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57" r:id="rId2"/>
    <p:sldId id="304" r:id="rId3"/>
    <p:sldId id="302" r:id="rId4"/>
    <p:sldId id="305" r:id="rId5"/>
    <p:sldId id="299" r:id="rId6"/>
    <p:sldId id="306" r:id="rId7"/>
    <p:sldId id="301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na Harte" initials="AH" lastIdx="12" clrIdx="0"/>
  <p:cmAuthor id="1" name="fidelma browne" initials="fb" lastIdx="2" clrIdx="1">
    <p:extLst/>
  </p:cmAuthor>
  <p:cmAuthor id="2" name="Admin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8CA6"/>
    <a:srgbClr val="595959"/>
    <a:srgbClr val="FFCC00"/>
    <a:srgbClr val="FFEE00"/>
    <a:srgbClr val="000000"/>
    <a:srgbClr val="3B3838"/>
    <a:srgbClr val="59595F"/>
    <a:srgbClr val="5959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2262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49ECF0A-8A29-4048-A13A-35D03D412847}" type="datetimeFigureOut">
              <a:rPr lang="en-IE" smtClean="0"/>
              <a:pPr/>
              <a:t>07/05/2021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4211352-757F-421B-B7B4-67FAEC3A1FE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77824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887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863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3400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0125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03708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420667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60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9027587"/>
            <a:ext cx="1362045" cy="75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92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2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7783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2710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2690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299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3890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6" y="835481"/>
            <a:ext cx="1112937" cy="1428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3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3187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07/05/2021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9104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FA132DE-3CCD-4C23-9CAF-BF6883D6418B}" type="datetimeFigureOut">
              <a:rPr lang="en-IE" smtClean="0"/>
              <a:pPr/>
              <a:t>07/05/2021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87C6D1-D2C4-449C-A347-1C6E5EEB2D6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3587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se.ie/covid-19-vaccine/" TargetMode="External"/><Relationship Id="rId2" Type="http://schemas.openxmlformats.org/officeDocument/2006/relationships/hyperlink" Target="https://www2.hse.ie/screening-and-vaccinations/covid-19-vaccine/rollou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acebook.com/HSEli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k8GFqyjUgB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8GFqyjUgB8" TargetMode="External"/><Relationship Id="rId2" Type="http://schemas.openxmlformats.org/officeDocument/2006/relationships/hyperlink" Target="http://www.hse.ie/covid19vaccin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hyperlink" Target="http://www.hse.ie/covidvacc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selive@hse.ie" TargetMode="External"/><Relationship Id="rId2" Type="http://schemas.openxmlformats.org/officeDocument/2006/relationships/hyperlink" Target="http://www.hse.ie/covid19vaccin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://www.hse.ie/covid19vaccinemateria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4741" y="8073406"/>
            <a:ext cx="6858000" cy="176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216776" y="6091137"/>
            <a:ext cx="62749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rgbClr val="068CA6"/>
                </a:solidFill>
                <a:latin typeface="Arial"/>
                <a:cs typeface="Arial"/>
              </a:rPr>
              <a:t>COVID-19 Vaccines</a:t>
            </a:r>
          </a:p>
          <a:p>
            <a:r>
              <a:rPr lang="en-US" sz="2400" b="1" dirty="0" smtClean="0">
                <a:solidFill>
                  <a:srgbClr val="595959"/>
                </a:solidFill>
                <a:latin typeface="Arial"/>
                <a:cs typeface="Arial"/>
              </a:rPr>
              <a:t>Partner </a:t>
            </a: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Pack  </a:t>
            </a:r>
          </a:p>
          <a:p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May 2021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w</a:t>
            </a:r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ww.hse.ie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60" y="9313176"/>
            <a:ext cx="1748422" cy="40565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6D45027E-66F6-774F-A882-85DE6C59D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05" y="1441547"/>
            <a:ext cx="1130645" cy="84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B6301C1D-7375-FD4A-85EE-60E9F579A839}"/>
              </a:ext>
            </a:extLst>
          </p:cNvPr>
          <p:cNvSpPr/>
          <p:nvPr/>
        </p:nvSpPr>
        <p:spPr>
          <a:xfrm>
            <a:off x="15969" y="8337906"/>
            <a:ext cx="3821346" cy="1491247"/>
          </a:xfrm>
          <a:custGeom>
            <a:avLst/>
            <a:gdLst>
              <a:gd name="connsiteX0" fmla="*/ 0 w 6333893"/>
              <a:gd name="connsiteY0" fmla="*/ 0 h 1851102"/>
              <a:gd name="connsiteX1" fmla="*/ 6333893 w 6333893"/>
              <a:gd name="connsiteY1" fmla="*/ 914400 h 1851102"/>
              <a:gd name="connsiteX2" fmla="*/ 2916044 w 6333893"/>
              <a:gd name="connsiteY2" fmla="*/ 1851102 h 1851102"/>
              <a:gd name="connsiteX3" fmla="*/ 11151 w 6333893"/>
              <a:gd name="connsiteY3" fmla="*/ 1851102 h 1851102"/>
              <a:gd name="connsiteX4" fmla="*/ 0 w 6333893"/>
              <a:gd name="connsiteY4" fmla="*/ 0 h 18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893" h="1851102">
                <a:moveTo>
                  <a:pt x="0" y="0"/>
                </a:moveTo>
                <a:lnTo>
                  <a:pt x="6333893" y="914400"/>
                </a:lnTo>
                <a:lnTo>
                  <a:pt x="2916044" y="1851102"/>
                </a:lnTo>
                <a:lnTo>
                  <a:pt x="11151" y="1851102"/>
                </a:lnTo>
                <a:cubicBezTo>
                  <a:pt x="13010" y="1234068"/>
                  <a:pt x="14868" y="617034"/>
                  <a:pt x="0" y="0"/>
                </a:cubicBezTo>
                <a:close/>
              </a:path>
            </a:pathLst>
          </a:custGeom>
          <a:solidFill>
            <a:srgbClr val="EEF2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6786F3C7-2E33-FE47-A4E5-DE102DFD12B1}"/>
              </a:ext>
            </a:extLst>
          </p:cNvPr>
          <p:cNvSpPr/>
          <p:nvPr/>
        </p:nvSpPr>
        <p:spPr>
          <a:xfrm>
            <a:off x="3807760" y="8222083"/>
            <a:ext cx="3048000" cy="1464442"/>
          </a:xfrm>
          <a:custGeom>
            <a:avLst/>
            <a:gdLst>
              <a:gd name="connsiteX0" fmla="*/ 2804532 w 2804532"/>
              <a:gd name="connsiteY0" fmla="*/ 0 h 1248937"/>
              <a:gd name="connsiteX1" fmla="*/ 2804532 w 2804532"/>
              <a:gd name="connsiteY1" fmla="*/ 1248937 h 1248937"/>
              <a:gd name="connsiteX2" fmla="*/ 0 w 2804532"/>
              <a:gd name="connsiteY2" fmla="*/ 741556 h 1248937"/>
              <a:gd name="connsiteX3" fmla="*/ 2804532 w 2804532"/>
              <a:gd name="connsiteY3" fmla="*/ 0 h 12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532" h="1248937">
                <a:moveTo>
                  <a:pt x="2804532" y="0"/>
                </a:moveTo>
                <a:lnTo>
                  <a:pt x="2804532" y="1248937"/>
                </a:lnTo>
                <a:lnTo>
                  <a:pt x="0" y="741556"/>
                </a:lnTo>
                <a:lnTo>
                  <a:pt x="2804532" y="0"/>
                </a:lnTo>
                <a:close/>
              </a:path>
            </a:pathLst>
          </a:custGeom>
          <a:solidFill>
            <a:srgbClr val="068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24E57806-A188-254F-B25A-21C264E668E2}"/>
              </a:ext>
            </a:extLst>
          </p:cNvPr>
          <p:cNvSpPr/>
          <p:nvPr/>
        </p:nvSpPr>
        <p:spPr>
          <a:xfrm>
            <a:off x="2153522" y="-17255"/>
            <a:ext cx="4734175" cy="969755"/>
          </a:xfrm>
          <a:custGeom>
            <a:avLst/>
            <a:gdLst>
              <a:gd name="connsiteX0" fmla="*/ 0 w 5260489"/>
              <a:gd name="connsiteY0" fmla="*/ 0 h 1420010"/>
              <a:gd name="connsiteX1" fmla="*/ 5260489 w 5260489"/>
              <a:gd name="connsiteY1" fmla="*/ 1420010 h 1420010"/>
              <a:gd name="connsiteX2" fmla="*/ 5238974 w 5260489"/>
              <a:gd name="connsiteY2" fmla="*/ 0 h 1420010"/>
              <a:gd name="connsiteX3" fmla="*/ 0 w 5260489"/>
              <a:gd name="connsiteY3" fmla="*/ 0 h 1420010"/>
              <a:gd name="connsiteX0" fmla="*/ 0 w 5260489"/>
              <a:gd name="connsiteY0" fmla="*/ 5391 h 1425401"/>
              <a:gd name="connsiteX1" fmla="*/ 5260489 w 5260489"/>
              <a:gd name="connsiteY1" fmla="*/ 1425401 h 1425401"/>
              <a:gd name="connsiteX2" fmla="*/ 5255770 w 5260489"/>
              <a:gd name="connsiteY2" fmla="*/ 0 h 1425401"/>
              <a:gd name="connsiteX3" fmla="*/ 0 w 5260489"/>
              <a:gd name="connsiteY3" fmla="*/ 5391 h 1425401"/>
              <a:gd name="connsiteX0" fmla="*/ 0 w 5255770"/>
              <a:gd name="connsiteY0" fmla="*/ 5391 h 1420009"/>
              <a:gd name="connsiteX1" fmla="*/ 5254890 w 5255770"/>
              <a:gd name="connsiteY1" fmla="*/ 1420009 h 1420009"/>
              <a:gd name="connsiteX2" fmla="*/ 5255770 w 5255770"/>
              <a:gd name="connsiteY2" fmla="*/ 0 h 1420009"/>
              <a:gd name="connsiteX3" fmla="*/ 0 w 5255770"/>
              <a:gd name="connsiteY3" fmla="*/ 5391 h 14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770" h="1420009">
                <a:moveTo>
                  <a:pt x="0" y="5391"/>
                </a:moveTo>
                <a:lnTo>
                  <a:pt x="5254890" y="1420009"/>
                </a:lnTo>
                <a:cubicBezTo>
                  <a:pt x="5255183" y="946673"/>
                  <a:pt x="5255477" y="473336"/>
                  <a:pt x="5255770" y="0"/>
                </a:cubicBezTo>
                <a:lnTo>
                  <a:pt x="0" y="5391"/>
                </a:lnTo>
                <a:close/>
              </a:path>
            </a:pathLst>
          </a:custGeom>
          <a:solidFill>
            <a:srgbClr val="44C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EFFC3952-7F2B-7E40-893B-7D0F09F41B06}"/>
              </a:ext>
            </a:extLst>
          </p:cNvPr>
          <p:cNvSpPr/>
          <p:nvPr/>
        </p:nvSpPr>
        <p:spPr>
          <a:xfrm>
            <a:off x="0" y="-17255"/>
            <a:ext cx="4838700" cy="1546252"/>
          </a:xfrm>
          <a:custGeom>
            <a:avLst/>
            <a:gdLst>
              <a:gd name="connsiteX0" fmla="*/ 3812876 w 3812876"/>
              <a:gd name="connsiteY0" fmla="*/ 11502 h 1069676"/>
              <a:gd name="connsiteX1" fmla="*/ 0 w 3812876"/>
              <a:gd name="connsiteY1" fmla="*/ 1069676 h 1069676"/>
              <a:gd name="connsiteX2" fmla="*/ 5751 w 3812876"/>
              <a:gd name="connsiteY2" fmla="*/ 0 h 1069676"/>
              <a:gd name="connsiteX3" fmla="*/ 3812876 w 3812876"/>
              <a:gd name="connsiteY3" fmla="*/ 11502 h 10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876" h="1069676">
                <a:moveTo>
                  <a:pt x="3812876" y="11502"/>
                </a:moveTo>
                <a:lnTo>
                  <a:pt x="0" y="1069676"/>
                </a:lnTo>
                <a:lnTo>
                  <a:pt x="5751" y="0"/>
                </a:lnTo>
                <a:lnTo>
                  <a:pt x="3812876" y="11502"/>
                </a:lnTo>
                <a:close/>
              </a:path>
            </a:pathLst>
          </a:custGeom>
          <a:solidFill>
            <a:srgbClr val="9CD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7657" y="6936551"/>
            <a:ext cx="2204103" cy="6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" y="2905125"/>
            <a:ext cx="6874329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065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373" y="0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COVID-19 vaccination #</a:t>
            </a:r>
            <a:r>
              <a:rPr lang="en-I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ForUsAll</a:t>
            </a:r>
            <a:endParaRPr lang="en-I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6858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coming weeks and months, everyone in Ireland who is eligible will be able to receive a free COVID-19 vaccine from the HSE.</a:t>
            </a: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vaccine is bringing hope to our communities, reducing infections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illness and deaths among people who are vaccinated. </a:t>
            </a: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vaccine protects you, once you allow time for your vaccine work. When groups of people are vaccinated, this can protect the people around you too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1.6  million  doses of the vaccine have been administered in Ireland and the more people who get vaccinated, the better it will be....for us all.</a:t>
            </a: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aged 50-59 are currently being asked  to register online for their Covid-19 vaccine and registration remains open for people aged 60 - 69.  Up to date information on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vaccine roll out and registration is available here. </a:t>
            </a:r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aged 65 years and older who live in long-term care  facilities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(Group 1), frontline healthcare workers (group 2), people aged 70 and older living in the community (group 3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), people aged 16 to 69 who are at very high risk (group 4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people aged 65 to 69, including those at high risk (group 5 and 6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people aged 16 to 64 who are at high risk (group 7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 continue to be vaccinated. </a:t>
            </a:r>
          </a:p>
          <a:p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Appointments  will  take place in new  HSE vaccination centres.  Younger  age groups will be invited to register online when it’s their turn. </a:t>
            </a: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Our aim in offering the vaccine to the population is to protect people and reduce the illness and deaths caused by this virus.</a:t>
            </a: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</a:t>
            </a: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encourage everyone to find answers to their questions from a trusted source, like the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HSE website,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official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social media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channels, or the HSE’s HSElive information service on 1850 24 1850. </a:t>
            </a:r>
          </a:p>
          <a:p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/>
          </a:p>
        </p:txBody>
      </p:sp>
    </p:spTree>
    <p:extLst>
      <p:ext uri="{BB962C8B-B14F-4D97-AF65-F5344CB8AC3E}">
        <p14:creationId xmlns="" xmlns:p14="http://schemas.microsoft.com/office/powerpoint/2010/main" val="6168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274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Advertising campaign updates </a:t>
            </a:r>
            <a:endParaRPr lang="en-I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10939"/>
            <a:ext cx="670560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 8 May we’re launching an </a:t>
            </a: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COVID-19 vaccine </a:t>
            </a: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campaign.  </a:t>
            </a: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the TV ad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here. </a:t>
            </a:r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ad uses sunrise type light to </a:t>
            </a:r>
          </a:p>
          <a:p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symbolise the hope the vaccination </a:t>
            </a:r>
          </a:p>
          <a:p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programme brings .The  ad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contains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messages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vaccine roll-out and safety and encourages people to visit hse.ie or call HSELive for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information and to register when it’s their turn. </a:t>
            </a:r>
          </a:p>
          <a:p>
            <a:endParaRPr lang="en-IE" sz="1600" dirty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It features people of all ages </a:t>
            </a:r>
          </a:p>
          <a:p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receiving their COVID-19 vaccine.</a:t>
            </a:r>
          </a:p>
          <a:p>
            <a:endParaRPr lang="en-IE" sz="1600" b="1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last frame of the ad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we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show snapshots of a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range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people of all ages, filling the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screen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representing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real people of Ireland. 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600" dirty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special thanks to our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Stakeholder network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 taking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time to record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send videos.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600" dirty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Organisations including; the National </a:t>
            </a:r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Council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 the Blind, GAA,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LGFA,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WGPA, </a:t>
            </a:r>
            <a:r>
              <a:rPr lang="en-IE" sz="1600" b="1" dirty="0" smtClean="0"/>
              <a:t>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St. John  of God  Community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Services, The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Irish Deaf Society, LGBT Ireland, Third Age Ireland, </a:t>
            </a:r>
            <a:r>
              <a:rPr lang="en-IE" sz="1600" dirty="0" err="1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Pavee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Point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The  Irish Kidney Association,  The Alzheimer’s Society and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Senior Line asked their staff, volunteers and wider </a:t>
            </a:r>
            <a:r>
              <a:rPr lang="en-IE" sz="16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networks </a:t>
            </a:r>
            <a:r>
              <a:rPr lang="en-IE" sz="1600" dirty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record a short video. In addition the end frame shows front line health care workers including; the first health care worker to receive a vaccine, Bernie Waterhouse; nurses and pharmacists. </a:t>
            </a:r>
          </a:p>
          <a:p>
            <a:endParaRPr lang="en-IE" sz="17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IE" sz="1700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3627" y="3590924"/>
            <a:ext cx="3067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810938"/>
            <a:ext cx="2838450" cy="18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29075" y="5695652"/>
            <a:ext cx="3076525" cy="164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95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7396" y="895125"/>
            <a:ext cx="63520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1600" b="1" dirty="0" smtClean="0">
                <a:solidFill>
                  <a:srgbClr val="59595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Other campaign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ads 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national radio stations 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the next eligible age group to register online for their vaccine. </a:t>
            </a:r>
            <a:endParaRPr lang="en-I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National and local press ads targeting the next eligible age group  to register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Social media , including </a:t>
            </a:r>
            <a:r>
              <a:rPr lang="en-I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twibbons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,paid 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Digital display and VOD advertising campaign live from week beginning May 10</a:t>
            </a:r>
            <a:r>
              <a:rPr lang="en-IE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en-I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National leaflet drop to every household in Ireland in June with key COVID-19 vaccine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Badges distributed in COVID-19 vaccination centres</a:t>
            </a:r>
          </a:p>
          <a:p>
            <a:pPr marL="285750" indent="-285750"/>
            <a:endParaRPr lang="en-IE" sz="1600" dirty="0" smtClean="0">
              <a:solidFill>
                <a:srgbClr val="59595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0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68324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Advertising campaign updates </a:t>
            </a:r>
            <a:endParaRPr lang="en-I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5602" name="Picture 1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" y="4038601"/>
            <a:ext cx="24532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7293" y="6610410"/>
            <a:ext cx="3050707" cy="24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2992" y="3867150"/>
            <a:ext cx="28221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" y="8096251"/>
            <a:ext cx="1276350" cy="11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24063" y="8015289"/>
            <a:ext cx="1328737" cy="131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04" y="533377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Social Posts, images and links</a:t>
            </a:r>
            <a:endParaRPr lang="en-I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087" y="5997660"/>
            <a:ext cx="3010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include on social posts</a:t>
            </a:r>
          </a:p>
          <a:p>
            <a:endParaRPr lang="en-IE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information: 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www.hse.ie/covid19vaccine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TV ad: </a:t>
            </a:r>
            <a:r>
              <a:rPr lang="en-IE" u="sng" dirty="0" smtClean="0">
                <a:hlinkClick r:id="rId3"/>
              </a:rPr>
              <a:t>https://youtu.be/k8GFqyjUgB8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79453"/>
            <a:ext cx="6858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Why get the COVID-19 vaccine? Get it for yourself, your family, your friends and 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ForUsAll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COVIDVaccines</a:t>
            </a: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1B95E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 descr="data:image/png;base64,iVBORw0KGgoAAAANSUhEUgAABkAAAANnCAYAAABpnZSOAAAgAElEQVR4Xuy9h3cc15Wvu7uRAQIkKOacxSxSJCUGRVLZthx07ZlZ895ba6T5s968d+d5eZZkybKSZcuWLDNJlsScxBzBAJIgiJy73/p29Wk0QIRuAAQB8le+bQDdVadOfVXE9ZwPv71j69/fkzQz8/9ii4Vv+vjKTsmBdhjgWH0kAiIgAiIgAiIgAiIgAiIgAiIgAiIgAiIgAiIgAiIgAiIgAveZQPAdMQmQ+0xaw4uACIiACIiACIiACIiACIiACIiACIiACIiACIiACIiACIwaAQmQUUOtE4mACIiACIiACIiACIiACIiACIiACIiACIiACIiACIiACIwWAQmQ0SKt84iACIiACIiACIiACIiACIiACIiACIiACIiACIiACIiACIwaAQmQUUOtE4mACIiACIiACIiACIiACIiACIiACIiACIiACIiACIiACIwWAQmQ0SKt84iACIiACIiACIiACIiACIiACIiACIiACIiACIiACIiACIwagdwFSDgiGRu1SepEIiACIiACIiACIiACIiACIiACIiACIiACIiACIiACIiACIpALAQmQXGhpXxEQAREQAREQAREQAREQAREQAREQAREQAREQAREQAREQgXFBIC1A1r2/J3yf3cSVAMmOk/YSAREQAREQAREQAREQAREQAREQAREQAREQAREQAREQAREYdQISIKOOXCcUAREQAREQAREQAREQAREQAREQAREQAREQAREQAREQAREYDQJIkFhIgGTb2SOpBMho3BudQwREQAREQAREQAREQAREQAREQAREQAREQAREQAREQAREYCgEYpHxuEeADCRCMCYSIEOhrWNEQAREQAREQAREQAREQAREQAREQAREQAREQAREQAREQARGg0BMAmQ0MOsc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kAARIzs9i69/ckOTE/ZH7tazLsmEyGPUdzujqXCIiACIiACIiACIiACIiACIiACIiACIiACIiACIiACIiACAxOQAJkcEbaQwREQAREQAREQAREQAREQAREQAREQAREQAREQAREQAREYJwRkAAZZzdM0xUBERABERABERABERABERABERABERABERABERABERABERicgATI4Iy0hwiIgAiIgAiIgAiIgAiIgAiIgAiIgAiIgAiIgAiIgAiIwDgjIAEyzm6YpisCIiACIiACIiACIiACIiACIiACIiACIiACIiACIiACIjA4AQmQwRlpDxEQAREQAREQAREQAREQAREQAREQAREQAREQARHom0Ay9XZMgERg7BKIpZ7T5CP2nEqAjN1nUjMTAREQAREQAREQAREQAREQAREQAREQAREQAREY6wQkQMb6HXrk5+fOo5cAeVQe20EFSABhyZ5IkvaIqaJH/p+JAIiACIiACIiACIiACIiACIiACIiACIiACIjAw0QgvfKZ00XF0n9C3/f6aHpULZ/mxFU7D5dA9OQlg+kw8xV8kh/RoxjzT5KxaI/eAiT2kK73h3+GsXXv7+mRfgkf9C9AImjaREAEREAEREAEREAEREAEREAEREAEREAEREAERGD8ERiqAMlcF81cH42+7xYgQxt//HHUjMcGgSA2up+7uCUt7gKk+9lMxMwSvQSIi5KHdK0/LUDW9xIg4aYFXMl0AiR8kj50bNxfzUIEREAEREAEREAEREAEREAEREAEREAEREAEREAEsiaQXvnM+ghXH8mwVNx7fTT6C/voj8Yz/w4/p+G1swgMgUAU8+Cpi/7DljQESH7SLJ6MGekH3u8MAiT1+PLZwyxAAszYk+/v6VNJSoAM4XnTISIgAiIgAiIgAiIgAiIgAiIgAiIgAiIgAiIgAmOcQLYCpHvZNCop1J36CKWFoguNlpGzHXWMw9H0xh2BSIIk0gokSn/kmVk8dS0kP7rSAiT19EqARHSUABl3T7wmLAIiIAIiIAIiIAIiIAIiIAIiIAIiIAIiIAIi0C+B7FRFWmmkKuTwcygolClAIjESPlXrAD14o0+gu79Hdw4keiqRINEzmVkCiyc5+g/bw/3MKgEy+s+jzigCIiACIiACIiACIiACIiACIiACIiACIiACIvDACGQjQDJlR9JiyaTFEglLdnVaV0e7WVen1xUKzaYfXQGSKrqUY9uTWCxmvAoLCqykuNgKCgr8Z17acieA9kBwdCYT1pFIvTzcEPMyWGyhFFZohB4KYEmAqAdI7k+cjhABERABERABERABERABERABERABERABERABERijBAYTIKmOHsmExWJJLyUUS3RZrLPTOlqarbWu1jpbWize1RmJEd+9e+E+RxcwRhkNMK3UenHoN+GL6zledDwet/z8PJtUMdFmz5xhkyoqLD8/33hfW+4EohJXSWvu6rK6tnar7+y0xk6z9gRPZpQBicRH5o2CdciJ5H7O8XKEEiDj5U5pniIgAiIgAiIgAiIgAiIgAiIgAiIgAiIgAiIgAiNAIBsBEqU+4rGk5dNUuqvTkm1t1nqnxuquXLK2mtsWa2/zJAj7RcvLYcvRBozAFY3qEH553UvpqR97MRh4Rnn5+VZUXGxz5s61jU+ut7lz5lhRYaFLkYc9kXA/7lWXmbWbWV17u11rbLLrzW12s7XDGjs4WxAd4TnlayiOJQGiHiD344nUmCIgAiIgAiIgAiIgAiIgAiIgAiIgAiIgAiIgAg+IQJYCxEh/pARIR7slW5qs8fJlu3FgvzVdumjJpgaz9lb+9p4OC+m/sX9AFzXKp+0leXJ0PvlFRVZSUWFr1q2zX/6vt2zt2rVWWlLipbC05U6g08zazKy6udVO19y1M3fq7ezdJrvT1hU9wV5aLOGdati8/FWSZEjoA5L7OcfLEUqAjJc7pXmKgAiIgAiIgAiIgAiIgAiIgAiIgAiIgAiIgAiMAIFsBEjU1SPPElZAAqS9zYVH/dkzVrVnj9WdPW3J+rtmbc1mxvIzEqR3EmQEpvqQDlFYXGxllZX29JYt9h//+bY9tXmzTSgrs8LCwof0iu/vZXVYzFqTZlcbW+xo9R07eqvWjtfUW3VzuyViBT0ESJT5iFksGSVDHvYMiATI/X32NLoIiIAIiIAIiIAIiIAIiIAIiIAIiIAIiIAIiMCYIjCYAGGyyVT/j6QVWMLy2trMGuut7uwZu7JndyRAGmpdgMR6JECGf6Fhdr3bgfcXskj3De99YO8DUgPm2q8jXFGYT45hjz6BUP5q4qSJtmXLZvuPd/7Dnt682crLy62wsGj4AB/BEVBwzcm4C5DD1XfsyK27duR2nd1o6bCuWL4l/CFJutSL+1cESFqFOLGHtf28BMgj+A9ClywCIiACIiACIiACIiACIiACIiACIiACIiACjy6B3AVIvK3VYgiQM2fsyt4gQO6YtbWkBMjIpT/6EiD0zCguLrLi4mJ/ddHsuq7e2lpbvYWBd+QYRICwBk6j8eKSEisqKva0RVdXpzU0NFhra5slEok+2iF0PyUjKUC4lsqUAHn77SBAKqyoSAJkKP8uafXRkozblcZWFyCHb921w7fr7HpLuwuQqARW9IxKgKQIp38N3KMEw6P+sDqhoTxiOkYEREAEREAEREAEREAEREAEREAEREAEREAERGB8EMhegLBYnJ9MWLw9EiDdJbBOWbIBAUICJOr/0d0WfGQohGQHs6U81PQZ023G9Bk2Y8YMa2lptuPHj9uNG9XW2dFpXQnm0PeWToiYWUV5uc2aPcumT59ukyc/Zs3NTXby5CmrvlltHe0dLlaGmhDJ5aqROJPSAuRt27z5aSsvlwDJhWHmvpTAaklaSoDUpgXIDQRIPC8SIMkoARK9+FkJEGeIQey5SYAM9UHUcSIgAiIgAiIgAiIgAiIgAiIgAiIgAiIgAiIgAg+aQDYCxLwEVjyZsDzr8h4gQYBc3bvH6s6MrgB5bPJkW7p0qS1bttS/1tbW2l//+lc7c+asdXR0WjKZsFgsZnl5+d5IPBaPWaIr4UKDlAfpDrYpU6bYihXLbcmSxTZ37jy7e/eu7d69286eO2ctzS3W2clY9//+dAuQLUYCZLOXwJIAGSr5KAESsyteAqvWDt+ss8M1dXajlR4gCBBf6E+XwZIASQViJECG+sjpOBEQAREQAREQAREQAREQAREQAREQAREQAREQgbFJIEsB4uWCEpaXSoBYU4M1nD1jVymBNZoCJGk2c+YMW79+va1fv86eeOIJu3Hjhv33f/9/dvDgIf8Ddv7APy8vz0pKS23SxEmWX5Bv7W1t1tLSYg0Njdbe3u63YtasmbZhw5O2Zu0aW/74cqu5XWMff/KxHTly1Bobm9L73e/7NjICpL8/3A+z76+bSs+rCwGAzKRMzz36K/7VX4Wk/uY12HwGu57+70oPAXKDBAgCpN5IgCTi8VQCJEoqxZJRv4/u9ufRdw/rph4gD+ud1XWJgAiIgAiIgAiIgAiIgAiIgAiIgAiIgAiIgAj0QSAXAZK0vGSUAEGAUAILAVJ/5uSIlcBKl7piYToW81c8zivucoMUx2OPPWYrV66wDRs22LPPPms1NXfsv/7r/7H9+/d7aqOkpMSmT5/m5bFmzprlPyM/bt+6ZRcuXLTbt29bW1ubC5Ct27bY6tWrbf68+VZ9o9o+/vhjO3rsmDU3t1hHB0vp938bqgDprlbEPYRV5lxzFRWZ1Y+iZwL29265jtt/hCakazJP09d70Ryy1xL9C5COlACJEiBe/spP6G3QU2fJ/jz3/8kY+TNIgIw8U40oAiIgAiIgAiIgAiIgAiIgAiIgAiIgAiIgAiIwZgnkKkCiHiD3Q4CwEB4W3aMkR9zTGwX5+d6wnNJVra2tnu6oqCi3tWvX2ptvvuli5I9//MiOHDniyQ16emzdusXTIZTIKq+osNaWFjtz5ox9/fXX3i/k1q3bNnXqFHvu+WdtwYIFPuaVy1W2e9duu3DxoouWUCrrft+6oQgQb/aeTKbniCTqFhbh+2if/mVGqhJU+gLZnx/6O6b7HL1bRfQtS7rHure1RPe5BxIg9447uKDoS4AcqWnwElhdMRIgmQIkqJVuBXK/7/eDHF8C5EHS17lFQAREQAREQAREQAREQAREQAREQAREQAREQARGmcDYEyDIiPz8AiuvKLdp06Z5s/LCwkJramq0qqqr3vODdMayZcvsV7/6pZWWldqe3Xvsxx9P2q1bt1yAvPTSDtu6dautW7feKisrrb6+zgXJJ598Yvv3H7Dq6ps2bdpU27Fju5/jRnW1XTh/3o4ePW43b94c1XuQqwAJ8iP6GvUzISHTUxZkJjVCQiR2jxCJxkA8RZc8sNjoXz7kIkAyJYufNLPDfYp8eGtkBUiHdcViGQLEPAHSXQLLJzOq9360TyYBMtrEdT4REAEREAEREAEREAEREAEREAEREAEREAEREIEHSGDsCJCwFl5cXGKTJ1fa4sWLbdNTT9m8uXOtsLDAqqqqbNeu3Xb69Gmrq6uz2bPn2CuvvmyVkybZ6TOn7dzZ817iqrS0xMtj0Uz8ueeetcmTJ9v1a9fs4KFD9pe/fGEnTpyw+voGmzdvrr32+mtWPmGCHTp02BMiV69e9c9GcxuKACGdEqVkotJXoVxYkBjdzdt7pjm6EyFxv0QESvc4kSBxXZJZi8zLa2UnBvreLyRLQuojSq4wJOIG6eBnTT2KmaeSABnZJ1ECZGR5ajQREAEREAEREAEREAEREAEREAEREAEREAEREIExTeDBCJCot0fcS1ux0bsjLOojLJYuWWJPbnjSXnjhBZs/f74lEl124sSP9sc//tEOHjzoKZApU6bYlq1bvN9HU2OTy4tjx074WIsWLfIG5yQ8SIBcvHjRjh45Ynv2fmOXLl3yElcLFy60V155xedBaaxTp05ZXV299wcZzW0wARJ6n1D+q6GhwZqbm70UGO8XFRVZWVmplZeXexkvep3wYh84UEaM8SdMmOCsOzs7/No5tiC/wErLyqygIN/f47ppEs9x7EtZLbboXuVZR0enp3BI33CugoICPz89VkpLSz2lw/vdZcxcsfj+zIk582IsSpixL+fkveaWFksmElZYVGilJSV+PYydKXaiezK4iOm/BJYSILH17+/puytL6t3If2VuUUBGmwiIgAiIgAiIgAiIgAiMDwL9NyEc3vz1v4mHx09Hi4AIiIAIiIAIiMCDIjD6AiTIDxa4WZhnY2GfxXAW5ufNm2fPPfecbd2y1TY9tckTHLW1d2z//n323nu/dwFCr49JkybaqlUrXZDQGP3OnVr7/vsf7M6dO37MihXLXaBMnFhh586dtzOnT9vJk6es9u5dX1xHgGzbttUX4P/0pz/Zjz/+aO3tkSAYzW0wAYKQYI43btzw9MuVK1espqbGWXGdc+fOsccff9wFxLVr1+zq1Wt27dpVa2pqsoKCQps6daotWbLEJkwos8bGRpcR7W3tNnHiRFtCj5Tychcm1dXVdvbsWb8X3BcEBwIDQcTYJGMuXDjvX+FXUVHh5cNmzZqVvgccg9jwVIf3KOmy+vp6u3Hjus+fV0lJqTeeR5wwX39dv+biZXJlpc2ZM8fLmzHvvDxETJRWyXaTAOmfVBYChIPDLwXJj2wfOu0nAiIgAiIgAiIgAiIwVghIgIyVO6F5iIAIiIAIiIAIiMDYIDC4AIn+1CVpcUtaXjLbJuiZ66g9r5TFdBbYp0yZanPnzvVF8gsXLnhj8ra2Vl9Qf/bZZ23jho22avVqL4fF+0eOHLb333/fDh8+Yq2tbS5AWPhnsXzZsqUuL5AjN2/e8gX72bNn27p1T3g6gXTI9evXvfdHR0e7lZVN8OQISRF6fnz88cfeQyT01xjNe9OvACks8tJQCIlr167b+fPn7MTx43bjRrWnKgoKC1xiwGvp0iWeoEHwcJ1IDtIeJEBgPXPmDCsvr0ilRJqdEdLomWeetSlTHnMG3INjx475+RArMOQ8CIjS0jKrq7trJ0+etJbmZpcTNJdHhNBzhfswd+48byzPvkiuIG6uX7/m4zJ/5vbYY1NcTHHdhw8f9tJmLS1RYgV5MnfePNuyZYstWrjI710kYrLfJEAGECDrfr83i/+LMFOAZA9ee4qACIiACIiACIiACIjAgyfA/5bN4n/yZj3RkPxQAiRrZNpRBERABERABERABMYUgb4FSGbvBTo0sNEwOi/ZZfH2VrOmBqs/e8au7t1t9WdOWbLhjll7s8W8KXeoo9PX/+5M2sSJk2z+/AWe3ti0aZO1t7fb3//+d+/NQbKhqKjQFixYaIsWLnRBQcJj9pxZnhT49NNPvRQWC/OUwFq7dq2tWbPGEwXFxUV2+fIVTxwgMkgYUP6qID/fSyy1tvJq88V5Ftbz8uI+Dov6n376macrejcBH41bFQmQSbZly2Z7++23bfPTT7usQEAwnytVVfbdd9/ZyZM/ugjhehYtXmyVlZP8c6RBYWGRS4yDBw+4SFi5cqVzJgVCubDqapIXJbZ8+Qrr6ur0niew+dWvfuUC4+zZM94DhQRIW1u7zZg+3ctgwZJmHcyPFAqSpKiw0Jnz+ekzZ7yPCPeJsbkfM2bMcMbsT3KH+0WJsdOnT3lyh/v5+huv+z5//etfrb6uzpYvf9x/PnX6lM/75ZdftjWr17hoKSsry+k2SIAMW4DkxFs7i4AIiIAIiIAIiIAIiMAYIiABMoZuhqYiAiIgAiIgAiIgAmOAwMACpPvPXJJZCpDof2/e20qgW4ZEDc6X2Pr1T9rzzz1vsXjM9u7da4cOHbJz5854HwoWvVl0nz5tmjdDX7d+nbNiH1IElKnic8pYkSIh7YEIuH37tpd5Qmx4o203N1ET7/BCLCBASEjU1NxxsbBz5y7vDfIgtm4BssXefvs/7OmnN3tZKkRHZ1eX9yahRBdygmvkWp988kmXA5QNu3u31uXQxYuXXGRUVEy07du3ezKEZvGIjT179vj1U1qMRMc333zjjH/+85972uP48WOekkFQxGMxT5bA73ZNjf/91OTHJjtzSlix/zPPPGN58bj985//tJu3bnnKhDJbzz7zjCc4EDPcA0prMe/du3d7iTHKbM2ZO8fPy7gfffyRNTY02FNPbfL5/bDvB7/2n/3sTdu4YYPNnDnTJkwoz+m2SIBIgOT0wGhnERABERABERABERCBh4nA4CUOcrtaJUBy46W9RUAEREAEREAERGCsERgtARJddyxmvlhOSmDF8pXexHza1GmeNDhz9ozt3bvHF/K7uijfFPMSSwsWLLAtmzfbvPnz0j0hgsxgoZ2kwd27d733BwKEsUiVsABPGoKNRX/kAamF0BQ8NOGuvnnT+4OQPnkQW08B8rY97QmQchcMLa2U/jripb+4tlWrVnm6gxclrEhz0OB99+49kcBJms2fP8+ee/55FyAkQCgz9cEHH3hZrBdffNGTJfv27fNL3bhxo5eYQk50tLd7/xXuT1t7uzXU17vc8F4jlZNdVMGZcXfs2GElxcV24OBBT84gYBAjLzz/vM2ZO9fvCaxDcoS5HT161MUL4//yl7/0+/GnP33myRXuMdeC7KGvyK/eess2bdxoU6dOUwJkBB/KWHYlsEbwjBpKBERABERABERABERABEaVgATIqOLWyURABERABERABERgzBMYfQESGmjPnj3HVqxYYfPnzfdyVogLenggQijZRF8IFtFZHKcnCH0mKNvEeyzmsz9SgFQC6QUW0kk8sOiP/AgChAX8TAHC+UmAMA5XT0oB+UFviwex9RYgmzdHCRAkD3ODybvvvuvygc/Wr19vy5cvdwFCSgMB8cVf/mIXL11yubN0yVJ74cUXPCnS3NRk+/bvt9/+9rfO5bXXXvPm5cePH3d+fE+KBH7Iim1bt1rl5Mme1IArXzkHcgNhwRgkbihRBcMDBw54fw/mQKLkmW3bvKRWfUODf05Cp7SkxM91+MgR++STT5z7r3/9az/3t99+403duUckd27erLZ58+bbW2+95SkX5sQ15bIpAdI/LQmQXJ4k7SsCIiACIiACIiACIjAOCUiAjMObpimLgAiIgAiIgAiIwH0kMFoChPPEvCRVPJXEKCkp9kXwuXPmerNzFvSRFizGk1qgfwQigAbfCBAW9FmsR1bQi4KFc8ph0eMCIcJnQXqwaM+iOl/ZMktgIUNYhA99Tigz1d7W5iWeHsTWnwBBOJCkgAUCBMFDrxP6b9BrgxJYXC8JkL179ti58+ddmNBjA9GBqEA8HNi/39597z2/PpIXJDguX77sx8GR5AysKGH1kzfesMmPPeZls0htkOzgOARVfn6elyebM2eOJ0BIklACix4qiBLu1br167181p2aGk96rFq50iZVVvq8SLJ8+OGHzv7f//3fbeHCBd7T5Ny5s54OuXGD0mYJb2pPiSzSLvQtYf9cNgkQCZBcnhftKwIiIAIiIAIiIAIi8FARkAB5qG6nLkYEREAEREAEREAEhk0gVwGSyGiCfrqfJujdbdC7p5dqpO4KJBb9P6+mmrQpU6Z6EmThwkUuOejNce7ceWtqavRFdUoisVjOQjipBMTH+fPnXZTcunXLF9fH89afAOF6ERyUhfr8889dWJCyQGDAC2GEuCD1AouqK1dcbJRXVNiWLVucGwLk3LlzLioQEr/4xS+8zBXJGVIgNJ9HrCA41q1bZz/96U9dYCAkOK5bgETnunnzlqdwKNPF/JAa3APKaHG+pcuW+Rzv1ta6vKA5Oombmts1dujwIe9lgjj5zW9+49dAiTLu5c6d/7Dbt2/ZtGnTvbwXvUpIjyCBEFa5bBIgEiC5PC/aVwREQAREQAREQARE4KEiIAHyUN1OXYwIiIAIiIAIiIAIDJvAUARIm1lTvdWfDQLkpCUb7pi1N3uj9L70hzenSG2xWNz7W9BTgo0FcUQHiYU1a9Z6gmHixApfQA9ll0gHID5YlEeCNDQ0uPgg9TGayY2QGkEGjNTWnwBBKiQTCU+5HDx0yEtN0auDtAtlphAVyAXKRNEsnJ4dNBGnVBZSieNhhGRAIixetNi279juCQ740VD+D3/4g6c3KC+2YcMGFw+MGTWkP+dyBL6UwKL8FTKG8ZAT3DfSOIiVNatX25KlS/0eIkDowRLuLQmT48eO24GDB+zbb7/1klYkVCjjxRhcH4ImmUzYpk2bPPnB+IgWnpXAPFvekQAxu9LYYodv1NrhW3V2pKbBbrR2WFcsZkkeu2QyUnHhq//EFr5me7bxtZ9KYI2v+6XZioAIiIAIiIAIiIAI5ExAAiRnZDpABERABERABERABB5qAtkKkGixOC+ZsHhbqwuQhnORAKk7kylAopJT9+qBqA8HqYEJE8q9fFNRYaG1trV574e7d2t9kX3Dho2eRKDEE1IkKnd13stAnT59yhMOLPCHElcjfWtYbA/9QpAvvJAdLPrz4vvwGqlz99cEHREByIaGek94/HjypP3www8uJTiGHhvIBlIzpClIi9CTg9QGfBAXiLeCUVgAACAASURBVAj2mTN7ji1dutTWrF3jaQ/ep3TVn//8Zy+BRdkpxqDEFtfPZ1VVVWnW3IvGhgY7dfq0i5BJKfmSSCa9of2GJ5/0tAf3sLikxBlxfgQVgoNECfLm7NmzLliQLSRRkFwkWBArvP/000/5OBXlFf5zKiaUE2oJkP5xSYDk9ChpZxEQAREQAREQAREQgfFHQAJk/N0zzVgEREAEREAEREAE7ieBXASIpQVIjASIC5BdKQFSM2ACBLHAX/uXlU3wBe7NTz/tvSFIH1AC6dixo75ozl//0/yaEk4sxLPgz+I5PSlojE6igYX+sI1kEoM5IjyYJ4KBxXkkAwv5lJK6X4mTgQQIeQSut6m52UUFMgFhwJyYK3KDBAhCiQ05giAKyQ/e4xqQHpTMIlXB+RAkyCXYkyhBXPBiPzY+45rpQUJaAiZIE95HapAu4b3CoiJPokyfNs0qJk7095gXG+dg7oxDaoeyW8wdCUa5LKRKfl6edXR2eiIF4UF5L66nID/fe8UMZZMA6Z+aBMhQnigdIwIiIAIiIAIiIAIiMI4ISICMo5ulqYqACIiACIiACIjAKBDIVoDEUgmQpCdAYk11GQLkx4wSWH0nQOj3UV5e4eWX1q9fb6++8qpNmfKYXbh40ftI0MS7ta3VS2BRjokSSPX1dbZr1247ceK4ixKSImEbbikqjmchngV7Ft75GoQHJZ1Y1EcuIAtYwCe5wCJ+bwEzEjdowAQIJ0jiIJIuE1paW1xKICHYODa84rGYSwo+dwHS1eUSic+5Jq6TnwM7xoMpMiUtNAoLfdzQUD6UF2PsrkTC2lopOdbp+8CPsYuKi51faFbu4yfNEsmESxDGypRHQYYhSrw5PYPFYj4H7gFfh7NJgPRPTwJkOE+WjhUBERABERABERABERgHBCRAxsFN0hRFQAREQAREQAREYBQJZClAkixUUwKrtwDZmVUChAvir/spfbRt6zbbvn27/6U/fSYOHjxou3bv8sXyrVu3unyoqrpq586d9UbdpB5Y1KcEVbbbQIIkJD0QHKQieJF8IJWQ+SI5wYb8+Mtf/uJzIamAZBjJ5EmfAmRCuRUWFXb3v0gJha7OLutKdDkrtsxyXfzM+4ku9kn4HENJL+REpvzgffaFKV/5LIzFOIiPzHJf7E8/kvS4OIvUMeFYlxlRZ/tI2qQKoWWeJ3ALcwnyw/txxOPdTc9TPVZ6l1LLph+IBEj//0okQLL9DaL9REAEREAEREAEREAExikBCZBxeuM0bREQAREQAREQARG4TwRyECDJVAmsdhIglMA6ZVf3IkAyEyD9NUE37/nw7LPP2rZt22zz5s1eAunypcsuQeg5wcL+kiVLvMcEzbLpGYH8QDrksvXu40GigPQDr5CWQG4gYILwoIRU5veUgyKhQPpj37599u6773p/DeZGcuK+C5DycissKHSJwPlaW1r9nCQtCgryPW1B/w1kTJAYoXwX+yGMEA9ce3ghHUJvDo4LL/bLLP3F94zJeUOT+SCN6NvC9+0dHf41pDUYKx6LW3FJcZQESZp1dnX6ORifUlfMl/FCL5XMFI4nPzguSBQJkFwe+az3lQDJGpV2FAEREAEREAEREAERGJ8EJEDG533TrEVABERABERABETgfhHIRoBQ0ogSWJkChBJYmQKEHiAtnhLxv/2/twu6l7+itwclsGi4TVkmekqwSM7CPov2t27d8obY3333nV28eDGd/MhFOLCAz8I8siP0yOgr4UHyAwlSUVHh+7EIzyuUxEK8MIe9e/fae++9571IgmwYybsRJUAmOpu3334nLYcK8gtcItA3gybopDK4jokVFd7XgxJXtXfuWGNTkzNk3ogc9rtaVeXvTZw0yRM1vGCMjKAcFdzpKVJbW+vXxBzoD0JDc8ZB9NBLhL4d9AhBasCI8yMu+IwNUeQ/1961vPw8P577ynuMQU8SRArH8pX7y/suRfLz/ToYg3QQ96FHiqQPyKl8yYDN0ZUA6f/plAAZyX+5GksEREAEREAEREAERGAMEpAAGYM3RVMSAREQAREQAREQgQdIIFcBkrS4J0AQICdTCZAT3T1AzCwvL24FBYVeUonF+PBioRvxQX8PFrxZKGchnPeXLl3qC+PffPON7d+/38tNsXieTa8PzhP6RzAmLxbTebHwj+iYPn169Jo23ZMeU6ZO8c9YgGfxn8X4PPpj8IoqOHn6hNTHzp077dNPP3Uxk+sWkhPMj+8zeQSp058AYU7IiWvXrnmfFPjMmjnTZvCaMcPaWlvt1OnTLjKQPlzP7Nmzrbm5yQ4eOOj9PeA8d+48Z15SWuJpGnqZkLpBbiAl4If0QG6Q0uFnzokkYQzmwFzgyXj8TPN09iOxw3WcPn3ar2/lypW+D8IDcUOKh3lPnTLFZdaZs2f9Z9I/vCrKy/16Fi9e7Pcp9AXpj7MESK5PYM/9JUCGx09Hi4AIiIAIiIAIiIAIjHkCEiBj/hZpgiIgAiIgAiIgAiIwqgSGI0BIgHydKoEVEiDmKQrSBCz6kx4ILxbMWfQOaQsW1Fl0R3489dRTvjCOaDh06JAvvpNUyGZj8b5iYoXNmjnLF+Tnz5/vi/DTpk61SZWVLgZCyiOUwOIY5seCe7qHhffiTmVYEgk7f+GC/f3vf3cBsmfPHrt8+fI90+ndkyIzqRLSDIEH5+Ia4RFKQTEgc2KOW7f2TIAEAUIPki+//NIbwSNvFi1aZGvXrnU58be//tWqb950ITJz5kwXINXVN+xPn39uNbdrnMe6deu87BjsER/Hjh3zhA3Hw4pzM1c+53jmSF8WBMbkykqXRIghPuc8pD84nut59plnvBzWF1984TKFEmdPPPGEixTSJV9//bXvz3kY94cffnCBsmrVKps3d65VTJzoUmfJ0qX+LIT70Rt0qlW6RR3TB96UAOmfjwTIYE+PPhcBERABERABERABERjnBCRAxvkN1PRFQAREQAREQAREYIQJjJwAiXe0+gI2C9nLli71xW3+6p+FdEof0U+DRXIWwElCkPx4/PHHbfny5Z4cIMnwySef2IkTJ3w/9hloQ2AgUyj7NHfeXFuyeEk6YYIMIFHAoj0L+JR/Qij0LrHUu7QW6+vetLury9MLCJldu3Z5AgMBcc/CfKpnReg7EhqJ5+fnWWFhkZ+beVD+i3NVVVX5OMgB2LAFAUIJrHfeySiBVVDgDIIAQV4wv3nz59tzzz5njU2N9v777zu39evX2ezZczzJceXKFfv6H1+7AEFoIEBeeeUVnwvpGkp5kdiACZ+RjAlNz7l/JG8OHz7sHFatXGXTpk31klMumioqXATRFJ7t9ddec5nz+/ff9/tLE/snn3zSVq9e7YLlq6++8vuP5CJ9snv37nSze+479272rFm2YOFCfx76S4BIgIzMP3sJkJHhqFFEQAREQAREQAREQATGLIGoJvPIbeFPsLL4U6yRO6lGEgEREAEREAEREAERGDECIydA8hMdVlxUZEuXLrHt23fYggULfLH7dqqvR9XVq54GYGGcdAcL7yz6Bzlw6dIlXyCn7wbHDdb3g/4dlHZCnrDojkxhLIRD6OWRmfIYrL8ESDkngoZFfaQHgoH0B/IBaRH+V2+gFsQH50EoIAlKSqLeI5MnP+ZJFDgsW7bMkx80d6e8F9eKGBhIgDAe86FkFakYkhs/njhhFRUTXWi0tbfZh3/4g/cJ+clPfuIyAXbXrl6zm7duO2fExoIF8+3FF190+UOahfFIfTAvuAUBgphB+jA3JAjjvfD887ZgwUKLxWN+TzK58P1rr73msurDDz/0slkkPxAbjMv5mDe9SEiiZAqQzZs325o1q23hgoU2e84cmz5tmk0oL79HUPVO2GTz2CsB0j8lCZBsniDtIwIiIAIiIAIiIAIiMI4JSICM45unqYuACIiACIiACIjAfSAwcgKkINHhi/8s9u/Y8ZItWbzY/6Kfhf4LFy/6ojplkFopAdXe7gvvmzZt8gTEmTNnfPGddEJfSYvMC0c2kGagrBLHs9hOkoGfkSKMRxJjKIvnCAcW9hvq623/gQP27rvvurSgHwgL+JkCxOdRVuZ9LEgvID14j1dISyARkCDMrb6uzvbs3etiBckQGon3lwBBgLDBj1QHZan+9re/WWdHh23b9ox/tmfvHisrLbVf/PKXVlpaYrt37XYRUVxc4oxv377lQuiZZ6L9SbMgn5BGa9as6RYgnZ124cIF27lrlydO2Ac58fobr9uypctcgMAFCUQZq9/97ncudF599VUXI5999pkzopzVzFmzvBwXLJk314GcYsyQANmyZbOXylq6dJmnVCi1hbTye8YrtQ3lHkqASIDch1+UGlIEREAEREAEREAERGB8EBjJ9EfmFSsBMj7uv2YpAiIgAiIgAiIgAr0JjJwAyetqt6KCAu8TsXLVKv9aVFjo/SNIIuTn5VlJaamVFBe7IKicPNkTGzTjpscFaQEWzCmlNNBGemHe3Hm+eP/Kq694Pwx6Y1DuijJXoacHY+S6gM6iPZIGWfP9d9/Zu++9Z/v27fMyUyz4ZwoQn8e8ebZo8WJ7fNkylyBcJ6Kgd58PJEDd3bteeupKVZVfc0tzs2ezBxIgzIdSWTCBT0hazJ8334qKi+xuba03Ed++fbu1tbbZRx/90cefMX2GJZIJu3r1qnOhxwpiBsHEHElpuABZTwJkmqdekFQICgQIDJA2b7zxhpevgiPXhbSBB2KIaySJAm96pTQ1Nvp9555fvnLF+7iwz5Qpj9m6des9CcL4bNu2bbW1a5/w5ucIInrG8FykUzoZEiTXf7OZAuTQjVo7fKvOjtY02I3WDuuKxSyBY0km/V6mv6bv7MP9f9coAZLr06T9RUAEREAEREAEREAExhkBCZBxdsM0XREQAREQAREQARG4zwRGToDQAwTJwYI7QoIeIN1loUpswoQJXnqpctIkTyVMmz7dF7+RHh988IEdOHCgR2+M3hfO4jiJEqTJpo2bvLH3i9tf9PJKCBUW4kPZrCA+chIgyaQLCRb5KSX1zTff+LwQDwgBSj1lChB6nSxfscL7Xaxfv94mlJW5cEBuICx4UYYKCdDR3m4NjY3+GYmO5tR4AwkQhAXXg7Dg3JTO+uijj9I9UuBJeoIyYCtWrLDbt27bH//4R6u+We3SguOvVlVZPC/Py13BCJFDYoOkDBIFCTJ12lRLdHX53E6fOePpFMpkIXSee+45FyGBLaKEHi2cB6Hx0ksvuXSiTFgkNrZZXjxu33//vQuV5uYmL6W1ceMmlywkULgmeoXADYHEMxBKYMVTPVUyUyC5/gOQAOmfmARIrk+T9hcBERABERABERABERABERABERABERABERABERjHBEZOgMTaW/wv+Avy832xPb+gwBfOkRa8WChnUR4BMnfuXFu6bJmXQaJZ9+/f/7033kYWsFDe18bxlElatWqVvfnmz23rtq2evGCBPZS8yuwbkov8SB+XTNrNW7fs+LFjnlb4OKMpO+Igc5sydaqLBxbyuQ5Ke3399deeoCAtgSAIDd+9sXpnp78XGsGH8QZqgs68eLEvUuYf//iHywXKaCGaXn75ZS85Btcrl6/YP3b+wxMjlASjNBdJFkQM5+WePDZlin/PWDBDlCCjYAVf9kGEUG6L/fgc0cP9Q7iwL3Lky7996fPavmO7H7d3716/Nz/56U/9vBz/448n7Pz5816ujARKe3uHz5/rf/rpp33elEGbO2eOp2gYm/Mwr+FsQYBUNbbYweupBMid7gRIEoulBMhwEOtYERABERABERABERABERABERABERABERABERABERgPBIYvQOrP/GjJhhpLIkCS0Xj8d0hshIV13mdxnoX0RYsWucggyXG37q4nLWjyTdqht2gIFFlIZ5GcxfR/+7d/86/8zPth650AyfYOBNHAwjglpP75z396WoGeGzRAT3+eMSDnZhGf6yABQn8MmqafPHkyLX1YzOeauG4ESJAymaKm3xJYqQRIuEO3bt1yRiRlmB/X/dOf/jTqL1Jf7+kT+qggEUh2kLYhzUITevqCIEkQDQiII0cOW319g8sNRIqXJKusdDFF2gWBQQkr+pqEhvLhc1ItlMHiWrgHnI+UTNmECV4Si/3OnT2b7usCAyQR5/3uu++cRWhYP7lyss2eM9tFCyJLAiTbJ3Zo+ykBMjRuOkoEREAEREAEREAEREAEREAEREAEREAEREAERGBcEhgpAXLHrL05pT4AEZWrCs3AWWhn0Z/0AEKEkkzIAxbGKcv0ySefuDjoSzQErCys0zOCht6//vWvPXXhSZP8/GGTDykL5AsJDsQHAoQFe8RCprAIJws9QBAgmzdv9tJWCBBSD8wV0YN0INVCY3fEQu+NcQcTIH5MLOZNxEl0VFVV+RwpL0b/k4kVFXantjZdcgthQZkwBAnH3KmpcQHCGLxPe42qqqsubEh5MEeuhXsUmpdzzQgXGr/DBBHCNdFbBJFDgoSCYZSwQnCwP9exYuVKnw/HMdfLly+7AKIfDOeCDRxgU1FeYRUVFTZt+jSXOIzPM5NLcqevG+8JEDOralACpDcfCZBh/6rQACIgAiIgAiIgAiIgAiIgAiIgAiIgAiIgAiIgAuOHwP0TICzEk5Jg0Z2/+Gdh+8yZM74QzkI7vR/4jIXyzz//3D8baGMRfd0T6+z5F563N9980xt5p5tmDxN4714b9LigBBaJCkpC9bWxiM91rF61yp5//nlPOPz5z3/265k7b54v6CMXEAk0H0f+IBMyJc/AAqQwJV6SLi9CkgS5QDqDXhuUkOIc9Q0NzhUZEYQK7zMnEhtcA+eir0deXtzTHw0N9VZXV+8MERH0BeFzxuAYT4/cvu1jIFPKJ5T7Pmx8RpN1juN49kdEkeLgvnOdyBfmiTDheL6GZvLMpSC/wPdFvnBc2YSydCmz4dxOCZD+6UmADOfJ0rEiIAIiIAIiIAIiIAIiIAIiIAIiIAIiIAIiIALjjMBICZB7S2AhPyhtRHkoBAEL84cOHvS0AvKAxW8W6UkThFJTA8GbN3eeN9lGgNB8mzJaw00LZJ6PhX4W7Sn/9D//8z/e14K0BeWl+tpY1GfhnhTGa6++6iWgOLazo8MeX77cExVB+vzpT3/y5uGhFFYYLxsBQtKCcUJKJfQSoZUFCZhYPO5yAenAfggMZEQ8FveURtif40mNsA/v8eKa2bgPvMLnvM+LXiYcRzIDYVFQWOD78xnvc54wHufNbEafPm8i4cezf3tHh4scNubn4xYU+HF5+VH6I1xrJvNc7nOfAqS20W60tFsXHNUDZJz9jtJ0RUAEREAEREAEREAEREAEREAEREAEREAEREAERGBIBIYvQOpSPUCsVw8QEhuUqXr22WftJz/5iUsPBMHN6pu+6N2V6PJySKdOnbKvvvrKLly4MOAVLFy40HZs32EvvPCCjzlv/rwhXXF/ByEnKGNFf43//u//9q+UieL9vraQcOEa6cUxbeo0O3/+nF8bpb1oko6UoGH57373O9u/f79fL0mNsA0oQAqjBEjmK/RHCaLAhQfSIB7vIQ6SCdRHdCyb7x994y//3iydSEnvw+ep/TOvOfWuv5U5LuP3TuEEUdNjzIx5pE7QJ9PeJdCC+Ahfw/WHpvd9DSIB0v8/CyVARvRXhgYTAREQAREQAREQAREQAREQAREQAREQAREQAREY2wRGWIB4+3Ojl7iXh3ryySftueeeszfeeMNLQlFSKirflGctrS3+/fHjx7MSIPT/oMn2C8+/YFu2bvGG3SO5UcaJMlV79uxxAUKj796JjXA+FuQRIFzTunXr7Gc/+5nNnDHTrlRd8TTDypUrPQFCCoIG4b/97W99PMpXkarIbIbebw+QlABh0Z/UBKkL5Ak/h5RHYUFBlPZI9c7wcZEmyA2O6ey0ZJL98/wYFwe8UvKDMRkb8cBnJDJCI3LESs/eJ8gThk9Gx1DOK6PZfWZKhc/5OYwVhEu/9ysW8+sKc8mUJyHVwufwZEMyMXZfW98CpMFutHQoAbLu93vDv/iR/LejsURABERABERABERABERABERABERABERABERABERgDBK4fwJk2rRpRoPwp556yrZv3+79Imh0Tv8I5AGr583NUQLkb19+6Q2yB9ooeUXpKxIglMKiAfdIbvSnYA47d+70ElgkNzIX5DPPxaI8JbAo8/XE2ifs9ddft0mVk1zw8NmKFSv8Mxbtee/DDz/0PiAkQJAO2QgQRAqyIZTmQsbwYk7IilA6qrioyIqKi9PlqIJsaO9ot+amZuvs6rKC/HzLp8xVYWHUaNzMZQpCBqlAPxH/PLyQKvF4DwHic06Vz2pLzQOZwnihdFZXJ9IlEjUcH8qcuRHrI1nigiWVOmEeQThxbNjC+Fw3/JgHaSL4hC2zRJYESP//KpQAGcnfGBpLBERABERABERABERABERABERABERABERABERgjBMYYQGSWuhm1PLycps9e7YtW7bMNm7c6Avihw8f9obZpENISJCgoM/GF198YWfPnu2XFQvcCI9nnnnGBciOHTuMkljD3jLmS/qDtAYC5JNPPnFZ0zMB0fNsLMJT5otyV88//4J1dXXaX//6Vy+jhQChPwiL91evXvVyWpcuXXJ5Eco4MdpAJbDCAj99SWhGjqxAEGQmQBAWZWVl3rwcIZMuR5VMWnNLlLBBRjAWSZOy0lKXIGzch+rqak+k8D6yApHCvuleHomE75tOjsRiPgeuETFD+gQBU1pW5uduaWnxPiqICuY25bEpPi4pFLYgUUJaJDNFwrh3a2utrb3dx4UNUoRxaJTO9zSY51i4wz+zFFiQIBIg/f+rkAAZ9m8MDSACIiACIiACIiACIiACIiACIiACIiACIiACIjB+CNw/AcIiOhJk+vTpLitYuD99+rQvZM+fP9+bmCNHWNz/7LPP/LP+hAOL20gTyk1RUoueG48//niUZkglCHJlHs4VelbQgwT5sWvXLn8hLAbaWJSnDBflrp56+mmrr6uzDz74wIUHsga5w0I+TdRJltBPpPeWjQBBfFy/ft3HgR3Xy7hs/IzYQLaQsPGm6KmUBoLj1q1bLizYn88mlJX5V35ubGqya9euWUd7ux9LE3fGIs0REhjcMxhzDCKC95EcjIs44T0EB/eZziKc019Njf4ZfVH4nHl6v5B4VBYrCA7kTCiXxXguVhAgBQV+TBApPEPshyxjHMSanzMW8/Mw79CQXQJEAiTX3wXaXwREQAREQAREQAREQAREQAREQAREQAREQARE4KEkMMICJNUDhGYRoU8Fi+ekFNhYzOfnOXPmeEqC8lgsev/hD3+wEydOpBt+90bNQjdCYcGCBZ4C+Zd/+RdvsB4W83uLk8GkSGazbRbWWYjn/B999JH3AKFsFYv8A22kLpYsWeLXwVwoocV1kGQhjRHKQkUlrKLm56nASVYlsMLxMENUIANY5A+lrxiPhAeSYtKkSVY5qdIqJ1e6YEBCIEwoN0YiA5lATw9EQUlpqd8P3vPju7pcgJDi4HPYIE0ooUUzdd7jWjmG8zMeaRlEiCdAioutfEK5o+K8zJPP8vLzPLmRn5cfle5KdHnvl8KiQufDvBvq6z3xwf3yHiCIEjO/BsYg8cE55tHvJRZzAcK8pzz2WDp1wlgIIObn8ockiplVNbTYweu1dvhWnR2tVQ8Q7o8SIA/lL3FdlAiIgAiIgAiIgAiIgAiIgAiIgAiIgAiIgAiIQN8ERk6AxNpbvJ2Di4+8qDE3W2i+Hf5SH5ERSmPRJB1x8N5773nPjdCUuy8BwkI3ZbM2bdpkv/nNb1ye8DPvBwESxEe2AiQs9iMK9u/fb+///n377vvvPHHBYv5AG6mENWvWeAksep0gKiiBRU8TFwjt7T2uhzJQLN53dSXSZbAGSoBkChBSJYwPS94PqQpSJTArLCh02TBz1kwXBndqaqyuvt6aGhutta3NxQL9OhBGHM8L8YPMYEMeBJmUSCY83RHSH2WlUYmtIEAQHPBhPnBmLMpRBQHS2hLJk/AZc2YsZAr/4TzMlc8RIMyhvaPD72E+6ZBUHxLeR/xwPQsXLPBrv3zlijNEeDAO8+T+z5o1K5It+fnWRUpFAqTPR1cCRP//gAiIgAiIgAiIgAiIgAiIgAiIgAiIgAiIgAiIwCNEYAQFSEeLpwyKCqOeECxQ85f8IbHAAvX0GTO8lBUJkDmzZ7sIodTUu+++awcOHPBFdcRBXwIklFui5BQlsLZu3ZrutcH+afkR/TDgPUwnQJLmpakof/XNN9/Yh3/80EUMi/x9zSNzUMpfMQckDgKEMTmWclf01iBdQboFGcJnjEcSpKWltYcYIUEBmy1bttg777xjmzdv9vJOQYCQ5ECAMB5jcWUs+jtfFvxTzcERFZQWy8/PsxvV1VZ3966nK4idFBbSKD3qA4KMYMxwfSGpE1IY8bxIlJSWlLrYCOeCf0iXMB+kEfKF9zIFSEc7RajMEx/ICqQEn7NfKJtFg3iuj30bGhv82hjLEyqplAr7kgDhvJRQY34XL150lpQYY9zQE4RnCrHmCZb8fAmQfp5+CZBH6Fe7LlUEREAEREAEREAEREAEREAEREAEREAEREAERGDkBEi8s80K8vNtcmVl1ANj8uTufhLJpBWXlHiSYFJlpVVOmuR/xc9f7vNX/p9++qkLEBa0kQ99CRAWwFlERzw8/fTTLgy2bdvmvURKSkusML/AxYerjywESGdHpwuFy5cv2779++zbb761f+z8hwuM3s3K+5rP4sWL7eWXX/YUyLRp09I9KrgGpAoyhzJOCAcW+7muK1eu+DUiRljgZ8tFgDAewgJBEuQE41TfqLbCwgJbuGiRpygQFJyD68jPjxqlIzKKS4pdfDCHUMIq9FFhnkgIhAMlsZAySAXSJt4EPcU/lOQK44dG7FwLqZmQHqGXmByZmAAAIABJREFUR3NzixUUFqQTG5ybcUKJMI5pamyy6ptRM3be58W1MRfKkCFjKH3GccgyvnLPPRFy+bJfI03RmSvHWkGBBIgEiH61i4AIiIAIiIAIiIAIiIAIiIAIiIAIiIAIiIAIiMDICZCCRIcvliMGnnv2WVu0eLEv7re3tXmjc0oyseiOdOBFCoDeGSxgf//993bs2DE7d+5cn83CI6cR8xeL/yx4r1+/3t544w17csOTLlIqyis8geISpJcAySyRFdIfLNbfrL5ph48cti+++MJLYJEwINmQ2SOkL/mBNFi+fLn9/Oc/9zQL10eKgWMRCWERn4V8FuYp1UVZqr3ffOPXiQhBIAwkQEjSYHOCcCC1wQbjUJIqLx73cS5cuOjOh6QEpceqrlzxlAdvUh4rEiAl0f3o6PC5UmIKTogEricIEJIVQYBwHpcKKf7sF0pgcS+RE8wnJECYq/cBaWz08REg7DN9xvT0PqRC+Izzca72tna7U3snnQDhfKFHCVwzBQjcmAPPGPPmfjEeAoo+KN5rRgKk319rSoDoN74IiIAIiIAIiIAIiIAIiIAIiIAIiIAIiIAIiMAjRGDkBciyZcvspZde8kVqFqvp88DCdfXNm3a3ttbu1tX5oj2L6/TzYOGaBXmahyMhSIT0bmqeeUNYNGdRnPGff+F527hho8sIJAgL8aGXBQvkYQtCg0V3kgahkfeZ02ds/4H9tnPnTjt9+rQv3g9W+ir0vKDsFQKGRXfmTRoBKUAigmtD8CA+KM80b+48lyO7du+yw4cPp0VLNgIE4UBJLW8snpfn52NsSkVxXaRNSK0gNmZMn+69Pm6R8GhtTZcgKywo8BRKQWGhi4fQowT5xAZTNn4OfUYQEYgQBAfXxD68QnNyEhouK0rLrGxC1OQefkgQ5EtzU5OzpkwXaZKQ+uC4UIKL63Eh0tRkCVJClL8qKfF9Q5N29oEh80KIcB2U+uJnnivGg4c3clcCZMDfXRIgj9Cvdl2qCIiACIiACIiACIiACIiACIiACIiACIiACIjAyAmQvFQJrFmzZ9u6det8UZrFcpqcX0v1jGCRPjQH53MkAuWMWOC+ceOGJzHOnDnjC/F9SRDKW3lqIS/PF9VJXzz++OOeBqE3CAkISmuFRfsgQVj0Z0GdBXnmw8L5yR9P2r59++zHH3+0S5cvuUhgH/YdaOO8lPjifJTiYkyanyNQQlkrFulZjC8vn2DTp89wWcM10SCdMk4IjVDqa7ASWMgK5uYyIS/PJQEpGEQP/T2QCVVVV62pqdEbiLNRfor0B/vAi5+5Lr5HgiBRSMvQID0kMRgbXsyTc4b3S0tKXFLR1wURwv1zVh2d6b4i8GbjOOQS953kD2N18urs9LGZO1+RFuGVSN1rRAmfBwnC59wrjkVseVqkvd25kgDiWijlxecTKyqsLCW/1AOk/6dXAkS/8UVABERABERABERABERABERABERABERABERABB4hAiMnQGIdrZYXi0ViYu5clxAkAkh7kPBgoZqFd+QAG/vRzwOBQSNxkgOfffqpHTl61Bf1g0zIvBmZrc3DgjmL4StWrPBxSJ8gUxibhfTMZAOL88wH+UBiAhlBOaqryIPmJl+QH2gL5aJImjBfzolwYZH+b3/7m4/JPizScy2hQfikSRNt9uw5Phd6WtyhP0jG9Q0mQBgHWQI/FxgFBc42XBuyAb7sE8QRkoF+LIVFRS6S2Kezo8O420gR+HB8W2urdSUSLlb4OSQyGKutrd2PLS4u8jJeZaWlPZquc66C/AKfD30+6L7S3tGeFhthLvBgPIRK73sS+oXQt4RxQkqFr1wvz0FopM41BYmCkIFFPX1OKDlWUmJFxcU+Rlc8rh4g/TzIEiCP0K92XaoIiIAIiIAIiIAIiIAIiIAIiIAIiIAIiIAIiMAICpD2Fm9A7gv0LJanyhuxgM9CNyWKSHtMrpzsvS1Y5EaIIBFoaE5K4csvv/RyUufOn++zF0hagKR6V4QFcRIRJEqQH/SD4HtSA8zFExAdHS4/kBVICNIm3pekrs7lwGBNz3lOuB7Go9zW66+/7l+RCYxHWSvGZh4s2p88edLPgXRhC43E29rbXZAgIxACkWAodiEBg3feecc2b97s48CHuYf0SkimhJ4dId3C3H3MjPSKy4JUUoZz8FlI1LgcSXFJCxP6pqQanUe9QEISJunXHcqKMZ/M8UJz9HgsKjeWSEbXlPniHPDnvZAyCeNkChv6mZDsCWOyfziOsUMPmHAfwn1lvyBveK8zFpMAkQDRr3YREAEREAEREAEREAEREAEREAEREAEREAEREAERGDkBYgiQZDReGDWTL+WqtmzeYgsWLvAyRix0s3DPYj9ihIVsyl8dO3rU9u3fn+7vkFmSKlOAhEV0P18y6Yv0oXm3l2wqLfWFfrbQeBvhQS8OvvaVMBnoeUDWUF5r9erVtmPHDi+/Rbkn0g28mA/S5fr1a7Zz5y5PmFAqKkiQsIjv3coDpywESBAXvRuzByGQOefMZu/h/b7eC8zSUiXVPD4ck0hwB6O7iEgJciRzLunrSd3wZGr/UKaM68zsvRL2z2xQn5YyCBTvXx/d4d7lz3r/nLmfH5HR+L7TzAXIlYYWO3i91g7fqrOjtQ12o6XDuphTin/Mkv68+nz9v32gh/pXghIgD/Xt1cWJgAiIgAiIgAiIgAiIgAiIgAiIgAiIgAiIgAj0JDDCAiS1CJ5a3+9xKkpUvfnmm7Zx40abPXu2pwHo4UASg/QEi9yUWrp+/bp99dVX3pujP1HhC+CsVWeYFoQKSQAvyZRq2p25UB6SCKEHyWC9Pno/KaRL6DVC8oMm3AgXSk8hRniPhudszPujj/5o+/cf8HSIy5EwWGqhPlMk9JcAYfzewiFTgoSSXAydKTky98lMffTVFD40QQ+SI0wzPV5G8oKLCPe1P6kSdojuTyRAes+vB1f/PLqXLiH68g8kSvr7ZxsmlBInHI4AaY3F0gLkUB8CBPnBXMmt9FQfkQ7pLVwelt8aEiAPy53UdYiACIiACIiACIiACIiACIiACIiACIiACIiACGRBYOQFiHsJ1pd7nR0B8rOf/cyeffZZT1EgK86ePWsnTpywQ4cO+d5r16zx4ygpRRkp+mogGXo3Re9LgGQutGdx4VnvEkp1LVmyxLZu3epltkh+UFKLNAl9TF599VX/SvmrgwcP2gcfvO8pFube0hyVBvOUQuprrgKEw0Kpq9A8HIGEfEH2ZC7Yh5JZoSRWKBMWeoYETqEpPPsHYcSYmRyjlIlPuptXhpAIgql3cqO/JEc6/dErKZROYPQXwOgvWTQMAeKqI50Aia4xzMMlUtZPyPjZUQJk/NwrzVQEREAEREAEREAEREAEREAEREAEREAEREAERGDYBO6TAEktmGcuzJP6eOqpp2zbtm32/PPPe4+Lffv2+euHH37wXhcbNmxwkUDPjKtXr9rOnTtdkngT707+tj/aMssoZYNgOH/RTypl8eLFtnLlSm9+joj47rvvrKqqysUDzdDfeustL4l1peqK9zD5/PPPXexEzcej5uV9bRw/UAIk8xhKaSFYSMXwlYQIrCj7hXEKyY/2jg4XNJT4Iu0CZ66B82SKCeaGwOF6ECl8zr4Ik8yER3QM4997BdkKkFzv12D39J6SWNFTwSytK5UAqWposQPXa62/BEhPARLUR88SXA+bBJEAGezJ0uciIAIiIAIiIAIiIAIiIAIiIAIiIAIiIAIiIAIPEYHREyD05ViwYIGtXbvWUyAstpOWOHLkiB07dsxLYlFi6oknnrA1a9a4PECA8Nm1a9d8sZ70Awv2uS6o5ypAGB/BQH+SefPm+ZyWLVvmwoHm5p9++qmdPn3aZQHJEBIglMC6fPmyl8Dat3+fCxJPriSSwxYgzJ9SWpTUIlVCbxEkEWKGhu+UsKJvR0dHuzU3t1hDY0NaGiE26F1Cf5KQAkEmBQGCeOIzrjeUyeJ8MAjN0tMN1nk/VWoss6H5YAmQXO/XYP/A7hUgKXFhSS+B1RaLmQRIH8Jq3e/3PmxSZ7BnRZ+LgAiIgAiIgAiIgAiIgAiIgAiIgAiIgAiIgAg8sgRGT4CwmE7SYPr06S4N+JmUR3V1tfcBYRF+1apV3iMEQUKygRJYx48ft++//96TIKGp+FAX1Adqph0eAcZmcR+hgfSgXBdihnkjMyjN9fEnH7voQMgwz4ULF7pAuF1z2+7U3PF5Nrc0R0mKjBXnvkpDZdsDhNQHvBAgyBAECHLmscmTXSYhKRoaGqy+vsHqG+rTTd5pBo8AmThxoh/DRpqEFwkRpAf7sJEc4T3EDfeHe8Ln4f2kl8sq9PeZN/vE8+L3NC/vT4iM1D8zCZChkVQCZGjcdJQIiIAIiIAIiIAIiIAIiIAIiIAIiIAIiIAIiMC4JDB6AiTgYRGekkxIBhbyWbjnewQD5aRoKI54YMGelAJN0U+dOuUy5MqVK94wnffDQn0u6Y7+BAhzYw4s6JeWlVnlpEle0op50PB82rRpLg8oZ8UcEDKnTp/yJu6UmkIGhJQGUqS/bSgChHFhRAKGVImXrUp0WXFRsac/SKkgXxJdXdbQ2GhNvBAZzCOZ9M9gGV7MDZmCAGFsrtuPTyRcdDB/pAdShevife5TR3u7pz8KYVRa5jLLe5AUFkiAjJN/+xIg4+RGaZoiIAIiIAIiIAIiIAIiIAIiIAIiIAIiIAIiIAIjQeD+CpAww0zxwII7i+vIABb2WUSnPwjlnEiAkEagzBSCg89IWCBMmhqb7OSpqDE6IgAR0trSYh2d3T02+mu+3ZtU5nw4hgV/BAfnoswVqY+5c+b4z80tLXbhwnmfz9Sp0yMR0tnhc6B/CV9D43GSE3yfyzZYDxAYcW6ul3O1tLY4o4L8qPl5EBhcA/syB15waW9r830ofUVqgyQIG6W0kBpsHMfnofwV9wapws8hKYJwCv1K8vPyvB9ISJaUlpVKgORywx/gvhIgDxC+Ti0CIiACIiACIiACIiACIiACIiACIiACIiACIjDaBEZfgAThQOqARfQZM2Z40gIJQp8QmnzTF4SUAuKDBAZ9Q8onTPCF+6vXrtmlixft+o0bXmqKsk8s0If+ICzUBwnRV+KD8/Ni0Z/F/tKSEpcDEydN8rJX8xcssNUrV/p7NXfuuHChsXljY6PNmjXLZs+eY3PnzvHkB+W5Ll686CW8mEdIpXAXs02mDCZAOA8sECCUC0NukObgGjgn14qUgWfUlyMvJZc60lyYS0iCMDeOQ25wbOj3EXggP0iWsFFui32ZQ148bmUTJrh4YQ4lpSWejEFSqQfIaP+7Hdr5JECGxk1HiYAIiIAIiIAIiIAIiIAIiIAIiIAIiIAIiIAIjEsCoy9AQmKBRXaaoi9atMjTHyzG018D4UDTc6QGcgAxggBZtnSppzPyCwpchJASqbpyxVMRVVevRomQVF8LxgqL+5m3JfT3CP0tEB4zZ8zwXhozZ83yhMTkyZM9+UF5q71793oTdspeUR4qPZ81a2zGzJkuUZAfiJBLly75HNgvCJBsJEh/AiSkZBAvlAFDRvA9G5ICCYEA4jqZL8KmtKTU+dB4BCEUxBDXHcQQyQ5kCBu82I8xCvLzvfwXcgUuvFd944YLKcQO18p5i0tKXLQgXdiXsSRAxsc/fgmQ8XGfNEsREAEREAEREAEREAEREAEREAEREAEREAEREIERITD6AoSFc+QHjcNpLo7gYHGdBt/ffPONXbhwwRfcEQDICKTH8scfj3pxTJ/ufTpIRJBMaGxo8J4YyIG7dXXpNAjHUw4qsxwVC/+h/BbJE6QBC/2TKys9eUK6gcV85keqAemwZ88eFyBIFs6HROCYFcuXe6+S5StWeKkoGrTTpwSBgzgJpbCGK0A4HgGBgOGaORfXzxy5Rq4bgcH18F5JcYnl5ed543X6hMAAOcExpDgQJqHfCu+FdAc1rbwUVqrxOcmbmFmPhA2fTygv93MhbfgKpyBqgvTh64Nsgt5lZm2xmF1paLED12vt0K06O1rbYDdaOqwLEUQCyJJ+fbFk6qvxns88La/8ekbk39jYGUQCZOzcC81EBERABERABERABERABERABERABERABERABETgvhMYHQESLoMFfeTHsseX2ZPrn7RnnnnGF+S/++47O3z4sAsEUg4kCxAeCJKlS5bajJkzfAH/1KmTLiaampp9AR45MmP6dC+VZbGYywIW9elvwf4IAM7pi/t5UckrFu0nTpqYXrznfKQ3SJ2QLEEMIGeQMqRMSKQcPXrUy0+xIUlIQiBAdmzfbgsXLfL3kSB/+ctf/Bra2lpT5x78BvaXAGEeiBSuCTnEtTw2ebKLGuZGegMBwrVmJl6CdAlJmyAqSIMgUnh/0cJFLjFq7tQ4Jxqbcy6apyMvuL4gNtpaW10uedmrkpK0+CBxEhqwD36VI7vHPaXNUuKCL50IEDMJkD6QS4CM7HOo0URABERABERABERABERABERABERABERABERABMY0gQcjQJYuW2rrnlhnW7ZusbbWNvviiy/s0KFDLhlYgJ85c6Y98cQT9vJLL9vKVSutctIkL3OFYEBGUGqKxXdKY61cudJ7iLBgjxwhEcKiPuOwYI/8SPcHSSStqLjIBQvH83lm0gPRgFxYunSpzZ41y5MhLP4jZ0IZLEQC48+ZM8defPFFFyGMx+fdAqTNurqQL4Pf/IEECNIDQUOZLa5n2tSpLkD4PvQGQYCQBgkvRAUbAgXZwwtZgTDh+uKxuJf8KiwqdFadHR1WWFTkggXZwlckD/PiFSQMDGETEjJhbM4z2psEyNCIS4AMjZuOEgEREAEREAEREAEREAEREAEREAEREAEREAERGJcERkeAZC5Ys6hOYgOBgDxggR2pQZkpFvNZfKfZ+MaNG+3NN9+0J9audcFw+fJl+9Pnn9s///lPO336tNNesmSJj7F69Wr/+cSJEy5HkCGUqqK3CAv2tXdqPS1xu+Z2umQUn5MgoWTVn//8Zz+W/h2cf/r06bZyxQrbum2bixLKctHsnBdJEY5hP8anEbifo7bWfvzxx3QJrGzKXzHngQRIoisR9fJobXHpQZoD4cD3cOMzhAXf8zU0YQ+9TuAQXqRE4Etdp9KyUk+CsD/zzM/Ls65EIp2aYV7IjsxeISFNEyQI4zIXBNNobxIgQyMuATI0bjpKBERABERABERABERABERABERABERABERABERgXBIYfQHCwjuL6PTgQDSwmE2pKUpXsciOEKBMFlJjx44d/nXqlCmeDvnqq6/s+x9+cNHAcY8//rhLCMpltTQ328FDh1xEkNzg/aeeesrPc+3qNbt46aKXqSL1wOI9kmXdunXeW+Ozzz7zMREKLPpTamrDhg32q7fe8nJYjIkEOXjwoIuSc+fOuSzhPEgJrimUpApN0LN9HPptgl5QmG5cnkgmXHpwHr6GpuZBBIQG55l9T0LPE47h+7APX8MYYY6hZwciJfQv4T3uE1+RJ+EzfoZf5lyyvdaR2k8CZGgkJUCGxk1HiYAIiIAIiIAIiIAIiIAIiIAIiIAIiIAIiIAIjEsCoytAwsJ7WFxn8Z/FbORBZr8OJMTUqVO9FNWiRYtcQrDP4UOHPP1BOSzKOm3atMmbqDMGguTokSPW2NRkM2bMcHFCiSoaqdPjA8Gxf/9+L3mFEGDcF154wRf3v/zyy3T/EVINpDqefuop+9d//VdbvWaN39nLly7Zrt27vV8JIoR+IfTOyEtJAgQBZalCCapsH4f+BEhRYZEl+U8yemWyyxQfnCcIkcym75n7s08YJ1N6BPER3utvH8bNnAf8ekuUbK93JPaTABkaRQmQoXHTUSIgAiIgAiIgAiIgAiIgAiIgAiIgAiIgAiIgAuOSwOgLkLAYPxguxAAJC2QEparY6LNB+SlSHPQJ2b59u6dFKJ9FQgM5wsI8ZbEooYUA4XN6X1Bm6+9//7unQJApCxYssNdee83LV33//fd26tSpqAeJmSdTNm7aZG+99ZatWLHC37uIANm1y3744Qc7fvy43bp508/l15MSDINdU1+f9ytAiorSu4cF//T5ejUX6f1+X2KjN/dMgdF7/N7zvEc4pK57KNc7EsdIgAyNogTI0LjpKBEQAREQAREQAREQAREQAREQAREQAREQAREQgXFJIDsBkkzGLJ40y0smLd7earGmOqs/d9Ku7v2H1Z350ZINNWbtLRazpMuC6L+7t/76YfS3oM+RlFgijUEahDJTbJSXImVBqSr6f7z5s59ZeUWFJzsQGIgOensgRrZt2+ZlrEiAUF7ryJEj9sknn/i+lNxCcrzyyiv++fnz512MnDlzxuXI9GnTPEHCOKRJ6Cty7vx527dvn5e/op8I+/Wef7Z9PzLZZCNARurRypxfD0kShMoDFhvZXqcESLakeu4nATI0bjpKBERABERABERABERABERABERABERABERABERgXBLIQYAgJRAgba1mTXet4dwpFyD1vQQIGHoLEKOMUy8+rkhCgqJXomEglPSfKCsrszWr19jPf/6ml7P6/PPP7eixY54MQWw899xzngBZuWKlVVZOspaWVjt58kf7yxdfeBmtG9XVXmJr+4svejP21rY2b3D+3T//abdu37aJFRWeOlm1apWX2rp9+7ZVVV218+fP2e3bNdbR2eGls+IZ8/fr6+M6B3ssggDZumWLvfPOO7Z582ZvvF6YkQAZbIxhfz6eBEiS56vn0xQLwi1m1mlmbaSFGlrswPVaO3Srzo7WNtiNlg7risUsSQ+V1BMao7QYj6H/xx9I/+90ibFhgx1bA8Se+P3eHuR6esqxNVnNRgREQAREQAREQAREQAREQAREQAREQAREQAREQASGRyBLAcICsSdAEi5ASIA0eAJkZ0qA3DFra/aF5Yx15B5T6y1AopXmaJfw2WDrsexXWVlpixYusg0bnrSXXnrJm5j/v//7f3uyg2TIhLIy7wuyYMFC7yFSMaHcmpob7UpVladArl275ukNmqAjHShxRcrj6rVr9umnn3oZLc5D8gQRQiPwtvZ2a21u8f4i7e1tlkh40at7BEiuCRBG8VJfEyfalgEESK7jZvtMpFMgwxUgfd7cbGcxhP16C7Pw4MRiLkBaMwTI4QEFSKQ8ggQJM3lkBAgXPNg/uiHcHh0yKgSG+69Od35UbpNOIgIiIAIiIAIiIAIiIAIiIAIiIAIiIAIi8AAJZCNAUomOZDJVAqslEiBnT7sAafAESK3F0gIkaclsl9b8r/mz39iX8lRr16yxDU9usM1bNntPkP/7v/7LBUgimbT8vDyXCpWTKm3WzFlWXFJsLS3NVnv3rt24ft0aGxs9eYIA2bRxo61Zs8YeX7bMbt66ZR9++KEdOXrUmltaXKZkrg9nJgRYNPZF814JFm8Unv3l+L7FRZEA2bo1SoA8fU8ChCboOQyaw67pilc9DFQONy9tDHI46Ujs2mecKFrM77SYC5DLjSRA7hgC5NidRqtuabeuWNwSPRIg3fIj86oj3rndy5G4rPs9RmxtPwmQbG/5/Z6gxh+MQOaTP9zfCpl3XU/AYOT1uQiIgAiIgAiIgAiIgAiIgAiIgAiIgAiIwHgkMLgAibIOUXmneLLL8tpbLZ4WILut4exJS9b3FCC5aI1sV/HCfkGArFm92latXuUlqz54/wMvgdXR2enli+gfUlhQ6PKD77u6uqyDFEdrq3V2khEwT32sX7fOVq5YYYuXLLE7tXfsiy++sOMnfvSeIaQ+Qjqg950N8gOB4HxS/5XttUTL69EWBMiWlAChBNYESmAVFnb/dT4nyGXwbB7F6CKiPXNNgKQEQTanGd19ogRISyxmlxub7cCNGjtyMwgQSmAFARKVvCLV1HcCJLpD9yIf6ZswynQkQEYX+Mifre9f2EM/Tzo7NfQhdKQIiIAIiIAIiIAIiIAIiIAIiIAIiIAIiIAIjFkC2QmQhC8FJyyeTFheW4vleQmsM3Z17y5rOHMqJUBaLB7pgJz/ej6XZWUvgbVokc2fN8/7d9TV1dm3335rly5dcgHSlUj0W9UnrPZxPsZZvGiRzZs3z2bOmmlNjU124OBBu3z5spe6IgHSe3WQ43q81zsBkuN9jhIgRVEJrHsESFHqZCn5kQukbOaRaXdySoDcBxmTzXyz3Ie7hgC50thsB2/ctsM36+y4J0A6rTMeN56O0PMDARJP9QCJhh+oB0haBWY5k7G3mxIgY++e5DgjCZAcgWl3ERABERABERABERABERABERABERABERCBR5pANgIkaV2sFCM/PAHSYnmN9dZwjhJYu6zh7CmzOhIgrWkBkstafS77cqsKUk3QS0tLrbikxDo7OqympsZamps9/eF/t9/PoCxvh2XsnuMUW1dnl92trbXm5mbr7OryJuf9JUBG4pEJ8+gpQN72JugTyiussKiw+zT3rQZW6hRpXtlWwsn1ro0EsezGcAFiMatqbLGDngC56wLkRmuHdcTzUgIkSn/EU83PU3mQ9AkC7u6r7BZ72c1ibO4lATI270sOs5IAyQGWdhUBERABERABERABERABERABERABERABEXjkCWQnQBKsFltKgLS1WLyx3hrPnXIBUp8SIJYWILlXa+oRQBjgnvSebeZxmRWdBioXlfl3/L2X8Xsv/9PjI50auQ8SgvMXFacSIBlN0L0EVg8BApT7IB0yIzE5d8O+D/MZgX+P3QKk1Q5dr7Gjt0iANNiN1nbriMetC+2RkfzozoNw8v4SIBIgI3BrNMTwCUiADJ+hRhABERABERABERABERABERABERABERABEXh0CGQnQJKxpMUsYfnJhMXbWizWmGqC/s1OFyD0ADHeTw2XTHfXHmGSKQmRHj/1c2hG3mM9PwuR0t1dvEeLc0+RuPzIuA7SJekt/e3wJEAkQIqtghJYW7baf/50rUR5AAAgAElEQVTnO6kEyAQrKizspTyGd67B70S26Y8w0v2ez+Az7msPFyDJKAFy+HqtHbtVZydq6lyAtCNAuK/JmKc/4slUMSy/9O7rD/daCZCh3QMddd8ISIDcN7QaWAREQAREQAREQAREQAREQAREQAREQARE4CEkMLgAiS46aXRPyKcPSFurxRrrrf7iObv2w7dWf+GsJRvuWpL3fd8Y+uA+seqdFYl+7s5phNlme/qe43ULFK4g5k3CvdF5pvDoUWFrmBIgaVZYVGTlFRW2cdMm+7/+z//DNm7caBMmlFphQcH9yHxkC2bc7tfpJbDMrjW22fHqu3bidp2dvlNn1W0kQGKWiJEAicRHPJkqgtXrcZUAGbe3/2GfuATIw36HdX0iIAIiIAIiIAIiIAIiIAIiIAIiIAIiIAIjSWBwARL1wUhaXjJpBSRAOtrNmpus8VqVXT9+1BquXrZEY4NZR1tqYqFzxv2SICN5/YOM1dclDNN5dJ8x6T1LCvILrLS0zNauWW2/+MWbtnbNKistLbb8/PxRvNCH51QIkFYzu9ncZqdu1du5O/V2sb7BahAgeTFLxuJp8REJELOkBMjD8wA83FciAfJw319dnQiIgAiIgAiIgAiIgAiIgAiIgAiIgAiIwMgSGFyAcL54MhIg/urqtFh7m7XcqbHaK5etpea2JVtbLNnZ0T21WHxkp/kwjkbDdnjm5Xm5q/nz59mWzU/ZgvnzrKiwwN8fMdfyMPLr55q6zKzdYna3rdOu1jfb9cZmq25usYbOTuuKI0AogRWPGqCnEiCUeMvclAB5hB6Y8XWpEiDj635ptiIgAiIgAiIgAiIgAiIgAiIgAiIgAiIgAg+WwMACJMyN9eFYMmkxEiAuQhKWbG+3joZGS1D6qqvTLJlIX0rP3gkP9grH5tkjQiy0ezGmeNwmlJXa1ClTbMKEMovH4z36j8iEZHcXoZqwmPf5aEuaNXcmUq8ua08mLIGXS/UA8S4gqVJYSoBkx1d7PXACEiAP/BZoAiIgAiIgAiIgAiIgAiIgAiIgAiIgAiIgAuOIQHYChAV43xMBYmb5lBEiGdKVsFiCJeee49BEPNqUYejvYXBG/v+irzRcR3zEMxuvh4OFMat/U2BCKZHyiF5R0/OupFmCXi5u8qIm6PcKkAxtFz3sfTShH983IvbE7/f2eQUPQbW6rB6Q8b/TSP9iDXdeT8D4fzZ0BSIgAiIgAiIgAiIgAiIgAiIgAiIgAiIgAvcSGFiA9GhmnirZxNJxPgv1dE9IJUN6io5oGXp8LxXf/2clTSi12O6t3DPkR+SPUkmR+z+dh+QM3SrOH89Y3J/D8ESGpEeqBXrU6D69ZSNAxium6DolQMbr/bvnIR2pX68SIOP+kdAFiIAIiIAIiIAIiIAIiIAIiIAIiIAIiIAIDEAgBwGSUbIpHsuLkgrpZbje63ESIDk9dinREbWbz5Ae6fdzGu0R3tlbmndfvy/vZjD1Xh+R/uCjngIkHEZvluj7h6eUW0qArOsnAfIIPzHj7NKVABlnN0zTFQEREAEREAEREAEREAEREAEREAEREAEReKAEshEgGYvKvjIcMwRI34vHGYvID/S6xvfJ6Q0yUn/iPb5JDHX2fT/X4V2SNj0FSE/a9zZBH+o8xspxEiBj5U4Mcx4SIMMEqMNFQAREQAREQAREQAREQAREQAREQAREQAQeKQIDC5Dor+czBUjq7+dj3k36kSI1Whfr5ZqU/Bgm7u7CV30NFEqNdUs8CZBhAtfho0NAAmR0OOssIiACIiACIiACIiACIiACIiACIiACIiACDweBwQXIvaKju4DQw8FgbF2FBMhI3I/+BUhUFWuQ/NJD13tFCZCReKrGwBgSIGPgJmgKIiACIiACIiACIiACIiACIiACIiACIiAC44bAwAIkFAoKlxOaovd+f9xc7jiZqEpgDfdGZT7X0feZeaV7ms33Op1KYA2Xv46/TwQkQO4TWA0rAiIgAiIgAiIgAiIgAiIgAiIgAiIgAiLwUBLITYB0LyNHHRS03T8C6gEyVLb3yo/eAmSwkSVABiOkzx8QAQmQBwRepxUBERABERABERABERABERABERABERABERiXBCRAxuVt06T/f/beQ7txLMva3LC0EuUVNn1WVves7qmZx+4HmX6AXv2vrs6qtOHlDT3MrHPuvQAIkfIRcptRKEokzMUHExlnY599AYHzM0AuwkcB5CJC/P6OCFAAuSPw3CwJkAAJkAAJkAAJkAAJkAAJkAAJkAAJkMCDJEAB5EEeNg6aAsiVzgFmgFwJ1/2dmQLI/T02HBkJkAAJkAAJkAAJkAAJkAAJkAAJkAAJkMD9I3CeAOJaXNVbXbH91f07jhzRLAHnALkml8cbgv7/2SueHdaueWrcg8U+x7FjP8N7cGA5BBIgARIgARIgARIgARIgARIgARIgARIggVsncF4tbVFNbJEwcuuD4wpJ4JoEbvtB+WsO454t5v3tP/6zIoB8jkL6PdvjRzuc2z52FEAe7anCHSMBEiABEiABEiABEiABEiABEiABEiCBJ01gUR3tonrYRd8/aajc+XtD4LbrxPdmx641kJoAIusgoGuR5EI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IHbIpDfcEXeDZfn4iRAAiRAAiRAAiRAAiRAAiRAAiRAAiRAAndPgALI3R8DjoAESIAESOAWCFRFj9sUQCiG3MLB4SpIgARIgARIgARIgARIgARIgARIgARI4A4IUAC5A+jcJAmQAAmQwO0TcKLHTcUPNzInfFAAuf1jxTWSAAmQAAmQAAmQAAmQAAmQAAmQAAmQwJcgQAHkS1DmNkiABEiABD47gdsWQGTAIn5QAPnsh44bIAESIAESIAESIAESIAESIAESIAESIIHPQoACyGfBypWSAAmQAAl8aQKfQwChCPKljyK3RwIkQAIkQAIkQAIkQAIkQAIkQAIkQAK3R4ACyO2x5JpIgARIgATukAAFkDuEz02TAAmQAAmQAAmQAAmQAAmQAAmQAAmQwD0kQAHkHh4UDokESIAESODqBCiAXJ0ZlyABEiABEiABEiABEiABEiABEiABEiCBx0yAAshjPrrcNxIgARK4RQKLwsUXZWRcFEZ+3WyNi9Z70fdXRcIckKsS4/wkQAIkQAIkQAIkQAIkQAIkQAIkQAIkcD8IUAC5H8eBoyABEiCBe0JgscxxnrBQFzMuK0JcVQS5zHovM89VYFMAuQotzksCJEACJEACJEACJEACJEACJEACJEAC94cABZD7cyw4EhIgARK4IwJVyeBiASTHrGzhfnPv7vuLhIhCWMjrazyLQdflAfK+eL1mBLctqniYHZ9XG0B+1Q3e0VHmZkmABEiABEiABEiABEiABEiABEiABEjgqRGgAPLUjjj3lwRIgATOELg4PcPMIVLAWYlhsQBSKgNuC1WtoFjbJQUQJzScL6x4kD9XeV3kbDHjLOeiAHIVupyXBEiABEiABEiABEiABEiABEiABEiABO6OAAWQu2PPLZMACZDAPSEwXwKofzrPfVFtD+X8F6UDpBRM6gJI6arI4VkBZFEbrdwqDue7P5wwU47oukJIKXBU90TWP0vkss4Pt75i6avpM/fkHOEwSIAESIAESIAESIAESIAESIAESIAESODhEaAA8vCOGUdMAiRAArdMYJ4/Y7bcb8QH+TP7cnJD1QViZAPnmyh/dkuaecu5jAAy6y2Z8aRo66uz2zbrq6sJ80ZUjvlS2oPd+Kx8UxM/5m16zlHR7VUWda28bvkAcnUkQAIkQAIkQAIkQAIkQAIkQAIkQAIkQALzajN/+4//tKWZi1ugkCAJkAAJkMDjIXDW9zFfHij+dvCMDFGVImQJvxAMnAekKh1UvR5OsigbapUyydnmWtW/lXSbNgNk9ghUxqyWjLOelKpIMm8PZ9tyiWBRaXdVtL8qP7u4FZf1npghz7TkckKS7sOl1JjHc75xT0iABEiABEiABEiABEiABEiABEiABEjgSxOgA+RLE+f2SIAESOCeEJgVQKrCwewAC/dHIYDI96VgIQKIK/Q7CcStwXg7qi6QeoMss3YnmThnSLmFSvD5uQKI+7IqglR9KU58OQt/dq684thwhDJdyIkws2twfpb6p54KQ4sEEDpB7slFwGGQAAmQAAmQAAmQAAmQAAmQAAmQAAk8agIUQB714eXOkQAJkMBiArk3632oGB90Ifety95Q74cTQeRLm90hhX7fOh204D8TdlE6QMqRlGtUtcErG2adydmwCy3O/6jKF3X3R03UsYKEG4dzctRlktLhUrpdCueLjvWsp6Q6Pi/3lIefGyeIvFdfmTIELpshwnOYBEiABEiABEiABEiABEiABEiABEiABEjgegQogFyPG5ciARIggYdPwCt9F4Uo4FSQmZq9a1RlC/eVtlAyW+AK/k78sMKI61lVtLLSH2bFD8n/KEUP5waZRTuvQWN1eM5hojJKIeqo9KArcmHohaAj+y2GkcI0Uo9Lr7a7KvfZfOq2VnV+zHIUAcQJH4UwVGk2aUQkCiAP/wLiHpAACZAACZAACZAACZAACZAACZAACdx3AhRA7vsR4vhIgARI4JYIFGX+Qj2wXgdr2dDfcvdZ1YtRyg1GHzF+CFlMCvyB51kRJIeX5UCWWWOHaSeV5xlyWa9W/c02jC9Efs4AWabSBqsejVF1ohhBY97LrlEFkMrkefDcpAt7yHwzTX0gs9+5NboWXrIaz/NVJMksk6pjo2zkVYkMkYVc2ysrghRukdl+Y3R/3NI5zdWQAAmQAAmQAAmQAAmQAAmQAAmQAAmQwHkEKIDw/CABEiCBJ0JgngBihAfJuJBJRAoRL2zrJ9UqbCaGvGcZ8ixDpu8p8kxEkByBCCF5rpOXmu9kXhFDZH75XZYxy1mxw4ogZp2pEUJUunDSgjkoZ1M87GdOULCOjyJrxPNV5IC8uwQO34PvefB9H/A95IGPNPAxEQHE9+HpVBVKzLy+HwB+gFxkHplH1inLi4PEV4XETPJ9sU1fNZ6Z7A+7E0WLsfkKzhM5C7mbJEACJEACJEACJEACJEACJEACJEACJPDlCFAA+XKsuSUSIIEnQ+CyFe7ZZIvSJOB8CFcDVjMZFAuXo6mPS0r7GXwk8HMRIYxwAStgIM0gUy5TkiBPJkinMo2RTKdIkymyJAVSmTJ4aaoT7Gd5miBLEqRJgkTeVTQxAoubVBxJEyO8zIShmyyRGQGkEBYqXbNsGy/T+soKFSpcWAFEhA8rfgRBAD8MgChEZgUQEUOCMIQfBAjCQEWPwA/0d98P4YcN+GETQRjDD0N4YYBc1iHzhgG8QOYJ4fkRci9CnvtqaBG3iAgrKpa4MdojIi2wbuPlBK0ys8St9fzzz22+WO6yp+ttDJrrIAESIAESIAESIAESIAESIAESIAESIIEvSIACyBeEzU2RAAk8BQLVanJFyCgcC4ZBPVnCfFYWsMvCf23BGkKXPjFbU7cuiorQYASHSjsqdWSI4JHAzybw0gnydIpcRY0E+TSFZ9/zqfw+QT4dIZuOVAARIUREjVIAMUKIEUFEOEn0dyeApGmCVIQU6zCx/bCso8Q5QGaFASeAFCzs1+I6cWT1IxUYrBtD3RwBcucE0a+NoyMIfHhWxBABRFtg+Z4VQHwrehjnh5kiFT/8sA0/EiEkhBeFQGREFF+mOEYQxfCDBhA0AT8ybhBZPhLBJAQCI8w454iKNWoRcQ4S8252z2WLVDNGzl43VYfJWQGkPI/mXXHmXHGJJnaOGRHkdgSap3C1cx9JgARIgARIgARIgARIgARIgARIgATuNwEKIPf7+HB0JEAC95KALb/Xcx0qBeyylG2f05/RMUyLqczLTJpGUXyeXe9sCXzWFaK/qSNCGzTB1zwOl6thWlN54rhwLalS+TlRt0WWTNXBMZ1MkE5E1BgiHQ+QjIaYjkdIJlNk4wnyyRSYTGEEkDEwHQHJGMimxi1S5F2Y7A9P215VJs33KB0fmgWi47ZB4urasG4QZWclANvWqi6AFNs7c05URAMXcF4JRNdvndggLax8D6nnIbUZII5/9RBJuyvPCwE/RuZZYSMwzg8ngHixFUDiBoKohSDuIIybCKMYYaOBqNVE2GwgjBvwokiXzQPjIJF3EWpEKNE2W5I3Yo+mcYxIYzIbPl/0zjI7LmeU0VDMeyGA1Ocz6tDcK8jkr1jitVlKhwqFkHt5++GgSIAESIAESIAESIAESIAESIAESIAELk2AAsilUXFGEiABEnAF5TLsus6kWjLWArWUoCutnLTM7+UQKUAEEJVAPFPCNvO7dZcuDucNMHOY4HEROCQ3w4WOi9ih7aesyIFpAqhrY4psOkE2FXeH/C7TGOlkgmQyRjIZIZ8MkUyGmI6GSMa2vdUkMeJHkmhLK3GGIJ3Ay6bw8tSILa69lASJ24Bzz45J322eR1lfn/W4yPK6T5UCvO6hNUg4waNgXG2BVXx4tsBvGovJzCU55e4mCTaXSZJPDG4TdG7D2s12ZRCBRLwjQ4QMtq1W4GuGiIgZ0g5LHCG+OEDEIaIiSANR3DDCR7OFsNlE0GiqUyQPQ+RxiFzEkCiGp1MDXihTDC+ItKUWghC5HyDVEHYhbV7GNOKEMNPay54uVkhye2nnX6BfFFkw9vtquLuSMwdzxpPEa58ESIAESIAESIAESIAESIAESIAESIAEHiIBCiAP8ahxzCRAAndEwBbb81LYmBmILaaLdFEKH54KFq6AbbwfIn7kSK0AkooAIrVsXa9nwsRV5MiMk6MiJsi6JHRcPpMWU+LOUIFDxAwRMEYjTEZDpMMhsuEA2XCIVH4fDZFPRvCmYwTJGL4IGipqJCpqOHdILm2rJMSintXhBBcRNWwLpbIYX6GgLoRaAb0oxJelfCMwVMkYQkVxfsERPit3WPGlCE+3Lhhdfn5zqKrjw42oaAhVtNlyYoMRaYzXpuIkqThKVITwfaSedXaoUyRCHorQIc4PET8iFT6yOELeiIFGE0Grg6C1hLC9hKjZRdTsIGy2ETZaKoykYYjM5pk4sUmZi+DkWn4VIk9FsKjswwxG93lB2TpMCqhOOjJ5LPZA39G1xs2SAAmQAAmQAAmQAAmQAAmQAAmQAAmQwM0JUAC5OUOugQRI4MkQcAKIKdVL26mqx0AK66Z1UVnMN+4P+eNyK0oBRPwfIn6IGFI4QLTunMPPMvji6shS+KkRKkzYuPwu7o6pujjSyRjpeITpcIBk0Nd3cXKIAILhEPlohGw8RjYeqfPDSyYIsykCyf4QJ4e0rJIRu7yQehKJ6R9ljrD9+TyRwgk8Kj+Uadv2DDF7OX9yG3DfX/6kKgQZ20SqyvryaynndMOuSR+2ZdRZW4W6eZAj0XfTYivzfBUvZBI3h7S8ysTZEUXI4whoNOA3O/CbXQTNJYTNLkIVQLqIWh14zTayRkPn9aMIQRQiCCWTRFpn+YBtoaV5J/K7E0XKRmK2RZlTN0y/K+u5KXZW5SIKINc5TbgMCZAACZAACZAACZAACZAACZAACZDAAyBAAeQBHCQOkQRI4H4REKdGNXfDjU5bKkHyJYwQUi03G0dH9dF8UzZ34ocTQFSIsCJHmEzhT8bwxkPkY3FxjJAOB0iHfSQidAz6mFjBIxn2kY76yMdjbXvlJSnCNEWQipBicjk0gBypTZew7pJKqyOVYWrtumYjJFyTrvm5Eip62D8zAkj98GnFvT7dHwHEDdftZbWFWd1T4pwjxjNho+1thocRFmybKnVu+EasCDwVRCQwPdOpgcyLkfkxELVUGPE6HeSdDvxOC3Gnjajd0iloNuA3YvixtNySbJG4bJ8lbpEiS0ROQtcuy+5RLXtFNS87xFLWcc6PBf2z7telyNGQAAmQAAmQAAmQAAmQAAmQAAmQAAmQwLkEKIDwBCEBEiCBKxIwAkheBI9XBZBUJAYngBQtnkxIuToTbEsrI5UYUSLNUmQSVi4trZIp0vEYGI/hj0fwRwP4oz4gAoeIH+ryME6PQvyQIPPJEJApmcJLcwQZEMFDqCkWkrNhWiepK8MZOipWB9PV6uKid5FTsoDZYxJACiFkIRYrhzhj0EymxpxWYEW4iRwHE1+f5j6SLMA0D5Dk4uaQ9lgtoNkEOi0jgLRbCGVqNeHLJCJI3IQnIkhTRJEOgkZbw9Z9yRKR1lu+BLgbQUSOfdEgS50ierCRS+6JFUDKsHRzflx8JlzxouHsJEACJEACJEACJEACJEACJEACJEACJHAHBCiA3AF0bpIESOBhE3Aagmm1ZDIxpGBsHCBlsLYL+JaCsxFMcnViaFurXFpQZSp4TMZjTK27Q1wd45MTTE9PkPVP4A1OEY37CMZDFUUyCS9PJkiTBJkEnmcpkJkcDy+f6vr9TAQXD4EKNS4vQqPT1RQgxfdKLX7+wXBiiL5XW2CVpfJ5Cz4mAaRMLLnK+VpNFUmdJ6RoH2Z+0LNB3zMrgogQIj/nErzuh6ZlVhgAkQ1btz9LtojJFTHZIn6rg6i3isZyD62lZTQ6ppVW0GzBazTVHSKuk0wzSozwYuUPFUBE9HJh9G4vjVhSbY212PFzFTIuM6bYzplsmKusjfOSAAmQAAk8VQJFK87b+eup8vwH5f+nek5xv0mABEiABEiABB43AQogj/v4cu9IgARqBK5X1D67ksoz9UYesE/TuzZItspsStwSYi5CRZpoe6p8PAKmE83jkPyO8UDaWYm74xTJ6SnGJ8dIBqfIBiJ8DBBNhghlflk2TZGIY6QI+JZSunGT+J60txKhRYLBNaVEJ1d0VweIFratADKra5w5V1yBvBRADL3z6g23I4Bc7bQtjSxWkKrkrVxtTbNzX74MIkQcG5f14pJBskqYeHksnACiRy8vpDQVRkxijBXSrNqWqXgBFTIk/yMXkcQP4YkDZLmHeHkZzaVlxB0JVe/acHURQ1rwJUskipFJ/kgQwgt8wK+k1xTCiBuHE0CKJmA3wVgsSwHkVjByJSRAAiTw5AlQAHnypwABkAAJkAAJkAAJkMCVCFAAuRIuzkwCJPAQCVRzG+YJIPVQ78UiSTUpwa3Vpn1IcLkVQjTrw7o9fM3hmCCfjJAMh5j0TzHpi8PjVAWPab+PSd+0t8JIXB4jQHI/0inCLEEkU5ogsCHoeZohyXNIqy0Ttm6bG3mlAKLOE81/kOZXEpBtC+/69L99st90xDJOEBdNUjm481tiXSwJ3EwAuUhemX/2zYaWlyLITc/VwsuxSPE5g6MMujdhKk6mqp5Rxvlh5jTvhdlGpQ89eqVoYIUV49wx7h0jhhi3SBYESOMQeRzD07ZYTSCWMPUlNDoiivTQXlpG2F3STBGv1ULYaMKPQuShjzww7hBZp06VcZVSl8sSsaKJa51lx1mXSbTN2pyXCCBuXj1r6QC56SnK5UmABEjgSRJwf5tYU+ONGPDvoxvh48IkQAIkQAIkQAIk8CAIUAB5EIeJgyQBErgJgVKqOLuWsnhbFp3nCyDV1kY27NqKD8bhIbkbmQaYI0mRTV2Wxwj+eIBs2Mfk1Igfk9MTJH0RQPrIxPkxlJDzMbzpBH46RZAlCJAj8nLN8AhzcZHkyDOT25BKTroUkLVg7dIdMniecRuYPTGF9mJyVQKXjW1MIHMEkIrIY1SQK6G/WAApw7nLIHQ7kGJLV+tpYUwSpfhQ/nyloc/MXD3aVcvLDI3KL66xlFuJjCGX41HjZ2QyN0IrSFWyV4wsUiNjt6MCiDpDnP/I07yZqZcjFUeHukJiZEETQdxG1FxCs7OsAkjQXUbW6Wq4etRpI2i1ELRieM0YiCV8PUTmi7MkUGFFBBYdiXUNmf0qfU8y5FIWccKN23sTpD575kgOzax7qAhhv+I5dv2jyiVJgARIgAQeAwEKII/hKHIfSIAESIAESIAESODLEaAA8uVYc0skQAJfmEDVryGbLp/ot+2KCueDLeUWjxKaL6oPqLuGQfou7g4puIvYkGCxsdwAACAASURBVEtrqxR+ksCbJipkpIMhxqd99I+PMDk5Qn56jLR/ou2tMnF5TMbwkylCnRJ4SQJxiviS5ZGn8ERQcYHptiBuxlMWvo3soWV2E2xuHQflqGul9GqwtdbdLYNK8blexDd1+XkCyGKBoiqALD7cdc/ADVst2WJ8cYwKEciOwAkIVzz/5jlAFslBVSIlRydOmQ2XxN0cTkIoB2hNOdYJYpYrXRNl2yq3Zjn2mchgOpO4QkLAi5F7MTy/AS9sIIgayOImxnETuQgf3S7i5S4aPTdJ26w2vDjWVll52EDuS5C6EUK0wZptkyXnnPpajMahbhXTaE1cRxWBoyKAmLGJluL21/Kwwk9dKrniYeLsJEACJEACT4wABZAndsC5uyRAAiRAAiRAAiRwQwIUQG4IkIuTAAncXwJVAWT2if7ZgnPRdKioYpdLGsHDPPsuLgzkGWCDx33J9JhMkI6GyEYj5MOhcXScmiDzwdERpqfHyDXPY2DED3F5ZCmiPEeMHGGeI9D2WSbLQ9dvRRZ5Nxnk1ilQSS4v/A4qbDgBpJpAclZU0Pl0VS5lolrOd2t0x9Nu+4wA4kr0i4/7+SLIWalg1hdwRfeHDKMQsqzEMEcAKY9/XcKYLcpX96ougCwSP9wy84hXBaS65OSIF7JWIeRYwaAYzOyaZ4+anC/GB2TyXsQ7FCDPA2S5+RlegNQPMPEjZHEMvy0iSBvxcgdxr4t4ZQlRV3JDWvCabWTNLhBLdogNUZfMEZ1CZJ4PE+3uBA8PQe4bESQv3SsydD2TZww/FaeIttFyQuNFZO/vPYYjIwESIAES+PIEKIB8eebcIgmQAAmQAAmQAAk8ZAIUQB7y0ePYSYAEziUwI3oUdfLyefOyK9RsSdl4K0xlXRsBiUChbagyIEmQTccmyHw4xPTkGIPDA4yOjpAcHyE9OQX6ff3OtbWSllaezfBQd4ctFBvRw5X/i2f6q14VUyIu9JpqDyH3WL0TQAyKeU/TF76Boo7uSgfzCTmoGoI+I4BU/QnnobejcKuf0TTOETicVeAK5/XctVXaezmApt2Sce/MvmwgvHy4oJl4ldK8Uv0iP4s7IgVP/aFsI+U+L/wgNQFkPvuzcMwuuWNTttjKlae0njI+DZ1HXB2hjyw02SFZI0TWaqgoEne78LvLSLur8JdW0VjuIZJQdRFGGuIiaSANQqRFWyxfs2YCnXwEuU2dsZAyCW23kxuijMS1LJNjMSOWXU37usJZwllJgARIgAQeEwEKII/paHJfSIAESIAESIAESODzE6AA8vkZcwskQAJ3RKBe3jfF50oJu3AKmEK/ERtMkx+dMpkkxDyBP52Y9lajAabDPtL+KfLTU0yPjzE8OsT4+AjJyQnyQR/+aAh/MkWYZuruCL0cvhZ3TQ5CmZ5QgjEF4qqDQwejM1Qkm3NJVovzZRumSsm9GEO10lwXf9wmTN7I7Kta6j+vWm1cMzOvyySVXkMAmQukaLlkzTTqpJm3P2bpojXTuQKI89nM7vdFfpbq+OYJKTNE7Qyzja7cGuY5b+zSVuioh5Y7scf3rDsjNyWjzMuRAJh4OaaBh2kYAI0YkbTB6iwh7azA764gFgFkeRlRdwl+pwu020CzBUQxEEbw/AieF8CHTM4FUro8nANEckpUUrTClHOKiNvJXXmFhlMAoyvkjm6b3CwJkAAJ3HsCFEDu/SHiAEmABEiABEiABEjgXhGgAHKvDgcHQwIkcNsETBm13kKoXop2ZVhxZ1gBJJtquypvMkYwHiA/PcH4YB+jwwMMjw7U+ZH3+8hHQ22DpfNKe6tkikAyPTITXC7FXi1dF0Xgs4XscjSS5yHjPSvdzHK54FF53QezHrPt2WKyK/ifz9qKBroaWb4+bld+qDonrGBTDN9V9M1oLrfdm58BOjLZpN28ih9WBJm39gsFkIoTZqZRmDorrnRkzhzZeQKKWeM5XpNCKDHntsvisL+dWbTwhjge4soAkAJIPCCRAPUggBdFyEMJUW8gi5rIGg147Q7C3jLCXg/hygqiXg/xUg9Rqwu/0YYXNYFA8kJClQ3tGad7IG2xZJMqgFhxSZt0qQPKiWSSYWKGXAh9xTVAEeTmVwPXQAIkQAKPjwAFkMd3TLlHJEACJEACJEACJPA5CVAA+Zx0uW4SIIF7QaAsWttCvC23ahFWczdS5FmKLE2Rp0bMyMdDpMOB5nf4gxOkxwcY7+9ifHhg3B79U3ijkRE8bIssSVwwoofJ9BA1oyxwmzK0KQTPls1nBBCtYt9MABERxxTDzcsYP9w6Z10oiw5Q0TKqKFRX1lisqi6CuNwQ0UzK4vVFAsNnPUlc6yvdSDk+t82qKLNIoNF90dTvYikLdrEb5Lx9WlTWPytrLXDgzAggcmid66Kyhsqis/KfGZk981V80DZV2h5LUmjMlPo+EmmXJSJItwN/aUlFkGh5BY3lFUTdZQTtJQQihLQ68BviDGkgC01OiJznIoCI8mdaZhl8RgAxDbmcxnNWADFyyHwR6LOeLVw5CZAACZDAAyBQ/NfHBc+DXHZXyv9kofB+WWacjwRIgARIgARIgAQeEgEKIA/paHGsJEAC1yZgyqkm/FsEggCZaU2VJ0AquR4TJOMhkkEf6dERJsdHGB0fYnp6iOz0CFn/GBgcA8MBMBnDE+EjTRBkmcZOz5os6q2JXMx6tRRd/1d7LRT6uv+or9bplVYlN8QoITNtuMpy+Nl4jLMtsBx+t3+zDg/3rVtO3jV/wj79XxcY6r/Xt1f/3c2/eFxXPz0u40pZtL3LLHv1EV1hiUIIccKee3etv85fV3HGGa3OnitGrMhEuPA9ZL6PNAqRRTHyuAmv2YLfFNGjC6+9hLi3gvbaBlqra2j0VrRN1iSMkPkmfF1ONlmXnof23DQNs8p0dLkuZ7NAKIBc4SzgrCRAAiTwhAlc9z+W6sgofDzhk4i7TgIkQAIkQAIk8AQIUAB5AgeZu0gCJCAEzFP8In74eQo/SxCkU3jTEdLRENPhKcanJ0iOjpAfHGIqAsjpMab9Y6TDE2Dchz8ZIkgnCLIcYS7Chzwrbxwf2nFJir1azLXx5oUDxBam9fd5z+Ob8bkWQHmtZdVVjl/RPUjr2VXXSWkJmV+4r7kjZpwT9RF4cx0euhf2Mcq6A2SRWDDv83lCx0Wix0XfV7NXDJpLFk20fdb8V32dVzlOtzJvMbCK8GEPc91DdGYfZj6ounXsmaj6hLSn8rRNVqqukBC5L/kfDSBuIm+1ES4to7W2rlNzbQPBcg9Jqw2v0UIQN+CHsbbXyn3jChEPiPwp/CA298WMwAofxUnMgtStnCdcCQmQAAk8WgKX/Lv8wv3n3zcXIuIMJEACJEACJEACJPCACVAAecAHj0MngYdP4KJ/cNZaDNnZL5uV7druiPChjX1yCTVPtG0VJiNtb5WcHmF0dIDBwR4G+3vq/gj7A/ijEZBMkScT5MkISCfwsgl8CUVX0cM0CxLJwxRuTXsruyXT7KcieKj0oU/Am/f6Sz86E4J+xSPszB6uqFx5qt+Mb3Z9syLAnPZVZ0LQzfJFcb3m8KiLH84BMrPViqBQdYY4p0j1vRpcPi/EXJe368uyDLlMytE5bmaFjsu0u5pLvM6h1gqr/LUG2C1XE1scpzPLOfHIDuJCkaZ2Hp31FNnjZcwXs69KTr37zpwuJgNHZR89H41zyoh6AXIvBBCqqJEGAbJYnCENDU8Pe6uIVtYRra6h2VtDpyetspaAZhNZFCGT+T1ZR1Uk1GZYlZfZmhmKlUVuq751xcuJs5MACZAACZAACZAACZAACZAACZAACTx8AhRAHv4x5B6QwAMlUH9G3e1GvdpZ/u6Eg/MFEBvDrKsXx4eIHhm8NIGXjDXbIxn2kYrbQ1pcSbaH5HocSsD5PvLTPhrjCSIJMjeyBnJpk5VLZHSqxWEpBRuvhyYoFPHNZWE3MBHQOtDS8+E7R8iZNlW2QD1HALm8RGTUjwotV0ZWJ4gTBuonS91tURcadA+kgO9EBRf87UKtfR++nbRobVteyXsQBAjkuyAw88h3vl/MI5+5+eVnmb/6WV1QEZGj+lLXjXWdyHeS4ZLlZh4T22GC3PU7O9V/V+HEzrfw3c1jV1w/JroPZufL4Z0RTcrvZtwxtQMyb90LL/AbCCDWa2FYlRKelTuMj6maG2MEPZkCfZdlUi9Xd8jU85FFEpi+hGBpRUWQ1soaOqtriKQt1tIS0O6oEOI1GkAYAYGEposYIutzV0k1Yr5sK3dZwfOB3gg5bBIgARIgARIgARIgARIgARIgARIggc9IgALIZ4TLVZMACTgCs5Xa8rdqGdbNWxVAaq19KpVQV9C3OocurPke5jl1DSZX4SMT4WOKfDRE2j9Wt8fp/h6GB3uYHh4gOz2GP+oDoyG88RDBZIo4zbTNlRuJPg/vZZA/Uq0twtOtACLfmUKyafGjhWJNOTACiBmbqSeXn5w9O8oWWOV3VxFAnOHD5S0U9G1hvt7MqeowqBb/qyMT0cIPSpHD93wVMZzoEYYh4jiGvKvgYacoitBqtdBsNtFoNHQemeTz+ryyjPvMCSHz8kHmuUAKQSNNkYoAIkJHniFNM0ynU50mkwnG47G+z5uSJIFMurysx4op8m4+l8mIKG57LlC97lwxJ4J1LtQcIFWxqeoCmfm8Ar8uqixymizqmFacOzUHiLvqZt5t2ymXkSPuJnfemiHZc1pFEJnkmkjVKWKC1ANkQYwsbCJrdOC1ugg6Xfi9Hvy1NYSSEbK2ini5h7hjQtMzaY8ljhATiW4dU3OuC+tEOfvN7P2h/v1F1059fhpN+DcWCZAACZAACZAACZAACZAACZAACTw+AhRAHt8x5R6RwD0kME8AmSd+lEN38oPzTzgBoZzDtHQq2vfoI/8iXKSIslTbXOXS5kqEDwk2Pz1GdnygLo8TEUCODpGcHqvwESZThBponiCUfI/MlWStpOKJz0MKvmXJ2LQJMg4QJ4AUhWIVQFzex6yD5TwBRGvA8n/zWhZdcFSVU6mAmB+Fif1s3lP0Unh3jgt5FxGiOjlhIo4jFS6MeBGpyGHmCxBFsQoc5fdmHY04nhVArAiySABx7o+6C8TsxqygUP19xuVRCCC5ihlOAHHiR10Ekd/dZzJvIYQkCaYyWfFERZPpBKkVSqZTI5g40US25abCUaJCjHGg6CF1IlT1M/PFzHfVwzxP8DjjNLHCWv30mLniapX9MwJIcb4595RxgMwuJmeYET/E2WTaU4kryoiCWe5pTkiCEIkfGXEjbgKdDvLeCoLVVTREBFldRVNaYy0tq0giWSG+OEL8EJ5nvFUWWOFMcdf5WYGCAsg9vNlzSCRAAiRAAiRAAiRAAiRAAiRAAiRwrwhQALlXh4ODIYGHSaAoTM7tVVO20ikcDrqbIiiY97OvIgXA1EJtHd+faR0129ZJWl1BRIxkgng6AgZ9TI8OMd7fw2BvF+nhPvzTA2T9U0xFFJmMkUkWSJpqiLkvbhFpl6VB6aVvoxQk3Djdu2t/5TJA5HMnb9TfbU3X+UHO7PKsLFJs6QqPpFdkFsPM9BUqNBHTxsrM5bI5nJAhooQ4NZaWloqp0+mogNFuy9TWqdVq63zOyWGEkbMCiBM5QusGKVpgWefIvLyP6mc6/jkh5fOCzmfEEZsHUnWzVNtfFQ6RTBwiqQoYTuRwAkjhGhlPMBqPMBqOMBgOMBwOMZbfRyMM5bPBAP1+X6fT01N9l89EUDFiSILECjJyKOqijR7xSrswbVNmxZGiaVrt+BeZKe6CqTM6p+1W9Rqrn35VKbIUPuoCZXlOa2s3XYk7983aVTaRdljy7pvg8zSIMI2aSBsmND1Y6iGWjJD1TTTWNzUrJO4uI2y2kAehcYRoALvJ1DHuEpeyU+y4/aHqsTp7F6lfsefdXS8SJh/mnZmjJgESIAESIAESIAESIAESIAESIAESoADCc4AESODGBFyd1mRe1F/OOaGSR5GXUQog8wuXpplV+YS3iB9BLo14Kk+ma8E3B7IUeTJFNhqo8OH3j5EdHWB6sK8CyHBvD+nxIcLhCfzpWEWP3GZFyNadW6IosBe2Erc/i0rGrgBczaaYL34U25n7xH65THVLl88+sC4DcZ1YV0cQSKaGcXWoOyOOZlpQyWfi3JBJRA0RPJaXl4vJCSBGBBHxo6WTa2fl1lt9d22s5N05S258cn2mFcixdq6NqptDf54aYUTEDCeCyLs6RkQAGZUCiIgfMp2cnOjkRBCdd2Labk0npg1XVWyRVlsqeFT2r5pxUjp6yhlmQtz1hKpbO2bXN88tIosVp7dddf3sdvKju17NbDUBpHIlF/PXw97hIYGHSe5j6odIgkhFkFAcICvraKxtorm6oXkhIoL4rTa8RhOIIyAMkfkBUt9DqmKIu04rAffV9nJz7zzmw8u2wqII8pkuNq6WBEiABEiABEiABEiABEiABEiABO6QAAWQO4TPTZPAYyFwdQHEtjSaE15gJA0bMe6CtnPJ9DACiMv30OfMRQBJTaurpH+KkYSZ7+9isvMJyf4e8pMj5P0+8vEI3mSMMJ3ClzBzET8qT8vL+HW79SfoFx6gahMhJ35Uy8rzS6mLDR3l/Jcr1jonhxugTR+xQeJO3Gi1GipsLC0vodfr6VQVOcTx0e12C4HDuTvqWR11YaPaNqvaRqsINHdtnea4OO7DOT+vhZbL9lBRIpOWTjY4Pc2QpAmyNEOa2YwQcY9UWmyJuCHOkMFA3CDGEVKKIsc4OpLpqJhEKBFHiXOd1EPa6+6XwvnheGprs7J1VnEWVFqFOYeJ0S6uYCUqDlDdP3F1eSDPjYMjkfZY4gwRR4i0xhI3iGSARG0EnR6aK2torq6jtbaBeHUV4fIy/HYbWRwjCQNMfA+ZBs1L6y0jhGiTOWnFVaTslNkrxS4U2TeXO+uuvoeXWy/nIgESIAESIAESIAESIAESIAESIAESuDsCFEDujj23TAKPhsDlBBB5ntwKH+59oQBiWuCk7glvFUByRLnkc6TwUxNsDmljNRog6Z9gcnSI4f4eRrs7GO9+QnZ0CG84hD+dIMgzbXNl4paNt6T+ur4AUm8VpBXnalm2rMfOO+Kux5a2+akXqktRxRW0fd8Gjdu8jkgcHnGkmRvOzSGtqkzrqpa2tOr1ltFbWcHKykohgrh2V87dIaKHCzCfG+y9oC1VdZeqwd7XL7x//suiLnRV8zmqWz/zuT0cxXmc50UweuEYGY0qbbGMM0TEj8PDIxwcHBQiSP+0j+FoqMKJC2mXn8U54lpzyTpdpsg8ziJEzfu8njuiZ+SNRBC3lSsKKdL6S1pYiUlL9AkRQHQKkXih5oUgaiHs9tDoraIpAsjaOuK1NQS9HjzJD2m1kDRi5FEIeL5N1qmKIUXDsBlRs3r+XU5UXHTVfv7zkVsgARIgARIgARIgARIgARIgARIgARL4fAQogHw+tlwzCTwZArcngDhniJZsixBkcWv4eYY4SxFOJ/BHQ5PlcXyE8dEhRge7GB8cYHJ0gPTkGN7gFP54jECEEsn1sGtzGSLzG3Vd1wGySAAx+zBTUK+dEVqorgggpkhtev24PAhXvPY9aWkVII4bJpuj08bSUlcFjdWVFayurmJ1dQ29lR6Wl5bR6UqGR9O0rmo20bTvcS2w3IkeztXhxI+i5H2twvkDP/VrQseivak7SUSsqLfVmk4nGEueiGaHDItJWmVVnSKHh4fY29srRJLjY+MakeVcdkk9DL7aZqx6vsxzMtWP6+c9QqXk4Np86Se+yQgRISTzAiS55H1EQBADEpje6sDv9hCtriKSwPT1NYTiCFlZgdduA5EJS5d1mIvECkDF5mpXtv2VAsjnPdpcOwmQAAmQAAk8RQLFf3Xc0n8rX96J/hRpc59JgARIgARI4GYEKIDcjB+XJgESqJT5z88AuYwDpCxVFgkg0orIOj6CiYSbnyI7PsL08ACT/X1M5P3oAMnJEdL+KTAeIUymCLNMHR/a3ko1BdM+p5QlZoulOrrLVkoLaabaCmue1HG+AFIYUWxLI2lVJEVtCQ03AeWB5ncYZ0cL7VZbhY2lpWXj6ugtq6tjbW0Na6trKoJIiytpa9Vqt2YyP6SNlYSSe75/TTfAEzrVLymA1IksCm6vCiMuZF2cHi5IXYQQJ4Ds7+/j6PAI+wf7kJ/FQaJZJNYdIj+7PJF666yqCDLvaH05EaTaPkuuK8kBsi4UKRL44sPykeVmynMfqRcglRD0Rgu+hKL3JCx9HdH6OuKNTf09aHfgN1tA1EAueSIamG5cIcXLaYrlhc4MkCd06XJXSYAESIAESOBLEaAA8qVIczskQAIkQAIkcHMCFEBuzpBrIIEnT6D4B0A1BkOo6O+2ab82wKq2wDJF0epLvnduDWlbJZO0ukonY6QifJwcacbH4NMHjPd2kRwdaMZHIK6Q6QRIJvDTVJeTllkuL6Dcht2gvtUEECmcnlFAFrX8qQof8xwgZv0zhdkqChvLoAVzaQ9kw7A930MYRhpKbhweSypwrK+vY2NjQ6e1tXWsrq6o0CH5Hq6FlQaaxw0VTDSzIwyKIPJF7o4nf+IuAnCRAOLOk9oTf4vaTDlhwuWMOOFCnB0ugF1zRIbWJTIaqjtERBGZxAkiYog4ROTdfSbziDAi66i7ROaJHWWWiNvxK7a0uvQJ4wCaa6OIZrciiIhwkuKhzejkJmCzQiTsPPUD5FGMPG4ib3bhL60gWNtAY30DnY11xCtr+pm4RTIRQvxQBT0VOu01Vt5nzIBno+Hn7YThwAyQSx9gzkgCJEACJEACT55A8d9Vt0Diaq14b2GDXAUJkAAJkAAJPDECFECe2AHn7pLA5yBQFUC02Oh0Bue48MoSpCuHlvO55AtTLJVgcz9LVfjwxkNkwz4mpyeYHh0iOdxTAWS4+wnTo31tg+VPJohtvoe0u9LSam5CkiX3o5qSYNI/TIsp8yoLwGefnr+oOFwXQWbJzpRUK84TDQ33POvwCBFGkYoWksEhbara6vAwoeXO3bG5uanihwgh8pl8L+KHiB6yrLhFqu2QPscxflLrvGUBpM6uKrRVc0aq7bPE6dHv94sMEckPEQHEiSDy++HhAaRVlgSvi5tEWmzJcuIykXXJqzyvZafK4HSj3Vx0jl/3qBcArSxRXgAqC4oLySXxWMeG3A/SPIOMWprWZX6IzG8AzS68pRVEK+tobqwjWtuAv7oBb3kVXndZHSFyDXh+oGHvqqcU67SiSM0D4va6aviaI1ded+e5HAmQAAmQAAmQwBMgQAHkCRxk7iIJkAAJkMCjIUAB5NEcSu4ICdwlgWop0YkdpuWU6dbvnB+2uKkVSCOUeF5mRA8pe8q7bXeVDk4wPtzDaG8Xg50dTPb3kB0dAP1jeOMBvOlYHR9eJo4P6LLqKCnEDyDMgcAKIjICecJcRzKnV68WTfXJfpFILi4Mm6fNSzlH12yfRC9Ky9biUhoGPAS+rw4NES9a7bY6Odasw2N7exsbmxv6uxM6pJ2ViB2S5eEED21nFYaF6FENLb/Ls+CxbPvCHsxXdIDM41IXQaouEecUqbpD1CFic0ScMOLaZn369AkfP37Ehw8fsLu3q46R4WBYuEtEDJF11s+TRY6VRaHwVz2+puXcbF+5qjOlkBA1JD1D5iXlNZgH8BEhDxrIohayRgdZu4NsuYd8ZR3B+jYa28/QWl1Dq9tF1GwiDwKTL2JFlKo3y9xynMPM7EkxMns/uMx1f1UGnJ8ESIAESIAESOBxEqAA8jiPK/eKBEiABEjgcRKgAPI4jyv3igS+MIGy53+16OjnnnFiqLPDuC8yz0MikoiKHzkCiICRwEunwHSMbDQwAeeH+xjuvMdwZwfDvT0kR4cm3Hw6RqTLyHPiqSlq2oK0Pv0t+oYVQVQAkTHYJ8Jl24sFEJNVYMSLiwUQbawzI4AYYcUtqe10JLjctzkecaMQPUTQWOp2sdzraX7H5tYWtmTa3sL6xoaKHyJ8SCusqsujflDrhfpFBe0vfDI8+M19CQHE1OPt+WYL8PXfHciqOCJihhNDXJus3d1dFUDev3+PTzuf1CUiIsigP1AXiUyjkbhDJiqKuPVVz5d5P1/I4YIj7TJ33GzOFaXb0ms1V7HCXEcZUs9cz5oQotdtAOQhUi9CEoSYhBGSZgdpt6cukMbWc7Q2NtFZW0G8tGyC0hsNIIyQ+4E6SXLbZk62LY4w12LPCCBOmnWi6GWu+wd/enMHSIAESIAESIAEboEABZBbgMhVkAAJkAAJkMAXIkAB5AuB5mZI4DETKAqlWvHMkakTQ8QPIz6IECEFTal6Jp6PCQKdJ/JzRJgiSkfA6BST40OMD8Tx8RHjTx+QfPqA9PgI+XgMTKfaGsvXNlciepjnvHWyzo1qr38teKoYYkQYGY8WQxc0/ikdIEZAObcUaoWWMt+g2vLHLGvaXIWa0dHrrWB9bR3SykrEjnpLKxFCJNxcWmBVXR6utZVrb3Vegdzsl+s99pjPts+3b5cu+N+CA+Qqe1Edl3OHuPwQaXclba+k/ZVzhrh2WU4Y+fDhvQokOzs7OD42oeqyfNWNUXWHXJrDJXdCrsFSBLFtuAoBxAiJmc0KMY26bIKOLmezQjwfqbg7/AhZ2EDeaAPdHsLVVTQ2NhBtbiLc2EDYW0XY7cKLG8hsSLocLrkPiVPMtMcz16uKL/KuwqgqspfcI85GAiRAAiRAAiTw1AlQAHnqZwD3nwRIgARI4CERoADykI4Wx0oC95WAbXVjdI9c+/iL2CB/VADJXCssD1nuGwdIniHMpggmA/jDI6THexjufTLTzkdM93aBw314w4FxdHhAIOssGvhr6dI9Qz6bNVDhpMVUY/soBIJ5ZU4jgJgFLyOAOAeIWQAIAh9hEGoegYgY7ZYJMV9dXcXmpnV4bG1jc0vyPDbV+bGyp/wsGgAAIABJREFU0kOnY5wekgUiIejnuTgogHzeC+DShf87EkDOOzckWF1EDRE3xBkiDhBxgkh7LGmNJe4QeXfuEBFLZF6ZJuMxEtsmSwgvOs+uS78UQKwAWXGAaBM5dWgZN0hVeqw7sVyGT55bISRqAN0ugtU1+Ovr8Dc2Ea1voLG6hkgcIY02PJlHgtLh23Z8bgvWfWJdIBRArnt0uRwJkAAJkAAJPE0CFECe5nHnXpMACZAACTxMAhRAHuZx46hJ4J4QsAVN+2S1/CbOjsQr8zZc6xlpPyN5HIGGnGfwJmNg2EcqOR8f32G08x6D3Q+YHh0gH/bhj4cIpmPNBDHNaqyEYfNDTA3aPMNdjVg/kzlgSZli6uLmVrMCiJ27EFtmcZstSuHWlGzDIECj2UC309X2VRubm3j+/Dm++uprvHj+XB0fK6urKnZI7ocIHhJ6HkuAeRhqmywJhr5U5607PPKPvcXWQxVA3LjlveoMca2yJCD95OQE4gwRV4iIIU4Q+fTxo34m309seHrxD3oVHG/BFVE4QNx1ZdwW5XVUvYov2p5YR4wzJJPMjyhG1mgibbUx7XThr6yhvbWF9sYWWuvbiJZXgGZH22KZllil88NcStW2dRdt+w4vPm6aBEiABEiABEjgXhGgAHKvDgcHQwIkQAIkQALnEqAAwhOEBEjgBgSMq0IdE7kpJGrGhwggvmlrI6VNET+kfVWYpggmYwSjAfLTE0wPDzDe/YThhzcY737E5HAP2bCPIEsQ5inCoku/EUBmFYJq7kj587ydmW3AM393Z1tg2f2ymR7VArP8Y8cXt0cYIm5EGk7e7XbQ6/W0zZWIHxJm/uLFS7z+6itsb22p06Pd7iAMI/hBMNN6SEfjOmjd8/rrrRTDb3C2fe5FH7oAMo+Pa5klYoi0yZLgdBeY/u7dO7x/965whhyfnGgbLZlPnCGSFyKCintd+/hXBBC9iq2w4oRLkwFiLoPZyPTZPSouDzeTZzKFpNXVJAgxjhvIO0torK2hubGFztZLNNa3ES6vwe904MUx8jDUVlq5p43xzD3lStk/n/ss5PpJgARIgARIgAQeAoFr/3fRgp279H+HPgQ4HCMJkAAJkAAJ3DMCFEDu2QHhcEjg4REQAcS4KzS+WJ6w9j1kvsgfKbw8hZ/lCJIJ/NEQOD5CuvcJ490d9Hd2MN7fQXa4h7x/DH86gp9O1SliO/+bkqgNLy4EEK2Euie3q8kf59NzBdRK9HGxQF0A8T3fFGptSyBpMST/MJFcDnF79HrL2s5KnB4vX77Eixcv8OzZMw0xX17uafsrCTsXt4e0xdI8Dym6zrTxmlU8KlEJ9/I0uO1/6N23nbz0Pzy/cAusizjNCzXXZZywIO/WHeIyQ1xeiAgi+9oqa0eFkHfv3+LNmzfaOmt//wCj0UiXrWaE6NVXcYZcyG2OAFLpZWdD0EvxY7EIUhU6q3N5SCVbKAiRiCMkbsDrLiNc2UJz4zk6Wy/QXt9Ec6WHoN1BGsfIglBFEHGFZJbTuerLRQeB35MACZAACZAACZAACZAACZAACZAACdxLAhRA7uVh4aBI4CERkDyPWQEkFwVDxY8pkEzgTSfI+32kRwdI93aQfHpvnB/7+0hOjuANT7TdVYgUgcgoTiRwhWb37nwgRZi5ERBmC6aLbBTORWKSBM68VGcxYooGp4vTww8020NaVEVxjGajgU5X2lz1VPwQ4ePlyxf6LuLHxuYWlnvLaDaa6vbQTA8jocw/oDXFgwLI3Z73Fxby3fDuoQCykFxlrFXRQpwdIoaMhiPNDJH2WB8/fYS4Qv7443e8efNW22Tt7+9DWmiJI0TmF1eIEwMLJ0dxfS4Yxa0KIC4tpHI9a4aIp86OqedhKj/HLaCziqi3ifbGc22J1dnYQLyyAnSX4LXagDhC/BBpLncr12jvbs9Bbp0ESIAESIAESIAESIAESIAESIAESOB2CVAAuV2eXBsJPDkCRTBxESYsT4dn8PMpwnSMfDjA9OQEo70d9N+9xeTTB2B/B+gfIZ+MVRwJkrG2vZLnsdX54Z4ud62hXIua4qnz0stxNjhjcR8pET40eUDXJ9upHC4ngNg+POLWCMNAHRyS7bG+vo7nL4zY8fLVS3V+bG1JtscKOu2OyfZoidsjNpke1j1ybq4HBZB7db08VAFkjgo4e2LLb7UsD9caK0szFTUm04m6Pfoihhwe4tOnj/jzzzf4888/dRJ3iIghx8fH2iJLBBRpA3cpV9CtCiAm90cnz8amu/uEuDmk/Z4IIEGMLGwBcRdo9RAur6Cxto7mxiaa29v6cyhCSNxE4gfqIEk1l2RxTtDik3Wx6HqvTnAOhgRIgARIgARIgARIgARIgARIgASeIAEKIE/woHOXSeA2CRTPYWsRMgeyFF6WAJMhvMEJkuMDDPf2MPz0Ef3375Ds7SDoHyGYjBB4EoyeIZA2WUg1K8S4M8qColmtrXBeKIBUhZHZvXTih8YtWwGkXheWj0W8aEQNtDtt9JZ7WF1dxcb6ujo8Xr1+rQLI8xfPsSGtrno9FUgC3zduD3mvKh7FuBcQpwBym6fijdf1oAUQe/nNQLhspoy7dgEkaapuj6OjI80KMY6QP/RdRJCdnR3s7e1paLrLCcnSVNtILXzdigBSpoSYe4RMmYnwcBuuCCG5J14yyfuIkfpN5M0O/KVlROvraG4/R3NzC831dYRLPaDRQh41kAYRMpcNYtnNNtqat4fG/Tb7Oj+T6MYnKldAAiRAAiRAAiRAAiRAAiRAAiRAAiRwaQIUQC6NijOSwOMhcPnUDLfP9QJfWR10za+8PNOgcy+ZIJ+MMD0+xOjTBww/fUD/w3tM9/eAk2P4owEiyQPJE5hIDEkOEeeHuEZyeCqCeEVhc/5YFzhAbCuuM0dKV1cWUF1mgnOBuKfYpYYrbo7NjU28evUK3333Pb766iu8eP4cm5vG7dHtLqHZaqHRaCCKTbaHiSSx0sd5Kc4XnEJsgXW319ilBZAFw7yUG+Jud3Fm68X+VvRF+dG1xxKBQ9pfidghWSG7u7sqhPz666/4/fff1RlysL9fCiE1EaR0clXvH55xjaiYaTZchqBfdPGYa9gJpfqblyOtiCDavs61sdOfAmReqI6QqYgc7Q6y3irCjQ10nz1HW4SQ1Q0E3R6yuI1MRBARSWWd4gipdLDzxHQykz6kF75l6t4r4ocswBcJkAAJkAAJkAAJkAAJkAAJkAAJkMCdEqAAcqf4uXESuBsCVxFATAnvrABianueFiNDaV8lWR+jAbLBKaYnxxjv72Lw4a0KIOO9HWQnxwinE503tO2ncnFNeCJ42NZX1gFitmaLj6ZEWgM1z+mhFcvZ+VxWiH5snB95bsLM5Svf9zSgvN1uodVq6yStrl6/fIWvv/4G333/HV69fKV5H73lZTSaku0RGh5aw61tT5PUr3lMq0+yX3MVn3uxh1bgvyoPCiDmvK6+JO9DBBFpjyVCiISjiyPkt99+UyFEckKODg9xfHICCVaX+SQrRJYrXtXrUq8bESbcS65Je30uTsuxMxu/mdxz3IWWiQCiQoiZRQQQiSDyRQhRwUKXgDTYm3gBJmGESbMNv9dDe3MDrY1tDUqPVrfg9TbgtTpAFCAPfKSB3IMk40jWK+uUNZn1ypozbZm16GUXuvYN4apnL+cnARIgARIgARIgARIgARIgARIgARKYR4ACCM8LEniCBJwAIk9Pn/vKXYGvXuh3ZUUPYZYhFkfH6TGyvR0NN+/v7Gjmx3R/B9npIfJxH14yhietrlR8sL4R+xS4CCCuRVWxJfnuIkvEzEPXs22zXECzeTdPmWdZaguzuYabi/ixsrKCF5rt8QqvX7/G61evtM2VOD6kxVWn0zFujyiyra6kBGoKoIs631ykgcztTHTZdkVP8Hy9d7u8IAT93o3zsgNyJ+ycc9C5pUTQEGFDXCEidDhHiAggLidEhBFpmyXts2Q+FZT0f7ONpIxuWF68TgCRTy9/7RgRxP2/E2rlzuRcGuXtzdxdNBvE95H6ASDXc7MBv7sCrD5DuPkazZffIt7YQrTURt5qYBpJNogIIJ4KIKFOHgIrgLjMEOtjqd0OxEVSus4ueyg4HwmQAAmQAAmQAAmQAAmQAAmQAAmQwO0SoAByuzy5NhJ4EATOF0DKEmSeazMZ48bQPTMZHSpiZDJl8Mcj+KcnwP4ukvfvMPn0EYO9XUwP95H3D+FNBvC9qWZ8mOBi80S2NL6ykeRFeyppf6XPbOsmryqAlOh1LZ4HX8UP13LHjF8cHJLbsbTUVfFDsj2kzdXXX3+t7xJuLvke3W5X21v5fvVpdbONIuejXjC26C5dxKXo8SCulzODfGwCyBWOghNERAwRIUSC0d++fasiiLTFevPmjWaFiEAi7bMkMF0mCVo3zisrH1bcU9d33lRFkPLKPBNj7q5L69jInFHLg7a9mnY24G+8QOPFN2g8e47mxhqClSWk7RbyOILkiXi5j0DFD3GAmHui5IXMSjsOpB0XBZArnFmclQRIgARIgARIgARIgARIgARIgAQ+DwEKIJ+HK9dKAveawKwAMq9cb4QII4A4sUI+EgdHikicHNMJMB5heniI4fv3mHx4j/TDe+QHB8CwD4wH8KcD+PkYvpdqqyvtq6+CSqDr1iY5xebLZlvOIXIhxGoLKmlvZRcwD5gbIcUIIT6CMEAUheit9PDi+Qt8/fVX+O6779T1sb29jbW1NRU92u22Oj5EKFHxROWZ+S24SrfK7EjredD1TlkX7hdnIIF7SqDqCJHWWJPJRAWO09NTFT3EAeKEEBFDJDNEXCLSPssJHU5ULLN3LpIMF8GoiLXVa/+MNatc3i1hzCniCIkwCdtI2svIl9cQbmyi8+IZms+2EG2sI1hahh81AMkGkfuhvSfquxNzzmSDWOcHBZB7ehZzWCRAAiRAAiRAAiRAAiRAAiRAAk+JAAWQp3S0ua8kYAm4xjHS1+Vs6bF4XFpdGiqA2CRgTzrpp2OE4wEwOEFydIjx7g5O37zF9ONH5Ht78AenCNIpgmyKAOL8kLDzzISa23YyuRVAZL2z23cOkDPPcM8/djVlwbTcMS4TFT58H81GA92lLnq9ZXV8bG9vqdPjm2++wbfffqsOkOXlZbRaLRNo7hwjVpxZnJdSGeOcKJDqgCmA8NJ7LAScACL7U82EcWKIiCAieIj44Vwhkhci2SEikohYMplONVfEhn/cAM0i4eRy1iq5/6SSDSJ3qlBC0pvwl3tobW+hsb2N+NkzxOsbiJd6CFod5GFsAtXl/qVpIPaPtMiaCUOnAHKDg8pFSYAESIAESIAESIAESIAESIAESOBWCVAAuVWcXBkJPBQCZW9619pqduQSTGz65hsniAQAZwizCbzhKfKjXUx3P2Lw4R3GOx+R7O4Cx8cIhyN1hmjWh7hF/Ewn0/pK6p3aQMu6P5ywcjZI2DgvLn4VBVgVVlzIudkjET8kt0PaWf3w/Xf49rtv8c03X2u+x9bWFlZXV9XxIcKHuD2q4kf9yfR6i556GPhjDwe/+EhwjqdEwF0Pct67n03GjskJcY6Qg4MDdYT8+cef+O333/Dbr7/i7bt32NnZ0fZZLihdHFrm/nBdJ8g16eeSPgSTDeJJNoiPPG4ArTa83ir8zW00t59h6fkLNNc3EHaXkUdNTCDutcA6QEx7LBGKZ0OBqiHoX3i/romDi5EACZAACZAACZAACZAACZAACZDAYyRAAeQxHlXuEwmcS6BoAlNkb9Rnz2x4sRb2pWF+lgLTMbxhH9nhLqYf32D88R3Gn94jPdjTDBB/NEaYSousDPLH83N4UiPU2qY4M2zMuRNBrLPE5IDMvq4igOiy1vWhokcYoiEZH90lFTlev36Fv/71J3z/g2l3JeLH0tKS5oA4t0e1oCurO9Oap9Jeq/q9GzUFEF5yT5lA/fqR3yXzYzwa4/j4GJ92PuHtmzf45ZdfIG6QP/78Ux0h8p3mg0wTFUMWu60+E129F5k/ehtBjkzSivwQabODtLeGcFNaYr1Ae/sZ2htbCLo9pFEDWRgDfoDcCyVZCOJq0x5/9uXWrOnpF0a7f6b942pJgARIgARIgARIgARIgARIgARIgARAAYQnAQk8QgLzEyvKKHPXesZID2aqigFpalwbobSRklY10zGSkyOMdj9h9P4Nhn/+imz3A8LBMaLxEOF0Cj9NVIiQMmYmuoltkS8aijaL0UEZESQzUeo2BF2DQWwB0rw7AaR4INzWFc+4QuwT6FI8FQeHiBrS5ur5s2caav6Xn37Ct99+g1cvX2Btfa3I9xBniIglFzk5LnoivcwAuYxf5RGeaNwlElhAQK5J5wgZj8fq+JD2WBKQ/uuvv+Kf//wnfv75Zw1QF6fIaDQqxYN5re1qLbduD7xpm6d3JRV+5VoOMQ1ijBpNTDtdoNdDc2sbK6+/QmfzGSJxh3S6yEQICSIkXqQiiN701Oxm1pl71v1mB1vqIzdr3XV7+841kQAJkAAJkAAJkAAJkAAJkAAJkMDjJ0AB5PEfY+7hEyMwr7TmyvOF10ILfs57UYaP+1ZQkP78XpYiSBPkoyHS40OM93Yx+PAe4w9vkXx4A+94H410jDhLtCO+rE+cI6m0lPGBTBPIjfgR5B58GxSspUbPiSBliy05TEWIuS5qWm8ZRWTmrTyinqftq+I41hyPrc1NPH/+XDM+vvvuW/z4l7/g5csX6EkBs9lYeCYscnAUT7a7AmZtDRRAntjFxd29NgG5p0h7rKOjIw1GFyfI3//+d30XEWRvb09FEhFCxD3i2mNd1H7u2gOqLphbSVbui6JS5JJcFGDg+5hEMZJmA9HqGpaev0R76wWam9v6u+SF5K0OkrCB3IvgZQG8TMReuXFlyLxZV8vFAkjlZncrO8aVkAAJkAAJkAAJkAAJkAAJkAAJkAAJUADhOUACj4hA2dyqohGIfmDFBycxOPHDOUByLQACvggPUryTdjSTMfL+KcZ7EnL+J0Yf3yPd3YN/fIh4eIJwOoSfJ9I9Xx+aNiU/I4AkGnguuoWv4keUAUEhgACpOEREbLHKhhM6XCsaFylcFAztjlVbU6lLxPexvLSE5y9eqODxL3/9axFsvr6xrqJIu93SLBBxiNz4Vc8oYLr5jZFyBY+YgL1e1GNWyQgRkePk5AR7u3t4++6tOkKkPdY//vEPdYhIayxxjbhXvcVWndi1W9BVWlaVGzP3JbmPTeWe5vtAGAKNFtBaQrCygWjrOZrPX6Dz8jnCtXWkzS4QNhHkIXwVQGRtGZKKAGJ8drbVlpnhTGus2SD1R3xecNdIgARIgARIgARIgARIgARIgARI4AsSoADyBWFzUyTwuQks6jZfui9M0a0UQEyLFiOApAjzDH6SApMJkpNjjHc/YfjhHfpv/sB0dwfeyQmi0QitPEFovB7IPNPyygggEiYsn0r7FxFTjPsj0hB1UxiUz7VFVrUEKJ9X+uRXG0qVJhARPDyEQYgojjS8fHlpGc+eP8P333+PH378ET/99Be8evkKK6sr+r3ve2faXN3oGFAAuRE+LvzECFQEEL3ziMNChEvPMxkh4zEO9g/w9u0b/PLrr8YR8uuvePf+Pfb39zEYDHQecY+c5wTR+8V1xEgrgJQeOHPnMX6QHKnNFtKwdy/A1I+Rt5bhr24i3n6G1uuXiLa34a9tIOz0EAVNBF6oN0MZbyoCSOVm5vJGnGBszgYnA5fyx2yY+hM7Z7i7JEACJEACJEACJEACJEACJEACJHDLBCiA3DJQro4E7pJAmejhRmGKaiKAaGFPhQqXviE970WGyJDlCYI8QTObIhgOkBweYvjpI47/+A3jjx+Awz14gz78aaKZIGGeaoKHrs10sTKyira2MuKGifyQljJm+9IKy7wqoedV4cP9XO3hZRcxhVMTcN7utLG6sooXL1/gxx9+xPc/fI/vvv9ehRBpddVptxHFsTo+ypKiCzmef3TYyuouz1pu+7ETmCdeqEAgbbEmEw1CPzg8xMePH/H777+rECIZIfLz7u5u0RarysnlBJlbirmCr+0EsfcleSu8GXo/KtWL3JM7XogsaCKLO8i6y8jWVxG+eI7O19+gvfUMze4KgriJVAUQcz8sx2fuly4jqbpucwutCiCP/Yzg/pEACZAACZAACZAACZAACZAACZDAlyNAAeTLseaWSOCzEphN9CibXRnxwbzEs6GihIgg1vWBLEGeTeBPhogGx8iO9jHe+YTh+3fov32DdH8P8XiAMJnqerR7i80QMfVBsXrYZlruvSKA2E3aEmMpghj9pKJ2SGiwTDVK7onxdruN9fV1bG1t4eXLl/jmm2804+Obb77G8+cvtN2VH7hg83ooOQWQz3ryceUkcA6BC3M88hyT6RT901MVQf75yy8qgEhLrD///BOfPn3S7BBpnSU5ItWWWHX3x81EELMTxT2ocIjIJ+JgC5Eh1NDzadzEuNOGt7GB9tdfo/PiJbqb24i7PeRRDAQRMnGDeHJPcus19zfnmJM7sdWPK1ILTyUSIAESIAESIAESIAESIAESIAESIIHbJEAB5DZpcl0kcEcEzNPExn2huoJU3KzrQgQQyd+QD6Q9lSnBiQvEOjnSCTAeIj3aw/jTW4w+vsXgw1tM93e15VU4HiFOE4RZZrQOWyF02odzdJjt2u2fy0EKiYW1o5zTCiC6eiuEyHsYBGg0Gnjx4gX+7d/+DT/9y1+15ZXkfqyurmKpu4Rmq4kojMonwJ3+UVNT5rX8rw6VTpA7OoG52UdNoC6A1HdWRAsJPZe2WCJynEo+yN4e3n/4oELIf//3f2tGiISnSz6Ia4k1T+yY5wy5CVx769RVGO+cb0SQIEISNZC2O8h6K2hsbWP19VfobD9D3FuF3+4iCRrIfBFBKk4Sd4+eJ3kU2SA3GTGXJQESIAESIAESIAESIAESIAESIAESmKn3/e0//tOWCOeHchIXCZDAfSfgEj1MyxYVQaTPvro1JINDHCDG9WFyN6QtVQo/SxCmE+TDPpKjA4x33mPw9jeMPr7BZO8j8v4xoukUUZYhAqAR4lb1mO+vkJYvlxdAZB3Vwqj+bB0hvu9rcLkIG73lZWxsbOC7777H//23v+EvP/2E11+9VvFD5pF5z9pG7DGjAHLfT16O7wkQuIwA4jCo+JnnKoQcHx3hzzdv8H/+z//B//78s4ogH96/x+HhoeaDJNMp0iw7mw9SbYd1nWyQ2jEpx2/vtZ6IIAFSL8Q0iDCOG/BXVrAkwejPnqOz/RzR6gbyTg+5hKcHgWaIOKHarN7cRctblLQTrPvfnsDJwV0kARIgARIgARIgARIgARIgARIggc9MgA6QzwyYqyeBz0+gjDR3QeTG6WBCx80zy65BluRxZAgl62M6hjc4xXh/D0fv3mDw/k8kH94gP9pFODmFn4zgpwn8DPC1jYuzf0iI8by9MuOYLeqdnc/0ureB6BURxBU+RdCIo0gFjlevX+G7777DX//6V3z73Xd4+eoV1tbXIe2wZB7Pl2QRUV0WFA7njrM6pgVWkVsomn7+484tkMDDJLBIEHGODvk+S1PTFqvfV8FD3B/SGuvnn3/G//7973j39i0Oj440P0TcI0VbrIr4UThEbno96/2lbKNXChkBEvgY+QHSuAF0OohX19F58Qrt56/Qev4a4coa8kYDWRAjVRFEGwmqOC0/qe7rmXh001+QLxIgARIgARIgARIgARIgARIgARIggdskQAHkNmlyXSRwBwSMtDErglRbPXl52bhFhJAgmSKcDJGfHmmbq8HH9zh68wbjj+/hHXxCODpBjCmktIcsNXU/L9Be9sZWMk8AcQG+phXXeWU8qfEVne+l0Gmf+Hauj6WlJWxubuDVq9f44Yfv8cOPP+Ivf/mLtryS7+JG4yxlrSLOgU8B5A7OSG6SBM4ncJEA4pZ2oqi0vJIMkLfv3uHXX37B//zP/+DXX3/FmzdvsLOzU+SD1EWQ2xFAjDOtKu26W42IGGnuYQoPU89HIoJsZwmNzW00RQB59S3irW2EvRV47S7SsIE8MH46L/ch92a5b1EA4RVDAiRAAiRAAiRAAiRAAiRAAiRAAp+PAAWQz8eWayaBWycwz69wRvyoZXEYaSSFxPdKO6tgOEB+fIDxp3c4/uM3DD+8w2R/D97JERrjAaJkhMBLNDLdZHGI80PEj1IAKXasaIk1K4As3HEnVLgHqj0gy3JkWYpmo4nVtTV8++03+FvR6uorDT3v9Xrq+ghdy6t5G1ikulwogtz6YeIKSYAEziFwWQFEVuFEEAk/F7eHCCG7u7v4448/tDWWiCH/+7//q0KIZIiIG0TEVM0Csa0AC8GiDPm5wvGRloFVAWS2XWieS9tBaYllWhDmYYy02UG+sg5v+wUaz1+i++olGutbgG2JlWtTQR+epKGr90PylUqXydn2WGa4vJVd4bBxVhIgARIgARIgARIgARIgARIgARKwBCiA8FQggQdEYEHDppkmV5kU1FwWhyfFuwx+nqjzIxiNkB8dYvrhLUbv/8Dpm18x2d0BBn0EkzEakguCVAUTKczJuky/KxFBKpNjpl2xzB/307k43RPPUu/zoIXKOI5V3Fhf38Dr16/w008/4W//z/+L777/TrM/Ot0uAlvQXNB7q9xkXQRhxfABnd0c6lMhcBUBxIkgjo0LSv/06RP+8fPPKoBISPrvf/yB/f19nJ6eYjwea1C60WfLm0D549VuDEYAMQKFvLtmWKVkIa34TJcsEUMmfoSk2UHSW0W09Qzd16/RevYC4fo2/KVVIG4BfmzdcqZxYVXgOK+V4NVG/lTOKO4nCZAACZAACZAACZAACZAACZAACSwmQAGEZwcJ3GsCptRWtoafLX+ZUpwRJooAdBEu7NPE0lpFws6DdKoiR7p3gPH7d+j/9k8kH/+Ef7wDb3hmNyszAAAgAElEQVQKJKm2uyoKfS7uo2iuZT5wBcWitYyVPbQt1pznk6staQzmMiU9CIz4sbm5iR9++MG0uvrxL/j6m6/x7Plz9FZW0IhjhGFo80dY+rvXp+pTHFw9e+amWRNPhOF1BBC3jLyLuCEix/HxMXY+fVLx4x//+Ic6QqQ11sePH1UIqb6MfuvuIVe7l5j7bymCGOFD7rPmU9sbEL52tDKOkDSIkIQNYGkZwcYm4mcv0H71DeKt5wh7a/CabWS+hKMbF4hbi7YQzF1LQ7MHTnK53ujnnVSFJ+aJnHHcTRIgARIgARIgARIgARIgARIggadMgALIUz763PcHQMAW3TQ34+zLyiNaRDOFtzJMV37zsgSYjJAPTpHs72H07gOGb99i9OY34HAHzckpwnRii2xAZqM0XKHQleFMbK/VWkTqKALRK3ke9QEWboyqLcNDGIRoxA0sLy9jc2MDX3/zDf71//pX/PjjX/DNN19jY3MTrXYbURSV4eYPuLDsWvjMe38AJ+CtDLEqmM0tx1aEhGpxvDgP5xz/q5WwZ50A5+1UdZviUNLTftH5RwHkWufHTQSQ6gZlPYPBQJ0friXW3//+dxVDPnz4oCLIaDRSwURevl/KDFcZuBOgjfvD3M+c0y6rSBfWByKhHno/TqQ9VtxE1l2Cv76Fxsuv0ZBskO1nCHurQLMJhBFycbgVErJfEUCc78S5T8yoq3kkV9mPs/Ne+Sq62ea4NAmQAAmQAAmQAAmQAAmQAAmQAAncAQEKIHcAnZskgcsSMOUvKbGVTx/bVHLrppBYcyt+SJ6GtqwyoeehtLOajpEeH2Lw4R36797i9M0bTHc+wT89RjgZoJFNEOSS9WHWeqaeW6zddcKyDa8qdTN1fpxTIK53peq0O5rr8e233+Lf/v3fNOD8q6++UuGj0+mg0WgiCAP4LnPksrDucL5FBV0ZknwnbXukCOveszRDlpu2N0/hVQpqzklk3heJQ46JLDeT51BtZ3RVcPNElNpnLjdCthkEgbqPqtsvNmkvlLMd1+yFwbryVY/OhfMvusbkuppMJjg9OcXe/h5+//13bYklrbF+/vlndYM4EUSOqRxjXZdMlxRWSwdeecRVCrEOEOvDc3440wvLuUH8EFnYQNJeQrK8jnDrOZa/+grtZ88Qr63B70g4uoggAfzcSs25ua+bO7+9r1uXiIByssiF0M6d4Xpi0M22yaVJgARIgARIgARIgARIgARIgARI4MsToADy5ZlziyRwaQKzAoiUw8qiucgcsIUyFS+0GGcCzwNpZzUaAsdHGO98xOmfv6sAMvz4AbmEnacJojxB5Ek+SG4FEPNefTnhxdRzxflhnoY3dUP36aKn6836dBnfV9dHt9vF9va2ih8//fUn/Pu//7s6QNbW1tBqtcwz0JV1P4jUXw2KNy8prEoIswgdUpSV0GZ5Qr3f7+v7eDTCZDJFmkpY86LU9kufHrUZa21tbBF+XuH4IkfGdUewaLm6AFKdryqCCDuZ5LOqGCEihBMi3LJX1hjmiB0z57oVW2Q74j5qNptYWlpSUU7OTfldBBHJoylec50pRf+428bI9Z1DIEtTSFD6zu4u/vmPf+J//v4/RUssyQuRdllyTYpgUrTmu5EAUnb0q5wQ7k5gRAr9n8rRmIQNDOMusLqO9ouXaD9/jtbzZ4jW1oDOEry4Cd8TgSbQZbJcgtXd3wAuYr0UP658/s9lRxGEFxUJkAAJkAAJkAAJkAAJkAAJkMDjJ0AB5PEfY+7hAyYgmRyu93z5PHD1yWPzpLC8pFQmJTMJO/cmI0z393Hy9g0G0vLq/Rsk+7tA/xTBdIzYyxGKUyQ3JTYtQstK6grITId72YhfiiBmo1UZxDz5bIUAOyj4fqAF5c3NDfzww48qfPzrv/yrCh+bW5vaCkuyQOTp7EJJsOu+7BPad3WIqxknxkGTazaBtN7Z29vDu3fvdHr//r3+LkVYEUVEIMlFALEh8rcz/lkBpIhqVoGrFFucsOC2+SXEEFdnnm2G5g5y6QQRLk4AkW+d8OHED9eSqlzyCuQuEEDctpz4IaLcy5cv8eLFC33f2NjQc7XRaMxk4RSOgkqrrC/B9Ap7/iRm1XtYlmE0GuPk9AQievz555/qAvmv//ov/PLLL0VbLD1/VMi17fwuIrRIq6yoEIUIatel4rF+6MPLfSRejGHYxKTRQb60hHB9Ha2XL9ESIWR7G/HyCoKoAQQRUskQ0bu5EUCsP0/F6jKLZH5bxIt2ZfZ7CiBX48W5SYAESIAESIAESIAESIAESIAEHiIBCiAP8ahxzE+GgBFApITmCl/GAWLcHqY5ln6fS9h5hjCdIh/2MT3ax+DDBxz99juG798h39/7/9l7z+84rivre1foiEYORAYB5pxEZdqWw5o1nrEte+RP9vPHzfKsSR4/npn3izUaPbJkS6JEiZRIiRQjSEQiZ3Ssqnedc+t2FxoNoJHIBniKgkAC1RV+datqrbPv2RvG8gL/3oIL2wQs/qSaWayFj+JugUK8r85aVy73hZyE4ktRqBSSoBEKh1GdSKCxqYnzPU6dPo1jx46hr+8Qh59HImFYtu1vhD2RiupzFTyb3hcWtHCUyWa5y2NycpILr5RJQF9DQ0NceKWcgoWFhbwdT7DLYScGdKlOj2BwtN5Hca7GsyvWF0q5dCyB/iE1pv1w66AAErTAKu4A2Q6zUtkiel/U5UHdHvX1dWhra0dnZye6urryXySE0JiOUEcIWSqZlNmgzm29zJLtHK98tkwCvpBLQshyMomZmRm+B7/55hu2xLp37x6LkdSRRd0gZXeClCGA8BjOS8DsRKielZ7B1lYubKSMENJWGOlQmEWQUEsLCyCJrk7EmloQra6FGYkhRyKIafkiiNqoElSCdogigJQ5KmQ1ISAEhIAQEAJCQAgIASEgBISAEHjBCYgA8oIPADn9CifgF7500ocqsukOEGWxQoY8tufBymZgppaQmp7A7OAAFocGkRwehTczg2g2zeKHafhzig0drq5Dff0KX5EAobLO2ZhqRXG3uHjtT3VWs5N9K6FYNIraujr09HTjzJmzOHb8OPr6+tBy4AASnPUR4VBiFaiu/ZqKrkcgbL3SrpS2bqKCPdnqzM3Nsdhx+/ZtfP7551xspVnos7OzLHpQwVVngJRdeN3ESa+XQ7LeZipJACkWbJ6lWKP3pTtBqCuJhBDq+qivr+exe+nSJZw8eRKHDh1Cc1MTwpEIdy6JALKJgbrbq/oiSD4bxO/G6u/vx9dff407d+7g4cOHmJiYQDaT4Y4jErGC3SBbvZcKj0//CcnPZxJAVH9eDiFkDBsZy0Y2EoYTi8PyO0ES7R2ob2tHuLYeTjiGnB1C1iC5mjJLRADZ7WEj2xcCQkAICAEhIASEgBAQAkJACAiB/UtABJD9e23lzPYDgTUEEJfra8rCynQc2Nkc21vlZiex9HQYs0/6sUydH1MzsJeTiBseQoZHkSF+9wjFpavOj0KCxWoLLC4KaruYgAjCaLVmwqKHgu15LiLU9VFTg5aWZg43p5Dzs2fPoe9QH5qbWzhTQX3AT17n6c17UwCh4ilZWpH4oWeaf/XVV7h27Rqo4EodH2SJtdayU+JDOQVbFa1S8Owp5zP74Rba7jmQJRZlgJAN1rlz5/jr/PnzLIK00HhOVK3OJykzW2K7xyafL00gKEiREELZICRG3r17lwUQ6gh5/Pgx/2xpcRGOnzuTzx9aZQVYHmn9MfXU9Ls/uENP9dI5ngnHsJA1TGQti4UQN5GA2dTMmSD1nd2ItxyAUVMPL1aFnBXmThBlc0jPe1+49h++288BEQus8q6srCUEhIAQEAJCQAgIASEgBISAEBACe5mACCB7+erJse9hAmV6qvg+8twBQmIFiRjcAaLsUEIkgKTT8BaXkJ6cwPzQYyyPDCIzNgLMzSKUTiOccxCmIpwBuCZA4omSP3Q2ROFYVjtQrSGAsHaiAr9pO9TJQQU6CiIm66BDhw7jxMmTOH/+HP/9QGsramtrleWVZftdHwG/mLUVgp3wedmVcaI7P8jyiro9SPj4+OOPucA6NjbGeR9UeKX1dlsAKd7+KiuzgJBFIojuXslbn+0Kof2xUeoIoS6PeDwOygXhTpCXLuHixYu4eOEiCyPULULWWbJUCIFAHI5+TlEXFt2TlMnz8MED7tS68dVXGBwYUJZY2UzemE2fRXFnz4adW/5+laxgsP2VssFSW/S4E8SAaxhwTBM5EkFCYaQiMZh19Yi3tqGqvROJjm6E6pvgxqrg2GG4hsXPwYIAslOcRQDZKZKyHSEgBISAEBACQkAICAEhIASEgBCoXAIigFTutZEj29cEyhFA/FwBX/ygEHSd/MFWU04OdiYFl7oMJqe442N+sB+Z8RGY8zOwU0lEPQ8hz8/7IOHDUMU3Ei1YutDh5z7rsgQQX/zQhUUSP+yQyk2oTlRxZsLpM2c47+P0qVNo7+hANBZFyLbzER/K9mpvCyBkaUUdHhSufPXqVba9+uKLL7gThLo+aOb5RstOdYCsJ4Dk7csCgc+qkEvXX3X9rDUaNzr+F+X32h6JxJCWlhYcP34cly9fxltvvcWWWI1kYxSL5W3iXhQuFXueAQEkKGbQPbm4sMACJYWjf3n9Ou7du8uiCGX0LC8nWbTk+zJwX+j7dHMCiOoAYQlEBQXl7zO6J13T4K+0YSJpWMiRHVZdI6Kt7aju7uPv9G/EE/BCYcC0YJa8UYv7QDZzN4sAUrFjWA5MCAgBISAEhIAQEAJCQAgIASEgBHaMgAggO4ZSNiQENkMgGJdLn1tZxAr0ZKjwW3aC9788BxSpa6SScOfnkBwfx9yTAQ47d6bGYC7MIpxJIuTmYJH/PM9AVtkcHlvz0BZ1F4ifKaLqc4VCOB+AyudYYYHlH2eww4BmvsdiUbS1t+HkyRM4ceIEjp84waHR9Q0NPHPesnyPfUakg81LhJ4XI6zQDBA6f5pNTmHnX375Jd59913uAKGwc/q5DvLOX1XfEmnDAupmhtAm1tX2VysLub4Asont7PSqe8mGS4sgJPTV1dXh1KlT+MlPfoJXXnmFBREKRw/mSOw0K9ne5gkExxeLva6HXC6LdCbDAemU2UPdWzdv3uTvA4MDmJ+bzz/3+POrhMNCHtJaRxQMQNfr6Gcui9f8GKSAEAOOAd8SK4RsKArUNiHU3oVoRxeq2rsQbmyCEa+CGYoAHj3R1fNbLVrA0E+a4vfKRmKICCCbH1XyCSEgBISAEBACQkAICAEhIASEgBDYawREANlrV0yOd58QCBaqVju5F36rymYkflhwYJH44WRgZtMsfqTHx7A4MozZgQFkJsZhLc0jlEkh4joI0ecK4Ry+8KAEDb193VNCUNUkZe3V4h+TFkBYtNDO9mo1yzTZ+qemtgatrQdw5MgRXLh4AcePH0NXdzcXiS3bhmmQgZfuZgkW7lZnjqy6uBUogGjrK5o1fuPGDXzyySd4//33uYBKNjsUdF50lvnsjecmgPjjQI0Hv/Nno9roM7jT9pIAwuVmvxhOllg93d14/Y038MYbb+DNN99Eb28v3w/0O1kqg8CK8eUBrkfPUnDoOXV6UAcXiZiUCfLtt9/y1/DwMJaXlriLS1n8FQSP4P27XveWtrzSFlh+v5VvPOgHmtOB+JlMjmEg69EXdYIk4DU0I0R2WF1diLW2I9LYBDteA1hRwLC1hOKL2UERI3hTF4shpa6JCCCVMVLlKISAEBACQkAICAEhIASEgBAQAkJgNwmIALKbdGXbQmBdAivn8WqLFFW28g2vWIdwYSKHkJdDxM3CSi3Dm5tFevwplgaeYPnpCJLTE3AWF2BlM7Adx7e98mca+3IHF/J09wV3e1AWRKHrY0U9PG//4of5qinLVDlUnSKey5ZXJHL09h7EhQsXuPvj0OFDOHDgAKoSCS4GrzsjvlQBvvhnFVifI4GDgs+/++477vwgAeTWrVvc/UEWO5sp6u+WBVbxsFu9H9X9sZljrcSb+VnxKxauaL/19fXoPXgQr776Kn7+i19wOHpNTQ0ikYhYYVXgYOFr6Au8dP1cj7pBclhcXATl+JCVHQmat29/iwcPHmJycgK5bI5FED3O6DO0kBWaFsRKnio1jgT7+rSuXEhJV6IoZzIZyPnNcIZL2SAhpCNReHU1sA+0IN7RgbqeXkQb24BoHTw7xp186vntf/cPgrPW8/sVAaQCh6EckhAQAkJACAgBISAEhIAQEAJCQAg8BwIigDwH6LJLIbCagKqQFXdmUEHLgAPbyyKUS7G1FeZmkH46htToMJJDA8hMjSO3vAAvk+KQXIszPwz2i1dlOr1VJYEEszfcoO1V4KDyjSC6sKaqfdzNEQqFOe+Acg+6e7px4vgxDoQm8aO5uRlVVVVcICyrOF0seOwBAYTED7LPuX79Ov7whz9w/gfNGqfZ5JtdymK02Y2WWL94P7qgLwJIeXBLde6wAFhby2P/nV//mq2w2tvbWQR5Vte1vKOXtTSBUteRREvqBhkfG8N3d+9yFwgJmo8f97MwsrS4xCIIiR/FHSBrXuc1BJBACBI/Tz3KATEA6hmjrhHbpS4VAynTQDYWgVtXjciBA6jt6UO8tRt2fTvMqjoYdhieST2BytaQ+lr0o1P3E6qfbNTmVYEKswxXISAEhIAQEAJCQAgIASEgBISAEBACO0xABJAdBiqbEwLlEfA7K7QAwTm5Hkjw0LZUWhKxvRyibhpWcgGYnUZq7CnmBwaQejoKY3oCWFqA56QBN8cznJWzCmV/FPI/uN/D97PPFwN9Byq2pwrEcajV/PKZ3yXAM58NA7YdQn1dPed7HDl6BOfOnWXrq87ODp4RT7PfKROk7ALwHhFAgkIBZXxQdsDVTz/F73//e1y/cYNzP8gyZ7NL2Zw2u+Gi9YtDnIsLwtvc/HP7+LPiV0ooonFOIghlgfzsZz9jKyzKAqGQdMkCeW5DYt0dlxJA6GckcJB9Hd3HJGZSdxfZYn391VcYHBpCKplENpdb9Vxba/wVW2CpgwqozfS85Uwmk5/5Tl4AUWaBWcNAJmQiE7GB6hqEmg8g2tqN6q5jiDW1IZRIwAtHkDVNOAYnQnFHiB+57r8HCgLIapNFjUkEkMocqXJUQkAICAEhIASEgBAQAkJACAgBIbCTBEQA2Umasi0hUDYBVXiiQhmXqXwBxDVYBvHrZR4oPSOUSyOSWgJmJ5F8OozlkWHMDw8jNz2F0DLZXqW4S4RsqfSMX10I48hcEkVYGPEDfYM9IXmrK1+A8XetCnsFEYS2TMXe+voGFj9OnjzJX6dOnURHRweqq5Xl1aaXPSiATE5McIH0L3/9K/74xz9yoZRmkNNM8s0uz6qAv9ZxSQdIeVesFCe6dpT3cfjwYfzoRz/ClStX8PLLL6Ozs5N/rm2SytuDrPUsCKyZweN3d9Dv53yBk+7xa9eu4e7du2xvNzc3h0wmw/e5vm/XE0D4Cao9qfTJ5S2w/OcriyDUwaGEa4ta8gC2xKKvjAnkIhG4iVqEmtuR6D6GqrZuxJsaYVVXIxsOI2fZcAxLCSCeymlisVuZZPH2RAB5FqNL9iEEhIAQEAJCQAgIASEgBISAEBAClUpABJBKvTJyXPucgBZAVImKbFBI+HANkhpcmJ4Ly3MRcl1YySWYs1NIPR3GTP9DLD8dhTM/ByO5jLCThuXm4LEA4nEhTRW+lP2V6ZEVlhZAdBa3H4TNHSBKbmHZRRfnqJDmCyBcOjNNLuY2t7Tg5ImTOHX6NM6ePcvZHw0NDaiqiiMUCm2t4FvhAkhx4Zv+PTI8jGtffIGPPvoIf/rTn3D//n0VlpznV3lDVxdANzLEqbwjf7ZHtJEgVXyNaX0SBMn+igSQH/7whzh06BDfDxKG/myv3Xb2pvNB6DuJmWRzNz4xgYcPH7IlFtndUUbI1NQUd4rQ83B1DojK1VHddlqIyPdkqKdsXmD2n9K6084/eH4bUFg7vwvUe8GxQsiFY/CqG2A2dyLW2onarg5EW5rhVVfDicSQNSy4hsVdf9x9ogXvQFx6aT7SAbKdcSOfFQJCQAgIASEgBISAEBACQkAICIG9QUAEkL1xneQo9x2B1QKIC5cFEOrmoMDzUDYDK52CNzuD3NMRLA8PYW7gCTLTkzAyaVhOFja7wFPxnT6tRQwlgLAI4ueA0IxgEkQKM4F9gy0tgPD3oIu8wQU+y7IRr6pCfUMDevv6cPHCRRZAjh45gqbmZoRCaqb7RoXjNS/fHhRAnjx5gr/85S/48MMP8cEHH6C/v39To5NY6QLqtthtsNcVOR+BTh/6WPB6bfnabeqs1185eKxrCUnKVoqPfgf3XAiC11ZI6wlZpX7X2trKAehvvvkmfvrTn7INFlnBiQCyo5dpVzemBBAlBOsRtpxMcgYIiSAkgNy+fZtFEPoZ2d1RgLpe2DLQ77pQjoKlBJDCWMtb0qkBnX/y6v0HxxnZZOXMMJxoFXKJBrbDSnR1ItbehlBzC1BTCycUhWfZyvQwn/Ve6ABZG54IILs6sGTjQkAICAEhIASEgBAQAkJACAgBIVARBEQAqYjLIAfxYhKg2bpkcmXAMah7w4FnOLCQRczJwFpehDM9jfTTUSw+foz02FNgdgZILvt5H774QbOF/dKd6gBRFij5LBAuyLl5ASQfl6tFj0Dhj4txfu4H5X1Q2HlHZxfOnjvHwgfZXnV1dqGmtoYtsUxTd4ts8QpWuAASPCvulvE8LoKS8EECCAkhAwMDmzp5KoyTXRh9FXcK5K11CpXV8radFzj8EqrObqHwZvpynIK8xQJMocuHhYXy9rIra6kJ6yqHgeyFNGcex36BmP5Ox6wFo8LPt3bkxYKL2ncub3G0VjNPKQGkubmZc0BIAPn5z3/O94jOwtkVYLLR3SFQJIDkHIfHw8zMDEZGRnDv3j3cuHGDLbEGBwcxOzvLYzWY95K32MrnLwU7QEoftn4EFjoBA89vHogmPNOGY4WRDcXhVtfCbG5CpL0diZ6DiLQcgJmoBSJRfspzHkjRM31tYCKA7M5gkq0KASEgBISAEBACQkAICAEhIASEQCUREAGkkq6GHMsLRoB8r0gAARzDZfEDyMHKJRFJLcKbmUJqZBjLQ8NYHhyEOzONCHd+qLwPFZpOnR++hRWbZ/nLijB0ZYGlpBY9f14H8voGWAEhgorMFPBcU1OL1rY2HD12DC9dvowTJ06gs7MLdXV1sKxtdH0Er/IeE0CoUE4zwt977z0WQD799FMORC9n0YXS6upqUNdAY2Mj6O9ULA8W+/Mlfe542KjArzt5lHKl7czULPCCqKAtuvQxVJQAQsdJX44DKjrTsepFHy+PW+pIom4j0++e2mo3SFE3DIkuNKNfF7op60ELMcXXtZQA0tTUhGPHjrEA8vbbb+P06dMsDtI9JMveJ0AiyNLSEt/nlPdDllj0Rf+m0HQaO7oDhAURX7hTdlTlCyBsfujf7lrAVlke9Byw4BkW9QYiF4khU1MDq6UF8e6DiLd3ItZ8AHZ1DTw7DNe0QL0phbtorWsg4sfeH51yBkJACAgBISAEhIAQEAJCQAgIASFQDgERQMqhJOsIgU0SYB/2wLIqe6FQ5VZ+7/R/IwcTWWB5Ht70ONKjQ1h89AiZUer8mIWVTCJC2SC6S4MFEGVdpQrf4EJyvnjs54DoUFwlgKj8D3V8Ac96bcPi0UTiCIscBw/24sLFCzh56hSOHDmCA62tiMfj3LmwcWG+TGB7UAChzI//+Z//YQHks88+w/DwcFknS8ISdXz09PTg1VdfZUGpra2NRRBVy1eDIiiAlLVhvVKwC8Tn6rkkLrig7/SHrz/9FxBXVnWdbGqn21tZd3vQd8fvANECSF6soWOlzAX/mPNjb6sCiGbsW5FRpgPN5qeZ/XRNSeCiDAiyOFpznPv3GWGmHBy6P0gA+dWvfsX5OCKAbG9cVMqntYiYy+awuLTIGSBkeffVV1+xGEJdIWSJlb/HtADCHSBK/CglYeYfe5z9pBb9DNfPAPU8B1SOOm3P4j+uFUYqEkU2UQuvsRnRtk409vahquUA7KoEvHAEacoO8e/1gOTt23wV3hAbyauVch3kOISAEBACQkAICAEhIASEgBAQAkJACGyHgAgg26EnnxUCJQhwUYltp1Yv2mGev+fFC5JAcoCTgZFNwpmdRHpkAMnBASSfPIEzNYVQOoWQk0OIirbsN68LZkoEoYWLZQE/eWWBpb50KG6+IOcLIKrypj7P1kyRCJoaG3Gwt5etfC5euojDR45wAHpVVZUqnO/kVV9PAKmwCcpcpHccDj1/9913OQT9888/L1sAIb7U7UEZEX//93+Pl19+GQcPHkR9ff0KAWTbeAPF+XyuQZElTl702LDDZNtHs/4GfFsxLjT7HSvBLgudlxLsBNFC0VobLmt8+mIK3UuU9TAxMYEvvvgC//Ef/8HFbZrxTzP/yxVAKPj8jTfewDvvvMMCCFnHSQfILo+dZ7D5vFWaSwKdw6LY+Pg4i2Xf3LqF6zdusCAyMzvDohkJjepZa/qWg+uPRiVurBRB+NXg/4x6ArnDzwAo4jxEHYOGhawZQjocRSpeDbu5BfUHe1Hd0Ymq5maYiRqkQ2E4pu2Lqsr0UD3y8waIvN+y7pVnwFl2IQSEgBAQAkJACAgBISAEhIAQEAJCYDcJiACym3Rl2y8cAd35UQjBVQh0oYln9ZJHu2Fw4DkJHwbZXnlZILUEd24G6acjWOynzo9heNNTMJcWYTm0jsviB20sn7cb7ADxgrYnSqjgWfOFVFyuHZMtizombZ9EVkked3e0NDfj6NGjeOWVl3Hy1El0dXWjobEBkWgUlk0hu7tYNFvVJrObO9v80CwWQKhb4Nq1a5sSQKh7hiySfvnLX+KN11/HocOHuYOAr8dOiRFBAWTzp6k+sVYIRv1QlU4AACAASURBVLnbK/dcAnZUK0Lb/f1sRagJdtOsd7h6PRI7SAC5evUq/vmf/xlffvklFhcXWQDRy6qunABjErC0APLrX/9aBJByx8geWS/YpUSHnEomMTs3hyePH7NYdvPWLe4GGXv6FNlcjq3nTEP3f5R6qK0+8WAXiH5f5Lv6fGss9U4xYbKtloWcaSFph+BUV8NuaUZVRwcaensRbW6DU1UPJxwHBairJ71+2quRXLi9tSS/Ry6GHKYQEAJCQAgIASEgBISAEBACQkAICIEtEBABZAvQ5CNCYC0CpQQQLRoUClokftBPaX5vFoaTgplZZvEj9fQpUsNDSA5Q58cEQqllWNm0jrZdsVvuAvF3yEW6Fb7vvv2KL4Cogpcf2OtvhUt0hgHbstiaibo8jh45gjNnzuDyy5fR19eLmpoa7logwWZXxQ99ZsX1wgqaorxTAgjx/fU777BlElknNTQ27pz4scVbs1S2xbZEkGI7L18C9CPat3iU5X+sXDGJzlsLIJ988gl+97vfcSfIwsLCpgSQvr4+7gAhAeTcuXPSAVL+pdoTa+bDzan7zrdqIzusBw8fsvhBQujDBw8wNT2N5eVllWOj2/Q2cYb68ac7QOijKuMpYIXlGbC5k8NAyjCQiYSRq65C+EAL6nv7EGvvgdXYCTNRD9hheKbF75t8ApRuO8mbJ+6iqL2Jc5dVhYAQEAJCQAgIASEgBISAEBACQkAI7BYBEUB2i6xs98Uk4FtfBTtA/Dm3fth5wY7EhAPLTQOpRbjzM0iNjWL2UT/SoyMwp6dhLS/CcjOwPOoSUWWwoB6wYtYwCyBkI+SvwYLFavVAz3rn7hDKpLBtJKqqOJBbdX684oedd6Cuvo6FEbJu0st29YgK1jc2HK87KYCQVdKVChJA8vqTPzV8retc3nz2DVHu+gqbFUDI1ogC7UUA2fVLs/d34Nu2pdJpFsoGBwc5FJ0ssagbhDKBkqkUctns6idwXuFY4w4LtgoSKV/YVgKIkqBJuLaVhyJyBpCxTKQjNlBTg1BLC6LtB5HoPo5IczvseBVAdliGCdcw4fmh7Fqopx5EXrb7YN/7V1XOQAgIASEgBISAEBACQkAICAEhIAT2MQERQPbxxZVTew4ESgggHDbOBSwKO9f1Jg+mm4GtOz/GRrE4PIS5x0/gTEwgklxCKJeBaTgwDOoUUSYmxXUq38SKbVdoCQoga1W1WBoxDIQjYVRXJ9B2oBWHDx3CqVOn8NJLL3FId1UijhCFnfO6BY7brZOJABLmDhsSQHQHCIlP5Rbsd3tEB2e6l9pXyU6RjQ5K++2Ua4u10fbK+H25PHUHiAggZUCVVVYQ0AHps7OzLILcuXOHO0EoH2T06VPMz8/D9S2x8h8MtniUUh1WCCAqT0SbVPHTnzKgPDLAUk9314AvghjIRSJwqkkE6UDVwROoautGrKERViIBxw7BNW31BvHUNmgLDlsoigAiQ1sICAEhIASEgBAQAkJACAgBISAE9jcBEUD29/WVs3sOBLi0FAhBV70ZSgChP6bnwoYLM52CuTiL9NhTzPY/wtLICHITkzAXFxDJqc4Pz3Sor2OFALJaBCkUymiGryporTSsCha2tQBSU1uNjo4OnDh+HC9ffhnHjx1DR0c7amprYJo2d4gYJs04VgWy7YoftBkRQCpUAPEvzE5ZVK0QSkoIIKsyNXb4PhUBZIeByuZWiR/0A7K6ymazSC4vY2R0lEWQmzdv4vr16xgYGGA7LOoEyavI+XthpepQcrz6nSaFHasMkHx3IWkZfmeIaxrIWRYyVhhubQOstoOIt3ejrrMT0aZGIF4FLxShnkN6A8HyLbSc/DbkAgsBISAEhIAQEAJCQAgIASEgBISAENi/BEQA2b/XVs7sOREoCCC6nOz5WR00/9aF6eZg5zLAwjyc8TEsc+dHPzLj4zAWl2Bn0gh5Dnd/8AxdI+8Cv0YOh8cdIFwM8y2wtF2KRhAUQCiIO5FIoKO9HSdOHOdQ7gsXLqC7qxtVVTHYdigf/2CafvbHTqgfIoCA2FdkB8gOCyAsdq0RpL7b4ofS/8obsNIB8pweknt8t3ps64B0ekqSHdbwyDCLIJ9//jl/Jzusubk5OI6jntHaYq5wEzAJbU1YpLKsuId0CDo/kYNdeWR3aBhwYCADE7loFXL1LQgdaENddzeq2toQaWqGEU8gZ4bgGRYMz2QhhAQQfruUd7vs8asmhy8EhIAQEAJCQAgIASEgBISAEBACLyoBEUBe1Csv570tAut1MnC+hl/o8mUJFjFMuLA9B1Y2BSwvITs+jsXH/Rx6nh0bA+bnYWUzMJ0cz9OlNhIlgOgekkDdS5u481lsLIAET7ahoQEU2nyaLa8ucRB3S3MzEtXVnPdh6gBrHXwuxTFF2fO4kHn//n28++67+PDDD9nyhoqc5SzEtmIFkHJOYJPrPE8BpNxDFQGkXFKyXjGBoKBBv8vlctzxMTY2hnv37nEnCAkhjx8/5p9Tp0jxPVEsBq4Q7oo6QLQAEmzH031+lt/xR2+ZrB1GKhKHV1uPSFsbEl1daDjYh3BDE7KhKBwzBNejtxHlgvjpUms+41d4dskgEAJCQAgIASEgBISAEBACQkAICAEhsCcJiACyJy+bHPTzJlAQQAqVI998iifnmrwCx5KTUQpguLDdHMJuFt7iPNKTE0iODGOxvx/ZsacwF+ZgplIwXYfFE6pn0XZY+vDFDpqlqzM/VvpRkQDir7tGBwgdTSQS4cyP7u5unD93HufOnsWZM6fR3t7OhXkq0Bcc53e28+N5X6+d2L8IIDtBsbK2IQJIZV2PvXY0+Q4Qw8iLG4uLi6BMme+++w6ffPIJbt++jZGREe4EIRGERFS9bFUAoce8/ixZFGpbQxWMbiJlWMjFqoCGBsQ7OtF4+CjirR3wErXwIjE4hg3HsOD6yVJrd4CIALLXxqQcrxAQAkJACAgBISAEhIAQEAJCQAisJiACiIwKIbAFAiqSnBZVhlL/VyHlhfQNEibImISc1x3YTgbhdBLpyXFMPnqE5aFBuOOjwPws7HQSppPNCxAq6NaARWIIh92SEKLtSor7Tzgr17fAUiejLbCCM4opbJu6PUj0uPzSSzhy+DCaGhtRVRWHaVmrbIN2tPFjL4d/+ONDBJAt3CgV/hERQCr8AlX44QWtsPShksCRSqW4E4QC0W/duoUvv/ySO0FIBEmn0/mzCmae07N6rQ4QpYHr36sw9OCixHH1c5bcPSBnh5GJxmE1tSBxsA9VnT2It7XDqqmHY0c5FJ26QHSOiNpe8ftMS+47+jao8KsqhycEhIAQEAJCQAgIASEgBISAEBAC+42ACCD77YrK+ewqAdWVocQP9V0XjPTfCjNzuRTl5WB6OYTcLKzUEjA7jeWRYUw8uI/k6AjMhRlYqWXYbpbzQVzesgHDF0BCLrhE5VKBy/C/588wH9yQDxdXQohfIDMMtrMKh6nzoxo9B3tw6eJFnDt3DqdOnkRr6wGEQiFYFHZeZmbCluGKAMIdNi+SBdaWx8oz/KAIIM8Q9j7c1Vo2b3SqS0tL3AlCdlhkhUWdIBSMPj09jUwmw50gQQGE5YeACMLb1jk65IjoP9eLM0Do0UrvB+rmUBv0YLhkn2giRaHo1XWwD3Qg1tGF6p6DiDa3wkzUAOEYS/MkgqiWw4J0X3i7qTddQdrfhxdRTkkICAEhIASEgBAQAkJACAgBISAE9j0BEUD2/SWWE9wRAp5vCRUQQNg+xK9grSwdUSXLhUF5HxR47mQRyaXgzUxhaegJloYGsDg4iOzMFKxsEmYuw10iqtCkksJpb9QFYlPpiTURP03Et8NS3/KGWPxXrTEoAcSEYZosgDQ2NeEod36cwUuXX8LhQ4dAOSDxeBwmrcdFtx2htPZGRAARAWSXh9hWNi8CyFaoyWdKESgWQygThDpBJicn8ejRI3z77bcshDx8+BAzMzNIJpN54Tn42aAYveLnyugqGAGSf+azQJ4/KIo3JzHdRBY2suE4sok6WM2tqOrqQaKjE4m2NtjVdcgZYRWMTqlTgZeAYdBbRBlkiQAi410ICAEhIASEgBAQAkJACAgBISAE9joBEUD2+hWU438GBLj9Qllb+VWm4vDYwkxeNqzi4pHlKfHDTi/DXJhHZnwE8/33kRwZQm5yAu7yIneHkFCSD0vXFlq8v4IFlm9wlW8vMfTMYH322gKL/20ApoloJIqa2lr0HjyIS5cu4ey5szhx4gQOHDiAkG3DNJV7PH9CBJANx5FYYG2IaM+tIALInrtkFX3ApTpCKACduj4ePHjAAsg333zDgggJI5QJ4rru6nB0/4G8KjSdxOqATVVe9GYBJCiBU/chWWHZyJhhJENxeDX1CLW2oaqTQtF7EG1qgROphmurTBDP8DtBSHQXAaSix5kcnBAQAkJACAgBISAEhIAQEAJCQAhsjoAIIJvjJWu/kAS0AKJKT2pOrM7jUH/XP6eZuIbnwoaDEHd+ZODNzSA5OozloQEkBx8hNzkOM7UIZDOA3/lB1lfaaERbYAXzRJTZlrJE0VpFsWZBmkjeQsu00NTUjGPHjuHs2bO4fPkyDh0+hIb6esRisYDVyi53f6yOK1EjaLcFl10YpyKA7ALU57xJEUCe8wXY67v3heh8VLhWkgPPvWwum+8EoRwQEkCufnaVBZHZmVn+XfGiu0BKCSDq8Vn0AOUOwYIAwiI8ieieiZwRQtKMch6Ik6hFtLUVDX29qGrvhNVwAIjXwjFDcA2/C4SbTFQXielRoojKlApmXu31yybHLwSEgBAQAkJACAgBISAEhIAQEAIvFgERQF6s6y1nuyUCSgDRZSctgKjw2MLMW+3FbnkOIpT7kU7CXl5EZnwMM/2PkBwaUKHni7Ow3DQML8e5Hrp0pYUULnD5HSCq2FVIG9GdH6X0Az4eDwhHIqiuqUFvbx8LH5T5cfLkSbS0tMD2Oz90YW1V8O6W+KzzIRFA8nAkA2SnB9f2tycCyPYZvtBb2EgAofeD53HeB1lezc3O4v6DB7h69SpufXML/Y/6MTU1le8E0Sw3J4CQZ6K2Qyy8nThHyiMZw0LaCCNthZEKR2HVNyDR2YGqzm7EOnsRqm+CG47Bs8NwDZPfafR+oewpEkC4p1EEkBd6mMvJCwEhIASEgBAQAkJACAgBISAE9joBEUD2+hWU499VAoVZr8GUj0IXCM+6Dcy+pX+HPQdxJwNrYR7ZiXHO+5h68ACZsVFEkwuws0kAWXiGkxdA8oUv3mFBbMkLIJwLEpiDy1YoAdsT/TnDQENjIw4fOcqdH6+++iqOHD6Cuvq6fOcHbVMLIGSDtasB6CKAiACyq3fo9jYuAsj2+MmnNyZAY4xFkFyOhY6JyUnOAbl58yY+/fRT/vv8/DzS6XShr2MdCyx+J6zwLNSih34f+O8JDyyAgLtAbGQMm0UQJxYDamoRae9A3dETiLd3wk7UAtQhYlgsgpAnIr1fLC2A6DSQXfdK3JinrCEEhIAQEAJCQAgIASEgBISAEBACQmCzBEQA2SwxWf+FIhAUQLT5VMFoRM+8VYZY3KlBHRi5DGLJRXhTk1gcHMDCwCDmB57AnZ1GlZOB7WXhGvTlKgHEtxzhwpZOVdeBt9z9QT9faUBSXADjzo9wGInqGvQcPIiLFy/h3PnzHHze2trKAdwkdmjhg77r7g8RQMob0mKBVR6nvbSWCCB76Wrt3WPl567/DKdOkKnpady7dw+ffPIJW2I9efKYc0Ky2RxngnCHH3VdFGU96Wd1OQKI6Rkw+RXFZlZwYCFjWMjYIWRCYVjNLUgcOYoEBaO3tHIouhOKwrFCvD7tw/QtF8kIS3U87kHvwr07bOTIhYAQEAJCQAgIASEgBISAEBACQmCHCIgAskMgZTP7k0BB9FCFHz+Jo9D1wQUiP/QcHkKU/7G8BHNqApmRIcw+eoTU6Cjc2VmYqWWEOfQ8C8fIsQDicvfIyu4Onnubt9zK73GF6/vKQpgHz/VQV1+PvkOHcfrMWbzy6is4cuQompubEY/HA5kf6joFBZBdvXLSAZLHKxZYuzrStrRxEUC2hE0+tBUCvphBdljpTAYTExOcA3Lz5tf49NOrePjwgd8JklmzK28jAUTJFGohMZ4FEP99ot9UWcNExrLhJKrhtrQi3tmN5r7DiLe0w4vXsB1W1rQ5BcT0t5U31hL9YytXXj4jBISAEBACQkAICAEhIASEgBAQAs+ZgAggz/kCyO4rm8DKrg9lQqWzP/hvbBFC82Vd2E4OoWwWmJ1GZmgAqcEnWBwYQG5qCnYmDSuXgcWh5w5cEkDoT14A0VkfXLpiAUT9UXssrjsFC2GhUAixaBRd3d04f/Eizp2/gDNnzqK9vZ27Qqjwvtayq90ftFMRQPLoRQCpvHtdBJDKuyYvyhEtLy9z/sfdu3fx8V//ipu3bmFg4AlmZmaRy+VWdX/wm8HvwFj93A4mU/kCCOV45ONBOKyKH8fUzcEiSDiCdKIGoZZ2NPQdQaKjG+HmNhiJWmTsCFzD9gUQegspoT7foPiiXCQ5TyEgBISAEBACQkAICAEhIASEgBDYFwREANkXl1FOYrsE1qvTFyyvdBw5FYL8kpCnxA/q/LAyaRiLi0iPjmDuwXdIDQ8C09Mwl5dgOTmYnhI/DBJBKP8D7gp9QG1dJYBoAUTJIcGj862wAoWw2tpadHV14dSpU3j19ddx7NhxNLccQCKRYNsrKpYFQ8+DrEQAKX/kiAVW+az2ypoigOyVK7U/jjP4HOZOkHQaY2NjuHPnDr7++mt8/vnn6O/vx+LiIjKZ1Z0gawog3F1SEMrp/aSsE9X7hN8avgBCIgaJIDkrhKwdhVvTALulHfGug6g7dASR5lbkIlVw7RAMXwLxvIL4v/JKaGtGv0PSD2PfH1dLzkIICAEhIASEgBAQAkJACAgBISAE9gsBEUD2y5WU89gygbXEj0JBSdtfaQssw58JSxUlB5abQ9jNAAvzyIyPY2loAHMP7yE7PoZwcll1fpBVlkeZH1R6IhFEdY7ofWvhQ3d6FLJAfEHEPzule6hQXdu2EYvF0dnZgbNnz3Hmx/nzF9DR1YlIJMq/14sIIFseHisYUtHy/v37ePfdd/Hhhx/i2rVrGB4eLmvj0gFSFqZnupIIIM8U9wu/s1LPYRI7xp6O4fad2/lMkIGBAbbDKs4A0QBXCdf5jCj1RgkKIOqNoZvx/DeOQW8hCkcPIRupQra6HqG2TjRQKHpHN6z6RhixKniGxVZYFKROLz3+tP8OKtXeR/uVRQgIASEgBISAEBACQkAICAEhIASEQKUREAGk0q6IHM8zJVDo7shLBfn9644MbUnFv1DptPAMkzszTDcHO5dCOL2I7ORTzDy6j8WhAWTGngLz87BzOViuwyHmykhExcmS+LHC2sqfqZvPmA14jeRFEQOwOMjcZYuUqqoqdHR04NTp03jzzTdx4sQptLYeQKKmmm2vDEM7uK+NdNc7QFZjVT/Zg17y63WAaI5rFSzplEUAeaa3dlk7EwGkLEyy0k4R0KHmgTDxXDYHCkYfHhnmQPQbN27gs88+w+DgIEhwpVB0GqfBZ0vp5/bKt5nuAKFDVwKIzptSP6FAcxJBslYYyXAMXn0LYl29SHT3ovZgH8L1jSoQ3QjBcG0WQfgdxiKHvzX/Oe7LLv4e9ubzfacusWxHCAgBISAEhIAQEAJCQAgIASEgBCqPgAgglXdN5IieIYG1BRBt7aFq9aojw/D/odI5TAo8d7Iwk/PA7DiSI08w9eAOkk+HYSwswEinYbu+DYlf+CoIINqyRFWQ9MTZUgKI0gs8trIy6ctUXwcOtOLMmTO4cPEiXn75FfT09CAajcIO2WQWXxZFEUDKwsQriQBSPqu9sqYIIHvlSu2T4ywhgGhxY25uDkNDQ7h16xY++ugjfPfdd5wRQlkhWgTRFNZ+bq+0S9TvleB7Lmip6BpADhaSZgi5eC3Q1MZWWI1HjyPe2g7EE0AoBrhhwKMsKV/8MKh70Vft/T5GLYvwOuW9fvbJRZXTEAJCQAgIASEgBISAEBACQkAICIFKJyACSKVfITm+XSVQvgDiB9CSsED/uR5s10E4m4E7O4HFgftYGnyApaGHyM1Mws46sBwXcA1f3NBO7AUzEiVs0JcKqF1dM9I/KUSxUydJNBpBXV09jh8/ju//4Ps4c/YcZ4DU1tUpcYSP0c/+WDOFXGEVAaT84bWWADIyMrJqI6U6QVZ0gPzDO3jzyps4cuQIGhsbn911KP90X4g1RQB5IS5zRZ+kFkAo84PEjidPnuDLL7/kTpCbN29idHQU2WyWBVh6XuuvjU/KD/0ouWKhi4PMGB0jhEwojlS8DnZrB2oPH0VVVw+iLS2wq2rhIQbXs3UUOkep604QbRBZEEACiv7GBylrCAEhIASEgBAQAkJACAgBISAEhIAQ2HUCIoDsOmLZQSUTKEcAISMpnklLOoWpujFI3LDSaYSWl5AeG8LMg2+xPPQQ2alhYHkRIc+ARZ7p1DkSsLMq9k1XvSS6w4RIBVNBNDkqZHksbtiWhaamRhw+fATnz5/HG2+8gcOHDyNRXY1wOFwIOzeVtKJMT9ZeRAApf3SKAFI+q72ypggge+VK7e/jpHGouzymp6fx8OFDFj8++eQT3Lt3jztBUqlUXigtWwRZ8/FPvyAbRvqid4WNjBnBkl0Ft74Z0a4eVHV3o6anB5GGFnh2NTwrDMc3v9KdIMomMhC+rt84kgWyvwesnJ0QEAJCQAgIASEgBISAEBACQmCPERABZI9dMDncnSVQvgCiWjRc02Prq3AuxzZXzsQ4loceY/bBHaTHB2Em52By6LkvbawQP1Yf+2oBZOU6qpNA+b9HwiHUVFdz18CbV67g/Llz6O3r4w6CUCgE06Kg2kJOCQs22nJlDWwigJQ/nnZSAPmHf/gHXLly5Zl1gGw0DsqnoNZUsl3B63+nt7/p41nD8q2c41paWsL4+Dg+/fRT/O53v8MXX3yBhYUF0Ix8veS7s/R+8pZ2QH19Pfr6+liM/PWvf41z584hFovBtu3Nnoas/4ISCGZ8pNNpDkDv7+/HtWvXuBOEskFojAZD1OnZXSpUvTyEvgWj54KSPUzPQs4IY8mMIh2rgVPfgGhHB5qOHkG8rQtGdSO8SBxZSq/ynSDV7U+fByy/g1EZY4kFVnnXQNYSAkJACAgBISAEhIAQEAJCQAgIgWdFQASQZ0Va9lORBFYKIKvlECp8mhR2zsKCC890YeWyCKVScKcmsfTkMZYH+pEcfARndhKWm4bpObqvI29ytdbJryeA6KOhZg7TNFFfV4eenm6cO3sW3/v+93Hs2DHU1tZy7gcLGX5A+2YK0yKAlD8sRQApsNpvAsjExATPthcBpPz7QdbcOQJBoU53g9CYpBwQEkBobFJXyOLiItth6ef2tgQQ1ilcmJ4B2zPhwEbSiCBlR5GMxmA3t6D+8CEkunsQbumEUV2HrG3DNU0OUFedix4oGcT2X1Z+MohkgOzc0JAtCQEhIASEgBAQAkJACAgBISAEhMAOEBABZAcgyib2LoGC5FEsfhRC0GmGq0mFHsOFaeRgppOw5maRHB7E1J3bSA89gT03BTO1xF5Z/IdnimtzkLUTYbUAstImixO3OcicNkPdHfFYFL0HD+K1115l66tjx0/gQEsL/84yyZeLBJDA1Nw1LknxjHgRQMofu3tKAAl0KJR/huWvWTxuyum0WG/rxQXdjY5ko3Fb7vHQdqgDhIrN1AHyj//4jzzrngrN0gGy0VWQ3+8YAf/1oy0Lafwmk0mQHdbdu3fx17/+FV9//TV3hczOzrIgroUSOoayLbH0AfP+PLZ2VB0cbOyILEJIGTaWTRtedQ1iba2o6u5Bdd8xhJpb4cSicEMhJYL4Mj91f5CAQtty+f1X5Pq4Y5BkQ0JACAgBISAEhIAQEAJCQAgIASEgBLZGQASQrXGTT+0TAqrulC87+WdVME7XHSAWCSBeDiE3A29xFpmnI1h60o+Ze3fgjI2gKr0E28nBNcgixOTvK0WQ0sDWEkC44cQAixs1NTXoaG/H6dOn8L0rV3Di5Am0tBxAVVWVEkpUBcz/vv6FEQFk6wN3pwSQU6dO4e2332bLJLIza2ho2PpBrfXJPSiAaBugUmM0KHhsJH7wHb2B9Zu6ZVSgNAVPT05O4urVq/inf/ontsAiUUQEkJ0flrLFNQgUCSA0Lh3H4W6P4eFh7gLhr+vXMTg0xHkguVwunxtCgkg590V+7/q1wfcJWWCRAGLCMSxkYCLlGnAiUVjUYdjWiZojJxDt7IJdXwfE48hZNr/nSAShz1LmFX13RACRIS4EhIAQEAJCQAgIASEgBISAEBACFUhABJAKvChySM+OQF768As3OoScykHaypy7P8jmI5dGKL2E9MQoph/dw9LAI+RGB2HOT6Mql4btulxA4sIQF4dUZ0apHFodG5sXQHSmgv+dPmMaBmzbQldnF16+fBkXL17A2bNn0dHRgWgsyhkDK3pL1m40KdS9igrDmyqabeeyFEMo41i3s7vd+OxOCCDUsXP8+HH89Kc/xSuvvMIB9g319WrWdBlF+7LOy9OjurC23vZ297FT46XUdjRfHQatRQoq7lqWtSIAej0OxXZCpdbV4gdtm2bakwBCnR///u//jq+++opFESo+60UyQMoaebLSNgnkLa24e1AFo1M30tjYGL799lt89NFHnAcyOjrKOTX58blGBs6a92vgeazi0Em4N+DA5FQPxzPgmjYQisFqaEak5xCqug+itqsTofo6ZMNh5EyL16MeEhJA6I+2wNog+mqblOTjQkAICAEhIASEgBAQAkJACAgBISAENkdABJDN8ZK19xUB366DLTuCFlhaniCLEOr88GDT9+QSzLlJLA8PYOL+bSyPDMCcn0I4uYSoL4GjNQAAIABJREFUm+X1XBJAYCkBxLfBCqoUBWMtLu8GskIKXRyqGA7EolE0NjbgxPHj+MH3vs/iR3d3F2rragvF4FUV2rUvkHI9WalE7FRBe8NhsY8EkAcPHuDdd9/lYuTnn3/OM7SLl1JCAxXbSbTq6urCyy+/jJMnT6KrsxPV1dUsfmgRJBiIvCHXwArrXcudEkDWOp7NjqNV69O947rIOQ7PfKe/06LFDxb7/I6N4qJvcFurzrOEGKTXp23TF3V6kK0Q5S188MEHnLVAQdQ0w37V7VUiBJ06eA4dOsQdPe+88w6HoFMuj4Sgb2b0yrrq8azfEIWOPhqH1PHx5PFjXP3sM+4C+fb2bRZBSKSj+4U/6yMs1pZL3puB5zHdaQ6JHwYJIb61ld8R4ho2UFULtHQg1tmNxkN9iB9ohZdIwAlHkFUJWbDIAsvvpRQLLBnLQkAICAEhIASEgBAQAkJACAgBIVBpBEQAqbQrIsfzjAgUzK+CBRvVr1H4IgHEdh1EHAfG3DSyw0+wPNiPmccPkJ4ag51aRiiXRth1OCdE2YLoDpBAJodRKFCphFj/i8Nk1Sxa+kbSi/Z2b2lpwbkzZ3Dp4kW8/PJl9PX1IpFIIBwOrwqZXauhIqg7+LbvK4q6a0wc3vlrsM8EkPfee48FkM8++wxDQ0OreJUSQHQBn6zL6NpS5wfZm9H15GtOxXpfCNACwGYuhN4+j6eiAaGKk1tfVF3Wv2f846Sf8G58YULvt9T+192zvz2HBJBslkWQoABCQgJ9kVihF13UzZ9zYCDn2a9hAxb8LG2TCsgkgsxMT2NoeBhzc3P8s+A1LHSAqCMI6oiNjY1sZfbmm2/iV7/6Fc6cOSMCyNaHmnyySAjhzijXYZFu4MkT3Lx1izNBSLCbmpriDiYtoObvyQBFdY/k75yVfFWjoy9+UAeH2oJ+J9G7LBeKIlNVi9CBNtQdOoJEVzeizQdgVFUjY4ZY8Nd3pn5zciCILEJACAgBISAEhIAQEAJCQAgIASEgBCqEgAggFXIh5DCeNYFC7kdBAAkIHyxFuDA9F1Y2i9ByEs74KJYffYfk4GMkx0fgLsxx7ofl5mB7rh8C64ef+xUn1QWiK8XFIogfXs7lIx2aDtihEHd/HDrUhytvvolLFy/g2LGjaGluhmmt7fVeLIKsEj8ChVu9bhm56TtzYfaJAEKF+UePHuH//b//hw8//BAff/wxBgcHVzFaz2pKd4JQUZ8ssXSgsRY/guHGm4G/lgCy3rjYzPZp3RUdFnq2Og8ilaexafHDPwA+Z8dZswOELLDWE0D4FitDBAmKH/nP+AJMNpdb1fmh+awngDQ3N+PEiRMsgPziF78AZbxEIhHpANns4JL18wRKdYJQVxLZXlEHGj13yKrt/v37bN+WzwPxt6DuxcJSEEGKnga+AOL6An3QmpHeSfTYzpo2klYURn0jYl29SJAVVvdBhBqakQvF4FqhwnHz37xVAqxcWiEgBISAEBACQkAICAEhIASEgBAQAs+TgAggz5O+7Pu5ESiOPXd5xqr+Ikd0sr5yECJhY2kJ7vQ0kgOPMf/dTWRGh2CmFmFlMyyQqK9ChV8XkZSmoQpOq+bDcjaIEj4K39V6dbV16OnpxrmzZ/H9713B8ePH0NBQj1g8xrkgJbdX0FhWMC3ebz4zPV8oe0a1qn0igFBh8smTJ/jLX/7CAghZJvX39weK77pLYu2hHexa0OHFxdZNW8nqWMuGaicFkJWDy7+oAeFhOwIItVXoLpjgfkp1eejfb9Z6q/iq8OcD9mPFnR/5/fh/KTWvvbW1lW2vSAD5u7/7O854oa4eEm1kEQJbIZAXQAL3FomvZHk1MTHB3R8Uik5CCFm2URcIdTEFO6eC98aaAkjRuC7YaBV6IbOGiZRhIxerhlHfjFhnDxqPnEC8rRNI1MGLRLlzpJD7kX8DrvFW2goR+YwQEAJCQAgIASEgBISAEBACQkAICIGtExABZOvs5JN7mEBQAFEdIPQTJYBw5wcc7u4IZTNwZ2exNDiE5cePsPToDtypcUTcrOr64PXBWSGrbIYCAgihWlE85cKW8ltnyyzOO7Bgh8Lo7Oxg26tLly7ipYsX0dnVwZ0CFnV/rFOIpV9tVOwWAWR7g5YKk5T58cUXX7AF1p/+9CeehV0I7t5YANneEcinnweBte47Kix3dnbitVdfxZXvfQ8//OEPOQ9Ed/Y8j2OVfe59AqUEEH1WFIo+Pj7Ooegkwt66dQsjI6OYn1fWbbRoYZXfCdygle/5KxuOng6QhYE0TGTtCLLRGoRb2lF/5Diqug4i0tIGs7oGOdPgzCu1l2D3yVrmjGUfhqwoBISAEBACQkAICAEhIASEgBAQAkJg2wREANk2QtnAXiSgxQhV5PF49ioLIAaJGtT54cDOpGAtLSE1+hRTd+8jOfQEmH4Ka5msr7Lc+aEFECVhrF5W2PIEfq2sscgCy4TrGXA9IBKJoraujsOxf/LjH+H8ubPo6GjjnAjTVBZDGy3BMlfejz24Xz1p3/+ZWGBtRHTl76kwSZYzNAObfPj/8z//E9988w3PviYbmqKM7M1tXNauWAIFC6yV9yAVmknw+MmPf8wCyCuvvMKCCHV/lHO/VuwJy4FVJAF6/tBzhjo+hgaHuAvkyy+/xLVr1zA0PJTPrgkKIHQi6rm08fujcNJ6OgCQIwHEMJGlLhAjAqOmEZH2blT19KL+8FGEm5uRDdnwaMxzG4jOENnsPisSuRyUEBACQkAICAEhIASEgBAQAkJACOwDAiKA7IOLKKeweQKr8jFYAHFZALG8HHd4mIsLcCYnsTQwiMm795B+OoJwZgF2LgXTycIIdoD4nSDFR1JcBM0LLwEBhEQQw7RQ39CI3r5DuHDhPN76wfdx7OhhVFXFEQ4VPNY3OlMRQDYitL3fUwFyfn6eg8+vXr2KP/zhD7h+/ToHZ6dSKRFAtoe3Yj9dSgAhkSMajbJg+fOf/xxvvvEGjp84AcoE0bZdFXtCcmB7kgB3htB/noeZmRm23/vqqxv44M9/ZlGWnkOZdBqmL8Ct10myPoCgAAJkDZoWYMJzbbiRBDyywurqQcOJU4h1dMCrqoIXjgAG2b7pTCsRQPbkIJODFgJCQAgIASEgBISAEBACQkAI7EMCIoDsw4sqp7QZAoVZsYahrK9CbhbRbBrO1AQW+h9h8fFjLA4MwJmbRsjLwPKygOsAOyCAkAUW2V5FY3EWPyhH4AKFnh89gpaWJth++HO5c3dFANnMtd/aujT7enp6mmdf//GPf8Rnn33GQegkjFT6ogW5rWSMVPq57ebxFQsgxC8Wi6GhoQGXLl3CO++8w90fbW1tSCQS0v2xmxfjRd82ayAe0qk05ubn2IKPutFIiL373Xf8bNICyNa7kLQA4oFMtXJ+B0nINeFZEaRj1bAOtCNx5Dji3T2ItByAmaiBY4bgGpY2hnzRr5ScvxAQAkJACAgBISAEhIAQEAJCQAhUCAERQCrkQshhPB8CBddywIILi7I/MkmElhaQHh3GzN3vsDTwBNnJMXjJRdgmiSQuPI8EEJXgoUw/gsGvhXMppwOkuroWbe3tOHP2LN566y2cPHkCTU2NiMdjvKFyxY/gujqPRELQd35cURDx8vIy7t69i/feew+ffvopbt68iadPn7IFjQ4i3vk9b3+LIoBsjWGpDhASP44cOYLXXnsNP/vZz3DmzBlUV1cjEolsbSfyKSGwCQL0nCE7rNHRUX7+kBXW1U8/xeMnT/KB6NsRQHxzSA44JwGE+jrCLuVl2UjZUbh1TQh19iLefRA1B/sQamiGE4nDtUIqFH1Tb65NnLisKgSEgBAQAkJACAgBISAEhIAQEAJCYJMERADZJDBZfW8RMHwFIC8ElEgJpx9Z1IkBFyEvC2NpHtmJMSwPPMbcvbtsfYXkPAyyvoLK/SDxQ5V4CgJIKbFiTQGEfNJNsr6y0dHZhcuXX+aZ5GR/RSHoVES1bbIT2ZwAUnx1RADZ+fHKhcdsFiNUePz6a3x69Sref/993Lt3j4UREkgqddmrAsiq+4jvv2e3BEPQ6VgoY+HgwYP4wQ9+wF1bJIL09PRw+DlZY8kiBHabAHUh0bNoaWkJExMTnEVEzyEKRScxlp5FW7diy6djcboVCRr0rrM9F55hImNGkIlWI1fTjFhnD5qPn0K8vQuoqYMbiSLn0WcK0wtUP4ksQkAICAEhIASEgBAQAkJACAgBISAEng8BEUCeD3fZ6zMioAWQFbvjvA9/8dTMVhseQm4OoWwauZlJLAw8xtKTfiw/7oczMwHLScIgcYQ/6UFvV/27dAeIcg0pVlz8fxsGwpEIqmtqcfTYcbz11g9x4fx5LqrW19fy5zbT+bEWzlVlp8APuHNlJ3ZSzrUsPpBntd9yjm2T61DhkbNA5uYwNDyMr776Cv/zP//D30dGRtgKq1I7QfaLAEKX7FnaeOl7mYQPyv2ora3FqVOn8Ld/+7dsfUWdII2NjdsoOG9yEMrqQsC/B+hZk06n0f/oEVthfXn9Om7fvo2xsbF8KLp6FW3moase2AUjLPWOMz0HnmEghxAydhSpUDVCBzrQdPQEEj29CB1oBxI1nBniGjoLhD5ZkED0O7NY2t9HrwgZm0JACAgBISAEhIAQEAJCQAgIASFQYQREAKmwC1Iph1Nu+b2SZ3Zygd/zzyTYCRIUQLj7w0PYcxDKpmAlF7E8OoJxsr4afAJMjsNYnoeFNKjso5eCAKLKRFxgKrp4vm16XmVQv6fjMfhn9Q0N6Dt0COfPn8eVK9/D0SNHUVNbgyhZ6NAq2xwM68659X+5qZrYNo9nP32ciu+ZTIZnX1MQMQWiX7t2jW1oBgYGQDkh1AmyUdFxq0X8vSpkbHYMFMZneXfDVnnm72t/N7rBRO+f/k2dHdTh0dLSguPHj3PHFnWAnDhxgrNA4vH4htd7s+cv6wuBjQhQFwh9TU1O4sGDB7jx1Vf4y1/+wh1pCwsL/Jwq7gTZ6LlUmCKghRAlgKheEPq/hawRQsaKwKhpRLyzG1U9fUgcOgq7sQU5OwzHomkFJgsmup9E20aqcwre0wVZJH8vBk68vLt/I1LyeyEgBISAEBACQkAICAEhIASEgBB4UQmIAPKiXvkNznu/CCBmCQGEizEBESTkOYh6GZjLC3CmJrEwOIixu98hNTqM0PIC7OwyTCOTL/5wMcbLSxk+yZVyg54xnhdBNG8PsC0bkWgU3d3duHT5Mi5evIjz586jvb0dtm2zvc5OCRNriiAigGz7zqdiO82+nqTC4/37+PrmTRZC7ty5wxY0s7OzXHx0nJxyTCuxbLVgLwJIAWbQnopAb8dsJyh4cImWsg9ME7Yd4nDz5uZmHDp0CBcuXGDh8uzZs3zfkmUdCSQbF5a3PexkA0JgFQF6jpDoSgHo9Pz585//zB1pJMbOzc3x+kERZONxGryLVv+djB8dWMjR9IFYFay6RkS7epA4fgbh9i4Y8Wp4kShcw+ZOEJUJQp2Tyjay+O5dKy9E39sigMigFwJCQAgIASEgBISAEBACQkAICIHtEBABZDv09vFnuViywfmxkBD0kqowHpztQQJIoN7iGR4XY7gg459gyM0inl2Gx9ZXA5h/MoC5x4+RnZlEJJeE7WVggHId1OzXYGfJWpRUIbVAkP6tPdvjsTiaW1pw+vRpDj2n8PO2tjbUVFeLhU6FjaGNDoeuaSqVUnZYQ0NsPXPz1i3cuHEDjx49YnFkeXkJrqtss1QhsjA2yhVAnncGxkYcnufvSxVzy+Wqj3stvvTzSCSM6uoaFizPnTvHogcFnpNdHdleVVVVsUhCX7IIgedFgALRyQqLnkPXr1/HF198gc8++4z/XXj2+H2Im1LYS0uKJFq4lPVhheBFo7AOdCB87DSi3YcQbT4AK1ELxwohZ1pwCArZTeYFENqmTtBa+a4M8hMB5HmNJtmvEBACQkAICAEhIASEgBAQAkJgfxEQAWR/Xc8dO5t9IYCQbY1ncMaH6vrwxQ/DUwUZP8A8lE0itjyH7NMRTD94yCJIamwM7tI8wsjwPFeyvzL8KNhiAaSUUFSqKKt/1tTUhGPHjrGFzve+9z0cPnyY7XPIXkeWvUdAd4KQCDI8MoL79++zAELfh4eHeVY2BRKTUEIdIdlshr/ncg5b15RTrA+OJ+o00F/lFt2D+ygemxvPBl95TTa7fjlXVOeqaDufFUVQv1jL++X/Vt9xWlykIjB15ZTDNCh+0Lap+4o6OcLhMN+L9J3yPmpqakD3rO78IMsrEj/I9orWUx1bG8nF5VCQdYTA1gnoe2hmZoZt+UgE+eCDD3D37l22wiJxZHNdIGUcCwWxUyaIYcGtb4LRexTRnsOo6+5FuKEZTiSGnBXi6QM0W8L2yBRLdYP4aVp6SkHJnYkAUsY1kFWEgBAQAkJACAgBISAEhIAQEAJCYEMCIoBsiOjFXGHPCyBsUeV3gPjiB4kejuHC9YUQKsPYcGEvL8KafIr04AAm793nDBAsLgAZsr7KwQR9uWq+qr9d0y/D5jNGioZJsUVRsMDa19eHK1eusPUVZQlQpoC2vnoxR9vePmtdeKTMDxI6yPqKLLBGR0dZAKFgdPr7+Pg4iyHqawqLi4vIZnMsgpSz6OIlFemrq6u5OK8L8Gt9Xh+b/p4vgPodXsXZAGttR49nvX65wstG5xU8Pj2Dnb5rJgZ1VhiGEhlM9d2kcGVfCAkKJ+l0CgsLi6DvwY6bjY6BzokEJerkIKGjsaGB83maGhu5U6u1tZU7tDo6OtDR3oHGpka2wyKBRMSPjejK758lAbofSOgg2ysSPj766CO2wqJsEHruBIW6tf5ezvEWPkuTCtT0gEysGpnGNkS7etFy7CTi7Z1wEzXIhSPIKLUDIdcXQPx3sLK+0l+r9ywCSDlXQ9YRAkJACAgBISAEhIAQEAJCQAgIgY0IiACyEaEX9Pf7QwAxYCmnDTigmaoeCyCeoRzJTc+F7eSA2Wk4A/1IPunHXP9jZKYmYWbTMJwMPMNht3NTxbmuEEBoJisJIKWWYgGE1qGiKRVTyT7nhz/8IVtgkfhBhVeZQb63bzTdcUDfSQhhW6z5eUxOTGBsfDwvgExOTGJwcBD37t/DyMgwFypTqXRZJ6+yKGy2XaIOBBo7JIREwmHtq7VqO7ozoqQFDokgASFko4PQ4kfw+0af2ej3QQGDhA/VIZNVnTF+boEWQFj8sJQAErxf6HPEe3JyAo8e9bPtmMpeUX1eGy2684NEjlOnTim2zc0sfhBjyv2gr/r6eiSqEghHwmJVtxFU+f1zI0Djnu4JEl6pE+3LL7/EtWvXOA+ExBH6fV7QpKPUdpeb6GIK3n90n+Y8IBOKIhmrRai1C03HTqKquwd2UwvcqgTSBr89EXLBHSD0LlZpIOtLHCKAPLdhJDsWAkJACAgBISAEhIAQEAJCQAjsKwIigOyry7lzJ7N3BZBA7gZ5jvt2GzmacUriB1yYhouQ4cHKZWGmksiMjWLxu2+RetKP3Pg43KVFGC4FV7twDIetsyz2Ltce5vRdGfGsnQGijiNY4KUCK9leXb58Ga+++ip6enrYcocKsCKA7NzYfV5b0iKDtnGiQn4mnUYqneaAYuoOoa6Pe/fu4cM//xk3vvqKrWrIsqachcZJLBZjy7Qf/OAHLKC1t7WxCEKdEqXGUFCYWbWPMnJ+gp8JdoGouun2bZ+Cx6e56e/63qF96U4L/V09n5QlFokfNLud8lfef/99fPfdHczPK8ufchbqpCFx4+yZM/jp3/0dZ3w0kNhB4lIkwp029J26bXSn1k6ceznHJusIgc0QCHZUke0VdZ7dvHmT74tvvvkGU1NT/BxaJXwW3cubHd80pSBnhpC24zDqmhHtPoh4Ty9qenphNjQhbYfhmBZsv99DTUHgp4h/emtMJFj3t5shI+sKASEgBISAEBACQkAICAEhIASEwItMQASQF/nqr3Pu+0EA4fKKp7I/cr74YZD4AQdREkJSSWRnZ7A8+ARzt28iMzQAa3EBRibNc1NJLiHhhP5YLH74sa383Q+TXSMqPlhAInsdClI+fPgId3689NJLnAFCdjt62WzBSYZtZRIo7rTgo/SU373uVKBC/X//93/jr3/9K+7cuYOJiYmyTiYcCnO30JmzZ/CLX/yCRbTegwe5eL+WAKI3vJlMjPUOZrfGafD48kVc14WbD473u1XyXSt+HohhYGlpiRl+/vnn+P3vf88z3kkQIdGpnIWYHmhpwauvvYbf/OY3fH9S7geJHrt1vuUcl6wjBDZLIHgfaUs+yiL68MMP+b6gv1OHVN4SLyhkBkSQzY57er65lJZlhODEa+E1tyLa1YP6I8cQbm1HNp6AF47k35uFWHURQDZ7jWV9ISAEhIAQEAJCQAgIASEgBISAENg8ARFANs/shfjE3hVA8pKC/xclZDgsZLiw4SACB1VuDu78LOaGhjH/+CEWH9yGO/EUkWwaNoUo+7khOd6KAdvvJll58de2vwoWkMj6iro/zp07h5/85Cdss0NFa5pZXjyr/oUYXPv4JFcJIH4Bn36ecxzuSvj222/xxz/+kQUQ8umngmQ5ixZAqEPh7V++jddeew2UJ8MCiC8MlLOdSl+HGfqikf6+nmUPzWjXAsi//du/sd0PzXQvRwCh7WprOuLJAsill5CoVhkfsgiBvUQgKIBQJxXZXY2NjfEzhwQQeuZQ1xlbYeVyq+yvtvw+oluWTCINC9lQHKlELazWDtQePY5YZw/MphYY8So4hgGPnlX5Dkr1fi0IIgXawWSQ7fea7aWrKMcqBISAEBACQkAICAEhIASEgBAQAjtNQASQnSa6T7a39wWQwoUg6YMEEJqjGvJyiDgZxDJJZCbHMfHwIRaePEJ66BGM+WlEXQe2p/IHyPTKoYnmnhZAVKFGiSNrl2R0MZrseqj7o7X1AE6fPoOXXrqE119/gzMGyEqHfqeXzc643SfDbN+dRikBhMeL53ExMi+A/N//i7/4AggV68tZqCBP3QokgPzy7V/itdeVANLQ0LCvBBASPWgpVRRV5VJ/8e9BEkBIRPrss8/wr//6r9wJslkBhATK119/nQUQsqkjziKAlDMqZZ1KIlCq0ytohfW///u/LIaQYJi3wvLvo+A7aNPvI78r0oCJrBnGUjgOr6kF8YOHEO/uRbyrB1ZdPbKWDZfs+ugP3+Cql1IEkEoaRXIsQkAICAEhIASEgBAQAkJACAiB/UdABJD9d0135Iz2rgASNNfQRRYSQCgPxEHYy8FOL8Gcm8HyyCDG79/F8vAAzLkJWMklhNwch6OrAqwB+huVaGx/xqrrz1YtZJ+vFkK0AEKZAfF4DEeOHMEPfvAWLl68yPkNVLAmcSS4bLrgtCNXWTay2wSCGRdkgUUCyO1vv8V/BSyw1usA0eOCthMUQN5+W3WAHOo7pAQQs5CJUeqcdsoCq6A97Oyc7FXHpztAik6mWPwgPsEOkH/5l3/ZVAcIbV53aJEA8lsSQF56SQSQ3b4xZPu7SiB4P2UyGbaJe/jwIXeAUCcI2fDRcyfYObaddxCJGfQEomwsx7CRtKPIVdcBLa2Idx1E49HjCB9oRSYSRc4OBWXMkhyUOBJMCNnZ582uwpeNCwEhIASEgBAQAkJACAgBISAEhEDFERABpOIuSWUc0L4QQDzAYqXCA30jASTiZuEtzCD9dBiLA/2YeXgP2clRhNNLsLMpmK4DM1B8JRFEhZ8rQw7dGbKeAMKFG8NAdXXB+urHP1bWV42NjRxkrZeSmRGVMQTkKHaAQCkBhGZg/38kgHz88YYZIGULINoCa4064Z4TQPyumeAlWHFqgVnrOyGAtLa2cgfI//ntb0UA2YFxL5t4vgSKM3Wo++zp06cciP7FF1/g448/xuPHjzmXiKyytiN+8PuOBBD/fUs2WBkrhEykCtnqOkQ6utF8/BSinV3I1dTCiUbhGiZPMFhzYUFFBJDnO4pk70JACAgBISAEhIAQEAJCQAgIgf1DQASQ/XMtd/RM9roAwsUTLsiQ8MESCCyX7K/SyEyNY/rhXSw+eYj08GNgfhphJ8O/N6j7w7fgKQD1Z9f7XSFqcmrp8NZg4YlsdS5evIDLly/j1VdfQ09PDwcrk/2VLPubQLHgwBkgfgcICSDBEPQd6QDZQADZi7TXE22CnSBaANEWWJvJACEuOgNEBJC9OErkmEsS8Dso6L1HC91Li4uLLIJ8/fXX+NOf/oRvvvkGMzMz3JW27Qwhes/671vDMOFQFogdQSpSBbu5DXWHjyHWcxBmazu86hrkTBOO3wW5nv0V2U+qt610gMhIFwJCQAgIASEgBISAEBACQkAICIGtExABZOvs9vUn94MAQsKHEkA8GJ4HM5eBlVxEcnQI4999i+WBRzCnRmEl52F7DkwyvOLuj5UlGV2CoRmrhVmrawsglO1BQgfZXb311lssgBw/fhxNTU3bLzTt61G3f05uIwHkv/7rv3gW9p07d9YNQd+pDpD9QjbfMaVPyDDY3keHoFMGiAgg++Vqy3lsmUCRAELbIQGWxMJ79+7h/fffx/Xr19kWa3p6esu7yX/Q79ggEYQSPkiyyJk2UlYURl0jol29iHb3ItLbB7OxEU4oDNeyOUtrLQGEhY98WLoIINu/SLIFISAEhIAQEAJCQAgIASEgBITAi0tABJAX99qve+Z7XgCh8HISQPjLg01dHckl5KYnsDj4BFPf3UZ2ZBCRxRmEMktUruGQdNUrUmpR4kc5AggFKDc3N+PcuXP4m7/5Gw6tJuureDy+KsBZht/+IrBW10JxB8hWBRDqVqDxpDNA+nqLQtBfwDphXgChEPR/+7dtCSC//e1v8ZJkgOyvm/IFPxv9TCKrK22FdevWLc4CCVph0e+04BoUXsvBl39n+h2XJIS4ZIVlhOHEa+A2tiDcdRBff0IjAAAgAElEQVTVx44j3NYGxBNAOAKXBZASOVr+TkUAKYe+rCMEhIAQEAJCQAgIASEgBISAEBACGxEQAWQjQi/o7/eDAMIdIAZgey7Cbg7O3CwWhwaw8KQfiw/vw5t4ihhlfzhpeMjBgwtPp68WXXctfqwngBAz6v4g8ePYsWNcSP3+97+PQ4cOFayvtL2Wn2Hwgg6vfXva6wkgjm+B9Q2FoG+xA0QEkNVDRwSQfXs7yYntAIFgDhFtbmFhASMjI2yF9d5774Es+WZnZ5FKpbYlgKh8LH/iAb3nPBM5w0Y2FEO6qhZmawcLILGuboQam2HEE3BNi7tAipd8f6V0gOzACJBNCAEhIASEgBAQAkJACAgBISAEhIAIIDIGShLYuwKIOh2qqXDnB4CQm0U4m0Z6/Ckm79/F0uNHcEaHYc3NIJrLwPSycAwHbl4AWd0DspEAQrwo24Osr0jwuHLlCi5dvIjjJ06gpbkZpmWJ/dV+vtfyuTGqdFeqj4gzQFIp7IQA8su338Zrr72GXukAKVhg7XQHSCi8esS+gB02+/m23e/nVsqKL5vJ8D1z7/59fPDBB9wJ8uDBA84D2WoWiBY/HOq85CwQemNSd4eJrBlGyo7Ca2hG+GAfYj29qOruhV3fCMcOwTOVaVZwEQFkv49MOT8hIASEgBAQAkJACAgBISAEhMCzJSACyLPlvWf2ttcFEO7+gIcQiSCZFMzFOSyPDGL8zrdIDT5GaGYKoeVFhDyHg89JAHEM3QGyNQFEW1+dOXMGP/7Rj0DfW1paUJVI5K+7thbZMwNBDrQ8AgEBZC0TtZ0UQMgC63URQPja7HgHyKWXQPdyOCwCSHmDX9aqVAKlBBD6mes4GB4exhdffsmWcZ9//jkGBwdBNln0tdn3VFAAoTYQNrbi7yoQPY0QnEQtjAPtiPT0IXHkOMIH2oBYDLBDIoBU6gCS4xICQkAICAEhIASEgBAQAkJACOwTAiKA7JMLudOnsXcEEH/GfcCEnH5iGir3I+y6wNICMuOjWBjsx8z9O8g9HUbV8gLCJIxw4ZoEEA9uXgApNYN/ZQaItsKiWa600P9J7Dh1+jRbX73xxhvo6+tDLBZDKBTa6csj26s0Ar4AoodhKSusnbDAosI8ZYD88pe/5A4QGmMN9Q2FmdsvYIfCTgggbW1teP311/Gb3/wGL/kCSCi89n2r7/sS8QWVNjLleIQAEwhaYXmui7n5eQwNDeHGjRt49913cefOHSwuLiKTyajnCb/YynugaAHEZelD/VHvRfq3Bcez4UTiyNU0wOroQfTE/8/ee7A3clxZw6cDMkAw52GYnDQ5SLKCbQWvLFv27tqv/+F6d5/dz+sk7cprex1kRUsTNDlwyCE5zAkAkbu/596qAhogOAQ5pIahIMPgkI3uqlO3q7vvqXvOSQR698Efb4QVCHgIFzqeR2hSS2Dp6NUIaAQ0AhoBjYBGQCOgEdAIaAQ0AhqBTUBAEyCbAOJu3MVOIkBYnqq0Al+IVZH3h69YQCCfQ2F+FosjQ0gMP0Rq+AGMuSlE8xn2BVFUh0MECC9dVckbbxUIJWVoryKlw+kZztOIZI9lWvDZNgYHB/Hqa6/h4sWLXP3R0dEBk+Q96kwi7cY42k198iYQ1Upp+qTfU0KRP2WikX8uxaRAgUyGs9ksJxp/+9vf4pNPPsGdO3cwOzu7KkxeM2KqSKhJgDRLAkTF5W4CvY6+PCsBQpjSuXr58mX87Gc/w5kzZxjnWsSl1yTaNEwYpsHnuHorCaGNSgnV0V29iUZgwwh457BcNotEMsnz0Ycffogvv/ySq0CWlpY2RIBQo4gAcfiTqikFAWK4JlzXQtEKIBeIwO3ohu/IcQRJCqu9A75oDDBNSbYIAkSRIMIEXfynXxoBjYBGQCOgEdAIaAQ0AhoBjYBGQCOgEdgoApoA2Shyu/x79aYbVopFfTPACOpBEBO86pQ8V+V/QvrKgS+fhT+dRGZiHFN3byP5+BGc6Sewk4uIOAXYbpFTLY5R/m6ZAKnuh0SEyQzK7FBSx4XjuCyVE29owMmTJ/H9738fZ8+eBa0oJ8NqnQj9ZuJhq4+iCA36JCKDVknn8/nSJxEh9HtFjNDP6jucvDMAp+ggl8/h3r17+P3vf88JxwcPHrD2fj2vWgQI+c00NTXJhKUk5urZ2S7a5lkJkHA4jJaWFiY+3nvvPZw4caJUuVWaByWJSeezSW/LgmVZTJLQ20+ffj//TL+nt5f49BJZBH31fnfRcOiubHMEFAlCcxTNYUR6kAyWepNButpmPeQ93wu4ggChikr+N1WSEInhmnBgI2f5UGhqBQYOIDiwH039gwg0t8C1/XClIbq4stNVndYjkD+IJkC2eUjp5mkENAIaAY2ARkAjoBHQCGgENAIagW2PgCZAtv0QPZ8G7hQCRJmTF5kAobcDCw78bhF2OgFzfhLLo8OYunMb6fEx2IlF+LNpBF2xHZm2ChJH/j8Jl8ufy58lS1axSpXfJv+ZEt4N8Tj6+/tx4fx5fO/tt3Hs2DGEyUPA59PVH88nfJ/pqCr5x2SGTBJS5UY6k0E6ncby8jJLxah3JpMB+XtQQtFLgnirQCiRSPuj7Z48eYIrV64w+UE/037qea1GgDRLAkQQc/XsaXdt86wESCAQQCwWYzkxqgLp6+tjUtO2LAGUh/zgpKys+LBtm7cjmTuqGPG+6XfBYBC0byJFaFsmRZRkXmlK2YMDtrvCb0f2xlsJMjc3xyboZIb+v//7v7h79y5oTqO5TIR//THqclWkAaqoLC+OMGASAeIayBsm8tEGFMgLpG8QLYeOINzRDTcYhePzwzEMuIaXAPFWgNTfjh05KLrRGgGNgEZAI6AR0AhoBDQCGgGNgEZAI7BlCGgCZMug1TveGgSUEJUQyXBBK0sNUKqGVp7S/1tOAX4nC2NxGvmxB1gefojFhw9QmJlFMJeHv1CA5Qq1cl6pWsobl8kPLylSmVgWUh0GESBSJ72ntweXL13GpUuXcPHCBfT09HDyVMtfbU0EbMVevXJVirig1dGZdJolYaZnZjA1NYXJyUn+nJ6e5vfMzAwSiQRXgnirPqiNtXxAiASh5OLCwgITH4o8qadPqxIgzU0isb6ORGU9x9sp2zwrAULnKZEURGBQJQhVhPC5qwCowlUlhInQoDGhSq/W1lZ+t7S2oK2tDR3tHaXfxeNx3obIEPqO2PfeJKt2SkztiXZKyT4idakK7fr16/jggw+YnKU5js4ritV1kSCSAOH5zwOi8AIxQKKT+UAQmVgc/u59aDlyEuHeAZiNrXBDYSZImACR12cyUS9XgGgCZE/Epe6kRkAjoBHQCGgENAIaAY2ARkAjoBHYAgQ0AbIFoOpdbiUCKwmQIhMgyjzVgVXMws4tozAziuSDG0gPP0BmbAzG4hLCDuBzKcEiyA4WwVqVAKnI4EjvDyXHYYBMkilZeuTIEbz15ps4f+48+4CQJBFrcq1z9exWoqb3vToCivCg6gwiJOhNVR6Li4ug1dGUDKRKjYmJiRL5QcQHeXfQ3ylRSGSJWjG9VVirJP3p06fZBJ1Muw8c2I8maYK+Vcfd7vt9VgLE279qqaqn9Z2Sw1TZQXNAc3Mzmlua+ZOIkPa2diZC2tvbS2/6W0NDAxMtRIbQd7VE3naPrl3ePinpl83luCLtj3/8I0thkS8IEbzqGiY4wDoICFpNUHM74aFFcpM5y0LGH4TZ1omGg8cR6T+AYFcfjIZG5E2Lq0cMtwhBvUiyUMpd7vLR0N3TCGgENAIaAY2ARkAjoBHQCGgENAIagS1CQBMgWwSs3u3WIkAEBleAGCRkJXTHKcViG0WYuTTc1AKWxx9h/s4VpB8/gjE3CzudRogJEPY6lwboQqpDJHiUAfpKESzKvyjPEe6ZC8QaYlztce7sWXzv7e+xdwCt9qbkZp3poq0FSe99dQQkQaVMy4m8oIoMIjaI6BgdHcXIyAiGhoYwNjbGxAdVghA5QnJYVPFBn0R8EHFSy/Tce/Ba1SDrHZ7aBMgBTrrv5ddmEiCr4ViLGFHkhaoE8Qf8XBES8Ad4DiCigwgP8gMieS3ya6E3zRmtLS2IRKNcKUaSWuuRGdrLY637vvkICC8rh6vbbt68ic8++4w9ih4+fMi/5yufQTFax1VtVQJESVQCedNE1vTBaWyG1TOAyMAhNB86Cn9rO7K2j0kSyy3Ka7Tpue7WQcBsPjx6jxoBjYBGQCOgEdAIaAQ0AhoBjYBGQCOwCxDQBMguGMS92AVBYJDWOElgiZfw/igA6QSys5NIPH6AuTvXkH3yGP7lFPy5HAIObUcEiBDlKFEekgCpdATxECEy90J5c5H4NNHZ2YlTp07h0sVLeO3VV7n6g1Z1l2RD9uLA7IQ+E3lGK5+lJwdVexC5QcQHJf2Gh4fZGJgIkOGREUxNTnI1CBEe1a96E9eaANm6wHheBMhaPaK5gHxASFaLPIJofjh48CB/9vf1oaOzE02NjcIvyO9neSye1faolNlaeOq/by0CJOVHlW5ffvkl3n//fZbEUvJ+pknXvNWqOzztegoBQlvRZZuqNfOGhXw4inxLB0J9+9F24gWEuntRDEbgUmWUI0zQSeJSLG3Q5MfWjr7eu0ZAI6AR0AhoBDQCGgGNgEZAI6AR2N0IaAJkd4/v7uudUKxSVsIokmY4r1B1YDtFBJ08iotzSIw+wtLwAyw9vI3CzCSC+Sz8xSJs14XJph8ivSKqPtTLa4Behk75gbCEh+tyotLn9+PQoUN447tv4OKFizh65ChL3zD5Ib1BOJm5+0Zgx/dIrXgmQoMSfBNPJnDv/j2Wfbl27RpGRoaxsLDIfyNyhKo+qNJDrIaufK3wifBUlmw2ULoCpDai3wQBspGxpISxqg5R1SBUrdPb24sjR4/i6JEjOHr0KP+bKsfIOH01SazV/Eg20i79HY1ALQSoqo3mvDt37rAZOhEhRAiTXxERIHQ1W5OcW4MAoeOqSsqcL4BUKAabvEBOvIBI/yCM5jYYwTDYmIv8REqVl3rMNAIaAY2ARkAjoBHQCGgENAIaAY2ARkAjsHEENAGycez0N58HApIAIWVwXk1qiE/LKMJXzCOQTyM3PYnZB3eQeETeH8PA0jyCTgE+x4FJ/h+UhCmtsvZatdYmQETSRlQNEAESCAZZ75+qP77/zrs4e/oM6/xHIlHJeLDFMb80AfI8gqT2MZVMFSX6KGk+OzPL8lakfX/j5g0mQO7evYPJySmWuCJpq7VemgBZC6Gt//t2JUCqe05kCEljEVE6MDiIw4cP4+SJE1wVQhUi5BkSi8W4GoSN0j2VIJoA2fo42utHIIKXiF6qfiMfEHp/8cUXPEfS32j+3AwChGLZdEkKy0LSDgBtnYgePobwwAEEe/thNTSRmCVcubhhr4+L7r9GQCOgEdAIaAQ0AhoBjYBGQCOgEdAIPDsCmgB5dgz1Hr5BBEj6SiRQxOrQgkwSkveHnc/Al05geXwEkzeuIzkyBGN+BnY6Bb9D1R8kqyEqPhQBIugT9VqdAKEtHNdB0Smy6TRVf1y4eBFvvfkWjhw+wqu3aYU++4nwf+K1ZsLoG8Rurx+Kknjk9UErminJRyudr165itu3b2Po0RD7fNAKaKoMUQm/taSryjlqj0aarC3abLxVBQgRb//0T/8kTdC1B0iJAPnsM/z85z/nxC2Z06fT6c0egmfaH80FRGwofxCqBunu7mYi5Ny5czh+/DjLY9HvaayZBFFHlIGm55NnGgL95acgoAji+fl59j4i8uPDDz/E3bt3uQqO5s41X2tUgIg6EhcWSRDCRNryoRBvhtHTj8DAATQcOopAWydgB+EadkmisvI6XZamrG6PXnCw5gjpDTQCGgGNgEZAI6AR0AhoBDQCGgGNwJ5EQBMge3LYd26nqwkQ0hM3DBe2W4CZSQILM0g+HsLUjWvIjJH3RxK+XBY+12GPEOH5QeSJkMBaDwEiGA2gp7cHly+/iMuXL+Pypcvo7d1XWrEtCBBBgmgCZHvEmUrsUUKcyA/y9vj6669Z454kryjZR+bnJHdVTWhsJwKEKgNISun06dMlAoTMtZuamrYH0M+pFTRuNH6ffvop/vVf/5VNnGdnZ7cdAVINT8DvRzQWw759+7iaTL2JBCHfEBprqhoxKSg1AfKcomvvHZbmSSJBaG4kL5ArV65genpazo9ryGDRwoRV6h4VOUGilbQYgbbLGTay4RiyzW3w7RtE43HyAumDGW4A7MCaBIhavqArLvdenOoeawQ0AhoBjYBGQCOgEdAIaAQ0AhqB9SCgCZD1oKW3fe4IMLnAVSCCYiBXBtN14HPycBJzSD95jOTIQyzeu4XC9CQCWfL+KMByHZBduqrxcCQBQpJY4iU/hbu6+GdVVkXp+ZN+/zv/8A5XgAwODKKxsdGjdSWJD02APPdYUQ1Q0i5U4XHn9m1cuXoVn3zyCa9spsQeGaBT1UddK5yfY6+IACGJpDNnzuCf//mfuQKEpJM4/vbYSxFTdLZRwnZ2bo4rP4gAISKknLCVp7O30GsbYMVVbKYJMkonE3QisYjMOn/+PM6ePctkSE9PD0LBIGyfT8wm2hx9G4zc7m8CSf/RfHj//n388Y9/ZELx5s2bTDLSNbCWT01lHWXtOgz+rQswAQKqxjRQNCxkfSH2AjG69iF27CTCffvhb+6AFY7wVlxUIq/Tas9VV20tObn7w1L3UCOgEdAIaAQ0AhoBjYBGQCOgEdAIPBMCmgB5Jvj0l58HAmUSRJAhFvl75DPIz05h4dF9pEbuI/t4CO7CLPxFMkcn7w8lf+V6jFXJEL2cSmFxLE+GpZRvFNlHhMNhtLS24PTpM3j33R9wkpISl6FQkPXRxZ40AfI8YqLWMVXlB0kkUfKOEnpffP45m/tevXoVY+PjO4L4UH0jmTWqDKAkOREgly5dYgklIkX22stLgFCydnFxEV9duYJf/OIXTG4ND5OR/UKJMyid5tsEKG8iV0ljkQcImaITAfLiiy/i2LFj6OrqQkNDAxMlRJjol0ZgqxFQ8+b4+DjPlUQo/vWvf8XwyEiZiKgi46oJidruV+4KAgSGiazpQ9IOAa2dCB8kL5CDCPf0wYo3oWha4MUK0rvLe954BStF1aX23Nrq2ND71whoBDQCGgGNgEZAI6AR0AhoBDQCOxUBTYDs1JHbw+3mZIsryAvbdeHL5+DPLCMzMYbpuzew/PghjOkxGMsJ9gohw1VDrCUtVYCIhI3QIicSxTWEOBb/g19lHw/OohoGWttaOUF5/vwFvP76t9m8OEgrtG2LCZDyq5yK0Zr9zy9QVeUHJfJIzuXvf/87J8fv3buHublZlnQpFoW57054xeNx9PX1cXL8H//xHzlRTtUfFIN7+VXI55FOZ9jT5cPffYiPPvoIX331FZ48ebJjYKF5grxBiMwiCSzyBLlw4QIuXrzIVT7KY6g0K2mzgx0ztjuxoTQnEqlIXkk0b37wwQe4eesWz5l0vlVXgXgJkKfPpi5XgPB1VwJTMGykzQDceCv8vfuZAIkePAS7pQ15n49JEFq14CU5FPnB1SGlqlBNgOzEWNNt1ghoBDQCGgGNgEZAI6AR0AhoBDQC3wQCmgD5JlDWx9g0BETiw4XjUhLFQcBx4cukYS7NY3l0BFO3ryM79giBxCysXAa0wlQkSCTlwUSHWsgqSBThAyLfHgJEpVNMy2QZmv7+Abz08ku4cOEiTp8+y6uzLUtooq9MoksnEC1bs2ljX++O1ApmStaRFwSZnP/lL39hU98bN25gcnKS5a5c0qHfAdwHyc5QcpyqPV544QUmQN544w02z6bEOFUH7OUXjSXJ9oyOjvIYf/zxx/jzn//MFT9k3pzP53cUPGSCTuQqEVyvv/46Tp48yWNPlSDCE8TUmd4dNaI7s7GqsormzPc/+ECQiuPjSCaTNQkQb0XG6j0W11t13aWrJJmhZw0/ipFGGC3dCPbtR/zoMQS6ulEMReD4fHCkuTpdzYV7l3xTcUgVAaK5wZ0Zb7rVGgGNgEZAI6AR0AhoBDQCGgGNgEZgKxHQBMhWoqv3vekIMPkBF0VaReo4CJO8VXIJ+YknSI4MYe7uTRQnxxDJJuAr5uEYJhueVxMgjigj4WSMeq80RRfkho/Np6M4fvw4/uGdd3D23HnW56eEpKjwcDUBsukjvfEdqsoPIjooeUca9qRlTxUCtKqZEns8+iRbVicDoip56t1+461f+U2WXmtp4fj7zne+w5UBJI/U3t5e0uTfzOPtpH2pMeQV6wuLbHD/5Vdf4sMPP2SZM6r+SSQSdY/zZvd9I3FDXi/RaJQ9QS5fvoxLFy/i3PnzXP2jKkE2u516fxqBagSIWMxlsxgaGsJfP/qIPXaoko7mVfUqxbeHlHg6klXXXJcIEAN5w0bOH0E+0gx/dz+ajp9AZF8/fE0tQDCEgmswCcLFmJoA0cGqEdAIaAQ0AhoBjYBGQCOgEdAIaAQ0AutEQBMg6wRMb/58ERBCVS4cw4XtFBHK5+HOzSLx6CGSww+RenQf7vw0IoUsfG5R6IdLDXFuuUEECiAIEEqm0A9CHstLhKgl1pRYjcZi6O7uwblz5/HOu+/ixImTLFXj9wdKqRhdAfJ844KOrsaAVv2T/wOZnP/tb39j2SuqDKBk+IrE3RoESLWEWcl7gkg1w2BfBlqVT1UYvDrfNPldyyh4LYS8+6ZtaX+UDKeKAEp+k+fMK6+8wjJs5BcRiUTW2uWu/7siQAhvIrbI0P7+vfv46G8fMQFCVSBTU1NslE5VIt7zdD1kVvX36N+q8oQ+RUXRSkJtIwSIGrTWlhYcOXIE5y+Q5J6oBOns7GRyZCPxteuDQXdwUxGgeCYyeWpyEl/fuMEECFVWPXz4kKuq6G8qDj01lE9tg7jequsuaU/StRzIGxZyZgAZXxR2ezfih48i1n8Aka5emLE48jCZKFEFlVoCa1OHWu9MI6AR0AhoBDQCGgGNgEZAI6AR0AjsegQ0AbLrh3h3dZDID0qCkB+wXcgjsJxCbmIc07dvIjX8EM7ME64ICTgF2FQrIjMmSuZKJU6UI4ioDKkmQDidzglNSmy2t3fg9JmzuPziS+z9Mbh/P2zbJ02JpSjXikS6lsD6JiKvVmKaZK8o8U3a9X/4wx/w9ddfY2JigqVb1vNSBAdHg0xu06eX+PD5fLwqn5LSVKlBUlX0OyJE1uv/4iVAiESh/TY1NaG3t5cT4SSLRP4Qra2t0ntmb0tfqXFRY6oqf+bn5/F4ZIQTtVT182h4mMefKkFoG4VzTQKk6jwm5R0ee0fMByopTPshUoX2SVJrRL5QUng1UmU9ZIvqD8VSQyyGw0eOMAFC1SCnT59GN0nvaVP09ZzKetsNIKDinWKc/HS++upLvP/++/j66xsc97lcrkT2rkWAKFkqoTBZdgxxDarnBIoGVYH4kDECQGMbQn2DiA0cRNP+I/A3tyFn+VCkak75XT4vPXvSJugbGGD9FY2ARkAjoBHQCGgENAIaAY2ARkAjsIcQ0ATIHhrsnd5VlfywDMCmdzYNa3Eey4+HMXHjOtKjw7CT87Byy7CVzjhLZpDRubI9F4mTeggQhdfA4CC+853v4vKLL7P3R0dnp/yTJ5GjCZDnEl7exDIloKn649GjR/j0k0/xyaefcPXH8PAwJ6ipAmA9L0V0KI8XIjXIcJyIDqoAUqQH/Uxm5PRJf1cECJEY9b5K/aA4kpUldByq/iCvGSI+Ojo6QEbolBjXFQAC2VrEQj6XQyqVwvT0NEtijY6NcQJXESBEXtT6bnkM5KjJrK0iPbwECBGjRHxQpRFVnRC5RsdUb/o3JYjVq1Z1SD2xQeNM40+m6OT98u3XX2dChOT3KA70SyOwlQhQ3NLcSfFMcoIfvP8+/v7llxgbG+PfqWq39RAg4rSStZySACFCI+9ayMIHJ9IIq6Mb0f6DaDlyEsGOHhT9ITg2L2kQ1291bnpOVUWCbCUeet8aAY2ARkAjoBHQCGgENAIaAY2ARkAjsDMR0ATIzhy3XdTqastSKZFB6hjUS2laLjpMRAZgwYWPfk4l4E5PIjk8hKmb15GdHEMgn4Ll5KTRKkBrRk1XfPIe5H6fToCIld4+n41gKIwTJ07gBz98j83Pu3v2IRZrUC7qZQmsFSOiK0C2MkirE9/0b5X0vnrlKq9U/uLvX+Dx48fs+6EkitbbJkU0kBwVJZ0pGU1yVERIkDE1ERREftCbCAuSrKJtN0RQKAklKa9FRIoiXEjuSvk/qKTjevuyV7Z3pCk6JW6X02kmKig2iJDwVvKI+UCRmJ6f1a88BAhvx/8T1SBFp1hKDFN8ERFC3ghUeTL06BEePHiAubm5UsXJRgkQaiMRbUR+nTlzBv/wD//AHjD9/f0cc+utMtorMaD7uXkIsBdILsdeIH/585/ZU4m9QKamVhIg6nxSWlWeZvAVkfjd0u9ciAoQQWqQGXre9aEQjKAYb0GwdxBNR08h3N0PqyEOIxAU/l8GLWAo15HwbYLnvXk913vSCGgENAIaAY2ARkAjoBHQCGgENAIagd2CgCZAdstI7th+lMQxZA/EWlIhlQG4kgBh6SsApkvm50X4nSLchXlkHo+w98fc/TsozE0i4GZhg7w/hKeHTYQJESCqAmQNAqQkrOG6iEQj6GjvxNlz5/CDH/4QL7xwCrFYHH5aeV2S8ihXllQOgSZAtjIkqxPXlKSjFf9379zBx598wgQIrVhWie+NtEV5cFACmogOIjwOHDjAbzKopn9TEpqIESIoaEX+hskPEe0iIU8h5fEX8VaS6IR3fSPplRNTUnbVlR9PJT9Ks1FtgoTltgqi4ogIFiJByGuECBCSX7tx8yaTb0SMKJksb0VIfb0QW1HlEcUWSaB95zvfwUsvvYzz58+jt7eHq43WU2m0nuPqbTUCPCtJYpZk5OmKz+wAACAASURBVK5fu4ZPP/sMf/rTn7jSrnROqfOFtqWf10mA0Fcc8vlwbeR9QeRCMdhd+xA/cgqRffsRam2DGY6gYAi5LE2A6NjUCGgENAIaAY2ARkAjoBHQCGgENAIagfUgoAmQ9aClt90CBARRUFqIzcSFWCnKCWEmQMSyUZKxIiKDvD/8uSwKU1NYuH8PieEhZJ48hpOcR8AQdqlEgND3bSJMmAARq0RVfrmkH+7xAFHkh5LoaGttw7Hjx3Hh4kV8+zvfxcEDB+UKf+W9oES5asGiCZAtCJbSLr3Ja16hnM2y5wOZ9H70t7/h008/5QQ0yV6pJN162kNEg/LgGBgYYO+FY8eOMfmhiA8iPSgBXUvyShEV9RIWpUiSgcn9Y68bYaquX8+GQK0KjPX6clRs7wKO63BlEb2V/BrJApFp9APpP3Lj6xu4/+A+RkdHWSprvcdUlUQUA2R8TzH44osv4Z133sGJE8eZeKP4qzfOng1F/e29igDFbWIpwdJXX3zxBX7161/h5s2bJWlBlglUZAnzH9WVnQK5sheIXDhgCDk6cbU34bgWCpYPWX8IZlsXwgdOINp/ALHuXlgNDcibJgqGwSQI88SSn2SZS8/+vXUme3XMtqLfZTp4K/a+eaO2Ve2sHdUbwWL7t3AjvdLf2WkI1BuHmxf5Ow0h3V6NgEZAI6AR0AhoBHYXApoA2V3juY17s9oNtKQbSAScMySicoMIC0qJsEAG62YIHw/LdeDLZuFPJpEdH8P0rdtIjQ7DWZiBkU3CNvIwDFUBQtUfUgKrbNdRMk/lpLNkXpRJOqdhTINX8vf39eOll17CxUuXcPbsOXR1d8MyzYrkzuqPD5oA2cpgVIlk1qjPZLCwuIjr16/jt7/9LZMf9+7dYwmijbxIxkrJDu0fHGQSjDwYyIhckR+UdKYYqX5VJ7jrTUwrAsRgMlBWgshEYr372Ehf9Xc2DwHlFZJMJFgeiAg5kgoiEuTW7VtMglBFCFWN1EuEqLGn7YnsaG9v5+qPH//4x7h48SI6Ozs5VjckubZ5Xdd72gMIkKQcVTNdv3Ydv/zVL/HVV19x1R1VQHkJEHEdX3m99/6m5MklFyqURKxcEwXTRs6y4Ta2wd53AJH+A2gaPAB/Sytytg8Fy+JqEaJONAHyzQZevenSjbZqM9KsW9nGzWifwGarWrl5LdzoGOrv7SQE6o3D6rh6WpzVu8+dhJNuq0ZAI6AR0AhoBDQCuwUBTYDslpHctv2olriqaqgkPkr8BK16lwbmggCRGuEGrw+F7TjwL6fgn51DemQEU7duY/nJGKxsAmYhA0MSIOWEsiBODEWwKGmt0gOo92ZdrCK1fTbC4RCOHjmKt7/3PZw/dx59Hs19ZYr9dMg1AbKVIen1clhcWMTI4xHWpv/Vr3+NK1euYG52Ful0et1NoLFtampiiasXTp7EpcuXedV9b28vy2B9Uz4cXgmndXdCf+G5IUDjRlVHRHIoWaz79+7hyy+/xJWrV4V3wuRkBclVb2OJdCOfmaNHj3IFCJGzJ0+eZFJE+cJosqxeNPV260VAVTqRv80f//hHnm+pCoRIEEXAPS31VZky86xIKDXEAFwTjmGgYJoohhuQb+1CaN8g2o4eR7CrG4VQFEVfgP1C+GotSzpFBQjXhPDeiEjWr81HoNaoPetR1rhDXNfut6J9Ip7Ea/OiarNbuvktXBfweuMdisBacVgdV/XEWam+fodioputEdAIaAQ0AhoBjcBuRkATILt5dLdF37w3zDUeH0uEhKwEkRUgVLnBBIjrwCGjVMPh6g/y/rCXFmGMP0H60TBm7txDZmYS/mIGlpsDjAJgFEvm5GqlHRMgnvvysnhVZcrGdR1EImFOKpLp8DvvfJ+9P8jrgQypRaKn0jy5NsyaANnK8FOr7Z2igydPnuDK1Sv46KOP8OHvfoe7d++yNEuxUFhXE8hngVbTk+QVrbKn94Xz59E/MIBYLMbyZ/qlEagXAUWEjI+Pc6L473//O8coxef8/HypEmQ91SBUddTX18fkx7e+9S289uqrGNy/X0rzWVoKq97B0dutGwEVpzTfUvUHVdr99a9/xfDw8AZkBmtRJeIa7UqPj1wghHS0Cf6efrQdP4nIvn4Yjc1wgxEUQFUgBlxHSGOyb5gmQNY9puv9wlrp0vXuT21fKV+20b2U6yo2ew16PWnf9bV6s5Hc/Baurz96652JwFpx+DQCpBYdqB6yNvsM3Jno6lZrBDQCGgGNgEZAI7D9ENAEyPYbk13WomcjQIooyjqQImy3iGCxAMzOITs0hOWhYSwND6O4MAe/m4OFPBMgRJZU26SWCBCJrldCiQgNUdVBmv4FNDe38Kr/S5cu4Y033sShQwfh8/k9BteaANkOQVosFEHG0iR39bv//R0n42il/dj4OJxisW6ZIeoLjT9VeBw+fBhnz57Fa6+9hhPHj7PEUEM8zkbU2otjO4z6zmmDMl9PpVIsx0bExyeffMIeClQJQolkWlW/Ho8aFafkRUMkyI/eew+nTp1CNBZjo3T90ghsBQJeko4qm0ZGRjiO33//fdy6dYvJPIrlUkJ7FQ+QetpGqTO6gudsP1KBKKzObjQfPY5Y/yBCnT0wonHkYKPoCrlAUQWiSBBdAVIPxhvdZq106Ub3qwmQjSJXOuPkD5tXo/KsLdLf3wkIrHVGawJkJ4yibqNGQCOgEdAIaAQ0AvUjoAmQ+rHSW24IgfoIEDZC50y08gARCQ1FgABFWMU8grkcipOTWLpzG8vDw8hNTgDJJfhQgGkU4VIFiFgbqvYoWl0tgVVyXReyGQb7TLucjOzt6cFLL72MF198EZcuXUZvbw/vQsjL6AqQDYXBFnyJqjyWFpdw9dpV/PKXv8THH3/Mvgu0un49LyI3SNpqcHAQL78sxp38FWilPVX90N/1SyOwUQSUdBBJX924cQOff/45/u///g+3b98ueYKsZ98Uqy0tLbhw4QJ+8pOf4PKlSyUvkFreC+vZt95WI1ALAa8kH5EdNMcSifeb3/yGJQe9XiBcJSkumBsCUxEgedPGsi8ANLcjsv8AGgYPoHHgIHxNrcgadMW34Ci/JCoFIasweUQtgbUh6Nf80lrp0jV3sMoGmgDZKHLqe7oC5FkR3JvfX+uM1gTI3owL3WuNgEZAI6AR0AjsXgQ0AbJ7x3ab9Kx+AkQ0WBAX9Ob/DLI6dWC6RVi5HHwpMj8fxdyNa8iMDsNYXICZTcMCrT4lAkTIX5nk+8H78yZhpMxWBfkhjkq5Glrhb9sWDh48hLfffpuT4IcOHUZLS7MHS7W/tUq8tQTWVgSgdyVyYimB0bFRfP7Z5/ivX/4Xy7LMzMywKa961SMvFItG0dXVxUbn33/3Xf6kfzc0NJSqfraiL3qfuxcBb9wpvxqKS6oEIRLkd7/7HRMhd+7cwezs7LqqlYiQI2KO/D9+9KMfsRTW0SNH0NraKkjaDSaed+9o6J49KwJeAoSk3chf6f69++wF8vkXn3MVCMUxxZ/JMpHyOrmBWFQiKgXTQs7ywYnFYXZ0Izp4EB3HTiLY0YOsFUTesFFgmUwXcMjnayu8Gp4Vud31/bXSpRvt7V4lQDZwejwVYlct9NnoQOjv7TEE1jqjNQGyxwJCd1cjoBHQCGgENAK7HgFNgOz6IX7eHXzayjTpy7HCXFLdlAvvDzY/dx0Y6WW4c3NYHhnC/M2vkH8yCn8mDauQY8krskwXhIkLSyZDFA1SbV9ZTlCWHwBIQiYej+OFF06y98eZM2fR0dGBSCQiPUW8hIomQJ5HZHmly6ampnDr5i387W9/w2/f/y37LFBiLp/P10WAWBYRXj50dXXihZMvsKTQW2+9hcNHjpTMzp9HH/Uxdz4CtYg3qi6j5DF5JpAXCMUtvR89eiQ8azwSQk9DgJLL5AVCMlhvvvkmXn31VVy6eBG9+/bx77VU286Pn+3UA0Xg8dWPpSJdjtWx0TH2tSEvEIrjx49HRLMlAbIZVSBkhl4IhZFvbEG4fz86T51DuLsfhVAMBTuAvOA+JAGy2tV+O6G5s9uyVrp0o72rjwBZ7Z6rvMhlK9snFud4X/VUOHnb7N1e7GuzCJBSv0UZ9UaHYZXv1XOvu8mH1LurMY5rjcNGQFvrjFkPAeLd11a0dSP909/RCGgENAIaAY2ARkAjUImAJkB0RHwDCKz2QOYlQGR1hhDCko9wxGIIAsRPZuhLi0iNjiH16B5Sd6/BnXmCYDEP26HKD1UxIr5fPwEi/DzI/6OxMY7+/n42v6ZE+NGjx5j8IP+PlQ+qa93g6wqQrQosSiRTAo506MlT4S9/+QtLCpH81VqeCqWVyQACAT+bmx89dgxvvfkmLl+6jGPHjzPppT0/tmr09u5+eZ5xXMzNz2FoaIgrQH7729+ylBCtnifybq2Xil/67OnpwcULF/DKK6/gu9/9Lg4eOsQ+IFqybS0U9d/Xg0A1AULfpd9RNdPDBw/w2Wef4f0PPmCPm2KhwBUZLIP1DNldPqa8F8j5A0hHY/D19qP15FlE+g7AirfDCUbASx/4NqFcAaLuJNbTx72+7erUQuW9WznFWfmNEuG72pirqlv59+o7QimAWk7dy0oG2k5Jo6p48I6VqvItbVcpfCojqPyNte7ahJeMkjstf0+0rxYBsrIn4luqjqmSAClLs6njbE7kKWxE8+ko5cQ1/4rPp1rciGpfdT+q7sOf2kwPAVWqQFltv0/v79pTRu12rj7Cm00GrXe8akfcyjryWgvFys9HYjhr7av6d1Xna+nPlduVca4kQMqb00/eOXw1IsSLh/cYa55p6wVSb7+tEKgkc8W8I6776v6g1jy6rbqgG6MR0AhoBDQCexYBTYDs2aH/pju+yoNI6YGt/NgofqKbb3rgdGC5BfidAnKzs5i7/wCpobsoDN+CuTiNkOvAYqksEsoiqw/xkOolQLyPcqVek2+q54GCHuA7OzvYAPvSpYt4+eVvMRlCFQK0onp9BEh5PeOzJIG+6RHaKcdjT4VcDnfv3cP//M//MAFCK5HHx8fX7IJ3PBoaYujp6cX5C+fxwx/8kMe+vb0d0Wj0mRN4azZEb7A3EXDBhtELiwu4fv06m0gTiXf//v26pLC88UuSV4cPH8bLL72EH/zwhyyJRbHr9/v3Jra611uCQDUBoqpAUqkUZqanWXrwV7/6Fa5eu4alpSXkcjl5zdxg8lH6erAUpusgb9tIBkMwunoRP3YK0YHDCHTsgxGJI2eYbIZOBIgpqz41AbL+MFgtTVvtpSK2E8n9iu9IE/rVqw9UAr4cE17yYgW5UEGA0P1d+XgiNavuEsXPal/qXq8yravwKLe4Zhrde09YuuEjBMp+coqoESh4jyzuWcsto2OJamT1MkBGc2obgeHaCf/6xtJLgJRxFcfiI6m+VXS8Go+VafnaSffV2kTVYfW1t9ZWpaZVDY6XdlJ9q35a8P57JfWywXlo413xfLM2KVCJtPyXIo+k1yDHSkVnau3L+7uqeOQxF5FaPm89ZyhpBsq/qzlT5rHL7S+1pTq+KxPgK6F6hkDYFNz1TrYOgep5jhYQyplXhWwpbrUb19aNg96zRkAjoBHQCGwUAU2AbBQ5/b3NQaBEgMhbcHlTTg89TGSQ/BVVeeQyWJ58gombN7H86D7s6WH4UvMIktwViV/JGy/6LBEg/ADgvVmrfBAqPVKzbL6B/fv34403votLly7h2LHjaG9vg2EQ+bHWzf7qj3OaANmkMFE32ADLCNFq+WvXr+M///M/WU6IEsi0Ink9r87OTpw6fYqNz99+620cPXoU4XCYE8h63NaDpN52PQgUC0Vkc1mWviLpIIrfv/71r/xvIvee5lvjXVlP1UsUw2SC/pOf/pQr15qamli+Tb80ApuFwGoECBEdNA+T/8d///d/c0UTxTCRIM8kxeYhQCy3CJLBSgaCcNs6ETp4FOGBw4j1HYQVJzN0cv8ySxUgKsW8vsTtZiG1E/fjTY16aQhvGt1gf5VySpOYpnKFDv+Fqn4kCbIi3cyLU2Qinu/TxL2deMuf6R8VrEX1/aC4W3NKSVv5/RLpJfajkuXlT+/yl8oqIbF9uf9MV1BXZONcmfxVNIIgQmTKWOJB23IfZNsFyUHwCIJD/IE+1U5FhNLiHrmnTQma0r0sH1egqggXQYBUJsGJUFLH55Yxjt5kpdie+lcrle2NBcaE+ifCQJAgEqgyLqqbqyXG5bE9wVM+vryplz3jw5XGwTu+Yjy9nMHK9Os3TYaI8S9HmXwikc89JQZMdZZ65iVASueNF7dydFeOTvmM8voh0dGLFeemOGno997YLuGqznXaRral9BylnoUkWSOjpMJ/ifajrWg25bTepjtZjQApn3nqrCyfbYog+abPv20KoW6WRkAjoBHQCDxXBDQB8lzh1wdXTyvqQUWt9HNh8qOkz3Vg5zMwU0tIjo5g7OurSI8+RHBpGoFsCn4mQOjBWK5LlA/SogJEPbLWvulSiUbbJ0yFjx8/jnd/8C4nEklehkywV75We4Cr3lImEDZrid8eD5XSCiOA/RKWEgmu+vj5z3+Ojz/+GE+ePEEymawLJarooQTd4OAgvv3tb7OEEPl/9PX1wbYsGFzxo2/U6wJTb7RuBFRCmTxsyLeGCBCSwlIeNkTwrfbyEiA0Z5Fn0blz5/Czn/0ML774IhMiRIzol0ZgsxBYjQBRUoREelAVHlUyUTXIxMTEsxEgMmFrUnWnW0TRMJG2fSg0NsPs6Udo8BAaD5+Er7ULOTuAomGRUiYn4TQBst5RryZARBqUCAuRQhd3ZlRdU34xFVFiLFSlDn1aBvhNl0++FXPBydc8XNCsVqR7MkUawIBVnXZXiWF5MJGAl+SHrPSVlALf3fF4u+XairJ4qvCqUUle2o7uE21qn/yZ28fkjEgQ07tAn3w/afCb/WwYB3Es2StBxsi3aodJlUgSMZGAFhXMnGzm2wmxF0EAbR0BItKTYuS45XIMVLJaJb+VrBKfN67EhfugcAEKhE+NWyFv1PDx5H2344jV4JQ4V8l12rf3vPQSFOWYUoyJ+GR8ZVU339uXyKgyeVba0DMqKjbUSFWSOupo39S9nSI/pDyvrCTi84lJM/mMIKkqjhhXRJPor0BNYFGmdhSuqhKrEkMDFIeqAp7+VpTxTXsgOWH6HsU8HcI0DT5f6bwQ55IgyxzXQZHiRpGXhqd6ickuJQonRlMdT4bBqsTZemcnvf12RKCSACH5aDEbimduRW1XPilrAmQ7jqRuk0ZAI6AR2KsIaAJkr478N97vpxEH5RV0RIDQw7djmHxTHXIcWOkE3LkpJEYe4MnNL5GZGEE4swx/IQdbPlzRA4P34UfIYZTWF1b0lh8E5Y0+/Uyr/tva23DmzBm8++67eOHUC5xYDAYCz+xSqRPpmxRoHg3x5VQK0zMzbL5LBAhp0M/Pz9floUCt8fl8vEqeJIN+9N6P8PK3XmYpIZIU4gRzDbXl0iOzJkY2aUD39m4oyZBIJFi2jeKXKpm+/PLvmJ2dWzOO1Zyi4vj06dP4yU9+gm9961sYGBjgKpCVK18l3t9U7mdvD++u6v1qBIgipScnJ/H1118zAfL73/+e/W28XjUbAkNWFBAJQgnjgmkgHwwj19gCf/9BNJ+5gEDPAHKBKBw7wMk7vubLxPOGjrknv1ROxKtVu+L+SySyLEqmygRtKR3L12IHcEVdBxMftFDFdBGwDPhM8ebkq+Mg5xSx7DjIuC6y/E2ZmjdM+CQFQjJmtFeVElb3cqoCgRLAInUrqn3pZ0U80H2i5YgErlo9r2K2SNJocDnBGzAMhC2TP/2GAWoi7b8AB9liEVmniHTRQZaIEMNAkTPEFkzalkkW8S6RJgYliAUGdB9KWBmuxUt3qE2K7uCEM92fEqlC9cqlewgpHePRjdro/aKqMRCVJ/JcEC1hAqTgOKD/uHKHh1aNttjWdF34XMAv+0kYE/mRNcVn9ctLQnGqnvrkuHCoglGOEf2Kx0a+CQ961SRAPJUmaswp+U7jQG96HiBEeSxUitVVcaC6U64EZ5JJkjrc1fIN3Dd4ISwTH64hcKEWU/ttiiTZUSLkfFRpDiHnx+efS3Xt4jwRYyHiv7ykq3SGeIZGBDSdr346HyQ+ROrladxZLrjI522BvBVNAwHbQsA2ETRN+DjOXRCxnS3kkZXnQt6DPzxECJ/5JDnsAjbFjRxYPj9WqRzak1Psruu0Ijkk2emKmKL51KLFY2rm4/ijbTwVYfr+c9dFg+6QRkAjoBHYiQhoAmQnjtqOa/PTyA/ZmdLNs1iz5xgWbAcIFfMwluaRfTKCpeG7mLl3DfmZcYTzBQSIHFH3ViUCRNxhlfXAxc1aqcKEb8jUg6c4dnNLMw4eOogLFy/gjTffwKFDh5j8sGz7mZHe6APtMx94t+2glCQwsJRYwujoKK+cJwKEVh2THn0+n6+r10R+NDc348L5C/jp//spLl++zCvnyT+hZBYqVyGLnIpKy6gES12H0RtpBJ6KAFUyLS4u4sqVK/jFL/4/fPzxJxgeHsbCwsKayFFEUhWT7fNx5dqPf/xjvPrqqzh27Bja2ki6r/ba13IiaM1D6A00AozAagSImhsphh8/fswSWL/5zW9w69ZNZLM5lnPb8PVPSbYI8wJOHuZtP5ZDEVi9A2g6dwnB/kNwY81AICxT00J6SOdY1hO4KysRKAFLsmKqjkCt4Lfhwme4CBhAyAKClgW/TW8TPhMI8O8M+C0DNrMLLifec46DtCRBiAhJFyjBWkSu4IIIinwRyLkmV4eUiVtRQlImQsSq9fJq+CoCxCUPGEFqUArOprdpcPuClo2Iz0LENhG1TG4jJXtp5Tsdo+AKkiZdLCJVdJAq0LuITMFBrugg73BuHw4lp+WKeJGcd1GUEle2SyQQEUYWgqaFqO1DxGcj5KO0v4NENs/7zRRFJUxppbzUjFIxu+HzRSIl4p/aQmPhQywQgs+2uQogUywgkckgW8wzlnz+cjLeQMA1ELVttAQDsE0L6XwRiUIB804eGV7hXXlWKSpD1Cm4oDtlSqKHqZratmD5qMpWVCIIckhVEZWPWxGlngpuOhpV41DcZIk4c1xk5btQFJU6koLjah2CUN3vi2oVeb/mqYQoSzKVkF7PSbKhbRVGNP4OlagJaoNJBsLET3jZFJs+NASDIHIhmSkilXOwXBDnBVdjGeAKKiFbVpatWlkBIkp3iADxOYKEU/JXRRRZKjhMJKXPhM9vIRCwEfbbCPooZgUBQs9TNG9nCwUs5wtI5ot8LizT+VB0kXcNjl8RZbKayzXEQjQli6UJkA3Fy876kpzBmFRz+LpA535jKISAz8c0XyZfxGImx3GUdx2eQ/X6sZ01yrq1GgGNgEZgtyKgCZDdOrLbpl8rH7C9TaumRvjfXGJNBIiDYD6Lwuwk5ofuYWn4HlKP78JdmEGoWECAHiTkijD6jvfRqlSIKwWdVxAgdDcmn5V69+3Diy+9yN4fFy6eR29vL5u4moZas/a0Fj8d6I0/0G6bAdw+DZEPdOT1QZ4ff/7zn/Fv//ZvuHbtmvROcOoy4SRps3379rHs1U9/+lOcO3sOsYYYAoFARbKvbOyn9KlJu1un17ZPQOzslpDUFZEgt2/fZg8F8gEhMoQkhFZ7eeOP5zjTZML2+9//Pl5//TWcO3ce3d3dq8apjt+dHTPPo/W1CJDSRGsYyGQyTNpdu3oVv/r1rziGZ2dnkU5nNjBfeu4IlI+ClDLKWzaWfQE2Q4+eOIsQmaG3d8MKxz3SQtWp2ueB2E47pnc1uViuS8KijkuCOYLIMNwCAnAQs1y0+iz0hIJoj4TR3BBDLBJEOGAh6DOYHLHMchUlrT5XxEW6UMRCLoeZVBqTS0lMJZcxtZzGQs5ByrGQl9URqnK3LJskWiQqC9RdnhKTEpUfpTcl/g0DUctCcyiAjoYY2qMRtERDiAdsRG0DflOuUZZyWLRHamfOdZF2XCxkCphaTGNmKYXZRAoL6RwSRIy4LjIGkDMM5Ln6w1t1LEgHn2OgKRBAX0MDeuIRdDWFkC8W8HBqEWOLScxksiAcyp4gqj8yab/h2wuRkmbZOCYkXLSGQ9jf2ormWBSG38ZcOo27TyYxnUgiR1JVvL2BoGEiZtroaYjiaHcrgj4/JhaWMbqUxHByicdMVa2o5qlF3XQ8Ohbdi7eHQzjY1ozueBTxSABBvyVk6WSVdnlR0spztEx0iWqVfNHBci7PhM1iJou5dBZzmRzm01kmZjIukGViQNAKqvqLKkT4Pynl5U3KV1IvGwa6rpO79NTDhxELrri2wy3CdIuwnTzifh96G6LobYqjt7WJq4NGZpcxurCMiWQaiSzRFiyiJqNfoaQqeDz/9rTKcKnuxxRSWMQj0gr9Qg5RC+gM+tHREEZbSxxNsRAiIZsrQOg5isgPOo+orXQ+pLIFzCUymEosY3wxgal0BvN5quYSFVKMe0n0SGAunt/KXjx1gaU32nEI0DiLCrciQiYQt030NERwtLMNTdEIx+1UMoM7E3MYW0phMV9gQlPff+64odYN1ghoBDQCuxIBTYDsymHdTp2qjwAppT2opJofaCzYhQIC2WVkJscxdfcGlkbuozD1GGZiAUGnCB9rTsuSeJmYVus/S+u8+EGoRgWIQxq4Bizb4gTiW997mwmQw0cOoaWlpXSj5lEnkKDWUc3ifRjRCfNNC0aViJuemsaNmzfwpz/9Cf/xH//B3gklb8Y6hoekrmilPHl/0Mr5EydOMPlh23aJAOHdeIzXKyRd9Jhu2pju5R2VPBSGhjiW//TnP7OXAlWBrEWAqBXEFKOD+/fjzTffwGuvvY6XX36ZvWy8XiHefekH0L0ccRvr+1oEiCLy7ty+g//+7w+4EuThw4dMiqzfT6k8gQupSpXkI9kWE8u2H25LBwIHj0kzJrv8TwAAIABJREFU9P3wxVtQNCgNa5Y8GzbW0736LYFx2dCY7qlEba1DlQ0GVRMAjX4T7UEbnSE/EyCtkTBikShCAT+oWJYksGh1OwufKC8NSdL6LZL3Aa8kX8xmMZdKYSq1jCfJZUym85jJAIk8rfqnqpFyqlpVGIj5ThAg/Duq+JDW6srbgypSoj4/GgM+tAT8aIuE0NHQgOZICNFgAEGbVqqLJDR5HLB0j0r68qp1k9/pgovFVA5LqTQWEinML2cwnStiJpfHNFXtOUUmQvJsWC0WyXBC0AH8jovWQAD7G+M41BbH4e5Gbvft8Tncn17A8OISFrJEKIhYrfbA20j5klr6Q2QEvf2Gg7BlYF88htO93WhrbEDeMjG2lMCXj0YxOr/EZA8NFZE2EcNEk+3DgZYmXDjYg3AggEfTCdybWcCtuTlMZ9Iiqy3lQUVKX1bguC78roug66KvIYYLfV040NaI5mgAtmUgk82jQLJY8rRWPhPV9ANjKOFgTxYHyFMlQr6A5VwOiWwOC5ksZpczmMvmMJ/LYyFP7wJXiCj3FRL9KjmxsCyT8tBQPizfTAWI6K4wGy/9SOSUU0DQcBCzga5oEIdamzDQ2oSe1iZkisCt8UXcnV7C0EISc+kcCry+XjmBKEmtNQgQPj/oDDbgAxAygJhtoC1kY1+MzokwmuIxhEJ+mCY9B0mCRhFVLA9ncnVWOutgYTmDSZLrTC5jbDmDmUwOS1TBRfHG/8nlZnKxWVniba/Op3ug3yx9RkRrkWOrI+jHoZY4n/+d8RjPjY8XU/h8ZAr3ZpYwnclyJZGSGN4DCOkuagQ0AhoBjcA2RkATINt4cHZH0+ojQFRfqcxbSRj4cjn4lxNIjz/G+M3rSDx+CCxMwk4n4XfEyjOx4kuV1q5c1SVWgnkIECl/RQ/AtmWzF8SJkyfw3o9+hPMXzqOrq9JEeGU+vY4MuyZAtiR02ZzRcdjwnFYZU9L417/+Ne7cubOu45HBPZFdr732Gt566y0mwIj8oKofYZyqHlrLY71CokKTIOvCXG8s8yAeRlUllsdGRzlpTATIBx98wNVNq71qERhEeLz66iscz6+//m0MDg6yPFatbTUBoiNxvQg8TQKL03yU7C4WmbijKqZPP/kEX3zxRckMnUiQ+l8qdViVlKekKAxkTBvFhmaY3f0IDxxE8+HjCLR2omD64Zg+uIYSxZRJdD1P1wV9if5gYgHwwxL3V8UCYn4LnbEQ9sUjGGhpQGskyLI5RJNk8y7SuQKWsxlk8znkC3kUnCInr1lmifw2bAuRQADBgJ/lUfw+G36fiQJcJHIFTCZyeDizjPGlNOaW00jm8/w3r0wTr0wnHwS5op5XH1NC2aWFMA4CAFpDYQy0NKO3sYHb2xAKwOezmXhJZotIZXNYTqeRyWWRK+QBklAlEoTlsKidNkufEgEQDQUQsEhGiCoRiphK5TG8kMTt6RmMLi9jCQ4yLAFkMQlC2XvTceFzHDTaFnqCQRxua8S5/R0IB/wYmU/i3vQCvp6YxmQqzRKv7AtS1+g8fSORflZ4FBAxgeaAhQPNjbjY34t4NIKJbBYP5hZw9fEExpdSgrwhmTDXQdQw0Wr7cLi1EZcP9iISDOLBdBK3ZxZwbWYGk+m0JD9MudCkRL8ziUTeISEXGIxH8VJ/Fw60xhEN2RwP43MLWFzO8HiyolPZfmRFp5RMFUs72j4E/X6EgwGESGbNIpsBB5lCEbOpNJM4IwtLGFpMYC6bh2ta5OjNY0FxSQSAWEilCBBZreORyNoE6GvswjuiXgLEheU48BcLaPXbGGiM4kBLAw61N6EjHkEk4Md8Oo9r4/O4Nb2Ee3NLmMkUUDConof6U54PmSiSclhlR5XycelcobgmH5CA46ItFMCBtib0NUfRGReVOSSxlcjkMJtKIpXNIu8U4TpU92UgYFoI2z7EgiHEo2EEAjSvOphZTuPezCKG5hN4nExgKUf1N8Jnhv4frnQJkt46W4Ov3utzR0BwoTAkodfot9AbC+NYayMu7mtHZ0OE55eRpWV8NjKLWzNLTJ4lcnlNgDz3wdMN0AhoBDQCGgG+Fz3z7x/LO6enJ6o1XBqBjSFQPwHCWxp0E04P4C58mTSsxXkkHw/jyY1rSI0Nw04twM6l4aOViaRCKzPTqyX2VhAgshydEulEfrS2tOLM2TN470fv4dTpU2x+TtUA6qUJkI2N+lZ8SyXaxsbGOMFGBMhaCeNa7SCj6G9/+9t4/fXX2TeB/k3kB8WQkr3ixJ78P2+aohRnOrG2FUO86/fpjS8OL9cFm0hfv87x/Iv/+i/cunWrIg69oNSa50iyj3xsXnvtVbzxxps4ePAgEyAU09UvTYDs+hDb9A6uRYB44/j69etshv6HP/wBj4aGSqLf9cedJ9FXqkoQchskuZI1LBTCMTjN7Qj3H0Dr8RcQ6tyHoj/CZuiUWBYpfE2A1BsIqoKBSRBZFREGVQaQlBTQEQ0w8dHbFENnPIqA38ereXlVfjKLhVQGS8tpTqSSdwAZiucdoi+E5InPshAO+DjJGwsE0BQOooXkd4LCZy2RdfB4fhkjc0mMzC+xRNayI3Tj1f2XMDinKg3hdE/JN0rekywX+Xo0B/zoicdwqK0NXQ0xRIM+1vNJ5qhyII+ZVA5zyxkspjMi4VsocEJdESA+rnKxEA340RgKoK0hzJUjTaEgbIs8MYAnSyncmpzGw8UljGfSWCwUWbaLba2lCbTtFhElMsaycKilARcPdKO1IYqlbAFDc0v4YuQJRhaTyEKae2+k5GPFwIrV2EQGkbRSo89EbzSEI23NONvXDb/fj3tzi0xo3JycxVQqzYl1uoXxMQFioM22caS1ES8d2lciQG7OLOCr6RlMLKdhELFAi434vkfp/9NQEIliIOQa2N8YxSsDndjfEkMwYGFhOYU7YxOYWEoiAyAv7HxWIX0EWUCkBV27/P4Ak2ZN4RAag35QkjXqJ7kmH3KFAmYSSTxeWMKd6UWRXKVqEVfJkpHBuJcAIR8NRYBsrfSVl5CQLhmSnHIRMgw0Wib2xcI42tqE/qYYOhpCiIf8TArOpLK4+mQON6YWcXc+gel0HgWDyAci4kTlkzKYX40AEf4vLpMfEdNAk+VDX2MMx7pb0dkYgc8HpAt5TCwtYzKR4soOkhgjeSIqvGLvGMNE1PajORRCe2MMrfEImmMhPh9JzmhobgG3pmeYyMs5BlxHkCBCQItIQWGOvhnkXr1zmN7uG0SgigBp8FnojoZwuCWOc92taCcCxAVGE2l8OTaPu7MJnkNSkgD5BluqD6UR0AhoBDQCGoGaCGgCRAfGFiNQmwCpvjkub0VltQ6CtLoklYAzPYnk8BAmb99AdmIM/kwKvmJO6o+WCZDVEn3VBIhK1hSdIpqamtj8/OLFi3jzrTdx+PDhkhSS2p8mQLY4PNaxe0WAkOEuJdnIA+R3v/sdHjx4sC4JrAMHDuDtt99mAuTFF18seb5UJ+nUYv0V6zQ1+bGOUdObroaAIkNmZmZw9+5dJkD+/d//HV9//TVXOlWTJasRIeT5ceH8BSbz3v7e2zyPUUUTJZJWmOLo2NUBuU4E6iFAaJdkhj4yMiLM0H/9aybycvl8yQy9PhKkkgBRng+0AppSgGTOnQ+EkIs2ItA7gLYXTiPcOwBEmuD6w2z1S8lO9VJeAGUT5HV2fpdsXr6PqbyjUWv5vYlpkjSKOgW0BXzoi0eZ/BhoiyMeDqDgAAvpPMbIwyOxzKv7k9k80kx8kJk4JbpptT/RH2WjciKwyCid5Hgood0WDaM9HkNHUyNCoSB/ZzKRwY2xeYzMJTCfTSNdLIh9kLE5XYyJACGugSgHp4gAXMQsA52RMHtP9DfH0d0Qgc+0uI3UvrH5BUyn0kiQsTn5ShQdZNlIWwwsmTdTpQtVepCkaoDMfE0DMZ+JlkgYPS3N6Ig3oCUa5D5NJtMYml/EzalpjCUo8e4iy8FFa+dpf+LeNeY66I9HcaavC/ua4ywTNpFcxsdD47g/t8QSQuRj4a0CkS4gJYN0vletir9qASdVL0XzPMkr+Ys5tId8nGA/3NaMQ52tbOJ+ZXyGCRBVMUFSX2QY7yPCxgTaLEsSIH2CAJlJ4OY0ESCzkgARFYVCwkY4sgjNKg8BEo/ilcEODDTH4PMZmEos4atHo1ypkYKBnEvnr4iL6pdY/CSoFUW2+E1hXN9gWWiyTbRHw+htbkJTNMQVSLSifGiWEvJLeDg/j5lMhomWghBJY3KGKxN43hB0xKbwTbKKRbW5coyUCG+5QomeZ+icIoP5weYm7G+O42BLDHG/jUI2D59lIhYLYSGXx9dP5hj3O0yAFEsECMUp9YrmQz5X+VOcteWYEMQgLQ4LFh20BwPY39KM/S1xDLbHeLxH5xMYW1jCk0QCs+k0kkUHadcVXirSr4UqeoKugbBpIebzoaMhgv2dLWhpiMDym5hKpXDl8QSfB+SXk+XSHiJALEF+eOTMVhnpp8yqW0tQrUbKrKzFWqsdtUTc1r5YSAsjPnVqv1QLPdppa+92VbJp5V7ULLPaTus8rpTAsqQHSKPPwr6GKI51tKElGkbeNXiuvDU1j9GlFJbyRWQdpzShVfe/DMdqM95aIGzse6t/a2Pju1Yr1/57vcddLYDWSzuufkaItq61v8p2rDkK1eG9JiBVs2tV4JB8n/e1Wryvfpg6433NduoNNAIagZ2GgCZAdtqI7bj21k+AKIVbeogMOwUYi/NIj44g+egB5h/cRWF6CsFCBjb9jas/xL5Xrf4oiV95Hy3lZd110UWJw4sXcOnSRTZBJ2PsaukYTYBsn4BTngmUZPvoo4+YAKGVxkNDQ3UTIBQrZdPo13HhwoWSaXTNOCoFgPxBJ5C3T0DsgpZQcnl+fp49Eyie//Vff46rV6+BfBUo3ld9TPXEYWdnJ86eOcsEyDvffwdHjhyBz+fTBMguiI9t0QW24vBca9kXe+WVMZ1OcyyTPOEvf/lL/iQfEDJJVxV2a/dHpXS9pteUTBTfpNX2BTuATDACX3cvmk68gEjffviaOoBQA/IkLcRJT/ES36MVyWsfebduUR6p2vdi1O9yXsJFxHDRZgJ9sRCOtregt7mBk84FFxhfWsbYYgqPydA7JVb1kiwR/a3oGihwkttAUfo5CPKMyNwCkxZ+OIjYFppCAbTHouhqbkJzLIJw0M+kxe0nC3g8nywRIGrciAChKY8IELJfJmmuBttCVySEgaYGHOls5QS5z3CxlMljiCpK5hMYn1/EPK1wlwl4+qS7RyIA6EWJZVoxTwQIV1CQpBZXlriIk4l6YxNXvgw0hdEUDsCwbfahuEOVIPOLGE1msJAjs2rhBUL/7ycSxCmgKxzCsY52lh/qaY4hkc3j05FJ3J1ZwGQ6gyThJj1EVGZetKqcjl0toVSZtqETlBLfRYTcAvZFQzjb3Y4DrU1oa4hiPpPDp48mcWdmERMZMnQv8vlgGm6ZALFNlsB66ZAkQKaXcGt6AVem5zCZysDgihFZAcJJ7koCJOia2M8ESDv6m6MwbQNPFhfx+YMRDM0vIQmTJcMKwiGGe1num+iNGmtOoEspNhoHqkSKmyY6wiH0NTeip7EBXY1RliwjabPxRIorEoaXltijhaqTyFCcRsNiWSblFiOLVzbhRFd5NyHJ5n2JahyKAyY+nAIiloGmgA/dDTEcbG9lko4qWpAvYGExyT6Ene1NWHYd3JwgyaBF3J1LYDojCRCSo2MCREjA8czIxxUEiIiYsgxakGLXBfoaojjZ04l9zVQRRaRgBjfGZ/FobhHTy0ks5fPImybyBlUjEUZU0eNKKTcXAZLQgiHM7dub0d8WR3drA7JOEbefTOPBzAJGFlNYzBRQlPOuIEDo/KoFcnU018qGbt5EXWvvq6d7az3pVbZl5b/oN2vPqQoJHiO5ufd65J17y6jVn5hdrU+1w7zci9pI13tcGuVynAcNoDkURG9TI2JBIosNLKZzGCOJunQGWdfla4SCq/J6XCbx1mpz7b+vPqprneq1vlmbIlq9omnzInat1nr/ro7qPfrqsbj6ntfCbq3oWkkdPvWsrvXHFTOo+kWNY8v7ObGFqhosb18ZvbUwqh/jOppa/870lhoBjcC2Q0ATINtuSHZbg8o36Oqipe6DKv+i6A+XCY5IIYfi7DQWH9xF4tFDpB8/AhbmECwU+CGVNGnV3WRNrftVyA9+iDNNTg5SJcB33/guLl66iKNHj4DMsVdUAawYjrVuCCq/UN+q19025lvTn5Jp9KNHbBbNxtF/+hNrzyuc11o1T9tRgvgHP/gBV4CcPXsWXV1dq5JoW9MTvVeNgJwNXZeTxMo/4ec//zknjrPZLK+cX+tF8dzR0YFTp07hlVde4bg+evQoy55wBYh+aQSeFYE6CRAi7YgEocoPkiYkmcJHjx5xZchqnjQrm6aSo+J+gBLp9KBL0iziRxMFy49sIASjvQORw4dYCivSNQAr2oSsQbasKo1MBIhKrspPecDnk7R41oFYz/crk8yluxblHbDiNkasHjfdIlr8Ng7FwjjSEsexzhZOaC1kCxhdTOH21BxGEymWf0oXHTYsZ89yVyScOfnJb0p0i2S3Q/+5lBIj3zYHJDcVMA2EbBtRfwAxfwANgRDyRRcTyRQTFsvkI0LEiVy0zxJANGgm+To48BXz6IiEcKKTCIZG7GsMw3AcjM4Jj4J7C8uYWM5iuUBtJNxEEly0Qnzyb6Xsj02EALWYiBBKXlN1hEm+ICZagjYGwjYGmiLY396KQMCPmeUMHs4t4suxSTxeSiHtmryKntpI3/c5hKMfA41xHG5twonuVj7u9YlZJkAeLSQwl8khZwjZJuood69GvHoTMSrdpFKvapRp7IKGi7gJHGyK4aWBbuxrbABMC48XUvjo4QTuzyWw6AAZliYjmlAQPlQB0uoTBMiLBwUB8nBmCbenF3B16mkEiGAtfK6BAElgxaP41mAHe02YPgPjC0v47MFjPJpPIOlayBgmCkRiyTAuh2Bl1QDFE1EYLOdkGOzvEoWBmGkibtmCCGlqZGKqKx5E3nBxfzGJO3PzuDU1g6nlNJuHu64F0xVeNeX4r30O1X9XL59a5Dipigzaq+IkiKyjqiI/igg7eXSEAzjY0Yq+lkZ0xWOwXRezc4tYXEwisZxBNBLEocFuOD4LtydncWdmAffmkuUKkFIdi5gL6UAeO3RV2yLwcl00mAa6fDYONsdxur8TsVAQM8k0RhYSuD0zj/FkCqlCnlfk8/lg0PlA1SVivzRF0NlMlSB+10CciMagD4MtDTjW245oMMCyd0SkXH8yg/FkGlmqzDOYmixV4NXG1PvbcmSrpDNV7cheik85Udc7X1fHVGlcqoa9mnSQEVix3r2iYkien2o30nnSQ+V5svsr4lu0Qpzf8r5Pzj9cRFUisYS8n9hWMMjlKp/K6iVvOv6psbsi8KsJEEU+iPaVVpKpPlQvdBDNk9vyjYGMPxd+y+JKN59lk5AdClRxl8sjR5V8TISrvkspwxIf6ckEeGxzykMmZNXKKDJDKuNEfreqEsBbF/W0q+bKUZMjVbHQTfSz4orqmZS9hMnKOK0cnZVjVZWyV9iqDRVmsj2VZ0xpIEoRV37+rR0VtdtXvW3ZxKcstVcLRdqb94pUHl+WqfR8hZUr5QntPcOrj1wpnef5q7rgyShQJyotgi3THOXtxbiK9nnngBWolMa5BHQZS/lTRT9WwFDvzPS0KNR/0whoBJ4HApoAeR6o76ljem5uPLcs5RsPdQEVv6H/7EIOkXQK+clxzNy+geTIEJypCZjJBAJOkR+A+cJcuqqurAKRt3MVBujqd7Q6OhgK4fiJ45wwPHf+HLq7uxBriK2o+Fx5G/HU282Vl0ddMbBp0a4IEKr4IOKDVswTEbJeAoQSxO+99x4TIKdPnwatoNdE1aYNk97ROhCgBxYlHUQG0kSAfPXVV0yAUEJ5rRfFbXt7O1544QUmQH74wx/i2LFjmgBZCzj993UhUFEBIldoV+9ASRSq+fnTTz/F1atX2eNm/RUgInkuCBCxSp9V/anCwPQh6/PDbWmGv78PkYEDiA8cgd3YjozpkwSISCJRwok+xYrk8mrF3f/YWk6RlXMpKsFWrWxB2DpcnREyHPRGgjjV0cIm2pSwJT33B7MJNkCmBOrkckYmO6UYPCdohfm0wFgaT5cIEFq5TmlvsWKYqzmYbCH5KQNBy0bUF+RURTKfQ4bID2WazcSEkMAiCR9602rjuGmgvzGKU31d6G1qQMgyMJdaxo3xadydXcJIKouFfJE9YUhSyWIPC5PzZkzMsN+XSEiyaTRFCckKMdFCx6IkkAPXKSJiOujwAQcaIzjV04HupgY2V3+SWMbnI+O4N7uE6VyB5YSoQkUQdg5LN3WFiEhqxIW+TvYXGV5I4P6s8OJ4kkojTavvOdlZJkBEvKqUbGV1jqptUvkgQZFT9YrDcmAdfpK/iuPlwR40R8KYXs7i3vQSPh+ZxsgSHU+QEDAKqxAgwgNkyEOATC2LChA2GC8l4uR9PUlgUaWAJEBeZgIkBoMJkAQTIERIEQHC/j3sD1E5c6hklXomYNKME440FgZ8oP0LQ29f0UGjz4eeWAwHWhtwsqsRDRE/5otFlvf6cnScMU7kXeRYL40iTKFWM7sqn0rqmQ7LzzL06EH/EqSBeHGCm9oIEaMNloFWn4HexggOdbVxNY5lmlhMLWNobAZzi0nk83m0NUVx6nAfrKAfdyRBxgRIRnqASAJEHaNMf3jaIwSoYDkuWn02DkSDONwax/F97ewhcnN8DndmF/GQpK9yORRcQVwqzLkvUlqLjiPqZkjeDCA/oEbDQX9DBKd6O9DdGOMk98RSCp8OP2Hckw6QZTw81TaeFKhKHqvkp/o3fcp0f2l+V/M0t21DBEh5DlKjWj3fl8dMUbblFpUwKT27lQkJ1Vb1LLnyW+U4Ks+7YuSUOb2QkPPGj5Qz43w2tUftnaYgmcZVJkilp2RxnNpPo57flk62cpq4jEk5fsTuFdjys0TAVBa68PThIeFE7EhpO1NcCSyaUXn3ck5lwkL52BDpK8k2T1EW912eopXjZcBlPzvPycaEikcGrpzrrkrKr36l98a+wpKR5694/fPklrIPok/ynJe+RWKEy+O22uisHK/KM4KvcbISq1QtI5ETZJlK6Mv2VeUXxH1aZeStdg6U26iu2J4tXUEaKwJEnKfVLykrWBpZzx4lIaW+pxawKEnSWpFL2xZrSPupyVWGUwkBNeTisxLZMgrir6rt1eh4TnHZeHlueog/ntdrHEPV3dVz5dDbaAQ0AtsPAU2AbL8x2ZUtUgs0RPE8PRBXa8WqVRZkfr6M0OI8cqOPMHXzOstgmYkF2Jk0ayzzPmrfKclrpTJrLF/6SpdA0rcNBdHc1IzT0vz8tDI/DwZ0InwbR189BMhazecKkKNH8KP3fqQJkLXA0n/fUgSUt4KXAPmXf/mXigqQeiqbqAJEEyBbOlR7fufVBEgtQFQ8T0xMMPFBBAiR1FQFov5WL9GskiplAkQkq+k6XjQtZC0bLq2m7mpHpH8/Gg+fgq+tBxkrgIJJyReRjhASOF6vhcoVgbt1YMvrVWWKjrtduYpVJQMoZUmVAA0m0Om3cLC5Aef2daE1GuUqD0r035ycx9BiEhPpPJKipMKTEPGmfsqJNjGGKsmqkm1ljwR1C0er/H0mpc2AAq9KF8k0ldJQBAhXZrgumv02BqMRHGiN43BvC4IBP6aX0ng0l8CNyXmMJdNIkNeH9I2htpokeSVZA28SRC6o96wVle1UDIOUMgqgiM6QD0eaGnCotRH725vYR+TO1DxuzyziztwSJklqyyb5LyJ5igjDQItp43BTHC8P9KAjFsZyIYdHcwtMnAwtpZCAyfJcnCB1KV5FuoXuj0VCWuIgJaFEjY140d/zlIBzSWqpiBafjYFoBMfbGnGur4N9oG5S+6aXcHeaKgryyBmmIBUNol2oAsRBzHTR5jPZA+TygX2IMgGS4AqQK9OzmGQTdEEkceaz1CaxBomS5EHHxWA8ipcHOyUBYmKsmgCR/jxqNbf33KtO2XlXuAuCSpJVLvm0GIhZFpuJn+xoRH9zDE0NQSzmc7g2PsUVNo+X0ljIUe2RHy61nZ8baiXxKlNxIuFXc3aTv5QJaQ8BwmcD+9QAPsflcY+bFrojQRxui6O3OYqWeBh5x2UPjtG5BEbnl5DOZBG2DOxrjePcoV74/D7cmZjH3WkyQV/CdCbHZvWEF/+3Iq8tSSJJ4BFJTMfvDPnxQnMMB1vj6GtvZK+UTx4+we3ZRUzkC0iytKYYxFJiUCaTvYQDE8igKhAXYbeIrlAAR1qaMNgSR09TAxazefzt0TjuUTULVf85RFhLAkQ+31UjSRJbKrGq0tfUBop7TpzTfO3xxlFSWqunsSuPoFK5gmoVY1tr3Gm//HsiYmW1kSKWBEGqCCGJPZFQ8poiEtTexDU/0QrCTkWJPEfE06oIEEoCU0UNxYk6v2muoPlOxV0pAc7TtcsECBOqRADInYu5cXVJJj5cae4rz8cVVz6u3BDXBJ5fOcYks+FJtJeS8JQQZv5cTIzqGVzN8SxtxzyuGEef7C9/SX23igDhMVDSmjLBrAhpca0XLyLwQNXMFFNUpMe4OCwRK+T0XBgmPfOrE1wl5lc74+V+S9cm0XZFP/FxSujI5LrMOyhq3+FxAUw6rlyYoVLtCtfyUcoxWp7n1GioPIgc59JcJ8ggGn9xvihSXFJkLOGoyGQZzIohKCXrV85lleeROkPKZ40YX64lk8jKxaalKC7Hk7gGKcJAxrmUR1SEGEstymoyJkEk0V/ai2ec6TzImTSHiBrS8igowrAcwYqgpXsHjiEZYyKi1XWzOvbLhK+4gymzbeK+VBKndH7KeUpcjQW5zNefUvbDAAAgAElEQVTeiooodTWud3Za5dKif60R0Ag8FwQ0AfJcYN97B624cZIEiHrAK12W5MpAK5VEYHoSmeGHmL51HZkno2x+bhVyvNJNKgYIEFe59iizRm8liLrmxeNx/P/svfdzHGeWLXjSVmVleQPvAYKURHk1Ne1mdjcm5kXPxBuzf+ObX/Zt7Ox7Y2J+mH3TPdPdanm1HC1IgPBAeV+VbuPeL7+qAgiQIEVSpFToYIOSymTez2TmOfecM78wz/kfv/rVr3DllSuIRqPsxXtRgObHN4Lf/xk/igChsXuYBZa4vx8TIN//SI6PgG+/wy42ssDa3t4GKUD+/u//ngmQfr8/CI+Wrz2valIBQhkgYwXIeG49iwpchACR85TmM6lAKAz9X//1X3Hjxo3BfJZ78KOOUQIr3Cka2hTJh16yDOprKryYBWSTiC0sI/fauzCnF9GP2HA1I3zQpgwAAVDQeyQQ9ZDbhkcd1kvz30cJEP77oGN39BRElgDdU1FWwYSpYz1p40ohg1dnBYBOAdO3S6T8qGKv3UPDVzngli2pzr/9GoFgTsJBD96unSZGHiwxgxAE7hL4HXiYtS28PpHDaj6N6TyRNB6u75Vx67iBjVobpZ4DTw0JhHCwB+DewDol/J4BADeA2x48AEbdPKQ0BQuWyQqLt+cnkYpFUWz1cKfUwCd7RWw1W2iqPqtXCBAl66ZUoGA1Ece1+WksZ5KIRVQcNBv4YHOXSZOSG6DNx0DAqMiskPOVYaAQSCXghY6QgBh5pIIAEWHbMd9ngPqVbBqX8xlcmsyg7Xn4cPsQN4oUeu2g1vdFVgN12SpkFCcssBIqMMEESCokQKwBAfL5cfEEAcL3WIMMEEmABCcIkPlsEoqhDhQgdytNoQAhCCkEF08Lo8+jHeRgjM4bAfR7KEQMrKfjTDKsz2ShaQrbkpFSiYLE91sOuhCKMDFfz88aGACTj0mAyKwbQYAEMP0AaV3HjBXDUiaBy5MZZG0TbuCi2Gzj9lEV29UmSu0+Z+NkIxpbuL27OsuqTUmA3KzUmABhQoFB5bCZKzxQSYxJ0J0IIlLiEAEyH4/i3ekMVnNJDi4/arXxn7e3caNcRxkKulSPsCtarmHe3+l+JCz0KHRIJBkp7wtEPCbibJV2ZXYCHd/H7zb3catURakrslfk8cpxPr2YBIA47NyXBAXrx2RofSCAXYZA5fx/jJ13YMokB3XEPUpCvpJYobVD80IkoAyPjemMkAig6jNBEwh1g6RUBq8Ou9ZP2FKFBWSgNSwq1dwMQWD6V6TeIgJEUCfiqDW20BuxyiKgnWx+mHiUdRGKC3kuw9LIvTZk5wad+UOwnbfDME+Gz5vyjxjuDl0UQhJDVEOo5MRvyXrSZw0B8+F5hNZ2Cqk/hH0akRiDmowoO+i4ed2EBMjoFULk54gacKV5gihQtDCDiNkpH77nw5NkOV8gSCUiJ++QABHP/2eDBHIWDonmob5nqCmQNl++IFGZlSD1FI2AsNMW75Iz46Q26LTS4UECZDjrJO1A9nmseCXyI7QOE4ScyK5iQoiJUdobQns/eeojYyvmxcmd9WQ1hhUY3B3xy8WRiKkb3okNxkWeaaik5MwvmsvhtWpAgJxsYJDz4XSrhCC8BNnjKgG6IwSI/PfiLIbkh5i3grQjZefwWUrWcjSDaIgAyWoMyUNxbrS0ePTC9U5LTvBbglSj72HVqmwhGZQ0VCWdB0I9xp41fum4AuMKPP8KjAmQ51/zH+U3niZAJCAhbkTD4MDQg1qt16Ds7aCztYHyrevoH+3BdDrQXGcgReQuspO2qCfqKvt2pKSV/znspGLP/Dff4OyPX/zyF1haWmLyg2w6xj8vbgWeGgFy+TL+5m/GCpAXd6R/HEd2HgFCFlhkjUEZIA+B5QZFGhMgP4758n2e5UUJEDrGVquFYrHIVm7/+D//J7788kvU6nW2dRsA0eHJnNdwMCRABAhD3YOi85aCsAUB4pg6+paJ6NwiJt58H7H5VXh2Cr4RFV3TDNQPAeUfJQEyAs6JZ3oBSQ0ATiYWKLTbw4Jt4b2ZCVzKZzCZjqPR7+PznQMOz95ud1FxfPQ4xSMElAddxA/OzEfTGvI9j34lA/8ELlOAOgIsp+O4tjiDhWySMzqO6i18urmHO2Qb5ChsxyMANgFgPNSF9LTH/QOnIuASAqst+MhpAVZTcbw7P8Vd8IZmcDD877cOcLtSR9nvc5g1NbKT+VIsAOYsC28UcriUS2EhF2ebr4/uH+B6sYLtdgc1hzLthgTIUAFyNgESumwxkeFy1oSPZBBgMWFz+PlSNo20HcVRp4Pfbe3jdrmBSi9Axw0BNJ4HggCh4HciQCbPIEBECPqjCBBS5UgFiI2fLk+HChBtRAHSRCPQ0A8JkIfeuF9gk+OMjVC5MmkoWM0l8NbiDHKJGAfLb1Ua+HTnGPdqbdQ8Df2QsBtVz5z+micnQEQwOS0q+nzTB2fTvDKVx1I2halEFJ7Tw9bhMXbLNQ6Ur/U8dH0FEVVFLqJirZDCu6tzggA5rODmsVAUHXd7TChwFzWTA+Jn2OE8VDhwTXxBwJBV1U/nJ7CcTcCK0Pxs4D/v3MftSgM1TUdf1UJieKiOOK9xiNYOqa4inousrmExRtZaabyxNI2+ouD39w9x87iK43YbDYfC0AVhQ+Ds6H4r6y2IvPBP+PcQapQagFMEQwiPn41hn7nxnARzhzZafE0JlR3SgUCC+VIFIggRlhkM7Kio9rov1qdC1kChyoWeYV1V5FnI7IJRBVH4aDvoeuc0mpAIkBZQnGUZPv/SHkdrSaQpDaFioUgRqji69g3OYUTBIMmawTwOSVVJV8gdf6C646wjn/d++kOgO72WXOPorpNB7UCBH1Bl6Jx1YW8WnpQAhCVJFNpfCR6Cr9V6OFGHtJKca2J0xPO/APpHaJthHgoRuyEMT/WgTn/6TKqPQrlTLhEgAVvqkQrOUcMmByJCqHphR78A/Edh/yEhcJoAoUMWasNwnHihDQkQhvyJDKexkGA5A/ChPSB/b7hGB9eVkwTEA1j5iJKIKk37MZHSRPbzXGSyhVRCIQFCo6ZqCMjqU9XhqaToE/QdfTWtVbHPDamW0UUyuO6HO8lAuUTzMHyLGGJRQ75+kg2bS8cERMhOMjwJzmqi2gPoq2Ic6J+5NrwfhqrGwXwepWNCQj/cN2ke0Dl2SRHFuR4064ZUo6S02AqT5gwdEwduCYUcqTHpz8DeUtxoDubBsBzD1hCh/qLroPjMwR0JEbD8dhWqNlzvIjssJPpCNbJYp+OfcQXGFXgZKzAmQF7GUXsJj/ksAmRUASIeajwOtwwqRfQ376G9uYH6vdtwy8cwvR503xNX1sHF7fxCjCo/yP6ALpb0m8JYFxcX8fNf/JwJkDffGsmAGF/JXuiZNSZAXujhefTBnQabfuT5OKMWWKQA+U9SgPy3/3ZSATICepxX4FEChDKNXn311XEGyKNn4/gVj1GBxyFASL3UbDbxzTff4J//6Z/w6WefYW9vD81GQ3yjDDQ99Xv0cEYJEAYXQwJE2qO4GpEgCrqGBnN6DoU3rsFevAQ1kwcsOwy5Fh31dMMwBLyGnYSPcfov3Utlf/AAmJMdw2GHu4SECHiIBAESANbSCfx8aRYLmSRUXcFevYmPtnZxp1xH0Q3QJEBMIRgq7IgcsS85XaCTna4Pu7G6CAEigDJbBXK6iku5JN5fmUM+HkOz08NWsYpP7+9jq9ZGAya6ocqBG2RCEOfcAXwEATLoVSegEB7swMV83MKbUwWs5TOYSSXYCujDrUMmNHY7LdQ8F56mcecoZVdMmCarQEhhcXU2zyjb1wclfHtcwa1yFcVuj8FFgrgZZB1YYEl7FAHECQWU+C399SksnPImcorC4efvLc5gMpVgYmSr1sQH23u4W22h46lwfGHkIVrACVw7SYBcOWWBdXECZKgAIQJknjNAtJEMkKdLgHB/MpF2RN7AwWLKxjsL05jPpRGNRnDU6uLjrUPcKjVx2PfR8oR12vm94ENg7iIWWLyFES7KgF+40riTnjrfAxTsGC5P5TGTiiMR0ZgQ3tg9wAFlk7ge+j4RBDpimoZCSIC8t0oWWIIAuXGCABEMnlCyiR9JgEhwmUBSWh9MEoZWZL9YmmYFiq4p2K7W8ds7W7hTbaJhmHAeiwCh7/YR8TxkNQVzEQOXJzJ4e2UWrqbhg/tHIheo2UKjTwSI7FIftSEaQIsM6NL8JcCdCCDL0KGrKoO8fQrNdjy4rHoY0lUM517w2YxrwbZ1FMqtImqa3KVP9mOULdRxPTikIGBkV3SeE9BMZADtbBGNMokURHSVQ711TYUBFTqRaJwpQ2Crgn4AdD2aWw4r0ChQnpRfwgYq3NNCEFiEygtCXnTXh+uPQV4PhgpE6VhVDZamI6Lp0OlZlW2vBOFBmS20pt0A6Pseeo6Lruui6/voE3gsFTPiAitmiVRdhEoMnp+qioiqIWZobL8WUwnUBufW0NvocwjkpTHoewG6ToCuJ8hTshTsh4KWsO9+xIhL1DtuGIhoRBQBrueh5bg8rkPTxNBEip/HgQipYuiYTCJYgE6/D8dzEQQeVEXY3VFtbIPWiw5L1dhei1UgAYHv4riIdG77Ptquiz6NhS+AaqmdOqkCGYLdowQNqwxpDtB3qhoimsZzwNDEsXLgtmwooDoFQM8H16nn+vyb5pYnbd7OuOgMYlZ4DxFkhU7XCV1HVFc4yyqiAiYrgXilswqErCHFmNB3Kuh4QCdQ0FVUJiJp3QkCRFqFjpp4DQ9Ekk3DvSQ0q+K1IIlJsb/xXNE0ni8WFK69res8XkyWkQKR5iPoWAK0fA9Nz0GX1pjnh40rfFUL7/uGFlT0L0jtZHIGmIqYTiswQMPpo0fj7/ti/GkcdA2WQb9VGKHCSGYwOYrK85Ns/mht8zok0ogvkuK7edWxu0i4R9N56Rp/b0Qn+82h4kgqf6QKhNZCzwvQcjy2+KO5xsmM4RQSSroLbk4v3V3k+IDHFfhhV2BMgPywx/eFObtHESDShsFyu/CODlC7eR3Nexvo7m8jqFdgBi7fiA+lqQMeZPBQMHqysrNUiFNVJj/I0oG6rNbX1/EX/+Uv8O5772J5ZRnpTHpsffXCzJTzD+RpECD06RSC/nd/93ecAfLGG2+AFEHjn+dQgTEBcmaRRzNAyAKLOuelBdZFRmVMgFykSuPXPI8KyCB0p9/HnTt38P/9r//FVlhkg0WqEHqwZQVC+BDNuMsIEToMWRbPmMK5f+gdzfYTBAhR5ycpQXQF+sQM0lfegr20jujULNREkkEBeq9QgIj+XvFBP46H1aFByoAKEZ3DITjHfauc3xAgrqhsb3Mll8bPlqaRi1s4bnexUarh871DbNXbaBLQxKCksMbgjskRBcjpqj5VAoTBXR8ZQ8NyPIrLhTTeWJhEVNexdVzDxnEF14/K2G/30VZMOAObJ3G3yADIeeP+SAJEGvbQmRPo7mIiamItnQQRBq9N5XlOfbVfwbfHZdwolXDc68PVDTKIZ0AtqamYNg1cyibx3uIU4lYEO402bhcr+GL3AHvNNjzqNGUChPvEh97qA+s2cR6SAOFOch4DH3FVwRR9PmVJLM8gYVs4aHbYuuyzgyPORHF9OnrRW874TUiASAusSUNja69BBkipKTJAjo5xMJIB8qAFliAXZAbI8yJAaFyNwOXxmLEjuFrIYrWQwXQuhZbr4487Jdw8ruNes4tqnwLfHw5TPY4CRO6jQlEw2lEslEpxQ0fejiERMRHRgL7joNJootnrM2DosZJAga2pmIgouMQKkHl+NrlxWA0JELLAIgXIxQgQqQAhC6yVVAJ/ujKNpWyCgdvtSg2/3bj/UALkYdcGQYC4yKgKZokAoYyZtTkm+f6wfYwbx4IAqV+AAKHVREQDkXaZaBQz6SRs04TjuKh2uqxWqfccXjtsoyVJg8EGc/7+LYFOUkRZCJCORTCVyzKxVO87KLe7fJzNvsMPj0zEkPqByE3f5/FIR01kbIvVREnbQjwaQcTQYYSqACJA+q6Pds9Bpd3Bfq2O41YH5Z6DFoGvpKAI16xYr0JRwF3zgQqXiCyFQG8PBhyYcBA3VORiFrK2jZydQMKyEDVM6OxKIMgfAtuJSOg6LuqdDkq1JoqtNo7blHfkwQlBcKkZFs+9wkZJ8T0ogcvAesIwkI3FMJ1I8BxNRw3E6Px0la/Jgvzw0Xc9tLp9VJs9lJodHDY7KHf7aAVE9JD1k7gOUG6DtG5KRyNYyKSQjETYIqre7WG/WkctVDLxNTjsrqdrEQHpCZWOJ4pCJsm2gQfVKuqtFhzXYRIrbmjIxKKYSiSQs22kohFxvJy9ATgemPSo9fs4brewX6+hSDXpk8qK1ifNNqklGF25IRgvu/1Di0UrAFKGjpwVRc6OIZuMwbYiMImo04dECEERPddDoyvmwVGjiVKrg1qvz7lZMgvngWaPcB+SuVuG7yJhGpy3VYjH+E8iasLUNbb0Y66HQHciu/oOmt0+yq0eDuptFLt91PwAHaoDrxeVbfBEVs1pu79RPZYg/sR1QLaaCBs4obDwoVGWkabxGqW5WYjHkbUsJKIRQVpqQjvVIyLG9dFyHJQ6HV6/x602qt0ek0KcGyWtD0cy7GnsTEWFrWvIWlFMJ+N8t0fjX2u10Hf60BUgRd8fj2E6lUDatsTYU3MBkZoBeK8/bnWxXarz2qZ50PFduLxuxHgxOexzGhTvOykzgkKc1prN9zp21ODGWMqRYcKRiDU3YJKx1euj3KR13mSbP8pP6pHyKNTRiuych1Hrz+Oue/wd4wqMK/AkFRgTIE9StfF7HrsCMjSOYAkhgZUhc+IhlR7EIm4PVq8FZ28bxa+/QmvrLrzSEZR2MzReYOjkpKtleD98Smg6sLsaWGFRl0UkgmQiiauvX8Vf/dVf4a2330JhooCYHRsTII89os//DU+LALl06RL+8i//Ej//+c9x9epVEID8Q/4Z2BucB/acAUA+1XpI3/UHFunJb5GKiBPHOxLOKLp5f3gAZr1ex87ODj74wx/wf//3/46vvvpqYIF1kXEYEyAXqdL4Nc+jAiKgNIDve9je2eEg9I8++oj/7O7usq0b/8h1/RAChB/Qw+v9IHQ27K7kTtWQBFFzE7BWXoW9vI7k4jK0dAY96iomCwNWgISBoQ/zzHwexXmO3zFKgIg6CpsS8tmmMnBmAIXy+gEyuo7ZWAyvFNK4tjiBqKHjVrHGADiB+gedLrqqDjcMXuWPCL385W78LAkQ9qkPfExGTVzNJXClkMbaVBau5+Pr+0e4dVzFZqONYt9DTzH5OAWwI/+ESpCz6n8BAoQ+h+5aCSAy4COta5iNRfFKLo33F6dgR0zcqzRx/aiCz/cOsNvqoK+bCFSVrVtilAWiBFhNx/GTxWlMpOLcTbpZrePjzR3crzUYxCLwUmECZNg9L6w4wo5uAVmFwC0Y3FR9H2lDx2IihksTaby2MAFV19mW6GaxiuvlCoodypuQ5IewJiLgnoAuQYAEOEmAWLhXCkPQX0ACZNS2yICLgqlhLWFjvZDG5dlJQNVw84CIhDpuUJh4p8+KgvOyAERVw1Vy7u3Fg5YyZxEg3EWuqohS5ziPP+2FPnquwx3c7N8fgulMXBEBkhcECAH1TIAUyQJrlAARIeGj6QLDDJBQHcQWWCIDhMLof7k8xRZYhqZiu1oTFlikANGNMxUgD9uaJAGS1VXMR01cLmTw1soMXJUIkCPeJwQB4jxCASJqbCCApZBVGM3ZPHKxGOcrFFst3Dgq4bDVYVsdWg+jup0hpBuS4oODHlFckFWdAqQ1YDodx+rsFAwzgt16G7v1JrZJhdPr83RgFQoRH4qCJAGxURMTCQvZeAzJeAyxiAlD16CrQkcgyQzuyPcCBqOPGw3s11vYrnc4s4UIgh6EnQ8dlcytIgUJkTlkuEP7iKW6SOg+MiaQi0UwmYgjE48jbsURMUxu2OOA7ZHnW7YcCoRKotZs46jZxk69haNuF3VShDAwO7RFIxBb9ymLyIeleUhFDUzEbUzGE5hMJpCOWrDo/AhoZ+sometA13ACgb2Q6Oliv97GQavDZGjD8fg8OPchDIemMZ2Kx/DadIGJFYfGs9HE7cMijpsdUKc+j+cIoUWKgqweYaXU0kyOv31z/wjlegOe7yJqaMjZgojI23EkoxFEWSGjwVQVaEyCEKlE6h4HlW4b+7Uag/C7jQ4qPaqJBvdhAPWIupQIsJxpYoIAeZoHRIDFLJimPrSDYnsmMa40Hj3P5/lUbDVx1Gxhv9FCudNH0wtYJTQw/gqfXSQxpfkuYmqAjKFi0o5iNpNmkiEZjTLhxiuF7KBk7gRdgzwfjueh1unhoNHGQbONvVYXZcdFO7Qs45yaU0HjYpkMlZZ8VCMEiAwc5+uB7yGiKkziZqMRTCdsFGwbGduGHYkIVRTXnvYyBZ4/tJ9q9Ho4bDaxX29it9pEpUtqjkCQvqF9mtxF6WpkqSpSpomZpI1LU1mogYd7+4co1+twXBeWYWAqlcBEKsHrI0lEFKuyNCiayuPa9sC1uLVf5n3uuNNG03WYiKTFQyQKqWksUrnqKrJWBIWYhYl4AtmYhUQkAkMnW0+h6BtYm9Fa9XxWMdU7XRzWWzhsEuFIhHqflVekxhKKyvPugp7jDd/4q8YVGFfgsSswJkAeu2TjNzxeBYZ3cEMBsJTsiou86ObyEOm1EWmU0dvexPHXf0Rnewtqowa1T7F9wxisURxVSqPPI0DoRlI+B9txG9PT03j7nbfxV3/5V3jt6muIJ+IwI+bjndL41d9LBZ4WAbKwsAAKjH7nnXdYDVLIF8KQwe/ltJ7Zl44SCtx5fQ7YIwMWRwmGgYLqMQkH+R0nvusCBAi9nsaXOp3oN/3hDmPq4lHpYVBjP1b6+0lbk7MRi/PO9UmL/V0/b9B/OmhED8XoQcB2Qfv7+2x9RaHRt2/fHtThIsc7JkAuUqXxa55XBQQJ4uP4+BjXr19n8oOUIBsbG0yAnF5LDyM1BWAigAS+xocEiPB6DkGyVBbq3BpiS+vIXlqHWSigb+gc+Bw6UQ+N4MNPu6ilyvOq2dP/npMEAN0EEZhCodlMgBD5wdkNQCFiYimVFMqK2QyDWp/tFEEWSGSjVO67DJoSiMEP+6GdxGgryrMiQBgwCu1R5+0ofjKdxeVCim2e6p0ePr27yxkl+30PNY98yAnMoO7PYdAyz54Rwu1ErR+ZARIqQFjtwm74iGsK8rqGK7kUfrEyi3zcRqnTw+1iFR9s7WGz3kJbFZ75ZGVjBgGswGHrrLdnJ7GQS8GmjI5WGx/d28VGuYoK29lQZ66I/yXCj2saXn8HGcRhACypLijzQfN8TMSiuDKRxepkGgsTKe6I/nz7iEksyhihznwOJeHUYeEXT2uHQGe67375CBAxJqriQ1N8BrtnDRXr2RTeXp5DLBrFTqnF5//FISmDuvBZFTRKgox2RIvP4+1loOg4uSLFaIyES48oP+SzR3hFD8N5h+Y7vPZY+SaegGhsiXyk7BUiQNbzSbzDBEgEN8gC6xwChFQsg1UddlNzS1i4HukziQChLJifLUxwNkrcMhkQ/vXNLdzkDBCDwejTIein95/RZcEh6IGHAimwEjauFDK4ujDBAO/v2AJLECBkQzPIABmAzqPd0eLoiXgghca0beHyZAHz6QQylolyp4NPdg6xWW2g7rrcaR0avo2QV8OdZvg3SYAIQjCpKZiOGljOp/DK0jSg6fh2v4qNUgO7zRZafQcaWT8hQMwPkI+YWEgnMZuOYypLxIfBFkqk8mi0Ouj1RWA9NYgTqUWKlZQdQ8Q0uDv/uNnF9QPaK1so9rqouw66YaYBhyiH4y1mkMKZPSnVxZRtYLmQwmw6gXwiDkM30XICNElN0u6i5/T5Oko/NPYR00TCjiEaIXWIwpZjW7UOtqoN3K9UUel2mTiiYyJ0nskPz0fKUDEdNzCXiWNposDfRdZCBKg3Oj20ej20+z0mPKiSuqbDNiOIRSOwo1EOF6+7HnZqTVzfL2Gv1kTT8dFnQk+AzDQ/FlJxvLc4jcmkzTZde7UGvt4+4IykviKIiAGJFQC2pmPCiGIpl8SVxQITQ7e39lFttGAYOjJJC7OFNKsOyP3a6blot3pw+i7PeQLD7WiE53jCNqDoAdqOw8f37X6Rx6PU99H2OK48vI2Qs0bgDqSkI5VelFSQtoXlXBbz6TgmEwS2q2h1XSa6Gp0Our0+37/QWJAKImZFYMdjMCMGh55UOl3cPa7ifqWJ3abIxBmqT8IMUrazI6LBRSGqYz2XxFI2yXlSlm6i03PR7PRRa7XRJjswUu+QLZZpIG5FkbFj0AydAfj9Rhs3Dsu4T9foXp+toITl01l6t4cRIKLBQPM9GL6HTNTEXDaFefqTSbAixfMUdOnY2h10+30mBqiSBs2VaASZsA4ufBw32rh5UMF2pYlip8uEWZ8IMM4GEvsVUTy2piEXMbGcS+LNhQK0wMXNzV2U601oqoZMwsbSdJ4/mwhgsj1zHU8ElOvkW6Uh0A2U2n3cPijjfrmOw3YTdafHdnS09iizJK6prB6dSsSwXMhgMhln1Q3FnrTbDlpEWHW76DguKzuIXImYEVZ/Zewoq3/6gYciqTYPyjy/Kv0+2q5QQzGxd+o5+cGn0h9e497Tv2cdf+K4As+3AmMC5PnW+0f4bZIAkUJB8WAqQt2EnQV1HpiU/9FpwCgfoLt1F6VvvkR3bwd6pw3V6Qv/zfAGclQFci4BEnZ70g0BdaTSjUsul8OVV67g2rVr+PM//3OsXVpj8oPkj+OfF78CT4sAyefzTHysrq5gbm4eqVRqoBh68atwsSMcPNCHxAKDjg8Bewbkx4jK4knVFhciP+RpMJ4mfG7l+DJIGj748XFRJ6UkQYgAkaDYjLcAACAASURBVGmgj/Be/a6kxcUq/fivGgXj6F6+0+mgUqng3r17bH9FeQlUi4se/5gAefwxGL/j2VVArmdWNm1v45NPPsE//fM/49tvv+UgdFrfF95bBiGh4urP25gkMcKOVc9Owy0sILq0holXX4M1PYV+xISnUV8qAb+iK1L+8B3ID/55VICNoeM8/53tTTiwVxAglE8R84Epi4KNs2zFs1pIMPDyh81DBmKPOn00qBNSIQJkCGBIBcjINn6SV+B/etCI48FZNwRmTg9JCBcLT3/fx3LSwi8XCljLJpGwojiqt/HhnW0OjC4GKpoBx3qLsz5DAXLmjL8AASLmnQxFDhBFgKQKrGeT+MXKHAOY5Dt/t1zHf97dwe1KE03qkFY0GIoqQoZ9B5OWgVdDq6bZAlk1EVFxyFZYexQi3ScAUgQty7Bi5pvCDATRoS0CWwnoJgIr4gOzSZstwRbyKSRtE8V2G59sHmCjXEeJvMsJAGQcVYwH5R+QguplJUDEzBZ+/OQTH1c8FOCxxdj7q4vIxuMoN/u4U6wxoL7d7KBPgcFMiA53gdMA+ui+cJLUkEHKgoCln2FWiLzTCj93iK+e0XcuZjSBrkRg0RyaDhUgggAhBUiFCb3zFCDyuESn8vCHVVI+NZIB87bFROFaIYl8ymZLmt/cuo8bpTpKUNAla8DQu36Unji9gMMz5VwTCx6mrQjb5F3Kp7E2kWGA97f3D1kBQrZDNJ8H1j+n1BujdSeK0gp8TFgRXMplsZJLMQjedBx8tH2Im+UqjjodDrQPFLGe+X/nbNqSiGX7Ht9DnuzgSP0xkcbqTJ6tkD7ZPMLtYgOH3T46rgtdIcsrBTlNx0zcxlohi8lUDHZUgxv4qHR6bH1TrrfR6vbgciaFz8oDsmGaSNhMJBBI23UDbBw3ca9cZ1XXcbeLZiCyOUQOgciGETktPpJESFgaFtM2VidzbPGjqxraboD9Vg+lVhfVVgudXp+VlLQX6FAQi0SQjttMviTsKBMKBy0HO9Um7haLKLXbDPx6JN8g8oNINkVli7j1fJyzeSYyaei6gWa3x9ZNx802Ku0uW/2Q7RX9UB5FMmohHbOQi9ucq+NrOo6aHXy7e4SdaoNzjyhvgW7GmdAKPCyn4/jp8iwrb7q+i51KHZ9v7WO71kKPCZCRNkY6Nk3HlBnFaj6FN1YmOH9lc+cYjXYPRsRALBZBKhFlOzT6d7VWD5V6B52uQ6fHBEjSMpGLRzCZJLCaQGuTbahuHJRwq1TDRq2FctcdhmEzES7JD1Ij+YjrwvJqJpXEciGHfNxCRPXZcuqo3kGp0Ua13UGbrA1d2nMURE0NCSuCbNJGJmEhFY/y9fWoIQgpWhNkjeaNZpGEIDllrsRVYCFp4a3pHBMuUdPg7IyDWgfFehvlVpvHhBQf1PhlRUy2gJog8D4WhabrKHd6uHVAyocGE29kRSUejs5Su526zg42uDAbgzKVFHDO1lTCxhplGGUSSEVNJtQqrR7KZPXWbDNZQGQZfUtU15CxophK0XqgWsTQdX1sHTdwr1Rncv+o00MbKvrhdYyvX6zI0DARjeBSIYn3ViY5Y+vG3V3UWl3YloVkwkYunYCmqZz1RfXv9D1W/BAbqZJNGM3lvofdchOHjRaK3TZaTp/XAGWr2KqKXDSCuWQMc5kk5vJpxCMmW2w12n0U6x1Uml2eXx3HYaKDCBAiGTMxi9UplDVGNe85DraLVWyX69ipkyUWKb4oD0hmFJ1Fzp53h/Ts7r/HnzyuwLgCF6vAmAC5WJ3Gr3riCoS32ANZpnh8oVg0JkFCKb7pe9CbFahHO+ht3kHlxjfoHe5D73WhekLEyg8epx6qh51xZxwgNzsq8Ch40OljbnaOO/9/9vOf4dr71zA/P883FxcGY564BuM3Po0KfCcCRD640g1+JIJEIoF4PA7LsmAYxg92DpypyDhjMEa7TQe3bI+p/hhACxcClU4exOhxSgCVXiGPS5AGwhN3eFgPRzEvSiA8jbn5OJ9xer8hQJgyPygstVqtMiEyAFou8MFjAuQCRRq/5LlUYHTtSmLvi88/x//7P/4HK5xofhMJwp7LF9lfBgRIeP0PFSCDkwkUONEE2pkpRBdWMf3664jNzcGNWfAM6rUls+rQFiIkTwTQeVoz+lzK8xy/5KQC5AELrECB6QO2H2DWtvD6TB4r+RSmklEGxH5/dw93ytSJDbTDsFkCeISBadh1ftKM9MS5DSNYH8U0nU2ASMMf9vAmv3Dfx2o6hv99aRLLmQQ0RWWbjT/c3WbCoawY6FCXfxCCbJIAEZeM838udK0aDYgVFj6xwMdKOoGfLs9gIZtkv36ysvrN3V3cKjVQZ2sQCrTVGCDUfAdpQ+XufAJmX5mfgGpouH1cxa1iBbdLVZTaPQShUuMkARJa04TKDZH34MEKFCRVHYvZJN5emcFE2kbf87BbreOL7UPcr7XQ9BXuZucacHC3CMz9IRAg/DSgEJjuIRO4TID8dHUBU6kUOo6PzVIdH9zbxb1aG13NYBJPbCcj3dBCVjY0wTqlAJGd44Pf4etH94/RnWT07/zkEwZRSyscGcvMQLganGGBVcFNCkGvnGGBxe3T4dE+QIAIr3tSgRBR8WYuycDi/EQa9X4fH9zdw/ViFft9l+15yJv/ZHzvkPIRJQr/OaAg6gAJJcBC0sabM5NYyaaQj0XYDua3Wwe4WaqiOsg+kKTnKAg7wgpx9pBQlGR1DXNkg5VP4+r8BHxVwRf7RdwoVbDZaKDCihKh4pO2PoN7zJG/yG/k8/d9zCYsvDNbwHIuxd3jpWYXH9494P2s6gF96nYPXGQiBhaTSSxmCPhOMrlRrDVx3GzhkO7FiCxxArY5chTa/Ty2jCOQOGsamE0lcGlqEgnbRscFdqptfLl7hK16E3XfQzcknWlHIhVYhHI4fBfTdgSvTeWwnE2hkIzD9wPslmts07XddlCiQGff5SBpGgeR1SQyE8j+KWaaSMZi0A0D/UBFrdvHXr2Geo8UIAH8wANJJuKahmnL5nXx9myW7aSoa52sfDaKJVbDEEHapMwKAur5+kih0CpsVUNc05HQDcSjUcRtm+2M9mp1zh5pOi7XheYjKYRiIQHysyUiQGwmQO5X6/iUCZA2uiEBIu/picwiAmTaiLAF3Nurk0iTCqjWQbvvwldVBrKPm02U2x3U+g4r2Zp9Chyn/TC0F9SBtKliKqphMWXj8mQOVjTC+Tk0Lz+8f8g2YUwM0JyXBAip34iIU3xM2FGsTRLgn0LWjjNesE+5NpSz0u6ixvZiFPjNmhEx81QK6A6YRMtbJs+FXNKGnYix5d5n20e4X6nzuVAwOmdhsDAnQMLQMZuIsfrjreksbF3FTqXBCputeguljsOqFdq36X6KbBQNDWxXRjWjHJdYJMqWeqVWG5VejxVTpAoRTQrSamz0snd+o4EgT30kTZ1tzOYzSaxOZZjcoPE4qpO1VwPlHmVgkDKLAugFER8FjaOCnKljLpXA5elJpO0YzxW6Pn9+/wibpJgIFHTC+y+qoEn7n65iMmJiPSRALBW4s33IJEcul4Gi66i2uii1yH6qyfkePSgDSzPawWh38DxS/rgcgt7xPbi+x0RoVFGQ1k3MpxJ4da7AqlFdV9nS6t5xGXv1Fip9D62+D88Fj1NPIQ2LD10lpaeGghHBbCKO1UKWs2goO+uo0cI3O0e4X2/xfkLnNZr7M3huFXdK4SA86j7oOd4ajr9qXIFxBcTqfOv/+kDe6YQl+aE/GI5H/vlW4HwCRAIR5P1IN4ZqrQhsb6C7dRvVjdvoF4+gOw5U6Rs+ogAZPLacd10JpzHdaElrndXVVc5+IALklddeQaEQWh8934KMv+0JK/C0CJAn/PqX/m0PAI58Qzre71/EgT0JGTz8CMcEyIs4gj/OYxolQBzHQbvdxjfffIN//Md/ZCUI5YCQ5ZuuC1/tR/6MECB8vxACkOKdAgV0TAttO4fI3BKmXn8D9sIi/FQKXtSCS2YLJwgQoUD9cRAg4i5J7vFEXngM8JINh4Io2ZD4PudHvDU/wVYUacvAUaON37I1UxPtQGXQgX28Q8UNw2QXuGwMSZCHjbI0Bhp+oFR+0G/qtiUCgQJM19I2/o/lKe6c7nsB7pdr+HBzFxvVFmqqiZ6iCwKBp0YI+Dxqij02AULd3BSG7mMxaeMni1NYyqWE1VCzjd9sCEuuqkve5woiisYWMWpAnu8KshGdO57fXZ5Gyra4S/huqYYv9o/YZ9/zVZ7jg/qGgDzZerF1FZ+a8GpPqAomIxGsFDJ4c2UG8VgUB9Um7pVquH5QxEGziy5Ht1P3vFQuCMsOJkAo0+QltMCSChAxtwWYnvT7WEsn8LPVBcxn0wyab1Ua+O2dHWxUyJLMYBsWKSIYmEmFWTYDPQVvKaNzcXQ2nhyX0VfKd5wmQDis/oQdFKl7CNT2kNSEBdalfHIkA0QQILdGCZBwvXLvekjgcA1CEkQSLQSUEwlQMHWsJywGltfn8vBV4Nv9EluCbVCYb8/hDAdSAg1/6BNDmx6ef374h4B0AphNrGaTeGNuClOJOMPA29Umfrt9gDuVOhquF1pWjdbrLH2JyJ7heacobKu1mkvh3ZVZWJaJzUoTd8qU31LmznGyTmKznQGRNKoAHJKxDKpSRzrABOmfLE9ztgQpBXYqTVZEbdbaaDMQT/V3kSYSI5nk102nLX5O3CE7L6pRqEBxA3o9Ked494QaOLz2iRCaTcbx6sw05rJZJiSK7R4+uUdESx0l1+E8EPouIkBI8RInuzbVx1LaxtsL05hKJokOQrHZwY2DIlt/7fdc1FlxJ3J6aB+gOSTUI2CVj6npDICblBWi6ej5lAvRQcftM3hLAR60P+SjEazncljPZ7A+kWbbr80SWYFVcatUxi4RCyBCiFQqgiCg3ZhI5whZbpHVUyAsv5J2nP87kSwtCpqm4HVWaRPpJgiQ1VQcP1ueZTVAN3CxxQTIAROxZxEgSU3DjGFiPZ/Ce6tTyCVjaHZc1LoOd9dTlsRmqcwKJlIXtf0APZ/Cr2lPI/ibgtQ9xNUAOQ1YTsbx9uwEpjIJqKaB+/Um/oPWf7keBlfTKYhweM3zYCkB0oaChUwCr81PI5uM83XluNbCnd0i9qpNJj86ZGdGlmFExjGJSjOB5oKHKBF5ho4528Z8Lo2FmTwH0n+7X8ZmqcZgebNPtJQ4XmKa8qS4LGRYcbmei3Pe3+fbRCTWsNPqouYSkUFXPWFoRTlCpHQj1Ripeig7hSzK6NrY9YiI8vgY+yHhRutabPcn17dYjQ9euGmOCWWSwfZQ0ykb09k4O2fsHtdxUGvgqNVC3e2jr4prB30KabNIiUhrLoEAc4k4rs5MYSGXQSphodzq4uO7+7hFAeWOjyZb2tH8EoRgSqcMJAOX80lcW5lC3NSxc1TlYHMzbrN11r2jMnarNRQ7bTRcsuIklae4xtM+qrK9mfhcUsXRuZOVmum5SGsapqwYlnMZvLIwxWH2tNbovuHG0TFfr+tEbPmkyqOzAWhnpP8phEkBSJKCKkZkVQYLuSSm0nG0nT6+2TnGRrmB/a7D9nAu1TzcTE/ecowJkEfe449fMK7A91SBMQHyPRX+x/O1ZxMg5KnKIIRC3QcuIl4faukA7sY36GzdQW1nC/1qBSpJLX2fbwLpkwaPy+F15WHP4VI2TbkB1HH66iuv4m/+9m9Y/TG3MMfWR+Ofl6cC34kAecqn+aKqC847TWlxJUFHYYk1fIR/2udzWqXxtD//KQ/nS/1xYwLkpR6+H9zBy7UulU2UafNv//ZvnAVy88YNlMtlqJrGeT4X3RfEdvUgAULXf7K66htxRKbnkH/tddjLq8DEJDw7iR50VgVQCC3dboT0x4+AAJHkx5AEoXMn8IJ+tECFRTYkgY+lZAzvLU5hMZtAwlA51Pc/Nvdxu9IILR4k+SEf8od98Q+fvAKICaH3c176IE0iIVQ285Ae80SAZOL431amMJuMoeU4uFeu4aNNytxoo6WacNhZXL5bEiAD9/ezv39EGXr+uQjInbMWQjsby/cxn4jh7bkJzhogG5SjVge/3djlTIQyBbL7ZFVusBWHqghzLlMFlkg5sjiNuXSCbZx2ag38YWuPAXvqbqagY/lDf5WZHeIoBDit+i6yJmUyUJB0BpcXpjn8+/peGRtHVbZhKXUdBpAJFCIAlWeCIiJvfzAEiEIgnAvb7WI1GcdPVxawnM/ANE22BvrN7R3cLjXRUrSQABFPEeKPAHDF71G4cBTKCnUSg0yWcGRCInboyvRgKwkTeGHos7SlobdxxzURACEBQgDwu6tzfMxsgTVCgBCwRu+l9SpzSCSBO/rsIwK6xWenNAVzhoq1XBKvL04jGY+ypdNWuY4vdw+x3WihERKb8vDY4o3nqcafQap7mmNk3TZhmXgll8bliRzWJ/OwzAiOWz22GPpg9wh360SUirBjEfIsCNYh8TO6sgRgSedPVnJEJNB6eHd5FhOpOKsKditN/HH7ADt1IixUdImACAjaH56xHEEBfYYqBFVFVjewmk3h2vIMUrEIDuot3C3VmQAieylHNXgNEK1Ba9EiMsGkHAODr0WUB9DuO+gywE+fLghE/naFVw50eIgEAshezmSwmstibTKDnuvjk60iE0373Q4HkxP0TZZfNgLkDRXzcZMJn1fnJmHqJu4X27hXbmKjWsNBu4tGaJ013DMFCSJmgQCwCRanjAS6fnKmD9XecxGQfQ+Bv0RIELGdjOMnC7NMCFKOASk3vuKMlRqOnT7qBJxzZogCIxw5abcnuuvFH7LnMtgmmtRk1GHvwyPLWn6AEDZSRICspOMgBQiBxF3fYwXIx1v7IQFCodWCBBDP5QARILOGjiuFJH6yOoNcyka1R+9r4av9MhMo1V6Xu/tphZKijkO3QzKYLfDofJWAyfzpWBSXc0lWMpLFYKPn4qO7h7hVrOKYiBtqpNRoLQUwXAdpXcWsHcVKgRR5UxR+gptHZWwWa9itkALI4UwV2d1P84b+R8QUWUkSkUIgeZyUBqrOKpDLs6QIsjgYfbfawLcHRRw2O3CJZOLMrYAt167OFrCYjSNt6axw+MP9Pb7elp0AXVo7qgYNwl6MCKmhyokIEbAqhH5o7IU2SfwRq0vuZpIIkar5QQLLqUudmGMmKX8iOizT4D9+4KPZ7qLTd9DzXDjhdw0/fUjMkUKJCLeVNKmp0liZyaDv+fjjvSPcOq7hfruHqktriJQ7pGYKkNYUzJg6ruSTeH9lmkPni60+224e9PrYbjRxr1hBqdVhi8kHz3Fo6yx2cLpfCFgtansOk7ZruTQW81nMFHLouAG+2jnmhoP9ThtVx0GHSBOa/9QkI68M4X0iK7cApHQVU5RVkk3gtbkJtiujfJN75QZulRusNqJsNW5OGKbNhEckxum8yv/gbv7HJzSuwEtUgTEB8hIN1st5qJIAkTc/4oGDCBB+8KDOBs+B4XSBwx30bn7BBEjj+ABOs8EhjyqFPY50UsmbXykHf1hdSAFCgVaJeAJvvvkm/vb//FsOQac8ECtmvZwl/ZEe9ZgAefKBHyVAuJOQrWSEtznfoF2oE/bi3z8mQC5eq+/6yjEB8l0rOH7/s6iA3K+3trbwwQcf4KMPP2QVyP7+Puf60J500X1H7FfDfUr21fHdBHX1ahGY+WmkrrwCa2UNxtwi/GQWXYWcpTW2EJFd9T8OBYgY0UEWVEj9kAKE9n9JgCTJuiQllAwEyJClB1lD/HpLEiBAj6w7TtiPDsHNh9ELYrzkzDqvVUX++5P/XTiZh/755LmuAmvZOP5shTrQLdR7fdwtV/Hx1gG26m10VJMtjkROwEjP/aNURhckQATQKoAizkTwfczFLbw5S9ZhaRRSNtul/O7urshE6Dlsm6Kphsiv4hAOn7Ot5hIxvD8zgUu5FPvXl9odfHBvD3dKNdR6HrpsLTPsKB0SIGI0qYOeOtinLBNXC2msFTKYLeTQdDx8unmIO8dVHLV7aFBIK4XCc1fsMEOP82S5Sj5b+rxsIeji/j/8f3p+8F3EnC5WkjZ+ujyPlUKWA4p3a238+uY2bpUok0ULPeg5/ERAqCPPIOdDVAJ6lvNqxItXrK+HSKGkMmM0CFmsPqFAoAwQEYI+JEBuhgTICQssJkBEaoc4b9E8NrpiBgB5ECCGABnFx0Iqhqtzk5jJJBE1TdQ6XdzaP2Jy7LDrokbWwAxskqUNTTkCu3WmEQlEt8gGRlfYUoqya1ZyaUynk0zs3SrW8fVxFV8clbHTJqWRUCjxmg0EcB72vI9QSxKapXUkVCCk3qH18ObcJBZzKaRiFsrNLj67t8+ZGhU/EHkaEADo6I/YxwXpQ6qstGFwt/alXBpvzE9wdsCNgzJnwdwjcLnnwVMNYdukUJe3sJiiLYLWKP0mOx0G90M7qKE+TTbshSQIf5+OmVgcl/MZvL0wAUXR8McdkeFyv0FByT1WjxCIHQ98zMZMvFJIMUBPaoGOA3yxXeZsku12hwHZPttCi+52+hnG3odnPrjwyQ5A8VuSAWzRBSCtqljPpvCz1Xlk4zaKrR4Txl/tHoogeDVAT6GOd7FfmgzQi3wgXlm8b46QWKefDwbHcZIAIUvAqRQRIP6AANmqNdFViACR8dySAFExa2h4hQiQtVmk4hYOmz2eW5/sFNlKrBt4TAirZF9FFlR0jKGCk/dkttAGdJ9syXQsJUhdkcLVhUlWiXy5VcTN4yo2W02uLwW6k9oh6rqYjBhYy6VYQbcwKTJt/rC5iztEYHdFdpKvDnOD5I5M40MECK0Xk65NfgDLCzAVs3FleoLXm20ZTDgxAVRtsiUU4RgxyuhJxvHm/CRmMzYMLcBevY7fb+3iTrWJeqDBUVSoZJ1I65HIyHAFid8kvxD7wOiVU47Xyavo0AqL6jScT2fc7YUEqEYKGWJcwmdEamIhkkXue/QpA3tGOSVDlRJleswQ6VBI4uryJHRNw63dMm4d1XGHVFV9lwkQUTd/QIC8QgTI8jTyyThq/QD3G218dVzGnUoNO/UGK2iImBXXxFFqcKhvpTnBRGiotkp5LhbjFt6YncAMEYCWjcNGDx/d28fdSh31wEMbPvrh/QHNfyKcZFacJFRothFRm0Ko3FqcRi5ho+n4nG3z5V6RlSS9cH86Tfte3Ar0WdyBjz9zXIFxBR5WgTEBMp4fz7YC/EAqH2XFQ9eAAKFONsXnkHOt24S7t4XWt5+is30XvWoJfqctpL/0IBl2FMnnDRkC+LAwUwZNvABxO46ZmRm8++67+K9//V9x9fWrsOM2d1ydo1t8tjUZf/oTVeB5EiAXBeae6ES+hzeNCZDvoejP6SvHBMhzKvT4ax6rAnz99X0cHh7iq6+/ZgLk17/+Ne5tbj428SoJkBFEXQCQTIBQ4LQBNVOAtbzKBEhs+RKU7AS6qglf0fnBVhgnhI/QF/FweqyzfTFffJoAYXAtJECoazbFBAgpQCaxmImzH/levTlCgARMgFAXLEF/wspDBBLL/5135k9CgEisRQK6BG6RN39Mo472OP50ZQqTiSgH3d4tVfHx/QPcp2BcRWQ8iGGVBEho6fOQoRk0AJzzGgm3UPc3g6Xkkc8EiIc528Kb0zmsFtKYSCdQ7vbwu7t7IgC322MATdMEARL267LNzqRl4s1sElcIDJ3IsHf5p/ePGKjbJlsOh4AiOnZxLvRD8ejC8kj0pJP1ClmXvT8/jaVcGlY0yp3GH93dxUaJLIkCdCj/g61b6Ptl25CE8QQJwEoENcCkoeFKPoX3V+cRj1q4VxJBvl8cHeOg3WFwl3MjpMe8kI8yUEsgHYGAyykKQZ7msGXF0LBXbeCjjW3cqzTRCIiAIAuqsCFKAqhPsGxOEyCkAIk5PSwnbfyMCZAMrJAA+febO5zJIgkQKqrophYAOD+PiIT48Gcw4gM1kSAwZP/9yQN/2GmMmqIMYEz6flaAuEhqAaZMLSRAZvl55FEEiLT9Ok28yOPg8WBbMBd5y8ByJsXExcpEFrZhoN7ussUT2aTt1xood9po9R0OFqYdkrr9LZ1yBjTkbYuDkGdTccwlbWRjEUQjBiudPt4+wtfHNdytt1GkYGJVVFXss1IBIlfi6CDLHnWhAqGxK1gGk4FE5K1NZDlE+bPNQ9wu1rDX7aJK1jdEToRTh1fFCLFKyipSZBSsKNayWazm01gqpDjE+vOtA2wU6zjsOmiQuoqBVLLvISOdQSvdwI6R9gMiP6Q2iAD34TWDcisJVve5xglVxYQZxXoujWtLM4gYJq4f1dnyZ6NSQ6nb5X2TMoPigSeUdvMTnBkUNSM4anTx2dYx7lSaKLkeWpStwPi2tBgcHt+om9Hw1OWztXiu5noGnuhYj0bZ+ura4hRMXcfN/SoTo/dqNRGYrSnoU015aAQBIleG2GdksU/N98GXS+pbZiK5WE4TASkJkIAVHB9v7UISIB4B+yONjElVwZxJ+04S763NMkl396iCW8d1fFNq4IAt0MRYCDMoqSgUFpaSBCWKghSeSU3BtKkOCEXDMHFjv8IKkDs1Cgrv8fmyIsfzmMC+OjuBuWwScSuCo2YLH2zuMlnWCfcrcc0T9w2yl5+Oh+Y7/Quqm0m2ZK6PfCSC1WwGS/kUFgpJNPt9JugpDLxJ4L9HShlgjgmQCcykbc6a2K/X8Yf7u0wS1KGhx1Z9Yq+lxg22PmPVptBXSZWjtMA7u4VANowMCbKz9qrTz7m0PT+o3BpmDw1uuoaXpgHxYCtAXguwmkvg7dUZxCIR7BSb2Cg2cIPswNqklBCfRdcMUqrNRDS8kk+xZV0uGWflJFmWfbRziI1KHVXOXyGciNROI9FEA3NPOQsEWUifa8NHFpQZlsC15VlkEwlUegE2y018sXOMnUYbHQ3oqeB9hd5pBFRrSdoKlEr8F7Lr1Py2mQAAIABJREFU8mEHLmbiEbw6lcNUJokIzZdWD59vHeJ+tYGW74Z2d6SikwcqdTtjBcgTXObHbxlX4JlXYEyAPPMS/8i/YHDRlg+BooMJJNclAoQeq/tdoFlDb+ce6t98jO7OPXitOkBhqfywIG6oOQ4vtFSQPpQXIUCymSzW19dx7do1/MV/+QusX17nhw1Np4DUwZXuRz5QL/7pjwmQJx+jMQHy5LV70d85JkBe9BH68R4fPWBXKxUmPT7++GP8y7/8C27evAnXdeBRp/sFf85TqgmIiAgQHUimoc0uMAmSWn8VemEaXT3KXb/SdmPwKPodANgLHvIL8bKTBEjYsc73U5robGQCxMJ7C5NsgTUkQPZwiy2wRgkQggwFECVCiR80fDgJdT6+AmRIgIjOXkmA2LqGtVwCf7oyiYmEhVqvxwTIJ/dJAXKaABnpXQ5tS84bjIsQIKLTPLRJGihABAHy1ikChMLjr58gQHS2qpHTzffJM17DejzChMPr85NsB3fzgHIPqrheFuQJ5zOwckOE2nLXs8y8UAKkVLIES+Lny/OYTibQdj1slRuDjmPK/iDCwSUveSYdRnuGJaD3QyFAPCZAVlIEwM5hJZ8NCZAWfh0SIC2oXA8qBWWyRFTAUOnvwspmaNQm/05jLgAsYbSjwPXBti4UPjzcuUKA8YTfvqiv+OGe6TA8WYzphQmQTo8BdLI5ovUqaKzzFSDi68R/p6wKW1cwEY1gKZ3EK1N5TCXjbPnU6bvYr9ZxRCqFtiBAyN6GrbYUFVEOWtaZ8JhM2CgkYsjHLUQMja1oNit1fLB1gBulOo76FKItvPdFkoTo7pczXsLkw+1W1oUyRihU3GXAfi4uchHeWphiEub6vlBSbBBg3+2hr1LXvcxAkd8hbOkoH8hCgNmEjaszk5jLpJCkQO1Wh5UkmxURft4J6DohaHBJgIwelyBsBeAtgO+TqkMG3dUhARJXVOQ1nQmQP1meY8CX7NZul2q4Vaqg2BEECNn9UEYCWfiJjIw4Oo6P+5Umh2VTNkkDCmctyU59MY4PEiAnwW4CWklrQzOMahkSXxTunkpivZDG69N5uK6PT8mKqFjBYaeDmueirxH4S+8ScLoEf8WcfzQBMjqupL6xOASd1t90aIF1FgEyvG7QtxJhQVZtl1kBNQtT13Bj55gt4G7XOzimAHHa+9iyLCRopI3lCAFCI0rHnyAAXvWxToqCS4uIRS3cJTs5ykSq1HHU6TJITYRUmjv643hncQYTSRuu42K7UsMnO/sMkDusKCR7sZD+4sKHVAgrQEQFdALP/QC66yOj65yDQUTeqwsF9IMAH28esAKp0u3Bdcj2jRRVwgJrPhNHwlRRbDXx6fY+7lQpO8ZHM1D4u9kuKrTRI5JPECBE4I2QICO7jDjCkf0rnM/072lePYwAGfBa8kJJwApb4g1ZxxHu64T6jLggUl7E4CEDD6vZON5dm+NcnMMaZVzV8fVhBQetLp8Xrz/KHGHCSmcF0PsrM0jbFg5bPV73H5NVW72JDtdCHofY3k6qQOR1USjB6DgSKjCpq7icS+H9lTnYkSjuFZu4fVzD9cMKZws5hgqH9xSuDvSA9lhJc4tmD7l/c+aX76BgmZzfNZNPIZtNodp18SllC5VraHoO741kTSZUOqO02ZAIeSFuCscHMa7AuAJcgTEBMp4Iz7QCQjpO8tVQShpaAdAlhqT8dNOmdNpwayV0tjdQ/eZTdPc3EXRaQhkiOyBGCBA6YCJAuEvnYUBGeC8wMzWDd959B++//z5+/sufY3FxkTNBToSw/kgAkWc62M/4w58HAfJDU37IIXleBMh5wcY/1Lo+4yl/oY8fEyAXKtP4Rd9TBVqtFo6Pj/Hpp5/iH/7hH/DVV1+i3e7AdRxpTv3II3sUARJQ1oGdgF+YgrW0gvyrb8CcnkPXiMHVCPKQQKXsnxzsjI/87pf5BQOwILTMYdsQtjvRQAagycBlAuTdhQksZhKIG0IB8u+UAUKdjWcQIFTBgSL3TFhFQgePT4DwO6XnfZhpEFEV2IaGS7kEfrEsFCDVnrB0YQKk1mYFiEMqhXCwhEJF2PpIsO6scbwwATLirM6AHylA4iEBkg8VIJ0efksKkGIFx90+uqwA0YR9iyQhAgJoAszoCtazSby3QkCRhaN6hzvePzk45owGsqYhAEySJ4IAEaBxXAPbt1zJC+A1GY3ifrmB28dVfH1UwkGLrHc0Jj8I8BVgTggUhcfBtCFbaT2oALGjFjZfFgUIB/F6sL0+K0CYAClkEIuSBRYRINu4XWqgHRAZJPznY7qGTMRE3NAR1RQYoce+sMQKG7RYWSaAcMocoPFoOR4qnQ5ajos+qaJGuuTPnmMSjBQECOuHniIBcuZ8lgQJPBiKjxiBwhETc3Ebs6kk5rIZJGJRBCpZPfkcoMze/jKrh8lRsnkD5y8q/R5sQ0c+HYeiaSi1e9go1/Dx7hFn7zQ5lHpIhob6MLkKBcjwwIGKuShUCy5sFcgaKqtASEmRsiwcNMX3fLV/iL1mCx1F4QBmGdzONltSfUQ5DGG2zjvLs8gn4mj1XFYgfbN7hN1GB+2QAGNCiQkQIjKGGQLyEMVRSdIxXDVhbZgA4UBqn3MvKPshr2lYz6Tw0+VZ2JEINspN3C7XmGw4pmsckW0KkNFUrOeS+OnKLDIEDDe6bPH11X4Ju62uCGcP1Ukju+cAdB+t4Yhuhc+Ea0yWYvA4i2MqFsWViSzW8mksZpJodPr4cGMPt0tVlJ0+2r4PV6P1EKbfhISVyECQOoeHK0BGd1XaD+l7iQChTn6RASIIkI9CBQipGqj2kjgXBIiKOUM5QYBc3yYlXA23G10UiQAhZdGJ9w00UKEMSJBgmq8gTjkrqo9LIQGSiMWwXWrgNtW5JDJWaK5H1QATuoI12n+XZnkvKFVq2CpV8M1RCYftLlyVkl4E8TwkM+XIiMBtqhCtFVZpeD4Smo5JK4rViSzeXJtl+6yPNw9x67iKw1YbHcdFRFEwGY/hymQOq7kkFtMx9Jwevt4lxVMFW402yn2Xs5soeJ1Ud1K1JtaSdNOg5k2xnwiC9SxzKEHo8fvOJUDkOYWA/QkmRJAgJ18hFvRwPopQcyJoBAHiYjWbwE/W5pG0Yzisd1iR+Md9ui51ESg6HzOtXVIATUU0XC4QUTEDO2LibpHWThVfH1ew1+6xGoYUjIKIEZknw0McIa5ZwUYKEB8ZU8NCzMKVQhrvLkwySXV9u4jbh1VsVhuo9Bye/54aqsrC+xmp8xvuBaLiRNaYvodMVMdcJoFput5P5VF3AlaqbZVraIQEiMwJkwc5tNAbA0wv8330+Nh/mBUYEyA/zHF9Yc5KPIgOCRAKEOMOpbBjhQKrglYTveIRmvdvo3rjM/QOt6H0O9Bc5wEChG446BMuQoDInqSlpSX82Z/+Ga79yTW89fZbmJqeevCheHx9emHmzHkHMiZAnnyIxgTIk9fuRX/nmAB50Ufox318/X4fzWYTX/7xj/h//uEf8Nlnn6FcKqHdIWudi114H0aA8EM6AQZRG/1UFtHFZUy8/jaiMwtwrDgc3RwEmQ6A8cEdwMW+/2UdwVEChM5B/LPoKI8SCBG4WEpaeGe+gCUKQTc17Dda+PfN8xUgz5wACS1uZKgzWWCRMmUtm8AvVyYxSRkgYQi6JEDaRICMpg48VQJk2FkruqXJAsvFQsLCO7MFttwhX3DKAJEh6CXOAHmQACGQPQofmcDDajqOnyzPYyqdhOsF7BX/++19bLClhvDn57BjzsoRULzqO8hENCwn47hSyODN2Sme/hTuerNYwUatiXLPha8QRCvsr4bd7ELVIDvLifwQBAhOWGA9NQKkFlpglZ+hBVZoUZLwHQ5h/unSLBZzabZq2qm28Jtb27hTrIMUMXTu5KufjkYwl0ogH4sy4Uf5MkMViIA8h1oLhbvQewBKnR7ul6ooEWDNod8SfJRw8Om9RAB0UkUikEMCgU9aYF3Kp/AedcCftsA6VwEigPjTwOyA5KLIbgrsZoUFkSAKMoaJSdvGXC6DfNJGPGYgYhIYKQBWfiqjZysS57se0HehOA40p88h4Zl0At0A2CyRxVMN1wlQ7vSZdCRyhwhRqf5gq6LwM8/bXaWShZ4DI0QmqMJC7drCDKZTCa45hUh/en8Xm7UG6kHAgcUiFF4QsGRFR933cVVFztCxkkvhnRWy3jGxVWpgs1TDRrGGYoeAVJGtMACuw1UxACoHwKo89qFh4rDznfI5hB6IKPWEKgiQS5kU3l8iADeCuxUC3AnELQsCBAGimoq8oWOdCMuVWcQjESYYbxfruH5cYaunHgHuoe0d1yxUgEgDprNnFqfJDAgQEx7swMN8IobXpwtYzqVQiMdQanbwu40dzhhq+j66RKWS+iNUltEHCGJCAL5i9g+o5BOXPmk9NjrjRxUg34UAoaB1IkAoNJsJEAqRP4cAGbXAkgQIB80TAZJL4k/WF5lI26XxKDXwRamGPSI2KCNHA2ZMFVeIcFueQzpioliqYbdax716A+W+MyCOpaJCjIMkhYYrjxUaPv0JYKkqMqbJllpXFiY4c+iTrWPcPKqK3BXH4f0na0WwmE5gLZfEKxNpWBpYkbVTq3Ng/HGnjyZZGHoB3ACc0ePA5WwattILVARBGFM/sn7ltV5SWFLRdB4BMhS1DEmF05ldJ8mG4cyga5KohjBOo13AolwPhRQgCbwXEiAHDUHsf7FfZFJTUQ3WiTEBwkS+xpkt76/OssLsxl4JN4tVDoQ/6jm8v/iUoRXOR96dR0ga3qfDtcL7KnzkIgZWknG8OpHGW3MFkP735k6J94SjdhdNl7KAFPj0J5zdIrtInt9oJcV+Tfto3NSQT1jIphPI5DOo9LyQAKmj7vbR88nVJFw5YYaQpIrGIegv6x30+Lh/yBUYEyA/5NF9Ac5NEiDUcSiIC/7/0K+UpIU+/EYdzf09NLZuo3bnC/SPd6G5PWie++QECIWHqRoMzcDl9cv41V/+Ctfev4aVtRWQJdYDPz9sHOQFmAnf/RCeBQHyY1EmPGsC5FFA5o+lzt99lj/+J4wJkMev2fgdz68CFKTp9Pu4ceMGW2CRFdbm5iaq1ep3VoAIzIa6EFW4poWOnURkfpEJkNj8Erx4Cq4Z5bBLAoJHrZuGgM/zq8Xz/qZRCyzG1UKPb7ofIwIk4btYTEbx9nwBy9kE0lEDB812SIDU0fD8kQwQYYH1NAiQ08CKRDUGsFtof0XfSB36lqpgNWPjl8tTmErF0PI8DnP+ZPsAW9U2WuzZPuxLfroKkKFBkiBASAFCxFGMw+MJeE1aURw22vjtxg4DOBXH47pJBYgYd9H8Qz79tucyUPn23AyWcxmk7SiOWx38fnOfrYWo+5kyPDRNZwKEgGLqltf8HqZiEbw+VcBaPos56vDu9vDx5g5uFKs46DtosLE/m6Yg4PtuAnWHCpABJM8A+YMEyFPLAKk18CFlgJSbaD6rDBDq6FYCZNgSLIH3F6e5JnTvv11p4D9u0/c30GegUOXQ4olEHFdmCpjL2EwmxXQBcjE1FCK8BIbRDwHmRER1FWCv1sSX5PleaXAIbo/yImg9sOf7EBwdrnFJVBCBFdrWhAoQsn5KnMoAiTw2ATK6m0iyRSiFPIUmAal8yPJHQVRREdN0VnPYpoF4VGdiI2LoTLIxqOoDvufD7zsIul0kDZXB3FwqDjtho9Tt4Yv7B7hTqmO/56JBgeGhORFZEFFzmqDXhgTIefudNK5h6yYOGvYwH4/hrakJBu7TCQvldgef3tvF7XIVh56Luh+IDAG2rKH8BSDiBcgaBubsGGfxvDpX4DH7cvsIG5Rz0uyi5nhwVFI8DGFsAmCZ9KJ1QWoeX/zmbvvQzou+ScyL4dwQBAjtSYIAKeg61rIpvLs4AytiYqPSwJ1yDTeLJSZAaBQsXcNExOBMjvdXZhE1TAbFSRlAZNJRp48+ESBhroT43iEYy5e4U4UUo80aGv4vtD9QVkEi8LBA+8osWRqmkIhFcNBo8b5EmQodIu4GFl+jWPKooeHLRYBQrYgQkwQIK20uLSBlRbFTauBWuY4vSg3stkkZF7CCbi6i4lXOnpjFZNxGu+Og2nNw5Dho0hoI58rodUkQUydHggPBBdMgsqp0DWnLQJ5yqjoOPrlf4mynnUYTdacPJSTzc6aGxVQcr0/lMZ20EdEV9HwfpU4fxVYXR7UOW7jVOz3UnR4aXhddn0gQBT5ZufF+okNRdd7XhlozqXwMae5TCpBRgYcgQOS/Oa0AkZ8oVFI8I8LfnLnC9lzCzo+vT4oCSw2QUjws5xJ4Z20BcdvCXr3Nc/zzvSIrE1XF5LBxWn+JEQLkJ6EF2jd7x7wu7tZaKJJSY5BhdcZOEq4ROj46DaoCXZvzFG6fTjC59NZcHnHTxH6ti3KHcoB89Gith1u2PHtJ5Ej6T3wbh+Hw2mMrTk2BHdVgRgyoERMHjS4+3TzkPKWa02MCRKzb00qqs1bw874THH/fuALjCpyuwJgAGc+JZ1qBIQEiJOAudSaFgW1m4MEicKRSQXVrC/X7t9Hc/AZu5QC614fu00OfkJmy5Dm8ENEBP1IBQjf+hgHbiuP1q6/jr//mr/HOe+9gamoK8Xj8wXMeEyDPdB48jQ8fEyBPXsVRAkTc98ob3pO/n/QbxgTIk1buu79vTIB89xqOP+HZVYCDZT2Pc0B+8+tf48MPP8SXX37J4ehDi4WHf/95ChDxaClAK9cw0YrYMGbmMfH6W7AXVqBkcvAsGz32Oxfh3dKmRfYwPrsz//4/edQYgzvEByHoGiJBgDgrGaJ4czaPlVwCBTuKo3YHv97cxY1yDXXXQ8eXIejU+ywsOIQFlqj9eT8hLnRGp/oo8Pb/s/eeTW6d6bXo2gkbOXWjc2I3k6hAZWnG9nG6VdfH155j/0b7frqnylUuu8r+4LKPx54ZjXIixdRk54icgR1urefdG0AnkpKoQAnQ9JDsRgMbb95rPWutkwBMCCMLsBQAkPT1JshNi5U/XJnGXC4plcFb1YZkXqiQbR09qYoNaK1nrgBR1yzgZ0CArAahvwwhj5omdisN/Nf6lgA+VddDj2dWsVpV1eRhugBVFxHXwXTUxguFCVwt5HEpCEP/YOsQt4+q2Gx0UOt7gGFBPNYl4LgP2+tiKZPAW8vzWOL7Whb2aw387uEW7pWrKPtAh59dsgEUASL7vaZyK1Rl/jDZQhEgQQg6PdPPCUE/aLahEST/miHoO6ECpKwIkC5Bu2cWgs7+oFzBQ0wHJi0NV3NpqcSfTSfRdz1RK/z3+o7YnrCSmNdv0bYoGceVmQkJIc7YOmKGurcIdT4y7kSFpDInHEDItd1aE1/uHGOn0pAq4h7fXtqTVdln54HMPSGeCKSp+58wA4QEyCAEvRBkIBAYP2AIdBV3ylUcPVEBMjrzgnOcmPYMCRA1h5THvQSU095KB2xLV1+mCVMyanRong/N8WG66r5sJhXD9cUCsumkEMhbtQY+Esu5Jpo+VTFUVBjB66v7tPChAOTz14YTdj0MFed88F1MRSO4ns/iymQWq9M59FwHn23u406xgvV2G8W+K9fBmUSLLptV9x4k8PvKRA6rkxksTqQkfPq9R3tC1JCIpJqKodXKskzNYQKwYdqFUEYif1H7COesbZiwGQgvGR4aTEODRv80nYAvENGAhKEhb5gSEH9tZgKaoeMereiKlRMESMI0MRNTGSdvXZqDaZr4cq+Irw4rYvNFoLcvBAhVSkNrJTViVKNeTICEa4tSlpEAWUkl8MbiDBYZ1mxb2Kk18J8PtrFeqUn7CTUWjNfhq4flAGoFfVoFCK/taSywOqK+ebwF1jdVgIQECO/qJ3QX1ybS+GVAgOwUq7hTrOOjYh27nE8AUqaGJVvHi5O0XlIESKPtoNpzUXQctEKAPFgTBiN5JMA9+NFI32hir2cZGiKcXwZQanVxa78q+xOzV5qOIx3J3KG45mMqHsXaRA5L2RRmUlHEbUus6Fo9F1Wu/62OkNvVbhulfgv1fg+dvosWv3o+eh5VDJbMQWUNN7SiC4W1py2wTtEdwUY88t3BHFYWcUKzSF4SP5cuX7ZB1ZwJSw8ySkgY6prkKqU0D3PpOK4vTsOyLWxWG1IQ8NGusmY8TYBMBQoQEiCWqePzHUWAPKo2xQosJEBGV7rBXAgsMlVfKIKGBAizOqjKogLk5bm8EL4H9R4qXRYVUFEzfLUhAaLW/7OrljozyrrBzCiTOUDKEpHqllu7JWxVGqIA6ZMAOTVbL5pHP/zJcHwF4xYYt8CYABmPge+0BRQBwk1EHeeoACEBQr9S3gTa/T46R0c4vH8ftY376O3dg18/guX1ZTNThxt1iOfmEh6yn0SAEDCJx+KYmizgtddex1//9V/j5ZsvI5PJwI7aYwus77TXv5sXf5YEyM9NkXAeATLaBt9Ve4TEyHf1+t/NSHu+XnVMgDxf/fVzu1rOfX7t7e2J/dV7v/sdfv3rX2Njc/NbW2CFbclzRt8w0bBsmNPzmHjxZaRWLsOemoWfTIEADDMABueRJwR4D/vo+a6MOAN4BDAJTSVsH0h4jgQQvzxLz/gM5jJxlDod/J+NHdwuVsQvu8ngZ3q4B5DIkAC5mP4YvK/YdhCcUC2qwDX1kD/D5g2tIwLoLSRC1JnPF5uclUwM7y4VsDSRhsmMh1oLv13fwoNSDTVXESAhCBRSM6qa++JHWAA76ix+4tkDy1V15TzFstI67jmiOPijK4tYymfETH+zVMV/r2/jfrmGOgOzCaYyl0TUByEBorI3CIBnTR1L8TiuMfx5eRaWFcHdwxq+Oq7i9nENh62e+MjzYfkOon4fKa0vFiO/vLyMqUwK1Z6Dh+UqPtzew0atIWHKfQG7SYAoYFvBOk9PgCSiUWwUGxLK/skBK3dJgOjyJXZJqjBWVccGOQwxT1kYMQR5IZ+CZhkgASIKkJAACdRDj+uQQW+NjJcQmpI/g85Uo4oMhCuWNgWGKU9k8MuVebH9qTGr4riC9zYPsFFroqcrAJatEpOA7yhStinKIhICoeERSSK+hfj6B4QpS7ZIgNT6jlio1JhN4HkCpg5MYYLw7NO2VEp5oyiV0A/+tAUWLWAGFlj7T0uAjI7S4YwK28XTSNuoeWfwP9+UMcFcGcXHuJIDohHQDwgfywMsKipMC4vxhFRyX5vPQTd1CXKmhdKdUkUseqj8cGk7GKyptIUbBf+U7dpj5l1Qsy6ZGuB8cGU+LMRssYpiGDrVKeuHJSFAPi9XscswdKl2V/ZXJD+SHrCUSuLmAgH/JFKWgcNGE7/b2MN6hcSoho4U3ilVilSsB8oY9kOQJBn0pFISxixL7JPydhQFK4J0xELUNmFFDBiWDstUIHdU08ReLG2ZyCVsyYYheUkrujtHJRxTAaJpSFoW5hJxIUBeX56Brmv4dOcIXx2WhZyjXR5zqhTYOzL+BiqQswyICoMOyDf+TfNkjUz7HlYzSby1OIt5KqEsHZuVOv5zfRsPK7XABmwI6oarknrX0bXy/FUzBIPDn/I3zgtBbz8hA4S/xwyQeUvD9SAE/dsQIFQgJTRgQhsSINmYDRIgd4s1fFRsYKfdExI4bWpYiRqiACEhlYlGsV9qYq/exn6bFkmOEERqT1BJIIOtStbVk21D8F+ymgb2glyXfNSZQ9PoSP82XVrmKUJUCDiqngwDSTuCQszGQiKK6YSNHG357IgQ27TL8nwPrX4fRZIgrRbK9SaO6i3s1VuodF20Yai8EE0pQdR/w54cAPzBuDq5UoS7cLg/q81ORhX3KA1iD0jVWCpqIx21RVWTsm1RVcRMRYJwPJMUEKWm7yNrmyikbQkF595866iCjwILLOiRgQWWyrJSFlgkQMyAAKFihiTrkwgQrm2hUirci5jXMRWzcW0iixcKWbwwkxFy+8FhFQf1tqjWeiR6g81kcPwYkI3DlUv1s2pNRV6zgMQTirkHHdWug71aG+VuDy3fhRPgVcM5NTid/tyO/OPPO26B56IFxgTIc9FNz+9FqgOTqvxQvqOKAGHFT8TpIdLuoL2/j73bt1HbfACvtAm9VZEbxJAAkQN6QIBww5Nja3ATdl4Iegi4kOxYWVrBW2++JRZYL7zwAqKxqFTgnKlYf75xjud3gHyNKx8TIF+jsU49NRzvFxES3xVBMSZAvnmfPe1vjgmQp22p8fN+qBbg+lIsFnH37l38/ve/x7/+y7/g3v374Jr+NGvP4xQg6uaXXv0GmqyYn5xG5up1pC5dRnJhGXo2h7ZuoC9WLyNVko+Fxn8aN68nCRD1mXjUIShKEDHqMTQ3guuFjITRXimk0XL6+M3mHm4dl7HfaouFDEEWkiCEb0ICZKi3ODuqlIFG6M+tbEJCUmMIu6hznLLXGMAMg14Jj2QEi0g6LCZtvDWfx6VCFul0CketDn73YAt3j6so9T10WBVDuCNUGYijzeMPdooAuZD+kOsi/CX+/FI57iEGDxnNx7V8Gn90dQkzmaRU6grgvrGLR5UGmtBlPOryFabGqlZRAJMrwc2TRhD+vLqIfCKBYquHB8UGPtopYqveluwJjn2qP6jUmIwAVycz+MXaIhKxqJALd4Lw3t1WG20xw6FCJ6jqD8Ab9c5s7yHko4BnZ6AAYf+LAsQOCJBDRYActBQBIqXvAZAskKBU3ZKc8RH3gEsZFYK8mE+xFFoRIOvbWC/V0SBQJwqQAZR47lI0JEDOEldDa6VQQ8Cciz5Shoa5KEPhmcUwj0w0gv1yA/eOyvhor4jtZhs9I6ySZgU2AWwCdswEUTHSITF3mgDhfYcUbkETS7M2FJA5DONV7alUHmfH0rkEiIwjB2ndx0xEhQA/HQHC+RfMrBPDOlR/hLOOFj6hBRZnqw7TpxGWIkA4TZgp4MCV54XhwVFWx0PHQjyOG5NksS5WAAAgAElEQVSTWM6nUcjGUOt28cnWIe4xR6FDgNiDxuyPgBTlpxajtaBCfqhbOH+3OQHCBveDnOOsip/QGU6dwtuX5pFPxFEmkVWu4v39I2w0WqJu8pj/QSsjAHlNx2o2jTcYfp6Mo93uYbNcxUd7h9hstNHWCBCPhqcrWzDDY4W7+mJ1e8yKCPFBGytmdGSiMWQjEWQMC3HThGEa0EUFQpzZlyp+CwBL6ZibRAKk0e/jq6MqvjoiiUUCpCNrB8HikAB5bXla1qSPtw/w1WEJG8zs6TlwTxAgyuJLWYoFYO2pZUytWwNzLuAUAcIsFRIgMHRsVOv4NYnISh1OQASqfTB8DbW+qfv0s1TIaC+OEtkhzE6F3okQ9MypEPRaQwoQRi0o+bujIegc/9+YABHCkiHoigChBZZSgNjYFQKkKgTIbkCAZEwdK7aJFzjvLs1Kv6/vV7BRqmOz2UK11xfFlmID2IOinQuUAIGV3UijCMku5LBSpVFN5PoeOo4nCkpmQTmilgrbnPsiW0NtVUnTwLQdwVQ8gkIihnwiKkRDMhoRZSFDxqku6Pa6aLU7OK43Rf242+zgoNNHzQG6NJLjXhPQ3iGddR4BMtibB8ZZLDRVs5bFBlwbYyRnIqbko6SjESFAOC/iEVvaKyLKsVAtRJpI2cXFPA/ZiIGptC2WXszEuSXr8DF2G10IAUKihhZYOhAqQN4eIUCepAAJm15lhAUWZMH7c5SFBAjX1WtTGbiugy82j7BZbqBKCyyXhKEa+2pXZ6+FJQJBXwdzQ2kDVWuqZ5D4Zv9q6Lg+Gj0qZD10g9c4y/qOgaUf6p5j/L7jFnhSC4wJkCe10Pjn364FTh20nKDih3LdSLcDq1FHc2sLu59/jvr2Q+jNY+i9BkzxPOYNTsjBDw9n4c3ceeSHui+jpNlDYbKAGy/cwNtvv40//7/+HJcvXxZbLEqczzzG+9S36+fv4befBQHCw2pIkH0Pl/yje4sxIfGj65LzgaAAqHoacHhMgDwfffpzv8parYbt7W188MEH+Kd/+ifcunULnU4HjuM8BVAdgHzDlM5Bc4qqw9cEZGixEjKbR3x5FalLa8hevgJzooC2aYnNSFiFPUyLuKhXhjWuz3e/na7EZguo9hIvb5+hoQZWMnG8OJnG23MTgnN/tH+EL49K4hvPMNKOYQmgz4pvgsKWeP6HENrJFpLzmYBBClggUC4qXrEVUs/lzxWxEBAyoSf/qChEYRRBCKmLuXgEr05lcGUqi7lCHo2egw8e7eLOYRm7zS7q9LbQTPgCzp5SmFzQiY8jQAT2CCr7nQAqYX5HRkLD6SGfxR+sLSCdsLFRIfBZwse7R9iud9DVTDgawaugMliVnA6+CGqxYjslypYk3lyaw2Iug4huYbfGLJADCUNnBovrsRjIRd42sEx7kUIWNxempHE+3jkWouphraEqyVlFThhsxKIsNPY4AUxLu48SIDquTWbxztoCklSAHNfFoufTgyKUBZYiQBgcy0p6EgDSPQTMfAgBwsrzdy/NSG4EZRXbtcaQAKFFWaAROJd3DK83KJgK5+eQrlEZPgQRFVhFQJLt0kfe0nApGcMLVNIsTcM2DKwflGRcfMGw7g4r7FUgfGjuwzEeKh+GR//hXFEFV8OrkFrwwA6LbkmqN/mXkRsHKc46SaaFz1F138MQ9DADZNYaVkBLCPpjFSDK61/e5TQgPvyJugYBbtV8k7hkqoKCvBK2X19ssvilFBgkGNMEJE0da9k0XpufQy6RQK3vioLgs50DbNVpfcXq5wA4DHKVgml6QkPwePXHcDKqyPlAWSUh3ipb541FZrlkYEUs7NSb+O+NHakmbzqahEGTAMmS+IqYuDKRwWurC4hYUTw4rOH+cQV3y2Ucdrvo6SRuA3BfQFJPkR+umlMWyUzbxkw6jZlMBoVsCul4VCrb2cj9no9Oz0O710e730Pb6aHn9MXSkWBxXNcwnY7h6mxeyAbabt3j+x+XJMtBCBDLwmwiNlCA8HI+2j6QAPSNegNlEiC6ArA5RkT1Nqg9P7VwnWlYRd0x9D4SrCcMgBYCJJuBZupi0fOb9S1Rm4gV5MCeTAHYQogF3xPL6UEGycW3yYOVPyCjYr4rFoVUgJEQZoD3RqWG32/tCMnTFbLsYgssIQC/YQg628vydckACQmQdwMCZKdYwb0iM0Bq2KOiDjpIgCzZFl6g8mR1FpahS/g2Cb779ab0R5BwEWQCDef0YP8aUTIO1gBplGB18pmPQ+IisBwL1W/B/A1XEP5JQpY2fDFaS5mGtAO/EnZElGqFuI3puCXh3ilLF3u/vVYH65U6vjwoYZs5N4EC0gzGz5D4D3pqRAEilI4o09S1CmXuO6Lk4TqQtSxMJ1OYTacxm8sgE4/CNBi8DnQcH92+i47D+dCXedHpO+g6nFMuEk4fc4F1XsSOYKvaxJ1iFR+SAGmSAFEh6CEBEipASIDQAuuLbWWB9bDWRDGwwOKZ47yROHQHCbgq+SweJmMRXM1nRFlyZSaDbr+PDx7sYv24hkrPQ4cCnYDM5wyQftJc0sEDgjkc37ILBNaaIdUdHmC4D/RJbjFDSM4zJwPawx0/XB+f73Pk+OrHLfDTa4ExAfLT69Mf1ycaOanz7EYChMc8ht5F2i3o5RIaG4+w99mnaO1uwujVYLodCUmXmpGRihR1QxrcRp5DWIQ2PwQNGbw6NzuHt996G++88w5++ctfYml5KfBkPu+Xf1zNNr6asy3wLAgQOXCaJqLRKGzbBm86zyXEnqMOuBAkD3M+zjs+nlMZ+6Rq2dGXeRpg/vTbXvT6o9Xd7OPRqvBwTocS8/Df33f3fJPPG17jYLW5gNTg5yUI3O120W630e8zpjK4RToH8D392ccEyPc9Gsbv901aoNVqoXh8jI8/+QT/+I//KDkg1WpVxv2T1p7HZoCIt70iQDq0ZklmYE7PIXlpFYUbL8KemUXHstE3CHeFtZFPqnj46RAg6kZ8FEpWwL6qZfWQNnXMxkwhQP7H0jTStik2TrRy+eKAFfQdNHQTXfrUB7CwIkBOwL8nhgSVHQQECC7w3VnRLBWb4boW1NWKaCOoPB2trQ0KnOXZmlhGeVItei2rrGSuzk8LoP2VhKaWBRw9JtCtWWLNI0qFp0AeBuPq1IAOoW113uTYCipcfQcFy8BqMoYbhSxeW5qBYWr4/PAIt45KuH1UwUGLnv7Km13lfzBbIFjPg/bQNOVXHvX6WEjG8MqsCjWfTadQ6fTx20eHuHNcQ7HbQdftIwIX04kobkzlJSPhUj6NRpfP28Pt4yr2Ol3UHFb+q8p8EhPqEcI2oRVWcCFh5f0ZBciCVPuSAGFQ86f7RRy0OkKAEDQiASIkRPD6BLJIgCREATK0wPItA9u1On5HBQhDwxmCLhkLF6wcIZl2SqE1HLUcT+q9FcmgVBS218MM1R/5NK4Vsrg8k4frevhy+0DChx/UWjjuu3ANAswhwRESUUHrDAaK+vmwNn4Ig8koDffvxyx+Ulxz4ufKAus8AkQyQKyhAkRC0J+KADkbORK2SUjAhGHuYQFZmNnDDuC8ZBg0yQ/+nSHkrODn/FpLxXF5Iour0wVomol7R8y0oP1VWTJJHENVsofzK1xXTq6WF6+to20TVqIHXmpCSNhuD3NxGy9PTeBSIYepiaxYzPzu4TbuHVVR6jjouQT7fUzaJi6nYrgymcO1hWn0PB0fbRzjznEVO+0GKg7noVL+8IpUnqQnX6bnSHZMNmJiOhHHUi6PQjqJZCwq9wM9l1kLDqptF7WOg3q3h2a3i1avh16/D88hgcJAbQ1L+RReX5lBNBrBerkmVmFUH5EAYaYDM0Bm42EGyAx0Q8cnO4e4fVzCerWuFCABcSsqjBHy40xLniJAwgp2klm0lSaheimdwFsLilC1LBM71aYQIA/LdXQ0KiWHSQd8fc6rLonNgfVbaC10dqCf2RWZLwMfigBR83/2axAgoQXWMyFAqCDSXFyZSOPdy0tI0wKrVBH7tk+Ldey1WKevI6UbWIiYuD6Zxhurc4hYBr5iJkuxgq9qDRx3FAEyMMYTsiBQvI3sX8qGbPgIM2WCVHS10suaMZJNNViPQyoz0BcEFpChWJC/FTMtIUBojbWYiGAhYWM+obJCSOztNFr4dPcY90vMN3HQ6HuiNpT/BgvtkABRO60iaTn35VNpnA/Ml3KQ0H1kLQPT8TiWsjlMptJIxmIwg/nQ7juod/qod/uo97po9vpokRTsKQLEcByknD5Wcgm8eXkRqWRcLKKowPlw/xh7zS58nUo0FYJOBSQJECo13pEQ9CEBsl5r4phWg0EI+nkjUXJhByH0ymSQmNFEVIWgX6ECZD4nRM1793dw75B5Ow5aLuCzCJYKFiEvfPQ0F06QnxS+l6waQhzzfBlai6n+UkopFlMqS8iBI4kaKGcu90mnzW9ynh7/zrgFxi3w7VpgTIB8u/Yb//ZTt4By0uTBW+TOcGE26nAP99F4tI6jL75A52AHltOC4XUJY6iaqVOSXG4kw9uXkcMHN/4gwC4kQFaWV/Bnf/pneOedd/HKKy9jemZawrrkcHB6jxrvUE/dkz/UE58VAZJMJjE3NwcCx/l8HrFYTKpUv85j+OzgIHv6xuTUnf6zGl7h21yU33ECKDxBgJwERAbe6KEsO5g/g8PfELU/eTs/Ep4u73W63YLPfR6g+TgCJOzbXq8nBAAJTL4+b0ZJWJGo4p/8t5AhX6ezvuVzRVF2KjT+SS85+lnPI0AGKiRW3/X6aDQbOD46xtbWloDCX0elNCZAntQb45//GFqAREe9XscXX3whChDmgTAIvdlsPhMChNWdXVqeRBNwMnkkV1Yxd/M1xBcW0LFj4rNO0DzQQDyhSX5aBMhJqmL0XOULEJg3gev5JP7H6hxmU3HUun08KlXx4eYe1qtNVGCgBUOFSQchxKGO9vRazJ2GFaYkP1jwImA187xHgL3wDKdyFM6Gjw5bX0HHJAtUxbcuBMCrlxaRisWwX2ti/biCz/cOsN1oowlzcI0KTAoIgFCxEO5PIUxxCrAOr2uwvwZHRVZ58hpSroOlmI2bUxO4NpXDpakMmq6D97f2RDGzUWuh3HNF/SEEyAkwSg25IYDvwvb6mIpauCIVqzlcmy3A8XV8vEMbnQq2qjW0eh1EDWCJSpHFGazkM0hYFg7rKuvgbqmGYt+TsOcQaA+tkkII/wQIz4sYECBhCHqoAJlXBMhRQICIAqQjAc9flwDZqtXx3sMdscBiSD2DYy/ct88hQMLeG5x5RqAlpVpQioHFZBQ35wq4NJHBZDqOaquNjx7tCPC213VRpSWNrirQh49TB7ZAeRLanYwuDvJbT7BSC58/eq3yvSADZECACJjG8axC0Gcjhlia0QP/2RIg6oqU3dpw9qu5ScuaUJ3lwab6g8B5Ko435qewnM8iEbNRanbx8eYh1kkudvtoUI0UEGDDzztKUQ3n20XU6PDeLTg3y6+r7xKIjbh9TEQMrKbjWCvkcHlhVgD7z7b2ZT5s1ltodvuI+j7mkzHcnJ7A2kQWhUwK5VYf7z3cl4r/ottD0/fQ57iV7A+VJUTSgjQ4K91ZKb6az2IxS/VHUoDO42oLxWYbpXZHrJBqroeW60luAD3+eU5lWDz7UCzDdA2r+TTeWZ1DIhoRkuF+iQRIBcfNNhwPiJuGBLVfm8rK8wi4k1j+6riEe8xU6fSEuFXrhTrbhhTFoHUHwzWg6NSgHKwlrF63tDAEPY435mawkssiGbOxX2/hP+9vCandIgEyMCNUrgpsn74Q1ioxKCSqz5urz5oAWRjJAPnWCpARAuTty4tIx6LYJQFSrOGz4yr2qQBhVoiuY9bQZd69uTqPeDSCRwyuL1XxRaWKg3Yfvm/Cpw3W4B4qpPrUZApx7tG7qmCnCWSOo0ToUG86NMEK94LhPA02B1lqJFslUIQwpyiheShEdCzGI1jIpjA/NQFHM/CgWJeME5LgJCilwGPEAjKch0MCPihMkDwLZcXI+UACtBC1sJJLYzGbwVwuIzqk/Wobx42WrKmNXg8dxxVrK345onKBKLL49wjtr9w+1nJJvHNlGdlkHPu1thCotCKkZZdv0DjuYgLky+0jIa5HCRDJGTp1Wguz3MS6SzohWFfhIR+xsJpO4GohjRcWJ9DzXLz/cF8yrZgDU+NmbgSZKaLw9JQCROOqGKxQI0pEUQMGBEhYpBG+52D1GhS3hcrAkyvg4xORfgyn8/E1jFvg59cCYwLk59fn3/snVocERYCQbedBlzcuWq2C7s4Wmg8foPzVbfSP9mB6XZG1K/VHaFgxWpV1PgHCdyAwOgwjA65cvoq//Mu/xDtvv4O1y2vIT+SGQMuYAPnex8G3fcNnRYAQMH7llVdw9epVLC4uglkx3/zxdATIN3/983/zdEX0uf8eAXfUz9XNk7qfV0TgCSJkQF6E73k+XBGC8xepIk6A/08BHISWdVRBkAzoO31RRJxHgFj0xD3Pwu5ZN/Do64We34PE3CeQZSMg26Alw3YILNhE5RKwsFR9lIolPHjwQOyBdra3hQAKSZcnfbQxAfKkFhr//MfQApzTtLz66quv8K//+q94//338fDhQ1QqlcFadNF1Pl4BQnCL5wuVu9C1ougk0ogvrWDh9TeRWFpGL56AY9EkRNmMXKxdOL32fZ9U63fRS6OQVVg+oqyL1KnMh635SGouVjMJ/GJ5GpdyaUQtE0eNFj7cVIDiQc9D1YVYOxEwI5h41g1dXf95BEjo131a5TEQCAf7U4BlBNemrpPECe054rS90Ty5vjdXFzGdScPxfOxWa/h0i6HHdRy7Plryosp6akiAqGsbZGE9hgDh8wZrb2jlRcDT95D3PVxOJfH24ixWJjNIJmwctlr4zaMdCWs+6hAoZoVtoMQYaF5O9i1Xf4JPEa+PnKULmMvw55vLc7AtG+vHTdw/LuPe4RHqnQ6SBIUnspJxMZVKoNXpY6NUw0e7B3hUa6LmMqMiVBqEIMywPn/UBkvG/hkCxJAMGFbihgTI3cACa/9rEiDz+RRCBcgoAaKsky6YeSHgNKIACceSUjMMDadUiLiLBD3/TQ2r2SReW5zGTDYpBU671To+eLQj1fhlT5PxQBukYf5J+MojffIYAuT0uDnnt89M3AERMkKAhOTKaAg6CRC2+zcjQE6W4QxVIGEjj4C2wVNDazhRXgV2UPTin7ZMXM2n8ebyLCYScVS7PWyU6/hs+xDb1RZaYM5AqMAZftxRZZlaTx5PHJ9PgKgWZZ9SmcFsFFaGr05m8fKlRVFqbxSreHBcxlfFMqqtDuK+hpVsSqzjFrJped+9ahPvPzrAw2oDDXjokOgRAkRh0lyzJPeI652hYSGdxEuzU5jLJAVsrjU7Yp22U2nguNtFte8En1tZ3HDdC+2pLNq+MQBdY2ZJGn+wOodUzJacjQfFGu4eDwkQhl1P2RFRKL27Ood41BKShAq7W4fM2OmKPaOHwMAoyBs6odsbOXKG+QWq1dR/SgHiIem7WBJiqCDkTiGVFCLm/9zfxt1SFQ3fV7lC/CRig6ioFicA9cP5OdSInN2TTszhb6kAebYEiMoAuTyRgiJAbOyWqF6q4fMRAiSmaSjokH57a20BmUQUB7Um7ldq+PiohJ1mF45vwBMCJLRXUnOKyr3z5v8oYR/2yujzhmZ6A5pk0LAn7iYkKF3NIqo5DI45WoG7faQ1H7O2jsv5DF5enkOSmVFtB/dLNXywc4jtWlNyukKVa7DjBfueWn1kbw4UIDLn4CIKHxndx2IqgRfnCpjNpCSEvdzq4dZ+WSzUqu2OhLEL6cH7oWA+CDEuqjIg6rvIeQ6u5FL4xZVl5JNxHNTaosAJCRCPBIh2kgBh/hgtsKgAIQFCovPBiALkIgIkJD1UhyjyjgRnzjSEKKKy5ObKFGAwc+dI1JnrYnHmQq6DSWiy7rNQgxQiW0ZZBw7XMqUu5vNCHU9ogzY6M9gGMlRO3RqGxMeYADm7joy/M26BH7oFxgTID90DP/H3H1ZEqWqVkACJuz2gcozWxkO0Ht5H88E9OMUjGCQ/fEdt+iO1mkNZ+sUESLj7GLQ4sqO48eIN/OqvfoU333oLCwvzSGfSoyf3ky3/vOMcP/FxxI/3rAiQ1dVV/Pmf/zneeedt3LjxIgqFwnPbehcRIXImDBQa6mB28mR2hvyQ031w8BvMhcdPigsJkJHWfAJVoM6uJGr4xUpNzx1YYPF7oxZYhq6Dc5sk5/f+GK0UfpJa6ClJn7D96o069vf2hfygNRCzEUIVzNN8zjEB8jStNH7OD9kCIclJYm99fR3//u//LmHon3/+OY6Ojp4BAaLcrFkV2TNttKMJxBaXMff6m0gur6CfSsO1abxJAmRQxzdQgp42rhnCtM/7weA0ASIr7gkChH76Mc3FfMLGy4UcrkxmsDyREquZW3sl3Dmq4kGlgaOug7ZGG6wQyFZamtOPEK4OVSDStqGSd7jNjMAMqqJalLviZz+suBfAMQAuWbVNkGUhFccrC7O4NJlDPhmVAPIvtkjUVLDZ6qDSZ7jzqX4OII3Tl3vaAmtAEQ0UI4okgucipQGzhoHrExkJaS5kkmi4Lh6Uqvjd5o5UfxNsJ9BPMo5ATwilnG0j9oGyraH1yISlYzWfwevLDH9OotruY7NUxhdbO6i12sjGY1gt5PHGyhziEQsPD6uSdXC7WMZ+u4sOQ+oHY5vNHQb3Kijn2xAgVIAw3+DxChAflzIpscD5VgRIkC8RZq9wDIlfvabuBwhyMcPBclzkTBNL8bgAy68sFZCM2zhsdkURREKMgGBDVGFUf5y0jTpzxHlKAuSJa+jIdAjnQai+eTYESADAyvucJECGtNcoWj68AxtQnsHvcl7ZniPg/FouIwTctemc3KfdOigJcLlRaaDU6cuYZg6OKk9XaPmToODz2mp0nT19NiR0y9WFq3QKLpZyKVF6TaRT6PT62CpX8fHOHkr1JtKGhZV8Fm+uLiAbi6FYa+HRcQ1f7Bex1+ygowN9sWwLCZAg4Nn3kDR0yVPgfHt1aQbJiIWDUg3bpRo2SlUctrtoSOC9IgZInvFPkqJCpASWfnEAGU0T4uiPVhcEcCcBQkCatnxHrY7kA9i6jgnTFMXBu6vzArjvNlq4Vyzj090D7NRb6NEyD6ayXpLzo5q/4XoVHjlV8weDTBpQESCcI2w7OivMxWxcn8zjSj4nbVTr9PHr9W0haMuug5aEdCujLWbDKFu0UXu4UaD/VC8NrJqClf9bESAaFiwd15nF8a0zQAwkNR/5EQKEhNRumcRZDV+QAGn2ZO+yNSCn+VjNpfDW6jwKqQSavR4elWt4b/cQj2otdHxDlHiK0gvsIk+LK8I9JegH6a6QrA0Jx2CWDArNwgK0p7hHUttgoELxSMA7yKAvGTk3F+cwk8vANy1s1pr47cMdyXhh6ah4Z5xjgRXubSFpxh6n7RzJwELEwFo+jddXZmU+kDh6WKrjdrEhihia8tLOjXNAFSkEThoBG8bxx3mb9/qKALm8jHwigcNaCw8CAoTz0n1GBIiS4VDZFa5CSs3EQgkhdE0qGtN45/I8orEI7hxX8NVxBbeOSzig4kqniR4JEKUuCcmPoXJyiDjJTAlsVmU0DOadIsVknR8QIKPnocGKO5hdT9w/xk8Yt8C4Bb63FhgTIN9bU/8832iUAFGVB8p/Ne504BcPUF+/KwRIf+MhvEpJbgrlOOZ7clM8rNhTG8twEz/ZnqNV6VHbRiabxc2bN/Grv/5feP211zBZmEQ8wSNr8Dh9+n7ecY6fwfB6VgTI9evX8b9+9Sv88Z/8MW7efBUzMzNPtGD5sTbvRVZYcr3hYTX4M3zuaI7GEAg4OwGe5Mv/xDZ5TAbJGUBo1GLq1M1D+FyxuKP9VXgT/sQLeIZPeBLpccFbPY4ACvuDllcMh/6v//ov/P3f/7/4+OOP0et1RQXyNI8xAfI0rTR+zg/ZAqP7M8f6e++9J18kQfjvJz0eqwAJMiR4Q8zK+54RQduKwZ5fxPSrr0sWiJfLwYsllNd6UP0qwPAFa83PiQBhi9hwBRRcScUFqHtpbgLxiCke3uvFGm4dFLFVb4sKpCMl1epreCo7fbQKI1ZDuEX9XJ4fHOKkypXWUpomICFftuu56AfZIewaPkcpQHyYDC/2XBRitvj+XynksDaVk9D2DQa2H5dxt1QRQqDr65IJM2o9pEp4T17neQSIwocVScTXZm02bYKYOXApmRTA/cWFKZgkIsp1fHVUxqf7R9httIWAE5u1gQ3J+bZP6rOpAFpb85DUPLG4en1hDvOZNCzDwDGVLQ83UWu3kU+nsTSZwwvzU3A94NOtQ9xhiHKjhVLfCcLPR3zrzyFARomQoQLEUYCRRcCIChBmgETFAkspQI7FAuvpCJAwAyQtCpDTFliPV4CogTGosxVvdWWhxoDnIAEk6AtfQtdnozFcn8jjciGL5am0kBx3j1T+Ar8OWwyjJzFE5UJQ2xsMgZMEiALThiP0W5yFTv2qgNNBT19EgIQWWNFBBkgFd8o1sbRhYLWqmDYkPDgE6NTlniVARr+rPP7Vd8JnhvNPWTj5AuAvpuJ4caaApXwauXgEpVYbv9/aFyCfmRtNWl8NQNWTFsJflzg++/yhzkHmg6byCGgNNxcQnYv5DJJ2BMeNBt5/tIFirYlcJIrlibxUwpuGift7RTxghXe5jmKXofe6kB8qr0TNZ2Z/qJBnA3OJGC6L4mpG6PAvN/fx4LCM7QYt7BzJO3J41hTLLwgAzPvX0P6K2QO8m8zqOq7lM/gfa/NIR21RobHdODdJgNBuytI0ZHUNa7kU3lkmcZoQ4vRRuYoPNnclJJz2giTndc1UK4OM+fMJkHCmCPYcKOc8ndpGDzG4mOQ6nkni6kQeN6an0Hd9vL+5jzvFMsJjICIAACAASURBVPZabVQdZ0CWGj7fT61XQ0JLZUOEfTV6jyGW1JpSJ6h7jG+TAXI+AcIMl/v1Do4kBJttMRqePlS9hMowFYJ+kgB5K1CA7AQEyK0jWmB1ZU8wNV8s35YzSclwms+mJOR7t9bAbzf3cL/cQH2gqFPjnZ9X8jVOzW+VExEWmBGvCJplRNGoiIzR9eUCFdzIIUi1eUg2qvewvD5ibhsLSRuvLcxiYSInmAb3nf96sCWERfcpCJCwhJRrgOW7Ego/E43gaiGLN9bmoGs+PtvYwa2DCu7Xeyj1lWWUr3N/UZovlTUylPNxvMbgIO85uBoQILlE/AQBQgssz4jIABoNQf8mCpBwLZUDXJDTpYollFI0p3m4mk/hF2vzyNGKq93B/XIFnwRWmR1mhZFwDALOh6qdsFRgeLJR6lU1BocI1Egh7igJIirM0cew9OBJZ9zxz8ctMG6B77cFxgTI99veP7t3U8v/UHrJmxnT6yHea8E92kX17pdoP7oPf2cLqFUHYZ1KATIKQzw9AUJp6OzsLF5/4w381f/zV3jppZeRzqRESn0m+yPskTEB8qMfm8+MALl2DX/zN3+DP/6TPxGSjATIT+FxkSIj/GyjBMjTfN7vkwA5dWZU91anJuuoXdfTXP+P/TmnCZBf//rX+Pu///uAAOmNCZAfeweOr++pW2B0bTo8PJQcEFpg/cd//IfYYIWWdxetYRcRIGFtO2+o1ZqhSwB1y4zCnJnHxEuvILG6BmN6Gkik4NJrnZD64GY2uJE9Q3CeBCye+oP+6J54HrB7UgFCAoQqkCQrlS1LKmNfW5jEbCYuQaGHjaZY4dDLe7fFsG0fPgERVqeeUTmM3v4HNfC0zAjaRe0pQQYJvfQ9HzHDRC4eE2Vf3emh6fbR9T3Ji+P/FMClvOl9VnATsIlFsDaRwc3FGUwmYuj0etgpV/DZ9p4AihVPQ9vXpdJZzqBC2iggKrxCBasHu8wgay4Ia+f7kXAhqKjRIgRYziTw8vw0ViazyKfiKHe7+HDrUCpLSQ5Ves4gY2ZoPhWcW885X6p3Zt23JwQUQdlXpiaxls9iLptAq9XGF+sbaHS6mJzIoZDLYiablpD09x7uSsbFUb+Phsf2JYgZjuuzCpAT5EeQHaAJ5Ho6A+QsAbLfagO6cVIBEvQNVQQqBJ0KkJMEiApBpxUVM0CUMmb0TH9yzw9/EtRb09JuQICQ2nBUWC+VOLqGCdPGajaD1xcUgKmbBg4bbXy6fSCZFazirzueVESrfvYCjuN0bPepG4CAuHpMWsljZ/jwzDSgKgIqahhtzXsbBrirDBClDKAF1kkChJ7+vVMEiFLRy8noPB+WkVNT8KygQnkk84fgdTC2M4aB+aiNKxMZvLw4JQqGaruLh6UaPt47xGa9iZZH8F8gT5nrw2H8pBumi35+tvJsWCetlD50AGC+y1QsgqsTGSEqVgo5tLodfPjgISqNJiZjKczmclieKaDtuPjk0R4eHCvykxZ0vhCqSt0QkkCKAFFE73IqIcTZ9XkSBC4+WN8W1cZ+p4e6Q9WHSU9lGLpqca5FQoBwPZJ1y0NC05E3TVybyOAPaYEVtfGgrELjSTaItRVoM+Uj4Xvynm8uzGIxn4UVs7DXaOL3D7eFMKk4vpC2Oucw1yhhGkYIrpECIZkhoR2XrFsc2wzAVjkgaUsXVc+ViRzeXFqAbVqSSXKXBPFxSYg1hmh7Gi23GEod2kIqslrUJwEBw/VWFS+oYS+WTMGXKiCg8oQh6N4gBJ15Kh3Xx0alhvdJ8NQaEr4uysERi7u0oQcKkPQJBQgJkHv1No77rgpsF8tF9bvhfQHbRxF8Ss9JAiQRZIDQAosECBUgJEDWj2sgAcL+6JFMBMkrrrdR3JjOY3kig2lmyLS7klnEdfW456Lh0fpMEZC6rqjZ0AZpsIrIFqXU63zwebxKj+0W6O7YTkIYBcopeaL8PTiziO2Vat9w1gx7PmgzEk0eicEW5pM2bs5NY1EIkAT2m2389/q2IkC45z1BARJC97J2e1TS6aIaujKVxaurs3B8F7+7/0gso7Y7QM0lmagyMxSZo/bkwclCximJBwcTJEDyKbx7eRm5ZAIHVVo50gLrGLvNLlwhQEjoBkoN28CAADF0fLlzNgOEBQWjbTNsKTX+1JhQ/8fdnsUKVJCtZuJ4a2Eas9kUPFPHdr2OD6jUrNRRg4Gez5FgKiXJYJkIDVKHRqlCfgRjNzw8hOcGed/ADmw0yWxIOKuVeGyB9aM7GI8vaNwCGBMg40HwnbZAuPQPbjY1F6bbRazbhLO/idLtz9B5dB/m4S60ZlNZB8hmc9Kp+0kWWKMVptlsFqtrq3jrzbfxF//3X4AV/7FYFKbFze6Cj/uk8/x32krjF3+aFngWBAjHCcfD3/7t3+JP/pgKkJuY/okQIE/ThuPn/LhagOOxVqtJ+DkJkL/7u78TAmRsgfXj6qfx1Xy7FhglX8vlspAeJED+5V/+BXfu3EGv93jC78kEiCqY4Nmhr5loGVHohRmkr7+A+Ooa7IUF6JkcXC0iwI+goQNA5axF4M9JAUIYgF82NMQ1A/OJKF6azmB1MomZbAI918H6URkP6MNfamC/zYBhBWjLWW1AgqgxcrIuXVlb8fwXwKhg9bTY72gGEqaFbCyK6UxCyJaDZhvFThvVfhdtl4ZYCmwxgxclzmRpQFpCweN4Za6A5VwK2aiNZqeDO/uHosrYbvdR7HpoOz76Ak4FIEcARAUwn1IYBK+t7G0Aw1M2SwT2bUNDLmJgIWZhdSItCoxsKo6O62CjUsf7WwfSJpW+j7Z8yJNQx+DcegEBIqBqYP0zZVu4nk7hhckcrs9MwPBcPNjaRbvfRy6fRTyZgGXZ2K218LuNXQFb676PjgQZK7XLECQ8aYEVVswOoRj1vtRHJAMFCK1o3llbRFIUIA0BhD8RBcjFBAjBdNv3TxIgE2nAMrBdbQgB8qBcQ8PXAwLk7AFcmuaEBZXKJ2DugiOV6K4QBlGCuzowaUewkExJxsH1mUnE7AgOGx08KtXwxe4RdupNAS+ZiULQVbWEugM5/zFCEg7yu77+DYECB0dA2kFCgyJmwz7gvY0KQQdmIuZIBoiFu/tlsZy7W67iqNMV+yXOANMnWC3Q6gD4vehWJoSx5U/VuIF1k8B94pNvej6mojau5zO4MpnF6nRWlA53DsqSTXEvsIIiYEwAUs3xUVroSe3z9ARIcIWqh8TqjASRi3xEx3LCFmuuVxZnhKy7tbmFZquLiUQK2WQK6VQKx+0uPlzfxnqpKkRCJ1yT5LpDZDlUgFAhYQpZt0bLr7kC2q6D92gRdVTBQaePOglezRL1BwkQtp/EIwsJy7WB7QekTQtzCaWYe2tpCrZlSF7S3eOqZJWEgDv7O+o5mItF8VJhQqz7ZibTaPQdfLJ1IHkh280Oqn1PVdmLylm97+BxggBRFfiWpiPG3EvfR89Tujld9xDVfaQMDau5LN5dWcJEIing/qNSFZ/t7GOr3kRT5qMBTYsEqz/7N1wVXUWACPHhBWI/RQIYwVpPwF857I4SIAmxwBsSIHVFgFRJgOhCJnB9CmPe08xhoQVWIbTA0nFblG0hAeKgL2o6Auah9VAA3wsBQqJGVj1Yvo6ENswACQmQbSFAqgLmc9/qSdA8CRs1DlYyCaySZJstwPE1fLl7hHvHVWzWWij2+ujpXIc0IeepweLexVmgAPdgrot9r1pbTMNQJAiVK74nRUyqDYe2vUJgkaALbJ2V1e/ZlWkAoosCAYh4DqJ+GwupKF5dmMNcLgvTtrFTb+O3j3bEro6gPgmQ4QsOCXj+LRxVJJCEEPQ85A0dizEbV6eyeGV1Fn3fwW/uP8Ttoyr2uooA8Xlmkvk0ejIKSB8xk/KQMYA5y8DViTReo5VW1MZepSmZHh/tH0u2ihAg0o4e2P/M+lH7zpzk8IwSIMWeg74QdedZHofnt5ASVkSUsvVSSqiFuI1XSJ7mM5jIJVHtdvHx9h7uF6vY7zpoOFxvlAIqLK4T3nEkJU4IT+HZSGKREFXP5SeX8HdPmWeFis+zVMeYAPl2dw7j3x63wHfXAmMC5Ltr2/ErB9x3eOuhNgoXptNBrF1Db/cRjj7/CL2NB4iWD2G02yJLlCONhDQOi2C+DgHCTIeXXnoJ77zzDv7sT/8Ma2trsCwLuhGEmp3XM086z4978wdvgTEB8oN3wfgCnnELjAmQZ9yg45f7UbbAKAHSaDRwsL+P9z/4AP/wD/8gapBuJ7B8u2AffjIBEt560q/dQIcezxMF2GuXhQBJrKzCyk/C1W25mfel+k9VYcot6s9YARJCmyYMWDCQsxgiquHKRAIvLRSQT0TRcRzs1Vq4fVjB/XIdmw2SFKzMP2tJKO0Z2kIEwCFbWSp1PVadAjFPQz4alyrWuXwKUxNR9HwP9w8bEr6816ihRhvAwGpDzDd8CLgjwe26i8mogZV0DFfyGbwwPYmUHUG51cFmtYnPj+t4VGnhuNVGu+/InJBQWYOgnwIw6Ovf1QgbqhdXHuKA5XowHQ8J3UQ+HsNiJoEbkyks5xKYzMTQ9Rw8KLKimp7iylu+69OBfwSoGVRvDwGo0YmpoGxWGCuAhHW7eUPDpYiFG/ksXl+ZQ9a2UCpX0fdcxJIJuKaJSs8TRcWH2wfYrDXQ1TRROYQAzGiVdAh8K8huCOuod+R8UQqQJEOnAy9+RYDEsHncwJ3DCj45OJIKYxiBAiQIE+dZnv8TIksIEC9QgMxh8QQBsj1QgCglwQUEiDSOArWURR2vTBEgVATQ/z5v6ViIRyX8eq0wgel0UsiPSqeHr/ZLQtDt1Joodx0J7Kb1ldA8MhYDS6FzK6BGF52QRv16NwRDq17Vy0PjN2mpwPBMEYZhiPuQAMkGIegW7pKAYLV+iQRIBwwAVoDhKAHCiv+w8vnsdYbER9jPMvYFqAaiElYMxKBjKZ3Em0vTWM6nEbMtHDVbeH9rTxQJtJFqOF6QZzMafnC2rb7ZhjM6DsJ+ItisQPjhuIRkbLxzaV7mw36xhH7fRTqWgGlFxPKHff7x5i62GH7uGwKaE6yUUS+Xq8YdtUBKAWJgOR0XBcgL89PoeT7e39jFV4cV7DbbqJOICBQgJBQIssv+QPLD9WB5bEMNU4kErkxNCnB8rZAUoJuvQbD9q2JlQIDwCmzPRZ7hzImoKFpeWppFxIrgUaku68in+0XsttrombQaItgeUmbDmPnwkwQDDHHDRD4alTnY6LTQcbvwdZYQuojAw1I6jbeWFrGUyyFqWzisN/ERLZ6oHOv20fSorlD7IVUgsl5onDWcecqGWggOw0DMtmGaJA80OK6Hbq8vf7JZqKkkoXApSwJkTgiQtutjs8KKexIgTSFAGNA9SNXwNQHAFyLKeu/NAAC/vaUUAPfqLVGA0IYsJHZH9UeEnUMlFL9vigUWCRBHQtDfuryA5EABogiQvXZPLPH4iMIRVV/B0nBJQsXnJVT8uNXDo2INn+0eYrvRRAsqS2ZIgCgihopCRYJA1B+8N+X+wjayIxaidkRUIM12C33HGYxDthdBdNq2cVhS+crnndouwi5WKwftwD1X1sC038VKLoU3Li1jMpNBs+9L9sd72wfYrrVUxlmgIlLz8iwBQmK5zykdZGpNGDpWolFcL1ABMiMk5O83tnFbLOH6qPapqBoSILK3B8oXfn5ZVzRgJmbjhTyzhDJYm0rD0DVsHiuLyA/3jwICxA7WM0XSzQgBkhYCJGLo+GInCEGvNkECxDEuIEBCwjw8vwl5qlZdznMaXE1GDFyJR4XgvTY/JSrB+4cl3Dsui2rzqNODp1lCOqr1W/Wtwp2GBbhiM+eS3DIRi0RhmlSHaaIca3a7sj8r1VagND2xIA4op2+2TI5/a9wC4xb4zlpgTIB8Z007fuFR7ltCCOWA5cLst2A3KuhurePgsw/R21xHol6ByRteqSXgwfWbEyBzc3N4++238e677+IPfvkHWFpaEvJDNrmLyqa+3v3OuHN/gBYYEyA/QKOP3/I7bYFzCZCPPlIKkKCq7EkXMM4AeVILjX/+Q7fAKAHS6XRQrVTw0Ucf4f/73/8bn3z8Cer1uqhAWDl5nvXekwgQdcOqQrkJGnYYKpvJQ19YQmx1DdmrVxGZnIFnxuDp1pgACUO+gzYLo14JvcU1D1mjj+V0FK/MT0o2AEO4e46HrUpdAK31ahPHrS66tClxXDieKxWRDEkdQM0MDg4GHo9eEU0pTFK0vLIsTCeTWJqcQC4ThxXXUep2cWevJpX8+4066gEBwpcI3cddAZ7UOTJh+igwPDyTxM3Zacxl0mL3Uu05QtIQED2oNcXWp0ffe2YZSNC6CnTtaz56vMbA0iMCDTFNRxya2NvkbFtA9oVsCpfyKWRiFjzfxUGjji8OjgQo3m51UO15CkiRq1QVpEOvoCcRIOpcTNAmBQ9zGnCd4bwrC5jPJOE7fZkTum2h0vfwsNyUCvMvjkrYZ8iyVOgr8EX50SuwN7SPVMBa8LMBCaKeQVRHKUB8zAgBksW7a4tIBQQIwdyPD46w9wQCJOp7ogBZzdICaw4L+TR8k576dbEWYrgwFUO0kr/IVjM8fiuLHAJSpoCOmqnBNoCUqaEQtbCYjGM+ncRsLi1AVLXbx1algVt7RVGc1Pou2p4vXv+SvTE48j8tEDW4khG7p6dYPaUyOvxd1boqWprgZgBiB/Y/BLfDCmiqfgjQvbk2L8Dp3f2SKG/ulSookgARANiAHhC2JD5CNX04z0KAP7xKoRCCz60URooAscWKyUfWMFGwo6Kgubk0jWwiKnOEmRQf7u5LqHKLCi9R0Kj0lbN139/8himomx9p1CFRpa5bqZNimossHKxlk3hnZQ4LqTj8fl9smCIRGy3Xx16DGUVV3N4/lvDzrkYiklkaasyPWpKxJSXzIKJjLhERIuLlxTkhRW8fFHH/qIKHpSpKtB4TUpFF71xrVBuy+p9rBImHTMTGVDKJ5XwOS7kklrM2HNcR9cJXRxXcLlYkc4KKA/YHs0eoUKDd0KVcGq8vzaGQTqHnepI98enuER7V6qi4Djo89wXDVVomsAE0dU2ygSKmCduykLSjyMVicB0Hu5USqp0W+nAhiS2eg+l4HC9OTWNtMo+FXAZ918O9w6JYnG3VWhJu33F1CftWzgv8nGrmiC2iriFqWkjEbKRTcQGQ230XtU4P5QaJZapOlD1hAi4uZRL45YoiQPgZNsu0wNrDRo0EiBmQ2UG/+Boyhob5AAB/Y3VWFABKAVLBvUZLbKhcKgAGrhDhOhaoPwKFkxAgMJAAMKE7uJxXBMjQAkuRUiRAOgTyoQlBFPddpOBgIR3Hi4uzmMllZVyVWj3c2jkUhV+x10XTcUUBxIfuBQRIUJxJSojjkaQG5288FkU0asOKWGj3+tgvl9HodIJ9QalfYhEL2UQcEdOA57ro9Rx0uj0hSlyqRkK6VsB9EvOe5OKkDGCaqpV8Bi8uLSAajWG32pJ96LOjEg6aXVkrqJg5kzkSRuEI6a4IEPY3CcGcrmHRjuD6RAbsh4il4+4h50MZ90sNHLf7cqYa6OcGOUrqc8dME2k7gtlkAqvZNJayCcxlorJXbhXruHNYxsdUgLSoACHhxvXMR1pXBMgLk2m8uzaLiGEoBchhGfdrTRyPECBnVpsws0nx8IM1UfEiikClWnDW1LGWS+Pm0hxyiRia3R52qnUhzHfrLSGQOp5SeMnnC6zlwjlnMANM02EbJhK2jXSSxKuFruuj1uniiGqqXm9MgDzFFjl+yrgFfmwtMCZAfmw98hO6ntFbDkrRw8oeq9tApFJEZ2Md+599hO72JuKdJkyCfuEBWA6d6vAX3sKpP4cyztGmGrXAWllexp/86Z/iF7/4BV579TXMzKqQ6zEB8nwPrjEB8nz33/jqz7bAmAAZj4qfRQsM/Bwg5F6r1cLnn30mChAqQQ4ODtBqtgaFCqeB0icRIAq8UecF3qz3GHKZSMMrzCC2cgkTL72E2OwCvEhCgjg9P/A9/9krQE6ZfbGKVTIp+sjbBhaTUazkMlJxP5mMw9B88dw/bDsScHpYrKJSb6DRVYBYzyURQgA2qIiUwFwdlq4jaVmiqJhOJbCQS6OQSiAVt9H2NWy0unhYaWD9sCyVyk2nj56nYCcF4KrTn4KUGYztwtR9ARWnbBuX0hksZ7NYnMggHYuIHUyr28NxvYNj2pnUGyg1W2IF0+w76NK+gidSkgtiJ6MhYRjIRixMRqOYTiQwnY6LNRevUTdNNLoOtks1bJQZtlzGfruFqkfvfnq+qwByZREySnqchm5ChUFIQQSETgDITfgOVlMJvLY4IxY9EwlbgDVWtROw+XT7WADWhww/7zkKmArPtgrTksdFBEhAzwwUIAQ8UwEBcmMyi1+uLSIdjWGjWBe1z4f79G4/XwHCuUY7pajvI+V5QoCwUn8+nwKzlQ+qNXz+cFN8+GkPRosZTSxoTgLqIWkk/UxAlWAiq21tG4l4FJlkDPl0AvmEjZxtCVDWc30h4B4U60KA7NcbQobwPST0PLC+GmmSkTTCx6y4Awusp1yVTwgZRi2iFHApcDwzP2irFlissd6eAHPSNMTOa7WQw6ur84hYBu7vF6VK+WGphFK3EwR5K5M6AsF9Q5fPx7GrCEfV5aPUS6jAUgojNSa42sVIfnge5mNRXJ+kFVMWcxMZdD0fd/ZKuF+s4GG9hqNeT1XsC6Gm5FzhqFXt+c3Jj/AeLhyow+tWFfUhccN/sYqbWQ1cg16dK4i1zkIiiqRtSZYDlUlf7h9K4P2jSlMC2yXjKRhjZ6/ah6F5iBtALmJKhtCbywtgWHOFyrFiFV9u72O3UkfbUxlEXO8IgnJc2qaJZMRGPpnE7EQemWgUEc9HNmJgPmVLJf/DckPsw24dc30ICBCNFmZUSviIaD5mE3HcKEzK+8/nYlJOv1Wu41GpgvXiMY5aLXQ8DY4wXRw3bAsooDkaRS6VRCGfRSqZQMS2UGy2cIvXXa2i4zuS4QCC+5aJ2VhcrLBenJnGRDyOnufhmKTRURU75QaOmy00en0hJ7naioUQMzJ8IGNHMZ3OoJBPYbKQRN8AtiotmW+b5Soqna6sPVxtqQC7nEniD1bmMJdOoOM52ChX8d4GCZAWuoYlysygzl4CpdOmjoURAoQEz+2tAyFA7jdoQeXC1Qz5kowjUU+FRnLKCo6EIHUlFu0UNSBPBUhAgHAf2CnVsH5MAoT9oQgQAvAmf8d3EfV6mIgaWMqlJNtprTAJ24ygWOtgp8zfLeOg0UDD6an9SCacytCiFWNMN5CIRJCJx5HLJDE5wXyXqIDq+9UG7uwe4KhWl7lKG6+obqCQTGBtZhITyTgoMGo229g9LKFMxQnzrzwXfXhwRIFDNYOPuOZjKhHD2uSkhJ9P5TJCAN7ivOWe1GxKBpXvBxqbwRQ9rQAZzjNRRfkuEjowZeq4kk/jrZVZFJJxtDpdbJWq+GTnCNtU8PieWEnS6ourUbhGx60IsqkEpgo5sbKM+UA6YmAiFZFr36+1pP0/2yOR3oVjRpXiiHuGrmHO1nFjMo1frs3CNg18sXUk+9u9agNHfQf9QAFy7ooTAEwhziSEsOy/nLOuInw1X2zqON9IHE2no/BcH9ulJnaKddmbiq026l4fPSms4HlAZd1wtJqaJtk+U5mUfBVyKVGM7De62C438OCojFKro847J/a1cP94WuL9Kfeb8dPGLTBugWfWAmMC5Jk15fiFTrfACQJE/D+5mfdhtuowjw7QevQAB59/it7eDmL9LkyXIZKqukMTL9ivR4CEJMeVy5fxF//zf4oC5Nq1a5iYmBhWRIwVIM/tQB0TIM9t140v/IIWGBMg46Hxs2iBEQKEvtgkQW7fvo1//ud/xnvvvYcHDx6gUqlIVTcrvwUoGzHGfhwBotovqFMmKKjp6GsGnGgS/UweseVLmLx5E/GFZfhRgrNRVeErVjs/dwusEDwdlBwHbcnMBV8FpCbjuDI5gcVsCoWELWHNfRhoMmejUkWNAFGnjU6/JxXNjrRpQICIb7wGSzcQj1jIxGLIJeOYSMURi5hwPZIpPXxZ7mC90sR+pYZ6t6MqzwfFLyHoNaz27AchvQSHUrqJQiSK+WQSlyaymEvHMZkwYRs6ug7tYbooNZoot1pikdXoOegFShAyFlJRrrOy20AmEkEuFsVEIoFMzEbSJoQNlHsO9uptPDyuYbtax0GrgYrTQ1en5VqgvBCAf1h5PgoaD+f48Lth5ar6mLSScpBye5iP23hxZgJXp/JYLWSRiEXRcHxRxrzP8PPjGvZ7ThB+HtoTnVxFHkeAqHdTOgIaaCUNWmCxEjeLPwwIEFqXsGr6gz1W1l9AgAR5EiRAkoEF1jur82KBZVoaaq0mNvYPUKw3xWbI80kQBdZzwwhdNdcD+IhAvanrQnLEIhHE4zEk4nEkEzFEIobQAKysPmp2sF1t4UGxgf1GW4G4rJxnhkJAgIT3H0PQfUj/XLjmfk0C5LRzXuiRz16OmTpyURNJqlioAghUBASYOeZiMt4sUfpcmZsU+5ytYhXblaqoZ2q9HnyDFl66AJskwVrQxZqq2umJtZvHdpUODUdRsJ4F6qtRAiSlaZg2DKxlkkIozGZSMCwLB40OPtk4xHq5iuN+F3XfRVdXChoJAA7Ix2dBfoTtPpqUozga9Z1hn6lsCVaoT8cssUm6Ucji5lROFCs118XDShUfbGyLcuOg7aBBqx7aGwZjLNQLqPdU78Cg8IgOJHQNC1SOzc9ggcoxy0St1cGD/SMc1OpoOA76JK6CvqKdD5UX0UgUyXgMmWRCANJ2oymvxRwi3dCwXW9jvVzD7WMqtLro66STVYZFkPqAbCSClWQSa7kUrk9RXRcRdV251cRW6VhIiZanCclHwF2UK1QOWCZS0SgyOlq19gAAIABJREFUiQSy6TTMiCXA9F6tgS93D7FXI3HjiAoEvgeb4C2D7hMJ3CgUsJDNIJuMw/V8HFVbOK43ccy1u9tT62EwhkjQ0SItbUcxmUwjw7U6baHu9nG/WMOjQF1X7dFCiDHqQNL3ZFz94fI85jIkQPpCgPz+UUCA6BFRc6iuUCqKjGlgIWrgWiGN1y/NwDI03AoIkPVGG6Ue1SyK/KAuRVRuARkXJvuQAGE/m5qJ+IAASeLtywtIx20hrB8WK2LDxEwWEiCkJakYIbFkel3ETR8TMQNL2SRemJ7CVDINUiTNTg875TKOm03U+z10XUdU2ZLZQZulYA6TAEnHE0gl4kikEnANHaV2F9uVGu4eHOOo3pI256ePaQamU0lcnSlgLpNCOmKj3+3hsFRWBIhDVQ4JeqoV1XtFdB9JA7InLeQnkYonxCbtsNnBl/slyVgpOX20XCqHAtJykNVxkgAJV0C1o6p8JVvzxQ5sKR3HK7MFLGVTSEUiaHR6uHNYxF6d1+VKcYNYRXItkzXaRNTkGh1HMpMUy6tus4Uosz1yCWhsh1YbGyQW945w0OzBMaKKoPQhFlizowQILbBI8NNms1rHUaAA4Wc993GKAAmJXyFAZNSwpz3kZb6lRHl1uZBBxrbR7QHVRhsHlQqKrRZqHtvcFWsrscpkIUjwJ7NMJtIpZBJxJKMW2i7VTS08KjfwsFiVogpadY6YZo1c7pgA+Vnc34w/5HPZAmMC5LnstufjotWGFARGsVKDoVt+H3qtAn9vG631Byje+gL9w33EXEeC75gR4ofkx9cgQNgilDIz6+PGjRv41a9+hbffehsLiwvIpDOjJVLnN963K2p6PjrkOb/K75IAOesB/5w31nd8+RdZWXzHb/uTe/kxAfKT69LxBzqnBUYtsPh3kiAkPf7t3/4Nv/3tb/HJJ5/g6OhIZXUFQZMCXIahwiMhsGdfPrz1VJWZYuRBFUgkhm4iC3tpGVOvvYb44gq0RBa+xYjMQAESgm4/2wyQkFwY1lGyCIUe66yWthk8beiYjEQwFY9hjtXHqRRy6TTiNhNDXGi+K1Ye3J9JfoTEhcK4lQ8/g2EZourpOhzPR6fbR73VRqnewH6zg82Wg+OugyaDT+mpHQbNDqKjh73OKnHaVxH4JThoazqSMJBhZodlYioexXw2gUI6jkwqgajN+FpPLDloA8PgUlGpBC8pgAfBfFrM0H9fgndN9PouGgxlr7exX2/hsNVBsdNDtU//fAdtzx1kiChgbuS/C8O0QwuYgMwJzseEohiMHfN6mLQNXMomcXUqhxvz0wK4VjoOHh5X8cHDXQl5r/qahJ8P7a3CmvqA+gik0wMLrOD6Qg01gUMxA9McxHUfkxa92EmALCFDC6xSXYCoT6Ry9/wQdBUaT5DaR9xjBkAS767Mi6IhHbOkiImVxF0C9SGhFXitn7dIjupC5DqZf6EZUp1O1VGj20W12US52UKx2UFRgu5dNPrBuJOcFxUAHCojRt/nrPXSeVdxUYXU0y/rkgWg65hKxXFtJoe5TBwZU0eU4FpgZ8RrIYAa13WkLWbNRMTqrNzro9Lro95jJTjzJ4b5GFTRlB1gl1XV+0UhliSEV8Kqw9SR0VBgRXEJ8O/7AgSuplNCJrw8k0UyYuGg3sPDYh23dhge30BT89Dh/OJ8JbAsERjq78P7uae5WXq6dhwSIcPeCX+Tc5sESNYysJCM4YXJDN5emkYuEcVxr4v7xRI+3NiRHI26o6Hrcd4O0zPkqoWQVK8oLan5MDWCykDejmA5w2yfDJYnc0hELSFxSbAxoLzvkjBRaxctlGktROKcP682WqjVG6jX6mL/c2NhGrFYVEB2ZjIQOD4kAUJCRggQBeK6GkPKNeQNUzITCDpTMTGVTSIeNeD5felTEoZcJwmc8+olgJzZEbRN4tzveai0ujio1kX9tN9sodJjFpFSrhCgJ9FmQ0PWNDEdi2I2lcLcZB75ZBxxmxoIyNx0uHYH6zbXVraZ6LSESDLF9qrUauGgXsdmpYpDVsw7nijfeH/PTxj3aYGXwi9X5jGbpQWWKyqRDx/tYUsyQEwhMWReKxGFUoDELFwlAbI6A1MIkEPcO65go9lGpUuCj5+XAepKARI+FGlGwosri8SKIw4gRwusiRTeubKIdDwqJAQJkLuHJembrqxYQwJE8/swNQdR0xOycjaRxFyKypw80jFbQuWp7OGeRIKVJJE6y3BsqGwQncSOZqDreKi1e6LIYVsdNls4bnfQ7LN9A3WbD2QjtvQFibelfBbZmA1NZxaIi65DS0lPxh77RNd8IYbiFu3PmD1hod5xRL1DZcZ2vYlSt4cWx4sK5pCvsHZkqEYM/haEuIdPpJKSZEEMHiZsE4uphCg+V6cmJEOl7fSFaG0xj4WbJgmn4HOLcaOvodVzUWp3UGs20azXhCS4ND+NeDyKaqcrSprbu0c4aHThMINN4uQ1sTVkCPq1Qgrvrs6oDJDtIu4eVrBeqaPU68Mz2LYXECDC+4bE70D8GOgwQus6T9bYvGliKhrFQiqBmXRK7OcSNqk+RXQ2PU/+5EPmvChBgjB7GXsGOl0HtUZbbK92q02Z31yvmXcTlOsOtHiDsRpkfA2v7un3kfEzxy0wboHvtgXGBMh3274/61cPGXmpdNNpY+DC9vrQykX0Nh6huX4f1btfwT0+koAvbsQ80HwjAoSS1EgEiUQCN1+5ib/927/FG2+8gcnJSalQGNGIn98nT3Om/1n35g//4ccEyA/fB4MbkJHq7B/PVT1/VzImQJ6/Phtf8ddvgVEChL/Nf29tbeE3v/nN4GtnZ2egABmECj8VASKvOPC653lDbLBMG51YCpGFJUy++ioSy6sw0hOATWOV0Fs8gAJ+1gRImJ+iQFSSHw4BcvHS9sQvndYWBNIKsbhUsE5n/3/23vs7ruS6Gt03dG5kECDBnIackTg5SJa1vCxbtpYlfbJs/4f+7clPsizLsr8l+3ktW2E4nCxN4DBnIqNzuOGtc07VDd0NokEAJEL1qEUSuKFqV7h19659zigmygWM5FwUMg7HiyfhoDfsjFxNdhcTqVf3Zff6cq2JpUoNC5UalhodLHshGoHk5tDkQVJkTy7PiKYgAYR3tzNFB2QDCzlOrh5iIuNidqSImTFKWl7CWFmcHLQjn0QOJjZUcvWYpiViS8IKtbyASfVVKhflOiHxo0oEYxfNMARFWqcE6hQBn0gTEWISu5N1Pg5FzaVHSxwDX/daIh0lV4OPTNDFaAaYLWY5LMsLh6dRyuWx2upyyI3PyZFRbaJJDie+a3ppG9FBCQGEj1Ektm4fXmdT21gecnaI8YyN0+MjeO3oYYzk8ni4SjtcK/hycQVLzTY7K0Kb3Ajqq2Pic16FEPnAx9GRAl49MsO74ccKWeTdeMe31HV9GigOhSTCFJG/1F/IwUOiGIXbIQfPEjt5mqi0OxK/PaQcBsoFkwgFpodzwnimmmEjYn6j3z957mOymh1PNmZHS3jpCDmnShjLkABiRyF86Cq0A51cIVmLxBAik0M0AVDGANqRr/sVHUt/p/Gx5AH31+r46uEilip13pFOBK0IPjr3ixZB1O5vIl9DYDKfw2kiNyfKODNZZDr6znIdt5dquL28hqVWGx0H8GzJ/cECiDpXKHXl6hoY6kXjovEbDsdBAojuK0Q7Uog1clhMZhycGivh1aPTGCvmsNhp4c5aBZ8/XMCjahPt0IVHYegiolwFWot2wkvSBhJAmM606Lo2JrIZFnXPzExiZrTErjRqP3Jf8IZ69R+NURKkaCc85b94tLKKZXKK1OssgLwwR4RvkQnRR7UG5xJZoVwilEydgjSF5OKh5xJnaZBQQY6DqVwGR8oFHJ+mkIAFlPMucq7kcODnGIfqk/lThz1rdDysUGi/tQY75pabTdQCn+cmCuOTzPtC7gxyH3FOo0Ke81xQjo7ZsSKXW0L9iIRA9+N70DVCcJ6DWtvHcr2FB6sVPK5QyCwKB9XlcFY0F7CDLqSk4iGOlot4Ze4Qu/soBwiJxl88XGSHVoelchFAVD55lMgpkLNwaqKEi8em2UFw/fEK7qzVOHxYreMzcUDuJ8nJonfZx+0iQi5NLDY7FsctDyfGivj6iVnOXfK4WuecD7dXKlhqdtDlUIUOh8xiWj2kGncB20PepjbJYLZYwonJCc7/RO4c3SdkHBK6OucEhfUDz1NNcmU1OlhYrTFBTjitddosUtMd2KfCYylkF8hYJsthFk9MjGFmtIjRossh8EQgssB7AHguUSKcRSJMgErbY8fWLXIB1pr8TCLnBzkQeOMBh+daXwCR50DshCNBjp87oY+ibfGzc26khHOz05gZLSOfpXw6tGmBri9Yi2+E+kegxLEW7q9WsVKtodmoopTL4OSRQyiVimh5PhZoPCysYrlB3iTJlUVPrpJrYSpn4+R4AZeOTrLAd22+gtvLVdyv1lGlkF4sgKxPziQFkOTMHM0rJCBBhWl0HExmcxKCc3KMx9tI3kXGtaNcWiKziUIn9aT1QIhqm8Z9G4urNXFO1VuoUihNKw65mAyBZQSQzb8jmDMMAs8aASOAPGvED9D9IvMfLVIcWvD7KPgdBIsLqF//CvXr19C4eR3ByiJyoVASHAJL5/8Y1gGidmXkCwVMTk7i9ddfx9/9+O/wyquvYHR0FLkcLQE3eP8xAsiu75lGANk9TWQcINvTFkYA2R4czVX2HgKPHj3Cxx9/zA4QcoLcunVroPuDeYonOkCk7nqnM/2dBJCum0UzV0Zm7hgmL73MAkh2ahZWocwhnCS56kEXQGL3TLQrVAkgtBYjwpBi4OcsIrks5EOg5NgYoSS8WUoMmuXQVsVMhhPm0i5VIrJ4h25I+UC66FJiX8/j3BtVclXQ1/PRoJ2lHR8tnxKRWkxkKw4n6sz93IcEPyGBhsNkcXx+CsNiIUNx9oMQeYph79goOJRLwkIp6zIhP5KjclLYDpuTCVO9NMlIBCMTOp7Pu+9Xm7QLnMJ+hGjRz/2AST0SPYiQTCai1lk/4vAs+ifxn/HoFAGEQgsxzxIJCkLQOugiZwcYcYHxvMt5VyjUCOFEZZqvt1HtBCq5stCWen++DiMkg0FW30yGpQQQKQnTOxattwO4tuRFmMrncHRkBDnbRZVEKtph3pAdzBYl4yZinMobJRdXyaHVTn1y35woFzCVzzL2JAJYFPaKdr+nlIj1yXF2b7FYFjB5Ru1BpDO5bagNmr7P7cA75Dn3it4ZLk6jKKBbdIvhiHiNylZ36tLdqBhEoo8SuU75S/JZJhcpgbbaA8+3IzKUxCOehVjQC9GxiDAV4o0FCLVzi/p5K7RQDW2stD0Oq0MJfWleZEo2EkD0jKbnRBHmiFotkzuqVMBkIYPRrM3h55ZrbSbq1zoeGuTgsokAF4JXcrzIWNY7nNOx7ntfmpLix2ZwH/zsoquzSKTyzEzkXE5YTY6uqu+x44GISCLKu5TIm/oZ7xaPVQ9dQukbNJ8pJ4hK9E1vhiOui8lCHhPFIsYLBRRzOdltT9Sw76Pt0y74DmrdDic+rnbaEqqIwmR1yT3gYLpU5sTXrTBEpdvFUoOOoZYhL4UaAxpXcv/QmFHEbNm1MZ5zMZbPYjSfRTmX5XBXRMzSNEG5JxrkOqP50qM5U75N9SePByXISvhBcRvQVzwc8s3ZNvKOg5FcFlOUWyeXRYly7bgOz4c09kjk4a8foE5Ol3aHQ7FVuh2eryk8EzsNNM6UBFwlQh+nnCPkLsm6aAOodGi+ajGRzSGsOOSkcjTBEneh3cVU3sXsWJkdUAu1JlZaXVT8AKR/sHOGx7iEZNPiA3EEKguIzICWzUJ9GR1M5B0WeTKuw2VYpbmMnBgeCYVE6GsBhIQen/NJBbZ4QlksIleWm+FE9xP5PONFzw1qD0qwTW1Ccw/lzml0SSz3UG13Wailb9MjdyCFWaSE5iIaRvlHORSWhbxyf41RXpdsBuV8lpNsF7M5zjXj2ipXErlPyIXRabEDbrXb5bG62vVR5+cmifAq+YUslFIZevodIDoDk9rswA4aCRfFQgGFlKTxkM9jPJ/nnDNcJnLmkgOKXI8+Pcs7qHU6qHLf8FChRO6eBwRdZF2L3TOUu4ocWTSH0yaHRpfwzrCgRcORBKeRDDBZcDBbyvKwXah3sdyUfkd9UAZs2vmTonJUf++dQXQISJrEWEhloZ7CEFI4MQfjuSyHuyQRkMd7NsvuKm7ikNwuXXRorNFapeOh0vb5OUhiCG2QoOcQP4P03Bg5G2O/WfI5HJVn7y3TTYkNAvsWASOA7Numff4Vk1cwETRIACGLf9Frw3/8CKtffM4OkO69O0BlhXcgUHxWWWDHOxKHSYKuE6CPUHK6uTm8+eab+NGPfoSvU+LTQoHDakSf9dblRgB5/h1mgxIYAWT3NJERQLanLYwAsj04mqvsPQSWlpZw9epVzgHyq1/9iv/e6xSJXnY3EECELpRQL0y+Wxa6ThbNbAnukaMYf+lrKJ06i/zMHKzSKAsgsiPVCCB90fctRfIrewGFhOB42GEAy/PhBkKWMKFGwkcmg0ImgxwJIC4JIERwkKPChx/EAgiF0qh7JHgE6DDRTTucFaEeEdmKilbtvZ4AQu4PIonpTw7JoYg4J4AknA4CWPz1OV45iR8U8qdIcfxdB1mXQl3JrlbeXU0CiNrhTcRfpU0hiGjLLhH/NnxN/qtQQz2MfuT1iBwZUaz63oWl3gksQoje1cwxxJmc9eFYHjK2z84MIieJTO96JNAADc9CJ6DE5yopcEQLau+Hut8TBRC1r92incMB7zKmOPMkWpTdLO/P7VI7eT63V5d5KCofhaIhB0gcap531VMsfU44C0w4NoqOxE8XVwzFe1dCSDzaYtuKsETRbzhxN++qJvFJRBCKzU6iALlu5P6Cm1C8caaHVAry5yyAEFNL44NEBwrBQqGIhFLXdZV5ihwONFakL0sdSXjUsfYpUBFVVfapW2jDZtKTiDkK56a9Hv2vNfITzuGhBDfKiUMJxHO0GQ0+vECIdNrpz+ORep/KHSJ5DoiAVv1UJZWPd+EnvUfJZ0+07W3LDyRuYQqzRnkwfF8I05wLx7E41BN/fXD/TAphiS4Vh7/Sw0IJISzpUMibQEJFUXLqUibL4d+IiKY5jcYdhYeiMFGNLjmO2kxCU3gnaScR5l3LRl7lrqKfk3uHHAHkYiKkRQDROAosTOmHAdfLpdDQJDC7lFA7E32ZcLepfgHq3a4SQVSYJNr1z4nLqRzamSVhk/g5KHdVXzXCgpDnxKxloZzNct8sqfmQBRAWW0T8oFBMROTXyMXge+wsYbJXiYxRriMlsrALxKJd/RQSivLVQPqpJ2Kl8mfGAgiHzvKRD1ssvhZzRIDb3K8ppFCbhJKQHEhSC3ZFUB9Ubjn9pzAMkieHrldABwUnZMGCBBXq2yJgyzzGbhzLQZbcijSf0DMKNA+SqBPws80NQk5uT04NSnpfymRY5KdnhmXLiCPRQQsgNIYoB1HLp3mK5ijVN3ieFPGDErXTh9qHxjbhRc/TjB8gR/mnMkTEZ1HKSt8jAY76X0iCA4lfrRbqJDiQGBKGnA+IwnyywJJwH+pcQHrwDQ6BFa2qVM5V5e+inDdhwK6vvGWj4GZ4LFCZitksP9cD7hskgLRFBCFhjPoMtwFtlgg4xBx1XQoD6Dgu/NDmTQ4euXkCl9uV5z4rRN4JkHfoOUfrBQt130LTI3eJ5DdibWsdAYTXbokQWOlZSM2IWvjkzQABLB5vskmiYLvctgXCnESQTEIA8bpcT2pbEj7qHR8dajpbNs7QuBPU1MozIYDImjL9HDYCyJYfB+YCBoFtR8AIINsOqblg/HiV5QntMgttUuC7KHXa6D68j6U/fMLuj/DxQ9j1isSS5mPldZxeqmLDa3JHXb+VXgsgExMTOHPmDN566y38zd/8DSdAz2VznBtkw48RQDaE6HkfsBsFkKjbmJBQz7t77Mn7GwFkTzabKfQ2ILC2tsZhsC5fvoyf//znnBTd8+jFN0i99KZedPtCVUlBNP1LO4ZlTrbgkQCSKcKZPYLRiy+hfPosCkeOwy6PoZ0IISSug9QW9UTt9vrCINoDnQqWROsrQUkRllGsasGSqVW9FlPhonhNpr68w9gCkyIcB53jZUvoFh2+hWl2Ds9DxFzAhIaE7NEhTBI7V5WPQfiKJzgE2DghLhDJVSIkk9RFdq0T6SvVoRuJzydj2dGXyXlVTibcVdgYLYRQ8lnOrUDXs0WY0AKF3J3IS0UqqpwzepeqpuMj50VqP650K86dEcViV8IC7cFldwWpDbQZyOMNQQ7tSKW6cggSCkUiMfHlp9JSgob+DCmAqDwvTLar5NCEC+HEwgyTypKHgHkoFX5GCyBM/qpbCuEqO9oLtNuWCUAlULAAQpKKuu7AQFixAKLbVsLwiDhFmEjoGbWlSpOwKlxMOuzaViYmTd5v5RpxO7DTx6Z0yuLk4H6purxEuJHEyPzeowQQdsArdwhR50RG0hEc8k31cmoPGkuS90OuI5FtpFF4TLOLXkKfieNIxqiEgKPfezw2Pf7SGEg6e6RraYlD+4wEnfinPSqWqvj2CCB61pKxLE4mcmxR+VkQov7L84oQ5WpkJRounkM0NPFMLvjwuymRospFRoRthtqLv2ok0z3YbSQhiCQPhCa4JWwen68IdSoKtQ87MdQYZwFQSV8ReqqdZB5Wc7Et8yl9KaQg5X6WEU4h4aSdeDxSaC4VIi1yfXF9SNRRIb5Y+NL3jcUq2vDPgjbfh/oCa7xcB3ZVMKbSt/h9S+WYkYB5Upb4uaAEKhbKxG1CojJvPmBHioiZLMroHETKAULzCKU2z6INl11o5L+gfD8WE+YkjNN/5EBit5x6UpFQIaJPou+zcEfXoxyjbWQsn9uPKkXXIWchtZ88VmgcKHca4cohDEWApHHDGUJIoCAhnccLOQWlTTiPVWLWZQFKtQm3jxrHgpGUTwU8jNYkcan1hg15PlF5pf+pe6kzpY+GLMR12e1Bc6JuA9Wuup+lHp3p9Yw4n9IjNh6p8d+EdxFXJee+ofrbFOLSYSmPQKS+If0xYJcLlYnam6UoFtR16noJi0lXC1QoM94Jy+2p3aX0nFPRP2ieC7OyKYIeQPTs1qEcE8/45Oy8vgAiR8mmAiWksE0u4E0y9GV3lOXAdUiocWQdo+djWqvwOkCegTzu1PyXDHUVI5qcF/VqRDCR+Xn9Nc12PG3MNQwCBoHNI2AEkM1jZs4YEgE19YvV3qbdDh0U20107t3B/McfonnzBtyVRTitutLU9YuTCCAJHT0VW3rQawo9CA8dOoSvfe1rePvtt/EXf/EXOHv2LFzaSUErvI0+e53n2Kh+++D3RgDZB41oqpBCwAggpkMcVATq9TrmHz/Glfffx09/+lN8+umnaLVaLIL0OsyeFAJLrwfoEa4FECIePNtF083Dnj6M0gsvoHz6HMrHT8MemzQCyDoCiH5N16svIbITkfojZ0b6hV7IgcRXraeSNIwQsnHIJi1YyB3khGgZxif2kgbC4vB99E71BBEvRUuQoSonbBQXnXlP5UxQd4vKrQhRJq0UlyHRN4RcZomB/q2IE93PNEGpcdI0iBZIkq4EPc6jfqrKIuFdHBVeijYBUXJyHYgoStUOIo9CjmGv17Mi36RxUvV/ggMkcmXzhiPd0krciloieVnVB4hQVLvAheSLZy7Oq8C7h0mQIYKaCHUiu4j6d5iAFyJdI56e9XTTJdf28rNE+ZTQk8obESV3l+ttbRk/6M3i6WZnvQ9f0CD3lISiog+JR+QUiAQQIhUT/U//XHaJS207dpwThEUTJVBEhGrU7DG5KPBFPVJ1E9nprvuNisQW+Yg0gFqDjPuvJn/1aO2lUzVOyVng6bBLjeI+J5XMCZpe1q3e3+5yXDQbRBuUYkJSxq6M72imiXIkqDBS6t/a+RLVTs9DURXj0EPJ3d5pQVSHH1LdWp3L5VBirjgs4hk3PQP2Yx4LIKyKCLnLziJNvSeDrikBLrpvnNNB979YOJPraEelno3FeaGdICrMViToCo40R/D4F748Eqa5RAkBhEQ4hzxNIclvkmhavGQiC4p7SUQWmTskh4oWQDROnMWCRXofFHxLrsczOYdgYoz0s4Cuy8KGKMsssCohkQUQJeTE4ytuDd3C0dZMbivt7JGW0v1Jy7VxH4xHUjzX9c69ytOmxfXEs0z6iIiUyZlOP0MlqFRy70DyyasiSaW2QMhVemc8ib8hn0jwUj2S7qCzfOlS0NGEvbiDlJOERBDeeKCcSCS+ks9KiR/Ko6ulPckoEpIERWdIknT1pOHnL2+E3ZIAIqJftKFWbchIzk5y/eT4SPaZ5JF6TlHHR2uOdLvoo4wAksbO/MsgsJsQMALIbmqNfVYWeVFVi3s7gNNtIV+vonXnFh598D7at2+iUFuD22nyzgF5IEdLl00JIPT8mpubwxtvvIl33nkH3/rWt3DixAm1M2eI16IhDtlnzbPnqmMEkD3XZKbAGyBgBBDTRQ4qAq1mEysrK/jwww/x05/9jPOBVCoVtNvtzQsgTE4nBBDa9Wk7aNpZYHIaudNnUT5zHuNnLyAzeQitPgdIbyvslwVB8sU8pi0GO0BiIlDIQZ3wWoUcisKrxKHGNGrrEYNJGkbR6IoQi506MdIJuYBPjJigFOmjRRB976hWiuSKaaV+CYXYTiFy0ptiOOqQ2jmf5pikDFEQFxW+RJ9NZByFPCHCj0hSIus0abfethu+PxOVenezROsXL4ckn9c5OuIa0HZwIoaI0JMd4EyJW+JfSe9EjXeeaso0JsIF15hw1zt+E66WhPYha/i45TQp1usAoSN4Dzft3CXC3hJRh7IdkAOEYvkzuRYJO8nxJrvxBXdNXGuiW47TRGx6VK72rbBOAAAgAElEQVRHwj/tjLozAog4MDS5JsQwORjobiSkxURzTNon+xD1sRYJIOS4ivqXvp7CSRPnasBpkUiIe5UnRY0p+UksWeo21iJfNJZTMMoNNIUf7ejvg3rw2ZttkWjWGiCAJFtdzy9poSC+23oCiDhA5KNLLMS+Rk7GMjlwhHxX6ZF7hA+h2TW5Gtc98mTpHezaO5Nw1iR7u85v0VsP0V+kj/RGRdDEf7LXyvwjicmFFI/n/Ki2ykWnZRb9zq0REaJYfSPBOsaK+iHv+FeuAhHq5Pkr4ajS5Lkm6eVPuTLNmTQXSFA3cq5QaYkkp4BkOi17LATRuVRPLcDq+UKeYyKA0G9tvh5dlyUUEY35X0rsUTklyP1CHw5JpRpCRFzdnnF9kzhpF4DuYTrMmDSztIQWOLVQFLdpnAMoPl5LpHoeEMEn6RmKHY9aFugVnwV/LkF0s+STNxZA1h2H0TjT9dZ4iagTz/f6eZEUpsjxo2YUblPJKSJh3qgvkgDOHrhEwEYqH11ZsmiQM4NzRVEWFg7vKM814YWeIIDoMdzjGo1gYGcQOP9HsifIc0w7SGVmo50P5CaLx5OIIPp5nYxIIrfVP0k+lZLrrfg5bBwgm30CmOMNAjuPgBFAdh7jA32HSAAhW2SniVx1Fc1bN/Dw/Svo3L2FYrOOrNeW5GKJxWi8yytW3JOPmeRCkWNs2jZOnjyJP/3Tb+Htt9/hROhHjhyRkAzD7AtLv1kd6DbbrZU3AshubRlTrqdFwAggT4ucOW+vI9DpdFCr1fDJxx/jZ//8z/jggw+wtLSIRoM2RKQfyBs6QBQZw+SBImMoRnbLdhGMTcA9fhLlMy9g6uLXkZ0+jKblcgztJHmuX2r3Oq7p8idfyGMyTAsgEcGeCIEVUzlELMWkhd6eIsRGOhBEtHZTtxhEJUdkvErOrWiH1L79qNXT/E1cpZ5+EROlUmpN62pCkUmNngbVO5FjOleYIyHoNaGsKbckGjFhrSNaaPGDBRCdfFiR1OstKTlMl9odK0SyTvQr4bbEoaFS/GoClckhodsYWyWAiKAQgxWTutE+ZaGtE3YNLfQo2YHHgCbWk1BJOaTVNQkY4dtTOU3iU+moDEKI8V50FQJLQhmJs6WP5lW4S69JEk36yNhRo0soBYj33W/XqB3Uczd7bU0fx9iRk0N2pAs5zARwJIQR8ZoOLpWsLyHWVgJILLCliW3dvHGkFSGGtXMh3jmuvCmqv+u20C6I6M++VpL7RSF9ImdJusfIv7aGYYpCVMSsvneEqHbAJASJ/nG+3rSRENvUSULwSjA5LQhoIUGLPvxzNf8kaxjToELq6nlIkJAbxKJCLEno0sU9vn+uUrORll+0lMVXFR9P3MaiIQrhG4fYi+/C7ZIYtwmZo08oUQHRlNMojSzdt2vL/ZkcZseJiBsax/hdXs6N+nNKAKErdCQJNwsgFC5PiPJ+4UZ6lVxfh3zTkSJ05Ajq5ZQph4QQGW9CqsekNjtsOGSZEN46J4eQ3DqrUPru8awU9w3dH/WsLI6R2FHDOaq0S1GJyHxrdrUkZ9RE66u1i8ylcfAsLSppsb3XQydlkDI/SQBZbxbT5dLPY/3k0zjrEGEae93mnJ9HtadnkYORriAyvoggIoBw+D0tgETjVXqwDqzGzwbuA1k1bylhv0cAWa8OcQjTeAaSgSdCJmWBFTEzKezo/qRCiikBT7e3TGWChmxYiOfoeFQPegb1PvlNCKzNPkHN8QaBZ4GA9dpPfqeebr3Lh8G3759gn0UxzT32KgLxrjofbquB3Noymjev4+GH76N97zaK7QZcn6KF6l1peneDfgzpN+rYPqyX2BoTEj8o0fm5c2fxne/8BecAuXjxIofEMgLIXu05/eU2Asj+aUtTE7VQD0Pe9U65EP7nf/4H//iP/4gPP/gA3W6X4y8P85mZmcGlS5fw7W9/Gz/4wQ/w0ksvIUtJC4fJfTTMDcwxBoEdQIBCXbVbLfzhj3/kHCBXrryHBw8esijyNAKIJlr0bmvaFdoiInZkFM7hY+wAmf7aq8jOzqFhZ+FRzgq9+o0IvfTLaz8ltQNA7PgltfSQvFEvSdm//pcjFOHOsEgs/kH7HpNX4yslw8qo26pLpPYlrysSqHMGv5XEZ6XP13ShClk1cONLTOTGW2v0ijKuRfq+SRIzvUM4dkQkCOJe40pP+zJ+0U5joSzTlFicoyApbvAKmAk9TTErpS+xlz0uty6zvvkAUiYhROgxo2i0KEeCavWoBSPyTbdvYsc014JuywnqdS+JKEJV6vWeaTFlqrpPSiYZ1IP7qeTtGEjDvQdvdKd4V70iMhNEfhS+LSKQE6JPou9oiYdKRCGzFLSp8bNROZKjVY+OpDyjz0/Wen0EYmli/U1l+uynx3HQnKDvp+frWP5REsN6880GAGmyt38G0E4xRYL2CKm9tdNtlRiZPf03lur6R6Lu8YOkQalAUmSJCWqhm6P8L0ywx/NTso3i8sWArEfixgJkQuROVJiIcJYxE3kliGRO9qXep4sev9oBosl0PVNIHVXC88SWxV6c41kiPb9pl4fFDgSxAuoZubdcstk/Hl3pMF2DBCq5QvopkMS5XzBJhglL1iGex3R/iOuRbjsRswhkEd5UeK0eeTHCdeOJYN0jkjhFAqp6WGu8dWiv5NNEl5dKyrmhFEpSYu1soT5JAojOdiS9VzubtGAoawtxQkpvV08aFRlEj4LBlVh/rpE5U3yTvbJaUuzVz7lkqLTkvaLx19PP+9c58RwZ95qnnwu30KzmVIOAQWCj5//rmxBAeDKMxrIZ1KZ3bYyAhA5g0yvcZg2Z5XkWQB599AHaD+6i2G3BDSh9mIqWqEJmxcuNWADRy8TkopV+5roucrkcJz3/3ve+hzfffBOnTp0CJUU3AsjGbbRXjjACyF5pKVPOYREwDpBhkTLH7TcEaD4noe+LL7/Av/3bv+G9y5dx48ZNrK6ubkEAURslVKLaNr2Yl8qwKA/I6fM4dOl1ZI4cRzOT4xwhgwSQnkjQ+wT2wbRbXLlB63m9c1bFF1MskJAu6eP7aM8nCCCyjtO0y+D3iJjg7IV/sGSSJEQjMiNxar9kIrVIE4MxbddfqiSBGf82rnea+BhcyrhAEs4mSev3+B60EyWi3dLr4Kg0EWOl6e10S/TXW5chPl4TbTERFgsrcU3TFG9E/KQI1zi3gU6UnJaLVAcaOKJ6e1C6ZXR/W78+2zVMt+e9NqY3VT9Tu/Mj9FMdRMsl6dwQMYEW51zQ52/UvxI9jf8a994k7R23x8a1Tt9xY1f9xlfcTItF90sIRLoHcy2GByR12955JtnfueXUD3qv31u7+PZxqdLEd0x08/zXd910f0+P0ni+1TOGnqmiGYsjHQg7npxVYhkgvj//ref+SSeVLklqRks5yCTfQ7IvDsJRH5Ga5VSIIcmZRB+hzXtnz97r6SOSbZ5sSF1+HUo7DjHVO9+pWU5Pp9qj04dbunfG6PWOAzmOfpqcwTbu/eqIyOHXj0G8i4AEkPX6VXz/zYyn9Y6NnIKJ+0l3iUPGJRGQeovzJ/6k5zMt3EsoOfXRnTXlFtNORe3TSIZF3GiAD0Y8espyLpHB4zk5Mp8kgCTHbdSr+orV+4ONe8J2tJu5hkHAILB5BKzXf/LboUcoP2x7Yu1t/pbmjIOFgDwMKS6nXVuDNf8QzRvXsPCHj9B9dB9Fv6MEEB3/WNsFk8snWeGmF3YxiuT+KBQKnACddkC/8cYbOHr0KEZGRoYLf5VcgR2sxtlTtTUCyJ5qLlPYIRAwAsgQIJlD9iUCej6/fuMG/uu//guXL1/GZ3/8IxYWFvrqu14IrIh0UO+dElJIwlnoWOVeoYhwYhrFk+cw/fIbyB49iXauCN/NqF2WOrSF7LiMg2bGL/L7sgGGrNT6ZF/6Ar3HbXTeRpTGkMUbeNigl5r4foNWkkn6aqM7r/fKNHyN0mWRBWj6qhG12VOYNFWYJJ3k70O/zvUcO6js/S2Y/MlAglMVKH1m8trDl+/JbbhRGz3/3yeJtVjwW6+F1mvvrdajt7/s1H22Ws7hzn+6njTctQcd1U/ED3etjfruMNfd6Bp6tPe8KXMBe0fz09Ky681o683t682ivbJBryA3aAaMkU7O1/13SPhUEj6N5Fw4qLTys42eUf2t/eQ5fvjZrf/u/Vfu/8kwfWK4Hrr5owb1s94+qJ9BvSJJvxCu779ejTaH5DC1GbYvD3Mtc4xBwCCw9xEwAsjeb8NdXgOKnxjAJdNsZRX+g7uo37iKlc//AG/+IUpBB24YJBJAri+A6IVd74OMwr2UyyVcuvQy/vZv/5YFEAp/VSwWh38fHP7ddZfjvX+LZwSQ/du2B7VmRgA5qC1v6k19n+b0O3fu4Le//S3evXwZ71+5ggcPHvSBM4wAQq/MOiwDCSC0aZWSDXu5PLyRCRROnMX0K28hf/w0usUR+BkVb5o39iiSRf0p/zICyGZ76bC0xU4vtzYmtrZKh2x8hydhFxOgT1uOpz2vt1Tr0Vq9BJXcbyPpZxhidzN9amsob+ZOO3NstDNdXX59fIYdOZst59NS35u9z7M5frv710alftr7bdRvh73uRtfZaDzq+j1tLxh2lumtz8bl7pVEnkSI6zf/ZGul75B0sKSP7hVM0iXdqJz9/WNzAsjG+CVl0uTdBp+5+fJu1MO35/f9/bC3Xro+T9sTt6ec5ioGAYOAQSB6LhoHiOkMO4kAWf0dBMiEPkLK/3H7BmrXr6Jy9TMES49RCj1kwlDFkFR5QFIJOdUDU1lwFU0RFZlCXOVyWYyMjOLVV1/F3//933MC9LGxMeTz+f6qDbti3ElQzLWfCgEjgDwVbOakXYyAEUB2ceOYou04AtT/Hz54gPc/+ADvvvsu/vd//5cFkb6klsp53O9A1qEzEzHydYJciiRthehmc+gURpA/dhYzr76Nwsmz8MpjCLJ5TmrL0aZVrG0JAZFKe7vjGJgbGAQMAgYBg4BBwCBgEDAIGAQMAgYBg8DOI2AcIDuP8YG+Awkg5PDIhT785UVUb1xF7cZV1K9fRbgyj1LowwUJIBKygmNNriOA9IsfksyMwl+Nj0+w8PEP//APeOWVV1AqlTgRcN/HCCB7tj8aAWTPNp0p+DoIGAHEdI2DjsD8/DyHviIB5Nf/+Z+4fv36kAKIDmMhSTXZAaLApHUH2UEoeafnZtHOlpA7dhozr34DxVPnEIxOIsgX2HlKa4+kAGJCYB30HmnqbxAwCBgEDAIGAYOAQcAgYBAwCOxHBIwAsh9bdZfUiQWLMEQmDJD3PXiL81j56gsWQFp3rwOrSyiGHpxeAYQzuaWt+To5V9JASeKHbVsolcqYmZnh5Oc//vGPcenSJU6KTsnRo89GDvOdjsmwS9pkLxfDCCB7ufVM2QchYAQQ0y8OMgLU/1dWVlj0IAGEkqFfvXqVQ2Ml3R79IbDi0BayaYJQjB/yOn03/c63M2i5BeTmTuPQa99A6fQLwMQUgnwJnmVRcE74KsOYTTlA6GL8P7reRguHg9x6pu4GAYOAQcAgYBAwCBgEDAIGAYOAQWDvIGAEkL3TVnuupJz8PAyRDUQA6c4/wsLnf0Dt5lfwHt6BU11GPvQ4R4hPRIR2gPQIIMJt6DSCaRhIBBkfH8eJEyfw9ttv44c//CEuXrwISoxu27YRQPZcr1m/wEYA2UeNaarCCBgBxHSEg4yA7v/379/nJOg///nP8fnnn6Pb7bIIoj9PEkDYN2pJKCwtWMTiBblLXbTsPDKHT2Dy5bdROnMB7qHDCEtlFkA8UBgsi10gLIDQf9GGCCOCHOT+aepuEDAIGAQMAgYBg4BBwCBgEDAI7B8EjACyf9py19WESAiHBRAfBa+L1qMHePzpR6jdugZ76SHc+hqyficWQBCHwYp3XmrhQxiJZAozIkXoOz09jZdeegnf+MY38N3vfhfnzp2D4zgcHmvoDZzGAbLr+k9vgYwAsuubyBRwkwgYAWSTgJnD9xUC1P8bjQYWFhZw5coV/OxnP8Mnn3yCZrMJz/OiTQz6WZ/OAaLFiTgUliwQ4p+TkdSzHLStLOxDcyi9+CpKZy6idPQEnLFxdC17oAAieUCSzhLjBNlXHc9UxiBgEDAIGAQMAgYBg4BBwCBgEDhwCBgB5MA1+bOrsK0EkIzvId9toXn/Lh589AEat68js7aAbKuKjN+FpRwgtAtT5wFJCiBSYp2YVP5FdEQQhrxL9PDhwxz+6pvf/Ca+/e1v49SpUyx+GAHk2bX1s7iTEUCeBcrmHs8SASOAPEu0zb12GwLU/9vtNlZXV/Hhhx/in/7pn/DRRx+hUqmwC0S7OJ8sgOgVARlF49BYCEMWMXw46FguMHUEuXNfR+nsBYydOovM+BQ6JIBYNofBEpepCoGlgUoJKrsNPVMeg4BBwCBgEDAIGAQMAgYBg4BBwCBgEBgWASOADIuUOW7TCEQCiNdGpllD/e5t3P/wfTTv3EChvoJcu45MQAEoKEyFzWEo1hNAIh+Iik1BhAgJIPTnsWPH8K1vfYsdIO+88w6OHj1qBJBNt9buP8EIILu/jUwJN4eAEUA2h5c5ev8h0Ol02AVCwsdPfvITvP/++1heXmZhhJycrE2oZ/1gB4jGJBkGS7lAQnKVksvDhTU5i+yZl1A6exHjZ87DnZxGy3LQtSj8FW2qUAIIX06CaGk3iTGI7r9+Z2pkEDAIGAQMAgYBg4BBwCBgEDAIHCwEjABysNr7mdZWCyBup8nhrmp3buIBCSB3b6LYXEO+00QmJAEESgCxNyWAUKBucnmQ4+PP/uzPWAB55ZVX2BHC7g/NXwxTa8NwDIPScz3GCCDPFX5z8x1AwAggOwCqueSeQoBCXZHY8eknn+D//elP8d577+Hx48csipADhJ7lgwWQWKDQFU6KFvL8J1GEEp07sCZm4J66yALIxLkLcKcOoWmTAGKzACIfEUHigFfyN7M82FNdyhTWIGAQMAgYBAwCBgGDgEHAIGAQMAj0IWAEENMpdgwBEkDcMIDTbsCuLqN++waHwGrfu4Viq4p8twk39JUDxEEAOoMjbwNRKAtNPagcIAkHiO04nOyccn585zvfwVtvvYUXX3yRc4IYAWTHmvW5XdgIIM8NenPjHULACCA7BKy57J5BwPd9kAuEkp//6y9+wQLI7Tt3OAyWPO5FAKFP2gHCPxlQz0QYLD6HBBAL1tg0nJMvoHjmAibPvwh3egZNxxUBJCVx9MsdRgDZM93JFNQgYBAwCBgEDAIGAYOAQcAgYBAwCAxEwAggpmPsGAJ2qASQVg3W2iJqt6/j8ccfoH3/DoqdGnJeiwUQ2n4ZWEkBhDgPTWLEAgj9jXeDKiLEcV3kcjlcuHABf/VXf8V5QM6ePYuJiQkjgOxYqz6/CxsB5Plhb+68MwgYAWRncDVX3TsI0LxO+T6uXr2K//j3f8fly5fx1bVrHAZLCyC6NsMJIHHd6XwWQGjRMDIB+/hZFE9fwOSFl+AeOoyWm0HXdpSMkpQ50pKHEUD2Tn8yJTUIGAQMAgYBg4BBwCBgEDAIGAQMAoMQMAKI6Rc7hgAJIJnQh92sIVx5jPrt65j/+EN0Ht5FqVtH1m/DDij9aIgARELYCHXoKr2zM0wIIKKAiAACcHxwEkDI9fH9v/k+3nzrTZw4cQJjY2NGANmxVn1+FzYCyPPD3tx5ZxAwAsjO4GquuncQoHmdwmBdu3YN//nrX+P3776Lzz77DAsLC1EILO3o7BdABtdTGUdgsbsD8IMAQWkMmDuN4ukXMH3x68jMHEErk0XXiQUQnWvMBL3aO/3HlNQgYBAwCBgEDAIGAYOAQcAgYBAwCAyDgBFAhkHJHPNUCGgBxGpUECw+RP3WNSx+8hG6j+6h6LeQDdqwyAFCAkiYFkB0FG4rIYBwISIBJIR2gHzta1/Dj370I7z15ls4MncEIyMjRgB5qhbb3ScZAWR3t48p3eYRMALI5jEzZ+wvBHrn9d///vecEP3Ro0csgOg8IFTrzQkgFmxbEpx7QQC/OIpw9jiKp87j0EsvI3d4Ds1sHp5D7lNeXEQ5QARh4/vYXz3N1MYgYBAwCBgEDAIGAYOAQcAgYBA4yAgYAeQgt/4O191RDhDU1tB9fA/1G1ex9OnH8OYfoIQOsugCocelCEI7ygFCJhArlKjcvQKIdn9QnhASQAqFAl5++WX8+Mc/5hBYs7OzKJVKcc0GhQgfVG/Ddexwb9j65Y0AsnUMzRV2FwJGANld7WFK82wQ0EKGTnBOeUDu3LmD3/3udyABhMJg3b9/PxJAdKmGFUBYvqB1hNow4QeAXyjDm5pD6dQ5zF56Bfkjx9DM5dF1XQQhbcOQBOjaBRK7QeR35mMQMAgYBAwCBgGDgEHAIGAQMAgYBAwCexcBI4Ds3bbb9SUnASQbBggqK2g9uIX69atY/exTBAsPUbS6yFgeKD0p7dAUAcTiEFhENZB7ZH0BhBwjITLZLLs9Xn3lFfzd3/89Xn/9dUxNTbEoEn2MALLr+8mwBTQCyLBImeP2CgJGANkrLWXKuZ0I9Aog9O979+7hypUrLIL85je/wd27d1PuD7r/ZgQQEUFIBaH1BeDlS+iOz6J46hzmXn4N+bnjaOYL6PQIIHxeQgbh+xoBZDub31zLILCLEegVO4d9idjFVTJFMwgYBAwCBgGDgEHAIGAQYASMAGI6wrYgEOUs10SBBYgA4sNbXULt7nV2gNS//Azh0mMUSAABuT8CJjVIACGSQXZhgrKBbCiA5AsFTE5O4vXXXmMHyCuvvsr5PygviBFAtqVZd9VFjACyq5rDFGYbEDACyDaAaC6x5xBICiBa2Hj48CGHviIB5L//+79x+/btSADRxz+1AAILXq6I9ug0SifP4eirb6Bw9AQaORFAaOMF05wq5KYRQLa7SyVJZU0ok49XfyT8WPJf8ndDPm93S2zv9dLt0ysURqFs1U13r5CY7J/x36V2se+83we2X51hveNuv9Zze0eDuZpBwCBgEDAIGAQMArsfAeu1n/x2U28Ym30B3f0QmBJuFQFeGoc9r68W4KoQWN7yAiq3rqJ240s0b1wFlheQR1IAIRnERhgOEkDo4rKLM3oVYcdIiGKpyCGv3nj9dfzob/8Wly5dQrlcRjabjas0bO826/utdoMdP98IIDsOsbnBM0bACCDPGHBzu12BwCABZH5+Hn/4wx84BNavf/1r3Lhxgx0cOkyWLviwa1A5V9OXFrxsAe3yJIonzuLYq28gf+wkGoUSOpkMAjqQFhm8XpBNGLIkkP/fvcTtrmjOIQphq2OETGZiPAzUV6/x6Kc2J67XSe916yWXccMu6YYolDlkSwikW4XC1rKdW7d0NJyUnMiDcbcutHW5eoS4kHzptEmLnOqhKj7NK7bE2EvMEVuC8jmerEWqdBF0O+r5L54Ln2NRt/nWw/bF3hlnvRlo2OttczXM5QwCBgGDgEHAIGAQ2BQC1qv/z2/M+8SmIDvoB0t3iZZ6qvf07t+jF1gnDJANfHhLj7F27XPUbl5F8841hKtLyIdduKHPL8L6lZheNZLkA7lK9H1oh2b0YsUCSMBix9zcHOf++OEPf4ivf/3rKBaLyGQycSMN27vN2nXXd2wjgOz6JjIF3CQCRgDZJGDm8H2LwOLiIr744gu8+/vf4z/+7//FtWvXBoa82owAQmDp/dt+Jod2YQzFY6cx98obKJw4jUZ5FJ1cjgUQFjnCZBaQJNRmgTCYIB3mp+Lp5U9If6PtLgHswAM8Dwh9/kVoOQjtLCzbTTl/aIUo/1GI1Lg9n+wOMe21lYki6c154nWU9ZtC1tqBD8en9gwQWCF8y0JgU5s63LYsbKkG3D2t0+P8UAIovXmQC90NPViBh9DvwA8DeDRP2A5sx4VF/XWPiiBJ0aPXpcPvZOq9SQu/up67TQge9vUu7sNJWXvjXijdm15E9VNE/1tdMVWAja837JjcbTgPW25znEHgSQhEIyTB52wJMTVRbX4e2NJdzckGAYPAPkDACCD7oBGfbRX6BZBY/NDLNtm1KQKIh+7CI6x++QfUbn6J1v1bQGUF2dCDy7urtMlcCAgdAkvRESyAyDtJ4i4UMisIMDo6ihMnTrAA8v3vfx8vvfQS5/9wXTeGZNgn4/atXZ9tcxyguxkB5AA19gGpqhFADkhDm2puiMDy8jKuX7uGd999F//2q1/h6tWr/JwfVvB40g1oGeC5WXRyIyjOncSRV95A/uRpNMcm0MkV4Fu2kJksgMjGi/SSwCwQhllUDV5uaQFE1AsSP4hYziJA3gqRcyxkMw5oO0ytA7R9EjpEMAnDAKEVIqBgqXy6rBiHI+hNm2046NY5YDh8xRFBzg+H2xIYpbZ0SCSw0AoDVLoe2gG1nQs6yt61AojqK+xQka9LdYKPgh2g6Ir41ghCNIMQbT/k/irCQP9s8bS4P6vzxGtFLRLCtSzkXAeOyr/oBQHavg8voHFH/hepZ8+b37Mq6hPvM2i+ebI/Qwsgem7YYI7gTXg06wgSjJkNZB0HtiJxvTBEJwgZLzl665/diPXWa2WucNARiEbdNgkgUWjUgw6sqb9BwCCwaQSMALJpyA72CfHyLr1HRdwasW2aBBB6gcj6HjqPH2Dxjx+xAOI9vgfU1jg3iAgg8tEukN4cIHpDlsoIol6KQ4RBgPHxcZw+fRpvv/UWvve97+Hiiy9y/g8jgOzPPmoEkP3Zrge5VkYAOcitb+qeRGB1dRW3bt7E5ffewy9/+Ut2g3S7XRZB4pBIT4cZrSN8J4NOpoTC3Ekcfvl15E+dQXNiCt18kQUQcoHQDnX5r5eCMmR6vFLTK7b+ttArwHSkI9r5T4KGLfndaO0XeBjJ2JgtFXBotIip8TKTyjcfr2Gh0kSTCViSPYRk9xOhzGIB5ElU45AE59N1p31/ljhuiM/dgA+GJdAAACAASURBVM4l5wcLWgGmCjmcmRjDRLkAO+NgpdXCjYVlLDZa8PhtwGYViy5J4W758htdf8eRTvaTOAQevc3kSNCxAsyWczg1M45s1sVio43HtQYerNVQ7XSBKBTW3pofaH4jSSof+hjJuJgqFlCgXEghUO96WGw1UfM8dGCL0BO9qe2uekbzTaKfRCaeZN+JoglogfvJolXU61mw1X3cRxY+iq6NsXwOOcILQMMPsNzxUPcCDs28VQFEvwtL8XcX3js+HM0N9jUCMvoS0QO3WFsjgGwRQHO6QeAAI2AEkAPc+E9T9ZgYSC/zaBdYcqnGAkgYIBd4aD26j4WPr3AIrGDpIax6Bdkw4CTpck4cBotjQEdJ0OXlN14QyuOTY/EGASYnJnD+/Hm8/fbb+Ku//mu88MILnP/DcZy4asOuRs0682m6wzM9xwggzxRuc7NngIARQJ4ByOYWewKBSqWCe3fv4r333sO//OIX+Oyzz9DpdOD7/rYIIJ7tou0UUJg7gcOvvI7CqXNoTU6jWyyLAELCR5QEPbnlwhBR/QuqwQurpAASH0ECiKOEJbAz2Am6mMy7ODkxihNTYzg2M4Fm18fHN+dxZ6mCarfLu9DJ/UFfCqfE60BuH1kRPvljBJCnHfQph80TBYqQ3R9EEGdCH3PlIi7NzeLI+CjcnIv5eh0f376Pe2s1tEMHHq3t2cYTL7a3aSPw01Y1QTArQjwqm4WCBUw4IU5NlPHKycMoFrJ4UGng9nIFVxeWsNRocTispDt9CwV5pqfSaCLHzrgd4kgxh1OTY0zqkwCy1Gzjq9U1PGq0UQ9CdEmwisIT764XpV4BJJoVeoupfhERsNFsNBh2LX8THrp/F6wAI3aI6WIWR8dHMJLPMi7L7S6uVRpYaHbQ8X347AR5+o8RQJ4eO3Pm7kbACCC7u31M6QwCBwkBI4AcpNbehro+WQCJHSB0Ky2AtB/ew/zHl9kBguXHsBs1TpBOMoWOsSpCh0gf/CqiwmOtL4D4mJ6axosvvoi333kHf/mXf4nz587BzWQ4fnT0GXYturvW9dvQUvvvEkYA2X9tetBrZASQg94DTP01ArVaDQ8fPsSVK1fw85//nBOiN5tN+J4SQLbwjKZlQNdy0LRzyB85ziGwimfOozs9ywIIkbMigEhpkiE49U9MSxECg/Zc9y+3kus2dtSQABJScnMSQHw4YRdTeRenJ0ZxenocZ2ZFALlyfR43lipY63bRDHz4VgCfXSCW5CVgh04sgKzfJYwA8rT9dVgBhMcIrePDELnQx9GRIl47ehhHJ8eQyWfwuFrHlZt3WDCoh7YIIOqrx9RuEUDScqeINEULmLZDnJss480zhzFSyOP+agPXl9fwx/lFPFYCSBwG62kRf/bnUduNujaO5R2cJ4Hn6CHMjpZ4jN2t1PH7ewu4ulLDUqeLpk9hCLUzTlOYz77Mg+64ngCSdqCpNB5RhknJNPmkmkSh9kLJBZMLPYw7wJFCBqcny3hxboqda/S5V23itw9WcH2lhmqrjY5HOY2e/mMEkKfHzpy5uxEwAsjubh9TOoPAQULACCAHqbW3oa6DBRB5EUq/jFIOEB8530P74R3Mf/gu6jevwlqdh92sI8M7a+SFNvFHnAMkjMMfyGu37NCKHSA+ZmZmcOnSy/jGN76BP//zP8eZM2fY/ZEKl2EEkG1o9d1xCSOA7I52MKXYPgSMALJ9WJor7W0E6vU65ufn8f777+Of//mf8eknn4J+1vW6/EzfShgsFkBgo2FlkDt8HEdeJQHkBfiHjsArjaCrorxLKM84nGdir/reBnfbSr+xAKJ0ClnXKVeNOED6BZAzk2M4d2gM50kA6QR49/pjfLVYwYrXRT3w4VkBApUAna7HIcp4ran3aK9XMSOAPG2Tb1YAyZDTO/RxfKSEN44dwbHJMeTyWTyq1vDu9du4sbyGamihywKY7gc6FMoWVM2nrWDqPO1B139yL2MhtGQBh+wQFybLeOfsHEYLedxbbeCrpTV8Mr+Ih42mJHnnfDXPux6bA4PGz3jGxqlCBl87NIp3Th3B3HiZhY6bq1X8fzcf4Q+La5hvtTm0kxZASMLaTTXdjACiWjbhZRlcEy1AaMcZCXz50MNUxsLxUg4XDo3i1VOHcWSizKDfWK3j17fm8fnCGtaaLbS73uYao+doI4BsCT5z8i5GwAggu7hxTNEMAgcMASOAHLAG32p1+wQQXoHq9OXpqzuBj6zfRevBbSx8+C6aN6/CXluE02rAZQGEdvWpK+oQB3r35YYCSIDDhw/jjTfeYAHk29/+Nk6dOtVPlBgBZKtNvmvONwLIrmkKU5BtQsAIINsEpLnMnkeg0WhgaWkJH3zwAX72s5/hk48/QbVaRafbUc91obCe5qMFkHroIjd7DIdffQOlsxfgzx6BXxqFpwQQ4tWNAPIkhLcqgJBjgMKfigPkLAkg02O4oASQ311/jKtLFSz5XdRIAEGAwKINNip2v3KAkAjy5N5gBJCnGSeymk8kmX9CCCztANECyImREt46egTHSQApiADyu+u32TFBAkhnVwogglK0419FWKM/yhYwa4kA8o2zR1kAub/SwNWlNXy0QAJIC/4eFkDGXAvHcw5emh7FWyfnOKwTuVlurVTx37ce4rPFNSx0upzj4iALIBStgBwgkxkLRwsZnJ8exWunjuDwRJnHCgkg/3XrMb5cXGMHSHsLDpB4djXz19POX+a83YuAEUB2b9uYkhkEDhoCRgA5aC2+xfoOFkB0yIi02mAHPjLdFlr3b2Ppw9+jeesrOJVlEUDULquQk2NaEuKAw2ApMWUIAeTo0aN45513WAD5kz/5Exw/frx/l6gRQLbY4rvndCOA7J62MCXZHgSMALI9OJqr7H0EWq0WVlZW8NFHH7EAQn9SYvR2uwXLEvfAlgSQ0EI9cFgAmVUCSHB4Dn6ZBJD+EFjpuz2d8LL3WmWd4PlRRTYWQJhQ1vmk9X5rDoFFLp44BNZ0PoMzk6M4Pz3OAkij4+O31x/jy6UqCyDaAUJzJGcQUSKIMNbpfdKauI/bbKsE4kY4bNyyyaXnXus9wyRBl1C1oYS6DX2cGCni7aNHcFIJIA+rVfz2+h1cW15DhQQQ2HC4JWksPz8HyHqvBPRzSlHCfSgkASRkAeTi5AjeiQSQOjtAPlpY3rQAst59n9w3ttIP0+fq9Nza61K2gZmMhVNjJbx0eBrT5SIT+g+rTXz4aBG31mpY83y0OKeFvKfpwFHpa229d2tsNnulnXKAaA8gCT8OQmRDDyMOMJ21cXyshPNHpjA1QnhZeFBr4v1HK7izWkez20XXf7oQWMn+0Zt0XuMy7Ovsk2enp0G7vx/2lmWzbbfxDGqO2G8IGAFkv7WoqY9BYO8iYASQvdt2z6Xk6+UAkZ2Tsn1SL4Rsvwu71UDr3i0sf/Qu2revwamswGm34HL8YIm0zYs9iyKt0ovzkAJIGOL4sWP45je/yV8SQo4dO9aPybArRrN6ey79aTM3NQLIZtAyx+4FBIwAshdayZTxWSDQbrdRrVTw8SefcA4QcoIsLC6g2WhyXq+thMCixUUntNAIbGRn5jCjBJDw8FH4I2PoMs0V03viAjlIn7RgEG/8lwUUrcvkM7wAEqMnOUB0CFNygLjKAXJugkJgjeOF2QnUOz5+c4MEkAqWPQ+N0EfAG2FINLFgR+tFET9ku4wqjxZclINHt95GAXv6Sbz1hJMn17u3p8RBuuQ3w4fsSqOs8d6oL0a/7wkpq5stbr/h+rTGtfc8jWdMgIujJxuQAFLCO0dn0wLIjTv4arnCAgiFoHPhwGbvt1Ya0jXbqJ7DlX79o3TPWe8IXV8dAmvGDvECCSBnjmKkSA6QKr5aquCT+WVOEk4hsAIOgaV7t/yZFAjkvUa1ZNTh4pom66z7SS8BLtcX4U8LGDIudU16SW2ZwdKkelI0DJG1QpSsEKNZF1PFAvKuA1pj1zoeFptt1LoeOgjhq3c0SndPNySMuH702sY3iEdZ9Dd14/5+N1iU0fWgd8KorgMaSf8+ed1BM5OeGaJnRjRNKCfZOjlA+l4XVQ4QBwEyCJC3Q5SzDsaLOeSzGZCiW+8GmG90UO148IIAgRJnB/WxWMgYLGzFraieQLrcSjDU9aIfS3/QM52ep3vnj/5SxHOR5LpJ96P08esLMdEMoU5IZ9FJzv1bHbPm/P2DgBFA9k9bmpoYBPY6AkYA2est+IzLHy+p0zk/VEQC3uHHkoYF2BS6olFD695NrHx8Ge3bN+BWV+F0Wpw4UdbztKC2WQCRhdjGAgi9BBBxeOLECfzpn/4pCyBvvvkm5ubm+tEwAsgz7iE7dzsjgOwctubKzwcBI4A8H9zNXXcfAp1Oh3N+fPrpp/iXf/kXzgXy6NEj/tmTBJChdqKGQJcEEN9CZmYOhy69htK5C8DccQQj45wgnZOgKzIvTR3uPqy2v0SaVhXiTedC0SJDL9GqE5GnCeUBcgMzpES0xTvItQAyTSGwJkZZADk/O4l618dvrj8SAcT30Qh8hCG1CuBS+KTQ4jYSElDliJNVY6xWJQSQQVKG9JXkKlaQjI9NnhXTlUL39aXK1nfv+zMKqaQaSm3zUX6Y9D31v3TZpEZqfZygsAeJcn20t3LJSGJu7ZRJCljpntN7fjyWNPMa/yRJTUfCE0LYYYBM6OOkFkAmxpAvZPCQQmDdIAdILICQA4TkD+0m0OVMkbmRe+jJvTxJfK8nWyWvsJH4IR1BM/fgJOhaAHlbO0BWq/hqcQ2fzq+wACIhsOL6aHo9KczRZaW3JvRD1etiGjwtbCR7ZHJ+s6PQb2nCW3fg+B5JAYT+nkRLkKAtZxTeKWMBGYd8OYDvB/DDkL9cZm4LvUFNQhaTSyawRJiUeUL3zIQQot/vEm2ZJNOTI5DHMwOh5534irr9Igz0+E7oB8mxxuUN4/GT7LP678lZSpe8V0RJzQmhYEWzD/V12wrhEF624EIGmY4Pxixu4t5x09uXky3fW8vESGfBK85/lRRAYvwTo1bhnX4mpsuSmkd4XqZ21vP/euVMCzZ6PuwVxPvnqPR5Tx7R5rf7HYFY+N76BhOZ65Jjbr+jZ+pnEDAIbCcCRgDZTjQPxLV6XyH7F060QKSFutNtw65X0bpLAsh7aN+9Aae6xgKI+D3oxYCWwkoAUW9BElt4/SToenF68uRJ/Nmf/RmHwHrttdc4J0jfp5cdWa+NzDpt1/deI4Ds+iYyBdwkAkYA2SRg5vB9i0C320Wz0cAf/vhHFkCuvH8FD+4/QK1W6xNAko/13kd8igxNcOMsgAQ2MtOHMfXSy5wDxDl2EuHYJNqWA5/CbEU5QBTMT8iBsJ8aIk2/psNNEb5EemqqgVdsRDxYQpJGYYMouBHvmIb8nn+nqWCVKNqy2DGQCboYLIA8TAggtJtaZCmXiX0LAbtAiDAVKjAqU6Kdqf1tzd8LvRc1FRGkvObscYxE5GgUZkuta1VYVk34cd2igEBy2SQ+Oqcd/yyx818Tg1QuKV+/WMS0dIKIZJlH4acFFCch8NDxvqoHiUNULvm9XFtoblXyPgeP/r3UgcpDJzGtrQaQrMPln7KxKa4vXVy3AAWPIwGEkqCTA+TU5Bjy+QwecxL0O7ixXEEVNofAko1O/TIj3Udjw22UCqE2eFkvuEv9GNOIkJd/p0ntjQhefQ+NmsXuCEqCTg4QnQPkwUpNJUFfSoXAEqcBSTviJKPnOtWDOHK+YoSXBjFJzcejL8ZY1yruX4yRzpGo6sx1VA0k5D9tDpPKx462ZNupX3JeHbqeIvct5VvhgqaRUzfgGwUWyQDUL6X9tfdF/qYFDO3rpyNEtKTz9E9lLKjfqMLGAoj0Dd2PtZSRbGc+IhrSukzUFyweD6yHknAgU5Tqt6oDc6jl2GdDG/HisRI7anSOIYGXXE5a/FT9g80wIgapgTZI4eLGTr5axu0b/1RXJf6JzE/choHMfw5vEhQ0IjGNe1z6fVy1blwk9U4ddZOoD8koTIeg1rJ2PN6iHfuJh6yeC8UFFHW2ntxZ671Qmxft/bRu2Hxdoift5k/tOyOW4ZPP+G24sLmEQcAgcAAQMALIAWjk7a1iesGld9Ml1qO8KKMFIzs9ahW0797EkhJA3FqFhRG9BJWX0dgBIsv2Jwsgst63cPr0aXznO9/h8FeXLl3C7Ozs4DelYQAw67JhUHquxxgB5LnCb26+AwgYAWQHQDWX3JMIeJ6HVrOJzz77DP/yi1/gvffew7179zgReq8DpJeiG1ThJBFOv/dCC83AhjM1g4kLX0PpzAXkTp5FODGFluXCJxIwQaQLe9Urr+xJaDcstCbO1L5uRdDHpLEm83nnOOV9UDScb4WMm9C1RFxyhofI4auJy8g7YZFIQgKIh0N5F+cmRiIHSI0dIL0CiBQ9FkAU36jD8KiaSbupu/CObUXbRmRuTCTzDna1AhUyNiajJc9IgpxUBLsm/SiQF38VkUi310KEEJOCBWUBEOJXCsj3SZCP6wsgcVMJ0RyLPCQQ0L113eh+nqqLFp4E/+Q1FIWcELB0mXWb079ZfEgID3rsiNiTdnvrq4vIIw4QN/RxbJRygBzGqclR5PNZzFdqeO/6HdxaqaAGB23Ks6OIcOoj0f0HiEJEZGvsBu0V1vdmwluVT4S3mK6P66nbc5CvK/6d1EtGAF2/ZCElgIzlc3i4IjlAPl5YSOcAIfGUc5tImChyAzD9nxK0NFeuG4POSL9PxdS8/DwalyxQiLAoUot8ImeWqkZSANE9j8/Uv1dX1SM7TXmzahIR2Vqo0IIVSxbc32jMS/moHCJliPBD5YtEFdXzWSRNiCB0A+oz8Xte7DQRIU/NI0oDIhwjoS8xlkSykRpo8YPmIvoBj88ghB2oqusck7YIJlR+Ejm0sBGJCpGgqNDnMF90XAJzFh6lTHQe4aSFyfWcg4Jl+hOPv7gPRgIJCyAiRvG8we/IIv4KnvKJx2b6OaVkmkhI1PfXz7dojghtJbrSn2nRMKKqY/tfJKpG0io7gZL9RvcfI4D0NLf5p5oP6I/tolviXn8w1mmmExkEDALbh4ARQLYPywNypf7dQandg7y4lcSIbpsEkDW07tzA0seX2QmSaVThdDtsI+bXDcr9wfk/oqXf0ALI2bNn8d3vfpcFkJdeegmHDh3qb4Nhn4vb9UQ+IL3geVTTCCDPA3Vzz51EwAggO4muufZeQsD3PFAeEBJAfvGv/8oCyN27d1GpVJhITOYASa5CBj3iNeGjCVHCgQUQSmo7cQgjZ19E+ewFFM+8AGvyEBqWC4/J+eTLuQ7NosiwvQTmJsoaix+ys5uYME5VrYmvMLkjn6hO2vEvBKaniEDexBI5QDSOcj1NLhI1Sm1I60NygBzKZ1gAOX9oDOdmp1QILBFAljgEVsBCAi0VidjnoiVcDaldn0oAkfYTkUYcAXqHtwgJVBYiSZmI14m4IwEkovwUevFeZ+aQWfghMYa+0Z53JXhoYpLIVdmJTrkThKBX5U+QqIP9H+lQVSkHiCKWmYhVfDZh203s9GcKvtfB0uuE0IJOJKzIAb2EunZkUH01SR8RVwkynTlqCgukBJC3VA4QcoDMV+q4cv0Obq9UWQAh3zfhzsStGmc6XbSMV+k3kaDEh/YKFIJnRAQrISxy5vQImLG8EFP+fIHUel9CO8UfOUsEkAAXlANkLJ+PBJCPSABpNuFbFAJLZTWhPxUBT6GkOBeEss6wW0AJCFrCEEEjPd+kKehYBIlxGxBmTvdsFl2U6yEKFSXIimNDOo4WUGLxIyGFRSG2BA0dSS3K18j9msh/UhaEnKfrepbDYe7EhUTjhMagAC0ChXZEySiOHSAkp8SRAGR+sCNBIWprLUwkBBBVwmhciztF+hGP0SCBr0p3weKHTeWVMMraqRYhkBKK1B34fVb8PfRrcb1RbpRYpNNCStSH1HViR2EkAfMh8ZyoO2My7Ff83GHBixtVtaO+vxrXWgzVImCyDwvuWkDV11dv2klnTGKMcbF1CDEeE4neokUkduBRu+kZVY+y2NnWO2rj93vzor2JR7M51CBgEDAIGAR2CAEjgOwQsPv3sknqIY5sHC8gZVFJL8huuwmnuorm7RtYpBwg924h06zB9cgMLy8HsTU6egXbWAChRbJl4fz58/jrv/5rFkAuXLiAqampftiNALJvuqIRQPZNU5qKKASMAGK6gkFAEPB9H91OB599/jn+VQkgt2/fRmVtTcQPzcb1Rh0ZAOB6AkibCOKxaRRPn0f5zAWMnn8R9vQs6iyA2FHoJE1E9if/3n+tpcMkEUmpCemMEh2igEUc7p7i3oPdH1kKURr66IQ+PIRMxAdMEcZCCK8JUwIIiViEMQkg4gA5HzlApjjpsnaAiAAiJGMsgMRuiBThp10eSpSgvegkFJBbwqW1IpWKdn5zOdVXk66KZI8pPE2rKiaQ/ym7xYnQzSBEBhayloUMhfNSueu8IIQXhoIFgI5FJKuIIHSL2JmR3HMf7/eP6XntwZHwMhJESOhDxwLf17FFDKQjO4QRYU/N0ZOPIaa19WjQ7SHOEqFeNSEaU5TaSeFC1dGmeibyEHCOiABBQKIPEckigMyNFPHmscM4oRwgj6skgNzFrZUq6nA4BBZzuSwiCaZ6Z7+mh2VXfxzaa7AAkgjCoxhbEb3iHfExza7JdcEgaudUnhGdDFrO0h/JAaIFkDmMswDSYAfIRwvzeNhochJ0mpfYtWDZyNgiAuiQVySCsFOH6kp/KgGOxUBKB98XCi2mxuOeosuepJW1ECJueSv0RXywbe7z1PepicmJQvfuqL5IZdUhpqQ1Ali6L0Tx9DW+EoqJ75RIlh0ggG+RDCIiILUd5VCif1E/J7Ego1wTXHK6J5v8VR/iagQIAx8+fXnccIYNFUZM8EykY1Eh7+Kxydj0uvVU01FfzVkOMpYN6sN0VXatkGBL4x9Al50UqWBOUbvziFOCUdxfY5eHlF7EBd1afbS++kEc8k7GsX7L1aED9RjVvjPeCkibCGmutSxuS+6V5CoKZO7yeK6VnirnxaGA9DyiK8N1VHOc/EyHtYudRCSoUt+le/H96PrUbwPAC5RwR+KlFtJ4XgoSIkg8ZrSDTs84GhcjgOy/dYOpkUHAIGAQ2MsIGAFkL7fecyl7vwCiX9Fkww+9fEpMYKfdhL22guYdEkDeQ+feLWRbDWS8jiy6eSGlFr5RMrYhQmDxS6CNF154Ad///vfx9ttvg9wgExMTqV2iar03HEpmY8pwOD3Ho4wA8hzBN7feEQSMALIjsJqL7kEEAhJAul18/sUX+OUvf4nLly/j9q1bWF1d3bIAQssNItlIAMHoJHLHz3AOkMmLl+AcOoy6nYHHhKSQRPL/mjxK7JDeg7g+uciqrorMI4KWSDgSQLK0ixoQot+xkXUd5LIusjaQCXwEQRfNbhst30PTD9AJiBR0EXJCeZULISIZhSgVAQTI+EoAmSzjPCVBPzyFWodCYD3AF+QA8QLUiWBn50VMPkpSdNlhHpN9ISci1iQ4lTnLYoGNvOMi57hwXZJtQjS8Lhq+jyb1NSal4004cd4Jda1I+Ahh+wGcgMQPIGfbKGUyKLgZ5FyXk7N3vC7a6rothKAviSBaACHRRCdxZ4dIKq+KysVAQgInWtZ5GXSGvFDED8dBIZvhdiCClISPdtdH25NvNxBKWocbkvTx8qVd9UzcKkGKd/BHuQ2EDOak2CrcmGBo8z2pjrlsltfcxJF7vod2p4OO58Ejl07osxh2ZLTEAsjxyTFkC1k8qtZx+fo93FypoQGHxx/1CiLISUBjAYRIaSUKEIUv5HMkyyS6bkylaiI3/qV+i0jkalDXYHFIvWNEpHZK9OKXFkXwx+4KGhVJB8g3z8YCyLWlVXw8v4BHLICIq4nbx7ZRoDHiOMg4DhPZnh+g7dH48NDyfbSZfKc+J8HUlDyX6Ms6pJBq+yjkleBC/Yl7vhJOJNww9U0fOcfi/sF9ngS/IESz20WdxMQw4HuT457uSW1ArgXub+TkiMLHiVjQVYKJ3qBGfVd/QssHyZ6waJTL+BFxSwSQTGghF4hTinodJVjPZxxkXZvnEQ7lFAY8ZpqdDuNCfYO+7KhJ5IiJ7qnVjmh+1oKCCF8ccpm+gYyTYjaHQobGZ4bL4AU+91fCo01zlRYrE2Gs4nuRAGeLU0wJmIKXEtiUsYfHkxpTEvJOQnHpj5ZzGOeAxjUJsvJbcdHEIgz9WIebyzg2ci7h5XBdKPyV54c8xhs03sldpARcLepFQr2OdtYb+i8h7cUOOZpXQp7PChkXRddBwXa4TcnB1PECNPl+JBrZ0j6R8BMod4kSXyKHjsw3IoQo8SwximMhZN89SE2FDAIGAYOAQWAPIWAEkD3UWLujqEMIICopotNsAmvL7ABZ+uQ9dO7fRr7VgOt3ZC+WEkB4KRvSC4GEAIhjw8ZW4HiHGIUAoBdyh10fP/jBD1gAoXwg4+PjRgDZHZ1kR0phBJAdgdVc9DkiYASQ5wi+ufWuQoDmd8oD8uWXX0YCyM0bN7CysrItAgiRh22KeT4yDnvuJDtADn39FbgzcykBRPaBq93BOslrYmf4rgJty4VR4o7aSU87f8llMOI68s0SMeYyeUmkXC7jwiVHADsAuuj4HTS6XVTbHiodH9VuiIZPzgQhvAVH/V/CAeL74gBJCCD1jo//fYIAwtR+GCDv2pjI55BzbO4vbRI12h1OmJ53XZSzGUxkcxjNZFB2XeQzLjKuy4JB3eui0ulgudPFSruDtRYR0wET2TqxsxCEAYssJKQULAclx0WJBAiXSG6XyVW6V9ZxeRc/iQId32NxhQjniuej6vmodbvo+lRuHfTHZmeI5O6Iczhw2KDQhxv47DLJOkDedVDK0r1crjPVg/DPuESu05oZ6BKp3vU5fFi966HWDTAU/AAAIABJREFU8fjvJEhpV44WQIiSlJx7KoeDcg6IlyRE1rZQdlyMuBmMZDMs8lAZ8pkMspkM5+EhUt3zfXS6HbS7Hpqej2a3g0aricliDq/OzWJuchRuIYcH1QZ+f+M+bq3U0FLZS8hVMeLamMxlmAwmQYowqnTF8UMurDi4WLJz9wog8rvYG+EjY4Uo2DaKRObmc0ykV1pdxqNFJC4nJheGOE3EDhJA4iToFyfL+AYJIIU8Hq00cGNxBZ8+nsdSu4VMLod8NoOiGidMIvN4cdjFEDDx7ks9vS6qHQ/VLvWNEK3AghdysCgt/UQBjqifkxTAdXJdjObzsGybRcJW10fX8xnRkuugnHEwmrEwknFRzmVZhCExxg8Cxnal08V8u42VjoeaF6DL4gS5I0jQ81FwLYzmsyzc0Kfl+Vhpi3BCxDcLEhGhTQ6FALbjs6gxWsixw2C1Jf2BdJG8ZWPUzaLoZrjPFjMOf2m80tzBYcKsEF0aL50O99k1hUvN89HxSRhIJivXOUJiB5jOOkKhlvOq31LfLbvSbwu5HHKZjAhRJDgEATo8VrosJLSI3FeCJYl4kZ+GnFsAi0VtEpDYYRWLLHS/guOgnM8i6xKC4Pljrd3hsc+CaiJwFAmfLCbDYoGBcKbqV1st7hPdwAOZiGg+oXFObUftTdjS2OP5hYSvIGTho8Hjm3Dz0OA/fS4nh/9Seic7Q5QAokPKccgvJUjQOKc5vZSxUc7YPMeUqZ0cB3nLYRGUBBCatxo0vv0QLV/qSSIv4aXzwLC7ib8hOoGc47MbLc6slNxbaASQLT+wzQUMAgYBg4BBYBsQMALINoB4sC4xrAASwGk2gNVlNG5fx/InV9B5cBv5dpNDYOmXLr3ba1MCCNm8HQcXL16MBJBTp06xANL3MSGw9k33NALIvmlKUxGFgBFATFcwCAgCen6/evUqfvWrX+Hyu+/iq2vXsLK8vG0CCO1U9kpjCGeOcg6Qwy+/gezhoxwCi8i+OKa6yjexzwUQHWKJxAUOYhP4LBwcGSnh6GgZR8fLTGwXXQrvowMU6Q3zIeejIEJ2qdnBw7Umbi5W8ajewaoHtJgJpL3OQpiJA0TlANlAAFkkQl8R1tQEFDKJd7qHXcyUC3hpbgaUk6FWb2GpUsGDlWUm5idHqMxjODs1gSOlAiZIsHBsDr9DAkgrDLHY7uBWtYnry1Vcm1/FYqMD31FJgIncVUJEAUTWO5gpFHFibByHR8qYGMkx2U0hYzj8jE7grcLsdBCi0vbwuNbE/bU67q6uYaXVQpvEipBISltCISUSjkvI2BBZEj/8Lgo2MJrL4NBIEccnxjEzWsZYMYtC1k1GgZPo/ETYBmCxZaHewq2lNTyo1LBYb4LIZHI1UcuSA4R38Uc5Kcg148P3uxw+ybECjGUzmCuVcXR0BMcnxjBVLjBJSmGdeKc5kcHkMpFYW+gw8etjoVrDvcVFFotenJ3CzPgIrEIO96pN/PbmfdxeqaMTkivBwbTj4PhIARcPT6CQtTlPyL21Km6urmGh3UXLdtgFIKGhBuW7kLlCh7Li8EosVnVRcixM57M4MjaCE7OTTKLfmF/D/dU6FlttJnP5fSOxSz+SUVS+g2TInpIVYsYJOQfIN8/MYaKQw6OVOm4tLuOLRw9R9z1MTYxjemKM6zyez7EAQwQzhV4igYckBer53UBI8seVBu6u1XFzrYb5lo9amOHcRJJDQu/rJy9MgKwVomQDh0dLOH9kBq6bwb3lOhbWalir1pCzgKNjIzg+XsbJiRJmSjmUmTQXXwmR0iQqkVPl6vIarq9WcbvSxGqbeqDLQlsBHg6Xszg/M4mpUpEH9lK9hS8WVvCoLv1WXEzUf6g+AXIOUM7ZmB0r4dyRKRYzrj2cx+JqFV6ng5KbxdzYBGbHRjE9VsZYPos8OWSUU4NEEJecIOT+CQIsNdq4vVLD7dUa7lWqWG13IleQzushCceVIwzU3j67iHIIMJHN4mh5FEdHR3FsdATjxQKLhNTXaU4gUVcSwVMoLgtdL0C12UWl0cZqvcmiiPze5vwgNEdUfR/LHQ8L1G9I2KE+FobIhQGmS3mcOTyN8VKBOyLh9dXCCo+/tkpSTmON2p6FD8vBmJvldjwzQ5v0AtyaX8ZCpYJ6t4F81sGRiVHMjo5gulzCaC7LfYi+JKBw+DkStDjkXYC1ZhsPVqq4v1LDvdUai1Vd24FHc5xKlM75TVQ+FhorHTVR0fXGcznMlWmcl3B0rIiJQhZ5cvjR8YHK66JCt9H12iSktX1UW21U6k20ul34JPryPCZ41XwfayQqk7DT9VgAEQ0mGbbNrHQMAgYBg4BBwCCwOxAwAsjuaIc9VIrhBBBanNrNOsKVWADpPriDfKcpDpBQXonlZWSTDhASQFwXL168iP/zw//DDpATJ09gbGzMCCB7qCdttqhGANksYub43Y6AEUB2ewuZ8j0rBGgsUB6Qr776Cv/x7/+Ody9fZjfI0tLSwCToTwpMpYP/6BjsHA+fYtXDQbc4Cv/QEXaAzL32JnKHj6F2QAUQIi859FEYoGhbmMg6mCkWcIwJuRKTooWMAwQeAl+FPCIS3KLQNrLbnkIjdUMbC/U2ri9UcGulgXvVNhNigUX5AkgAofXeYAHkhUQILO0AYQGE7yMkOAkE5JDIBm2cGKcd+ScxXSphrdrA45VV3F5Y4LAyc4emMDcxziT+ZDaDQuhzPjruK5aNwHGw2vVwu9rEV0tVfPZwGY/rTRZAONwWPGQQoBiGmMi6mCsXMTcyiqNj45goFpDLUsgjIbR9nwQBCTRFIgHn5nBs3mFf7wRYrDVxd2UVD6t1zLc6vPNfdktLfhC5n4TuyQUhiggxYgPjeRI/CpgdLePI2BjGCnlkaVs2E+mUN4HyJ1D4GotD5NBa2HKznEPlwWoFd1fWcGN5DfONFuoqjr8dSrglyQEhoWrDkNq0y0T7SM7FbKmA04QdEdejZZSyGSDsgkLTcV15d7fsb6dQRiTmdAIblVYbi6urTKifGh/BaKkAP5fB7Uodv7nxALdIAEGG8zIcciycnyjjrVOzmChmsVhr4NbyKj55tIC79Saqli1CJAk2TxRA4vBeRMpnww6mcg5Ojo3g1PQETh6Z4h3rH91+jOuLFSw026h7lLdA8jukP+s7QEgAuUgCyFkRQB6v1PFgZQ23lxc5kfbM9BQmxkZQLuTZQUHOIUlcTe4NC3luIwkfR3liKu0OHlLfW67gdrWFh01yCcnxiuLnAEkkgBSsEKM2cGpqDK+fOY58Josbj9bwaKWCSq3GboFThyZwbKKM2XIeoxmHxwjdn/P5EKHvOEzif7m0imvLFVxfqWO55bGEQO1eRgcnx4p4/cRhzI2NsgByf62BK3cf43alhiYR3Uoc4hBOYYiSC0zmXZw+NIZXzsyxcPrZrXuYX11jh1Apn8eRiUlMlkso5TMcYsnxAw4DRYklCBcqOzmoqE7kxHhUbeLOahVfLS3zeKl2PbTIEci5dCjHCJH7kruGBMpc6KPsAJMk1pZLOD0xgcMjoxgvFHlMcMgrCs3neVwmChmXsSWslGs7sAIHPjmDWk10uuLc0M6Pmh9gqdPBo0YLd6t1rLU6CKnc1CYIcGysjEsn5zAzVmYB5OFaDR/encfdSp3FAMlbRCIYkA8tjDgupjI5bsdLJ2fg2CGu3n2Ex2traIddFPIZzE6OYbJURJnCdlFYNQ6Hp3IZUdkdKXsum2EBZ6XWwL3lGr4kga/aRMUP0CQXhi15nLQLhOZN+hfNwdQ/x3I5HGa8xvnPCWofR5xKNM5DUomp/1IeEhX6kJxfFLrQ9wK02i12+nQCiwXuFiwWi8hltPD/s/embW6c17X2qkJhnqee0HNzlmhbFiVbtvPGOV8z2Dk/MSef8gdy3iTHSexjSZSswZpFsgey527MM1CoqnOt/VQB6GZTIi1qIFmtqyVKQgNV+3mqGtj3Xmv1ejhstdHsDwU2TwCI7y/9Xb2H8l/Hr4BfAb8CfgUerwI+AHm8OvmPGlfg0QBEHsIMEPlAYkHrdmDVKujubKL28XsYHTxAeNiTKTcVSfmXAxBaGty4cQO/+c1v8Pprr2FxaQmpVMoHIM/xTvUByHO8uC/oqfkA5AVdeP+0H6oArwXe4zfv3cO//fu/4/bt2/j8889xenr6VAAIW9UM6x0RgBTmEd+4goWf3ELoDAA5mwOgvNWfzwwQlSvPRp0t6oPZaBhX2TzOJlHMxERl2+qNUG33cNpsoNnrSbOSKgBWKW7omIkYqlFfzEEPhkVNsV1p4eP9Cg6bXQw1G6aEJrtNOS8EfUoB4gEQWmD9wbXAOnUtkdiwlhwB2sjYI0TsHtazCfxiYxUz8QRa7R4qrQ4OG03oIQMrpRnEo1H0ekP0un302l2YQ+oygAAbrtGoNFQbAxPHnb5MndMKi5kHjmQajECbppxhSDP9pfmiTGbrRgjdgYmjWh3VThft4RADayT2OCQK0uw2DCRDIWTjccxmUmKR0+oNZUr7s+MKDtpd9Jh9QBjnhph7cCdic5I9iBKVN9kElgpJpKIRWLaGdm8gzeVGtyN2Y2zssiFLpBEJBJBLJLBcLCCbiIGs6qTdwYf7J9isNXHSG6I7olKHs98uVHBtZnVnhIBlIhsOYSWbxko+jdViCrFwGN2hg1qnJ03aZq+L0cgFL162AM83FEYmkUQqFhWrtEyIjV5adOnoaMBWrSUAZKveQY8qFGhIOjY20nG8sTyLUjouDe2DZgt/2j3EZqONKpuq4o6rjvXRljlewoAueYNRe4CFRBgvL8xgKZ9BKhHDabeHd7YPsFVposUMBVrzXKT+UB9cpqbV1V5lBogCINxvJeRiEZzWu6h0e2gMB6ReSKWTspaVRkfUBJ3hQKydOAHPPZHQNKnvTCKGQiKGTDIqj6e6gvX59IgN/75AMwm3dgOm2eRns50AZD2XxuuXlpEIhvHguIZaq4uRYyEei6A0m0MkbKDb6cp3p9vF0DRlj2u0gIrGpJ5UJ5xwPVs9sdHip7SwZiOpDbGajuLVlQUspJOAHcBeo4Pbe8eiUiEAoXKJCRWS3SPgQUMhHMClYhqvrpckb+Tug0MBYbFEHFFC00hEbLrKtTpanS6GQ1rBqXuH1MUwUIhFUcpkkEvEEIkaaA5N3DuuY7vawF6jgepgiB7zRQjFxgCESgwLUcvETCSMjVwWa7kMlvNZBHQDJ40Byq0uqp0WWmzWuyHrDPeWjBY9gJl4HKuFPGYTMaSCKqeiM6KKgcoPW173tNfHXquD7WoLtW5fuvkEIHHYAmB/vLqAuRQBiI39ehvv7p3gfqODnoB2BUCYFxR1NKT0APLBEDbyKbyyMScKmq39IzR7A4QSUQSjEQTDIckoqdUaaHW7GJhDUcfI/VnXxeYr59ZrxgUXrb6FT49auFdpYbfZRGU4QF8HTCpBXBssAhAeN2vG/buWz2Mln8FiJiEqpQrVUe0Oyt0OOkNT9iC/qF6hwiiqayjEY1jJ51BMREX5w2uSVodN00HDclz40cdhuy3wtd7tuwBkAiknv+wf15LBf4PkV8CvgF8BvwJ+Bb69CvgA5Nur7XP6zGcBiJph874nIegCQHodWJUyuvfvofbx+xgdEoD03QwQTpJ5HsgMV3Rl9o+RAcKJw2AwiJdeegm//e1v8dprr6FUKiGZTPoA5DnddTwtH4A8x4v7gp6aD0Be0IX3T/tCAMLrYXNzE//n//wfvP322/j0009xeqIAyNhNYyrQ9SI0MW264SlA2NHk+5SRAJAkbAEgVzEvAKQkCpChNGmng1uV0sFNA3nuVswDIJzcp7XLUiKGV0qz0hyj0oFWJvuceG+0cdhooN7vo0flAyeqHUgjdDakYymbxOXSLPKcIDeCOGz28P72MXaqTTRGJvq0WvJyFzQGJTtuCHrwoQwQBUAaOANAJFiZ09QjRK0eNrIJ/GpjFQvJJLrdoVIg9AdwjAAy2SRMAAeVJsqNNprtLgZDUzraQXrsR6PQAwFpxjJ74LTPbIYRRpprOwQL+bCBlWQSa9k0Ls8UEAmHUabtTKONndMqTlptyVZgc5U2Q9xvDMGmh346GMJ8KoH1Yg4zyQQiRgiVbh8fH5xgp95CdUglArMV3IBlaSqz/g6K0QjWClks5lKYy8REUVJp93Fcb2GvUkO13Va5AbT1cQEIp8VnEglcni1irZDBQjYhofSfHpVxp1zHVr2N6sBU8eYSvO2pTixEqPzQIdDl6mwRpWwK6URYlBO7tQ726k3sE7wQgDAnhRP8ch3JO3cBJYVUWiynljJJLMQjmGG2R0BHy7ZEcSAARELQidmAsD3CcjyCW3MFbBRSyCYjYpvz3v1DsWk6HJgCK7wckEk89+TyU9f3JGw5AhtpzcRqJoafymR+UgLhdxttvPvgEA8aHcn+kUyah/I/zsOPybR6zLXAogLklxsLYklW7wxF2UTLsT7fkxqaWBLtlRsoc/rdDfVmjdhgjkMXJRLt2KjUWC2mlUJG00Xp8OHeCXaqLdT7I3SZzyEWRkS1BCAO0rqDS7m0KJ6ykQiOyg10+kPACCDA6f14BP3RCEfVBiqNFpqdLvojU6yctGAIoUgUth6QMOvOYITWgOH1XAkdYVhIEYBkYrjlARBHx26ji7d2FQDpugBEckrEqs1GKgAUQwauFNN4fb2EZDiIvZOa5JsYsShsw8DQdlBrd7B/UkGVShI3fFztRGbN6ChGo1hKp7CcT2OpmIZhBHDS7OF+pYHPj0+w3+6iDU1BEAlI575QtlcZ2FhJxnFzYQ6L2TTikZDk+Xx51MBurYlKu43WcICBoyywRC2l0Y5KE+XDtdkiLuUzWMvGJXujadoo90wcdXo46fVFNcM/7ze7aPV5/7ARAhUzBCBxvDIGIA72G23c3j3BjgtAqCQhAAk5GqIOXABi4FIhhVuX5pGMBLB/WpP7jx6NwgwE0BmNUGl3cFiuoNpqC+jkHqbHIC3DqCTKR8JYyaQF+FwqZGDoQew1h9ikku2I9eqgrTnoi/qH1nDKWo8gLaE5olx5aXEeJdYrFECrO8Ddwyoe1Jo47nbR5L3Fva6YbhJxIeBcPIorxTzW8mks5vm7IYj6QNXrkGCtN0CF0KjTxVGzjdbABA9dsdJpU0l13/DuIM/dL1T/hPwK+BXwK+BX4JmpgPaTf3nT7Wj7ZP6ZWbXv9UA9910VqfYQABHHYSpAbFGAjCqnAkDqH78P88gFILaywFIAZNoCSwU0fl0IOgPQGcr48ssvjwHI/Py8D0C+133x7b+4D0C+/Rr7r/DdVsAHIN9tvf1X++FWgNcCv7e3t/G73/1OFCAfffQRTo5PHglAvJbK9FlNG254GQ0q2Jw5EDqsWAq2WGBdwRwByHwJTbHA4kz92dwBpQDxIMgPt3aPOrLJu/qH39/LuXrqBeYJpOJ4eX4GqVBQLHaodDjt9EQh0bZoSeOIUoINRTZDI46NJJRyZCWbwWIhi4ViVgJzP9mrYrNcx167hcZwKCG9KoBaNVJDrgLkkhuCfmWuIJPp/3dzH58TXkxZYDEPgs1ENs8jBCCZBH69sSLN05GEGTtoOhBrq3qvJ4042tI0en0J5WUzjgBNBmcYIM59wFBkB+jZwJCB7s4IIc1CUnewnEqoMO90SpqMtd4AX5zUJKui0ifAGAlkIfxQOmYFQFSmApANGpiLxbCUSWFtJi/A5UG9ifv1JrbrTYEpA0dlknhZAWxU5mNReXw+HkVId9AfDMTuqNrpyXQ8G90j8eZX14mAFwApw8A8p7tzadxYpAImhGq3j+1aEx8elLHX7mHA7BtpRkJsmoK2iWwwgOV4DOv5DK4uFARoVNoDmWjfqtZw1O2iNTIlfJnNTNXQ9IKoIZPpDFPORyIoJWJYyyRxfSYjwdi0EdqsNvDm5r4AEGbsSPKEbWMmbOBKOoGrhRSulHKwHBsf75XxZbmOzWYLleFIckBosaXapWctdDztB/8nm7wJ5mQENVzKJ/HK2gLi4TAOqjyHJj4t8zz6YirFprD6vHL+axqZqj97CpCibuNaPikKkFI2iaHjoGFa2O8OcdDs4LDWkAl6Nn0ZCM//zwY4f54aFuZecE9QyTETC2Ell8RiLo2FfFogwd2TKjZPG6KaYo7OkFkPcggWorqDrK7hci6NN9aXMBOLodnqY0Arr3AQDdPEfqOJ41YbFWa+UMlEqzKCGV2Dw+wWBtdLCDi/aaFGlZ06f16/BCDrmbgAkPlMUpQrzCghANlqULGkFCBiRceGum0hGdAwEzJwrZjBGxslFJJxCUGv9obSFGf+DCFhjUqp3gB9WiaxLo66ZrgLw2yu6xrShi5ZQ1cXZjCbTiIcDEimzHv3D7Bda6HmAB0H6nqRvadefzFoSF1+vDKHRCSMo0YHD2pKDUG1S58WWI4twfeSAUILPYJeja8ZwEw4JGDplcVZ5OJRufcQZHxxdIr9VhcNAE3LEWUIa8ZdQ/AiACQdx09YL7HAcgEIQZbUS1ncKbWMhogAEB05Hm8xhZ9dmkc+FUON9eqbqPRMnMj9itd5F21CZtZLDNG4XQOSs0TlDZVpGUPHUjKB63OsVwpGMITjVlcA4ma1iSqD5bneklHEn1MqoqKhYT2fxo/XSkhGIig3OtirNeUeTTVSC44ohfhz/BJITQji2EgHdKnXai6FlxZnkI5H0ZR6dfDFcRkHLYIqoMuwdMJdyQlywYdrn6Yu4enhya//jfXs/bb1j9ivgF8BvwJ+BZ6VCmg/+Ze3pgCID0GelYX7/o7zYQAygSA8KgVA+MZL67YVANnZRP2T92AePkDI7MOwGbzIKSfPAstTgDCI8vEASDgUEgDyj//4j7h16xYIQBKJxMNledwt7duUfn9b6jFf2Qcgj1ko/2HPTAV8APLMLJV/oN9yBTwAsrOzg//6r/8SBcif//xnHB8fKwAy9fXYv9bdB3pT4wQgjqsASWwoABKcWxQAQquVCQBRyMTLC5i0fb/lIjzlp/fwzaOelmUVexhNE0sa2qPwz5VGE/VOVybau7YNk41ZN2RXWtJuMzRim8gEAlhg876QxY2VeWnKbZ+2cO+0jjuVKsq9vjR12dAmALlYAVKAssDaxxflaQUIg+mpACEAsRC2+riUSeBvNpbFGoj/jxCjYgH7rQ7unVawX2+i2puEXgt04US82GkpYyU289lgpCJIJu7tIeIBSHOejdVXV0pIR6M4avWxzUb6kWthBQj8YHOZe0Oli3iqCr7vtRADkNEDWKaF1uIcMokYetYIB602Pj5UDdauBQkv50/ymJitQHAwJ9PZBmxzhE6vh3KzLY1tNlUl4Nh1lfHWlXyOWREZTcNKJoEfLc1hIZMSFQYb9G89OMJmvY2WzSayq9C2bYQtEwuxMG4W87hE1UkhjYHl4PODGu5V6rjfbIhaZUTvfxccSAtz6sJjHQ0HSHKaPxzC5VwKP12ekdB25gPs1Jp4e3NvDECYJcF2PBuqi9GQAJCfrs4gGgpip9wUxcqnpxUcdvsYUqnFzJYxsDgLJpUpE/ehjVwwgLVYBJfzaVxfmpH1+HyvjHuVBrbbPVQZyizKiq+y1FJr4cnMeJpsOAsAybkAJJ+SWlA19GWthc1KAw9Oq2IVNlkfBQsUMCBs0gT6hHidBHVRyawX0nhpcRaxSBgntFkqN/DJXhn77R56WsC1Y1MKnWxAw5VcGr9aW0QpmcRwaIlSpGU7st8/PzzBHqfuRZGkGuakmg4BCJUANuHeJARc5S2qXnQEFtIYYZ0KkFVlgWUTgDQ7eFMUIAqADF0AQnBJK6WkTgASxPViBr/cKKGYTqBuWpJtslWuY7fWEijD0GzucYI+FWLuNvUJwgjhqKqwR5I9QwXSejGL5VwSncEA724f4G6lgWPTEpslHgMBCMEQ1/tKLIZrhQyuLxUl7+TjvWPcPa1jt0V7Mgu2C5IkD8Old7zSeZ1FqF6Cg7VUAq8vz8t5MwOECq/3d/Zxn8oxLYC+7kE4DTozNAhAnLMAhPfBvSYtwzwLLJWZwr+oWiPoSQoACeByIY03Ls2jkEmgalo4aPdl7QkijhpNNPp9AZysFS3MmFnEKHXJCbItGPZIrtvZWATXZ2dEZbaYTwt8Y73unFJBNRAbL6p+5BhorWfoWIkF5fV5f2amxxd7p7hXrmGn2UbFHMHUDYx4vi5sVPkjCngRgiTgYDmdwE+W50Rhxf1OYPT+/QNRWnVl33oZQ+rqlG/vF+j41/ejfnM/Dhx5yr8c/afzK+BXwK+AX4EXtgLnAIi8xX1hi+Gf+NdXYDw/5b6pVtNZ7nSf7J6zAMQSAHIPtSkAErAZc+iOIXk/73CWTb1pfxwFSDgcxssvvSQAhBZYc3NzZwHIk25jH4B8/eJ/z4/wAcj3vAD+yz/1CvgA5KmX1H/CZ7QC0wDkv//7v8cA5Ojo6CEA4p3i1/2adwUc8i5DGqCOBjuaBIrziFMB8soEgAzc6VfVvvImwd1W8zP6/sADN56SZXpreEO5XruKIbmJcEjUDMwRGFqWTFCz4c+mHJuEXj+LzdCAo7zlExpQMAJiGfXj1RJSsRjKnb5YYH10eIrDdkeFfrOmF2SAXC5mcGWuOFGA0E5oWgEC5jxoYtMVtoYSov0/1hdxuZBBJGRIuDin1e9WmvjipIyjdk+mmcXPXvl8KWMzLwB8auSLx8S8BcMeIBcOYC2dkOd9aWFGjvejwyruVBq43+yiyhwDvnOVZrr6mvT3uLtsqQmPM2bbmItFcXkmj1IuJdkPlX4P794/lFyB9sjGUN4Cq0YlG44MlY8EDbG84Xsd5m4wcJhZALJ3PRs4N7PbOwZ6/CccC6V4FDdmC1jNpSWfoNYb4o87h/iSlkAjW0AWn4lNzZhlYiOdwC9WS1jNZhE0gjhp9/D+7jE266z/EB0+3m3EToMPbw+pBj8U1MDJAAAgAElEQVQn45WV1lomjtcZpp2hFZqhshG29rFda6MNFW7OlYjrQCGk41IuiVvLs6J4YRN3u9bAe7uHEp7ehS6qFVVrD1+qV/YwBdu1/J6LhvFyLoP1bBrz0kAf4sOdQ7HgOma2AyfSH+ue6K2r+qdYYOkqBP0XG4uYzSRkyp0N8ncPT0Rh0+xTmcNwddX8nYhV3D3HZjgVU1R0aDYyAWA1k8ArS/OSncO70n6tjXd3jrBNUAUNA36KYsNdQtAdXMum8Ov1Zaxm06KfoNKC8IUT/5u1hlgQDcQ0iztJfY6SkHuxjFJqoUnlXIglIMBG2iEAieO1VaUAISxRAOQU22LppLsKEKW2EQAiCpAgrhcy+NVGCZlEFAeEH9UmPj9SioCOpfa35J674EwdjXckvH9YKpsiEpS8ncvFLG4uFOR4/7x7gi/Kddxv9wUWsLnOn9YcC7PhEH6UTuNyPoXF2TRa5hB/2tkT4FUZcJ8r2KrsziaB4FxV775Fi2bCqFdm8ljJMTMmiXK3jz9t7WOr2kIDugR883lkB2qWC0AsAQGvrMxjLp2UmhBAKQCigJGAPglB15RtFgFIiAAkJcAolYhit9PHZrUl9TpsttHlvVauc36CdgGIXC8BUZPwvHWbmT1D5GjRl07hykwON0szonBjCPuXp3Xcb3UFRtmauq8QNBHqXkvHxHJudTYnCpP3dw5wt1rH4XAkSheluFJ7x9NJSRA77/EEpo4t9bo5VxAFUyIZl3qp67uFtoAypXoSyCy/S90b1fiiUHlJD39Nw4/Hu1If63L2H+RXwK+AXwG/An4FHlEBH4D4W+OJKjD+iCBvqr0PJ+cAiDvdQwWIABBmgLgAJOgpQMazXe4s1xMAEIZzCgCZUoD4AOSJlvGZfLAPQJ7JZfMP+isq4AMQf3v4FVAVOA9AaIH14Ycf4qkBELHx0UQB4hTmIQqQV14TBUhDC8ADIKoJpP6aAIRnc5W+CoBIM9nLdJApabe5PKZGmljosPGu7GdcoOA1umQIxpZJ8gwnqjNJvLKygAIVACMbu/UW/rR3jL1GG4whvwiAXHEtsC7PFdEZjs4oQDpuaDU1IAqAOKDi5HImjv+xsQiCk1jYQKU3wEeHNXxxWse9WhPlwVAaeuOmtGv15dGK6XYw332yCRuxBpiLhXBjNof1QgaL2STqA1MUFF9W+ZwjdCw2plUI8EVNPE3UyzYCorAYIR8KSWN3tZjB2nxerLNu7xxgs9JEfTBCf8Qmtdco9J5V6RTU1Lr3Kl5j3c2wEDWNapSyyctJ+qg9wlwkhKv5DC7ns9go5tAxLfxx+xBfVJo4GZpoW1xFTrI7SMPG1Vwav760jLlkUjIoCKze3z+WqfA2HAxci1oBLx7pmTpxaZTSzsy2EXEsrKZieG15Fku5NIKhMI6aHWmQ7tRa6EDH0M0DYGM/GXCwkmLmzAxKmSSCwQCO2h28u7OPTVofWQ56tqt6maq315yVPAqNlkYWlpJxvDo/iyWxUDJEVcHJ9O16Bw0EpJF9kfHVxa3YaQssB0UCiHwKv1in1VNCrIuoTHhr/0BAjRrl0scNX+4BuUzONX9Zd1EHOSMsJaP48cKsWJbl4mGU2328vX2IOxVaGLmgSrMR0mzJALmWS+Nv1pawms3A0nUcNrv4aO9UwNx+t4/6yBK1DPeS7rDxzeXicRDMnG0oe+oP7i9O9mc8ALI2ASAPqBwSADJtgcW1JuAjANHPAJBkNCQ5FHdOa/j8uILjbl8pCnhMLoU4i6AUlpDnYw6JoWE+GsbVQkZATMgI4LPDqgCQu7U2TgcMdVf5NXz9hWgYP81lJVS8kIuj0u/i7c37AoRadgB9V7EiV5R7qXqryv0qr0vlSSSEl3MprOezmCsWJEPknXt7ci4NR5PnobpEjlUAiCWgcQJAErL/910FiLLAorUdodcEgMQDmtjNXSmkBYDEomHcrbbl/D4/OsVJtyfrKqohVykjChCBswG5R4tjgj2Cbg9VvWIRXCvmpF5Bw8CnR1X3/kebPnMMQHhvmI+GcDOfxEY+iblsSrKcbm/tSubOqViMid7DNW2baKDkmiHotm0YFq0OQ7heSGO1kMVsMYfGwMQ7m/tyP1MqHWVv9mgA4v7CufBXqYeqfADybL7T8I/ar4BfAb8Cz1YFfADybK3X9360jwtAVAaIa4F1DoB4ChD1XN8cgFABMjs7KwqQybSTKtVZ4fxXlO8ZnfD83jfEd3gAPgD5Dovtv9R3UgEfgHwnZfZf5BmowEUKEAKQiyywnvh03P6K9JUFgMwhsX4V8wQg80sCQPqedQ3fNZxr+F7Q/33iQ/g+fuDrAIjXZPca7u7MuHpnxoacrkOjnY6n/hAbo0mj1cYIIYyQdEZYScfwytIC5jJJ6BotUjq4/eAI9+stDBxbsgk0etp7IejhIK7kEzL5fXmOFlhfD0CijgIgv15fxKVCGqFgAIfNDt7ZOcKXlQaOBqaaaJaWt2pMS//eK/4UV2Czju1iNu/jzhDLyYhYvBB+hI0ADtpd/HHvSILEOflPGx5l7XLRlztxT2bEAaCRJVZP82INlsHVlXmxtflw/wRblSYq3aGEILNZKs5F7pT+ZKRoHPOtBqnd9A1lJ6RsclSwPLNHLEStEebCQVzOpnClkMXVuRn0RjZusy7lBo77Qwl75/qyIasm+GmtxBDrMLaqHdyp1PHZSRWH3R66mrL68tQzF41uSzUk64CKFwvLqRhuLc1gKZdCKByRbIJ3N3ddABIQAMJ9RNVGGCPMxcK4UcxiLZ/BbD6J9nCIDx4c4W65gcPeEM2RLZkEogJxF5CvSWseKm0imi0gZT2bws9WF1GIx9HoD3C/2sCf94+x1+6jr4ekEc8993UQ5PwcepwWWAFPAbKEbCyK40YXdyo1vHt0gr0OG9cGHNduSKmM3M8dLkykEkBQhEb1ASfpLcxFQ7iWT4vSaL2YFuu3t3eOxfrtsD+U3BU+Pqw7yMjrp/E3q0tYSCXRthw8qLfwAS2qam0BJgSFyqaM56lUNo8HQKwpAFIaK0AIQJQCpCsQQGWAKNs7D4DMhoJiQcWGfjRk4IvjKu6c1gVClPsmhnpA1k5qqsipe9FMqqxgoYW47qAY1MWi6edri4iGQ7hXoSVaA5/TBqs3ASAhZ4RFApBCDutUVmWiKHc7eHv7vig3Wk5AAu89GzLvSvVefQxAHGusjFgvZLE8N4fWwMLbd/ewVW6i6SgFiFhoaSqUPjQGIHEBvXPpaQBy7GaA6F8JQJglwxDxz45roti4V61LrpClB8S2jABtogDxAAh/H1GNYYGfnROsF3N0Chn8fH0J0XBY4BkzdAhVTrsDWJohv8MI3RZiIbxSTGMjl0QhHUel28Obmw9wh8owWgjyLijgTO0dtVpjbwfoto3AyEIxHMTVfEKsykrMbDItvLOpgG7NtNF3c4mU0s7VaXmefeOFeBTg8AHI9/H+wH9NvwJ+BfwKvKgV8AHIi7ryf+F5fxMAMjx8AE8BMnH3/QsAiGGIAuTmlALEByB/4YI+Qz/mA5BnaLH8Q32sCvgA5LHK5D/oBajARRkg0wDkfA7IE5XE7bsIAIkm4OTnkNi4ioVXXoex4AKQKStPNo+mhyeeewDi5WIwiN5rgokAhABhYiMlTV42WR066rMRbyHomEgKQIiKtU8pm0LYMGRS/U1aPhGA2LYK/Z4GIBECEFrfZL4SgASmFCAxx5QMkL9eL2E1nxQ4s1dr4Y9be7hXbaHOhp47hU0Aoos10WSnnM2wgNjURJmF4JhiBfT6umpsDs0RHjRaeOfwBA9aXRdUTDX2zmw+VTE2iQklxCrIthHXNOQMQ3JVbqyVgKCBTw6rAkCOWj00B6YKaZYfnlaAeFPUzB6YKBJokMMaEmOMPAWI5BoQQJiYDQVwKZPElWIO1xdmMbQgYIjZAMc9BUCoCkiFDCwmYrhRyOBnSzMSDv/BYQ2fl+vYYkh7f4CBABa3DSqD9J7x1OTEPQASchxEHQsryRheXVIWOeFwBCdnAIiytFKVYjN3hFzIkByGDVqgLRQEttw5quBeuYGtRkca6YRGPA7a/PCLc+peNkFSMlsCAsJ+urqISCiMrUod98p1fFmu4aRnwtJDotohfJgYXD185zgPP/jvcc1xAUgKv9hYQiYawUG1JY3m909Osd8bwA4EpwDIxAVLpvblWFX/39sXhEX5cADryRiuFtO4WSqKZdI7D8pS/wftLurD4RiAZA3gWi6FX68sYSaZQHVgSqP//b1jPGh20XaorGGNVNuawEXgrSg/FJQ7Y2s9pfgijBEFSDqO19YIQBJigTUBILSSmwCQcQaIC9Co2GBDn7ZtnxyUJcNlp9FBhftaUwBEfU3vnSkA4jb147CRCzhiacWGfiIaFTswKlw+Lddx3B3K8/FUwi4A+Ukhh7VcUgBIpdvFO9sPxIKLAKT/KAAia6JAlGFbKEYMXM3EQQCyNDeLZt/C7bu72CorxRLPXVn3eQBkNKUAeRwAArHAmlaAMDQ+FAzik4OKABBeb1Uq1gJUrCkAwuWbVoCIooLqCttCwDHFmi1vaLiST+ONjWXEo1G5XqRexxWcdAhAAqLaOg9AmNfCehGAUNk2BiCCgnmdKMSrbL8g9x8PgBQIQHJxAboEILQefHfrAJvlJmojBUCU/drU/cIHIE/0NsV/sF8BvwJ+BfwKfDcV8AHId1Pn5+ZVfigAJHLOAssHIM/NFnvkifgA5Plf4xftDH0A8qKtuH++j6rAGQDyn/+Ft95+SyywqAAZN+K/SfmUo4cLQGaRWL+GhVdfFwVInQqQFxGAuPWUNqkHP8ZWWK6nuzTmVCOerUAGJbNdb0lgr4UQAYg1xGpKAZClbBrRYEiyAP7vDhUUTQxsqjIUAJkOQRcAMpPF5dn8IxUgHgCJOA7i9giXMnH8fxsllLIJmLYlYdtv7exjq95BR1NKAx6jHL03kj/eNxOgIG1ZTUOMDVhYuJpLSEN3NhlDuzfAXqOFj9lQ7PYlu8QzRXvk/nUb3QRDbHwzADmma5KJcWN1AQgG8flxA5vllsCV2mCo8lXcUHnVKlYNYnktNh/dbAlREbhqEak727IuzWEzN2oPMCMAJI6rxRxuLM4JAHl35xhfnjZwQgWIyRWwkY2GsJFNSYbDT+ayMC0bf9w9waendex3umiYbGBzPn9ibavqeFYm7TX4g46DGMOhU1G8WiIASSEciV4AQKiEUMHxDlU3AR2zYQOX8mn8eHkeqUgE5WYHOxXWvYaDTh99KlH4M+6eDEq4tI2QNUIhFMAqsw0IUEozkjlBMMBG/H5ngKbJlTBkr7qz/FMT7mdX8esAyBsbi8hEIjioteX53z89xUF3ANtQAMSrjVcllfuhAAi/BAY4/Hcb6aCGpVgI1wop3FqZh6YH8N5+FZ8J+GmhOhgIuJhWgPx6dUkULke9oYC+Dw9OsddSoekMpPawpQIvE8uvMc4cW2FRNqQs1miBdTYD5GIAQkDDg5ecGltlgBRCQVwtZqAa+gR7LgCpdwTSEFgoazBPEjNRgChVCG/EylJLrr9zAGSHAKTalD153B2IBRZPgQqQBVpX5bNYzacwk6Pqp4c/be0KAKlZCoCq0HtPwaR4kKyNq2IxRiPM0vJuRlk6FXN51Hom3rm7h51qS1QRBHZyxWj04lNKt4kF1jcEIIcuAKk9AQBxFSAxjfXScJkAZH0ZiVgMO82OqhctyDp9WESFLgDxLLAu5VOSR0QLrLfuPcAXFdcCS1bWywzRZM8GqFiS+49KlQlaNooE1rkElvNpzBSyYhH47payDGvajuQuTe4R6kp4CJyes2SbXIW+AuSbvLXxf9avgF8BvwJ+BZ6sAj4AebJ6vfCP/iEBkJs3X5YQ9FdfveVbYL0AO9MHIC/AIr9gp+gDkBdswf3TfWQFxgBkewf/+Z//KSHoYwASuKiZ/YTF9ABIJAE7P4skFSCv/hzB+cUXHoDItLg0JlVNxctd7K4mpk/ukLmaNJfGPKeVbbGGSTomlpIxvFxSIdjhYBD7zS5+v3MomQ4DKh3YhNSnAYiBK3mG+SoAQkuoP2zuixXQqYSgs4cnMcCSARJ1HCTsETYycQlfXsjE0bVGEp799s6BCm2W7IGAmz2g9szDbXs3GNnt19HqaEa3cTWfxC8Zdu0CkJN2VybR6/2hC+Am1jAX7TwqOdQkvqoZG4chB8gmYliezclxfXnclPDjB/WmC0CoAFEbc4Jm1IEJwnGPf2Icox7lNdr5/yUDxDFRCBtYTcdxqZDBlfki+paDd7aPlQVWb4jOSAGQQjyCq8WsAJDreRUa/t87h/jstI6T/kCyQpTywrUSmg6QnzrxxwMgewKoVAaIsu8SBQschDQgoztYTyfx6vI85lMJ9sRx0Oji3d1Taeq2HVv2DqEPKxLW3CwYyxRrnxuzWawU0ihkkqj2h5KxcrfaQtVUGSJUKqkvMTP6iwDI1VwKHgA5nAYgUwqQRwEQZb2lwrTZkKb6IBXQMB/Rca2Qxs/WFmAEg/jwqI7PThu4W2ug0u+fAyApEIDk4nEBOzy/Px9WcNDuY+ACEM8kbRzf4+6R8wBE0MhfAED4uU/ApWMhoWugGuCKC0CCQQMfuwDkfqODWv9hAMLrcGzHJ6DVzeJwAUjWAyBrS0jEouDz3K208NlpTQEQuZpotzbCDK3e0imsF1JYnsmgPzLx0YMDCUE/6o/QklB6BUE8ADNR5BDi2AjbIywkIrhZKqBExVI0jtP2AO9t7+NBrYO+Zqh8F7GZezoAhBZfBEa8N37yNQDEU19x/44VIAxCpwKEwEjHGIAkCUBaPcn0OA9AmG/khaBfKqSwPptHfzTCn7b3xTJwb2CiTjitGXJPD9q01FP3Lrn3a8wyYd0dzMUjeGkmjVI2iXiCIeg9vLt9IBZ3bff6nmQF+QDkCd+d+A/3K+BXwK+AX4HvsAI+APkOi/08vNQPBYBEI5MQdB+APA876+vPwQcgX18j/xHPVgV8APJsrZd/tN9eBc4DEFGAfPAhjk+OEQgELpjmf8JjUUPHsKMJ2DkFQEq3fo7gwhLqtDx5zhUgYlDienmNJ8a9jum4Aa9auYQfAflWU9OObakJcF1HOKAjbgQQCmjQA5xUB5KaI+BgfW4G2WQCWkCXJubvtwlAJgoQ3QUghmViRiywnhCAWCYuZZVSY14AiIWtWgNv3d8X+52+bkCOVGy6PAByFoF4u8Y1X0UiAMwaOq4WkvjZegnztMAaWWgNLZT7I/RsW6y2lKPPozzs1TvjsX3YGCJBQp0j4RCafRN3TpsSNn7QbKMxGGIkFljKnkmOctqjiyoCWjdJcDPPCgjqGkJcA531DyDMb11HJABkIyHMJ+OSYULbLQKlt7ePxtkStMDic8wkorgxm8fVQgqX0nG0uj38fkuBpyrD0m1abCkAIo1Yt5F8vopqnzhQFlieAqQoGSATBYiaqO9Aw1BstQg/gIGmGupxhkonovjJXBHr+TQKSWYUDPHmzonkGtRMU9aYYImNYAKQKG2FbAur6SheXZkVyzJmvjCM+k+7R7IP2k4ApuRhqMa5pwCZXvvpu8dXKUDOApAO7pRr+OC0jINeH5ZrgXURAHGTc9xAdDVhz0BpKihmwzquFlP4OQFIKISPThoKgFQbqPR6YoEV0R2kJQMkhb8mAIlNAMhHRwQgAwxpNSW7h/htEnAzWStXUTSlAPkmACR0DoD8fKOE8wCkKtZl5xUgqtpeRiP/KRkgUwCECgVaYCWjCoDcq7Tw+UkNJy4A4ZnoGCET1LESi4r12fXlGYGTXx5WcLdcx2ajjUp/eAaAeLWQvBrbQQQOknCwkkngldU55FMJyVbZrXfw591jHDS7GLogVa0rr8FvrgB5XADCl5wAEFd55t4LdNtElCqugIYrubRYsykA0lUKkCOlAJHQeAaxOxayhoaVaEAyVl5eWQDvwV/QgotWcY0WToamhNYzLyksqhFaAyoFk4Sgg2o2DUvpOG4tFzGbjotybb/ZlsweWrFRicT7hdyrxniW9OjcXePiW7F75zxn1/aEv979h/sV8CvgV8CvgF+Bx62AD0Aet1L+49wPEu4batfvcxyVNvYq5ptaGxeFoD/NDBAFQG6KAuTWLaUAicfjfgj6c7xPfQDyHC/uC3pqFwGQ999/H6Zpgvv9cb5mZmZw8+ZN/Oqv/gp//3d/hxs3biAUCknT2P/yK/CsVMBrzG1vb48VIB988IFYYHEvs9H1Tb5c1xU4kbirALn2QgAQaStJA3QS7i4T2OLz7v5TGmyq2WVoOkI6G+sBRIwgDDb/aSakQ+BH1NARD7gARIdM8kd1IBsLYz6XQTwSkSb3Vq01UYC4FljTAEQ8+PPpJ1CA2GMFCAHIXCahAEh9AkA4Ea/sX6YByMW7RhQMbIayIR3UcaWQwusbJRSTMXR6QzQGI1QHlgIgATfg+kILl+l280ShIY13t7NOuyoqSR7UuzhqdVHt9dE1GYKupuFJ5giYuAZiSKMRdugIBbgWGoI6EAxoCngI9HD/GQiox+kaEqEgCvEoiokY5lIx1LsDvLlzhM9PGzigsmNkyfPOJWJ4eT6PK7kUVpNRNDtd/GFrTwBIzbTQdWg79fgARClQbMmAubVIAJJWAKTJEPR93K8pADLwFCCaI9ZWDHaO2BbmwyFcz6nw9o25PPq07npQxhendRx0OmiYIwlC5zR6CEBCA3IBSKjzrbV5pGJhsdvaqjbwCcFAhxkmhqgGvGBnFTV/Xkcz2RdPBkDq+IAWWI8AIGrdvdB19xOSQ+UTG9IOkrqGYlgTAELgFiQAOW2KBdbdSl1CqqctsAhgPACy5ypAPhYFyMDN2lAARO0jdU5fBUBE7eU4CHsWWMwAWV14ZAaIJXlIEwUIjz/vKkAEgIQMfEQFyGldwAUVII8FQDwLLN2WsPfLuUkGCJ+H1kpfnNRw2lEWWOrd0AhxZr+EAljPpnBzeQ7JWASVTh+79Ta+pGKk3cVwNBK4OF5xUTJw/+hIGYYEeq9kk7i6WEAwFMRes4vtSgN3Tmoodwcw9aCodjw7sTMAhOBkZQHz6aSs816jjdt7F4Wgn80A+XoAQmArxHlsP+dlUan/bEGzRwIAswG4AGQZqVhUAMhdNwPkqK3qJeo5x0JSszETcLCWTeBHKyWkYjFUOwM8qLfxebkqVnNtZgtR4WND9igVH3L1EDgaBlLhEJaySbxcyiMRNkB1HJVdXxxXcdQdYBAw3KwdwlpvB3oAZIp6XAhAzl993+S3vP+zfgX8CvgV8CvgV+DrK+ADkK+vkf+IqQr8cBQgEbx8LgTdByDP91b1Acjzvb4v4tl9HQAZe2hPTwZPFYofHQlAXr55E3/lA5AXcQs9N+f8fQCQxdeUAqTmPL8KkLMAREEkNlilqSmTvioU2Gt8xQwDyXAY6VgMuWQCiVgE4bCBUDCAoKHB0HVp5rL5x7YrVQpsgscNHblYRBryPXOEe5Umfi8ZIMoCi5PqHgAJuAoQqhCuFB/XAstG3DaxQQXIugtAbKUAefP+AXYabZmItz0AMvagv/gSEZsqDUjowIyhyYT065cWkQwHsX9aw36thd1GF82hKYoWNx34nKWWavY93Nc7+1/Yiu3ZDhpDG13LwZAqCy8A3QUgMjhkWQhrDqIBHclISOqfikeRiIZFRRIyDBgBFe6uq7xh1Wy3bUQ0DamggUw4hFwkhHK7hz/uHKlsj/4AndFI7GwIQG7OFwSALCcjaBCAbO4qADKyBYCwgSrh449QgCicphQgAkDsEZZTMdxanMGyAJAITpq9KQDCEHSVp2BqDgYyMEUAwjwDHUuRCK4UMvjRyrxYQt09aUrWBsPMTwU0BOR8Qzab5brYX1EB8KOVOeiGhi8OTyX8nNkRlYEFU5tuYE9lq0w64mc2xdieSSyP1LcXgn5eAUJIwRD0rwQg7rNIK1uUVAEYnK63FXArhDVcKabw+toCguEwPi4TgDRxt1xD9TwAyabw12tLyMbimACQKg7bfaUAEXspTwFysUJJGutjNDIBIF4I+q3HBCAh20JCjj+Iy8UMCECM0JQFFjNA+qaEcJ/NAFGvfkYBcg6AiAJkbaIAIQD5kgoQN9Rb5XFYCGkjpGCjlIzh+vwMFrJpxKNhtIcmto6rOKw2UO90xNrNdKivYtaPjqBuIBaMoJiIi0KKADWdiKA1HOLzw7IAkKN2Fy3Thi0AQal2BBS7CpAkLCynE/jJFAChEuLt3acIQOQ8vfvK5N5CYEgAQgVLVtdwOZfGrzaWFABpdkU9JBZYLhgjAOG9mcHxCWeIUiKCa3MzKGUzSMVj6PAefVzFbr2Fk14f7eEQDlViNu/nEAgeDQblHlQq5DCXTaKYjKA3HOCLg1NsVxtiw1YfWRjphlKKuVkrfLsqRy4qrMnXeUHI1P9x//gohd1z8zbHPxG/An4F/Ar4FfgBVMAHID+ARXiWDsEHIM/Saj1fx+oDkOdrPf2zUQ2BZrOJ3d1d/OEPf8A//a//hQ/efx+j0QiWZZ21/bkAgjwEQP7+73Hj+nVfAeJvrmeuAj4AefpL5uoLXODBBhX1BbQ1UhY0tDqhr3/QHiGuaUiHgshGI8gn4sgkYhKwGwqHxAIKuno2/mVbgCVTwzYcRwGUhBHATDyCaCAAc2Rhq9LEf98/wlatrQAIG3KuBdYEgKQlTJkZIK1HZoDQlkUDQ9BjjomNTAK/FAVIcmyB9aZrgSXhy5K3QAWIp8a4aOxYTeYTgsQ5kW9AKUAuLSEWMrDNhvpJDXfLTcmWgAAQpQI5q/E4G/t71gTrbOOPAIi5AiPJT1H5Gm5XGHAsRGAjxVyMkIFcLIxsPIpMIo5YNCI2QzoVfW64M+EJ1SNUljhUCo4sRPizQQP5SAgziRgqnYECIAwF7/UlA4T+/vMEIHMFmbgnAKl3O8NM3x4AACAASURBVGMAUh05EwCieyHoKkvhTCPTBS/cTYYoOUaiAHltaRbLucyFAIQZIAQgozEAcQRopDQNBT2AjVwar6wuIBOPododYLvaxAcHJ9hvdTDUlb0Osxs4vX8pl8R6IYPVuRz6lon37++JBdJJjxkQtBAKwhlP8Evr3bUYuxhXqbYrM20eDUCykQgOax3ceUwA4l4p0hQmAOEeDo0BiI7LBCDrtMAKiwLk83ID9yr1MQCJaMoCSxQg0wCEIfGHLgDRpwEIsyouvoecBSDqfUfEsVQIOq2NHgOACCBlCLqnAJnJ4GdTAISWSvfrSgHyOACEzXkqFKKuAuRRAMRTgNAGbaRZCDimZN5wH6xmMxJivjKTQyhgoEILrFYbtXYb7cEQA8vGSGidjqARRDwURjaWwEw6jUg4iIE9wnG7jS+PythvtNAyRxiI1ITXmgIgsncEgFgQAJKJP6QA+WYAxBTAx2ubtwTZN2MAMk0PCEAsRMHsnGkAEsH9JjNTJiHopuYBCRuGYyJsD5APMSMohbV8FutzRckiqTQ7OGl3cNTtoTkYwDRHAAEIba/0AGKhEDLxOIq5LKKRICx7hNNmC58fnorlXGNkS9aOpROlT8yv1FtVpTh8PADinacPQJ7+uwD/Gf0K+BXwK+BX4HwFfADi74knqsCTAhCzcoru/Xuof/Ienq4Flq8AeaKFew4e7AOQ52AR/VM4U4GHAMg//RNo+0MAMm2B5X2IHJsFTMEQzwJLFCB///e47gMQf5c9gxX4fgDIG0oBAk1lgHjtbWncTBnJPNK7/IddaA+AeLHfzETgPUSUGxJEbSHEqWKLIdohrOVzWMylMZtNIBwOoW86aPeHqLU7aPZ66AwGEqJr0ibJgQRb87lDsFGMRXC5mJfmOy2ZdhsdCdfe/AoAwiBohik/DgAJS9YEFSBx/Gp9EfOZJDpuBggVIPcbbbEE8gKnVav7EQs31WdTk/4TAJKIhHD/tIa7p3VRT5z0hnD0ADQ24aeClb2VVyoMVQfP82ryPnkKgkgY9iQZgg/nOnCyW7ctpA0di7EwltIJLBWzyMSj8prMI6lzMp22WcOhWGfR+mtgq+YuAQgBVDKgYy4WwXI2jUtzBXRGjlhgfSYAZIDuaISQowkAeXk2j8v5FFZSBCBd/PeWUoBURo6Ez4901tELkb4AgMiEtzp25gwIAKECZGlOAEgkEsHxWAHSRtcNSXY0W3JAmAfC8yc8iTkaUtCxnE7i5uIsFjJJhA0Nh6023hKA1pJgdubQxGwLpWQEP1ooYimfQioeQaXbxTs7uwJMmpaGvsNjVykG06uv1kn+/tCumAAQpQW5SAHiARAqQN57DAWIBwsJbgKOrqbqBYDooP2bB0ACwRA+PFEAZLNSR63Xkys0rDvIBCAA5K/GAKQv2RgfCQBxM0DklNi1f7RlplcHCSOXE/QssEysZ+K4RUVDJiFA7UGzgzd3T7Hd6KHvaKAFltjjSd7LJASdCpCfXVIKELHAegIAwtfn3vEACEHPNAB54FpgUQHiARDTBSA6TEQcEykdKIZoZZXGtdIcZtMpUZ/xHHojE/2Rjb4LQHhPCDArxyDUCGBkBlDrDrDfaOCg1cJRp42mKEYIFWmcxr2jQKXKVrEQwmgKgKisIK7tfkMpQLYbXfQcXerFfUa1VYh5NQEN2aDK4Lg4BN0DILy/qPuIUoCo24lcKvyDKL0ISiEqKFGArC8iHbsIgFCBw+uW68br3pScpoKhYzWTwo3FBcxnUwgbAQGSDdMSizwCI9ZP7MI0za2XjpGtodHtYb9aw0GjicNuD43hCANJZSHMZZ24t6aVRhfDxh/2b0z/6PwK+BXwK+BX4EWogA9AXoRVforn6AOQp1hM/6meqAI+AHmicvkPfgYq4AGQvb09/PGPf8Q///M/48MPP3wIgHinMvmAqaY4bdtCsehmgPzqV/i7v/s7H4A8A+vuH+LDFXgUADk5OXkqIeiTDJCEygC5dBWLt95AyAUgvecUgEwqrTQPSvtB+ysbYbChyVBdYDERx5VZhtwSfhhi01TpDFFudXHabKPe6aLVnwAQ5nywkc33hGHYWEjG8fLCHJYySSRCBg5aBCBH2Ky5FlgXKEAeB4CwFcnpeb6GAJBMQhp/bJQrANIEFSATAKKsVybttwsgiBuXwDrE2BjUHQlk//mlJaSjERzUW7hXaeADWuq4FjxshjKHZmxL6BZ2AkC8RrSXjDfJABmvgTvZ7TiqWSjqGYId3cFsNCS+/gwxz6fiCBgBNPsDVDtdlJsd1Ds9tPuDKQBCGy02W2lZM5Im61IyhkvFHG4sLWDgaHjr/jE+L9dxSABijqSOc/EoXprJyfmuZWJo9Lr4/dauNODLBF6uBZZkILjKj4cUIC7w8QBI2DYFgLy2ND9WgBy3lAXWTrUjAIT7hY161pzNbAICNtXDDhB3CG/iuDKTw1o+hYVsFPXBAG/tHEtjvdrvwxqZEl69mk2IYmE2E8fQtrBXb+L93QPsNjvoIQiTkI8WRucAiGooKyh2HoFMLLA8bPGwBdaTAhB3ll8pQJitYysAkjICmIuFxELq1dU5wDDw/mFNslp26k3U+31lD+YCEFqVEYBkxAKLAKQ5BiAEflRGKADy6On5aQAi/fwfIADZyKfwhmuBRQCyNWWBxfMcacymsUAAEnZMpJkFwmyKdAqXZmdQSMbFno8UgXuN36atyTUi6gSK2DRgYFqot0Y4bnTxoN7Aaa+DlmViaHNn8g5JRKIAiGrsf9cAxMtsmoBV4XaOLeoMBUACcq/41TozPaICrQjmPjuq4KijsmEIMLn5mIo0AUYGllIJXJ6bwUwyIaCR58jffX0CbdeWj/tVvjUIgG10hzhqtLFTruKk05X7Li3tvOtMFG2Kq019nb/KntEpAv/Nml8BvwJ+BfwKPHcV8AHIc7ek3+4J/aUApPbxn2AePUDQ7MOwaQTghQS6H8odvt3im7HJZJknSecZeR8p+WjDMBAJh3GTGSD/83/6Iejf7pL/YJ7dByA/mKXwD+QpVYCNiFarhYODA7z11lv4l3/5F3z00UdjCyyvKSwvNxXqyYYU4cdgMEA+n8fLL9/EL3/5S/zt3/6tD0Ce0tr4T/PdVuAiAEIY6IWgn288P+nRjQFINAFHAMg1LN7yMkA0aQI9jwqQSZ2UNRStl5gZQADCuPJiJIj1TEJChdeyabGFelBr4LDZxUl3iPrAFPskTgebljUO7mbLlb78fC9H+6YSlQUEIFkCkAAOWx0JQecE/6MssJ4UgLCRRwUIG8JUgHQte5wBQgAyktwKnqea9D9vUDUGyW67mGoEeuoXNFsyMd5YX0I+HkWt28NmtYl3D06x2+phKO9NAwhQCSJgwH0mt+Gn/tXbPUpDMP3q03tVWZC509KWhRgn2cNBrDFkeKGAVDSMZr+Pk2YbD2qcgO+ibdkYWA4sm9ZjmuSpcFKdU946p9MdE7lQQCDE5WIWNxbnMbQ13N45xhflOo5cAGI4wEw0iuvFLK7mU7iST6A96OP3mwQgdZyYNlo2G81KSfN4AGSE0DQAyWfFAuuo2cPtrQPsVNvogaHk3CuW7D0FQGgNpQBI1NGRC4WxmExgo5DC9cWMZIW8t1+RYOqDehPmcICsEZDsj59fXkIyFsZetYGtSk2yQo4ZxuyGn6tPF2O/MtkPngLkYgCi1o+T9p5q6nwGyJMCEDXMPz4SlbFjO8iGDCwm4wJAbi4WMYKGd/fK+JxZLa0OmkPuNgVA2OTnvvwVAUg8jr12zwUgFVGA0OpINbq/XQDCao4tsAIa8qEgrpy3wJoKQf86C6wzChDNRtpwQADCDJBUNIqLAAj3jKUpI7mwPcRsNIwr+RxK6RSy8RhGloOjRhOtPhVbtKyjaos6DPXZ0mbujmWhPzTR6g0kM6Q5GqHH91Fws0I8ACL7ZRqAUEVhIQELK7TAWj2rAHnrCTNAPj2s4svTOrbqTVQHQ2Uh5d5XlDjK/XzsKUK8/BTbRhTaGID8cr0kChDWi/Zpnx0TgDAbxhDLQQKQICzELVMA60Yxh4V0EtlYFPbIRqXeRLtvwoQBi+oZQ9lvCSK3OWBjoz+y0ByO0BiaqA2H6I0s2C5AVr+T1fc0AHlYYzVGcE/6a9t/vF8BvwJ+BfwK+BV46hXwAchTL+nz/YQ/CAASCCAcDksI+m9/+1u89tprmJubQyKRmJLgqnV4pAXC+WXyh1N+8BvXByA/+CXyD/AJK8Cmb7fbRblcxqefforf/e532NzclA+e/B4rPlz4If/u/pk2WQQgyWQCa2tr+NGPfixB6PxzMBiUqXn/y6/As1KBaQDC64BAkDDw5PhY8g+eFgABAUhhDskNKkAUAKk6zycAOZtJwaa7ssBio5eNsRgsLCaj+HGpiNVMAtlwEPVOH3/eO8F2rY3q0ELHove+phpqrkGQ1/Dnc4mCwQUgNxdmRcFwBoCMQ9DxUAbIkwAQ2mxRAbLuAhAqQBQAmShAFABhd30agDyMIsQGTCx1qF5xkHVsXMok8LOVEuZTCWmUPmg08dYew43byueeU+FjAOK+YTwDQKbCtsd1eviNJeGHHKPtQLdMUW6spuK4VMjg2nxe+ol3j8vYLFexXauh0mejW5dcBTHn4T81NnZVoD3D04POALmwjpVUFJeKWbxUUgDknZ0jfFlu4NgFILoDFCJhsc9h7V+aTWNgDvHW9j4+O63jsG+ibgGmWGApCyn5HhMfdTdRIceOhCwbtNgZA5AFLOUzCDEvo9XD7c0DbNc66DmcQ/cAiCN155cKUdcQpg1WIIB8OIT1fAqvrBURCgdxr9rGVrmG7aMTjAZDzMSj0sT98eo89ICGTw9OcK9cw26ri9pwhJHMu+sChlQMgbtAEsY8ySR4WAFyEQABigEH13JJvLGxiExUZYAwa+RxLLA8+yIJqRe1iw2GiOcjYaznMtgoZnBpNicN5dv3j8EMjZPeAB3TPANAmNWiAEhMAAizHj4+PA9APOOui+/231QBMgYgzlQGCC2wmAESnApBbzxeCDo3kJcBEjkHQJLRqNjneQqQY1fRQAUIAYihjeS+tZyM48eL85iJx2GaFsptrk0NlW5fAAjhhxEIQtMCcj8gAGE20cA00TeHGDoM71b3tbHl1DkAIhZY8p6LGSAjF4AkBIAQJHBt9xptKADCff54FlgCQMp1bNeaqAxMF4B4GUOTtaSFlWdZKO/9bAJbDVlXAeIBEKqfqFj77KiMQw+ASIaPynrJOBaWU3G8vLyAfCIGc2hK/sfOSQW17lBl5vD9ouFA401C1MW2QKWhZYvlXt920Odti0o+ZRDm3oHUJ23vviCRKw+ZzPkA5Fl5H+Yfp18BvwJ+BV6ECvgA5EVY5ad4jn85AHlXMkBCo8E3VoCwsRcOhXDjxg385je/EQCysLCAZDL50Jn6AOQpLv73/FQ+APmeF8B/+adeAX6oNU0TvV4PlUoF9+/fR6PRGFuteI0n5d2tPpQyHJ3wQ4LSRyOxSonF4igWiwI/crmcABDatfhffgWelQoIALEdbG5t4j/+4z/w9ttv45NPPsHp6emF1kNPel6eAoQABAQgrgLEmF98rgGIGiJWE/HUfaiWsI2wZiMFB+vZBH62No+ZRATdXg+7tRb+fFzFfnuAvkNLIV1lV0gz2ZZpczVNT5MhIOQ4iNs2Ssk4bi7MoJRNIh4KiAXW73cOJhZYbJidC0H/5gDEcRUgygJLNTN5r/x6AELrIE6VB2EjadtYTcbwamkOq9kUkmFDwoH/eH8fm7Um2jbEUspmM5XtP2/y+SsByLT+xG0AsoHoZoFojgVjZGIuGsLLxRzW82nMpeNie/Xu7gE2qw1UzKGoP0ZueL1KJ9AR0OjSr4Le6fEfcAbIhoCVdEQAyI3SAoY2BIDcKTdw0mdj3RJ+lQ2HBLhcL6Tx01JBrHXe3z0SBcJOq4eKacHUDdju74+LZoPEKkhyIWyZjI+6AOTW8gIW8xkEwmEctHp4e+sQ21VmgLgAxCEGcSQHRD0HAQ4kLyGqAUlNw0o2gZ+uziGfjKM5snBQrePOzgOMhiOsFAtYLGSxUEijbZpy3FvVBsp9qpSoLWEGhFJ+0NCImSMqjFnVyotpPn9OZzNA1LHFNWCGIeT5FH7hApCDakssud4/KeOg14cVCEo+jLfS4zavm90gEIQZLwRFNkHRCLPxKK7Nz2ClkMNcNolGb4C3dw6kgV0bmuhbVDk4ZxQgv/wBA5BgcCoDpKFC0EdUEI2vk4kQyxvoECjkZYDwPuQpQNaXIACk/mgAEgk4yAV1bGRTeG15HnHDwN5JDfdrTWx3uqgOTVHVKEWFuk5kfcgPqGpwLFi2JftDdDOuGsm7Ywgq86zSBJ54IegjxB0qQBJ4dY0KkAkAeXuPGSAd9OzHByC8Lj0FCDN3CEY9LYX3OZsA7+sASCYWxW6rg81KA58clXHU7mOoGwKtea+mkmlG13Apm8JP1hcQDRp4cFzGg2oD91st1IcWrEBYKeeosNEIp1znL7pu0RLPofKMAMpzaZjo6zws7gEQ9Xv5/BXmA5Anfb/iP96vgF8BvwJ+Bb69CvgA5Nur7XP5zH8JAOns3EPt43fFAutpAZBQMCgA5B/+4R8EgJRKJaRSKR+APJe7Tp2UD0Ce48V9QU/Nm3on1Bgy4LbbFcBByDvtNy8Nt/FUngIgfBwDcL3nCIXDcg9kAK338y9oWf3TfgYr4AG+e/fu4d//7d/w9u3b+Pyzz0Qd5QVQf5PTOgNAivNIXbqO0q2fITi/iIpNBYgyLvImxadfS/rpz+DXuJE2BiBqOp4oJKo5yGoq++IXlxaRjQZxWKvjXrmOP5/WcNgdwQ5EJFDaZiNOs+GIBY2ar2eTjLkGUQdIOjaWUnH8aHEOpUwSkaCOvSYzQA5wTyywbLFt4j2NDe+AZWImEhQVwpVi1g1BN/GHzX0J4z41LXRtNifVtLHhaBK0/rAChADEU4C0YGkurHkMCywPgNDCK2pZKEXDeKmYw+V8GivZJNrDAd7ZPcDdagOngxHaI2cc+Cs2WG5Tdbrd5yljvP82VsooOYKAE/6RjURaV4UtE0vxKH5KBU42hVQkhON2F3/Y3sO9ehMdQLz2panvNmUVAAmopj7zChwLQbuPfFjDaoYZIFlcW5gTy6zb910FSH+ItikpHEgaBhaiIQEgb6zMIRI0wLBpTqR/WWniuG+ir+mqgfpQK9NDBSoYO+jQksdGWnOwlo7j1eV5zOfSsI2gZHIIAKm10XECygJrCoDIcztqilyei01/x8ZiMoYfl2ZQyqUQjYbQbLdxZ/MBLNPC6sIccumkBG8fd7p4b+9EFDpcGypeHMl+UU9MUyNlbMR/pXrmLwMg15hN4QKQo3pHAMifjk9x0CUAMVwA4q6ve4/w1B9cM8IP3R4hzBB3Kq7SCdxcXsB8LgMjGMRxq4P37h9gp9ZEhxP3jrq+JhZYaVwMQPpTFlhPQwGSPBeC3h2HoE8rQBK6jkI4iCvFtChAgl4I+pQF1uMBEAI0C9ExAEni5+cAyBcnNZx0JmHvFtUfAQ0zYQNXaYW2WkI8oGNr/xRblQa2mJczHIpdn8r+4NXtApCpprxgBRd8ePvFu71PlEIEKLzOphQgUwBkrABpKgXIYwOQUBCfHtZw57SObbHAMqEAyHkFmdrH5wHIeQusTDwq1mkEaJ8cTilABFbYSOjAfCCAq/k0Xt8oIWLouLd/jK1KFdutFspD1wJLxa1PfguO76HKsJq+f2LdN/W70PujF/0xyQDxAcgz+HbBP2S/An4F/Aq8MBXwAcgLs9RP50S/KQBRGSAjBLS/PAMkoOsy4TwNQBYXF30A8nSW+Af7LD4A+cEujX9g36ACHsDw9jf/eVHYrrwEIYgLQs7bY/FnPOsr8W4/Z1vyDQ7R/1G/At96BbifCfXu3r2L//9//2/cvn0bX965I8qop7GfxwAklgSKC0hduqYAyBwBCNBzJ8fVxPjZBs4zC0DEfkd98U+qMakACCfcCxrUhPulEtLRIPaqdbH4IQA56g5hy2Qwg5Yt+bZ1trHZ0PVCnTXEbSANYC2TxCurCyhlUjB0iCLjd9sHuFtvoc+11RiqG5DcB2M0wkwkhKtFBUBoBURPfg+AlE0LHRne9wAIBIAwA4SKFZUBkkLvnAWWAJBxlsv0Gp5bT1Fh0AKLlbERtCzkaUUVjwuU+cnSDCiA+PS4jC8rNWzX2yj3abFEwBKA7uZjjJumZ8J/3Rw7Fx7IvpaAZQ0BVzlCAGLwfKwRVpJR3FqcFegSCwWx3+zgv3b2ca/eQg8MOvemrb0J8YkBDSGI4ViI2APMRg1czqcEgFyeK6AzsvHWzpEApcP+AC2T+RtKaZEPaLieT+GvNxaRS8TFNudeVSl/aCfVthzJbRlnmbj2Z15YOI+IIIsAJK3rmA0ZklXx6sosCqkEug6wXWvh9hYzYNroIICh1EMpQPg7TFnljM1zxEqNahKV7ZDGeiGN5WIGGI3w4MERbMtGabaAQDiESm+AnXoLH51UcdDpYyDWQ57KQ62pTPgT2glgcYHVBQHo6tpQf1cZICqDYVoBQgCSi0Vx0uzhTqWOdw6OsdfpwRYA4jXY+Rxe1oj6M8EVAUjQGiKhOcgbuih9XtlYRDIel+b+TrWBT/ePcdTqYECrM/WTiOgYZ4A8GoAoqzJl9cVG/bmW9ER4JGeoBikeFYL+FQBEgtxptcaGujYGID8fA5CKgKH79TaqfVPs2qgA8cJyvLciZxUgEwCSdBUgb6wtKgVIg4qGloA5ZYFFIKcgbIzh58EArhUyoAVULhLGSaWF3WoDdysVyR7qDIfoWwpYiirIzd2RJr5ke6hmvmrqK0tAqaCUh0VT15jaNyoEPexMLLCoAHkYgHSVVR5BpcPrm9eHg0RAQzYUwGUCx40Swi4AuVtuKABCxQzzN2R91E48rwCRXJopCyyGoNPGjiHoWQEgXQEgHx+eyrVMCzsCTGJArtdsIIDr+TR+sVFCLhrCCdUf5Sq+OD3BQbst6ikqxrw7l6vxkxwV+WbI+bhe3J0uKpm6rUr9BDqp55n8ffpPz+gkwbf+7sd/Ab8CfgX8CvgV+C4r4AOQ77Laz8FrTSYK1aykF/Uob47URxtXFm9D67UxqpTR2bkLhqAPD++7IejfDIB4jb4b16+PFSBLS0s+AHkO9tdXnYIPQJ7zBX6BT28MM6Zq8FUA46LHT5fPhx8v8GZ6Rk/du7/fuXMH//qv/4p3bt/G3Xv3UK1WnxoAsdm5iaWgz5SQvHwNCz99HcZcCTUqQM4AkLNFfB4ACJtaDLf2Gs+0RslrGq7mkvjFxgJy8TCOmy1sVur44KiMg84AIy0IS3zyCUBG8k3LJMNis1pHDAFkDAMzoTDWsincKM2gmIzLY6jM+N32Ie7Wmy4AIQBQACQ4Yvg6AUjGBSDZKQBSR9m0RQHCBqVSOSgAEnVGYwByNgPkQIDLyAUgZy1YHp5GlqlqyRTgm1YCHQsJTcNMkI38NF5bnUMmFsFpt4P7jRa+OKlLpgWhAhuFVICoZqr6kleYAgYBDTD0AEKGobKYmKFCD31zBNOyFQxyFABZTkbx04UZrORSSEZCOGx3xTqMypMO7Q7FaszVL8iU+JRFD3REA5o0yhcSEVzKp7GWT2Mxl0JzYOLN+0f47LSBw94ArdFIGpdUWiRtC5czBEkllHJpDPUADto9/PmgLOCCuSMd9/GyX8b5L66iAhpCmo64ztyOMJYSMWxkk7g+m0EqFhbbru1qE7e3D7BV66ANXYLkJVzZBSDTbVH+N86Zs8GeCQZEFcOG8c2lWaSNAOqVpjSAM5kkOraNu6d13Kk0cbfRQpkT9GLtxob1BACIBkQssMgHHheAKPgxASCQ6+PnG4soJhNo9IaS2/De4QkeNJkNY8OUQGg3BFrWxtsPqkksGTnOCHk3/HytkMGV0gzsgI4vjuvYJDio1FHr83pjo1m1oSOag0wAArWYAZKWDJC+mwFSxmGbChACEDfsXfbf1wCQcVYDw+dtpB0Ta5k4bq0sYD6jAAjhw5t7p6Jo6Du6KCmIeARcOjaSAQ0FAq9iGtMAhAoiAhBaYE0AyP9j7z2Y40jSa9FT7X3DOwL0dobjOG5HK73V3dBdmdjdK72fuQpFaFcrE7ovNt7qPu1YzgxnSM7QO5AACNveV704X2ZWVTdcw5AEwOqJHhCNMplfms76Tp5zfOPDBZqUfB7fZICwniKBxTifnkEulcRjkcAqQjFA6hIXyqYR1kqGHAHwzg1m8dGJKUxlM7BbNlarVTxeXcViuYJKoyXgaMtR3j2Kt6ZlnAjDaUknRozjq+100LRtNOyOtCfPUf1JMUAoVxdDB1m0tQTWtMTLeIB85jJA/ACIpeQBwxaGNADCeMVjEcUAWSoIiLdSb6p5S/CYzQEQIa3Y9CzieFcACAGgwXRCASArGgAp10TCzoC7BDxHLAvnB7L4+MQkprNpOJ02Vipl3F+mZFYF5VYHjY6W53MsAV2lX4VUHCR2wkQD2vRSsQmYMGaMF9tFxVeYaj5Y0xvjgQTWIV2WBcUOIhBEIIjAkYxADwDSs43pSFY5qNTeItCzQNMLHuqtGvqsMmXswKpV0FkhAHIXq999hQYBkDYZIC15XOEi3+y24f4is+9FYBVH7TExzzMGaJG9ObLTOYJLFy/hl7/8JT766CMcP34c+Tz3IXa/Ag+QvbX2QTo7AEAOUmsEZeknAr1AhQEmej9fd5w8Oa7fLbcdsLHZ/dyyGo2CgB3ST/MFx7zECIjparuNW7du4d/+7d/wxRdf4N69e1hdXd03AIS7c5HKIzwxjeyZi5h4931Exqew6oTQ0Ikb/5rB3fF+WDeuukt6laTiTmplYgskxfzbwbnBDD45fQwTuRTqzQYerRTw1ey8AAp1OQfohLib/ytjDQAAIABJREFUnrr5LVh2B9GOg5QVQT4ax2Qmi1Mjwzg+mMNUPo1UNIxmqy2a9P+vlsCqCQNEASBMCJNxQQDk/PAgzo0N4Nw4AZAm/s+9WWEs0IdCSWCp3fXKa8RGyungrGaAKACkI0DLfz+a0wAIvSa8xtpIxEmwCp2wZlJVmQN0kCAwAIhZ8DtTY5gZzCGdiqLYbOL2QgGPKA9VKKPUoGmwuKF0+wdwzep0ZCUbC4eRiScwkMkik0ojkUqi2mpjlonuag1NloD37LQxmYrj8tiwMAPGBjJYbdTxKQGQxVWs1OpotG0BXMg6CTFJKugN3VwsRMMRDCTjmMxnMDOQFRbJRDaFwUQMi5UaPn00h5tkgAgAQhALCNs2EnYbx9MJXJkcxZnRQQwPZFBt27g1vyoJ+SerBazUGyK/JSCRAUAIFtHQG0AmGsdIOo3JXA4nBgcwlU1iJE7Qx0IDjngyfHH/qTBAyogIAKJ8ZJgo9e8TV6CDMgp3kApZGI6EcXYohw9PTGImn0akYyPEMkQjAkRdfTwvcl3PGg0UO0yLqycKPwAiLBCTUNbPKds9Dxg/CAWAOBgNEwDJCQAyNZBD03EwX67ih4VlYW4slFR/oOeESgJ7DBDKejFxzgR/PhLCsVwWF6bGRSIslYxjuVIXD5OHK0Ws1Zuotjtq1754MDhKoi5sCbPmp6enkU+n8aRUx50VmqATAKm5AIjb47sQOcNs8XnR6AO5TiAAkvMDIHk/APIcD4pGAkuNQenXBArDFkbjYU8CSzxANAOkUMJqvQ2OAsUi2PzFOobYF3sksAiAKAZIEbcWVrBYqStpOxlvNCPvIGPbmE4ncXl8DKeGBzGeTyMWDaPUaqLWbsuYaXYcATPawsoAWgSrOjYaNEJvt9Gk103bFlCy0myg2GhgpdFAudNBAyFhj4h0mvi4GABEeYBcoQfIQFZAz6eFMgiAiAm6ZoC4sn0GAIlGcG6UElRTiPkAkEerJayy/7iMFN2Aut+6LSgfM14O4paFbCgsYOdPTx3DQC8AUqmhGSJgRDqLrYAu28bxVBJvjw7LedODGUSjIaw1FTDKsd+wHbRtBXC06TXHaZEAkW2jKTHrSMzqzTaqjZaKV72OMuNNPyXp/9oaXT+4m/HWOyO/xGVFcKsgAkEEgggEEQgisD4//O5v/qS/cQPwI+gf/USgBwBxd3uY3XDqUYQASKhagb26LADIyndfojH3GNFWDeFNABAj1tAXABKJ4OLFC/i7v/s7fPjhR2L+OzAwEAAg/TThIT0mAEAOacO9xsXejKlhPjc/2bf9x8oDo9Fg94EVG0kBbQWKrPtbAIC8xr3xYFed8letVqsLALl//z7W1tb2BQDh7lWRJ8kMIDp5AtkzFzDy1rsIjU2iiLAkvZi48r+OCgDCejAhpgAQ5buQcBzkxPyb3g0TYj6djlpYrlTx7bPneLhKg9wWqnYbbZESYiLeRkxklELIxeIYSqUwmslgPJvFcCqJfCKGeJhyRLZ4GvzxAU3QyQBRvhdhi5JNQNy2MZqI4+zwIM6ODuDseF5ka/6/e7O4RQCk6QEghl1MdgBNiM8NZPGz02oHNpPG99ZK+JMAIBWVEHa17Ndb8aq2VcxlJXlDaRnZuyy721kuSnOdHhwQJsWJ0TyikTAWS3UsFCqYWy1ipVJXSVayM2wltcReQ1nXcMhGIhJGJhZDLpXCUDaPZDIFROJYrtZxe35BzNWbPMHuINZpYyQWxdmBnEg+nRofRBsOflhYwsOlNTxbK6FUb8Jmoynbc0SEXWIhEYkgnYiDHgCjmTSGUwkMxqMYSsUxlE5guVbHp4/m8cPyGuZrTRRbBECMJFMbY/EozuYzODsygDMTQ4hHo1gu1TBXKItB8vNqVc6pSzKU4I4jAEwszHtHkU/yvlkMpVPIxxPIRiPIhG1EWcBoGM+KZXxxf1ZM0BUAQuhEg0Y+AMRITkkNmZgnSYuSark0Pp4Zw/mRPMbSSUTCYRTbtiTGPyWzaLWIVbsDgmsq8eqXrjMbqLTU1hYG6F3j3Sf1lbIcjBCAGM7hJ7q/NTsdFOpNkVmaL1aEMbVWq6Pa6qApvhPsT8rcPWoBNOzOxsIYScQFQDkxMYZkIo5ivYnHq0V892wRz4oVNJigZ7JeCqPM5QUACan7/9lpMkDSmCUAsqwAkPlK1WOA6EoY6T6Vf+5+pvevKVhIyo1lnRZODqTx4ckpMfWmSfjjQgWfirdKVQDQNn1VLOXdQxAyGwZG4iFpF2GAaABEGCACgLQEkFJtsvlLGCAGAAk7ODNCoGkGWQ2A0NPjx4UVLJVrWk6L9enIs2XSbmMimcT5sVGcGhnCzHAeqXgU9VZT2sEwPDjfc97nCO1oKbo224l9msAZmQztNmrNJlbrdYnp83oDK822+LHYdkTakzwSAgkZdGSefE9M0DMuAPL5kwU8KlACS33HKACE8QIy4ZCwf86M5PHh2UlEoooBQhbT4zUVL7LslMSUBmR7ES2fVw4ZIOlwGKeH8vizU1MCgMwKA2QN1+cXMV9WAIhMGTKndZC1bRxLJPDG0DDOjQzg9Gge6WQUlTaZMh0BP8jqIPjBOCmelpor+bvETOLhoNUmCNKSfs94LdbqWG42RTaPfUXmX2FcqfO7uR+HdSfBwV47BaULIhBEIIhAEIGdRcB69zf/HSAfO4vZa3606S5meaR0VNWjplq8KQaIjVCtCmdtGdWHd7H83ZeoP6MEVk0MMJWtmscAUXvKlD6tejzdhgESCeP8ufP467/5a2GAnDlzFkNDQ+vaZrsdX+4JwbrswPfrAAA58E0UFFBHwNW6NjIpkhjROs6iluL9bsyfXRBEnrh9e+a0n4cBP/wgiP8zedz0eX+I4a5JNAWMj6BvHvAIEABpNpv48ccf8a//+q/CAHn48CEKhcKeARDZNK93A4dyg0jOnEHmzAUMXHgT1ugESlZEwAE/BCJCOO5O3AMevC2Kp1NqImHSlESbWq3FbAcp28ZkIoGLI0M4P5LDmZE0rJCDeytl2cE/u1bAaq2GRqct8ixxMhtiMQE+hrJpDOcziFoWquUq0LGRjsWQisckyfusXMV/PyADwJPAilhhxGAhbjsYTSZwenBQknFnx3OotBr40/2nuLVYwHKjjWqHeTSj10/PERtpuyNSLj87Oy0a/JSkEhP0x2SsKACE8jWeINHGgTGbbYzckfiacN0KWxgIQ9EIjuUyuDA6ismBDHLJiCRVl8tNrJTrWC7VUazVUG020O50EApZiEdDSMXDyKXj4quRTyUFoGh2LMwXWxLP288XsVSroR1Wvg2RThu5UAgTBF2G83iTkk+ZBEqNBhbWyrjPHfBrFVQbHUnYEoCgaXk2kcBANo3Roawkfh2yOxoNtKpV5JIxnJ4cQ9l28OkTbYJea6LcVkb0jI3ycoB4UpDx8sbEqJjXZxJR2SnPXfcL5RrmS1UUyEJpNQUoIhiUSSQwlMsgn0ohk4yLOfnKShl2u4WBZBiZdAypTEoYKF/dn8VDMkBsBYAY74DeVnGJC/SakMSxg2OpOK6M5PDmWB5nxgYQjVIerIUfF4v4nAn6Ir1FbDSZrtVJ7vXwpe85ZRP/D1WW3jMJQCivFEpQkQEykk5ijayIVhtOJCRsEAJwhVoDy6UKShKnlrQTvV7IhBpKRzGaSWI8n5X+EI3Ghe1xlwyS1aL4rRBkpH8JxyffrAyloQjAEACh1NEnZzwA5O5yEdfnFjFfqQlzQKSKzEa0Lq0+o8XlRdvvxUEAJO0CIPS0yHAI48laBZ/NLuBhsYoaGWB6Vz8ZR3HHQTbsYCRu4QIBi9PTAoBcm18GARCT0DeMnHXt7GYbVD8k40dM0MO29P+PBQBJibwYAZBb80tY4tyix3RYAFgywRxMZNM4NzGJqcE88ok47HYby2sF1Brk8oVEvkmYU6EQwmH1pixdJBKWfhyPRpCMhQVMZFnI9CLDhrJUd5ZXxJ+lbnPc82odxOmnARvHBzN49+QUJvJZGRPPCmV8+eS5zD91DYCwRaIOJbCAbJgycVGcGc3jvdMTCEfDuDm3gruLBTwmyEyAk/OcqOpp4MFv0C4eNgq0ZrwoPZcKhXCK/eLUlMw37EcEQG7ML2KhUhVPEUUa6SBBWTnHxkw6gzfGx3F8II+hZByO3cZKqYhKs462QyBXM7EIkjJWYcYpikhYyfjFIlEk4nHEGEs4qDRbeFpmvIoSr/lKXSTTKDumABCP/9ENghze79Kg5EEEgggEEQgicDQiEAAgR6MdX2ItugEQpdGsHiDUT9K3NQBSr8IqrKL66C6Wvv0SjWcPEW4SAFF7wQwAotR/FQCi9HO3AUBoIBkO4+y5s/jF//wFPvzoI1y4cAHDw8Pr4hAAIC+xa7zgWwUAyAsOcHD5XUWg18ScMj5M5vJt+myr3Ua71ZId7ubvNo+RnYgd+YzvdUwQHwuED/LmzQdSviNaY978bj7j53zzePNv87sxWN9OTmtXwQhOCiKwywhwHDQaDdy8edMFQB4/foxisbgvAIjIoHSASH4YmVPnBQDJnL0IDI+jEiIAEna9FlwngEMOgJhtKWwSA4CIyTKT75RTsW0MRaI4lknh7GAWb07kkE/FUWo5WKnWsVAsSgK82eHedAexUBjJaEyS4KlEHNFkBLVWEwtLK2g2WkgnksglU8hn08JA+PLRM0mK1hV/BAYASTjAcCKB4/k8TgzncHI8i2qrKcdzhz9ldGoCgISVYbFmaKQ6Nk4PZET6ZSKXQaXVwaO1Er58+hxPSpQEiugkv/Gq2Gh/l/GuU+tV9dYCRvQ3AVkItpTv1MAgTgzmcHwwLf4c7U4YtWYHxUoD5XoDtVYdbbsj/TMaDUtCNZWIIpNKSJKVO6lXq008WqmBcjcElNZaTdh0iScTR6S3aHZtYTqXwRvHRkFpr2QsikazhXnKI5XqqNKAndlpJlYjYQGY0qk4chkKmdkolCsoUY6pWBQPjksnZtAMh3H16XPcWylhqd5CpWWLpBj7BA3YuZs/7nQwSsBkKI+TgzlMDxIEiaFlWyg36RNQQ6leF2DSZmxCYcTjvDeT+byKg0K5isdzK3LMcDaOgXwS+YEc1uoNXHv4DE9ogm7TBN2s+tfvNvIAED4DKGbARDyCtwdSeHNsAJemRxGORHF3qYKbi0Vce76GZ5UaGhb9VPRmgq6nEP9zykap2N5Jyp+iFZcSJCxgIGzh9FAOHzDRHI9hcbmAerOJaDyKaCwqCWJ+h5drddQpZcTvcEdxkJLRMPKpGPLJOLKphMSeviyUTLq9sIJnpQoKlGAS1EP1SQWAKB9FAgP5kCXeOh+cVKbp9P14uFLCjwtLeL4BAKIYIOrJSj2Wef1f/iJjScVLwD6nheO5FN47MYmJbAadDvC0UMHVuUU8LikAhFJQfD4TAAQ2sgTOYsDZ4Sw+ODkl/eD6wgruLBcwWyij0FAMEAMy+iNtCKjqeVEBIJQIy4ZtnBzM4v3TMzJ2ZosVkeK783xZ+iDNtfmEGOex0RCGE3GM5TKYGhxCOp5Au91BuVrD4loBVQIgRjLOB35EJYmvgA+CiKk4gcQoMrGIvFneYocMmDK+n1vAo7UKVpuWmKkTuiPwkoaNY/k0Lh+flPvzRSbQt0+fS5kVAKJqJ0w3YYBEMByP4cRIDpdPjSEUCePW/AoeLBXxdK0sfcL1cRGjd23I7gPlFPihhKJjloVEKCTz0gcnJ5FNxTFbruLB6pr0i8VqTYNi9J/pIBcJYSoRw3Q2i5mBIWTjBC3bqNTrWCoVJV6K8aEAs3DI0oBHRDyM4pGogB/JWAzpZALZeAz5WEQk6ej186TIeBEAKinmnnTikFC9zMgLAJBdLoqC04IIBBEIIhBE4IVEIABAXkhYj/JF1YLaJciaBJ0Lg3gASLheg1UiAHIPy99+gfrThwg3qgjtEQDhIp6Lr7NnzuCv/udf4aOPPsalS5cwOjq6LvABAHJ0+mIAgBydtjwyNaFcAKUDOm00G01Ua1XUajVUKhXU63VJ6Jrf+Vm5XEa1WpXPm9yx22qh0Wyq35tN+Z393Lz8DA+1kzGMaDSKWCyGRCIhbyak+E4k+DOBVCqFdDotP/n3NHfqZrPu7zyX1+H1glcQgYMSASYPOQ5u3LiB3/3ud/jqq68wOzuLUqm0PwCI7aDRcRAdGMXAuUvInr2I5OnzcAZHUQlF0bao9+5t5DjsDBAlKaQ9CSSlC5FeojmuyGAxCUrPBQvIh0LiRXF6MCvSLpTbSTAp6Cj5I0r7cF6id0ObevHNDkqNOhbrFSzVqliuVoW1NpTJYjDNdwblRhM3ns1jrlhGQxvlUgKLDJCEY2EgFsNEJoPJwSyOjeZQ67Tw/dN5PFktodSkhj8roKSNHEtLVHVszGRTuDI9ITvyK602nharuLG4irlqQwMgKoksKeV1ufaeVJw2LndBEEudF7IcJMIWcpEoRuMJzKTTUtahdBrpWByRMNegypRZi4NJbJhYJiDS6Niikb9YqeB5tYa5cgOr9aaUt+nYcDQTR5LdBFwsYCgexUw2jWP5LI4N5DGQiCMiklWilqWkaEQqyZbr11otVBp1FKoVLJVKKNdrArIPZjM4PzMNJxzFD4vLeFKsYK3eQb0tLhlKrkvuy3cH8TBEpmk0RUAqiwmRtUojHY+K3JZS0rFhi3SQI/4KNEgnM+h5qYzFclVYMTxwNJfEUD6NgQEyelq4Pfscc4UKqraFlqPYPL0myeugCJteBx2Mx8J4M5/CpbEBnJ8ZF2bP97NLwgC5V6pjudFCy1Lx93mfbzidrd+Lvu6u+gMFGbJlYxZ371uYHsjgjekJATSeL6+gWKmg1ekgESW7I4uhVBK5REz+LriW+MOohDLHH2WzKo0mlqs1PC2WRDZoSRg5SjKIyX16l7Aryi586bu8vyMsHfaHN6cnkUkmsVhp4lmhhPvaH4aSZn4GCM3e/c9nBgBxe70PACF8lXRamMwm8cbUuPi5dFoOFspV3FxcxrNqXUlgMZlNcNixNHPIwXDMEimoy9MTCEfCuL24gkdrRcyVqig12iJZtREAooKswB7VD8loIBvJxrGBDC7PTCKVTOB5uYqnhRIeraxhtVbnMEEUQBoOJrMpnJ8cwUgmI0BHqdbEs9WC9MNCq416x4jS6a15IlLA8UrpOMiYiujxnQqHMZSIYSKVxGgug5GBLMrtDm7MLYrU2INSE2sN9jwCIGSrdDBOsHhiFEPZjDyHLlVq+HGeZuJVmecEAHEIMpLJZCEdCiMfj+HYUBbnjo8iFAnh/vNVzK6U8LxUQ7nRUtsBlbmP/FRsDG/y8gMgZNwlQmEBSi9Pj4mfzEK1iidrRdxfXhGPIfYl3p/+KlPZFC5PjAjARQ+mYq2BJ8trEuNCy0ZdNMJMf1WjkwymML025W0hghCi4RDikYjE61g6hfFsCiODaVQ6bfwwv4I7KwXcL5Wx0qCIn/IC8b5/TMsflNVGUI4gAkEEgggEEXidIxAAIK9z6++q7lsDIEYCi3rK4UYNoXIBNQOAzD5AiABIm2rbu2eAqCU0xPfj5z//OT7++GO89dZbGB8fDwCQXbXp4TgpAEAORzsd1lJ2eXD4MmcbMTwIVBCw8AMcJeqBF9ZkxzrBDgIfBEF6ARD+rgCPBlrNFpotXofgB9+KBbIZAGIYHR7oYQCQmAZCugGQZCKBTCaDXC6HbC4nP/k7wZFkMinnEBAhqOJnjWzkNXJY2zUo9+GIAAGQeq2G6zdu4Le//a0AIHNzc/sGgJjkbXxoDCMX3xIAJHbiDGwCIFZUJLCOIgDCBDqT7H4ARIytTQKSCXga5UYiGE8lJMFHyZ6BVALJaEh2BDOlaMxxa80WStUGlioVPC0XsFSviRFuKBzGQDqDgWQauUQSjVYbT5ZXJVHe1Mld8QCRneSW7IweSCQwmGHSPIWm08HD5TVJKNZbypBXSd9wwaclqjrGO2RAduTX2x1JJj8qVUW3v82UvsrYqxSiTuB7I6AbACHbwGOBqN3XIr9KI2phMzMJHcFoLIGxVBrjuQyGkgkBB+IRFRsm3wkQiYY+/QRabWUQXK1hvlLGUq2ONXpp6MSs8sFQCU/X/JvJ1bCFwUhE/C6m83nx9aCnCj1FGAWRcHMg1ylTg79aw0qpjNVKBasE3ltNqUsuncIMNwOFI5JwX6oSeKEBtNqPLalJMTNX9VTcoA7S0QgmUilMEOzJZiSxn46GxdNFEvTil6DuvVqt43mlgrliSf5NE+VwJISBdAz5dBLZTEpAmmfLa1irNoTlIEyCbQAQAZ9o8G53MJGI4vJQVjxipseHhe3z9cN53FkuYb5ho0RJLw2AuLniTQSd+wdAVE8hrMIkuRiyp5OYGRmQRPBKsYhShTJYLSTCYYxnshjLpDGSSSGXiCIRIUuTdVVG0hKvelN8dej9MldSptc1h2wPmtpHEHJUfPkiyCUjlSwYSdI7cv/jw0NIROPCFqAHDb1HSo2WeLp4MVW77tWrmwHiptLFGNuTKo6hjaFkDMeHBpCNJ2C3HWHuPC6WsNJsgWJSLCdnEGEOaW+SfAQYzyRwfHhQ5JLYzwicrNRoQt6RBLhKgq9/+UXJBIRlPa0ORtIJnBgdQjwWlTLQM2ehXJH+xpAkCbCGLWEqvXVyEplEXOThnq0W8XBlDc9rdVRgocm+qpTE3J9mLlBcFjWuo2S0WQRiIziWSuLUSB6XpsdlHru/tIZbS0VcX65gsdpUbBXYiFs2BhIxTA7kkU0mYYVCKNUbmF0rClBDHxfOPBxWZGtEHMXWyBA4yCYxNZqHFQlhbq0s3iZFjg3SEt1Ws2EbBojIYBlVBCOBpQCcGGX60kmcGMlLvFYJtlarmC+WhZnGeS0RspCP0Cskh/dPTCFPYKlYwZOVIu4srWK+0kQFZGbxHracI3fUDBZpdYJGnDMIqPDfFjAYi+J4KoEzw3lcmB5BKBoWNsvt5QKur6xKO9gOa6/Aa3cteziWIUEpgwgEEQgiEETgNYhAAIC8Bo28v1VcD4AYCSyz8OYDpAAgzTrC5QIaBEC++QI1AiD1CkJtpQa8Wwksk5A8cfw4fvazn+EnP/kJrly5gsnJyXVVDRgg+9v6r/JqAQDyKqN/xO7taTG46YJeAMR4aLDfMbElgEe9LiyOtUIBKysrWFxclPfCwgKeLzzHwvMF8Swg8EGQxC9vxWuYz2xbyWP1vv0+Ib265BuxQQwrxC+N5Ze84r8JcqSSSeTyeZEJJFOOYDF/joyMiHfSwMAAspolwuM3Y4gEsllHbBwcoOpwbJAddf36dfyOAMjVq5ifn5fxtldAjqsWAUBaNhLD45i4/K4AIOGZU2jnh4UBQq37owiAiHQKk4EWwL3GZIAQJJBEncghKcPmuGUhGQohGQlLMjwR5u5fCNNBpWW5Y10Z4nJXO43ASzTRtTtoOQQbQoiHI/odlrmt1Gii0e7IPfkK0UyZ8jBQSbw4JZWiYcRiITGA5u7xeptMAyYwVfLPZWfQhJu+JaEQhmIqMc/jqraDtTbEaF3tnTcM5Y0AkN50XI+nnU4Css7mKtwNTekvAhFpSsGEw0iQycK66B31lGESk2XHFg8NGqTTXJi7owlYNG0FXnjZQP86muV0JLlIJgivn41GkaJcTyQkCU+zxqYfAa/T7DhyXfpRML4Nuy1STCJTFgkhE48x2CjLjnigZYdgCztASQ+p9LTap89kf1sM3IFkKCz3zeh6xiihKCwUZUpgOxZaHbJA2P4dMVEm0EEPAebWYxG+Q0r+ywEIlhEEaNOMWna5q5psxA4QXoDjiGxP3G5jOpvElWNjmBnKI5FKiC/J1YfzeLhaQaET0u3NZPt6rws3zgYH0B4Z6whBPfMfx7/swyfgBtUmyUhIvG3IICDIRPYHGTGMSzISQTIckZjRG0H8JPTYMv2BptwcK3xXyQCi0bRmQSjXITXv8GWYIy4wRt8dtkc8JvJxbHfpW3IdJss1o0bOV/QT07N4PfObv5pyJ44l/ZxGplMmHpU+zpPZngWWl4CejCd1Xek30j6UB3OQioSQjUelvuUWpY8I8imWkmEArPdW8Q0BvQmOgASF6wgeUV6Ja5mGTWkwMo06AiyyX+TDYcxQrm04h0sz48K2+oHePysFLDZaKFBCUTxLFJvGqBSYpZ6OkICJCnBiv7GRCtMLx8KZwSzeO3kMuWQCi8Wa+CB9/bwosmOKU6JYU5x3UtEIKKnFOY/jnX4YjJsyXPc4TgKCwFLza0TJ43EMEDAm8GGMxRXowDlalZoMPQPNSjvqv5s68LrJiIVsPCIgbNW2UZV4USqvIxJyuWgEU6kkzo4M4O2Zcan39SfPRWLwWb2FFcqvCQdM+XYSFHWl03QdeI5AGfo7hGOCEmjjjNdQFm+dnEKGwEqpjvsrRXy3uIy5Sk3mGjXLGDcmDcltNwAP0HokKEoQgSACQQSCCBzdCAQAyNFt2xdUM+/BTZbe7k5pb+EtC0XqBbfqiFSKaDy6j5Wvv0DtyQNY9bJmgCidXLVAUvtr+vUAEdPgTgczMzP46U9/KgAIjdCnp6fX1TkAQF5QN3gFlw0AkFcQ9KN6Sx8A4qbAtISJATyYkCWQQTYHWR3mvba6iuWVFSwtLcmbAMjz58/l38vLy5KwNT4fSlqg2/RcHmj7fhDUCaMewGazZjHzsR8sMbJZlMUaHBwUEGRsbMwFQPj78NAQBvkmEJLLCUOEoIlIbCUSwhIxHiIBCHJUB8WrrRcBRo6d77//XiSwrl69KuOK428/AZDk6ASm3n4fubOXYE0dRzM3pDxAJBHppeyOigSWSV6xdZmo9wMgai6iJIxKCgozQO9elp3SWhKK+UKRehIpKzWfMXEm15LEnYobr8GVHN+c+EQ6S7NPOOlJ8pE68/JTsRHkwJBK+VISSFLP2svAY2ioXfEiLeMoxopitVhoWyHhg/vnAAAgAElEQVQ06f0hclkmcaj3mfc5z7qJP0kMM5XsJSKlvrp+BJIEvNE/JZHqkzziWYpPweSxlhuTxLYqm0n/q5GmdfddqS69EmaSWceQseJbJa2NOx7ZIApQYMLVGIurHLoGNjSAw0S7TuV37cg3G5BYKrZPS2R3FCyh6qjqqXZ/m3ZS5sZSSrYr7y2JWkd+Cvyk+4sbdm1O7rr6bQOA8LlB+UzYODmQxQcnpjCSy4gsEc25v5tdxNNiDTWEVaJbIr2/AIgZJyqW6smEfU0+1/2CQIDZ367FflS/kYqbpK/p+wocYzu50kYCKKjYGpE6nud6MRgJLWl73ks/yej29tpcy0lpAMQATIYBshEAorqe6msc71I/YT6pfsZ+1WLfZXkEUBENKT3+VP+idBVjIk4fMgeQKWKON+wPc0Xve8Uk9U253B4tjCSyXtSxvC/rqPxHVJ8cikVwNsOEfg5np0aEhfPVnUdill5wgCrZH5YCCP0AiP9bjUCTxFLk2NgmHZGJGrRskf/78NQ0htNprFYaeLBaxtX5NcxW6pqZo2MmEdL8Bg04uWwTF6r0QBCJgvQXFSuZszTIYQB3wwBy/T96TNBdQo8BVyT+9CtSPaHFevOt25YgFX1HTuYyODcyiDenRtFstfHZ3Se4vVzCoh1CifGSuZYACCPN3ucBR4YtxqlETNjl7SBj2RixOhKv907PiFziCuO1VsS1hSUNgBAANc/2av5UzLdXu8YI7h5EIIhAEIEgAkEEZKX27m/+exPScBCgIAIbRaBnx5x5oDG0Yy0hoACQBqK1EpqPHggAUn98H1atBEsksAwAYh4z9O60PkzQZZe0bWNqakrAD74/+eQTAUR6k3MBAHJ0enEAgBydtnzRNTFsju2S9X7WhyR1uHu30RCwY3VlRRKwT589A82Ynz59KkwPMj/oS8Dd6sbnw3h4MInrmplrKSs/wLLzepu9v/59nVtfpRsEUQkZSXJGIiJ1ZeSzlG+Ikswi+4NMEDJDDDgyPjaGiYkJ+X1oeFiks3h+4B2y81YMztg+AjLuCgVc++47AUC++eYbARU5zvYLAKEPQmpsCjPvfiAAiDMxjUZ2AGWLAIjZGSxZJJUnPMQm6CrxZuRYzA5zxf4Q42hdS6WPz33ozMrpRKibU1b+CkxwKyBDbXFWaUmdftZJLQWAqMSgXEuS5BpIMIk7JvQ1D8G3d0an3dQea5VgN/I5ppSKMczCMPnKBB+PULulQ+hY6jxj/+yv23Y9T67hlkCXXxLEpt6mN2iQRydkTeLbXF/jD2qvOBkhfgDE9cpTu9mlnEZ+i8lBN4YeCKFz6fry+gA3g2h+76mdBj64s93EQFKvIknjyz7KOl31cQNQKRBDfV8oEIyxVv3CY0aZRLx3vgIgPDDHABImHh4g4Et7r0uEqgQx2zUTBkaZ7B7J48qJKaTicTH+vr9cxO3FAp5Xm67Xi229SABEJXxNf2aRlVgRE8a6j5uZwhc7P+/CQBpm/Kg2MbJGHrAkkmi+5LPX4zzQzNzCzwzQMJ9mkCiJMcVAMH/Z7PFeowSuI4cP+HXZB14C2+1luu9qWMQFTQx84sEofvBDldxLgPufIfXoM/JLfulRzRhijwvbDkbiUZzPpQQAOT0xhEqzgS/uPhYApOhYAoAIECBMJY4vbx43O07UdG5AJwXLpSwbwyHgDE3FmdBPJfG8QAZICdcW1/CMAIiZI3yydaqGGr7qweBMW6m/alqIBhh5V87Bqp302zCAfHOpKn13+7nX1YAKQRAeRRBYgFc96DiORuIxnB3I4fzwAC5ODAkb6093H+PWchkriKDshDRbRgEghLC6WNBaLk8AEJnbtSSg5WDMcnBmKIf3ztC0PoWFUg33VwvCAJmvKAks6QsGBNHfowEAst23UfD3IAJBBIIIBBF4GREIAJCXEeUjdY/1AIgsbDcCQNpNxGoVtJ48wMpXn6MmAEgRVqsXAFF7nHbCACEAQsmrDz74QDxA/vzP/xwnTpxYlygJAJCj0/kCAOTotOWLrsl2AIgBO4wsFYELJlq5A311dVWADr4pwfPs6VM8fvJE/s2ELMERI3G1kWyWyv2pBJc/abG7Ou8cAJFHfJNw05Lf/nK6aS5tDhqJKFCE/iBkg1AWa3RkRICPiclJTPF97Jh8zmPIJDHm6wREyDDZa4J6d7EJzjpKEeCY4tj79ttvBQDhT/7Oz7cDMreLA9colEuiHFB6/BiOX/kQubMX0Rk7hno6jwpZBBSj6WGA+HPG293jIP7dMFq8HcYq2e/qzKvJQgAQSdXprcwmUagABg2auCABE9U6ia+BFJVWVACIWc0ZEX6TGpfUr+vJ0ZPpE7DJMAwMB8OkANXeeZXbY9JY7Vz35lYmfoVz4gIzZqd9P/3G25mv7mcMhyUePikas/KVpKWvn0i9tVuJJ2Wk4iaG8zqGKkYeAGK8GDTZxU11enFUtVZl0N8DPikcdZyXclalN2VWZsrqM15AJyT1J8YcuzeZrqJqkrpk84hAk1zYTdb66mBS5N69NK+l64vPQztMPdYnQhWbIOp0MByL4ESWie4BXDw2KjH4fnYRd5aKmC3VsNbsoMO972IATgCEXiabjD7daIZlsdlh7nei8eLQsVPJXwJB6gilnMT+r9pSMaNYDtXOuoX1v3iu+tQYtbvAnA8oVIBZNwhn2kDfVRev+9lLfWj6heqF3QCIt/7wR8f0CtMV3CS7LzjeP/1t5yXy3XubYayZLGa14jVId8RVX+4GQNT80Cu+pK9AYFbLL43EIjiXS+IMGSCTQ2i0W/j6wVMBQJabbZRsMiEIBJAZ5QNApAhKmsxlUmgQNwobuUgIE/EYTg3lcfn4JGKRKB4tFXBvpYgfV0tYrDc1w6V73jTznAIH1tdYwbG6BXsAEsOcckebDq0BIbvdM9aDWAZEVUA052fFCCMAYhQYhuNRnM5ncWF4AJenhtFqd/DFg6e4vVTEQtNB0VYG95p7J75JphXMHGfqJjKKIlUG5MIhTMWjEq83TkwgEovioY7XrbU1LNWbArjKTGomtwAA2WSCCj4OIhBEIIhAEIFXEYEAAHkVUT/U9+xZhG/AAFE7pGxE2i0kGlW0Hj/AylUCIPeACgGQeg8DxNtPpB4sXcK8uzPOPOaph2CVXORu5XfffVcAEHqBnDx5UnYn+x96AwDkUHe2rsIHAMjRacuXVZONgBADfhD0oCE5PTsoY/Xs2TM8fPgQjx49kjfZH2R6EBQxbA+eQ2ks493RCyyYuWcjwGE/69xPYq8r6bGBhJYkIynFwSQDtd4jEZG68hus0yh9ZHgY0zMzOH78uLDsjh07JswQAiL0DuExPLcLBNH385KG6xOe+xmP4FqHPwIcY5SQI/Pjd7/7La5d+07ARjJDdtrfe6MhAAj17W0LmYlpnHj/Y/EAaY5MoJ7KoaJ3w5odvSpB7CXl+l5HHMBm8CfrZfnUldjngksBIGppZZKcKjVnoAfjGSKKT5IAVjv2VeLbS9AZAEQl0NS1uhKe6zLQ/nnBgxIMv0BJwmg4Q+YUs3veACBm7UhDaWXu7dbRSPdsgWKZxKvZkc1zTcLVACCSPjUJcJPQ7EkWK0aA55VhWDMeAKIuYBKX6nSTilaJdPNS0kiqkVSiVIEgcr6GQgzwoRgKBFXMFfU5wgDxAJBumETdW0m86QvLoeY+aue2KocGQHR5Ta9Q9TBwiZdSXwcY6eTzRuPR/xkP4272hGNjMhXHm6ODODWcx9hABoV6E18+fIZ7yyWstOh1wCiEfQBIdx/caAjuBAAxoJ/pC6pdVYJb9UACcN0AiOo/KvYmFa7YUIppoYASz+NBxVH1NV7TjC/TVQ3jxnSLXtDA6yu6X2wogeWxdMzxG0Eo7uj1sxJ8mzc2ajsVcVMLBdcoppAfulk32L0+6YJz3WPAhWxcwE0xkEQCKxrGiXRMGCAXZ0bFbP720yXcX1zF47WimLY3Q2GRwpPy6YoZmxQprZ6/LNsWE/QUgNFkAicGBjAzPIBjo3k02jZuzi7i3koBs9U61lodF2CQ8ag7gjfzdHt0eD3AsHr8Y1v923y7eICR+kxmL5nHPIaRf371zjb9UPVIIxlmpOg4Dw7EwphOp3BxZBAfnBgXz6Wbz5Zwe2FNwJ3lRhudUAS2aOzRCUh5mJjyq7grsI/zPWX/aBo/kkzg5GAeM8N5HBvLi7fN9dkF3FsuYLZWR4k7DZRziDsW3ItuNDiDz4IIBBEIIhBEIIjAS45AAIC85IAf/tutB0DkEx8DRHbROQ6inTYSjTpasw+xcvUz1B7dBcprsJo1d6deN3XaLCT7A0C4Q/nNN98UAOTn/+PnOH3mtLsb2XtAWL8I37AN+jzs8Lff4a1BAIAc3rZ7VSX3AxHsP8ZomcAGd5eT0UGgY25uDrOzswJ8PHnyRMCQtbU1MT6nkflmjJIXDXRsFredJoS3YoDI9C15Gi+RKQ/BAo5YIn1FsJmMO/osEQCh/CB/55uskXw+L8cRDCErRM71pUbdBHIwz76qoXDg70uvD47Fr7++it/+9rfiBcLPms3WvgAg3BnccMLITs7gxAcfI3PmAupDY6gls6g6NOH21Pj9O+RVQuhwd9xeJS+TUFdyRWqcq3nAA0BU+lSDIK5Ej0rcMjEm6b0uBojy6PBSoyr5y8+8Xebdc4y7b1puL6lmN82vMAAPAJHrugU311FJWDPfcOONKYGsLbcwW/JSr57psLS1BjOkLrrZBZBwE5ceM8SkgA0A4gdKDHOmK/HtMjbUytcFKXya/+JTYAANE3cph2+1bDwo9E+DkBiwxPEBIP4zzSTgv6+qs25/FxBRAIhKxHt936R0LWHguHwOd27xpJz0R5sMm416QcwC0paDk7k03j82iql8GlY4hGeFCr589AwPCxUNVNKsOyxt60pg9UgFdU92Xh22G8WeCbq6gvE/MYCE2i1vmEYmka08KxRw4o+VYugIBqKZDwYgMtwAXt8ALiJaZgAUibvHuvFBTL5vVZcX5LaTub4pWW99NwZAXFqWx0Jypa5UHDwgxkvqq/GlZ0cNfHhMiI0i7UFyXfOPD5BVaX0NnuoIKAaOg2w4hMl4CCeHMnhjehTZZAyFcg1zhTIeLK1hoVJDqUPzdAdt2/bWbLoClvY5od9RPGQhEwljKBbDeDqN6aEBDKSTCEfDWKrUcfPZIh6vlbHS7qAqfkcEB9VcaF5u+/g6swcJeccZsMgfkV6+i9su+iC/6Xl3X/ZaUPqh/tUAIAJIa3AyHQlhJB7H+eE8Pj4+hsFkHMulGmZXS7izuIr5ch21joO6Y6PtdNB26Iii1oKcT8XnhX5LsJAKhZCJRpGLRTGaTWN6cAD5TBKRWAhLlSpuPF3Ao0JJGavbHB/dc/kh//rsboLgtyACQQSCCAQROPQRCACQQ9+Er6IC3opP/ctH9dV7W7h8j3Y6SLYaaM0+wvLXn6H28A6s0gqsRhXqAco8GHjLxp0wQLgD+cKFC2KA/ld/9Vc4d/YcItFIl0Z934mL7Z6MXkWYg3t2RSAAQIIO0W8EepP5/J1SOmR7EOy4f+8+7t27h7v37oq3B4EQ/o0JVz/bw0hZvSqgY7P67hQA6b3OdhJh/uPJ7iArhOAG3wQ66BlCUISyg6dPn8bZs2dx4vgJAURy+RwilMXiFs2e117L3W/7B8cdvggQlOTYvHr1KwFArl+/IWOWMnV77Tdcp3BncMuKIjt1XBggqTPnUB0YRS2RBrdkMMnlrRd6wMAjmsHZHADpXdep/sSkp1oq6YS5L/HsrQINd0TJPXlX6lW096T6XNNzYaL4gQsNgGiPAG+HuEkJ+wEQlbDjy6TnVb9Zv7jzgx+qXp74i2816qupN55UQlMnp3XO2r/X2VzJmKcbAEQHUCfQ1V3N/10GiNn5rhPgXqJY3d/v7aAxET9s50nuWMYmu7vcvbHww0heibw2dhP/vsSstyPdP0Z6II1eE+fe74FeBAQOkuEQBilzNJTFT46PYyAZw3ypKjvxv59bFC8Gmt3T+jkkO8yNR48/Lb3RvOfvsZvNi/4+ohLd0g90Yt8DALqfeEykTJK7W9rLAwTlLB9Y6O8/age/B6aYNuqGnszoU3fyequ6kgGq1P1ND10XZLe/eVHwelR3ZDavp/95z3+OhszUR+s0znRZ1jE/Nm4P7+5qNHJ8JeEgH7JxLJPAufEhTA9mMJSOo2XbmF2rYnatjNm1ElYqNdQbDbQ7tATX0lc6JuSGJCNRDKWTGM9mMDOQx2gujVwqgUargycrRTxeLeHxWkmknKqAGKtrByJvPuiRtPLPCWqcmlf3rKiD47ZQb/R7x6OZi7pb0kTHx0xz+4/uidyAGLKQjkRxgoDi+CBODmaQTkZRb9t4ulbF00IZcwQtKlWUW000Oh20xLOJjEAPAMmEIxhJqXhNDuYxnE0hk06g3m7jycoanqwW8aRYxHK9iYpjoSM+TYoT5DH5ggfszWae4PMgAkEEgggEEXj5EQgAkJcf8yNyR/8DqH/J7YlVRW0CIC20nj3CyjefCwDirC3Cqlc9qQKz40lHZScAyODgoCTePvzwQ/z1L/4a58+fRyweExaIt/zsc+HV52FHpPEOZTUCAORQNttLL7QBLcjc8Ht7UF6Hfh5kedy9ew/37t8TySt6fTD5ymNflaTVToO054SwSUxusUNa8hgbSGdxfiXLg/JXZINQGovzMIEQvimPZRgh9AqhrFbgE7LTFn79jqfcFVlYX3zxhQAgN2/edOXm9tzfZXd2GO1wHNljx3H8g4+RPHUO5fwwaokUGo4BQDaOe98bKQ5Zs0m6q4cBssGQ99XKAB8qNde7FUYl/9x0sNahcdNgKjfqX53p9Z8HgBhAwxykE749knpG38Zc2TBAZMe93EMl3zbrN6YMvj3pZgUqP3uXg14CvLuBjUFw7997mR3rAA59j14mhiEBuEwXfWEvMeolP71gmrub9lDMnPVAhb+9tuqoXm/3mCHq+F4pMO8q/nJ1S3ptdKduRpI6Nx2NYCydwLmhPD6YHkE8HMLt58u4u7SGe6sFLNdbItlDJwJ6k6iepmTYNquZx5HYbmB6MfT3Uc/8XZ3fLUXlQRVub+3qOIZN5QXO63cewCLXFQaJXzLJx0Zzi+7VU5XDhQN9AMjW4Id/VOkW7er33t+7+5nXv7d+UHJLvSH24qEG3rjrLkVv+QwLjXcl9JVwOhiKRzCTT+PEYBanR3NIxWIoN2ysVht4XixjrVpVAEib/jDeFckAESAlGkE+lcJQJo2RbAaJWBRt2FgqV3FnfhVP18pYbjRR6djKU0SYRhpEcwFKfV2fd4cBtbz5w4uV11K9/Uj1qo2i6gGx5hx/H9bP2S5zy8x7+npkhlkWoqEwxhIxXMincHIgjamhLBLxKKotB4VqA4vFEgq1KqrNJhptskBUyxj+BuWvUpEIBpMpDKZTGMplEI9H0IKN5+UK7swvY7ZYwmqriTLj5ah5N0IAxBig9/gYbTcSg78HEQgiEEQgiEAQgRcdgQAAedERPuLX9y/o9aOqJi5biNk2kp0W2nNPsPLtl6g+uA17ZQGols3+rXUbhXYCgDDJxh3INEL/27/9W1y6dEnMeblj2bz6TlwEAMiB76kBAHLgm+hAFJBJe4IfZHKsrKwIw0PYHnfv4tatW5Jk5edMuJLxYXaZs39tx4w4KEyQTRN7PcDGZp4k29XTTRts6B1iCcuOIAgZITRFJyOEwIcBQc6cOSNzM6WyCFRzXubxJiPRuxd8rwnuA9HxgkLsKQKUnCM4+fnnnwsA8sMPP4jXjiSUtgHqtrsx1yZ2KIJ2NIHc9Ekcf/9jJE6dRSk7iFosiZYVFvkP1T/92Tuze/xoLhAkaUfNeR1fmgdvpSbkS7n2ACC+RGMXAKI1Vcye564w+pLO7uceAGKgFllXbgqA6HSjqPF4zAV1uAFA1redSRf2JrQ360ebtb5bA91leje++9fH3pq0G2DZKFe8997mv6oHn2w3TtTf93r3DbPf+sq+v+mxpqxdHGQTcUzlszg5mBPZHqfTxq25BTxaKeB5rY5yiy4F3NykrNlZzo6wKnq24/dXyZ6j/ACIB6f0Sse5CNCWklveWOgtSm9k/MCCSfb7z+luCT/Q032l3uO2HMRdhdoY+Nm8DP0Ed7P+44cj1l9nM5DRS+0TrLWRCAH5SAjjqThO5nMYz6SRJztV2P+kQjiw7Q46Nn8aLxBHPENCYcjaxQmFQKsKsiFWa3XMFYtYKFdF/qrU6KDpOGiTzeDz15CRYSTs3IGtQSstgeYf45vBqOt5cN1gk7pG90zb+63UfZ/e1jYybRbCoRBSIQuDYQcjyRgm8gR90hjMpJGKRREheEjzc7sDx6YHiJr/Kc0mHI6Q8oeyuHmA8ep0sFavY75YxHy5goVqDYVWCzUyZRwI+4PnRzUAYpgzRhpv73NLP/0vOCaIQBCBIAJBBIIIbB2BAAAJesieItD7gOcXEog5BEDaaM8/xer3V1G9fwvtxTk4lRK4j4uPMN2atf15gJgd3tlMRnYgv//++/jlL38pfiCpVEol2vQrAED21LwH6uQAADlQzXFwCqM15o3HhzE2n5+fl4Tq/ftK7orvBw8eiNwVjZUJkqxLUGzDjAgAkA0SF3oHeS6XE8CDjBADhPAnfUMol0XAOpnwDNN782x7TXIfnA4ZlGQ3ESAoyTH62Wef4V/+5V8ErHS/x30shd1cWwCQcBSdeArZGQIgP0HixBkUM3nUogm0LVowq+SZP53kU9nfzW0P/DkKAFGSJ5Jk4w7gLSggvQDI+gqq+ElaUCEXPkkez5LDS8nr+/oAEIFAfDnU7QEQDyAzO9AVo8R8/uIBEM88oTsim0EBvSXaLDG++w7U7513f4ednWmSvN3JXtXfVHun4/QXyEhCezyTQLvVwqOlZSyWKii1O2hKMlvtTed/vBIBEGMcvbPy9B69WwBkc7Bno/Js1M5mxChGS3fPeNUAyF6hsM3aZLv+7s0PhuuifnYsQmA24o6NfCSMiVQK4+kUxjJpDKYSyMSjiEXYR9RcxiWeAtj0PBchE9BBo+Og3GxjtVrHQrmCWZqo1xriidGS4wm0edJXbnnM+tBc1LAcNgRA/LXvbcmtAaythcm8624EGikIWXu40T8FNqJ2C6lICIPJBEayKYznsyIDlomHEQ/zGPp2Ks8agjwh2wNACAJx7FWaHazU6lgsV/C0UMQyQUm7gwaAtmbJEHAiaKgYIO43gWY4yYy8t2EanB1EIIhAEIEgAkEE9iECAQCyD0F8nS+xDgDxJRAFALE7aC88xeqNb1C5fwvN+VmgXESMGqP6+djQ2N1khyzGlIaxp4Gsdwaah3Tblp3H4+NjuHLlCn71q1/jrbfekp3IlFzxrtXngqvPw17ntn7VdQ8AkFfdAq/+/r3MBWPaKx4fjbpIWdHAnMlTSuhcu3YNjx8/FrYH/6ZMlbuNzbseUzfbad67A3mfQ7EZU2O72/SCBv74+P+2X8DNZtfhvci8IyOEIDTn4bGxMZw6dUp8mjg3kxUiHiHZnJLEClk+o1JlqBqAINu1+NH8O/sVgckff/xRAJB///d/x907d1R/0ODHXvqGJBkjMXSSaWSPnxIGSPz4GRRSOQFAOloySbJlkgAz+467d0gfxej7ARC1A3j9HuX1KTeTZuuNiA/w2AIA6b2eWeeZNvYvx7YCQLyFnt+bhPPKiwFAgmXibkeAB4B0ta3rEQNEwyEkIxEk+D0SCcF2OijXG6i16U0A2LJbStkr8z8DgEj/2HPDdAMgm9dy3RPPbgMi53lXc9PWW1zPY4BsLWZmxmA/RTvY85tfKks9JypYIurYYs6dDoeQioRFpilOaU4m80N6LjAYrAm0DjEBEBp+N8UwvYNaq41KuyOgCFkfNrfmWSGVtNcm9e63gQuA6Nj6AJD9Se4bOKwbKOynJTdax6qvMkL7HUQsIBYOIR4NIxmNyk+OOX7O/sTncW5MDAuAwWdwNc54NuPSsIGqbaPabqPSaqNOySvQIJ6gklrLiaSiACmKRWJeAQNkpy0YHB9EIIhAEIEgAi8yAgEA8iKj+xpceyMAxOw+4SKVAEhncQ6FH6+hfP8Wak8fAcUC4haJ7Fw0KV1dLkr5UmvU/gAQJtuGh4fx3nvv4te//l945513ZJcx5VbMK2CAHJ1OGAAgR6ctd1sTf4Lf9AdKWJVLZSwtL4ncFRkfBD8oocOE6vPnz4Xt0Q8IsGmS9RUAIL3a/PIc37M7eysAZLcx3uq8fmPIctEsfXJSyWJdvvwWLl68KF4hZInQP8Sw9ShJoTT8tWHpHuWOXkS9g2u+uAgY1gG9eK5fv45PP/0U/8///t+4/+CByJWYcbBnACQag53OInf8NGYEADmN1UQWtUhckl5MdhmJE7P5wp9yfHEReLVX3ogBsvm+9u0Sxa8GAPH6hl5BBgDIq+1U6+6+DQBCFpJ4D5g0supHBORERoffCdpY2RiT8wg+NwQASG+wjx4AImsfXU31fMiEPZP1SkmAyXtxn1D7KNy3m4DX/zDPmrZDOTUm75Xpt8z/fAvwof7Ni5nllokovx+E1+A++GrvFlmz7BmFc9lymzFA+h3UnA8FjtDP14onpUXWKHulWX/umouxtABqJxD8IAhCEEOARgGFlBxYy7JAa3n+LqCH61ujpehk46JWcvAp08n4dZ/w+61FcFwQgSACQQSCCAQReDERCACQFxPX1+aqvQCIqTiXOwKAOB3Yywso37khAEj50T101lZBiMJYlcvSbAcAiOxQdBzE43FJpBH4+PWvf413330XQ0NDsgvZ20nY56K0z8Nem4Y9gBUNAJAD2Cgvqkje0+6Gd+D4b7fboNzV4uKigB5kfXz//fciozM3NweanpP5Qbkrk2T1cus9kgTrgIXu225tDLz/QZAH1GkgS0AAACAASURBVFBI3vLwr+c8v09Jv3f1J453yzRxEwm+Hbv+pERvWQwjhGA0pbFGRkbEE+TNN97AxUuXcPHCBRybnnYBa0rwmN3+8gAdgCD9Nu+hP459m/2azK2rV68KAPLHP/5RmFtkChkQZC/9QtJWsTicTA65k2dw4v2fIDpzCivRFKrhmN7/arkSIEaa05jfbmxTe+hDr1JSG0hgBQBId9sG6bu99vXNABB13d6ktdlx70rkCqBlXF74b3OE/tee1+/bAXvuN6D+x2ZPPjuLU8AA6TNevgnJpN17+4yxkOfnBEhMv1LrFN1ftGcMnzcJgPRsu1MwigFAdHLff75BRAxQrhgiGqA7EACI6cfuCFLQh6UVFQQkYom53lJcKuWVpIAkumcS/JBP3ZibbYk+STAX/PA2MSqQRUfVXMMdLcEM2mdPDw4LIhBEIIhAEIGXEIEAAHkJQT7Kt9gKAOFOEgIgzuoiag9uoXz/RxTu3UJ7ZRkJnXIwSTRbr49k8boNA0SWs46DWDQmUiuUVyEA8t5772F0dFSksQIA5Oj1ugAAOXptummNNgJA9G42Ah8ENWiaPD83J74eN3/4QRgfP/z4g7BAyAih1NVGL5VbVxOOa667DwAI5xwmbCkFZd78Pcrfo1HxJuI7Eg6rxK5O7jLBK5JQPqkfPwDC8tpi6GkLk8XmWyeN+bv/3Wq10G610Wq3BCDim383P+V8bSy9m97kMnB60kBbXYt1oywhQRCyQS6cP4833nwT586dE1CEc3YmnUYsHu/a8b+b8gXnHL4IGACEgAflr/70p0/x6ad/knHsB0D8jKid1lKmk3gCTm4Q+VNnRQIreuwklsMJVEJROFZYS3coqMMkXo10x+sCgLwYCSyzylM7tLtfeh426z99gP8wAa82MUE311LrPW8XtpLAMibo63uLlx7sL5EdpO92OuJ6j98eAFFn6P6gvp21tJXyE1DccHNMD0QXACC+gPfXp/3x3h/2wl77yMbnS9Nu43Pvh8NcgEQblpvZh53IA9Z6Zf40GGApHpLfkN6bK5RmswIH9KeHAABhSRVTSht0GChRWLeKc6VipmSpxUFlg+HlgiWuToPhlCj2h/pPASCcr/1z5npL9xfTV4KrBhEIIhBEIIhAEIF+IhAAIP1EKThm0whsCoBQRxQOEk4HKCyj/uSeACCrt26gvfwcCaEwq+cdecDVd1BLsq0lsNSzkSNJRsqoXL58Gb/61a/EDH1iYkKkVwIA5Oh12gAAOXptulmNer0+xFNXsyDKlbKwPu7dvYuvv/4aN27cwN27dzE3P49CsYBatSYAgGNrSYQueQIlC+B/+WWd+pF42qzMxgODACznIP7kO5vJIJfPCxMin8vJZ2SpxRMJYbERHOBPgiNuwtck7xQBBI6AH7YCNVottDQIRAYMJcD4pr9JqVgS1gvjUC6XUa1W5XPzb/5OkGQ7KS2vjr3B6oldH13SgDmsI4GOoeFh8QKhN8iHH36INy5dEuP0wcFBRGMxFwzq49LBIUcgAsqstoOHDx/iv/7rv4QB8uWXX2F+fk6+4/cig6WkQLQRbiIJDA4jf+ocjl/5GNGp41gKxVEJcaWiJHbEBFbHVEAQc/6+7O49mI3VK7W39RzYCwV07zjWs5Va0bkLO2+Fx53G3a+tARB3fbkjAMRI12wFgHSlNX0r0I3bKABA9tp3PQBkwysZybJNABBzjv9ZQT8+yJ/2jH+4V9mupXufeHr7887i5F2tl8/Qex1//LaCY3vLs135tqvvzuqz30eb6cJwf/z9QNZFBhRz5xWf1FPvQs8393jW6qr3eEwIBQgYAFXdw2OQmCfVjQGQ/ar9XoQXu6FjU3YyXlSdKV6la6wBEL97knHYcaWtJGZKcozAiPEF6Raq0zLWGvwgBLIOQemCQ/YrTsF1XvcIbDe7HZT47M/300GpTVCOIAJHIwIBAHI02vGV1WIrAIQarXEasJVW0Zx7KBJYKzevobU4j7jTEa1Row1qlvSyyOoHACFdNxyWxOGlS5fwy1/+Eh988AGmp6cl0RgAIK+sS7ywGwcAyAsL7YG7sB8AIZDRsTuS5GeCn0DHvXt3Bfj4+upV3L5zR5ggpXK5i9HhMSrWp0h6k3zdv3vL6o2kr5iQJVjBuccFM/S/6UHE+YdvstOY8M8S+PABIARHEsmkeBUZ8IM/hR3ChK/sQvRtaNbgD5kfhs1BEKPRbIoEmAFBqpWqC34UCgXX9J1xIShSLBTAzwmIMJYGHCGbhsDKxonPvQMg/s7FNmFdGQOyP8jae/utt2QOP37ihLBE+DfGwsh/HbjOGRRoXyNg5nVK1/3hD38QAOTatWsCchIQNOwoGRI7lEbzJN8AJ5WBNTyG3KnzmH7nA0Qnp7EcjqFqhd20kAAgussL+KGfXI80A8QXV2Vku9XL/yjf+1jvP9ME0eTCuIV78yiqOGsPoA1ur+ZhX9l6CukxQNR11PFbXE/u4a9rf7UOEhm7Hfr9ASAei0cDVL6Am7Sq+emHDPavXTwW0eY13aCf7zIs6wGQrS7kOS7srL6b9e2txvIuK7TPp/kBkN5LezCBYux5iKvhb2z2dGqO7d54J33PbJbRDDLvqt3Xcr8jXMBua1v6nYTF4zntJr3b3TN6pb9cHxAN+hjvNbPgFPaH5oPIOHMBEOXP4wEg6gwX6hCvHj7PGyaIF+NueHJnPXcncQuOff0isJsR8iqi5Oc17v7+wdjZfeyCM4MIrI9AAIAEvWLPEdDPpl2PlJyqyfCIkXZbKaD1fFYBIN9/jdbCUwFAwtowTYEg6s0FlgFAxMatKwFhgVrx5hUOhSRhyJ3Ef/e3fyu7iU+eOiW+IAEAsudmPXAXCACQA9ck+1agjRgf6hFK7Q5nkp5m5mR6XL9+Q5gft+/cFuBjdXVVEvr+JL47/vtNmPpX0v6dgsI66a4mgQ+CG2NjYzh58iSOHTuG8fFxkXIaHh4W8IPACAEOHhuPxUTeiUl9Jv85Z5nErvH5MD+7Hkj9yR9xs1TSApSpEUaIlsQyslasP2W/+Ga8zE8DdhD8WFlZkcQyDadnZ2fFO4X/JhiymWTYvjWyvhDryhgQ6CDgcerUKQFB3nrrbbz99luYmZlBJpuVWG33Wtdvtjsh+PuBiwDndfbdO3fu4D//8z9FBotydktLS+sksHZaeJMYl0RNOgtrbBrZk+cwcfldRMenUAhHUQuFxeCVx3D9wZf5v1l/7PS+h+14M9XsLKGwFQDii4C56Dr2R2+UtnvA36p0G5279fW2g3p2WrrD1uYvt7xbJaN9I04PODPuLPd3s2dfJ1110yqj5v1igJiI7KUf7jyqXq/u574q5bzdkf1FZPur7Lw2L+YMt6TuXLJRFDyJq244Yv28sfF85+9JvUCCqtdGEduuZ+80IuYee20dr1waTPQJyJm6GOZL9++CiEux/XOkREcbo5s6eZH1ODX+zzaP2k6jEhwfRGB9BFwA7sAGR0vm6dG0t2L6Z4S9zg57K0lwdhCBoxCBAAA5Cq14AOpgkoR+WzkyQKJcrNdKaC/PofLgNpavfYXm3BPE7BbClMfSy0ptywY+8HCnCcERA4CYJb/IYwlt13sxmXb27Fn84he/wMcffYTz589jeGREXdU9to8viz4OOQBhfq2LEAAgR7f5NwJA2h2V0Gfinkl6Jutpcn79+nV5P332TNgPlITqffUCINsmyjcAQMS/Q5geCZHao2wVQQ2CHwQ6pqamxNOCrDMCIEzmE3wl+OEyOoyJcyjkeny8yFY0fgocK2a8CFuk0RCQg7GkOfz8/DyePHkigBLNpwkiUSbLzyjhOeIpotkhe5EH26jOBghh3M6eOYs3L7+JD95/HxcuXpSYDg0NCYBEsGQz/4dt2/VFBju49r5EgP2U/ezHH3/E73//e3z++ecy1unxsxf5K7MGcL0DsgMIT55A5tR5jF68jMjYBEoEQKyQACAUT+H6Q6XB9IIgWBfsSxsf1Iv0C/gE3WCvLbhdmlhDjl0AiPH+UDvRTbJL7UxX5XkxAMhe67rz8/vrh166b/v+uF9p9J3X5YWe4QNANrqP9+etU6MbAyDyjeE+k/qvv81tt2HN7Twi27dvf9fsBUHMWV4tu++07ffeNh11p6Byf7UIjgoisD4CBx/8YJnVgFEeO/vxOqLz+n6EJrhGEIEdRiAAQHYYsODwjSPg7ZL2VkgCgFD2oFaBs7qAysPbWLz2FRrPHiPWbiDstPUOE4ptKxM6ATmc7QEQ4wfA5Al3EP/85z/HT37yE9lJPDY+7oIf3oJum6+f/fl2CrrHC4xAAIC8wOC+4kv3JrL5OxP2ZCxQGufq1asCfty6dUvMkZnIr9Zqwg4hG6L3tRkA0l811RxGwGNwcEh8hchKINOD3hV+tgcBD5G08vl5+NkdLghrzH37ZaT0FnS7J3B9vN/U3T9Hml32BgwRObFSSYCPleUVLC4pVghjOzc3J2/uwGcSmpJZPG8v5ukbxd2AGuINkslIbGmMTk8nAiH8N+dy/s01ie9JTAcASH89+qAeZQA79q/r17/HP/3TP+GLL74UgI6AnJuw4WaG3Y4d8fGwEM4PITZzBpnT5zF07hJCI+MoWWEFgFiALeBHDwByUAO33+XS88tmu3d3G/r9LmZwvcMagf4AkG4+hwFAFBNcJby6U6xmz/7rsXzfScrvdU+U9QcpbT6ajk6P2iwSR6eGh3VODMq9lwjsZDbcy332dm4AgOwtfsHZQQReXAQCAOTFxfa1uvJGAAiZHFHLRqhRhVVYQuXRHTz/9gvUnz5CrFVHuMOd25R24VKsGwAJ+RggDKQhEooEljHEpByMbUty8i/+4i8EAKEROndm+yWwZKG33RN8sBo88P01AEAOfBPtuoD+xD2ToQQ/KHlF8INsjy+++EJkcZigp5/FdmyE3QAgZHuQ6cE3WRxkeTApPzM9LVJX0zMz8julrmjYbZgefo8Cf8J218HY6MQ+AZB1uMkGJiYGGCGzg7GulCtYXVuVeDO+ZITwzSQ0P1teWpa/M+5GKstcY6919Ce1GU/KihH4eP/KFVx+6y1h9HE+p6wYQSb6o8g5er4OAJC9tsCrPZ/tx35I5tG1b7/Fb/7xNwJ2Epir1eoyzjdj/2xXcneOkP5iITI4guSpC8icvoDcmfOwBkcFAKnDEgCEQ8WDP16zBUEAgGzXnYK/7ykCOwVADCPESF6p8/0AiAE/ZHm/p7IdlpN3kvILAJC9terR6lG9IMjRqt3eWjo4+3BGYCez4aurYQCAvLrYB3cOIrB1BAIAJOgh+xKB9QlJ5eURgY1wq4ZQZQXVR3ex8PXnqM0+RLxZUwCIbWvT0bDLABE4RPxB1nuAuA89JjESCsnObBqgf/TRR/jkk09EPiUAQPalWQ/URQIA5EA1x74WxiTUyeggu+Pp7Cxu/vCDyOHQ7PzBgwfCSGCilEn7nSa+OR/4QRbPHFkvUC1LjMqPHz8uYAelrWjSzbmESXnKMTEJb2SwKHFF4MNI9PQGY91u9V0CGHsN8oZm7z4vERlT7Q6araZrjM6d93yTfUNWyOPHj3Hn9h3cf3Afjx49kuS0YYT0xnEv5aXUFdkgBJemJidx8dIlfPzxx3jrrbekPSiVJSbxWk5MEmIa4Nk1O2AvBQ7O3X0E3IS7I/2OY/7rq1/jH//xN/j22reoVLo9afptX39/7wZAQoiNjCF97g2kz1xA+sRZOPlhlK0QGpS/4j4MVwLLmOHuvnqH5cwN8FFd9I1TZtvtIzks9Q7K+bIjsBsARDFABPTQ/jG9Ejt+EORl1+jl328nKb/XHQB5+a0T3DGIQBCBlxeBncyGL69UvXcKAJBXF/vgzkEEAgAk6AMvIQKbASBh2Ii0a4jUCqg+vof5rz9D/clDxBpVhFsNWJSvEekJ8kV8EhRbACCsjjz4WJYkISlJ8+abb4oJ+l/+7C9x8tRJd9eokbQIGCAvoRO84FsEAMgLDvAruryRwWEitFgoiDfF9Rs3cO3aNdkNbvwA+Hfz2m3im+cxgc55gyCGYXuQfUCpK7IP6Cl05swZF/wgMEL2ARki23lRmPIdVABEjNR9wIG/yf0gFHflU/qKIMjT2adiOE+/EL4pj8WENRkhPIZeIcaIfT+6kGHikNl35coVvPvuu3jnnXcEmCIQxTYTIESkjdSr3wT5fpQvuMY+RMAHgLAPLT5fxJdffSkSWJS6o/cP+6D/1U8b+0FO91zNAImPTiD/5jtInbmI2LETsLMDqCCMpgZApB8JGzUAQIx2tRd/vSM/2Dq8D53/dbxEAIDsvdV3kvILAJC9xzu4QhCBIAIHNQI7mQ1fXR0CAOTVxT64cxCBrSMQMECCHvLCIsD0FM3MI+06Io0Sak/u4/k3n6P+5AEilTLCzTosSl3Jd4QCQBQYwn9tzgCRRIVOejGZyR3Dp0+dFgDkb/7mb3Du/Dlvd7ZR9d7uwX27v7+wKAUX7jcCAQDSb6QO13FMnpNRQIYHE+zfXbuGP336qZgiU4aJyXb+ncftx4vJczI5KHFFlgcT6/QR4r+ZdCfjw5iZk5HAhPxWbI/9KNNLu4YGQDa7nwFBjDQRE9FMUNMLZHFxUaSxCFARlOKb7cXPxYy+J2G92zoZgIpm85QbE0ms99/H22+/jUuXLmFqcgrJVFLaxbz6SY7vtjzBeS8uAuxnBNIovUaZu3/+53/GzZs3pS/5x3uvpJ1boh5mlcB78plBWNQXu21ZSE4cw8i7HyB19gIwOolWOoeaE0ZLLCrVqsIFQLSojjFbfnEReLlXNjvoVT29OHl8j+7Pe8WFAgbIy22vw3c3I1W1cck9yNrf+9TYUy/D6dCboQIGiC+QO0n5BQDI4Rs7QYmDCAQR2Oybo/cbY6vZcD1/dTMRuN7ET+9x7hNG13ppsw0i6z8332pbm6D3MnE3X2cF83owQoII7FcEAgBkvyIZXGddBFwApNNAtFFB4+lDLF77ErVH9xEqrSHUqCNECSwhuasHH/NgvhUAYsAPkxTJZXOiE08ZrF//+le49MYbiEnSMqI1vfsQCQ4AkAPfgwMA5MA30Y4KyOQnk5zG7JwJdTI+vvn6a3zzzTd4Mjvrsgu28/zY6sacJ5hUJ+ODwAfBDSbWCXYwuU62ByWWKKVHUISm20ZqyV3+vqaZP8POMT4NBEIISlGS7M6dO5KspiwWd/CvFZRhOkGTvXiEmHmdoBNBDjL8Ll68KADIB+9/gPMXzotEVi6fXyeJtaMOGBz8yiPAfsI+xbFPubvf//73uHXrlswL/jHfHwBi0vsGBFGMDq4tOrCQPjaDiY8+QerMBTQHh9FMZFB3QmjL5gudfDUMkCMIgPjlg7x1liNSpV1SQhpAkiWRNpDnEQyN2pYSvIIIeBHwMEivZ2yeRur+Szfw1uvq4TdBN8BK9/mBBNZmPTFIlAVjNIhAEIGjEAEvOSOrOcqfa1tXtUZRdeQ3A6VMuUbx1ineho7uFI/3zdH7reXjlfuC17sxpBd+0QxZA+HrMoa0XSF/8mXTt1aXVV1B/SEAQI5CPw3qcNgiEAAgh63FDlF5+UUSchxEO03EW1U05h5j+dpVVB/dA1aXYdWqCIEMEGr86i8QvTNxSwCE0ldWSBFGHEckUcZGx/D++1fw9//wD3jr8mWRrIlQsqZfe8QAADnwPSsAQA58E+2ogEyqN+oNzM/PicH51998gz/96U+4fesWlldWBBjxMxJEDXwX2TeTSKd8EkEPSlyRScCf9PggGEJ/D8pgkfFB8GO3xss7CsAhONgff8PUYbuUSiUxSCcb5N7dewKE3Ll7R8AQymYZj5CdVrE37gSuOJeTDUKGznvvvYcr713BlfevyO8EqwhsBQyQnUb64BxP5hdBj88++wz/8R//IayiXgBtHQCi5wHvsVQnSC3PJpnMUuVERpDDQub4SRz/s/8LyTPnUUnnUY8l0HBCAo4o5qm3+9ysR3Yx3RycwPpK4kFDfORWG01YWzJ0o5aDqAWE+TguZijqLUsyKwTHCqFjhdCyLDQJWvse3A9kZYNCvbQIeGkgA6J5DBD5ly9vtBFYIcCae5g/KeUxQJQXYACAaDv4Pts2AED6DFRwWBCBIAIHNAIGIFDfDFQUUaoiXKtELCAqfoBqZuzAQdMBWgBaDn+XDJTUzNLfH8w1qSv51noKgjAQii9j5K0J9en6+0ygFtm2K0tHn3IJ811hWVfR/5brKguREPNV6oyWo98sr2zOUdtPukEYXnezhJQHtKgmCxJXB7TrBsU6BBEIAJBD0EiHtYguAGK3kGjX0Zqfxer1a6g8vIf24gJQLcmXGcEO4h7y1dSHBJZ4fxAAEUTdlgQZZbCYHPu//+Ef8PY770jCTBJj/X5BBN8jB76bBQDIgW+ivgpomB9MopNNcPv2bVz96isBQOj7QY8JtrVauJodMmqBuhMAhMAHAQ2CG37Gx4ULFwQAIRhCxgeBDx4bgB7rm28j5o1pP7I9aIhOEIRyZbd+vIVbt2/J78vLyyJttFNpLH8b9N6bABZBKzJBPvnkE/F9omk9534yRQiWBK/DFwHOAd99950wQP7whz8IG6T3tTUAon1t3ESp2VvHRH8IdiiCTiiC7InTOPHnf4nE6XMoxVOoRmJoaQAk1MX8UGwH9aB8+F8+Xox+yLfA+vJBPe7YyERCGE5GkYmGFRBC8MMkCkKKIVOFhWK7jcVaA9U2Uw0miXD44xPUYHcRMCkjV1bNTTepHbhd+RkXsPRW5GZsqZSUl7BXnwcAyMat0rvzeLO2CwCQ3fXq4KwgAkEEXk4EeldX3UkYjyGhtrEwVxRzbKTCQDYWQTYaQSYaRTTMbbQO6o6NcqeDYquD1WYb1TbZFrKtQ3FChJWhNoCof6nnBVUKlYcy31yqJCHZQGM2jKivJf0cqgEQk7figpFXi9oOEpaFdDgk5cvFo0hFQoiELbThoNrpoNRuY63RRrVlo9mx0OZFhGmrgBUpUd8AyH60VJD82o8oBtc4fBEIAJDD12aHpsQGsY/abSTbDXQW51H88aYAINW5WdilNUQc7s0kAKKm/74AkJ7EKJOc3An8zttv4+///u/x3pUrrllu3xmM4DvgwPerAAA58E20bQFN8pzG2Y8fP8bVr67iq6tfdZmdM2kuSIdl9QAgivG10auXAWCYYQQ+KG9FE22CHvw35fKYTDfsgVfC+DD12C9prc041Ptwn14pIrM7nwwe4xFCIMRIYxHQopE1d/LTM4RA105e/rb039vM82TtEPyg5OFPf/pTAUVMW+7kPsGxrz4CbN/Z2Vnx/yAAQgYYATTT7r3Ax3qmj5dGVdwP30OkPLqG4YRjsOMp5E6exfQnf4H4iTMoxBKohaPy8MmHYQIC5sFYHooN8NrvBopXH8oNS+BnfpiHfdYzhBBijoO0Y+NYJo5LE8M4lk8hFw0jEWI8lCypbYVQsYGlVgcPixXcmF/CQrmGjpbGet12IO4b00zPy4cXYPOPNAe2lvqI6Hp5AEgvs9vPA/HzRyS75HFB9HjkJzKqDykDxH2s2Jfv+X7BDzMV9AGC6A7ol8c7oFPZa1UsFxDc5rl0L9KwWwV023lu3/uNnif6fA5/UfV+rTrZlpU1MLQ+qM922S5+3Y8pWwEgavMJYQlZrzgOYugg7XQwlozixGAW07kMxjNppKIRARdKnTae1xt4Uq7g7koJz6stNJ2oYlrYbbma8C1EOUQBI/zeMqJZFEpVd9QsWUIaDmXUw25eSvE4mK9SDBAFgKgzIjaQ6HQwGIlgKpPGdC6NmcEMhlJxAUCasLHWamOuUsWDlSLmS3UUajbqHa43WTJej5tL9Len3oTTtQRVpJN9XpXu/xW36wfB34MIHIQIBADIQWiFI1oGDwDpINlpAcuLqN67g/LDeyg+foDW2jIiTgsUobA1st4PAGIelUzYuPuX2v5Miv3qV78Sw9zJyUlhgQQAyNHpXAEAcrjb0s/8IMvj5s0b+K//+j/4+uuvhQVCKRxJ0mn9VPllXeJgYxaIYQ6QyWEkk+gdQXNz+keQHUa/j4mJCeTzeZcx0O+D5r5Hfh+Aia4y+Z4sNnys2GMCpjch7X8A5bgkGGJksbiDn0b2N27elHYlCEI2SL1eX+ftsFlcu5k/3lH8nIwegiBkgvyPv/xLvPPuuyKHRSZIr3fLvrdbcMF9i4Dxl3n48CH++Mc/CgBC7x8CaW4Kz0hj9vz0CtELgPgVoC150LViSYQyA8idOoepj/4M0ZmTWIvEUQ1FYK8DQNTqwniEb21duW+heGEX8gMgJlIGAEkAyDkdnB5I46OTkzg/ksNIPIp0JKQBEKBthVBo23jWaOPm0ho+e/gUj9ZKaFthSSfs96P4CwvEPlxY0gR7nEdNMcz8efgBEK1pLgCIkigxKSWCiK7QiHzsyY6oOPjFP4zIiWF++KU+FABi9t76m/L/Z+89u+O4rqzhXd3VOSMDBDPFIJLKFmVblpzH41kTNO+X+TR/cKKfeTxeHq/xPCMH5UwxJxAESaCBDugcqupd+9x7qwtNkABIkKKkbhsCCHRX3Tr33HOr9j5nn6cduvEpiF3xm50QINsgPwLa8yMCZBcCxC4ewtyXPshtxBt2UhK9zfFtJ86Z0+6e3wwIkAdh7f5u/xiue5vm+Za8bSMBsivhS8cbdeT7JLIF4H2/XkPLSaUsFxM2sD+bwMmZcRws5DCdSg4IkH4fK90Orlfr+HylghvVFsodoNV34bikSFyELF0B4pnOZ9yWSHowEZeiWUo4S/VICwNeBIAt1SDqpe4vfQJEfqd2oZgHZFwPe5JxHJss4Mh4DvsLKRSSMUTCFnqei0q/j6V6ExdXq7hWquNWuY1q25H7LMeivKgap9ku77nf0Gbb/X1v94/4LVkoo8v8GltgRIB8jSfvaR+6kcBi2WLc7SNUKaG3cEMIURNSegAAIABJREFUkLUrl9ApFWF7XYS8PlxLlf4Z1cWQp/69EYgIFsoPrp6gF7ODKW3zi1/8QjKDCXyy2fGIAHnavWT74xsRINu31dP4TvaQ6Ha6WLi5gPfffw/vv/8BPvjgA2moTfCcVSHDAJHcXm5y973Zgx/jAMkPkhwkPZ599lmcPn1aqj74OwLkJEqNXNJugVmb2noLgmOYUHjo+RrOJJbM7Y2v7Uh7bVVZ86DxGiCbJAhJjqpulH716lV8/sUX+PLLL6XHC0kvzjHf9ygvzh/7PrFpPUmQ73znO3j99ddHlSCPYtQn/NlgFdHly5fxm9/8RggQ/kz5tGGfvV8T9IG3m+oPZtCpR2fVyiKMcCKN2Ng0coePYvqlMwjP7UXJstEUEF89+FEqS1WAqAdaH2jZpczHJ2zeQRzVVxIEkFn9EfJCSJAAgYMj+TS+d2gOz07kMBu3RRJLZd4rPe1y38WtVg9ni2X88foiblRq6FoROL68xFd1dU/uvLsLZA+Ay68rAWLWnc6D9bXRmcckmbuSGavoQ6HJZDGqyqoBEUeIKUh4GEJtGIwZESDK00cEyJNb8V/tmb4qAmS7cW5EgHy1/vH4z/74CBAVye7d+STqD0mRKhrCQ9R1MBa1sD8dxbHxDF7YM4m9uQzSYcp2hqT5eYcSWJ6LxWYbZ1druLBWk0qQ1WYHfbi62oPn5eZkdh4XxJpUl7g+LI8EiKo7YRcPFxF28oBrUTCUL0OAmFjMe0dIBXHKCmEyHMYzhQxe3j+JI+MZjMdVQgn7lXCMlOla7fRwvdbGxbV1nF0qYanWQgshdKRHiCO9TEzxxz3zPCJAHr/rj87wrbHAiAD51kz1k79QxaRz+/AQ9xyE1yvwlhbRuH4VxUsX0Couw3Y6sLyelP4p6EFtPTshQKj9TlCMUig//vGPBRAjADoxMTHqAfLkp/2xnXFEgDw20z7WAxuws16vo1gs4uzZs/jv//5vfPjhhz7gOTyAYUB+AIBqKMCU4LPpXDgs/X5Y2UGig3GAFR+sCCMpyt8RMGeMkBizW+lM97HasGTUZm/bDQLEdRwhEyhDRWKh0+3Kv3ls2sQQw7xu2udBUl8PyiSkvbYab/DzbIDORummvwsJEGb2E9wmCVKtVqVJOgmxh32ZShCSIJQ3+8lPfoIXXnhB+rqQ6OL1j3qCPKx1H//nTDUY/YD+8atf/UpksCh/RTJ0pwTIQP5qIGPgeRZcLwQ7lUNyZh75w8cw+dzLsGb2oIQwmqB2tAJdNxIgg7wJk4Dx+C3yeM7gV4AEMuhJgIS9MKQCBH08U0jj9UNzODWZw564jawQICqzvwcLpb6Dm80uvlgp4Q/XF3G9UkfHiqE/IkAeetK+7hUgga47fjNYMYanyA8SIyELiLLPTDiElG2LVrvSOmcDWA89x0W310efWu1+Rq5aj8Hmt0YCa1QBMiJAHnrBfc0+OCJANp+wUQXIk3Lkr44AMXWDmhqHrRNoZxI2ToyncHIqj+dmxzGXSSJCSShJdAEcC+hYwHKnh4vVFr4oVvDJrSJu1RroWaxmHSS48H4v7EGOHbU8JGzuUx6iIQ+qlWAIfS+EthNCy+F3NlY38dfVvUDUfif91DwL+bCNvfEYTk7mcObQJA6NpZAOWYhZKglA9j0AFcfF7XYf59fW8cGNO7haqqPqeGhyTwSrQB7QAmREgDypBTA6z7fAAiMC5FswyV/dJapMTDL4Mbiwa1WE7i6hdeMaihfOo7lyF+FeC5bTlZLCQQXIzggQaYoeDosMCjOBSYAQDKMMlg+kbJVq9zXP9Pzq5vjJnXlEgDw5W+/mmThvBDophcQm58z0/sMf/iDySKbyYzul/GotC4XhD4+fY9UHm5kfPnxY5O9Y9UG5K4LjrAIj+WHAf/PBbZMgW2i1b9Z7RK4l0MNkW+cyhI6fgz4UkIb+yXNI/416XRqRrxSL8p1SU7Q3K10oFUW70AYkhwwJtBkxMGz/+/Vg2I5fGEkskiCVSkXmneQH+4K8++67YGUIf89qkYd90aZG+pCN0DnvjPuvvfaaVPywsb0hvB72HKPPPT4L0L9I1rHfDxug/8u//ItUg5Egpd/shAAZAKN8GtYZfB5BVdVg0s4UkNl7APnDxzFx8kVYk7MoeSE02SBd56iTFNhQ+aEvfUCAbHUD8fhs9ShHvh8BYiOMOCUb0MeRfMonQObjYWRtlYQiBIgVQrnnYqHZxhfFklSAXKs00LHi6MP2gepHGePX4bPbzYze7rV8UwgQ3aHDB4SUgrpiQgj8ZMIWJhJx7MlmkE/EYDNbF0DLdVFudXCnso5Kq4uuCwGcCBWZ5rTGliMCZGCJnZe0P/jBZvcz+be7Akbve5AFvi4EyLA/PvwuOZLAerpWxNNBgJBciHguEp6Dvakonp/N49RUDscncphIRiXBVlUdsp+HJSRIif3Kmh2cXangzzdu44YkbFiSzGF6u/G4tush5jrI2WFMp+MYS0aRSUQQjYSl9xmbqK+1+lht9rDS6KDR6/uKJIM6RkWAsP/HRDSKZ7JpGd8r+wrYl0sgbgFMu+M4hQCxgLrrYdXxcKm0jneu38HFYhUrnR5qjgcnNBijPOkOJ+uNCJCna5mMRvO1tsCIAPlaT9/TPngFTfCRxoaDaLOGaHEZ7RvXsXzuSzTv3kao0xQChMDFwxIgZqMg4EkQ7NVXX8WZM2ckGzgcCsNiKtpWd2YjAuRpdyYBdpk1Tskkasa//fbbAqQvLCz4gNlWQDr/zuqgt956Cz98803JHp+emXloLV3fbR5zVcFTPzn3GSDtTUCzVCrhwoULMmfM9CYYvrK8LHaXKLFNTd8gMCpSSIkEJqemcOjQQZw6dQqvvnpGqj5IfpIAMD0hhntKbIuUEBxHQ4iB+KEknxz0KenV7Qq5QzCX/snjmsqLaCQCOxIRcnbL1zYJEAMckzygTRdv3pQm0reWlgQ8JqHENUK7kPQYn5gAG8FPTU1J43fahORALBpDJBoRkoDjGwacH4UAUWajjVRvEJIyy8vLMv9scs2555o1YDdtuNNXcP5Y8XHgwAGp+vnRj34ksljcC3it5tp2evzR+x+vBQyBR39lddA//dM/SS8gEmOsZtopAaJUk9ng0mg4kwBh1l4Ikfw4coeOCAFSOHoaGJtG2QuhtS0CxM85fbwGeUxH35IA8Xo4Ukjh9YOqAmQ+oQkQjxa10LPCKEsFSFsqQP54QxEgbSuB3ogAeehZ+yYRICILIhVGVFBXua5hz0XGDmEmHsX+bBpHJwuYTCURsSg0AtSYBVtr4PydIm6vN9FwPHRdlS410FtX5h0RICMC5KEX2tf0gyMCZPOJG1WAPCmHfvIEiOA4nqn7GEgjUkI96TnYl4nj5blxnJrO4ZlCCmPxyOC5UTcjJwlSEcnOLr6gZOfVJVwr19AmAWIpkoQsBqs/4p6HtOdiJhHDkck8ZnMp5JNRxKK2ECCVjoNbtRYWKk1cL9dQbjNR1zzxD2oUQx4QdoHJWBTH8xmcnsrh5fkC9mbjiOkOIiLJqgmQpgeUXBIgNfz5+m2cX6ngTqsre6IXDgfOMSJAnpS3j87z7bTAiAD5ds77E7pqJUyhNBUdxFoNpMsldBau4/YXn6O+tIhwp4mQJkAUq75zCSwjscOmxwS/zrx6Bm+88Yb0Adl2U9wRAfKEfOLhTzMiQB7edl/FJ43MzcrKCs59+aUQH7///e9x7vx5vwLAaM3vhAAx15LP5bD/wAE8++wJvPzyK9Lz4+DBA5icnJJqB8o+baf/xYNso6o5NhI00suk2wElvUrlskg6EeQn2E9CgcA7CQdWXphKhIcmYAKDM3Gu0WiANr144QLeefddv78Gx0HwmO/jOGLRqFSCjI2PY35+jxDCrJaYnZkTecDCWEFVhiQSCNu2SEbdjxjaNmE0PF6XMidKEouEBxte0xc+/OgjnD93DjcWFsQX7n3pPOItiGuOi/NMO7Py47vf/a4Q4KwI4bWyNxT3gNHr6bMAfYL9Pj766CP88z//s1SH0bdJKO6YABEA1kCwSnqTVEjXCyM2PonxY8eFAEnvPwY3P4mqF0bbJ0BUW3B156FuBEwWu6oA2Yn0zNNl5+0SIN/XBMhenwBRn2Sz8woJkEYHZ4tr+NO1RVytNtG04uhau1EBMgAUni7LbRzNqAJkeHbMmuB3Vb3Nu3wCR8zItd0+JuNRHCtkcXw8h2en8phOxRG2uCY9VBwP1yrr+OAmJUBqqHY9tByhTnwCZMNKDEi4qacE9Rp8H94ono4b+vv7jRnvTsZ5bxy6/1UPW+g+gPJQ4sXAoltljD14tQ5aoA1f51bzdL+/bzdOPIxdHz7ybNHqLXg3NOSxDz7nMAGymVV2kji03Su8n79ux6qPNp5BBUhwXW8WdWRH9hOmhv3iUf1nK0tt5b9bfX53/37vaLa7TrYax0YCJFB0vyHubnWUe+ZvKN4YP/d7gmgCxIihkxCJep5UgJAAeWluXAiGZ8ZS0l9D+YG+WxNuI4RKsALk+m1cr9RUBYgmQHhMEiBpAONh4FAujRf2TmP/WAaZmI2ozYbkllR/XCo3pFfH+ZUyVhpt2d+GbS4EiAeMRyM4kk7I+F7ZN4H9uaT0WWMFiHzKUhUgDQ9SAXKhtI4/XV3ChdUKip0+Gq6nj2/5GliDvErfcNr+g364O5mDB+8XO9mLdnLW0XtHFng6LTAiQJ7OefmGjMo0JnUBz0Gs00KuVkVn4QaWPvsUtaWbCLfrCPXbmiRRjzY77QFiso2Z4Xz06FEBwH7+s5/LzybDeUuDjmL/lib6qt8wIkC+6hnY2fkJxjPD+8qVK/jjH/+Id995R2RuWK1gwPxhYuBBZzCgKEHtTDqNvXv3CeH5/AvPS/Y/qwBMo/Pdyvz3Kxl6qtcGJXtq9Roq5QqKxRWRdyqurm4gQDgGViDwa25uTiovhiWZHoZQIPFCm7K3BskDAsd//NOfREqM8lcElLlG5AHSsoTQoB0ymQxIDnMs8/Pz8p0EDX/HL46P7+EYSZiQUOBng4TIw4xXBsIKGl0N0mKD9GpVSJBPPv4Yn3z6KT779FMs3LwpZBKvbeNLNbLeyifM9bLShdVdr7zyCt58803pAcPf8boelQjbmeeP3r0dCzA2cP2QGP3Xf/1X6QXCNUY/3ykB4hB11QSI6j1GveUQOlYYiakZzJw8LU3QY7MH0U+Po+aF0UGgCbpuhm4AQON2bB7+zSFAFMxAqseGrSSwdAWIIUDmEzZylMDiupUHdgIKLhYbHXy5UhIC5Eq1gUYoho4QIMo6G2+fdnIztVuAzb0etx3QbjM/3RhyBpmeMlJiE8NokD7IjiBjefNmrWC3s3KehveY9cbvfit0OFZYwKCo08d8KoEXZyZweiqPExMZTCVjYrm256EkEiBV/PH6kgBMpY6LZj9IgCi7GxKEvmieJoLzen8CRE/WU2Aq5TfBNbEzEHXjagoAfpv43cBmGwmQ+/qmblo/KJHfpfWo/fs+S0WPfLM4MRxRBlekPrTVKgv+fSdx6OEcZXsEyM7mW3nuRkJAQ7z32E2dfyubbP/afIsNVbQHY/ywVQdn3/p+bcvR6vi6GX3n78n6vlJd1WYEyOYRYmCFh7XX/T63cz978N40+OvgjMFdJ2hxc1XaX+471Zt9ZnjfDn44eOZ7NvgNlt/uzmtcdXNfNpX25jp1bzZWUEi1hou5ZBQnJ/I4OZnFiakMplOUVFT1giLZyT4fCKHY7uJytYEvVyr4eIk9QJrosvKQBIheWbbnIReyMBexcXwii1cPzOHgeBapSAh2iOm6FpZbXZxbq4uU1ud313CnrggQJZs6uAr+i3te3g5hbyyCExNZvLJ/CocKaZHXSlCiXRMgfQuoOi7udPo4v7qO9xbu4EppHeW+i5bLnVSLa+n1txkBoiLiw/tccL4GXnP/4z3ZiLr9WDV658gCj2qBEQHyqBYcff4BFjCtSRlCHcS6bWRr6+gu3sTS55+hfusGrGYVoW4LYdlyzK3fznqAmExzZl4zy5kyWH/9138tGeHxWHx7GcA7309GM/+ELTAiQJ6wwR/hdFyTzOwn2E2g/re//a1keBO8J9i93YqP4BAMoM/qhWNHj+H0c8/h1e98R0lezc1KxcVWzb53ekkcZ6/bRbPVQmltTcibxZuLuLFwQ66NX8xiJ3hP/yThkE6nhWBgHxJWIpw4cUL6E3F82wXih+3Dz1H2ijY9d+4cfve73/lN5FdXV6X6hMAxxxCUrzKSXCQ2+MXKGBICjJWTU5PYt3efxEx+kRyhdBjHyb4qJI8NCfLQBIh+WJUmhayc6XWFLKIf8Dr+9Kc/iQQSSRxKevmPtAS8hipvHjR3HJ9Uu4yNCQnygx/8QPYByqLNzMyMmqLv1PGfwPtJ2lHO8J133sG///u/i0Sa/zgv/X4Gm7L5+Z6eO7pXhStEhas0ofXDKcHYTiiC5OwezL/wInKHjsIan0MvkUPDs9HR/Qb4icED5RDc+I0jQChJGoLfA8TriwQWCRA275xPRJCz+Q4j2RBCtevgVqMbIEDqqIWjaFvyWK8IkA3YkOnVtJkT3QvMym9UgmQAzNsIk5heLPfepulPbYJEboDBDKAwaHqgB6egPb/yx1dLNVemjkLSSGKTOc4AmlfH8YFkfdj73k/qP2xA8wJ20n/eaM/B34eBM/8w/ge2Avc22n97sEdwXoJzqqq7DUHIn1z6lgckPRcHM0m8Nj+D05N5HM4nUIhFZJLZ7LXkuJIB+4frS7iwVsVax0OTKrgCFSmASSVCafPqeSEhqYC0YehGzVcgYjx4IgbNfR4Y6e5nH0WMbrTF5gcyExpwt4Gzb+UsyucC//XBbuNGxj76fcaTmeUsf9KNf/11es8gN4cj+Xnj1+Yj6nhB2u5eX/M/54Py+viM5/qAG2Ot/q2Os1oQVcdjC56Mw3yZLk26x5q/Ho3AjPFTtaZ39hp+/yCuyE8CzA8O60vYaRME96WNFh1eOxvP469G3x8HAUCdbzCOAV06yBAfjjt+m2fTu86cwIzTuKE5rvFAE3/NtPt/DziYHs6wpTZ4gZGMNaaSjP4BRaOIzHtfyj8N6an2DzXr+vPGn4dIY//yzD6tKwL8NSPXMfCfexNqNgbigMLRsPsPxRdzDf4Mblylvr0H1hqsnyDduNEaav7MTA+adoOVdbL4Nu5Lvp/7+9Jgh9h4ZP05IznsW0W3HN8QDwPEvI5zAzfyHX7DCtt4lcO7VGD+fV8Y8qINfjOIFNx5hVB3PRQiYexNxnBsPIMX5iewr5BCNmIhHmL9roc+LKmuWKw18dmdIs4XK7habmC13UPfYlWHSdbwEPE8jIXDOJCIyn3Pdw7MYn8hgySPFWK/EOBOs4MvV2v4YqWCz5ZLQoAwIYQyWgOvUT+xbjEJDxMWcDifxkv7pvHMRA5zqRiyEaabqFfXAoqdnlTRnl+t4rPbq1hcb6LuAl19D2H8JGhg3tea8CPePLR/BaW5hiNOcLUNfMK0mvcDwj20injM0HrdaVQdnFuP/551YfaHnUXr0btHFtgNC4wIkN2w4ugY97FAkABxEet1kGk20V1axJ2zn6O2eB2orsLq1GF7fHRSN64MsiFPPVgN7sPN7ZA6VTAQmwxjAmCTExMCOr711t/jueefQzqVFlB0y9fDR/YtDz16w+5YYESA7I4dH/dRTKUCe1OQ/CDAyZ4tbH5NooBg/U5efLgksUDwnk29KXX00ksvS/+W06dPYX7PvGrwHVWAvcSHR+jJYnpXMBvdNPJevntXem1cv3FD+lfc1L03mMFOQJ/XbM5L8oAEA8fJajRWJLz00ks7kmQaPGDrG0fLEuJoaWlJMub/7d/+TWxL8oVVKea6TQXIZgSKsQkloaKxqBAdszOzmNszJzYkAcKqFRIGpnk6K0OMnNhwI/mdzKF5YuCOYJpf04a8Bn6x/wPBcFaIkOgxFUJ+D5ZtnIw+QtKGFS4vvPCC2P71118XIorzwcqhR/GLbQxh9JZtWoDzS0k0kmDsC/Ob3/xG4sNw5ZE53GYEyCAjnNl/6gFfESC6FiRko2PHkd6zD/te/g4yB4/AyU6gG0uhBVv6gyiYNUiAbLyAr7cEli+ABQUcb1YB0sdhQ4BMBQgQ/aDKrMlqz8WtRg9nl0v447VFXK7WUA/b6OiG1rQYgeoBzDSEFvomHbwjSDqozxvwayBCxtH68LrBBc2x/Cd5DUYQIDAxPwD6mptFM8PGP+gug3bdygck+9I88GtCTeSdPJJGWpNcgNwhUIt21ZisWFjwSYMkDuXWm8/7N7ZDN56+H29yn/uAtWUAeQMg8633Ao0DsM7AH5vf9m4EBe+fYW4IkEEFCG0Y9Sxk4eGZXBo/2M/eMnnsJRAUVYRZw/Ow5pIAqeLta5QAqWKt66JJhMpSUJFnqTxb5VdqXhTBonxCmdkC2/sp9kmv/4Cv+SDoPcbwJzlg5OCcmk8GQaeBNQ1EOcCg7rX0xlOa9WAy5NmrKPiO+z18BD1tKOfXgHABYFh5sWohbwAyZkUrAWI1iypbOvja3EvEy2ljjcYZWlmtDzUThvgyRlT6/ebcah3wvQpIG8yG+smMRNlGjmmZ48qdlJAfcjU6Tos/CMnNVGlT6RoCwWFDzGjv0Be404e6wfrww4yOEwaQN0yv6l03qHgQe20gm4bXkLqmYTrL/422nfq78Y/BPJkVtgEG5fl8gkj5kwJKVd9NE/vUghr6p+mZoEdk4rdae9Agr5o9eSrXAKzEQePOengbSQVz3fo5Xk2MT5TTH32AV06miXa9O8kcs3oZzJofRCnlC0HyzdhGzZlJgFD5+cZKhg5UzwTKttoyev6ChIJcV8BlNruujR5liP4hlDhIzgaAagLn5vqV95rRmPGqKzSTxZ90FAQsQuyqMtOscwPnqw1HUfSKkDaVBIYEHRDVnqeeU1QlhJKCEjvrcQ7OrmzN8Sp/MrFA31ME1rNPDgbGHrTTxmOqWCBXMUS6DOZisFZUugYlFYGkZaEQtrAvm8Czs2PYX0hhIhFBigkbTBBzPSXXWa3j3N2iND8vtvto9CmHOiAu6CMR18Fk1MaxdAKnpgp4cd809uZSUq3BS2NXwjuU/Vxdx+fFCj5dLuF2gwSIqRo2fqzXmwfEPFd6iswmYzg6NYaDYznMZ5MoxCOI6HullutipdWRPmrXy3VcL9Ww2upKMk5P1on+nwqkvtea+xYT282fTWwdRBsTdwexI7D8A+sgGI+V/w5HJ/E/qZoZeORgWJvveRtijr/TDPxb3XcZlE+NTF3DxvGO/jWywJOwwIgAeRJW/laeQwU980AWsjxE+30kO210797GyoWzqC1cQb94G1ajCja6Uo9H3MgHN3I7IUBIdBCwe+H5F/D3/9/f4+WXXvYlcbacglEA3tJEX/UbRgTIVz0D2zs/AXlmd589exb/9V//JYD95cuXwUoFEgU7rf4g8E5SgeA8SQ+C2/wiwcBqEFZc2GEbofCjkx+mOTN7EbAigQQHJbw+//xzXLt2TSoXeG38O8kRXit7FgRfBohnNQJluUjI/uIXv8Dp06eFWCBRe89r8Nzo/8knATShw/HQjqyaoGQQm4kHCaVh0iR4Dqk8Mb/Q8liMl4lEXMaTSCTFjrl8Tux89JmjOHLkiIyfhALHTSLEVIQEq0y25xWDd5l1TAkkEku8po8oifXJJ/j8s89w584daTDvaZAjePwH3Hb7sl+8DtMP6mc/+5nY38ij+RU429Ou2Omljd6/DQsYvyaZ9+GHH+Ldd9/F22+/LaTi/SqOhgmQALS/4UHd9BHjg7MTjqEbTSG99yD2vXIG6f2H0Ell0Y0k5IGTD8UDgaPNB27uYrZxWU/ZWzbefw0khO6tABEC5BArQPLYoytACLfwCD1YKPc93Gr28flyGW9fu4krlXU0QpZkM/LFh1qCKAqikd8MkCSDdulMXGVvQzzpz4uEhMr2V/n/g8QZYuJ8AOd3flSIkkECuA+i+OEzpMEVLXdhnurNg7ucRwN6QQKE6Teqh4UmQeRJ3YHl9RX45ypQLkSgaVgehv1mtNSfgIWB6iXXB9q0LKHEYTmSBrQGsIOBPxR9N7CN+XlD7DOApgaoVBNyDVhKA3t97x0ghYgyCE8kIKYegw/WmQOqu3b1CgJym0Veg5ArWkKtawiINBaycLyQw5sH50W2ZDpmIxVW4KMhQM6vVfGHq4uigV5iDxCibSFbADJXwHB2BNGEU4jrFeh7rtiaLzUfQo/AIygeqP7yaSr/AUJmRiMtxubGgQeklgLnArYPEHNmgQsobCS5jP2H6KaBBQ0IaT4dWJfWoFrNFJT425JeR/6urYkz5Xs+zTGYZxmneoaiZ5nKGa4bZkb39DoKecrz/Pnl5/RyHTwCWZD3iba9AkcVeKsAXFdWZB+EFSGJajwfe7/w2KEAaUUAVb1bAakD8EuNQpEX4juWI+tNgX5c4CF40qNJfVcUpAebv3EdoM+16SEUsoFQSLT/FWDrGMh+W/FYe4WG5IL+EYShuXY18GwqVcx61wC+Wk+MHWq+NxIW5tpV7DMzaGKSpla1pw+I4I1AeJB2UudRcVQTSeLntJuKZHzeDnYrCMYTjsbEOpkXz4LtqiMp8gNwQ9Rs8NCnfKmpzNDxWc/cwIuG7l0NGSQkhgHWRZIS6FkaVJfxq+d8xsi+eJVCR9knKMrMf/m8FjgKECDBShipdKKPh+jHLmwFdQeIO7PHq1Fzngi885ySLCSxUpEmnONwiLFRE9qBapNgxr1vSx3n7wkBmkUXj9A9LdQaoAyT2st8YmFDzFJjkBWm/UoB0NxZmcTJPVbPbyDRw1yX8gj1fCWVCobQF9+l9dWX2idU/I+6lJjiOJWdfbCb80W7ShwGKHYpMUUHqA3rWRP+Zt8Wvw5UyCmyUO8muk+H3Hvpda38lgog4pXiGojXAAAgAElEQVR659LzxXFqcpBVG1G4yEdDmE1FMZ1KYCqdRDoWlTjS7PdRbLaw3GjgTr2OaqeHrhtC36UPqMjIywx5Dmy3h9mYjdMFNi0v4OTcJGazqmcHx+9XgKzV8FmxjI+X17DEHiCcARKu5l4nQEjRRsSx0uEQCrEoxpMJTGfSyCdiiEVs9D2g1utird3Bcr2DUrOLWsdBWwgaNTs+yW8xJhqyS0ls8azyXebLUKXqbkHF5SB5MogeA4JhsO8pfzb+aeKymmPZc3S8V/uH9hrPk/MHq6wHQTYAoOnTSCTz7xFVPOLxg/uTIQT9ys5tRe3Rm0YW2B0LjAiQ3bHj6Cj3WGBwoy8bMwkQx0Gi30OvuIzSlXOoXb+M1tJ1eOslYc+VorS+QdSZLNslQLjJGqCUsid/97d/J5nXzGYmKbLlKxC/t3zv6A1fiQV2nQD54Q8FUCdYulNQ3hjAd5tHqDj4Soz5GE5qKidYlUDSgOAmCRASIaZSYSenNX0smL1PaSZKSbHJNeeMWf3s70AQn4SDPx8PMQ9m3CQTSGqQ4FheXpaKD1Z7EKBnf4LFxUWp9thQoaBPvFllAUkbVllwvH/7t3+L1157bYMU1gZbbIMA4ZhIehAsNpJBBkx+EPkhN+v3sYv6tfJiUxlCux45fEQIENqZX+ynxHVCEiTYVPxhKyrkIa3PniZtsTXljz7+5BPpFcOf6S+cC7muQCregwgQY0+zD5AgoxTWmTNn/KbonBMZ/4gA2clS3NX3mjhO+TjpDfTuu1IBROLLgMfDfrUZATKoaRhkkBkxFHlQjSTgJHJI7z+Cva+cQXLvATRjSXTsKHq+lrPy/ftLDm3H43bVPLt0MAOB6/uwQBPpYQmsAQGS0wRIWCAXPoyzcWi55+FWy8EXyyX875WbuFqpoBUiSGbBtkKIWBZiobAAV7yFE0DLVUC1y3/7OcmqSbaGcHyYX+AJebAPUCMEAAygL8CmAgYJgkibbItZn+rL+IYBWRwPkk1JEIMwraIDVJQLAglm71awiwZb9cM771fDloOw11fVyExQN4AtQSw/B171OCJZK8e3LNihECLhsIzNnwVXvU/ZR/WncQTgHYASAwJEQdwGKDUOYSp4jL8KICKAIWAT2BHcQl2rD9ITGPEg89F3PTjCEyggUMBnAb58nCKwEDYjQYKuqa/MAMKs2GASk+shEwphOmrj2fECXj+4B8fGciI3EtfgcNNzUXJdXGQPkKs3cXG1gnKXGughWGESICEBRHXuuQL8Q2EBYnqbECAkxQig0Zr0DerC0y9tEv3BShwhgDTMJvNAIFQDSHo+lUyKoVF1zrghzfx0LpVxLv+7j/SY8bhBPZOPmGmAjw6lwE6OP0JwU/Ts1ZiF2PGrjXT2uxxU+QzhQvo5QTXxbw3ECcynm/Ly7QrE5DpWwBa7sNgDgSm/YsBwQ35thyxaA2Dr9aEJEFZqUCSGssVcG7IeXaE+NsD7hFq7noO+gN4acBMoMoRwiP819A5t0VcVIHyvXBevj9cq0KsQIpRWi1kOInxWlPNaCIdsiSlc71246Hp9WfPqtflDXTCib3ynAQUHn6ZPc+hhEgr+OlM/y0sOoKBnmRfGPsqmeq74MOdI16pI/NhoIeUCAwJExT/OoVy1YXplXXO9GnJWE8gSX0Lix46sbReuqwBw+ezQ5ZtIo7zOyNso4jpGIFxfCkMC/YZkRVevN/q6IrrV++ivXF9h9pnTfsr3cM7NNcstFuMN46sB1PWaEbKBx5FqD0WKGFMa4kQu31V+Lv7uE0smDingnmSQE1LxWvxDryn6r6Y2DC2o9h/PknjI+xCJWRIvgEjYQiTMPQVwOH+uix7jppBAJi6o2ZLYq2ONrFsD7MqepAlmTQoqajIk+xEh9K4QPip+cP34hIquQ6Qnydl43FBYqj9cjxYnKSk7h04SUJKDai9RRwl7nAHOn65UEL+lbbhe+DmOgvYOC2nJar2wqwhVHqPH+3Lt1kKAab8nqc31J73BAvMw2EPNPq+UPGw5p7KR7EviW2qzkvju6S+Xc8E142hiVY3frCm1XhTgrwB0B0nLRS4MFKIRjCUTSFDhIxRG0+ljjcl37DXY66Lj0Ib0VhuuJng4cSRR424Pe5NRvDRZwMnJAg5PFTCViiOmz8y4utzq4NxaFZ8Xy/h0eQ13pAk6VydJEE1WaAJPRWZP4lLUgux1adtGPhFHKhZFlAQIPNR6fax3e6i0+2j1SMIpf1T3IJqmskhgmVpHbU993xNx1dqLyn6h5LpUXOCXvhcxRKYQmK7MKX1YrR8VqxSpxO+DUCnxQf/bkLkqAUX5qsQJ2T/UnMqdQ2B/5X0fYxBjoE/mBBIKDHGqCBDlOdxHVSwa0JrBu4zRzyMLPE4LjAiQx2ndb/WxBw9QKuRSd9FFwnHhlldRu3EJ69cvonLtApxyEQm5qZVbAn2DYR6wzH2muYHe/NaWN30EQilzwp4Af/mLvxQC5ODBg772/gOnY0SAPPXeOiJAHn6KNpNEevijbf5JSkaxMsI0PX/vvfcE2CSRYJob7+ScZj3v27dP5IyYyW+anZNYYOXCozY7D1Z8sEKFY6UUz/nz50WSSZqcF4sizURAntUewT4bw9cTBGo5NoLt7EnxV7/8K5FjoiwfiQQD9D6QeAvo4vI8BIgpF0U5sV//+tfSN2Pw2roB5WYyQv6DiSZJmIHPGMo+IaxgYfUHK1fefOMNaSo+PT0jlSIquWdIC2EnkyuYjQvHcdFsstqmLH7z3vvv4sMPP8Knn34qtqdcllSC+DfahljfeLIgYG5klDh+kiDcB1gJwusguUMSx3+EfgjCbCeXOXrvvRaQXjDdrhCL7GXzwQcf4OLFi0J63W9etk2AyJqxJAPSi6VgZSaQPfAM5l55FfE9+1C3Y2iH7A1SBg+co3tFw78mU7pdAqSnJLAO7Rn0AIkQWlR2ZAVIpefhdquPs3dL+MPlG7herqAbBuxwGKlIBOlIFKlIFHYoLA/A7X4fjV4HrX4fHQE3VBY6gZq+FRbb6zxdFUcIwmhRHGVcBcMqmJcAsaInSH7E+RWyELNtxCJRxAwBzgd110PPcdDpO2j2HTQYW1wCTq6AwIrCUNIqEZ0Jb8gZVQ2kkm/4gB8LuYhbLuLoC2BC5RCOiJJgXcuTRt5dv+KCBI4roEQqbCNl20hFVdZnWFcl9h0XvV4fnW4Prb4jmt8tWOgSeCK4aSoxjLSIBrQDFIqSfxJUUFXCRACxRSIUEu3yuB1C3A4LKCLAgmRyW+g4DuqdDlo8v+OhR8DLklx6nc06uPndgOvKXASJkKDrGwJAgdYENHl/H3ddjNs29iYTODFRwHf2zeJALoMMs7o1Atv2XJRdF1dKFbxz/SaurJaFAGm7FqxQRBMgisTqu8p3+iFLVTJocEXNpiYMeO/v9hG1PCRDQJL2oC3CYURDIbGHgKQCfAI96q07+sv10KXfiJ946IZIGBgCRAOdQgQMsmR5bmcLAsR/d1CiyFQ3SMWD1DWJB0XhIW1Zag4p4xgOyX0NwWUBvvlOh6Six8IHGWfbVc3kaUvaiUcT39VEogGyTLY5fSdqhZALhZEkOWRk5wTcJWjlCknCrw6BWp5PAE+1LiSeSqkIgTAHUauPOFwkeFyRqNEVEFpqhsQp137d6cs6cYw0KZ8DrRASto0I8VAC0ALqkt5SREnXs1B3uL4I/go1JCBtjL1lLAepMJCJhBGjjcK2zOc6gcV+D1W3j45k9Q9g5aAX3/Pzhp4/6q8GbGW1WNh1BcyNhCxEw5wfrrEQYnZYiE5TycLYQD/iGmv3HbRdBy2PXyRDuLzVe21vQIEMVl3wnARQPSQJyHNdMVud92TsI2DbCBviUoOeXMNd10WTcaXnoMM44yo7cv07PgA5gJXVKtZxBJ7YNWOFBLQlaC0VFZYnBEiHa4LxkzbVICyrM7jGGOsY+2NhWyonCHy2nT5ajoMGr99xZZ2p6zeVVYznDmzPQSJkIROxEbdt2UtIGAvZyTXPewQ2hnYYFzy0dFY+47gQlEK2K5vKvYHlScxOS8ymT6l+YIaAV0SB8i2un56jroc+GNfXkowwbttCYHQd7iE9VHsdNLmnkEyX/g/KzyPsS8G9yHIRA79DYk2Ufs15shmdw3Bdkj8h9ENhtFwP1V4PDacv/kGbqtWtyW7JsCflp3yA/p2IRmBbYVn3lH2j7WTFWiQnuH9Q+slC01HEk6SCsd+FrgySfSnkyZqJkQRxe5pwUmQc90Hakc3DWx5Qdx2Zc1N5SWCa9snZEcRpbVZf6aogIY8FXId8lqQfCTghGEJAQmKx6tER5bNQ2IJlKxv2EUbbAdY7Dhp9V/pCtTXholavAuhVxZquRhO7uEjCRS7kIhWCxEvZY0Nhka1qcK/j/kr/IflmKQKVY5R9U+bKQ97ycCiTwKtzUzg2kcdcPoV8LCp7Ktc/185Ks4ULq2WcL5ZwbmUNxWZHqEnev9AX2rBAMp/+xOmhv0Xk+BYy4ZD4d4zrWKv00abc79nsvNHz0HW4ZkhuqeoU+iejoHyxck72CJWAQTqL9z8x10PKspClJLQdRtRWe4VKBFHzIbJyEkcpK0kJsL7EYa4jzr7In8naUZV+ftVXYLf3Jc80wc29m2s+y/0jzAQPnlcloKj9yUWXsa/XU/FP4gbPx3txVT0oT4w6YcWXXNPEh0l3uA9n/TW55x4N8+tmgREB8nWbsa/NeDcjQNQDLKoltG5dQ/X6Raxe/By91bvSNJE3FeYh1JTvbqcCRG4hpBw6JBrwBL1+/KMfSxNcNkIn6LVlpvKIAHnqPWs3CBDeHBw/cQJvvfUW3nzzzW9NBcjjJEBMFQJJAsraELwmsElJI8ra8Pc7eZnKDwLtM9PTOHnqlMwVyQ8je8WHQSOXs5NjC7zGLBU+1HQ60lcjWPFB0oNAPMkFkiH8G2WugnJUDzrfPUCt5+HwocP42c9/hjffeBNnXjsjDceHpaQ2PeYQAUL5rU8+/hj/+/bbmgC56JMx28Vph6WwgufdyDF4iMXiyOVyEkN/9tOf4tUzZ3Di+Alpns4MTvXguVPr6/f7aZgqa6jX7WF5+a4QT5TDoswXK0FISpFUMw/tqjDw3myhYHwXLW4+nOoKHI7/pz/9qewHJMfZoF4eGgRgetgLeMjrHn1MSESuKfb/IJFHUs9UV91PWm1zCaxBDQjvE2QmNQFCoN1KZhEdm0X20FFMv/gyIrN7UIMtzbv5EDsAyR4wKdtdWE/dvO6cAGGvBpHAiii5GdqHoPN6z8PdVh8XV8p4/9pN3KnVYMejSLKPUDSKbDSGVJQECOUmXCE+1rsd1Ho91HsO6r0+ah0CPx5aBKAQRk8yVBWoynkTqR0Bb0wfA0IkCvAgkEKdb4IKuVAI6UgYiUhEMj9jsaiAZ5x9l2AEH75JfvCcfQdV+d5HnT5HUITAl2Q7K/BM5+Dr2gHVcDUZtjAWDekvEgxK6YcgR8eCgCslXl+3i3afj/hAOkq7RTEWjSIXjSETiwp4JQQ9YQyeu9dHs90VaY5it4+1noNyzxFgzO/eYKSO/GoYRQIpIkLBBARjSbJkIhFpsJq1+RXWdlHAOQF6kVsJWQJKrrc7qHe6aPRcNLqcE0dAboJEnOOgcv72XFmnd7OyO2whHYsga4eQtyzRVt+TSOBQIYNjU+MiVRKXrHHFIhAQr7suFmt1fHnnLm5V66j1CCQpCSz25mk6LmqdPsqtLuoEVyzKOKlscFqBBBAtG7U0AUT/iISQj4SRjYQFICdQEyVQE1L671IZRPLDJVALtPoErD00uvRP5a9VDVqbShCTs0//VGCc2rhUBYjKXB1IhW3YTRUlYTKPjQiM50g2djTsIWpbSHCsdhhjdljsJ6CWgHoK2DNxr09CguQVx+y4qPddVPs9lDpd1Po9AbdIkJheNaooRIFbimR0kYtEcCCdwng0KiCdkrVREkQ9uGh5rsiTlXuUkqE9HE1UDqqjCMAmwsBYLITxSBhj0TDSoRBs0cRRQBer6zpCnPZwt95CtduX+SNAznEkwiHk4zHkYvRbAqSs7GKlhZLu4bWtdhhDSKZyjCGkQsrXed5CLIxcLIKETV8Po+V4WGl1cafVxq1WS0BmXWzlV4FsRuOZ+dMzqoXFVPUFfZXEYlpIXhtJ+lOEP4flvCQaVZWXij0k10g+NHskfxXoyHHI/PRICtDOJBhY+RKUXlQyUNyNCHorUoB2JZHKKiYPMTsksYSkLwkQqSzT2vwEF9v0h04X9W4f652+zBtB4KargEhFLamXqQKRag555vaQt23MJuKSUR8Lq6xyZqtznRKUbvS6qDZbEsMI8KftCPIRxv6YgMYksyTmeJ7IENEfy70eyu0u1podsQfXHo9LAkliecRCLmIjH4tI7IySRNEECKtZGMebPfq4iuGVbk8IrgarhgXgDStSyVOVRCHLFZB/QmJASPoNxZim7idEcH481Lp9NLo9NDodWVtZ3uPqfSwTjSDFPoIkAV3GyB7K3Q7KvS4qjBEck94/WCnASrdC1NYxR63deIQESEQRICQiWOGg97x638Nau4tSu41Su4Vmr6cqFDVBRD9gBUEcisgdi0cxk0uLfTwytyRAhK500Q8BDfa86DlY6/Slj0S7z2oW3pcTTGeFhyKluZ9Pp2IoRENIWK6QPoZioPU4Pu7La70elhpq/SiiSUlSZiMRzCaT4h/0T1bL8D5NZMQ8yJysMU53e3D6fcRYnRGPiG2yEc53WOY9YrPCT1WBsgKEvTlK7Z4af6eHsiEuRJZPUyA6UUEaoYeAtG3JdcxEGTdJROl+OWEmVzDukAx1UGx3sd4lGamIId7rkyxJRyLSTH0ibOFAhv0/xrA/r2SqOH9S5aIrKFhJcqOyjoVKFQuVGirtnlTj0LZtK4Rq38VKW/kGCS0mdLFCIhe1MZtKIBcJI6ojKHctrlVFhIUkttU6Lmptkpa8t1BJIUKCSIUpd7k+4PVgk2TjPVDIQo57RSSCSe63UZKHKg4pMtb4u7qf4Ji4p1W6XYlDZVaekKTQsUinD0hy2aDSQxE5TEYmsU3yivca+SjXfATjUZKeJF7UOaX3JBMV5P7GQYtrq0fChXsU4xBjIclEtb+zkpPr1m/6YSpAjNzc6HFse7dfo3ftigVGBMiumHF0kHstsJEA4c0tgyoZbNQq6C3fxPr1C1g59ym6K7eRdFjarLZcUzEieIYOiEYQYGNej2a8zW2uLhsnwPi9731PSZ+89LJo2gd1mTedrVHgfeqdeFcIEAAnjh/H3w0RIE/9xT/iAA2AbySPdgr8PqjnA+eFoKZpek5Jmz/84Q9CJJiqiZ1IjJkeGlzHBK3NF6u5CMgT2PalT3a4biVjqd8XALa4siLVHkJ4XL4MSvKwyoKg+zorPnR/j2DfknuJJA3N+4D+vXJT+/fvx49++EO88cYbeP0HP5B+FKZy5X52kZvwoTlfLRZx/sIFkQ2iBBZlubpdNpVXjQ23+/JNNgT+D3MBvLm17Yg0b3/tzBl87/vfl2vgPJBo3i0CQR6mmMXYaGCtVJL5YFUAJdRYQcRKEDUHzNoz9h62jn7AD1yE8SPGf/aM4X5AIo3SXqxwiUb4kLpDB9qukUfvu68FSDyy/wv76vzqV7+SOeaa8yXPNpFs24oAGZxMZb+SAAlnxpCeO4Ds4WMYO3kaockZrHth6f+hhAW2MfffagJESWzUex5Wmz0slNZx/vZdAfcmxnIYzyRF65oAoWTaExj2CB65Un2xTgCw1cOd9QZulspYbrSkn0jdtdDRVTimGbLSntZyHRS+8foC1hDkGCcQlE0JqDCTiCMfjyARsVUWtoCQupEypVKYeei6CuzqOSh1elhpNLG0vo679TqKjZY8jFMaQ1SpRX6CD+W2SPPwHnQ8HsHBXAoH80kcyCdQiNsCJjHKtgGsttpYWCvjTqWKUm0ddjiE+YlxzGZzmE6lUIjHfJBAZMF0gk6vT4BAgVUL601cX2/geqUm4ITKlCSwqWphjByYyo4nPKIkTAhaErCbz2Uxm8lgOp3EeCKGfFQBtCRHuFaU3r7KJuV8kJSqE1TudLFSa2KxVBVbMHO+ycxQIQWDTZXVuIP/3biglaZ3xHIxlojhABu+ZpKYjcUwEbNRiNhix/FkXGzBe39ZcQS5OSYCVbRFsyWgJIkYkbkJhQQ8Kbb6WKzUcXl5DSuNNtqUwBJgSMnG2C4zgYFs2MZ4IoGZXAZTmSSmUlEB3wiUKbBOyUkJAUIiigSI56HDCpyeh3rHQbnRxt1yTYi9W+0myk4PHYkhpscCJeFUNrLo5fuSPUYCy5AgQQvpjFctu+Xr3Ls9JEMe8rEwplIJzBdymOW44yTObMTDSkKNYLF6ZlE3AiIhJBVOBKRdVDp9LDeauFGp4HajjlUmc7C63sQ26aGhjiG+4zrYm0nizN5ZHMpnkGG1vPxNETk9yrM4JB56WKg28OVKCXcaLXRcVQWmsobVcSbiNo6MZXEon8aBXBJjzFLXD2oE0mg7Vjct1Zr4YmkNi9UmakI+sozKQSZqYz6bwl5+vpCW9c0qGMYPfr7c6clnlip13C1V5eKn01nsyaexfyyDqXRMyC7GHF4fybNbzS4uVepKqqbe0j15grvC8HakrptEoar60FnWJFwBpCxgPB7H3mwWU5k0Cuk4svGIECAxgrm8N9LNuuU4BC5dT0iQRs8R0me53sRCuYrb63UUm20Bz61wVIH3KipIXCHozSoCEmBcyzOpJOZzGUwkY0jGbCHJ4nptS08cHVPEn836JllAYrXRxp1aC4vrNSy32qiwIsP1u3jovHqVUU+bM/FwTyqJ0zMT2JdLIxcnGSGdJGSdMDas1mpYuLuMVqeLTDKJ8VQKs9ksxhNxBcKSZBTZKAgRx5iy2u7iVqWGy8tFFGt1IZ5Z6TGRSkks51xOpRNCgNCmIoWls8SFkGP1UN9DuetgudnGrco6ltZruF2vC8Ddk15BjJVcmUrWiOTnvlQC+3MpHBjPYDwRlUonLiHGtjr3gmodxWoNa9Wa3IPPT0xgWttaAcoqk57nZ/Vgtd/HSrONBZ6/WsfdWh2dXg+pkI2pZEIaXe/JpjCZjCEbI4EUUmC0VDxp0lXsYgnovdrsynGur5akV0WNFZMEkDX5Q8KCvlewQ9hfSOO5vVOYy6ak2oQxVKpaZI0Ba50urlcbuFau41qpKgA9JeHEGlzb7Mfk9jGXjuPkzDj251MYj5HA012A9JplNVnZcXG9WscnSyu4VWsIYck4F/M8TCUSODYxhv25NKYyMaSjlJAdVH+UGm1cK1axut5Ap9sWMnz/RAGz2RTG4rbML4lqOS2lM6WSz5I4Vu70cbvewpXyOhZrTSy3uwKcS58NjsEnQFzZRyZTUezPpnB8Iiv3AgniSoITqepM7it3m21cKFZws1LHcrMJVl/mouwZksLBsQL2pBOYioYxFY9gmntnzJZKCvqgqfSjaZgwUe52UekwaUERBxwTqyianiVN0nmeW9WGkFp8RknaFuazaZyanZAG6GmpvFFrXe3JIVR6LpZqXSxWGrixWkWp1ZWKGJWUw3sAoUuE/Ag5HSRCnqwzSnTtzWawJ5PCbDIu+xzJURWLdEW+L1HGKj5X9ta1dht36g1JOGBj+NVWRwgv3m9YIrGmaX2tWce9NeY4UmXCuZ9JpzGXz2A6lcREwkY6qu4zVL8cdYfA6lvGP1ZtqfhHUqyD5Vodd2oN3Kk15Xdct3KdQXlQsY5+ntvGLfno0Wpkgd2ywIgA2S1Ljo4zZIFgzo1i6bmBR5il1FyHu7qE2sIl3D37MTp3byHZ6yFCgeJHIEBUcrAnfT+YLU7Ai7IzB/YrwFHY6vu9RoH3qffg3SBAuGFTkog9GQiGUhaHkkTf5NegeoErRD9Um+aim134JmshSCAOkycENFnlwez9//797/Heu+8KuMneDua1XQKEx6ZEEbP0KblE4oDSV88cPSoNzwl48eFi0Bx0+zNngHb28SDRQaCd1SocN4kQ/q5KfftWS6oSNntthwAR4CgArB/Yvx8/3CkBEgDOzDhoY1bUUFqMBAgrbFihwp4kj/oaDHfj5PN6WUHHKgrG0r/5m7+RnymTxSqcnRJp9xunmRtKI62srEj1x0cffoT/fft/5Wc2gG+1VE8QVeW9NQFizsUeMiRxuCf8xV/8hZAhlPbKZjLKl0YkyKO6z44+T6JjdXUNH3/8kfjxZ599JpVYnPuHqQBRj5d+pJEHO2baRQuTKBw4iuzh40gdPQ6MTaJG8F2DgyMCBMh4PRzxJbA2VoAou4YkU77a7qNYb2KpXJV6hGn2dUgnJdOWAJhuxav1+4EO5TT6DsrtHpbW67i6WpZsysV6G6s9Bw1WgRjhK139YRT/4yJv4Umm53QyhrlMEvPZjADF/HdOsqEV0KQlsGXy1f2fBv9diAyWAJHNFhYZO6s1+Sq2OiojkZmX1OAOECAEfKYTUZyYyOHEZBbPTmUle1b1RPEEYCFxcL24htvlCkrr66LvvX96CnP5HCaSSQFb4sxO1QC2xj8UQOC4ki27UCPoUxN5jVu1poCGlMboU7OcWd4iC0Ypl75kkVK+hJnTBMln0kkcKhQEJGUT2EJCAcIE3whE8mXAUSq+UzZKAL2+I5U4K7UGbpQqAlDerjew1umhRvBWyCCj1G2oj+GUo8E6I4VEOZE9mSSem5vC0bEs5lNxjEcjksEsUmUE9EUvfNDQVQHPzIwmOaMkVIwGOkmOSt/BrUYXl4oVfLxwB4vVBtqsLhKND0pGucgQoI4wcz2JuWwac4UcprNJjNM/CPJRdoUgjZYpVyC1Aml5PsryMDu42XVR0QTIzfV1XKnVcLvVlAx2QwypbhOsGVJ9KESFTE/qAytA5L36ToWkDcF1y8V43MbeDIHaDPaP5TGXSQlZRBJCAzQAACAASURBVIBPQDgCS3ITMSiw5Hanerl4aPUJbDk+AXJjfR0L9TpW2qpqg9UtjqcIPiaKSCWV08MzhQx+fnS/aN7nbFskTUzja7F7z8HtZgcXVqt4f3FZAFECfV3dJ4XyNxGnj7lUDM/NjOPkVAHHx7OYSsZg69slZqaz+qMO4Fqpjnev3sWl1XWU6N/9vhAgJBQPj2VxbDKHkzNjmE0nENc9FIQAaXdxs1zHwloFN5eLksW/f3wc+8fz2DeWwUQqJtU9BFTpVQTJr9e7+GK1ij8vLuNmte73Hxp46/AWpaoHSYAIBeo5iMEVv81HbAFG59NpHCwUMJNNI5+KC7BLgJxSYqpfyyB/QgTNhKQicOoKubdcbwkBslBex4LEna6qgBPwUUvmeI5kdo9FCKjHBdwkgMqviVRCCBCf/DDn1JdiWtGzqonrm2AnK3dIPF1nrKvVcavRRKnLfgjsacHx0peVH7PSIO25QmS9tn8WRycLmEzEhHCR/k+eJ9Vpq+s13Lh9VwiQHCuI0mlMZTNC9BLw5ToT8hskFxn3XYn7N8tVIcxJFLe7PakS3DtWwHwhj/kC5zGuJLB03DJP51yrXKNcf+WeKwTErfI6rpcquELiudlGXexIkFwTIJ6LiVgEh7NpHJ/I4dTcOOaySenpIGNj5V67qwiQiiJAbDuM+clJIUAKcRL5BJPV8xF7JnAPY5VFsdXGjfI6bqyVcW11De1uF/lYAnuyGRyZHMPeXFrIqjSrPyTmaEJeFaRKrJH9kMRlu49blTouLa/Jfni71UKp70pVKmMg8ZFMyMJkJIzjkzl8/5k9ODSeEbKXhBVjj5CMBPpbHXxZrOJcsYwvl9dQbHQQCjGph3SQqvBKOX0czCVx5sCcHG8mFZU4Y26YaGtWZq70HZxbreDtq7dwtbSOtpAPiiCbTyfx/MwUjk3msX8sLcC78LI6lpIAubpSEQKk1+siQwJkcgzTWcpK2SJHqAB6VeFp5pdxbL3n4najjSulddkPr1XrUs0llUu68T0/R5KQx9qTJRmTw0tzk9ifSSGl7cJDs0KwbQGL6018uLSC88UyFqrrQoCQLDk8lsdzs9M4mM9I9ZpU3IXpv7qnhZEP1LFX+YD54vpWF0Hypu4BC9UWPl5cxeXVqpBZXacnxzw8nsNrh/bgyHgWeU3EK9kwCLG02u7jarWNi8UKzi6tCGHbE9JKrU2pgqVMHPpIWn2peJuRe6A09uezsl8wPmWjEelbY3qtKMpd14qyJ5Le8yudjuwVC+t1XCpVcXO9KRUyJMylV0xAdpN2pq/lQxZm4jEcyGWxN5/FnlxWCEtW7SUirKoM9HYJnJMxhpVIJKXXWm3cZfJLtYZrpZoQRlzPLfb1CRAg6t5tRIDs6CFq9OZdscCIANkVM44Ocq8FhggQ3URJdFXbdYQrK2jcvIzbX3yE9u2bSLTasCWTWekwb1cCaxgI47+p/U6pE2aO/+ynP5MmvsPNku8Z74gAeeqd+FEJEAPi0zcI5BLQJchOsP0bC4IKYKzKlfnd2MAnEDab9aG1oCoBNpec4vEqlQqu37ghWfv/+Z//ic8+/dSXLtou8SH3nLqCiw3PX3rpJSEwWcnFBtzS8yMeH1RyPQRozQwdqVRZXJTqAvaa+Ojjj6TygxnpJD5YHcL30df8h+dNwHbjL1sB8Xzf4UOHpAcFqyfOvPbaBgms4XPc44f63IymHF+5VBLA+D/+7/8VIoSSXbT/43yRQGA1zve//338wz/8gxAJJKlYBbKb68aQIJS8IuFx6eIlkcL68KMPpfk7JbLU3OiGwtu8aMZ+jpf7AElPNqOnf7EyxPj1Ng81etvDWsD3YwskICl59cEH70sFCKWwzLrbLgGiHplU9m7wToMPj3y46obCSEzMYProKWSOHEfkwGE4uTE0XWqmUy6J2e7buJhtvWkbx3nibzG20bnG922CvpEAmU9Qaob3YKZ1b0hkgyjh0iRx0e3KmicYSOkTgl+mqbI8yCppeQEDmUHM7OO1bg+LOsvzi7trWKg1Ue6rrFjdeleAbcI2BCEp2TFFkDiXxJGJPPbmUpiIs8qB8ishAdYFgDQP7tq2Opdbt5JVckdt1xXpkrVuF7cbKtOUchbMKC63eui6lOMgCMAsf/YZ8DAbj+LEWFZ6opyeIUAdF9kQ+hYJhWq7i+X1OirNJlrdLmKRCKbzWeSTCSTDtsoC1g3Rg9Ou9mECTi5We30hQc6tVHGFoESlKkRE14oIKCEECMF+ryd9D7JhYCadwKGpcRws5ARAn4zHpPpG5EXEJoNd3Qf8dacJ1RheZahTkme13cHNSg0XllelCuVOu4P1PnXHVVZ1QCxHX8IQMa6Bp5Tl4mAujTP7Z3FiMoc9iSjylOWQXhGqose0Wed0DUBO1eZdxL000CWgKwHwnoObzQ6+XKng/Ru3sVBpoBVSoCwlmLJhC7Os0hGwkwBkBmPJKChhQ1tQ+oa665It7xMgJlqocxoygZUnbUoGdXviHxeYtV6u4nq5jGK7I8AkiTrXskU3XfVwCAI2pvpjKJiYniECqqk+NhmbUjRRHMyn8ey0yqieZOVHxBZZKNUQWmXy+tYOmN0keAmBQ8C738dap4Ob9QbOl6q4WiHJV0Wp3UdPaCL2M+CYmdHbwYmxDH557ACemxoTkF8RIMoeJEAofXWr0cGXqxUhEq5W6gpoZi64xz4fLuJOF3tTcbw4Oy7HeXYiJwSI9B7QJBO18WsArqzV8cerd3C+uI5il1r/JEB6mEhEcGw8i5NTebwwOyYZ2ZRIUyQjBMi/22jhDrPuV9dghywcnJnCLOdZpKHYP4TZy2rsq90+Lq+38VlxHe8sFXFz/V4CZLPnU9VTR/Uairp9pCxPpMgINB6fnpB1tifJCrCoyJJR956xzic/zEH9PiIq9nF+TCVEsd3DYq2By8WqrDMSEtVuT0BH+kTM62MqFsXhsQIOFXI4kE9LpRvlhigdxGsnISaNtQOr0kR3VmqomKt6rjDWlXoOlqU6oIZzy6sCAjPrm6Svx54qjHUkQDwPWfTxTD6F7x/cgxOTBUyzaXNE2qFLFQiB9gblc2p10flPMebwfooVeLSJ9LVWY5NrJ8hLks51sVJvSqVDcb2GZruDdCyKQ9OTmMlmhcSm5JCJWybiGJNyXgk+Nzxgve9IFj7j9tk7RVwtrwtRV5PrUWKG3DtIgDyTS+PkRB4vzqsMfPqVqhAAOgTcW125nmanK7Jd+VRSxkW5M1l/xJ81YSLX4imbstpisVLFpdt30e71MZPPYY7gMIkqyiex35DMqSEtTY2P8lHVfpzSeyRUOpKJf2mtirPLa7jZaGOdCQFSYQZkQxam7RBOTuXw5rE9eGY86wP9Us3CcbEnYLODL4pVfL5SxhfLq1hpdABLVRjRv7ju004Ph/MpvH5wDs9OFTCXiorEmgkrHGXN8bDc6+OL1Qr++/IiLpfW0RQCBEi5DvanE3h5bgrPThZwaCwtFX/EZ/hZ2c+6Dor1jvShYYUfJeLGSAhFbcTErgM8RxEgymeFhPYYd1zcafdwtVzD53fWcJ1VCiKZSYBeRVtWxozFbOzPJfHsZB7fmZvEwWwK6QABQilHEiA31ht499YKvlgp4Vp1XZLZ9qb4uQJe3TuHg+xJxX4+TMrV65njkqpLf/70fYwSotLdyJR3CpnlAdcrLXxwc02IjKW6IkByNoSgef3IPI6N5zAmBIiqblXzFsJKu49LlRa+LFbwydKyEJZd3ZNLUSCKkM3YwHTcxr58Cs9oom2S+2tExQbuc8G9gvMV3DeUtCF9jv3QHCGWrtVauFxex4WVNdnvSPDRlxg/JKGBRGLExoFUCofzWSFF5zMpFFipxbhLwkXi0b3F8+beTxI9uHaF4KKsWgeXynVcKdVxdY2xiBJraj9XCQRy5/jE75BHJxxZYESAjHzgMVngXgJEcstYytltIlovobV4VQiQ1q0biNbrsLt8vNxZE/QgAGky3Q1g98rLr+CXf/VLnHz2pDRMJmB339eIAHlMfrB7h31UAoQjIXhDCR8CoQRBDx8+LITZbgK5u3fFu3AkLS/Em8ANBIjWWL3fGXiTSnCY6yaTziBfyCOZSCIU0KX2pa+WlkTH/89//jP+3//8j1RWmKbnOyFAWFVAiSsSVKyYYONzVuiwoouNBTdUcD0EAcJKFUpbEXD93X/9Du++9y7OnTuPleKKT3gMExtbERwP+jurzgi+nzhxAn/1y1/i+6+/jtOnTmF6ZuYeSb77SowFCBAj3cVqFcpgvf/++0KGEEx+GKmx7XoX5aJIEpKM+sd//EdpKi4SUtHorq8b2kGIKgJSt28L8fHBhx+IpBr7srAKhvO4E78yxBr96PnnnxcC5Mc//rH4GfcK+t3o9ZgtEPBjNjtnA3RK5f3mN/+JS5cu+/O5EwJkQIIMHqH4QEU5CRIgqek92HPqRWQOH4M7tw+9dB5tj4A+5WEUWL/la1tv2vIoX8Ebdk6AmB4ghgBRgJsiiyiDo5qZq4dsghoiAeM3h1aZ8abaQcARaaZLgMVFsefgSqWOj5ZWcGmNABa18fkuBZ0KCMnM/hAwk4jiYCGNw+NZIUAI/DOzkln9Cljf+JJp9OdS38hR9khXFhBIa3pAsdPFzRolQ9ZxcaWEpfUGKm3qUzOrVgFpMc/FbCKKZ8eyOD2Zw/MzBcxlEpIlasAnNnmvtVVTcTaP5t6UScRF/51goIhYBcCIINjEoRKUYIb83RZBn4ZUOny5XMStWgs1LySZzarRLrMxeyjYFmaTURwcy+LE3JRkgU5RAzxiZHgG9jAghP/dgLP6u0iUEZxwPSzVGji/vIYLa2VcqqwLMMdzU3DLSJMNN5M2Z6K5VfNuD4fzaXyXAJsmQEhgEXyTdqt6/RhNd+NTqimy+TJgk/IvVgsYAuRdEiDlumiu80XJE1boHGV/kbEcTkyoCgJmb0smura7ADRBN9FAi6EWjH0IEvGcJIdW2z0BiJgle35lRYD0EnumUAaKkmkepbxME2tNfPg9QO51SuntIBUrnhp3Ko4j4zmpfDg2STAyjrRulCtkjeFShuAgc6tjqkKMu3PM7Nlxt93B5UoNF9fKuFBUflTtsdKN/QA4ZhIXHTw7lsHfHDuA56fHRKKMoK+sb/FJSwiQxUZbgNA/Ld7FlWpD/JGVQRxbhP0/nC72J+N4aXYCz08VcHIyL9dFQJ0vZqcT1Fz3gEulGv73yh2cW1nHsiFAvD4mExE8O57Dc1N5vDQ3JmSeIUAk0YOVY50uSo0mVkVizsKe8TGRU6M8VVR6Pii5GMaX5U4P58tNfFqs4v07ayKlQym8rcI7G9HzfxFmWnsOxqNhAUqZKX5ydgr7JFPclmoTAzQavM609A6GHUPwqd5JqjH0OtdZvYXzKxVcWK3gYqksEnocHXX9Reoom8Lp6SkcGcuLTNl4jD1aGGMHlUCK/NoMJlQrVGTeNDhLn+B5F+tNnF9exSVWLlQIPHbR8Ww42ocJdubAyqAU3ji4BycnxyRTnlUZ0k7AEBpsRN7jFUFkrEgEGUImGP9ljCJTpwjw9W5XJHDYP6TV6SAZiWLvRAGFRBJsqkzwWcX+wVdQo0HkvUhc6EoUSiWx0oGZ/VyjKxpI5acNAXIslwH3sZfnJ7Evm/AlkngeZqdTGpEN0AnSMiZRRpESQkb6SNQUdeBQxAXBXKDhuSjWG7ixUpTPT+VymEynhAxIk6jSjbrNJJnY48d+yhpp25Bovtvq4uJqFR8sLot020qPkltKgokVIDO2hdNTOfzo+DyOTWgCRMc2I294u9HB58UqPlsp4bPlVSxrAoRkLSvs2Gg+7XRxJJfCG4f34PRUAXtSrBwI+3GZ3kMZrjs9B58Xy/jd5Zu4uEYChOVVnhAgB9IJIRxOTRVE+m4iER0kqJLYcdjUW9k0HCb5rCr/DKE7EBtVEd94sSJeQ2i4QMUlcdHEZ0urUoFGEkMlBCgChPM7HrOlmuX0ZAFn9kxpAoS9KtQaIAFC+T1KS/5pcVnscoUEiOdiXzqJU5NjeG3/HA7ms1LlQGkq33+HCBBD6Bl/VhWKauQkBWuuJkAW6I8V3GIFc7+LQgRSgfTDZ/bK97Ewm4cbAkTJZy23+zhfaeGLlTI+WlqWCtCuyEJx/tX1UCZxKhHFkUJa9owjlBRLJ6QPGhNAeO8lY9SVgdzXjV1VPND7EQknkaezpGcJiaYrFRJNiki802phnUl/vN+wgByAvckETk2M4/iEmu9pxl19v8dj+V8b7rvU+YL3OkTzeJ9BsvJ8qY5zrFZaLuFuvaN7wEkZnB7oVtH6K7iFHp3yG2+BEQHyjZ/ir+oC7yVAzI1OpNdGolVBe+m6SGA1bl6HXS0j3ObWoh4w1IOTCt4qzppHp42B1n8g0xnuBFCY7TsxPiGZysz0J+hFYDUWj92faB4RIF+Vo2z7vLtBgPBkJDyYDb5v715MTU+Dzba/qS8DKBM8p/3kwUU3L7sf6WOIRNqFUkEHDxwU2TCC4NL7QZMglF4iIE1C4be//a1UJFCuqFgs+s25d2JXSlyRLCDAToKK1TmUX+I4HrXfBK/Jzzx//338x3/8Bz755FMUV4sP6D2gMpV28greAJI8KhQKEofeeustqWiZn5+XWLRjwk1X8ZAcYHUEKz8oM8YKCZIECwsLUgkykDvbyagf/F6SHZSJ++53v7s1AWLs9Qjx1PgsZZHYp+WLs2fx+9//Xqp2SK4RQN/pS7LW02m5Ds7HX/7lX4q0GqWxHmo+djqAb/v7DQFCwG55WXz3vffexf/8z//g2rXrvt+adTG8Pu79vXmQHjgcQSU2JxYt6LCN9OxeHHjxVaQOHUNrfBqdRAZdKADIv7G437z4636HAeCpmeeHJUCYka7ywgWskOx80hPqi6CUNKHWALM8bGvhUtO3wjzTKi1rS+QsKLG0UG/js5UKzhUrkv3K/iCqlTUlH/rSxHYyYuNQIY3n90zh0FgWzHjMRik7o0gXI36oAHSVMR6cIZOLbMgYShAZaZaG1nRnNYqMYbWCa6vrWGv30Q8LhOUTICfHc4oAmVWa4UydUVAMs14JojkCrPDf9M2wraQZ+Ysg+GUEpYL3qQRtmXW5zmxgZr6Wavho8S4ul2oaKJajirxUDn3Mp2M4MTWGZybyOFhQkkNsPE3Anxm3yg5Kb958cYwCSEiGtiar9JwJCQJP+qMssuphrYKPbi9joVoX3f2OQ9sSYGYTbXXfPbwK+G82imbW/IF8Cq+aChA226WUDOVulbhYoKrBwMikRkxWtAZMNdiqpJj6kjVKoFMqQMo1kQ1iz4exSFiaq788PyUEiFScRGzd60PLoBlIJZCZzwtQkkVmPFrKijGD2bkid+NiredKhdL5lRIulSoiA0XJkhZBRc9GmOCxTI/xPvV0MvySdSFNph0hOSZjNg4Xsnhx77TIP5HEYSY2bSigr37QMdUw/n2HBmTFj2T+BpSUIi40wdjt4Ua1hs+Xi7K2blRbqHRdeOGIgGokQE6OpfG3PgESRpwEiKwPBRySeKI/KAJkGVc1AULbC+npOkg5PexLxvDK7ASe0wQItekNAcLMc0OAXFyr4f9dWRKZnuWuatzOdT6ViODkeBbPT+Xx8uy4ECAEI1XdAeXaXOmX0WRz915XrjsTtyWzPMbm3QK/EhINiezNnRaB4Bo+K1bxcZE9UVqqsfQmsThIWKinSvYacpAPeSKpc2pmCkcptZWlLFkMCUsBuRIK9TSpmKMkbcw8iV+JzLOyFQFoPs2SeKXED0FSShWdY0VEowHP7Uv/C/rEsfECTk9NYD97jVCajFnWRs7GNDvXmf/+dem1TGkhvlfZTsVDkVyCJ82Zl5qK0Pvk9jKuVRsodz20dMs4Vttl0MfRfApvHpwTgHiGCU8RksGD6yWZRBkhXr8dIqk2kHjieMweELzloztT7q/R66HjsKraFcnCTDQmJIr4vOwP6jwb9pGAlI9UrmnSmIA4QfJzq2V8dGtZpHxaJGy5ti1PKkBIgJzeQIA4ssZ4BhL5BIL5fhUfVcN31e1CvfSlKfxB/q8y9/nFpuWVVlMqkDPxBBKRQM8PP8CrCzJr1UhDKj9RPiPrw3FxrVLH+4tFnCPg3+iKBB2jVDoETIeBU1M5/OT4XqkoEKknLb9HkpGVcgSWSYCwAuTT5VXc9QkQ1c+JVQQpp4NnhACZl/U6LwQI1726YsZ3VoDc7Tn4zBAgpXU0tAckdAXImbkJIVCOFhQBwmMrQjas7Moe7VoaUNnQkFsaudHVf4YMocXNvqXWCddxF4wZ3Js/v7smDdlbQqNrAoTSeZoAeW3PNA5mkkhaijDg6Tgiyu+RAGEFGwmQy9UaepTxSiVkD3113xwOkACxLFUdpOMO45fUPmobGwLQSEmqKhDlr4YAWai08OGiqgAhAdLrd1CwIZWQPzyyV2Q0DQFi5p7VhMttB+crDXy+UsHHmgBhbxBZX3q/mGCFYz6DF+YmJEaI5JXppaJZOiGQtAwZ5bqG93zuvWFJGOF9Aiuf1V4hMoelGs6vlnF+pYjbzab0NmNFyZRt42gui1fn5yQOzsSjyArBp9ZGP6SatPv20OvE7OxGjou25Jh433eLxGWxgvOrVZnflWZPESCmwdWmdxhPzY30aCDfYAuMCJBv8OR+tZdmbin0g5hm/uVG2uki0amhe2cBK+c/RXPhKqzVFVjNJiyPt7c7I0BM1qgB/5iZzKx1Zo+z1wMz/aempyRr+b5pQY8A2H21dv72nH03CBD6iAGmCXwSFKW/fFNfRlaIBIipADEkyINknGhrgsUkD9kzgaDxnrk9iERV82sei4A7gXdKX/3617+WagSSH6xG2MnLVJocOnRIqgxIFJAEITjNhue70WuC4+XYSNaweuL//J//Iz+zmoC2Ma8B8KofEHaIfzKMhG1bqgpI3vCaeC0///nPhdAxTdwfhgBRj1CQMZN4unbtmtjeNAxnfxD+jSTJbr445qAEFv3hvhJY/pPko42A88V56bTbIlH2zjvv4N333hOSjT5H8i04b9s5m/EzVn785Cc/EUKH10LJtZEU1nYs+PDvkb3ZdYUYXbx1S+bRfN26dUtXgKisTHl8Hqrw2j4B4qIXCqFtR5GdP4DD3/keUgePoprOoxlNoq8hx43iAZtcl7/udxgAHt5Eu/xJget8gTBWxpjfSC8DhEV3P9gDRFWABAgQSibq7g0EF5gJ22I2ruOg3e8JCdB3VYeERJha32HJhpVeFD6IpUgTPmDfaXdxvtzA2ZUKPr1dxN16UyBygjG218NYNIyDGTY4zeP5+SnM59JCisQEXFRAimR9U2LFYWNvV+Qd2BhawVmqgTT7g7DxKgFekSUxwKCWDlnpdHG53BCg5dOlomSMtwWqB6Kui7lkDKcmcjg9lVcVICRANEBiYjBBGb6fYJRIvvRpExdsdE4gQu5zQyGRionbYURFq5tAqs7I1EBxncRQtYGPFosiPXS11kKp2xd8PRMGZqMWnsmn8eL8NI6M5TDDZrvMwtb2JeFHuR32fqh3+yJv1e476Hts9M4+HCHRfM/Hqf1uy7+5/3OHIODPfixXKut4/xZ7NVSwXGcfCRcumwyL9JO6Md6MACEoEocrmanPzlCaK4OZZFQ1QbfD0sCePQLYbNtIO7G/iQBVlBFhk9lOT3rFsBEvgU7+rd5XvQzYO+Hc3aL0LPFcT/qfEJg+MfH/s/ce7nFcV7bvqs45IRORAHNSpKJlWQ6T7PHoXk/4H+d+b+7Ms+fZY3s0Vs6ZGSRyRjc6566q9619zmk0QJAEJdmWKfQ3HMki0F11zqlT1fu311ppPDU2hOlkTLzKQzprRWUiqFyRmm3LOmXuBIuvhBbsmiVE4Xwo6zCVT6KKccoKhAU3BvHO5cvSsX+FFkLlBooOlRC0JuN65eBrQHiPLxR8Typ4Qq4t8GM6GceZgRQeHx3AOK1btJpJAtWlY54FKhf1tiPz12x35NriQuJxs1Odx818BrFY0wVwFjBZ8K7BlWyE67k8rm7l8cXGDtghztBZXl+0wLqQiQsAeVwssJiTogCI6ZwW5U21jivZvAIgJaUAYdcyTzPg2IhoBchTvQqQSKjHAksV/qkAYSf5a7OruLJdxBaVNGzBFwASwIW+BB7fB0A0cpNCKtUtLKCxA59jLYU8/pH2Yxa9vehoALJGsLqRxxfZIq7slCUL5UEAhPcT0Tq5bbGXOxb2CVB7cuyYWFGxmB7tUQYY2MRrjdd6ldcZ9x6xSuXxASGvF1Ev84m8AkRZKGS+Ai1urm7u4GauINdaqV4Xqz+C1YsjAzg3kMEJZtgQuIiaYbfwzmuCe12l3RELQioYOCY8fu4p3G+ZDcR/Mpuka00ES/bqIsOtSxV8vLalCu3lugRP8zohoKQFFgHID46PCgAZ6QIQvd9qJR0hCG3XmqKi4N6rzp17HfdcXk8M1xY7Pk0RFFhUtn+8vrg/C1onoOm4ss75PlSnE0RwXXOPIuiSfduo1iSrBWJ5Jd3z2SLeXVgTq6Z8xxGFCD9yIBjA6WSsC0AmqQCBLapB2cME5tPykLZuBL08BgfNjo2WfmamuoXnEOEzfE+GkBTYXWY4qWfrAIG5vvYYNk01IN9HzsWCnAPvh/wTpF2bBpc8EmPVRBD/2XoeX24VcZXrtt4SGEnFwKAXogD50ZkJBUAktF5x164CpK4ssD7fyuPTzRw2qg3AExAbwy4A6TTF4uzl6TFcHEpjPBpUDQ6usrhkGPVeALKIG2KB5ZVnspDTEQXIs8cGxPKOyjsquAhAFMRSd3qTvcV9nfOq1qotey9ftHLj/qXmV+1fBrLJ/YAAttXBUoW5JgW8v7QhgKgsAMwoQPwCQC6JAmQIxxO9AETd0wSAFKt4d3kTn20TgFTQcGz0h0MCPs4PD2AsEUXc40HSzQfojQAAIABJREFU7xVrp5i2L+M93ihCBOA5rtybeG8tMVvJoSUX144Cm+vlBm5sMuOHRf0qbLuNjN8V8PHKiXGxB8x4lQWWAiDcawlA2gqAbBe6ChACEM6J3+2gP6DuF7SkuzRCJVNUbNHE8qqnoYOQuMT7Z7sj9oKyF1mOKHD4/MOxZk4IbTmp2eE8EZxxnBerTQUSl1cxXyiiZNtiaTcRDuN8fxrPToziRCqBJI9fy2FE3cc9zXEkHJ62kY22I/DLa3nEJjDMP1TrevnsABRtGyvlKq5s7kiDx1KJzze2yh6R3aC3PvgNPwIfvd3RCDxgBI4AyNES+SOOwN0QhJ0yPruNcLuK9tYKdm5dQXVxFs76MlCuKAAiXVb66/oDFCC98EM95FCG6ZUC5NkzZ/Gzn/4Ml5+5jMnJSSRTySMA8kec7T/2W39TAMRYE1HN8KgXPs31YTItjB1Q71zdy07oxIkT0ilPKMHiPYGIsaFikV35+H8oKoTXX39dgsT3A4XDrIl4PC55DIQtP/7xjwW2EH4w94Nztcf66jBveFA903WxuroqKoI33ngDv/nNb8SGh+PyTaomOL7GMoqFdhbZeT5UttCCyYSHf8XTkGM1WSZUghB68JyYvcKueoaiMyvkm3yZQPreEHSTqfTQIOchDsxc7zynxYUFfPzJJ/jtb38r57m5uSnB2Q/zkk5tr1dUTVxrnBuCkNOnTneBTvf9joD4wwztfX/WXF8OC+adDu7cmcNr//OaWLhdvXpVwGRXvv8VAQh/jQWXDhy0vT40giGkpmZw6vkfIDJxAllfCFVPEI7FkFDdZHFg77Y6lb/86X94AEI7G2aAsEDC7nUZA1eMjMQih8W8XMeWUNjNShn5Wh2Vdlv8+PvDYYzEIlLcVRYuqrisujxVYTrHsOJqE1e2C3hvaQ1LhYoUV/lZIbctAdqPDw/IF3/aPbHT1M/ipxRBjRLFowKGqw1sVRvIVhuoNFl4ArweLyIBH/qiIYynIqIeYaFZlBLmOKT71sZWsyOFnncW18Wqh7kTrQ49+V0FQAZSYtFziQAkugtAzPlIF662nCm02lIMyVUaKNcaAkFYFkqEAhhORNEfC0lwLMNgjX0XCyxS3GQhpdqQLBAWcD/J5rFerUsxpD/gxelkBBfoaT8ygKlETAo3HFtmhMh7sKDBzuhiVUDKMm2bGg00GVhNi52AD6OxiKhHGLCc4dx4FeyhTzcBDK1yvtjcEXuKW9t5bNfbsH0B2JK7cbf6w1whqg8f0jHeHwlJxzw/j9ZO7DqeiIUwGPFLQLvp/HU9XoFhYg1UreNmlv7pDRTbBDlqjllkrLUaKNYbyNXqaLWbAhJG42E8NtwvBeNT6SQGaTvGrBRhptp2SGdZEAZsVGvYKldQa7ZV6LPHh7g/gIFoGGMpevcHEPMCAcJB15aCDTt0WRCkMmd2R1nU3MyXsdZilowgNr07sGynrrH9+4UcDouHLDBbNibjETw+OiQAhL717O5l1zKPm3MoBVFYKDRtbJSb2CrXkatWUGu1BJgFfT6kwmEMxCIYSYSRDjOzAF3LL3N9UTmzUm8ISHt3cb2b4WE7NgKdNs5nEvhfGoDQAkspQExBlgoQpQhSAGRDAEiFYEYDECpAIqIACYEAhCCF1wktUroKEA07Wbjk9fXa7EoPALEl64cKkAt9SQEgT2sFCOdASqm6M72raNKqPh6oWNpJEDyhj0fGjdfQWqmGL9ZyUuC/VVbWObszs/fWJLOlcyvYbe23GxgMeXE6Hce5fhYcBzEajwn8oNWWAEvuXx69/7Uc6bRfKZSRrdVR67Rk7bBongqGMBSNoY+WfdEgXI+FQr0jIO+L1XUJvc42O1JkHfR5JZT+qfEhCUtm+DgLsWp1KVUSVRwcR4anL+cr2OZ10mijZSuroUTQj+FYECOxkOxRzJJhiLYKtlfXg4RlN5q4ka/gSraATzdycr3X+D1Zr88zqRhemRrFRQZXR0JI0MrPKI3Y3a/DzRlYTTjIrIlt5gc0ee6uZO8cS0TFqnAw5Bc7Orl16GtDTanJwlBh4NuVNrLlBrYrdTTabQR8FlKRgFyXVBQlfR6xUTIQn29Rd5gX4eL2ThnvLmxIaPdqs4WybQt06A8GcCahAMjT2gKLCgGlADHqPY/suUWqvRodbFQa2KnUUao3ZK4Z4D0YDSsFUJh7pVYeqqUg60/Ohgofvk+HIe1NrBSrslfVeS4EGJGQgOGxWBTpQEApCPVDhRTRLWCr0cKtQk0gxgdrWSyVawL+aH82RAusAQKQSQEgMQ1AeCqiQrAgyicBINt5fLKZlZBpy/JLXpFNmyQqQLoAZFQABhUgKdmPlfaGReiyDVGA0ALrt7MGgCg8EbKVBdazxwZ7AIhP3ttkO3HFEZRzfgjcaKW4XqqC4ejVZlsGno0A/RxXzi8VjF6l6uRLwICxymx2cD1XwlvzawJQ+bxB8MDj7Qv5cUIA164FllKAqGua65T76EKxgneXN2RcCEAIL8L+AJLBoAR5MzuLzRbjsYjACl47EQIGbV0p93hmW7Y6WCk3sVSuq9yyVlsySXjPZTNIudVGtlJHkfk67ZZAobTPkff84YkJnO1PaQDS8/wBSwGQIhUgtMDaEkDA9+Q5ht0WJmJhPD0yLPe56VRcjpdjxUYTUdg5zMVxxfJsYacsVp7btRpqnSY8HhvxoBdDsQjGknEcT6UxGAojwnwZsWGzlJ1b25asqw8XVzGb4z2/gZDXh1OpJM4P9OHJUQVezPUjGTp8XuDzSr2BW7kdLFMdWW2CzvVBLzO4gugLh5GJhOQPP7DYYQZSRaz4lrkmmlT3cUkom01zD/3Lf97+xr4uHb3Rn3AEjgDIn3Cwv5sftQ+C8IHEaSPUacDOraM0dwPVxVtoLt2BUyjA6/jky93XASBS6PJ4Jd+BIejsKD977iwGBgd64wX3TsfRDvytX57fFAD51p/oH+sAdci4fK3osaTZ/3EEQyziP3bpMfziH38hAGRqakrsnKTrqd2W4jPtrn73u9/h3XfekaI0rW0eJpuBYIOfxQ78S5cuSeYHg8IZei6WdcHgw1tFHTB2pgBLYEMlAWENj5sKCp7PNwdA2LmuLNYIj6j8INC5cOGCqEE4pizAfx1o0DtvDAvf2toSCPWv/+f/4KOPPkQum3toBc69lpuZH849YQEByEsvvSRrwYApJYP/422ePF+jeOF6o2USlQNU7xCCcC32BtYf5tIxihbOz9/93d/hicefELhHNVh3bv54p3SYQ3ykfsZcX512G41GE9evX8evf/1ryXYx1m1qCe0qPw6nADFlDdUBahN+uA7sYBB2LIn09CnMPPsSgqPHsQU/qixDsCPaUvHIurHtwLH+y5/+wwOQmXQUL06zA/hgAMJw1pqjMhIWylXJ0VgplZGtawDi8UgxeioRly/t9LFPU4Eh3vm7EITFkdVmB1eyRbw1v4K5nRLq9A13XaQ8NmaSMTw3MSre00PRoCqcS6cqVRMsOKki5GalgdlsAcvFKraqLZRb7EZW6o9o0I+ReAhn+uOYTESk21wV9BTUYgFLWfS4uF2sSKc7O06XyyzotcViZyQakiLLpaEUHhui93ZICuhifaRhDgsWVDAwHJfe9HM7FWyWaijXWmh3OqIYoepiPBXDeDqGyUxMCmpUQ5gIWiksWlDZE8U6Pt8u4O31LYEYsDsCYp4cyuCxgTQu0AM8ElIWQDr0WACGa8uxX9nMK+ujclUCzpuuLYW4Pr9XCvDnB9M4mUlhMhlHOsgQ2107DxbiWORnl/rnK/Qkb4iFnLKp4OgfdDWo64djwm5t6ZqWDniPFHCeGEjhTCaGiWQYqSBDl5WagQCE3bM5xxEv8o9WtnA7X0GO1jysglkeOI4tdiJtmyH1zIZRFkUz6RienTgmCpCxCIukfnh5gDwXj7JaK7DjtNbAzTxtoMpYL1ekUOt32cnqQ9IfwLF4FKf6U5hIRjEc9iMm66yjLHksLxquhYrtClT6kGG62SJmCbhanDEDQNS63O1g3d1GWMTnf49bLHQDpzMJPDN1DCf7UhgMehETiyM1qiyGcjzyHRdrlRZuZ8tYKZaRrVRQbbFP3ZXCVDoUliLzTH8Co4mwBImz65/rTD3PsSvZRc62ZS7fWlzH9VwBW0126Xbgtzu4IABkEo8PMAPE3wNA2Nm7F4C8s7y+C0BoGSgWWA7CnTYmokE8NTKAxwYzUmzeD0DEIqYLQJYFgLDgxlBjlwAkZBQgaQEgY8zYYWOcWOEpLZex3VMKCFtAK+2Uai0qnBzJqiGUJYZiEW52qyCFz5VGE8WO6EbuehkoomzhLFlXUZeh7gE8PtynwFomJXuZX2c6UHkkx8DrtNnGfLGB+UIVC4Uytqs11NrEFI6MZSoUwnA0hv5YBKmYenYtNDpYK5Yxu7WNrWoNDceDuM+PmUgI5/uTeGp8AJMpKt0suY6kwG25aFuuhH+vM/y7WMXsVhFrpTqKTaoVDADxYjQawPFkVAKXuT8QkFJxINcalV6WhXzHxnK9hS9zRbyztCEhyEWbinAbScsBAcgPp8ZEAcK5pDWbzIVWTUigMW2Sag0JM2Y+A9V7FRa3HVdC4qdScUynYjiRjqMvFBDFnrKBMgoyKgip3HMFoMxlK1gu1GTPFGjgcwUUn+xPyniMxkLSob+r/NPh07Yl4//+4pbcR25Xa8i32z0AJIpL2gKL+38vAFGWQSzK2lipt6SoPZ+vYrNcQ6mmAEgyqFRm5wfSErhNmzKCawJcU/Cn5RPfS6z6ak2xXLqVLcqYsBAeYo5VJCgKtQsD/QKgmSMj8ytFbAWuCd2XdI7HW6J4KMseRju4QS8zQFL48em7AYioDglAao27AIgJQVcAxLkLgBgFCNVP6umpVwFSwO96AIi4JXQtsIbEQkspQAwAUboeohBei+zsX6nWsFiqqeujQgDSkTVCAHIsHpEg9qlkTCwAuX+pe5lSUirFkotbOyW8Ob8hjRJUjVZtar1cZDQA4XE8ozNAorTGNPZMGr5yH3hveUOAzmyxKsflsXyiUOBccl0NBP1yLs+ODWI6GZVsDVEq6uOhjepWo41bO1Vc3ynjapaZM010PB65ppQiiuqhjtzvaREXtBxkBIAk8MqJSZzrTyHtVdll5jmI0JYQ8VoPAFktVQQA+T0Okp4OTqbieGlyHGf7MmJ9xevR3PNp+Vds08aKKsUqbmzksVigeqiGmt2C19NBImjJMwwzhS4ODWMqnkDG51eKPw/VNq48/9De8eOVddzYIswoIejx4dxAPy4M9uHScEauQSrVeK/iniTg0HYxVyzj49V1ed4gsK+32WTC0PuQ5DQRfqQjQXi8tFfryLEt5gvI1pto2Ape95j8PQLNRo/U17Xv1MkcAZDv1HT/6U92N4pOf40iAHFtRJwWkN9GZek2Kgs3Ub59HZ2dHPwSNEipH+XSh8sAOUgFwv82PjouhTuG3j7z7DMYGx/bzRLY/4T8l1/x+NNP7p/4E78JAGIO+WEK9X/i0/zjfVwPAJGH396Ai56QYiovqJgiOHz1H14VmyCqp2hHxS91hB8MqKby4Fe//KUEoG9sbKDc05FvLqeDvoiaEyTgYAg180UYSk0Awn+nUuKbVBiYAiytdgwAoZLgmwQgvQVbHj/HjOCIAIRAh7ZrJjS8V4Vj5qC7/eyDCd2/7/nv5r8x08Sc07/+67/i008/QblcRrNJkfbXf5lQegIcKoG4j/Jc+vr6VIi71KzVke8vWB903F/liHoVL1xjVAwQgBCE3Lx5U58vSy6He4l1BC0S43FR5fzkJz+R8xKF06BSOBmP68O949FPPXAEdD4XQVapXBZYSgu6Tz75RNQfBHn7La4eGoCIVzftMBxY0RiCgyNIzZzB6GOX4R0aR9b1o2ox3JUAUnU+P9qvrwtAdi2nWLRisYa2QJ+sbOBOvojtVlv8pFmIoeVJwgImEzE8MTIkxTjau6QCDAVXo8yCEf2gNzoOruUIQFYFYpRabSl+Dgd80jH5/OQoTmaSCqBIE6oym2LnJS1QGB47myvi05UNLNIiw7bkS3XH8cDLLk4GhkcDOJOO4ExfQgrdQ5EwgvorN0eFBU2aNNLu56OtgnRiXt/ckY5VFkFGohHxOxcFyFBKAAgLEAYaGEuvrXpdAoZnaW2TK0khts1KjkNLLwcJrxdDkYCEuT82PoyJdBxxqpN1570KgWUhzcZavS3ZC68vrmOxUBQAMhGP4IWJYwJjpmMRZAIqz4EvFmFKdgfrjaYUIj6mZRGtONq2jDMLOMxMiVk2hpk/oa2jnhgdwlg8JuPBrZtjwQIpC3HXswV8vLiB+XwFJUeBIn5Or8Zh9zakAYjOf2EXLrtU6atOAHJ5qA/n+xM4no4gE1Yd5fLM4fGg6gLZDgv1Jby3xEJKGbkmbat0KLrsFy3YTgcOi3heyDlwXREk0KpogHYqzCPodpazsNnBaqOJm3mVaTJXKsu5MYuAoCDkehCFR3IOTmWS0ll9ZjCNwQg7tFVHs8MOX8mtsbDKQHCxmCnis6081mssdhOAsMC81wKr+7yj7c84Twy4Ph4J4PxAEk9PDItFmFiZSA4J47dZyPRI0PpihYqTCq6t58CCGIt+VPEo/3sLUcuDkWgYZ/q5phOYpmogEpSuZVFf0JoILipwMV+uSxg41xPDr6mkobWbUoBM4okBWmD1KkDYUW4ASA1Xs3kQgMwZBYhLy1PARwBitzEeNQqQvrsUIDyUXQBSxGu3CUAK2G6pXA8CkIG7AAhDsXXqjFZccIQ4D4RDBHqLxSLWiyVkixWUGY4sChAvHAK1jotcrSkd24SsLCIf9OoCEN2NH/a4UrCcSUVweWwYZ/pSGI2EkdIWc1yyzIsgWMrTSqpQxaerBHa02Wqh3G4rmzJdHKeyKuEPIOr3IyxB4hYaHdrStVFoNMTuyXEsDIZCuMDi5EASF4eTOBYLiaqLkJaHzuJ43XKl05o+/QzLvkUbsVpbQsxZROWERzwO+vwOZhIRPHlsSPZNhpgT+CpYqwAIQ9G3HVsKuW8uboi12zatX+02EiAAieMVASBpUV/QMo8ARO3bFqodG9lGC7fzJXy0xmyYMrItZfnHK5BraTwSlPF7mvtLIib2XD4PAanaPwiqOP87zQ4W8mV8vrKFhXwFhZayn+Js9oX9OJlJ4HR/CucGMxim8k6szxRqpNUb947FUh0fr+zI+r7BLnR53lUZIGfjMQEgT4/3CwAP04pOQ3ixjqIVo4CDAq7vFNWeWW+KrRePlAX1yXgYTw8PyH5DG8Zk0K+yjPSyYo5ICxY2ZH6K8j43dgrYqjVAEysWjTOWK4Xs5ybGcCqTFuUd7bD43GH2fYIYte8X8QYVW3k2BDiyjw4wA2QgLQCElpDGAksBsl0Awmvr8+0dfLKZw3q1BQIQQlx2+isFSGuPBRYVIMoCSynYeNXxfrEpCpAeAMJrS1tgTcYieEYrQE5nYgJAVAaIAiDMCCo7llhJfrG+JZkzK9WmWC2RGfOcqXjjMwHhBe/zEqYeCu4CXL1vVFwXd/IVvLW4JcezWKmh1G5JdlMmFMCJZFxZYI0NiJrOABBeEkbxRADy/vKmBiA1WXOu5VXQ03KR8HkwEPLjTCaBFyeGcTKdQJz2bRqAiN2dZWGDoCJXkZyVz7Z2pNGBzyGyUrqKNOUgAO6NPEa/I9ZXBCA8zzQtoXoUqFyDCoBUxLrsk9UtrJUqgqNoFzkU9MjvE4CcTKfERpLPQbw3ccSZebNea+FatoQbzDEjJKrUUXbZ/GPDsjoIe2ykvQ6mEzE8dWwEZ/v6MZGIIyUNheoa4DgTVl3ZzOH6VhY3t3JiY3VhaAgXB/sk8J7PUUGX1zitvyBNMFRgURn53uIKbuaK2G64qHY8cC0/fB7aoNLyk3Z2yq+tDUcANvdAXmMEkIISJfPKwNFeyfVRIe7R/l7y7Tq7IwDy7ZqPR+5oegGIqpQpb9yI24anlEdzfQmV+VvI3fgCra1NCfpS3XaHByDyxaqno53/7tiOhDazs/y5Z5/DD175gfjx+/hwqMMq9wz20b77rV97RwDka06RASDai7z3upFvXvrvaUd1+fJl6finRRDVDCwa0zucc0Clx5UrV0T58V+//a0oQZj7wW5887ofABH/ZXbMpVKiJmAYNUEBr1XCA9OJf5Bd11cdAe4JhDYsur75xhv4/379a8zO3hKPWmOD9VXfW7a1HkBh9p0XX3wRf/M3fyNQx2SZmJ8153YvALIf0B0EGBgGfuvWLbEg+7d/+3/w5ZdXHsqCjHNAJQdt4KjEMWoYYyFIxY+xiyKgIghhUD3zP3rSP9W2vg/Q9AKQb0rxQrhDCMKsGQIszuXDhr+btcdzZK4JIR9BFZUtM9MzCIaC8HlZvPg6q+Hod/eMgC5qEXQQeHDe/uM//kNAiAJ2tG7YC9K+CgCh/RVl+t5kGsmJaQEgmdOXgP4R7Lg+1OlXze5YyRh71Ofo8ADkhFaA7LXAMrYhHgnG3qBtw/YO3rmzJF+AC64leQmu1yvFIRZGWbB/anRIOonZCUyLIZNVwKICC3Fbtovr0uG5KnZLxUYTIY+F6XhECj7s8D/O7A8BKzqgWkCBJWHUVG1QqcDQ8OVSDU3Lh7bLgGpV0Pd7XPSHPDgZ80vh+cmxYUwm4j2WNjq3gyGyzTauFKr4fDOPT5Y3sFmqSrFZAZAMLooCJInhqFKAqIKgtq6ygKVSBR+trOPaVg5zhSp2GlQR8B0Ar21LQHjGZ+FUXxLPz4zjZH8Gfewo9tDmdbfzlQWo7ZYtFj7/M7+CxXxRCkzsqn5pakw8uQmI2KVqCmC05Mm1GQpcxc1tpdxYYmYDPGiwSONhwUd5uKe9Fo6FfFJIe3ZyHMdTCQl3ZkGIhQ3aUdEC5Wa2hA8W1gUwsWu26rDzU3U7mw2xF4Dwv7KXU6yw5LndRcB1BIA8O8zQ3BRmMrSS2bXUoec8iy/bti0WSW8bqxMCkI7RVHCwdcyq6yAV8IoNy7mBNC5PDEtndVpnf7CQIkoaAJLtUijjy+wOPlrbwEKliqrF0qr6ThF0gJADDAYCApT4frQgoi1L2HIka0O65lnUgyU2abNU5mwVxFOeocu27o1nQU7NYC8eUt9D+FcEIEMhP86logLSHh/tx5gUZFV4PMEejZo4V2v1Dq5ma7i2XcL1DXr519ASFQBZGvNLOK7AEEOe01GcI5gbHcCYhABTyaAWpljAWK50t3+WK0sBkBkm2UpV1BvnM0m8KgqQ9F4AQnuTXgCyvYN3CUCKtMDyyljQ458AJLQHgNACK91VgJguZ5MBcmOHAGRJAEiWGSAEII5SgJwXC6y0DkHfD0DUHIjlXquNxXIFV7dycl3slKuiPCAAodGc61FAoGG7svfzWNV6vfvVC0BEoeMDhkIeKYQ+NzkitmoZeudbzEhSU8u1I4Vq7n/ZAt5boLVYWQAhP49FYvWso8KGmcPBnBmGhavcCBb9WAhUFzzX4Vg0KiHyVM+cztCqzy+FYANYG3BRAqRD+6OVDVzbymOhUMNOy0HHExCowQkPoIMEWpiKh/D0yBDOD2QkMJlWdH6XBXttmcNzsFzMMhx6iVlDeayUK2i2mojDxelUHD+YUhkgg9GgZAdwT1fgApIrRPh3bXsHby6t4Bahmq0yobiHJL0eHAv4cL4vhe9PjWOmLyXFXIJxEzDOOaIVEW2abm7n8cHiOuYLZVQl+8aBJRlQHswko7gwmMHTYyOYSMUlf8BYKXIuGJa9XGlIdgbB5NV8STJfOAf9AQKQKB4zACS5F4CYAjmVH++vbePLrTxmxZashQ7zU1jwdzuYiobx3MgALg70YaY/ib4wATjLtmoOCebYDU8l5Md8n+08bgkUasH2QOobcbuFU8k4Xj4+hfODfQIvCaa4NxjFQ4mZJlRE5op4nZkm+ZLAJu4PA1SADFABMtUFIKJ0ECitIBlBzoEABL5dAGK3dAg6LbB6Q9BViDnPimo3AhAqEH8/u6QzQDyiluT9g/v5M8eUAuQgAFJzLBRsS47//cUVuU7Wmh2xaaJ2gydM+7yRcACXJFsrjYvD/TgWiyhFo75UTZbRXLGGd5a3Zd+9Q4jd7AUgMfl9KjcMADEWWF0AUqoKAPlyq6AUIM2OgG2eLxsTCBWYy3S2j6DhGE5lEhIwzucQA6i4HzKU/UqujM+2Cvh4PYtVASAmzWW3aM/rlmsnYhFIMgNEKUCoVLwXALlarEjjBUPQ14pVudqoNjqeCKvnoLERsbxU9yXVjKKAsCU5Gp+ubUv4+iKfO5otNKlMUZgQAbQRddsYj4Tw+NAQzg4O4ERfH/oiYVFK8Zrm+iXAu7lTxLXNLD5f3ZCvdOeHh3FhqB8XBqgoCyIoVmfE8GyIcFHscF8qy3ELCK7bKDQh6s22lOyMMpKKTz4/KNahkpI4ZtoMUwNac/cUHtLznPGoP50fnd+3YwSOAMi3Yx4e2aPo+oAaUbJIFh2EnQ581TLc7AbKC7PY+PIT1DdWEeADgMtwOiUjNxujugUYQe3B9Sl5ENUPpCxqptJpnJg+IZ3lphAZCAYkoO4ujfRRwetbvwaPAMjXnKL7ABBeOyyIsxjOgv3PfvYzKQpfvHixm/1BD3+GTzM7479few3vvPMOPv3kE6yurUkuxWGtiFh8ZsGd8IOQgB34tCPi/zbh2vuL6l/zzOULUi8wYAf6lStfSl5Gq9V+KOuuBx0LVS2ESCyu/+IX/xtPPPGkwB5CEI6RKcLfDwwY1cp+CNRr2UWgQ/UNM01oKcR54TxIEab7PHnvjY1zwPEmcKIigv+bv0+1Ci27JicmcPrMGTDLhMoP2kRJhomXX+73vu9+AEIALQUy2uB8DYusXrDdarVkvhiK/t5773X/EIIc1grLjCf/aZROvD/8/Oc/F9VOOpVGKMw+ZvV6EIhs+c6IAAAgAElEQVR60Fr4rv997/gVCwUsLi1J9sevfvUrscLinHLN7b/eHwxAdIVKzZIYMfALMNNvAplBDJ46j+TMGUQmT8JJ9aMAH5osYfQAEFUAeFRJyMMDkF4LLFrRyKhqywVafVzb2sE7c8sSTlpBQOADC8a0N2LI8mg0iMdZ2BtMSxejWOOYsGYBIMC2BiBvLRgA0pAMCRZn6VH+xIiyDAnqrmp+9RbPbaiO/M83C7hCxcZ2Hpu0m7L80gmudjzurTYSHhujARfn+hJ4YWpCrIcYyh3WYbRSXrcsbHdszFbbUoh4f34NK/mSPD9SMXJhKCMFHwKQkWhQARDdfcsCb80C5vIs4LPDPY+Vmir4EDzwSDx2R3IrEq4tMOjF6XHpah4JhxD3+eB1TIi66tDe6bi4wULY3ApWxI7CwnQ6jhemRnEqnUDG4xFoodQwQMtrIddoYT5fxnwuj7ntHWRrDTQtL9oeL2yGnfNaoILCohoBOJ6K48mJUUykEgJhWLxkgYLllyytR3JlvDO3LiAk22pLwZqFy93ixO5uxoK4uQPwczgDBCAstLNj+LljuwCkP+RjSU4V3CzvLgARr/dV3MiWkGsxJFsV5NhdK8kULL6IZVIQZ6RwlsHjI32YiIcR47npK5+FMxZ0Vio1fL5J5UMe13ZYhGuh7lFh1FyjfgIQ10KaKh+fB2czCTx/fAwn+pJIBpg5oIozqlOc1kEOlutcHwW8PreGOzsVtKQflrBt1/5K3yn0/ULlWPD7C7utnx5KS0H27KACaVzXLPixcE5owxSr+VITH64VcG2rJEVhFrS45m1LhUirQHUg4/NgMuwVsPfM5IisjwRDm7Vdk1KUAButNm6U6gJAPl7ZxGaxDK/t4FxfEj8/PSEAhHkRtG3iS8KDDwAgd4pVKVDLvtkDQCZEAdKHx9gpPJDGsA5B7wIQsZhjBkgR/317STJJBIB0FAChAoQA5LFBZYFFyzyqYnScsg4LtsQyhTZpLKh+tpWVMHEGcdPujutSJQNwPmhtpM5jF9btBVPmbsH/qnVG0gk/HvGLFdXzEyOY4XjSzk2rMczYbAtYq0rB/KO1bSzRIs7jk05qPs9JA42uh3rZVMJiug4Cl+c4/XdUVYRcCOB9YWJYiowTsYCo3XjtcPx4Dkqx4UoGwrvzK6IA2Wo6ktXQsVRxm+vPb9kIoYVjzFRJJ8Umj8XLY7GwfI4KU1d5ExULWKg28MlmXvYr+v5XanVE4eJUF4BQDaUssLoB1QSkBCB1Zjft4A+Ly7hFACTZMNz7gbjHUpkVmRRemZ7A6b6UCmX3KEshHi/HaqdFYFvH1a08Plhex0KxhjoBpTQ8tpHyW5iU/KUMXpgaw3Q6gSiBglYb8z2YH7RCALJZxBfMTcoVsVlv9ACQmAYgfWJhFeY46CwqUdYAYhP43lpWOvAJQGhjyLXEqz/A0O9ICM8Nqoyb0wNp9Ec1ANETSfDD7CSCsHeW1kRNslhviNrM4fzDRthu4UQ8hpcnx3BpsF+aA1JU8PWoUaig3CL43inh9cU1UU5QEcm1IBZYA2n85MyUjGdU9nL1y70AZG8GCBUg1J/0ApDmPgASkL2ODhvqbqIAiMoAoQJkGTd3Sqh2Q9DbmOwBIKf2KUA4bgQg2Q7EuurdhRW57jfbDkpUZtI+T+4Lttj/nU2GBew8OTaECRb4ua/o68M8v82XCECyorqbLZawIw0yEAXIDDNeBtN4jgAkqRQg+wHIIgEIrQsJQArMBKICRAMQOJL7xKBxASBTCoDQFkuFjBuQ3AtA8vhoIycAhCCF15RUo/QNkPCD+33Uoyyw+Ozzg0MAEMluWd7ERqkqn0v1Fa0qqb64NJCRLC1jQcUP5LqrOZDsjc9WNrCwU0K+wfu0K5kvsgu5HfhcPnt0BDRPJ9OY6ctgZnAAfdGIsrPS+z1VXfOliqhAmAXS7Dg4OzSE80N9uDCUEgtOKkAIjZTCRoE/WgEulCvSgLJSqIkNVq7aQrHRkkD2JlVxHtVM0B2oHitN8+20Cz/kucA8TRwV4r7r3xn/lOd/BED+lKP9HfysgwCIPAgypLFRg6+4g8riHax+8RGqq0vwN+vwd9q6z+rhAIiUMzQAoXdrNBrDyPCIdJj//O9/jgsXLyAaj0o3+xEA+ctbjEcA5GvO2QMAiLGkevLJJ/HP//zPYh/HQj6L4yxI1ms15HZ28Omnn0oH9wfvv4+l5WUUi8VDHxjfhyCA6gLClb/+678WtQlVJlQXfN2MjHsdCPcFdpuvExp88gn+8z//UzrRxbqrXP5GVCDmszmOHDOGnxOAPPfc85iYGEc8nugW1E2we3e/2qdgY6HAlGZ7i/YGgDBMmhZef/jDH/DWW2+JtRczTszrMADEhM9T5cE/BCEEF5FIWNRzVEjMnDghf8dck0g4rFRCqlq9Z6j3AxBT1P6683mXss9xkM1mRfnCQjqzXK5cvSLh7w0GWT7g1XucZr0zEP0f/uEfZL0fn5oScG5+7giAPGhE7//3vfNH9QezWwivfv+73+H2nTvd+/W9gEd3Pd/Das0kTLBYStsCqjzCQ6MYu/AkktNn4BkeRyuWks54FvLUulVfdI8ACBB32zAKkIMACEFBvmVjudrEVXaGz69gvlBDzQqhrdy34XU78DsNHIv4cWmI2RmqM1yUE/sACAvtN5hRQAVINo9ivY50MIAnh1hQzYAqlKFwqGvBwq7GFq1kXAsLpRo+WM1K16soLpodVRCUeeVKEFyCMDrot9pS4H55egpn+zPi+c18ChYrVEeihbztYrFpi83R27eXsZgrwnYcCfS+MNQnnfsEICwEEIBIgZLd8hqAUAnzurb4WWu6YgPiEA6zRGK3pZgWtVuSbfIiQ4YHVbGX+Qu9AES8zx1IN+Ybc6uSGRClfRIL9JMjmEnFEaeCQQpWqtjRYsByq4PVYhWbpQq2mXXBkFbCD4s+5QTPSpXBIgq98IeiYZwc7MNQLIpgDwBhUTDv0nu9grfvbIitC7MjKh1bzvegjnoWxM3L+OOzCKQUIBE8PzKAS4NJUYD0i2e8zJIAECnw2jau54qiBBIA0mTOgJoX+c5gsQnKFtUBu6cZfq7WVVJAW1hCnHWBVxckaX3y4cqmWOPcqdTEDoxZJlIw5nu5DgKuhbjros+1pfP9e9NjOMMiZziAiF/1IiuVDy3GCBPU+vif2yu4lS2LBQkLthYtsPbcArViStaJgkG00nnxGAuptHyJSeGf3d2m0G2yaGYLNby9mBMFyFqVgfAd6SSXgr5WF3Dskh7gmM/FuX4CtTFRFmV8XlGBGC99FnlpL3anxoDkAt5fWMdavgSPbUsWCQEIwZ4AEK0oIiAiAGHI73KVFlhKAXKnYELQLTD3gOckFlgRZoD043F9nRMYGos4joJRgHB+//v2ogYgtDhz5PniXgBEVBcaArC4vlap4YuNHD7b3MFn2Tw26y14vISuHlF8qbVi/ux98jkom2VXAUKVjoN0wIvpuCrIPj8+JAVVo6gxhWqOzUaVnfa0Qsvj0808VusttL3KNM1l449Ajl0FtbLQ7E2/UICQbRXMhWH4+UvHR3GuP4HhkBcJZsJ0re2oyALWWrbkDnBfms2VUHQZ3m2hzQIsFdRiDcXu8A4GAl6cjIZxsT8tFlS0IiTYUNZP/B2VYbLSYA5IWQDylY0tFCpVRCzgVCqBl0UBQjWPUoCI2kHrsCSLhIHb2Tz+Z2EJNwtllOGVa4T30ZhkVkAAyI+mJ3C2LyUd9ZKpYICiBWw32yBUI0h6f2VTsiIaFnEBAWUHSS8wFvZL4f97x8fF0ivmoapG7b2mQL5abeJzAhDOCbM3anV5jugLBLoKkMvjPQBE9h0FB2l9OF+u4Z21bQGbBCA7TepzFABhPukkAUh/H54YzODskIJCqiFTPfdS+UPVHPf/NxdWJVx+pdGWYHUCEGK5APf9eBTfnxjF4wN9srYytNLSD/U8l4rjKOXfTglvLK3jZq6AYpMAxMGg1yOF/p+cnhJLMLHAMgBELJqANROCLuuSIegtuFYQLkPQjQWWKEAieHmG95+U5N0oAKIbTHsAiFKAEICURTnHMQ1xPGKhrgLkIABSdSxst3n/KuEdASAlbHdcsadkcwIBiM+xMRDw4HQ8INZvT49TmRlDBJbk7eyCBz0/yzkBILeKReQaCoCkQ34BIGKBNT6EaW2BJWHqPRZYBCAfrFDhYwBIW2zBZF+GslTs93sFgHz/+OhdAEQsLi1LxlcUINsFfERrwqoCIKYRV3+sVkBqBYgOQacChFlmBylAaK0lChADQIpVuTcyI+XJ0UGZ99PpOIbkfqEyODj1kkXkWNis1nB7M4vNShUNQlFyDwEz3Ne4K7GJmEoXLwbCEYwk4hhLp5AMhUQBIu+l9/tFyQ/LSSMHM9Bm+vtwls9iOpspzMYBZfqof8+DquNgp90RQL1RqmGr3EC22kCu1hJ4X2JOExV5trK3I8TnnsX7MD9btULsaidlWR8BkK/3Revot7/SCBwBkK80bEe/dNgR2AUg6jf4IEIAQrIcbDYQqJZRX1nA6pefoLI8D0+5AG+rIRv/3QoQdeu5NyPWcmQRgrgIBIJIxBMS5vzqq6/iiSefQF9/n7Jw2f86As+HndI/2899kwBk/0nsL3T+2U7yj/nB+zJA5HrsKbybjngWgv/xH/9ROuJZFBdgyCJJPi9Fdyo//u3f/g1ffP45qtr66jDjZwr5zJA4efKkgA9mMNBaif+N1+Vhba92raP0hXuI65dWO+VSSYrnDEJ//4MPxE5pfX0N7Xanq87oHZfu12r9gHaY8zTh4VROMGSbVmIsstPey7wM+CAoMH9MN6Gx5CIEEVUNCxwsWHm9oqjgz1MJwWIyQQ4Lynfu3MHOzs7d29p91BcEG4TDPDbCKEIPvjjfDGzn3FPNYvJL+Pn7x+Ou8dFrisfOVzdT4yuu697xVgo/oFaviZqHNmwEIB98+AFu3bwl/+2wL6PCoeqF1oi0+Hrpe9/Ds889h/GxMVg6C+QIgBx2RO/xc/pebDu25NUY5Q6BHf/3g9bHPa2xdCFBPV9Qe89iuAdNXxCx0Skcf/J5xKdPoZUaQCMUQ0V7+3etfHTX4WGu5685An+mX9+vAFFqF9XzSYsXr3QJ3xOACE5Qnda7ACSvAUgdNYuYgaULVbzyO3Uci3gFgFykekIACC0XTL8flQ5AVgr9ZVABMrudR6FeR38ogOdGB6UjnH7c9AbvAgKPKqhWXUsseWiNwWIkg7+LLVsKG/IJlqABOFYHQXSQQhtnWNg7PinWMMMhFbpqCnv8nZLtYqXtyvu9dXsF89mCfGnviwSlC5IA5IkeAMKJpGJCjscCZlm4urOKLxlQ3GBRTAEQ13IApw2/3ZasO9p7PT8+IgCEgat9VCHrvYyAgdi2DNVB++bcKjaKlS4AeZbZEbQEY/FeWy7xGDoerwTIl9s2aiz06zwCnpeyrVI3RLGnErWEi6jPi1QoKD7dkp6h7a34+QUCkHwFb85t4vp2CZvNFsq8N91DI7ULQNSFyM/h3YEARBQgGoCcIAAJ+aQgcxAAMQqQLAEI83LlmBQAoYd9gFl+MVqrDYpC6GxfHENhP4JiSaMKvE0JZ3WkI/v9xQ0pHC/WmtixXbR9fnlPzgfVJDzGCIvfdgenklG8cHxMgnkJ6+IBZV8mFjUMQneArbYjYcv/c3tNlDGEIgxzlnV9gI+eUV8SdBxPRPDy2IAAEM47Q3yNlRoL65y/guPgZr6Ktxa2cT1LS5E2KnrcWRjmH3XNstDsYsjr4Fwmju/NjEkBj4W8KLvO9XMcgeWO7WCh3pbjfm9+Das7KlOGob8/Oz0hBbYuANGFZaMAoYqGAERC0Kn0cr1oavV9NwMkojNAhggsqQDpASBcz1oBIgDkzqIASyqcqADh88xAKIhzGWWBRQUIFT0MfjYARDr9aTFUquKjlU0phNKqLtvqwCPWUgQyau53H6j4b7vg4X4AhAVZFgr7mCuTjOGxwRSeGRvAVCKqLcoMHNeF5kpdWy4VJEicuQ1NDwGIyvsxO6t8vEr+1sciD0MCXTk/EQ/Q51WWWy9Nj4pVzoDfEpWDCn9XWUcF28Vyw5YC7tt3lnFHCtJesUuT9SCnyTWobGbSfg+mg0Fc7EvhhYkRsYgjlJDCMPdwzgktk5otXNNKFnaQ58oVyZY5KfvkqJ5LApC9Fn2lTkeyl2gt9xoVKYUyKlDWaCY3QyybMkkBIOcIQJipYLKOBLApAHK7WFMAZHVLQsibkjVBBUgHSR8wFvILiPk+lVmZhKhL9gMQ5kt8oQEIFSAbLEw/AICY3AxmyswJAMmK8o97BgGIZQrkTkcA33P9GTwxkMb5oTSGoiFRsphpFSsgKubyJby1sCaAb63Rkj2IyjuOScBpqet/fFSUJLRrov2hyULi2qnYGoDkSviDKECYicUOfq0AGWQGyK4FVi8AkRB0ASAllSXRzQDZD0CUAuTlmWMagPhF7WCMnLjqyl0FSFErQMqoiQLEQVADkGclAySNvQBEZ8T0ABAW0glCtjsqF4QAhOOmAIjVBSC0HiQAoQIkIACEd28FYgVQaQByswtAXKSpAIlHRQn4XA8AYdYVt/iuxVmpig9XDeCqItegBZbaK3hPiXkt9AcUAOG6NxZYogCRZx6lFOoFIB+LAqQhgKsXgHBdyL2PSktmCnl3Q9APAiB8b2aAXGUI+jatPDflfs/3YXbOM2OD8vx0MklgTms83jfV4uOzGPNWah1bMoVqnY5kFIka04gtNNjiOqNyKuT1SQB93B9A0Mv8O7V/EJCxgWKpUscXmzm8Ob+CfK2BkXgMpwczuDw5LGH13EdCVFDq52WuW9mfHWZ7OKi1O6gyd6ztyPtxrLcrDWwUq8iWq8jX6qgyJN7DfYgwVlkU8pjlycF8r76rqrdfEWLaAf9Mj9NHH/tIjsARAHkkp/Xbc1IHARBuzvxiE2y3EG7U0Vxbxsa1z1FevANnZxOeekVIvTBtvQ8q9amBH/dBIPpBkv9g0TDoD0rY7d///d/j8jOXpas5mUze7aF1iALqt2dUv5tHcgRAvt68S8eK7k4z79QFCZYlnf4siNP6isoMQgpaYknhx3GkYMng8zfffBP/9V//hdu3b+8BKA86OpMtQasr2l6ZP/zfJiPjUHZJuqiqnp8OD0AIDtqtFtbX1/HllSuiAKGKgPCgXCqj3qijQzsefmFlIct1QaUF/xiLr8MWTHlcY2NjoipgxgT/yf9t3pMwhn9oAWT+0MbJfBZ/zqx3nqff55e58PlUOKGxIvv9738vweAs/jOHZf/roPE0uR9U3RBA8dgE0AwNSeHfWKEJcDGh4L3BogdAla5iggegvbHNejvUnN5j8dw13pSo27b4V88vzAuMYzH9vXffkzyQXkul+63HXoUHwRTPn6Bqf2bLEQB50FX9gL/nfDm2WJTdvnMbr/33axJiT3hFJc83CUAcrw/tYAyJyRnMPP09RKdOohxJoOoPoS42HHufIKTYeY/A3K951t+CX9cd6bqTl89RuwCEthOHByCFlqMUIFs7eHdhFXMFBUCoAOEXd5/bht+tYUQACIPDM7hI6BAN91hg6UBjDUDeXljDre0dFGp1CaF+aXxYCtwM7qQixEOLKPmirgABi9G3C1W8ubQpBe61WgvlFguAGmloAGJb9MDuIOG0dWfzpBRM6GdNqy0WI9VLFbg32i6uZkt48/YKbmcLqLfbSNOGRVtgCQDpscDaqwAp4407a7iyVcKqBiAubZR4LE4LPqclVijMr3j2GMNFVTYKO+B7FSU8PwIVemobAEJYQwXI5fEhTCUjiLj0hldO2pJTYXnFX73Nfs+uGsME1+9VbSiLKhaYVTC6lHD073A0WOwpCgCp4s25LVzbLmKTzQKHACDm+V5116rn+sm4BiADSdwNQDwSbC0ZIDmVBXNjuwgBILYqzBgAwvMNuQ6m4iwMqfE7lY5iQICKggIEPSyWF2xHxu+d+TXJUllpMBDbgqMBCOfDaAZCjoOE08KJRBTPTx7DuaGM5GkktUWNPO+4lmSgZDsOruXK+MPtNVzPlsQWq+EcDECkhK2VKRxn5hm8MjGAxwdSogZJ93aA03qMobK2I0Dwjfkt3JAw+I5Yj9H+irMtBW9ZsgxodjBoOTibieGl6XEJ2R1kNoxYDakimRS2aJPStHF1u4h351exnCvA7bRFefBTDUCYRyAKEMGGlhTI8+2OBONS6UUAwuutoi2wpHgoIegtTGgA8hiD7h8AQH7fA0Bq9wEgpshmOp25RiTMeGldPPivl+tik0YAIvfuHmspuZy7l7WyunkgAGFBNuSXYHiC18vHFIihSsOAGGMptlKq4ZPVnCgGrubLWG900JDsEaUok8+SD1X/7G1m5rTwZ/gn7gEG/V6xIqMC5ExfAhm/JeHJVKTwxfnLd1ws1Gx8sZkXADJXKKPh9aElAISfoeGbLmYyg2My4MelTArfmzqGE1SMeQwAUe/Jgvlmq42bpRq+2NzBR4tryJaqiHg8OJlmJ/yxrgKEFliG7UlGUMfGhhTbqQBZFlBa1QCEx0yw0++F2Bj+mOuyL4Wkb3+mArDdamOWAGS7gA9Wt7BUrqPlqudZpQCxMCoAJCWAiACkVwEiHfAAqAD5qgCEFj4CQFYJQAoCQPI9AIQgZiwSxLN9GTwxmMKFIQVHDQAhSFGKPSpACEDWcS1bkLyIUheAOPC7bUwnInhp/NgeAGLC5VnMJgDJNm1co/Xh4pooAJm3wqL3gFaAEIDcSwHyIADC94l2mjiRiuDl6VFcHEpiLOJHMqABiIaIVKIoCywCkBXZj2raLCnotDARC2EvAKGSRYWgs0pTdaAUILmiKAkEgNi8v7LorezGxQKLCpBEEBcHEnhqbAjjBwAQKi8IQN7dpwDhgqQF1jQByEBaAZBuVth+AFITAMJ1NpuvIttoyzWgmjV2AQivQypAqIzrZoAYAGIBtP28qhUgAkCqDWWBJYpCcx9V6i4FOJ0DAYhki+gtSgBIUwOQrTw+XtrAerEiyqCxZEzOi4CaAKRfgLkGIFolwXXD59i2ACNtIuVSaaW2IPVPYy6lvhvz3m9UHNyceOsnjCCwYJ7OF1s7eGNhFZvlqtyjpvuSuExLQAL2gB8xr0caKATtdVUc6v7E+x0tKMUWznalKSVbaWI9X5Hz2ihVkBV7uLbYxvH6FVtNDUD2fG/cA0GOAMi34EvEI38IRwDkkZ/iP+8J9gIQJXVTxFwASKeDSLOJztY6sjevobw4K6HobqWAgGUASC/55YO+kc/do/CpH4zVV1xKhT0Sbvvjn/xYPPkJQ+hvrwrBPWNzBED+vAvlEJ/+TQKQXQWBqYfsXQCPYmGstyBtriqepwnDZs4DFQsvfe8lPP7E42Ifx442FuVZcGfY+W9+8xsJ3WaA8ebmZjcM+zD9GVQSZGh9dekS/vZv/xbPXL6M49PTYq9kiu2HWAbyQN0Lbu4jCdvzdgYqVCsVbGezomb57LPPcPPGTSwuLWJ7OwsGNbPzicfK9VapVLp/WFx/mBdtvqguoJKGUIl2YnwPvifVGqVSST6Pf6jo4B9CEZNnYdY79yoqFQJ+v/zTo5UYLCBzTmjjxd/lPO1/7e+g598biy6GzjP7gvti1/pJNk4VUt/93Z76gvrr+2+Wql6jH8LNz5rC4/7fNQqkfQd+4GfIFzal8uPYEPqwqP7hBx/Kuvzyyy9FpcSxeNCrF4DQCmxkZESyon7xv38hEPCeSsEHvfHR3981AlzPnJOr166KYumjDz8Suzau/8MqvnrXorq397pYsiDkwPUH4MZSSE6dwvGnX0RofBp5fwQVr18sDXh19LZQfDcAiJoO7Z4h6gR+kVUAxH2gBZZkgHQBSB7vzK/gTqGOCgGIRaCwC0CORTwagNDDul8rQMxcqQDPnA3cFAusdQ1AqhiOBvHyxIhYYE0mokj5A7sd0R5V4GaX6q1CBa8vrQuw2Ky3paNcPU3yRTBABQiVA20JoT2ZVAqQi4P94qetOvx30+RYuNnqQArbb9xWipRqu4VUOLAPgCgLFL745Z3dzETNt3fKePPOOq5slbHWcEQBAl1UdjQACTktTEaDeGqYoboZnOxLYiAc1AUFVZzk+1VhSd7BW3Nr0hHKIuRUOo7L44OYTIShcJNKOZCSq1jHMIeA5ReV96EKv3vn21yMqjjC5+Funba7Lji+AkB2qnhzngCkhI1mA+UOO2fvdotV27t5DjfFFipAdgFI1wKrCyxozaEssFjczooFls4A2S5hu+mgYgCIVF9t+C1HrF/YPf0cFTQDacwkw1pRoj6X48eiZrcgObcqAGe9YaPieOB62RHN423BdZWeJeDaiFOZk4iAChuqfSbiMWSCASl+C1gRv3WVjXI9V8Ybc+uyTqhCoJUTFSBS7O7Z7XoBSNBr4USKAGQIj/Uz6yEkweNGQ8mufAKQnY4CQW/MbwgAybdtASDsWDazbVBmBA4G0MHZNK27JnCuPy3B6HHvXgBCO7XVtisg6N07q1jK5WG3aXUXw89OT4rHvBT8GNAjAIT2QJbYmqxU67i6ndcKkCrKOuuBx8Au7pAAEFpgDYAAhHkNB1lgFV2IxdnvtAVWrq06hl3bVQoQnQFyuUcBYsaGT1lcIwwBf29pXcKQb5Qb2GnZAkAkX0M3unWH3yhCxKLm/gBE7H9cB0PhgKgmmNHy1Ega47GQAJCu/ZV0pNNzv4qPl5WlzvViFRtNW6wWWUQ0Bly8tiQXRmfDyCHqfVeKpdxrvRaGmXekAcjpvgTSXgshzy4AYYF1p+1grtrG55s7eOvOMhaKZbS8fnR00DEBq6iPRIDCEHIvJvx+XOpLCgA5mekFIISlOvOITQjlOr7c3MF786vYKlQR8XpwIsNO+GMCs5QF1l4AUtYAhEBam+0AACAASURBVNkhf5hfwWyeBXLuParUGvYAGS8kc+lH9wAgBDBbLa0AIQBZ25YMgY7rBdkPAUjKCwEgtEH83vQoZjIJRLwK2nKlHh6AJHF5vH83A0TXHbiuJAOkVMO7ArSUAoQ5Ci6VRXLtdzAaCeJyf1oUIMxCGI6FBFirXYl7vwIg3P/f0QBkg0CegI8wEswbaovt1UvjIwL2+e8HKUByTWUF+PrCqgIgHQIQE4Kexo/OHO8CEOYA8SDEok8rQJQ1W+EuBQj3DwLLqN3EiWQE39cKkLHorgJEt+CLFZcAkGwR/00AklOKI4cKELcte9dlrQDZDUFXDh38/7yPZtvAjVxBA5AisgQgLjNANABxCUC8OBMnAEmCChACEGYyKQssBqbTqs3CggYgVLbQAmun0ZSb1n4AIspIo3TqUYAslXYBCKH+fgBCxZUJQTcKEKpiCCp4HSsLLGCtpiywOL4fbyoAwsYDASC7vFMpvGitxWP02qLsYgaIUYDwfc0zmAEg3Ed4fh8vbQoo4HPUeDKKZ8aV0nFXAaLgKT+Q08955TMI38eYJLOZgatXNTaovU81vCi1BT/d5KxIU4nOQMsTgFQbkv3y5uKaWG+GLBej8QgujvRL/s3xFBW5AclZUe9hYIu2UNP1Nu5DBoTU2o5YuWWrTayV6lgoljCbL2Ct3hB7P9qZmucH88xiLLB20U3v00zvV4rDVBqOvoQdjcDhRuAIgBxunI5+6iuOwH4Awi9UIsunvyT95ttt2LltFOduSxh6bekW7OK2fEnhTUUFIqqXbL4M1dIPXvI3+2txvQU1/cAwNjqG5194Xgp9tN1hJ/Zd4bxHAOQrzvCf7teOAMjXG+tulkRP8ZDFZBbVaXfEQj2tr6hYmJyYFKUUr18qC1hspmLi3//v/xXLobXVNZTK5T0Fl3sdnflcgo6Z6WkpNBO0EIQQiITC4QcW1fe/9x4A8hDDwt+jgoAgggCBEISh2stLy9ja3ka5ovJAwqGQgAieN8PG+TMsrht7qsN8pMk6OX78uIwtM074ucwcMQCEY2vgByET/94AEFPo5/gp9YcPftqX+HyyfzHzgudAgHKv4+oFCTIP7NiLRuVYGDz/i1/8QvbEocFBsb3an+1hzvNhx3vPz5tcJq0MkW3bfInoBSI9/34vyNILJjlunB+CDwKQDz/8UNQ8/G/GYux+a1K+lOj1z3MnEHr1H16V9T9zYkZs2R4Eew6zDr7rP8N1zWvns88/k+wgQsf8jgJVhxrffb0Ou1+NTK+b7orlPpIeQPL4aUw89TwCx6awYwVQYTC0Lij22heY+X8058eUTXcbRoxdmGRDwCs5CrE9GSBJjIUDSPh1Voa2Uyq0HaxUW+Id//YcAUgNFQ9L8j75wk3gEHRr2gIrKQqQSwN9PRZYqkx4TwASCeLlyWEFQOIxCYtVljCQgpIBIAQnf1hcx7VcCVuNDio0v+4xtZKeSIv+1y0p/LCI8PLxKVwgAImFkNgHQBjeum0D13oASKXVQpIAZDAjdl5PDDJzItS1LhGbDctCdQ8AKWK1ydBXVk99qgpht+Fz2gg7TUxIGHa/BiApDEaCKguCBUwCEFGAWFoBQgBSFQDC0PLL4wOYSB4MQFoOA2wtNB2qrFSFTnb4rq3EXnjR7QzdU0Pg7ytLl7liDR+t5KSwl201UWW+wX0AiHq83gUgvQqQXgCiLLAUAKFiRwEQRwr/tMCi5dZ205UOUhaV+Zm0wAqwqARXvN6fH6OFWBrTiTD6g/5uRgx/XjqyBeDQkmxFAMhGw0HF8QK+gCoUO20BICwbBdxOF4A8NzmC87Lu4rsARBcZCUByzKzpApAitghAnP35H927pFKAWJYE6ioAMojH+5MYj4aRDjBbQb1YwNwLQNYk9DrfdlDrKmFUELqMsetAAIhLAJLA945P4BwL1iECEFoWGcWUJcVZAhACm3fnVrCYJQBpaQUIgaACIIQ0LJGxkCYZIG1m/RgAsqGuc1GAKFUOi9ShTkut5+EBPD7UfzAAEaAGXN9RAIQZCfsBiAlB7wUgKrQbEg5Pu7xeAHJTAxCq+qV3TXVZ7IJwDUDoha+uArU67wJUUiRkUZEAJIhLBCCDKTw1nMJYjKHDBoAwTUhd60vFKj5a3sIXmwXcLNawSY97ASDcfZTZnJRO5dJTnfFGQiGByV0A4sFwwIvzfSmxeGLnecprIawBiCpwKgByp9rC5xs7eGtuCQuFCjq+gAAQ0YBxTci6UAOW9HgwQQUIAcjxUZnnuFcpQKRoL4oxC9l2B3doebOxg3fnVrFZrCDi9YrSQgGQ1G4GiCn4W0AvAHl9fhW38xXUXGaAKLUbAUja6wrU+qEAkKQoQMI6VNooaboKkGxBOvQNAOFJeR0CEKUA4XG8OEMAEkd4HwCREPReBUi2gI1aQ1Qk7FY/G48K0CIAmTAh6BqAGIBCAPLeyi4AyTEDhEoFmU9bAMjTBCCiAEmpLCu9Z4p1XTcDRAMQ7je1ZheACAgWABLBixO7ACQT3AWgEnZvu1AApCAARELQ28TaygKLVmAEIGf6U4j0ZIAYAMLPFAus7Tw+3tzBWpUh6NzvVO4RVRfMoGIGCAHIhcEUFABRGSDmCmJnPgHIl9kifq8BSM3yyJgGNAB55tiQtsCKYjBsFCDGAosAxJUMEypAbuSKyDp3A5ChAwBIsAeAyPxQASLzo0LqbzMEvdGQuWEGCBUgDAinUsIAEAIy/r2xwOoFILP5CrIN2qOqi0EpQID+oE/Wa68ChOuVu4dRxCkAQosxAhCOrwIgkillGg66FlgqA8RYYCkAkpIMEANAOG88RuZrXaMFFt9XAxBaaI0lInhmQluNpeIYIJDX6jG5hxk447iodNoSNq72AJUBZVQppj7Gn5d7aVcZsgvx+DxcaHcE6lCx88n6NtbLFViOLVk10+m4gNGTfSkci0WQYNaUzwu/xyPWWn5mELH1Qqw8eRQKaihAA3kmKbVsbNdamC8QImVxu1jBGjNCOo5SrWoVjRygVpaYNo6eEdZ3TPPQcgRAHs3vK3+eszoCIH+ecf/OfKr5giRfZrWHMnc+CWd0GKrnwC0UUFlZRmXhFip3voCdW4ffacnNyoj5xbzCpdetesA1X8x6shj3jKnxi2cYOhUf58+dxzPPPoNXfvgKZmZmVCe1+Dnq1xEA+davyT8GAPm2nvShCoP3O/h9nfWqJsIOUFUgMYVk/pPwgx3wBIT/9E//JB3w6VQawVBQfo4F5dnZWbz37rv45S9/KfY1VDG02u1DKUCMpdLExIQUl1/QtlAEA4QfxmbroebCPAd9hevWQBDJBCmXlQqjUpVsCRZrCUioSOF/J/xggf21116T4nqvRdWDjpfvwTwNji/hD4GI2HC12/I5vZZX+3NA5Lm2x57HZFZ0IRa/1GqQw2N6kGKpFzjEtOKhd76Z/8Lje9DrQSDkIMsoATm2LfZi5lhFdWRyTXSHlCncHUYVwPc0yiRaX9FWiVZYb731NhYW5rsQ6UHnI18OeCxer6h1XnnlFbHCoi0Y1+vXDXE/zOc/yj/DeeI1xuuI9nm//OX/K5Zt9XrjQMVS93asr+u9TQ7slFVfkXb7fFVxTp4zYjH4hkaROHEGxx67DP/QOPKuV4KL6a1uchH2FMUeaQss02mnvq6bcGnVEehBCFoBkorixeljOD+Ywmi4p0NUZ4AIAKm3xbv97blV3C7UUJWkDUmSELuPoFPHaMQn0OAx5oDoEHSVAdIDQBzgxk4Zb1MBskULrJqywJpkBgi90uNIBwJdqyp2BhIQsDh+M18RAHKVAKTeQbnjwrFYLlIqEGVx1EHAbSLq1HCCHbjHJ3BhsE99idfhvupWyEySXQDy+q3lXQVIiBkgGbHGeWIoJaHbfF7lSxQbPB7Lwiyti+6sSgflcpMhuKyeqmB4y7alCBa125iKBfHsyKAUbk71qY5KUZSIhY2yp6nAwmy+hD/cYQZIFQmfKkJcnhjUAISJK2I6IWVdlslKbQerhOCNNsrNDlo29zIW8owepHdnMf3o6r+ZviLODQNLWXhbrzQwt1PEZq0uRc+mqwose39T/b6xsOgFIEYBMsXMExOCnmYGiFcDEBZuGeZMAMKCmVK8sFC/3bRR7ipA5BNE8cKkGQKQF8ZG8NhAGtMp1UnN+TBe5jUNQFjIIQBhV/RGyxEPengDKmDV6QD6+0TIbSPltHAyEcWLkywM9mE8FtUWWGp3EAUIn306CtTQ6kzC4Tu2ABBd7e5BQGqgOB7sxhUAQgus8X481k8LrAjSAb+y9dUhtAJAbFvAxxvzKmNEARB+v1F5D0qzosyworD3AZCMAJBYDwARaxPHxUrLEbBHALJEANJRAOTvTytLOKUA4RK09wGQhgCLd5YUAKm6XjTkqnJguR0EnQYm2SE/PIgnhvpxqb9vbwYIi1+9AGR2UULpcx0Vgs5ssEFeXzoDpAtAdIexhFVrADJHBcjiOhjOfKtCBYgjcEmeD/R9oLccZrRd6g6xF36oFaWvHp0BMhwK4kJfUizKlAKEWSRq/ljYZyGPxmkM6/5geRufCwCpYovXmocqLBYAOUt8pjZZRISwyqpOHYZyLfC5ltg59Qc9ogB5ZWocZzNJpHwEIPw5da0JAOk4mCcAEQXIEuYJQLwBdFjYlu5tZgCpdeGxHaQ9FiaDflzqT4m1lsrOYAaAyizinsWCZ7ZliwKE1loEIFSaEYCcFAAyIgVyKkDikhGkxotjoCywWlAKkDUBIHUNQDgRBDgKgBgFSBIpvxdhPU+mYC8KkJK2wFrbwnKpjjZVWoTott0FILTAIgCZzsS7ChDOn3Tm91pgbRUgGSACQBz0Bfw4F4/hMQnZJjiOIMz33gdAVIFdWZrdKZRAAMLCNrcJ6upogfX0ABUgPQBEg17JqdCKRO7/tMBixo1YMnYcuHyWFMjalgyQ7xGADFEBElEh6N33sXYBSLaAP2gFCMead7R+n0fuoT/SGSAxDUC47rsKEA1APmVI99YOVgWA+AWAcPGxiTTWYSNALwAJaACiLNe4N3LfVQoQhqAbCyw+L7FG08FkLIxnugqQKAbCypqpVwGSaxMUF/H2XI8FFhUgEoIO2f+HAh6c1SHoT/YoQORoXaXwqQkAqeK9pW0JCb9dpEWZUoAwA6QXgNACK2JB1rnYOnFuwOygGj4SC6y82Dry/sh8OAVAVAg6FSAKgBzDqUxSxkQpQJRCYlcBUpT959ONvFivGQWI+jZtoIOqZ0VEAaIyQH4wMyEAxFjByT2lB4BcL9YVAGEGSKEsta6xRBjPjg/IM9TJVFIACJ8T1JObBguABI0vlzguLRkzzoSKA+K+aJ71jDZN2VaZZ16zfnifKLU7cq9fK1exVKyI0qbjOALG+wJeUc1Op2KYSMQwGo+iPxJCPOgXEELbPrHFokWXzjMTAKKfwghCaItF1R/B0Ze5Eq7uFHEtR7u4pvydaV8xu/WuNndXZ7Lb4XwEQB7l74l/rnM7AiB/rpH/jnzuHgCiPZ156rxhBBwXIW7c5QoaW5uoLs6idONjdLaW4GvX4XXU9q5uNkr94XUpz2VBg19+1Y3voFcvAEkmkpL98fTlp/F3P/07nDt3Tixu9hRev0Ih9Tsyhd+a0/ymAIgpJqsv8spSx3gKm5M9LIDoLfg+qAj9oIE87Gc+6H265yAXjlnYplPTdATrRwvLkvDr8+fP48UXX8RPf/pTsYmjTRILwyyyM/uDBea33npLQMAcQYBtd8fNfLm813ERAtBmiNcds0WY/cHP4Od+5QLz1wAgvfNu5t8EkBv1BX+GkIf2Uizc/vu//7t0rheLRbGpepDCoHcdcV7NefZ+3mHf47Dzfb+f67XCMkqc5194Aa+++qooH6iAMGH393uf+wIQLYc2P2NgDzv9mbHCQjjHtGN3ZO/lHpyIJwQQRaMR+Xzaez0oF6J3/owVlgC6997Dr3/9awF0Zp4eZuyGhoYkDJ4AhNfBmTNnutk0D/M+Rz+rRsCs72wuh1u3buHDDz7Ab3/7X5idvd3N1DlorHpFQer+vqsjNV1uvQBECoXsvE5lED0+g8SJs8icuQirbwhF24OGy05Vlh7vvsl/3T372zvXu115xhlaxtFSnfiMAw/DEQusmXsAEFVoV570ywxV3srjLQKQfBU1Kyj2S8oCq4OQ08BoxC/wQwEQ1TnLoN4DAcgcLbDyKNSq6A/78dxYnwCQk+kU+nQIunwx9qgv0uxSnaUF1uKGhDtv1NoodVgM9KmuTI14mIwRcpuIOTWcTEXw/ekJnB/ow0gkLKoKtQpUEwA9yjdtV7ISXp9dxu3tPOqdDtLhoKgC9gKQXY9+dsRTsXFrp4zXNQBZarUke4EFd7geeGwbQbuDmNPCTDyMF8ZUB+1MKiYF/G4HrgYqZZfh8AQgK1gvVDQASeCZqSEcT0URobJFl3A5otRHZ5v01C9hsVTFWrmBMj0oPOwAVt3Me1+mI15XHro3bQstx0VV21bscK9utdAkYO6xk93fd3k/AMJivwEgJzQAYfgsi38KgNAKTSkrFAApYqtJyyrOpwKVKlPEQQhtTMVDeOHYkAAQ2vvQG90ApK4FlmSY8P1WZX2s1TtiSeYSgHDWHWZ70f6tI1Al7TRxKhXFS1MMf+7DaDSMBJuipJNVFcEkA6Rt43q2IBkx13dKyNHHXC6t3RjhPUV4UYCo7vsZhiAf65MCO7uVabFllBos1lVdHYJOcDO/hhvZEnaajmShOGJxZgCI+reYZWMYjlKATLPAlsGA9mjvBSvMFVlq2JKV8+78is4A6eBUhiHok7g4xBB0ndFAAGJpBUiLCpCGhDq/s7SJOQIQRwGQNq9jAhBbKZqeGR7QAIT5OioEXRWydgHINSpA7gIgLgZDAYEAtBi6FwCpMKuhWBYAQsB4q9J8AADZLfzJY68uNN99FahnfQ8zCUJ+nEsllGJgtA8TibAO/FUKC7EGgwfL5To+XM1JJ/j1nQo2Gm209wEQKgjkCrOUCm33eyvVdOzQthDxWMj4lVXUD6cmcD6TQsbvQZiXaw8AKXQcLNbbYtH05twS5vIVNC2/FJNlBRsA4jrwOR1kPBamwgFconXU1Chm0nHELAc+DUB4TdHijKo5Klj4vh8sbmCLGSBeCyfTuwBkWGclcT4FgDADhHBUAEgBr8+vSa4CAQitePh/YY+jAUhcLLBYWBYA0qMAoeKJIeizBCBZnQFSqqFNiyTHhdd2BICoEPQHABDmFhwQgk5lmFGAHARAdi2w6l0FCG0Hc83WXQDksgYg57UFFm2puMJYc2AGEIE8lXJvLKzjy+0iVmuqsx0GgDhtTCc1ABnMSI5TJkSwpEE67yEdFzvaAosA5AYVIB21TxKAUAFiQtAJQKhO2g9Avtgu4dOtAj4gAKkpAKIC3S0EHRtxA0CmR0XNMhpVAESBO65SD0paAUILrC4A4fOSNKkSgES6GSCnMwQgPg1AdhUgBCCSATK3jBsmA8TlbtsLQCycjfvFAuu+AKRoAMgO7uhC/8MBEBWCbjJAtjUAkVxY15EQ9IHg3hD0XQssla1By1SlACnK/vPJfQAIYSHvR8xoMgDk5fsAkM1mB10AsrSFjSIBSAdj8SCeHu0TYHY6kxJQ3AUgBAoERA6wVqnh6lYWq5WaQHo+HynPK9UaJCuVz7xdnYraEeVvpd7BbBZImDohSqHZQrHZQq3Npgdlr0fAkfZ7JDttNBbBWCKKgUgIyWBAlLSJgAcxn0cs9IIeQigFelUgO6VUCrxwlW03ue/UBbB9uLaFxTIVZOqZvfepXB2vGHV2jbZMq9NuG8aRAuTb+53jL+/IjgDIX96c/YUdsZFamm4UdfiSA+JAAIi3XodD7/alO8hf+wDNtXl4GhV4Onz0Vl1vBoD4XJ9s7ocFIHzeCAVDyKQzkmvw6v96VexoaO/DDvfu6wiAfOvX1TcFQCSMm8VWj0e6kE3xWys5ZRz2e87vtwbqVVCYQt/XLaZ90wCEag9aJUlvrGPDYbBsTzaD1+ORQvT0zAx++MMfSuG3axFHub3jiCXTzZs3xWKIAOTzzz8XKPAwxftEIqEA5NNPi/XVE48/gaHhISl8H6bb3xRTexdot6flIa/b/XN0v3kk6GAhnQqQX/3qVxKYPj8/L3Y+vb/3oAtn/zk+zO8+6L0P+/e9AIRqH+6BBF5/9Vd/hdOnT+8W+r8qWDKKI21zxbVDlQvHj6Hzc3fmsLS0JEoAhs1TbUIbruNTxzE5NYmJ8Qn09WUQCAZlTR7mWjBr0Fi0EVAxY4LzRFVIoVA47PDIz3E9MhCdgO5f/uVfZL3yPsFjPczxPNSHfQd+2CitVlZXBSJyXqgiY/7HQdf03fdirezQnsYsXN0NQDzoiP+wi/DgMAYvPIbkiTPwjx9HJ55B2fGgKQBEFcjMq9tP9sgqQPSZdi1DVeAxWwVZHGSJxACQE+kIXqAFiihAWCBRIamq69BCwQAQekXfWcGdfA1Vyy8AhCPK7s6QrQDI41ROdAFIUAMQfjKtj1QGCBUgkgFCBUi9jnTQi6dGUgIIzvf3YVAKqirkmvMmnaEuQ9AreHNJFZzWqk3k2y5aHh/aUiyW8hQYTRxxW0ijgdPpGL4/PaneMxSUME/p05YgUEssq1ZbjrzfmwwbzhbQsv9/9t6DO470vBK+1V2dcze6kRMJgDlNjhpL8vcdyUq7ax8f/ULbe87KSfbKu7J2PTPSjCZrAiNIAiRyo3MOFfbc560CGiBAgiJHnoDWgTgzbHRXvbnufe69JtIHECAETngXVBK5BMhiqYE37xCgrWKloxQgBNxFaWmyTfqIWaoC97UZZeHEoGWCg26mCCslCaiXhRCo4s07K9go1xHzeHEincBLJ8bECibmteEX2YbyXWcAMyufrxWLAtBTPbDdNmF4gzA9KsbZPXm7JQ8C2TvFHi5YraB1qDlkAX2q9CxaVOxWzB+0VD1AgLByXixTBkLQcwkoAmSvBZZLgFD5wAwVIUB6JCxogUWLEUlUEAKENNt0xI/ncilczqVwdiiB4TCzOpSei++lp3jNtnGnwsyITVzNV3G/2UOlD1h6ABbruqnacAiQMPpIoYtTqYhYBp3LpjEaCknlO5uY7cY2YajxVseQUPC3b98XgqXu8aLrkKl7lTE8W+0+21AHNBsN4tWRNC5naSWSUMofSktESaSq2WlXdatSx38sq/D2QltZu3GccUwrBYgp1kpxzcK4rglw/urMJE5lUkjTmsTDDJhdZUnRMLHU6gkA+N7yOtbKNWgWCZA4fnRqWuYZx+BuBsguAbLWbIuF2LsuAUIFiE0LJZIGJEBogRXEc6NDuDKcFpB2JMyMnAcJEFb8CgGyvasAYSMdjQCxccdRgLBSerG5jwBxAL29y/feNf7BcavID7HAskwM+b2YE0udJF6azmEmGRHgj0SjanVmo3hlrfnDVkVA90/zVan273o5Tl3Vmas3oWUzqS1zV2JFMtRxL2DQe8Jr4nQ6hu9NT+HCUAq5gBcRXWUg8MX1gPNgo2sqwuHuiijNmGfDfYzUNd9jSZaTKQRIRtdwIhoUxcDL06NCttEujUoCvpfqD47Z9VZfMg2o5PvDegGlRktImblUbK8CZDCrhvNACJC+XI9SgJAA4UrLBrCUAkS3lAJkdkIssFwChAS5q1g4mAAhOcl8GYcACfgdAkSte64FFttGMiJAAFgRIFy3P6UCpNmW8ziJ5bOOBdazrgLEVRY51moqA8QlQCpCIBc7PViOtZpYEVHhlCVBl8Q5hqBHA5LLodYbZRlIAkQUgMuKoFtrkpDfJUCYnTGoAHEJEDcEnXObBIhYYBWqOwqQqkOAZH2KANlRgFBVJjZHSg/GPiVAT9LiYyFAmFHREwLco5Ho9yBomoj3u1hIhCVU3iVAaHEp0DT7RttLgPxmkQoOlQHCORC0TEWAUMGYS2KXAFHKBDcDZJcAWXUIEIh93mEECDNAJpwMkEEFCLOwlkiArORlnN4lAdKjAgRIBfyiBjzIAotzcVcB8qQEiMr+4Tx3LbA+3qTCpgPTozJA5Ci1A9crBQgzQFJOBsh+AkTUXTsKEAPXRAFSxUckQCp1IaRGo35cGqGFaEpIea6rYoHl8BuijLOAu+U63rvHeVhDxTSEBOFq4P6onnGtAEl6qIICKVYRDEDZfIlCw7aF9OibKsxc5frY0DVb8kBiHk1ULCm/V2ywIrqOZMiHbCyIbDSEXDSITNCHuO5BUGOBslLReEiAOPtopW/ivqw9Vfzu/oaoemqWhb6lCBCVceKu3Y76Q9Y6+VsHj3F322MC5Fvw6Pgnu8VjAuRP1tTf1i/a1YAoOa4ThE7vdVY18PDT7cHbaKC9uoTSF++jvXoXWqMCT78lVUdKWMcqGi6wJEBUsNtRFCASECWAdwDnz5+XimcqQUbHRhGNRXc75TGB1G9rb/5n3vfTIkBY7Z7LZkFgnlXnHB8qQ8G5OykQffSAGCQ+HocQOKwN5Rv3fO+TbfYaDyReJTF3284F30mOMEuCVnC0/nnjjTdw5coV0JaK4d18n2sR9cknn+AXv/iFWAwRvCSofZSXC/y7gDtthb7//e8L4M4+4HcfpZ1FnbMvRPtpESAPuw+SY2wDqguofGH4O4FcgviPS3rtzwI/Svs9zfcMEiCu4ocA/+uvvYZTp09L3gX7RPfqyhrw0cN/7+UNqD/YblR9bG9vC2HE9mNY+/LSspAhJECoMCIBMjMzg4WFBVEgkQzJDedELXRUZRD7wbXCosrgN7/5jfTTRx99JN/1OPOS4zEcDgs59POf/1wIIhJ3JEGONE6fZod9Az7LVQAxZ+c/3nxTFCBU53BcPKo91alhkABxFGzipz5ogaUesgmcRscmMPXsC4ieXICRGUYnFBMLlx4fpvat598OAmRfVaDsL4oqUASI6YSgPw4B17e6kAAAIABJREFUQgus5i4BIvYWBoJmFxOPSYDczJdQbrclc+R8NibA7OXRHMaiEQGclGLACSVlJgCtMVbzYm2xXG2i0DXR8fjQ89CPXuBDuZa4x8SIbuJsWmUlnEqnkfHpAva51i5UDlDZwkprArTvLK3hXqkqWRq0emAgMK/HtcBSdqzKToZlObTqWCw18ebtDQEyVruGIkA8EukqBEjYJtBuYCEVweu0GKMqJuRHTOc5Vo1vfh5Bje2+JUDYb++uYKNUR1jTMJtO4JWTE5gbiiOlMyxZVbYLAAYN+XYHN0plfJEv4pO1IlYaPbQ9fgmnF5BmZw1XIIMCfkkHQLy8WTDKdiNwRAKEwIlYZO4hCg8+gxxIgACKAImG8dLYkADLJNeGpGLYzQDxom0pBQhJm99RAbJNAqSPumWj7yHAS5DJIwAujdbGQzoupmNibXNxJI3xaFDyQTg+CODRpoiZEbQq+mitIIqeO+Umil0Lpjcga4PKSOHvGIhofQx5+zidjuLVE5MSVkslRcRLdblSgLBCtmyYkn1zNa+yGBiY3Nb9co075MeOoMahm5y1idfOsPAXswnJmDiTTansFwF9FBhGQKvBLJlqA79d3RLrrvV6G9We+SABQtWKl1ZHOs4PpfDyzATmUgkkPF4EWegibaHCzLd7BhbrHQEQP7y/gQ2pMLaEAPnhgiJA0n5dwGUX6GfWRbVniF0JCbXf36MFVhMN24uuWJtASAOSelSAPDs6hEtCgCSRY0bOAAHCzB5mgFwrVvG/F50MEMcC66gESN22cbeiFCCfbleFACk7Flgco65H/G5BizvYH3FwcfI/vJaJpO7FVCgg1k+vzI7gZCqKqIfqHQVXKqDZK3Z7N8tNfJ6v4sO1Iu41OgIQS66AG3ouADnXVkNIX1V3pMG2NAkq5w+JlajHxHwyhu9MTeDCEDMZ3Ip8JxPIDZV2rdfurgoxygwVWqNRaaL2TiqkDLHZI4lCe7NzuRSeHR/GZIzWT6b0iYwJks+aByutLj7ZqoqS70a+jGqrLSHS/N3vzDILhxZYQUQHCBAhAvcQIBsOAeIqQGiBZSGl0wIrdiABwtYcVICwEvz9tbxYFfVZnCAWWCRAPJgIuAqQwwmQtUYHnx9AgAwqQB6LAOn2ZM0RC6yHEiBqP2K+AQkQUQCKAqSC1QMIkBMDFlgHKUBaBxAgogDRlAKEexAVIKcyScQ0EiBqDWefkAARVU6xik+o6NnclmwUZoBQAUKsJGRZSDD7JxHBayfHhcwZi/gRG1CAkGjlursbgj5IgLBAlQRI6BACxFWA2HiQAHEyQAYVIL5dBYgQIIkomAHiEiCiijuIABELLKgQ9HhELPyYAbJjgTVgcaYssA4hQESpYYkV3WEKEK6IYnPG9m11cbVYF6uqjzdIMLVhsjDQIUBcS+ldBciDBAjXGNohqtOJ2mupABECZEsRIAxB12wT2bCOM0NRnOe5YzSLiWhYwsc5Hjg4SVhQlUhLPK7P17fLWG81UTWYceKVPYOFEbw+7jLcy3hWlusTS0nuz8o+kJ/FfbNPlweH0Fe2i45VKvdKi+cpqjCBsIdKL5VtFQ34kI4FkI0GMRYNYJR/hoOicIx6dQRIyLuh7WIXZwmhe7VYxW/vreNWuYqKFFrYCGga/B4P/LoXulfZd3LNNEjImDa6LAbgHiu5R7ta8G/A49HxLXwFWuCYAPkKdMI38RJ2H5scAkRCnBQBws1Maln48GwBvr4Bvd1Cd+0eCl98jPbKHWjVAjzdBrx2XzYHVflJEoSSSi7aA6q/AxqQB2OVG6LyDmzTwtzcPH704x/hpZdfwsKpBQH93Ge9HS/jIwDf38T++jrc09MgQPjwMDI8LLY/8wvzmJyYEiLk0K11wAZifxvJw5cMdAeue8Jq4p1Ht322VX983yg5Kq/TVbnwT74IMPOHoC/nAXNxSFSIMiqglFGudz+Jj7/9278VUFmyP3q9HQBzV1HiXqVzF3zQpBxc1zE/Py9KAypMSLKMj41Dpx/7YAbPw25yHwHyKPD04R+1F9B52Ge5442EB+/97bffFguf24u3VXsOhHv/8X305f7m/vvjvxPkpw3W3NycqBwI+JOAmJiYEBXEUaywDpwLju0Rs1MIcpP0eOeddwT0Zog8A9tJjJCwEFI6EBCyY3p6Gs9ceUbGxuUrVzA5OSF/d9RsmMF++vjjj6Wf/tf/otXS4kOtlvbfg5sFQoKOSqXXX39dronz4qhKpS+3N78+n851wc264TiggozkIZU5JFDd9jxMNXcwATKgAHG8jqXqzeuH5QsjMTmLmedfQGj6JBrRBJr+EDqEiSQTgS+37n23HZ9UtffV7hFlhaBgc1cBMkiA0AKrh5OpsMoAyaoMEOYDqHcPKkAMqQB+++6qAGCuAoT377MMhIQA8ePyHgushytAbubLoOUSgVgC5bTmeX5iBNPxKEIC8KmX68W/2mjjD1slfJ4v4cZ2WQCKtteHrkuA2KZcy5BPw8moLhXWL0xN4EQyjpjGzBM1AnaBYhOLtbYQKh/c38R6tSH7Oa0eWH3rEiBjkYB4wytwxOOEoGtYLDbwH4vrogBZ6/ZRsxjaTnsrAnoGYpqFYYI+mRhemR3FqaEE0j4vIl6eY9UIJwFSM1nxbYgCgN78G+WaqKNn0nG8fHICp7JJZAMe+T2xsBBrGg3lXh+rzRaubZfw3j0FTJZtHR2OdwETFAnihj7TZoZe+0GPBxG/srhkBWjbssSrm0CDVA87OWFse9njDrATepAAUSBLAC4BksXFbELGFhUgyjOeZ3YPGD5P8ukWK0Jvr+EmlQ8OAcKgZ8NDMMerwsRhIRfQcSrOPkng2fEhsSqSCnfnqEEyiCqFjWZXyI+r+QqubpWx2eyhL9kJXgFbaDOko4+418Ko38aZbAKvnJjCXCaBuFeTClZWy5IrIcBY7BlY4vjIl/Du8iqW6030fAFVBbznGLFLfqhVRlUEj4X8uJyOCxF0YSSNsUhIcneE/HI879se4H6jgw82SWSVcZtgd1t5zYuREqewPP/0kfF5MB9lO6Tx/NQ4ZpJxRAggOR7vrqpks9vH9UpLPu+T1U1s1+pyPQuZBP5/hwDJ+nWEdTXLBVCF6wnfxQ0SgstruFNuoO6GoBNIsywEjT6mogE8w4yXkQzOkgAJB516Y3UcHiRA9ltgPQ4BQsKJ4/ppEiCCJTrgHqubhwO6jAOufwuZmJBMg6Hk3DuogKN64up2De8sb+BWhfNMEaFE+mR1tUyxAtTtPvwEC/0s7vFIlXOXQB5FIayo12zMxCN4aXxEbAJPJELIBHTx01e7E8cyQUMbt8sM2V7H1UJZ7I2qhgXLo9SxKm+H625PQO1zwxmcHc7gdDYtleMBEo489zuKtbrmxRLH2XoRV/NlLJfqaLU7iGo25qmUmx3F2Rz7MoSoj1kVu2svCZBNUYBUH6kA+d6OAsQjgKlrpbVLgLTFAuu9HQJEEY67BIirABk9VAHydAiQkgDbDNlWFlgqxJ5zk/vYgwoQd/16FAHiFaOygN2DECCTKgNkJvmgBdaBBAjzBx0LrHNDSXzv1CxOZ5KIkwBxFHyuAiTf6eFGuY4/bBXx+7UNrNbbsLwk4HV4LA1hy0bCNIRwI5F+ZjiF0UhACBBiKqIm1LxHJEBo4UgFSNixwHIUMULYPR0CRJSeDgHy3qACpEtrL5UBcjIRFaWTG4K+kwEykBHzSAKEFlh+XdSE35lhBkhcVK8E9zkH3QwQhszfKFAxVcEfNrax1mzJvsA927Vr8nDP4Hw8RAFCAmR/CDpVha4C5OP7eTl3MMMmGfBgJhEUQvalyRHMJGKSD8SME16XIYoNiBLl6lYV1/JFXM9vI99qCynPtUoIDdfoU7KHHLt5zVL7vq4KNBp9Qz6r6+X5mCNW2YLKKmVbsAz6MFpSMEF7q5AEoKt1h+Su3wdEdYil32Q0iFNDKcwm41K8kqC7hnPU5twWAqRn4jr3+3truF2qgkonbhZUlyQDAaQiYYRoEen1om9aaLT7qLa6KDe7aBoW+l5V9Oxkp3+1j93HV/e1aYFjAuRr01VfrwvdlYfvEiBSV+MsYlKFKJ6MGnyGAV+vi97mOsrXP0X73h2Y2xvQWlX4bIahG/IQJ5JD8TZU1Wsi9Tuk4GeHAKF+xLDQ6/YwNTWJP/vedyWI+dnnnsXY+NgukOs85D0JuPr16qGv39U+LQJkdmYGb/zZG3juuecllyKbze5tDOfh9qAHf/eNe4CzI7z/KK39IAFylN86/D2D16gULooIcTNQXBKEWQwMwSYwTtCZwAjfSxD7+vXreOutt0QBwvBi93P2t4Mbsr5zNbTDcADuS5cuifKKCpATsyeQTCUfWQG+/64GrbuepFX2A56D8/0wMDSfz+PatWsCrP/TP/0jrl+7LjkWlrlLgjzJNX2Zv3sQAcL+JclBBQZJEJIfBPoJ/JMEoV0g7QHFisrxeX7UNQ4qYkh0UI1BwJvKGY4bjiVaVQ0qMtxsFM4/fjft16gQOnv2nNhhcTwe9cXPpeUVFSck7P7hH/5B7NpI4lHF8zgvqj44Vr/zndfx3e9+T8hBEoVHJuwe58u+oe8dVJB99tln+OUvfwkqydxx8HgECK1FBhQgcg5QD2skQOAPQ4ukkJqew/RzLyAwOYOSL4iG7hcLE4IbD4Ypqob/NhMgQckA6Qn5QACQYKYbgn4QAcJK17clA6SxxwKLNiwkQCYfkwBhFXKp3RG7hfGYH2eySbw8PYa5ZBxxVhs6D/6u4qHQ6UkOCCvUP9/Yxkq9iZqtLKT6ThQ6iZPRkA9n01EhdM4P5zAejUgYLisg+ZIwXU3DWkdZXLBS/vPNAvKNtpxJh8OhQwgQVfHKKnsCNXfLTbyztIUv8hWstNooG5aMNVZd+ixLAOvpWAhnhhJ4ZiIrFjsEXXlfbvvys0p9A8uNLq4zzHZlE5uVBnTTxmQiiudnx3Aml8RENICkz7Mbxi52GJaA9HcrNQlTZYbIRscQ6yalkFYnCoKZrCSlUiCqeQWgyERCUpxAcIKhqrx3giJClHG+CMjzcAJE5o9jT6cChG2pUmYGyEsEyAcIEFbeKvLJi44FVEwbd4o1vE9LHVokdXuS82J4lcWUMr/V4AdzE7yYjPjEYoeh8AwUTnh5P+qZgNRUn/ZqXUVY3CpU8dlaAau1tihDWLHNPBPajPg1E5mAFzPxoIy3yxOj0s60gxNoyAlyZQXwZtsFwEr4eCOP1WYHfZ9f2eU4zyO7y/cuCSIWc7YtINtCLIzzQ0np/+l4RBQGUl5iqWKwnsaK4D6ul5q4Uajg+mYRm7WW5AzQ1o9BxGwJH8m0kB9nMnGczaZwdmQIo9EIggJ3quWNAGITkBwPZgNIpf9WAeVmUwD2uXQC35ubEmJvlOHpQoC4AcK05LEkEPo2K/TvrWOxVEWpb6Ittl0eqdaNazam4mFcHs2KcoaqiVQw4BiVOAQIVQNUgBQezAA5CgHC3dpVgDyMABHqYadA6WgKEEWAqEpwgqf0uZ/PxPDyzAhOD8UxEtARE4KSLa8UWvTdLxuQde+9e1sC5K3T8s60YTkEiM8yxT4rpgPxgA8pzi+vjpZhodrto9DsoNVnfTYwGgnhci4tBAgDkwlKkxijakjITZIgFrBab+EPGwUhQEiGbHd66DlkPtUkDF1OaRYm42GcH8thLpvEZDyKVMAnldsuAdKEByULuFVtibXQTSquGm30e33EYGKeCjUhQFLIhsOPSYDsVYA8HgHSPEAB8gQEiN+HM2KRlAQVINMMQT/UAutPT4CknAwQRaRraBl4wAKr5hAgaQ9wlgTI/CzODCUlH4UKQM4fjkyC3eWugeV6C1e3i3h/ZR33qnVRu5Kc1m0vopoHWV3HyVQcz0yPipKQeVsRfYAAwZ+WADkd88m+cJAC5KgEyMUBAiTkhqA7+zrXDmZiHZgB4ipAvBqGSIA4IeinBggQrodKAQLk2z3cLjZFafHZRh4bjSYMr0fIYtpFKdWkOltyjz3IAivlECCy97kKEIcA+XSrAiFAak1w5w37NAyHvTg3lJAsn4VUHHFdqS7ccPaes8/dr7WxWCjj8/VNrFXraJiWEKfcO1WphgavRhJSl/6O+j2I+X2I+/2SvVFq92T8MC+KClTek7KdtIXw8FOByQJGyfZQ4860TMn+NG2Vc+SHgRgMIUAujGRxOpuRPSYTCkp7yD2TADFIgBi4Xqzg3eU1LJWrsteEdB2T0YjsY0OxCCJBEiAe9AwLtXYP2/U2VksN5JmvY1voOJZ+h2F+39BHqePb+hJb4JgA+RIb99v80buOfc6DgXM+JQHiFmIKocEDimXBb5gwC3k0F2+gubSI9soy7FoRIfTB+Dc4JIgb8qR8DvdbBg08jrhZB3ygMS0YPUPsVZ555hm8/MrL+LPv/hlmT8zKgisg4YD90be5377K9/60CBAqEn74gx/i1ddeFSUIw4/3vB6D0NixYjpcQ3LkJpUp8hQVSPvBvcF/dwFIF4R2rcAGgUlmNjD348033xQgm+Dy4Gs/mL2fTHCzP1544QX87Gc/k7lH5cHjANvu9x1KgDylebsD4Dse3RofbB31DEHba9ev43e//S3++Zf/jOvXrgmh6gbBf5VB1IMIXVE6eDyisog4uRecE7QIfO7Z50SxwzmxJ6PlEc4SgunQ17Xflyp/Kj/cH6o/SELQEumgMcjr4FhhADnDx5nBwWvgWHkcQprqEuazMAvkn//5n/Hee++J8uRxs0CoiOL3kyj/2c9+igsXBkLin9J4O/Ki8DV9I/uZhBfJMKpy2B8kQkhIDSrIDru9vQqQgwgQhfqxXtITisOfHkV6dgGTV56HPjaBPCsbpSqOldQPWrq5Iblf5bn75F2/a4HlEkB8cJXiE2h4cgLEyWrYT4DkUriQYwj64QqQt5c2QAVIod2FbRtIBQhExvHqzIRUvBKgYGaHqwIhKMGHfGZFLFXq+Hwjj7ulKraaHdT6fQGLab2Q8uuYikdwfjiNhXQCU4koUv6AWDPxQZ7Tl6AzLayWG228t8Gw1DLulGqotHvw2ZqEOrPKlCHol4aToALERzhefp+e+opAWaUX/UZZ1Ch3ShVstzsCjPBMS2CGQOeZ4SGcGkrKveVCfmlzdU9KXcPPoZUJA8GvbVfwxWYBhXoLHsvGaDSMC2NDODucxEImjuGQDwFWZRIE83h2PLzz7S4Wyw2prLxdLGOL4agm20SpPWkxQe/uTDCEsUgco/EoxhIRUWES4L5faeLqekGAGILd4gNOKwpRbTvn9wcGo5pBO0IIZoCwKt1RgLw4QgssJwNkT2guswxojwLcrzTw2b0tLBUrKLY7aPKcrnuFXOJ1kbjw0trO65W8BgLVJEAW0lHQI18B1SqrRqzETAuFnol7lSaurZewVK5hu9mSUHeCN7y+sBcYi4dxdiyLhaGUVNnSWsUv+SDEeRTAxawAWvR8ImG6ZdysNGTs9b06bFp8ON7s+6QgTg2/sumjqmTM58XpTAIvzozJGMjoHkQIaA2GTJuWBGsvlRu4tlbE/WIN5TYB855UBvu8GmJ+HZPJKC4Q6M4kMBYNIeH3yVhyPeKV8oLZGU28t5rH9XwZq7UGWt2ujP9ZWh2dmJQsGpKVKutHESAkm7q0WDFtrFTq+HR1C7e2S1it1VGnQt/rRTwQwEg0hBOpOM4OD2E6EUU24BcliXsO5vMdP+dPRoA443JXkfPwg4pyBVD9QyKSVcyszqey6NxQXHJbMn4qlhTxxOwT2sW0bI9kgdzYrgpRebNYwVarI2owUXbARsrvw0QsjPFkDKNpZa9b75tYrTZwbX0bm7WmjP1EIICFRBTnhxK4Mp7BdDyMqMfN+BGsUdYGF+C+VSThm8dKrSGfxzwbv5A3XkxEgmKVtzAyhPFkFMmALsHEinDkHXhFmbbaM3CtWMO79zZxt1gXYkYzaYFIAiSM12dHcCabRjYSQeSxFCD7CZBxyQDhtVEB4o7zHQVInYo7KkC2HAus/QqQgJMBcjQFyGfFCjabHVGqDZEAYaZL7ugEiGSAiAWWqwA5LAPkMAXIumSRHGqBNaAAORIBYlDtZSEJC2cySXx3fkassDJ+ryglaePnKgc5V0s9Q/aeD1fWsVwso9rpin1QQPMhHQxjOpHAbCaJBYa5x0JCeioCXlXg82x0NAusJ1eA5BwLrMcjQBooiwWWowCJR4XAdRUg+wkQ5io9XAFiI+IFMj6vECBvzI7jdEYpQPwS3K0IEJIx5Y6B+9U27hQquLaxhXyzBdvnleymOi3pDFvlIwmhCkSYheO1hNR0M0BIgHAeuOH1tFbc6vRxrdKGECAreazVWmKH6PMCCT9wKh3DGzPjcn25oI6IZJe52VQaWqaFcs/EWr2JxXxJrDs3a3UJM+fayzMIV6+g7kcmHEYuFsEwFUiRIGIBHV3DEqvFe5WGkNz5ThcdUQpDlJVJvx+5WAzJUBjhQACmYaJSb6LabqHR7aBjGjBVshbCVh/jkSDOjWRwJpfBqSGuISGxMBUyiXsBCRCS/IUyfr+8ivvlGkwLyEUjeGZ8RNavNM9GfqVapWqOAe2bLGbYqOJOqYH7rRYqhiEWZCrP7/h13AJP3gLHBMiTt+HxJ+xrgcEHI7eK3mVtncLNgScnJTvlAwjKZfSX76J59zaqt2/CLG0hQgJEbLBYt8cHOsVuPw4BYpu2LOKJZAIn506CgOwP/uIHOH36tKp09rqP2Xvsj4/79SvWAk+LADl96hR+8pOfSu7F5SuXJfj4jwXCHgegPUpzPq3PO+r9HPR9bGfaFNG65l//5V/x1ttvCai8tbW117rmAGuqwc8jiH750iW8MhC2TbUJq+kf5+WSE27/D6pQFJjvhVdX3siP1X5ucPfOQ7QNmyFxsrpoAuY3W03JPaGa4L3338fbb70FZhrw70zDGKhAfJw7+tO996D2EA7asTlh2zL7g321ML+AZ599FhcuXsCZ06cxOjq2Y4ml3v/w62abtGjJcv0afvU//yd+59hfUUFz2Mu9Pv7JLJo///M/F+upF198EZOTU9B175GVF25mC9Unv/71ryULhOD7YGbLUVqexM/wcE4UKX/5l38lNmFUqUTCkd1fPz6DH9qU7tpD4une8jI++PBD/OpXv5L1xCXCHjVPBwkQ+WcnAHonBF1VPwgBokdTCI/MInPyDEYvXIYnN4JNVp7BI5WSBDf2j91vFwHilprQR9kNQacl1F4FyNEssFwFiI6eU+cn1c+iAGEIuiIOjkKAUAFS6HTRNw2EdRsziQhemBjB2SGGhYeR8fsE6NvJTCBAa9sCPN4uVnC/UsNGwwG4bRtBjxeZgB/jsQjmhhLyJ32pw7R7dEOGJVDdRsm0cKtaxzsrm5JVsMEK7Z4pQbNjQoCk9xIgbhipozigcqPY6eNetYl7lTqWy8rOq0+CApqAkCPRMOazQ5hMxDAcDkiIKLMwlBJCkzD1OjTcq7fwyboKM2fuQaXdFQIkQ8uPVFQUIJdGM9ImMZIMToi7hKFrGuqGiXy7j9V6A8sFEiAN1I2eBLpz2Q54vYj5/BgKhTEeS2AkGpHwUq6tVGLQU/yT1QIWizVstbri+c/PVcVKj0eAsDJ9KhLCC8NpXBwicRNFNqwq0lUVrFJrUOGx3ezgbr6CzWoD1W4PLdNEX/cqRUy9KQCUZXvh02j/5cFUIoxL40M4nYlhRoBqr/JId8AhqSBmnkqri6VSHWuVOrYaTdS7HVi0KNJsAetH4lHMD2cxQfIjoAAmyUiR6/Ogbar8D5JiVOQQOL7f6UtQPQkQVfGrAlzd8OrBxVCFzSsSLKnZ4lX//NQoTmeTkp9BcJj5h6JeIWFA5YZpI9/o4C7t1CoNFJttNHs9sSPxezUkgn6MJaKYz2UwFo+IjQ0tTRxjO/kcqnk2e33cKNbw3v1N3CaR0u2hbxhCgJAYfGFyWAiQk4mIhNeqNBOSICrBghXGVCssFcq4X65ihdXFvR58uo54KIDRWETabTrFavKgkDmsGFbPZUrhTxCuvqMAuS+WR0WDGRYSRidE4PlMApezKTwv4zokqhi2LJ8P2R4NCbV/uAWWoh7U62gEiKpylq2bzgMM+vWSaPTjXCaGc5k4zpFcCgcEJFYZM5YE0ffhQbVnYaPewXKljsVCBZuttqjPuD+FNE3m61Q8hvFEFCPJKHx+P5jpQKLv07Ut3C7WQfsbqhfHAroAry9MZjGXjspYDnvdO2LmnSZkZKlnYrXexM2topBZ1V4fhsXqa4ZC+yQnYCIZwzhBxHAAfg8DjEnwOMQgvEIKLtZb0g8fEnCttmDaHskkidsGFpJhvDY7gtM5RYBEff6dOcWn7gcssCpOCDo7S3uQACFwOxiCzj4iAVLo9rFYb+OzQtmxwHIUIJbtWGB5MSEh6Cm8evJwAoQ5NcwAYfaSIkDasJjdFCABQoA8ieceGYKuFCB7CRBa17kESBKX94SgP4wAGcwA8UIXCywnBP1AC6yHKEAc66G4bWIhGRfC8lwuLSqhqM8jBIhYVzlzlXvZZqMlSq+1ShVVsZi1EPD4kA5FMJFKyboxGg8hEdRFBcl1kCQLXxwHhxMg+0PQU4daYBX6Nm7S4oiZNaUaCuZgCDrzXk0oAsSPC44ChMq7wQyQgxUgDZR7ygKLe/nJeFTWL0WARGSNpUWUUk5ByImHESCcFxEPkNY9QtR99wQJkAQSfmVVpchg9VmNvontZl8sqpaLJVQ6XWEpeAbZbvd3fgjWkwAJP4IAkWt0CJCrFWaAkADZwkqthS6tJz1qLtEW75WxnCjESI6mAz41p11bUhuiECx3elirNbFeq2OjUkOl05H/Tqssrh9hvx/ZSFQIkJFUBMmIHyGfF23DxHqji9ulGj7dLOBelW1sQrNI4GgYj6lzy0g8hkggKIV+hWodpWaG1dmcAAAgAElEQVQLlXYbTSk4YUEIx7mBXCiA+aEkTmYSmEnFkSGm5owvFhOUWWTRbOP6dgkf3FtFvtZEwOvHbCaFV2cnlAWl3yP7nKwVvD8b2Gp0cXOzhmvbVXzBed6hNaSTwXKUB7nj9xy3wCNa4JgAOR4iT70F9hIgAx/vFiS6h1bnTz5IcMH01mrQNtbRvnsb29e/QD+/jpDZlqA3xjupeCbHf9HZ9NRjy4PExU7FuGMaSGCT4CuBLILezAJh9T/teIIhCskfDfA99YY6/sDHaoGnRYDQbuen+wiQx7qQL/HNjwIGv8Sv3vloVmgz64OWNX/3d38nlkKrq6uocX46JIPMr0MIEJIS/DnpANqvvvYannv2WYxPTPxRVkKudRevi/kSgyAqq+yCwaD8uKHqD23DQXXPvmB19SCtSBBWjFbKFdxfuY/PP/9cwHRWsC/fu4dKuQzLUTO468xOJeyfooOe4DsOslmjFRrbj4qL8fFxnD93DuyzC+cvYGpqStbIR4aSS8V/G4ViAR99+BH+xy/+h4Reb2xuylg67DXYVwxnpwqF4eM/+OEPcfbMGYRDYenXo2Q0uesDxyozW6heIhFy+/ZtIfTc/JuDrmXwOkSREovj4qWLolyiIoXkTCqV2vnVr8I8fYJh8KX96qAqbGtzc5c4fPttUeO4KqDD2m93HrnAq0OFaOrBX1Ve02JGnQMM2wN/Movk1Bmk584ge+ocrEwWectGXR44nYqxh1hlfmmN8Z/+we6BS4F+ci5zCBB6VwdtG3H0lQXWLDNAEjsWWO5Zi6Yt9MBfaQ9mgDTQ0rxCgLAOULdMhB0C5MoAATLM7Az5Puk5tGjfYAI3SnW8fXdDrCW2O110TQMBApHhAM6lEqD3+bnhNMaiYbFt4sO/gKuOPUXDNKVql+BupddDR/ykWfXqQVzXpTKetjxRXRdQQ3e8vaVylpWdBNjbHXxBL/qVDQFaayZU5awQIEFcyqal0vSiBMcGVSj7zt6hbJc6liXV8bwG5jY0+z0YErQNhLw64n6f2EHE/H6EaDsoeCHVTACzLqiCKDELo1yTsGcCSFQZNFkFbNmIeplR4MFCOobnp0dxKpXAsI/KGIaEqypPsQezIBkevBZWANf7PTQNB6QALTQ8YmsT44/OsG8dQRp5M1hVg6gPrpdppVLD51tlrDXaAiQR+NUc4vHBobxXAUKLOhW06gKIJEASOJ1NYDhChYUCiRRpSeLGI1XolU4PjZ6Bjmmha9sKwGo08eF6XipUWz1i5pqEtmfCAckFYIXthWEGSAdBSppgsEsEELhqmyZqvb5YD9W6PXT6VJCrzJAA7UACfqRCKuyZtjL872qMkvTxotIzxD7rZqGCj9fyuF1rYssiWeVB37EgokKA93vwsqIIEAa1h2xLAPWz2bRUcp8dJsAeRNAJpyVhwD6k8LTdN+Wa+VPv9tFxzhhUgER0KjD8alyTQKHvvDsvaH+lach3e7hVbeDqdhmfrhewWqWih7eusllkfg0lxWOemSQj0aCA4ELkOM9VDOvuGBbqbL+OGte8Dq9HQ8inIxHwIU6bKL8PISq0nEByEijueHQJkOtigbWiCJC+LWMUBEJDJBweTYA8KgRdXbOzTzhj6/AqDdVTSu2vrpU+9T6viZRfw3RIx9l0HC+M02ItirjXI1keppjTyLvRtzS0xdLKwHa7K+OEqiP2X8DrQdynIxvwIeHTEWaRj4drno0tWveVG7gugcpVVBptxGBhNh7CCxNZnMnGMUmAOqA7faFIagKZXcsjBAT7odLty9pABQiB7LDulf6I8cfvQ0DnVToAOSvZbU0C0NcbHfwhXxQl043tGgotQs0eBEnQ2YYoQF6bHR0gQEiMqfm9NwS9ijdpWecQIAQ3OWv2hqCrynWXAFGquUECpAWGoCsFSFNZNlk2fBKCTgLEVYCM4WQmhrAQbHsBbmYguCHon207BIhtC2EuFli51CMJkHdXi0KA3KnWnQwQFk8pHGIyHMRztMcTC8UURqIEdBXy8GAI+pooWtZ2QtBJgNjwWz3MxsN4fXpMMkBox5V2LLBcAqNpAKWuykb4v0trYmFIEtOmMscyMRsL48XJESFAZlNRJIM+eAgsOxlC7BsGWTcMtR/KWtftSXv6vV6EfX5RG0X9tEHyCsCs5rqaqbKn2l7Jm9kwTHxWqOI3i24IOt8JBE0TM9EQXhhzFSARyQBhQYFLaO/JAFlaEQJ226TKjzoTZrayXU2VhxXzCQHyzOSI2LUxl0tRypqoLnhGWKKCbSWPL7bLuFtryj7PL5MMkBhD0FN4eTInBRMPJUBIcFWa2O4YQmDyfnhiEWLay2yuOL53YkIygFKisGHpwu5ZoytKBK6FhhQlcL/nosv8ivuNLu6UlT0WCWMS4TsESCaON+amcXooCVcBIs+WOxZYVIC0hAChdeVKrY2u7Om0njIwFvThEtV+HH8jGYzGwmI/KPuUeuyGadmyZ9ZNA/W+2udahoGeZctewgYLetV6TfUgx0DAp8LJOywA6VtYrrXwab4kGVz3y3UegDAVCUpW1KXxnBDdIV6XbaPp7KUkgRrcmwwLtuSDQMYlVZXZSBBUOYVZlMiMTI5PjxfMqrlVqeHqVgGfrqxLvkc2Fsfp3BBenh7FiVREcpdIzIm9m6gRPWIPd7/SxtVCDb9fK+B+nUoZnh+OX8ct8HRa4JgAeTrtePwp+1rgcBJEPW3sVO6Inzf9Ty3orSZ8xW207y1h6/NP0d1YQaDTgM9glKlyNnTlb24Y0lEIENcr1u/zi/3O2XNn8cMf/hDPPPsMxifGxX7lKBXOx538n9sCxwTIl9/+cthpNkXt8fvf/17Czz/88ANUqzUhHvZ797tECMEU9+8IWHOe0dKI2R+vMPuDAHI6LcTIUcBjfi7BUn4nAXRaG/GnWCzK9blB2lQvML+ExCb/ZPU+wfxDAXtZeFhhd3jCS7fTRbVWxb3le6J8+fiTj0VJQABXQuB5IHcfvfepSL78Hnqyb3ABm4MIG5JJbM/Z2Vm88PzzYll28dIlCSlPJBJimXWoysa2pW02NjbVuPm7vxUSgoHXD8vgGBwL7Duqsai4+Nl/+S+iRhnO5RCNRHdwjYeNHRd8L5VKuHPnjlhw/dM//ZMQVxwzJNCOQsRQEch7PXX6lOwTJGRcqzz3/o8yhp+sp75+v71jI+fMXao/mJvz/vvvCxGyubW1o7Q7CgHiniFc4F7qsx3gUREgtKvxIjg0htypK0idPIvo9AkY8SSKliV++LTGkSyEbyUB4pRUO3XPKq9BVX4KAeJUACsAbJcAiTMk1UkfIHDgEiAEen57d1XCkfcQILatFCAhHxQBkhxQgKgTGv+/bWsoOQTIb++si+Ih3+1K5T+rH2lfNRMK4HQqgctjQ8qeSCxdlFWP63ygKj1tqXZs0ZeaAdcE0TQg5PEKaUKA2AW2Jc+CeQsEmU0L660OrlVq+KJQFsspVhR3BaiBZFiMh4K4lNslQEYjQamgFwB/hwRRCgmDFjkWwV0TPcmEEsM1UV0EPF4BRlW2hFsjz2pyZaFVlMrIDm4UCYRsYqnWRA3K2or3wwBwevRPx0O4Mj4sXvAnYlEMBfyiApGgUbfy3iZgaqvQZdtC16JXt2p7kgdBuR6PZGrIfTCwXYgYDYW+iVu1noS5f7CyJaoWWkAR+lUEyEGvQQKE40qZ0/KcPhr042IqhgsE20fSYpHBbBYB2zlvpT+ozqIahFkXju0I+wc2lmsNAUgJzGzWOmj0LFFx0ZqH1aZz6RieGctgPhlBzudFTIB4Z4rvVPCqfiE5RsBY0oI0QGd/eDyKQBCBizM+SQbZzHvQsNnsYnG7gluFCm4Uy1htd1HWaM1FSz21kAwSIActLSp4nsp2E2m/juloGKcILI1lBLhL6cqqyF2aaBVEGx+Obblu05K+ZOszqkP6zlFbcDa40D/BIAbZ1y0L9xstfLZdkiyRpWINxVZ/B/gjMSXZJ9EQzrICe2IE00lmkhB0c42Fd8kBrhIEAJtUA1m2BP2SSAzqbD/1fmWaMhCe64xFpeAArhdq+HcSINtVFAxrlwAJ+kRtcZlAtaNsogJElDycp44CRBEg6zIuF5s9Ae3oa68Mt1xSd5AAca7nwMXeIUDk7xQMzEmpeUxEPCaGvBbmEmE8PzGCU+kERkhc+rzwaIaj9lHfKnuOEI5ce9Q9sa04rkgqSsaPzDFa3AFtZgkwp6dOIK+OD9ZKKuPH6Iql3flcQgDYBSEKg2JzxPYlUMsXFUkk+WkH17UsdJ3cOY4B9offGftq/KuJze8VMNm0UO2ZSuG1kcfNYg2rjS7qPc4FD8KwkQQJkIgQ4GdyaeQiKgNEZWypinUSMOsSgl7BW0sbAiq3bK9YxXFBJPCb0W2cT8fwfQLKjqUQyWeXAOHnbDNfpk4CpIzfr23hHivfnZJ7ZialPF5MBgOS3fTqyTGcSO8SIHItToU/1+vPqADZrsiPWGAxc4kKkHhU9h8qQKYJkA8oxDiuuK4xJ0gIkO2KkN/FbtfJcoEo1SbCATyXTe0SIJGAkBpKich1wkbDtLFYquPNZVpglbHW7KFGxopq9MMIkIC+Q5ryc8TCqmuKAvH/LK0LAcLPpWV3yDKEOCVhyWyWc8ztiYZEtSRqRkd5xLMN+5pqQq4XhhMuTcs6ZjhwjJAodS37+M9KoeYUllABYgKbQoBU8O+3VyRYvcHCEaolTAPTQoDkZE+n/SBzREgUuYo5ZkgU+pZSgDgESNHS0LBcAoTrpasAYQZIHFcGCBDuj3zxPnhGWK628D5D0HcIkL5s/qmgDyd2CJDsjgLELZDg+HAzQN5f28Zn+TIWKy0hQFT6jiKAApqFqGZjIRnFG3LuSWIkzHB4r7OmqbYhGM+9ifO9x8wm/jcPLZ1MrDT7uFms4+PVbaxW6ugZpux9tMA6RQusuakdAoRKPZdY4TXmxQKrhU+3yqIwvF8nAaLLvsh2SusaZoI+nE7HcHE8J6oKqkB4DiLxyb4ky8ECBe7fzD/rUZ1oWbLnK58UrtOakDrMEHH3R+75JECqFrDc4DWUxMJzuViVcXUmncB5ql9HM6IEIfHCa5czjmGKGpBEfbfPsw6LB0iMe5FktoyP36XWcZ5feI5pwIOVZhuf5Uu4kS9gcasAy7QxnUrj/PAQXpoikRVGwIluZ8vLHggvyj1L5tUXhSrevp/H3YqyEDwmQL5+z4Zf1Ss+JkC+qj3zNb+uwcemPY9QTriie0blWu4qQPReG75mFZ2Ve9j+/DO0V+5Br5egd1uSA8L3Sf3CwIPfzmfvewpRwKyqLJAlnN/DBx+/T0Jtv/e974nFCUEugqf0/HfP81/zpv/GXv6XSYAcgo/96dvyP9Hf0gUwSTIsLi6K6uEf/uHvRQFBEJuH6/3A5X6rLf49QXQC2Zxff/VXfyXqj3QmIwqsQcujgxp3R1HhEDHM32D2CK+Blfxra2sCqpMcIUhNYJ6qhTNnzmB+bh4zszMyn/ldDPF+4LWPABnMFtkPoH/80ccqxPvaVRSLBQH4+/29SoKjWo3tv45HtePjDjz38/7Y6xFQlA9Muo5YLAaqMajAeO3114UIYSYGQ9NJLPF9g+3G3+W/s302NxUBQuUQQ9AfRYAM3ieJM5JXZ8+exY9+/GO8+sor0q/sz/3E2aEA+kD2BAmYX/ziFwLA87qOqkThZ9NWjWOJNnm05CIJQiLoqNfxuP33TXi/O39cKzJaXv3bv/0bPvrwQ8mFqVSrj7zNwcKIwX+mFYkiQFhhz4pCVa3d1fwIj81g8pnXkDhxGkjn0AuG0SBA7oQmym/uW+B3iMBd75RHXtvX8Q0Mdd7J/3AsXeTxWPMqAgSuBcqoKEAmQn4J3tQ00/HC9qDUB1YcAOx3d9fEpqmlKQssU9OhW7ZSgOwQICkB9gjoeZygan4nbQ0qJgQ4cAmQrX4fdZIYtFLxash5CdKGcW4oDYaTnkhGMBTyC4nAI5oCXZQ6gQ/CBP35IK4AZynQlAdwBl4LuOxRFmj06q8btoAhrPr9ZCuPW6UK1htt1HqWZMUQIgmaFsbDQTBoleoPVwHyAAHihoSLZzhBK0WqE8SWa5E1hD+sulRAoEuaU+VQsW3ca7TxxVZBAOu7zKvo9NH26AKy8zOYjRe0DWQDOmbjUSxkkjg3osK00/QWp2WOC4Y5303QhtfAa1KnZVX1TqCC0LFci3P4lkpLseQwcKPSljB3WvXQSosWVbwOVXD04OnogQInTSkJdI3h716cCAWlEvyZiWHMxCMSak+bIGU1RUTO8Vt32tEFPghgbXZ6uF5xMlE2imI71GH/ELT1eDERVRkt59IxnE6FBUgmIcS+33mucNvBCbNWWhlFoikojGPGvS+PEKVUAa11bNwtqcyG5XINW50OyqaJusa8FqVDF1JpQAFy4NnRea5hm9Amim3CcPizWYKICQHvMiESWU4FtNOP7DsZ3864VvyCIms4/l3wn//dBfxoGbbS6oif+6ebVM7UUe1YaBsEFXlvnCAmwl4bOV3DQjqOl6YncCqTRM6vI6YTeNslNFTf0tuegKoa17xrDzMd5DnJhulkEWgkJGRsqXHF33UJEFaC/+bWCr5g6LZJmy9WrxvIBX04n4nhMoHq0SFM0gLLdhQtYoFliwXW3UoN7+0QIAbKfTWv5LscYE6dQ3iN0rvOEn3wmHWfBiF+9xx/JO5ojdZH2O5iLOwX+z2Gu9PLnsqviGaJekZBmIrsoUqGFdhce0gSysgi8KeR/KBfv3ovAXeS8OvtHm6W67heqOPaZh1b9SZMo4eITlWOVwi9i2M5zKbiyIb8Ym9GIJ77nDzvOqCfGheqAlxa2lkP1VhWg5vzld/LHB2qVFy7rmv5ItbqbVRNTcBcXmOIfv+2gblUFK+cGBcCRBE/PiFJpWJdAyqGiTVn/X97aV0IkDoUAcLvjmpATrdxMR3H/zc7htNDCcR0RdjtrNc7FliKAHl3bQtL9aZkD1DUEKTln8cjBAgtsF4+MYZZIUCUxRE/xx3vVICwev7TbfWz2djNADmdCAux9sJkTtZJKgy4Lkg1ukaAHbhLAmStiM+pAKnVUeKzjUDGEMJSFCBDKfmc88zOiARlj5PR5aHFm42GZeM2lYxLJEBogdVFtW/Bpt0iQXazhxPxMF6bHsfFEaUAIcEvShLi1xqzHGwhwa86BAiVkQ0qEWkJZltI+DSMh/1CKL08MYKTqZi0K0FplQXC/5EcplWbGpe24Wg8OBa4xnoUscrnJdnfHEJeQHTnbEDSZbPvECB3VmTtrTn5hzGjL3aDz41lcD6XwlwmJusWC1ZVYakXDUvDtkECpILf3bmPW6UaSpYXLYvrpSos2CVAvLggBMioUoBQhaW2RhlPzNS4V23hAypA8hXcrbdQ7vZlXCeDflHFMOT+5aldAkTWfWd8cOwzBP3d1Tw+zVdws9pEoWPKWZGdp7AmE0G7j+lYCC+OU9mSkjnAc4ZStqhCEWlfkvPO/JPzhtgs2qgYwHKljT+sFnGnwKwpNadjuoWFoThen5uUdYR2h1REcK9x5xMJkOvlNv6QL+H91XWxwOx5XAKEdnrMj7IxEQ3idDaFhUwKJ9MJ5MIBhKA5hQRK6eUWAlOc4hb1yVIghYbqLMS5zvXL/f6WDbEkXK418elGXuxEGfBOZeQzo8M4P5TCQjIi+U7sG5nDJFxsS+z31JlLkUQcAzxbUF1Eol7pbDguFLG23rdwq9LAxxvb8j3b9aaMwblUEhdzabw4kZF+4Bqr1jtb2ULamthyrTY7+GK7pgiQqiJMlYno8eu4BZ68BY4JkCdvw+NPOKAF9teNqX8fqMTcQSDUYY6hbT6zB3+3ge7GKopXr6J1bwlWYRPeZg1+EVPSPmD3kDv4ELZnTdyx5nHpD0WAyKHZo2FiYkI85pkF8tzzz4kKZKdi/Hht/cqO52MC5MvtGtf6iSQDwWtWb//61/9biAceoHkIOgpwT6CcGRK0UfrpT3+Kc+fOCbA9SEg8DMDmd7Fan6D1tWvXpIKfCgySMi6QzcMeFQtUDYyNjeHUwimcO38Oly9fxtzc3J4Q7z2t5lbwygFut5KK7yHJQ5svKj0InhM4p4rg/r17YonF+9+RrjnrxFEJh/0Exf77F5CDD08OwbAfaOfYd0PG3QyUwe9+GgSI204E7UhGTExOConl/lDFQ8KJfXmQEoQqC+Z9MHxcKYc+FNVOp0PI72gvfu7MzC7xwCBy/juvh23ivh6mwGAWSbvVwhdXr+Jf/uVfhMi7fv06SKYd9jro80jiXblyBa+99hp+8IMfgNZ5HHPso6Ncx9Hu+Bv0LgFnbOnvSrUi8/aXv/ylqD9IqjKk/lGv/QSI8zjqKBdcAoSgIR/u/ej5I4hOzWPmxTcQmZ5HJxhFx+cXEI0VhXyYUgSIegB0XeO/XQSIanWBSwj6STuQAAHimqoApgUKQ3ldAoSAqfK+ZyYDLbD6uLpdxTt3V3G30kBb86DHmkchQCyEzB4mQ35cYfbDcBLnpaKZijG3R1XIctUEFot1/E4UIFVs9vuoWqaAUwQy4howEvDjRDSCuWQU8+mYBD7T/ifso4pBPXC7C/FOFpxDZKlMBgIXjOmEhGYS9KrSz7vdx0q9gzvlGq4VilhlPkTfQkfUEASulOXHeDggBMiFfQSI7hw45Q+N9mu2KC348knlr3NdO9aKu6CkqihVwHalb2Ct3cXtSg2fbWwLSFmgFZRkTPgEjGez0UaC+SqsKmcw81Q8itPDGQmhnmCWRMAnYILr+a/G9H5lo0OCOOCt2MYRnGV1v2FKpgDDnVkpe7tclxD17VYHzDiRkqNHECC7BUiONZ1mIeYBRn1enExEcWl0GHPpOEZCASR0XbIvpNLfYSHk8x0Ely3JSuZtBt03u7hWqOCj+5tYrjTRtBX5wD5I+30yPk6lIrg4FBUAPeaMDwIxBKKdGn9nvu9mCLkgEbdy/ohNkGN1stXuY7HWk9DVu3kVJt+wTbRYee4hgLoLvvA6XAuswwgQ95GHAG4EFoYDPiGy5pIxAb3HYmEkAz5lT+OAVbszVT0v7dbDKMBSiAkhP2xV4c+x1OzgdlUF2i4WS5Kt0je9Aj4qz3SCSgZ8mokYDEzHIrg8SkVRGifiEeQCtGhTQPMOicBHJn4lVSgOucCx26PqgdlonY6Ab+FgCCHaYXH8OxdLAoQZIFQc/N9bqwJg5Q2CxnsJEFbqPzua2SFAyK0oAsVGE8ymYZbJhihIFpsGyj2XAHGe5Rwlr4z6ByrhDiJBOK/43x0CRMA2wml9+KwOkn4Nk9EwTjLkPZfBTDyKHC2/2D9ipeeEvcsC4HyhqzgSkokEnyIsOKYahoVCr4/VRlts7u6WW7hf7qDU7qJn9aViPOY1MR4NCflAkJOgMEkQqvCooNghvQb6xtXUqZIARQC7QC1BZNooMW9jpd4S0HGpVMUqPfw7fXQ1BV2T4CABwqwJgr8vOwQIbdJoI+gSIMzuYB7OKtf/QgW/W9rA7UoDddsrc1UIEA8w7IUQIH9+YkyyTRi2zTbjS9Y9hwAZVIAw54cV/+z0oOkSIEGxinvJIUDccclPUusDZLzvVYDsZoCcjoclu0kIkEREsmW43rAAQhQgNrBca+P3JEC2K7jLdun2HGJTKbYmwkE8wyr4LAmQxA4BIjZ7XAdY2W7ZuFOu43fLG7iar2Cl0ZE9hgQIbcj8Zl9Iztemx3BhOIPpREjWLZcA4brH+esSIL9ZWhdryKZJhZHa1YIeGwndwsl4GC+O5XAqnRTburhfZXlIfo+m9h/VjGQ7vEKEkLzu2JZYIbb6fXSY4yM2gkrho9Yv9YskJrcOIEA4qOKmgdlIEM+MZ3AulxRVDhUgKgOJpIsXTRIgpiVE/u/u3hdlTMX0KALEJgGilA25gIbTcR/OZ+O4PD6MiURUwH4pUxMFo8qGul9t4aOVbSFOaYFVEgLEI3ZOVLBRifIKCZBkRAgU9zSuLMH2EiDc1wpdE7amy/zk+cBrm9DtHoapREvHRWXDPqLigUUFBPI1x3JVPSI6666oVBh8ziwyD1ZqHXy2WsatfEXmV6ffQVS3MT8Ux2vzk1gQCyxdQtBdRRXnAQmQm+W22E+9t7qGe/WmZEuRAuC8U/9kivp1Kh7GyWRcyJRJZpoF/YjqXgRo1+asOS4B6h611Ja94+soa6q7JtGurNTrY6PVxb1qHbcKJckWYs5KIhjAhWE1zk7GQsgF/aIc5TxWij/ntDW4tO6su66iSKlRqJDLd0zcaXZxo9IQspGh7c1eX67/ZDwiZ8QXxofEKo5riFjdOcQ+5xjPREvVhuwf76+XcL/WcSywjkG6Rz1HHf/90VrgmAA5Wjsdv+uPbIFdIsStoHnwg1wCRLf68BttGNubqC7eRGPpDtory0CtJIc1yj/d6iT1qDfwGlwTBwkQp8rLrXrjb7Ci+PTZ0wLsffe735VgdAHYRJJ+vLj+kV39pf/al0qAfNv7XXxFTQn3JuHx7//+75Kh8MEH74vqYn+h9EHKD/e/MTfiO6+/ju985zv4zhtviKWSC+wfZZAQQKVy4OrVq6qC/KOPpIK8UCgIuMoKc75cxQLtthLxBObm56RSn/OalkUEsF0iYY9iwZGPuwuIZStyQZQvt27h408+wVtvvSXfv7mxgXqjoaprDqgWd4fNYYXk+xUvB32OKNN8PlG08F745yDQ7obS897r9bq0gSKkVFWrwBbOhRyVkHlYPygFhAeRaFSUIFRhUAVBMmBhfl7WT7VequoudQEQgJuEB4mjv/mbv5E/2WetFiGko7/4nSTNSH78xV/8hShCqCqSLBAX6HzIfHXba3lpCW//9rfSl2+++aaMoZ31/YD8F/UctrurkOzhWH755Zfxl3/5l3L/VMewbx6lZDr63X6z3sn2q9fqEjz/0ccf4W6yHvcAACAASURBVF//9V9lHnEMcG151P76IAGihthOdoVNUxA+9HqgBcJALIP47ClMPf86guMzqHp8aGteCV0VywIBqAga7idA1Dc9jfnytehBZ81j1bM4zNusVgbiHgvz6ShenRnF+WwSk0FdwDepxJMHfg1lw8Ja28TV7QrevbuGpXIdbak0ZnW5Di/z1cyeWIdcHslICO25bAw5EiADjeMSIHdKdbxzZ0MRIL0+KpYl4DKnNFUpCY+GrO7FSNAn9kkM+Z3MJDEaC0lYcES8zNVrhwBRnen8N6WA4PexEpr+6Ou1FlYqDDOtyT/naXPYNwTEI7BOGJTVnwGLBAiDWpX6gx7wY5GQ5KUQnJDqXcdarWUaKLe78u8ED4I+evirq3IJDzX21FgUoN2ysVFv4tpWQcgGBpDyQb9jOe3pUbC6jHGpnLXhJxgGiK9+LhLEVCKKhWxKACQGH8ckDJz2Uwe/XMhXgQuO9UrPwFajjVXa4lQbWGm0RXlR7vUFEOP7lMnJwefhPcVHsv4rX3kSXiHNQgIWxhiOmk5hPpOS6x2JhBARwEvpMRxc3fkKZX0h4eh9A3ebXbHA+oxZAZWmqDMYni5VzKwG1iB5NfPxEGZSMYylk8jGQkjSMo02TQ7w6RIhbq/wOwnkkxwVSzSSY+2e2BLdKzdwo9RQlfIdlcVCOzGSc8xsMT1umygInYqjw54WdvpfxC7KzowqGI7r0VAAU9EwJhMxTA4lMRwNIeVXgPegUkjV17pt6xA2rJImQWDZKLS7MqaXyjUslqtYa7RQ7jAnwoJpKYgSXpJYXAdJhxiiKKIl10QsgoV0EheHaUHCEG7VbnuwLaeTpfJZA1p9A6VWRwJxt4olUYNM5LIYTsSR8vsQ1BUUyXZl/pIiQNZwNa8IEFpGMQMkG1IWWBdzCTwzmhZFD9ciZTGkQMwWrdCqDbFkIxC6WO9KRbBSgDwZASKfIApCGwYBZGmbvhq3OjAc9Av5MZtM4GQ6idFoWMBX+uG7/b7T9wMECOe5KN1MWwLTt5ptLJeqoshh3sVWq4dqj9ZUBHtlZYBfM5HQPfKd7BN+3xRDzeMhpEJ+GRO0shFbGfl4h8J31yGnKp3KEIamU+VGS6g7xaoQqwRmC+0Omn3m7ChFELuVa0vQsdijsuAlIUBSMjbjPgXESr4QCZC+iVXa9hSq+P3ShhDgJEDox881lyqNrK7hPDMVZsdwKhMXVZFLgKh9RIWg36m3xHrwQ85rUYCodTtgKgusiUBQyCBez0wmtpPxwHZ3CRAStp/nq2LJxZ9BC6wFyQBJ4rmpLKZcBYhDwEimigDkbby/WpL9bIkZIJ2uY23HsG5m9igLRGZNnM0lxB7JrYTn5faoULJI0DXw3r1NXCO4W2spAsTjlTXQa/aFgHltZhwXmAHC/vT7nMwdtW8JAdIzcJXZG0vruEUCxCBpoPqaarqgZmA46MV8gsUACcznhhRxqmsCrLtWeO45R9RJTp5GRfa9BgqNBurNFiJ0vxjJIRdTxINrPcXr2OqZkon1f26v4ka5JhZYXIviloWZWAjPjA/hbC6J2WQYmSAJEHWNXGPEAsu0xcrxnTsrWCzVRGnUMqkiUwQIlbvZoBdnkiS4Erg4tmuxJMSrY4PI8cBQ8I/Wiriar+JOpSEEFb8nHvBhUgiQxAMEiKzrzjjjXHt/ZVtAd6oGaDNmaUphIS0veVSGqCxG/R4hpK+Mj+IE95CIX6yc2Id7cX5lvSR7lAXULF5nG5+vl7G4XcVKpYZOv4uoD5jLJvDa3CTmM0nJEhICxGkvfkah08dipY3P8yV8sLqOFRIgHhKTnHeOVkOzEPIyrF2TtWEqGsFMMo7ZoZTsFxLaTgWoq/J0VGCyPg1YvgoxKsHimljZbbW6uF9t4k6RxEcd2+2OFEHQyi/s0zEeiYr16Fw6iYl4BEMRni90BDTAT9LFLSLa2fgcK0yqjKjisSH5W1vNjihMrpfqorhaafVR6Zli08Vcn9GgjtPpOF6cyImtWpoZLLo6F4jSywY2Gy1c2yrh+nYV14oN5NvK0lGdS45fxy3w5C1wTIA8eRsef8JDWkA9kqqtxD3A7X+7OKvyAZMEiNWBVS6gdX9ZCJDqnZswi3lEbEOYcfUgc8DrQALElbnvyv4JeDDzg6oPZoDQ452ZIAKw+X2PBGiOO/s/rwWOCZAvse15eDH6AmJ/8cUX+Md//EepnL9165YQA49SfvDvXULi9OnT+NGPfiSguUtEPAr4dO+M85PkB4OsaaX093//9xLGXqlUDlQSuEoEfjetsEh+sGL/+9//vihBCJqTfNlvdeUuJISqmOlRb9Rx9+5dUS+8/957+ODDD7GysiJKFJINh72OQoC410gFDMkN/lBF4RIdQf57KCRrEH9cEoRZFFK1TT9w9k2rLdkkbhA8FSvuD0kR94cE0WGEzVFHkEuC6FSCTExILgfb9sUXXhALQZID/kBASBjTUIqdWr0mKgsSVhw/7DcSIkep/B+8LpIMo6Oj8n3MkKEFF0kRtsuRiAeHrGLmBFUIJPKoBKElE0F4IY6OQICwjxh8znv/+c9/LqpBXgf76EjXcdTG/oa8T+aYDWwXtqWtSYD95je/GVCQESB9+MPL4N6+C7I6aq1d93b5Jz2SQHBkEsmTZzB66Xl4c+MoWRoo8ZfsD6cycpcAcU1admHzbwcB4ijdxPJFAakESgjqxDyWeDA/O57FfCqO0YBPqneVuYYCzGu0yOiaYvnxycqWVAzSOknZ63jhsWwETQMjIT/OMPg6ExNVSTok5haOZSmBUQ0NkxYXTXyysi0VtAS7a5atwqWZ3WFbAsxFac/l0QSsHY6FBSgm8MMH5yQBfwZtsiJbqozVmFJYmg2DhAotFE0LFdNEvt3BWqWJ9UoTG5UGyu2+5CaInYKm7I94rwRpApaxQ4BQATJIgLgKEKkm1jSUOh3cK1XFGzsWDCAsQcQ6vGK07jzM27xvlenQNAzUWLFfa+LWVgErFVYfK8KBChT+sNJVWXWoKm0x7mAGg0WwlMHHEBJkNp3EeDKC4WhQrEEizCBw2kQq8Z1ppgQxtgSWUrFC/+8KgZBODxu1JtaKNWzVWSXbQ92w0NUY9O2CGupDDpqxe8/guwoLAkc+mOJhzwDY0XAY08k4FrIZjMUiQuIwF4XWScqyZ9c6jBkHBOO2e33cb3UlDPduoYKtRldANo4fvqiM8ZsGkl5gLOiXANbxdBLD8QiyYT8Sflbdut7nqopeCAkBg9ycFKWgkIDpZhsb5boiyKpNlJzQXAIxbDMC22InI32q+nan2vaQtdslQEgcsDW5k5Pci9q2hD3TXmQkFlHEXjyMXNArwLN49lPp6Fg8uWInGdeiOFJKCqqICPzeL9ewQgKr3hDyg6HSrKS2HImNJmH3yuqJjvy6bYjag6qGiVgU57JDmE3EZO7G/T4JT6Z1mzufaHUi/u+WhWqni616A/lKDfliCTptIkeGMZ5MIBsKCoDG3yTY3YQmnu3vLm9isdRAySBArwiQTFDHfCqGU5kYzg7FBWCWIHsXdJesBlvs6T7fLOJWuYFlWgz1jKdEgEiHCgHSp9WNxs81xWbZL8CoJv0zHo1iNp3CeDyKNK2hSPLQh1+8+l0iRo0pIcq47lgWGn0Tpa6BzXpL1gfOM9pRUW3Wc7IzZEyJ84Ep5GWEhXlBPyYTcUwmI5hIhAR8jPp0hHSvkCC6YzfmFvNxPBMa5pgggFmXMGwD6/U27harWK83UWp3JBxZ6EkZ/4oAYVvTdobKpCnaRk0N42Q6LiHuUS/XH3V97MuqaWGza+B2uYFP17YF+GVYNclxjkuOp5SuiWLvpfFhqcwnSc0QeXceCJHeM3C/2cbtsgpE3mwy1FipjJgBEvd4kPMHMMcMqKkRjFPBQcJU7PUcQoYZCu0ebhUbMi4WqZ5rMwOEagkds9GgWCeeH0ur8Oid7A5FsHJuMBT+882qKBVYlV7p9RUBIrZ2BOoDEgQ9n46L5RMVOS7wqwgQlbuzWmvhs/Vt3CnWkG+0RfFjeUTfJiA7lT3Pjuck+2c8GpR1iXuIS96TKGOb8B7eWc1jqdJCm7kZtioGINSr233EdBtZkpbxKOZzGUyKasuHuE8XVQeJSN6bC0CrddREodXGSrmGQr2BRqsle9T82AhGEjEn+0eNJGZpMcNjsczMnS3JYGo5pm8RC5iIBHFuJIW5dBQTMXUfilhWe2/bAioWLevq+HhlA8uVBmqWhq6lCBB5p23JXj4XD0rBhZt5oywA1W7C+2ZBwkajI6qa26Wa2ENVqACBR4K8qVAiYC7EaSwo64aywHIKNjT+fhtfbJZl3aFKg2SkLXurG/2u1sIADMRtA+OREE5ns5hNschC7ad+neeL3bJZzh2uv6KcNE1UDQvr9Q4Wt2u4X2mosWz2EdE1TKdjeHZqBDPJqNgfUrWq1KGK+Kp0DQlRv1Ws4vPNLWw0WkKAUKWiybrNM5PKxQ3BVMS53yf754zsFxEhoSLsf6+6Tu75SvnojC/Hpqpvcn2w0LactaHZkf1iuViW8UFSmvfEJ1yeqWK6D9lQSEjY0VgEuSiDzXkm9EpmldyLU6zibn2yrvBzTKoD+T1drDZaYkV2h2eudl8UQVR78b1BzUZSh2TLXBpOi7VbLuxHxM8+YuaKGr+btRZubJWwVG5gtdkTizmSe8cEyDfkgfErcBvHBMhXoBO+2ZfgPj45JIhTJTN4z/K4RQ9ay4BudoFGBdb2Jpr37qJw4wv0t9YR6negO3YD6nedRzDn4/c8pA1Ua7se2O5WxgMbgS0CeBcuXsBPfvITXL5yGZlsZg/A9s3uk6/n3R0TIF9ev3FeiAVUtSoA9t/99/8uBMTGxoZkJzwKuOSVqUyOOC5duoz/9l//G1566SVMTU9JOPlRXuKhblnynbTNIXD9q1/9Cjdv3hTgej8RMWjDxH92K/apHPjrv/5rscMiaD6oHHCvwwU++SfJFdpe0Wbr17/+tYDm+a0tUX4cZDd1lHsZJEZIzpCEcbM1hoeHRZ2SHRqSbJRUMol4IiF2XswuCQaCQsaK1RJBAZIMTiA8K+kbzcZOMHxhe1tspwj2M7ieFmFUiexXiDzqmg8iclxSi9dNmzGSWcxOeubKFbGlisXjMPqGXAuDx9c31iWvhX1H8oxB5G7l/6O+3/17fif7i/12/vx5/PjHPxYFxsLCgmSQsC0HrbAO+9zBfiWpRUKGgfZuJslRgG8SVuyPS5cuSZYN1UW0ASMpwtdR5sRR7/tr87591Qd7DHcEWLeEOHz33XcVmfj++6IGeez2GnCbU/6Vzhe7NjC2B4FUFun500jNn0Fi/izsZBZFg2DdrjeysoZQeSG75RPfHgJkt3+cf1Jm8WJdwRYJaSZyIR0nUlGMhcNI6aw6JjhIcxWlnmmbrAK2sdFsY6lclYpZpWpgVaSqFKV1CP2uCZaMRwIYjfgRlQda9oU6+zHMt2V7sN3qYalYxWarI+AaH4xJRPCMJvkuDJG1CVDQBgRSkUmLIz70Dwd1sYEgmBOklYdOwFbVVxKs7XOdNEy0DQPVbg/5Tluut9Lpo9E10e6pQFMCYXL9DlFBMJS5IUKAhKgASQr5cX6YWQBKAULwinciVaCaJhWUn6yuY6vWgMbw9UAAyUgYoYCy65NqdqpQeC2dHiq0hmt1UOp0UWz3UO+bUgHN6kwCAyrhQTl2S2sQLHPyTVStrQ0vK0N1TSpAqXZglXgqGEAyyEpNv9gR+XWvgKVSFWuRPDfR6xto9w3UDVoJsV06KHd6qLV7aNIGTIgaWqeoPlejRJUtDVbCPrhOuQuCM0dZ/UwLGPqsA4h4PEgH/BiOhJELhwVciRNgkv2NbaQIqy6tWnp9AdkL3S422z2plK10TLRMFYpKMk6uyyYwyM+3ENYg4EwiqNohGw4iHQxIxT4BIoZ2EyBSyg/2vSVkVMswUev2hPwoswq23UWtZ6DGsG4G3tI6SiyynIwHV2E5YMGr2uJgQndXAaLmHQu8SAcGxXoICGkEm7yIBwNIBxnuzr70IRr0IeDTwRBjlbehxrVpWhLozlDySo9t05VxXWyTGOgr8kp4fV73gHpHPoLWpUpxwB8JaSYJ4tMx4vdjJBjEcDiITCiEaCiolExi92VL6DbVA7VuF6VWG4VGE9VWG+1OV8iSXCyObCSKTCiMiM4CMqW663o8Mr9vsDq+2RFLLBKBsEwheggO84f2dkkCeQ4oz7ZSWQ8MiGa1cgMMvc53+0JYyZnkj1aA7BbEKQKEyhaC1swLorLQlGdMrjscV7SC4thNhUJIh8NIhkJIBIOIUK3r5OpwBBCwo9UQA4IbPEN3e5JbwDlf7faFECFBwTBl0+a37FUkkugkCRL2akj4dCT8HqRCHiSDPiRCAUWuMh/NqyPgWI1xVjIrguB1o2+gzP7p9IRooaJMiFVDBdhzDLPdVUGBWiv5XOyT9d8S0nD2/7F3Hu6RVFfaP50UJ8NEmBwB2+TBQ3YAjG0wwbter3efZ/f732yDCTbGNhgMa7IxMKTBQ5icmBw0yurwPb9z76m6XepWtyYwkuY2ljWSqqvuPTdU9fue9z1XzJHFvd0yp4C9Dmd3NRDYD9Q2p1xxtjmnB3TvYs8CNOUYMvhnFXKypKdL1s+dI4u6u6SzAHHhVogS6TlntcScRRkDiX5aa284ghbyGWXX3HxBlvT2yJoFC1Tdxg7BfuIoeeZWXvpGKzonDg2OyCElllxdPvaaRaWiLJvVJSvmz5H53Z3eps7VyXC1o3NKFO47PSiHB0bkBPMK4sLrGVgbs0oFWdzTqYo1SEqUB7SBXUT3K6+MPDE0rAqfo/2D0jdSViIKBYgR8dynIIWuQrnYVZIe9mXIbAgObAgr2KRV5ODgkHxx+qxgwTeChZVa3zFS9B1iriKd+ZquV8iZxT3dGqMruru0bkOp6N7D+mKe9Y2MycmhQTkxMCjH+gd0TqLu72Gtz5srV/R2656pFmsQWWTtV7i/jyg5dWxo1Kt7uK/XtLj8yjk9ar81vwulmCOLtBe1gt5LUTYeHRqSnSdPydGhEUeQUd8lNU5SYm1JZ1GW9XbKsjmo9UoK8uvYKvnpaoYoUdZ3Vp83jg2PqqKNjQUF1hWdjgRZPadbLaLU/lFrYWDv6ebZmRGSDIbk8MCoHBusyOAYfzclnEvtYPYS165aReYWcnJlZ5femxYR154umcM+2AGh60g+bMl4rsBOjPXNPfz40KgcHRzRtd5fcVW3uDcv7O10ZCI1O7xlp9PWOdqIMTo5WlHiY8+pU7puy6pQIVHPaWvoD/d6rN8hzntIVinkZX5nhxI03OvYG3q7uvw9Py+lXN6RQfo5uubu+dwbRlF2jqiS5viIu//TBxI33Bp281HrlklObTVn6z5U1DHiegu6upwNaUdR933uTf5Sem/iWoMjI3JmaFhODA/L4ZEROT5altNjNemv5GVE79+O3GGFdFEwvpSX5T3dquxdgg1WV0lyhZyM8Lw0NCzH+gc1aYU4U09ECbXExHbafGKKDZ3CEYgEyBQenJnRtCwBEppRBT3khlqtSL46JoXhAcn3nZDB/bvlyGcfy/DB/dI1dFaKYyq69a/AjzD7MaQFAQKwCFhLAXS83akDsmrNKgW2LktQa5pMtEiAXLyB4iFPazgcOSLv/OMf8utf/1prOACmQ4xMtC4MTEZZdfXVV8nmzbfJo488KjfedKNc4Yuft9NyQHuIDpQYf//737UGCUA6gGqjV7YOBWuaNpCp/7//+79KwEC+QHhmAW/NqCyXtW+cH9IHwge7JK4/NuaUHyYUaAcwtzbqh3SAfLyxu3uU2ICcgfjAUgmlCgoHrKSID22EZAD07yh1KAEA+O6ym12GXBV7snJZlRYoPRgriJtjR48q8XHo66/VqgybJwgRgH7GDvUF72mlCJlIyUJ7IAJQfqCuufnmm9Wiij71n+1Xm6sDBw9oHPft26fxo14LapBEcdHOBDBgw6uJsE6jCDnEA2NKEXLGOKzB0ey09BfyhbZBbEGAGBhPXNoZT1M0UfvDFE2QIYxdoxoobXZxeh82AQGiSqWxMR17age9+89/KnkJOZatadMyCPX5DYHu0wHpo7Wi9CxZJlfdcLPMW7dJSsuWy2jvHDlddh7N+koeFuoJEJ/f7tbWDC+CnmpnXFAAVpxZEXYu2CuVZXZR1Nd7bqlDevIdUkSNoFCPA8DHUNVg6zJW1mxbAH11P1ESxKX58o5eMoFLBf1gC0BPPYYqtuQ6DgB/eRmp5aV/tCrHB4dVDYGdBICSAnOWwag2Z67eSz5XVUIEoAOVA1mkfBCflSFAuIRaG1WqMlIpyzCgLR/6sQ0cHVNbmgoNqeEF7iA1/dFnnQM4OAJkTJZ5AsQpQBwB0hkQINjCDOZysuvUGXlr517ZdeKUxqdQKsqc3h7p6uiQfMGZU2BnAtDQB9kwPCJnh0cUxMbiAdULgJ6abYDx1CgoXVBwUp+S9bsr8O5Gj0xWB9QCjAFgAdaRmQ6Q3hsSIF72ALkAATICCAtZrSqUUQXRAUgdKAvgAkDkSBu9lmYqu0zkZgSI1dNJk5EcCWKWtliKUduvK5eXWUWUO52yoLtbAd1Osog9AQKADOgxNDoqZwFRAI9HyxrTsRo9LUhFLUISwxc3m6pV/YKYAtAnW34ezwBkR3eUpKejIJ3FvKoqEgKEjFjIBDLmR8bk9MCQ9I+OyQh1x3gmMEWQFRVOir3anpKtItSYAHG6D1ejwV7O0sx98W/qoWATRNbwPBQgnUXp7Soq8FZEJeNrXlEkuqzzGgCuovMZwPvsmCMFID5ot7rye+VHaDGmM9E87V1FJB0nVR7UROYWC7IA8q6rS2Z1QYCUBIEOBBDZwwNjY3LWz9++4SEF1QDYAMJmd3TKnA7qEnRJd9FZwEF4YhfGfnFoYFBt1YYU3HRAfLcCeSUlqebybJHP1xVhJ2bkfKOYArQjQ5+6FloboY4Asf3b6pSEm36TWesLPyuxpNZIAKdVZRqVNqpWdc5ShLoDlUQup8qW2V3M2y6Z290tPcWiZku7WkSMTUX3xAFPgOh3byvj1pe36vPXZh7rl3+/QqPsL5AJFNDOV6WzWJXejrzuc4DcPaUO6YYAyTmgk52B/Q4CBAIAu6NTALMjowqqcw/UWh++Hg5xd3SFyxFnjwEsZQ7M7qA2RIe3usk7tQM1lLR2jK95UGX/r6g6iv3MlcNzhADn6cznZU6xJIs7O3WtQzomNoVKilEXBeKxrLGBHBrCxtUXPuZcXBcSZE6JLPReJTDJTXf7CWPv4kif2R9Qsp32a5n7OGoA7BPndpRkvgewXfKEVkpx979qTobHqloPpW8EchVw280bN2MgB92+Oot9FcV20dX10B5DmHkLROoZnBgckrMjozJaoTg0dcncOiT2PYWCEvZqy9fhipdDaBeqfHdWV8PVipweG1P7QchX9ju1QPSWgnqmGp9DKmoBTkFt1szCnm63XiFACqgHHbGvSiD2h6Eh6Rsalv7RERmtuPs16kTm8KxOyBjak9d9iP2fJATUcIDNzB+Nuu7fNSVurtQ9tSA9JWpkuL8xh/Ja5BwyTqR/bEyODQ/qfX3E10typa3dvZC46viUCjKvC2UT7/e7uidAqrmSElInR6ip4tqCQoHBZ81Boswt5Z1ln1phMi/cUw4xqOSJQU36RohDTfpHXFzMOk7Xup8TXLuEAoukWCUYGCvWuCdAvKUll+ceBQGNDSBEJ8kV9BdyhvmIapI9k/vQ7FJBSUXuR5CDSmmostPNMAgnknSwijo+OKjPA6oApTeMv7/pasKDqoAgZmlrTRVRKDFmUf+Se35XpxIgnSjTTGniEwlHy2VNKoAAOT06Ime497M3VFETurs2O4mzFXSrlb2Kv7DyOvPuWqxHm2vcm5hvjpt3D1BGgOj9Wy21RuVUpayqTXxbILWcBZm3WOS5rlbW+i0QrkrozOqSnk6eCURoN3OX5Iwzw2MyVMaS0yl1sW7NfARp+VEiHhAj0CwCkQCJc+MiR6A9AoQPonzQU9nn2LCUhvpk6OAe+frTD2Vo324p9Z2S4gjCzHT7c7dV/8E+7MUEBIgdBiADoHbn3XfK5ts2qwrksga2LvIsuBCnjwTIhYhik3PUanIKJcTu3fL6G29oEWsy+Q3AnsgCy0BE7IHI2gewVmu5a69NFBjNWh4CkGWKVw8PqwXX73//+zoLrqY3sMBSB2Cc+gxYFv2///f/FKyHdICAcPY87kHayABIBOy9uB41TyB8qH9y8uSJ5Bh37OTibsA5xAb2UQD569evlzWrV8vyFSuU+MBGCVLBbLCM9FCFAw+KnvzQx1FvYUImqBVDt0LxkCEA/YD6EA6QEKhZAKH5zs8QJe2MY7NemoIFsmbtunVaE+T673xH+4DihGvs3rVbDh9x6hP7glxqRbxkrxlaS2mtpk2blMhiPkG6QBQRs3ZeED+oUxhfLLAoaA8gDynSzstIDu4T2LnxRV2byda0aeda0+aYzGIIlwbxHugfkG3bPpXn//Qn2frBB/L14cNK1rVNGGWID63z6IEJB1phvVGUoVyHzF6+StZuuUPmrN0gQ7PnymBHlwx4aw6FNDQ70IEbLrPOZUN7syT98XIhQAD4UzDdEULEoVAblY58RboKeDyjCunwBIELV8EXqQXccVZOFQXebHuyjDxGBoCGD7VYHKDcIP5jeVcA18aODGgIlREFnhwsxYda95SYglA2Rs6L28F2AI4dEMsU/iYTmixEtWPwRLF+gK9q+/DYH6tWtEg5JACZv4BfeZ0HVs8h5dVoCXY0jQiQpUaAeEoIWxgIEOouvLZzv2w/dlKBR+yl8qWC7t3aJv+BXe0z8N/H+x8gF0AlyQJ3ZAdAFKCYy8F0H/RdRNyXg3gcAKdRy1WlgN0U8dA6AQ7oxQpEUgAAIABJREFUV+AxsO5QVSUghQc9GEPNZq1hieVAbvVo91mgIXfoxQOuHRmcn2f1NOrWULdYTdFt72fsAG0BsDoLDtx3Nl2uDgPjxbjpmFF/hLYCHFcdBERmrKlSHBXklAxOHunmDPORWACyAUKV8qLFbNUBym+uCjr7LHBAvzJz0I8J+bv65Ws6AEK5TG7dJQISKPw8YyMU7t5poJJULz2Hb6eGyAGh+gVAlgd0rUqpIILoU9sc2JjREFfkmpgQG1eMXAkbYhfUa2EOufoWnpby68fWk1vO7j8dF4CuHDYtbnw68ml2rwK9APwAfBBpzF3Wf9XROsxUjrf3QX9YQWJVgUhNzkJGas0VN2KodxQwL+R13rKeybO2mgIm9FN7KlTJEDy83wN2OtYBMRcqef0G7wdjItou/eSoALxd1GskaKODsV0fmasockpFB/6xDyW1SPw9hJgo2Uiiiv7bZWG7z7VetaLBd/ND57MH9NM1x77qAPtcviLwX+x1Gl8lPlBtQFC4zH2nrGAt12TQkyHDOi/cXOFKrti1A9GTmewz801xp/t20a0Z3Y38PZJ9ppIDfHTjN6q2RiiSnT2TWuv5JUA8OnMF6c05izBdMTYH/YgoIYgiReew26d1NbMH6J7mwGLmBNn+xJl5QHN8RRtP/EDMUSegJsPeco0TUS+JJ0NsekoFl0DE+x3o7e5UpWpO2z9Scf3RPcb2P70PMQYO5GcvZa9yPKR7brD/V3swiNvKmI65jrVupS6TnwQDCJ0eyKxCTfJ5Tz3VIB0cAcIb6DfrA1s7SHEIcQLhaCrGzQH2HOfsBd0eB4nImmXfZ69Q0tGrCd26qbj1Sts8RkI/ivoe1z/ax32HiajjCxHi91695+j4kHzg6o2wr7q9yd03iFYR0l6/IEGqMlgt671FiUWdA5rKoIo61hLjQy2JjoJTOBgx6+hHVl1R+0ESwyj3BH1GcKkYzA0IBUgAxliJOiU/SAxwZB37DnvFKAXYK3mpVIru+UKXnVvrOlJWs0oTLaj94uYdCivd0/z8c/deby+mik5nGWVr3N27/DOOzd+8aH0O2upG0+zC3EKADHR1OWpKqkDA2VNOotBKEg98ZBQbc3XISAZxY5jX+anfdR/119P7hbvv6xytVWWw5uYZlnm6N/g572w23TMI/SQZxfFF3Hkt3i4uRWqOcMOyhwEfnPQZo6rPN9yX3L2J5xgz5WKe2kbgxkzVvuxr3AtKNrdoN+fh3uyemyoan/CpPbzfxn/HCJx7BCIBcu6xi+9sKwKTIED8xwSKoXeO9cvw1/vl2GcfyeCenZI7dlhyg/2JFNU9d507AcL7Fy1eJN/+9reVALnrnrsU2NLivj7zqq3uxYO+sQhEAuTihZqHGNQfn366TQtGP/v7Z2X79u0u0ycAmawF4QdP+zvqhjtuv0PuvOtOzdzHLqjVekoASOTb2HKcOiXvvfeePPHEE2qhA6gPwN8OUGlAPTUj/ud//kfBagiIObNn+6xWR4BYkWzOTY0TrgcB8q9//UuvD6lgD77tXNdiYsXMAekB75dffbWsW79eyQ8snIgPJBF/R+FhWfETgcOOuOGBNi14rv7gBvppBo5TzkA8oP6AkIAAsS/qqQD683dA6rB4+mT6B2GDSg4FC32CiEB9gmUZ10B1cr71R0KiDeIKAgtC69FHH5Vbbr5F9+xZvbOC7P7ma8JIIkitV199VS3VUIEcPHBAPxy023fsylB+QKhRlB1Spl0lysVbsZfozBMQIJAfR44ekQ+3blXC6dNt25I517aysgEB4grPmnIhL+VCp4x2zJI5q9fJujvuku5Vq+VksUP6C0UZyZMx7sFG+0CoSEw9AWI59e3OgUsU7fO6bArZOE9pI0BYPNTuUIiiRiUPreahsIvmhdeKCgRzfEnBGoNv3Ydj/qClOg0sVgzF60p81j9nV5CIrEwP9NkTm8ECIbzv8YkkocWAtQzunogNkvtQECHP1XiiwGBed4CrqcGXU1xoNmFwEgV6auXGBMisLs0SVbDIF5iFAPnyVJ/83879su3oSTmCFUulrICkQo2e9HHUAgCRgxmUCMq5wuuWAQ54ZKCmg/ocuGmn0aQfh6QqPKF2Lv6/hChKEoEMKqifOu6daR0LA/gVbEtAELMISt8L0aHtaEqAuFEl9to7DyZbbI0mMTVLOpNcy50ewQFX9h4bK4UBcw7W8fnXHhAkws7Sx4FmBt8Alib59dbjIBBGpSkF4WBGr5hwwJi1xXaHtE3pbKkn68L+pCOW/tapeZIJ4Z38/O88ueJ+SX+cMiO9+vjlH9IrDrsMaSgD2D0ArZcN7P5Svi85sRWJt+Lr+ocUka/7MfxTMje9UsiKglvWv6krIECxpWGuu+5aPrjtR94YxtdG4Dx6WGJd6Gd4opZIa28YSOtOm2l0E92SRcNaMW5DSTqf7A7hsCYLweiVhGZxxXYC0szvO378nZWdV3YFIa4H9lKAFjDX9mwlYnw9ICVkfMy5gloR+hhrHQirfeUtxSAFHAHidpQEaPVWO+43Zo/m7rGOEOLfFa94cDaGCs7qPuZIFdM3ufc4YB+CgX7a/mrr32aktd0IdL2K3iOcssLIRpQH/NvV0LH+O1tAbbG+B8s+dx8i8C5OKPnc7NRjFHB2BAi7CKoeAHu3b6BeQHFXUADfm4Ml4609TPZa+3W69zpo3hPSuj9zWdUrksapCZ3cU7h2Jef2KxRa3INcsWvXX8aafmrM1H7MWUHq2vQkBPcVNzpuvagixv+cjqsbI9sXkjuB3VwDCof32Lyy8YJ8UQJG75PurI6Actdz6i5HRyiZCRlXS794B5ZyjKXtpxAgvLNMwoUnqZzqw+/hGheiaEC5KUZsDqYzyCXDWFxS/MdFxt0XlUzTNcD1ipKvlVxigc3pZG778dK14Z4v3XOmi4tbr/Yxg/mczrdEXWe3eb9fub0gfM5ysQv3Cke+OMbe7vOqavDPC44wcAS4fQZNxzk4XzD+GpOw3UnShNtHmVs8h+kc888AzHeeiLWWke+rU/Sm5Llbdy7ebk25+7T1P7ND+gUSRsHdB+0eaPdQu8O59ztzO2pUuXQYZ0ZnFGBCjfv9wF0kvmIELkwEIgFyYeIYz9I0Am0SIMnHhLwUq2XpqAxK+fghOfPldhnc/ZWM7d8rVVQgNSvj5m+M/gNX+sHAAEP/wc3LjpOPIT6zihvMnNlzZNlVy7TI7oM/8Rnrva5mQHxNvQhcKAJk08ZN8tDDDylIT50IAM62AbqpF5bzbpFl6WNf9M7b78hrr7+mtTCwMgoz8t3zultXCcDBAxJZRaWSgvwP3P+AAsWsKdZWS+ub4HxnTp+Wvfv2yVtvvim/feIJVaCgImgXVDcFyI033ii/+tWvNGN/+fLlatVkL/YJLAuwhgIYx2oL6yvqQ2AhNeaLnlv2Uyv1R2gdpTVQ5syR1WvWKGiPYgESCGXZggULVImCHRexcg+4abHapvPPZ/NAgCQf8r1FlPXJxg8SBPIG1QNEDrUXqMMBsUP/qM9hRclDAqXRBMr+XZ/ZvcIGIgSrMcaWONoX15+s4iN7bSOD1NIAmfesWVp75NFHHpEtW25Pa3D4Db+VNRskCOOKxRkEyN9eflmJIa0pQypgGy9IH8aR2jKPPfaYkiGoX2hffLnNgA8xJ46fcITi+45QZH01qt0zYcz8xpI8NSQf7BQ+cB9sO2dJfu5CVX5ctfk2KVx1tRyXvJzN52UMD27/4dGBLXyYdZBNunOlWb+XHwFC9F3tDvdhHFtR4HiAGsCPTgVvHB1CUXJX+0IrU4TgZAJQuo+tAA8JvKZxdwdbRn1CCCS2Th4WyID5BvK4v6aZ04newAOpjT6E++Rqf3cyOM3NNgf2uMxpRwClkLa2XPsZKkDmChZY3158hXqfEwcFyDRb1hQgECAHZdvRU3KYGhJKgBjh41gDreZBhqxajqXggLP9SqFxy8IEkCf2CniRUepjCZDpYDvXcyMNFD5KnoEdUJE1iUgBMa9qqDvCQw3e0z1llm0FJhRG3bIN16f2xCs/DAC3ViRwt2WFJ3oM15aEAPEgkoFyrlgwBIhTf0BY63VqTv0BoEsMIPLMvz+kVMiiD55SfNvTWeXGxCyjjEbyXvIGZHtSxMXPncIg7OS7zee6JwwjQBxga1dNn0FsIXmqI1FluH3UwLA04MnTVgCCehzNnp98xrVb10a1cf1wQ3VQmoJfSbt81DywlQX3VJmRZPp7gN9n5XM21pQBfPZc6IBjtydoRrGB1MmTo60ly1gOyZB0BhrQ7fHs+vjrg5cVimqk0g1bVR9JIwJ1lPw9IgU73bF1IJ3ySpkbUxJjD3p6gDBJVc7c5LSHYUc8WBrMvOQdIYDt5pn7z0x0DCp2xKONiVtLDvBPW++AcjeGKWTslVV+N3Ft0GociXLDVqaeUcfbt0LXjbuDGOhsehn2uFLVEYt+lQbrxoGpjshx2eUaZc3ad6SxEX+2S9IfgFterkaM+8HtGX6fTeaWU4rYHp3m3tuawkTH2Qi583iND0SQVzBoy71agDlr13DxTO8jekZdE7oD+fLb/JvEJIWVndWixh17o4qMJQQPZIsjQNz91NkaJtewZ5cMAWLqBrcHpiNZv7fYnA8xl2RUPU1g1pVuN0vIIk/I67MTRJa/7zgdh5H/BoA7ksERJY4AKfj+0letH6b7rwPynQIkJUAceebixrEGqjtrNis373YiW5d2X0l3Qrd2lS5hLHwMnZrIK2mU2EKXptRN8pWQEAHZWU8gpPuR22VsLrhaZS6hw8XV1mSaKODXo1/v9vzp2un2EfcIkpL+1rL0zu0I/XBndSMaEirpfdlIlpCETu/ethe7FR4mo+gqMCVikkZQv28mhI6f/wlFEayJzFZXT/jXbYiupykJbTon/0Sjc8bdzZ0i1RGuekeIBEg2zPHnCxCBSIBcgCDGU0wUgfBmbJ7C9rv0fZ6u0K0PK4JSbVhqp4/J8L5dMrhrh5z96nOpnDgipSqOgnwASul3yzpLnyDTB2JXBN3d7PV/Pnua750dnZqNjQrkoZ89JACnV1zpiqHH19SLwPkSIDb2ePo/9FAkQGyETREBYPnSSy9p7Q3UFwDH7RAgViwa+6uHH35YLbDIkqdodUtiKSBAUC8A1r/+2mvy9DPP6L9V3u2z9VuBlUaAKBHzwANy6623at0KVBdmNwX5AEmA+gOC5S9/+YtaX0H+UAA+iYll9NkTd5PlwOeAAt7MnZ2q+kBF9u1vfUttmzZdc42SHxAwXNdqV2hMEpmyq5sAiYDSBbsgU2lwHDVBOHdPT7eSJ4DuRa9SyypHLD6mCEGRwRgCStNH4gkJQpy5jhEWjbrWiABxj+DpHqo/T0JJ0c6OEhIgRqytW7dOfvCDH8idd7j6IyhQCvgye/n/ROelfdicQXpQT+a5P/xBlQmTKc5uShTqkPz7v/+7klsQWsyp+LIaNVVVAUF+oLKBVGTujbcoaRGxBGdyN/hEQO9RSD5IF2fNk+6lK2X2uo0y/9s3SG3RYjleExngA54nQCyLzwF9jgBxLw8OGXDUiuGc5gOc5JMbSO5BOGdAQMY5H4tdlqojQDDFQQHiwBGAELPKqCdAXJlcAy9SkMhnqfpxDDP7s6SGeyyz/E0DlCzLNSU/DA7Q0bOi5R7EH789p0CHO3cKQLsP+z7zUh8LHbyh79Ds1Kp0aQ2QknxnoSNAqAGytLdL/+YAhryMUtBXLbDOyv/tOCjbjkGAjEof9k2eAEkVII4EcfZW7j966A2c7Mk0yT4mAxSQgvPQspQQcJnc1EXhDC7uLnPYwFmXMTyeANHfJCqcFAoyqNmBhvWAS5i53fD+YE/VNgABAWK0jpEfCmVlCJCEGEnyPm2cHKjlADirS+IJEO17xcfAvPgdJZSuba8VyVjdub9by5xli1J8flySvO6E9PC/8WBXSErYPHY4Vj0BkF4jVXnUa0BSaigF8xzI5rc4D66l+bJp/N3ctixo2+MSIDm0VUtsl3xkkkwNR2w6MtD+5rKbNSfb99eAL4goA/cS8M49vCTkcj3Y5vN4PaGSgoUWfkdaJMqT4NdJ5nUymg68yxIgbiQtqh6KrNvHG5Mf9vwSEiAGfOq6STK+TYGSkgspMRU6wIRj7NZegqnW0e3p+No8NMVNSgOGO5mvyVNHt/l3KkAeEJ3JRf2ZlAhzlTXsqjo+fp76fG5fp8KrBXwGdrhGXEdMTWWAsCcIdACMAElnJCo3wHC1GMzUObEscvQRZNtbOkKisAgAVQN7Wcmq8HCUgoOxPedVR6wHEzAhBLyyK93jVXPna834+WFWYOwB3hLI5987dWOiIEmH1QDvkABxYL6/16iFFaoSB+QLRG2uqgSIWkF64lXvB54AsZo8ehVPgDh6JlWA6H6fxCgkQcK1kBIgCcISzmlPrjpix8XV8BFTaClBqtZWtkbd/cb4P7vfO0M1Z9joLLAc4eOID6cccoe43copPJxNmd0BzWItfUYgJt4C0uZvkniQ7lW+RU4po7VI3OJ15+Pe6DRNegdJlJe2+u35LyUxPB/hybNUsaHN9/NNz+nrmrhYWT9SBZsbv3Tl8H6ntLB2+n3Fkj7s3uIiV0d8+9EJ7llub0kJiXS/sPbXfU83okSp6+azqUvtXpiS0G6E3HOKvcJkipS44GafkoLp/cn1w+6LrsHB85j1M+mFzXKn0nIxNQWIESB+xUUCpD7M8acLEoFIgFyQMMaTtI6A33B9IaTs8SkBwl/4oDcmuYEzkjt6WBUgxz/5SEYP75fu6rCUqpU6YHV8xptlBtl2nG7njgdxFjLq1V8oajH0H//kx7L51s0KYM6bPy994hnP1bTuajziokTgQhIgAPUoQMjmvtwVIFYMnFoJFIsmU/7zzz9X26SmBEhAXADQQyQSSzLkt2zZIqtWrVK7pHZeBqIDmALUQ4BATHy1Y0ed1VMrAsTWNLUqAM0hYVBh8G9AcwgZ2tnX16f9A6hF6cK/UU2Mjoz4RzT/QDoB+RF+6EcNgFUTNU+w3aI+Bv2/cuFCBckhLRrZ6hnxRI0O+g4JA0EBYI/yBdKEOiLMz9WrVsnSZcsUeOd6oYWWtjYD5HJuiBSIFS1SfuCAEiDYfTHOpgbJjs84wqoZQBxYcLUzxu0ek8w3/fTh9mkILGJ7+5bb5cEfO6UecQ2VehMRbVh/Hf76a/nHu+/K7373O/ng/fe13g1EWDsviCdILMiXX/ziF1qQfdmyZapOaUnwtXOBaXyM+v/i+zs2qoqPV195Vf75nit+zjxupTQa33VD5Zz1XiHn8vcK6qdOZnxBOhcskvnrr5GetRultGaDjM27QvooKOo/2Ou8CSwxHJReT4CkObItGM5pPDZuF0v/X5dUktHod7Cc5kv6ug0c7zLuDA4PVTThnpfYTSXWQfWBCh+b6qG9FOi2d7iPyHU518nH8PRjuvXFVAzpI1pTEiQAGBJoyCtAkrwYm24K+lSluzImV3WX5PpFECDz5FuL58vSnk4pUXBbHyvzMpJDbYQFVr/8fech2Xb0tByhqG7FgVxa9F0bHto/pJncDlqsf8RMgDsPUBiob6dyFh0pBOGektMs0npgJBsRe0I2aNFFPqQ8QsijnSlvgFhyrCdA6sfdWlU/du49rmcJ8RCA2vzFzUJnCaO99kS7/8m/M4xjPZ2Q1nUY3xsdiSCjPZ2HaUa9fwJIMtjTNof/SqGi+o8JwawN0Hs7JhyFpNWBBVjYk0b7Y5iVa4SXrUerlWIEQbhm3aC7NivM5RdB+l4D/q2P9YqitCvu81UyzZPxtHWcnifhBIKs6ayYIoyLkTLJmGTqSNjvE4sYbVSjPbzxB7cUjgtXXD35Ec4HAzRtj/LL2qu5gtExoLnB85K+NxmItLc2D8IdzT4H18Ow9RZ0yV7mL+/2dP8VKuoCMrR+H02Bx/T+YGfI7NwJce6ONBWGAZtWn8GAc61tYWqCBA61+p6pLiOdlynRGO4KNqq6l3qlgvYzAZitv+kYaFySqeD3l+RntzKMiEnj6yyfUkItDWoyd5vMMKvFlM5664Epy2yEUUwklTi8LVA6y5L5q4fXqw9shwxr+ugxft7buNbTsMEYZgiQFKC3trrv6Z5j+4Otb6/kSO6THuD3l0j3UqdvNOLNKfDs3On53eyw1eRA75Sctz0pnR3JarHr+18YQW+qBxsDI4mcNaCvtRIA+uFYWZ/TfSxQVWS2FbeGHXng9sF0nLIR9Nus631igZeOidsLUgIhvAcEO0pdq/X34/Zci3BmDSQUenodU7G4yKdtCffecI9I7myZrTVV2TbedcNZ5VpVf0Wf+2ezPJgN4RORzT1a5GiZVp/9w7jFf8cItBuBSIC0G6l43AWIgC9aOe5M9RSGSUsLI4PSceakDO/ZJUc//kBGDu6RrqE+KZZHkyKc4xvlH+mCG7bbhv32bl6yQRb2ylUr5d5771VgK7RE0ptA+Dx4ASIQT3HuEbhQBAjAuClAIgEiCpT3nz0rH374ofzuqae0WDR1JFAQtEOAoJiCXCAz/vHHH1ciccnSJQoQt/OyccWu6f/+7//k9ddf12x9QPsQQG3nIUiVXZ2datEEcQD5AalJLRB+RqWB+uHTTz9VWyiskbgOqonw/K2uxbYAAN/T26vnZU5h+wUBggIFwBzgvJlKg/NDTgASQ3x89tlnChpjOwZhwZhAckCAWM0N6m6gaEFVApEDsRIqJvThMzBrN9AIMgUSgKLoEExbt27Vsea6VhfE+tsuAdIIcmhnrFsdU0eA+INnzZ6tMd68ebP8/Oc/VyIiq8CYiIiA6MBe7f0PPpAnn3hCiRDqlkB6tfMyhRNWXFwfhROWWLQhEiA1t3/4YvN//vOfdX5ZfE2l02o9peNgN25nq5NXAiSnBAh+0uV8UXqWXCVLv3OTdK/ZKCOLrpKh3jkySBFPb7ei66AJAZICrvZR/WLN5HZm1sU/Ju2dQWvuWSj5EGzWVYGHvh1pgJL7nnkQSjLj6yG08R+A6/vY7HEqm08YfjAPz2DtDket8QjWZ/C7c6SERGJplDwnGgFSlqt6SvIdCJBF85QEWRIQIGSyKgFCDZDTECBfy7ajZ+To8JicrXg7j+QZMwXkslB5CK6lAIz1tP55OAX2jABxT7QOlLH32Kg1i0YYxXAUQtij/fk4fj40u279iKdHpSBXCEQ52iPVUSTuFz77O50XNmPS7671/mxeQdOoRwbauX0ijL6BccFsbPr8H+bJjr9KYwCpXrXgAEPf6gTYy67YdE5kaSSPozngMXl/eHz68SU5a+BrH3YtbEcdMJitrWEIcxpmf0F3tmQ0gpM7wNC33lsyNZqNrj/1cTUiK5xdepx55IcdqxuGxgM3fv75nSHTn+S4hEStf2dCwNQvv8QiNp3d9eNrA1W/vyXRz6h/0j5kXQ6yqqJk5ltmtrcts1EJzpSAj9mruhHK7vPJBun+YvPH/1C/j6UWg0ZUJEPSBLy1OZ3a+IXUaFrjxtQ5CfGeANHpGkr3ST/hdM9wFIL7jdUyCNeIX//BpM8mVAa7StgdHwwXgfrdj/tMagbo9un6XW4cZxfs42E/rPWOCDKGJ1VkpD2pn1GZhqYrw7cjvZNk14n7uX7eOAu0MA7Z/tTfDxI2sA5sT89rZ7Kkh/Av9VdOqHubhklzfTsz6z+tPeLO6cYhXY3hSGVGxMfI5krdj0GtJdso/JOI7lfpSkoCneyTphJz39OaTfUzJtxv6gKd2UiajHJ62WDgwx05fW5qvC9m72btECDppJroX2k83b4dzq5w3NO5EO5VyUyc4Urt9mIZj7rQEYgEyIWOaDzfhBGwB8f6g4JNWX0SsRKoSmFsRLoHzkr50H45/dknaoeVP3VEckP9qdR/XCqa55yTDPX67DcDDM1aB/CVDGPArds2b5a7ffHmYsFZrIyr/hjH95JF4EISIChANFs/KkASIB5w/Mknn1RlBMWtIQqyBEgCZAYKEMB+am1g+wQBgpWcEQDtTBZToEBKPPvss6pAwbbp5MmTkyZAuJ5ZYUFAQMJAFsyeNUsVGbSTeYQCApLn8OHDSgK0a7MV9gdyYuXKlYL1F/UhsNKDbEGBYpZXjQByrgXhQow/27ZNAWNAeTLoIZ0A7Gkj7+U8xBIC4JprrlHwnevRD66fJViy13MZ+hUZK5f13NQFQQkCyYUFGNZQEC4hQJ2cw7y/Gwxi+4B2OzMgPSacb3ZX6OzqUkKLecX8Yp5pcfs5c9oiILD6Yi5/8vHH8syzzyq5BtFEPZR2XqpEKBQ0/j/72c9032AMUP1k49/O+WbSMcwDYstc3vrBVnnuj88puWgWa5OPT/Bh0v9TLRn45FQoSrnYIXOXr5LVm++QrtXr5VTPXDnb0S3DFKf2RUT1Y1VCgLhsZ6sBcrkRIM3mWpoFmMbboI8sMNDgESv9mF3/6Ka/b/wR++LN+noowV0n0ZNkMshT4DAF9gxyK9Sq0lkty9KeDkd+eAJEFSAeuCWPeERy0i9YYPXL33d9LZ8dPSPHhsakXwkQK2jaOA5hbMbFOQlRCMHVg+aN8y7DCDSKRjb2jUGvcxqhhihS2IbWs6ExENVoJjWKXvO+NzPpCMGdLPDjwMr2ItHmYf5k9UcntTn8Xxtds9lITu667fUlPKr5eEz+XG4t2pp03yecfYYvZt7zjW8q2etnun7+Y5BBNs8htNk2NF/543f7cBTa2TEa7yDjV5gpRJquoaaTywOlbeYc6jptMq80Lkp8jN8tszyET+ev656STU2CMg6obnZgZsJOJsZ142q3Kdepuh5ndpSgD41m5/gWhEqAVneI5NLnP/EzozZ+QjRqV3uXbbTjm6nZeJpqMmOSxif7vJSSRfW7nL2jFWXRXEnRbEtoLxahrielzptvM5x1gjNfgJuCXiEgQOrbko5ddl7rOo4EyDkH2uqrAAAgAElEQVTcIeJbWkUgEiCtIhT/fkEj0JgACR6Ma85CAM/MQmVMekaGpHb0a+n/crsM79kh5UP7pHb2tHMZ9d6P2QbahukegOpvQI0AXQDSFcuXa2bxjx50Fiu9Pb4YepBRfUEDEU826QhcCAIEUosaIKEFlgGZk27QDHkDBADAOL79ECCoIgDLUQ40JUD0edw9tKCqYM0AzqOswXaqu6tbiiXnC9vqBeCPDRQEzBNk6P/jHwkBY++dzANQFnR1VncFmTN3rqon+JkaINZHK7LuutT6sRgwHJUJIDyqF2qNoB5DnQEoz9+Sx98G+wcZ8wDEkA/YfdHfrR9+KIcOHpRypazkR9gMsxhDzQLRghICMgBlCCqQsLZIIwWH9qhGpv6Y9A/0y769+2Trh1vVDotaLyhDrCZGIwKl0fi1E6dW497o73UEiI+dKTAgmLBYu+P22zXW89tUYEA2MZe3b98uf/rTn5RgA6QHtJ/Mi2tSWwbrPMab8W+nDslkrjGdjjXSEBXTjq92yLv/fFdefOFF+fKrL5Xg43XuBIjfX3wyIXHOl7ok1ztLFqxeJ2s33yml5avlcL5TzuSLMporOF9rV405EiAtJlIWEmv1oboZCdIuWPxNzesUnkgVEvVwPD0NIJYA0cJPnBpzV3aVZN2CWbL+itmyYcEsWdTV4YrweusqysajONp7dkjeP3BCdpwckJPDYzJYofirn4NNgLFmcR7/+2ZHNrs/tb5vNR6DViPfciIFD+/hsRcAMam7dLvxmFwcskqW8UqKJt2b9ISePAEy6UtM4TdkR6XprIsEyKRGsV0axSjVdBzaW/fNVlN63cwZrdZIq+U67u+TJ0D0sTYTreS0gWKhbv/PbktZRqOuVtb4oThXAmRSg9pgGx2v9Gt2xlaBTz6ZTK5JF3o7b0Ectb1fZHpRT4Gk2M/4+T/B2E4YGT9PMzZT6VuatXzi9dbuXau9VZu2Ju13q3defAIk+TzQML7Nd5pIgExuqcaj249AJEDaj1U88gJEoBkBEvrC4qM8mqtJoVaWnrERyZ08JkO7d8rQ7h36VTl1TIq1si+1Nn7jnIgASW7/ATBpljnf+c635aGHHlZwceGVV6q9TXxNnQhcKAIEuyIjQFD+XM4ECCAmmfAoIgCGIUBQBgAYA2JmLZbCx2dbZ6gRAObJjP/e974na9esTWpUtMrc4/rU5ECN8c4778jTTz+t9kz8DqLAXpMF3EMgXx/t8nlVU6AK4UX/UAY4soH6AhM/goYfNLH8QuUBIA8gDgmyYsUKtUTKEhLZ1cN1IJyo+QHRhGXQh1u3yuEjR6S//6x+otPsZVPYkMnu247NGDZYECD333+/kk6oQ4xwCdVtdXFDBVKriSpthkeUbMKi6JNPP5FXXnlFPvnkE20P7WqXADGGJvlclDxf+38ECqFGO0hSkzUDeJjiLmwHBEhXZ6eqLh559FG58447ZP2GDToG6WWbP+BbrZXQYs1s3iazuzHGd955ZzLPscGCfLpcbbBMyYSFHETau/94V95+5+3Eui4kh84tRm4dKFydy0uxd7b0XLlErli7QVbccKvkF18lBys5OSN5KRcKUs1RNDkSIJOZ0zPt2JQA8UrgZkBbnRWP+/BPQk2hVpFZhZws6iklX3NLBVWAUMwUhQdPniO5gpwcKcu+viE5OjgmZ8cqMlLBQilVgEwU2/q0nJk2CrE/MQIxAjECk4lASoBM5l1Nj81YNl2Qc8aTzOgI6OfZlj3MEiDhE0fDTzr+l60IiJYXvsgHtCBAzvvqrv/nGoVmas7zblY8wWUdgUiAXNbD/813vjEBknpaIkl3BAgF1yrSXR2TwplTMnZovwzu3ilnv9wuY8cOS6kyLIXqmHezbkCC+Oz05l6XaXaqAxiL6t3/wAM/0oxusn2jx/s3Pz8muuKFIkCwsjELrEiA1OTo0aOaHU/tDQgILJKI9YQADkCPJw5QJlhmPOD88quXSy7vywpO8MRj7+f6XBMC5vnnn9d/Q35YFjntaEVQtJqpBsCe63mMREFJsnDRIlUR0df77rtPiQhTfjQiIcK2cX3UJ59v3y5vvvWW9pf6H8NDQ1JWwskdHRIg9n6Kn2PXh1Lt0UcflVtuuVkWL66vtRKCzgb8U2sEQuls31k5239WLbaILSQISgiKovOFHRi/D8e+abwyBEfKJwcDPoGF1mQIkBIESHe3Ek6PPfqo3H7HHVrbRfdnC84ESj21AatWlWQDqGee/+1vfxMIESPAWs0f/o56iDovd911l/z4xz/WOWDF6Nt5/0w7xqzrsKuDSMM6j30ERYgRQ63Ww0QxcXOvitZTKvmidM67Qq5ctU6uXLtRrtxwnVTnL5Svy1Xpq+WkqgSIKUDCIujRAmumzbsJ54z/o4EZ4xUqYfHSpDKcL1KAR3xVSrma9BZFeks56S3mpasgUvKWamzQFQi3XF6GKiJ9Y1XpL1dluFyTMbVvbe8jfiRALqdZGfsaIxAjMHEELjQB4uDW1oB2HJcYAf+ZKxIgF3EqRALkIgY3nvocIxAJkHMMXHzbuUVgPAGSMujqxwuYoRZY2FhUpbNWlsJgv+ROHJWhvXvk5L+2ycjXB6Q03CfFyrB+YG1YtKwJAZLNRA0tV5Yvv1puu+27CmxCgmAxczln+J7bCF+8d10oAgQFyCOPPKKZ3ICql6sCxAgI7K+oQwEwjEUQgGb2ZUB4I4UAhBLWRFgDJfHUrO2J54KNJ8W4AabfeOMNefXVV9sCpttWKvgmnC8Bwmk6fNFzgO8f/OAHWosCuy+Aca354WsGabebAGHEEbXF+++9J6+/8Yb89a9/VSusbBF21YFkPr2ZUo26NdSi2LLlu1pzZN68+Umgw/3MrLYgOiiwjsqHa/N7lCPUR+nu7lb7M2JPDRIrip6csIWSY7wSJH3QPRfpcp1yx8eQftPWG264QYuQb/nuFlm+Yrn2wV4TKQxsnmN5BdED0cY83/755zLqlU7ZmdrofChw2DtQgbB/oEihbWZBdvF2vql5Zog01GMoiIgnyi3ITOzUQuJj8jZYRgCiXKpIJZeXkUKHzFp8tay47ga5Ys0G6Vi6XEZ758iJSk3tiKr5fCRApuY0+UZb1VIBEhTj1VLw+oZQ3+dSZgr5mhRzIsW8CEaO2F/lPZzGEZBtlZrIaDUn5ZroF0+izn+tNZISCZBvdFrEi8UIxAhM6Qi0l3/ffhfiDtt+rOKRRKC9GRgVIHG2xAjMlAhEAmSmjOQ06cdEBIh2QQkQsuygQ6pSqlWkNDokxbNnZPjgfjn+2TYZ3r9HCmePSX5kQC0L7INpXQg8AZLSIx6YywCTtMcAMgAuwE3ID6x8sJsB4CLLN74ufQTOlwBxuHSurpgxYPLlTIAAvENAYAkEAUImNwWis9ZXjQgQ1AaAv6ho/uM//kMJJeyv5i+Y35YtkNVmgAB46aWXFJimDgiAfKvXpSBAUHlQ9wEFxk9+8hO1yqM4OTWEEiA+ReQbdoE47t27V95680157bXX5JVXX1ViIvvKKi/or9XCgHSBAKHmCvsV+1aj96P6gPAgK596H5AgxJa4o57AugxAn0z+jz/+SL744kudC7wvuf45EiC21sy+C/UK9mN8sY77+/sVKAdE5/pp2OpZM/pNAfslS5fKrbfcIo888qjcdPNNsmjhwjqLwlYWS/Tn5MmTSq4x13//+98rcG/FurPxC4kkvS3Valp0ftWqVWr39m//9m9KyGCHBvl1ub2IBzV0sL9izWLlhnILtRHWctn4TZYEcdZXkIAVtbcaK/XI3KtXy7qbvytzV62XsdnzZaizW/pqokWpsb9KFSCxBsjlNh+tv1lDChQgdTyy1ZTxtEe2tomfdTqBeF9qzWpqkfRsjjvh6dNScCA/TMI38QhEeO5ynaGx3zECMQL1EWgPep5c1OIOO7l4xaPbm4WRAIkzJUZgpkQgEiAzZSSnST+aESDm8ec+TFoWcU2Ktap0lEelY2RQRg9/Lce/2C6De3dK7cgByQ2clqIaEriPrfp51MeBD65gdxj56Dn9H7LAjIFbAC5mMQOwCcBJNjtZxlY3YJqEeMY280IQIAQH0Jhi3SgWGGsy+FsBqDMxqBPVRmgVD9YL9S7IzIcQ+M///E/ZsmWLxhJCoNX7iSdAKSA4NUew3nrrrbeUDCCrvNVr/Pnd+m+jhvmEp26mFOH3KMJQh0E8QPZgw5QFwFXFFm5EmasRN4qOQzZBgPz973/Xn7PXzRJORoAAtmO59bOHH1YlwjXXXqtF6MN42DoBnLZC51bsHIDaxo7+QABiqwUJgUUUx/M+U6SEudFhV9qxEoOwYY5AtqxcuVKWLVumZCP1V1CbQLagyoAMyVpohf1fvGiRkmxbbr9d7r/vPtl0zTUyq7dXz528WljPcD6IHQggis4/9fTTsvWDDxTEh4TJvkzFE44Lc535zTz/xS9+ofM+rMHSas7OlL+bpZgparC+QrnF2rVkgkbzt509IY2Rq/+BAqRW6pBq71yZv2q9rL/1Duldvkb6St3Sny/JUC4nFKXGeighQDR5oqZZ+wW1LmI0Cz7DzyBuXyQ7mmTMlGnp9n/fm4mcuc3tWr8nNYicbMOBINTycCcKTbIsUKkfNX91ig933wlUjy28VyI8N6OmXexMjECMwDlHoD3oeXKnjzvs5OI1PY/OJjA068V4K8zxR7Y3C7MESPjU0ezq7dliXtoRsKeiS9uKePUYgW8yApEA+SajHa/lMsvr4pBSH+4G5DZi/h9io4AKpFJWEmTs5HE5tWuXDOzZIWN7vxI5fUw6sMgCJAmBDLL8/AdQlCR63gwBoh9XPWhmoA3gIpYwZFhDgFDcGJCwXUA3Du/FjQDjBDALYIxaoBGA3KoFnIP6LtSsAMS+7bbbNBM+rJ3Q6hwz5e/EEhLiyy++kBdefFFtkLDCwjKpFVhJHFkrgNsopiBAiCWFqXu6e9z7Gzz3hcAowDMANKD7r3/9awWmqY9BVn6r1zdJgADkowSDOGPeQIBAHACG27wJCQEDxRr1geMgGiB7VAHyyisJcKyP0knxc/NEziVqHGsH1kuhAkSLgQcEQLVSdeP61ZdqscW4kqXPuIbthPiA5KVfa9asllOnTmt7UIowBlhl2X6dxfMaESAcSzyMGEMxw/xgD4Usoog4ihlIGOqefP7553otgPTR0RElYarVml6T8xBzCCaKjWM3tvnWW+XmW25RFU5iOWZBboMAgWw7fvy4zrff/e53WrOC+cbvs69k6gbnpS3EmvkOAQIZBvnE7y+nFwQb84t9mHkMuca+QQ0Zs4y02iphwkGrPaU+hs4CrobFZU+vFK9YLPPXbJSVN96m9lcnawXpzxVkNJeXiq/9oWpPx1xFAuRympBBX1sRICEspv9OLLHcXyyVxuaRESB2ifT8PlUnyxA3Y4wz4xHhuct0gsZuxwjECDSIQHvwc/uhizts+7GavkdODQLEP0g0DGMkP6bv7Iotn+kRiATITB/hKda/LAFST3848MJejgCpSaFWlUK1LOWzfXL28GEZ3LNDhr/4ROToQekuj0ixWlaghHNp6eZaTvKe9aCgekiAhOEIARkAPQPeANzw+AfQhQyxDOvJAThTLPAzoDmWeQyADFgOgPzyyy+rrU02g77ZWHEOCA9AbIoZY3UGIXI5FjM2Cyqsa57/4x/ljTffVGAaH//sa1x8RdSCiLXBOvnlL3+pwDA2Qd1d3SkgHwBCztImBfYB2bkWY/mb3/xGgWmy9FEIJIBTm5KOZsqNZtO+TZxK3w7AfeUVV6ha6GePPKL9BIQn+z9LojZSmGXbAFD80UcfJTVXIAGyxccb7VNWAwTrJYqgQwqgrAjbwfsq5YrGkLH8w3N/UAIEsgGwP3zxPt7P+VgHgNasJ9qGdRb1QCZaR9l+AX5DTGDJxR7KuoL4wDYKEgTyABUFhAPgOfOOMccCjbahBAFYh/xAdcd5eC+ED32l1gwECsSK3kcCcqKdvdkIN8B6CBDmnfWz6TwJSHLaxPymEDq1SGgT/Zoze07LejfTffsN1y1jBInF+L3wwgtKrjGerF32UcYiW1w+O17txMMRIDnpmLdAeleulblrN8j8TdeJLFgkJ6t5Gaphe5VX9YdaHfHdP0LwwTgqQNqJ8sw6JiRqJxJhNCJCXCTChJnA2sqHyesM058yCEzO7m9JWCcGQKYDPDKzZkjsTYxAjMDUi0ALydw5NzjusOccumn0xlZEyIVXgNjTAt/bmbtTfR5O9fZNo8kYmzptIhAJkGkzVDOjoe0RIKYDEcnnapKv8VWV8vCQDJ8+JUN7d8nAtveldmivdA8PSnFsRL3CEyMswA+HiMhEBIh+3M2oQAB6sGoB5ATYVZBxxUoplooKzMXXpYuAKXWsaDcECN7zYdHurPVKtrX8nfoBEFtY6vzoRz9SSyGAWTLX2wFSL10ELuyVyx7I/PTTT+XZ3/9es7kBo0+cODHuQo0IkFmzZ6sKgjVCDRCAYcBpgHq3zustQbIECAA7dkvUZIAAoYgy4DgAq73asVrKruN2ojQZAgTgfsP69Wp99JOf/lRVE9ZPvZavN2QkatieRm2hFgUWUADwzz//vNaiyBI/9r6EUBHRa1519dWqTMPCDUIGFQcETThvlQAZdQTIc889p2opwGpIhnAcjQBByYCiBICfNUVGP21CmTEZAgTwm3NYnQyIFWqMQDjOnz9fLQY5BvAcJQa1ZiBbiAWkEGogVCfssxwL2QGBwjlYr+zLqI4a1WRqZ91aUXiu+dRTT8nbb72l9VhOnznTdMqE8WJ/QA2I+gcCilogFKGfTxH6Gf75IdlXJSeDQ4M6l4gjxc+xsDt9+rSSbqaIOl8CxH2kzEsuX5KeRUvlymu/Lb1r1kvh6uUyOmuenKnkZLiW90ozV3uhTukZCZB2tsEZd8w4pVqTHmbzg1MAxeaRKUKyeuXkzuS2fn1jelUIkHoziUiAzLhJFjsUIxAjcIEj0A6IfC6XnOEPZucSkhn4nktLgOiTQIuoTvV5ONXbNwMnbezSJY9AJEAu+RBcXg1oRYCk27D7IJlXINUV9KiNjUp5cECGD+yV/k/fk/K+XVLqOy2FkUHJVSmkW9VM0JwqQNojQBpFH7AOSxg83u/74f2ycdPGy7bY7VSbnQBxqAYAd6mj8Oyzz2qR5yzglm13CKSrl/+SJQrYA2gzzlmrs3YA1akWm8m2B0C4/+xZBTKffuYZJSIUED59uuWpiM/cOXNk+YoVSgxQFBpAHuDaiKRxVlAs4+BBEcCbOhAA9L/97W+1HaMjI1KuVMZZQbVskD8gITaSYrStHkwbnzkEvlFJYJeGYoi6G4DegPBq9+Pf3uoq4Xwy5QvAMcXfyaBHxUTtkzorLa9yMGUahADgO/H+/ve/r9ZVFu8ElqNuQrWqdlIQC397+WV5/Y03lNSAOAz7hXrnW9/+ttx5xx1q+Qe4DwlFgfa/vvRSoqyij+1YYBkBQr2Oxx57TAnkFctXyPwF83VOmMqKtkGCMM8gWSBD6DsKEOYkcWWNsg9TMwQliBEo/O2ciOhaTcb8dSF3nn7qKSX8du7apddupiAKx9csEiHAHnnkEbnjjttl/foNqmy5HPYLmwQnTp5QovT9996Tv/3tb/LlV18p+YGKKZtQYPNyMgoQhZSxJiqUpNDRK/OWr5Llt9wq3avWSP/sudLf0S1nq3kZ9QSIUq2+aDUqEF5RAdLujjlzj2u1J+s8yXSfZ0dHpBkBkszguiPHK5cdCGLkR1jJbuZGOPYsRiBGIEYgRiBGYPpHYDImbGkCRTtPGY2fIaZ/xGIPYgSmdwQiATK9x2/atb4ZAZKF2BLzgaRmSE2kUhEZG5HRwwdk4F8fycjur6R69LDkBvrUIguVCMgHgAgECPYZ1QkssLLBM5CGLGMAN4CuB3/0oIKOCxctVLAxvi59BMigBzDG2odMbgBNgFMAuGavEFgGjGUsyeq/5957NaOeLHMAZjLYATpnUk0Qm9fhd+KEJRDgL5ZAxBFFAiA5yoxWL87FGoEMwE7s8ccf10LVrJ2OUqCkCRGmDAGC6sEIkCeeeEI++vBDGYYAKZfrVBXN2mJFts12h/FnHvB+VQspJjWZB9T0ShYr5gHWSwDekCDYMaG64KVdI/M8IB24PgQEL8D6EPg3cFiJp/5+2b1rl/zj3Xflgw8+0Cx61DDDQ0OqgFE1ST6vpAFzEkIAWylIBQg7yCYUETZXreWmkqIN2DtR6JtrQDJBbmlsRfS82HhRU4NzQoJQWHzHzp3yJuvq6adl26ef+roc2AvWvxopc+gv6h+Ixf/+7/+Wu+68yxGLc2bXEQRWy4d+MgchQyCFANFpHzFH1cIX/ab/RnycM9FQqymxRuy3bdsmv//977Wfn3/xRZ3iKduvkAApFl3/rr32OnnYF6G/9tprgiL0MzuLysbtwP4D8t57/9QaKv987z2dtzbvsvPQLZF6u7JWewtzrVoTKXR2S9ecK+WK1etl5a2bpXT1CjlWKMlpip/X8lLW8uae8PApgJEAaRXdy+vvrXb/ZgSIFjb3oUrrgITpOemZjQypJz/s7zN7T7i8ZlPsbYxAjECMQIzATIzAxSVA4nPATJwzsU/TOwKRAJne4zftWp8lQMKPmRmIzf2YuOhAalQlXxmT6omjMrzrcxnc9ZX079kplVMnpKM6prVC1DJLM0CdAqQVAZIF1FCcALYVSyW1X6EWCHZYGzZs0Ezkcwbgpt1ITc0GA7QB0APuvvPOO/Lkk08qgM/vADfbeQGwFgsFueLKK2X9+vUKamMDxL8Bt7Ea0mz1QgqwtXPeqXqM9tcrFsIMekBnrGyowwABwvd2i5DTVzLfUSFAgGAJRBwBq5WQCO2vONiTH6FFGSQAhAvj+MRvfysfbN2qihQdR08sNLPAYh1qbY4rr1SQnD4CpqMmoF+uoLYjIiZ6Zddz2D5HPnQq2fCrX/2X9hPSgPkRvqyWCv0xKyDOa0QqZJsW7S4U9G1WRBqrsT27d6s91fsffKBWbhQq7ztzRsm8fKGg8USpAdGEVRvkB/MUZYT1u1Ef6AcEE/Hl/MQYRQjtY2zmzZ8na9esVQIEEJ8C5bTx6JEj8o6vyQIx025NlpAwgjD+r//6LyWMVq9ardcK2xiSNPSTLxsvsxGz+ZoobSYJoifj43FIrQ/llTHUXPnzn/6kyhiIJ1QoOkUhzZoQZiSEM8eI0aZN16hiBkUQpN/iJYtTy7dWE24a/50xgqQifqZcwsasmYImq2Zqt+uOAKlJx6x5MmfpSrly7SZZcv0NIouWyJGqyGnJy6gUpJJjf7bHBFfN2sDqqABpN9rxuFYR8OXOk5mWPT4kQNwMzJZOb3WF+PcYgRiBGIEYgRiBGIFLFYFzI0AuVWvjdWMEYgTONwKRADnfCMb3TyoC50KAcAGn6qAgekWk75SUD+2RgT075OQX22X06GHpGBuRUrUshVw1KYAO6AoBouBWEwI+Cx6GFh5kLwOM37b5Ntl822b1sj9nC5ZJRSke3CwCgGpkjAMeG3BPFjLALcB3q1eY0Q24jIqBmgUAmRRtpqYFhY7J9C4UsTiavpkboaJpwYIFWiwbmyP6xgvAHsAdeyQIEABv1DXEt50XIDwqKYDgn/70p6qiQfGg1lBBgWq3AJ39VUgw2Dhy3WefeUazyWlPqEBpBEibFRHXh5iEIOB3jD+AP3ODvvEz1zBlQSNCpBF5kMbNzQ8UEigaNm++TX9m3oQgPu0FRKftZMNb8XDizR7CnIJYg7Cw2Ng8hpDYv3+/khSomg4eOKAkBXZNHAvJQz9Rf0B8GPmREE3ZOPuB4/woLIgBZCGWcfv37ZNTECC5nCyYv0D3M+z9UJIwL3jRdghFFDmQJllF0ESElM0ZiLB///d/l3vuuUcJMiOOsySITouAcAhJswtGNDsZkLO18UodiKCXX3pJLfTe/ec/NT72akaCEOZcLq9jwpz78Y9/rPP+xptukmVLl05a5dDO+ppKx9h8heyANLLaH+wXEI/NLMTC9d5uf5QAkZx0z18oC9ddK/PXbZK56zZKef4VcqRSk7O1nKo/qok6lLGph6EjAdJutONxrSLggJFU39H8eEd+uOfVVtqTVleNf48RiBGIEYgRiBGIEfgmIhAJkG8iyvEaMQJTJwKRAJk6Y3FZtGTSBIiPinsfBEhV8kNnpXbqqAzu2y3HPtsmI4cOSGmoX0pjI1KslYVClDAedkNrRn40CngIvAEaAzzecvMtct9998mGjRuaFuG9LAZvinTSihkDxGFl8/Y777gaCidPTkqhA5gJcA4wzVjzBfkBGNzd0y2lYmmK9PjcmkHGOl9GVACek+kPMM88NyUN1ldGgFCXA0Cz1Yv3o4aAHAAIRimFYsoy9pu9PwS8Aegpek4NFzLKqUFCQXYKYvNqBrYzPpAKFMbm2qgjIHWGBgfl4MFDcujrQ/L1oUNy4OBBJRdQhVh9iSxQ2wxo5/fMBcgxaj1Q4+T662/Q9c+cMTsg5iLXoI4Hbf/888/1erwA/rFZgyRCaUHsjbjg72TUmx0WQDJfAMyDA4NSLo+pAoTr0V+bmxAw/K4pEesJBQWRq1VVV0CCcN6B/n4lg1DXqK1W7yydCzrXfZ/4O2TMuOLpfkCbwXphHCE9KKqOAgQ1CNZyk7VBsvlzvkRIMoe8JRox2bNnjxZ7hwDBRg8bNjsu+z1th1k55ZWEuv/++7V/qAMhudQyj4ObEFKt1tNU/ruRQsyh3bt361z/61//qkqQ0PIt24dm67dRX+uIEtRfuYLMWnKVLP3WLTJn7UbJLblKhnvnyKmqyJDkpCp5BzGr5WUtSXBwBpiNaoBwvB4Z/Fdfk2gqj0Fs26WLQCRALl3s45VjBGIEYgRiBGIELnYEIgFysSMczx8jMLUiEAmQqTUeM74150uAqA3W2ICQdN4AACAASURBVJDkB07LyKH9cvJf/5Kh/Xsld+qEFIYGpFgbU6ss6n+4YpbjC/i2E2S12OnuUeARdQAZv9ffcL3a/pCVHV+XLgJW64Hiuy+//LLWN/hw61bNVm9VDH1cq32tBatfALgMOBwC1Zeup+d3ZeYw/YIguDeodWIZ+X1n+hS8J9MfAmTrh85KTEHyCV6cF6s4yIG777knKQ7Oz+0qpCwbHxIE1QSgKjUFIGOw1bGaEIy12SIB0rP2ID9Qm1BrAlsq+ofyhHZDPqAGQo1BgWtICVVWHDyodk6TIUAgjm644QbtH+sfYN+srGgT1yNeqCtefPFFbT/qAogMXvPnzdO2UWPm/gceUIsw9pNk/4CnrdWUpBgrj+n5hoeGfT0bVwujo7NT+wbBw7WtkHhTYiAgQGwI9RrlslSq7IuOwrBxslo3nM8IE1VIUDwdhcS77+r4tCr2HsYVIuyBBx5QggAFXUIQTGBjZUory+O3tl9oAoT+M+ch2+jfK6+8oqB+OwSI6hBzOVWKQYjTPwhAlDSsB23rDCRAbF6whlBrobxjzyCOrV7tkiAmBFKrsUJRCh2dMvfqVXLVTbdL18r1MjB7vgx0dku/5GQ0MRmqqfJDaYxEqNesCHokQFqNVfx74whEAiTOjBiBGIEYgRiBGIGZG4FIgMzcsY09ixFoFIFIgMR58Y1GoH0CJNMsrQVSU3VHoTIixZF+KR89LIM7vpKhvXtk5OsDUus7JcWqI0Cc5Q41QLKQWv15mwF7Ch7nqQVSVMuTHz3wI7l1862a5Q6IGV+XLgIGGkN4bP3wQ3n7rbfkb6+8Il99+WVid5TSXq0trDRjGAAz7yxuQnD40vXywlyZfgHcY1F15513qmrCinhjtbR3z14Fg596+in56KOPlHhoVUvF6uSwFn74wx/KXT4THkVIQ/urJl0xEgTVCeCq1aqgSDUFu6lHgkIEggDgH0UGYDNFycm8h1AAjIaUBMgHqIVEsKLaANsQKgC2H374oZIirQB1w68BZCF0sHEC6CZ2CcGTy2u9AcgPzgnxoQTS1q0SKmggLlBvQKBSRB2wnHOg4ggJA4sD7bcvJX0EMLigfbOvtpUUQQ1ey+Cvs5sKyIiwLVyf2DMnUEkYQdDM4ihLVHCNMG6QR/xs7c9Ohex4ZAHzVuPVymIpez5+Zq4xZvQP5RGET9b6anw7aLkjOVAFonhiXmzZsiWxRmzV1guzor/5s6BUQhVGjRqIMUgQVdydOpU0ptk4tEuAeDmHxrjU2Sm9c+bIglXrZMlNt0v+qtVyvNQtfYWSDOUKUmbu6vqg7oef6PbdMyFmWFTQ49RA0ytAvBWf2aJFq6JvfkJNsytGAmSaDVhsboxAjECMQIxAjMAkIhAJkEkEKx4aIzADIhAJkBkwiNOpC+NBIkPqxpur1EHX/KB1TmtSqI5JsTwktVMnpLx/nwzt3S19u3dI+cQxKZVHpFCtKC4C9VFRFUhzP+aJCBADJgF2b7/9dvnud7+bWJ60m+k+ncZmOrWVsQGAw84GMDP0pHc1LAIEeIKOZce/bcBuGgWL4tk///nP5d5775HrrvtWQoAQP9QWgN1PP/20fPLJJ0qAoMqY6GVF1TdCDD74oKuFcOONqswwRUG74SHeZmmG0gDyAxsp2kVdDdoDAYL6AeIRMB1CB2slIxNQ64T7imWscw6zOnrrrbfU6qgVSO0IEAd0Y3X04IMPKtBN8fFlS5el/cuJ1upg/mGj9Jvf/EYJJNoa1hohHpBOjz/+uJ4H5UpYE2OygH+7cW1z+tedzkgASB36gkKCdYXVUSMSJXxzSJCE1mgQZGaNRiyyr7rx8DZVjc7brN+TJUA4D/0DxGduvPDCCwrsZ5VjjQkQV4tKCZ577x1HjLWaW22P3RQ7EBISVRP7w5///Gf9nq0VdP4EiCsdXZO8dM+eI1csWyoL1myQ+dfdJJVFV8mRWkH6pCij+YKr/VGjSkhAgNQRGWaDxdncmEGA8EpsMSMBMsVm2dRuTrulzWMNkKk9jrF1MQIxAjECMQIxAo0i0C4JYrhB6/TKGOcYgRiBqRqBSIBM1ZGJ7fKe6i4Q7kajrIbkaxVVeuQGzkju6GEZ2rdHjn/xLxk9ckg6RgalOIYKRIsISEUVIFhkpHl87kzeKiMT5wQ2x4fc29OQsU3WL1nnWLsAwFotgDhMlyYCjA1EByA+gNxf/vIXteshM9ksiHTenKMlzUwiQgDgqWGBDRZkCEXDeREn4gU58Oyzz2ocATvbIUAgJADzf/KTn6g64nxqPQA+W8FuLKwoYs73s319MjwyousQwpFaLag9IBDoA+oKK7quyKZ/GlXislKVnbt2qoIBIN8se2w+pPPCrfjUgseRH1wPpcnDDz+sBA9qk8WLFjuHI6+eMAIJIP3Xv/612m3ZK5w/115zjTzmCRCLf1MlR2Jh5fenb/gJm3YTf0gBiJ1nnnlGSSnGx+zIGq34kADBOoz5wLzAOox5goUXMbVXU+VH6IU0wfpNKG1/fKt1Ho4HNWaoH8S8eP7555Xgsb41W/fhNrJ8+QrtG4QWa4p7w4whxBtYqNk+AWnEevrqq69UEYIyJKucyY7vuHgmCo00KcEKTFckL+VcUWYvXCzLN22S+Ws3SGnFOhmeM19OVHLSX8tJJV/wSz37UbU+ySEpWe0VIJIhQMiQiGWqL829ezpe1c2Vdjbj9o+cjnGIbY4RiBGIEYgRiBGYiRGY7DNhO08EMzFOsU8xAtM5AgnOe8Pv3prsmp/O/Y5tn2YRMOApudGoCqSqNlfFkUEpnTkpwwf3yrHt22To4H4p9J2W4vCwFKsuQ7SsQEe1IQFiIIkCoD4uWQIEcJYMc6sFAuBLXQAAWLz8WwFv0yzc06a5AGtmzUKmP2AtIDe1JPCmR1UAqHmu4zOTCJBvfes6+cUvfiH33HOvgtEhAQKYCQFCMXkA/HYIECseD0Hw0EMPKRhMoW+A7/OJN2uNcTMbq9GRkQRkxQoKsoM1B5ieEB+ZGcv1jbjc8dUOeenll5JaFlgftUOA0D8styCOHn30USVAID1VuZEivFpTxOpJPPHEE6qaABiGLKANnAOiFPIECyzqlaCGgMRpGqcpQIBg44UNFvPiySef1H5BNhrg3YoAIU7XbNqk/X3o4Yc1jlnC+FISICiLmOsQIH/84x9VcTQRmK/QZ0KuiaBwQQ149913yQ9+8ENZt3adWiU2UrhMmw3VGhoQIKakQpmFjRx7K18HDxx0Vm1aa6vx42NTy7SkWIelIDhgWe0q8x1SKXXLvKtWyJqbbpI5a9bJ8LyFMtDZI2eqIsM1kSr2c/rKXrf+Dm41ZZxVVnqnT46Kn1yn3dS8lA2e7IekOL0u5WjFa8cIxAjECMQIxAhMLgLxPj+5eMWjYwSmYwQiATIdR+0ybLMBGUnXrRaIiNpddQ/1y+iRA3Lii+0ysG+3VI8clvzZs9IBAVKrSjlX1TogklMzrED3Ua8AaUSAKMzis88hQQAv8X6nqDH2OFZ74FxB38twOC9Yl82eDJIDtQA+/oBzeNSTsU4WO6BtM6A1zeieWlDFxSBeAOB/+ctfaj0L6tkYkE9m91c7diQECAoQYtZKAWIF41EzGAFitUXOZy3YmBrwWsVOCoAVEJPC65n6LM2uZe8nsx+LI4Bu6nOENUCywqBQAQJxAcFC3B577DEleGy9O+zVZY9DdmCDBUHwhz/8QRVI2GxBIPBCobJs2TLdL4gTRduXLFmiSpa2XxlFxLj3tfp72xdKD4TYAfTGGu23v/2t1k9pVRsmHAvIYvbK27dskZ/97BElx3pn9UpHqTTpIuHnM5/CricWTSJy5OhR3SOMAKH2DARIaF2WDVtIgDCmqAEhQO6/735Zv36DWrTlC+Mtvs4h/Jf2LQEBwj7AfrB9+3Z58cW/ytatH6Tz21tMjicU65uf3c9qdQRIzSk1NaWhILmOHsnPni9XrF4nazbfJp3LV8rJYqecyRVlSHIyNmEGfmPzgjRxwv8rZ9TJ1Nr3L+2gx6vHCMQIxAjECMQIxAjECMQIxAjECMQIzNwIRAJk5o7tjOpZlgBJ8JOcSKlalp6xYamdPCpnd++Q/j27ZGDPbqmdPCnd5bJaZZXzVeG/egLEgS7OHdy9JiJAFHzN5+Wqq65SMBPwi+8rlq+QUkepztplRgV/CnfGgDWzwgLMB8h89dVXlQiBEKGINoqCENhMveqtc1MLCLsYBAgA9H/+538qAQKQD0DNnCZmxMkssMiKb4cAKRYKqsK49rrr1CIKgiC0drqg06ZNgD+Mm1lqkdlPDQuAbsgdMv9TwDYL1Lqf+TtgNv2jeDm1U1AyYHOEFZ7uFRAgXoGEWmX3rt3yxptvKFGAdRTkGy+Ktq9evVrtoFCREHuz7Wob2J+g/9aOSrkso2NjqpzhCzCfF0QVRI4pZiB22qnRYsXdjQDB+ojfsZaavcL+ECf6veW7W1RBQxxnz56lbUmkFG1Okrbj1OJ8IQFyFALks890Xjz33HMK8AP2T4YAoSbM3XfdJfc/8ICSisyZ0OKrze5NvcMCAgQ1GOQy8/qPf3xe11Bf3xmdY1p+g2QE939NFU2NCBBHVVTVlKqgZTzySoAUZ8+TniXL5Yp1G+WqG2+S3OIlcqRckzO1nIzm8lIJ7teZ1dtAEeLXsx3oHxyS54e27Iym3vDEFsUIxAjECMQIxAjECMQIxAjECMQIxAjECEwuApEAmVy84tFTJAKW51nNiRRrVempjkrx7BkpHzmkBMix7f+SscOHpXdsROuEOAVIVUThE1fK0siPVgSIZaTTdYBDgGOAPTK5f/D9H8jGTRs1m1uBvfj6RiMQAmsAvoCzZPh/9tlnSoC8+eabCkZTp8EVRW/8ulAA64Xq/MUiQH71q18pAUJmfkiAmAUWNUAgQEJv/0Z9gi5KFCDXXTdOAdLKEqdVnFKCylf9ydR4yP593Pl83R4IAQgxAG7s0ZgXEGKtxtsIECybsLrDOgwCZMWKFTJ37ty6YuC6P1SqcvrMadm/b7/s3bdXi6Iz5wDT58yZo+9buXKlfhF3SAji17QGSLZDmZoMobWQWX0NDgzIiZMnFaymj/39/XoW+oBKjS+ubXuVXb/ZWPB+6mT84x//UAUI6wlViwLfE6wjsx+D+KG/W7Zskccfe1yuv+F6mT1rtnR0tr9PNrNQajV+7cwvJUC2bdN5ca4ECAQ4pNb9998/swgQH0DmltX+wP7qpZde0v2UOYDqjpcrh+PJj4ykqtk+gALEm1IK9lSlmitQXs2VpPvKxbJww3Uyf/1GmbVmnYzNnS/HylU5WxWp5DimGVndWP3RZMf3v55axHereRv/HiMQIxAjECMQIxAjECMQIxAjECMQIxAjcG4RiATIucUtvusSRsBgDr4DwVAOtUvKUhoelMLpkzKwb48c3vaJDB/YLz2D/VIYG5ZqrqLZpjl9hyNAUk/wiRUgIQGSy+elp7tbs8CxxgH4IrN76dKlCiyeLzB3CcM6LS/dCGAjSx3gFrAbcPOTjz+R3Xt2KyhsNQyynZ1q4/ZNEyAoQCCLzpUAMQUIFljUFpkqBMjI6KjOA6yp6B9Z/u0SIBCaRoBgHXb77bdr3QcjQJhD2k9/F9UC7oMDaocFuA6BAAFCvRJiwp5hyg+bf+0oMfTYBgSIWXwxp7nmkcOHZc/evWpbBQnI9WmfXR/LJggJvmN/xn41UdFu7K5QyxgBAgAOAQI51uxlQDjXJU5GgKCggUiaLFE81QkQVIAQIPfdd9+MI0CYX5DKVvuD8cfejZ9NdRRaXymVEJATE+1hRoBAgiQESK4olWKXzL5qhSy/4VaZs3aD1K5cLIPdvXKqXJUhSE1q+0QCZFreq2OjYwRiBGIEYgRiBGIEYgRiBGIEYgRiBC5lBCIBcimjH699ThFwBIjTcKAA4V9FqUpxbEQ6Bvtl+OsDcvRf22Ro3x4pnTgm+SEyoctKfuRqpgBxmauJBZZfCWaNkS2CrmCOz3It5PNSKBZlzerVcu+996oVFmTIokWL2s/oPqeexze1EwGAaGxbIEG++PwLtWwhe/3zLz6XQ4cOqY3PRABuAmz7zOZ2rnmhj7lYBEhogYUigFczC6yJil3zPrPAuu5b35Kf/exnCgRTEB1wPXk1US5c6Hg1Oh8Z6iiCQgIENQgESPaVJcD4OSRAUIBAgCxfvlyBfVM5hHPFCAnmX6igMaUM9khZi6RWtROy7QyVL4wP5AfzHJsv+slcp3B5SFRwzd7eXiVv2KewouILKz8IHtQojV4QIBA5ECC/+c1vdA1BtLQkQLwREXFC+ULc/u3f/k0JENrRjlIua0mYjE9SndD/oykYPvEMI470zUhSFCDMjclYYBG/kADB2mzGWGCJ6NphDkAa/vWvfxUs0MLaNu2ol7L7WN0607I+rv5HkbtxqVOq3bNl7qp1snrzHdKzcq2c7eyV/kJJBmoio6QwJLU7Go1vVIB8E/tqvEaMQIxAjECMQIxAjECMQIxAjECMQIzAdIxAJECm46jFNicEiBIhSoJUpVAZk86xYSkfPyKnd3wpg3t3SfnAPpG+k5KvjkqhVtF6IPmkCDqB9DVAJiBAEpATAsRnfVeqVVm8aJHceOONsnnzZq1/gC0W4N6M8ICfxnPMspPJgD929JjWt9j64VYFO7FvATDmb1bnwqxcdDZ4QLWlxdJFjs/FIECsCPq999wrGzZuUEskXlg1hTVArAh6KwIkLIJuBIjVAEnCM0UIkD/+8Y91FljtECCA2T093XL99TcogA+Qj6IBa6fsPGlm2WV7B+RIWFvCwGMUIG2rQExx4hsPyUedEeb0O++8ozUamOOoP0IChvPTFwjajRs3qnUfZJWNVTPlGmsEBQjnnowFlsXWLLCMAEEpBwFCW9p6+Roralaoe69u9F65NzUIEPb+u+++W374wx9qbRezNmurf1P4IOaz1YBhXv3lL39RuzCrAROSHyEZmO3SRAQIyo9cFQLE2WcVemZL6colMnfdJrn6ptukuHS5nKgVpb+Wl9GcSDknUlXjrIQFy1wuEiBTeErFpsUIxAjECMQIxAjECMQIxAjECMQIxAhc0ghEAuSShj9e/JwjEFRB55+VHEBKRToro0p4jHy9Xwb27JIzX26XseOHpVQekWJlTAo1yqxCm9QrQAxTaaQAGQfqAERWq2rnsnjxYgUUf/zjHwtFpsl6pthwfF3aCAC8AeADBJO1Dii8a9cuzfL+4osvZOfOnaoGAfxvldF+KXpyUQiQ676ltSxQLW3atEmuXOiUGihAdu3cqUXQn3n2WVURGDk0UTsgQACzUX385Cc/UVAdZQFrYipYikFsUauAMacI+ptvvCGfbtummf/ZVyMFSKlUlK4uCJDvyOOPuyLokJxYWTWzZmo0V2gHcxF1gRUmh5QALDfCtJ1seju3WfJZbQYy81955RUFqFG3kLUP2WJEIO/jevRl7tw5Ovbf//73lbjFsgxipFE9EMDugwcPJgQI14EUaacIOtem3sjatWs1blYEvbfHEyBe4tG8RkRN91iIZo4hPo3IonOdZ6YAydYAYXwsdo3G0gQn8Hooam677baEAKGvSYF5K649DUtM2PyCKGYvwPoKK0Hq2jCXiU+7cbfxtTFMFE+MaU2kUOV7TrDE6rpioSzYcI3M3XCtzFp/rVTmLZST5bwMVHMylqsKJpa1XCRALsX9KF4zRiBGIEYgRiBGIEYgRiBGIEYgRiBGYLpHIBIg030EL9f2K1PhsoIpbV7OAZJVpKM2JgUsr04fUwusY//6VIYP7ZfiYJ9aZJWq9QRIQoW0UICMI0FqNQW7urq6FACGAKEgLhY5YYb45To8U6HfBr4B2ALoA3xDglDwG8sgAD1APrML4jhAakA+A/ouBhHRKjY6Fb1yotWx7fzdwHUy/ilGfdfdd8k1m65JCBBIIOLy9ltvydPPPKOgJ+oCYjFR/01ZAKDO/IcAsXo47QKk7bT/XI8xAgTC68UXXpA33nxTVRKMeSsChL+79d2pxOajjz6mQD5Z/lY8vlnmu8WM+DHvIBKIcV9fn8aVdqktVU+PzJs/X0lTaoOwl0xUk8PabLUZ9u/fr7ZUb7/9trz22mtK6kHmcf5GSiY3D/KyYsVyLUyOao0xg9SBtA2Va/QB4hA7LYixJ598Uj766KOmNXSsbeF1sUJDcULcHnnkEbXf6u7yllsZAsQISwgrvogbfeHf/I14dXd1yazZs9W2y6ymJkMchWPOOVG3fPLxx/L6G2/In55/XrZ//nnLdR8SIOz1xBEFCIQSBIiNX1JVahoSIEYcM59ef/11JUBQFkGuTUat5LYxd2NtRIBgfVWooO7JS6VQktnLlsvVN90is9dulOriq2Woe470lfMyVHX39yr6jwkJEL2S/5po1wgHZRoO0LluiPF9MQIxAjECMQIxAjECMQIxAjECMQIxApdxBCIBchkP/rTuuidAnPmVA0gkV5FibUxK5WHpHO6Xka8PyrHPP5OBfbtFjn8txYGz0lmtSpHsU19DxAgQWwjNFCAK7GHJ4sHpsEaI+dyTUX3zzTert36jjOppHe9p1vgQuDfAGEAVMBrboMNfH5aDhw4mBaMhR8iohwwhgx7gFUKkVUb4xQpLM5OXptdTnyCvakpsgtzRpjYAjEapseW7W2Tjpo1qgcW8Bujes3u3vPX22/L000/Lxx9/rDFolwDhvEaAYAm3ZMmStjPEL1b8OC9EAH3YuWOHvPLqq5rFTj0LijhnX40IA1O4XHfdtVrj5M47XY0TCprXAe+ZfcEy6CE8UFBAtEG4QVgcP35c5xVkB+dZu2aNrFu3TtatX6/KGQP3J4qLAdQQO9RmgKD49NNPldgx9UJKQLmJERJSKFi4JuD9Qw89pARPWJzdlCO0FXst4sa8QC1h62F8/NxvQt4OZQmkByQL14GAa2QRaLVTUJewNlmL9IXrE0P+Pnv2LFm0cJGsWrVKFi9ZoiQzsZosIG/tpo9fHzokWz/8UN54/XW1ePriyy8TAqRZ/BMCRHKyYvkKufPOO5QAQVW1Zs2aVKWSLMaLOcMv3LnD/ZJ9kr2QOUVcIL4YE0ipdgmnZsRpWsulJvkqChCYxk6p9c6WeavXyNrNW6R7xRo50zVL+gtdMlQryJjk1fqq6skPT6lM0PlWu6erHxZfMQIxAjECMQIxAjECMQIxAlM3Aq3SVByOo59Apm4nYstiBGIEplQEIgEypYYjNqbtCIQEiPqDQ05Q36MsndVR6amMSPnEMTm58ysZ2LNTRvfvlNypE9JVKUvR227o7TIHGOIAEV0MlpnsG5JYdoS1ITzgaUAnQDIgMAqQ733ve7Jhwwbp6elp3+u+7U7HA9uNQBaAM1AXMBVyQ7PyT57SLPAjR4/odwBXyAD+Btg3OuIVIdWKz2T2LEO7jTjP4yb7KKdT18/fJAM9IEAg6r773e/Kt667TmtZzPW1LCB9yPSn1sNTTz2lKgkIEID6VgoQVBLM9x/96EcKBGMHt3Tp0raB0vMM0YRvN+ILAgIQn2x2lBL0Nftqppiw/j344IOqmIDgWbZsWT3wHtSq4LzML8B8CA9IA7LnKSTNzwDLY2Oj0tHRqcXi16xeraTKDTfeqOoSzj1nzpwJCVRIHZQkKHWeffZZJUDI1kdlkt2vdEoEE4PxpA4HJBX2TViisW+hQoGU0T2xVlPSwSyQiBs1VCBxQlutMIahMsJ+D6EDuUINEOYH/TSCJyRkANyZg9jU0Q/GB5IKxQEECNeEAFmyZKkSN2vXrJXVa1ardZfts5NVHHHOQwcPyvsffKDz4sUXX1SyB9Jsojmf1lzP6Rq6++575J6771ZVFeSMETLtEgUXc/5P5tzaZ/1fTefR7t27VV1EXCDamNOmLGpWd75d0ZqvpEVBD8lVc1LsmS0di5fIgnUbZeWNt0hxyVVyrFaQs1KU0VxB7+rc7t09OklVqOveZPfKyR4/mVjGY2MEYgRiBGIEYgRiBGIEYgTOPwKRADn/GMYzxAjECNRHIBIgcUZM0wg4CyzIC1OAKAGSK0unlKW3VhbpOy2DBw9K/54d0vflZ1I5+rV0jo5KqUIxdNdtgJWqFlJvnBXakADxETMwEFCPrGrAPoA+bIAAGKkREl+XJgKNQEz7ndVkgOAYGh5SsgPAH1CZLwDZxA6rXJFKtZKmtocsw0Xu2mRBuokeEpnHAOuokxYtXKjWSwDe/B6QGcAZAgSrIwgQK3Y8MRicU6AeUPq+++6Tu++6W27dfKvWRjjXzPxxITVUtRnqOsEYGJC/b98+VX5Afrz88stq99XsFeYRGYgNsH3PPfcowYOd06qVK6VQLGofDTQOiQFV1OzZIx9/9JH8/bXXtAaJgfmQH5AL+XxBbadQXkBM3XDDDXLTzTfL5ltv1Z8ZG8iXRi/mJgQLmfkoM7DAgjSARLA227ilxEDaM0gD1CeQYb/85S+VAEFRERIgrBHmxD//+U8lCFCaQE7Ya6J5YcdwDWqM3HrrraqQgADhOlyfvtE2YoHqY8eOHbJt26d6vR07HJlDHwHeeaEc4b3Lli6Ta669RtUrnM8Io8kSDkqAHDok77/3nrzmCRCs8domQHI5Wb1qtRLeNi8gRKwd+n0aqUB0/lYd8bX/wH559913ky/mQXofbL7g2iFAQqKKuh/VSk66FyyUhRs2yYL1m2T+uo1SnXeFHCuLnK3lpJwrSFXXfmvVhktgaF4i/SJv1/H0MQIxAjECMQIxAjECMQIxAhcgAslnWn2ebvwKLaMn+5n5AjQxniJGIEZgmkYgEiDTdOBis0254QgQiqA7AqQiHbmK9NQqUhgakMqJEzKwb5ec+NfHMnxwv5QG+6U4OupssHxCfxUSJJdvGNJmBEgIAAICA+hhgQJQCuBnxYUvGBAcB3xSEWgHoA1VIUaKlMfGZKxc8vN1/wAAIABJREFUdnVAPPkBMBjmHk+qIVPoYOYoZB1AN4CyAewAzYDBkARPPPGEbN26VUkRq7/QrAsG9lJDQoHgu+6W2++4XQH8dmpZtBWaBgTIeHC/yYOxV2agLKBPECDPP/+8Zvo37VPwB7s5omjB2g4FyAP33y8bNm5Ma2b4rHkHHkOWVeXggQPy3vvvyztvv63kwQ5fm6NcHgvO7h7n2R9QkGGBxb7B+bGN4ncQBY1eECAQdlkCBOKlOQHizkTsIGZRZ0AiQIDQN8gxCBleppyBKKL9fKGggUjKKmUmGkMIC8iijZs2KcEDUcZ1qaHC9ZiDXAubMMYHxcH777+nZI4qsEbH9O8WJ+YuShUURxBREDeQzoxPI2utZm2zdQ+wz5ynfxBjEDwTFUDnfGDxFuM1a9bKD3/4QyVAIJMS4i+0HGuVutbWIrj4BxGTsdExGRgcUMXH3/72N639ATEFGZXUNmnSn3bIDxc/dwLdUXMFqeU7ZO7S5bLihptk7pr1klu4RIa7Z8upishgLSeVvLvPJ9K2ph+D7ZzxI/DFny3xCjECMQIxAjECMQIxAjECFy8C9rjZSuFtnwnj09/FG4t45hiBmRaBSIDMtBG9TPqT1u5ICRARiv9WpCQV6axVpDQ6IsWBARk6tF+Obf9EBvbtkeqp41IYHJAOrQWCB4ezwYIA4buZ2GdvvCHwF2Z7h5nHgJYUhAbIpCgugF+2uPBlMjyXvJutCBDGzRQCybFY/5idUfDdF36Z9u6igO0pkOnqQvAFmI4FGFnfv/3tbxWIPnPmtCphmgGb4QMpxaABpKn1YLUQKFKtColzfVnxZP9+y/+B5mxEgDR7QOZY1BdYUP39739Xiy8sqbLHT0SqoO6C3MTK6dFHH1WFFzZSgO4K5mr2fFXrY0Aabd/+ufz5L39WZQbXpX6CAut8afvToNAO9ggIAcB8amVATFBQ24qtZ0NoFljUaHjuuefUAuurr76UEydO+jGtr8VRBzzXanotSCrGDAssbL2S2iO1mpJ/I6OjCoS/8MIL8mZQPL4ZAZL9PT8Tn1m9vTJ/wQIlPlAfcV2+mDOQGbwgVrjGJ598Knv37lHAvVqp6FoMX1aThXNhOUjNJQgIlCAoaYzAmXDKQVjpOq+qSsds0fjOz633DQfiO+XTelX8Me8hY+ifxXo6FkFH9QURigIM6yvmF6oi5vRkFTbNxkD3XV8rJtfRJYXeuXLFyrWy7tbbpPvqlXKm2CVnCx0yIEUZyeelmg/JDwQezRklR6rEj8DnuuXG98UIxAjECMQIxAjECMQITIUIRAJkKoxCbEOMwMyMQCRAZua4zvheubodaf0OVyC1qgRIoVaVUq0iHeWydI6NytixI3Jq5xfSt2+XDB3aJ7Uzp6SrPCqlakUKvg5IxVtt5LRAelpSq5ECJEuAEGwATkBEbF/Idn7opz+V71x/vVpj8fv4+mYj0BrITAmQELRMnJbOwXLpm+3huV8tO3+x/cKGyAgQbIhOnTqpWfjtECB1CokHHtAM/clk5DfsSYYA0WNqosC1vUJQdqIMIQB1UzP8+te/1iLv2Uz/LAESWmGhxKBeB4D7f/zHfyjBGSo0jAAZprZM31nZ+uFW+d3vfvf/2TsT9ziKc+u/PYs27yvebVmWdxtsNmODDSQkuYGwBchd/r17ny8hJEAIJGE3GBPMbgx4tyTvtmzZ2peZ7u/5vd010xrNaHpkeX87d66Epqer6lR1D7ynzjmqLqCg3NvTowXksPBbSBuK7WoPlSDgRpg8ioL7yVJZtKhs4dkRLShZUC5AgHz33beaoeHmtnTe4jkgzpoKRcuocPJUSvs4gsIkljECkVOaMVJ6f5UjQNz8QIahOuJZyFqBKHAECOeQNfLNN99q7oQj3sabTxQsWAxCOkBIoWCBFIGUGu8o7BLzA7W1Q90AfpAfrH0UIdUOcGSuMpmskjBPP/20EiA88+lTYW0Ww3iqXfKmvw8ukF6QoJCDzvaMe8aF3lfbgZd0EO4+yAci2anTZco9S2RuyxpVgKTnLZQLeZGrQUqGU1nJsSkBDlU3JkQakGB8KwQjQJLOhJ1nCBgChoAhYAgYAobArYmAESC35rxYrwyBOwEBI0DuhFm8C8dQDC6PCotaIwkTQfiLkiC+L/X5vGaBDJw7Jd0dx+TS0YMycuGMNA73S31uRK2wxEvJCHYc6toeELlacBwva4EVhaADO1/QrrBJYYzC79o1a4TQZAql7BxnB/RkFZDuwqme0JCrESDuooXCd+TXH/ccnVDDt+iHSgv8cXxQekASYHmDAoRiMKqJ/r6+cVUvbk1TUGcXPgX1Z599Vu3f2I1fKcNiFERVMj6K6pyQZFTigns0lRoVOD3e+NzOdlQG//u//6t2S4x5vLyHeEGfcTAelBL/8z//o8qJuILBkQ5YiaH2AD8IEJQ02FLRlouOCYdb+NotQME1wlDtx5QA2bVzl6xobi4bhu4sqijY0wYExe7dHytJMTQ0rEXr4roOH1KOjPC8lIZ10waFe8ZCuyganCoK4ouw9vh6gCCDKEt6hO2FT8hUildalAhpbJApTVPUhgtMOY/2uL7LnWFexjv4HJ+HdHjxxRdVMcOYsNwaTwkUJ0By+ZyGur/99ttKgECKQcRUOxgTWBFiv379el3vrHvWPPeBO24XBYgjP1B5QAh99NFHuqYg1zo7O6taglXDq4hH9BtqSywrA0+a5s6XeWs2yuxVa2XailWSnzFLLuVFegNPRiTK/ogEIE754QQe5WgQU4AknQ07zxAwBAwBQ8AQMAQMgVsXASNAbt25sZ4ZArc7AkaA3O4zeJf2vxwBEkIRKTgCUYurOj+Q9GC/yNVL0nu6TS78vF8GzrRJXU+XZIcGpE53lEOAZJQ6SUUESsF5PFICjNrhXIYAYau8s0/CC37H9u3y0MMP6+5k/pniH4UzO24MAjUTIG6eCxW728S8PyGclSye+DvFTzI/IAYIQf/355+rcoGCdDVDGe4LrJog+iimU5DevHmz5lew5qseFQgQV5gl74ICeX9fv/4cGh7S4j7XphCOusrlmjjbLVfI16dBEGiYNrvbCXlHAfL111+r7RfXrrROyikaIHl+//vfK3ngMn4KBfdApLunW/MsICRcmDxtY1nFEZ4bIlocdqhE4oUyYtu2h/X6T/3yKbXQU2KixEpMLZx8X0kKdukzbxSu2b0PccW80SZEgto1oVjIZqWpqVGmTZuuZNUvfvELJWix7KNw7zDj2pA25HCgLMEyjKwRsIdYSXqUEhEFnCMyhnGlU0XSxSkNkty3fJa5xzKM+YCAaG1tVVVOWQIksr1y8dh+3ld8fvzpR3njjTfUfssF1VcbH1MIIYaiZePGTfL8889r+6hBaH8UoaqTXu2KN+9911fuBciO/fv3F6yvHOGVZD6SjKBILPN1m5ZUpk6mL14qi+97SKY2rxZ/znwZaJwiV3yRAcLPdRsC90xkdqnWV16Y2xX+NqZZI0CSzISdYwgYAoaAIWAIGAKGwK2NgBEgt/b8WO8MgdsZASNAbufZu4v7XkqAFLUYRVDSQSAZrDZyw9Iw2CdD509J5+EfpK/jqPgXT0uq96rU+XmMw2MESNxcqxjaGi+sxYtCpb9TdGQncvOKFbL1/vvlqaeeqs2j/i6e08kc+kQLd3eqAqQStuCkmRKEan//vbz22mtawG87cUK6rlypOiXcF2Q5kOvwyCPb5eWXX1KlBDv0NSOjisKjXAOOEHBKBKydKMijroCooYCNkgBLpUWLFqmtEvZD9KNAgkTkB6SkU4CgzKCgT8aByzZISoDQT5QSu3btUuUERW9UB5l0Oso68bSdU6dPhQQIYfLffqvkC/gWlGTRgEuJpSIBsk3bCAmQFklFyow4Tg6fwYFBudp9VZUf2BYxrgMHDsjJkycLago+B1lARgY4QRSQYYJqAsstrL1c2LojViC/UAEQfP6vf/1Ljhw5Mq5apuoiKT3BKVJiYeFuTEnu2zgBAuHGXDCWagQI3YAEyefySvqB1V9f/6sSICgeKPpXO5jHbDYjjY1NSvTRPsSfy2zR/iMqdBZ6txoBEi08RwbRX5eRg+Lnww8/VFKNNVstEL4aVrxfHH6R/MvW18uU6TNlTvMqWXT/I5Jd0ixd2Qa5ms5Kn6RkKNJxhtcvEiCQHkaAJEHdzjEEDAFDwBAwBAwBQ+D2RcAIkNt37qznhsCtjoARILf6DFn/yiJQJEBcicSVW4r2MtiHpwKRunxemvJD4l++ID3th6Wv44j0Q4Jcvih1I8MEC6gFVlEBQuEmKryUKEBcZwp2KjGzfS3i+b7U1ddrMZZd4hAgFIRRgfA3Z0Vj03p9EUhSSC3Xg7uRANFMicFBVRC88eabWhDGHohd4dUO1nNYXF8k27Ztkz/84RXZunWrrnV2ySclQOLzRfGVXekQHhT3sebhhUURJEMpAQIRQQEcWyqK4LSbz+XUeqqnt1cLvJACKBko8BLuDTFBEbzS4eyb4vf5/PnzZePGjUoeEH6NkoKQb4gecKAtyBoUNH/84x9VaXK1uztxiDQkEuoPXo/velxWNK8o2HyN6mekaCDHgrljniApUDGwi58wb9QhYYZLoAoZyCKuj23TurVrZc3atUoaQY44ZZpbB4ePHJEPPvhAFSAUxSFErtdRUSkyToMoMBhTnIBALVMpNF7L6BExQeGf9TXQPyDf7/9e/vKXvyhhRdEfG7hqR0iAZJXgg0h6+eWXZfv27UqOQXzfTgSIht0PDel6AQPmGjUR95mzmJvoc9ThWPgP2MhUEr1l0/TpMn/JUpnbslbmbNwq/ryFct735IqkZMBLS65gQKkzpyQKFlhxAqScBoS5HScjvdrU2vuGgCFgCBgChoAhYAgYArcAAvH/Hq+0lyh0FY6U9bdAn60LhoAhcHsgYATI7TFP1ssSBNzCjaV1jMGIL8xU4EkGUiI/Iqm+bvEvnZOBU8ek69ABGT53SuoGekVGRmQYb3L83WMh6Fp4qUCAuKJawfJEg1rDfbVYzmTr6rQgS1AvL6ywsLiheEdxyY7ri8BEC3d3PAFSosgAJwqhFIUhBv7xj3/ozn/UBBRCS62gSmeN9wmfxkYpHhI+e9YsLVKXKh3illF6Lb1tQgso/ZdYz1N1BvkWEDLYVlHYh1jg7y7fgqI9RAeFaAr75EFQkIagoNhPXsWF8+fl2PHjWtzmBZnCC8LAWS658RTv49Gl2+K+ddG2UJxwL//umd/J/fdvVRJh6rRpWpztH+jXa6PGgADhp7MSqpRNUczm8NTyCmIFAoRnBs+LSoRpXDGhRE9Pj7YNWYHdF+QRJA+7+JkHiCGCwpcsXizz5s/XYj1/d9kfjBrMLnV2yrfffSd/+9vftP8dHR2Ke7V1MNG7Of58LayDKheDcIJ0Y86xwIKQcgREJZzd85qfFP0ZE2scxRNh9RBkqIuSHJBG06dPV6LvD3/4g7bPXNGnwjqKMoWSXO9mneMUVihh3n33XSUIWT+sm2sl6gsWVfp9Gt7obDDIpzyZfs8CWbnpXpndskYyi5plcOos6fRFesTT72ESYAr7ClALRQTIKD1JBW++sSHot5oE52bNtrVrCBgChoAhYAgYAobA7YVAtX+Lq2bVfHuN1nprCBgCNwIBI0BuBMrWxqQjUPzCC0PQyx1ux2gKKyw/L5mhAcn2d8vQ2Q65fPCADJ48IemuixIM9smIJ0K8MueGIejhURMB4iw/ItKEQizZCChAnnjiCfWJp0im1kB2XFcEjACpAG8ZAoQiOSQIJAEKCUKh2RFOUbha4Zv3KQij+KBo/1//9V+qBKHYDjFSeoxHgPj5vOR9X8kOirEU4J09EQVrCv3ucAVaCEXaQm1FJgT3Gvcd51PMRRlx4sQJJVRQglDk5jqjiEunEND7vdBCeP9H/8gzhvsWEgTlx6+e+pWOc/2G9YIyBCIBEgki4ocffpC33npLC+sQLpAgpcX9ePvOogry5umnn5ZHtoX2VHPmVsi0iPWX7rlrDw8NSW9fn44dBQiEBnPr5oc54uWID0fEOusr+onS5ot//1v+/vbbahHlrMKqrYOJ3swTUYA4QgciCgLk4YcfVnsv5mY8AsRhBS6QRSgeIED4CWmE6ijJQfuoTchQ+c///E9tHwKQ9V66rpJc70af4+abNcL6RPWB4gcCFGwgB6vhWK3PjgDx9HkT6SkzWfEaGmX2suXS8sBDMn3FKhmcOlt6s41y1fekX0RImWEjAl/q+r0e3YBhCHrsP4PhSst0wgiQajNj7xsChoAhYAgYAoaAIXB7IGAEyO0xT9ZLQ+B2QsAIkNtptqyvZREYjwDRGgq7UH1fMrkRaRgZFL/zvPQcPyyD7cdk5HSb5Lu7JB/kJAjYoxpZbkQt1UyAFCuoWjBlpzC2M7/+9a+1OMtOYf5mhyFwKyDgiucUyiE8Pt+7V3bv3i3vf/CBEiKVCt/xAqnLZGB9//d//7dmMqB+msE6H0dBFR8//VBrooEBzWOgIAuBgKUThEgx1Dv8VCgW8fRF4ZksC+6t5uZmVYZQ3KXIjRKCUG8NUB8aKlzHtV1KlFVSAMUJF1Qg7P5/ZPt2efKJJzRXgzY5h36imiBvBBIJNc2JE8dlaGhYSaZyB8V01B8U1HlOYO3EeOIEUlVCLwpGz0VqHsbq1DIQHTyLsG7ip1N9uDmMWyGBOf3G/gprJId7tbV6rQRJLZ+HRGYOIB5eeuklVeRAekFMVDvAERKMsHrGGs+EiRNspdeJ9w+iBeUPBBiEH8Qfax2iqfAvVLHvgWp9upHvK/mR92V4ZFhzdVBYkffy/fffK2F4rbkfhftHLavcEao/slOmStO8e2ROyypZsuV+yS5cKlekTnokI4OoP1CISCDYZIVpLUVGMih4Wzk9SSXUNAo9RpZU+0/nG4m+tWUIGAKGgCFgCBgChoAhYAgYAoaAIXCzEDAC5GYhb+3eOAQiex2ssBr9nHjdXTJ0ukMJkP5jh2S485wEI4Mi/khUPCl2baIECIUmCo8UG7Fn2bHjUXnwwQd0lzq7lc0K68ZNv7VUGYF4xgVEA7vBP9m9WxUAEBHx9+NXiRMg/M5aZ21jCURIOKSAhlJHVkDVdpTTjrMmQv3x5ptvaoGaIjwERqlFVSx6R+8xp6KAOKAvFLlRY7CrnyL+qCOyqtMya/xC8T3mJQXseP9d6DuF79/+9rdqvYUKxIWJ01/IIyyWdu/+WH766WdVgWAtVEpK8BnygSA9KORT1CfTpLGhQTLZbKHb1QiQOHHj7MTK2Y/Fx+HIL7W+unRJLcfef/99Vd6gBnDKlST3Ty0ERrnr1fJ51hUKGbI3nnvuOV13kEUQPNUOxuyUD5A8ZIBAskGQMTeVjnj/sA9jjgg/f+WVV+S+e++VxqYmyWYytwUBwli7Ll/WdfnhRx8q+QH5Gbc6q4ZjRZzcPRQjQAIvJX46I42z58q8lS0ya9UambFmnfiz5srlYU/6fE9yXkpy2FDqvYkWM/J09qItCYkIEEd+0Lti+shEx2KfMwQMAUPAEDAEDAFDwBAwBAwBQ8AQuHMQMALkzplLG0lZBKJCCjZYQSD1ni+ZgT6Ry50ydLJNug/9KINnOsTrvSLBcGiNEw9TnSgB4rrC52fOnKU707duxQrrSVmzZnXBCut2sEyxhXVnI+DWIGoJ8jawwHr99df1d9QB7AovPUoJDf557dq1WpDetWuXbN60Wa2plP+IlBrlUIyvf8gKbKqcNRE70+lT3JqonHWVI2CcwsEpMShoO8JhdNtFaqCE/yjuWi9DgLhxQLZQcMfS7he/+IWSFlhwMV5nhQUBQ1EZUuHnn36Snw8eVNUBfwdTFCMoP5YuXSarV7cqAdLS0qLKBggWrpOiD5WUBNEQXKF4DLYlVmeFknDses76DMwJvYf4eO+997TPzvpqDEEUfb7Sc6saUTMZdxJKHzCHaAN/yDbm3oW5V2rDET6sKcaIOgeijXVemgkzXj+xu2K+UTo9//zzqvBzyprJGN/1uoYb/6VLnUpufvPNt/LpJ5/IkaNH9R4bHh4eQwjW2hcvsqYK9R8hCQH54dfVy4zFS2T5vVtk2spWyc9fIIMNU6Uv58mgn5K88MKGEvIjVGKyxH1HgLgkkWjdx/UlxT4aAVLrfNn5hoAhYAgYAoaAIWAIGAKGgCFgCNwtCBgBcrfM9F07zpDQwDMn5QWS9TzJjAxJtq9HcmdPS/eRn2Wwo038i2clICQ9yKsVlttweq0ECEWnMDR3hqxfv06eeuopDe9l1zdWWONd/66dMhv4DUeAddp1uUuOHjuquRtkI7Az3lkplXaonKKDvJtf/epXSoA8/NDDsmTpEkl5KfFSoVVVuSNeSEexgQ0Pyo9XX31Vvv7660Ih3n22HAGSBKxC+wViIPxUrQQI6hJHuDgrLMLfUSNgY8U9TTEecoHxoKppO3FCDh46pDkkqEMcAYJaZfnyFUqOtrSsVBUJNk6owypZcRXGWo0AiU4cO+7wyk5xAyGDWgXLLl4uENxZISUlQGinklooyfwkOccp6sAZ4gMCBOx5lsbD3CtdS+2ffF+JKEg2iL5//vOfmnviyIEk/WDeUf8QVk9oPWoUJaxSqSQfv2nnQPJwP2N99eWX+/T++vbb73SNsiZrwaDSICBAUqr78oQv0RyWkg2Nkpk5S2Y1r5RlWx6QhqXL5WrjVOlP1ctwPiW5AIsskregPpz6g59FAqSYKRK2XJ4A0ZVtFlg3bYVZw4aAIWAIGAKGgCFgCBgChoAhYAjcuggYAXLrzo31bBIQCPeR8v/z4Z5Uz5N0Pi/1I0OqAhloPyFD7cdlqO2Y5AhEzw+J+Pli+KrWC8sXcOMFo/GIDG0zndZcBHYuUzzD7oadzKV+/JMwZLuEITAhBLqvdmuRfu/ne5WAwA6LIj47w0uPcgV61jdEAIXpxx9/XFpWtkgmm9HCcDULLK5PMV7b37tX/vjHP6qF1GTtTE8KyHgZIPokiBE5ZFEsWLBQNm/epAV5MlCwRsIiifMoKmM3BIZdXV06PsZDER6SBPsrzkXxwbVKw8mT9lnLvuWsvGJ9jRNH7rmFFRQB8eD80UcfaXg7+NPf6tZnhX91KNvN66EEATOUN6gvnnnmGV1rqI4gksZTGbkO0ifmhDF//PFHSoB8+ukezWyppb/Lli3TNQ4B8sQTTyiBlYSAqWU+J/tcxsdaxNYMxcvHH3+sBCdkEGqfySA/9P4IPCVA0kFK7awGUV7OnCEzV6yUWa2rZc7aDRLMWyCXJCsDQUYkgDSC/AipiwIBopsQAvE93o/0JLFU9MrJHnHjtyQ2WJUSxCZ7Bux6hoAhYAgYAoaAIWAIGAKGgCFgCBgCNxMBI0BuJvrW9nVHIDLSUAJEiRAvJWlfpMHPS7q3W/yL52Wo47j0HDwgQ+dPSzDYJ0GeONaQA3E1xPBnvOwS7ngu3ZFertDrdh4T1IvNDeQHhTMsdAjUxT4lSYH4uoNlDdzVCFCcxx5o3xf75E+v/kl3yVMwpXBaepQSBaxfFAybNm6U7Tt2yH/8x3/IunXrioqGBKHQFN5dODUECARMNwTM0FBNBeprmcRqBEi8mI5SA9KCAvgjj2yTBx54ULZsuU+WLVteuK85H8KDHBJekEn8MwVzPo86zOUBJSniVxpbJaVGvL/87pQf5JFQ+If8wGrM5a2QBxLPwqh83SIBEuLQIE1NU5TIYWwEirNuuB7zRzj7tQZsQxhBdhBAj/UU6g9IZNpM8vyE/GAOsPt655131AKLvJlz584lXjK0wzMcJR9KJ4LQUaAkJfkSNzSJJzrih3sZtQtzDvnD76wDZ33FeUlwLKypKKcjHnauBEgQESCeJwOeSMOCBbJo82aZ0bpGMouXydDUWdKVS8tQkJa0U4tEplehXtMXiVSYWGApARJZa7nv4GTR5qO/r0dD6tavESCTuNTsUoaAIWAIGAKGgCFgCBgChoAhYAjcsggYAXLLTo11bHIQiAoqXhhwGwQpSQee1AWB1A0PSV3fVRk+3S6XfvxW+k62Sa77sgRDA5KmGKQESHiLhD/jO0ohQIo7ryspQOI7qevqsjJ16jT1jMc6hUJeqRXW5IzZrmII1I4ARWuUCljjoAChKI49DkXSSke8YBqGgy/VovALL7yoigj+Rt5FkoNieWdnpxIvtL/vyy81EwRihkyA8P5NcqVrPydJIdgpu1BxhEHmm2TXrsc1FB2VAH93tkguSyXwQ2sfZ6MVt05K0malkZUSseXOUyIml5PLly7JibY2+WH/fvn888/lwIEDSoZgz1VqfVW4rrtgSQYIf4aAWLRooapfWltXKynEvGFnxnU7ozkcijImalFbxMcBnsuXL4/W1wtqJVjL+oL8YI2hfCD8nBD0Y8eO6ZpPcjiCCtXJs88+G2bdbN4sCxYsSKRASdLG9TiHtYf1FcoXxgzhhdrn/PnzY+Y76RpEneHyZ/R7MlJnQIB4+h0bZn8MN9bL9BUrpGXbNmlqbpGrjdOlL90kA36d5IN0ZJeF8sOFnodaEC+mAOGbuJgtkgShSsoP93eur0+T6JXkmuOfU8hov/ZL2RUMAUPAEDAEDAFDwBAwBAwBQ8AQMASuAwJGgFwHUO2StxICobFG4OWj6inFmZRkApF6Py8NuUHJXTgjlw8fkJ72YzJw/rT4PVclk89LOsA2KyrIOCIk0oZQlAkJkHCs1QiQ8CwUIyLLly2Tnbt26Q5mCmh4yrtd4LcSctaXuwsBdoJDdlAgJgQdK6rjx47J5XEKxPGCaVNjo8yZM0ct3l56+WVd3wSDo3JKclCk7enukf0/7Je///3vWpw/cuSIXLp8+YYSIEmLwG5Mzs6KDJRHHnlE7t+6VTZs3KikCOQABJAqBNwHIhLhWhQfpXiOR4A4BUD/wIAW+9vb2nSOUT+gBiATwikB3NhsH9m/AAAgAElEQVRLLbDKKWM4l+cWBADkz6ZNm/V5xnxDgKDmOXH8uBIhnZcuKfGC7VZff79aUUG21HKowmjTJtmxY4c8/fTTSiSDLX1IckDwQfJAAPzpT3/SzJNqBF/8upBVzDV9eOmllzQEnfwP1nytayZJfyfjnLj1FcHv77//vs47VmfMeW3KlYik4JuslAAJvwU190N/+p6km6ZKdv48mb2qVZY98ICkFy6R80FGepT8qBMJ0oUNBo4ACW+SkADh0BB0LyRAohaqwFKN/HDXD3+Gr2s/jAC5dgztCoaAIWAIGAKGgCFgCBgChoAhYAhcTwSMALme6Nq1bwEEXJEjtMDCcxyXcnaoZgNf6vyc+D2Xpf/MSenpOC5Xjx2SXOd5qRsekEx+RFKaHRJacoSlndCTHAKEvyQlQKh5+n4gfj4vM2fNklVYYT3wgGYHxK2wbgHArAt3KQIuJPnQoUMaDk0Y+nfffqsWQdXKhBSAsXKbNnWqKiBefPFFeWT79lGZGNVgzefCnerHTxzXtnl9umePdLS3V/to4vdLC/nliIN4MbuSWiH+dxfOjcUdOSjr1q6VBx98ULMqmltWyrx586ShvkEy6XTYz5gd2I0onLt5ZR4JY4f8+OrLL5VcQgXQ3dMtuZGcPpvcUW2+OY/5JpOD5xfPMYiv1tZWDYLH/orMEwgP2qXgfujQQbU16+g4qUoMFBm1HKhqID9c/gaEE31IWsSn4A/hAfGBwgilE4RQOYu3cv3S9T1tmir3XnnlFSW7blUFX5zAQlXFPQ322H5hfeWydarjH18JLlFL+Q0lQZSsiIWSQ1j4hJ8HKZk69x5ZuH6jzGldK1NXtMjw9FlyfkSkz0+LF2RC8yslUtiiEB1e+O2air5YsawMW3Dky3grMwpfD2+y8YcWXd8py6rjUOVyyTy5rrUZ+7whYAgYAoaAIWAIGAKGgCFgCBgChsAEETACZILA2cduFwQcARKVWJQACXeUpiWQDKWXwX4ZuXpZ+k63y5WDB2T4TIeke7okPdwvmSAnafJDIgIkpYGtpQRIMSS9tKA5KnzY93XnM77/FEvXb9igXvJYucQLaTeiKHq7zJ7188YhwI58iuVtbW1RQPSn+hOFQDXbImcHVV9XJ+vWr9eQaorVGzdu1GyQJGqHwA9DqinKH/jxgNr1vP322/Lzzz9rTgHvXetRjgChgI6KgD6CQakNVLk2y+HhCAFyKRj3hg3rZf36DbKieYXMnzdf7Zo4J672uh73usscyudzMjQ0rEQEiozjx4/r7n/sjwjChgyAcMrlc9Fm+GJxuRoBQr8hOnhuQQhg6Yfl2cKFC1UBonZbw8MyMDiotmbt7W3y1VdfK7FG2+S9MKdJDkcwobagHZQXtIVyzoWPV8MRTCBjsLxiXaFwAgeIgKREDBkkkFkom/7wyitKcs2ZO1fD7Ku1n2Sck3kO4+VeRvXC/QvpA+ED+QUhVWmNj13XbiWMVn/kIUAgJaIbim0BnJHj7+mMSF2TzFrSLKu2Piwzm1dLbuY86c02yqWRQAZ9Ys8jsiJSkoTfqSE3yCUhQDgD9YcjQMJv8vFXZhSXXh3KgqKk2kqvfinOMAVIMpzsLEPAEDAEDAFDwBAwBAwBQ8AQMARuFgJGgNws5K3dG4SAI0C0vFKw6SgaZfji5XISDA/K8Pkz0nP4RxnsOCq586fE670i9UFOMpKTlNph4XVOqSel1hxQKkFk+VHNAkuLOWqBFUg6lZK6+nrdLU4guntRTDQrrBu0LKyZMQiwNnlhWcRu8d27d8vb77wjhw8fDgmQKgEcSoKkUrKypUWefPJJ3anPLnnWuStUV4Sdy0f3x9WrV1UxsG/fPnnzzTfVpqlSGPtkTCOkBEV7+k/B2JEt1UgfLXy6neTY9ESWUI1NTZr/ARGyZvVqtWrCNomwdEK8aet63eeO/KCo39fXq7i1tbVrzgfEA2QS2GIFhQqj1mByF5QNKcH4IAG2b98uO3fulFWrVikZgE1UkYTJa1u0SaYM2RuQMI54SIKxsxjDXuv3v/+9tgeWs2fPTkasxdY1awkVBEQM6xqcklpxhRk3y3RNY4G15b77ZNr06Upo3+yjnJIJjCGfDvxwQK2vsJaDXCzN9Cm1PYuv66JFVJF+8L1AlACJvkRdBgh/H/ECSTVNkaY598j8lWtl5X2PSOPCFXLFq5erkpFe35NhFB7ht2dIaSiZEl7MaThQaIZHSICEllvRM6IMCeI+7T5T/PTNnhlr3xAwBAwBQ8AQMAQMAUPAEDAEDAFD4FZAwAiQW2EWrA/XEYH4DtaIANEKT2irwf+8IJAUO7+vdMpw+1Hpbz8ivSeOSL7rgtTnBqXOH5G05PQ8yA/KN27HakiAuAyQohLEDagYIhyep+1R7PFEZs2cpbvDsQx6/PHHhXDdWkJ9ryNodum7FAHWK0Vz7JEoFP/5tdd0p7wWihMqMFxhHALkl7/8pdoiQTJAglQ8otuU+8OFsX///ffy1ltv6e51ApyThlWPO3WeSDaT1UI9LyyNUDJQTKcQTsGYlyNcqu3sLy08O4LAS6VkxvTpShJADECAgAP5P/Pmz5fp06ZL05QmLZ5T4NcwdC9V1bmndGyOtEIdwxyBHYVvSKSLFy8o8XD06DH58ccD+pN/5j3Oj5MP5TI+KuHoCCOeV1hfQQgwPrJACnZUzsJIRNUeqE3IdPl//+//qRLBZY4kIUCYJ4gjLLZejrJlUBVhv1VtfhiDUzahgIHUY12jAiGg3eGX5HZH/QGZhbLp2d/9Ti3OGhobE2eQJGljoufE1yHjZX5R/UDygPcnuz9R66uBwQF9rxphX5yX+AaCyK7KE8lDSPA1Ruh5FILupzwZSXvSMHuOzFvZKvNa1ss9qzaJN/MeuTiSkm4/JYMeppJcEzWXr+npo420PEmpOjMkQ0ICJPy6JifE/a8Up6ID1egMEHOmmuiKss8ZAoaAIWAIGAKGgCFgCBgChoAhcGchYATInTWfNpqyCMRtLkaXRLRgKSJplBkDvZK6fE4GTh6XCwcPyMDZU1I30CPZkQGpC0a0FBPGojslSdH7IiwoVSZAXLf0vKg72bqsTJ0yVVpXt8oTTzyhVjIUSynG2mEI3CwEKE5jk0PB+v/+7/80NDqpZRHrm/XLOman/vPPP6/FcYrVFM6THK6QT27Bu+++q8Vqdu5TRL+mg4Kt58mM6TPUumnFihVKSqBQobgNeUCbqCVQKYCBs+5KUqinb/FCNMRGY2OjEixcnzZbW1dJc/NKVRIsWrhI5s6bq6RnU2OonNDnQ8KqrSvek99BYRti48KFkPTAxqyt7YT+JIz84sVOfZ+8C/AdM55imFFFiB0W2PeBHcq1Xz31K9l872YNu3eERGmGCoQMxXgUIBAgX375pfYFvMspF+I48jvtofh45JFt8txzzythDKaQR0kIEGcFhQIGQo31RCA4fUo6r7TD/D388MOqbPrlL34hLatW6ZxB+tzsIz4Oxou6B7svyB4IkIMHD+p4ndqlkiWdu05FAsQLVLuBAoQjFUBYkIzlqfVVrj4rM5YslZVbH5CZy1tFZsyXgbqpciWfkT5Jy4iX1vwQ8UICxNlo6Xeqkinh9VCApKLv1JD8cGcX4tLHgTykTjgS3ko3e/qsfUPAEDAEDAFDwBAwBAwBQ8AQMAQMgeuMgBEg1xlgu/ytgkBhqY/qUIEAEZFsbkjqBrpl8NwpuXDoJ+k71SbBpQuS7r8qDflhtcEaiew62KUaZsAmU4C4RgsFu1h38LJnd7N7URyluIdNjh2GwI1GgFwIciMonP7xj39UIgTyARKk2sH6Zsc+O/SxR2LHPj8hAPh7ksPtYCe7gKI5RdyPP/5YVSDsXk9qWRS/51BYTJk6RebMmSNLFkNEtAqZErwobFNkp1APAQLhQ3vsnq81rLtcQZ22IX8ghri39bV0mba7cNFCVTfMnDFTFSEU1Lnv+Qx2YqlINePIjrjiw4Wb08ee7h652HlRyY6TJ08qVvw8e/aMdHVdCbM+crnKhEECAsQROvQf8oMsDEiulc0rpaGxoZCjEp9j+usUPayn1157TRU91dZTQUnjebJo0UK5774tsmPHds1MWr16jTQ0lG+v3PqifQgXbN1onzUFScQaT3K4fBtIPYiPx3buVCKE+UsawJ6knWs5x6077g3uU8g7lFsffvihEnoQY/19fWF/eSm5MPaoTICEGVpYUSkZEak/ICugPyRISbqxSepmz5I5LS3SvPVBaVq0VLqlXnokK71BRgZJ00qlw1wPL6I0CvsBIgIkIlMgQEKlJOeG5MdYBUhlesMIkGtZTfZZQ8AQMAQMAUPAEDAEDAFDwBAwBO48BIwAufPm1EZUAwLU/TR01RPJ+Dmpyw1K7kqndJ9sk56TJ6Sv/biSIE0j/ZLOj4Qhr6oYCQkQJUHGscBK0hUyASBB2CmPFRbWKhSQb8Vw3STjsXNubwRKd8zv2bOnsGM+ycgo4FOgZqc+WQmEVre0tCjJUEoQlCvEuvwIrKggJPbu3St/+9vftA9OwZCkH+4c+oMSA9XCQw8/JJs2blKFCvZUkBIoFyjuc20KxRSMyUygYI6CggyLSseY/sesn9xzgXMoPEOCcE/T3rSp02TW7Fl6n0MO8QIfLLmmNDWptVJDfb1mBfFZiB/3QsEBoYFSh74R7o1lFzv86T//THEfQsfh5SyvinXv2vbGMyf0jZBzsjiwNkOxtnz5cu23WnhVUEKQqUJfmL933nlH5xM1BvNbfHbyGxk0RRUN12NeWDso5LCegkxDsVNNeRFXlkAIkGsD8fHqq6/qvIIbGCZRgDA2COmNGzbIc889p+t57bp1OmdJFCi1rNVrOddZfTFWFEwQTqhtIBIhgfK5XIEAqdTOaDzCTCDoh8iIKsrrcJkdqDXS4gcpGQlS0jh7rixY3SrzV6+WOa1rxJs5Ry4NB9KjuR9pGdHsrFREgDgDyvBakCKQKFhqacpW9L0ckiWV7K/GW8PhF3Ntq/xa0LfPGgKGgCFgCBgChoAhYAgYAoaAIWAI3MoIGAFyK8+O9e26I+AIEOov6cCXTJCToL9HRi5fUAVI15GDMnLulDT0XpH08GDkXx6oZVZ5AiRZ2YXCmSs2uQJt88pm3VG9dctWzQOhOFqt0HfdAbIG7joE4pkJKCFQYFC0TpqZ4Ox1UFc8/fTTsmvXLtmyZYsWz0utd8bbie6suFBkvPHGG1rQLRfiXG2CIB4o3kMsPvPMM6pcWLlypapB3P3FvQixgJoC9QSqF0LYKZajpKCADDFUlcApQ4CU9s8pCiBlCEvnBYmAFZYSIFOmKIEUJ0CcKoY+xAkQlA0U88lH4Xdnc8V55ZQyEyFAHAHA/IEhJARELfOLFRX4jkcE0BdIEMgkcIWI+PcXX0h7W1tYmM/nChCFCpfwHyGLmKONGzfKr3/9a20X4oq/VVNexOdJibSDB2XPZ5/J66+/rkQM5EdpDkqldQT5wdxs3bJFFU3btm2TJUuX6thvpQMsWQsolyAtIUHI/YAQC3zyNrzQVqqC+oOxlCNAvDgBojSVy9IiCysjQbpO8tkGmbFosazccp/MbmmR1NwFMtTQJF3DeenPE5qeFt9lZ0WkRkitOAIE2sMLM0XUAivMyoIAIVw9/r8Q80oaj3jmlxEgt9L6tL4YAoaAIWAIGAKGgCFgCBgChoAhcDMRMALkZqJvbd90BOLOLxpvHviSGhmUVH+3DF04LVeOHZLBkydEzp8Rr7c7CjH3CwoQV60La0pkgMSLM6W/lx+u2yHObnS87u+7775CgZGCaNLshJsOpnXgjkBAFRj5vJw5e1a+/eYb+XTPHvnnP/+phdVSC6pKO+hdZgIB2WQmsIMf0sEFfjugxiucUzSHBPn555+1fYrn2PqgcqjloIDNfYQi5cUXX9TQbmycKGrHw6AdyUDBmGI9uSNYCNEmlkL0xVlQFftf+G38LsWIEUcCQSyAB/c3P539lbPAosjPOZxP31zb/O5IKsgQ9wIvfneF/XJz48ZbeC8qhnsVLLA4D0KGjA/ID8gsl1WEAqJ0Ph0I8bb5nT6BK+QSpBK47gfXs2elt7dorVbshqcEMG1iN/Xkk09qADlkEeRQpQyLePsOr1MnT+ra+eTTT+WDDz4QwtCTkh9cj7WDQo9+vPzSS7L1/vuVsILAulUOxooKCMKDdfvJJ5/IkSNH1A4Lsid+v1VSXcXHEs6fynEiigIVSBRfFaAHQcmRlryXkVTjVKmfPVfmrmyRlq1bpGHRYrmcykiPpGUw8FT5wflhoHn0Yk1HDaq+BFJkFAEi+onw7wSujw5AH53y4cgQF9jOheO5X7fKLFk/DAFDwBAwBAwBQ8AQMAQMAUPAEDAEbhYCRoDcLOSt3VsCAVdwU7txLZoEkvZHpG5kUPJXOqXv5Anp7zghQ23HJHe5U7zciKT8nKSVLIkViKIaTKGgGu2SDXfLVj8oOFGopcCH+oOCH0QIPvP8rdqO5+ot2BmGQDIEtPgZFVSPHD2qodF//etf1Roq3LGfL+wUH89CiGyLNWvWKOGA8oJidimhNx4B4or8LgsEFQpqFArYFPvpR5LDKUC4n9jBT3+wbmIHf9wqyV3LZUZQQKY9CvaQP+RWQILQdqFAXOhAlfu8RBniPjaGkCgZULX3k16n4nlxAqREGQC5gQpjwYIFOo+oeLB/4nfIWgiAalkSrl3wclkg4PrZ3r3y/fffy7GjR9UKyylWnDqGZyFWVy4XicwRnoVOsVPNeor2VC0zPKxz969331VVBCoi5rGWg3W8bt06teB69tlndR0zdvpyKxyQXmDLfYJaijFCgmCF5dY3P8cjjcYqP6KRxQgQ/Ush9yotfiojuUy9NMyeJ3OaV8q81lUyf80aCWbOknNDeen2RXKeflOq6kRJCyVPUHVEyg9Hr7i1FwWhO4tJ9/VpBMitsNKsD4aAIWAIGAKGgCFgCBgChoAhYAjcvggYAXL7zp31fBIQiO8TDX+H2MhLxh8Rr79Hgq5OGTjVLl0Hf5bBs6dF+nokPTIodV5e1SJeQBGW4hKfRgESFnq8IL7jNZkZufO8J5uAYi07rSkAUgikiOt2g0/CsO0ShkBZBOKF0N5YdsKfXn1VC6tkS8R3lBcIhEKFvfgLWRbz5s/XNYzygp8oCci8qVbA1jsRJYrvq3IA0uPLffvkH//8p+zfv193u5NvUXqUIwxcIR8FyO9//3stZKNGgVgsR4BArFBUpo1jx46pZRJjJ7cCBQP9cSoMl1uRZDxuTPE+JyU4CqiWkBTjEVCj2xmNVFxpUak/KGQgirCgQv1ARhG4QQjwPEKpUuko9CumLAFXyCNwbTtxQiDXUPdQqEepAOY8A1GcYHPl2m5Z2SILFi5QwiopEewIl+6rV9UK6vU33lDrLUiC8TJdyo2H5++O7ds1/BzrLzJJbrY14aj7tLdXreEgKLGsY706xVKl+2PsOKNvPzdf0RfjaKIPYpRAjvD7LcjUS75xqsxYtlxW3r9VZjQ3S37mTBmoa5CunMiA70mezI+Q+ij8fyVAInWHikwKSg/9JczkijJAtJ+FoPS4wiN6Y8wGg9Jz7EFvCBgChoAhYAgYAoaAIWAIGAKGgCFgCBR9Arz7Xv3MPANsRdx1CIx2DA+DWSnPQG6kR4YkO9Anw+fOyOXDB6Wvo01GOi+I198t9cGwZCQnXsDLjwgQNrqGxSEvSFPGiSw8khEgDnwKj1j0bN60WXbu3Clr163VgqDbcZ202HrXTaYN+JoRiBMCLlPgm6+/llf//Gf54osvCsVq19B4BEiW8PGmJt0xz8558m1Wr1kj8+bOrWphFL8+RAdF8/3ffy9vv/OOZnNAiJB7UanAGy8QU6ynqA6pCAFCP7CacwSI2x1fei03fuywUCtAvGCHRRYKbdOvYrh4cqVXvJ1bkQBBfQFJReEf0gjcIK8cZs6CarzFVo4A4Xz+DoEGMXHu3Hk50XZCi/cQIJAjjgCBZCFzZPmy5TJnbvjsg3BJ8uxz1lfkoWB/xbr96+uvKxHCvDGvSQ5HSJN18ptf/1oefewxVcFgh5WUiEnSzkTOcbZikEbgB5HE+FBJQdK5zJpSvCrjFxIHxXkL1/Mogk2FYaGKw/PTkm6cKtl582XOqlZZ8eD9Ur94sXSlUmp91e+HweihcVZ4reL/dwqQolNVaHVV/OcCARLdVsV/OS3919TS+87+NXYi68k+YwgYAoaAIWAIGAKGgCFgCBgChsCdjkBBAbLlz3tq+i9H/Q9hOwyB2xyBMQRI5DWOJ37az0v9yLD4XZel/2S79LafkO6245LvuiD1+QHJ+kOSDkbEk3y4p9XlgAQpSQfsjib4Vb21dONs0sMVbFe1rJIdO7Zr0Q3bmbnz5hUKx0kKgUnbs/MMAYdAvOBJcZ9iNcqHt956Sy2E2F1+kQyOBEoEisSZdFpWNDdrDggFZNQX7Ozn77yf5HDh5FgZffTRR1rk/fLLL5WMqUQgxP9OwZ7MBmyUXnrpJVUzoLLCjqtUQRG/r5xiAcUAbWHdBBECCeJ22dO3cmHjLhuo0pdqrcRHEpyu9RxnkeSsyyA+wApLPor+EEZOiVbaVlIlCp8D19zIiAwMDEpPb48SSXFLM9QVEB5TmqYocVXfUK/qtyTrxZEfzAlWV8wX6/Zf//qXHDp0SC2xlLRKAFY8O+aFF14oWKexlqplkCS4/DWd4hQukDwu9JyxxhVK5dRNlRstJUCiM9WyKjxCN6xU9MpI0+x5Mnd1q8xavVpmrG6V/OxZ0pkLpDfgGzGroecu5yO8gpNyRN+J0UXLaTZq+Lq8Jhztw4aAIWAIGAKGgCFgCBgChoAhYAgYAncHAgUCZGsNBIj+B2stFd27A0sb5W2IwGgCxIWthgNJB4E0+HlJ9fWJ33lB+k52SOeRgzJ47pRk+q5IZqRPMjIsKZQgXjGPwJO0eEFG+OlCXxNGgYRlIs+TlJdSu6CNmzbK1i1b5KGHH5YVK1ZoQZACoREgt+Fiuw26HC9kOwsqiqpY6+zevVszMVBAhFZvRQlhpQI45xGWjY3S9h075Le//a2GWTfVkKHgskBOnTqlGQcUtN977z21pyqXRxK/N+gX1kkQHg899JBacUEokmFBvkXpUfpZ3ndh7BTUKTZjNUQ/CJyGDOrp7S1kWBSuVyHzw71/KxIg7tnDcwblGUoZMOOfwWq8504tBIhioGqCQPwgDHePh7y7HBCnsqiFbIgrI44dPSYffvShrhfsr1g/Ydvo/KofqGBQoYAByiEINJR4YKGr/yZV6d0YsWJz6iTGCMEDWYf6w62vZN8TRQqiqACJ8IkIkFCdgbIxJalUnaSzjTJj8RJZfN+9Mq1lpeTnz5P+xibpygVqfSVeVkPSx6wL9++NTtkRu0/ic3KToK2+KOwMQ8AQMAQMAUPAEDAEDAFDwBAwBAyB2xIBI0Buy2mzTk8mAi77I/zpF4pjaDjq/UDqhoelrr9XBs+fkQtHD0tPxwkZuXBGvL4rUifDkvZGxPNyYVVPN7mmxJOsiNpgxe0/tMSYuOsU2ii4EcD7xBNPyObNm7WQS0E3WWErcVN2oiEQ1YbHlobJE2B3OSTIm2++KQcPHiyu4kgJMl4BnEIyZB6FZBQY2CmhMmB9j6fACGvV0V3p+2pfhPUVoex/+ctfVImBeoCw63KH++z8+fPVhgv1CQQM9xOqECyVnKqgtGDslAT6RPB9baO/v18LzCdPnlRVzPfffadECEVoSBCIklqPUiLkZhMjtL9u7Vp5/oUXZOdjjylu9yxYUFWBUTMBopMbouXoiDjmjvSoWsgv/BtMhHwQEVZ9vbL/+/3y17/+VfZ+vlfXTTz7I0l/efaivIMIwsINEo81iwompP9qepzXujQqnu+UWay7zz//XAPPWY/cp3EljXavRKlV/qKVCRBuP93swnVU2ZiWbONUaZw9V+asXClLt26RzOLF0pnOyNVURgZ0OwDfe1H4eZXvOzcPSQipSQPQLmQIGAKGgCFgCBgChoAhYAgYAoaAIXDXIWAEyF035TbgSkWgsBDnXp6kA5G6wFMVSGNuWEa6Lsmlk21ytf2E9LYdk/zlC5LND0gGKywIEFQgXiC++plnJAjSkopCXcNo9OQVMwpDaiGUyahl0LZt2zQUnSBidiVjzzJeCLHNsiEwEQTKERIUjim2Qjz86U9/0qyBQUc8JCBAXAg5axcrIQrKq1atUhVGtYyCeH8gOzo7O7V9LLkIJkeVgQ1QqRUV16VQDfmCguHBBx9UOyfaJtuiVF0wqtCuwcyxPIQISIiQfC4nXTESBGUBxWeyJjqjYHb6kvS4JQmQdet0nnbt2qXPG8iraoX0JIRCOUxKiYQ4CRIv4FdsP06ARKqS3t5eJQPI/nj1z68qSeWyP2ohmJYsWaLPXezbnnzySV2zLvz8ZhEg4NPX1ycXL15UGzYs4VAkMV5yVDjic1Ft3sI5KU+AQH74fpiKJamUpLyMpFN10jRrrsxe0SyzuYfXrpH87NlydsSXbl8k52VU+QEBEpL94xP+RoAkfVLYeYaAIWAIGAKGgCFgCBgChoAhYAgYAteCgBEg14KeffbOQSAIzarEi1zLA091HJnAk7ogkHo/L8FAn/R3dUrPqQ65fOhnGTx7SlJ9XZIZ7pesNyKpiATBAWREyDdIKQGSjq4VFs2qKEBKrHMoYOG9r6Hom6NQ9LVhKHp8B32yQtedM102kuuDQLT8wnshrECrygK7HQiH1157TQvLEA+u4FqtJ5ANZDgQok1RnYLyI488omu6NNthvMIyKgzsfbDgoi+8vvnmm0IgOv3kcMQh1lsUrSniU8hGzUCbM2bMGNXlUvIjLAkX5AkRDlGZ2Pd1lz1F6AsXLmjmAoVoMkkIosZmqbu7u3D9asRA4b4tAD/6+VDt89Wwr/Z+uecGhCLkQrQAACAASURBVBGKM2ywHn30USVgmaeyz5gqVl/V2nfvl7Mei382yfNNrbTyvpy/cF5Jqc/2fCZ/e+tvOi9OGVF6nfHwJfz8d7/7na5Z8lBudvi5s76C7ID0YP2jAIGcJKsHZcjEjhgBot5kyuMr+ZHLo4j0RNIZSWXrJd0wRWYuXibLttwn01askJFZs6WvvlGu+CID5INE6o/id50RIBObE/uUIWAIGAKGgCFgCBgChoAhYAgYAobAZCJgBMhkomnXum0RIPScyo83igCBwEgJVlhZ3ssNSW6wTwbOn5XuI4ekr6NNhi+cEentUiusTDCsJIjvBTLspbRwBPkxlgAZpyhUUlCk6MVOdgKbKeZi40MxrrW1VW2E4gXkJEXC23aCrOM3BIFyBAiKBsgFCsn/+Mc/VAlCAfb8+fNjPf7H6SVWVJARqDB+/etfqxUVmTas70IhfBxrIZcVgeIDGyqsuL75+msNJ6cv2FCh0kAZhcXVooULZd369Up8YF/Ejn4UIbRX0XqrxJapOJww80FzT6LMCjBBWUA/2Im/b98+xQVixB3VCIxbkQBB8QHZyrPmN7/5jYagE0qO+mHU4RZLLAtmoou0GjGR5NkGQQYRcOL4Cdnz2R7N/uAFYebmoVo79J/1w3jvvfdeeeWVVxQHyDuI6CT9mCgG432O/jM2SEeyZ/bu3avkH/ckqqiKBFWizsRjyIvEXwABkvPFZ9VnMpKdOl2a5i6QOStbNPsju3CRdKWz0u2lpT9IS44tA0Fawq0D7jvOCJBEU2AnGQKGgCFgCBgChoAhYAgYAoaAIWAIXFcEjAC5rvDaxW8XBNjxGu56p9zDT4o44cvta/WCnAS5IQmudkn+zCnpaz8unUcPyXDnOanL9UudPyQZwQrLl+FUSq+EAsRdKemu2FLM3I52VB+QIBAg7Mzm99JQ9JtVoLtd5tn6WQWBghm/S8YpZmBQSEb9QRA6eSDkKsRDyKth60KlCZNmZz0/sXOD3ONIsnYpBEPIoMBAlYIS5dzZs0qAdPf06HsUsMnJmTd3rtpdUdCfPWeO3ivx3I9q/S28H1liuX92Nk0U3GmPMPbduz/WYvvnn8fCthM0cLMtsMphzny48G+ssJinSpktboiuzD3RLIdqxESl9+N/Rx2EXdv+/fvl73//uwafMzesk1qsr+Ljf/nll3X82LVBityMw603xoHiiDwe7kFCz/nb0OBQgQAptW6rfk8VE7BGURYupN4XyYsnfjotU+cvkMXrNsisllVSv2yZDM+YKV1BSnqDlIwEafElHREgRcPHaniZBVY1hOx9Q8AQMAQMAUPAEDAEDAFDwBAwBAyByUDACJDJQNGucdsj4AgQT0ILrJCsCKkL/Sfd/e0LJEh6sE+yXZdl4FS7nD/4k/Sd7hCv97JkhnqlXlCB+DLieZoF4mkGSLgjtpgBkjwIPQ4su9opxLEjG3sadmmzq52dyfEdwNWLXrf9dNkArhcCZQgQ+EA/8HWn+eHDh3X3ORkcWD9BRCTNvEBBAAmxfv16VYBgg8XvKENKrbCqDc8RIQSTYzmFEsP1BZIDsgUSZNbMmdI0UeIj1olSJQdKE80Eyed0R/77778vn3zyqapATp8+Xa37hfevlQDh87yczZgSPGnyGlLaP6yfIGr4vZwapdyzAoUM88Tz5bnnntP8FJ4zEAPuGvH2mLtMOh0GyicK3R4LTy0ESGnGhSMIUAa1t7frHLz55puaFcO6QKmTlADhPNYjiiGUH08//bQqlSA/bkbmUpzwQ/WE6oNxEXx+5syZQvaNPv+Vuh9NQVX/LigSnc6gMVRDcs+L5NkYkK2TzJSpMmvZclm+5X5pWr5CBqZNl966BrkaeDII+RGEuR9eEFd/JLgNJslCLUFLdoohYAgYAoaAIWAIGAKGgCFgCBgChsBdjIARIHfx5NvQiwhQ9AkLQI4ACTM8wlfkfcN7Xl6yuWFpGhyU3MXzcvn4EenpOC59p9tEujtlSqQCyUGA6OUd+RHfX5ucAIkX+ygwUkRmdzYFui1btmi2AR79paHo1QtfNvuGQAIEnPohEOnt69XwZbIHXn/9dfnqqy/l7NlzQuh0ksMVzVFlPBQFku/auVNaWlrGrN8k1wsJiLwWgeOFftY+xWruFYr5mXRGvFRIFEzG4e5J2uzv71PbKwrue/d+rgQRu/LdUc0C61r648gPxsr9D0E6ZeoU/cnYh4eGlQBgflwGRphkUsazKoaNmyfmhSwQnjPkgpCdAt60S3uQAuQQuRdYuz5VUoQUrZFKRl4yNZUsygqKAZ7XEfnj1gHEE2sTi7YPPvhArdGK4y6PdKHZaPxcE7srxu2yani+Tkg5dC2TG1mtMV6IHcbGOkNlhO0V9yHz6hRYikXhe6qopqq25ot0SUT5g2ugOhIhUWQkEKmfPkPmLFkqc1etkfkbNovMu0fO+4FcFU+GvIzkvYyIWl+F9leFtV92oZWAErNRu0a47OOGgCFgCBgChoAhYAgYAoaAIWAIGAKGQEUEjACxxWEIQHG4DBBN7nB7YYsESOBROoQA8SUb+NLo+yLdV2Tg7CnpaT8uXcd+ltzFM9I01C2Z3JAQhB7eXJGCRH9PEII+pj4UjNq5TUGMndjkG2zctEmVIGQcsGuZXe+FAmSsoGcTbAhMGIFYJgZEA4oLAqbJAtm79zP58cCPcuHixZqyQFAxtaxaJQ899JD8x3/8h2zetEmVTRTSqxVsK42jEtEwXqj6RDFxbYHFpUud8tVXX8uf//xnDULHigslSqEIPE6B1xENEBbc05AKqqIICJ/OF1Qb8fwKp/ZwtniQDnwO7FT1MmO6TGkKc1VQxhw/fkxOnz6jpEwYEl+dAKHvtIl1GJktWO0RAE4bqEnoA32mvVmzZglh87zv5tBlhWheSgnIk0mA6BPV85TkgAyAfPrwww81GBylBGHh1QioOAHiiCSep88++6wqQFDbMT73XJ3omqn5c4HISG5EBgcG5PSZM6q2QvWBugUlCPeiU/YUvllUphjpDBM+/4vfUeR3iKQDjBt9yUOApDzJZ7Iy7Z6Fsmz9Rpm9ao3ULW2WgSnT5dzgkPT4gfipjAReRlIafu7UH06JUlSXlBu/9tQIkJqXhn3AEDAEDAFDwBAwBAwBQ8AQMAQMAUOgdgSMAKkdM/vEHYkAxEcUhA5RAePh1B+8o4RG+L5mggQiqaEBSfV0yeCZdrl05EcZOn1C0l3nJT3QKykKSXp3xRUkrlSVHMByBTzsZhoaGzXfYOvWrbpDm1yQxYsX685vLaJGhysoT7SwnLynduYdjQA2WL6vRVkKsPuiLJD3P/hAs0CcDVESDCieY9tGcR0C5OGHH9YiOxk3rN1rXaulFklJ+pT0HL227pAX3Znf0dEun322V1599VW1JoIUqcUSrKmpURYsWCBr1qxVErMum1Wcuc5QZF/l2lTCxClb6uuUkJg+bboSEbwgUbD94u/ZTEYtkj7/9781M4K8iEuXLlW0giqHOQoPsj+4JnPmyAawgiygPUiS1tZWtclas2aNjoW/J53DpOe5+YkrQPRvgUh3T7ecOX1aSY93/vEP/cnYCQxPetAPcGO8DzzwgLz00ktK0DEn2IGVPk+TXndC50X5G319vXLhwgVVfHy6Z48qQFCCsO7AIW5rFn/m67dMYgIk+p4LIDH4XsuLBHnJiS8Bip7pM2Ruc4usfvBhaVzaLJfrpsoVLyu9+bwMaVRWpPrwinaROi2RisR9a5bDIS76mRxt1oTQtg8ZAoaAIWAIGAKGgCFgCBgChoAhYAjcBQgYAXIXTLINMQkC4a0QkiBUcOIqkOgfC/uZw/fS+ZzUD/dL7tJZ6W47LAMdx2T49AmRq5ckO5KTFCbqUfKHVuq0ylNbqSe++9sVltxVZs6apXYtFJLZrbx69epRO+nju5ZrLTQmQczOuYsQiKywWI8U0o8eOSKf7d0rb7zxhhz44YD0DyQv/Dsrt5UrV6rN0Pbt27WAXs7KbaIIl94313IdCs3sth8eGhKCtlFncD+hqkB1QNg2oduQDLWEwkMwzJkzW1avXqP378rmZiU26bsSIEND2m6cAMlkswVrLwr2kA0U6J0NFb+jCEmnUnLq1Cm1TMISirmCuHJHJYupOE5untLplG7Ud3ZjfJb3aBPSiucOeS6EhWPNh0VfKRFbCf9an0txAkQJuZEROXf2nBw48IPOwwcffqjzUEs2jT5PPU/HAomzY/sO+d2zv9OxgCdjmaz1lGQd5nN5nfsLF87LocOH5fvvvlMiiwB0N65y88cYSvtZDd/Q+BHVUVpSgai6EeZ+JOVJdsZMmbpkmcxtXS2LN94rMneBnB4RuZL3ZETCcHTPC1WSYTvhd1s8iL00k6R0/KOC15OAY+cYAoaAIWAIGAKGgCFgCBgChoAhYAgYAhNAwAiQCYBmH7lTERhr2BKOtJS0oNDk6W7ZOn9YvL4rkr90RvpPHpeuQz/KyPmzUj8wKOmRXEiosBs2lIPUyn+MAZoCl7PBweaGIiT+/OxWRgWCZQu7stmhTTCuO6oVwu7UGbVxTSICEQlCEbYzygKBAPnyq6/k7NmzuuO+muWQ3gJRdgO77SmeowAhFJ2CM5ZKqA1uhcOpWihGM7auy5fl/IULMtDfL+l0Ri5dviQHDx5UhcVXX32lu/NrUcKQqYGKC+LgN7/5jYZtT50yRVUeFPYhHPxIceJwg3iIB5BTnHf3Oj9dVgUYox448MMP8smnn2poPX0tDUMf81yIWRLpPBUUOaEVn++HP3mPtngGoZJgHnkGPfXUUzoOiBmXCULfK1uURTNdQz6Lu5abl8OHDstHH38kX/z737L/hx90LSp22BRWOdz4uaZmfzz+hDy2MyTlIOSSEjnV2qn4fsxizs0xVmWOXPt8714dU1tbm/7NjSsJgeWuV71vyBtTEQESiJfOSL6uUaYvWSrLtmyV6c0tkp89V/rqm+RSTqTf9yTvpcRX1Yez3QrNzUKNZNG20QiQ6ujbGYaAIWAIGAKGgCFgCBgChoAhYAgYAtcfASNArj/G1sJthUAlEsQNItzpSp0QciMjOcmMDEi6/4oMnj0llw/9KIOnTkqqq0tS/f2SyufEw1ZEI9GdCmTigMQJELfjl53LEB+bN29W+xbCiykkxzMVjACZOOb2ySICrD+K85AAFNTfffdd2fv552rPQ+ZCLQoIZznEusUKCxUIZB5ZEpNhhTXReXMkBtkSEB+QPSdPnVKbpTNnz+oufILVr3Zf1cJ0e3u7vq5cuZKIAHL9gjiA9KHYzvghDlCFQCy4PhS+oB1xFFa1R1kcVbq3sUqiX2RivPbaa2rRxXgYV+FpVko8lGYyjHqfwnb4yThxgEqCsUDkPP/88/oMQgWiVlhRMPdkEyCQG4wPlQvZGP/617/0JyRUrdZX4M1a1OyP3z0r23dsVyUIBN11z/5QPEOawCmNOjs75ejRo0p8/Pvzz/V3xgrh446kipSkz334+ZSXkoyXlmzjNKmbM19mNbfK0i1bJbNwiVxKp+WqpKQvLzIcYAmZCvNGVAESBbA78sMIkIk+euxzhoAhYAgYAoaAIWAIGAKGgCFgCBgC1wkBI0CuE7B22TsVgcjqI9oNTyh62h+RTG5Q/K5LMniqXQZOtkt/e4fkL3eG5Eh+SFIBhiGl5MrEMYoXILG8IVMBSyGKj/fee68SIhQlUYFc9yLexIdhn7zNEHDZA1gzudyFvXv3qvXQkSNHtEgLCVLtUAVBOi31DQ1KemChxGvbtm0FKyzWbtJCb7X2anmfQjRjYMc9+SYEUH/91Vf6OyTH4NCQEjQufJsAbl5xYiFJeygMdu3apTZgjz76qKxYviK8X1NhQVld+IqMg+6wD130igRIpXbA1ykJUKj87W9/ky+++EIJG8ZQelQqlLv2OL+cuoXP0WdUO+vXr5dnnnlGx7Jh/QYND0/q+Fep/XLEiSMKIDu+/vprtb765JNPlCio1fqKcaHEWbJkiTz04ENqfUWmEn2PE8hJ5nMi54T2ZuHEqqKlu0eOHD2itmXM27Hjx9VyLjcyogRJ/LkfLoXRoee19yE0wdJXKiOpbKNMnb9I7mndIDOaW6V+6XIZnDpdLvi+9PqBcGfrJyLiIwxdd+HnkfrDCJDap8E+YQgYAoaAIWAIGAKGgCFgCBgChoAhcF0RMALkusJrF7+zECiSH6GtlUjeoxzkSybIa/i5XL4oQ6dPSfexYzJ07rR43ZckNdQraT+nweiTfThFCEVICA92kUOAQIRAiMQDjJPuBp7sPtr17hwE4hkMFNLb29pk3759arH03fffK2lA4b3aoaRcLHsBC6UHIwslduKjaqIAHT9uxPplfBAZ3d3dmrnw5ZdfapEddQEZGowN8sepr5ylVKm11Hjjd6QBJCWEwc6dO1W9teCeBeHH1FUoylOICJBCoVvfH0uAlLNEQqlDlggh2v/85z+1qP7DDz/I+fPnx3SvIgESU4BUIkDcxQiyx8oLUgc7rMWLFxcUIEnWQ+k58bUWf29wYFC6rnTJoYOHZPcnu3X9MS4USLXOA0QWapWtW7dqDssvfvELtfNySpxq/b6m9zUoXMTP5zVXpqurSzraO3Qsn376qRw8fEht1wYGBwv3Sjj9tWd9VO6nI0A8yTQ0Sf2MeTJz2UpZtGGLNCxZIQNTp0t3pk4u5/MyiPVZuPwcZRL9gxEg17QO7MOGgCFgCBgChoAhYAgYAoaAIWAIGALXHQEjQK47xNbAnYNAkQDx8MP3RHJqAxIouZHNDUnDYJ/4ly5KX0eb9J88IQOnTohPKHp+WNI++2drC0FPih1FMQrGWF9RiKQASTh6a2urFpPTqVAJ4jzZb0QxOWnf7bzbDwGK0wSCX71yRQu2b7/zju7ERwUCCVLtcEVU7gZUIOzCh/ggC4RMkLgFkSv6xn9Wu/5E3ncFfogdlBIQH++9957s379fLl68qCqPUouvSkX60vbjhAaWSxTYISr/8Ic/aOEdNQgqLnfEi9yFv0V2UklxgKgZGhzUoPb3339f9nz2mWaVnDlzZlQ7ibGKCvaVzidD48knn1QCBBXIsmXLQvVZlA1Rrt/jKT/KYcvfsIgi9+Orr7+Sjz78SH786Uf9G+qPWjJYII3J+GCtQdwwD8wJhAjvQY7EFTiJcUpwYpywgnDr6+2VEyfa5It9X6jyA3Ln/IXzSsbF11wlxUe153nxWyfSIUZzGX6jeZLi+2PmXJndvFpmrVwjM1atFX/2PLkYpKRbUjKkZH+kFNFvEXfF0AJrVAC6KUASrAA7xRAwBAwBQ8AQMAQMAUPAEDAEDAFD4EYiYATIjUTb2rrNESgWepQAEYpCnhIhlJWyfl6a/GFJ9VyV4YtnZeBkm/QeOyTDF85Iqr9XvJGhsFSkO2nDWy+oIfx3PPAogFGwo7hKCDp2NISi48uPxdC0qdOkrr5uYoXP23zWrPvXBwEKsxRosYZixzpWWNgsdXR0FEK8K7VcXPahmoGCMwVzitBYYUGCsG4h9ShSX7vVT3UMUA/wgiCA/Phszx559733lNRxoeTVr1L+jDgBQjg4+RhYLb3yyivyyLZtsmjxYlVrjck+ibvmxbjT8QrejgRA/XH50iX56eef5aOPPlI1C3ZehKO7o1rhvHBipEQZz8QPAgQFxa6dO2XHJBEgcaIAQgcFDsocck2++PcXsu/LfbreSomCJPMECQU5vOW+++S5559X0njZ0mUyfcb0wnq7ngSIs1qDcMPOixwd7iGydZgj5k+/IyArSpRAkQxD3y/YolUYdGHZ6OSF3zxR9Ij+TGeyUlffKDMXLpWFG++T6StaReYvlL6GqXIhl5e+QMSHDOL/Rq2DgnlWcZkUQtC15wXCveJzIHrj+mwLSLIK7BxDwBAwBAwBQ8AQMAQMAUPAEDAEDIG7AYECAbLl1T01BRQUdwDeDTDZGA0BV2qKPNejHbRKgER7nMn5qPNHJDtMKHqP5M+flb5jh2XgVLsMXTgnfl+PpIPQCiut9ImIr6qMIhEy0UJQ3CKnsalJC3vsbKagjBKEYjI7zHVHNtXnWLaAza0hMBEEKMpCgpBRAEmAFdE//vEPLeRS1CXToFL4dbw9tyZZn6xTiAEK6ffeu1ltlKZNCwvSiYv1ExiMGwtFdrIkPnj/ffl0zx4lDShOU6zWgm5N35JFKyvXJdohLwPFC/flb3/7Wy28N69YofdsJpsNlQexI9RQJBOPuWI584LVFYQHYyAjg8I6cwWJUGu2SpJ5RG1GmPvju3ZpoD2kTrU5S6IAcVCgwDl39qyGuf/zX/+Sb775Rm3JCAgPAj8iCspPfqmlGGeR84FlIAQUyqMNGzYq+cH8FI54Cv0E1pVbMIXLxKzNINVQrRBUjzIH5Qf3DlZejtAJmxwbPg8BEu9aKY5uzURGaogUlfVw1Lv+DDzxA5Fs01SZPm++zFvZKkvve0CyC5fKJS8rV7y0dAeeDEc8h4odo2UYth1TfsTuiwLBMor+KH/juO+7iX7vTWRK7DOGgCFgCBgChoAhYAgYAoaAIWAIGAJ3HwJGgNx9c24jviYEHAES7qKFAHEFHy8gCyQn2XxO6vLDkrrSJblTHdLf0SZX20/I8KWLkhrpl3RuSLKS0724eS9VIEHU23+CfXM2MxQqKaCya57iMcVklCBYuyxdulSmTJkS7qh37UySAmWC3baP3eYIsN4oqFNYp4ALAQIRwi59rLCSFM4dBPX19aqCoJD+6KM75IEHHtRsDNYxRWnUTdfliHbYq2XU0JAc+PFHefONN9QyCtIAeyV3m1wrAUL/UYBMnTpVUExAFHB/Yv+1fNkytbCDwCwSmsnJDy2VB4GqVVAPQORAfGBNRobJ6dOnZGQkF4XUh0X1agSFw7tcxoh7zz1v1q9bJ88+96w89uhjsnHjRpk3f37V6RqPAHHjgXyCEIAY+PHAAfli3z758IMP5OChQ0og8F61+YkTIM76Cvwf3fGobN++XbZt2ybLVyzXueH9wjEJBEiotoguFOV3QFA55QcZLSha+In6qKenJ0aCRUrBwscjSqPkue2sxoodjzJ2VHHIKyTcQwIkJX7gSZDKiKTrZMqceTKvZZXMWbVaZrWulfyM2XJuKC9XfZFBL6XWV2rzOIry4GoFeiWSlIStFwkQ92cH4lgSxAiQqreInWAIGAKGgCFgCBgChoAhYAgYAoaAITAJCBT+8/6+Vz+rcW/rJLRulzAEbmMEwkJPjAChtIS6Q4kQX7IDA9Jw5aoMnTklFw8fkr4zHeJfvSDpwR5pCIYl5fmSgwDhGhGRUigIkrBe7tCtvBWOqJCrxbBUSskOgtEJW6bIR1ESmyF2n98IS6HbeGqt60kRCAINBR8cGlLSAwsfXnv27NGd7bWEUrtCOkqIlStXajA1mRIoJVjHrOfSI2kBf5ybJtwZH4WfU1D/9rvv5M9//rN8vnevtHd0qMLAHZUK7aX9KCgsSj4Yt6rDBotxodTC9guyct3atUocUISfkOolECUFzl88r6TH239/W9UFqFgIdq+mlKj8aCk+d0r7pcTVjOlqJfXiCy8qmaDPmZkzKxJg1eYtTrhAsF250iU///SzfBhZeUEWYBPF2gvVOeGR5LqQaRBNRQXOw9KycqXMnjO7gHvS5V/tvNIcE/rnrLzImUGdA3H4008/KcFDrg7kSHjEFUcxJsapP+KWaAVKOyLoo2wPJT+i7yVImEC/b1KSD9KSqmuSumkzZfbyFbJky1ZpWrZc+qdMk950vfTkPRkIPM248umH5yvJlNbrFYl6x+uUfiuVVwjHqZEichMl/athb+8bAoaAIWAIGAKGgCFgCBgChoAhYAgYAg4BI0BsLRgCE0TAlXNGWZGgwIic1utzeZkyNCT5zgvSdfyYdHccl/6z7SJXL0pjvl8yfi4qSFFkcttrI1uRsgSIbuUt31sXUBzzaKeIWl9fJ4sXL5GtW7fIvffep0W/JUuWaDGZ3c7VCoYThMY+drcgEJFufhBoUPihQ4dUcYASBPsldrOjqqjloECNHRbEHQQIKgl+J9sG9VJ8h/61r1+3wz6Q4aFh6entVWulP/3pT7or3xEHrv/xjffFTf1jS7jjESDuWo7wQZn1wAMPKAlCeHhLS0tB8VLz+AKRrq4uOdF2QvZ+vlde/+vrWmDv6+uNlBLRrn2dt+SzEickHAFC/5mL2bNny4rmFfLgAw9omPimTZvVzouMjUoKoLLjinWIrkFsoGZBgXP8+DH5+utv5IMPPlCbKNaay8iIj6ISXuG8hTlJ9HfVqlW6rrC+2rhxk/6tqalx0p+HcQLEZcxARJ09e1YVH5999pmSHyg/sPhyGTDlAuB1nM5Cq2TJFSmJ0ZoK/oncDuwZ+erwvZQEXlb8dL00zJgtsxYtk9moPzZukGDefLmYF+nxUzIUpCONIvQJBEg+VIEEnqTKEiCjpTJFAsT1p/TbMpw1Iz+S34N2piFgCBgChoAhYAgYAoaAIWAIGAKGwMQRMAJk4tjZJw2BUXYfMUd0LTahAmnI5yTV1yMjnRek+1S7XDzyswyfPymNfVelbmRQMFvhcxAgIQmC0ToZHeVKQ5UJkHhQbniZYrg0ZMfcuXMLO80hQdihPSoTxObSEJgAAvFCLQVprLD279+vBAi7248dO6YF+aSHFmzTaSU6Fi5cqKolCtWPPfaYrl/WrGY08M2lt8pklFBDMmBkeFj6+vs1Y+LVV19VJQsqFhQgSdupVvCPK0ji2Sfcj4zz2WefVUssCvIQCLUetI8yAvKJYPo33nhDC+35PEqJYIxVVDWLsvHGwxzxbEGtg8Ls4YceUtXO0mXLxlqWRf+mQTHdPZ/iY9N2SnKJIM4gC44eOSKf7d1bUEucOnVKSbWiUqJ4pbHzVCzMKyFcVycrW1pk586dqlS5//77ZelS+ls/uRZrMT7AxjJ42AAAIABJREFUPZudNRm5JZBs3CeQOZAfKD9QhlRUEkUEToGzcgtpzPJ3BFeUEeJ5qkrM+Hm9Z1B/SF2DpKfMkFmLl8uKDZtl6vIVMjh7lvQ2NMkVX2TAJ6EqrVZZoX4kIkBU7+j+F2JeVICUeoWVmluVJ0BqXd92viFgCBgChoAhYAgYAoaAIWAIGAKGgCEwEQSMAJkIavYZQyBCoHQTdaEepUqQQLLiS2ZkSFL9vdJ//oxcPHJI+k+1S7rzrGR6u6UegsT3hf9piShVOwFSSn64ySndqU2WAgVKrHbIVkAJQhbBqEyQsDxpW3NthSdCIE6AUJCmMI0VFhZYKCggQTo6OlR9QIG32hHfL45FFCQIhN2uXbuUGKDYjrogm8lKKp1KTExUa5dxqJXX4KD8+NOP8tZbb8lne8Ld+agNyhEgRbs6V9YPrbTKHcVMj/D2KhSOg0Bc9gn35csvvyyPbHtE83qwlarlcM8BrJQgcXbv3i1vvvmmqnLK2WlVIz/CtotKEdQJ5LDQ36amJiWjsPAiSHzH9h2ycVNosYe9lFMyFPo/DgHiyA+HHEoJ5qLr8mVpa29XBcsnu3fL/h9+0NBzSJFKR9l5ih5pTU1TZP68ebL53ntVqYLqZsWKFdrfCdmNjTc5MT6A+wLywyk/yJVBJcXaQmGESqqSJWFpWH0SAkS/R8j4UB49JEDSSoB4kk9lJDttpkxbuETmNbfK0vWbJHPPArmYSmnoeX/gyUgALc8LAkRXgFpgRTDG9B9R4Ed0TghHnJEpZWfKW2DVssbtXEPAEDAEDAFDwBAwBAwBQ8AQMAQMAUNgIggYATIR1OwzhkBVBMJ0EMyt0vm8ZHMjku++Iv1nT0v/yXbpP3FMgovnpH6wXwmSAALEo9DkyIfkCpBKBEhpF9mtvWDBAi1YYrfjMkFUCTLq5FA9Yv4kVSfZToiCt6noY4NFsZfwc5QfZE+899578sMPP6gyJG5ZlKT4TrEdFQTE3b333qsF6x07dqh9EeQIhfikyoxqE0V/6DsvCJxPPv1EA8RRUXS0d4xqp7QoHVaJIyutcRpShZizMIrO41rOCosg9BdeeEF2PrZT1q1fJ/PmzavW7VHvu+cA9krkf0CAQOQ4AmS8i5UdU8kHIEohTFGTLV++XMmo1atX63zwO88W3h93XkqEAnECzf0OWYYdFGvo359/ruvou++/F5QfrCEl0irgXboewsdYSCpjoQbxi/Lj8ccfV1s18pAmex3FYaM/bjwQgcwLhE455UdVEiamdlIYy3xFOOupQjaVnhOI5+cl8NKSq2uUaQsWy7IN98qc5lXSeM9iGZ4yVS7mfOmF/PBQf0B8uMjzUGzlRwRISjNAkh7lCJCkn7XzDAFDwBAwBAwBQ8AQMAQMAUPAEDAEDIHJQ8AIkMnD0q5kCMQQCHe78j882LHDSg0Oit99RYbOnpbeY0dk5PRJ8S5fFK+/R8QfURMsrXFFdidj4SxvgVWOAIkXNPmdXdUUWrEPYnc5u80pKrtMkKlRJoiWCyP7rBoqXTbzdzkC8V38YWj1Fd3h/v7772sB+/Dhw6qkcKHVSQgQB+n06dN1zVK8pnDNT/4ZmyhybFjXWg++Bjssdw/x8/z582ohxS59+s+OfQryqFtKQ93jKpCw1Fz5CG/rMK3BnRfHAYuvZ3/3rOx6fJcqtVC/1HK4MdB/SCfIGxQgWGCV9nuMsiAiFOIYptMpyWbr9JkBeQpRCvmBcgzSg6wSXosWLVIVBaoQF95esd/lCBCsmQJf8rmckgVdV64o2cEYIKH4CXkQD6NPQoA4vOuyWWmaMkVaW1vVSg0ChOcfxBqkjls/tWBd6dz4fDolC/cCSg/W0b59+/S+YHwoQtyzNk5+jKc2KqybCixEkQAJ15iqQNz3UEOTZGfPk9nLV8qyjVtk6uLlMtQ4VfpSdXIll5dBn/PTmksVfgmFNlrhdcLfwlD1WkiQyUDVrmEIGAKGgCFgCBgChoAhYAgYAoaAIWAIXBsCRoBcG372aUOgAgKhLY77/+ycTeVzkiEQ+splyZ89KQMn26W37agMX7og3tCApPwRSWNZohXS6NYcU+ga+/fxFCCuIEcxjsIaBUp2z7MbmoIguQPsPG9e0awFZWyFUhTAkm/ztRVgCIyyfkJFQSGboi+73Sn6Usg+cuSIEgm8V8tBkZriuiPuIAdQg6A6KGSCxHJvarm2OzeuROjr69McDQrV9Ju8BlQUcQInaRtJSRna5358+umn1e6L+xJiIenn6Y97DqDAOXr0qAZs/+Uvf1ECYSjKmCiEaFex6uJaLox+4cIF0ty8Uu2iUH4wD/QNMgRyirmBiEKxMybDIgKq4uNEoz9CghZ1R9eVLjl+/Lh8/fXXqpYgJ8MpP7CR4rmoT0D3s2QixlhJBYHMmDlT+w3p8ctf/lKJX/pP38dYdSWd2EpP/RiuLsOEHBnGwjxARqHQYayMJ06AcMmxCpYQuTHKoQpkXzGTo0h8YKvop1PSNHee3LN6ncxubpVpS1dKMGOOXA0y0hukZcj3wtDzAgMfZYlE4yxkt7gMl2vEyT5uCBgChoAhYAgYAoaAIWAIGAKGgCFgCNxIBIwAuZFoW1t3FQLhzttoBy2u6oEvWd+X7ECfpK9cksEzHXL56CHpP3tK/O7LkhockGyQV8UIBT7df1tWDTLahyQJARLfmex8/BcuCkOmN2/arK9ly5epJQyFz6p2LHfVTNpgqyFQTtHBjn2K1+RRoKTgJxkO/L1UkVDt+qxH1iZFeAi7hx56SH9CglCIx8bIFeBrIQ1cu/H+uywQCJz93+/XIjxETsfJDoEcoXhNVggFborYED6V7kG9j6ooQ+gDhXjspJ555hklQCB5sJSqdSz0g0wJiuwob1CAQCZA6ND3cuN1BXbwg8jg/sd6DFUHRAGY07fm5mZVf5D7AfEUV3xU6meJ4GPMNNPf3EhOUA1BMJ1oO6H2UC4jY0zmR0R8VFIQxQmQDKHnDQ2q9ID8YM04CzUULZp9dA2qoXJr1pE5rAuIKJQrkB7MBSQa88L8sP4d7qXP2vFIkKICpEgpjVIdxbJW+BohWSrVUC/1M2bIrKXLZPGGzTJl6QrJTZ8j/dlGuZLzZMAnrSoMPUcxUp79dhZv4U/jx6s9sex9Q8AQMAQMAUPAEDAEDAFDwBAwBAyBWwkBI0BupdmwvtxBCDj7kJAE8bGhxwpLAqnLDUvjUL/kLl2Qro4T0nu6XYbOnJLgyiXJDg9KOhfudA4zRCIP+yiQVj1I4qGzGqhMUHF58534znYttEb2VhRcG6c0qeoDG5sH7n9AyRB2oc+bO1cyk2wNcwdNrA0lIQIu+4BMjX37vpAvvghf7e1hKDrEQS0HxXmXY0NB3uU5YB0FCYKNWyqVvrb8mijLxM/npbevT7NLTp08JUeOHhF28p87d1YIGT979px0dnaq1ReECGNxRW03psLu/jIESPy+RJUF+cD99+KLL8rOnTs1n4Ix1XpwXYc7lksQT4TRQ+KcP3cuJGRLnhVOGQahwfMAddjSJUtl+Yrl0rJypQabL1y0SN8j4wNyhLmI212FNI9TvI3tdTmiwT23UAVBfhw5fET2fblPySbUN5AFECOa+REdpc+z0pYKZEIQyJSpU+We+fNl/YYNBVJJn2/z5inek2l9Fe8H5BgkHxkmX375pRI6/A4JxXvMjyMASxUo4ytARudD6TeEWlxFjETRV02/P/xAZEQ8mTJnjixqbZF5La0yq7lV/FlzpTNIS3eQkn4/LTlBuVMMPVd6wzEc+j0U/qMj9HWs0fdQrevTzjcEDAFDwBAwBAwBQ8AQMAQMAUPAEDAEbgYCRoDcDNStzbsAgaKFCHt9w521usdWsoEvjX5Ogt5u6bl4TvrPnJShjuOSP39GvO4u8Qb7NbTWIzcE66xRobRhWHqh1FgDAeJ2o2ODQyGR4ls6k9aC5/p167UAiz1M84oVMmfOHPXNn2yLmLtg4m2IsWK1n/el81KnHDlyWL766mv56KMP5cCBHwuKhFqyQLTu6nlKgqBCgCQgzwEihEwK1vGUpilSVx/mgkxod3/Bes5TUoOd/GQ1QHq419mzZ+TUqdNaoKeo3dXVpdZeECGoQpwyxNnOlVOAxAv5Tm2BSoEQdMaE0gLFS62HUyBAGqBgQXWD+gDiCSKqr7dXBoeGlFTgXIgAFB/Y4kG4oJaA8MASD9sofp9/z3y1i+I8SI8CtgjVCpZItREgjqhBlQKu2KNhEQVhAHHjlBKj1REQvSEi5daNO5c+1tfV6XpYu26dqmkeffTRAqkE3hNaG+NMBv1x1m+QZm1tbUriYP/G2CDLWB+O9ClVgLhLV87/CLOZiuRESLD7PMsdweZ4C+bFDySVyUp6yjSZtXiJLNu4QWYtXyne3Hukv75JLgznpTsvkpO0+F5GUl5aPEey640W9gjSPvaPRRLECJBab0073xAwBAwBQ8AQMAQMAUPAEDAEDAFD4CYiYATITQTfmr7zESgUp8KyndaV1HAk+P/svWl341h2pb0BkNQ8zyFFhCIyMiOHGtLl9Xpa7dXtr/6p/hX2crlft922qzKrXFU5xKx5oMR5AtBrn3svCFKkSGrIkCIOs1CURBAENi4Q0nnuPjsCmg00q8YJEr15gebOK9R3X0s7LK/VhB+FCELAjxlKm7EVKTY1SUGQIQFIP6VZVJMC7Pw8Hj1+LKHoP//Zz+SZs77ZJmZgsPGHfxr1CAcpcMGAZJ1KMWTW+9n5mQSh//rXv5aiMDMR9nb3EEamfdQoD1e0JwRhCyyCO2aCfP78czzYfCDtmdLh6FLAvUKrIwcTOGOfTgS3FIsFnJ7mxbXAwPHd3V2BDSzk8/uT42MJ8uZx95vRnwYghI10sfzlX/4l/v7v/16Oh8fAtl6j7rcrsPOZUIaAhu4DgpA//fGPePnqlfyMr3Eduj7oiCDsoJZ0gxG+8Gfch5npaYxPTCRh4WlXi9zRBvW4sic2fRxOV7pn2CKNgfMENHRKvHr5EkfHxx3Oj04N2uMqPWbSoITHRE0JyP72f/wP/NmvfiVfE4i4VmmjjLf0ur3cM+54CDhc/ooLO6driPCDUMxBp/Q2Bp1fBz0MvE5BEAs/Qo9trszCR8AAqdhDGMWYmF3AyuMnWH76DKvPPoO/tIK8n8U5ApTgoxFbj6HnG/iR5H+Yf6s69BWCH1v4fvH1q+qp71MFVAFVQBVQBVQBVUAVUAVUAVVAFVAFfgoFFID8FCrrZ3y0CriGVW0BDASRByFIGMIrniNzuCMAhKHo9eN9RJUivHod2VaEQKpbbFHCKb5tACItSa4JQBIniO9jcWkJT588wVc/+5n0y2e7GBYS2fbGzfz+aE+kHvjlCvQBIByzURxJ8ZeAgLP8WRz+p3/6J8lEYBGcoGDUhwN3bMvEbAq6JwgOCBJYwGd+xdTkJALb6mhQobnf56dBhWtbRCDCYjedISx4OwhCEMJlf8+0yTo7P08cIXwP3STpmf+Ei4SPLtydwed//dd/LTCChfqRwWO6FZ5nHCwsvLMAz2BxLoQh3DfmUPDYnJuGOR8u5Jzwgz+/bB9SHZKMdANCIai/AwU83/x8Bz8IZ+j84P6d5fMyHrqHU/v8XQQgJrbCE70Ix7j/bJHGMcF2Yl9++aU4hngfu+o4SG7ZPWAdzyvhmINNBDo8HjpuOEZ4Dnje3bm/OgAxriabDiWB5eICSQEQtjgMsjlkxycxt/EADz7/CvOPnyC3uoHaxDQOGiGKsYeGR+eH8RYSrHSHn3cDEGNhZPZU0mdr1EtW11cFVAFVQBVQBVQBVUAVUAVUAVVAFVAF3psCCkDem/T6wR+HApcVjGJpMZJt1DFZOkd0tIfCmxco7bxF5XAfcfEc4806MsxKSM3AFVeJZwPWrwlA3DlgWxsWPNkK59HDh/jFL38pBWUGTW8+eICJyUmZBa4PVWBUBZwrge2OWCRma6B//Md/lNZMDIimk+IqDxa86fSgU2FjY0PaYLHozYI34d362po4HLiOFL6v4ALpLnxLET8M0bLtsVjcZsGex8ZiN4HO4cEB3llHCI+NC9siMReChXIWwnmtcb8ZMk5owzZNdCkQfhDe8HocOaPCAhDeH7qBg9s3tuvi1wIZ4lj2g2CA+8KWW1wIZVxGRmcLqvZZckX8UbI/XIsoB2To+CAM4xggDOG+OUg0rCso4S6eJ+eZ9y+e+7/9278FgRLvYdSYx3QT96/u/XJOG0Iltu6ik4Xjm8fD880HzzcBYHdGTK8x3xvQGOeH59E7aGBFZJM56N1wTIKZH4QhE7NzWH38CCtPP8HSZ88RLK/i3DPOj2LsoyptrwLZTmAzPmK77YskK23xSfsZR3NtDX99D9quxq8Pr6WuqQqoAqqAKqAKqAKqgCqgCqgCqoAqkNR17Bfe1//wL4P+8lTVVAFVYGQFLp8xy3JOLgox3arDO8+jvL8rAOT83Rs0jw+QKZ0jaFSTTBDWcF34LXflug4QdzhJ/3zflwIsC7Gufz4LiiwwMweARcSRC7Mja6Zv+BAVYBGYwODt27cCP1j8/v//9//Gjy9eCECgS+IqD45Jgg6O0S+++EIACNu4sZ3T+vq6aSc1Pi5F/es6ANjzSa5o92wL3CxuOycAIQhdIYQ9biEEYYGfx+kACN0rdH9wPwlBmL/BAv5VWl8l/6BbCNLdcsrlmVB/6pzOAKF+hAd8dtf3IJ2GBSDcL/fZbLtFEERnBJ1AbuF44GvcL/e5owAQj1lGQWDvW4/wy19+jb/7u7+TbBhqSqjTD+SMMt7SbiC+zzmBCD/oZuLxcFwz/4PHw+N2Y+4mAAgIKSz8CE1DLGQiNq+iE8SHx/E9No759XU8+vJzLD59iuyDTdQmp3FUM5kfNS+DlsAPvou+QudRNHDl/QKQYX4FVQAyypjVdVUBVUAVUAVUAVVAFVAFVAFVQBVQBYwC6gDRkaAK3KoCnSkgvT6KoejjcYigXkNcKKB6dIjzd69R2XmLxsE7yQQJWjUEUQsZzgy3bVBkWzfkAEl6+3MmNVvz2IIyZ6VzFvXXX38tUIQFWhZL3WNQofRWpdWN3x8FGMzMoOgolJnxbBX17TffiBOEeSCEIAQE3Y+k1dIlR0ogx0IzIQiL3Sx6f/H559LK7etf/lJaZLG9G9s6XTkc3X5+r8J8OnfDuRzosKDbo1Iuo1QuS8snts3izwlA3P4SghA4SsuuqakkcycBDCO6VrrbK3W38HKtmNKtuJwmfA4YHu+zMdJoj+RzU4aBdMsruk5cyysHPggKCEQIhYYFBD3vn7aVGDNM/uZv/gZ/8Rf/H77++s8kwN1petX7VC/HR3eGCR0sbHlFCMJxzWN1+lJTtz6fr7YfNvvD8yX0nPCjJd2oPGQjYhAfkZ9BbmYWs+vrWH26jYdffonc+hrymRwKXoBi6KEWB2h5GUQ274PIw+fWxDlCFNILgKQVv00HyKDWWu5OoABktCtT11YFVAFVQBVQBVQBVUAVUAVUAVVAFaACCkB0HKgCt6bAYPjBj2YhKotYWl0FjQbCwhnK+3so77xB+c0LNI73gPIZgmYNWY+zds3sX3lIa/ZYimy95s8OPZPaFlrTM7AJO1hM5ux0CZn+/HPJV3Ah0yNnFNyazrrhO6+AHZwcpXRKsOjNAvi//Z//g3//v/8X//Ef/wEGRnc7QYYBIHIZeF4CNwhB6Kx4/tln+PrP/kxgyJOnTyUE2zksrgpCBl1PrvWUK3oTiLSaTdQbDXEM8Nhd7o7LAHHui/Q+XReAjOqkkOK8C4sfEbrILxKpbAx37HSb0AnBllcMif/+++/x29/+VlpeMYuE8OM64IPHyHuQg14//8XP8Xf/6+8E1m5vP8b8vGkldjXoYK6oXsflMkzoXGG7KwKdb775Ro6R0IvHJCDJ6ij/CvRw5gx7zbrwc2lTlQIgiH1kYx9BJgdvYhoza2tYffYJlp5sY/7xI7RmZrDfDHEWAo04gyYhh5dxqR/WN0KcAkSxApBhz4eupwqoAqqAKqAKqAKqgCqgCqgCqoAqcP8UUABy/86Z7vG9UWA4AGLm3cYIYgaeR/BqVXGCNA73UHrzAtW9N6gf7iAun0u7LNe3vR2mbgBI+pHMp+0R2ttPvu5CIQu0LiSZbXrYWohZBTKjfnFR+urrQxW4VAE7/pJ/aNjCx2YisFUUi8gsIP/617+W4jgL43SCdI/FYcCDqTd7ibtiaWnJgBCbscHxy6Dv5aUlZHM5KZ6P+ujej0H76WBA2nnhnADiuAiCJO/DwZP0Pl2neD/ssckx2fN03awUfqZzwRBwEHIRfDDv47vvvpP2V2wLRjBCQOLAwLD7mgY7dNGMj4/LOf3Lv/pLyfz481/9ucCP6enrtRLrtT+ulReBDscpj4ktrxzMocMnAR2pDTgAIqNzRLjkQLc5L10tsLwAgZfB2NQsptbWsbT9BA+++Bzj6+so53IoBgHOQg/V2EcLdH5wvCex52CSCB0gfMQKQIYdgrqeKqAKqAKqgCqgCqgCqoAqoAqoAqrAPVRAAcg9PGm6y/dJgeEgCM1YLE35cYwgbCHTqCM+y6O+/w6VndcovX2J5ukhvFoZfrMhDUu4rq1eWS+XxB8nXd3ThbdhFUsXGN0Ma0IQAg+2mHEh0/x6ZWVFCpA3kq0w7A7qevdLgR4AxBRcY3FEsBDOIjkLyXSB/Od//ifevHkjLaNMJgjhXudM/F4C9HI8MEuDuTVshfTzn/8cX331lUA8tnIjBJlmO7dsDkEmGDojYlgA0q/QPcjZMWj7t3XyB+3XZZ/riv4u44XnlBDr9ZvX+O/f/7c4PhgQTthFKOJAwVWOxbXqywQZObfrG+vSou9//q//Kc6Pp0+eyr3qJt1pDl7RnXR6eirjlY4PApDf//73kvfiMlWSfKSucX8VfRP4kbj9CEE8aYNFdOFnxpCbmMLMyjqWnnyChSdPMf9kG+HMDA5bLZyHMWqxb5wfoPND/oWxstPxwyh1xqbz+jJgxDz6tZnSFlhXGbP6HlVAFVAFVAFVQBVQBVQBVUAVUAVUgfevQAqA/Lqrg472Wn7/p0f34P4rMKi3uSs5mfUkmDaOkKHTo1ZFUDhD42APZ69+RHn3DerHB4grReTiFgIWr9i6RvrBu7qWASBsNWSaYrmQ20HXs/185ouk2rW4fAVCDraaefDggQRN/9Vf/ZW0xJK2QtPTkhsw6uzm+39u9Qiuo0DaCcL2QWwn9K//+q/iBKFbgDPtuc4g90e/feDYdS4mZmwQhHzJkPSvvhIYwu8X5hcwOTUJFtQ932YtXOegrvnepFDutjOiY+CaHz/y2929gu4Igg+GvRN0fPf9dwI+CAnevnkruS+uvRlhwXUehFY8Z3R+iOvjz/9cwOzj7ceYnZkVKHvde1F6zDmws7e3J2OUx0QAwpZtPC6X68JjcgBkVGdLtx7M9+C/Bg5XGHOTx65Xgi1Ctr+amsHc6gaWtz/Bxpc/w9iDB6hOTIrzIx+GqEZAKPAjgBcb94dpdMZt8X7fDUDcv0CXnZ1hgf6oZ3jQv5OD4Myon6frqwKqgCqgCqgCqoAqoAqoAqqAKqAKfEwKXAJAhvlj+GOSSo9VFbiKAoMKO7Yeldo0y1QyZzdsIdeoI8yfovTunckE2XmFVv4ImXoJfqtu2phEdIOYUFzO5G0DEM7uTWOQQYUt06KlA4BI4Do6gptZeGQmCGfVf/rsGTY2NjAzOwvOuHcztK+ilL7n41SATg8Wx1k4ZyA6nSB0hLx48UICpVlgvioEkX/FbFYEIQjdH59++qm4BtjWjRk3qyurmJufk3ZvHMPiaGKheBAzvIXTdV8ACPfTgQHmXtCxQycE3RE//vgD/vinP+GH73+Qc0jXxHVAlpOZrg6eH57Hrc0tfPnVlxJ6/otf/EJgCH/uWopd99Tw+FzLK45Btu368Ycf8BuXYfLDD3JcicuOjg/m0Nj75bUASGwynlyzKgHc/CQLQJDJwhubxNTSKpafPMPCk2eYe/opovlFnEQRzqMYlShCU0Qwrg9PHB7tcPtYAAhxiAXk8jTMgO+aJ3NdoZP3D/p3UgHIjUmtG1IFVAFVQBVQBVQBVUAVUAVUAVXgI1QgBUD+uY8DZJg/ij9C5fSQVYGhFbi8aCRzfTtWicEJwB4zQcIIfq0GFEqSCVJ+/QPqe6/ROtlFXDlHEIeSGxKEBoCAvdwJQrwIMUJE4LMpnvV/XNw/F4os77MB666QzCDp1dVVKSC7lljPPnmGpeWlOzOTfuhToyu+dwWcE4Sz6budIH+iE+To6NoFdI5dho1PTk5ifn4ey8vL2NraEhjiFn7Pn09PTbfDs2/rnz/Xvc4WoK/rWHAZHsnJHOQcce3z3HrJbwKDh4ODA64lFJ0RzPb44Ycf8Kc//QmvX7/CwcGhtMFyro/rACy3Rzx3zHXh+fqLv/gL/PKXvxQXGiEW70k8v4MA7LAtxrgewRtzauj0+M1vfiPuD0KQ/f19FEsladHWa3j0bj045EAS2OEJ0PYNhjMOP8snIrqapmcwtbqBxcdPsfb5V8htPER5YhalzBgKMVAjvIntnd+90WwpdXLbjkPXZm7wmb/tNQbBlSE1vO3d1O2rAqqAKqAKqAKqgCqgCqgCqoAqoArcOwUUgNy7U6Y7fD8V6F/cMUUuV9wxjo3IM88sfgVRjFwzBM5O0dh5hdrOS1R2XqKZPwTqFQTNBjItghALQGRuL8EHi2ARzGxfN9e3l3qXzL7t6mXPd3OWNYuNbH/FdlhsJ/SLn/9CZtcvLC5IkZmz6JN++PfzhOle/4QKpDNB6ARhiyHOtmcmCIvrZ/m8ZEdwVv51i+nOScBiOscsQd5nn30mGTdsi0W4x4L65MQksrlsMpZvdDzfIwDigAcdHyz6O8cHW5TxXBEQMAj85csXePnylbglCD6aTeMGKhdcAAAgAElEQVRBuO6DbcwmJibkvDx79kwcH2zBx3uPtOCbmRk682MQAHHOFh4jj4+OFuaXcBzyGI/ssSVOHd+6Ktx9ssf90oCHIYv3BB8xQA+SL04QPgi0AT+bgT8xianVNSw++QTz259g5vEnaM0u4SjycR77qEl7LOfsIEg3/470eyT/6gxiD9c9iUO/v9+ODKnf0J+jK6oCqoAqoAqoAqqAKqAKqAKqgCqgCnxMCigA+ZjOth7rnVUg7QCR9A6yDJvgwYJYLgaytSqyhVM0D3dQeP0jSntvUTs5AkoFjBOCRKHMGW63wLJJILKtQQ4Q1wqldwEqHeLrckHYa396ehoPHz7Ez776mbSkYcg0c0IIQVi4vPbM9jt7xnTHblIBji86QVg0ZzslaTn0448y854whGHTdIewMM1CfK/Q82H2xzkEOIbH6AiZmpJsG8IQOkAIQghECEPY2o1tlTjGCfykNdYgZ8WAnRgEb25q+3230x1Kb+8Lrkze633pcHO2faLjg0H1bG/1/fff4927dwILTM5HCbVaXc4Rz2d7e+lWS8OcKbMO38+wc7o8CDzo/GD7MoIQAhGCkevcZ9LH69pWcfzxGOlm+fd//3cBIBx7dLQ0Gw2EkQkOd+/lnVWOzmYndd5B062bBt2DLfDmvT7ymNwhbasYet7yPWRnZzD7YAML20+x/NkXyK5toJJj5kcOBWRQhQ/+C8BzGVgIIkx8oNxDrTRwK7qCKqAKqAKqgCqgCqgCqoAqoAqoAqqAKnBXFVAAclfPjO7Xx6VAqkolAMPO3GWpja1QMp6HsbCFiUYVODtBefcdijtvcb7zBq3TI+TKBWSadfixKYFJPc4qaIDIoOKbC01nHa93SyxX9HOtsPjMIidbCrEH//Pnz2V2NouTLB7z54QknHF/3cLuxzUYPr6jTcZcDCme1+o1gSAssDN0mpkgDEbf3d2VQjtByVVyJXqNQ45PjlPnCHny5IlAEIK99fV1aYtFEEKnAQvuDoY4R8goY/uuAxCOPNeSjBrX63WUikWc5vPiftjd2xPXB50RdH5wIfygO6fT8dGrp1Z8oVNXr5HuIBXzPqi5gx9secXAc54bnqvJiQl4vn+te0s684gtrwg/OMY41gjd6Pwg7HGOFrdvCfywQMyd14vZH8MAkLbbjyCc7o9czLu+BRq5HIKpSUytrWL5k08w9+Qpph5uozUzj+NmhEIEVBGg6ZmQc3pSgpgB53QSDrr3u38k1GHx8d119YhVAVVAFVAFVAFVQBVQBVQBVUAV+HgUUADy8ZxrPdJ7oEAaWiQR5swD8Txk4gjjrSay9Sr8YgGVwwMcv3qJyu5bRMd78MvnyEZNyQWRUljSZueyFizOZ+Li0lMAxGZ/pIu2kg1iQ6Vd8ZAzsBkgvbK8jEePHwsIYTYIC5UsHvO1YYvEw653D06l7uKoCtjxygJ8GIXi9mAANR0GzF/47W9/m4SjM5uBBevrOEEEEqbGM8EGxyqL7ouLi1hdXRE308OHj0AoQiDC7/kaHU5cnxBEiuJdTgp36ElZuStrI3FcODD5E9Wfe7aAis21L8X7KJY2V6VySfIvjo6OxP3w8sULgR1v3r6VsHO6IQgLCAYISXq1JmubZczBdd9H+g0Pasp7Cu8dzPtgiz2CD+Z90KVDGEX3TgdYHdWZY0PLHcQlvCHIYY4Jx9p//dd/mZZXR0dyjL1CzbvdI+ljbB/r5QDEjIM2GDLtr3zkvAxiLxBXR2Z2Fgtbm1h+so21zz5FbnUd5bEpFP0siiFQiT00PU/cHyZBhA4Q0/QwtqHsSQuu7nGW/IPzEw3AUe8Jur4qoAqoAqqAKqAKqAKqgCqgCqgCqoAqcAMKKAC5ARF1E6rATSngcET72bbDInRAjFwUYoxLs4nW2RnOdt6hvPMG9Z3XCPOH8KsF+M2azAD2pQ1KGn60c0ba+9uZ/9GeiW9Lc7ati61gmiJmFwBx25oYH8f8woK4QThbm+2wCEHYp5+F5Y6Q4u4QZrsRBSA3NZLu6XZS2Rgue4KOD0KQP/zhD/i3f/s3KVBzVj4L1i5ke1Q3yGXgxGWEEISsrCwL9Hj8eFvyQpwrhA4EtmaiI4TuEY7tbCaLIBMgIBRJwEgysM0XqePjtw6cDBsRcd2z6iCHg0wEFyz+E3oQZFQrBjqdnJ6IA4etoKj9q5cv5Xn/4EAcOP2hR7uQbphEZ2E97ZToPhYHPthyjPoSOvE+8vOf/1zaXhF+8DXCjwuPKwAQabnWaqFUKoGtvQh46Dbi+OJC0EM3EvfZwRYHQrrvU93HNRwA6XbdeQKtfS9AxsvAy00gmprG5No61p59gsXtx5jd3EQ4PYeT0EMx8lCNAUaxi+/P9uKSxlly76eTMA1gekSRKAC57iWl71cFVAFVQBVQBVQBVUAVUAVUAVVAFbgHCigAuQcnSXfx41EgDUBcvdS0xDIzejOIkY1jjNHlUashKhRRP9pH5c1LVPfeoH60g6h0jiBsIogIQVJF1kTG7hZXspKpz6baX6VnPXcX+LpbwbC3jR8EMnObhWMXWPyrX/1KZm5vS0D6IjJsh5VqW2NqpDr7+OMZ4cMdaXq8sTjPFkucjf/m9WvJZmBAOrMZGJB+cnKStMQabuuXr+UcTsz8YBsmuj0IOxbm57G0vCxtsR5ubeHB5qbAvZWVFXElzM7MYmpqUt6TyWZN0fwujW86PeJYivoSZl6riq50ctDtQaC0v7+fQA8CEIIBvib5HqUSavV6z/ZjPZ0lqZyMtOL9WuxRN+axEDI56EHwQaBKNwjhB89JOow++QWmD1C97EzXazWcFwrS0ovgg+OJDhA6Xni8dBi5fR0GzHbeI9OZJ6kw8ws75DwgBo6Z+HIfsZfB+MISFh5vY+nJU6w8fYLc8jKquTFU6PyIAtTgo+ngR6rlYW+/n73HqgPkJm4Rug1VQBVQBVQBVUAVUAVUAVVAFVAFVIF7poACkHt2wnR3P2wFugGIC9iV2b2SB2IgiICQMESm2UR8fob63ltUdt6guPMSjZNDoFKC12ykIEiX0yOR0fw86dAzAgAx7/NkSRf/3Ax65oCwgEknCCEIC5ssFNMNwtnyfnC9/v0f9kj4uI+uF4ij64CF6bdv3uDb3/1OMhrEDfL6jTgWWMhnYZ+uhus+0gHXBHZuTHPssgUWxzYXwhDCPjoW+PNFgpDZWQlXT5wh2ayAQVe8ZwHftc5y11B6fwcV2/vliMjPYyCKI8nxEJdHGMrioEe9VhfoUSgWxOlROC8gf5YX0EHARMcHIQjdD/wZ1yUIcJkrbj/7OSC6X+93LOljoDaETIQcvEe4Fnq8Z9AFsry0hGxXy6vkfmM/0BsSgPB9PBYeE8EZnUTM+/j222+l5RWPn7pQu37H2n9suVZWpp0YH8luJS3S5IynNmHWM+0OPURMfMqNITs1g7mNTaw//wLz29sYX1tDa2IKZ2GEcuShhgxaNiDdQJOOEZT6hK4sFgUg17016PtVAVVAFVAFVAFVQBVQBVQBVUAVUAXuoQIKQO7hSdNd/vAUYOsT5/RwEMTN5HUQxM0PtnOEEcQxMlxqVfiFPJqH+zh/+wrl/XeoHR8iKhaQaTURhKG0z2J5zTVdcUClXeQzZbl+DhBTzGuX2fi1gx/ps+F+zoIx2wMxCJ2ta1jUZEHzqy+/xObmlrhEcmO5obNBPrwzrkc0jALpMefaNRF0iBvkzRtxg7A1FmEIWxixqM3skOs+TK6HAXyODhJacFyz3RXhBov2BCJ0JrjcEDpCCERYzCcQoaOBC6EI13VQhDCE20oyRCyB7HVNdR9L93Xork3+PAojgR31Rl3aVLHQT4hRtpkex8emtdUB84OOj5E/zUvBn63E2AqKzw56OJjk8j36uTwu03oQAOHrvEc8evRI7g/MDvriiy+k3Rh1pK7ULAFGDixc4QSLPlEkx0vQQfDxX//1n/juu+/le5crQ0Ay6rG213fgozPwvZM7SDJ58uCXBCCh5yP0A0zML2Ll8TZWnnyCpWefwl9aRsEPUIaPauyhgQAtL4PIY9w5/zVoZ9CYjaY+zQVB9TPZaQusK4wkfYsqoAqoAqqAKqAKqAKqgCqgCqgCqsB9U0AByH07Y7q/H6QCSWC5rY25C9OUuFy9zM31NbOTTUssD5mwhVyd7bDOUD7YQ3l/F+XdHTSPj+AVzhDUq8hGLfhxiNiLpdgW0bWR6orie7ZnfB8HiBN9lMIgi5ssXLq2Ngw0/sUvfoFPnz2T9kGLC4sYnxiX2fFyPNoK64Mc29c5qO4WRPyeBXkW9lm8f/vuLb7//nt88803UtAmBCEcISTpl1MxzP4kDhA7JrtbwHEbDohw/LJ9EyEHnSCEH84RwuK+gyAEJYSCLjckDUOcKyT97Paz7c4yEFKWyDyL08M6Pgg+mmxtVa2hXDEggwvBBhcXan50fCQaOfjBdQg7+H4uaffDIK0GXbO9gsIJfgiACISoDQGpwNGvvpLMD7a8IjyiTh1B59yZKwAQN2YIxugg2t3dlVZXf/jDf8u4YbZJuWw06JcNM+g40wBEjDip+2gXkjCSpgAI/UotjqexCYzPLWD+wRbWP/0Uc4+3kVvbQH1iCkf1JophDKLs0AskIB0WgJh/O1JZHx3ZK2xvaD+sFwRx7+3uijjoxOvrqoAqoAqoAqqAKqAKqAKqgCqgCqgCqsA9UkAByD06WbqrH64ClwGQ9lG7ucK2bRXLXgzNZUgvW7Y06mhVK2icnqC+u4P6u7eov30DL3+M8WYNmbiJ2IsQ+kDTCxBx5rCAjxjmu84qmCu2DqN6rwKh+xkLxCxmsijMFjefffaZFDoZkM4WQpzl3T0TfpjP1HU+fAV6ZTC49k4EHOVSWdpfsajNFkZsicUsB8IQOh24Dov6V31cFpaezsFxRX2CELcQcPBr9+x+TucIxzwXF6QuIeq2TRbhgMvKkdJ2ks8DAzxC09pKgEVooAVdC8y0oIOjUCji7PxMoAdBEZck5LxaFYdMrV5Do94JPS693ge0mLpMJ6e9O5fUg+CDrg9mfXz5xZd4/vwz+X5ldVU0oR4X4McVTyL1qVVr2Nvfk7Hxxz/8Af/9hz/g7ds30uaL8MO5XK74ESngYZwfFwCIpc2OQbjkD95xOTrrMTC9vIpHn3+F1U+eYebhQ8TzCzjP5FBAgGIINGLi8IwFHwZ6yH+Jnc/ewQm33YG4f1hS46gnB1EActVTr+9TBVQBVUAVUAVUAVVAFVAFVAFVQBW4BwooALkHJ0l38cNXIA1AeLRdndutAJ0ARH4Yt1v1SB/8KERcKiE6OkJj5y2qL18g3N9FUMzDq5cRxw1EiOwsYr6XrawYu3szACQprvWYOe8Kn4QgzAbhrG+6QpilwGKwm/GdDjn+8M+8HuFlCvQCIDLsxQURyTMhR7FUkjZGdIMQgjDT4cWLFwJBXKD1dUDIKGfJgRHn5mAh3wESwg1eB651Fl0hBCI5mxMSEH649lip9lv80jg+jAMmne3hnBuu3RXBB9s8EXQ4Z4fLA3HwqLtAn9TL+7mwrgFAnBOMUIPHTYeMa4vHllefP2c+0Ja4PsbGx0Wr6z6c68PlxjDT5MWPL/DNN7+VtmkvX70S+EE9XNu+63xmfweIuSMSUhhYYR19XiwOvMj34I2NIZiaxuLWI2z//JeYf7wNLCygPDaOo1aMQgjUIh9hHCDwAnggCLGeD7tdt+/Gx8d/FtyzaaiYtFPsc377jYfraKLvVQVUAVVAFVAFVAFVQBVQBVQBVUAVUAXuigIKQO7KmdD9UAVSCvQHIC4hpL2yFNZcZkEcw282kCmXgdMTNHd3UNt5h9LOGzTyh4jrRXghu8jzPbaIJlW5i1OAR3WA9HKBpFsHsSDMWe4uSJp9/jkDnCDk2bNnYH4CIQgLwINazuhg+UgU6HEhJG2gmEPDdm5xLC4ItnI6P7Mtjn78QUDIb3/7W2l3xAI4wcCg8O6bUtVAELo3fPnMtMPJtc4Sp0cqCyS9Tr8skPSxp792YMPBED4TkrifS1Hctc/qas/U65j7XX+mu5KXOBwuu07dte8C5Ak+GGpOBxive17zhKH8OUEQHTIOGnXv0ygFenecdMMw5+Tly5cyDuj+4Nds/8WxQteMOZx+ARnDj4aLAMS916AH49TzEFhgHfseoiBAlMtgemUZG59+iuXtJ5h9+Ajx3DzO4KHgBSgiQDX20Yx8xLGPgCHpBCBti0dXqHr7c8UYktzXLQSx/06kj0z+RRliTAyvhq6pCqgCqoAqoAqoAqqAKqAKqAKqgCqgCtwtBRSA3K3zoXujCogCvQGIeyUNQVIOEFvIY+j5WKuFoFIG8qeo7u/h/PVLlA/eoXF2iLhaRJbB6HEEX2YHczby1QHIZcHN3dkJbrY1QQgLn3SAEIC44OOVlRVpj0MQwnVuojipQ+oeK3AJAEkXrzlOWOxn4b9YKGL/YF9aYv3mN7+RkPRXr14lEITF7+vkgwyjZrumbh0AqSL7KGBxmM+6jXWGve76ghLPkzZWk5PM+TDZKIQdz58/T653ukDY7sqBj773EbaU4h2x/01RJHAuFzph6ICh++fNmzfi+GDWB+HHycmJOGPS7cuGPdbLdO4NQNoB5V7stwGI7yPOZhFMTWFiaQELD7ew8fw5ZjYfCPyoZLI4bjRRjIC6n0WTuR8RLUAOgKRD1J23o3vvUg4Q+VIByG1cJ7pNVUAVUAVUAVVAFVAFVAFVQBVQBVSB+6GAApD7cZ50L1UBq0AvB4ibxSwoA0EcIxtFyLZayNRrCM/yqBzso7j3Fvmdl6ifHiJTLSPbrCMTMVbXhqrbNjtSLrOzxQfJ7ma6uxDeXqHHaQjiAAhnhbMVEFtfra6uSv//p0+fSnGUs8TZFovFUTcrvns/+rVGGrS/+vqHoUCv82/aYsVotpqSe8HQ7/39fSmCE4bQCcIWWfyeLgA6BNzjtpwhbrvd18VNzbi/rf2+bJQMAgZ8nc6WxcUluZafPftE3B68vun6Yu7PwsKCuD6cA+ZC+T4JPjHFe3M/smulDBvpfaGjg3CDbh+eZ+bAEH7wfNMJQijCdVzex2Xg9qpXSfteZ+CHwQ6mbRUhiLTCymQBBsA/2MDDL7/AwuOHyC4tojU5hXIQoAQPpShGNWY+SIBQWl6Z94v/g9aOLgeIweCdD5Nvbntu2Tc4p2B6TXWAXPVs6/tUAVVAFVAFVAFVQBVQBVQBVUAVUAXuiwIKQO7LmdL9VAVEAXfJdjo20iHELJexi35WQAgbyFfROjtD+WgP+Z1XqB7sID49hlc6R1CvIRM24UsYupCPoeGH1Ndsq59eAMRszuyne2a7In6Oa3XD9zMDgf3/3QxxukJcQDohCEEJC6XpbBAFIHo59FTAXhYEga4tFrMe3r17hxcMSf/DH/DjDz8YCHJ8LBDEZWW4wnj3mL2O0m0AIldLsqlhAeNln21abNmZ/u64f6JWRmnw4Fp60fExPjaGyakpzM7OYWtrU5xddH0QgNDx4dpd0d3V63p2x5tsP3F/9AYgXJ/nOZ31QafH73//ewEgzvXRbDQQRlFKLyPYTUKQZNyY2yiYrGQW3o0DeH4WmUwOYzOzGF9dxeL2Y2x++QUm1tdQzWZR8j0UowiViIHnQBOeTWYi9uB/xkUisCPpWmhbbPUAIHLfVQBynctX36sKqAKqgCqgCqgCqoAqoAqoAqqAKvCBKKAA5AM5kXoYH4sCvQFI+uilJCbB5hA3iN9qwqvVEZYKqOePUD3YRfntK9QP9xCfnyKoVZDz6BwxgcCjzE43M4pdmEjvfvrdDpB04ZFFUMINtsGhG4StclgoJQRh0ZQLZ4xLUHQupy2xPpZhfgPH6VoisThO0JE/PRVHyNu3b6UlFovjL16+xM7OjjgEuI6DIO7jR7kW+u1yGlQ4CDIqZOkXU5EGn7fJPi5zmrhwc7o6eK0+3NoS58eTJ0/x9Klxcy0sLiY5H6613SAniRTw0weV/trmkPB8lZj1cXQk5/Obb7/Fd3/6E16/fi0tsJj7wiB4IRICax0wuhkAkt6/jq+t+yMSf12AVhwgMz6J6bkFLG1tYf3z55jZeghvcRG1iXGcRTHKcYwGPLRiDyFbeiUOEkkRsSHq7TB1uY+aoA9zD+7xUAByAzcS3YQqoAqoAqqAKqAKqAKqgCqgCqgCqsC9V0AByL0/hXoAH5cCgwGIAQyuAUsMP+ISwWvUgWoZzZNDlN+9QW33Ler7u4gLp8g0a/DDFuIokmIhm7cM8/CloJgCIKmv0+93YKXbuZEOfnYghIVUQhDXEmt7eztpm8NsEAdChimgDnMMus6HrQDHHGGIgJBSSXIgdnd3pUj+/Q8/CAxxEIQFc5cRwsI53QV873VBSLdT6qYASDdQua0z6ZwS6QB3Qktej3Rp0dlB0PHo4UPweiUA4TXM9nZ8nddskMkMCTATG0/HXUg047mMYwFVdO6wrRVbXvFc/um77/C7b7+V80nXD1/nueMjfZ/h964V33XuIbKXBMb2ueN+J3dQH5EXAJkxeGNTmJxfwvKDTSw9foylT58hWF5BIZPBOTyct0JUI27JpDJJ0HyyQZsjI2HqNvPJvng5AGG2kzMepYBP1yDRFli3ddXodlUBVUAVUAVUAVVAFVAFVAFVQBVQBe6KAgpA7sqZ0P1QBYZS4HIAYuc321ZZZg4xH17kwY9C+Gx3VSnDOztF42APxdcvUNt/h9bZMWL+nKCE4egOgtgA3fantmcaSysr5wCx+y4Ftz6PbndJOh/BFViZDcIZ4iysEoQ8ePBAQMhXX30lbbE2NzcxPz8PrtcvH2QoGXWlj0oBB0FcuyRCjvPzc3F+0BXCFll0hrCQTjhC90A+nxcYQhByXQjSnQUyKgDpd7K6HQ23dVL5Oe7apBvLQQ9CDrauY4YPv95YXxcYMjc3h6npaWlfl7Xt6zyfnrTLH0aXi2EfaYDK80G3zuHBAX588ULyPv74xz8m2S6EWP3AVTfwuABAOrI1eu2rbeln73Nufy+4b2IPsRcgCrLITc9jbu0Blh8+woNPnmFifR316WkUx8aQh49SDFTDGGFs8j2k4ZVzqjg1LGM2wMNEe5jnfiHodt+TFlh2fesUSTuKFIAMGpX6uiqgCqgCqoAqoAqoAqqAKqAKqAKqwH1XQAHIfT+Duv8fmQJpZ8ZFl0YnAEkVE+3MYba5yoYt5BiOfnqCyrvXqOy+k1yQZv4UYbUqTpFM1IKPEGzGwjYqZksu1LddTGO8b8I8XDZvHwjSq71WugCZ/prrctY4C62EHgxHd9kg0lJnYQFTU1PSOovOkXQbro9sQOjhjqiAG4cspNMlQBDCUHTnCiEM4df8GZ0EdBkQhLisEL6PYdrOXdDr43u1WnLr8bW7DEC4f+lcD16HvM54vfF65LWXOD4s+HBuD8JJrucyPkZxWKRhQvueYrSi44MOHsINgikCKua4fP/ddxJw//LVK4FZXIfnxQHSQS39egOQy6CCuROaHHLbLpDGFLfDcksmwgiQGZtAbmYe06sbWHy0jYVHj7GwtYV4bg6n8HAWAwXCj9hDS4x3HngnMwDEjBb7adboQweIvffKs7339qPOchid/0Ykd+uue/R1HU4jXoK6uiqgCqgCqoAqoAqoAqqAKqAKqAKqwKUKDNeVpf8mLpmd/JEqrwDkIz3xetgfggL9boi9XSJmMjCzPmIEYQi/VoVXPEfz6EggSHlvD+X9fcSFPMZaVWSiOjyvidgLBX5EHkN5bYsWlvlilvlMjU1urT3qhuna3GXFyF4z5FmE5exxzjjnjPK19XVsP36MT549k2BlzjpnZsjU5FTbDaL3+A9hYN/6MThHCAvrDMiu2ZwQFtgJRAg+jg6PsLu3KzCEC1stsX0WC/Bch8X2XtkY6WDtbtBxseBuHQW3fsS9P6CXg8Q5PQgyCDsWFxcFeDDfQ1weGxvyNa89Ag9m9/AaFLdHjkHfGQEQo8MPJFApraFz7VB7OnRevHghAecu54Png44QgimeT7kV2byPYQv7bU7gbiD9biQWBhMK23Zc8hNCLb6FoDkOEHhjmFlcxeqTZ1jYfoqpR4/gLS6hNpZDJQhQgifgg5kfdH7Qq8fN0CNjcpUc/HAYxN1gXdOz9nPfboV6L3xPV5V+rCqgCqgCqoAqoAqoAqqAKqAKqAJXUeDyCc+jbTH9B6H+cdjxl/XX//DPXdXUQYWA0aTXtVUBVeCnUKAbinTNALbfstCWiULkmg2gUED98ACVvT0U3r1F82gfQekUQb0IL6oBccvMdjb4xPSot7wjcPDDHVrqvioBvKmGNvJ1n6Tmfi2C3OcQhkzPzGBtdRWPHz/G888/l5ZYhCArKyuYnZmVtlksvvqBP1Lx9ac4K/oZd1QBm+HggIjLCqHj4yx/Jk6Dvf09aZG1t7ePw8MDcYbQbUBnCIvuBCF8ds4QFuwF9jE75JIxby6OnxaApLM80nkedGzQ6UGIQeDo4AevLS7M8hAAsrmFtbU1gR/TM9PyHrnmPHvN2es/DTCGOfPuvpB21TjwQZ15HngO6Pb48ccf8MMPPwqQcuCjX2urYQBIwm0TWtv7dx/ng3NnTO6JkXWB+B6DRoAgi+z4DKZnlrGw8RBrnz7H9NYjxCvLEnaeb4UoMY+GYecCky1Qdp9t75lpQ0n6Dq6/lQ0zmnQdVUAVUAVUAVVAFVAFVAFVQBVQBe6jAr0nM1/9SPQvyLR26gC5+kjSd6oCd1yB/pY53gbZDisThsg0avCrZbTyp+IAqe69Q23vDcL8EfxaCV6rbjJBpFgrc5TbrVhSCrSBhy0RJq2zBsvUDUA63mGL1Cy0skA7PT2NRRuU/tnz53j27JnkhKyvrUtRlu16NB9ksOYf9RrJpdEJINJZIQQatVpN2l8VCkUUCuc4OzsTFwgL8gJCuJycdDhDWJSvVc13Zl0AACAASURBVKuSQyGMI32NcCz3gYC3fT7SOTuurRWhIWEHHVaEGoQchB2EHvyeC1+jy2NmekauPb5HWs9lM+Y6S++47d2UXM/2te47US93SBqC0MlRLBZFYzo+fve73wn82Nvbw8mJgU/Vak005vv6Xe+DtO7Yz448jc4ZMgn0sBkl0gyQ98SIzwZkebkxYGoOs+tb2Pz0Cyw8eoKxtQ20pmeQ9z2UAFQRo0HHh7g+UgAk+bhOpXrdwXXuzm1fKbp9VUAVUAVUAVVAFVAFVAFVQBVQBd6HAgpAblN1BSC3qa5uWxV47wpcKD0me2TaYUXIxi1kwyZQLaORP0X9YB+VndcSkt46O0FcKgKNOvywBWZ+mLZXbHxvbCBS/zOd8ZO8EPNdqjf+AB0uAyDdrbNci56lxUU83t4WJ8hnn30mbhDOTmfLHhZ1CUtGbcXz3k+X7sBPo0AXAElCF1zB3jkz2OYoiiTzg06PSqWKYrEgbbAIQo4sCDk6Ppbv2TqLkISttAhBmq2WvJeFej5zCVsthFEk2+XCYj8XF7Q+qGjfLVAabHC8u/wL93WQCZDNZKU91VhuTK4LBz4INpjrwWuG0IPtrQhA0u2t6AghMKFLxG27u3VW9z53ZPt0QSDuf6/WYdSlbgPO2WIsyfn4/nt8++23ElJP8FGrVRGGUQKSXGbJZVCl36BqAxDrA2F4uax8ETOYzI9IjkaAMOFHFCPwA2RzYxibXcD4+hbmHj/B2qdfYHzjAZpTUyj5AU4aTZTDEC0PAj7YKitxf9BZJ+DI3Unbe9v/7v3TXCb6KaqAKqAKqAKqgCqgCqgCqoAqoAqoAj+VAgpAblNpBSC3qa5uWxW4owoYdiHJHvARIYhD+K0GvHoVKJ4DJ0eo7e/h7N1bVI8O0TrLw6vXMO7FyDJDxDlCbAAwy4KRF4NNfziR2pUR+3tQOoW51AGSaiOUbuHDoqxr1cOZ6wQgDEp/8uRJkg/i2mK5Au0ouQR39NTpbv0ECqQL+q6dFaGFZIY0m0nrq2qlgjKXUkkcC+eFguSDsFBfOD+X7+XrQkGgCNejo4TOEhb7uS3nMiFgcSBklEOUrJxsVlwZhBUEHG7h+J+cmhTIMTc7h7n5OfM8Nyc/E2eHXeju4NfO4eHaW0mLKzo9bDh6L3jRvb+Drrd0GLdz3VCX05MT7Ozs4IcffxTnx6tXryR/hS3HqF8aFPEz+d50u62rX9+uEZa5K5pHup+fCz2XtHIDgKMYUSvC2MQk5pZXsfjoCda++Bkmtx4hmltAbXwc57GHchyjGsdoipPNbJ+B5+YuaRx15sF+gsPeMUcZIbquKqAKqAKqgCqgCqgCqoAqoAqoAqrA3VdAAchtniMFILeprm5bFbijCiSNf6TgxgheA0GCKES2UUO2XETz5Bhn796htL+L6sEBokLevNZqIBNGCGz7F9byQi6IBYKY0uFohbxBAMTJ2KvAyUIti7d0fxB+sB3W0ydPsLm1ZfJBZk0+iJvBfvUi6R09mbpbN67ABUdDu0SdfJZzcDh3R53tsqpVyaVgsV6AiIUhfOb3/HmlXEa1WpXgdbbZ4tf8OZ8JRCLrbjAh20SLnQ9X8HfPBBS8BpyrgxBEwId9npqeSqAHQ8sd+CA85MJ1CUwc8LjMNdXv2unWaxAA4e0hjAxMIgDi8RNy0OXx6uVLfPf99xJyvr+/LxpSJ+rd3eqq+3Oufm07IJEGIeZO5m5lAsLQPh8B8z5y45heXMLyw20sbn+C+WfP4S2voOgHOI+Bcx4fQYlng84t7CAAIQgxIEgByI1fwLpBVUAVUAVUAVVAFVAFVAFVQBVQBe6dAgpAbvOUKQC5TXV126rAHVXAtayy85pl5rFzg2TDFsZbDfiVMlqFc1SPDlDYeYvK/g4ax/vwSkWMNUNkwwgZFvIcAPFigSCs57FFTPrRBiLdrWWMF2VYANJLTr63Ix9kcRHra2vSHuv58+cCRTY3N8HiL2fJs8A7sEB7R8+b7tZPpECfcPL06DXRDybTI93OikCEiwtGd0HpLiy9ycB02w6rxdZaFoIQBEi7rGYraYvF7TgIclmAOcc1F4IM97VrW+XyPvhzfu1+7oBgum1WGq6MovSFtl3u+u/KBEnrxeOlM+bg8FBgBx0f33/3nYSds5UYX6NmokFkwMNlgIOvXdiPfoEZ9vZkXu50f4gDhNtK4IeBIII/CKR4TJkMJufmsfJgC8uPtrG8/RTZlXVUJmdRyuZQBFBh2HkUI5RbHD+j7fawRwMvTiMQ00JQH6qAKqAKqAKqgCqgCqgCqoAqoAqoAh+jAgpAbvOsKwC5TXV126rAHVXAdZs3YEK62yctWDKIMBaHyIQt+PUamoU8yvs7qOy9Q3X3NVonR/CKZQS1BrKhaRhDBwjdH6Et4EmP/I5j7/6+UxhT2GyDkGFlcwVP98wZ4iwCs5XPg40NfPrpZ/jk2ScCQZhvsLCwIK9xHRaANSx9WKU/svUGARBb2O+niiv0p+GIy/voyP1gLgRhiW2r5eAJXSCt0IAUrp8GhByzDloQ/HHhWJaF32ez8rM02OB73HJVyHHZCBgEQPhel6XiHC+EHAw1p+vj5cuX0u6KIIQ/d+3AerW36pWR0p1Jkuxr28CR/lHi6mjfo2xrKgsppE0Vz7HLBJHflKS3H7ITE5hYWMDc+gZWnjzF3NYjTK5vojk5g+PIQyFiy6sIDWa8CDjhfY3pSea/dtKHJx2v2h6QdIbSR3a96eGqAqqAKqAKqAKqgCqgCqgCqoAq8NEroADkNoeAApDbVFe3rQrcUQWM78K0nPdt13uDQViRM7kgfhzCi0J49Qq88hmi0wPU99+isvsOxXe7aOXPkW20pBWWzJj22gU8brP9MD3ze3TWTwKHrwtA3GdxOyz8ZoKMtPZhu5+V1RVsbW3h8ePHePbJJ5IPQhgyOzeXtMW6o6dJd+s9K3BZuPegXeuGc2ko4r5mnkSUcpB0rMPWSXE77FtK8J6BhOklnc/h8zWb19END24mK6P3UfdrgZVem1CDbcAODg4EeHD58ccfxfHBAHk6PlwbsPT2hskccZ+TaN5x9+nc5/R9yNyXHJRw+R++wA8XUi7eOLnFMWslh/nVVWx98TkWtreRXd9AODOPSpBDycugFHuog64PAz/MDY7ODwIQP93sSnYq8Z7QSWQhsnpABl1Z+roqoAqoAqqAKqAKqAKqgCqgCqgCH6ICCkBu86wqALlNdXXbqsAdVcABEF8AiMveNQCDQeaEIG6adBA1kWtV4JfP0Mrvo8pw9LfvUD86gVcowqvWEDebQNgCJLOAwcSdN24vZs5IutmMKf+5xBDTIubqDhAnc1IslYKlBz/wMTU5iaWlJTzY3JRskO3tJ3j0+JFkhrAtFvND0o4QFpT1oQpQgesAkJtQsJfbQa6cAQ4U99k/1f53fI7kg5vAeDpY2OqKuSj5fF7gBx0fBB8EIPya8IPgg+s7mNPPpdINlbo17gYg/WBCkvjhHBji1KDhg40A6WYzWDgmuAiy8McmMD41g+m5eSxubmHji88xsbmJ+swcypkczhohSmGMBjy0zMAxcec27JwAhHdadw9MfvGyd0HeLuXeK46Vy/b6JkaVbkMVUAVUAVVAFVAFVAFVQBVQBVQBVeDuKaAA5DbPSQqA/LrHX939Gmjf5i7ptlUBVeCnUiDdgoVXe7shVvt24COEHzXgt6pAo4ioVEDjLI/G0RFqe3toHB2idZpHXK4gCJsQ2CEbNo4S11zGOU7aLV9SSMQCEANCrvZIF2F9z4fnG6DCdkBjNiSa7a8IQ9Y3NsQJ8snTp3j48CFW19YwNzcnIITrdz+GLThfbc/1XXdWgXSlepid7Gqd9b7HzW0BkL5gRtwSBn4QfDjHB1tbEXgw54OOj6Ojo54ZH5Q47VRxkne3uBoIQvqcKwcX3J2HrfoEAst5Ni38Qp/P4F0PiALkpuYxvbqJxa1HWHvyFFPrG4jnFlCfmETBz6AMD7UwRjOGwA+7KdkDi3XbX3X9lmXudu1fcoWXDAVArn6fHGYY6zqqgCqgCqgCqoAqoAqoAqqAKqAKqAI/tQIKQG5T8UsAiP6BfZvC67ZVgbuggDNqmO706VJceu84J7olc5u9uAGvVYNXryLM51Hf20F9fw+1vX208qeIy2V4jbq0z2IJEaDzwwSsS1MZe8dpR//aUqRnA4KvAUCkdGgL0OmZ5KbGSFeKJzPM2RqLzg9CkKdPn0prLLbIoiNkcXFRMkK4DsOi2U5Lc0Luwkh9T/ugAKSn8K5VVxpMEHow8L1SqQjcYJYHQQeBB8EHMz749fHxsThCuL7LKemGHoPA0fAApLMVnzkY047PwF9zTwqsA0TgB7lHJkBA18fEHKaX1jG79RRzD7cx/+gRvLlFFIMMivBRCGNUJeiczjmzZQdA2qCXn2nveMn9r1tW98KgBli9Ggm+p2tDP1YVUAVUAVVAFVAFVAFVQBVQBVQBVeAGFVAAcoNiXthUCoD8y6C/vG9zP3TbqoAq8B4UMC1azExl9/9uN1LzkhF5DmgQgrTE6ZGpVREUC2idHKO0t4PK/j6qhwcIz8+QadQQtJqAF8JDCI95IswVSX2W6b3vwAeffckSualHryKqZIT4vgRFT4yPY9o5QtbXxQmyvb0tzw8ePBAYMjk5KTkh7dZaRpXkxnmD+3tTx63bef8K3Jbz4v0fmdmD9PG5oHeCD7a52tnZwY8//IBXr18L8Njf3xfoQTcIc0CazabAD7njpPJMrnNsFx0p6V8cja+t7bYwmUTmjtcOIucaIbM/eL2PT2J2eQ2b259i4eE2xje2EM8topwZQznIoOIFqHoe6rGHluS4pOEx+1jZz7MtttzdtROKpFuZDfuLrgKQ64wTfa8qoAqoAqqAKqAKqAKqgCqgCqgCd1eBYf8uHPYI9O/HtFIKQIYdN7qeKvABKtAGIN3gwQUDm570kbSzihAL0IgQIEI2bGKi2UBcLKB6fCjwo7y3i8bxEbzCGeJKGVGrBoR0hLTEFRLYaGHXHMYAEF8ChuVnrhXWDWrtiqMdbXRYAKUjxPMwMTlpHCHr69IWiwtdIfye7bKcI2R8bKwdmm7Bx6CZ6jd4GLqpe6TAhwxAosi0uCLIINBgfgcdHXR8EHaw3dX333+PN69fY//gAGdnZ0nGh3NUOfjhTul1r6PeAMT5MRwAcRAkkjZ9pJhy/+G9h9dzJgt/fBK56TlMLKxgfuMhNp4+wwzhx8IyKrlxnDRa4vqowZO8DwITOj/MtlIP6y6ROCX743QG0sXjHvYXXf0F9h7dBnRXVQFVQBVQBVQBVUAVUAVUAVVAFRhBgWH/Lhx2k/r3owKQYceKrqcKfOAKdAKQTghiyoYuHNiEoxOEsK0Vl0wcYSxqIdNswKtVERXO0Tw9Ru1wX0BI7eQQteIZ4moJmbCOLNf1GCvsio/8PAdAbLf8GwIg3TPUuwuu8r35obS4Yrsr5n9MTU1hYWEBq6ur4gIhDNnc3MTGxgZWVlYwPzcn7bH8ILg0iLobunzgw0gPr1uBO5YFMvIJsr93tTMznH8ilmBzQo/z83McHx0J5Njd2cE7Lu/eSdD56ckJCl2OD14TvVpdpeFHv2yRkfe/fecSYMt+Vy7WnO4PL4oQx/Sm+Yj9AHEQIDszi+mVDSw8eITlx88wtbqBYGYOrYkp4/zwMihHQC0CGrFt8EfHSLp3YGpHTes/+3COkC6vXdtANuwvuvoL7OhjQd+hCqgCqoAqoAqoAqqAKqAKqAKqwH1QYNi/C4c9Fv37UQHIsGNF11MFPnAFLgMgPHQHQIwDxKIPfu2ZXI9sHCMbR8hFIfx6DTED0k+PUd7fQeVoH5WTIzTPT+GViwjqVWTiJoKILhK2oXEYgmHlvmlHc0MtpfplBPTafhpW8PWxsTFxfSwvLwv8YD6IgyDra2tYWFwUUEIQwnVdi6x0cVcByAd+4Qw6vPsMQFLww7W3IvRo1Buo1qrtfI/DQ+zu7WF3d1cWuj8ODw8FjNAZ0m5z5a5zI1r39ZZuL3dzfTjT+DaCZ+9XJvMjNjcyL0AU5BCMT2JsdgaTy6uY3XyM2c1tzGxuI5hbQNUPUIGPUuyjFvtoyeIlmR8Ru10lYyEFPOzP0gDErGmyQNxDAcigC0lfVwVUAVVAFVAFVAFVQBVQBVQBVeBjUUAByG2eaW2BdZvq6rZVgTuuwCAAIgVLu4jvw+MSI5TCn2lgFVgIEoQtBM06vFoJUekcjbMTVA7ZGmsf1f1dhOd5BPUKgrAh7bBYiGQAsXg/mAVwCQDpVxjtmxgS27nrXYXoduHRzmi3r0uJ1lhCxBGSyWTEFULIQRgyNzcnrpAtApGHDyUnhC2y6Arh64QgbO/jIIgCkDs+8G979+4ZALnQsksQZSwQgzCjVCrh5OREQAddHgw059cMOWeLK+Z/0BXCEHS2xmKbrM5txozF6Hh0u0Hkxe6Vkgu2zwlLttl1JxC6yiMw2NY09KPzzIBX3vf87Bj8iRlMr6xibXsbcw8fYWJ9C9HcEkrZSZSDLOoeW135CJGRxn9yA2S7K8tQeC+U8HPZj1S/q45EJXcHNcfQ+5417C+6OoPnti9d3b4qoAqoAqqAKqAKqAKqgCqgCqgC70eBYf8uHHbv9O/HtFIKQIYdN7qeKvABKjAMADGlPVNKZLsXxhe3CEJsMY8QJBPH0hIrw5yPqAmvVUNULqGeP0Xt6ADV3XdoHB8iLOQRVUrwGlX4LeMGERCSAJDeJULXiseWGTsKiT0Liq4AfQkAaRdo7cxsk10sj3TxljCETg8HQdgOiwCEzhC2yaJThBBkenpagAnBSTcQ+QCHjh7SZQrcQwCSzvYgyCDQINigo4Pwg62tCD+4vH37VtwehUIBtVotAR79HFzdjiy3XgcEcRChh669AGjndd8NQNxdi437UjAkBjKZLMbp+piZx/jiCmY2HmD5yTYmNx4A88z6mMRRK0YxApric6M7LQMfAXzppmUhiABhC0A6E0BSR5D+BfYyf8uwv+jqL7B641EFVAFVQBVQBVQBVUAVUAVUAVXgw1Rg2L8Lhz16/ftRAciwY0XXUwU+dAVi05LF/X/vw22HCcs8ai9Gy86rFseEABDjBJE++3EIcGk14DVNW6zo9Bj14wOU9nclML2RPwEqJWTDBjKEICYK3bbCspYTy0JMj32DYNJzqbvDhS/su3OBdAGNUU4pP49whu6OtCuEsGNxcRFra2uSD8IWWYQhLjh9dnZWYEjaFTLK5+q691yBewRACCe40LlBmEHgQWcHgQddHnt7ewI7CEHy+TyKxaKAEa7L99Al4rbRPmsXHR+CJKwucr/h/wR82gvdrJC6+NvtpfoBEPfeNnixzi7rUDPJRQZSiA/E8zE1M4vVjU0sbm5h9uFj5FbWEM3Noj5B10fOZn0Y54dpauXDjwP4MZ/bAIS7K4aQjjZYvX69Mvp2xaR3DfBhf9HVX2Dv+Z1Bd18VUAVUAVVAFVAFVAFVQBVQBVSBPgoM+3fhsALq34+9/kL3vv6HX6dqDH0bywyrsq6nCqgC90EBoQvdnek7d9wAElfAMxiCDhBTHDStqwhAWBx0DbNMe6xIGsf4zRr8SgmNs1OUDvdROTxA7fgA4dkJ/FJeAtT9Fp0jMQKPRUZjxZDN+Swwmp4z7ULmxf0jQDFZxF2lUr5Veta0X7t4d+sur7bXSCxydutRxCBnwPcDTE5OYH5+QdpgEX48eLAhMIRQhO2y5ufne7pC2GKrZ/uf+zBedB+HU+AOAxCX60FwwWwPtrgizCDYOD09FdhB8LGzsyPP/N6BD65L6CFXerfLKtW+qm+YebKORa68mNzllnaAOCeWhQvtu49tmWevd2ln5RHCCk2Re5HgWnFmWPzB1nTZMQRjU8hOTmNmeQVrjx5hbnMTYxsbiGfnUM1kUPI8FEOgGnloyt3LN9sk+CDojX14dIDwP7mfmAB0uT/1fZjXFIAMd9noWqqAKqAKqAKqgCqgCqgCqoAqoAp8vAooALnNc59qgfXPfQCIwpDbPAG6bVXgTihgQUivfbFzquUlkwyQtMJP0InL8nDv51oSOIwYAfM+Wi3E9RqalTKaxXM0T4/QONpBbfclWidHQLGCTKOFCQTstC/Aw2SOmMB1zt924CWZzU0+Yh0sdJ/IvnUXI/sAEAN05IN6zMw2YMfuhjlum1bs6rf8lu4OtroaHx/H1NSkwA4uS0tLAkIIRdgmi0CEPxNXyPi4tMjyg0CyRm4q9P1OjCHdiYsKtAnaT6JOX/CQ+nSCD0IMtrgqEXrk8zjYP8DO7g7evHmTBJoTepTLZQEkBCV838Vsj4sg5NIDTcVk2MgdixYvRGgkV6jkDrn8Idd2jxke4sYQRgrfs1DRQguXVdSi72NsEmNzq5hZ3cTC1ra0vJpYXUQ0M41yNotaEKDleWjFkIDzFswigFfOn80nknuNL5+Z3B+s0+Ryd4e7zwwaApeBlO736u9lg9TU11UBVUAVUAVUAVVAFVAFVAFVQBW4XwqM8jfhKEemfz+m/yr3vv6HNABp/4HfL7JzFKl1XVVAFbjjCgx5n3UAJKkN2uZZXfm/AiIcRpAmMhI+HAEsotariEtnaB7vor7zAo2DXTRPzoBiGdl6E0GzBS80mMPNsI69CPyPzhNmkJitGwDCQqhAEwEgBCWph5tJnsw8Nz+w88QvaUtjfS/2/QZUeF0ZzXZb4ghhcLppk8U8EOaCsB0WW2MRhtAlQghCV8jszAymuvNC/ACezxZg+g/THb9SRtu99wRABIQQIsYmyJwAg7kedHoQahB8sNVV/uxM2l2xzdXe7h7e7bwTxweDzQlI+F65znxfFrl2eozRYcCLvNddT1ZFt6kELHap6/BkSAiSajUV2Oue175pncclgO8FiP0AUeDDy2URTI5jbG4JU6tbmF5/jNmtbeSWlxHOTKCaCZAPm6jxXpNwUHNniDxmf6RvDwaC8IbkmnbJy3K59oKoow2T9tpD3oj7RKlf9VP1faqAKqAKqAKqgCqgCqgCqoAqoAqoAu9bgWH/Hhx1P7XOlP7zXgHIqONH11cFVIGBCqSbSUnxkyAkaiHTrMKvnMM7P0Tz5BDlg0NUD45QPzhCXCgi17QB6bYFVuRFCJk9QkeILTnKzO/YQ+Dab3kxWCht/5NBYJH+B8S0wrLNa1LPvQ6j7QIxr6Zxjlu/7SKRTj5ShPUEgjA0nRkgk5OTAkQIPghF1tbXTWbIgwfSJos5IjPTM+IioZtEIcjAIaUrDFDAtbiiW4PggyDDtbfa39+HWwg+2PLq7PwcxUJBwAjXdW2u0tkeNwXmkqsq5QTpPpyOjlj2Wk9f1w54OveX2Tcfnp+BH+SATA6t3BjGFuax9HAL8w+2ML3xEMH8Murj06jlcqj4QBUxagREcYwgMllGDo123kfcHrYdIck+JwBEh6UqoAqoAqqAKqAKqAKqgCqgCqgCqoAqoArcVQX6tMByBb/08109BN0vVUAVuOsKtCfCs9AYIRu3kG1Vka0XERbOUDk5QeXgANWdXYQnpwjKZXj1GuJWA1HERjb2P0NR4EngOoPXbQscyzbcTHEHLC7MTLdhxC7TpN0Kq1cZNk3JewEQvqd/Ky3JJvD9pE3W3NwclldWjDPEBqYTiiwuLGJ2blbaZxGYEJ4QohCIsM0WF22XdddH+PvZPxc+TljR7fRgUDmhBt0cDDCns4NOD4abcyH8kEDzahXNRiNxexgOYMd+V87HdY8yuYr6TGzpNS9FGuBZ9iCZH9bxZVNEJNgcfoDM2ATGp2aRnZ6DNzuHyZVVLD56iOm1DWSXltEcn0Ih9lGMY1SiEHXCD7mX8D5CJ5nNEKHLzHN3hi4LT/d+60Sa6w4Jfb8qoAqoAqqAKqAKqAKqgCqgCqgCqoAqcOsKKAC5dYn1A1QBVSCtAEuLQRwhiJrIhHUJSY9rVUTFc7ROjtE6Pkb96Bj10xPUzs7QqlYQR014cQiPrbUIP5grghgZC0IcipBwdilemvncHQaQ5AcmL6TtBOl1foZxgLQBSAdIsW4Qt1U3e945Q5wrhM4Q5oLQBUI3CLNCCEdcXghfn5qaStwhBCE3NRNfR+T9V8DBD+Z5sLWVZHqUSgI86O4g8KDbwwEPl+lBMOJcHi22pONiW2YNamU16PVBqg4CIMk10754zHXM69U5yByogIeQ7ar8DOLcGCbnFrC8sSmOj5kHmxhbXoE3PYvW2DgqQQZlP0AFQJ3vsxlD7hcgAhAXoC6flwCQQUekr6sCqoAqoAqoAqqAKqAKqAKqgCqgCqgCqsBdV0AByF0/Q7p/qsAHpoAUQQVchBKQHsQtAzQaNXilIlpnedSPj1A9OkL1+BiN83PE1TIicYQ04YVsj9Uy70UkIERqo8nMbRtgfCGzwxGRWwQgdkZ4GlSwFZFbeCqdK4Rh6Gx9xUyQxaUlyQlheyy6Qtgyyy2EJAQhzh3C99EdQqDinCHu8xSQfEAXi9T8Y2nj5tpasaUVgQfzPBr1Bmr1Ggg0mOdRKBTkmc4OQg8CED6fHB/jNH+KSrkCAR5RlLRr6x43wwCOYdbpdxaGBiBsJ5fKG4niSGCmAZoWcGay8McmkJmcRm52HlPLK1jc3MIsQ87XNuDPzKERZFGJPRTCEJU4QgOQgHPncEk701zgOV9L53x8QCNKD0UVUAVUAVVAFVAFVAFVQBVQBVQBVUAV+CgVUADyUZ52PWhV4H0pYAubkgFgIAhY3CTIiFvItBrw6lWgUkZYOEfj9BTNkxPjCMnnUT8vIKqVkQkb4iAJOAfcBp+bwHQXkN4rtPwiAHEtrC52shnNAZIOQu6GEK6AnVbchUpLeHrA8PSstL6anJoU2MF2WGyZRTcIF0IRtywsLMhrXM+1y0qDkI7Pt3d4g4h6B1i/r5Ggn9tfARNizoJ/jDAyXswaPQAAIABJREFUIeZ0bdDhUTgvCNDIn+bl+fj4WBwfBB+EIGxrxfUIRugMYXsrvj/J9EiNg8uAmYnLuV4IWzcs6QdAkk+RC9GDz/ZxsjAEyAS507XBFneh7yP0MshOzWB2ZQMLG5tY2nokLa+8mVmEk1Oo5sYFfrS8QIBHM47RglkYbt5GoEi+N5/MFn1m0e5WeoWqAqqAKqAKqAKqgCqgCqgCqoAqoAqoAh+GAgpAPozzqEehCtwTBdoAxBQcZY47GHLOrzNga6wWglYTYFusUhFhPo/m0RFqR8eonJyiWTiDVy3Cq1fgtepA7MqaYi2xpUuXYdDVy98WdF0LrA5w0aHgKADExbK3N+AKy4NmywsciUyBl48gE4i7g2CDgIOgY2F+Xhwi/SCIc4bwPVycO0TyQ3yTH2ImvZuQdnWJ3I1LxY0N5w5K53g4lwcBRr1WF5BRLBWlvRVBBzM9+EwIcnJ6It8Tfrj2VnSIuDHlsmjS533YMXABYLhskA4J2zk4aVxi43aSNdNXlET5yPXflaJjxynhh+f5AiIEgEQR4sCHPzEGb3wC3sQkJhaWMbfxCPMbjzC3sYVgbgH1XBYVz8d5xIBzvpX+MDP+DWY19xsHQAhDBIjY43IAxLTE0ocqoAqoAqqAKqAKqAKqgCqgCqgCqoAqoAp8CAooAPkQzqIegypwTxRoFz7b5UUpSLpwcxtw7sURvLAFv9mAX6vCK5cQnp9JS6z68TGaJ4donp2iVTpH3KiafJA4gi8AxEEQ2xdLJrI7SNEVWp4KVTcFWbdf1wMgw56OpL1RGEmRlrDCZX3wmTAjl81Kq6zxiQlpg0V3CPNBCEfYJouOkPTCllnTUyZQfWJiHNlcLtlud8usvvv5gThHhivgu/ExvEPGbXdYkNCtszvvfCbsoLtDcjwqJsejUDhH/iyPk5NTMLuDrg9+71weDDevVWuoN+pJnge3Q+jhgEr62G8PfHVeTx0o0NixEtDhgIc8iwPMLHy4zA1xKiWQjtSC9wbTsio7PYmplSXMrK5gZm0Nk8vrGFt6AEwvop6dRj2TRQ1AzQPqMegtM5YwoX/mcwwAaWNPF67uVvAYhi53AQUgw97DdD1VQBVQBVQBVUAVUAVUAVVAFVAFVAFV4K4roADkrp8h3T9V4ANSoBuAtFvfuJnZ7YNNwtJDtsaqA5UKmmfnaJ6eoHF8iMbJMeoCQdgWqwI0a/DDBvyImSKQxZUxGfLs5n+3y59cwZZDY0IT87AelZTqSeOeVMnWvdwNVkY7We1COOehe8atYR/uNZnB73kCRoJMBswAcQ4Rwg6CEAapOwgyPzcvgMQsBoTkxsYEovB96QwR2aYNV7+QJ5IqHF+10D+aGje/9jAApAMUyAAYPPe/FwBxP0tndrjsDkIJwgmX4ZHkeDQa4tog9CDUKJfKKBYLODs3Tg+2t8rnz1AqllAoFsTlwbBzBzuGBTG3c/56w4+0C4RAIQ072pkbLgfIogfPEydGKDDUh+dn4AcZ+JksMmPjyBHmLSxgen0V0+trmF5bRXZ+GfHUAmrBJIqhj0pE8BGhSdDh2Iu7BzhDmA1UT67apGWeue5lfxV+3PyFqFtUBVQBVUAVUAVUAVVAFVAFVAFVQBVQBd6jAikA8usezb4HF4Le477rR6sCqsA9U6CXA8RSBzM32xYuTacq6+aI2RYrgtdqAY06vGoFKBYRnp+jnj9F9fQEleMjtAqn8MpnCBpVZKMIQQxZ+DDtbyKErgmOZ5IA3OIaZSUQRGaOuwe/JpjodoWYfUy30Rr1dDhnSruQ3QYg6U9P2lf5ftLGSvJDMhlxiYhDZHwcExMTshB00ClChwgBCUGJc4vwe8KRdLC6a5vlgtUdDBnaMTLqgd/y+v1aj/VsTSZwzJ5dCz+6/zG8ABC6sjFkFEg7s0jaNYUMK2+1EuBBhwfBBUEHMzoYVs6FLa3cwp+LC6RalYVghFCE7yVAITxJZ3ncsoQDNn8RfpjrzF4NNF0IX/TkGszY1UPPZHDYhB5k7JXFE0Bo0eI2ggyQmUB2cgaTswuYZbj5+gYmV1YQLCwgnplBOD6BRnYMdS+LOgLUY1/eS9eHtLXq+NWl8/cY4zjrumot+OAxjIZAevza9H5PjH66KqAKqAKqgCqgCqgCqoAqoAqoAqqAKqAKdClwCQBR+KGjRRVQBW5WAQdA0s2m5BPa3XJMcdIWpc1LsRRTpZs/21y1Wsg06ogrFbQKBQlHrxwfonl6iPjsCCidw6vX4TWasq4XhYjjCBEXIhCPz20AYu50zgFi22el3CNGgdsEIObzzaPzvusK7+mfck0WxJ27wGU80MlBgOGeCURmZ50TxDhF0kAkDUHS7pCxsRyy2Rxyuaw8Z7lNu13nGHEh7ulckWRfuxwUt+M+uHxcDg1AUuMsrb7JII/NOOxapMUUQ7np6OAzwUQYiitDnB1105aq5p5rNQEbhBl0cHAh9Dgn/Dg/T4LLCTzcNhzs4Pf8vAvuHJdZMcCtMiiD5upXdyf4c9+ZPA0DlOSqiQyEzNqWVwIo7GDmFWWuKgsWMxkgl0MwOY3szAIm5pcxtbiC6eVVzK2tIzu/iNbkFOrZMcn5YMZHLQIahCfwEHkOY9rOV5ccnNuH5KqzwNM5xgY3wEoDoKurqO9UBVQBVUAVUAVUAVVAFVAFVAFVQBVQBVSB21cgBUD+Racy3r7e+gmqgCpgMwB6CeGMF8nNyIIIBylYWiUECcIQfqspGSGoVRBLRsgpGicHqJ8co3p6KnAkLlfgNWoIoqYBIQJA6AMxnhBrOkmhB/NJbJ/Fh/muXy4IX7ueA6StQW8AkjhDUmIlpVcX6J4qhrtCOVd3GSLZbAaZDGFGVgDJWC6XZIrQLWKyQswzXSHT01PiEKGDhN9PTU4ZZ8nkZOI0ca20MgHhiAlavwBFRLreoeu3DUWSwr9zanQBg3S7KjmLKUeHcXLEAh7CyIAO175KWlg1GsapUauJS8M5NQg4pJVVqYQS21mVy/Ia3Rw1ujosCHEOD4ISAR22NRY/w0GtbujSrdeo+t08CLkIQIzzwrSy4zOvDT+KEweIuabS7eQMAok8Hy0/g8zkFCYXFzG7to6FrceYXllDdm4B/sQ0wuwYGpkcKn4WNS+DhuejCc84RgSRthFixyXb4ybTC120wYe97ntfjnZrne4XvaGrAqqAKqAKqAKqgCqgCqgCqoAqoAqoAqrA3VZAAcjdPj+6d6rAB6lA2wnSeXjdAIQtdGxJ0nTvd4VVsLAaIROHCMIWAoKQSgmts7y0xaowLD2fl+D0uFw0kKRZRdhqIA4biOMWELNk6wKZ06jD5RY4V0h3O6z0Pt8UAOl9mgcVrvsVwvm+tHskDU34c9c6y+WJEGi49lmEHgaATGHKhamnQtjdeuIaydlMkZyBK4kDxWaL+EEnHEmDkrSrQRROwZL0cY1S7O+XwwHr9EhncrivXXB4+lnARLOFRrNhXB2Nhrg6krBy26Yq3apKMjxS4IPwg6CE7yHsaDSbSUusFp0dcdzh7LjqMQ9zgxg0jobZRteVmkrTSIeKm2uULitqziWQhU4QxotzCSTjI8jkEOQm4I1PAhNTyM3NY3plFTPr65h9sInc4pL8vBlkUQ2BCpfYRz0O0PIITsQbZnLOR3xcaHEm7zfXu2zOZQL13fbtXvcjHo6urgqoAqqAKqAKqAKqgCqgCqgCqoAqoAqoApcooABEh4cqoArcXQVSACSJSfdYqJSmN7LQEZKJQmTCEJlGE6hWEZZKaBbO0MifoJ4/QY1LIY962QSm0zniR6Fpq5Wel+5a4cidsRcA6ZbqbhdCGZ5ujqTT5SAggsAh5dxw7a0cHKFjRNpfMSTdNyHsbIlFWOKAiXOPEIq4HBJ53Qa1M3zdha5ze+mvE2CSdo/Yr3u21uKBcJ/tszsT/aCHc20I2AhtCHnYzuUg2CDoINwgqOBzL9Dhcjkq5TKKpZKs60LInTsk7RBxOR0OqLBdlrTNYtsy276Mr5nDMA4Zt9zWhXjTAMQ0uTJXpIyvJGS8DUDkMwUk0LVF9OHDizPw/RyCzDjGp+cws7yCqeU1TK6uY3xpGWPzC8DUNBrjY2hkc2j4gbg9GtLqykeT8INXrccr1wCQjvZ5owroXFSu1V7ybI6rP1u529f9qDLo+qqAKqAKqAKqgCqgCqgCqoAqoAqoAqrAh6yAApAP+ezqsakC91yBOLbtbaSQb4qO5icRIEHmpgFOACADD2OxL+2xUK8hqpTRKp6hfs6g9GNUz05lCYvn8CtlePUqolYTCEN4zFngjHybNSKz1y+0wOol5t0thMps9q5Q73bYeru0290Oqrswz+9ZvOemfN/kjBBmEHS44HWXIeLgB8EHIUgagBB+5MQxYtpxuYVgpRvIuJ85xTtagfVoq9UrqyMNJaSdlW015RwdhB3d7o5uCFJn2yrmedhw8nQouYyRLniRBg29nCv8mdvXtM7u69u6XG8DgCRAMrlQTLg4H+ICidlCzGgUBBlkM+MYG5vG+MQMxqbmMTm/hKnVNUyurGFM2l3Ni+OjkcmgFEWoxjHq8CTjI+QCX5aIyNK6P+SzLKZoJ4+MqGIKdhoYmqCV1D2ge5t397of8eh1dVVAFVAFVAFVQBVQBVQBVUAVUAVUAVXgg1dAAcgHf4r1AFWB+6mAKzGG8BBaABLIbPK2AyRpvsPiPHwEcSC5A4ha8MMmvFYdqFcQ1spoFguo5U/RPD1BfHyM5lketdI5WrUKPDpC6CCRdj0RPDtz3RSx2+HKF+eEd86Ed0pfoSvPrZwktx89W/6kArSHDQ13TgXXyqodim4gRhC0s0DS65jXDDjJ2MyQdMssd/AEFS67hM/OOeHyMYR9cdL/BdcEw8pTwCc2GR5ukUK5/Zlzfbig8cSpkVo/HXQeShaICT7ne/jcodcVck56gahbGQA3vVELBgk6BIAkgecWGBrqJiepRYDRigA/g9zEJKbnFrG0somF1QeYW93A+MISMD2D1sQUarkx1DM5NP1Asj0acNCDHi/CD0GeCMX5wYe9JmU/zON6AMRc2QaAdqb+mE/rfigAuemhpdtTBVQBVUAVUAVUAVVAFVAFVAFVQBVQBW5LAQUgt6WsblcVUAWupYD1eUjhsyWtjzxkbPaHaX8lccu2+MknttihF8SUQz0vQoAIQdyCFzYR16oCQcJ8HvHJMRqnJyifn8rP4moZXq0Kr14TGIJWS1prsRhqCrru0V0K7Q1A5G3XOvrbfXOSrCIz6TvbY13lk9sZ4p2oJckh8bxUSLovAIOwJO30cIDC95lRkpX10wCEXxtd2brLtY2yZ9t+bLfrohvs8PuO1lh2m0MdM8egzRJxDiGzQ+0zPUpeyVCfeadWYksrCxwseDAAhK29zLmhFn6QQSY7Bi8zhjDIIRifwvjsHGYWV7G4voW5lQeYWlqBPz2LRi6HShCgAA+VGGhEMVrSOcsBDtfCzXyCfErqwro2/Ehf2dKmy4wv9//9rvp26kk3WrxTJ0x3RhVQBVQBVUAVUAVUAVVAFVAFVAFVQBVQBWxPGSkpfP0P/6J/yeuQUAVUgTujgJtj7RpdsTCZpUNDWtTwp6b4Kl+ZYAjJGiAaCT0gsknrnDNOVwczP4Jm00COSglhqYBG8RzN87yEpzfzJ2icnKBVLAC1KvxW036WdR2ki6XJ120AIjdQW5x1Ie+XZwikpTZr9guH73tSkuyF0U7bTQOQfp/e7dQw7Z8MM+h+rYMzubZGsr5Z3KP9PvMTEzVh1nEAgvCk38OBllHaQg0CK6Opf3trD/uP+P9r782SW1mydD0PACR3e5rMLGUNIyXTq8w0AU1Fc9KbbpqGoKuusl40ApnpVTKTqUo3m7P3ZgcgZKtz9whEIAIgQILkx3OwQQIeHu6fO7r1Y62/nxk09nfJrwjWWWky9nrZpE1aZ0eQqw+f0uef/5A+/fpP6dPv/pg+/U6u/5Bufv5duvrya0o3n9Pj6jrdL1fpdtHo5a5p0qMIHGYbUkxFcsm7OG+fXZFAnkbVvWXayP/wa0zQn4aVoyEAAQhAAAIQgAAEIAABCEAAAhdAgAyQC1gEhgABCOwSqIvMiOQhIcllK5fiAyIih5XikePlG/omgKwbKZdjAVoJXsuxq5TSlYghYn6+fkiteIDcfk/bb7+pAPLw1/+U7v7939LD3/6a1t9+S+2tmKXfp/T4mNrNOjVynJfHCgtmO7t8Az4MoUPIGPoeeQkZl8Cyfds8xh7fd/dw8/S2iFJEe1vuRnFfQgAZEh7qDBFdQZlPJWj0S0WZ+FGXuiqB+VrQEAHkFNkYU30cIqJML+bTWgyJH315YCiePxbjrwu/ReqHCk2RhSNrsVikdrlI2+tlaq6v09WHD+nD11/S19//MX3+/R/Txz/8c/rw6x/S1c8/p8XHr2m7+pAe0ir92LTq8XGXUrpvUnpcmKSpY3EBJB4L5snh2T8hMCqqU4kfoVvK5rNHdhTCCk+T4ZWJZ6inrRtHQwACEIAABCAAAQhAAAIQgAAEIHBeAggg5+VL7xCAwBMI9EOMIoCYXGD3iPSgmSCVACIBTM0AiRCpCyAS2hQhREtbtZvUbMQnZK0lr5qH+7T98SM9fP+W7v7x9/Tj739TIaT921/T9h9/T+vv39RYfbV5SFfbTVolcSbZprbdpG2SS4ggFjwVIWbRLqxck4xYByiDj0I+Uc5JR5RSu9RjigDio59ICcnCy95MkDrE7QKNr4macp+gBNa+JS4iQmRzFAGjf1wtgNT3RdaH3GaZIt2wfd/IfUy4mBI0nrBVX/TQMSlAtl1+HPSo6ePIH0876xDigoqN3lDEj61n8IgguVhaqbLPX1L69Q/pwx/+s/TzH/85ff3DH9KnX35Ny89f0+PNx7S+vk6Py6v0uFilTSuPHDMzX0tpO3+sisePziEyffJjQW/Mj/fIEiqrfyoRxIVILfFVRMn9dezm5tu86Nbg5BCAAAQgAAEIQAACEIAABCAAgXdPAAHk3W8BAEDgcgn0Q4wlYBulpyxA6lFaFRHknm02R7a/S0jTgqlyMUEkymNtU9qs0+bhIT3c/ki3v/2mJuntX/+/tJHyWP/4e2q/f0uL+x9p8XCXFo93qV3fp836IW23DyqEWEkuy0IxAUQyT0wE8ehuSk3YOcfMzLdEL9rW5xOOB3sFkJJ3Et9UHw/J5pwPPcNzZYDEzuoLG1NCxHDJq7FchbJ/pzIyps57uY+E/SMbkgFyBlX4deTHgbfeMfwufHP2h5YVS+a5ImXFFsu0XF2nq+sP6frmY7r5+Cktfvpdan//x3T9T/+cvv7xn9PHX35Nq88f0/bqOt02Kd2mlG63KT22KW23TWqlzJSamTdpq8JHo/pgXwDJeyc/JordyukFEHtUlEprnVST17otGDcEIAABCEAAAhCAAAQgAAEIQAACeICwByAAgddJoA71Zx3Xp9It3lPPr9xThJCcUaLfcN9quav28TEt7u/S8vtvKX3/lh6//6beICKEPP7jb+nht7+lx2//SI+339L2QfxCHlKzNWN2dQ/w4HJkrNgYVJrRLJBcSEiyRFQAWWUBxCWc7LAwuD659JX19NoEkLE9NyRQ1Nkfr3Ovnn/UtQASQkJ+hGQxMIQvu6fKc/BMELullJ6SfdWq8LG4vkrLmw9p9elr+vjTr+nL7/8pff31D+mzZHp8/TXdf/45PX78krY3H9JmtUpr8fRoUnqQ8lZNo9keW92kng2lqRwmfsRPR7zLtadiPPmh3YO5M/MnwJ4W2J7QOYdCAAIQgAAEIAABCEAAAhCAAAQg8EIEyAB5IfCcFgIQeAqBsVyHqSBm/7vyVT/ZND2lpXiGbNZp9XCfmoe7tLm7S5sf39Ljb/9IDyKA/P2ven3/m5TH+i21P76n9v4upe06pc3G/ELUM8R9Q7R0UynlEwKIeA40aZkWKoJYBkiU9zI6I/N8JwJI3yPkKTvmLR+7s6sr0/iYt5WP0hpPZV9FTSnJWpJScc1SS1stl4u0WC3T8mqZVh8+pOsvX9L1l5/S1ddf0s0vv08fxd/jl9+nm59+Senjl3R79SHdLa7M06Nt08Nmkx7brZeikwwPEzu8IFy1FMOP19bFkp780a98VomElKN6y/ubuUEAAhCAAAQgAAEIQAACEIAABJ5CAAHkKfQ4FgIQeGUEhgQQu81ECfsOfPYKcTFDBI1m85gWjw8p3d+m9ON72nz/lu7//vd0+9f/lH78+7+le/EKufuRNg+3KT3cpbS+S4v1fVpu12nRtGnZiLAi5bH8THo6zRdxv5DwDJEMkvIt/SHAVjLo9ZbAGts0/QwQBJCZD69eEpTuME0N8n0UQofv8eyZ0lgZKsnOaJartLyS8lY36ebmQ/rw+WO6+elr+vK7X9PP//TH9OGX36XF559S+/FLerj5nB6vPqi3x/1ile6bVXpsxNujSVoMzvd4frTpL7XY4feM6JVZAMnjHuOgkxwXCmfioxkEIAABCEAAAhCAAAQgAAEIQAACb5cAAsjbXVtmBgEI7BAYFkD63hGLRoQKEyI0K6MRqaJNq7RNSzFPf3xI7d1tevz2Pd3//W/px7//e7r7x1/TowgjUhbr7ltq776lJBcRREQ82WzSUitgWamtiFGbr4k5gMQ35BfZ7H0wbOyeCQggbHAjEFYxXYnBRBDd22rk4aKZayPNYqmlrZqr67S4/pCWHz6mq09f0vWnz+njp8/p+svntPrpa/rwyy/p6+//KV1//SW1Hz6mx9VN+tGs0m1apNuNZHw06VGFj1JUq2NUX2sdOTPFRQsEELYwBCAAAQhAAAIQgAAEIAABCEAAAmcmgAByZsB0DwEIXBKBrgBiwkf5BrnFir0ckBqZmwBhJXysXZO2Wt6q2WxSenxM7f19aiXzwy/b228p/fgtrb/9LT3+4/+zUlnf/pG2P+7S8n6d0uM6tXKs+I2owOKm7CKyuHdIvnZ0ESfOoz9LBoj0PlVC7Li1VIaeGbCvh1NngEwVRpo726l++nPq9zt1/NxxDOl54dwh15JPFFXTZL9u21ZcZ9K28Yv/3TaLtJIsjy8/pU+//JI+/+4P6eOvv083v/4u3Xz9OV19/pLamw/p7mqVHq+u0/bqJm1XV2m7WKZNs9Rsj7WIHq0+GlLlfuM7KJxEyoh1nL7f7dYoCTe0I2qHkn07hgyQ4x6RHAUBCEAAAhCAAAQgAAEIQAACEHg/BBBA3s9aM1MIQCB7anjZq9430msBRLMypDRQliiiTFYlWkhAdyuCiHh/PKT24V7LXzV339P2uxim/zXd6+Xvaf3te2q+36X29j6t7+/T5uEhbdcPqd08pma7dt8Q6UsyTSyYbQWydsPnx5bAqj0VNETtkfciBMXZdkPyvSpLB+2lLOBE+a+Ro88pgAyNf67wUK/AXA4DBZ9Gmc0dx5AAYstoYt1C9qNsDhHsmpQ2iya1q2VKV6uUVsu0WK1Ss5Ksj5t09elz+vTLr+nTr79PH3/3Typ+LH/+NS0/f02NZnpcpR9tk27blB7alNZtsvJWIQjKOcLYvLGdqifNmSD+Z+xhH58JHwggBz2AaAwBCEAAAhCAAAQgAAEIQAACEIDA0QQQQI5Gx4EQgMDrI9AvgWWBWNNBqtC2ZIHo5KQUlpenylFwF0/cgyPpd+ylrpAbn283aaV+ISKG3Kb2/jZt7m7TRozS//E9Pf72Ld3947d0/+239PD9t7SW2+9+mHDy8JiWm01apVaN2MU7pGuK7sQnMkCyt3UuP+Szib/DELsjgFjfXvSr+r3KkbFKShnVVOB+JxPiuQUQDchbIL4vXFhGgs15KmPDu8krPnRM3VNfRio5Rt1HTJy3Foi07xHvi10pzCamc9m2ablxAWSxTO3VMm2vr9Li08d09fVzuvn6JX366Uu6ETPzLz+l668/pesvP6fFp69pK4LH9cf0cHWTHpbX6XGxTOu0tAwPzfKILCjfIU3Jh9L9ouOtLjsD9X2sYy2PwfH9QwbI63tuZcQQgAAEIAABCEAAAhCAAAQgAIHLJIAAcpnrwqggAIGzEBgSQNwnoT5fDkBbBoh9u96+aW8hYAsAbxspMdSmVoUK8wlZildIK5dNWrbr1GwkO+QxtXf3qf3+QzNBTAD5R3r49lt6/P5b2nwX75AfaXt7m5qH+7R6FM+QRzt2u05tu0mpFd8QKzYUkoQF8OX8PvgI9Msd+r8HxH3kmh2gAXYXcfTaTSG8iyKARHGurgCix1cB7qEMFeuq5JvIWfVMzyiAGBqn1Yu0Z1yV10q9/P1dUgsgY9syBLPONspM7ZeuCBOZEEXw0EwcyeLQkmu1t3dXBpOSbPqzWKSmWaTFYplWjV9W12l58yEtP35I6dOHtPzyKa1+/qKG5h+/flXh4+rz17T89CUtP3xO26trNTG/bZbpNi3TXVqkO8n2kOyntnamkdJwNqi8f3Ihq1oE6Qtk/f1aJjYtgNg+Gv6pV2lXGjrL0wedQgACEIAABCAAAQhAAAIQgAAEIPDqCFQCyF9GIghT3/F9dXNmwBCAwLsmUD/VDT/t1aHVEEDsO+nl+VAFEJdCIickRJBFk9KybdUdYSGiRSulrbZpuTbfkI2UwNLLXVqLmfrtbXr48SPdfvuWNt9+S8tvv6UkwoiYqt/fpu3jfWo3D2mxfUhNu9GLlDtahjAT8eeFxPzF+0FGtk1pKwF1t1j38kQ6hxA++gKICgY201zoy0WVLLLo3rEZhxwUWQjdcHX92uEtRwSQOuNhKPthLCNibBuXIks2ov4q9wWQ6CdnYuRSTzHTriQytGt2BZDIYugKRnaukhMiosJiqe4dqXVfGP3dtBBbD18XWQORwLZ60CI1q2VaXd2k65sP6frj5/Thi4gcP6XPP/+SPvz0U1p9/ZyaTx/S9uNNam+uU7q6Su3qOiX181ilbSMA9JY9AAAgAElEQVSeHov02CzTWr09lmpo/ih7O/aN7vpq97sIYvMoIpk9OmqCpYWlWNV7Zs4TUOE33rr0O6dH2kAAAhCAAAQgAAEIQAACEIAABCDw/ggggLy/NWfGEIBAzwukD2QnYO7ZH3WQ20KvUQqoBMhVBPFSURIeVi8PiVenZN4e21ZN0O2yTpvHx7R+eEgPd3fp7sePtP32La1++3tKv0lmiJTI+pbW9z/S9uFHah9vU1rfpe3jQ2rW67TcmLAi5tImx6jltWWMSKjcBZCFfJPf/Uw8bq3314F4i8BHCSzJZTHhwMofFT+HwqoKPg9mUlRpKXHSCQFkTOg4RgCJcPtYboCG16s7Q/pxDO51UbI2ym+x5t1dUySCet6+Y5xPfYT1YtkfC/HqENbbrRqXG1mT09JimdJilRbL8O+w6+X1dVp9uElXHz+mm4+f0vXnr2n15Wu6+enn9Omnn9P1ly9p+eljaj9cp8erZXpcLNK6WaSNCChqYJ7SZttqpsemEVFF5Lqliityn5w//ovyVpYBImOVERbBw7xAdDI+xVqCciVnTy7H+BPS1BcwyPzgyRwCEIAABCAAAQhAAAIQgAAEIACB/QQqAeRfepGEfvAKlBCAAATeEoHDg6clHFtnFYQM4jFgRxTZEfUz6UK8RTS6Lb4jIlS0+q3/rYgh8u1/8f94eEgf7+/T8u42tbfiH/I9Pd5+Sw+3v6WHH/9IDz/k+lva3N6mdCc+I4+pXT+qofp2/agls5aNZYio+NKmtNxaGa8S8LfcldS4rXWFos4AiYJbW59EyQIJ8SPC+FU2iPqmWKC89obIt+3ZQiIGHCp2dLoLz48ozRTj7pVRyh4dZv6iPyX3xf6ucz7CdN4kr66nSDne+GoWRCU2FTeZumUuYuYntxGpIJFaNRwX4WOhQseHtPzwMV1JhsfnL+nDl8/p5otke3xJH3/6mm4+f0qrD59Sc32T1tc3abOSLI+r1C5XabNapvVykR4WTVo3TVq7+JFlCsks0SShKuOn4wPjIocLH2WVQwocz9KI/a/MnPOUnPGWnl2YCwQgAAEIQAACEIAABCAAAQhAAAKXQQAB5DLWgVFAAAIvQuBwESTC5WW488vwaIC/Dq57YFgCxHL7smnS1bZNH9ebtFqvU3p8SO3DXVrf36b13TcXQL6l+x9SHus2NXd36i0ipbT08iDZIfdpsX5Q35G03qTFZmvm2JIpohkhliWSkviKWKZIlCiq81hyCSz1OjE9o9Cq81/6ckElALg5di6h1K2j1VnxJ4sfOozwyvDwu455OOyuLb00k02vdj+xoRWZx9JF5D9hMSSCmPghzYoAVMQPSwmy8mOL6rJSoaNZSKbHIrWS7bGSiwgfN+lKvTw+pcWnz2n16XO6+fzFLi6C3Hz9rBkgzdV12ixX6a5ZpAcpYdUmFVHWIqY0ScUPWWnJ/lBtJch7WbTdPS23RE6LpzPl0mhxX3093EMuIIYA8iLPbpwUAhCAAAQgAAEIQAACEIAABCAAgcqT9U9/JgOEDQEBCEDgcAKnE0AkQL5MTVpt3XRdRQvJ5tikZvOgJbBa8QNZP6bm8SGtHtcp3d+lxx8/0vpWRJIfWjLLzNW/q6/IVrJJHh+1ZFbabDRDJLVmrt60kjEiniIa2u8U9LIkjiIoSKw8Vzjy8l8hEXQKgWWvETPQloPMfD2uC+Ep74+D16IjgDRWumvQA8TXTIQnFZ/sIsJA5DSEUJXFjkoAUREkhBAXSlQAiYvoS1FASqD5pVGxY5kaKWe1vEnN6mNaXt2k5dV1Wt3cpKtPH1Xc+PzTz+nDVxM7Fh8/pc3Nh7S9urHMjqtVald+uVqm7UJ8PCzDQ8SPdZQt8yycepyS0dP9ybkwnZtrwSonf/T8b2pz8r6MmLOetJSW/BwrNB68AzgAAhCAAAQgAAEIQAACEIAABCAAAQh0CJABwoaAAAQg8CQCpxFAcsA8iXDg4oF/W38lpurq6fGYFipcbNNyu01XWzNVF/FDzdLFVP3HdxVAHr5LpsiPtL27S8uHh9Q8PmpGSVo/qqF6kiyRx/uU5PfNJm03j2mztct6s07b7cZKdNWOD1qiymCZ70iUNyo+DyVzYOHlrLyMUmR/eFA8xI+TZH7k9asNwyvxpl7fnPVhY64FEHfd6L5IqtDRmrl8nQUivhkLy6WRi81ykZbNMl0trtJqeZVWK/PuWKzEt2Ppv1+lxdVNaq6lbNWXtLhxEeTDTVp9/KACyKeffko3X76k1cdPKd3cpPXVdVovVurhIWWsROTYNJrDk9atlMyS0lmS8VGcXXSNer4bQ9kw9W11iTedj69ZEUG6pcFM2hjLsKl1DwSQJz3FcDAEIAABCEAAAhCAAAQgAAEIQAACRxNAADkaHQdCAAIQsBDw3G+47yuBpabTUh7JnDs64WsLzEuwXrI1turnIR4fS7lNRJCNZHdIVoeUvTKho13LZZ2a9aNlgDw8aLms9v5ey2q16jHyI7X3t6l9uE+P97fp/v5burv/nm7vvqX7h9u0EW8RzRCxES2bRQofEy2jtDUBoQgJkRfgXh5NZIHI6KWZCSbxwrNYmEgi16f6MUNuL2glZaXE7NvPq+fwcmNRAqsIINUy5uwOEz6yDNRYloxkgKj4sWjSRi4qDC3Tcnmdbq4/pS+ffkqfPn1NH6Vs1cdP6erDh7S8uU7La/P0WH34mJoPn1P74afUXn/UjI7tcml9LRf6+1ayPJZy+8qzPMSkXC4+v0pTCKEqynPppCvzmVzaLB9TZIuufNGVQMLLpKxYyeew32ovnO4KVqc/1dLSDwQgAAEIQAACEIAABCAAAQhAAAIQOJgAAsjByDgAAhCAQE3gdAKIpVcUAWSntFAu1+Sm5jnU36aFCCMaHpeSWf67GKFvxQNkk5rHdWrvxVPkIaWHey2d1d79MCHk/j5tHn6YAHL3TQWQh/vbtHm8T9v1Ws3ZQwRRc3UtzbVV0UXuS5ttauLigoiFx933wsWPzXaTtmL27iKIih8iHoQAUpmSH7fHek4eIoCoTtOKVmMh+zinkg6XDrnTRZuFZHaIJ0ejvhx2bZkvjf8uf7ciVFwtUrtapna5TM3qOq1WN+nm5nP6/Onn9PHT1/Th4+d09eFjWn64SYub69RcrVJzfZ2WNx9TuvmUtjef02Z1o+cTEeWh3aaHtk0P261nczS6osWkfGG1t3zc4TsSUoQlbETdKRFveobtlQASx4Rc5HQce5i+uIyhx5moEhlB+8SPWDtEkON2MUdBAAIQgAAEIAABCEAAAhCAAAQgcDoCCCCnY0lPEIDAuyRwGgHEo/NVALrA3PVYsPJExWRbSlJJqNwuJoT4d/RrXwoXL0zAkOyQB788aiksKY21XT+kjWSPbKRU1jptHh7T473cLmKHiB6PabG+T+3jXdpKlsjDfdreP6b24TEluYgvyWZtgsh2a2KJeq+v0+PjY9pInxsrr9X5qTJDnraNQgQxY3ETldyLZGHZJsvFMi38Ilk3mg+xWGipqnS1Sularq/S4vo6La6u0lIv12klt8lFSltdXaV0c2WZHR8+pNW1eHncpMXyWi/N4iqlhWV2rBdNWi8Xakguf0tmR7u8SuvFVdo2WtxMy2i1Ir5IeautZMoIhVhhI6J/ZePyOltD7t0tM6U7s2NeH+1sz4b3ST8LJM6di2j1BJBytj3lr3TEYwWynrbCHA0BCEAAAhCAAAQgAAEIQAACEIAABOYSQACZS4p2EIAABEYJzBNBatNvDQ+7CJDFgPDXyOcpJYdKODmEj2Iubs0l2GzCh13Hj9l761GS/SBOFY1ljEhJLTVY367z3yqkqGght2/T9nGtAsgmMkE2j6nZ3Kf0KOKH+Y5sHx5Tey/G7Gv1JElSemuzSQvJHNlIya6tHv/4+JDWaxFBLBPEkhXcP8T9RjzRQAc/HF4fWYTaqEKzJkT8WGh2iZYek2sRORZSqkouq7Rcikix0LaNZnFcqQDSXsv1VWquRfC4dvHDrk0AuUqN3r9SkUQMzFUs0f6Wads2aeMX8eV4SG16TG16cO+ObaN5OiZVtY1mqEiWh2XCNLovIrtDyp2VvJZw9TAy484a3fu77WKvFgGk9FQfV/ZZnChnmORz765QN+tj3uOCJxYIQAACEIAABCAAAQhAAAIQgAAEIHAuApUA8peBWMpB4adzjZF+IQABCFw4gfFQ9O7A5Xm1bh/f9vdkhXyAfXs+WpYjogRSNxgeXiRF/BBpIQoclbal5JELJZE5Itkh6jNigXEpdSViiNaOkswPvV0ElG1atms1ZJdsEMkSSWsTOlbiFSLChpfIUiFFS2VtNfPjQQUQyQDZplZuT1YOy5QQO68JIDKWjo3FtCASmR6qnNQCiAkLUWorMj/0erky4WOxTGm5VPFCylm1SyuDtZXsEC2DZfdJO/t7ofdrxoacy0WUfN625FbILCXzQ0zKxbg8TNN1tnJs6D8uUAljLcgVXiU9ASTuDwFkeOd1X7t3BRA7OmziO3u0JyTZfdZffZfnF+1s7470krN8Dnl8XPhDneFBAAIQgAAEIAABCEAAAhCAAAQg8KoI7BFAED9e1UoyWAhA4AUJzA3wxvNqLyTtJYY0hl/99FtH0LmEo0PYkIO63+y3W7pyR7fvfiZALnhUgu8qiNjtljkiF7HEsKyOFJetCCYprTTDxIL3KmiIeKIiyjZtN5v0uNnk7A8VPuS+jvgRWQluA+/m6zn4rhOo2EllqzpPxEUQERbMtMNLX0UGiJqVS0ZIyQYx8cOyReQiYoaanItg0cq1CBUuF4hgEYXGtE1rbcRjRHJZvGxVlm58PGFO7rPNKyWZKboKemApaZbn6+wjA8TKX5kSsSuM9bf/mAhSSxcjGRp5I9Z9KOxeUa59OShF2NuXq/KCD1pODQEIQAACEIAABCAAAQhAAAIQgMA7IFAJIP86N4L3DrAwRQhAAALPTWDuU3AvKN0Z5lBAe7hcUumlm1sS3eWj/G4VGuz/7C8S4oXG5EWs8PtLdN4PlhJP1UXP4aJPzlzxTJCcO+HiRz/PxcaXX7o8K6HLpBYsrHU/eN8VSDRzw31Coq0MpxYscj+St9ITILp+JkWSqfImhgULH3YkSux87aBSwOr78ort/Z7CHAFkeI8Piyu140wcty//ZO5+fu7HGeeDAAQgAAEIQAACEIAABCAAAQhA4D0RQAB5T6vNXCEAgTdGYCgsXgeeT5PJNzeUPXU2y3OoswhKqN3KX9V/VxkptR9IFmR8KftpM3XGhjcJWajOqIlT5TN6fadO1o2WsqoFF5dr+hP1TA1pGXd1JZl+Ls+8bZgTPnoLME8AmXeOoVb16YrUVM9ujgBy/Pk5EgIQgAAEIAABCEAAAhCAAAQgAAEInIoAAsipSNIPBCAAgXdOIOsXVYaGIfGySy5WlByJEmpXM3RvW2cg7AgKVUZKZKWUM8hvIVrY7/V9Ha1E9RbLTNEfTRKxomFaOqvzUwSMITGozvSIw6bEIBvXXGnp5TZWVwB5uXFwZghAAAIQgAAEIAABCEAAAhCAAAQgcAwBBJBjqHEMBCAAAQjsEDhWAOnLAFbCykpQlR8XJyItonLN2DleD4riWfJ7V9hQcSKX5PL7XQDRI3sCyJBg0538hNwxkgDyGgQQtjkEIAABCEAAAhCAAAQgAAEIQAACEHjNBBBAXvPqMXYIQAACF0CgeGAMCwE7CRW9MRd3iZKxoQJIeG2IwUhkS2QBJCzeK4vtrMDsFqIaHFnVvtFzDP80bcdqfbRdnc+issqcNJALWD+GAAEIQAACEIAABCAAAQhAAAIQgAAE3ioBBJC3urLMCwIQgMAzEegLICF45OpSkwkSJjDEvyF3WCaI50kMCBSNG6er2KD/1AWbZogW6t3R5IpXYxkZcwSQrnziziEIIM+0AzkNBCAAAQhAAAIQgAAEIAABCEAAAhAYJoAAws6AAAQgAIEXIVA0DZc+qlSRKufDxA2rW6XjlH877h7i57Hjp9G1W983Qfc/L/pJv6/K5HysnzLGF0HJSSEAAQhAAAIQgAAEIAABCEAAAhCAAAQGCCCAsC0gAAEIQOBFCOwKICZs1CboRfbIqkc1VhdE/IAigtQlsEbKcuVe2pIBktM4euWwik/6IKfcmoyPF9lHnBQCEIAABCAAAQhAAAIQgAAEIAABCIwRqASQv/QiPkRy2DYQgAAEIHB+AiKEaL6GGpFXAsjoy1C5I0pf1S9g5fcm7M93JhEZJJ1MkvNPlTNAAAIQgAAEIAABCEAAAhCAAAQgAAEIPCOBPQKIjAIR5BnXglNBAAIQeJcEIhNk0XvJGTcR7zYMD5LdzJH9r2ElT2TcAP1dLgiThgAEIAABCEAAAhCAAAQgAAEIQAACb4RAJYD8y0gGCCLIG1lrpgEBCEDgQgm0boI+pbvXpa3KVMYFkOnpmlMIPxCAAAQgAAEIQAACEIAABCAAAQhAAAJvkQACyFtcVeYEAQhA4FURsJeiKIE1PPRappibATINAQFkmhEtIAABCEAAAhCAAAQgAAEIQAACEIDAayWAAPJaV45xQwACEHhjBOYLIN2J9zNA5N5DilqRAfLGNhLTgQAEIAABCEAAAhCAAAQgAAEIQAACTgABhK0AAQhAAAIXQaBpmqPKUQ0JILUIMiZw5BfAi5g9g4AABCAAAQhAAAIQgAAEIAABCEAAAhA4NQEEkFMTpT8IQAACEDiKwKkFkKMGwUEQgAAEIAABCEAAAhCAAAQgAAEIQAACb4YAAsibWUomAgEIQOB1E0AAed3rx+ghAAEIQAACEIAABCAAAQhAAAIQgMClEUAAubQVYTwQgAAE3ikBBJB3uvBMGwIQgAAEIAABCEAAAhCAAAQgAAEInIkAAsiZwNItBCAAAQgcRuAYAURfxFp7KTvE+PywkdEaAhCAAAQgAAEIQAACEIAABCAAAQhA4DUSQAB5javGmCEAAQi8QQLHWaCL8IH08Qa3A1OCAAQgAAEIQAACEIAABCAAAQhAAAJPJoAA8mSEdAABCEAAAqcggAByCor0AQEIQAACEIAABCAAAQhAAAIQgAAEIBAEEEDYCxCAAAQgAAEIQAACEIAABCAAAQhAAAIQgAAEIAABCLw5Agggb25JmRAEIAABCEAAAhCAAAQgAAEIQAACEIAABCAAAQhAAAIIIOwBCEAAAhCAAAQgAAEIQAACEIAABCAAAQhAAAIQgAAE3hwBBJA3t6RMCAIQgAAEIAABCEAAAhCAAAQgAAEIQAACEIAABCAAAQQQ9gAEIAABCEAAAhCAAAQgAAEIQAACEIAABCAAAQhAAAJvjgACyJtbUiYEAQhAAAIQgAAEIAABCEAAAhCAAAQgAAEIQAACEIAAAgh7AAIQgAAEIAABCEAAAhCAAAQgAAEIQAACEIAABCAAgVdPoAnFI6VU/ZqaP/35X+q/U0qNTzauX/3cmQAEIAABCEAAAhCAAAQgAAEIQAACEIAABCAAAQhAAAJvlEAtgMgUyQB5owvNtCAAAQhAAAIQgAAEIAABCEAAAhCAAAQgAAEIQAAC74KAKx0lraPZlwFSZ32QAfIuNgiThAAEIAABCEAAAhCAAAQgAAEIQAACEIAABCAAAQi8RgI7AohNosoA+UtVAgvR4zWuMWOGAAQgAAEIQAACEIAABCAAAQhAAAIQgAAEIAABCLw3Ak0bmkabzT1qF5DmT3/+154HyHtDxHwhAAEIQAACEIAABCAAAQhAAAIQgAAEIAABCEAAAhB4bQRMAAnxoxZB5NZWTNARQF7bojJeCEAAAhCAAAQgAAEIQAACEIAABCAAAQhAAAIQgMB7JbCb+WHiR6lxJfIHAsh73R/MGwIQgAAEIAABCEAAAhCAAAQgAAEIQAACEIAABCDwKgk02fujm/2xaEpJLJkYGSCvcnkZNAQgAAEIQAACEIAABCAAAQhAAAIQgAAEIAABCEDgtRMwwaLIFlOOHXa/CCCNW53LsYvG+hABRDNBvEMEkNe+Pxg/BCAAAQhAAAIQgAAEIAABCEAAAhCAAAQgAAEIQOAVE+jmbfQn4qKH32ylrkrJKxE/RPioLwggr3gzMHQIQAACEIAABCAAAQhAAAIQgAAEIAABCEAAAhCAwOsh0M3sKF4d9QzqW729XhUBRISNyPAQ4WPZNGm5kMvCf1+oECKNtB0m6K9nizBSCEAAAhCAAAQgAAEIQAACEIAABCAAAQhAAAIQgMDrIlCLH91sju48SjmsbOXh5bGK6CGZHlbiSsSPlYofLoCoCLKw8leUwHpdW4TRQgACEIAABCAAAQhAAAIQgAAEIAABCEAAAhCAAARekkDr2Rgxht1MjrFiViF8FDFEW8afVUdRyqrJfh4meojQsRCxQ8pd+fVyYbeL8KH+H70BkQHykruFc0MAAhCAAAQgAAEIQAACEIAABCAAAQhAAAIQgAAEXgGBvvghQx4vZdXP+gjPDhdCokSV9mEpHSXLY5GWyxA0RNQQgSOZ6CEiSPwtxyzMAD2bn/c4IoC8go3FECEAAQhAAAIQgAAEIAABCEAAAhCAAAQgAAEIQAACz02gyBj2W4ggIXz0r3MKRj5QfmlTatvUNCaCRAkrzfQQAUSyNyKLQ8pYLRZptVzqbZoF4pkdepweb/1Iv5bxEddmjl7/IIA8947hfBCAAAQgAAEIQAACEIAABCAAAQhAAAIQgAAEIACBV0AgZA8bqskfRfTo+3m4h0dkc6i44QKFiBQiXkjJKhE+NGvDMjcWC8v2UCNz+X2x9GvJCvGyVi5+qNiho+hf7Dz9HwSQV7DJGCIEIAABCEAAAhCAAAQgAAEIQAACEIAABCAAAQhA4LkJiORRiyCRYWE+45UAor+aShEeHuHTISJIiB2rpQgdlfihYkh9ERNz6ycs0UNECRFGhY6mZJYUJgggz70/OB8EIAABCEAAAhCAAAQgAAEIQAACEIAABCAAAQhA4BUS2BU/wqdDxA8TQdzDQ7M9rFxVyeawrA4TOMSsPKXlss7+8GOS3WbZHuYFMuQ3UjI8dgWQXenDcJMB8gq3HUOGAAQgAAEIQAACEIAABCAAAQhAAAIQgAAEIAABCJyOQM87Izqu/TY860OzOVz8qLM3GhU7wsPDy1lFdsdCxA7z6tCMkMq3Q4UKP9+wqXoMJsZYrrNQ0g5LIAggp9sh9AQBCEAAAhCAAAQgAAEIQAACEIAABCAAAQhAAAIQuFACY3kSMtwwFvesDjcej4wPMyu30lVLF0DCxFxKXYnwoV4e7uNhXh6WzSHtRPwwlcNKV1mVq0rQ2De0TLMvgFSZIgggF7rnGBYEIAABCEAAAhCAAAQgAAEIQAACEIAABCAAAQhA4BgCE8KBCg87AkIpJmUZF8XLIwSPKF0lJalU8FjIdZNWcq2Ch2RxeOkqz/LQ8lVe8ir6kd71HOHZ4ecbG1cMdXxafk8IHvHngAG6nvZPf/7XWdrKMew5BgIQgAAEIAABCEAAAhCAAAQgAAEIQAACEIAABCAAgdMR6JSJGozuVzd61kUtdITDuHuNZ9+NMDZXscMzOdTPQy4ufOi1e3pYdod7gGhpK/PwyKKHix02c8v8CEP1rgDSZbNfsCgCiP6WG1MC63Q7jJ4gAAEIQAACEIAABCAAAQhAAAIQgAAEIAABCEAAAicnEIH8YTcMNQrXwP9uOagylL4YYCWnSumpRjM67GIm5SJ4dAUQETrEx8NMzc3c3MpZmehhJaw6owwxJA+ka6Jel9nKGSG9oeZZ7TcDUeEjiyl71oAMkJNvUDqEAAQgAAEIQAACEIAABCAAAQhAAAIQgAAEIAABCBxKoC9cdFUAEx3sxypbdUUQKzXl98svLlTItYoW1SU8OnKmRwgdqVWDc/P1KJfoO2eNuAATQshQ/kX3tvKXen/IgT3fjh1JZ48IUg4t5buGaCOAHLoHaQ8BCEAAAhCAAAQgAAEIQAACEIAABCAAAQhAAAIQOCmBCORHiafd6H8WIVz76JiIe/aFiRyWJ1KyPNy3Y+FG5iFuRBZIeHhUWR05y2Mgq6PSWXpCTAHSNlV1qopT0zcrPzYDpCf+jC0FAshJNymdQQACEIAABCAAAQhAAAIQgAAEIAABCEAAAhCAAAQOJWAeGd0Mj9JHycCwEliReRFihBmQW4mqRgWOhXl1LL2MlYodJQvEylpZpocZlke/MoYYh1/vpHdU2RwDqR86k6HsDU/86JBBADl0o9AeAhCAAAQgAAEIQAACEIAABCAAAQhAAAIQgAAEIHB+As1gpP+Q85rwkS+acVGpAi4amMF4eHA0WqYqbjN/jiYtl3JZZF8PEUFM9LBjrSRW+IGYGKICivRbl9dSgw0TQkJgqYekY+0LHJG44lPPM/B2kviheSnDXuUZ2GwPED0iuI3zJgPkkL1IWwhAAAIQgAAEIAABCEAAAhCAAAQgAAEIQAACEIBACAZjqQ6zCUW2xTYLFOHdkbNBROBYiCm5mZUXI/KSxWECiGR7iOgRpuVdH5CuYFBlcWRT89A12mSlqiqT8/32JLneVd/2PISS1jmJAOI27juE6lPM05UQQGZvMxpCAAIQgAAEIAABCEAAAhCAAAQgAAEIQAACEIAABOYQMJeNyoe8kyIxbQleZ1DkklONCQ5WmqrK9liYsFEuLnzIGMLzQ7NAosSVSSe1KXpf/AgrjpwFkstq2aSsB8sEOeZnTJqIjJm+CHJY5kcNfv/4yAA5ZvU4BgIQgAAEIAABCEAAAhCAAAQgAAEIQAACEIAABN4lgfDgUIkhx98r0SBTyWH9XDIqV47yslTRV/HnMCFDDcz1Wrw8FiW7w7NBrASWnSiXwgrRYnBVTJKwEYmw4Y08+yNXtapKcJnAc7gAsi8vo5QMGzIJGfEOGZ2Pz2XPLkQAeZcPUSYNAQhAAAIQgAAEIAABCEAAAhCAAAQgAAEIQJcan/MAACAASURBVAAC8wm4H4brASZcVEH8EBKyslB7e3hmRhYrokSV6SJa3kqEjqWVutISV+7dsdAsD7tdr72PjmF67ckxKlh0CkyNTjsyP3L5rfmAcsu9ham0ttWA+DGsh+w5eyUuIYAcsUocAgEIQAACEIAABCAAAQhAAAIQgAAEIAABCEAAAhCoyluJN0aE8KPQlGViuNF4NhkPs3G5LoKHiBshaOjvIoA0Ka3Ev0MMzOU2ET9yhoeXuXJjkCxMZKHDhRmvxzWsf8zP4ugYn/vKH6pNIIDwkIEABCAAAQhAAAIQgAAEIAABCEAAAhCAAAQgAAEInIzA/CB/yUAoORxRHKqqaVWNrDYD7wog6sHhWRrmxxEeHu7Todkb4t8hWR6W3ZEFENNNrNSVXnIaSW0uouOoRYjsz7GTS7GPwSF8ytQPFT/iyPGzHdvj2EbBA+RkDyE6ggAEIAABCEAAAhCAAAQgAAEIQAACEIAABCAAgUsjcFhwv1iE18H4oZJKpV/L+vBsC8/aEOGj+HUsUuO+HXZdl7Mq4ocJICZ4WOJIMT7vjEZTOSrPDkfelw/mywmHMYoVnt9/d08ggFzaY4TxQAACEIAABCAAAQhAAAIQgAAEIAABCEAAAhCAwIUTGBMtJjIBYlate3eEg3g/u6IJm3AXILR9ldnhHhwiZGhGh2d3rBYL/V09PKpMj0jqyH2EiKLnsYvd53kdXsNKxJYyo925HStMXPjinnx4mKCfHCkdQgACEIAABCAAAQhAAAIQgAAEIAABCEAAAhCAwDSBfmB/Kqw/dH8REaJ81ZAUkq23XdCQNIzsp+G/mQZRvDvcdsM9PKxEVZSqCuEjG5h7qasifkhfkubhAodndJQSW32T9F0BxEYz/DNFapr9+2iBAPI+1plZQgACEIAABCAAAQhAAAIQgAAEIAABCEAAAhC4AAJ1SH+fAFLkiTLoftg/vDnkupSw6vbaK2MVGR3ZtNyyL8zHo2R6aJmqyOaoSlot69JWKoiESXllXN4bZimfVduD90tuxUHHlaq6gIW9yCEggFzksjAoCEAAAhCAAAQgAAEIQAACEIAABCAAAQhAAAJvjcA+8aOea1/8GBJDak+OMQGkFj8ks6NJC5U6UlpUpaxUAPHsDv19YeKHlbiqS1pFFkglfEhnkt0Rpas8i6Seqed2VCKNzDVKbb21Nb6s+SCAXNZ6MBoIQAACEIAABCAAAQhAAAIQgAAEIAABCEAAAm+QwJDJeBECuhPOBav85vpvkxMk46M2EQ8vDTMOF0EieiweG5KtsYpsDvHw6JWtCuNyFUNU+DDBI0pjRY92Xjcxdx+Pti1m5ruLNzb30vLYvA9KYe1/qCCAvMGnEqYEAQhAAAIQgAAEIAABCEAAAhCAAAQgAAEIQOCyCBwqgLjKkCfRdeyIslLhZd64eXkphWUHaraHl7NaLhZJzMo1s8PLV2URRMtf+e0LL4sl19pDm0TgyOJKHlM1J88Aqb1FrNm0+FG3OnTNEED2E0MAOXRH0R4CEIAABCAAAQhAAAIQgAAEIAABCEAAAhCAwLsncKg9d1cIKIH7eUbobRuZH1q7yktYFd8NEUBUFPHMDPPzMEFDhY9lET9EAAnPj1IKywWT6njpUEfXRlaJ5pboTwgvuZRVCCBj+0IFmuk8j+kWfv4wbn/3+xABhC0AAQhAAAIQgAAEIAABCEAAAhCAAAQgAAEIQAACJyOwL0w/lpNQBJCuo0fpy36znIv+j+gLJm64X4eXp9LsDi1T1WqmR+3lYSWtLONDMz+8tJWZnpcyWiGc2DljFPZ7li1CBImB5RJYnheyV7mQwc+TNua1KpTIANm/qasMkKxdnexhQEcQgAAEIAABCEAAAhCAAAQgAAEIQAACEIAABCDwlgiMlXTqyhpdGSMyJzxLw8UHoRJHeY6FgjKPjXJPJE6IcCHZHOLPkUtZiVm5iyDi2VGXtwpzczM/t58688TKZZUxWQsXQLxhSewo2R9lNYuR+dC93VXfL23s3rtfSJI5defzlvbY6ebS/OnPfxkgj250OsT0BAEIQAACEIAABCAAAQhAAAIQgAAEIAABCEDgrRA4XgAJ4/JyXQkgWsLKDcc1oyMklBK+1nJWS8nosJJWIXYsJRtEvD4qAcSOjzQNqWXlYkUoGu7pEZ4hOyW5QoAZLW1VJI+QQQ6VOPo7ohw/HZ/P3idvZVudaR7Nn/78L7116Sp1Zzov3UIAAhCAAAQgAAEIQAACEIAABCAAAQhAAAIQgMCrIxAlooa9OyyfYvcnZ1u0UrLKWmnJKm+qWRqSzeEZHvK7ZTlUWRqS+eECiJazUqEk+mnt95w8Mlxoy8zMoyLVmJhTElBG9Q8vaTWd+TF/gecLIHWZrvn97285LbrY8XOLdJ1qXE/rBwHkafw4GgIQgAAEIAABCEAAAhCAAAQgAAEIQAACEIDAOyFQAu+RxVFC4pFLEUWlSimrOvNjkcyrIy7ZjDwEkOUyLZdF3CglqUTgCIFkYcdXlbLsHH35pR6Th+89fl8sOUYC+lUFrsHFPYMAYiznCRFlZqfaevPOiwByKt70AwEIQAACEIAABCAAAQhAAAIQgAAEIAABCEAAAichMOXB3fbi37vti3Kg2Rt5VHZgmIXnjAkvY1VnaSzdqFw8O7RsVXh3RFs3LG80+6OWA6w8lv4f5bH0z5ALwsdjVwCRgWUj85PmL4xnjzxtwaYqNL218z6N1tTRZIBMEeJ+CEAAAhCAAAQgAAEIQAACEIAABCAAAQhAAAKvnMCxAkiRN1zmiPJVaijuwfqOIYWbczdmVi4CiF0nMytftG5a3ubbF+r9IRc7JsSPOtugY4yeS2f1BZCBRVK9IApwnXIRzy1ETI311KWoXkp4mZrn0+5HAHkaP46GAAQgAAEIQAACEIAABCAAAQhAAAIQgAAEIHDxBJo2yxXdsYo/uN7SC+i3VsKqJIZsrUCTiw/mt2FG4ypeaEaHix6Lhd62qPw8SskrKYHVJimFpX1lMcMzPDTNox5L/O6m5jF6zxCRYe8amfeXoyqFdWLdoJlSli5+Z3SAdla8O/RTCT5zS22dBhwCyGk40gsEIAABCEAAAhCAAAQgAAEIQAACEIAABCAAgYskoEKGZ0LsBLV34tGljFQIIFpqygP92XTcTchFBNEMD7+YiXkIICaORBks6aN4dbifSAgZg+TEYjx8R7pyTFZmwtS8I+KEcFM7ZXguCwLIyB59rgwQBJCLfJJgUBCAAAQgAAEIQAACEIAABCAAAQhAAAIQgAAEXg+BYlguY875Ex0BoPwhQoW28xJXJRxumRpLFTgkyyNKWpmwobfXt2kJq8jmMJfy3JeKKHYpYXATRfo/OSslNxwJnIc1ST+DpZy10/WOyfixgkhU/xoY++vZI/VIpwQQaVvDegq45xNByAB5nbuRUUMAAhCAAAQgAAEIQAACEIAABCAAAQhAAAIQ2ENgN5NDBY46bl2Vs9IyVpLNIQKI3i5ChvUhwodkdiyXReywzA7x9SgZHpHpUakbvfHtllEac+eIzI/S11wBpI+kexwCyNiWmSOAPFUE6WXxPMPjFwHkGSBzCghAAAIQgAAEIAABCEAAAhCAAAQgAAEIQOBtEXjK9981jByZC724fs6X2DnB2BnHR2LG4T0hxL091GpDMzcsq8MMyD3DQ/w9XOCILA8VP9ygXMeo/1vf2RdEz9dd5/2cIiOk+HjE0YfyPTynYG7Af2zfnsoT41IeF8fwOP8qTdPZP4aeAFJvk8O3zPRgaAEBCEAAAhCAAAQgAAEIQAACEIAABCAAAQhA4PUTODT0GzPOUdfi7V1pBl6GShWSmtFh4odXs8riRC1WmHG5ZHV0vTvUwLwnfFhpq1L2KkzLbWRFAKhNyPsj3cm46Cz9bh9x96F8D49mHxPwH1qTQ0d6qXv/qTxeYl7T7Js//fkvVavDt8lLTItzQgACEIAABCAAAQhAAAIQgAAEIAABCEAAAhB4SQIld6E7iuyl0RtcW5l1VzJHL2GivsddMOK4Tu2q0nn0G7eYSGHlqfoG5CpopEbLVklGRylrJabl1l7FEf3dkjksi6S+tpmHR8eQf4ccsit8ROx5KGhdbisR6jjDvFWejmwPtZg+avzsZIDMW5lztZrHv/nTn/91WiY51xjpFwIQgAAEIAABCEAAAhCAAAQgAAEIQAACEIDAKyRwjAASgkKUuSrh934g3kO2USdL5AQXJYZQSbMQLCRjI4SPMChv1Ki89bJWtQAiGR6S+VEZlfcED1M66mDzIQJIf17y9/5slucTQJ4ifvSZvMINvDPk15YBggDyFnYdc4AABCAAAQhAAAIQgAAEIAABCEAAAhCAAAQukEBkOJRwvv02lgESUzARxASHnXJYWfCQ1ls7RLoNY3IpUZX9N+oOLOMj/DqsvNUihQAS3h11VogJIiGcFAFkGHUtWkj2Ry3/DAsaTqPqbp7gYK3O9Z39eWOYt93mBeDn9XUJrRBALmEVGAMEIAABCEAAAhCAAAQgAAEIQAACEIAABCAAgQsgEBbgpRyUDGqfAFIyQEwE0fYa72+TlLLqhqAl60PVD21XDMrFsNyFC/9loWWrzNNDRQ81K3ePj1wOy0tc5dJWcj7LLBkUHNq4tRZHoixViCAjx3Z6PCyw3s8AOd1Cn0P8GJ//6cb9XD0dtk7PNarx88wToCiB9fIrxQggAAEIQAACEIAABCAAAQhAAAIQgAAEIACB10agLTkcKoGER0cuJ7WbAyFTzCJI5QlSl5mK7JDIzqjFDBE3clkrFzii3JWWsarEjlBTspdHz8fDvDtMBBn7sepXu9khJn90hZ9+H7uuHvMEiHmtXmKzdLNgXmIE5z0nAsh5+dI7BCAAAQhAAAIQgAAEIAABCEAAAhCAAAQgAIFXQqAZEEA0X6MTwe9ndVQCiNuE12FnFUdUxDCfDitlFZkci5LhoWKHZX2Yv4eJH3Z8ydIIwcWuRaTx6/i7U8pqBLzOs/sTLiD7bMrflgDy1sWP7k55HQ9BMkBexzoxSghAAAIQgAAEIAABCEAAAhCAAAQgAAEIQODJBMbyGA7PKJjjP9EkEUCibxUEIgOkEhtKEalK+MglqETAME8Pq2TlwodmeYh/h12itFW0Gc7osAB2iBydklaWxtERR+Lvrrn50BIMix/Wo1wmske0y8MyC85XAuupW2zOvnjqOV7y+MPW6SVHaudGAHn5NWAEEIAABCAAAQhAAAIQgAAEIAABCEAAAhCAwLMQ2Beeni+CzAyqitjQy4yIPzuZFn7iWujQbA317KhMy10AsayPED9EEFnkTA/3Ps+B38j0MLiNx4Mty2NUANGmUZpr3lwrq/ZOyHmf+NEdwWGBdWt9iWLDJY7plA+tw9bplGc+rq95+7f505//0lu5+U8Hxw2MoyAAAQhAAAIQgAAEIAABCEAAAhCAAAQgAAEInJaAZSTsBs93w7oj8U/35BjLbYjSVqIfFAPzKl8hMjviehFG5Sn7dqjAEWbltWm5357LWnk+Rz6nCheeceEZHUHP2tRzKiRqwk1lsm63e7sDw8G7Yef90lMpArZ/vcdzTU67T+htjMCBG+FiQO4XpgYEkP4D5mJmwkAgAAEIQAACEIAABCAAAQhAAAIQgAAEIAABCOwQ6Ib8uwHR4e+1DwR7VQDpiwdVX1Xpqih/pb4bqkBEGSsTPcybw64XixBAzMMj+3tIOyl3FT4eHpbN482CTJErVALJQ/JMjq7pyGj2RFcAqeZ5YNz7MAEkF9+a3LUIIJOIztzgwI1w5tHM735SAPmXkQyQ1zrh+WhoCQEIQAACEIAABCAAAQhAAAIQgAAEIAABCLx+Avv8KLQkVe1EkUtX9eKfWhqqFkC6YojKHCGCtI16d5hBuQgb4tVhgkYIIGFerj4eKnxY5kg2Kxdfjpw10h3j+IrMLcO02y4sSkqJKW9zYBh4WAAZG9drK6v0+h8LzKBLoPnTnxFA2BQQgAAEIAABCEAAAhCAAAQgAAEIQAACEIDA6yWwv/xVKcJk9hjFvLwz49obQ4UJ89PIwodneyxcTFEBpGnSarl0IcTLW4WhuYghKpDY7ZYnYlKMiTK1lDC3UNScNRoWIyqP9q7Q0xFA4thpVcRa9jNmhsaHCDJn1WhzHgIIIOfhSq8QgAAEIAABCEAAAhCAAAQgAAEIQAACEIDAMxEYCsOb4NBqjN5sMjzLoiOA1CWuTITQrAy/WPkqz+DQLA/J/LD+5FpLWNUZIB7rD18Or45lmR+ZxW4ORRSKeiZcA5kuceYhAWSfGIIA8nxrxpmOIYAAcgw1joEABCAAAQhAAAIQgAAEIAABCEAAAhCAAAQuikDJoSjlpIoAUmVz+KhzXkI2LS/lq7SMlXt3LCWDY+niR5iVu7gShuYhjBSVo+sdUukvfvY2538ExOmci1Pi7megSN/9zJG5mRtTIsjcfk45P/qCgBFAAGEnQAACEIAABCAAAQhAAAIQgAAEIAABCEAAAq+OgJmPd380hN+6FOLXUW4q+21olkeIHfa7iBzLxTItll7GSg3MLcOjNjTP/h1eIqv2BdkZyYgtRikdFUc8TfqYf3R/QP1MlLHyV1NnmONLMtXH+PbrHznnbK9uMzPgsxFAADkbWjqGAAQgAAEIQAACEIAABCAAAQhAAAIQgAAEzkXAylr1/Ty8jJWXqdJSVU1tNi5/uyG5X4eRuZSysnJWRSCpy2HV4kcpWVXEln4GRbtXAKmpHC8OKILZgKcEkLGOps4wJUlMHb9/AkNHT51xNhIavnkCCCBvfomZIAQgAAEIQAACEIAABCAAAQhAAAIQgAAE3gABj3pbRoebdVQCQGR4SObGUspXebkqy+IwXw8RP7SklWR8iHgimR7iz6G/u1OHCCaVshC/x3ktIB9ltqL8UyuJJ7N+SrPTloYalxnGhI9Zwx1oFGeaOeEjT1PPZ18WyHlHceTgOexiCCCAXMxSMBAIQAACEIAABCAAAQhAAAIQgAAEIAABCECg0h52YaiVh2V0aPZHZHO4HqJlq1zkWGlZKxc8ouSVlrZyPw/N9JD+PIskl9QKf46+VNEtGZWFGBVDRAAZKyHVnQYCyPQe3yd+xNH9Al7TvdLiPRJAAHmPq86cIQABCEAAAhCAAAQgAAEIQAACEIAABCBwYQSyoND2ylq5SXkRRlorYyXixlLKVnk2R2R5qOhhGSBxn7SNclbRz06WRy4mNWZQ7u4dKnTUeQdTJuDDoItp+3DuxtMKR9XnPLVUcLqR2Sgjm6aMee4Z+qtwYVv6nQ9nbBXn5uwcswt2kSOAvPNtyPQhAAEIQAACEIAABCAAAQhAAAIQgAAE3iOBfhBybrDxaaz2nUUzO7SklYsV8peLGl3zcTMnt+yORZJMj9q3w7JAiteHiSXm62Hx9iFBYG6wts70CBbHCQxFABli2vc2eQr348Y3fsZT75WuAHJo76ee3VNIc2xNYO5jaoza3J2wX1BBAGFXQgACEIAABCAAAQhAAAIQgAAEIAABCEDgXRDY9335OUWHDFKTuzkwQBneGj3WoUtIyL8WL7S8lft1iIgR5a7M08PvkyyPRjJCfGxeCsv6dEHFjdJzhSttWjw77PbxYG3X22Mo2Dr3G+3D7YZvzYW5TrAzzyURPNXDpDvzrsfK/Gmfa3bzR0DLYQL9/XHoSs3ZX9OPPQQQ9icEIAABCEAAAhCAAAQgAAEIQAACEIAABN4FgakA5JyAYxFA9uco7AYmGxdAshDh/htmUF4EDjUplwwOLVslQsfChJDw+whz8yh5pUJHlUUwIbTEUodnR84M0Tt2Db6Lt8fYJpkOwtqRhwgglgkzLswcsmGn1v2Qvuq28/bLeO8IIMeSfx3HPYcAMv64CkYIIK9jtzBKCEAAAhCAAAQgAAEIQAACEIAABCAAAQg8kcBUIHx/Rke+N3t0jEkg5omR27uHh4bzXewwQcNEjhA4RIhYNklLW5koUoQRE0hMDsjlsPT3ED/ifAOFpbqpH5nhsLBRM5grbMxZlmPcKt66ABLcQrzqlsKaQ7UOf59yteaem3b7CDyXALJ/FRBA2KUQgAAEIAABCEAAAhCAAAQgAAEIQAACEHgXBPYJINP1+sOfQxIZQvooR9lvdZZHiBXh47FIdVaHm5hXJa6yKOIeHm4BYlkQPSP0ElqtxZZuID1LISMlrsYzO3azQE6zPaYEqP5ZEEDmcD+U6pw+aXMKAgggp6BIHxCAAAQgAAEIQAACEIAABCAAAQhAAAIQgMAcAhopVvXCxIo4ZkT7yAKBm2CEACKlqOrj46/I8JDsjTAob7SMlWVtiBG5HCvG5XK7Znn4bdJmkc3PWz1mrGRUnNu8SOqsARND6p+uJDIH0jnbHBqqRwCZsxqHUp3TJ21OQQAB5BQU6QMCEIAABCAAAQhAAAIQgAAEIAABCEAAAhCYQyC0DxcXujKGiwmVGFIyJNxMXEWTphIqQtzw292jQzI5TACxLI8QQdTIPBuYW4mryOzI5bH0Jgtpt3JdiRxdZWPIIWNYABkoijWH1hnaHBqqRwCZswiHUp3TJ21OQQAB5BQU6QMCEIAABCAAAQhAAAIQgAAEIAABCEAAAm+SQN/TYKxI1fjkPf9Br+o8DZMXugKIiwedk1T5E5GhIQKIlqhyU/IoYeXCxlIzPczLw/w9LPsj/Lyz0BEZHpUYYxkdfdvvNnkCSm+aTSrth0tW5cD44eDOtJ8ODdUjgMxZiEOpzumTNqcggAByCor0AQEIQAACEIAABCAAAQhAAAIQgAAEIACBN0ngEAFkOMZfCyDh2zFhXB5eG2FCXhuXh+gRAkiV5VEEkRBHwsS8ZHrYItWz6mZs1HPoSBpZAenN0s3Yy4yGyl+l1L5KAaQfPH7KFj+XRHCqMXYLlR26XOea3VOIc6wQQABhH0AAAhCAAAQgAAEIQAACEIAABCAAAQhAAAIjBEo4v1+sqitsZEvyfvaGCgcRXI6SUUUu0MyM/GNts1+HZ3KYMblldSwWC83+sCwPEzrUu0OyPDzeKdeLxktmDcY/y6y0xFXORCnSSH9Uw3hkHr0yWAOKkZ2hf0e/x6mQ+9Txh27hqf6mxnPs+KfOe+g8EEDmERvOUJp37GtuhQDymlePsUMAAhCAAAQgAAEIQAACEIAABCAAAQhA4KwEdgWQEkhVn4zsZ+6iRmRv6Kgk7C9tihhhBZX8PzcmFxEkixciXOQsjyYtli58qHF5JYR4doiamHuGSJEvorRWGJkXRP1SVlMCyFS4vkg6LsAcLYC4ejO4mlOjOGYLTPWJAHII1cvPAEEAsfU8dKVOI7A1f/rzv/Qecafp+JBNSlsIQAACEIAABCAAAQhAAAIQgAAEIAABCLx3AuFpUYcKjUmJ19lvFs5bOLCmOrCEzuvsD8/s0OyMEDIWltVRGZNbNodkdVQZHtrGRlALHpWth4/CBZe8iMV63ISPoaD+sBBQ54js2xOWwSJeIN0MmWKibqRCaBmTHSInppMQI8flA6YEi8N2bjfzZvfYnLEy67TGYP/PoYHnufM5VRw5spTieu75rd25ZnfYKMb2eN3LrAU9/LSTR0ztj+jgVOPrn68vAE2dpz5+7tjHISCATG4QGkAAAhCAAAQgAAEIQAACEIAABCAAAQhA4LwENMw3EBeMm3KQ3ocRYe8sRHicMIL4KgJkHw8TQMK8fCmlrNy/o2nsd8v8MMNy7VPNy0uGh52vG6COv0v4tDuBHPbMN/eDmacRQEomzK4UYLKMnWdcAPHgdSeD5rUIIBF43xcoPpdEgADSfVaYCtZPBf7P9RwzNa5LFUDmjns/NwSQc+0r+oUABCAAAQhAAAIQgAAEIAABCEAAAhCAgAgHM+KeJYehG6wuhxa/izr7Ivtw+I07QoYLH0v37IhSVnLdqPBhooeG0UNECakgqzKezeEpEeNhyeGJRv/tpBt5CBUjwPpfJLdRV/8OCyBWLWzPImgXY+bwr2ELT2WBIICcdxXHMh76wsKMJ4KzDHSOUGW5Uqf5GTvf3H04tZ8PGyUCyGG8aA0BCEAAAhCAAAQgAAEIQAACEIAABCAAgYMI1ALImHjQvb0ORmZVwspQqVBh2Rq5nJWblFv2RpS18nYqfIhxuZmVl2Nc8Ag1RWdkviJ14aj43e4+rkTRPAGkBF9HxYpBAUQG1hVByuK4oNI3H+mvXkZ8mm+cH7Q5TtJ4KmA8N/B86GDmBNbn9Bn76vD9VYfsTxW+nzPibhsEkGEeYxlfUys1tZ8PWyEEkMN40RoCEIAABCAAAQhAAAIQgAAEIAABCEAAAvsJeHyvzinohorHMiVUZXDj8nA4j+yMruihmRyLRVqqQXnl5+EiSJSwMqEkyll5WSyXDLqeF2GaHlPrB813xzwnjGm9zRUWhnucOk8RQEaOnxRAxgSU17LRpwLGr1wAGdkAkVA0vT/OvY4IIAgg595j9A8BCEAAAhCAAAQgAAEIQAACEIAABCAAgUshoBHZIn9EeLqESXsh2/DaSObVISKIHpM9Ody4XMWOMDH331UEKT4eHU8Q8fGIfpSNZZZ0vTuqzIsdoWD/9+unAs9lvggg592aCCDn5TvVOwLIGxNA4qltLIUlpjv3iW1qA3E/BCAAAQhAAAIQgAAEIAABCEAAAhCAAAQOITAVtzqkr7o0/kS8y2tdNZXXhR3R5tJV8bcXZ3KBwsSSnKkR5a2yb4cIHIsifrhReZS0itJXndFF3S0RUbKwUZfWCgZTMsZ4u7polbbaKVHVz6yYe66567O7zk9a+ScdPHfM52j3RgSQ0RJrw487eZgdlzN06EJPxbn78fKx/k+9/+fupRjPvnkMPTfM7b/fbux8czORpvbzYeM6ogTWkAAytnhTm+OwwdIaAhCAAAQgAAEIQAACEIAABCAAAQhAAALTBIZiUk8IPnpGx+R5NdBQGgAAIABJREFURXSIylVRZqrKwDCBQ8bmpuIijLh/R3hzyN3lNvHtKJkedRvJ4hgyMNcxeiC5DRFExz83+Dg5y9ygeHV43y8mgARTG0d/GLNX/tC4+HxUZ245FTA+/drbhOYE1udM3ddtUACxuQ2tYaUz+knmzvPQhZ4b0J/bbg6TU7aZs04IIDNc4LvbMJ7G61qHp1w2+oIABCAAAQhAAAIQgAAEIAABCEAAAhCAwDCBoYBwCfDtxOmjkxzHHxJQpr7oWwVfVQSx86kHh5atMmHDSlT534uk/h1S1sp8PBZZ/LB2UQrLj5PjdazWd9/DYyAFowpTl/GNCwKjZAYx72SA9FrtxgVnSxEzN3Z3TSJMfrQAMvOsl9dsam/2NvjJJjAnsD73ZG2qkpZsl+dpDQsgwz3Xe2zqS/smnI3lkZT+5wobc9vNZXKqds+9P57KYUrQO4zLngyQwzqqN0pXa51vc3RIy0NHR3sIQAACEIAABCAAAQhAAAIQgAAEIACB90JgngCiQdYaSc7e2B8w3AnvuRLReAR3UXl4qPCxbNSsvAggIoqU7A4TQUT8CC8Pj5J1SleZJ4j99IO2/YotZVbdmdjtp5IhLlUA6e/yU833ch89zx3gDhKnFEDqUm3ev3cfX7Sfz38qE6QeNwJI4XqqR8rFCSD/W9a252+i8Zb97XXYw6B+sM594J5i1PQBAQhAAAIQgAAEIAABCEAAAhCAAAQg8HYI9DMDPOyf43seUs0eAjnS6hkWQ3EpK2+lP01lUi7ZHIvI0DAfDy1b5aWtSnZH4z4gNhYrX+XlrlwckRv0zOrbEatRB2iHv91eRtsfd8xTvkEv44+iVacKdNoYp75n/3b2FTPpEjgs8vu89PYJG29FAJkbPz/t4316HRFAJhhd8gNnenlpAQEIQAACEIAABCAAAQhAAAIQgAAEIPDSBPoCiNcr0asqGNhpNuyobE1csAhfD/fyyOWtNHvDBY3s2VFEECttZVkd0Z+KHNkfxASUnZ+95uWldel3VwDRVo0JIG0vo+RUq4QAciqSr62fS47jIoCU3fTuBZD/1ZP7DlWMhttPZ4D0gff7ueQHzmt7EmK8EIAABCAAAQhAAAIQgAAEIAABCEDg9RMo2RAHziXCTDn6NVIaJ9SHnTihZVCYf0d4eZhfR8e3Y2meHiWrw8zOzcfDb68so2un9G49lGrAnanuL+kjeSMmguzG6/RI1XbOJ4AcuCpHNB8Rdo7oiUNOSeCS47jvSQAZi+tPlQI75V6o+7q4DBARQPyZcOBJsothSrwoGnrOCPQOsro9yLX7VF/Gc65FoF8IQAACEIAABCAAAQhAAAIQgAAEIACB10LgKQKIRp3clLwfn9K//Z/QQEyw6IoXIYD0hQ8zLq9KYFXG5GrbXIW8hm2cu7G2ImCMfWN7+PZa/OiLIBoGdgjnygA57z6aCu6e9+z0vo8AAojRGY6EF3LnEiKm+J/rvFOPilcrgEzndtTLvbvsY8D7QKYWbgow90MAAhCAAAQgAAEIQAACEIAABCAAAQi8bgJesioUhHYorD80w30CQfRZzMS11zpzw/08VotlWkpWh4gbVRbH0j07Gi1pFb4flW+Hih7DMbBhAeTQVRrr2+JpjSkdHeEl4nV25L5vxR86loETHdPF5DH7BJDnLu0zOdh31uCS47hkgOymKjzX9kQA6ZFGAHmurcd5IAABCEAAAhCAAAQgAAEIQAACEIDA6yDg5t1R1CnqOOUgfgTzbTYlRL4bEO+UoPJSVpLhYQJGXKwPuU2yOlZLKXFlZa6sjJV4gLRpIeNx/w89bz82r+JHPYZTB+j3CyCS6lGyWoxNGdE5xY8xkeLcu+3Uczr3eN9S/0MVfS5pfgggCCD++vCf/7kugVU2abzM1LeUp836paX7BDeeJ3KZGSBjL0Pzn7b7LU/1wkZ63yU9ZTIWCEAAAhCAAAQgAAEIQAACEIAABJ6PgAoOfjqr3tQvXmXBze7XaneFBxU4XKgwccP9O5Z2bebkngUi2R8ubkg7K3sVmSdb99jwcw47ludSU+ci1biJebtTE6yXARID6Pi6zwkIHzLy+dGz+b0e0udLlfeZP5vxlqeKH1YLfYphHdTHIWt1UMcnajxnv8sc5ohoczMa5rY70RR7z4C7vb7UY+SpHPRZ+1SQUvNf/If/xUlUneqT45h2HuCGJ/JWBBAhPI35WJGi/yS383WBPQt86ifIk+0lOoIABCAAAQhAAAIQgAAEIAABCEAAAichEAJIjpjshEOs1FSEyezaPDdM8CiZGlGqaunZHUvN7igCSLTVWJAeP2Be3m47gsvQJDWMerRZyTxshwogURHLep8bEJ43lvO0mo7Gdc/72uJk5wpIjwWcz7NKr6PXufsdAeT063lhAsh/+d//T5UAYqq2PDnajVadsPtU4hPwq3JfV4nPt7f+YjT6itUHUv+970nPzjD1NBc99GWbWNi5eSllI9Rj2ieAOEE/QfcFcEgAmTPv3W8ynH6DHtZjeV3fLwZ1X3APOwetIQABCEAAAhCAAAQgAAEIQAACEHgbBHbjCB7f6YUVagFE7/LMB/u2qsdctCSViRZxrb+7MbmVsCplrEQIqS+5lJVmc0QkrMS9QlzRrwnr3RLjGotEeQzthQWQ/V/nnRsQfsm9NjeQP7YOU5HCl5zbnEjmU8Z3qHj0lHO9hmPn7ncEkNOv5oUJIP/Vf/iP+SlcJ9u6HuxZILoFIs0wix5DYkfjwkmTTBNvO69Nnk3YkSyKKFFeUlynl6qL1UtK/wHclS3GpJCxh31tm3WsAGJ976hA1fy6D54igAyJH9FXn0O9/fojnSOGdAmMv0Qfv80RQI5nx5EQgAAEIAABCEAAAhCAAAQgAIH3RmBUH+iEMCKzw65V3Ai/jcqwXOI7VqZKRJA2LRaW+SECSAgfKxdDIi5VZ3fkdJHRRahKbHlQ5XULIBGAH4oQzRUe9u3YueLDvkD9U4L4/fPPHc9beBQ+hdtbmP/QHN6TADK1hs/9WLgwAeS/+R/+YysiugkdcmlVwNi2yYUME0AUUyO3xVN9yQ6R++T2bSPiR5M2KaW1SiDWp6rv/gKVl6O1+82cKQL/0Uhe2kQAiVSUAQGkMpXyM5n4EE3zr0VmsXPH+XwkkZoworH0b66XL/++s4d8bk2MrB1PgdTzhyRTn21C9OmYau3/9kHMe44AwtPl1BMG90MAAhCAAAQgAAEIQAACEIAABCAwTcCiEDtxhj3BiRJzKQJI+HDkaxc0NJNDy1h1407Z3Hxh/h1R/qqMox7XVBSkDDaEm31HaBxsqstpcHtbTJXAmi7oPhUIPXQCc76g25/SvvjXEwGd1YD+qWM757yfOra3ePxzCiD79rjcN/YV/LfIvX7m3x/fHp99nSTwdEbNf/s//u+aRLjZtmkrooQIIG1Km7b120wIkduyOOJJfyqSRHsXQdZNk9Ztmx7leM0CsQWWF6r8yqfnsf7s7sazTCzBURIYPYkxiyBFc4/NG6JC9fdAGqKetvwT3xnIkkN+ZeqYQnW1lMDc1a5ctvESX9GmbGf7TTI/7AXQRZH+mmUBaPBtQa919WDR/qYePGWz7Jrad7u2uU21evqGowcIQAACEIAABCAAAQhAAAIQgAAE3gOB4s/Rna1/C7cKtuSsjPDv8OhNZHeYX0eTxMPDyluZcblkfMRFIyAe/7HSViUcVMc8opLWoSvwegSQoZnVQchzCSBT/fbH1Y2yHboe4+2nYmWnO9NxPZ1r3seN5m0fhQDycus7ts/nPj5PLID8d//n/92K2LHebNNmu9WUDfu7TeutXOR2EUPsfrlEdojcLsdpOxU8Ulq3TXpst+lBb5e22yyCaGEszTBp01bvM7FFTmtiiggvkkWy8EwTF0T0tTHAWeBf+60zPlwQ2Eon0jqbVkVWSTd3o0pizHuh/1Td16js79KP/qYChv24lpOFiZAo7PYhAcQW0/qp+65OszOoWmKpH8hDo683y5iCX32boSOAHLIhX+7hxJkhAAEIQAACEIAABCAAAQhAAAIQeH4C06WsvHxVCBEeOdEvw9bRFQ3bWKaGiByS1bHwWIkIICF+SCmruF9Ny9Wo3Mt/qBl6FRfJ56xjHocy6sZRLkUAOe6b5OfMPDhU+Oivw6EZJ1PruC/oPXXsc91/2uDuc4369Z3nOQSQuVTmxlnn9nfp7S5MAPnLf/reihAhQoaIByYuWPaHiCAieJgI0hVARDEXoeTRBRAVTUIE2bbpMcQSFzos28OEC+2/DWHFBJfNNrngYiLIRkpq+cuXXIdGoMerILOxjBX/T14AbNzWf9ce3USQeDm0a8k6sc3S34J2+9gTuD1J5e8xeAmr3IerGfZ3XQJrd2OWPuK+8gRo31rwUUTnRSnxe/Y9eLqCj/U2pPh3+4iZzX9BPfUL1aU/gBkfBCAAAQhAAAIQgAAEIAABCEAAAvsEkBAjij9HcXyVSIlGP1z4sLLpIoAUgUPLVnk1Ecn60IuLIyp+dOL5na+f+sLUMR37fTd60b+lE3zxfkqb1y2A1AROHce5JAHkNYgfuzFAnk3ORQAB5Fxkp/u9MAHk//j+YHJBLkflfiBa9sozNLJ4EWWyimeIiBeauaElsMw/JPqLklqtCBbSLgssnjXi4opkkIjg8rhxQUX7My+RLIJohsg2bURw2Wzsst3o3yF6qFjj96lAEtkqnl2pPiXap/cb3icuntQcIl8jvpkQL5Xml7JI2yY8SkJYKT4p+dhaABmQVOxhGOKOZ4Poq7j7lERZLj1n5W8yWPqqfsEZyPzYKULZzR6xF3LLnCk7QBJX7Lz61kPG08sVnVs069Qvr9MPNFpAAAIQgAAEIAABCEAAAhCAAAQgsEugH7DufWLPOsDw7Vl8yCXB/YByR450aAaHCByR2eFFOizbQ0pZWeaHXVJqqr8jYqJCSGWCLgJI+am+fppvnvtN6zhg3xdgy5lyOG+PyYdGWs4eAJk7v/7KjwUkX/ox8lQBpT/+U/d3Lj517O5c53jv/U4JIPVzwNS+eerj59jH7WtdwwsTQP6vu8dqhX1w/mKSt4kH4EMg8FC5roB6g7ioIE/ycUx53fHMD/UYsUC+CitaNiuyS+w+EUIko2TjgopmgUSfWirLxA4TOSoxRIQOF1FUIFFhxNqoaFKNUUQVFVY0gyVEHs9McR+U7IXiJbts3j5PNYS3Ml1arsv7KW2sxJdlu5gPis5Xr23TKgMXnYxJlVESAohmrJT21Ut6Zrz/IVA2mmkbQ99ssF5D89AzZgHE8lz0Jn1O9uNdAKkftvueIuqznv09wGt9TmDcEIAABCAAAQhAAAIQgAAEIACBZyMwLoBUIYESB4hxZWHEYwkeHwivDRUmwsNDr1sVNcSk3LI3IsNDRJHw8nDhI2d8SHaHRQ9yhQoNVYRvSHxxs0QY8pdQDxZA5gAv50EAmcPrmDZTgedD+zx1f4eef057xI85lE7TZkgEGeK/TyzJ0dPBXLJ540QAMU5zOZz2MdL8P7d3eubiZFEWtQqP+xAjDG9x8ri/L4DEwpcXTnU8t/a57pSJACYElIyS8Bdpm5KtkdGEEBPChXiHuPARGSzSl9wWpbJMfHCPkcbOJ6JEZJ1o6S4XVUQ8UZHFS3XZdSnbZT4lJnpINsl6m9LDWjJRol3xStE+t1v1Q5FyYFpGzMci57eSYiYE5TnrOwVb4K7AYOzc9cTnELYhviEqdSEEj9JHKffVfVBG/oYbutf70Bt23sjkcZl5vY3H1zX0kTjOT97X+xBB5j0tjrc6lODYC/+QIPbUsc05vlbX57SnDQQgAAEIQAACEIAABCAAAQgcRmDsc+Nw4KnJX5iMyFBWOizYlz/GRYDQr/0uLXO1MOFCDcmrjA75OwQQyfhQISR7ftis4vuWIXv0v0gZFSs8qJSdzet23U++HrsardFV05wKltcCSC/wsbModj8ZIHN3a5/91FrM7ffQuMncfk/d7rWM89Tzfu7+ThkXe8qazQ38Pzefc52vHxGO88zlcGIB5P+9ve0IIOV1zX/rpRbWL4P6xG4vV/oE37Oc6oTxixCfnS/8hSGC/WVixaujLsYUL4r+guIeHip8mHe7/fgrTZSuMtN1EyxUbGlMADFj9/AfsawSLaUV4kkWP4q4YWKIjVeuRdR4WLvZuxq7dwUQET4eKhHEBBA3mQ+DefVZ6YogMRU7n2eSaCaLzUXN5nO5sdrbpJQyM38U4xLZJiY0mXhh134m3wFDtie2/PJGRkp+RRZMXe7M5mQeK9VP+JBFmqrf9ZSninM9JHf7PdWLbr/np87+2OP785l6M3wu0i8lupxrPvQLAQhAAAIQgAAEIAABCEDg0ghMfW7cDT6JAFLEh6rQda5Q4XGBqmy2mo+7eGGiR5S5WhQzc/X2MAGk3O9fwOwYo2swp2fFWr6mGz7nOYaRp9j9Km/55DtXAOmzGGPXk2b2hgwsPnben7kBxLGYxNkHOHP6CCAzQdHsSQROJYA89XFz7OP2SZN/wYMvTAD5N88AsZez+qcIDXbr8EKVl8Zu1oJ9SaA6prKw2A2DdqEUX4zumTtajBpSuCeFR+a7vcT4o0SXjUZeiMKnJLJPNJNB/El0uEUgiNdffZHNfiEuykg/kW1SlbTKpa80s8SM4eUSJbCkpJdlnVRG8yKCeF9ynwksJnyEp8nDem2ZKi5+PEoWixvRhw9LlBarDeujzJd5sHipMC89Zh4pns1hSTqWqVN7fthbGi/7Zb4sUaJMxZgmjN4L79hLIWnVmt3xTxfHHdmzLMmbvOwV+c02Z7yZ0uvQ/3pPFVP97X9maVJ8s+bwN0Q1xeos/hCL+eSn9Q6ukK7qlRkaaZvKF2S6UmcZr7/J7Z2of/9u70Pj74+rPupcItQLPvdzaghAAAIQgAAEIAABCEAAAmcgUDI4diM7u6erP4eVe82JNMzJ5dqMxs1w3C5Wtsoudp+Vo5Lr4t9hAkiYn+vtLpyUsts5iaOqwh2FrOLjePlQGwJNtLCRVkGsnc/FxwogQ4sz8ll8cB3HAn6nXvRjA6nPNb5D53vsfMbOc6nzPJQL7d8WgVPv80unc6ECyG54+VABxF59/GWmUlO6AdPxMHadQdDLJqjWdOf4yrYivhVQMjRrCcazVDxTQUpsyU/efr0XzDhlP2Myt/eB5PJd+e8QMNxnxL0/VNQQccWFExEkNtvkZbD8usr4MBFEMlMsOyUEEMv+sAwQEVYew2A+jvUsFPVI8bJbYUC/aU0AUY8U91OJMlyWheIm9z75GHMu/SXnlcwXEWa8lFinjFmUxarM5XOKah3PjnJo7oPSuat+/FZfAKnN1ndD4y5uVfbt9bp2Qvm6TrVsZ2/cYidEKbWu2La7T/IwR4QSu78/0hBAdr7qsvOs1d3ne95wVcJi54w7Akg9nH1i0rDwEI+XyMkqjwt/HOUuh46fesMox9RjGn5DPvXUjmQyReh93X+cZPq+GDFbCEAAAhCAAAQgAIG3QaAuYZVjGfpLKWlVPi91P29Z2WsXNNRs3ESNUtbKBY2FmJaHACK3WZUOywQJIcTKX2kprPAC8c/G8qm9SBzdz+Ux5s5n9+pDd5lft0V8EW+30hUCyPDOniMMDK/CeR8ppw4MX/KnwUse21NW+dCIzHvmcCirp6zLSx57oQLILpLhzdh9waqP6rWPV6CD13Xeg6BuFafKL3o5vtwVUvRlOZdq6gogYzPpLJeXjuq8VLtJe/2CrefJIkAJzlvhqRIWzwbynn3hL9FZRLJ+ogRWmKlbKS81V/dsjFLuyrM5QhRxMSRM2LUcVniaeKkvLQOmIkv4lFhWiIkelUm99ikCiJvVe3ZLZLaEp4mILJH5oiKPXraeYePZNQPlxYJLLqPmmSkmwuzyrAPmZkpvpcE2ybNU8nGe2VMZsembMzd3l/WN+qNyuwhE+jax8mKp17PjZeNxfd0jA5qGrnbxabM3lfGfvimsSrflYnLlTaq+Vc0Cx7zHxe7Dzedjm7b66fdn4lz3bUf1+NkROKp+d/oup+kWvCvntN/i7+pZxd8874pHw0/a9ZS6c5/H6/wvBQc/AZ5/SO/kDP3n7r7E1tmC74QJ04QABCAAAQhAAAIQeCME/GNGXQBKf48Pp/0KHB4ssaoHJSphQoeLGnLtJa2WXs5qtVyocblmfXi7OCa+SGgCiHwiL5+L4/Ne/kSZzdIj6lF9iNz7kck+QWeTkNnLd0hAfc5ntrmfL+cIDLMnsafhIfMbigPsxgPqT/F5MfONc+f/lLmNf7p/Sq+Xd2wnmnl5wztoRE9ZMzgchPpVNkYAGVy2eNh0KziOr/AOxupxt/epPN4QeNf9l7r+sR7jjtfy4uEeQxt4HahDw4PlvGoPsc44BkJ0EZQOQSUyWCLA38+icDGl9g/Jnh8dw3nzAFHTd/cjkRJbInqUklpbFUdyloiW3LISXuJvIr9L6FrOFX3ItRm/l/Jfa8k8UYN5P6e3j3NZP+Vi4ksYxLu3ShZlutkY+lZLRJmU0mPrF8+SMfElSlvFqviKtya1ZJN3/cvOpRWwhLNcsodKjC9EDe9P1BN/oxcCl77pzKfx4L7XVLVv1tibx5wxVdXVKvvapZJKABl7y1HevvZlg7K7s0jo+63/OIvv4oQI0vfz6dbH677I6bgG3jMOix9d6SNEkCwNHiiA1KceFkCm36iNvd09zVvXenW6z2dT543WU89Rc96uv8rXyicOul6/sUy+Xt3HJ56RwyEAAQhAAAIQgAAEIPBMBAY+J4YAUn8+y59368CGf/qWm6KclRmTmwCSS1dJxsdSTMstA6RZeDmsbFoun6ft8075qmd87vZ34zlO77fnm+MD8xQv//zon5+nWpf7DxUIpj5VTX+urAIDOwXm5497bstD59cPYI1FzfZ9+pzLYO4chtodO6+nnPMljj1NtOElRj4c1Zh6/IyNFA4vv4bnHMGrEUCGIUwF46aCdnMfFk95at0ngHRflKYX+piH424gVgLp1RN5FTOvQtQ6mLl8SgmvKsXAp6N97JShCg+U+o2IZ4xo4L+IGRGy1WsXEPLvLrxYVkklXLjYoP4m/nuU6YoSXOE5ombxdWZLJeZIQFzFlM0ml/9ar0WI2agHSpTqsmwWE0ok40TM5u+3rV4eWrlItoqZ0puYstU1UJkjz8lui3SdIrqYV4y0lqySnKmjfC1tQ3joe7CFCSWWhdPNosjr6WtRZ390UkaqzCLL+Ij/SsLyvsdDZ716W7rz5rcypB96jFg/xStnRwTJfQ8IIIMPpfi+TyV6ZHO9UtfVevM3zj0BpJ9xVgtE9WM5ywz5cVa/w9//bKLnH2hyzGN/983AyCO6KgPXOabKXjMsuzl3Oq6o0TbWz/RT25tv0V2/IvmV/WaPc34gAAEIQAACEIAABCDwagj4x4v4tJPf81Y1nOv7wsOj49sR1QfEnHwpZa1E5DABRLM74nOjfDZR8/JSHqt4ZdaB6voTqZO0Dy07AY7j337Xn+/mrNZzB9L7Mzt+pnNm16/dMO+Y+oPvXAEkep47n7nt9o24G2+YP7fX1vLQPX2J8zvF4wwOl7iypxkTAsgsjqd42px1oolGTw+C2oO5I4BU8ctyejvTjsl2b3yZS36DM/cJx/v3b05EP/noym9DT5n7l5aRxdB9mY3gYfShfiAiOrhooNdapsu9RSqfkhBQ+uKC9GXm7y56uAeKCCKSRRKChrbbhgCyTQ8ifmyKAPIoWSougOgxLoQI4JxhkoUREUKkP8tk0fuTzUNN5P06v62rvVIaEUlC9DGz+xyMj7B+CBzmLp8zP+r+TLTycl2VCDK4PTveKCZa1GJU/11m3sP+LaGxlxfPibHx90rF1eMob0fqmc57Y+QJzEVv8E3UVsJHCfnHb3bGCGHb+MtfZRT1Jp73yM1zGXnCmdfL2JPIEB9rW54Phh/guVLvyBOCPTzr55VTPNu9vT7KsnYXOO+sS3mheXvomREEIAABCEAAAhCAwBMJDL5V7QggYVgeHh7uuyGChVY7cEFDzMu1lFXcbwMTcSN7evQ8Ozx6kMMCtW9mmVb/k2814Rxw6M7i+LffhwZJ58ZJnrhI+fD+zI6f6bwRHTu/YwOSc+czt93ULI+d31S/l3b/ofv60sZ/qnWCw6Wt7GnGc+zzTZz9tPui+bfbu5GvKJ9muq+9l6cFQC1IOV8AsZJL9rN/Wcyjom63v322/R5LHe18c34o88CD85VtWffb092k1/BA2VY+FznIX2VV1IH2CHPr2ygVA0oZrFZ8RKJeafiDuDihgon7k0gZrGzSrmW43AxeSnD5t+VNADHBQ8t+uR9KCCpR5iuyWSKjJY4XQeVxvdbME7lNhJYHyVCJ7JfIMvFrFUWkrc87e7i4R0rJUIl5274xDmWVjV/th2K7ZOttiwhSJIT67Yf6nlRZILuPTd+r9nbZvx2/+4RTXuLst7GdN/TWp5zf3pT3tl0R27KQZG+qrS8xke9myISSsvu48bPH4Ho1kHbHPGxMf/zTbf+NQHXGjtjYH4nPVK72tCtWhvOeL1778/Dx49/dhfXzjG+r47s/8shRAezI/jgMAhCAAAQgAAEIQOBSCUx8rt/5RlZpP/Z5Sj8Z6ccX+5ykGRsqZiySena4CXmd/aFlrMLAXDuWD1alJLR92up/XixGIl131Zr1c4WTDv1kdqrA7Nx9dej45vY71u7Y+T01ILlv3KdkcOz8nsr1uY8/JbPnHnsdDXrq8wAcXmL1zn/Opz7fnHZfIIBMrPhlCyDzXxQi6GellwbeSoUpmUcEd7ZZXcJrT9BbRZGqLI++JRs6XfShmQY15YGAZWXUFiH6OEeUacqZGlXZKsnMsPJbIXIUkSYEkPA3CeN3FRTCvN2N39VLxG+X+00AsRJd4YciniiaceKX6Cd8RYohvGXErNPWS3SJiFKfLIpZAAAKFElEQVTGpyKLihz27X6d104GjYkgOcPGRZA4h2bVDJVGqvxQfJlyJkLZSXLeklFS3gIXGULbNv0qr/GWec8btBBgdEuEQOFnjuK0fngxkPdyY357oyW0SvZHVQmqtytL1lK8ubcusiJSBqpDGfp4Uc/+0JeGocdmJRjl9wd9scrHEcOp2nVGkCcet5Y3HE9963HoTE/dfngljj1L3Zv9Xn+kPLYElstUu9tmYL2G1gMB5Nj15DgIQAACEIAABCDwmghMiB/+jac6090+u9gcy2fyKEFVSlGZuCHih2V6LDybQwQQETv0+MgAceEjvCjLdyKrzyzVl+Xs3P2xy99y6b9bf45PH8cEwebHSp6+o44Z31PPeuz8nhqQnBr3qVgcO7+p8V3a/afi9VLzOtU6weGlVvC8533q881p90UWQMYCMiXT4LxYLrX3SxVACq+5TzguHQyJH9XbGPuifJFLxtclhwBzkzKSMAr3vnZjkFn0KCbx3Y3dOaQjgPSdKcKLxIL2lg3RJM086WViVOHnkkkRQkHPiD0yWMwE3bMxfKbmP2LZHyI2ZOGhzmzRsZQMFhFNJNvEMlW2qeOP4gKIZrx41kc2ltcSYJLFssmG9CLamOl8ZfouBvDif7LZ6H1y6WaPhFm9Gd2rQKPtPDOm8nTRDBjPWClvfbsMlImXdK3Fk6E3xLGl8ttlF0Dsjb7f6vsybquP6e5Blz/yBukqBXWpuV5OUvYZMb0jguFjmR+xv+c8FsYeJbsfGsq8dgWL7sMkxjf8gaKMbvf+5/gIcs7n69MKIPbxzZ7XqrXOysfU2Ub4jzyPDugfimrXyeWcBOkbAhCAAAQgAAEIQODlCez/nB6fu12q8I8n/tnD37bqJ2QRObQ8VZSwMrHDxAy/T3w6vLyV3Lfw9732uSeqMLvMouWx+j/lPW//vvJ3/b44PseV2ME076n33VM9HHr83DjJ1Hn794+N49DxHXresTU79NPfUwOSU+M+VcDyXOs3Nf7nvv9UvJ573HG+U60THF5qBc973qc+35x2XyCATKz22HLN3yS2YPM8QOaXwCrnn/uE4wHVkRJY+eW6l+nh75mq6Q6FaUsQOkQG66Z6MR4EWUyyrX1pVIWnq8B1uFR0+5ZD7RJB+RKc767TQDB74P1CNyPFxlVusx7zOV04yeWnXFDR0l6ezWEZJZblEdkkUi5LfUa81JdmioQI4yW6zAw+SniFAGJG8JpFEgJIlP9SAcSEFjlXFnFCjNFjRCDZmq+JCDJSGiyM4nU8SUt7qeG8zqWU4ipzNF8U66PyPanGr3zc+yQM680m3niW/VatnS+WHRvyReyE4O6PJ98und3ve67swbIzOvkrnU8CA4Y8fn91ppH8kDnPAtUGy14wJSDe3375ESCP02hfnSba9y29+28/Zo1s7OS9zs7xVr7zcB8YbPdZZs5sdp8R7RYnpZlD1VNMJ/WjO8PdD3m7oMKDpT8yBJDD1orWEIAABCAAAQhA4O0SKJ9Udt9Pu3dHlK+Kklaa1VF8PETgkGNF3MglrDTbo3h7hAhiZuX2SXXkuzqOev+7+/69u++Ny2f/+IQ2bw2f+qni0OPnxknmjb60GhvHoeM79LxjnzwQQJ5K8mWPt6jD6/051ePsEA6H7vnnpHvJY3tODnGuwUBwFSue4nXIvpieHwLIBKOx5ZpGWy/45QsgZT67T2DDT8d+a7+GjJRG6ogfAyKInqxLVsou6a2dd2vlWHel0Kh6fzwRTK3D3fbWb/enSC4jK7jzzfDxB5z0H6bnEdKOIH8O9vvg6rGYqOABfr+jfnscGlR4hqh/iPuhhDBgRu2WnaIZG242XwznaxHBxAjLKjFhI34Xc/nIAgnPEynnJUKKtfPzDGS8yLFaCmxrGSWWeSICjGW+WPmuOK+XI6t9TSqPlzCal7JlJhjZeU1EMV4mwHh5Ls8+KVk/ZcGLAFLvs9hxJaU8R8Q7G8o+ZfTN2nf3nJ1l6PtTu4+l2Ith6lHEqf4ujO2fP1Z0fECqt93x8Jt6veidoM5EGBUp4xjve+jxP/YWbe5wpgSQQrZLeM55O333lzvzKFLSzhrstOnOSvdGfp7qjqhkXc0lMf+VhJYQgAAEIAABCEAAAs9HICwER0umjr1Xzm8PuwJIv6SUChtawqpkeYghuXp4SBkrL18VAkj4d0Tl4Py5IbJFcrJz95Nn9QnCfz0s2Dre+tDA52kDWdM74dDxTfdoLZ4eIZp7pv3tDp1ffyUHoyp7ip3PHfWp1vnQ+c0d36W1OxWvl5rXqdZpisPY89pLzZvzziNweQLI/2wDrwyJ46VRx3rYC+Q8CK+nVczeUlOP+bEjJVBrEfmtIt3tr99u7rm05xkvVPaOqB048/CZol+7d/flsZrBYCxRTMttXMPfQBkiO/YiHOff2uiL43VncH0S/RBk6X1XRImOrP96xuMrbwF5C/7bb3Ytf8dfmoDsjyMN5eraj/UpwX0fpddtbbc2HBESLCMgZinVXksmRmRkRJZGclEi9p75ilhpLM1G0TJX27Reb9Km3ejfmvnhhu4PWxE2TIhQccPFEzOctwyR9Xqb7h8fNItE+n9sxRvFS3ZpmygRlrJfihrNR2kyNaj3bBYVPEQ8SVoezIzoS6ZNPb/4XT6MmDeLCUH1j3CzH/1Ike+y31p/APrtnUPjNlul0adrP0EjX7Xa+xO7Ih6msVuMQ/1Teurmd+y26861f//EgHwfRave+HoHn+Pt/c5bpIGXmMYfI/Vd80jbBMblje6862fiun+T2eqeajCxPuMjQv6Y3IU0gAAEIAABCEAAApdLoPoSzeAXd6o3e4PREr2xvJ8snyvKgdJEblcRxMtXrZZNWq1WabUQHw/70k14fDQqithB/XNWkYROXKB8TqiPmB/f2f/++5CA5FRw8xxb4ZDxzT3/cRzn9n5Yu0PmN7Tm47GX4a+SzhndKdf5kPnNGdsltjklr5ea3ynWaQ6HU5znpRi91/Pue76cs55z9sVhbJt/u739r+OQ9bp78Gp1WGe0niAQfKe49tbhZFynznvsiUbmFftp/j7qD3AERP/mkXmNNxsD7B0dyL/b3P6qb7P5z4E/3Cb31RtX/Nm/zo/n3nraeqx1bPn3td0if+vt/vvd2trlufjfdmz0IcfZRYQI7SPfF2fy2/M5y+1ygvqccS67LcZYjaHiOjX33jNZn4T/7bxHlmbOih37kNG59p5wy+Oke+bddvvvf8qYLvnYqfXID4+ZTyP9uU71n9tPNTzw+eOSmTM2CEAAAhCAAAQgAIGnEyhvH/2NYu9jyEo+K9r/JoDo7+U2HYHfPzSasben5RPd1BvY4TnOP2rqDfD8np5Oe6iHqfHNPetLz2NsnFPzO3TcU/2NjePQ88zlfux45vb/Uu3Oxeul5nPsOh3K4djzvBSX93reues6EZ89Ib7/H+tol34ijdefAAAAAElFTkSuQmCC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31" name="AutoShape 7" descr="data:image/png;base64,iVBORw0KGgoAAAANSUhEUgAABkAAAANnCAYAAABpnZSOAAAgAElEQVR4Xuy9h3cc15Wvu7uRAQIkKOacxSxSJCUGRVLZthx07ZlZ895ba6T5s968d+d5eZZkybKSZcuWLDNJlsScxBzBAJIgiJy73/p29Wk0QIRuAAQB8le+bQDdVadOfVXE9ZwPv71j69/fkzQz8/9ii4Vv+vjKTsmBdhjgWH0kAiIgAiIgAiIgAiIgAiIgAiIgAiIgAiIgAiIgAiIgAiIgAveZQPAdMQmQ+0xaw4uACIiACIiACIiACIiACIiACIiACIiACIiACIiACIiACIwaAQmQUUOtE4mACIiACIiACIiACIiACIiACIiACIiACIiACIiACIiACIwWAQmQ0SKt84iACIiACIiACIiACIiACIiACIiACIiACIiACIiACIiACIwaAQmQUUOtE4mACIiACIiACIiACIiACIiACIiACIiACIiACIiACIiACIwWAQmQ0SKt84iACIiACIiACIiACIiACIiACIiACIiACIiACIiACIiACIwagdwFSDgiGRu1SepEIiACIiACIiACIiACIiACIiACIiACIiACIiACIiACIiACIpALAQmQXGhpXxEQAREQAREQAREQAREQAREQAREQAREQAREQAREQAREQgXFBIC1A1r2/J3yf3cSVAMmOk/YSAREQAREQAREQAREQAREQAREQAREQAREQAREQAREQAREYdQISIKOOXCcUAREQAREQAREQAREQAREQAREQAREQAREQAREQAREQAREYDQJIkFhIgGTb2SOpBMho3BudQwREQAREQAREQAREQAREQAREQAREQAREQAREQAREQAREYCgEYpHxuEeADCRCMCYSIEOhrWNEQAREQAREQAREQAREQAREQAREQAREQAREQAREQAREQARGg0BMAmQ0MOsc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kAARIzs9i69/ckOTE/ZH7tazLsmEyGPUdzujqXCIiACIiACIiACIiACIiACIiACIiACIiACIiACIiACIiACAxOQAJkcEbaQwREQAREQAREQAREQAREQAREQAREQAREQAREQAREQAREYJwRkAAZZzdM0xUBERABERABERABERABERABERABERABERABERABERABERicgATI4Iy0hwiIgAiIgAiIgAiIgAiIgAiIgAiIgAiIgAiIgAiIgAiIwDgjIAEyzm6YpisCIiACIiACIiACIiACIiACIiACIiACIiACIiACIiACIjA4AQmQwRlpDxEQAREQAREQAREQAREQAREQAREQAREQAREQARHom0Ay9XZMgERg7BKIpZ7T5CP2nEqAjN1nUjMTAREQAREQAREQAREQAREQAREQAREQAREQAREY6wQkQMb6HXrk5+fOo5cAeVQe20EFSABhyZ5IkvaIqaJH/p+JAIiACIiACIiACIiACIiACIiACIiACIiACIjAw0QgvfKZ00XF0n9C3/f6aHpULZ/mxFU7D5dA9OQlg+kw8xV8kh/RoxjzT5KxaI/eAiT2kK73h3+GsXXv7+mRfgkf9C9AImjaREAEREAEREAEREAEREAEREAEREAEREAEREAERGD8ERiqAMlcF81cH42+7xYgQxt//HHUjMcGgSA2up+7uCUt7gKk+9lMxMwSvQSIi5KHdK0/LUDW9xIg4aYFXMl0AiR8kj50bNxfzUIEREAEREAEREAEREAEREAEREAEREAEREAEREAEsiaQXvnM+ghXH8mwVNx7fTT6C/voj8Yz/w4/p+G1swgMgUAU8+Cpi/7DljQESH7SLJ6MGekH3u8MAiT1+PLZwyxAAszYk+/v6VNJSoAM4XnTISIgAiIgAiIgAiIgAiIgAiIgAiIgAiIgAiIgAmOcQLYCpHvZNCop1J36CKWFoguNlpGzHXWMw9H0xh2BSIIk0gokSn/kmVk8dS0kP7rSAiT19EqARHSUABl3T7wmLAIiIAIiIAIiIAIiIAIiIAIiIAIiIAIiIAIi0C+B7FRFWmmkKuTwcygolClAIjESPlXrAD14o0+gu79Hdw4keiqRINEzmVkCiyc5+g/bw/3MKgEy+s+jzigCIiACIiACIiACIiACIiACIiACIiACIiACIvDACGQjQDJlR9JiyaTFEglLdnVaV0e7WVen1xUKzaYfXQGSKrqUY9uTWCxmvAoLCqykuNgKCgr8Z17acieA9kBwdCYT1pFIvTzcEPMyWGyhFFZohB4KYEmAqAdI7k+cjhABERABERABERABERABERABERABERABERABERijBAYTIKmOHsmExWJJLyUUS3RZrLPTOlqarbWu1jpbWize1RmJEd+9e+E+RxcwRhkNMK3UenHoN+GL6zledDwet/z8PJtUMdFmz5xhkyoqLD8/33hfW+4EohJXSWvu6rK6tnar7+y0xk6z9gRPZpQBicRH5o2CdciJ5H7O8XKEEiDj5U5pniIgAiIgAiIgAiIgAiIgAiIgAiIgAiIgAiIgAiNAIBsBEqU+4rGk5dNUuqvTkm1t1nqnxuquXLK2mtsWa2/zJAj7RcvLYcvRBozAFY3qEH553UvpqR97MRh4Rnn5+VZUXGxz5s61jU+ut7lz5lhRYaFLkYc9kXA/7lWXmbWbWV17u11rbLLrzW12s7XDGjs4WxAd4TnlayiOJQGiHiD344nUmCIgAiIgAiIgAiIgAiIgAiIgAiIgAiIgAiIgAg+IQJYCxEh/pARIR7slW5qs8fJlu3FgvzVdumjJpgaz9lb+9p4OC+m/sX9AFzXKp+0leXJ0PvlFRVZSUWFr1q2zX/6vt2zt2rVWWlLipbC05U6g08zazKy6udVO19y1M3fq7ezdJrvT1hU9wV5aLOGdati8/FWSZEjoA5L7OcfLEUqAjJc7pXmKgAiIgAiIgAiIgAiIgAiIgAiIgAiIgAiIgAiMAIFsBEjU1SPPElZAAqS9zYVH/dkzVrVnj9WdPW3J+rtmbc1mxvIzEqR3EmQEpvqQDlFYXGxllZX29JYt9h//+bY9tXmzTSgrs8LCwof0iu/vZXVYzFqTZlcbW+xo9R07eqvWjtfUW3VzuyViBT0ESJT5iFksGSVDHvYMiATI/X32NLoIiIAIiIAIiIAIiIAIiIAIiIAIiIAIiIAIiMCYIjCYAGGyyVT/j6QVWMLy2trMGuut7uwZu7JndyRAGmpdgMR6JECGf6Fhdr3bgfcXskj3De99YO8DUgPm2q8jXFGYT45hjz6BUP5q4qSJtmXLZvuPd/7Dnt682crLy62wsGj4AB/BEVBwzcm4C5DD1XfsyK27duR2nd1o6bCuWL4l/CFJutSL+1cESFqFOLGHtf28BMgj+A9ClywCIiACIiACIiACIiACIiACIiACIiACIiACjy6B3AVIvK3VYgiQM2fsyt4gQO6YtbWkBMjIpT/6EiD0zCguLrLi4mJ/ddHsuq7e2lpbvYWBd+QYRICwBk6j8eKSEisqKva0RVdXpzU0NFhra5slEok+2iF0PyUjKUC4lsqUAHn77SBAKqyoSAJkKP8uafXRkozblcZWFyCHb921w7fr7HpLuwuQqARW9IxKgKQIp38N3KMEw6P+sDqhoTxiOkYEREAEREAEREAEREAEREAEREAEREAEREAERGB8EMhegLBYnJ9MWLw9EiDdJbBOWbIBAUICJOr/0d0WfGQohGQHs6U81PQZ023G9Bk2Y8YMa2lptuPHj9uNG9XW2dFpXQnm0PeWToiYWUV5uc2aPcumT59ukyc/Zs3NTXby5CmrvlltHe0dLlaGmhDJ5aqROJPSAuRt27z5aSsvlwDJhWHmvpTAaklaSoDUpgXIDQRIPC8SIMkoARK9+FkJEGeIQey5SYAM9UHUcSIgAiIgAiIgAiIgAiIgAiIgAiIgAiIgAiIgAg+aQDYCxLwEVjyZsDzr8h4gQYBc3bvH6s6MrgB5bPJkW7p0qS1bttS/1tbW2l//+lc7c+asdXR0WjKZsFgsZnl5+d5IPBaPWaIr4UKDlAfpDrYpU6bYihXLbcmSxTZ37jy7e/eu7d69286eO2ctzS3W2clY9//+dAuQLUYCZLOXwJIAGSr5KAESsyteAqvWDt+ss8M1dXajlR4gCBBf6E+XwZIASQViJECG+sjpOBEQAREQAREQAREQAREQAREQAREQAREQAREQgbFJIEsB4uWCEpaXSoBYU4M1nD1jVymBNZoCJGk2c+YMW79+va1fv86eeOIJu3Hjhv33f/9/dvDgIf8Ddv7APy8vz0pKS23SxEmWX5Bv7W1t1tLSYg0Njdbe3u63YtasmbZhw5O2Zu0aW/74cqu5XWMff/KxHTly1Bobm9L73e/7NjICpL8/3A+z76+bSs+rCwGAzKRMzz36K/7VX4Wk/uY12HwGu57+70oPAXKDBAgCpN5IgCTi8VQCJEoqxZJRv4/u9ufRdw/rph4gD+ud1XWJgAiIgAiIgAiIgAiIgAiIgAiIgAiIgAiIgAj0QSAXAZK0vGSUAEGAUAILAVJ/5uSIlcBKl7piYToW81c8zivucoMUx2OPPWYrV66wDRs22LPPPms1NXfsv/7r/7H9+/d7aqOkpMSmT5/m5bFmzprlPyM/bt+6ZRcuXLTbt29bW1ubC5Ct27bY6tWrbf68+VZ9o9o+/vhjO3rsmDU3t1hHB0vp938bqgDprlbEPYRV5lxzFRWZ1Y+iZwL29265jtt/hCakazJP09d70Ryy1xL9C5COlACJEiBe/spP6G3QU2fJ/jz3/8kY+TNIgIw8U40oAiIgAiIgAiIgAiIgAiIgAiIgAiIgAiIgAiIwZgnkKkCiHiD3Q4CwEB4W3aMkR9zTGwX5+d6wnNJVra2tnu6oqCi3tWvX2ptvvuli5I9//MiOHDniyQ16emzdusXTIZTIKq+osNaWFjtz5ox9/fXX3i/k1q3bNnXqFHvu+WdtwYIFPuaVy1W2e9duu3DxoouWUCrrft+6oQgQb/aeTKbniCTqFhbh+2if/mVGqhJU+gLZnx/6O6b7HL1bRfQtS7rHure1RPe5BxIg9447uKDoS4AcqWnwElhdMRIgmQIkqJVuBXK/7/eDHF8C5EHS17lFQAREQAREQAREQAREQAREQAREQAREQAREQARGmcDYEyDIiPz8AiuvKLdp06Z5s/LCwkJramq0qqqr3vODdMayZcvsV7/6pZWWldqe3Xvsxx9P2q1bt1yAvPTSDtu6dautW7feKisrrb6+zgXJJ598Yvv3H7Dq6ps2bdpU27Fju5/jRnW1XTh/3o4ePW43b94c1XuQqwAJ8iP6GvUzISHTUxZkJjVCQiR2jxCJxkA8RZc8sNjoXz7kIkAyJYufNLPDfYp8eGtkBUiHdcViGQLEPAHSXQLLJzOq9360TyYBMtrEdT4REAEREAEREAEREAEREAEREAEREAEREAEREIEHSGDsCJCwFl5cXGKTJ1fa4sWLbdNTT9m8uXOtsLDAqqqqbNeu3Xb69Gmrq6uz2bPn2CuvvmyVkybZ6TOn7dzZ817iqrS0xMtj0Uz8ueeetcmTJ9v1a9fs4KFD9pe/fGEnTpyw+voGmzdvrr32+mtWPmGCHTp02BMiV69e9c9GcxuKACGdEqVkotJXoVxYkBjdzdt7pjm6EyFxv0QESvc4kSBxXZJZi8zLa2UnBvreLyRLQuojSq4wJOIG6eBnTT2KmaeSABnZJ1ECZGR5ajQREAEREAEREAEREAEREAEREAEREAEREAEREIExTeDBCJCot0fcS1ux0bsjLOojLJYuWWJPbnjSXnjhBZs/f74lEl124sSP9sc//tEOHjzoKZApU6bYlq1bvN9HU2OTy4tjx074WIsWLfIG5yQ8SIBcvHjRjh45Ynv2fmOXLl3yElcLFy60V155xedBaaxTp05ZXV299wcZzW0wARJ6n1D+q6GhwZqbm70UGO8XFRVZWVmplZeXexkvep3wYh84UEaM8SdMmOCsOzs7/No5tiC/wErLyqygIN/f47ppEs9x7EtZLbboXuVZR0enp3BI33CugoICPz89VkpLSz2lw/vdZcxcsfj+zIk582IsSpixL+fkveaWFksmElZYVGilJSV+PYydKXaiezK4iOm/BJYSILH17+/puytL6t3If2VuUUBGmwiIgAiIgAiIgAiIgAiMDwL9NyEc3vz1v4mHx09Hi4AIiIAIiIAIiMCDIjD6AiTIDxa4WZhnY2GfxXAW5ufNm2fPPfecbd2y1TY9tckTHLW1d2z//n323nu/dwFCr49JkybaqlUrXZDQGP3OnVr7/vsf7M6dO37MihXLXaBMnFhh586dtzOnT9vJk6es9u5dX1xHgGzbttUX4P/0pz/Zjz/+aO3tkSAYzW0wAYKQYI43btzw9MuVK1espqbGWXGdc+fOsccff9wFxLVr1+zq1Wt27dpVa2pqsoKCQps6daotWbLEJkwos8bGRpcR7W3tNnHiRFtCj5Tychcm1dXVdvbsWb8X3BcEBwIDQcTYJGMuXDjvX+FXUVHh5cNmzZqVvgccg9jwVIf3KOmy+vp6u3Hjus+fV0lJqTeeR5wwX39dv+biZXJlpc2ZM8fLmzHvvDxETJRWyXaTAOmfVBYChIPDLwXJj2wfOu0nAiIgAiIgAiIgAiIwVghIgIyVO6F5iIAIiIAIiIAIiMDYIDC4AIn+1CVpcUtaXjLbJuiZ66g9r5TFdBbYp0yZanPnzvVF8gsXLnhj8ra2Vl9Qf/bZZ23jho22avVqL4fF+0eOHLb333/fDh8+Yq2tbS5AWPhnsXzZsqUuL5AjN2/e8gX72bNn27p1T3g6gXTI9evXvfdHR0e7lZVN8OQISRF6fnz88cfeQyT01xjNe9OvACks8tJQCIlr167b+fPn7MTx43bjRrWnKgoKC1xiwGvp0iWeoEHwcJ1IDtIeJEBgPXPmDCsvr0ilRJqdEdLomWeetSlTHnMG3INjx475+RArMOQ8CIjS0jKrq7trJ0+etJbmZpcTNJdHhNBzhfswd+48byzPvkiuIG6uX7/m4zJ/5vbYY1NcTHHdhw8f9tJmLS1RYgV5MnfePNuyZYstWrjI710kYrLfJEAGECDrfr83i/+LMFOAZA9ee4qACIiACIiACIiACIjAgyfA/5bN4n/yZj3RkPxQAiRrZNpRBERABERABERABMYUgb4FSGbvBTo0sNEwOi/ZZfH2VrOmBqs/e8au7t1t9WdOWbLhjll7s8W8KXeoo9PX/+5M2sSJk2z+/AWe3ti0aZO1t7fb3//+d+/NQbKhqKjQFixYaIsWLnRBQcJj9pxZnhT49NNPvRQWC/OUwFq7dq2tWbPGEwXFxUV2+fIVTxwgMkgYUP6qID/fSyy1tvJq88V5Ftbz8uI+Dov6n376macrejcBH41bFQmQSbZly2Z7++23bfPTT7usQEAwnytVVfbdd9/ZyZM/ugjhehYtXmyVlZP8c6RBYWGRS4yDBw+4SFi5cqVzJgVCubDqapIXJbZ8+Qrr6ur0niew+dWvfuUC4+zZM94DhQRIW1u7zZg+3ctgwZJmHcyPFAqSpKiw0Jnz+ekzZ7yPCPeJsbkfM2bMcMbsT3KH+0WJsdOnT3lyh/v5+huv+z5//etfrb6uzpYvf9x/PnX6lM/75ZdftjWr17hoKSsry+k2SIAMW4DkxFs7i4AIiIAIiIAIiIAIiMAYIiABMoZuhqYiAiIgAiIgAiIgAmOAwMACpPvPXJJZCpDof2/e20qgW4ZEDc6X2Pr1T9rzzz1vsXjM9u7da4cOHbJz5854HwoWvVl0nz5tmjdDX7d+nbNiH1IElKnic8pYkSIh7YEIuH37tpd5Qmx4o203N1ET7/BCLCBASEjU1NxxsbBz5y7vDfIgtm4BssXefvs/7OmnN3tZKkRHZ1eX9yahRBdygmvkWp988kmXA5QNu3u31uXQxYuXXGRUVEy07du3ezKEZvGIjT179vj1U1qMRMc333zjjH/+85972uP48WOekkFQxGMxT5bA73ZNjf/91OTHJjtzSlix/zPPPGN58bj985//tJu3bnnKhDJbzz7zjCc4EDPcA0prMe/du3d7iTHKbM2ZO8fPy7gfffyRNTY02FNPbfL5/bDvB7/2n/3sTdu4YYPNnDnTJkwoz+m2SIBIgOT0wGhnERABERABERABERCBh4nA4CUOcrtaJUBy46W9RUAEREAEREAERGCsERgtARJddyxmvlhOSmDF8pXexHza1GmeNDhz9ozt3bvHF/K7uijfFPMSSwsWLLAtmzfbvPnz0j0hgsxgoZ2kwd27d733BwKEsUiVsABPGoKNRX/kAamF0BQ8NOGuvnnT+4OQPnkQW08B8rY97QmQchcMLa2U/jripb+4tlWrVnm6gxclrEhz0OB99+49kcBJms2fP8+ee/55FyAkQCgz9cEHH3hZrBdffNGTJfv27fNL3bhxo5eYQk50tLd7/xXuT1t7uzXU17vc8F4jlZNdVMGZcXfs2GElxcV24OBBT84gYBAjLzz/vM2ZO9fvCaxDcoS5HT161MUL4//yl7/0+/GnP33myRXuMdeC7KGvyK/eess2bdxoU6dOUwJkBB/KWHYlsEbwjBpKBERABERABERABERABEaVgATIqOLWyURABERABERABERgzBMYfQESGmjPnj3HVqxYYfPnzfdyVogLenggQijZRF8IFtFZHKcnCH0mKNvEeyzmsz9SgFQC6QUW0kk8sOiP/AgChAX8TAHC+UmAMA5XT0oB+UFviwex9RYgmzdHCRAkD3ODybvvvuvygc/Wr19vy5cvdwFCSgMB8cVf/mIXL11yubN0yVJ74cUXPCnS3NRk+/bvt9/+9rfO5bXXXvPm5cePH3d+fE+KBH7Iim1bt1rl5Mme1IArXzkHcgNhwRgkbihRBcMDBw54fw/mQKLkmW3bvKRWfUODf05Cp7SkxM91+MgR++STT5z7r3/9az/3t99+403duUckd27erLZ58+bbW2+95SkX5sQ15bIpAdI/LQmQXJ4k7SsCIiACIiACIiACIjAOCUiAjMObpimLgAiIgAiIgAiIwH0kMFoChPPEvCRVPJXEKCkp9kXwuXPmerNzFvSRFizGk1qgfwQigAbfCBAW9FmsR1bQi4KFc8ph0eMCIcJnQXqwaM+iOl/ZMktgIUNYhA99Tigz1d7W5iWeHsTWnwBBOJCkgAUCBMFDrxP6b9BrgxJYXC8JkL179ti58+ddmNBjA9GBqEA8HNi/39597z2/PpIXJDguX77sx8GR5AysKGH1kzfesMmPPeZls0htkOzgOARVfn6elyebM2eOJ0BIklACix4qiBLu1br167181p2aGk96rFq50iZVVvq8SLJ8+OGHzv7f//3fbeHCBd7T5Ny5s54OuXGD0mYJb2pPiSzSLvQtYf9cNgkQCZBcnhftKwIiIAIiIAIiIAIi8FARkAB5qG6nLkYEREAEREAEREAEhk0gVwGSyGiCfrqfJujdbdC7p5dqpO4KJBb9P6+mmrQpU6Z6EmThwkUuOejNce7ceWtqavRFdUoisVjOQjipBMTH+fPnXZTcunXLF9fH89afAOF6ERyUhfr8889dWJCyQGDAC2GEuCD1AouqK1dcbJRXVNiWLVucGwLk3LlzLioQEr/4xS+8zBXJGVIgNJ9HrCA41q1bZz/96U9dYCAkOK5bgETnunnzlqdwKNPF/JAa3APKaHG+pcuW+Rzv1ta6vKA5Oombmts1dujwIe9lgjj5zW9+49dAiTLu5c6d/7Dbt2/ZtGnTvbwXvUpIjyCBEFa5bBIgEiC5PC/aVwREQAREQAREQARE4KEiIAHyUN1OXYwIiIAIiIAIiIAIDJvAUARIm1lTvdWfDQLkpCUb7pi1N3uj9L70hzenSG2xWNz7W9BTgo0FcUQHiYU1a9Z6gmHixApfQA9ll0gHID5YlEeCNDQ0uPgg9TGayY2QGkEGjNTWnwBBKiQTCU+5HDx0yEtN0auDtAtlphAVyAXKRNEsnJ4dNBGnVBZSieNhhGRAIixetNi279juCQ740VD+D3/4g6c3KC+2YcMGFw+MGTWkP+dyBL6UwKL8FTKG8ZAT3DfSOIiVNatX25KlS/0eIkDowRLuLQmT48eO24GDB+zbb7/1klYkVCjjxRhcH4ImmUzYpk2bPPnB+IgWnpXAPFvekQAxu9LYYodv1NrhW3V2pKbBbrR2WFcsZkkeu2QyUnHhq//EFr5me7bxtZ9KYI2v+6XZioAIiIAIiIAIiIAI5ExAAiRnZDpABERABERABERABB5qAtkKkGixOC+ZsHhbqwuQhnORAKk7kylAopJT9+qBqA8HqYEJE8q9fFNRYaG1trV574e7d2t9kX3Dho2eRKDEE1IkKnd13stAnT59yhMOLPCHElcjfWtYbA/9QpAvvJAdLPrz4vvwGqlz99cEHREByIaGek94/HjypP3www8uJTiGHhvIBlIzpClIi9CTg9QGfBAXiLeCUVgAACAASURBVAj2mTN7ji1dutTWrF3jaQ/ep3TVn//8Zy+BRdkpxqDEFtfPZ1VVVWnW3IvGhgY7dfq0i5BJKfmSSCa9of2GJ5/0tAf3sLikxBlxfgQVgoNECfLm7NmzLliQLSRRkFwkWBArvP/000/5OBXlFf5zKiaUE2oJkP5xSYDk9ChpZxEQAREQAREQAREQgfFHQAJk/N0zzVgEREAEREAEREAE7ieBXASIpQVIjASIC5BdKQFSM2ACBLHAX/uXlU3wBe7NTz/tvSFIH1AC6dixo75ozl//0/yaEk4sxLPgz+I5PSlojE6igYX+sI1kEoM5IjyYJ4KBxXkkAwv5lJK6X4mTgQQIeQSut6m52UUFMgFhwJyYK3KDBAhCiQ05giAKyQ/e4xqQHpTMIlXB+RAkyCXYkyhBXPBiPzY+45rpQUJaAiZIE95HapAu4b3CoiJPokyfNs0qJk7095gXG+dg7oxDaoeyW8wdCUa5LKRKfl6edXR2eiIF4UF5L66nID/fe8UMZZMA6Z+aBMhQnigdIwIiIAIiIAIiIAIiMI4ISICMo5ulqYqACIiACIiACIjAKBDIVoDEUgmQpCdAYk11GQLkx4wSWH0nQOj3UV5e4eWX1q9fb6++8qpNmfKYXbh40ftI0MS7ta3VS2BRjokSSPX1dbZr1247ceK4ixKSImEbbikqjmchngV7Ft75GoQHJZ1Y1EcuIAtYwCe5wCJ+bwEzEjdowAQIJ0jiIJIuE1paW1xKICHYODa84rGYSwo+dwHS1eUSic+5Jq6TnwM7xoMpMiUtNAoLfdzQUD6UF2PsrkTC2lopOdbp+8CPsYuKi51faFbu4yfNEsmESxDGypRHQYYhSrw5PYPFYj4H7gFfh7NJgPRPTwJkOE+WjhUBERABERABERABERgHBCRAxsFN0hRFQAREQAREQAREYBQJZClAkixUUwKrtwDZmVUChAvir/spfbRt6zbbvn27/6U/fSYOHjxou3bv8sXyrVu3unyoqrpq586d9UbdpB5Y1KcEVbbbQIIkJD0QHKQieJF8IJWQ+SI5wYb8+Mtf/uJzIamAZBjJ5EmfAmRCuRUWFXb3v0gJha7OLutKdDkrtsxyXfzM+4ku9kn4HENJL+REpvzgffaFKV/5LIzFOIiPzHJf7E8/kvS4OIvUMeFYlxlRZ/tI2qQKoWWeJ3ALcwnyw/txxOPdTc9TPVZ6l1LLph+IBEj//0okQLL9DaL9REAEREAEREAEREAExikBCZBxeuM0bREQAREQAREQARG4TwRyECDJVAmsdhIglMA6ZVf3IkAyEyD9NUE37/nw7LPP2rZt22zz5s1eAunypcsuQeg5wcL+kiVLvMcEzbLpGYH8QDrksvXu40GigPQDr5CWQG4gYILwoIRU5veUgyKhQPpj37599u6773p/DeZGcuK+C5DycissKHSJwPlaW1r9nCQtCgryPW1B/w1kTJAYoXwX+yGMEA9ce3ghHUJvDo4LL/bLLP3F94zJeUOT+SCN6NvC9+0dHf41pDUYKx6LW3FJcZQESZp1dnX6ORifUlfMl/FCL5XMFI4nPzguSBQJkFwe+az3lQDJGpV2FAEREAEREAEREAERGJ8EJEDG533TrEVABERABERABETgfhHIRoBQ0ogSWJkChBJYmQKEHiAtnhLxv/2/twu6l7+itwclsGi4TVkmekqwSM7CPov2t27d8obY3333nV28eDGd/MhFOLCAz8I8siP0yOgr4UHyAwlSUVHh+7EIzyuUxEK8MIe9e/fae++9571IgmwYybsRJUAmOpu3334nLYcK8gtcItA3gybopDK4jokVFd7XgxJXtXfuWGNTkzNk3ogc9rtaVeXvTZw0yRM1vGCMjKAcFdzpKVJbW+vXxBzoD0JDc8ZB9NBLhL4d9AhBasCI8yMu+IwNUeQ/1961vPw8P577ynuMQU8SRArH8pX7y/suRfLz/ToYg3QQ96FHiqQPyKl8yYDN0ZUA6f/plAAZyX+5GksEREAEREAEREAERGAMEpAAGYM3RVMSAREQAREQAREQgQdIIFcBkrS4J0AQICdTCZAT3T1AzCwvL24FBYVeUonF+PBioRvxQX8PFrxZKGchnPeXLl3qC+PffPON7d+/38tNsXieTa8PzhP6RzAmLxbTebHwj+iYPn169Jo23ZMeU6ZO8c9YgGfxn8X4PPpj8IoqOHn6hNTHzp077dNPP3Uxk+sWkhPMj+8zeQSp058AYU7IiWvXrnmfFPjMmjnTZvCaMcPaWlvt1OnTLjKQPlzP7Nmzrbm5yQ4eOOj9PeA8d+48Z15SWuJpGnqZkLpBbiAl4If0QG6Q0uFnzokkYQzmwFzgyXj8TPN09iOxw3WcPn3ar2/lypW+D8IDcUOKh3lPnTLFZdaZs2f9Z9I/vCrKy/16Fi9e7Pcp9AXpj7MESK5PYM/9JUCGx09Hi4AIiIAIiIAIiIAIjHkCEiBj/hZpgiIgAiIgAiIgAiIwqgSGI0BIgHydKoEVEiDmKQrSBCz6kx4ILxbMWfQOaQsW1Fl0R3489dRTvjCOaDh06JAvvpNUyGZj8b5iYoXNmjnLF+Tnz5/vi/DTpk61SZWVLgZCyiOUwOIY5seCe7qHhffiTmVYEgk7f+GC/f3vf3cBsmfPHrt8+fI90+ndkyIzqRLSDIEH5+Ia4RFKQTEgc2KOW7f2TIAEAUIPki+//NIbwSNvFi1aZGvXrnU58be//tWqb950ITJz5kwXINXVN+xPn39uNbdrnMe6deu87BjsER/Hjh3zhA3Hw4pzM1c+53jmSF8WBMbkykqXRIghPuc8pD84nut59plnvBzWF1984TKFEmdPPPGEixTSJV9//bXvz3kY94cffnCBsmrVKps3d65VTJzoUmfJ0qX+LIT70Rt0qlW6RR3TB96UAOmfjwTIYE+PPhcBERABERABERABERjnBCRAxvkN1PRFQAREQAREQAREYIQJjJwAiXe0+gI2C9nLli71xW3+6p+FdEof0U+DRXIWwElCkPx4/PHHbfny5Z4cIMnwySef2IkTJ3w/9hloQ2AgUyj7NHfeXFuyeEk6YYIMIFHAoj0L+JR/Qij0LrHUu7QW6+vetLury9MLCJldu3Z5AgMBcc/CfKpnReg7EhqJ5+fnWWFhkZ+beVD+i3NVVVX5OMgB2LAFAUIJrHfeySiBVVDgDIIAQV4wv3nz59tzzz5njU2N9v777zu39evX2ezZczzJceXKFfv6H1+7AEFoIEBeeeUVnwvpGkp5kdiACZ+RjAlNz7l/JG8OHz7sHFatXGXTpk31klMumioqXATRFJ7t9ddec5nz+/ff9/tLE/snn3zSVq9e7YLlq6++8vuP5CJ9snv37nSze+479272rFm2YOFCfx76S4BIgIzMP3sJkJHhqFFEQAREQAREQAREQATGLIGoJvPIbeFPsLL4U6yRO6lGEgEREAEREAEREAERGDECIydA8hMdVlxUZEuXLrHt23fYggULfLH7dqqvR9XVq54GYGGcdAcL7yz6Bzlw6dIlXyCn7wbHDdb3g/4dlHZCnrDojkxhLIRD6OWRmfIYrL8ESDkngoZFfaQHgoH0B/IBaRH+V2+gFsQH50EoIAlKSqLeI5MnP+ZJFDgsW7bMkx80d6e8F9eKGBhIgDAe86FkFakYkhs/njhhFRUTXWi0tbfZh3/4g/cJ+clPfuIyAXbXrl6zm7duO2fExoIF8+3FF190+UOahfFIfTAvuAUBgphB+jA3JAjjvfD887ZgwUKLxWN+TzK58P1rr73msurDDz/0slkkPxAbjMv5mDe9SEiiZAqQzZs325o1q23hgoU2e84cmz5tmk0oL79HUPVO2GTz2CsB0j8lCZBsniDtIwIiIAIiIAIiIAIiMI4JSICM45unqYuACIiACIiACIjAfSAwcgKkINHhi/8s9u/Y8ZItWbzY/6Kfhf4LFy/6ojplkFopAdXe7gvvmzZt8gTEmTNnfPGddEJfSYvMC0c2kGagrBLHs9hOkoGfkSKMRxJjKIvnCAcW9hvq623/gQP27rvvurSgHwgL+JkCxOdRVuZ9LEgvID14j1dISyARkCDMrb6uzvbs3etiBckQGon3lwBBgLDBj1QHZan+9re/WWdHh23b9ox/tmfvHisrLbVf/PKXVlpaYrt37XYRUVxc4oxv377lQuiZZ6L9SbMgn5BGa9as6RYgnZ124cIF27lrlydO2Ac58fobr9uypctcgMAFCUQZq9/97ncudF599VUXI5999pkzopzVzFmzvBwXLJk314GcYsyQANmyZbOXylq6dJmnVCi1hbTye8YrtQ3lHkqASIDch1+UGlIEREAEREAEREAERGB8EBjJ9EfmFSsBMj7uv2YpAiIgAiIgAiIgAr0JjJwAyetqt6KCAu8TsXLVKv9aVFjo/SNIIuTn5VlJaamVFBe7IKicPNkTGzTjpscFaQEWzCmlNNBGemHe3Hm+eP/Kq694Pwx6Y1DuijJXoacHY+S6gM6iPZIGWfP9d9/Zu++9Z/v27fMyUyz4ZwoQn8e8ebZo8WJ7fNkylyBcJ6Kgd58PJEDd3bteeupKVZVfc0tzs2ezBxIgzIdSWTCBT0hazJ8334qKi+xuba03Ed++fbu1tbbZRx/90cefMX2GJZIJu3r1qnOhxwpiBsHEHElpuABZTwJkmqdekFQICgQIDJA2b7zxhpevgiPXhbSBB2KIaySJAm96pTQ1Nvp9555fvnLF+7iwz5Qpj9m6des9CcL4bNu2bbW1a5/w5ucIInrG8FykUzoZEiTXf7OZAuTQjVo7fKvOjtY02I3WDuuKxSyBY0km/V6mv6bv7MP9f9coAZLr06T9RUAEREAEREAEREAExhkBCZBxdsM0XREQAREQAREQARG4zwRGToDQAwTJwYI7QoIeIN1loUpswoQJXnqpctIkTyVMmz7dF7+RHh988IEdOHCgR2+M3hfO4jiJEqTJpo2bvLH3i9tf9PJKCBUW4kPZrCA+chIgyaQLCRb5KSX1zTff+LwQDwgBSj1lChB6nSxfscL7Xaxfv94mlJW5cEBuICx4UYYKCdDR3m4NjY3+GYmO5tR4AwkQhAXXg7Dg3JTO+uijj9I9UuBJeoIyYCtWrLDbt27bH//4R6u+We3SguOvVlVZPC/Py13BCJFDYoOkDBIFCTJ12lRLdHX53E6fOePpFMpkIXSee+45FyGBLaKEHi2cB6Hx0ksvuXSiTFgkNrZZXjxu33//vQuV5uYmL6W1ceMmlywkULgmeoXADYHEMxBKYMVTPVUyUyC5/gOQAOmfmARIrk+T9hcBERABERABERABERABERABERABERABERABERjHBEZOgMTaW/wv+Avy832xPb+gwBfOkRa8WChnUR4BMnfuXFu6bJmXQaJZ9+/f/7033kYWsFDe18bxlElatWqVvfnmz23rtq2evGCBPZS8yuwbkov8SB+XTNrNW7fs+LFjnlb4OKMpO+Igc5sydaqLBxbyuQ5Ke3399deeoCAtgSAIDd+9sXpnp78XGsGH8QZqgs68eLEvUuYf//iHywXKaCGaXn75ZS85Btcrl6/YP3b+wxMjlASjNBdJFkQM5+WePDZlin/PWDBDlCCjYAVf9kGEUG6L/fgc0cP9Q7iwL3Lky7996fPavmO7H7d3716/Nz/56U/9vBz/448n7Pz5816ujARKe3uHz5/rf/rpp33elEGbO2eOp2gYm/Mwr+FsQYBUNbbYweupBMid7gRIEoulBMhwEOtYERABERABERABERABERABERABERABERABERABERgPBIYvQOrP/GjJhhpLIkCS0Xj8d0hshIV13mdxnoX0RYsWucggyXG37q4nLWjyTdqht2gIFFlIZ5GcxfR/+7d/86/8zPth650AyfYOBNHAwjglpP75z396WoGeGzRAT3+eMSDnZhGf6yABQn8MmqafPHkyLX1YzOeauG4ESJAymaKm3xJYqQRIuEO3bt1yRiRlmB/X/dOf/jTqL1Jf7+kT+qggEUh2kLYhzUITevqCIEkQDQiII0cOW319g8sNRIqXJKusdDFF2gWBQQkr+pqEhvLhc1ItlMHiWrgHnI+UTNmECV4Si/3OnT2b7usCAyQR5/3uu++cRWhYP7lyss2eM9tFCyJLAiTbJ3Zo+ykBMjRuOkoEREAEREAEREAEREAEREAEREAEREAEREAERGBcEhgpAXLHrL05pT4AEZWrCs3AWWhn0Z/0AEKEkkzIAxbGKcv0ySefuDjoSzQErCys0zOCht6//vWvPXXhSZP8/GGTDykL5AsJDsQHAoQFe8RCprAIJws9QBAgmzdv9tJWCBBSD8wV0YN0INVCY3fEQu+NcQcTIH5MLOZNxEl0VFVV+RwpL0b/k4kVFXantjZdcgthQZkwBAnH3KmpcQHCGLxPe42qqqsubEh5MEeuhXsUmpdzzQgXGr/DBBHCNdFbBJFDgoSCYZSwQnCwP9exYuVKnw/HMdfLly+7AKIfDOeCDRxgU1FeYRUVFTZt+jSXOIzPM5NLcqevG+8JEDOralACpDcfCZBh/6rQACIgAiIgAiIgAiIgAiIgAiIgAiIgAiIgAiIgAuOHwP0TICzEk5Jg0Z2/+Gdh+8yZM74QzkI7vR/4jIXyzz//3D8baGMRfd0T6+z5F563N9980xt5p5tmDxN4714b9LigBBaJCkpC9bWxiM91rF61yp5//nlPOPz5z3/265k7b54v6CMXEAk0H0f+IBMyJc/AAqQwJV6SLi9CkgS5QDqDXhuUkOIc9Q0NzhUZEYQK7zMnEhtcA+eir0deXtzTHw0N9VZXV+8MERH0BeFzxuAYT4/cvu1jIFPKJ5T7Pmx8RpN1juN49kdEkeLgvnOdyBfmiTDheL6GZvLMpSC/wPdFvnBc2YSydCmz4dxOCZD+6UmADOfJ0rEiIAIiIAIiIAIiIAIiIAIiIAIiIAIiIAIiIALjjMBICZB7S2AhPyhtRHkoBAEL84cOHvS0AvKAxW8W6UkThFJTA8GbN3eeN9lGgNB8mzJaw00LZJ6PhX4W7Sn/9D//8z/e14K0BeWl+tpY1GfhnhTGa6++6iWgOLazo8MeX77cExVB+vzpT3/y5uGhFFYYLxsBQtKCcUJKJfQSoZUFCZhYPO5yAenAfggMZEQ8FveURtif40mNsA/v8eKa2bgPvMLnvM+LXiYcRzIDYVFQWOD78xnvc54wHufNbEafPm8i4cezf3tHh4scNubn4xYU+HF5+VH6I1xrJvNc7nOfAqS20W60tFsXHNUDZJz9jtJ0RUAEREAEREAEREAEREAEREAEREAEREAEREAERGBIBIYvQOpSPUCsVw8QEhuUqXr22WftJz/5iUsPBMHN6pu+6N2V6PJySKdOnbKvvvrKLly4MOAVLFy40HZs32EvvPCCjzlv/rwhXXF/ByEnKGNFf43//u//9q+UieL9vraQcOEa6cUxbeo0O3/+nF8bpb1oko6UoGH57373O9u/f79fL0mNsA0oQAqjBEjmK/RHCaLAhQfSIB7vIQ6SCdRHdCyb7x994y//3iydSEnvw+ep/TOvOfWuv5U5LuP3TuEEUdNjzIx5pE7QJ9PeJdCC+Ahfw/WHpvd9DSIB0v8/CyVARvRXhgYTAREQAREQAREQAREQAREQAREQAREQAREQAREY2wRGWIB4+3Ojl7iXh3ryySftueeeszfeeMNLQlFSKirflGctrS3+/fHjx7MSIPT/oMn2C8+/YFu2bvGG3SO5UcaJMlV79uxxAUKj796JjXA+FuQRIFzTunXr7Gc/+5nNnDHTrlRd8TTDypUrPQFCCoIG4b/97W99PMpXkarIbIbebw+QlABh0Z/UBKkL5Ak/h5RHYUFBlPZI9c7wcZEmyA2O6ey0ZJL98/wYFwe8UvKDMRkb8cBnJDJCI3LESs/eJ8gThk9Gx1DOK6PZfWZKhc/5OYwVhEu/9ysW8+sKc8mUJyHVwufwZEMyMXZfW98CpMFutHQoAbLu93vDv/iR/LejsURABERABERABERABERABERABERABERABERABERgDBK4fwJk2rRpRoPwp556yrZv3+79Imh0Tv8I5AGr583NUQLkb19+6Q2yB9ooeUXpKxIglMKiAfdIbvSnYA47d+70ElgkNzIX5DPPxaI8JbAo8/XE2ifs9ddft0mVk1zw8NmKFSv8Mxbtee/DDz/0PiAkQJAO2QgQRAqyIZTmQsbwYk7IilA6qrioyIqKi9PlqIJsaO9ot+amZuvs6rKC/HzLp8xVYWHUaNzMZQpCBqlAPxH/PLyQKvF4DwHic06Vz2pLzQOZwnihdFZXJ9IlEjUcH8qcuRHrI1nigiWVOmEeQThxbNjC+Fw3/JgHaSL4hC2zRJYESP//KpQAGcnfGBpLBERABERABERABERABERABERABERABERABERgjBMYYQGSWuhm1PLycps9e7YtW7bMNm7c6Avihw8f9obZpENISJCgoM/GF198YWfPnu2XFQvcCI9nnnnGBciOHTuMkljD3jLmS/qDtAYC5JNPPnFZ0zMB0fNsLMJT5otyV88//4J1dXXaX//6Vy+jhQChPwiL91evXvVyWpcuXXJ5Eco4MdpAJbDCAj99SWhGjqxAEGQmQBAWZWVl3rwcIZMuR5VMWnNLlLBBRjAWSZOy0lKXIGzch+rqak+k8D6yApHCvuleHomE75tOjsRiPgeuETFD+gQBU1pW5uduaWnxPiqICuY25bEpPi4pFLYgUUJaJDNFwrh3a2utrb3dx4UNUoRxaJTO9zSY51i4wz+zFFiQIBIg/f+rkAAZ9m8MDSACIiACIiACIiACIiACIiACIiACIiACIiACIjB+CNw/AcIiOhJk+vTpLitYuD99+rQvZM+fP9+bmCNHWNz/7LPP/LP+hAOL20gTyk1RUoueG48//niUZkglCHJlHs4VelbQgwT5sWvXLn8hLAbaWJSnDBflrp56+mmrr6uzDz74wIUHsga5w0I+TdRJltBPpPeWjQBBfFy/ft3HgR3Xy7hs/IzYQLaQsPGm6KmUBoLj1q1bLizYn88mlJX5V35ubGqya9euWUd7ux9LE3fGIs0REhjcMxhzDCKC95EcjIs44T0EB/eZziKc019Njf4ZfVH4nHl6v5B4VBYrCA7kTCiXxXguVhAgBQV+TBApPEPshyxjHMSanzMW8/Mw79CQXQJEAiTX3wXaXwREQAREQAREQAREQAREQAREQAREQAREQARE4KEkMMICJNUDhGYRoU8Fi+ekFNhYzOfnOXPmeEqC8lgsev/hD3+wEydOpBt+90bNQjdCYcGCBZ4C+Zd/+RdvsB4W83uLk8GkSGazbRbWWYjn/B999JH3AKFsFYv8A22kLpYsWeLXwVwoocV1kGQhjRHKQkUlrKLm56nASVYlsMLxMENUIANY5A+lrxiPhAeSYtKkSVY5qdIqJ1e6YEBCIEwoN0YiA5lATw9EQUlpqd8P3vPju7pcgJDi4HPYIE0ooUUzdd7jWjmG8zMeaRlEiCdAioutfEK5o+K8zJPP8vLzPLmRn5cfle5KdHnvl8KiQufDvBvq6z3xwf3yHiCIEjO/BsYg8cE55tHvJRZzAcK8pzz2WDp1wlgIIObn8ockiplVNbTYweu1dvhWnR2tVQ8Q7o8SIA/lL3FdlAiIgAiIgAiIgAiIgAiIgAiIgAiIgAiIgAiIQN8ERk6AxNpbvJ2Di4+8qDE3W2i+Hf5SH5ERSmPRJB1x8N5773nPjdCUuy8BwkI3ZbM2bdpkv/nNb1ye8DPvBwESxEe2AiQs9iMK9u/fb+///n377vvvPHHBYv5AG6mENWvWeAksep0gKiiBRU8TFwjt7T2uhzJQLN53dSXSZbAGSoBkChBSJYwPS94PqQpSJTArLCh02TBz1kwXBndqaqyuvt6aGhutta3NxQL9OhBGHM8L8YPMYEMeBJmUSCY83RHSH2WlUYmtIEAQHPBhPnBmLMpRBQHS2hLJk/AZc2YsZAr/4TzMlc8RIMyhvaPD72E+6ZBUHxLeR/xwPQsXLPBrv3zlijNEeDAO8+T+z5o1K5It+fnWRUpFAqTPR1cCRP//gAiIgAiIgAiIgAiIgAiIgAiIgAiIgAiIgAiIwCNEYAQFSEeLpwyKCqOeECxQ85f8IbHAAvX0GTO8lBUJkDmzZ7sIodTUu+++awcOHPBFdcRBXwIklFui5BQlsLZu3ZrutcH+afkR/TDgPUwnQJLmpakof/XNN9/Yh3/80EUMi/x9zSNzUMpfMQckDgKEMTmWclf01iBdQboFGcJnjEcSpKWltYcYIUEBmy1bttg777xjmzdv9vJOQYCQ5ECAMB5jcWUs+jtfFvxTzcERFZQWy8/PsxvV1VZ3966nK4idFBbSKD3qA4KMYMxwfSGpE1IY8bxIlJSWlLrYCOeCf0iXMB+kEfKF9zIFSEc7RajMEx/ICqQEn7NfKJtFg3iuj30bGhv82hjLEyqplAr7kgDhvJRQY34XL150lpQYY9zQE4RnCrHmCZb8fAmQfp5+CZBH6Fe7LlUEREAEREAEREAEREAEREAEREAEREAEREAERGDkBEi8s80K8vNtcmVl1ANj8uTufhLJpBWXlHiSYFJlpVVOmuR/xc9f7vNX/p9++qkLEBa0kQ99CRAWwFlERzw8/fTTLgy2bdvmvURKSkusML/AxYerjywESGdHpwuFy5cv2779++zbb761f+z8hwuM3s3K+5rP4sWL7eWXX/YUyLRp09I9KrgGpAoyhzJOCAcW+7muK1eu+DUiRljgZ8tFgDAewgJBEuQE41TfqLbCwgJbuGiRpygQFJyD68jPjxqlIzKKS4pdfDCHUMIq9FFhnkgIhAMlsZAySAXSJt4EPcU/lOQK44dG7FwLqZmQHqGXmByZmAAAIABJREFUR3NzixUUFqQTG5ybcUKJMI5pamyy6ptRM3be58W1MRfKkCFjKH3GccgyvnLPPRFy+bJfI03RmSvHWkGBBIgEiH61i4AIiIAIiIAIiIAIiIAIiIAIiIAIiIAIiIAIiMDICZCCRIcvliMGnnv2WVu0eLEv7re3tXmjc0oyseiOdOBFCoDeGSxgf//993bs2DE7d+5cn83CI6cR8xeL/yx4r1+/3t544w17csOTLlIqyis8geISpJcAySyRFdIfLNbfrL5ph48cti+++MJLYJEwINmQ2SOkL/mBNFi+fLn9/Oc/9zQL10eKgWMRCWERn4V8FuYp1UVZqr3ffOPXiQhBIAwkQEjSYHOCcCC1wQbjUJIqLx73cS5cuOjOh6QEpceqrlzxlAdvUh4rEiAl0f3o6PC5UmIKTogEricIEJIVQYBwHpcKKf7sF0pgcS+RE8wnJECYq/cBaWz08REg7DN9xvT0PqRC+Izzca72tna7U3snnQDhfKFHCVwzBQjcmAPPGPPmfjEeAoo+KN5rRgKk319rSoDoN74IiIAIiIAIiIAIiIAIiIAIiIAIiIAIiIAIiMAjRGDkBciyZcvspZde8kVqFqvp88DCdfXNm3a3ttbu1tX5oj2L6/TzYOGaBXmahyMhSIT0bmqeeUNYNGdRnPGff+F527hho8sIJAgL8aGXBQvkYQtCg0V3kgahkfeZ02ds/4H9tnPnTjt9+rQv3g9W+ir0vKDsFQKGRXfmTRoBKUAigmtD8CA+KM80b+48lyO7du+yw4cPp0VLNgIE4UBJLW8snpfn52NsSkVxXaRNSK0gNmZMn+69Pm6R8GhtTZcgKywo8BRKQWGhi4fQowT5xAZTNn4OfUYQEYgQBAfXxD68QnNyEhouK0rLrGxC1OQefkgQ5EtzU5OzpkwXaZKQ+uC4UIKL63Eh0tRkCVJClL8qKfF9Q5N29oEh80KIcB2U+uJnnivGg4c3clcCZMDfXRIgj9Cvdl2qCIiACIiACIiACIiACIiACIiACIiACIiACIjAyAmQvFQJrFmzZ9u6det8UZrFcpqcX0v1jGCRPjQH53MkAuWMWOC+ceOGJzHOnDnjC/F9SRDKW3lqIS/PF9VJXzz++OOeBqE3CAkISmuFRfsgQVj0Z0GdBXnmw8L5yR9P2r59++zHH3+0S5cvuUhgH/YdaOO8lPjifJTiYkyanyNQQlkrFulZjC8vn2DTp89wWcM10SCdMk4IjVDqa7ASWMgK5uYyIS/PJQEpGEQP/T2QCVVVV62pqdEbiLNRfor0B/vAi5+5Lr5HgiBRSMvQID0kMRgbXsyTc4b3S0tKXFLR1wURwv1zVh2d6b4i8GbjOOQS953kD2N18urs9LGZO1+RFuGVSN1rRAmfBwnC59wrjkVseVqkvd25kgDiWijlxecTKyqsLCW/1AOk/6dXAkS/8UVABERABERABERABERABERABERABERABERABB4hAiMnQGIdrZYXi0ViYu5clxAkAkh7kPBgoZqFd+QAG/vRzwOBQSNxkgOfffqpHTl61Bf1g0zIvBmZrc3DgjmL4StWrPBxSJ8gUxibhfTMZAOL88wH+UBiAhlBOaqryIPmJl+QH2gL5aJImjBfzolwYZH+b3/7m4/JPizScy2hQfikSRNt9uw5Phd6WtyhP0jG9Q0mQBgHWQI/FxgFBc42XBuyAb7sE8QRkoF+LIVFRS6S2Kezo8O420gR+HB8W2urdSUSLlb4OSQyGKutrd2PLS4u8jJeZaWlPZquc66C/AKfD30+6L7S3tGeFhthLvBgPIRK73sS+oXQt4RxQkqFr1wvz0FopM41BYmCkIFFPX1OKDlWUmJFxcU+Rlc8rh4g/TzIEiCP0K92XaoIiIAIiIAIiIAIiIAIiIAIiIAIiIAIiIAIiMAICpD2Fm9A7gv0LJanyhuxgM9CNyWKSHtMrpzsvS1Y5EaIIBFoaE5K4csvv/RyUufOn++zF0hagKR6V4QFcRIRJEqQH/SD4HtSA8zFExAdHS4/kBVICNIm3pekrs7lwGBNz3lOuB7Go9zW66+/7l+RCYxHWSvGZh4s2p88edLPgXRhC43E29rbXZAgIxACkWAodiEBg3feecc2b97s48CHuYf0SkimhJ4dId3C3H3MjPSKy4JUUoZz8FlI1LgcSXFJCxP6pqQanUe9QEISJunXHcqKMZ/M8UJz9HgsKjeWSEbXlPniHPDnvZAyCeNkChv6mZDsCWOyfziOsUMPmHAfwn1lvyBveK8zFpMAkQDRr3YREAEREAEREAEREAEREAEREAEREAEREAEREAERGDkBYgiQZDReGDWTL+WqtmzeYgsWLvAyRix0s3DPYj9ihIVsyl8dO3rU9u3fn+7vkFmSKlOAhEV0P18y6Yv0oXm3l2wqLfWFfrbQeBvhQS8OvvaVMBnoeUDWUF5r9erVtmPHDi+/Rbkn0g28mA/S5fr1a7Zz5y5PmFAqKkiQsIjv3coDpywESBAXvRuzByGQOefMZu/h/b7eC8zSUiXVPD4ck0hwB6O7iEgJciRzLunrSd3wZGr/UKaM68zsvRL2z2xQn5YyCBTvXx/d4d7lz3r/nLmfH5HR+L7TzAXIlYYWO3i91g7fqrOjtQ12o6XDuphTin/Mkv68+nz9v32gh/pXghIgD/Xt1cWJgAiIgAiIgAiIgAiIgAiIgAiIgAiIgAiIgAj0JDDCAiS1CJ5a3+9xKkpUvfnmm7Zx40abPXu2pwHo4UASg/QEi9yUWrp+/bp99dVX3pujP1HhC+CsVWeYFoQKSQAvyZRq2p25UB6SCKEHyWC9Pno/KaRL6DVC8oMm3AgXSk8hRniPhudszPujj/5o+/cf8HSIy5EwWGqhPlMk9JcAYfzewiFTgoSSXAydKTky98lMffTVFD40QQ+SI0wzPV5G8oKLCPe1P6kSdojuTyRAes+vB1f/PLqXLiH68g8kSvr7ZxsmlBInHI4AaY3F0gLkUB8CBPnBXMmt9FQfkQ7pLVwelt8aEiAPy53UdYiACIiACIiACIiACIiACIiACIiACIiACIiACGRBYOQFiHsJ1pd7nR0B8rOf/cyeffZZT1EgK86ePWsnTpywQ4cO+d5r16zx4ygpRRkp+mogGXo3Re9LgGQutGdx4VnvEkp1LVmyxLZu3epltkh+UFKLNAl9TF599VX/SvmrgwcP2gcfvO8pFube0hyVBvOUQuprrgKEw0Kpq9A8HIGEfEH2ZC7Yh5JZoSRWKBMWeoYETqEpPPsHYcSYmRyjlIlPuptXhpAIgql3cqO/JEc6/dErKZROYPQXwOgvWTQMAeKqI50Aia4xzMMlUtZPyPjZUQJk/NwrzVQEREAEREAEREAEREAEREAEREAEREAEREAERGDYBO6TAEktmGcuzJP6eOqpp2zbtm32/PPPe4+Lffv2+euHH37wXhcbNmxwkUDPjKtXr9rOnTtdkngT707+tj/aMssoZYNgOH/RTypl8eLFtnLlSm9+joj47rvvrKqqysUDzdDfeustL4l1peqK9zD5/PPPXexEzcej5uV9bRw/UAIk8xhKaSFYSMXwlYQIrCj7hXEKyY/2jg4XNJT4Iu0CZ66B82SKCeaGwOF6ECl8zr4Ik8yER3QM4997BdkKkFzv12D39J6SWNFTwSytK5UAqWposQPXa62/BEhPARLUR88SXA+bBJEAGezJ0uciIAIiIAIiIAIiIAIiIAIiIAIiIAIiIAIiIAIPEYHREyD05ViwYIGtXbvWUyAstpOWOHLkiB07dsxLYlFi6oknnrA1a9a4PECA8Nm1a9d8sZ70Awv2uS6o5ypAGB/BQH+SefPm+ZyWLVvmwoHm5p9++qmdPn3aZQHJEBIglMC6fPmyl8Dat3+fCxJPriSSwxYgzJ9SWpTUIlVCbxEkEWKGhu+UsKJvR0dHuzU3t1hDY0NaGiE26F1Cf5KQAkEmBQGCeOIzrjeUyeJ8MAjN0tMN1nk/VWoss6H5YAmQXO/XYP/A7hUgKXFhSS+B1RaLmQRIH8Jq3e/3PmxSZ7BnRZ+LgAiIgAiIgAiIgAiIgAiIgAiIgAiIgAiIgAg8sgRGT4CwmE7SYPr06S4N+JmUR3V1tfcBYRF+1apV3iMEQUKygRJYx48ft++//96TIKGp+FAX1Adqph0eAcZmcR+hgfSgXBdihnkjMyjN9fEnH7voQMgwz4ULF7pAuF1z2+7U3PF5Nrc0R0mKjBXnvkpDZdsDhNQHvBAgyBAECHLmscmTXSYhKRoaGqy+vsHqG+rTTd5pBo8AmThxoh/DRpqEFwkRpAf7sJEc4T3EDfeHe8Ln4f2kl8sq9PeZN/vE8+L3NC/vT4iM1D8zCZChkVQCZGjcdJQIiIAIiIAIiIAIiIAIiIAIiIAIiIAIiIAIiMC4JDB6AiTgYRGekkxIBhbyWbjnewQD5aRoKI54YMGelAJN0U+dOuUy5MqVK94wnffDQn0u6Y7+BAhzYw4s6JeWlVnlpEle0op50PB82rRpLg8oZ8UcEDKnTp/yJu6UmkIGhJQGUqS/bSgChHFhRAKGVImXrUp0WXFRsac/SKkgXxJdXdbQ2GhNvBAZzCOZ9M9gGV7MDZmCAGFsrtuPTyRcdDB/pAdShevife5TR3u7pz8KYVRa5jLLe5AUFkiAjJN/+xIg4+RGaZoiIAIiIAIiIAIiIAIiIAIiIAIiIAIiIAIiIAIjQeD+CpAww0zxwII7i+vIABb2WUSnPwjlnEiAkEagzBSCg89IWCBMmhqb7OSpqDE6IgAR0trSYh2d3T02+mu+3ZtU5nw4hgV/BAfnoswVqY+5c+b4z80tLXbhwnmfz9Sp0yMR0tnhc6B/CV9D43GSE3yfyzZYDxAYcW6ul3O1tLY4o4L8qPl5EBhcA/syB15waW9r830ofUVqgyQIG6W0kBpsHMfnofwV9wapws8hKYJwCv1K8vPyvB9ISJaUlpVKgORywx/gvhIgDxC+Ti0CIiACIiACIiACIiACIiACIiACIiACIiACIjDaBEZfgAThQOqARfQZM2Z40gIJQp8QmnzTF4SUAuKDBAZ9Q8onTPCF+6vXrtmlixft+o0bXmqKsk8s0If+ICzUBwnRV+KD8/Ni0Z/F/tKSEpcDEydN8rJX8xcssNUrV/p7NXfuuHChsXljY6PNmjXLZs+eY3PnzvHkB+W5Ll686CW8mEdIpXAXs02mDCZAOA8sECCUC0NukObgGjgn14qUgWfUlyMvJZc60lyYS0iCMDeOQ25wbOj3EXggP0iWsFFui32ZQ148bmUTJrh4YQ4lpSWejEFSqQfIaP+7Hdr5JECGxk1HiYAIiIAIiIAIiIAIiIAIiIAIiIAIiIAIiIAIjEsCoy9AQmKBRXaaoi9atMjTHyzG018D4UDTc6QGcgAxggBZtnSppzPyCwpchJASqbpyxVMRVVevRomQVF8LxgqL+5m3JfT3CP0tEB4zZ8zwXhozZ83yhMTkyZM9+UF5q71793oTdspeUR4qPZ81a2zGzJkuUZAfiJBLly75HNgvCJBsJEh/AiSkZBAvlAFDRvA9G5ICCYEA4jqZL8KmtKTU+dB4BCEUxBDXHcQQyQ5kCBu82I8xCvLzvfwXcgUuvFd944YLKcQO18p5i0tKXLQgXdiXsSRAxsc/fgmQ8XGfNEsREAEREAEREAEREAEREAEREAEREAEREAEREIERITD6AoSFc+QHjcNpLo7gYHGdBt/ffPONXbhwwRfcEQDICKTH8scfj3pxTJ/ufTpIRJBMaGxo8J4YyIG7dXXpNAjHUw4qsxwVC/+h/BbJE6QBC/2TKys9eUK6gcV85keqAemwZ88eFyBIFs6HROCYFcuXe6+S5StWeKkoGrTTpwSBgzgJpbCGK0A4HgGBgOGaORfXzxy5Rq4bgcH18F5JcYnl5ed543X6hMAAOcExpDgQJqHfCu+FdAc1rbwUVqrxOcmbmFmPhA2fTygv93MhbfgKpyBqgvTh64Nsgt5lZm2xmF1paLED12vt0K06O1rbYDdaOqwLEUQCyJJ+fbFk6qvxns88La/8ekbk39jYGUQCZOzcC81EBERABERABERABERABERABERABERABERABETgvhMYHQESLoMFfeTHsseX2ZPrn7RnnnnGF+S/++47O3z4sAsEUg4kCxAeCJKlS5bajJkzfAH/1KmTLiaampp9AR45MmP6dC+VZbGYywIW9elvwf4IAM7pi/t5UckrFu0nTpqYXrznfKQ3SJ2QLEEMIGeQMqRMSKQcPXrUy0+xIUlIQiBAdmzfbgsXLfL3kSB/+ctf/Bra2lpT5x78BvaXAGEeiBSuCTnEtTw2ebKLGuZGegMBwrVmJl6CdAlJmyAqSIMgUnh/0cJFLjFq7tQ4Jxqbcy6apyMvuL4gNtpaW10uedmrkpK0+CBxEhqwD36VI7vHPaXNUuKCL50IEDMJkD6QS4CM7HOo0URABERABERABERABERABERABERABERABERABMY0gQcjQJYuW2rrnlhnW7ZusbbWNvviiy/s0KFDLhlYgJ85c6Y98cQT9vJLL9vKVSutctIkL3OFYEBGUGqKxXdKY61cudJ7iLBgjxwhEcKiPuOwYI/8SPcHSSStqLjIBQvH83lm0gPRgFxYunSpzZ41y5MhLP4jZ0IZLEQC48+ZM8defPFFFyGMx+fdAqTNurqQL4Pf/IEECNIDQUOZLa5n2tSpLkD4PvQGQYCQBgkvRAUbAgXZwwtZgTDh+uKxuJf8KiwqdFadHR1WWFTkggXZwlckD/PiFSQMDGETEjJhbM4z2psEyNCIS4AMjZuOEgEREAEREAEREAEREAEREAEREAEREAEREAERGJcERkeAZC5Ys6hOYgOBgDxggR2pQZkpFvNZfKfZ+MaNG+3NN9+0J9audcFw+fJl+9Pnn9s///lPO336tNNesmSJj7F69Wr/+cSJEy5HkCGUqqK3CAv2tXdqPS1xu+Z2umQUn5MgoWTVn//8Zz+W/h2cf/r06bZyxQrbum2bixLKctHsnBdJEY5hP8anEbifo7bWfvzxx3QJrGzKXzHngQRIoisR9fJobXHpQZoD4cD3cOMzhAXf8zU0YQ+9TuAQXqRE4Etdp9KyUk+CsD/zzM/Ls65EIp2aYV7IjsxeISFNEyQI4zIXBNNobxIgQyMuATI0bjpKBERABERABERABERABERABERABERABERABERgXBIYfQHCwjuL6PTgQDSwmE2pKUpXsciOEKBMFlJjx44d/nXqlCmeDvnqq6/s+x9+cNHAcY8//rhLCMpltTQ328FDh1xEkNzg/aeeesrPc+3qNbt46aKXqSL1wOI9kmXdunXeW+Ozzz7zMREKLPpTamrDhg32q7fe8nJYjIkEOXjwoIuSc+fOuSzhPEgJrimUpApN0LN9HPptgl5QmG5cnkgmXHpwHr6GpuZBBIQG55l9T0LPE47h+7APX8MYYY6hZwciJfQv4T3uE1+RJ+EzfoZf5lyyvdaR2k8CZGgkJUCGxk1HiYAIiIAIiIAIiIAIiIAIiIAIiIAIiIAIiIAIjEsCoytAwsJ7WFxn8Z/FbORBZr8OJMTUqVO9FNWiRYtcQrDP4UOHPP1BOSzKOm3atMmbqDMGguTokSPW2NRkM2bMcHFCiSoaqdPjA8Gxf/9+L3mFEGDcF154wRf3v/zyy3T/EVINpDqefuop+9d//VdbvWaN39nLly7Zrt27vV8JIoR+IfTOyEtJAgQBZalCCapsH4f+BEhRYZEl+U8yemWyyxQfnCcIkcym75n7s08YJ1N6BPER3utvH8bNnAf8ekuUbK93JPaTABkaRQmQoXHTUSIgAiIgAiIgAiIgAiIgAiIgAiIgAiIgAiIgAuOSwOgLkLAYPxguxAAJC2QEparY6LNB+SlSHPQJ2b59u6dFKJ9FQgM5wsI8ZbEooYUA4XN6X1Bm6+9//7unQJApCxYssNdee83LV33//fd26tSpqAeJmSdTNm7aZG+99ZatWLHC37uIANm1y3744Qc7fvy43bp508/l15MSDINdU1+f9ytAiorSu4cF//T5ejUX6f1+X2KjN/dMgdF7/N7zvEc4pK57KNc7EsdIgAyNogTI0LjpKBEQAREQAREQAREQAREQAREQAREQAREQAREQgXFJIDsBkkzGLJ40y0smLd7earGmOqs/d9Ku7v2H1Z350ZINNWbtLRazpMuC6L+7t/76YfS3oM+RlFgijUEahDJTbJSXImVBqSr6f7z5s59ZeUWFJzsQGIgOensgRrZt2+ZlrEiAUF7ryJEj9sknn/i+lNxCcrzyyiv++fnz512MnDlzxuXI9GnTPEHCOKRJ6Cty7vx527dvn5e/op8I+/Wef7Z9PzLZZCNARurRypxfD0kShMoDFhvZXqcESLakeu4nATI0bjpKBERABERABERABERABERABERABERABERABERgXBLIQYAgJRAgba1mTXet4dwpFyD1vQQIGHoLEKOMUy8+rkhCgqJXomEglPSfKCsrszWr19jPf/6ml7P6/PPP7eixY54MQWw899xzngBZuWKlVVZOspaWVjt58kf7yxdfeBmtG9XVXmJr+4svejP21rY2b3D+3T//abdu37aJFRWeOlm1apWX2rp9+7ZVVV218+fP2e3bNdbR2eGls+IZ8/fr6+M6B3ssggDZumWLvfPOO7Z582ZvvF6YkQAZbIxhfz6eBEiS56vn0xQLwi1m1mlmbaSFGlrswPVaO3Srzo7WNtiNlg7risUsSQ+V1BMao7QYj6H/xx9I/+90ibFhgx1bA8Se+P3eHuR6esqxNVnNRgREQAREQAREQAREQAREQAREQAREQAREQAREQASGRyBLAcICsSdAEi5ASIA0eAJkZ0qA3DFra/aF5Yx15B5T6y1AopXmaJfw2WDrsexXWVlpixYusg0bnrSXXnrJm5j/v//7f3uyg2TIhLIy7wuyYMFC7yFSMaHcmpob7UpVladArl275ukNmqAjHShxRcrj6rVr9umnn3oZLc5D8gQRQiPwtvZ2a21u8f4i7e1tlkh40at7BEiuCRBG8VJfEyfalgEESK7jZvtMpFMgwxUgfd7cbGcxhP16C7Pw4MRiLkBaMwTI4QEFSKQ8ggQJM3lkBAgXPNg/uiHcHh0yKgSG+69Od35UbpNOIgIiIAIiIAIiIAIiIAIiIAIiIAIiIAIi8AAJZCNAUomOZDJVAqslEiBnT7sAafAESK3F0gIkaclsl9b8r/mz39iX8lRr16yxDU9usM1bNntPkP/7v/7LBUgimbT8vDyXCpWTKm3WzFlWXFJsLS3NVnv3rt24ft0aGxs9eYIA2bRxo61Zs8YeX7bMbt66ZR9++KEdOXrUmltaXKZkrg9nJgRYNPZF814JFm8Unv3l+L7FRZEA2bo1SoA8fU8ChCboOQyaw67pilc9DFQONy9tDHI46Ujs2mecKFrM77SYC5DLjSRA7hgC5NidRqtuabeuWNwSPRIg3fIj86oj3rndy5G4rPs9RmxtPwmQbG/5/Z6gxh+MQOaTP9zfCpl3XU/AYOT1uQiIgAiIgAiIgAiIgAiIgAiIgAiIgAiIwHgkMLgAibIOUXmneLLL8tpbLZ4WILut4exJS9b3FCC5aI1sV/HCfkGArFm92latXuUlqz54/wMvgdXR2enli+gfUlhQ6PKD77u6uqyDFEdrq3V2khEwT32sX7fOVq5YYYuXLLE7tXfsiy++sOMnfvSeIaQ+Qjqg950N8gOB4HxS/5XttUTL69EWBMiWlAChBNYESmAVFnb/dT4nyGXwbB7F6CKiPXNNgKQEQTanGd19ogRISyxmlxub7cCNGjtyMwgQSmAFARKVvCLV1HcCJLpD9yIf6ZswynQkQEYX+Mifre9f2EM/Tzo7NfQhdKQIiIAIiIAIiIAIiIAIiIAIiIAIiIAIiIAIjFkC2QmQhC8FJyyeTFheW4vleQmsM3Z17y5rOHMqJUBaLB7pgJz/ej6XZWUvgbVokc2fN8/7d9TV1dm3335rly5dcgHSlUj0W9UnrPZxPsZZvGiRzZs3z2bOmmlNjU124OBBu3z5spe6IgHSe3WQ43q81zsBkuN9jhIgRVEJrHsESFHqZCn5kQukbOaRaXdySoDcBxmTzXyz3Ie7hgC50thsB2/ctsM36+y4J0A6rTMeN56O0PMDARJP9QCJhh+oB0haBWY5k7G3mxIgY++e5DgjCZAcgWl3ERABERABERABERABERABERABERABERCBR5pANgIkaV2sFCM/PAHSYnmN9dZwjhJYu6zh7CmzOhIgrWkBkstafS77cqsKUk3QS0tLrbikxDo7OqympsZamps9/eF/t9/PoCxvh2XsnuMUW1dnl92trbXm5mbr7OryJuf9JUBG4pEJ8+gpQN72JugTyiussKiw+zT3rQZW6hRpXtlWwsn1ro0EsezGcAFiMatqbLGDngC56wLkRmuHdcTzUgIkSn/EU83PU3mQ9AkC7u6r7BZ72c1ibO4lATI270sOs5IAyQGWdhUBERABERABERABERABERABERABERABEXjkCWQnQBKsFltKgLS1WLyx3hrPnXIBUp8SIJYWILlXa+oRQBjgnvSebeZxmRWdBioXlfl3/L2X8Xsv/9PjI50auQ8SgvMXFacSIBlN0L0EVg8BApT7IB0yIzE5d8O+D/MZgX+P3QKk1Q5dr7Gjt0iANNiN1nbriMetC+2RkfzozoNw8v4SIBIgI3BrNMTwCUiADJ+hRhABERABERABERABERABERABERABERABEXh0CGQnQJKxpMUsYfnJhMXbWizWmGqC/s1OFyD0ADHeTw2XTHfXHmGSKQmRHj/1c2hG3mM9PwuR0t1dvEeLc0+RuPzIuA7SJekt/e3wJEAkQIqtghJYW7baf/50rUR5AAAgAElEQVTnO6kEyAQrKizspTyGd67B70S26Y8w0v2ez+Az7msPFyDJKAFy+HqtHbtVZydq6lyAtCNAuK/JmKc/4slUMSy/9O7rD/daCZCh3QMddd8ISIDcN7QaWAREQAREQAREQAREQAREQAREQAREQARE4CEkMLgAiS46aXRPyKcPSFurxRrrrf7iObv2w7dWf+GsJRvuWpL3fd8Y+uA+seqdFYl+7s5phNlme/qe43ULFK4g5k3CvdF5pvDoUWFrmBIgaVZYVGTlFRW2cdMm+7/+z//DNm7caBMmlFphQcH9yHxkC2bc7tfpJbDMrjW22fHqu3bidp2dvlNn1W0kQGKWiJEAicRHPJkqgtXrcZUAGbe3/2GfuATIw36HdX0iIAIiIAIiIAIiIAIiIAIiIAIiIAIiIAIjSWBwARL1wUhaXjJpBSRAOtrNmpus8VqVXT9+1BquXrZEY4NZR1tqYqFzxv2SICN5/YOM1dclDNN5dJ8x6T1LCvILrLS0zNauWW2/+MWbtnbNKistLbb8/PxRvNCH51QIkFYzu9ncZqdu1du5O/V2sb7BahAgeTFLxuJp8REJELOkBMjD8wA83FciAfJw319dnQiIgAiIgAiIgAiIgAiIgAiIgAiIgAiIwMgSGFyAcL54MhIg/urqtFh7m7XcqbHaK5etpea2JVtbLNnZ0T21WHxkp/kwjkbDdnjm5Xm5q/nz59mWzU/ZgvnzrKiwwN8fMdfyMPLr55q6zKzdYna3rdOu1jfb9cZmq25usYbOTuuKI0AogRWPGqCnEiCUeMvclAB5hB6Y8XWpEiDj635ptiIgAiIgAiIgAiIgAiIgAiIgAiIgAiIgAg+WwMACJMyN9eFYMmkxEiAuQhKWbG+3joZGS1D6qqvTLJlIX0rP3gkP9grH5tkjQiy0ezGmeNwmlJXa1ClTbMKEMovH4z36j8iEZHcXoZqwmPf5aEuaNXcmUq8ua08mLIGXS/UA8S4gqVJYSoBkx1d7PXACEiAP/BZoAiIgAiIgAiIgAiIgAiIgAiIgAiIgAiIgAuOIQHYChAV43xMBYmb5lBEiGdKVsFiCJeee49BEPNqUYejvYXBG/v+irzRcR3zEMxuvh4OFMat/U2BCKZHyiF5R0/OupFmCXi5u8qIm6PcKkAxtFz3sfTShH983IvbE7/f2eQUPQbW6rB6Q8b/TSP9iDXdeT8D4fzZ0BSIgAiIgAiIgAiIgAiIgAiIgAiIgAiIgAvcSGFiA9GhmnirZxNJxPgv1dE9IJUN6io5oGXp8LxXf/2clTSi12O6t3DPkR+SPUkmR+z+dh+QM3SrOH89Y3J/D8ESGpEeqBXrU6D69ZSNAxium6DolQMbr/bvnIR2pX68SIOP+kdAFiIAIiIAIiIAIiIAIiIAIiIAIiIAIiIAIDEAgBwGSUbIpHsuLkgrpZbje63ESIDk9dinREbWbz5Ae6fdzGu0R3tlbmndfvy/vZjD1Xh+R/uCjngIkHEZvluj7h6eUW0qArOsnAfIIPzHj7NKVABlnN0zTFQEREAEREAEREAEREAEREAEREAEREAEReKAEshEgGYvKvjIcMwRI34vHGYvID/S6xvfJ6Q0yUn/iPb5JDHX2fT/X4V2SNj0FSE/a9zZBH+o8xspxEiBj5U4Mcx4SIMMEqMNFQAREQAREQAREQAREQAREQAREQAREQAQeKQIDC5Dor+czBUjq7+dj3k36kSI1Whfr5ZqU/Bgm7u7CV30NFEqNdUs8CZBhAtfho0NAAmR0OOssIiACIiACIiACIiACIiACIiACIiACIiACDweBwQXIvaKju4DQw8FgbF2FBMhI3I/+BUhUFWuQ/NJD13tFCZCReKrGwBgSIGPgJmgKIiACIiACIiACIiACIiACIiACIiACIiAC44bAwAIkFAoKlxOaovd+f9xc7jiZqEpgDfdGZT7X0feZeaV7ms33Op1KYA2Xv46/TwQkQO4TWA0rAiIgAiIgAiIgAiIgAiIgAiIgAiIgAiLwUBLITYB0LyNHHRS03T8C6gEyVLb3yo/eAmSwkSVABiOkzx8QAQmQBwRepxUBERABERABERABERABERABERABERABERiXBCRAxuVt06T/f/beQ7txLMva3LC0EuUVNn1WVves7qmZx+4HmX6AXv2vrs6qtOHlDT3MrHPuvQAIkfIRcptRKEokzMUHExlnY599AYHzM0AuwkcB5CJC/P6OCFAAuSPw3CwJkAAJkAAJkAAJkAAJkAAJkAAJkAAJkMCDJEAB5EEeNg6aAsiVzgFmgFwJ1/2dmQLI/T02HBkJkAAJkAAJkAAJkAAJkAAJkAAJkAAJkMD9I3CeAOJaXNVbXbH91f07jhzRLAHnALkml8cbgv7/2SueHdaueWrcg8U+x7FjP8N7cGA5BBIgARIgARIgARIgARIgARIgARIgARIggVsncF4tbVFNbJEwcuuD4wpJ4JoEbvtB+WsO454t5v3tP/6zIoB8jkL6PdvjRzuc2z52FEAe7anCHSMBEiABEiABEiABEiABEiABEiABEiCBJ01gUR3tonrYRd8/aajc+XtD4LbrxPdmx641kJoAIusgoGuR5EI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IHbIpDfcEXeDZfn4iRAAiRAAiRAAiRAAiRAAiRAAiRAAiRAAndPgALI3R8DjoAESIAESOAWCFRFj9sUQCiG3MLB4SpIgARIgARIgARIgARIgARIgARIgARI4A4IUAC5A+jcJAmQAAmQwO0TcKLHTcUPNzInfFAAuf1jxTWSAAmQAAmQAAmQAAmQAAmQAAmQAAmQwJcgQAHkS1DmNkiABEiABD47gdsWQGTAIn5QAPnsh44bIAESIAESIAESIAESIAESIAESIAESIIHPQoACyGfBypWSAAmQAAl8aQKfQwChCPKljyK3RwIkQAIkQAIkQAIkQAIkQAIkQAIkQAK3R4ACyO2x5JpIgARIgATukAAFkDuEz02TAAmQAAmQAAmQAAmQAAmQAAmQAAmQwD0kQAHkHh4UDokESIAESODqBCiAXJ0ZlyABEiABEiABEiABEiABEiABEiABEiCBx0yAAshjPrrcNxIgARK4RQKLwsUXZWRcFEZ+3WyNi9Z70fdXRcIckKsS4/wkQAIkQAIkQAIkQAIkQAIkQAIkQAIkcD8IUAC5H8eBoyABEiCBe0JgscxxnrBQFzMuK0JcVQS5zHovM89VYFMAuQotzksCJEACJEACJEACJEACJEACJEACJEAC94cABZD7cyw4EhIgARK4IwJVyeBiASTHrGzhfnPv7vuLhIhCWMjrazyLQdflAfK+eL1mBLctqniYHZ9XG0B+1Q3e0VHmZkmABEiABEiABEiABEiABEiABEiABEjgqRGgAPLUjjj3lwRIgATOELg4PcPMIVLAWYlhsQBSKgNuC1WtoFjbJQUQJzScL6x4kD9XeV3kbDHjLOeiAHIVupyXBEiABEiABEiABEiABEiABEiABEiABO6OAAWQu2PPLZMACZDAPSEwXwKofzrPfVFtD+X8F6UDpBRM6gJI6arI4VkBZFEbrdwqDue7P5wwU47oukJIKXBU90TWP0vkss4Pt75i6avpM/fkHOEwSIAESIAESIAESIAESIAESIAESIAESODhEaAA8vCOGUdMAiRAArdMYJ4/Y7bcb8QH+TP7cnJD1QViZAPnmyh/dkuaecu5jAAy6y2Z8aRo66uz2zbrq6sJ80ZUjvlS2oPd+Kx8UxM/5m16zlHR7VUWda28bvkAcnUkQAIkQAIkQAIkQAIkQAIkQAIkQAIkQALzajN/+4//tKWZi1ugkCAJkAAJkMDjIXDW9zFfHij+dvCMDFGVImQJvxAMnAekKh1UvR5OsigbapUyydnmWtW/lXSbNgNk9ghUxqyWjLOelKpIMm8PZ9tyiWBRaXdVtL8qP7u4FZf1npghz7TkckKS7sOl1JjHc75xT0iABEiABEiABEiABEiABEiABEiABEjgSxOgA+RLE+f2SIAESOCeEJgVQKrCwewAC/dHIYDI96VgIQKIK/Q7CcStwXg7qi6QeoMss3YnmThnSLmFSvD5uQKI+7IqglR9KU58OQt/dq684thwhDJdyIkws2twfpb6p54KQ4sEEDpB7slFwGGQAAmQAAmQAAmQAAmQAAmQAAmQAAk8agIUQB714eXOkQAJkMBiArk3632oGB90Ifety95Q74cTQeRLm90hhX7fOh204D8TdlE6QMqRlGtUtcErG2adydmwCy3O/6jKF3X3R03UsYKEG4dzctRlktLhUrpdCueLjvWsp6Q6Pi/3lIefGyeIvFdfmTIELpshwnOYBEiABEiABEiABEiABEiABEiABEiABEjgegQogFyPG5ciARIggYdPwCt9F4Uo4FSQmZq9a1RlC/eVtlAyW+AK/k78sMKI61lVtLLSH2bFD8n/KEUP5waZRTuvQWN1eM5hojJKIeqo9KArcmHohaAj+y2GkcI0Uo9Lr7a7KvfZfOq2VnV+zHIUAcQJH4UwVGk2aUQkCiAP/wLiHpAACZAACZAACZAACZAACZAACZAACdx3AhRA7vsR4vhIgARI4JYIFGX+Qj2wXgdr2dDfcvdZ1YtRyg1GHzF+CFlMCvyB51kRJIeX5UCWWWOHaSeV5xlyWa9W/c02jC9Efs4AWabSBqsejVF1ohhBY97LrlEFkMrkefDcpAt7yHwzTX0gs9+5NboWXrIaz/NVJMksk6pjo2zkVYkMkYVc2ysrghRukdl+Y3R/3NI5zdWQAAmQAAmQAAmQAAmQAAmQAAmQAAmQwHkEKIDw/CABEiCBJ0JgngBihAfJuJBJRAoRL2zrJ9UqbCaGvGcZ8ixDpu8p8kxEkByBCCF5rpOXmu9kXhFDZH75XZYxy1mxw4ogZp2pEUJUunDSgjkoZ1M87GdOULCOjyJrxPNV5IC8uwQO34PvefB9H/A95IGPNPAxEQHE9+HpVBVKzLy+HwB+gFxkHplH1inLi4PEV4XETPJ9sU1fNZ6Z7A+7E0WLsfkKzhM5C7mbJEACJEACJEACJEACJEACJEACJEACJPDlCFAA+XKsuSUSIIEnQ+CyFe7ZZIvSJOB8CFcDVjMZFAuXo6mPS0r7GXwk8HMRIYxwAStgIM0gUy5TkiBPJkinMo2RTKdIkymyJAVSmTJ4aaoT7Gd5miBLEqRJgkTeVTQxAoubVBxJEyO8zIShmyyRGQGkEBYqXbNsGy/T+soKFSpcWAFEhA8rfgRBAD8MgChEZgUQEUOCMIQfBAjCQEWPwA/0d98P4YcN+GETQRjDD0N4YYBc1iHzhgG8QOYJ4fkRci9CnvtqaBG3iAgrKpa4MdojIi2wbuPlBK0ys8St9fzzz22+WO6yp+ttDJrrIAESIAESIAESIAESIAESIAESIAESIIEvSIACyBeEzU2RAAk8BQLVanJFyCgcC4ZBPVnCfFYWsMvCf23BGkKXPjFbU7cuiorQYASHSjsqdWSI4JHAzybw0gnydIpcRY0E+TSFZ9/zqfw+QT4dIZuOVAARIUREjVIAMUKIEUFEOEn0dyeApGmCVIQU6zCx/bCso8Q5QGaFASeAFCzs1+I6cWT1IxUYrBtD3RwBcucE0a+NoyMIfHhWxBABRFtg+Z4VQHwrehjnh5kiFT/8sA0/EiEkhBeFQGREFF+mOEYQxfCDBhA0AT8ybhBZPhLBJAQCI8w454iKNWoRcQ4S8252z2WLVDNGzl43VYfJWQGkPI/mXXHmXHGJJnaOGRHkdgSap3C1cx9JgARIgARIgARIgARIgARIgARIgATuNwEKIPf7+HB0JEAC95KALb/Xcx0qBeyylG2f05/RMUyLqczLTJpGUXyeXe9sCXzWFaK/qSNCGzTB1zwOl6thWlN54rhwLalS+TlRt0WWTNXBMZ1MkE5E1BgiHQ+QjIaYjkdIJlNk4wnyyRSYTGEEkDEwHQHJGMimxi1S5F2Y7A9P215VJs33KB0fmgWi47ZB4urasG4QZWclANvWqi6AFNs7c05URAMXcF4JRNdvndggLax8D6nnIbUZII5/9RBJuyvPCwE/RuZZYSMwzg8ngHixFUDiBoKohSDuIIybCKMYYaOBqNVE2GwgjBvwokiXzQPjIJF3EWpEKNE2W5I3Yo+mcYxIYzIbPl/0zjI7LmeU0VDMeyGA1Ocz6tDcK8jkr1jitVlKhwqFkHt5++GgSIAESIAESIAESIAESIAESIAESIAELk2AAsilUXFGEiABEnAF5TLsus6kWjLWArWUoCutnLTM7+UQKUAEEJVAPFPCNvO7dZcuDucNMHOY4HEROCQ3w4WOi9ih7aesyIFpAqhrY4psOkE2FXeH/C7TGOlkgmQyRjIZIZ8MkUyGmI6GSMa2vdUkMeJHkmhLK3GGIJ3Ay6bw8tSILa69lASJ24Bzz45J322eR1lfn/W4yPK6T5UCvO6hNUg4waNgXG2BVXx4tsBvGovJzCU55e4mCTaXSZJPDG4TdG7D2s12ZRCBRLwjQ4QMtq1W4GuGiIgZ0g5LHCG+OEDEIaIiSANR3DDCR7OFsNlE0GiqUyQPQ+RxiFzEkCiGp1MDXihTDC+ItKUWghC5HyDVEHYhbV7GNOKEMNPay54uVkhye2nnX6BfFFkw9vtquLuSMwdzxpPEa58ESIAESIAESIAESIAESIAESIAESIAEHiIBCiAP8ahxzCRAAndEwBbb81LYmBmILaaLdFEKH54KFq6AbbwfIn7kSK0AkooAIrVsXa9nwsRV5MiMk6MiJsi6JHRcPpMWU+LOUIFDxAwRMEYjTEZDpMMhsuEA2XCIVH4fDZFPRvCmYwTJGL4IGipqJCpqOHdILm2rJMSintXhBBcRNWwLpbIYX6GgLoRaAb0oxJelfCMwVMkYQkVxfsERPit3WPGlCE+3Lhhdfn5zqKrjw42oaAhVtNlyYoMRaYzXpuIkqThKVITwfaSedXaoUyRCHorQIc4PET8iFT6yOELeiIFGE0Grg6C1hLC9hKjZRdTsIGy2ETZaKoykYYjM5pk4sUmZi+DkWn4VIk9FsKjswwxG93lB2TpMCqhOOjJ5LPZA39G1xs2SAAmQAAmQAAmQAAmQAAmQAAmQAAmQwM0JUAC5OUOugQRI4MkQcAKIKdVL26mqx0AK66Z1UVnMN+4P+eNyK0oBRPwfIn6IGFI4QLTunMPPMvji6shS+KkRKkzYuPwu7o6pujjSyRjpeITpcIBk0Nd3cXKIAILhEPlohGw8RjYeqfPDSyYIsykCyf4QJ4e0rJIRu7yQehKJ6R9ljrD9+TyRwgk8Kj+Uadv2DDF7OX9yG3DfX/6kKgQZ20SqyvryaynndMOuSR+2ZdRZW4W6eZAj0XfTYivzfBUvZBI3h7S8ysTZEUXI4whoNOA3O/CbXQTNJYTNLkIVQLqIWh14zTayRkPn9aMIQRQiCCWTRFpn+YBtoaV5J/K7E0XKRmK2RZlTN0y/K+u5KXZW5SIKINc5TbgMCZAACZAACZAACZAACZAACZAACZDAAyBAAeQBHCQOkQRI4H4REKdGNXfDjU5bKkHyJYwQUi03G0dH9dF8UzZ34ocTQFSIsCJHmEzhT8bwxkPkY3FxjJAOB0iHfSQidAz6mFjBIxn2kY76yMdjbXvlJSnCNEWQipBicjk0gBypTZew7pJKqyOVYWrtumYjJFyTrvm5Eip62D8zAkj98GnFvT7dHwHEDdftZbWFWd1T4pwjxjNho+1thocRFmybKnVu+EasCDwVRCQwPdOpgcyLkfkxELVUGPE6HeSdDvxOC3Gnjajd0iloNuA3YvixtNySbJG4bJ8lbpEiS0ROQtcuy+5RLXtFNS87xFLWcc6PBf2z7telyNGQAAmQAAmQAAmQAAmQAAmQAAmQAAmQwLkEKIDwBCEBEiCBKxIwAkheBI9XBZBUJAYngBQtnkxIuToTbEsrI5UYUSLNUmQSVi4trZIp0vEYGI/hj0fwRwP4oz4gAoeIH+ryME6PQvyQIPPJEJApmcJLcwQZEMFDqCkWkrNhWiepK8MZOipWB9PV6uKid5FTsoDZYxJACiFkIRYrhzhj0EymxpxWYEW4iRwHE1+f5j6SLMA0D5Dk4uaQ9lgtoNkEOi0jgLRbCGVqNeHLJCJI3IQnIkhTRJEOgkZbw9Z9yRKR1lu+BLgbQUSOfdEgS50ierCRS+6JFUDKsHRzflx8JlzxouHsJEACJEACJEACJEACJEACJEACJEACJHAHBCiA3AF0bpIESOBhE3Aagmm1ZDIxpGBsHCBlsLYL+JaCsxFMcnViaFurXFpQZSp4TMZjTK27Q1wd45MTTE9PkPVP4A1OEY37CMZDFUUyCS9PJkiTBJkEnmcpkJkcDy+f6vr9TAQXD4EKNS4vQqPT1RQgxfdKLX7+wXBiiL5XW2CVpfJ5Cz4mAaRMLLnK+VpNFUmdJ6RoH2Z+0LNB3zMrgogQIj/nErzuh6ZlVhgAkQ1btz9LtojJFTHZIn6rg6i3isZyD62lZTQ6ppVW0GzBazTVHSKuk0wzSozwYuUPFUBE9HJh9G4vjVhSbY212PFzFTIuM6bYzplsmKusjfOSAAmQAAk8VQJFK87b+eup8vwH5f+nek5xv0mABEiABEiABB43AQogj/v4cu9IgARqBK5X1D67ksoz9UYesE/TuzZItspsStwSYi5CRZpoe6p8PAKmE83jkPyO8UDaWYm74xTJ6SnGJ8dIBqfIBiJ8DBBNhghlflk2TZGIY6QI+JZSunGT+J60txKhRYLBNaVEJ1d0VweIFratADKra5w5V1yBvBRADL3z6g23I4Bc7bQtjSxWkKrkrVxtTbNzX74MIkQcG5f14pJBskqYeHksnACiRy8vpDQVRkxijBXSrNqWqXgBFTIk/yMXkcQP4YkDZLmHeHkZzaVlxB0JVe/acHURQ1rwJUskipFJ/kgQwgt8wK+k1xTCiBuHE0CKJmA3wVgsSwHkVjByJSRAAiTw5AlQAHnypwABkAAJkAAJkAAJkMCVCFAAuRIuzkwCJPAQCVRzG+YJIPVQ78UiSTUpwa3Vpn1IcLkVQjTrw7o9fM3hmCCfjJAMh5j0TzHpi8PjVAWPab+PSd+0t8JIXB4jQHI/0inCLEEkU5ogsCHoeZohyXNIqy0Ttm6bG3mlAKLOE81/kOZXEpBtC+/69L99st90xDJOEBdNUjm481tiXSwJ3EwAuUhemX/2zYaWlyLITc/VwsuxSPE5g6MMujdhKk6mqp5Rxvlh5jTvhdlGpQ89eqVoYIUV49wx7h0jhhi3SBYESOMQeRzD07ZYTSCWMPUlNDoiivTQXlpG2F3STBGv1ULYaMKPQuShjzww7hBZp06VcZVSl8sSsaKJa51lx1mXSbTN2pyXCCBuXj1r6QC56SnK5UmABEjgSRJwf5tYU+ONGPDvoxvh48IkQAIkQAIkQAIk8CAIUAB5EIeJgyQBErgJgVKqOLuWsnhbFp3nCyDV1kY27NqKD8bhIbkbmQaYI0mRTV2Wxwj+eIBs2Mfk1Igfk9MTJH0RQPrIxPkxlJDzMbzpBH46RZAlCJAj8nLN8AhzcZHkyDOT25BKTroUkLVg7dIdMniecRuYPTGF9mJyVQKXjW1MIHMEkIrIY1SQK6G/WAApw7nLIHQ7kGJLV+tpYUwSpfhQ/nyloc/MXD3aVcvLDI3KL66xlFuJjCGX41HjZ2QyN0IrSFWyV4wsUiNjt6MCiDpDnP/I07yZqZcjFUeHukJiZEETQdxG1FxCs7OsAkjQXUbW6Wq4etRpI2i1ELRieM0YiCV8PUTmi7MkUGFFBBYdiXUNmf0qfU8y5FIWccKN23sTpD575kgOzax7qAhhv+I5dv2jyiVJgARIgAQeAwEKII/hKHIfSIAESIAESIAESODLEaAA8uVYc0skQAJfmEDVryGbLp/ot+2KCueDLeUWjxKaL6oPqLuGQfou7g4puIvYkGCxsdwAACAASURBVEtrqxR+ksCbJipkpIMhxqd99I+PMDk5Qn56jLR/ou2tMnF5TMbwkylCnRJ4SQJxiviS5ZGn8ERQcYHptiBuxlMWvo3soWV2E2xuHQflqGul9GqwtdbdLYNK8blexDd1+XkCyGKBoiqALD7cdc/ADVst2WJ8cYwKEciOwAkIVzz/5jlAFslBVSIlRydOmQ2XxN0cTkIoB2hNOdYJYpYrXRNl2yq3Zjn2mchgOpO4QkLAi5F7MTy/AS9sIIgayOImxnETuQgf3S7i5S4aPTdJ26w2vDjWVll52EDuS5C6EUK0wZptkyXnnPpajMahbhXTaE1cRxWBoyKAmLGJluL21/Kwwk9dKrniYeLsJEACJEACT4wABZAndsC5uyRAAiRAAiRAAiRwQwIUQG4IkIuTAAncXwJVAWT2if7ZgnPRdKioYpdLGsHDPPsuLgzkGWCDx33J9JhMkI6GyEYj5MOhcXScmiDzwdERpqfHyDXPY2DED3F5ZCmiPEeMHGGeI9D2WSbLQ9dvRRZ5Nxnk1ilQSS4v/A4qbDgBpJpAclZU0Pl0VS5lolrOd2t0x9Nu+4wA4kr0i4/7+SLIWalg1hdwRfeHDKMQsqzEMEcAKY9/XcKYLcpX96ougCwSP9wy84hXBaS65OSIF7JWIeRYwaAYzOyaZ4+anC/GB2TyXsQ7FCDPA2S5+RlegNQPMPEjZHEMvy0iSBvxcgdxr4t4ZQlRV3JDWvCabWTNLhBLdogNUZfMEZ1CZJ4PE+3uBA8PQe4bESQv3SsydD2TZww/FaeIttFyQuNFZO/vPYYjIwESIAES+PIEKIB8eebcIgmQAAmQAAmQAAk8ZAIUQB7y0ePYSYAEziUwI3oUdfLyefOyK9RsSdl4K0xlXRsBiUChbagyIEmQTccmyHw4xPTkGIPDA4yOjpAcHyE9OQX6ff3OtbWSllaezfBQd4ctFBvRw5X/i2f6q14VUyIu9JpqDyH3WL0TQAyKeU/TF76Boo7uSgfzCTmoGoI+I4BU/QnnobejcKuf0TTOETicVeAK5/XctVXaezmApt2Sce/MvmwgvHy4oJl4ldK8Uv0iP4s7IgVP/aFsI+U+L/wgNQFkPvuzcMwuuWNTttjKlae0njI+DZ1HXB2hjyw02SFZI0TWaqgoEne78LvLSLur8JdW0VjuIZJQdRFGGuIiaSANQqRFWyxfs2YCnXwEuU2dsZAyCW23kxuijMS1LJNjMSOWXU37usJZwllJgARIgAQeEwEKII/paHJfSIAESIAESIAESODzE6AA8vkZcwskQAJ3RKBe3jfF50oJu3AKmEK/ERtMkx+dMpkkxDyBP52Y9lajAabDPtL+KfLTU0yPjzE8OsT4+AjJyQnyQR/+aAh/MkWYZuruCL0cvhZ3TQ5CmZ5QgjEF4qqDQwejM1Qkm3NJVovzZRumSsm9GEO10lwXf9wmTN7I7Kta6j+vWm1cMzOvyySVXkMAmQukaLlkzTTqpJm3P2bpojXTuQKI89nM7vdFfpbq+OYJKTNE7Qyzja7cGuY5b+zSVuioh5Y7scf3rDsjNyWjzMuRAJh4OaaBh2kYAI0YkbTB6iwh7azA764gFgFkeRlRdwl+pwu020CzBUQxEEbw/AieF8CHTM4FUro8nANEckpUUrTClHOKiNvJXXmFhlMAoyvkjm6b3CwJkAAJ3HsCFEDu/SHiAEmABEiABEiABEjgXhGgAHKvDgcHQwIkcNsETBm13kKoXop2ZVhxZ1gBJJtquypvMkYwHiA/PcH4YB+jwwMMjw7U+ZH3+8hHQ22DpfNKe6tkikAyPTITXC7FXi1dF0Xgs4XscjSS5yHjPSvdzHK54FF53QezHrPt2WKyK/ifz9qKBroaWb4+bld+qDonrGBTDN9V9M1oLrfdm58BOjLZpN28ih9WBJm39gsFkIoTZqZRmDorrnRkzhzZeQKKWeM5XpNCKDHntsvisL+dWbTwhjge4soAkAJIPCCRAPUggBdFyEMJUW8gi5rIGg147Q7C3jLCXg/hygqiXg/xUg9Rqwu/0YYXNYFA8kJClQ3tGad7IG2xZJMqgFhxSZt0qQPKiWSSYWKGXAh9xTVAEeTmVwPXQAIkQAKPjwAFkMd3TLlHJEACJEACJEACJPA5CVAA+Zx0uW4SIIF7QaAsWttCvC23ahFWczdS5FmKLE2Rp0bMyMdDpMOB5nf4gxOkxwcY7+9ifHhg3B79U3ijkRE8bIssSVwwoofJ9BA1oyxwmzK0KQTPls1nBBCtYt9MABERxxTDzcsYP9w6Z10oiw5Q0TKqKFRX1lisqi6CuNwQ0UzK4vVFAsNnPUlc6yvdSDk+t82qKLNIoNF90dTvYikLdrEb5Lx9WlTWPytrLXDgzAggcmid66Kyhsqis/KfGZk981V80DZV2h5LUmjMlPo+EmmXJSJItwN/aUlFkGh5BY3lFUTdZQTtJQQihLQ68BviDGkgC01OiJznIoCI8mdaZhl8RgAxDbmcxnNWADFyyHwR6LOeLVw5CZAACZDAAyBQ/NfHBc+DXHZXyv9kofB+WWacjwRIgARIgARIgAQeEgEKIA/paHGsJEAC1yZgyqkm/FsEggCZaU2VJ0AquR4TJOMhkkEf6dERJsdHGB0fYnp6iOz0CFn/GBgcA8MBMBnDE+EjTRBkmcZOz5os6q2JXMx6tRRd/1d7LRT6uv+or9bplVYlN8QoITNtuMpy+Nl4jLMtsBx+t3+zDg/3rVtO3jV/wj79XxcY6r/Xt1f/3c2/eFxXPz0u40pZtL3LLHv1EV1hiUIIccKee3etv85fV3HGGa3OnitGrMhEuPA9ZL6PNAqRRTHyuAmv2YLfFNGjC6+9hLi3gvbaBlqra2j0VrRN1iSMkPkmfF1ONlmXnof23DQNs8p0dLkuZ7NAKIBc4SzgrCRAAiTwhAlc9z+W6sgofDzhk4i7TgIkQAIkQAIk8AQIUAB5AgeZu0gCJCAEzFP8In74eQo/SxCkU3jTEdLRENPhKcanJ0iOjpAfHGIqAsjpMab9Y6TDE2Dchz8ZIkgnCLIcYS7Chzwrbxwf2nFJir1azLXx5oUDxBam9fd5z+Ob8bkWQHmtZdVVjl/RPUjr2VXXSWkJmV+4r7kjZpwT9RF4cx0euhf2Mcq6A2SRWDDv83lCx0Wix0XfV7NXDJpLFk20fdb8V32dVzlOtzJvMbCK8GEPc91DdGYfZj6ounXsmaj6hLSn8rRNVqqukBC5L/kfDSBuIm+1ES4to7W2rlNzbQPBcg9Jqw2v0UIQN+CHsbbXyn3jChEPiPwp/CA298WMwAofxUnMgtStnCdcCQmQAAk8WgKX/Lv8wv3n3zcXIuIMJEACJEACJEACJPCACVAAecAHj0MngYdP4KJ/cNZaDNnZL5uV7druiPChjX1yCTVPtG0VJiNtb5WcHmF0dIDBwR4G+3vq/gj7A/ijEZBMkScT5MkISCfwsgl8CUVX0cM0CxLJwxRuTXsruyXT7KcieKj0oU/Am/f6Sz86E4J+xSPszB6uqFx5qt+Mb3Z9syLAnPZVZ0LQzfJFcb3m8KiLH84BMrPViqBQdYY4p0j1vRpcPi/EXJe368uyDLlMytE5bmaFjsu0u5pLvM6h1gqr/LUG2C1XE1scpzPLOfHIDuJCkaZ2Hp31FNnjZcwXs69KTr37zpwuJgNHZR89H41zyoh6AXIvBBCqqJEGAbJYnCENDU8Pe6uIVtYRra6h2VtDpyetspaAZhNZFCGT+T1ZR1Uk1GZYlZfZmhmKlUVuq751xcuJs5MACZAACZAACZAACZAACZAACZAACTx8AhRAHv4x5B6QwAMlUH9G3e1GvdpZ/u6Eg/MFEBvDrKsXx4eIHhm8NIGXjDXbIxn2kYrbQ1pcSbaH5HocSsD5PvLTPhrjCSIJMjeyBnJpk5VLZHSqxWEpBRuvhyYoFPHNZWE3MBHQOtDS8+E7R8iZNlW2QD1HALm8RGTUjwotV0ZWJ4gTBuonS91tURcadA+kgO9EBRf87UKtfR++nbRobVteyXsQBAjkuyAw88h3vl/MI5+5+eVnmb/6WV1QEZGj+lLXjXWdyHeS4ZLlZh4T22GC3PU7O9V/V+HEzrfw3c1jV1w/JroPZufL4Z0RTcrvZtwxtQMyb90LL/AbCCDWa2FYlRKelTuMj6maG2MEPZkCfZdlUi9Xd8jU85FFEpi+hGBpRUWQ1soaOqtriKQt1tIS0O6oEOI1GkAYAYGEposYIutzV0k1Yr5sK3dZwfOB3gg5bBIgARIgARIgARIgARIgARIgARIggc9IgALIZ4TLVZMACTgCs5Xa8rdqGdbNWxVAaq19KpVQV9C3OocurPke5jl1DSZX4SMT4WOKfDRE2j9Wt8fp/h6GB3uYHh4gOz2GP+oDoyG88RDBZIo4zbTNlRuJPg/vZZA/Uq0twtOtACLfmUKyafGjhWJNOTACiBmbqSeXn5w9O8oWWOV3VxFAnOHD5S0U9G1hvt7MqeowqBb/qyMT0cIPSpHD93wVMZzoEYYh4jiGvKvgYacoitBqtdBsNtFoNHQemeTz+ryyjPvMCSHz8kHmuUAKQSNNkYoAIkJHniFNM0ynU50mkwnG47G+z5uSJIFMurysx4op8m4+l8mIKG57LlC97lwxJ4J1LtQcIFWxqeoCmfm8Ar8uqixymizqmFacOzUHiLvqZt5t2ymXkSPuJnfemiHZc1pFEJnkmkjVKWKC1ANkQYwsbCJrdOC1ugg6Xfi9Hvy1NYSSEbK2ini5h7hjQtMzaY8ljhATiW4dU3OuC+tEOfvN7P2h/v1F1059fhpN+DcWCZAACZAACZAACZAACZAACZAACTw+AhRAHt8x5R6RwD0kME8AmSd+lEN38oPzTzgBoZzDtHQq2vfoI/8iXKSIslTbXOXS5kqEDwk2Pz1GdnygLo8TEUCODpGcHqvwESZThBponiCUfI/MlWStpOKJz0MKvmXJ2LQJMg4QJ4AUhWIVQFzex6yD5TwBRGvA8n/zWhZdcFSVU6mAmB+Fif1s3lP0Unh3jgt5FxGiOjlhIo4jFS6MeBGpyGHmCxBFsQoc5fdmHY04nhVArAiySABx7o+6C8TsxqygUP19xuVRCCC5ihlOAHHiR10Ekd/dZzJvIYQkCaYyWfFERZPpBKkVSqZTI5g40US25abCUaJCjHGg6CF1IlT1M/PFzHfVwzxP8DjjNLHCWv30mLniapX9MwJIcb4595RxgMwuJmeYET/E2WTaU4kryoiCWe5pTkiCEIkfGXEjbgKdDvLeCoLVVTREBFldRVNaYy0tq0giWSG+OEL8EJ5nvFUWWOFMcdf5WYGCAsg9vNlzSCRAAiRAAiRAAiRAAiRAAiRAAiRwrwhQALlXh4ODIYGHSaAoTM7tVVO20ikcDrqbIiiY97OvIgXA1EJtHd+faR0129ZJWl1BRIxkgng6AgZ9TI8OMd7fw2BvF+nhPvzTA2T9U0xFFJmMkUkWSJpqiLkvbhFpl6VB6aVvoxQk3Djdu2t/5TJA5HMnb9TfbU3X+UHO7PKsLFJs6QqPpFdkFsPM9BUqNBHTxsrM5bI5nJAhooQ4NZaWloqp0+mogNFuy9TWqdVq63zOyWGEkbMCiBM5QusGKVpgWefIvLyP6mc6/jkh5fOCzmfEEZsHUnWzVNtfFQ6RTBwiqQoYTuRwAkjhGhlPMBqPMBqOMBgOMBwOMZbfRyMM5bPBAP1+X6fT01N9l89EUDFiSILECjJyKOqijR7xSrswbVNmxZGiaVrt+BeZKe6CqTM6p+1W9Rqrn35VKbIUPuoCZXlOa2s3XYk7983aVTaRdljy7pvg8zSIMI2aSBsmND1Y6iGWjJD1TTTWNzUrJO4uI2y2kAehcYRoALvJ1DHuEpeyU+y4/aHqsTp7F6lfsefdXS8SJh/mnZmjJgESIAESIAESIAESIAESIAESIAESoADCc4AESODGBFyd1mRe1F/OOaGSR5GXUQog8wuXpplV+YS3iB9BLo14Kk+ma8E3B7IUeTJFNhqo8OH3j5EdHWB6sK8CyHBvD+nxIcLhCfzpWEWP3GZFyNadW6IosBe2Erc/i0rGrgBczaaYL34U25n7xH65THVLl88+sC4DcZ1YV0cQSKaGcXWoOyOOZlpQyWfi3JBJRA0RPJaXl4vJCSBGBBHxo6WTa2fl1lt9d22s5N05S258cn2mFcixdq6NqptDf54aYUTEDCeCyLs6RkQAGZUCiIgfMp2cnOjkRBCdd2Labk0npg1XVWyRVlsqeFT2r5pxUjp6yhlmQtz1hKpbO2bXN88tIosVp7dddf3sdvKju17NbDUBpHIlF/PXw97hIYGHSe5j6odIgkhFkFAcICvraKxtorm6oXkhIoL4rTa8RhOIIyAMkfkBUt9DqmKIu04rAffV9nJz7zzmw8u2wqII8pkuNq6WBEiABEiABEiABEiABEiABEiABO6QAAWQO4TPTZPAYyFwdQHEtjSaE15gJA0bMe6CtnPJ9DACiMv30OfMRQBJTaurpH+KkYSZ7+9isvMJyf4e8pMj5P0+8vEI3mSMMJ3ClzBzET8qT8vL+HW79SfoFx6gahMhJ35Uy8rzS6mLDR3l/Jcr1jonhxugTR+xQeJO3Gi1GipsLC0vodfr6VQVOcTx0e12C4HDuTvqWR11YaPaNqvaRqsINHdtnea4OO7DOT+vhZbL9lBRIpOWTjY4Pc2QpAmyNEOa2YwQcY9UWmyJuCHOkMFA3CDGEVKKIsc4OpLpqJhEKBFHiXOd1EPa6+6XwvnheGprs7J1VnEWVFqFOYeJ0S6uYCUqDlDdP3F1eSDPjYMjkfZY4gwRR4i0xhI3iGSARG0EnR6aK2torq6jtbaBeHUV4fIy/HYbWRwjCQNMfA+ZBs1L6y0jhGiTOWnFVaTslNkrxS4U2TeXO+uuvoeXWy/nIgESIAESIAESIAESIAESIAESIAESuDsCFEDujj23TAKPhsDlBBB5ntwKH+59oQBiWuCk7glvFUByRLnkc6TwUxNsDmljNRog6Z9gcnSI4f4eRrs7GO9+QnZ0CG84hD+dIMgzbXNl4paNt6T+ur4AUm8VpBXnalm2rMfOO+Kux5a2+akXqktRxRW0fd8Gjdu8jkgcHnGkmRvOzSGtqkzrqpa2tOr1ltFbWcHKykohgrh2V87dIaKHCzCfG+y9oC1VdZeqwd7XL7x//suiLnRV8zmqWz/zuT0cxXmc50UweuEYGY0qbbGMM0TEj8PDIxwcHBQiSP+0j+FoqMKJC2mXn8U54lpzyTpdpsg8ziJEzfu8njuiZ+SNRBC3lSsKKdL6S1pYiUlL9AkRQHQKkXih5oUgaiHs9tDoraIpAsjaOuK1NQS9HjzJD2m1kDRi5FEIeL5N1qmKIUXDsBlRs3r+XU5UXHTVfv7zkVsgARIgARIgARIgARIgARIgARIgARL4fAQogHw+tlwzCTwZArcngDhniJZsixBkcWv4eYY4SxFOJ/BHQ5PlcXyE8dEhRge7GB8cYHJ0gPTkGN7gFP54jECEEsn1sGtzGSLzG3Vd1wGySAAx+zBTUK+dEVqorgggpkhtev24PAhXvPY9aWkVII4bJpuj08bSUlcFjdWVFayurmJ1dQ29lR6Wl5bR6UqGR9O0rmo20bTvcS2w3IkeztXhxI+i5H2twvkDP/VrQseivak7SUSsqLfVmk4nGEueiGaHDItJWmVVnSKHh4fY29srRJLjY+MakeVcdkk9DL7aZqx6vsxzMtWP6+c9QqXk4Np86Se+yQgRISTzAiS55H1EQBADEpje6sDv9hCtriKSwPT1NYTiCFlZgdduA5EJS5d1mIvECkDF5mpXtv2VAsjnPdpcOwmQAAmQAAk8RQLFf3Xc0n8rX96J/hRpc59JgARIgARI4GYEKIDcjB+XJgESqJT5z88AuYwDpCxVFgkg0orIOj6CiYSbnyI7PsL08ACT/X1M5P3oAMnJEdL+KTAeIUymCLNMHR/a3ko1BdM+p5QlZoulOrrLVkoLaabaCmue1HG+AFIYUWxLI2lVJEVtCQ03AeWB5ncYZ0cL7VZbhY2lpWXj6ugtq6tjbW0Na6trKoJIiytpa9Vqt2YyP6SNlYSSe75/TTfAEzrVLymA1IksCm6vCiMuZF2cHi5IXYQQJ4Ds7+/j6PAI+wf7kJ/FQaJZJNYdIj+7PJF666yqCDLvaH05EaTaPkuuK8kBsi4UKRL44sPykeVmynMfqRcglRD0Rgu+hKL3JCx9HdH6OuKNTf09aHfgN1tA1EAueSIamG5cIcXLaYrlhc4MkCd06XJXSYAESIAESOBLEaAA8qVIczskQAIkQAIkcHMCFEBuzpBrIIEnT6D4B0A1BkOo6O+2ab82wKq2wDJF0epLvnduDWlbJZO0ukonY6QifJwcacbH4NMHjPd2kRwdaMZHIK6Q6QRIJvDTVJeTllkuL6Dcht2gvtUEECmcnlFAFrX8qQof8xwgZv0zhdkqChvLoAVzaQ9kw7A930MYRhpKbhweSypwrK+vY2NjQ6e1tXWsrq6o0CH5Hq6FlQaaxw0VTDSzIwyKIPJF7o4nf+IuAnCRAOLOk9oTf4vaTDlhwuWMOOFCnB0ugF1zRIbWJTIaqjtERBGZxAkiYog4ROTdfSbziDAi66i7ROaJHWWWiNvxK7a0uvQJ4wCaa6OIZrciiIhwkuKhzejkJmCzQiTsPPUD5FGMPG4ib3bhL60gWNtAY30DnY11xCtr+pm4RTIRQvxQBT0VOu01Vt5nzIBno+Hn7YThwAyQSx9gzkgCJEACJEACT55A8d9Vt0Diaq14b2GDXAUJkAAJkAAJPDECFECe2AHn7pLA5yBQFUC02Oh0Bue48MoSpCuHlvO55AtTLJVgcz9LVfjwxkNkwz4mpyeYHh0iOdxTAWS4+wnTo31tg+VPJohtvoe0u9LSam5CkiX3o5qSYNI/TIsp8yoLwGefnr+oOFwXQWbJzpRUK84TDQ33POvwCBFGkYoWksEhbara6vAwoeXO3bG5uanihwgh8pl8L+KHiB6yrLhFqu2QPscxflLrvGUBpM6uKrRVc0aq7bPE6dHv94sMEckPEQHEiSDy++HhAaRVlgSvi5tEWmzJcuIykXXJqzyvZafK4HSj3Vx0jl/3qBcArSxRXgAqC4oLySXxWMeG3A/SPIOMWprWZX6IzG8AzS68pRVEK+tobqwjWtuAv7oBb3kVXndZHSFyDXh+oGHvqqcU67SiSM0D4va6aviaI1ded+e5HAmQAAmQAAmQwBMgQAHkCRxk7iIJkAAJkMCjIUAB5NEcSu4ICdwlgWop0YkdpuWU6dbvnB+2uKkVSCOUeF5mRA8pe8q7bXeVDk4wPtzDaG8Xg50dTPb3kB0dAP1jeOMBvOlYHR9eJo4P6LLqKCnEDyDMgcAKIjICecJcRzKnV68WTfXJfpFILi4Mm6fNSzlH12yfRC9Ky9biUhoGPAS+rw4NES9a7bY6Odasw2N7exsbmxv6uxM6pJ2ViB2S5eEED21nFYaF6FENLb/Ls+CxbPvCHsxXdIDM41IXQaouEecUqbpD1CFic0ScMOLaZn369AkfP37Ehw8fsLu3q46R4WBYuEtEDJF11s+TRY6VRaHwVz2+puXcbF+5qjOlkBA1JD1D5iXlNZgH8BEhDxrIohayRgdZu4NsuYd8ZR3B+jYa28/QWl1Dq9tF1GwiDwKTL2JFlKo3y9xynMPM7EkxMns/uMx1f1UGnJ8ESIAESIAESOBxEqAA8jiPK/eKBEiABEjgcRKgAPI4jyv3igS+MIGy53+16OjnnnFiqLPDuC8yz0MikoiKHzkCiICRwEunwHSMbDQwAeeH+xjuvMdwZwfDvT0kR4cm3Hw6RqTLyHPiqSlq2oK0Pv0t+oYVQVQAkTHYJ8Jl24sFEJNVYMSLiwUQbawzI4AYYcUtqe10JLjctzkecaMQPUTQWOp2sdzraX7H5tYWtmTa3sL6xoaKHyJ8SCusqsujflDrhfpFBe0vfDI8+M19CQHE1OPt+WYL8PXfHciqOCJihhNDXJus3d1dFUDev3+PTzuf1CUiIsigP1AXiUyjkbhDJiqKuPVVz5d5P1/I4YIj7TJ33GzOFaXb0ms1V7HCXEcZUs9cz5oQotdtAOQhUi9CEoSYhBGSZgdpt6cukMbWc7Q2NtFZW0G8tGyC0hsNIIyQ+4E6SXLbZk62LY4w12LPCCBOmnWi6GWu+wd/enMHSIAESIAESIAEboEABZBbgMhVkAAJkAAJkMAXIkAB5AuB5mZI4DETKAqlWvHMkakTQ8QPIz6IECEFTal6Jp6PCQKdJ/JzRJgiSkfA6BST40OMD8Tx8RHjTx+QfPqA9PgI+XgMTKfaGsvXNlciepjnvHWyzo1qr38teKoYYkQYGY8WQxc0/ikdIEZAObcUaoWWMt+g2vLHLGvaXIWa0dHrrWB9bR3SykrEjnpLKxFCJNxcWmBVXR6utZVrb3Vegdzsl+s99pjPts+3b5cu+N+CA+Qqe1Edl3OHuPwQaXclba+k/ZVzhrh2WU4Y+fDhvQokOzs7OD42oeqyfNWNUXWHXJrDJXdCrsFSBLFtuAoBxAiJmc0KMY26bIKOLmezQjwfqbg7/AhZ2EDeaAPdHsLVVTQ2NhBtbiLc2EDYW0XY7cKLG8hsSLocLrkPiVPMtMcz16uKL/KuwqgqspfcI85GAiRAAiRAAiTw1AlQAHnqZwD3nwRIgARI4CERoADykI4Wx0oC95WAbXVjdI9c+/iL2CB/VADJXCssD1nuGwdIniHMpggmA/jDI6THexjufTLTzkdM93aBw314w4FxdHhAIOssGvhr6dI9Qz6bNVDhpMVUY/soBIJ5ZU4jgJgFLyOAOAeIWQAIAh9hEGoegYgY7ZYJMV9dXcXmpnV4bG1jc0vyPDbV+bGyp/wsGgAAIABJREFU0kOnY5wekgUiIejnuTgogHzeC+DShf87EkDOOzckWF1EDRE3xBkiDhBxgkh7LGmNJe4QeXfuEBFLZF6ZJuMxEtsmSwgvOs+uS78UQKwAWXGAaBM5dWgZN0hVeqw7sVyGT55bISRqAN0ugtU1+Ovr8Dc2Ea1voLG6hkgcIY02PJlHgtLh23Z8bgvWfWJdIBRArnt0uRwJkAAJkAAJPE0CFECe5nHnXpMACZAACTxMAhRAHuZx46hJ4J4QsAVN+2S1/CbOjsQr8zZc6xlpPyN5HIGGnGfwJmNg2EcqOR8f32G08x6D3Q+YHh0gH/bhj4cIpmPNBDHNaqyEYfNDTA3aPMNdjVg/kzlgSZli6uLmVrMCiJ27EFtmcZstSuHWlGzDIECj2UC309X2VRubm3j+/Dm++uprvHj+XB0fK6urKnZI7ocIHhJ6HkuAeRhqmywJhr5U5607PPKPvcXWQxVA3LjlveoMca2yJCD95OQE4gwRV4iIIU4Q+fTxo34m309seHrxD3oVHG/BFVE4QNx1ZdwW5XVUvYov2p5YR4wzJJPMjyhG1mgibbUx7XThr6yhvbWF9sYWWuvbiJZXgGZH22KZllil88NcStW2dRdt+w4vPm6aBEiABEiABEjgXhGgAHKvDgcHQwIkQAIkQALnEqAAwhOEBEjgBgSMq0IdE7kpJGrGhwggvmlrI6VNET+kfVWYpggmYwSjAfLTE0wPDzDe/YThhzcY737E5HAP2bCPIEsQ5inCoku/EUBmFYJq7kj587ydmW3AM393Z1tg2f2ymR7VArP8Y8cXt0cYIm5EGk7e7XbQ6/W0zZWIHxJm/uLFS7z+6itsb22p06Pd7iAMI/hBMNN6SEfjOmjd8/rrrRTDb3C2fe5FH7oAMo+Pa5klYoi0yZLgdBeY/u7dO7x/965whhyfnGgbLZlPnCGSFyKCintd+/hXBBC9iq2w4oRLkwFiLoPZyPTZPSouDzeTZzKFpNXVJAgxjhvIO0torK2hubGFztZLNNa3ES6vwe904MUx8jDUVlq5p43xzD3lStk/n/ss5PpJgARIgARIgAQeAoFr/3fRgp279H+HPgQ4HCMJkAAJkAAJ3DMCFEDu2QHhcEjg4REQAcS4KzS+WJ6w9j1kvsgfKbw8hZ/lCJIJ/NEQOD5CuvcJ490d9Hd2MN7fQXa4h7x/DH86gp9O1SliO/+bkqgNLy4EEK2Euie3q8kf59NzBdRK9HGxQF0A8T3fFGptSyBpMST/MJFcDnF79HrL2s5KnB4vX77Eixcv8OzZMw0xX17uafsrCTsXt4e0xdI8Dym6zrTxmlU8KlEJ9/I0uO1/6N23nbz0Pzy/cAusizjNCzXXZZywIO/WHeIyQ1xeiAgi+9oqa0eFkHfv3+LNmzfaOmt//wCj0UiXrWaE6NVXcYZcyG2OAFLpZWdD0EvxY7EIUhU6q3N5SCVbKAiRiCMkbsDrLiNc2UJz4zk6Wy/QXt9Ec6WHoN1BGsfIglBFEHGFZJbTuerLRQeB35MACZAACZAACZAACZAACZAACZAACdxLAhRA7uVh4aBI4CERkDyPWQEkFwVDxY8pkEzgTSfI+32kRwdI93aQfHpvnB/7+0hOjuANT7TdVYgUgcgoTiRwhWb37nwgRZi5ERBmC6aLbBTORWKSBM68VGcxYooGp4vTww8020NaVEVxjGajgU5X2lz1VPwQ4ePlyxf6LuLHxuYWlnvLaDaa6vbQTA8jocw/oDXFgwLI3Z73Fxby3fDuoQCykFxlrFXRQpwdIoaMhiPNDJH2WB8/fYS4Qv7443e8efNW22Tt7+9DWmiJI0TmF1eIEwMLJ0dxfS4Yxa0KIC4tpHI9a4aIp86OqedhKj/HLaCziqi3ifbGc22J1dnYQLyyAnSX4LXagDhC/BBpLncr12jvbs9Bbp0ESIAESIAESIAESIAESIAESIAESOB2CVAAuV2eXBsJPDkCRTBxESYsT4dn8PMpwnSMfDjA9OQEo70d9N+9xeTTB2B/B+gfIZ+MVRwJkrG2vZLnsdX54Z4ud62hXIua4qnz0stxNjhjcR8pET40eUDXJ9upHC4ngNg+POLWCMNAHRyS7bG+vo7nL4zY8fLVS3V+bG1JtscKOu2OyfZoidsjNpke1j1ybq4HBZB7db08VAFkjgo4e2LLb7UsD9caK0szFTUm04m6Pfoihhwe4tOnj/jzzzf4888/dRJ3iIghx8fH2iJLBBRpA3cpV9CtCiAm90cnz8amu/uEuDmk/Z4IIEGMLGwBcRdo9RAur6Cxto7mxiaa29v6cyhCSNxE4gfqIEk1l2RxTtDik3Wx6HqvTnAOhgRIgARIgARIgARIgARIgARIgASeIAEKIE/woHOXSeA2CRTPYWsRMgeyFF6WAJMhvMEJkuMDDPf2MPz0Ef3375Ds7SDoHyGYjBB4EoyeIZA2WUg1K8S4M8qColmtrXBeKIBUhZHZvXTih8YtWwGkXheWj0W8aEQNtDtt9JZ7WF1dxcb6ujo8Xr1+rQLI8xfPsSGtrno9FUgC3zduD3mvKh7FuBcQpwBym6fijdf1oAUQe/nNQLhspoy7dgEkaapuj6OjI80KMY6QP/RdRJCdnR3s7e1paLrLCcnSVNtILXzdigBSpoSYe4RMmYnwcBuuCCG5J14yyfuIkfpN5M0O/KVlROvraG4/R3NzC831dYRLPaDRQh41kAYRMpcNYtnNNtqat4fG/Tb7Oj+T6MYnKldAAiRAAiRAAiRAAiRAAiRAAiRAAiRwaQIUQC6NijOSwOMhcPnUDLfP9QJfWR10za+8PNOgcy+ZIJ+MMD0+xOjTBww/fUD/w3tM9/eAk2P4owEiyQPJE5hIDEkOEeeHuEZyeCqCeEVhc/5YFzhAbCuuM0dKV1cWUF1mgnOBuKfYpYYrbo7NjU28evUK3333Pb766iu8eP4cm5vG7dHtLqHZaqHRaCCKTbaHiSSx0sd5Kc4XnEJsgXW319ilBZAFw7yUG+Jud3Fm68X+VvRF+dG1xxKBQ9pfidghWSG7u7sqhPz666/4/fff1RlysL9fCiE1EaR0clXvH55xjaiYaTZchqBfdPGYa9gJpfqblyOtiCDavs61sdOfAmReqI6QqYgc7Q6y3irCjQ10nz1HW4SQ1Q0E3R6yuI1MRBARSWWd4gipdLDzxHQykz6kF75l6t4r4ocswBcJkAAJkAAJkAAJkAAJkAAJkAAJkMCdEqAAcqf4uXESuBsCVxFATAnvrABianueFiNDaV8lWR+jAbLBKaYnxxjv72Lw4a0KIOO9HWQnxwinE503tO2ncnFNeCJ42NZX1gFitmaLj6ZEWgM1z+mhFcvZ+VxWiH5snB95bsLM5Svf9zSgvN1uodVq6yStrl6/fIWvv/4G333/HV69fKV5H73lZTSaku0RGh5aw61tT5PUr3lMq0+yX3MVn3uxh1bgvyoPCiDmvK6+JO9DBBFpjyVCiISjiyPkt99+UyFEckKODg9xfHICCVaX+SQrRJYrXtXrUq8bESbcS65Je30uTsuxMxu/mdxz3IWWiQCiQoiZRQQQiSDyRQhRwUKXgDTYm3gBJmGESbMNv9dDe3MDrY1tDUqPVrfg9TbgtTpAFCAPfKSB3IMk40jWK+uUNZn1ypozbZm16GUXuvYN4apnL+cnARIgARIgARIgARIgARIgARIgARKYR4ACCM8LEniCBJwAIk9Pn/vKXYGvXuh3ZUUPYZYhFkfH6TGyvR0NN+/v7Gjmx3R/B9npIfJxH14yhietrlR8sL4R+xS4CCCuRVWxJfnuIkvEzEPXs22zXECzeTdPmWdZaguzuYabi/ixsrKCF5rt8QqvX7/G61evtM2VOD6kxVWn0zFujyiyra6kBGoKoIs631ykgcztTHTZdkVP8Hy9d7u8IAT93o3zsgNyJ+ycc9C5pUTQEGFDXCEidDhHiAggLidEhBFpmyXts2Q+FZT0f7ONpIxuWF68TgCRTy9/7RgRxP2/E2rlzuRcGuXtzdxdNBvE95H6ASDXc7MBv7sCrD5DuPkazZffIt7YQrTURt5qYBpJNogIIJ4KIKFOHgIrgLjMEOtjqd0OxEVSus4ueyg4HwmQAAmQAAmQAAmQAAmQAAmQAAmQwO0SoAByuzy5NhJ4EATOF0DKEmSeazMZ48bQPTMZHSpiZDJl8Mcj+KcnwP4ukvfvMPn0EYO9XUwP95H3D+FNBvC9qWZ8mOBi80S2NL6ykeRFeyppf6XPbOsmryqAlOh1LZ4HX8UP13LHjF8cHJLbsbTUVfFDsj2kzdXXX3+t7xJuLvke3W5X21v5fvVpdbONIuejXjC26C5dxKXo8SCulzODfGwCyBWOghNERAwRIUSC0d++fasiiLTFevPmjWaFiEAi7bMkMF0mCVo3zisrH1bcU9d33lRFkPLKPBNj7q5L69jInFHLg7a9mnY24G+8QOPFN2g8e47mxhqClSWk7RbyOILkiXi5j0DFD3GAmHui5IXMSjsOpB0XBZArnFmclQRIgARIgARIgARIgARIgARIgAQ+DwEKIJ+HK9dKAveawKwAMq9cb4QII4A4sUI+EgdHikicHNMJMB5heniI4fv3mHx4j/TDe+QHB8CwD4wH8KcD+PkYvpdqqyvtq6+CSqDr1iY5xebLZlvOIXIhxGoLKmlvZRcwD5gbIcUIIT6CMEAUheit9PDi+Qt8/fVX+O6779T1sb29jbW1NRU92u22Oj5EKFHxROWZ+S24SrfK7EjredD1TlkX7hdnIIF7SqDqCJHWWJPJRAWO09NTFT3EAeKEEBFDJDNEXCLSPssJHU5ULLN3LpIMF8GoiLXVa/+MNatc3i1hzCniCIkwCdtI2svIl9cQbmyi8+IZms+2EG2sI1hahh81AMkGkfuhvSfquxNzzmSDWOcHBZB7ehZzWCRAAiRAAiRAAiRAAiRAAiRAAk+JAAWQp3S0ua8kYAm4xjHS1+Vs6bF4XFpdGiqA2CRgTzrpp2OE4wEwOEFydIjx7g5O37zF9ONH5Ht78AenCNIpgmyKAOL8kLDzzISa23YyuRVAZL2z23cOkDPPcM8/djVlwbTcMS4TFT58H81GA92lLnq9ZXV8bG9vqdPjm2++wbfffqsOkOXlZbRaLRNo7hwjVpxZnJdSGeOcKJDqgCmA8NJ7LAScACL7U82EcWKIiCAieIj44Vwhkhci2SEikohYMplONVfEhn/cAM0i4eRy1iq5/6SSDSJ3qlBC0pvwl3tobW+hsb2N+NkzxOsbiJd6CFod5GFsAtXl/qVpIPaPtMiaCUOnAHKDg8pFSYAESIAESIAESIAESIAESIAESOBWCVAAuVWcXBkJPBQCZW9619pqduQSTGz65hsniAQAZwizCbzhKfKjXUx3P2Lw4R3GOx+R7O4Cx8cIhyN1hmjWh7hF/Ewn0/pK6p3aQMu6P5ywcjZI2DgvLn4VBVgVVlzIudkjET8kt0PaWf3w/Xf49rtv8c03X2u+x9bWFlZXV9XxIcKHuD2q4kf9yfR6i556GPhjDwe/+EhwjqdEwF0Pct67n03GjskJcY6Qg4MDdYT8+cef+O333/Dbr7/i7bt32NnZ0fZZLihdHFrm/nBdJ8g16eeSPgSTDeJJNoiPPG4ArTa83ir8zW00t59h6fkLNNc3EHaXkUdNTCDutcA6QEx7LBGKZ0OBqiHoX3i/romDi5EACZAACZAACZAACZAACZAACZDAYyRAAeQxHlXuEwmcS6BoAlNkb9Rnz2x4sRb2pWF+lgLTMbxhH9nhLqYf32D88R3Gn94jPdjTDBB/NEaYSousDPLH83N4UiPU2qY4M2zMuRNBrLPE5IDMvq4igOiy1vWhokcYoiEZH90lFTlev36Fv/71J3z/g2l3JeLH0tKS5oA4t0e1oCurO9Oap9Jeq/q9GzUFEF5yT5lA/fqR3yXzYzwa4/j4GJ92PuHtmzf45ZdfIG6QP/78Ux0h8p3mg0wTFUMWu60+E129F5k/ehtBjkzSivwQabODtLeGcFNaYr1Ae/sZ2htbCLo9pFEDWRgDfoDcCyVZCOJq0x5/9uXWrOnpF0a7f6b942pJgARIgARIgARIgARIgARIgARIgARAAYQnAQk8QgLzEyvKKHPXesZID2aqigFpalwbobSRklY10zGSkyOMdj9h9P4Nhn/+imz3A8LBMaLxEOF0Cj9NVIiQMmYmuoltkS8aijaL0UEZESQzUeo2BF2DQWwB0rw7AaR4INzWFc+4QuwT6FI8FQeHiBrS5ur5s2caav6Xn37Ct99+g1cvX2Btfa3I9xBniIglFzk5LnoivcwAuYxf5RGeaNwlElhAQK5J5wgZj8fq+JD2WBKQ/uuvv+Kf//wnfv75Zw1QF6fIaDQqxYN5re1qLbduD7xpm6d3JRV+5VoOMQ1ijBpNTDtdoNdDc2sbK6+/QmfzGSJxh3S6yEQICSIkXqQiiN701Oxm1pl71v1mB1vqIzdr3XV7+841kQAJkAAJkAAJkAAJkAAJkAAJkMDjJ0AB5PEfY+7hEyMwr7TmyvOF10ILfs57UYaP+1ZQkP78XpYiSBPkoyHS40OM93Yx+PAe4w9vkXx4A+94H410jDhLtCO+rE+cI6m0lPGBTBPIjfgR5B58GxSspUbPiSBliy05TEWIuS5qWm8ZRWTmrTyinqftq+I41hyPrc1NPH/+XDM+vvvuW/z4l7/g5csX6EkBs9lYeCYscnAUT7a7AmZtDRRAntjFxd29NgG5p0h7rKOjIw1GFyfI3//+d30XEWRvb09FEhFCxD3i2mNd1H7u2gOqLphbSVbui6JS5JJcFGDg+5hEMZJmA9HqGpaev0R76wWam9v6u+SF5K0OkrCB3IvgZQG8TMReuXFlyLxZV8vFAkjlZncrO8aVkAAJkAAJkAAJkAAJkAAJkAAJkAAJUADhOUACj4hA2dyqohGIfmDFBycxOPHDOUByLQACvggPUryTdjSTMfL+KcZ7EnL+J0Yf3yPd3YN/fIh4eIJwOoSfJ9I9Xx+aNiU/I4AkGnguuoWv4keUAUEhgACpOEREbLHKhhM6XCsaFylcFAztjlVbU6lLxPexvLSE5y9eqODxL3/9axFsvr6xrqJIu93SLBBxiNz4Vc8oYLr5jZFyBY+YgL1e1GNWyQgRkePk5AR7u3t4++6tOkKkPdY//vEPdYhIayxxjbhXvcVWndi1W9BVWlaVGzP3JbmPTeWe5vtAGAKNFtBaQrCygWjrOZrPX6Dz8jnCtXWkzS4QNhHkIXwVQGRtGZKKAGJ8drbVlpnhTGus2SD1R3xecNdIgARIgARIgARIgARIgARIgARI4AsSoADyBWFzUyTwuQks6jZfui9M0a0UQEyLFiOApAjzDH6SApMJkpNjjHc/YfjhHfpv/sB0dwfeyQmi0QitPEFovB7IPNPyygggEiYsn0r7FxFTjPsj0hB1UxiUz7VFVrUEKJ9X+uRXG0qVJhARPDyEQYgojjS8fHlpGc+eP8P333+PH378ET/99Be8evkKK6sr+r3ve2faXN3oGFAAuRE+LvzECFQEEL3ziMNChEvPMxkh4zEO9g/w9u0b/PLrr8YR8uuvePf+Pfb39zEYDHQecY+c5wTR+8V1xEgrgJQeOHPnMX6QHKnNFtKwdy/A1I+Rt5bhr24i3n6G1uuXiLa34a9tIOz0EAVNBF6oN0MZbyoCSOVm5vJGnGBszgYnA5fyx2yY+hM7Z7i7JEACJEACJEACJEACJEACJEACJHDLBCiA3DJQro4E7pJAmejhRmGKaiKAaGFPhQqXviE970WGyJDlCYI8QTObIhgOkBweYvjpI47/+A3jjx+Awz14gz78aaKZIGGeaoKHrs10sTKyira2MuKGifyQljJm+9IKy7wqoedV4cP9XO3hZRcxhVMTcN7utLG6sooXL1/gxx9+xPc/fI/vvv9ehRBpddVptxHFsTo+ypKiCzmef3TYyuouz1pu+7ETmCdeqEAgbbEmEw1CPzg8xMePH/H777+rECIZIfLz7u5u0RarysnlBJlbirmCr+0EsfcleSu8GXo/KtWL3JM7XogsaCKLO8i6y8jWVxG+eI7O19+gvfUMze4KgriJVAUQcz8sx2fuly4jqbpucwutCiCP/Yzg/pEACZAACZAACZAACZAACZAACZDAlyNAAeTLseaWSOCzEphN9CibXRnxwbzEs6GihIgg1vWBLEGeTeBPhogGx8iO9jHe+YTh+3fov32DdH8P8XiAMJnqerR7i80QMfVBsXrYZlruvSKA2E3aEmMpghj9pKJ2SGiwTDVK7onxdruN9fV1bG1t4eXLl/jmm2804+Obb77G8+cvtN2VH7hg83ooOQWQz3ryceUkcA6BC3M88hyT6RT901MVQf75yy8qgEhLrD///BOfPn3S7BBpnSU5ItWWWHX3x81EELMTxT2ocIjIJ+JgC5Eh1NDzadzEuNOGt7GB9tdfo/PiJbqb24i7PeRRDAQRMnGDeHJPcus19zfnmJM7sdWPK1ILTyUSIAESIAESIAESIAESIAESIAESIIHbJEAB5DZpcl0kcEcEzNPExn2huoJU3KzrQgQQyd+QD6Q9lSnBiQvEOjnSCTAeIj3aw/jTW4w+vsXgw1tM93e15VU4HiFOE4RZZrQOWyF02odzdJjt2u2fy0EKiYW1o5zTCiC6eiuEyHsYBGg0Gnjx4gX+7d/+DT/9y1+15ZXkfqyurmKpu4Rmq4kojMonwJ3+UVNT5rX8rw6VTpA7OoG52UdNoC6A1HdWRAsJPZe2WCJynEo+yN4e3n/4oELIf//3f2tGiISnSz6Ia4k1T+yY5wy5CVx769RVGO+cb0SQIEISNZC2O8h6K2hsbWP19VfobD9D3FuF3+4iCRrIfBFBKk4Sd4+eJ3kU2SA3GTGXJQESIAESIAESIAESIAESIAESIAESmKn3/e0//tOWCOeHchIXCZDAfSfgEj1MyxYVQaTPvro1JINDHCDG9WFyN6QtVQo/SxCmE+TDPpKjA4x33mPw9jeMPr7BZO8j8v4xoukUUZYhAqAR4lb1mO+vkJYvlxdAZB3Vwqj+bB0hvu9rcLkIG73lZWxsbOC7777H//23v+EvP/2E11+9VvFD5pF5z9pG7DGjAHLfT16O7wkQuIwA4jCo+JnnKoQcHx3hzzdv8H/+z//B//78s4ogH96/x+HhoeaDJNMp0iw7mw9SbYd1nWyQ2jEpx2/vtZ6IIAFSL8Q0iDCOG/BXVrAkwejPnqOz/RzR6gbyTg+5hKcHgWaIOKHarN7cRctblLQTrPvfnsDJwV0kARIgARIgARIgARIgARIgARIggc9MgA6QzwyYqyeBz0+gjDR3QeTG6WBCx80zy65BluRxZAgl62M6hjc4xXh/D0fv3mDw/k8kH94gP9pFODmFn4zgpwn8DPC1jYuzf0iI8by9MuOYLeqdnc/0ureB6BURxBU+RdCIo0gFjlevX+G7777DX//6V3z73Xd4+eoV1tbXIe2wZB7Pl2QRUV0WFA7njrM6pgVWkVsomn7+484tkMDDJLBIEHGODvk+S1PTFqvfV8FD3B/SGuvnn3/G//7973j39i0Oj440P0TcI0VbrIr4UThEbno96/2lbKNXChkBEvgY+QHSuAF0OohX19F58Qrt56/Qev4a4coa8kYDWRAjVRFEGwmqOC0/qe7rmXh001+QLxIgARIgARIgARIgARIgARIgARIggdskQAHkNmlyXSRwBwSMtDErglRbPXl52bhFhJAgmSKcDJGfHmmbq8HH9zh68wbjj+/hHXxCODpBjCmktIcsNXU/L9Be9sZWMk8AcQG+phXXeWU8qfEVne+l0Gmf+Hauj6WlJWxubuDVq9f44Yfv8cOPP+Ivf/mLtryS7+JG4yxlrSLOgU8B5A7OSG6SBM4ncJEA4pZ2oqi0vJIMkLfv3uHXX37B//zP/+DXX3/FmzdvsLOzU+SD1EWQ2xFAjDOtKu26W42IGGnuYQoPU89HIoJsZwmNzW00RQB59S3irW2EvRV47S7SsIE8MH46L/ch92a5b1EA4RVDAiRAAiRAAiRAAiRAAiRAAiRAAp+PAAWQz8eWayaBWycwz69wRvyoZXEYaSSFxPdKO6tgOEB+fIDxp3c4/uM3DD+8w2R/D97JERrjAaJkhMBLNDLdZHGI80PEj1IAKXasaIk1K4As3HEnVLgHqj0gy3JkWYpmo4nVtTV8++03+FvR6uorDT3v9Xrq+ghdy6t5G1ikulwogtz6YeIKSYAEziFwWQFEVuFEEAk/F7eHCCG7u7v4448/tDWWiCH/+7//q0KIZIiIG0TEVM0Csa0AC8GiDPm5wvGRloFVAWS2XWieS9tBaYllWhDmYYy02UG+sg5v+wUaz1+i++olGutbgG2JlWtTQR+epKGr90PylUqXydn2WGa4vJVd4bBxVhIgARIgARIgARIgARIgARIgARKwBCiA8FQggQdEYEHDppkmV5kU1FwWhyfFuwx+nqjzIxiNkB8dYvrhLUbv/8Dpm18x2d0BBn0EkzEakguCVAUTKczJuky/KxFBKpNjpl2xzB/307k43RPPUu/zoIXKOI5V3Fhf38Dr16/w008/4W//z/+L777/TrM/Ot0uAlvQXNB7q9xkXQRhxfABnd0c6lMhcBUBxIkgjo0LSv/06RP+8fPPKoBISPrvf/yB/f19nJ6eYjwea1C60WfLm0D549VuDEYAMQKFvLtmWKVkIa34TJcsEUMmfoSk2UHSW0W09Qzd16/RevYC4fo2/KVVIG4BfmzdcqZxYVXgOK+V4NVG/lTOKO4nCZAACZAACZAACZAACZAACZAACSwmQAGEZwcJ3GsCptRWtoafLX+ZUpwRJooAdBEu7NPE0lpFws6DdKoiR7p3gPH7d+j/9k8kH/+Ef7wDb3hmNyszAAAgAElEQVQKJKm2uyoKfS7uo2iuZT5wBcWitYyVPbQt1pznk6staQzmMiU9CIz4sbm5iR9++MG0uvrxL/j6m6/x7Plz9FZW0IhjhGFo80dY+rvXp+pTHFw9e+amWRNPhOF1BBC3jLyLuCEix/HxMXY+fVLx4x//+Ic6QqQ11sePH1UIqb6MfuvuIVe7l5j7bymCGOFD7rPmU9sbEL52tDKOkDSIkIQNYGkZwcYm4mcv0H71DeKt5wh7a/CabWS+hKMbF4hbi7YQzF1LQ7MHTnK53ujnnVSFJ+aJnHHcTRIgARIgARIgARIgARIgARIggadMgALIUz763PcHQMAW3TQ34+zLyiNaRDOFtzJMV37zsgSYjJAPTpHs72H07gOGb99i9OY34HAHzckpwnRii2xAZqM0XKHQleFMbK/VWkTqKALRK3ke9QEWboyqLcNDGIRoxA0sLy9jc2MDX3/zDf71//pX/PjjX/DNN19jY3MTrXYbURSV4eYPuLDsWvjMe38AJ+CtDLEqmM0tx1aEhGpxvDgP5xz/q5WwZ50A5+1UdZviUNLTftH5RwHkWufHTQSQ6gZlPYPBQJ0friXW3//+dxVDPnz4oCLIaDRSwURevl/KDFcZuBOgjfvD3M+c0y6rSBfWByKhHno/TqQ9VtxE1l2Cv76Fxsuv0ZBskO1nCHurQLMJhBFycbgVErJfEUCc78S5T8yoq3kkV9mPs/Ne+Sq62ea4NAmQAAmQAAmQAAmQAAmQAAmQAAncAQEKIHcAnZskgcsSMOUvKbGVTx/bVHLrppBYcyt+SJ6GtqwyoeehtLOajpEeH2Lw4R36797i9M0bTHc+wT89RjgZoJFNEOSS9WHWeqaeW6zddcKyDa8qdTN1fpxTIK53peq0O5rr8e233+Lf/v3fNOD8q6++UuGj0+mg0WgiCAP4LnPksrDucL5FBV0ZknwnbXukCOveszRDlpu2N0/hVQpqzklk3heJQ46JLDeT51BtZ3RVcPNElNpnLjdCthkEgbqPqtsvNmkvlLMd1+yFwbryVY/OhfMvusbkuppMJjg9OcXe/h5+//13bYklrbF+/vlndYM4EUSOqRxjXZdMlxRWSwdeecRVCrEOEOvDc3440wvLuUH8EFnYQNJeQrK8jnDrOZa/+grtZ88Qr63B70g4uoggAfzcSs25ua+bO7+9r1uXiIByssiF0M6d4Xpi0M22yaVJgARIgARIgARIgARIgARIgARI4MsToADy5ZlziyRwaQKzAoiUw8qiucgcsIUyFS+0GGcCzwNpZzUaAsdHGO98xOmfv6sAMvz4AbmEnacJojxB5Ek+SG4FEPNefTnhxdRzxflhnoY3dUP36aKn6836dBnfV9dHt9vF9va2ih8//fUn/Pu//7s6QNbW1tBqtcwz0JV1P4jUXw2KNy8prEoIswgdUpSV0GZ5Qr3f7+v7eDTCZDJFmkpY86LU9kufHrUZa21tbBF+XuH4IkfGdUewaLm6AFKdryqCCDuZ5LOqGCEihBMi3LJX1hjmiB0z57oVW2Q74j5qNptYWlpSUU7OTfldBBHJoylec50pRf+428bI9Z1DIEtTSFD6zu4u/vmPf+J//v4/RUssyQuRdllyTYpgUrTmu5EAUnb0q5wQ7k5gRAr9n8rRmIQNDOMusLqO9ouXaD9/jtbzZ4jW1oDOEry4Cd8TgSbQZbJcgtXd3wAuYr0UP658/s9lRxGEFxUJkAAJkAAJkAAJkAAJkAAJkMDjJ0AB5PEfY+7hAyYgmRyu93z5PHD1yWPzpLC8pFQmJTMJO/cmI0z393Hy9g0G0vLq/Rsk+7tA/xTBdIzYyxGKUyQ3JTYtQstK6grITId72YhfiiBmo1UZxDz5bIUAOyj4fqAF5c3NDfzww48qfPzrv/yrCh+bW5vaCkuyQOTp7EJJsOu+7BPad3WIqxknxkGTazaBtN7Z29vDu3fvdHr//r3+LkVYEUVEIMlFALEh8rcz/lkBpIhqVoGrFFucsOC2+SXEEFdnnm2G5g5y6QQRLk4AkW+d8OHED9eSqlzyCuQuEEDctpz4IaLcy5cv8eLFC33f2NjQc7XRaMxk4RSOgkqrrC/B9Ap7/iRm1XtYlmE0GuPk9AQievz555/qAvmv//ov/PLLL0VbLD1/VMi17fwuIrRIq6yoEIUIatel4rF+6MPLfSRejGHYxKTRQb60hHB9Ha2XL9ESIWR7G/HyCoKoAQQRUskQ0bu5EUCsP0/F6jKLZH5bxIt2ZfZ7CiBX48W5SYAESIAESIAESIAESIAESIAEHiIBCiAP8ahxzE+GgBFApITmCl/GAWLcHqY5ln6fS9h5hjCdIh/2MT3ax+DDBxz99juG798h39/7/9l7z+84rivre1foiEYORAYB5pxEZdqWw5o1nrEte+RP9vPHzfKsSR4/npn3izUaPbJkS6JEiZRIiRQjSEQiZ3Ssqnedc+t2FxoNoJHIBniKgkAC1RV+datqrbPv2RvG8gL/3oIL2wQs/qSaWayFj+JugUK8r85aVy73hZyE4ktRqBSSoBEKh1GdSKCxqYnzPU6dPo1jx46hr+8Qh59HImFYtu1vhD2RiupzFTyb3hcWtHCUyWa5y2NycpILr5RJQF9DQ0NceKWcgoWFhbwdT7DLYScGdKlOj2BwtN5Hca7GsyvWF0q5dCyB/iE1pv1w66AAErTAKu4A2Q6zUtkiel/U5UHdHvX1dWhra0dnZye6urryXySE0JiOUEcIWSqZlNmgzm29zJLtHK98tkwCvpBLQshyMomZmRm+B7/55hu2xLp37x6LkdSRRd0gZXeClCGA8BjOS8DsRKielZ7B1lYubKSMENJWGOlQmEWQUEsLCyCJrk7EmloQra6FGYkhRyKIafkiiNqoElSCdogigJQ5KmQ1ISAEhIAQEAJCQAgIASEgBISAEHjBCYgA8oIPADn9CifgF7500ocqsukOEGWxQoY8tufBymZgppaQmp7A7OAAFocGkRwehTczg2g2zeKHafhzig0drq5Dff0KX5EAobLO2ZhqRXG3uHjtT3VWs5N9K6FYNIraujr09HTjzJmzOHb8OPr6+tBy4AASnPUR4VBiFaiu/ZqKrkcgbL3SrpS2bqKCPdnqzM3Nsdhx+/ZtfP7551xspVnos7OzLHpQwVVngJRdeN3ESa+XQ7LeZipJACkWbJ6lWKP3pTtBqCuJhBDq+qivr+exe+nSJZw8eRKHDh1Cc1MTwpEIdy6JALKJgbrbq/oiSD4bxO/G6u/vx9dff407d+7g4cOHmJiYQDaT4Y4jErGC3SBbvZcKj0//CcnPZxJAVH9eDiFkDBsZy0Y2EoYTi8PyO0ES7R2ob2tHuLYeTjiGnB1C1iC5mjJLRADZ7WEj2xcCQkAICAEhIASEgBAQAkJACAiB/UtABJD9e23lzPYDgTUEEJfra8rCynQc2Nkc21vlZiex9HQYs0/6sUydH1MzsJeTiBseQoZHkSF+9wjFpavOj0KCxWoLLC4KaruYgAjCaLVmwqKHgu15LiLU9VFTg5aWZg43p5Dzs2fPoe9QH5qbWzhTQX3AT17n6c17UwCh4ilZWpH4oWeaf/XVV7h27Rqo4EodH2SJtdayU+JDOQVbFa1S8Owp5zP74Rba7jmQJRZlgJAN1rlz5/jr/PnzLIK00HhOVK3OJykzW2K7xyafL00gKEiREELZICRG3r17lwUQ6gh5/Pgx/2xpcRGOnzuTzx9aZQVYHmn9MfXU9Ls/uENP9dI5ngnHsJA1TGQti4UQN5GA2dTMmSD1nd2ItxyAUVMPL1aFnBXmThBlc0jPe1+49h++288BEQus8q6srCUEhIAQEAJCQAgIASEgBISAEBACe5mACCB7+erJse9hAmV6qvg+8twBQmIFiRjcAaLsUEIkgKTT8BaXkJ6cwPzQYyyPDCIzNgLMzSKUTiOccxCmIpwBuCZA4omSP3Q2ROFYVjtQrSGAsHaiAr9pO9TJQQU6CiIm66BDhw7jxMmTOH/+HP/9QGsramtrleWVZftdHwG/mLUVgp3wedmVcaI7P8jyiro9SPj4+OOPucA6NjbGeR9UeKX1dlsAKd7+KiuzgJBFIojuXslbn+0Kof2xUeoIoS6PeDwOygXhTpCXLuHixYu4eOEiCyPULULWWbJUCIFAHI5+TlEXFt2TlMnz8MED7tS68dVXGBwYUJZY2UzemE2fRXFnz4adW/5+laxgsP2VssFSW/S4E8SAaxhwTBM5EkFCYaQiMZh19Yi3tqGqvROJjm6E6pvgxqrg2GG4hsXPwYIAslOcRQDZKZKyHSEgBISAEBACQkAICAEhIASEgBCoXAIigFTutZEj29cEyhFA/FwBX/ygEHSd/MFWU04OdiYFl7oMJqe442N+sB+Z8RGY8zOwU0lEPQ8hz8/7IOHDUMU3Ei1YutDh5z7rsgQQX/zQhUUSP+yQyk2oTlRxZsLpM2c47+P0qVNo7+hANBZFyLbzER/K9mpvCyBkaUUdHhSufPXqVba9+uKLL7gThLo+aOb5RstOdYCsJ4Dk7csCgc+qkEvXX3X9rDUaNzr+F+X32h6JxJCWlhYcP34cly9fxltvvcWWWI1kYxSL5W3iXhQuFXueAQEkKGbQPbm4sMACJYWjf3n9Ou7du8uiCGX0LC8nWbTk+zJwX+j7dHMCiOoAYQlEBQXl7zO6J13T4K+0YSJpWMiRHVZdI6Kt7aju7uPv9G/EE/BCYcC0YJa8UYv7QDZzN4sAUrFjWA5MCAgBISAEhIAQEAJCQAgIASEgBHaMgAggO4ZSNiQENkMgGJdLn1tZxAr0ZKjwW3aC9788BxSpa6SScOfnkBwfx9yTAQ47d6bGYC7MIpxJIuTmYJH/PM9AVtkcHlvz0BZ1F4ifKaLqc4VCOB+AyudYYYHlH2eww4BmvsdiUbS1t+HkyRM4ceIEjp84waHR9Q0NPHPesnyPfUakg81LhJ4XI6zQDBA6f5pNTmHnX375Jd59913uAKGwc/q5DvLOX1XfEmnDAupmhtAm1tX2VysLub4Asont7PSqe8mGS4sgJPTV1dXh1KlT+MlPfoJXXnmFBREKRw/mSOw0K9ne5gkExxeLva6HXC6LdCbDAemU2UPdWzdv3uTvA4MDmJ+bzz/3+POrhMNCHtJaRxQMQNfr6Gcui9f8GKSAEAOOAd8SK4RsKArUNiHU3oVoRxeq2rsQbmyCEa+CGYoAHj3R1fNbLVrA0E+a4vfKRmKICCCbH1XyCSEgBISAEBACQkAICAEhIASEgBDYawREANlrV0yOd58QCBaqVju5F36rymYkflhwYJH44WRgZtMsfqTHx7A4MozZgQFkJsZhLc0jlEkh4joI0ecK4Ry+8KAEDb193VNCUNUkZe3V4h+TFkBYtNDO9mo1yzTZ+qemtgatrQdw5MgRXLh4AcePH0NXdzcXiS3bhmmQgZfuZgkW7lZnjqy6uBUogGjrK5o1fuPGDXzyySd4//33uYBKNjsUdF50lvnsjecmgPjjQI0Hv/Nno9roM7jT9pIAwuVmvxhOllg93d14/Y038MYbb+DNN99Eb28v3w/0O1kqg8CK8eUBrkfPUnDoOXV6UAcXiZiUCfLtt9/y1/DwMJaXlriLS1n8FQSP4P27XveWtrzSFlh+v5VvPOgHmtOB+JlMjmEg69EXdYIk4DU0I0R2WF1diLW2I9LYBDteA1hRwLC1hOKL2UERI3hTF4shpa6JCCCVMVLlKISAEBACQkAICAEhIASEgBAQAkJgNwmIALKbdGXbQmBdAivn8WqLFFW28g2vWIdwYSKHkJdDxM3CSi3Dm5tFevwplgaeYPnpCJLTE3AWF2BlM7Adx7e98mca+3IHF/J09wV3e1AWRKHrY0U9PG//4of5qinLVDlUnSKey5ZXJHL09h7EhQsXuPvj0OFDOHDgAKoSCS4GrzsjvlQBvvhnFVifI4GDgs+/++477vwgAeTWrVvc/UEWO5sp6u+WBVbxsFu9H9X9sZljrcSb+VnxKxauaL/19fXoPXgQr776Kn7+i19wOHpNTQ0ikYhYYVXgYOFr6Au8dP1cj7pBclhcXATl+JCVHQmat29/iwcPHmJycgK5bI5FED3O6DO0kBWaFsRKnio1jgT7+rSuXEhJV6IoZzIZyPnNcIZL2SAhpCNReHU1sA+0IN7RgbqeXkQb24BoHTw7xp186vntf/cPgrPW8/sVAaQCh6EckhAQAkJACAgBISAEhIAQEAJCQAg8BwIigDwH6LJLIbCagKqQFXdmUEHLgAPbyyKUS7G1FeZmkH46htToMJJDA8hMjSO3vAAvk+KQXIszPwz2i1dlOr1VJYEEszfcoO1V4KDyjSC6sKaqfdzNEQqFOe+Acg+6e7px4vgxDoQm8aO5uRlVVVVcICyrOF0seOwBAYTED7LPuX79Ov7whz9w/gfNGqfZ5JtdymK02Y2WWL94P7qgLwJIeXBLde6wAFhby2P/nV//mq2w2tvbWQR5Vte1vKOXtTSBUteRREvqBhkfG8N3d+9yFwgJmo8f97MwsrS4xCIIiR/FHSBrXuc1BJBACBI/Tz3KATEA6hmjrhHbpS4VAynTQDYWgVtXjciBA6jt6UO8tRt2fTvMqjoYdhieST2BytaQ+lr0o1P3E6qfbNTmVYEKswxXISAEhIAQEAJCQAgIASEgBISAEBACO0xABJAdBiqbEwLlEfA7K7QAwTm5Hkjw0LZUWhKxvRyibhpWcgGYnUZq7CnmBwaQejoKY3oCWFqA56QBN8cznJWzCmV/FPI/uN/D97PPFwN9Byq2pwrEcajV/PKZ3yXAM58NA7YdQn1dPed7HDl6BOfOnWXrq87ODp4RT7PfKROk7ALwHhFAgkIBZXxQdsDVTz/F73//e1y/cYNzP8gyZ7NL2Zw2u+Gi9YtDnIsLwtvc/HP7+LPiV0ooonFOIghlgfzsZz9jKyzKAqGQdMkCeW5DYt0dlxJA6GckcJB9Hd3HJGZSdxfZYn391VcYHBpCKplENpdb9Vxba/wVW2CpgwqozfS85Uwmk5/5Tl4AUWaBWcNAJmQiE7GB6hqEmg8g2tqN6q5jiDW1IZRIwAtHkDVNOAYnQnFHiB+57r8HCgLIapNFjUkEkMocqXJUQkAICAEhIASEgBAQAkJACAgBIbCTBEQA2Umasi0hUDYBVXiiQhmXqXwBxDVYBvHrZR4oPSOUSyOSWgJmJ5F8OozlkWHMDw8jNz2F0DLZXqW4S4RsqfSMX10I48hcEkVYGPEDfYM9IXmrK1+A8XetCnsFEYS2TMXe+voGFj9OnjzJX6dOnURHRweqq5Xl1aaXPSiATE5McIH0L3/9K/74xz9yoZRmkNNM8s0uz6qAv9ZxSQdIeVesFCe6dpT3cfjwYfzoRz/ClStX8PLLL6Ozs5N/rm2SytuDrPUsCKyZweN3d9Dv53yBk+7xa9eu4e7du2xvNzc3h0wmw/e5vm/XE0D4Cao9qfTJ5S2w/OcriyDUwaGEa4ta8gC2xKKvjAnkIhG4iVqEmtuR6D6GqrZuxJsaYVVXIxsOI2fZcAxLCSCeymlisVuZZPH2RAB5FqNL9iEEhIAQEAJCQAgIASEgBISAEBAClUpABJBKvTJyXPucgBZAVImKbFBI+HANkhpcmJ4Ly3MRcl1YySWYs1NIPR3GTP9DLD8dhTM/ByO5jLCThuXm4LEA4nEhTRW+lP2V6ZEVlhZAdBa3H4TNHSBKbmHZRRfnqJDmCyBcOjNNLuY2t7Tg5ImTOHX6NM6ePcvZHw0NDaiqiiMUCm2t4FvhAkhx4Zv+PTI8jGtffIGPPvoIf/rTn3D//n0VlpznV3lDVxdANzLEqbwjf7ZHtJEgVXyNaX0SBMn+igSQH/7whzh06BDfDxKG/myv3Xb2pvNB6DuJmWRzNz4xgYcPH7IlFtndUUbI1NQUd4rQ83B1DojK1VHddlqIyPdkqKdsXmD2n9K6084/eH4bUFg7vwvUe8GxQsiFY/CqG2A2dyLW2onarg5EW5rhVVfDicSQNSy4hsVdf9x9ogXvQFx6aT7SAbKdcSOfFQJCQAgIASEgBISAEBACQkAICIG9QUAEkL1xneQo9x2B1QKIC5cFEOrmoMDzUDYDK52CNzuD3NMRLA8PYW7gCTLTkzAyaVhOFja7wFPxnT6tRQwlgLAI4ueA0IxgEkQKM4F9gy0tgPD3oIu8wQU+y7IRr6pCfUMDevv6cPHCRRZAjh45gqbmZoRCaqb7RoXjNS/fHhRAnjx5gr/85S/48MMP8cEHH6C/v39To5NY6QLqtthtsNcVOR+BTh/6WPB6bfnabeqs1185eKxrCUnKVoqPfgf3XAiC11ZI6wlZpX7X2trKAehvvvkmfvrTn7INFlnBiQCyo5dpVzemBBAlBOsRtpxMcgYIiSAkgNy+fZtFEPoZ2d1RgLpe2DLQ77pQjoKlBJDCWMtb0qkBnX/y6v0HxxnZZOXMMJxoFXKJBrbDSnR1ItbehlBzC1BTCycUhWfZyvQwn/Ve6ABZG54IILs6sGTjQkAICAEhIASEgBAQAkJACAgBIVARBEQAqYjLIAfxYhKg2bpkcmXAMah7w4FnOLCQRczJwFpehDM9jfTTUSw+foz02FNgdgZILvt5H774QbOF/dKd6gBRFij5LBAuyLl5ASQfl6tFj0Dhj4txfu4H5X1Q2HlHZxfOnjvHwgfZXnV1dqGmtoYtsUxTd4ts8QpWuAASPCvulvE8LoKS8EECCAkhAwMDmzp5KoyTXRh9FXcK5K11CpXV8radFzj8EqrObqHwZvpynIK8xQJMocuHhYXy9rIra6kJ6yqHgeyFNGcex36BmP5Ox6wFo8LPt3bkxYKL2ncub3G0VjNPKQGkubmZc0BIAPn5z3/O94jOwtkVYLLR3SFQJIDkHIfHw8zMDEZGRnDv3j3cuHGDLbEGBwcxOzvLYzWY95K32MrnLwU7QEoftn4EFjoBA89vHogmPNOGY4WRDcXhVtfCbG5CpL0diZ6DiLQcgJmoBSJRfspzHkjRM31tYCKA7M5gkq0KASEgBISAEBACQkAICAEhIASEQCUREAGkkq6GHMsLRoB8r0gAARzDZfEDyMHKJRFJLcKbmUJqZBjLQ8NYHhyEOzONCHd+qLwPFZpOnR++hRWbZ/nLijB0ZYGlpBY9f14H8voGWAEhgorMFPBcU1OL1rY2HD12DC9dvowTJ06gs7MLdXV1sKxtdH0Er/IeE0CoUE4zwt977z0WQD799FMORC9n0YXS6upqUNdAY2Mj6O9ULA8W+/Mlfe542KjArzt5lHKl7czULPCCqKAtuvQxVJQAQsdJX44DKjrTsepFHy+PW+pIom4j0++e2mo3SFE3DIkuNKNfF7op60ELMcXXtZQA0tTUhGPHjrEA8vbbb+P06dMsDtI9JMveJ0AiyNLSEt/nlPdDllj0Rf+m0HQaO7oDhAURX7hTdlTlCyBsfujf7lrAVlke9Byw4BkW9QYiF4khU1MDq6UF8e6DiLd3ItZ8AHZ1DTw7DNe0QL0phbtorWsg4sfeH51yBkJACAgBISAEhIAQEAJCQAgIASFQDgERQMqhJOsIgU0SYB/2wLIqe6FQ5VZ+7/R/IwcTWWB5Ht70ONKjQ1h89AiZUer8mIWVTCJC2SC6S4MFEGVdpQrf4EJyvnjs54DoUFwlgKj8D3V8Ac96bcPi0UTiCIscBw/24sLFCzh56hSOHDmCA62tiMfj3LmwcWG+TGB7UAChzI//+Z//YQHks88+w/DwcFknS8ISdXz09PTg1VdfZUGpra2NRRBVy1eDIiiAlLVhvVKwC8Tn6rkkLrig7/SHrz/9FxBXVnWdbGqn21tZd3vQd8fvANECSF6soWOlzAX/mPNjb6sCiGbsW5FRpgPN5qeZ/XRNSeCiDAiyOFpznPv3GWGmHBy6P0gA+dWvfsX5OCKAbG9cVMqntYiYy+awuLTIGSBkeffVV1+xGEJdIWSJlb/HtADCHSBK/CglYeYfe5z9pBb9DNfPAPU8B1SOOm3P4j+uFUYqEkU2UQuvsRnRtk409vahquUA7KoEvHAEacoO8e/1gOTt23wV3hAbyauVch3kOISAEBACQkAICAEhIASEgBAQAkJACGyHgAgg26EnnxUCJQhwUYltp1Yv2mGev+fFC5JAcoCTgZFNwpmdRHpkAMnBASSfPIEzNYVQOoWQk0OIirbsN68LZkoEoYWLZQE/eWWBpb50KG6+IOcLIKrypj7P1kyRCJoaG3Gwt5etfC5euojDR45wAHpVVZUqnO/kVV9PAKmwCcpcpHccDj1/9913OQT9888/L1sAIb7U7UEZEX//93+Pl19+GQcPHkR9ff0KAWTbeAPF+XyuQZElTl702LDDZNtHs/4GfFsxLjT7HSvBLgudlxLsBNFC0VobLmt8+mIK3UuU9TAxMYEvvvgC//Ef/8HFbZrxTzP/yxVAKPj8jTfewDvvvMMCCFnHSQfILo+dZ7D5vFWaSwKdw6LY+Pg4i2Xf3LqF6zdusCAyMzvDohkJjepZa/qWg+uPRiVurBRB+NXg/4x6ArnDzwAo4jxEHYOGhawZQjocRSpeDbu5BfUHe1Hd0Ymq5maYiRqkQ2E4pu2Lqsr0UD3y8waIvN+y7pVnwFl2IQSEgBAQAkJACAgBISAEhIAQEAJCYDcJiACym3Rl2y8cAd35UQjBVQh0oYln9ZJHu2Fw4DkJHwbZXnlZILUEd24G6acjWOynzo9heNNTMJcWYTm0jsviB20sn7cb7ADxgrYnSqjgWfOFVFyuHZMtizombZ9EVkked3e0NDfj6NGjeOWVl3Hy1El0dXWjobEBkWgUlk0hu7tYNFvVJrObO9v80CwWQKhb4Nq1a5sSQKh7hiySfvnLX+KN11/HocOHuYOAr8dOiRFBAWTzp6k+sVYIRv1QlU4AACAASURBVLnbK/dcAnZUK0Lb/f1sRagJdtOsd7h6PRI7SAC5evUq/vmf/xlffvklFhcXWQDRy6qunABjErC0APLrX/9aBJByx8geWS/YpUSHnEomMTs3hyePH7NYdvPWLe4GGXv6FNlcjq3nTEP3f5R6qK0+8WAXiH5f5Lv6fGss9U4xYbKtloWcaSFph+BUV8NuaUZVRwcaensRbW6DU1UPJxwHBairJ71+2quRXLi9tSS/Ry6GHKYQEAJCQAgIASEgBISAEBACQkAICIEtEBABZAvQ5CNCYC0CpQQQLRoUClokftBPaX5vFoaTgplZZvEj9fQpUsNDSA5Q58cEQqllWNm0jrZdsVvuAvF3yEW6Fb7vvv2KL4Cogpcf2OtvhUt0hgHbstiaibo8jh45gjNnzuDyy5fR19eLmpoa7logwWZXxQ99ZsX1wgqaorxTAgjx/fU777BlElknNTQ27pz4scVbs1S2xbZEkGI7L18C9CPat3iU5X+sXDGJzlsLIJ988gl+97vfcSfIwsLCpgSQvr4+7gAhAeTcuXPSAVL+pdoTa+bDzan7zrdqIzusBw8fsvhBQujDBw8wNT2N5eVllWOj2/Q2cYb68ac7QOijKuMpYIXlGbC5k8NAyjCQiYSRq65C+EAL6nv7EGvvgdXYCTNRD9hheKbF75t8ApRuO8mbJ+6iqL2Jc5dVhYAQEAJCQAgIASEgBISAEBACQkAI7BYBEUB2i6xs98Uk4FtfBTtA/Dm3fth5wY7EhAPLTQOpRbjzM0iNjWL2UT/SoyMwp6dhLS/CcjOwPOoSUWWwoB6wYtYwCyBkI+SvwYLFavVAz3rn7hDKpLBtJKqqOJBbdX684oedd6Cuvo6FEbJu0st29YgK1jc2HK87KYCQVdKVChJA8vqTPzV8retc3nz2DVHu+gqbFUDI1ogC7UUA2fVLs/d34Nu2pdJpFsoGBwc5FJ0ssagbhDKBkqkUctns6idwXuFY4w4LtgoSKV/YVgKIkqBJuLaVhyJyBpCxTKQjNlBTg1BLC6LtB5HoPo5IczvseBVAdliGCdcw4fmh7Fqopx5EXrb7YN/7V1XOQAgIASEgBISAEBACQkAICAEhIAT2MQERQPbxxZVTew4ESgggHDbOBSwKO9f1Jg+mm4GtOz/GRrE4PIS5x0/gTEwgklxCKJeBaTgwDOoUUSYmxXUq38SKbVdoCQoga1W1WBoxDIQjYVRXJ9B2oBWHDx3CqVOn8NJLL3FId1UijhCFnfO6BY7brZOJABLmDhsSQHQHCIlP5Rbsd3tEB2e6l9pXyU6RjQ5K++2Ua4u10fbK+H25PHUHiAggZUCVVVYQ0AHps7OzLILcuXOHO0EoH2T06VPMz8/D9S2x8h8MtniUUh1WCCAqT0SbVPHTnzKgPDLAUk9314AvghjIRSJwqkkE6UDVwROoautGrKERViIBxw7BNW31BvHUNmgLDlsoigAiQ1sICAEhIASEgBAQAkJACAgBISAE9jcBEUD29/WVs3sOBLi0FAhBV70ZSgChP6bnwoYLM52CuTiL9NhTzPY/wtLICHITkzAXFxDJqc4Pz3Sor2OFALJaBCkUymiGryporTSsCha2tQBSU1uNjo4OnDh+HC9ffhnHjx1DR0c7amprYJo2d4gYJs04VgWy7YoftBkRQCpUAPEvzE5ZVK0QSkoIIKsyNXb4PhUBZIeByuZWiR/0A7K6ymazSC4vY2R0lEWQmzdv4vr16xgYGGA7LOoEyavI+XthpepQcrz6nSaFHasMkHx3IWkZfmeIaxrIWRYyVhhubQOstoOIt3ejrrMT0aZGIF4FLxShnkN6A8HyLbSc/DbkAgsBISAEhIAQEAJCQAgIASEgBISAENi/BEQA2b/XVs7sOREoCCC6nOz5WR00/9aF6eZg5zLAwjyc8TEsc+dHPzLj4zAWl2Bn0gh5Dnd/8AxdI+8Cv0YOh8cdIFwM8y2wtF2KRhAUQCiIO5FIoKO9HSdOHOdQ7gsXLqC7qxtVVTHYdigf/2CafvbHTqgfIoCA2FdkB8gOCyAsdq0RpL7b4ofS/8obsNIB8pweknt8t3ps64B0ekqSHdbwyDCLIJ9//jl/Jzusubk5OI6jntHaYq5wEzAJbU1YpLKsuId0CDo/kYNdeWR3aBhwYCADE7loFXL1LQgdaENddzeq2toQaWqGEU8gZ4bgGRYMz2QhhAQQfruUd7vs8asmhy8EhIAQEAJCQAgIASEgBISAEBACLyoBEUBe1Csv570tAut1MnC+hl/o8mUJFjFMuLA9B1Y2BSwvITs+jsXH/Rx6nh0bA+bnYWUzMJ0cz9OlNhIlgOgekkDdS5u481lsLIAET7ahoQEU2nyaLa8ucRB3S3MzEtXVnPdh6gBrHXwuxTFF2fO4kHn//n28++67+PDDD9nyhoqc5SzEtmIFkHJOYJPrPE8BpNxDFQGkXFKyXjGBoKBBv8vlctzxMTY2hnv37nEnCAkhjx8/5p9Tp0jxPVEsBq4Q7oo6QLQAEmzH031+lt/xR2+ZrB1GKhKHV1uPSFsbEl1daDjYh3BDE7KhKBwzBNejtxHlgvjpUms+41d4dskgEAJCQAgIASEgBISAEBACQkAICAEhsCcJiACyJy+bHPTzJlAQQAqVI998iifnmrwCx5KTUQpguLDdHMJuFt7iPNKTE0iODGOxvx/ZsacwF+ZgplIwXYfFE6pn0XZY+vDFDpqlqzM/VvpRkQDir7tGBwgdTSQS4cyP7u5unD93HufOnsWZM6fR3t7OhXkq0Bcc53e28+N5X6+d2L8IIDtBsbK2IQJIZV2PvXY0+Q4Qw8iLG4uLi6BMme+++w6ffPIJbt++jZGREe4EIRGERFS9bFUAoce8/ixZFGpbQxWMbiJlWMjFqoCGBsQ7OtF4+CjirR3wErXwIjE4hg3HsOD6yVJrd4CIALLXxqQcrxAQAkJACAgBISAEhIAQEAJCQAisJiACiIwKIbAFAiqSnBZVhlL/VyHlhfQNEibImISc1x3YTgbhdBLpyXFMPnqE5aFBuOOjwPws7HQSppPNCxAq6NaARWIIh92SEKLtSor7Tzgr17fAUiejLbCCM4opbJu6PUj0uPzSSzhy+DCaGhtRVRWHaVmrbIN2tPFjL4d/+ONDBJAt3CgV/hERQCr8AlX44QWtsPShksCRSqW4E4QC0W/duoUvv/ySO0FIBEmn0/mzCmae07N6rQ4QpYHr36sw9OCixHH1c5bcPSBnh5GJxmE1tSBxsA9VnT2It7XDqqmHY0c5FJ26QHSOiNpe8ftMS+47+jao8KsqhycEhIAQEAJCQAgIASEgBISAEBAC+42ACCD77YrK+ewqAdWVocQP9V0XjPTfCjNzuRTl5WB6OYTcLKzUEjA7jeWRYUw8uI/k6AjMhRlYqWXYbpbzQVzesgHDF0BCLrhE5VKBy/C/588wH9yQDxdXQohfIDMMtrMKh6nzoxo9B3tw6eJFnDt3DqdOnkRr6wGEQiFYFHZeZmbCluGKAMIdNi+SBdaWx8oz/KAIIM8Q9j7c1Vo2b3SqS0tL3AlCdlhkhUWdIBSMPj09jUwmw50gQQGE5YeACMLb1jk65IjoP9eLM0Do0UrvB+rmUBv0YLhkn2giRaHo1XWwD3Qg1tGF6p6DiDa3wkzUAOEYS/MkgqiWw4J0X3i7qTddQdrfhxdRTkkICAEhIASEgBAQAkJACAgBISAE9j0BEUD2/SWWE9wRAp5vCRUQQNg+xK9grSwdUSXLhUF5HxR47mQRyaXgzUxhaegJloYGsDg4iOzMFKxsEmYuw10iqtCkksJpb9QFYlPpiTURP03Et8NS3/KGWPxXrTEoAcSEYZosgDQ2NeEod36cwUuXX8LhQ4dAOSDxeBwmrcdFtx2htPZGRAARAWSXh9hWNi8CyFaoyWdKESgWQygThDpBJicn8ejRI3z77bcshDx8+BAzMzNIJpN54Tn42aAYveLnyugqGAGSf+azQJ4/KIo3JzHdRBY2suE4sok6WM2tqOrqQaKjE4m2NtjVdcgZYRWMTqlTgZeAYdBbRBlkiQAi410ICAEhIASEgBAQAkJACAgBISAE9joBEUD2+hWU438GBLj9Qllb+VWm4vDYwkxeNqzi4pHlKfHDTi/DXJhHZnwE8/33kRwZQm5yAu7yIneHkFCSD0vXFlq8v4IFlm9wlW8vMfTMYH322gKL/20ApoloJIqa2lr0HjyIS5cu4ey5szhx4gQOHDiAkG3DNJV7PH9CBJANx5FYYG2IaM+tIALInrtkFX3ApTpCKACduj4ePHjAAsg333zDgggJI5QJ4rru6nB0/4G8KjSdxOqATVVe9GYBJCiBU/chWWHZyJhhJENxeDX1CLW2oaqTQtF7EG1qgROphmurTBDP8DtBSHQXAaSix5kcnBAQAkJACAgBISAEhIAQEAJCQAhsjoAIIJvjJWu/kAS0AKJKT2pOrM7jUH/XP6eZuIbnwoaDEHd+ZODNzSA5OozloQEkBx8hNzkOM7UIZDOA3/lB1lfaaERbYAXzRJTZlrJE0VpFsWZBmkjeQsu00NTUjGPHjuHs2bO4fPkyDh0+hIb6esRisYDVyi53f6yOK1EjaLcFl10YpyKA7ALU57xJEUCe8wXY67v3heh8VLhWkgPPvWwum+8EoRwQEkCufnaVBZHZmVn+XfGiu0BKCSDq8Vn0AOUOwYIAwiI8ieieiZwRQtKMch6Ik6hFtLUVDX29qGrvhNVwAIjXwjFDcA2/C4SbTFQXielRoojKlApmXu31yybHLwSEgBAQAkJACAgBISAEhIAQEAIvFgERQF6s6y1nuyUCSgDRZSctgKjw2MLMW+3FbnkOIpT7kU7CXl5EZnwMM/2PkBwaUKHni7Ow3DQML8e5Hrp0pYUULnD5HSCq2FVIG9GdH6X0Az4eDwhHIqiuqUFvbx8LH5T5cfLkSbS0tMD2Oz90YW1V8O6W+KzzIRFA8nAkA2SnB9f2tycCyPYZvtBb2EgAofeD53HeB1lezc3O4v6DB7h69SpufXML/Y/6MTU1le8E0Sw3J4CQZ6K2Qyy8nThHyiMZw0LaCCNthZEKR2HVNyDR2YGqzm7EOnsRqm+CG47Bs8NwDZPfafR+oewpEkC4p1EEkBd6mMvJCwEhIASEgBAQAkJACAgBISAE9joBEUD2+hWU499VAoVZr8GUj0IXCM+6Dcy+pX+HPQdxJwNrYR7ZiXHO+5h68ACZsVFEkwuws0kAWXiGkxdA8oUv3mFBbMkLIJwLEpiDy1YoAdsT/TnDQENjIw4fOcqdH6+++iqOHD6Cuvq6fOcHbVMLIGSDtasB6CKAiACyq3fo9jYuAsj2+MmnNyZAY4xFkFyOhY6JyUnOAbl58yY+/fRT/vv8/DzS6XShr2MdCyx+J6zwLNSih34f+O8JDyyAgLtAbGQMm0UQJxYDamoRae9A3dETiLd3wk7UAtQhYlgsgpAnIr1fLC2A6DSQXfdK3JinrCEEhIAQEAJCQAgIASEgBISAEBACQmCzBEQA2SwxWf+FIhAUQLT5VMFoRM+8VYZY3KlBHRi5DGLJRXhTk1gcHMDCwCDmB57AnZ1GlZOB7WXhGvTlKgHEtxzhwpZOVdeBt9z9QT9faUBSXADjzo9wGInqGvQcPIiLFy/h3PnzHHze2trKAdwkdmjhg77r7g8RQMob0mKBVR6nvbSWCCB76Wrt3WPl567/DKdOkKnpady7dw+ffPIJW2I9efKYc0Ky2RxngnCHH3VdFGU96Wd1OQKI6Rkw+RXFZlZwYCFjWMjYIWRCYVjNLUgcOYoEBaO3tHIouhOKwrFCvD7tw/QtF8kIS3U87kHvwr07bOTIhYAQEAJCQAgIASEgBISAEBACQmCHCIgAskMgZTP7k0BB9FCFHz+Jo9D1wQUiP/QcHkKU/7G8BHNqApmRIcw+eoTU6Cjc2VmYqWWEOfQ8C8fIsQDicvfIyu4Onnubt9zK73GF6/vKQpgHz/VQV1+PvkOHcfrMWbzy6is4cuQompubEY/HA5kf6joFBZBdvXLSAZLHKxZYuzrStrRxEUC2hE0+tBUCvphBdljpTAYTExOcA3Lz5tf49NOrePjwgd8JklmzK28jAUTJFGohMZ4FEP99ot9UWcNExrLhJKrhtrQi3tmN5r7DiLe0w4vXsB1W1rQ5BcT0t5U31hL9YytXXj4jBISAEBACQkAICAEhIASEgBAQAs+ZgAggz/kCyO4rm8DKrg9lQqWzP/hvbBFC82Vd2E4OoWwWmJ1GZmgAqcEnWBwYQG5qCnYmDSuXgcWh5w5cEkDoT14A0VkfXLpiAUT9UXssrjsFC2GhUAixaBRd3d04f/Eizp2/gDNnzqK9vZ27Qqjwvtayq90ftFMRQPLoRQCpvHtdBJDKuyYvyhEtLy9z/sfdu3fx8V//ipu3bmFg4AlmZmaRy+VWdX/wm8HvwFj93A4mU/kCCOV45ONBOKyKH8fUzcEiSDiCdKIGoZZ2NPQdQaKjG+HmNhiJWmTsCFzD9gUQegspoT7foPiiXCQ5TyEgBISAEBACQkAICAEhIASEgBDYFwREANkXl1FOYrsE1qvTFyyvdBw5FYL8kpCnxA/q/LAyaRiLi0iPjmDuwXdIDQ8C09Mwl5dgOTmYnhI/DBJBKP8D7gp9QG1dJYBoAUTJIcGj862wAoWw2tpadHV14dSpU3j19ddx7NhxNLccQCKRYNsrKpYFQ8+DrEQAKX/kiAVW+az2ypoigOyVK7U/jjP4HOZOkHQaY2NjuHPnDr7++mt8/vnn6O/vx+LiIjKZ1Z0gawog3F1SEMrp/aSsE9X7hN8avgBCIgaJIDkrhKwdhVvTALulHfGug6g7dASR5lbkIlVw7RAMXwLxvIL4v/JKaGtGv0PSD2PfH1dLzkIICAEhIASEgBAQAkJACAgBISAE9gsBEUD2y5WU89gygbXEj0JBSdtfaQssw58JSxUlB5abQ9jNAAvzyIyPY2loAHMP7yE7PoZwcll1fpBVlkeZH1R6IhFEdY7ofWvhQ3d6FLJAfEHEPzule6hQXdu2EYvF0dnZgbNnz3Hmx/nzF9DR1YlIJMq/14sIIFseHisYUtHy/v37ePfdd/Hhhx/i2rVrGB4eLmvj0gFSFqZnupIIIM8U9wu/s1LPYRI7xp6O4fad2/lMkIGBAbbDKs4A0QBXCdf5jCj1RgkKIOqNoZvx/DeOQW8hCkcPIRupQra6HqG2TjRQKHpHN6z6RhixKniGxVZYFKROLz3+tP8OKtXeR/uVRQgIASEgBISAEBACQkAICAEhIASEQKUREAGk0q6IHM8zJVDo7shLBfn9644MbUnFv1DptPAMkzszTDcHO5dCOL2I7ORTzDy6j8WhAWTGngLz87BzOViuwyHmykhExcmS+LHC2sqfqZvPmA14jeRFEQOwOMjcZYuUqqoqdHR04NTp03jzzTdx4sQptLYeQKKmmm2vDEM7uK+NdNc7QFZjVT/Zg17y63WAaI5rFSzplEUAeaa3dlk7EwGkLEyy0k4R0KHmgTDxXDYHCkYfHhnmQPQbN27gs88+w+DgIEhwpVB0GqfBZ0vp5/bKt5nuAKFDVwKIzptSP6FAcxJBslYYyXAMXn0LYl29SHT3ovZgH8L1jSoQ3QjBcG0WQfgdxiKHvzX/Oe7LLv4e9ubzfacusWxHCAgBISAEhIAQEAJCQAgIASEgBCqPgAgglXdN5IieIYG1BRBt7aFq9aojw/D/odI5TAo8d7Iwk/PA7DiSI08w9eAOkk+HYSwswEinYbu+DYlf+CoIINqyRFWQ9MTZUgKI0gs8trIy6ctUXwcOtOLMmTO4cPEiXn75FfT09CAajcIO2WQWXxZFEUDKwsQriQBSPqu9sqYIIHvlSu2T4ywhgGhxY25uDkNDQ7h16xY++ugjfPfdd5wRQlkhWgTRFNZ+bq+0S9TvleB7Lmip6BpADhaSZgi5eC3Q1MZWWI1HjyPe2g7EE0AoBrhhwKMsKV/8MKh70Vft/T5GLYvwOuW9fvbJRZXTEAJCQAgIASEgBISAEBACQkAICIFKJyACSKVfITm+XSVQvgDiB9CSsED/uR5s10E4m4E7O4HFgftYGnyApaGHyM1Mws46sBwXcA1f3NBO7AUzEiVs0JcKqF1dM9I/KUSxUydJNBpBXV09jh8/ju//4Ps4c/YcZ4DU1tUpcYSP0c/+WDOFXGEVAaT84bWWADIyMrJqI6U6QVZ0gPzDO3jzyps4cuQIGhsbn911KP90X4g1RQB5IS5zRZ+kFkAo84PEjidPnuDLL7/kTpCbN29idHQU2WyWBVh6XuuvjU/KD/0ouWKhi4PMGB0jhEwojlS8DnZrB2oPH0VVVw+iLS2wq2rhIQbXs3UUOkep604QbRBZEEACiv7GBylrCAEhIASEgBAQAkJACAgBISAEhIAQ2HUCIoDsOmLZQSUTKEcAISMpnklLOoWpujFI3LDSaYSWl5AeG8LMg2+xPPQQ2alhYHkRIc+ARZ7p1DkSsLMq9k1XvSS6w4RIBVNBNDkqZHksbtiWhaamRhw+fATnz5/HG2+8gcOHDyNRXY1wOFwIOzeVtKJMT9ZeRAApf3SKAFI+q72ypggge+VK7e/jpHGouzymp6fx8OFDFj8++eQT3Lt3jztBUqlUXigtWwRZ8/FPvyAbRvqid4WNjBnBkl0Ft74Z0a4eVHV3o6anB5GGFnh2NTwrDMc3v9KdIMomMhC+rt84kgWyvwesnJ0QEAJCQAgIASEgBISAEBACQmCPERABZI9dMDncnSVQvgCiWjRc02Prq3AuxzZXzsQ4loceY/bBHaTHB2Em52By6LkvbawQP1Yf+2oBZOU6qpNA+b9HwiHUVFdz18CbV67g/Llz6O3r4w6CUCgE06Kg2kJOCQs22nJlDWwigJQ/nnZSAPmHf/gHXLly5Zl1gGw0DsqnoNZUsl3B63+nt7/p41nD8q2c41paWsL4+Dg+/fRT/O53v8MXX3yBhYUF0Ix8veS7s/R+8pZ2QH19Pfr6+liM/PWvf41z584hFovBtu3Nnoas/4ISCGZ8pNNpDkDv7+/HtWvXuBOEskFojAZD1OnZXSpUvTyEvgWj54KSPUzPQs4IY8mMIh2rgVPfgGhHB5qOHkG8rQtGdSO8SBxZSq/ynSDV7U+fByy/g1EZY4kFVnnXQNYSAkJACAgBISAEhIAQEAJCQAgIgWdFQASQZ0Va9lORBFYKIKvlECp8mhR2zsKCC890YeWyCKVScKcmsfTkMZYH+pEcfARndhKWm4bpObqvI29ytdbJryeA6KOhZg7TNFFfV4eenm6cO3sW3/v+93Hs2DHU1tZy7gcLGX5A+2YK0yKAlD8sRQApsNpvAsjExATPthcBpPz7QdbcOQJBoU53g9CYpBwQEkBobFJXyOLiItth6ef2tgQQ1ilcmJ4B2zPhwEbSiCBlR5GMxmA3t6D+8CEkunsQbumEUV2HrG3DNU0OUFedix4oGcT2X1Z+MohkgOzc0JAtCQEhIASEgBAQAkJACAgBISAEhMAOEBABZAcgyib2LoGC5FEsfhRC0GmGq0mFHsOFaeRgppOw5maRHB7E1J3bSA89gT03BTO1xF5Z/IdnimtzkLUTYbUAstImixO3OcicNkPdHfFYFL0HD+K1115l66tjx0/gQEsL/84yyZeLBJDA1Nw1LknxjHgRQMofu3tKAAl0KJR/huWvWTxuyum0WG/rxQXdjY5ko3Fb7vHQdqgDhIrN1AHyj//4jzzrngrN0gGy0VWQ3+8YAf/1oy0Lafwmk0mQHdbdu3fx17/+FV9//TV3hczOzrIgroUSOoayLbH0AfP+PLZ2VB0cbOyILEJIGTaWTRtedQ1iba2o6u5Bdd8xhJpb4cSicEMhJYL4Mj91f5CAQtty+f1X5Pq4Y5BkQ0JACAgBISAEhIAQEAJCQAgIASEgBLZGQASQrXGTT+0TAqrulC87+WdVME7XHSAWCSBeDiE3A29xFpmnI1h60o+Ze3fgjI2gKr0E28nBNcgixOTvK0WQ0sDWEkC44cQAixs1NTXoaG/H6dOn8L0rV3Di5Am0tBxAVVWVEkpUBcz/vv6FEQFk6wN3pwSQU6dO4e2332bLJLIza2ho2PpBrfXJPSiAaBugUmM0KHhsJH7wHb2B9Zu6ZVSgNAVPT05O4urVq/inf/ontsAiUUQEkJ0flrLFNQgUCSA0Lh3H4W6P4eFh7gLhr+vXMTg0xHkguVwunxtCgkg590V+7/q1wfcJWWCRAGLCMSxkYCLlGnAiUVjUYdjWiZojJxDt7IJdXwfE48hZNr/nSAShz1LmFX13RACRIS4EhIAQEAJCQAgIASEgBISAEBACFUhABJAKvChySM+OQF768As3OoScykHaypy7P8jmI5dGKL2E9MQoph/dw9LAI+RGB2HOT6Mql4btulxA4sIQF4dUZ0apHFodG5sXQHSmgv+dPmMaBmzbQldnF16+fBkXL17A2bNn0dHRgWgsyhkDK3pL1m40KdS9igrDmyqabeeyFEMo41i3s7vd+OxOCCDUsXP8+HH89Kc/xSuvvMIB9g319WrWdBlF+7LOy9OjurC23vZ297FT46XUdjRfHQatRQoq7lqWtSIAej0OxXZCpdbV4gdtm2bakwBCnR///u//jq+++opFESo+60UyQMoaebLSNgnkLa24e1AFo1M30tjYGL799lt89NFHnAcyOjrKOTX58blGBs6a92vgeazi0Em4N+DA5FQPxzPgmjYQisFqaEak5xCqug+itqsTofo6ZMNh5EyL16MeEhJA6I+2wNog+mqblOTjQkAICAEhIASEgBAQAkJACAgBISAENkdABJDN8ZK19xUB366DLTuCFlhaniCLEOr88GDT9+QSzLlJLA8PYOL+bSyPDMCcn0I4uYSoL4GjNQAAIABJREFUm+X1XBJAYCkBxLfBCqoUBWMtLu8GskIKXRyqGA7EolE0NjbgxPHj+MH3vs/iR3d3F2rragvF4FUV2rUvkHI9WalE7FRBe8NhsY8EkAcPHuDdd9/lYuTnn3/OM7SLl1JCAxXbSbTq6urCyy+/jJMnT6KrsxPV1dUsfmgRJBiIvCHXwArrXcudEkDWOp7NjqNV69O947rIOQ7PfKe/06LFDxb7/I6N4qJvcFurzrOEGKTXp23TF3V6kK0Q5S188MEHnLVAQdQ0w37V7VUiBJ06eA4dOsQdPe+88w6HoFMuj4Sgb2b0yrrq8azfEIWOPhqH1PHx5PFjXP3sM+4C+fb2bRZBSKSj+4U/6yMs1pZL3puB5zHdaQ6JHwYJIb61ld8R4ho2UFULtHQg1tmNxkN9iB9ohZdIwAlHkFUJWbDIAsvvpRQLLBnLQkAICAEhIASEgBAQAkJACAgBIVBpBEQAqbQrIsfzjAgUzK+CBRvVr1H4IgHEdh1EHAfG3DSyw0+wPNiPmccPkJ4ag51aRiiXRth1OCdE2YLoDpBAJodRKFCphFj/i8Nk1Sxa+kbSi/Z2b2lpwbkzZ3Dp4kW8/PJl9PX1IpFIIBwOrwqZXauhIqg7+LbvK4q6a0wc3vlrsM8EkPfee48FkM8++wxDQ0OreJUSQHQBn6zL6NpS5wfZm9H15GtOxXpfCNACwGYuhN4+j6eiAaGKk1tfVF3Wv2f846Sf8G58YULvt9T+192zvz2HBJBslkWQoABCQgJ9kVihF13UzZ9zYCDn2a9hAxb8LG2TCsgkgsxMT2NoeBhzc3P8s+A1LHSAqCMI6oiNjY1sZfbmm2/iV7/6Fc6cOSMCyNaHmnyySAjhzijXYZFu4MkT3Lx1izNBSLCbmpriDiYtoObvyQBFdY/k75yVfFWjoy9+UAeH2oJ+J9G7LBeKIlNVi9CBNtQdOoJEVzeizQdgVFUjY4ZY8Nd3pn5zciCILEJACAgBISAEhIAQEAJCQAgIASEgBCqEgAggFXIh5DCeNYFC7kdBAAkIHyxFuDA9F1Y2i9ByEs74KJYffYfk4GMkx0fgLsxx7ofl5mB7rh8C64ef+xUn1QWiK8XFIogfXs7lIx2aDtihEHd/HDrUhytvvolLFy/g2LGjaGluhmmt7fVeLIKsEj8ChVu9bhm56TtzYfaJAEKF+UePHuH//b//hw8//BAff/wxBgcHVzFaz2pKd4JQUZ8ssXSgsRY/guHGm4G/lgCy3rjYzPZp3RUdFnq2Og8ilaexafHDPwA+Z8dZswOELLDWE0D4FitDBAmKH/nP+AJMNpdb1fmh+awngDQ3N+PEiRMsgPziF78AZbxEIhHpANns4JL18wRKdYJQVxLZXlEHGj13yKrt/v37bN+WzwPxt6DuxcJSEEGKnga+AOL6An3QmpHeSfTYzpo2klYURn0jYl29SJAVVvdBhBqakQvF4FqhwnHz37xVAqxcWiEgBISAEBACQkAICAEhIASEgBAQAs+TgAggz5O+7Pu5ESiOPXd5xqr+Ikd0sr5yECJhY2kJ7vQ0kgOPMf/dTWRGh2CmFmFlMyyQqK9ChV8XkZSmoQpOq+bDcjaIEj4K39V6dbV16OnpxrmzZ/H9713B8ePH0NBQj1g8xrkgJbdX0FhWMC3ebz4zPV8oe0a1qn0igFBh8smTJ/jLX/7CAghZJvX39weK77pLYu2hHexa0OHFxdZNW8nqWMuGaicFkJWDy7+oAeFhOwIItVXoLpjgfkp1eejfb9Z6q/iq8OcD9mPFnR/5/fh/KTWvvbW1lW2vSAD5u7/7O854oa4eEm1kEQJbIZAXQAL3FomvZHk1MTHB3R8Uik5CCFm2URcIdTEFO6eC98aaAkjRuC7YaBV6IbOGiZRhIxerhlHfjFhnDxqPnEC8rRNI1MGLRLlzpJD7kX8DrvFW2goR+YwQEAJCQAgIASEgBISAEBACQkAICIGtExABZOvs5JN7mEBQAFEdIPQTJYBw5wcc7u4IZTNwZ2exNDiE5cePsPToDtypcUTcrOr64PXBWSGrbIYCAgihWlE85cKW8ltnyyzOO7Bgh8Lo7Oxg26tLly7ipYsX0dnVwZ0CFnV/rFOIpV9tVOwWAWR7g5YKk5T58cUXX7AF1p/+9CeehV0I7t5YANneEcinnweBte47Kix3dnbitVdfxZXvfQ8//OEPOQ9Ed/Y8j2OVfe59AqUEEH1WFIo+Pj7Ooegkwt66dQsjI6OYn1fWbbRoYZXfCdygle/5KxuOng6QhYE0TGTtCLLRGoRb2lF/5Diqug4i0tIGs7oGOdPgzCu1l2D3yVrmjGUfhqwoBISAEBACQkAICAEhIASEgBAQAkJg2wREANk2QtnAXiSgxQhV5PF49ioLIAaJGtT54cDOpGAtLSE1+hRTd+8jOfQEmH4Ka5msr7Lc+aEFECVhrF5W2PIEfq2sscgCy4TrGXA9IBKJoraujsOxf/LjH+H8ubPo6GjjnAjTVBZDGy3BMlfejz24Xz1p3/+ZWGBtRHTl76kwSZYzNAObfPj/8z//E9988w3PviYbmqKM7M1tXNauWAIFC6yV9yAVmknw+MmPf8wCyCuvvMKCCHV/lHO/VuwJy4FVJAF6/tBzhjo+hgaHuAvkyy+/xLVr1zA0PJTPrgkKIHQi6rm08fujcNJ6OgCQIwHEMJGlLhAjAqOmEZH2blT19KL+8FGEm5uRDdnwaMxzG4jOENnsPisSuRyUEBACQkAICAEhIASEgBAQAkJACOwDAiKA7IOLKKeweQKr8jFYAHFZALG8HHd4mIsLcCYnsTQwiMm795B+OoJwZgF2LgXTycIIdoD4nSDFR1JcBM0LLwEBhEQQw7RQ39CI3r5DuHDhPN76wfdx7OhhVFXFEQ4VPNY3OlMRQDYitL3fUwFyfn6eg8+vXr2KP/zhD7h+/ToHZ6dSKRFAtoe3Yj9dSgAhkSMajbJg+fOf/xxvvvEGjp84AcoE0bZdFXtCcmB7kgB3htB/noeZmRm23/vqqxv44M9/ZlGWnkOZdBqmL8Ct10myPoCgAAJkDZoWYMJzbbiRBDyywurqQcOJU4h1dMCrqoIXjgAG2b7pTCsRQPbkIJODFgJCQAgIASEgBISAEBACQkAI7EMCIoDsw4sqp7QZAoVZsYahrK9CbhbRbBrO1AQW+h9h8fFjLA4MwJmbRsjLwPKygOsAOyCAkAUW2V5FY3EWPyhH4AKFnh89gpaWJth++HO5c3dFANnMtd/aujT7enp6mmdf//GPf8Rnn33GQegkjFT6ogW5rWSMVPq57ebxFQsgxC8Wi6GhoQGXLl3CO++8w90fbW1tSCQS0v2xmxfjRd82ayAe0qk05ubn2IKPutFIiL373Xf8bNICyNa7kLQA4oFMtXJ+B0nINeFZEaRj1bAOtCNx5Dji3T2ItByAmaiBY4bgGpY2hnzRr5ScvxAQAkJACAgBISAEhIAQEAJCQAhUCAERQCrkQshhPB8CBddywIILi7I/MkmElhaQHh3GzN3vsDTwBNnJMXjJRdgmiSQuPI8EEJXgoUw/gsGvhXMppwOkuroWbe3tOHP2LN566y2cPHkCTU2NiMdjvKFyxY/gujqPRELQd35cURDx8vIy7t69i/feew+ffvopbt68iadPn7IFjQ4i3vk9b3+LIoBsjWGpDhASP44cOYLXXnsNP/vZz3DmzBlUV1cjEolsbSfyKSGwCQL0nCE7rNHRUX7+kBXW1U8/xeMnT/KB6NsRQHxzSA44JwGE+jrCLuVl2UjZUbh1TQh19iLefRA1B/sQamiGE4nDtUIqFH1Tb65NnLisKgSEgBAQAkJACAgBISAEhIAQEAJCYJMERADZJDBZfW8RMHwFIC8ElEgJpx9Z1IkBFyEvC2NpHtmJMSwPPMbcvbtsfYXkPAyyvoLK/SDxQ5V4CgJIKbFiTQGEfNJNsr6y0dHZhcuXX+aZ5GR/RSHoVES1bbIT2ZwAUnx1RADZ+fHKhcdsFiNUePz6a3x69Sref/993Lt3j4UREkgqddmrAsiq+4jvv2e3BEPQ6VgoY+HgwYP4wQ9+wF1bJIL09PRw+DlZY8kiBHabAHUh0bNoaWkJExMTnEVEzyEKRScxlp5FW7diy6djcboVCRr0rrM9F55hImNGkIlWI1fTjFhnD5qPn0K8vQuoqYMbiSLn0WcK0wtUP4ksQkAICAEhIASEgBAQAkJACAgBISAEng8BEUCeD3fZ6zMioAWQFbvjvA9/8dTMVhseQm4OoWwauZlJLAw8xtKTfiw/7oczMwHLScIgcYQ/6UFvV/27dAeIcg0pVlz8fxsGwpEIqmtqcfTYcbz11g9x4fx5LqrW19fy5zbT+bEWzlVlp8APuHNlJ3ZSzrUsPpBntd9yjm2T61DhkbNA5uYwNDyMr776Cv/zP//D30dGRtgKq1I7QfaLAEKX7FnaeOl7mYQPyv2ora3FqVOn8Ld/+7dsfUWdII2NjdsoOG9yEMrqQsC/B+hZk06n0f/oEVthfXn9Om7fvo2xsbF8KLp6FW3moase2AUjLPWOMz0HnmEghxAydhSpUDVCBzrQdPQEEj29CB1oBxI1nBniGjoLhD5ZkED0O7NY2t9HrwgZm0JACAgBISAEhIAQEAJCQAgIASFQYQREAKmwC1Iph1Nu+b2SZ3Zygd/zzyTYCRIUQLj7w0PYcxDKpmAlF7E8OoJxsr4afAJMjsNYnoeFNKjso5eCAKLKRFxgKrp4vm16XmVQv6fjMfhn9Q0N6Dt0COfPn8eVK9/D0SNHUVNbgyhZ6NAq2xwM68659X+5qZrYNo9nP32ciu+ZTIZnX1MQMQWiX7t2jW1oBgYGQDkh1AmyUdFxq0X8vSpkbHYMFMZneXfDVnnm72t/N7rBRO+f/k2dHdTh0dLSguPHj3PHFnWAnDhxgrNA4vH4htd7s+cv6wuBjQhQFwh9TU1O4sGDB7jx1Vf4y1/+wh1pCwsL/Jwq7gTZ6LlUmCKghRAlgKheEPq/hawRQsaKwKhpRLyzG1U9fUgcOgq7sQU5OwzHomkFJgsmup9E20aqcwre0wVZJH8vBk68vLt/I1LyeyEgBISAEBACQkAICAEhIASEgBB4UQmIAPKiXvkNznu/CCBmCQGEizEBESTkOYh6GZjLC3CmJrEwOIixu98hNTqM0PIC7OwyTCOTL/5wMcbLSxk+yZVyg54xnhdBNG8PsC0bkWgU3d3duHT5Mi5evIjz586jvb0dtm2zvc5OCRNriiAigGz7zqdiO82+nqTC4/37+PrmTRZC7ty5wxY0s7OzXHx0nJxyTCuxbLVgLwJIAWbQnopAb8dsJyh4cImWsg9ME7Yd4nDz5uZmHDp0CBcuXGDh8uzZs3zfkmUdCSQbF5a3PexkA0JgFQF6jpDoSgHo9Pz585//zB1pJMbOzc3x+kERZONxGryLVv+djB8dWMjR9IFYFay6RkS7epA4fgbh9i4Y8Wp4kShcw+ZOEJUJQp2Tyjay+O5dKy9E39sigMigFwJCQAgIASEgBISAEBACQkAICIHtEBABZDv09vFnuViywfmxkBD0kqowHpztQQJIoN7iGR4XY7gg459gyM0inl2Gx9ZXA5h/MoC5x4+RnZlEJJeE7WVggHId1OzXYGfJWpRUIbVAkP6tPdvjsTiaW1pw+vRpDj2n8PO2tjbUVFeLhU6FjaGNDoeuaSqVUnZYQ0NsPXPz1i3cuHEDjx49YnFkeXkJrqtss1QhsjA2yhVAnncGxkYcnufvSxVzy+Wqj3stvvTzSCSM6uoaFizPnTvHogcFnpNdHdleVVVVsUhCX7IIgedFgALRyQqLnkPXr1/HF198gc8++4z/XXj2+H2Im1LYS0uKJFq4lPVhheBFo7AOdCB87DSi3YcQbT4AK1ELxwohZ1pwCArZTeYFENqmTtBa+a4M8hMB5HmNJtmvEBACQkAICAEhIASEgBAQAkJgfxEQAWR/Xc8dO5t9IYCQbY1ncMaH6vrwxQ/DUwUZP8A8lE0itjyH7NMRTD94yCJIamwM7tI8wsjwPFeyvzL8KNhiAaSUUFSqKKt/1tTUhGPHjrGFzve+9z0cPnyY7XPIXkeWvUdAd4KQCDI8MoL79++zAELfh4eHeVY2BRKTUEIdIdlshr/ncg5b15RTrA+OJ+o00F/lFt2D+ygemxvPBl95TTa7fjlXVOeqaDufFUVQv1jL++X/Vt9xWlykIjB15ZTDNCh+0Lap+4o6OcLhMN+L9J3yPmpqakD3rO78IMsrEj/I9orWUx1bG8nF5VCQdYTA1gnoe2hmZoZt+UgE+eCDD3D37l22wiJxZHNdIGUcCwWxUyaIYcGtb4LRexTRnsOo6+5FuKEZTiSGnBXi6QM0W8L2yBRLdYP4aVp6SkHJnYkAUsY1kFWEgBAQAkJACAgBISAEhIAQEAJCYEMCIoBsiOjFXGHPCyBsUeV3gPjiB4kejuHC9YUQKsPYcGEvL8KafIr04AAm793nDBAsLgAZsr7KwQR9uWq+qr9d0y/D5jNGioZJsUVRsMDa19eHK1eusPUVZQlQpoC2vnoxR9vePmtdeKTMDxI6yPqKLLBGR0dZAKFgdPr7+Pg4iyHqawqLi4vIZnMsgpSz6OIlFemrq6u5OK8L8Gt9Xh+b/p4vgPodXsXZAGttR49nvX65wstG5xU8Pj2Dnb5rJgZ1VhiGEhlM9d2kcGVfCAkKJ+l0CgsLi6DvwY6bjY6BzokEJerkIKGjsaGB83maGhu5U6u1tZU7tDo6OtDR3oHGpka2wyKBRMSPjejK758lAbofSOgg2ysSPj766CO2wqJsEHruBIW6tf5ezvEWPkuTCtT0gEysGpnGNkS7etFy7CTi7Z1wEzXIhSPIKLUDIdcXQPx3sLK+0l+r9ywCSDlXQ9YRAkJACAgBISAEhIAQEAJCQAgIgY0IiACyEaEX9Pf7QwAxYCmnDTigmaoeCyCeoRzJTc+F7eSA2Wk4A/1IPunHXP9jZKYmYWbTMJwMPMNht3NTxbmuEEBoJisJIKWWYgGE1qGiKRVTyT7nhz/8IVtgkfhBhVeZQb63bzTdcUDfSQhhW6z5eUxOTGBsfDwvgExOTGJwcBD37t/DyMgwFypTqXRZJ6+yKGy2XaIOBBo7JIREwmHtq7VqO7ozoqQFDokgASFko4PQ4kfw+0af2ej3QQGDhA/VIZNVnTF+boEWQFj8sJQAErxf6HPEe3JyAo8e9bPtmMpeUX1eGy2684NEjlOnTim2zc0sfhBjyv2gr/r6eiSqEghHwmJVtxFU+f1zI0Djnu4JEl6pE+3LL7/EtWvXOA+ExBH6fV7QpKPUdpeb6GIK3n90n+Y8IBOKIhmrRai1C03HTqKquwd2UwvcqgTSBr89EXLBHSD0LlZpIOtLHCKAPLdhJDsWAkJACAgBISAEhIAQEAJCQAjsKwIigOyry7lzJ7N3BZBA7gZ5jvt2GzmacUriB1yYhouQ4cHKZWGmksiMjWLxu2+RetKP3Pg43KVFGC4FV7twDIetsyz2Ltce5vRdGfGsnQGijiNY4KUCK9leXb58Ga+++ip6enrYcocKsCKA7NzYfV5b0iKDtnGiQn4mnUYqneaAYuoOoa6Pe/fu4cM//xk3vvqKrWrIsqachcZJLBZjy7Qf/OAHLKC1t7WxCEKdEqXGUFCYWbWPMnJ+gp8JdoGouun2bZ+Cx6e56e/63qF96U4L/V09n5QlFokfNLud8lfef/99fPfdHczPK8ufchbqpCFx4+yZM/jp3/0dZ3w0kNhB4lIkwp029J26bXSn1k6ceznHJusIgc0QCHZUke0VdZ7dvHmT74tvvvkGU1NT/BxaJXwW3cubHd80pSBnhpC24zDqmhHtPoh4Ty9qenphNjQhbYfhmBZsv99DTUHgp4h/emtMJFj3t5shI+sKASEgBISAEBACQkAICAEhIASEwItMQASQF/nqr3Pu+0EA4fKKp7I/cr74YZD4AQdREkJSSWRnZ7A8+ARzt28iMzQAa3EBRibNc1NJLiHhhP5YLH74sa383Q+TXSMqPlhAInsdClI+fPgId3689NJLnAFCdjt62WzBSYZtZRIo7rTgo/SU373uVKBC/X//93/jr3/9K+7cuYOJiYmyTiYcCnO30JmzZ/CLX/yCRbTegwe5eL+WAKI3vJlMjPUOZrfGafD48kVc14WbD473u1XyXSt+HohhYGlpiRl+/vnn+P3vf88z3kkQIdGpnIWYHmhpwauvvYbf/OY3fH9S7geJHrt1vuUcl6wjBDZLIHgfaUs+yiL68MMP+b6gv1OHVN4SLyhkBkSQzY57er65lJZlhODEa+E1tyLa1YP6I8cQbm1HNp6AF47k35uFWHURQDZ7jWV9ISAEhIAQEAJCQAgIASEgBISAENg8ARFANs/shfjE3hVA8pKC/xclZDgsZLiw4SACB1VuDu78LOaGhjH/+CEWH9yGO/EUkWwaNoUo+7khOd6KAdvvJll58de2vwoWkMj6iro/zp07h5/85Cdss0NFa5pZXjyr/oUYXPv4JFcJIH4Bn36ecxzuSvj222/xxz/+kQUQ8umngmQ5ixZAqEPh7V++jddeew2UJ8MCiC8MlLOdSl+HGfqikf6+nmUPzWjXAsi//du/sd0PzXQvRwCh7WprOuLJAsill5CoVhkfsgiBvUQgKIBQJxXZXY2NjfEzhwQQeuZQ1xlbYeVyq+yvtvw+oluWTCINC9lQHKlELazWDtQePY5YZw/MphYY8So4hgGPnlX5Dkr1fi0IIgXawWSQ7fea7aWrKMcqBISAEBACQkAICAEhIASEgBAQAjtNQASQnSa6T7a39wWQwoUg6YMEEJqjGvJyiDgZxDJJZCbHMfHwIRaePEJ66BGM+WlEXQe2p/IHyPTKoYnmnhZAVKFGiSNrl2R0MZrseqj7o7X1AE6fPoOXXrqE119/gzMGyEqHfqeXzc643SfDbN+dRikBhMeL53ExMi+A/N//i7/4AggV68tZqCBP3QokgPzy7V/itdeVANLQ0LCvBBASPWgpVRRV5VJ/8e9BEkBIRPrss8/wr//6r9wJslkBhATK119/nQUQsqkjziKAlDMqZZ1KIlCq0ytohfW///u/LIaQYJi3wvLvo+A7aNPvI78r0oCJrBnGUjgOr6kF8YOHEO/uRbyrB1ZdPbKWDZfs+ugP3+Cql1IEkEoaRXIsQkAICAEhIASEgBAQAkJACAiB/UdABJD9d0135Iz2rgASNNfQRRYSQCgPxEHYy8FOL8Gcm8HyyCDG79/F8vAAzLkJWMklhNwch6OrAqwB+huVaGx/xqrrz1YtZJ+vFkK0AEKZAfF4DEeOHMEPfvAWLl68yPkNVLAmcSS4bLrgtCNXWTay2wSCGRdkgUUCyO1vv8V/BSyw1usA0eOCthMUQN5+W3WAHOo7pAQQs5CJUeqcdsoCq6A97Oyc7FXHpztAik6mWPwgPsEOkH/5l3/ZVAcIbV53aJEA8lsSQF56SQSQ3b4xZPu7SiB4P2UyGbaJe/jwIXeAUCcI2fDRcyfYObaddxCJGfQEomwsx7CRtKPIVdcBLa2Idx1E49HjCB9oRSYSRc4OBWXMkhyUOBJMCNnZ582uwpeNCwEhIASEgBAQAkJACAgBISAEhEDFERABpOIuSWUc0L4QQDzAYqXCA30jASTiZuEtzCD9dBiLA/2YeXgP2clRhNNLsLMpmK4DM1B8JRFEhZ8rQw7dGbKeAMKFG8NAdXXB+urHP1bWV42NjRxkrZeSmRGVMQTkKHaAQCkBhGZg/38kgHz88YYZIGULINoCa4064Z4TQPyumeAlWHFqgVnrOyGAtLa2cgfI//ntb0UA2YFxL5t4vgSKM3Wo++zp06cciP7FF1/g448/xuPHjzmXiKyytiN+8PuOBBD/fUs2WBkrhEykCtnqOkQ6utF8/BSinV3I1dTCiUbhGiZPMFhzYUFFBJDnO4pk70JACAgBISAEhIAQEAJCQAgIgf1DQASQ/XMtd/RM9roAwsUTLsiQ8MESCCyX7K/SyEyNY/rhXSw+eYj08GNgfhphJ8O/N6j7w7fgKQD1Z9f7XSFqcmrp8NZg4YlsdS5evIDLly/j1VdfQ09PDwcrk/2VLPubQLHgwBkgfgcICSDBEPQd6QDZQADZi7TXE22CnSBaANEWWJvJACEuOgNEBJC9OErkmEsS8Dso6L1HC91Li4uLLIJ8/fXX+NOf/oRvvvkGMzMz3JW27Qwhes/671vDMOFQFogdQSpSBbu5DXWHjyHWcxBmazu86hrkTBOO3wW5nv0V2U+qt610gMhIFwJCQAgIASEgBISAEBACQkAICIGtExABZOvs9vUn94MAQsKHEkA8GJ4HM5eBlVxEcnQI4999i+WBRzCnRmEl52F7DkwyvOLuj5UlGV2CoRmrhVmrawsglO1BQgfZXb311lssgBw/fhxNTU3bLzTt61G3f05uIwHkv/7rv3gW9p07d9YNQd+pDpD9QjbfMaVPyDDY3keHoFMGiAgg++Vqy3lsmUCRAELbIQGWxMJ79+7h/fffx/Xr19kWa3p6esu7yX/Q79ggEYQSPkiyyJk2UlYURl0jol29iHb3ItLbB7OxEU4oDNeyOUtrLQGEhY98WLoIINu/SLIFISAEhIAQEAJCQAgIASEgBITAi0tABJAX99qve+Z7XgCh8HISQPjLg01dHckl5KYnsDj4BFPf3UZ2ZBCRxRmEMktUruGQdNUrUmpR4kc5AggFKDc3N+PcuXP4m7/5Gw6tJuureDy+KsBZht/+IrBW10JxB8hWBRDqVqDxpDNA+nqLQtBfwDphXgChEPR/+7dtCSC//e1v8ZJkgOyvm/IFPxv9TCKrK22FdevWLc4CCVph0e+04BoUXsvBl39n+h2XJIS4ZIVlhOHEa+A2tiDcdRBff0IjAAAgAElEQVTVx44j3NYGxBNAOAKXBZASOVr+TkUAKYe+rCMEhIAQEAJCQAgIASEgBISAEBACGxEQAWQjQi/o7/eDAMIdIAZgey7Cbg7O3CwWhwaw8KQfiw/vw5t4ihhlfzhpeMjBgwtPp68WXXctfqwngBAz6v4g8ePYsWNcSP3+97+PQ4cOFayvtL2Wn2Hwgg6vfXva6wkgjm+B9Q2FoG+xA0QEkNVDRwSQfXs7yYntAIFgDhFtbmFhASMjI2yF9d5774Es+WZnZ5FKpbYlgKh8LH/iAb3nPBM5w0Y2FEO6qhZmawcLILGuboQam2HEE3BNi7tAipd8f6V0gOzACJBNCAEhIASEgBAQAkJACAgBISAEhIAIIDIGShLYuwKIOh2qqXDnB4CQm0U4m0Z6/Ckm79/F0uNHcEaHYc3NIJrLwPSycAwHbl4AWd0DspEAQrwo24Osr0jwuHLlCi5dvIjjJ06gpbkZpmWJ/dV+vtfyuTGqdFeqj4gzQFIp7IQA8su338Zrr72GXukAKVhg7XQHSCi8esS+gB02+/m23e/nVsqKL5vJ8D1z7/59fPDBB9wJ8uDBA84D2WoWiBY/HOq85CwQemNSd4eJrBlGyo7Ca2hG+GAfYj29qOruhV3fCMcOwTOVaVZwEQFkv49MOT8hIASEgBAQAkJACAgBISAEhMCzJSACyLPlvWf2ttcFEO7+gIcQiSCZFMzFOSyPDGL8zrdIDT5GaGYKoeVFhDyHg89JAHEM3QGyNQFEW1+dOXMGP/7Rj0DfW1paUJVI5K+7thbZMwNBDrQ8AgEBZC0TtZ0UQMgC63URQPja7HgHyKWXQPdyOCwCSHmDX9aqVAKlBBD6mes4GB4exhdffsmWcZ9//jkGBwdBNln0tdn3VFAAoTYQNrbi7yoQPY0QnEQtjAPtiPT0IXHkOMIH2oBYDLBDIoBU6gCS4xICQkAICAEhIASEgBAQAkJACOwTAiKA7JMLudOnsXcEEH/GfcCEnH5iGir3I+y6wNICMuOjWBjsx8z9O8g9HUbV8gLCJIxw4ZoEEA9uXgApNYN/ZQaItsKiWa600P9J7Dh1+jRbX73xxhvo6+tDLBZDKBTa6csj26s0Ar4AoodhKSusnbDAosI8ZYD88pe/5A4QGmMN9Q2FmdsvYIfCTgggbW1teP311/Gb3/wGL/kCSCi89n2r7/sS8QWVNjLleIQAEwhaYXmui7n5eQwNDeHGjRt49913cefOHSwuLiKTyajnCb/YynugaAHEZelD/VHvRfq3Bcez4UTiyNU0wOroQfTE/8/ee7A3clxZw6cDMkAw52GYnDQ5SLKCbQWvLFv27tqv/+F6d5/dz+sk7cprex1kRUsTNDlwyCE5zAkAkbu/596qAhogOAQ5pIahIMPgkI3uqlO3q7vvqXvOSQR698Efb4QVCHgIFzqeR2hSS2Dp6NUIaAQ0AhoBjYBGQCOgEdAIaAQ0AhqBTUBAEyCbAOJu3MVOIkBYnqq0Al+IVZH3h69YQCCfQ2F+FosjQ0gMP0Rq+AGMuSlE8xn2BVFUh0MECC9dVckbbxUIJWVoryKlw+kZztOIZI9lWvDZNgYHB/Hqa6/h4sWLXP3R0dEBk+Q96kwi7cY42k198iYQ1Upp+qTfU0KRP2WikX8uxaRAgUyGs9ksJxp/+9vf4pNPPsGdO3cwOzu7KkxeM2KqSKhJgDRLAkTF5W4CvY6+PCsBQpjSuXr58mX87Gc/w5kzZxjnWsSl1yTaNEwYpsHnuHorCaGNSgnV0V29iUZgwwh457BcNotEMsnz0Ycffogvv/ySq0CWlpY2RIBQo4gAcfiTqikFAWK4JlzXQtEKIBeIwO3ohu/IcQRJCqu9A75oDDBNSbYIAkSRIMIEXfynXxoBjYBGQCOgEdAIaAQ0AhoBjYBGQCOgEdgoApoA2Shyu/x79aYbVopFfTPACOpBEBO86pQ8V+V/QvrKgS+fhT+dRGZiHFN3byP5+BGc6Sewk4uIOAXYbpFTLY5R/m6ZAKnuh0SEyQzK7FBSx4XjuCyVE29owMmTJ/H9738fZ8+eBa0oJ8NqnQj9ZuJhq4+iCA36JCKDVknn8/nSJxEh9HtFjNDP6jucvDMAp+ggl8/h3r17+P3vf88JxwcPHrD2fj2vWgQI+c00NTXJhKUk5urZ2S7a5lkJkHA4jJaWFiY+3nvvPZw4caJUuVWaByWJSeezSW/LgmVZTJLQ20+ffj//TL+nt5f49BJZBH31fnfRcOiubHMEFAlCcxTNYUR6kAyWepNButpmPeQ93wu4ggChikr+N1WSEInhmnBgI2f5UGhqBQYOIDiwH039gwg0t8C1/XClIbq4stNVndYjkD+IJkC2eUjp5mkENAIaAY2ARkAjoBHQCGgENAIagW2PgCZAtv0QPZ8G7hQCRJmTF5kAobcDCw78bhF2OgFzfhLLo8OYunMb6fEx2IlF+LNpBF2xHZm2ChJH/j8Jl8ufy58lS1axSpXfJv+ZEt4N8Tj6+/tx4fx5fO/tt3Hs2DGEyUPA59PVH88nfJ/pqCr5x2SGTBJS5UY6k0E6ncby8jJLxah3JpMB+XtQQtFLgnirQCiRSPuj7Z48eYIrV64w+UE/037qea1GgDRLAkQQc/XsaXdt86wESCAQQCwWYzkxqgLp6+tjUtO2LAGUh/zgpKys+LBtm7cjmTuqGPG+6XfBYBC0byJFaFsmRZRkXmlK2YMDtrvCb0f2xlsJMjc3xyboZIb+v//7v7h79y5oTqO5TIR//THqclWkAaqoLC+OMGASAeIayBsm8tEGFMgLpG8QLYeOINzRDTcYhePzwzEMuIaXAPFWgNTfjh05KLrRGgGNgEZAI6AR0AhoBDQCGgGNgEZAI7BlCGgCZMug1TveGgSUEJUQyXBBK0sNUKqGVp7S/1tOAX4nC2NxGvmxB1gefojFhw9QmJlFMJeHv1CA5Qq1cl6pWsobl8kPLylSmVgWUh0GESBSJ72ntweXL13GpUuXcPHCBfT09HDyVMtfbU0EbMVevXJVirig1dGZdJolYaZnZjA1NYXJyUn+nJ6e5vfMzAwSiQRXgnirPqiNtXxAiASh5OLCwgITH4o8qadPqxIgzU0isb6ORGU9x9sp2zwrAULnKZEURGBQJQhVhPC5qwCowlUlhInQoDGhSq/W1lZ+t7S2oK2tDR3tHaXfxeNx3obIEPqO2PfeJKt2SkztiXZKyT4idakK7fr16/jggw+YnKU5js4ritV1kSCSAOH5zwOi8AIxQKKT+UAQmVgc/u59aDlyEuHeAZiNrXBDYSZImACR12cyUS9XgGgCZE/Epe6kRkAjoBHQCGgENAIaAY2ARkAjoBHYAgQ0AbIFoOpdbiUCKwmQIhMgyjzVgVXMws4tozAziuSDG0gPP0BmbAzG4hLCDuBzKcEiyA4WwVqVAKnI4EjvDyXHYYBMkilZeuTIEbz15ps4f+48+4CQJBFrcq1z9exWoqb3vToCivCg6gwiJOhNVR6Li4ug1dGUDKRKjYmJiRL5QcQHeXfQ3ylRSGSJWjG9VVirJP3p06fZBJ1Muw8c2I8maYK+Vcfd7vt9VgLE279qqaqn9Z2Sw1TZQXNAc3Mzmlua+ZOIkPa2diZC2tvbS2/6W0NDAxMtRIbQd7VE3naPrl3ePinpl83luCLtj3/8I0thkS8IEbzqGiY4wDoICFpNUHM74aFFcpM5y0LGH4TZ1omGg8cR6T+AYFcfjIZG5E2Lq0cMtwhBvUiyUMpd7vLR0N3TCGgENAIaAY2ARkAjoBHQCGgENAIagS1CQBMgWwSs3u3WIkAEBleAGCRkJXTHKcViG0WYuTTc1AKWxx9h/s4VpB8/gjE3CzudRogJEPY6lwboQqpDJHiUAfpKESzKvyjPEe6ZC8QaYlztce7sWXzv7e+xdwCt9qbkZp3poq0FSe99dQQkQaVMy4m8oIoMIjaI6BgdHcXIyAiGhoYwNjbGxAdVghA5QnJYVPFBn0R8EHFSy/Tce/Ba1SDrHZ7aBMgBTrrv5ddmEiCr4ViLGFHkhaoE8Qf8XBES8Ad4DiCigwgP8gMieS3ya6E3zRmtLS2IRKNcKUaSWuuRGdrLY637vvkICC8rh6vbbt68ic8++4w9ih4+fMi/5yufQTFax1VtVQJESVQCedNE1vTBaWyG1TOAyMAhNB86Cn9rO7K2j0kSyy3Ka7Tpue7WQcBsPjx6jxoBjYBGQCOgEdAIaAQ0AhoBjYBGQCOwCxDQBMguGMS92AVBYJDWOElgiZfw/igA6QSys5NIPH6AuTvXkH3yGP7lFPy5HAIObUcEiBDlKFEekgCpdATxECEy90J5c5H4NNHZ2YlTp07h0sVLeO3VV7n6g1Z1l2RD9uLA7IQ+E3lGK5+lJwdVexC5QcQHJf2Gh4fZGJgIkOGREUxNTnI1CBEe1a96E9eaANm6wHheBMhaPaK5gHxASFaLPIJofjh48CB/9vf1oaOzE02NjcIvyO9neSye1faolNlaeOq/by0CJOVHlW5ffvkl3n//fZbEUvJ+pknXvNWqOzztegoBQlvRZZuqNfOGhXw4inxLB0J9+9F24gWEuntRDEbgUmWUI0zQSeJSLG3Q5MfWjr7eu0ZAI6AR0AhoBDQCGgGNgEZAI6AR2N0IaAJkd4/v7uudUKxSVsIokmY4r1B1YDtFBJ08iotzSIw+wtLwAyw9vI3CzCSC+Sz8xSJs14XJph8ivSKqPtTLa4Behk75gbCEh+tyotLn9+PQoUN447tv4OKFizh65ChL3zD5Ib1BOJm5+0Zgx/dIrXgmQoMSfBNPJnDv/j2Wfbl27RpGRoaxsLDIfyNyhKo+qNJDrIaufK3wifBUlmw2ULoCpDai3wQBspGxpISxqg5R1SBUrdPb24sjR4/i6JEjOHr0KP+bKsfIOH01SazV/Eg20i79HY1ALQSoqo3mvDt37rAZOhEhRAiTXxERIHQ1W5OcW4MAoeOqSsqcL4BUKAabvEBOvIBI/yCM5jYYwTDYmIv8REqVl3rMNAIaAY2ARkAjoBHQCGgENAIaAY2ARkAjsHEENAGycez0N58HApIAIWVwXk1qiE/LKMJXzCOQTyM3PYnZB3eQeETeH8PA0jyCTgE+x4FJ/h+UhCmtsvZatdYmQETSRlQNEAESCAZZ75+qP77/zrs4e/oM6/xHIlHJeLDFMb80AfI8gqT2MZVMFSX6KGk+OzPL8lakfX/j5g0mQO7evYPJySmWuCJpq7VemgBZC6Gt//t2JUCqe05kCEljEVE6MDiIw4cP4+SJE1wVQhUi5BkSi8W4GoSN0j2VIJoA2fo42utHIIKXiF6qfiMfEHp/8cUXPEfS32j+3AwChGLZdEkKy0LSDgBtnYgePobwwAEEe/thNTSRmCVcubhhr4+L7r9GQCOgEdAIaAQ0AhoBjYBGQCOgEdAIPDsCmgB5dgz1Hr5BBEj6SiRQxOrQgkwSkveHnc/Al05geXwEkzeuIzkyBGN+BnY6Bb9D1R8kqyEqPhQBIugT9VqdAKEtHNdB0Smy6TRVf1y4eBFvvfkWjhw+wqu3aYU++4nwf+K1ZsLoG8Rurx+Kknjk9UErminJRyudr165itu3b2Po0RD7fNAKaKoMUQm/taSryjlqj0aarC3abLxVBQgRb//0T/8kTdC1B0iJAPnsM/z85z/nxC2Z06fT6c0egmfaH80FRGwofxCqBunu7mYi5Ny5czh+/DjLY9HvaayZBFFHlIGm55NnGgL95acgoAji+fl59j4i8uPDDz/E3bt3uQqO5s41X2tUgIg6EhcWSRDCRNryoRBvhtHTj8DAATQcOopAWydgB+EadkmisvI6XZamrG6PXnCw5gjpDTQCGgGNgEZAI6AR0AhoBDQCGgGNwJ5EQBMge3LYd26nqwkQ0hM3DBe2W4CZSQILM0g+HsLUjWvIjJH3RxK+XBY+12GPEOH5QeSJkMBaDwEiGA2gp7cHly+/iMuXL+Pypcvo7d1XWrEtCBBBgmgCZHvEmUrsUUKcyA/y9vj6669Z454kryjZR+bnJHdVTWhsJwKEKgNISun06dMlAoTMtZuamrYH0M+pFTRuNH6ffvop/vVf/5VNnGdnZ7cdAVINT8DvRzQWw759+7iaTL2JBCHfEBprqhoxKSg1AfKcomvvHZbmSSJBaG4kL5ArV65genpazo9ryGDRwoRV6h4VOUGilbQYgbbLGTay4RiyzW3w7RtE43HyAumDGW4A7MCaBIhavqArLvdenOoeawQ0AhoBjYBGQCOgEdAIaAQ0AhqB9SCgCZD1oKW3fe4IMLnAVSCCYiBXBtN14HPycBJzSD95jOTIQyzeu4XC9CQCWfL+KMByHZBduqrxcCQBQpJY4iU/hbu6+GdVVkXp+ZN+/zv/8A5XgAwODKKxsdGjdSWJD02APPdYUQ1Q0i5U4XHn9m1cuXoVn3zyCa9spsQeGaBT1UddK5yfY6+IACGJpDNnzuCf//mfuQKEpJM4/vbYSxFTdLZRwnZ2bo4rP4gAISKknLCVp7O30GsbYMVVbKYJMkonE3QisYjMOn/+PM6ePctkSE9PD0LBIGyfT8wm2hx9G4zc7m8CSf/RfHj//n388Y9/ZELx5s2bTDLSNbCWT01lHWXtOgz+rQswAQKqxjRQNCxkfSH2AjG69iF27CTCffvhb+6AFY7wVlxUIq/Tas9VV20tObn7w1L3UCOgEdAIaAQ0AhoBjYBGQCOgEdAIPBMCmgB5Jvj0l58HAmUSRJAhFvl75DPIz05h4dF9pEbuI/t4CO7CLPxFMkcn7w8lf+V6jFXJEL2cSmFxLE+GpZRvFNlHhMNhtLS24PTpM3j33R9wkpISl6FQkPXRxZ40AfI8YqLWMVXlB0kkUfKOEnpffP45m/tevXoVY+PjO4L4UH0jmTWqDKAkOREgly5dYgklIkX22stLgFCydnFxEV9duYJf/OIXTG4ND5OR/UKJMyid5tsEKG8iV0ljkQcImaITAfLiiy/i2LFj6OrqQkNDAxMlRJjol0ZgqxFQ8+b4+DjPlUQo/vWvf8XwyEiZiKgi46oJidruV+4KAgSGiazpQ9IOAa2dCB8kL5CDCPf0wYo3oWha4MUK0rvLe954BStF1aX23Nrq2ND71whoBDQCGgGNgEZAI6AR0AhoBDQCOxUBTYDs1JHbw+3mZIsryAvbdeHL5+DPLCMzMYbpuzew/PghjOkxGMsJ9gohw1VDrCUtVYCIhI3QIicSxTWEOBb/g19lHw/OohoGWttaOUF5/vwFvP76t9m8OEgrtG2LCZDyq5yK0Zr9zy9QVeUHJfJIzuXvf/87J8fv3buHublZlnQpFoW57054xeNx9PX1cXL8H//xHzlRTtUfFIN7+VXI55FOZ9jT5cPffYiPPvoIX331FZ48ebJjYKF5grxBiMwiCSzyBLlw4QIuXrzIVT7KY6g0K2mzgx0ztjuxoTQnEqlIXkk0b37wwQe4eesWz5l0vlVXgXgJkKfPpi5XgPB1VwJTMGykzQDceCv8vfuZAIkePAS7pQ15n49JEFq14CU5FPnB1SGlqlBNgOzEWNNt1ghoBDQCGgGNgEZAI6AR0AhoBDQC3wQCmgD5JlDWx9g0BETiw4XjUhLFQcBx4cukYS7NY3l0BFO3ryM79giBxCysXAa0wlQkSCTlwUSHWsgqSBThAyLfHgJEpVNMy2QZmv7+Abz08ku4cOEiTp8+y6uzLUtooq9MoksnEC1bs2ljX++O1ApmStaRFwSZnP/lL39hU98bN25gcnKS5a5c0qHfAdwHyc5QcpyqPV544QUmQN544w02z6bEOFUH7OUXjSXJ9oyOjvIYf/zxx/jzn//MFT9k3pzP53cUPGSCTuQqEVyvv/46Tp48yWNPlSDCE8TUmd4dNaI7s7GqsormzPc/+ECQiuPjSCaTNQkQb0XG6j0W11t13aWrJJmhZw0/ipFGGC3dCPbtR/zoMQS6ulEMReD4fHCkuTpdzYV7l3xTcUgVAaK5wZ0Zb7rVGgGNgEZAI6AR0AhoBDQCGgGNgEZgKxHQBMhWoqv3vekIMPkBF0VaReo4CJO8VXIJ+YknSI4MYe7uTRQnxxDJJuAr5uEYJhueVxMgjigj4WSMeq80RRfkho/Np6M4fvw4/uGdd3D23HnW56eEpKjwcDUBsukjvfEdqsoPIjooeUca9qRlTxUCtKqZEns8+iRbVicDoip56t1+461f+U2WXmtp4fj7zne+w5UBJI/U3t5e0uTfzOPtpH2pMeQV6wuLbHD/5Vdf4sMPP2SZM6r+SSQSdY/zZvd9I3FDXi/RaJQ9QS5fvoxLFy/i3PnzXP2jKkE2u516fxqBagSIWMxlsxgaGsJfP/qIPXaoko7mVfUqxbeHlHg6klXXXJcIEAN5w0bOH0E+0gx/dz+ajp9AZF8/fE0tQDCEgmswCcLFmJoA0cGqEdAIaAQ0AhoBjYBGQCOgEdAIaAQ0AutEQBMg6wRMb/58ERBCVS4cw4XtFBHK5+HOzSLx6CGSww+RenQf7vw0IoUsfG5R6IdLDXFuuUEECiAIEEqm0A9CHstLhKgl1pRYjcZi6O7uwblz5/HOu+/ixImTLFXj9wdKqRhdAfJ844KOrsaAVv2T/wOZnP/tb39j2SuqDKBk+IrE3RoESLWEWcl7gkg1w2BfBlqVT1UYvDrfNPldyyh4LYS8+6ZtaX+UDKeKAEp+k+fMK6+8wjJs5BcRiUTW2uWu/7siQAhvIrbI0P7+vfv46G8fMQFCVSBTU1NslE5VIt7zdD1kVvX36N+q8oQ+RUXRSkJtIwSIGrTWlhYcOXIE5y+Q5J6oBOns7GRyZCPxteuDQXdwUxGgeCYyeWpyEl/fuMEECFVWPXz4kKuq6G8qDj01lE9tg7jequsuaU/StRzIGxZyZgAZXxR2ezfih48i1n8Aka5emLE48jCZKFEFlVoCa1OHWu9MI6AR0AhoBDQCGgGNgEZAI6AR0AjsegQ0AbLrh3h3dZDID0qCkB+wXcgjsJxCbmIc07dvIjX8EM7ME64ICTgF2FQrIjMmSuZKJU6UI4ioDKkmQDidzglNSmy2t3fg9JmzuPziS+z9Mbh/P2zbJ02JpSjXikS6lsD6JiKvVmKaZK8o8U3a9X/4wx/w9ddfY2JigqVb1vNSBAdHg0xu06eX+PD5fLwqn5LSVKlBUlX0OyJE1uv/4iVAiESh/TY1NaG3t5cT4SSLRP4Qra2t0ntmb0tfqXFRY6oqf+bn5/F4ZIQTtVT182h4mMefKkFoG4VzTQKk6jwm5R0ee0fMByopTPshUoX2SVJrRL5QUng1UmU9ZIvqD8VSQyyGw0eOMAFC1SCnT59GN0nvaVP09ZzKetsNIKDinWKc/HS++upLvP/++/j66xsc97lcrkT2rkWAKFkqoTBZdgxxDarnBIoGVYH4kDECQGMbQn2DiA0cRNP+I/A3tyFn+VCkak75XT4vPXvSJugbGGD9FY2ARkAjoBHQCGgENAIaAY2ARkAjsIcQ0ATIHhrsnd5VlfywDMCmdzYNa3Eey4+HMXHjOtKjw7CT87Byy7CVzjhLZpDRubI9F4mTeggQhdfA4CC+853v4vKLL7P3R0dnp/yTJ5GjCZDnEl7exDIloKn649GjR/j0k0/xyaefcPXH8PAwJ6ipAmA9L0V0KI8XIjXIcJyIDqoAUqQH/Uxm5PRJf1cECJEY9b5K/aA4kpUldByq/iCvGSI+Ojo6QEbolBjXFQAC2VrEQj6XQyqVwvT0NEtijY6NcQJXESBEXtT6bnkM5KjJrK0iPbwECBGjRHxQpRFVnRC5RsdUb/o3JYjVq1Z1SD2xQeNM40+m6OT98u3XX2dChOT3KA70SyOwlQhQ3NLcSfFMcoIfvP8+/v7llxgbG+PfqWq39RAg4rSStZySACFCI+9ayMIHJ9IIq6Mb0f6DaDlyEsGOHhT9ITg2L2kQ1291bnpOVUWCbCUeet8aAY2ARkAjoBHQCGgENAIaAY2ARkAjsDMR0ATIzhy3XdTqastSKZFB6hjUS2laLjpMRAZgwYWPfk4l4E5PIjk8hKmb15GdHEMgn4Ll5KTRKkBrRk1XfPIe5H6fToCIld4+n41gKIwTJ07gBz98j83Pu3v2IRZrUC7qZQmsFSOiK0C2MkirE9/0b5X0vnrlKq9U/uLvX+Dx48fs+6EkitbbJkU0kBwVJZ0pGU1yVERIkDE1ERREftCbCAuSrKJtN0RQKAklKa9FRIoiXEjuSvk/qKTjevuyV7Z3pCk6JW6X02kmKig2iJDwVvKI+UCRmJ6f1a88BAhvx/8T1SBFp1hKDFN8ERFC3ghUeTL06BEePHiAubm5UsXJRgkQaiMRbUR+nTlzBv/wD//AHjD9/f0cc+utMtorMaD7uXkIsBdILsdeIH/585/ZU4m9QKamVhIg6nxSWlWeZvAVkfjd0u9ciAoQQWqQGXre9aEQjKAYb0GwdxBNR08h3N0PqyEOIxAU/l8GLWAo15HwbYLnvXk913vSCGgENAIaAY2ARkAjoBHQCGgENAIagd2CgCZAdstI7th+lMQxZA/EWlIhlQG4kgBh6SsApkvm50X4nSLchXlkHo+w98fc/TsozE0i4GZhg7w/hKeHTYQJESCqAmQNAqQkrOG6iEQj6GjvxNlz5/CDH/4QL7xwCrFYHH5aeV2S8ihXllQOgSZAtjIkqxPXlKSjFf9379zBx598wgQIrVhWie+NtEV5cFACmogOIjwOHDjAbzKopn9TEpqIESIoaEX+hskPEe0iIU8h5fEX8VaS6IR3fSPplRNTUnbVlR9PJT9Ks1FtgoTltgqi4ogIFiJByGuECBCSX7tx8yaTb0SMKJksb0VIfb0QW1HlEcUWSaB95zvfwUsvvYzz58+jt7eHq43WU2m0nuPqbTUCPCtJYpZk5OmKz+wAACAASURBVK5fu4ZPP/sMf/rTn7jSrnROqfOFtqWf10mA0Fcc8vlwbeR9QeRCMdhd+xA/cgqRffsRam2DGY6gYAi5LE2A6NjUCGgENAIaAY2ARkAjoBHQCGgENAIagfUgoAmQ9aClt90CBARRUFqIzcSFWCnKCWEmQMSyUZKxIiKDvD/8uSwKU1NYuH8PieEhZJ48hpOcR8AQdqlEgND3bSJMmAARq0RVfrmkH+7xAFHkh5LoaGttw7Hjx3Hh4kV8+zvfxcEDB+UKf+W9oES5asGiCZAtCJbSLr3Ja16hnM2y5wOZ9H70t7/h008/5QQ0yV6pJN162kNEg/LgGBgYYO+FY8eOMfmhiA8iPSgBXUvyShEV9RIWpUiSgcn9Y68bYaquX8+GQK0KjPX6clRs7wKO63BlEb2V/BrJApFp9APpP3Lj6xu4/+A+RkdHWSprvcdUlUQUA2R8TzH44osv4Z133sGJE8eZeKP4qzfOng1F/e29igDFbWIpwdJXX3zxBX7161/h5s2bJWlBlglUZAnzH9WVnQK5sheIXDhgCDk6cbU34bgWCpYPWX8IZlsXwgdOINp/ALHuXlgNDcibJgqGwSQI88SSn2SZS8/+vXUme3XMtqLfZTp4K/a+eaO2Ve2sHdUbwWL7t3AjvdLf2WkI1BuHmxf5Ow0h3V6NgEZAI6AR0AhoBHYXApoA2V3juY17s9oNtKQbSAScMySicoMIC0qJsEAG62YIHw/LdeDLZuFPJpEdH8P0rdtIjQ7DWZiBkU3CNvIwDFUBQtUfUgKrbNdRMk/lpLNkXpRJOqdhTINX8vf39eOll17CxUuXcPbsOXR1d8MyzYrkzuqPD5oA2cpgVIlk1qjPZLCwuIjr16/jt7/9LZMf9+7dYwmijbxIxkrJDu0fHGQSjDwYyIhckR+UdKYYqX5VJ7jrTUwrAsRgMlBWgshEYr372Ehf9Xc2DwHlFZJMJFgeiAg5kgoiEuTW7VtMglBFCFWN1EuEqLGn7YnsaG9v5+qPH//4x7h48SI6Ozs5VjckubZ5Xdd72gMIkKQcVTNdv3Ydv/zVL/HVV19x1R1VQHkJEHEdX3m99/6m5MklFyqURKxcEwXTRs6y4Ta2wd53AJH+A2gaPAB/Sytytg8Fy+JqEaJONAHyzQZevenSjbZqM9KsW9nGzWifwGarWrl5LdzoGOrv7SQE6o3D6rh6WpzVu8+dhJNuq0ZAI6AR0AhoBDQCuwUBTYDslpHctv2olriqaqgkPkr8BK16lwbmggCRGuEGrw+F7TjwL6fgn51DemQEU7duY/nJGKxsAmYhA0MSIOWEsiBODEWwKGmt0gOo92ZdrCK1fTbC4RCOHjmKt7/3PZw/dx59Hs19ZYr9dMg1AbKVIen1clhcWMTI4xHWpv/Vr3+NK1euYG52Ful0et1NoLFtampiiasXTp7EpcuXedV9b28vy2B9Uz4cXgmndXdCf+G5IUDjRlVHRHIoWaz79+7hyy+/xJWrV4V3wuRkBclVb2OJdCOfmaNHj3IFCJGzJ0+eZFJE+cJosqxeNPV260VAVTqRv80f//hHnm+pCoRIEEXAPS31VZky86xIKDXEAFwTjmGgYJoohhuQb+1CaN8g2o4eR7CrG4VQFEVfgP1C+GotSzpFBQjXhPDeiEjWr81HoNaoPetR1rhDXNfut6J9Ip7Ea/OiarNbuvktXBfweuMdisBacVgdV/XEWam+fodioputEdAIaAQ0AhoBjcBuRkATILt5dLdF37w3zDUeH0uEhKwEkRUgVLnBBIjrwCGjVMPh6g/y/rCXFmGMP0H60TBm7txDZmYS/mIGlpsDjAJgFEvm5GqlHRMgnvvysnhVZcrGdR1EImFOKpLp8DvvfJ+9P8jrgQypRaKn0jy5NsyaANnK8FOr7Z2igydPnuDK1Sv46KOP8OHvfoe7d++yNEuxUFhXE8hngVbTk+QVrbKn94Xz59E/MIBYLMbyZ/qlEagXAUWEjI+Pc6L473//O8coxef8/HypEmQ91SBUddTX18fkx7e+9S289uqrGNy/X0rzWVoKq97B0dutGwEVpzTfUvUHVdr99a9/xfDw8AZkBmtRJeIa7UqPj1wghHS0Cf6efrQdP4nIvn4Yjc1wgxEUQFUgBlxHSGOyb5gmQNY9puv9wlrp0vXuT21fKV+20b2U6yo2ew16PWnf9bV6s5Hc/Baurz96652JwFpx+DQCpBYdqB6yNvsM3Jno6lZrBDQCGgGNgEZAI7D9ENAEyPYbk13WomcjQIooyjqQImy3iGCxAMzOITs0hOWhYSwND6O4MAe/m4OFPBMgRJZU26SWCBCJrldCiQgNUdVBmv4FNDe38Kr/S5cu4Y033sShQwfh8/k9BteaANkOQVosFEHG0iR39bv//R0n42il/dj4OJxisW6ZIeoLjT9VeBw+fBhnz57Fa6+9hhPHj7PEUEM8zkbU2otjO4z6zmmDMl9PpVIsx0bExyeffMIeClQJQolkWlW/Ho8aFafkRUMkyI/eew+nTp1CNBZjo3T90ghsBQJeko4qm0ZGRjiO33//fdy6dYvJPIrlUkJ7FQ+QetpGqTO6gudsP1KBKKzObjQfPY5Y/yBCnT0wonHkYKPoCrlAUQWiSBBdAVIPxhvdZq106Ub3qwmQjSJXOuPkD5tXo/KsLdLf3wkIrHVGawJkJ4yibqNGQCOgEdAIaAQ0AvUjoAmQ+rHSW24IgfoIEDZC50y08gARCQ1FgABFWMU8grkcipOTWLpzG8vDw8hNTgDJJfhQgGkU4VIFiFgbqvYoWl0tgVVyXReyGQb7TLucjOzt6cFLL72MF198EZcuXUZvbw/vQsjL6AqQDYXBFnyJqjyWFpdw9dpV/PKXv8THH3/Mvgu0un49LyI3SNpqcHAQL78sxp38FWilPVX90N/1SyOwUQSUdBBJX924cQOff/45/u///g+3b98ueYKsZ98Uqy0tLbhw4QJ+8pOf4PKlSyUvkFreC+vZt95WI1ALAa8kH5EdNMcSifeb3/yGJQe9XiBcJSkumBsCUxEgedPGsi8ANLcjsv8AGgYPoHHgIHxNrcgadMW34Ci/JCoFIasweUQtgbUh6Nf80lrp0jV3sMoGmgDZKHLqe7oC5FkR3JvfX+uM1gTI3owL3WuNgEZAI6AR0AjsXgQ0AbJ7x3ab9Kx+AkQ0WBAX9Ob/DLI6dWC6RVi5HHwpMj8fxdyNa8iMDsNYXICZTcMCrT4lAkTIX5nk+8H78yZhpMxWBfkhjkq5Glrhb9sWDh48hLfffpuT4IcOHUZLS7MHS7W/tUq8tQTWVgSgdyVyYimB0bFRfP7Z5/ivX/4Xy7LMzMywKa961SMvFItG0dXVxUbn33/3Xf6kfzc0NJSqfraiL3qfuxcBb9wpvxqKS6oEIRLkd7/7HRMhd+7cwezs7LqqlYiQI2KO/D9+9KMfsRTW0SNH0NraKkjaDSaed+9o6J49KwJeAoSk3chf6f69++wF8vkXn3MVCMUxxZ/JMpHyOrmBWFQiKgXTQs7ywYnFYXZ0Izp4EB3HTiLY0YOsFUTesFFgmUwXcMjnayu8Gp4Vud31/bXSpRvt7V4lQDZwejwVYlct9NnoQOjv7TEE1jqjNQGyxwJCd1cjoBHQCGgENAK7HgFNgOz6IX7eHXzayjTpy7HCXFLdlAvvDzY/dx0Y6WW4c3NYHhnC/M2vkH8yCn8mDauQY8krskwXhIkLSyZDFA1SbV9ZTlCWHwBIQiYej+OFF06y98eZM2fR0dGBSCQiPUW8hIomQJ5HZHmly6ampnDr5i387W9/w2/f/y37LFBiLp/P10WAWBYRXj50dXXihZMvsKTQW2+9hcNHjpTMzp9HH/Uxdz4CtYg3qi6j5DF5JpAXCMUtvR89eiQ8azwSQk9DgJLL5AVCMlhvvvkmXn31VVy6eBG9+/bx77VU286Pn+3UA0Xg8dWPpSJdjtWx0TH2tSEvEIrjx49HRLMlAbIZVSBkhl4IhZFvbEG4fz86T51DuLsfhVAMBTuAvOA+JAGy2tV+O6G5s9uyVrp0o72rjwBZ7Z6rvMhlK9snFud4X/VUOHnb7N1e7GuzCJBSv0UZ9UaHYZXv1XOvu8mH1LurMY5rjcNGQFvrjFkPAeLd11a0dSP909/RCGgENAIaAY2ARkAjUImAJkB0RHwDCKz2QOYlQGR1hhDCko9wxGIIAsRPZuhLi0iNjiH16B5Sd6/BnXmCYDEP26HKD1UxIr5fPwEi/DzI/6OxMY7+/n42v6ZE+NGjx5j8IP+PlQ+qa93g6wqQrQosSiRTAo506MlT4S9/+QtLCpH81VqeCqWVyQACAT+bmx89dgxvvfkmLl+6jGPHjzPppT0/tmr09u5+eZ5xXMzNz2FoaIgrQH7729+ylBCtnifybq2Xil/67OnpwcULF/DKK6/gu9/9Lg4eOsQ+IFqybS0U9d/Xg0A1AULfpd9RNdPDBw/w2Wef4f0PPmCPm2KhwBUZLIP1DNldPqa8F8j5A0hHY/D19qP15FlE+g7AirfDCUbASx/4NqFcAaLuJNbTx72+7erUQuW9WznFWfmNEuG72pirqlv59+o7QimAWk7dy0oG2k5Jo6p48I6VqvItbVcpfCojqPyNte7ahJeMkjstf0+0rxYBsrIn4luqjqmSAClLs6njbE7kKWxE8+ko5cQ1/4rPp1rciGpfdT+q7sOf2kwPAVWqQFltv0/v79pTRu12rj7Cm00GrXe8akfcyjryWgvFys9HYjhr7av6d1Xna+nPlduVca4kQMqb00/eOXw1IsSLh/cYa55p6wVSb7+tEKgkc8W8I6776v6g1jy6rbqgG6MR0AhoBDQCexYBTYDs2aH/pju+yoNI6YGt/NgofqKbb3rgdGC5BfidAnKzs5i7/wCpobsoDN+CuTiNkOvAYqksEsoiqw/xkOolQLyPcqVek2+q54GCHuA7OzvYAPvSpYt4+eVvMRlCFQK0onp9BEh5PeOzJIG+6RHaKcdjT4VcDnfv3cP//M//MAFCK5HHx8fX7IJ3PBoaYujp6cX5C+fxwx/8kMe+vb0d0Wj0mRN4azZEb7A3EXDBhtELiwu4fv06m0gTiXf//v26pLC88UuSV4cPH8bLL72EH/zwhyyJRbHr9/v3Jra611uCQDUBoqpAUqkUZqanWXrwV7/6Fa5eu4alpSXkcjl5zdxg8lH6erAUpusgb9tIBkMwunoRP3YK0YHDCHTsgxGJI2eYbIZOBIgpqz41AbL+MFgtTVvtpSK2E8n9iu9IE/rVqw9UAr4cE17yYgW5UEGA0P1d+XgiNavuEsXPal/qXq8yravwKLe4Zhrde09YuuEjBMp+coqoESh4jyzuWcsto2OJamT1MkBGc2obgeHaCf/6xtJLgJRxFcfiI6m+VXS8Go+VafnaSffV2kTVYfW1t9ZWpaZVDY6XdlJ9q35a8P57JfWywXlo413xfLM2KVCJtPyXIo+k1yDHSkVnau3L+7uqeOQxF5FaPm89ZyhpBsq/qzlT5rHL7S+1pTq+KxPgK6F6hkDYFNz1TrYOgep5jhYQyplXhWwpbrUb19aNg96zRkAjoBHQCGwUAU2AbBQ5/b3NQaBEgMhbcHlTTg89TGSQ/BVVeeQyWJ58gombN7H86D7s6WH4UvMIktwViV/JGy/6LBEg/ADgvVmrfBAqPVKzbL6B/fv34403votLly7h2LHjaG9vg2EQ+bHWzf7qj3OaANmkMFE32ADLCNFq+WvXr+M///M/WU6IEsi0Ink9r87OTpw6fYqNz99+620cPXoU4XCYE8h63NaDpN52PQgUC0Vkc1mWviLpIIrfv/71r/xvIvee5lvjXVlP1UsUw2SC/pOf/pQr15qamli+Tb80ApuFwGoECBEdNA+T/8d///d/c0UTxTCRIM8kxeYhQCy3CJLBSgaCcNs6ETp4FOGBw4j1HYQVJzN0cv8ySxUgKsW8vsTtZiG1E/fjTY16aQhvGt1gf5VySpOYpnKFDv+Fqn4kCbIi3cyLU2Qinu/TxL2deMuf6R8VrEX1/aC4W3NKSVv5/RLpJfajkuXlT+/yl8oqIbF9uf9MV1BXZONcmfxVNIIgQmTKWOJB23IfZNsFyUHwCIJD/IE+1U5FhNLiHrmnTQma0r0sH1egqggXQYBUJsGJUFLH55Yxjt5kpdie+lcrle2NBcaE+ifCQJAgEqgyLqqbqyXG5bE9wVM+vryplz3jw5XGwTu+Yjy9nMHK9Os3TYaI8S9HmXwikc89JQZMdZZ65iVASueNF7dydFeOTvmM8voh0dGLFeemOGno997YLuGqznXaRral9BylnoUkWSOjpMJ/ifajrWg25bTepjtZjQApn3nqrCyfbYog+abPv20KoW6WRkAjoBHQCDxXBDQB8lzh1wdXTyvqQUWt9HNh8qOkz3Vg5zMwU0tIjo5g7OurSI8+RHBpGoFsCn4mQOjBWK5LlA/SogJEPbLWvulSiUbbJ0yFjx8/jnd/8C4nEklehkywV75We4Cr3lImEDZrid8eD5XSCiOA/RKWEgmu+vj5z3+Ojz/+GE+ePEEymawLJarooQTd4OAgvv3tb7OEEPl/9PX1wbYsGFzxo2/U6wJTb7RuBFRCmTxsyLeGCBCSwlIeNkTwrfbyEiA0Z5Fn0blz5/Czn/0ML774IhMiRIzol0ZgsxBYjQBRUoREelAVHlUyUTXIxMTEsxEgMmFrUnWnW0TRMJG2fSg0NsPs6Udo8BAaD5+Er7ULOTuAomGRUiYn4TQBst5RryZARBqUCAuRQhd3ZlRdU34xFVFiLFSlDn1aBvhNl0++FXPBydc8XNCsVqR7MkUawIBVnXZXiWF5MJGAl+SHrPSVlALf3fF4u+XairJ4qvCqUUle2o7uE21qn/yZ28fkjEgQ07tAn3w/afCb/WwYB3Es2StBxsi3aodJlUgSMZGAFhXMnGzm2wmxF0EAbR0BItKTYuS45XIMVLJaJb+VrBKfN67EhfugcAEKhE+NWyFv1PDx5H2344jV4JQ4V8l12rf3vPQSFOWYUoyJ+GR8ZVU339uXyKgyeVba0DMqKjbUSFWSOupo39S9nSI/pDyvrCTi84lJM/mMIKkqjhhXRJPor0BNYFGmdhSuqhKrEkMDFIeqAp7+VpTxTXsgOWH6HsU8HcI0DT5f6bwQ55IgyxzXQZHiRpGXhqd6ickuJQonRlMdT4bBqsTZemcnvf12RKCSACH5aDEbimduRW1XPilrAmQ7jqRuk0ZAI6AR2KsIaAJkr478N97vpxEH5RV0RIDQw7djmHxTHXIcWOkE3LkpJEYe4MnNL5GZGEE4swx/IQdbPlzRA4P34UfIYZTWF1b0lh8E5Y0+/Uyr/tva23DmzBm8++67eOHUC5xYDAYCz+xSqRPpmxRoHg3x5VQK0zMzbL5LBAhp0M/Pz9floUCt8fl8vEqeJIN+9N6P8PK3XmYpIZIU4gRzDbXl0iOzJkY2aUD39m4oyZBIJFi2jeKXKpm+/PLvmJ2dWzOO1Zyi4vj06dP4yU9+gm9961sYGBjgKpCVK18l3t9U7mdvD++u6v1qBIgipScnJ/H1118zAfL73/+e/W28XjUbAkNWFBAJQgnjgmkgHwwj19gCf/9BNJ+5gEDPAHKBKBw7wMk7vubLxPOGjrknv1ROxKtVu+L+SySyLEqmygRtKR3L12IHcEVdBxMftFDFdBGwDPhM8ebkq+Mg5xSx7DjIuC6y/E2ZmjdM+CQFQjJmtFeVElb3cqoCgRLAInUrqn3pZ0U80H2i5YgErlo9r2K2SNJocDnBGzAMhC2TP/2GAWoi7b8AB9liEVmniHTRQZaIEMNAkTPEFkzalkkW8S6RJgYliAUGdB9KWBmuxUt3qE2K7uCEM92fEqlC9cqlewgpHePRjdro/aKqMRCVJ/JcEC1hAqTgOKD/uHKHh1aNttjWdF34XMAv+0kYE/mRNcVn9ctLQnGqnvrkuHCoglGOEf2Kx0a+CQ961SRAPJUmaswp+U7jQG96HiBEeSxUitVVcaC6U64EZ5JJkjrc1fIN3Dd4ISwTH64hcKEWU/ttiiTZUSLkfFRpDiHnx+efS3Xt4jwRYyHiv7ykq3SGeIZGBDSdr346HyQ+ROrladxZLrjI522BvBVNAwHbQsA2ETRN+DjOXRCxnS3kkZXnQt6DPzxECJ/5JDnsAjbFjRxYPj9WqRzak1Psruu0Ijkk2emKmKL51KLFY2rm4/ijbTwVYfr+c9dFg+6QRkAjoBHYiQhoAmQnjtqOa/PTyA/ZmdLNs1iz5xgWbAcIFfMwluaRfTKCpeG7mLl3DfmZcYTzBQSIHFH3ViUCRNxhlfXAxc1aqcKEb8jUg6c4dnNLMw4eOogLFy/gjTffwKFDh5j8sGz7mZHe6APtMx94t+2glCQwsJRYwujoKK+cJwKEVh2THn0+n6+r10R+NDc348L5C/jp//spLl++zCvnyT+hZBYqVyGLnIpKy6gES12H0RtpBJ6KAFUyLS4u4sqVK/jFL/4/fPzxJxgeHsbCwsKayFFEUhWT7fNx5dqPf/xjvPrqqzh27Bja2ki6r/ba13IiaM1D6A00AozAagSImhsphh8/fswSWL/5zW9w69ZNZLM5lnPb8PVPSbYI8wJOHuZtP5ZDEVi9A2g6dwnB/kNwY81AICxT00J6SOdY1hO4KysRKAFLsmKqjkCt4Lfhwme4CBhAyAKClgW/TW8TPhMI8O8M+C0DNrMLLifec46DtCRBiAhJFyjBWkSu4IIIinwRyLkmV4eUiVtRQlImQsSq9fJq+CoCxCUPGEFqUArOprdpcPuClo2Iz0LENhG1TG4jJXtp5Tsdo+AKkiZdLCJVdJAq0LuITMFBrugg73BuHw4lp+WKeJGcd1GUEle2SyQQEUYWgqaFqO1DxGcj5KO0v4NENs/7zRRFJUxppbzUjFIxu+HzRSIl4p/aQmPhQywQgs+2uQogUywgkckgW8wzlnz+cjLeQMA1ELVttAQDsE0L6XwRiUIB804eGV7hXXlWKSpD1Cm4oDtlSqKHqZratmD5qMpWVCIIckhVEZWPWxGlngpuOhpV41DcZIk4c1xk5btQFJU6koLjah2CUN3vi2oVeb/mqYQoSzKVkF7PSbKhbRVGNP4OlagJaoNJBsLET3jZFJs+NASDIHIhmSkilXOwXBDnBVdjGeAKKiFbVpatWlkBIkp3iADxOYKEU/JXRRRZKjhMJKXPhM9vIRCwEfbbCPooZgUBQs9TNG9nCwUs5wtI5ot8LizT+VB0kXcNjl8RZbKayzXEQjQli6UJkA3Fy876kpzBmFRz+LpA535jKISAz8c0XyZfxGImx3GUdx2eQ/X6sZ01yrq1GgGNgEZgtyKgCZDdOrLbpl8rH7C9TaumRvjfXGJNBIiDYD6Lwuwk5ofuYWn4HlKP78JdmEGoWECAHiTkijD6jvfRqlSIKwWdVxAgdDcmn5V69+3Diy+9yN4fFy6eR29vL5u4moZas/a0Fj8d6I0/0G6bAdw+DZEPdOT1QZ4ff/7zn/Fv//ZvuHbtmvROcOoy4SRps3379rHs1U9/+lOcO3sOsYYYAoFARbKvbOyn9KlJu1un17ZPQOzslpDUFZEgt2/fZg8F8gEhMoQkhFZ7eeOP5zjTZML2+9//Pl5//TWcO3ce3d3dq8apjt+dHTPPo/W1CJDSRGsYyGQyTNpdu3oVv/r1rziGZ2dnkU5nNjBfeu4IlI+ClDLKWzaWfQE2Q4+eOIsQmaG3d8MKxz3SQtWp2ueB2E47pnc1uViuS8KijkuCOYLIMNwCAnAQs1y0+iz0hIJoj4TR3BBDLBJEOGAh6DOYHLHMchUlrT5XxEW6UMRCLoeZVBqTS0lMJZcxtZzGQs5ByrGQl9URqnK3LJskWiQqC9RdnhKTEpUfpTcl/g0DUctCcyiAjoYY2qMRtERDiAdsRG0DflOuUZZyWLRHamfOdZF2XCxkCphaTGNmKYXZRAoL6RwSRIy4LjIGkDMM5Ln6w1t1LEgHn2OgKRBAX0MDeuIRdDWFkC8W8HBqEWOLScxksiAcyp4gqj8yab/h2wuRkmbZOCYkXLSGQ9jf2ormWBSG38ZcOo27TyYxnUgiR1JVvL2BoGEiZtroaYjiaHcrgj4/JhaWMbqUxHByicdMVa2o5qlF3XQ8Ohbdi7eHQzjY1ozueBTxSABBvyVk6WSVdnlR0spztEx0iWqVfNHBci7PhM1iJou5dBZzmRzm01kmZjIukGViQNAKqvqLKkT4Pynl5U3KV1IvGwa6rpO79NTDhxELrri2wy3CdIuwnTzifh96G6LobYqjt7WJq4NGZpcxurCMiWQaiSzRFiyiJqNfoaQqeDz/9rTKcKnuxxRSWMQj0gr9Qg5RC+gM+tHREEZbSxxNsRAiIZsrQOg5isgPOo+orXQ+pLIFzCUymEosY3wxgal0BvN5quYSFVKMe0n0SGAunt/KXjx1gaU32nEI0DiLCrciQiYQt030NERwtLMNTdEIx+1UMoM7E3MYW0phMV9gQlPff+64odYN1ghoBDQCuxIBTYDsymHdTp2qjwAppT2opJofaCzYhQIC2WVkJscxdfcGlkbuozD1GGZiAUGnCB9rTsuSeJmYVus/S+u8+EGoRgWIQxq4Bizb4gTiW997mwmQw0cOoaWlpXSj5lEnkKDWUc3ifRjRCfNNC0aViJuemsaNmzfwpz/9Cf/xH//B3gklb8Y6hoekrmilPHl/0Mr5EydOMPlh23aJAOHdeIzXKyRd9Jhu2pju5R2VPBSGhjiW//TnP7OXAlWBrEWAqBXEFKOD+/fjzTffwGuvvY6XX36ZvWy8XiHefekH0L0ccRvr+1oEiCLy7ty+g//+7w+4EuThw4dMiqzfT6k8gQupSpXkI9kWE8u2H25LBwIHj0kzJrv8TwAAIABJREFU9P3wxVtQNCgNa5Y8GzbW0736LYFx2dCY7qlEba1DlQ0GVRMAjX4T7UEbnSE/EyCtkTBikShCAT+oWJYksGh1OwufKC8NSdL6LZL3Aa8kX8xmMZdKYSq1jCfJZUym85jJAIk8rfqnqpFyqlpVGIj5ThAg/Duq+JDW6srbgypSoj4/GgM+tAT8aIuE0NHQgOZICNFgAEGbVqqLJDR5HLB0j0r68qp1k9/pgovFVA5LqTQWEinML2cwnStiJpfHNFXtOUUmQvJsWC0WyXBC0AH8jovWQAD7G+M41BbH4e5Gbvft8Tncn17A8OISFrJEKIhYrfbA20j5klr6Q2QEvf2Gg7BlYF88htO93WhrbEDeMjG2lMCXj0YxOr/EZA8NFZE2EcNEk+3DgZYmXDjYg3AggEfTCdybWcCtuTlMZ9Iiqy3lQUVKX1bguC78roug66KvIYYLfV040NaI5mgAtmUgk82jQLJY8rRWPhPV9ANjKOFgTxYHyFMlQr6A5VwOiWwOC5ksZpczmMvmMJ/LYyFP7wJXiCj3FRL9KjmxsCyT8tBQPizfTAWI6K4wGy/9SOSUU0DQcBCzga5oEIdamzDQ2oSe1iZkisCt8UXcnV7C0EISc+kcCry+XjmBKEmtNQgQPj/oDDbgAxAygJhtoC1kY1+MzokwmuIxhEJ+mCY9B0mCRhFVLA9ncnVWOutgYTmDSZLrTC5jbDmDmUwOS1TBRfHG/8nlZnKxWVniba/Op3ug3yx9RkRrkWOrI+jHoZY4n/+d8RjPjY8XU/h8ZAr3ZpYwnclyJZGSGN4DCOkuagQ0AhoBjcA2RkATINt4cHZH0+ojQFRfqcxbSRj4cjn4lxNIjz/G+M3rSDx+CCxMwk4n4XfEyjOx4kuV1q5c1SVWgnkIECl/RQ/AtmWzF8SJkyfw3o9+hPMXzqOrq9JEeGU+vY4MuyZAtiR02ZzRcdjwnFYZU9L417/+Ne7cubOu45HBPZFdr732Gt566y0mwIj8oKofYZyqHlrLY71CokKTIOvCXG8s8yAeRlUllsdGRzlpTATIBx98wNVNq71qERhEeLz66iscz6+//m0MDg6yPFatbTUBoiNxvQg8TQKL03yU7C4WmbijKqZPP/kEX3zxRckMnUiQ+l8qdViVlKekKAxkTBvFhmaY3f0IDxxE8+HjCLR2omD64Zg+uIYSxZRJdD1P1wV9if5gYgHwwxL3V8UCYn4LnbEQ9sUjGGhpQGskyLI5RJNk8y7SuQKWsxlk8znkC3kUnCInr1lmifw2bAuRQADBgJ/lUfw+G36fiQJcJHIFTCZyeDizjPGlNOaW00jm8/w3r0wTr0wnHwS5op5XH1NC2aWFMA4CAFpDYQy0NKO3sYHb2xAKwOezmXhJZotIZXNYTqeRyWWRK+QBklAlEoTlsKidNkufEgEQDQUQsEhGiCoRiphK5TG8kMTt6RmMLi9jCQ4yLAFkMQlC2XvTceFzHDTaFnqCQRxua8S5/R0IB/wYmU/i3vQCvp6YxmQqzRKv7AtS1+g8fSORflZ4FBAxgeaAhQPNjbjY34t4NIKJbBYP5hZw9fEExpdSgrwhmTDXQdQw0Wr7cLi1EZcP9iISDOLBdBK3ZxZwbWYGk+m0JD9MudCkRL8ziUTeISEXGIxH8VJ/Fw60xhEN2RwP43MLWFzO8HiyolPZfmRFp5RMFUs72j4E/X6EgwGESGbNIpsBB5lCEbOpNJM4IwtLGFpMYC6bh2ta5OjNY0FxSQSAWEilCBBZreORyNoE6GvswjuiXgLEheU48BcLaPXbGGiM4kBLAw61N6EjHkEk4Md8Oo9r4/O4Nb2Ee3NLmMkUUDConof6U54PmSiSclhlR5XycelcobgmH5CA46ItFMCBtib0NUfRGReVOSSxlcjkMJtKIpXNIu8U4TpU92UgYFoI2z7EgiHEo2EEAjSvOphZTuPezCKG5hN4nExgKUf1N8Jnhv4frnQJkt46W4Ov3utzR0BwoTAkodfot9AbC+NYayMu7mtHZ0OE55eRpWV8NjKLWzNLTJ4lcnlNgDz3wdMN0AhoBDQCGgG+Fz3z7x/LO6enJ6o1XBqBjSFQPwHCWxp0E04P4C58mTSsxXkkHw/jyY1rSI0Nw04twM6l4aOViaRCKzPTqyX2VhAgshydEulEfrS2tOLM2TN470fv4dTpU2x+TtUA6qUJkI2N+lZ8SyXaxsbGOMFGBMhaCeNa7SCj6G9/+9t4/fXX2TeB/k3kB8WQkr3ixJ78P2+aohRnOrG2FUO86/fpjS8OL9cFm0hfv87x/Iv/+i/cunWrIg69oNSa50iyj3xsXnvtVbzxxps4ePAgEyAU09UvTYDs+hDb9A6uRYB44/j69etshv6HP/wBj4aGSqLf9cedJ9FXqkoQchskuZI1LBTCMTjN7Qj3H0Dr8RcQ6tyHoj/CZuiUWBYpfE2A1BsIqoKBSRBZFREGVQaQlBTQEQ0w8dHbFENnPIqA38ereXlVfjKLhVQGS8tpTqSSdwAZiucdoi+E5InPshAO+DjJGwsE0BQOooXkd4LCZy2RdfB4fhkjc0mMzC+xRNayI3Tj1f2XMDinKg3hdE/JN0rekywX+Xo0B/zoicdwqK0NXQ0xRIM+1vNJ5qhyII+ZVA5zyxkspjMi4VsocEJdESA+rnKxEA340RgKoK0hzJUjTaEgbIs8MYAnSyncmpzGw8UljGfSWCwUWbaLba2lCbTtFhElMsaycKilARcPdKO1IYqlbAFDc0v4YuQJRhaTyEKae2+k5GPFwIrV2EQGkbRSo89EbzSEI23NONvXDb/fj3tzi0xo3JycxVQqzYl1uoXxMQFioM22caS1ES8d2lciQG7OLOCr6RlMLKdhELFAi434vkfp/9NQEIliIOQa2N8YxSsDndjfEkMwYGFhOYU7YxOYWEoiAyAv7HxWIX0EWUCkBV27/P4Ak2ZN4RAag35QkjXqJ7kmH3KFAmYSSTxeWMKd6UWRXKVqEVfJkpHBuJcAIR8NRYBsrfSVl5CQLhmSnHIRMgw0Wib2xcI42tqE/qYYOhpCiIf8TArOpLK4+mQON6YWcXc+gel0HgWDyAci4kTlkzKYX40AEf4vLpMfEdNAk+VDX2MMx7pb0dkYgc8HpAt5TCwtYzKR4soOkhgjeSIqvGLvGMNE1PajORRCe2MMrfEImmMhPh9JzmhobgG3pmeYyMs5BlxHkCBCQItIQWGOvhnkXr1zmN7uG0SgigBp8FnojoZwuCWOc92taCcCxAVGE2l8OTaPu7MJnkNSkgD5BluqD6UR0AhoBDQCGoGaCGgCRAfGFiNQmwCpvjkub0VltQ6CtLoklYAzPYnk8BAmb99AdmIM/kwKvmJO6o+WCZDVEn3VBIhK1hSdIpqamtj8/OLFi3jzrTdx+PDhkhSS2p8mQLY4PNaxe0WAkOEuJdnIA+R3v/sdHjx4sC4JrAMHDuDtt99mAuTFF18seb5UJ+nUYv0V6zQ1+bGOUdObroaAIkNmZmZw9+5dJkD+/d//HV9//TVXOlWTJasRIeT5ceH8BSbz3v7e2zyPUUUTJZJWmOLo2NUBuU4E6iFAaJdkhj4yMiLM0H/9aybycvl8yQy9PhKkkgBRng+0AppSgGTOnQ+EkIs2ItA7gLYXTiPcOwBEmuD6w2z1S8lO9VJeAGUT5HV2fpdsXr6PqbyjUWv5vYlpkjSKOgW0BXzoi0eZ/BhoiyMeDqDgAAvpPMbIwyOxzKv7k9k80kx8kJk4JbpptT/RH2WjciKwyCid5Hgood0WDaM9HkNHUyNCoSB/ZzKRwY2xeYzMJTCfTSNdLIh9kLE5XYyJACGugSgHp4gAXMQsA52RMHtP9DfH0d0Qgc+0uI3UvrH5BUyn0kiQsTn5ShQdZNlIWwwsmTdTpQtVepCkaoDMfE0DMZ+JlkgYPS3N6Ig3oCUa5D5NJtMYml/EzalpjCUo8e4iy8FFa+dpf+LeNeY66I9HcaavC/ua4ywTNpFcxsdD47g/t8QSQuRj4a0CkS4gJYN0vletir9qASdVL0XzPMkr+Ys5tId8nGA/3NaMQ52tbOJ+ZXyGCRBVMUFSX2QY7yPCxgTaLEsSIH2CAJlJ4OY0ESCzkgARFYVCwkY4sgjNKg8BEo/ilcEODDTH4PMZmEos4atHo1ypkYKBnEvnr4iL6pdY/CSoFUW2+E1hXN9gWWiyTbRHw+htbkJTNMQVSLSifGiWEvJLeDg/j5lMhomWghBJY3KGKxN43hB0xKbwTbKKRbW5coyUCG+5QomeZ+icIoP5weYm7G+O42BLDHG/jUI2D59lIhYLYSGXx9dP5hj3O0yAFEsECMUp9YrmQz5X+VOcteWYEMQgLQ4LFh20BwPY39KM/S1xDLbHeLxH5xMYW1jCk0QCs+k0kkUHadcVXirSr4UqeoKugbBpIebzoaMhgv2dLWhpiMDym5hKpXDl8QSfB+SXk+XSHiJALEF+eOTMVhnpp8yqW0tQrUbKrKzFWqsdtUTc1r5YSAsjPnVqv1QLPdppa+92VbJp5V7ULLPaTus8rpTAsqQHSKPPwr6GKI51tKElGkbeNXiuvDU1j9GlFJbyRWQdpzShVfe/DMdqM95aIGzse6t/a2Pju1Yr1/57vcddLYDWSzuufkaItq61v8p2rDkK1eG9JiBVs2tV4JB8n/e1Wryvfpg6433NduoNNAIagZ2GgCZAdtqI7bj21k+AKIVbeogMOwUYi/NIj44g+egB5h/cRWF6CsFCBjb9jas/xL5Xrf4oiV95Hy3lZd110UWJw4sXcOnSRTZBJ2PsaukYTYBsn4BTngmUZPvoo4+YAKGVxkNDQ3UTIBQrZdPo13HhwoWSaXTNOCoFgPxBJ5C3T0DsgpZQcnl+fp49Eyie//Vff46rV6+BfBUo3ld9TPXEYWdnJ86eOcsEyDvffwdHjhyBz+fTBMguiI9t0QW24vBca9kXe+WVMZ1OcyyTPOEvf/lL/iQfEDJJVxV2a/dHpXS9pteUTBTfpNX2BTuATDACX3cvmk68gEjffviaOoBQA/IkLcRJT/ES36MVyWsfebduUR6p2vdi1O9yXsJFxHDRZgJ9sRCOtregt7mBk84FFxhfWsbYYgqPydA7JVb1kiwR/a3oGihwkttAUfo5CPKMyNwCkxZ+OIjYFppCAbTHouhqbkJzLIJw0M+kxe0nC3g8nywRIGrciAChKY8IELJfJmmuBttCVySEgaYGHOls5QS5z3CxlMljiCpK5hMYn1/EPK1wlwl4+qS7RyIA6EWJZVoxTwQIV1CQpBZXlriIk4l6YxNXvgw0hdEUDsCwbfahuEOVIPOLGE1msJAjs2rhBUL/7ycSxCmgKxzCsY52lh/qaY4hkc3j05FJ3J1ZwGQ6gyThJj1EVGZetKqcjl0toVSZtqETlBLfRYTcAvZFQzjb3Y4DrU1oa4hiPpPDp48mcWdmERMZMnQv8vlgGm6ZALFNlsB66ZAkQKaXcGt6AVem5zCZysDgihFZAcJJ7koCJOia2M8ESDv6m6MwbQNPFhfx+YMRDM0vIQmTJcMKwiGGe1num+iNGmtOoEspNhoHqkSKmyY6wiH0NTeip7EBXY1RliwjabPxRIorEoaXltijhaqTyFCcRsNiWSblFiOLVzbhRFd5NyHJ5n2JahyKAyY+nAIiloGmgA/dDTEcbG9lko4qWpAvYGExyT6Ene1NWHYd3JwgyaBF3J1LYDojCRCSo2MCREjA8czIxxUEiIiYsgxakGLXBfoaojjZ04l9zVQRRaRgBjfGZ/FobhHTy0ks5fPImybyBlUjEUZU0eNKKTcXAZLQgiHM7dub0d8WR3drA7JOEbefTOPBzAJGFlNYzBRQlPOuIEDo/KoFcnU018qGbt5EXWvvq6d7az3pVbZl5b/oN2vPqQoJHiO5ufd65J17y6jVn5hdrU+1w7zci9pI13tcGuVynAcNoDkURG9TI2JBIosNLKZzGCOJunQGWdfla4SCq/J6XCbx1mpz7b+vPqprneq1vlmbIlq9omnzInat1nr/ro7qPfrqsbj6ntfCbq3oWkkdPvWsrvXHFTOo+kWNY8v7ObGFqhosb18ZvbUwqh/jOppa/870lhoBjcC2Q0ATINtuSHZbg8o36Oqipe6DKv+i6A+XCY5IIYfi7DQWH9xF4tFDpB8/AhbmECwU+CGVNGnV3WRNrftVyA9+iDNNTg5SJcB33/guLl66iKNHj4DMsVdUAawYjrVuCCq/UN+q19025lvTn5Jp9KNHbBbNxtF/+hNrzyuc11o1T9tRgvgHP/gBV4CcPXsWXV1dq5JoW9MTvVeNgJwNXZeTxMo/4ec//zknjrPZLK+cX+tF8dzR0YFTp07hlVde4bg+evQoy55wBYh+aQSeFYE6CRAi7YgEocoPkiYkmcJHjx5xZchqnjQrm6aSo+J+gBLp9KBL0iziRxMFy49sIASjvQORw4dYCivSNQAr2oSsQbasKo1MBIhKrspPecDnk7R41oFYz/crk8yluxblHbDiNkasHjfdIlr8Ng7FwjjSEsexzhZOaC1kCxhdTOH21BxGEymWf0oXHTYsZ89yVyScOfnJb0p0i2S3Q/+5lBIj3zYHJDcVMA2EbBtRfwAxfwANgRDyRRcTyRQTFsvkI0LEiVy0zxJANGgm+To48BXz6IiEcKKTCIZG7GsMw3AcjM4Jj4J7C8uYWM5iuUBtJNxEEly0Qnzyb6Xsj02EALWYiBBKXlN1hEm+ICZagjYGwjYGmiLY396KQMCPmeUMHs4t4suxSTxeSiHtmryKntpI3/c5hKMfA41xHG5twonuVj7u9YlZJkAeLSQwl8khZwjZJuood69GvHoTMSrdpFKvapRp7IKGi7gJHGyK4aWBbuxrbABMC48XUvjo4QTuzyWw6AAZliYjmlAQPlQB0uoTBMiLBwUB8nBmCbenF3B16mkEiGAtfK6BAElgxaP41mAHe02YPgPjC0v47MFjPJpPIOlayBgmCkRiyTAuh2Bl1QDFE1EYLOdkGOzvEoWBmGkibtmCCGlqZGKqKx5E3nBxfzGJO3PzuDU1g6nlNJuHu64F0xVeNeX4r30O1X9XL59a5Dipigzaq+IkiKyjqiI/igg7eXSEAzjY0Yq+lkZ0xWOwXRezc4tYXEwisZxBNBLEocFuOD4LtydncWdmAffmkuUKkFIdi5gL6UAeO3RV2yLwcl00mAa6fDYONsdxur8TsVAQM8k0RhYSuD0zj/FkCqlCnlfk8/lg0PlA1SVivzRF0NlMlSB+10CciMagD4MtDTjW245oMMCyd0SkXH8yg/FkGlmqzDOYmixV4NXG1PvbcmSrpDNV7cheik85Udc7X1fHVGlcqoa9mnSQEVix3r2iYkien2o30nnSQ+V5svsr4lu0Qpzf8r5Pzj9cRFUisYS8n9hWMMjlKp/K6iVvOv6psbsi8KsJEEU+iPaVVpKpPlQvdBDNk9vyjYGMPxd+y+JKN59lk5AdClRxl8sjR5V8TISrvkspwxIf6ckEeGxzykMmZNXKKDJDKuNEfreqEsBbF/W0q+bKUZMjVbHQTfSz4orqmZS9hMnKOK0cnZVjVZWyV9iqDRVmsj2VZ0xpIEoRV37+rR0VtdtXvW3ZxKcstVcLRdqb94pUHl+WqfR8hZUr5QntPcOrj1wpnef5q7rgyShQJyotgi3THOXtxbiK9nnngBWolMa5BHQZS/lTRT9WwFDvzPS0KNR/0whoBJ4HApoAeR6o76ljem5uPLcs5RsPdQEVv6H/7EIOkXQK+clxzNy+geTIEJypCZjJBAJOkR+A+cJcuqqurAKRt3MVBujqd7Q6OhgK4fiJ45wwPHf+HLq7uxBriK2o+Fx5G/HU282Vl0ddMbBp0a4IEKr4IOKDVswTEbJeAoQSxO+99x4TIKdPnwatoNdE1aYNk97ROhCgBxYlHUQG0kSAfPXVV0yAUEJ5rRfFbXt7O1544QUmQH74wx/i2LFjmgBZCzj993UhUFEBIldoV+9ASRSq+fnTTz/F1atX2eNm/RUgInkuCBCxSp9V/anCwPQh6/PDbWmGv78PkYEDiA8cgd3YjozpkwSISCJRwok+xYrk8mrF3f/YWk6RlXMpKsFWrWxB2DpcnREyHPRGgjjV0cIm2pSwJT33B7MJNkCmBOrkckYmO6UYPCdohfm0wFgaT5cIEFq5TmlvsWKYqzmYbCH5KQNBy0bUF+RURTKfQ4bID2WazcSEkMAiCR9602rjuGmgvzGKU31d6G1qQMgyMJdaxo3xadydXcJIKouFfJE9YUhSyWIPC5PzZkzMsN+XSEiyaTRFCckKMdFCx6IkkAPXKSJiOujwAQcaIzjV04HupgY2V3+SWMbnI+O4N7uE6VyB5YSoQkUQdg5LN3WFiEhqxIW+TvYXGV5I4P6s8OJ4kkojTavvOdlZJkBEvKqUbGV1jqptUvkgQZFT9YrDcmAdfpK/iuPlwR40R8KYXs7i3vQSPh+ZxsgSHU+QEDAKqxAgwgNkyEOATC2LChA2GC8l4uR9PUlgUaWAJEBeZgIkBoMJkAQTIERIEQHC/j3sD1E5c6hklXomYNKME440FgZ8oP0LQ29f0UGjz4eeWAwHWhtwsqsRDRE/5otFlvf6cnScMU7kXeRYL40iTKFWM7sqn0rqmQ7LzzL06EH/EqSBeHGCm9oIEaMNloFWn4HexggOdbVxNY5lmlhMLWNobAZzi0nk83m0NUVx6nAfrKAfdyRBxgRIRnqASAJEHaNMf3jaIwSoYDkuWn02DkSDONwax/F97ewhcnN8DndmF/GQpK9yORRcQVwqzLkvUlqLjiPqZkjeDCA/oEbDQX9DBKd6O9DdGOMk98RSCp8OP2Hckw6QZTw81TaeFKhKHqvkp/o3fcp0f2l+V/M0t21DBEh5DlKjWj3fl8dMUbblFpUwKT27lQkJ1Vb1LLnyW+U4Ks+7YuSUOb2QkPPGj5Qz43w2tUftnaYgmcZVJkilp2RxnNpPo57flk62cpq4jEk5fsTuFdjys0TAVBa68PThIeFE7EhpO1NcCSyaUXn3ck5lwkL52BDpK8k2T1EW912eopXjZcBlPzvPycaEikcGrpzrrkrKr36l98a+wpKR5694/fPklrIPok/ynJe+RWKEy+O22uisHK/KM4KvcbISq1QtI5ETZJlK6Mv2VeUXxH1aZeStdg6U26iu2J4tXUEaKwJEnKfVLykrWBpZzx4lIaW+pxawKEnSWpFL2xZrSPupyVWGUwkBNeTisxLZMgrir6rt1eh4TnHZeHlueog/ntdrHEPV3dVz5dDbaAQ0AtsPAU2AbL8x2ZUtUgs0RPE8PRBXa8WqVRZkfr6M0OI8cqOPMHXzOstgmYkF2Jk0ayzzPmrfKclrpTJrLF/6SpdA0rcNBdHc1IzT0vz8tDI/DwZ0InwbR189BMhazecKkKNH8KP3fqQJkLXA0n/fUgSUt4KXAPmXf/mXigqQeiqbqAJEEyBbOlR7fufVBEgtQFQ8T0xMMPFBBAiR1FQFov5WL9GskiplAkQkq+k6XjQtZC0bLq2m7mpHpH8/Gg+fgq+tBxkrgIJJyReRjhASOF6vhcoVgbt1YMvrVWWKjrtduYpVJQMoZUmVAA0m0Om3cLC5Aef2daE1GuUqD0r035ycx9BiEhPpPJKipMKTEPGmfsqJNjGGKsmqkm1ljwR1C0er/H0mpc2AAq9KF8k0ldJQBAhXZrgumv02BqMRHGiN43BvC4IBP6aX0ng0l8CNyXmMJdNIkNeH9I2htpokeSVZA28SRC6o96wVle1UDIOUMgqgiM6QD0eaGnCotRH725vYR+TO1DxuzyziztwSJklqyyb5LyJ5igjDQItp43BTHC8P9KAjFsZyIYdHcwtMnAwtpZCAyfJcnCB1KV5FuoXuj0VCWuIgJaFEjY140d/zlIBzSWqpiBafjYFoBMfbGnGur4N9oG5S+6aXcHeaKgryyBmmIBUNol2oAsRBzHTR5jPZA+TygX2IMgGS4AqQK9OzmGQTdEEkceaz1CaxBomS5EHHxWA8ipcHOyUBYmKsmgCR/jxqNbf33KtO2XlXuAuCSpJVLvm0GIhZFpuJn+xoRH9zDE0NQSzmc7g2PsUVNo+X0ljIUe2RHy61nZ8baiXxKlNxIuFXc3aTv5QJaQ8BwmcD+9QAPsflcY+bFrojQRxui6O3OYqWeBh5x2UPjtG5BEbnl5DOZBG2DOxrjePcoV74/D7cmZjH3WkyQV/CdCbHZvWEF/+3Iq8tSSJJ4BFJTMfvDPnxQnMMB1vj6GtvZK+UTx4+we3ZRUzkC0iytKYYxFJiUCaTvYQDE8igKhAXYbeIrlAAR1qaMNgSR09TAxazefzt0TjuUTULVf85RFhLAkQ+31UjSRJbKrGq0tfUBop7TpzTfO3xxlFSWqunsSuPoFK5gmoVY1tr3Gm//HsiYmW1kSKWBEGqCCGJPZFQ8poiEtTexDU/0QrCTkWJPEfE06oIEEoCU0UNxYk6v2muoPlOxV0pAc7TtcsECBOqRADInYu5cXVJJj5cae4rz8cVVz6u3BDXBJ5fOcYks+FJtJeS8JQQZv5cTIzqGVzN8SxtxzyuGEef7C9/SX23igDhMVDSmjLBrAhpca0XLyLwQNXMFFNUpMe4OCwRK+T0XBgmPfOrE1wl5lc74+V+S9cm0XZFP/FxSujI5LrMOyhq3+FxAUw6rlyYoVLtCtfyUcoxWp7n1GioPIgc59JcJ8ggGn9xvihSXFJkLOGoyGQZzIohKCXrV85lleeROkPKZ40YX64lk8jKxaalKC7Hk7gGKcJAxrmUR1SEGEstymoyJkEk0V/ai2ec6TzImTSHiBrS8igowrAcwYqgpXsHjiEZYyKi1XWzOvbLhK+4gymzbeK+VBKndH7KeUpcjQW5zNefUvbDAAAgAElEQVTeiooodTWud3Za5dKif60R0Ag8FwQ0AfJcYN97B624cZIEiHrAK12W5MpAK5VEYHoSmeGHmL51HZkno2x+bhVyvNJNKgYIEFe59iizRm8liLrmxeNx/P/svfdzHGeWLXjSVmVleQPvAYKURHk1Ne1mdjcm5kXPxBuzf+ObX/Zt7Ox7Y2J+mH3TPdPdanm1HC1IgPBAeV+VbuPeL7+qAgiQIEVSpFToYIOSymTez2TmOfecM78wz/kfv/rVr3DllSuIRqPsxXtRgObHN4Lf/xk/igChsXuYBZa4vx8TIN//SI6PgG+/wy42ssDa3t4GKUD+/u//ngmQfr8/CI+Wrz2valIBQhkgYwXIeG49iwpchACR85TmM6lAKAz9X//1X3Hjxo3BfJZ78KOOUQIr3Cka2hTJh16yDOprKryYBWSTiC0sI/fauzCnF9GP2HA1I3zQpgwAAVDQeyQQ9ZDbhkcd1kvz30cJEP77oGN39BRElgDdU1FWwYSpYz1p40ohg1dnBYBOAdO3S6T8qGKv3UPDVzngli2pzr/9GoFgTsJBD96unSZGHiwxgxAE7hL4HXiYtS28PpHDaj6N6TyRNB6u75Vx67iBjVobpZ4DTw0JhHCwB+DewDol/J4BADeA2x48AEbdPKQ0BQuWyQqLt+cnkYpFUWz1cKfUwCd7RWw1W2iqPqtXCBAl66ZUoGA1Ece1+WksZ5KIRVQcNBv4YHOXSZOSG6DNx0DAqMiskPOVYaAQSCXghY6QgBh5pIIAEWHbMd9ngPqVbBqX8xlcmsyg7Xn4cPsQN4oUeu2g1vdFVgN12SpkFCcssBIqMMEESCokQKwBAfL5cfEEAcL3WIMMEEmABCcIkPlsEoqhDhQgdytNoQAhCCkEF08Lo8+jHeRgjM4bAfR7KEQMrKfjTDKsz2ShaQrbkpFSiYLE91sOuhCKMDFfz88aGACTj0mAyKwbQYAEMP0AaV3HjBXDUiaBy5MZZG0TbuCi2Gzj9lEV29UmSu0+Z+NkIxpbuL27OsuqTUmA3KzUmABhQoFB5bCZKzxQSYxJ0J0IIlLiEAEyH4/i3ekMVnNJDi4/arXxn7e3caNcRxkKulSPsCtarmHe3+l+JCz0KHRIJBkp7wtEPCbibJV2ZXYCHd/H7zb3catURakrslfk8cpxPr2YBIA47NyXBAXrx2RofSCAXYZA5fx/jJ13YMokB3XEPUpCvpJYobVD80IkoAyPjemMkAig6jNBEwh1g6RUBq8Ou9ZP2FKFBWSgNSwq1dwMQWD6V6TeIgJEUCfiqDW20BuxyiKgnWx+mHiUdRGKC3kuw9LIvTZk5wad+UOwnbfDME+Gz5vyjxjuDl0UQhJDVEOo5MRvyXrSZw0B8+F5hNZ2Cqk/hH0akRiDmowoO+i4ed2EBMjoFULk54gacKV5gihQtDCDiNkpH77nw5NkOV8gSCUiJ++QABHP/2eDBHIWDonmob5nqCmQNl++IFGZlSD1FI2AsNMW75Iz46Q26LTS4UECZDjrJO1A9nmseCXyI7QOE4ScyK5iQoiJUdobQns/eeojYyvmxcmd9WQ1hhUY3B3xy8WRiKkb3okNxkWeaaik5MwvmsvhtWpAgJxsYJDz4XSrhCC8BNnjKgG6IwSI/PfiLIbkh5i3grQjZefwWUrWcjSDaIgAyWoMyUNxbrS0ePTC9U5LTvBbglSj72HVqmwhGZQ0VCWdB0I9xp41fum4AuMKPP8KjAmQ51/zH+U3niZAJCAhbkTD4MDQg1qt16Ds7aCztYHyrevoH+3BdDrQXGcgReQuspO2qCfqKvt2pKSV/znspGLP/Dff4OyPX/zyF1haWmLyg2w6xj8vbgWeGgFy+TL+5m/GCpAXd6R/HEd2HgFCFlhkjUEZIA+B5QZFGhMgP4758n2e5UUJEDrGVquFYrHIVm7/+D//J7788kvU6nW2dRsA0eHJnNdwMCRABAhD3YOi85aCsAUB4pg6+paJ6NwiJt58H7H5VXh2Cr4RFV3TDNQPAeUfJQEyAs6JZ3oBSQ0ATiYWKLTbw4Jt4b2ZCVzKZzCZjqPR7+PznQMOz95ud1FxfPQ4xSMElAddxA/OzEfTGvI9j34lA/8ELlOAOgIsp+O4tjiDhWySMzqO6i18urmHO2Qb5ChsxyMANgFgPNSF9LTH/QOnIuASAqst+MhpAVZTcbw7P8Vd8IZmcDD877cOcLtSR9nvc5g1NbKT+VIsAOYsC28UcriUS2EhF2ebr4/uH+B6sYLtdgc1hzLthgTIUAFyNgESumwxkeFy1oSPZBBgMWFz+PlSNo20HcVRp4Pfbe3jdrmBSi9Axw0BNJ4HggCh4HciQCbPIEBECPqjCBBS5UgFiI2fLk+HChBtRAHSRCPQ0A8JkIfeuF9gk+OMjVC5MmkoWM0l8NbiDHKJGAfLb1Ua+HTnGPdqbdQ8Df2QsBtVz5z+micnQEQwOS0q+nzTB2fTvDKVx1I2halEFJ7Tw9bhMXbLNQ6Ur/U8dH0FEVVFLqJirZDCu6tzggA5rODmsVAUHXd7TChwFzWTA+Jn2OE8VDhwTXxBwJBV1U/nJ7CcTcCK0Pxs4D/v3MftSgM1TUdf1UJieKiOOK9xiNYOqa4inousrmExRtZaabyxNI2+ouD39w9x87iK43YbDYfC0AVhQ+Ds6H4r6y2IvPBP+PcQapQagFMEQwiPn41hn7nxnARzhzZafE0JlR3SgUCC+VIFIggRlhkM7Kio9rov1qdC1kChyoWeYV1V5FnI7IJRBVH4aDvoeuc0mpAIkBZQnGUZPv/SHkdrSaQpDaFioUgRqji69g3OYUTBIMmawTwOSVVJV8gdf6C646wjn/d++kOgO72WXOPorpNB7UCBH1Bl6Jx1YW8WnpQAhCVJFNpfCR6Cr9V6OFGHtJKca2J0xPO/APpHaJthHgoRuyEMT/WgTn/6TKqPQrlTLhEgAVvqkQrOUcMmByJCqHphR78A/Edh/yEhcJoAoUMWasNwnHihDQkQhvyJDKexkGA5A/ChPSB/b7hGB9eVkwTEA1j5iJKIKk37MZHSRPbzXGSyhVRCIQFCo6ZqCMjqU9XhqaToE/QdfTWtVbHPDamW0UUyuO6HO8lAuUTzMHyLGGJRQ75+kg2bS8cERMhOMjwJzmqi2gPoq2Ic6J+5NrwfhqrGwXwepWNCQj/cN2ke0Dl2SRHFuR4064ZUo6S02AqT5gwdEwduCYUcqTHpz8DeUtxoDubBsBzD1hCh/qLroPjMwR0JEbD8dhWqNlzvIjssJPpCNbJYp+OfcQXGFXgZKzAmQF7GUXsJj/ksAmRUASIeajwOtwwqRfQ376G9uYH6vdtwy8cwvR503xNX1sHF7fxCjCo/yP6ALpb0m8JYFxcX8fNf/JwJkDffGsmAGF/JXuiZNSZAXujhefTBnQabfuT5OKMWWKQA+U9SgPy3/3ZSATICepxX4FEChDKNXn311XEGyKNn4/gVj1GBxyFASL3UbDbxzTff4J//6Z/w6WefYW9vD81GQ3yjDDQ99Xv0cEYJEAYXQwJE2qO4GpEgCrqGBnN6DoU3rsFevAQ1kwcsOwy5Fh31dMMwBLyGnYSPcfov3Utlf/AAmJMdw2GHu4SECHiIBAESANbSCfx8aRYLmSRUXcFevYmPtnZxp1xH0Q3QJEBMIRgq7IgcsS85XaCTna4Pu7G6CAEigDJbBXK6iku5JN5fmUM+HkOz08NWsYpP7+9jq9ZGAya6ocqBG2RCEOfcAXwEATLoVSegEB7swMV83MKbUwWs5TOYSSXYCujDrUMmNHY7LdQ8F56mcecoZVdMmCarQEhhcXU2zyjb1wclfHtcwa1yFcVuj8FFgrgZZB1YYEl7FAHECQWU+C399SksnPImcorC4efvLc5gMpVgYmSr1sQH23u4W22h46lwfGHkIVrACVw7SYBcOWWBdXECZKgAIQJknjNAtJEMkKdLgHB/MpF2RN7AwWLKxjsL05jPpRGNRnDU6uLjrUPcKjVx2PfR8oR12vm94ENg7iIWWLyFES7KgF+40riTnjrfAxTsGC5P5TGTiiMR0ZgQ3tg9wAFlk7ge+j4RBDpimoZCSIC8t0oWWIIAuXGCABEMnlCyiR9JgEhwmUBSWh9MEoZWZL9YmmYFiq4p2K7W8ds7W7hTbaJhmHAeiwCh7/YR8TxkNQVzEQOXJzJ4e2UWrqbhg/tHIheo2UKjTwSI7FIftSEaQIsM6NL8JcCdCCDL0KGrKoO8fQrNdjy4rHoY0lUM517w2YxrwbZ1FMqtImqa3KVP9mOULdRxPTikIGBkV3SeE9BMZADtbBGNMokURHSVQ711TYUBFTqRaJwpQ2Crgn4AdD2aWw4r0ChQnpRfwgYq3NNCEFiEygtCXnTXh+uPQV4PhgpE6VhVDZamI6Lp0OlZlW2vBOFBmS20pt0A6Pseeo6Lruui6/voE3gsFTPiAitmiVRdhEoMnp+qioiqIWZobL8WUwnUBufW0NvocwjkpTHoewG6ToCuJ8hTshTsh4KWsO9+xIhL1DtuGIhoRBQBrueh5bg8rkPTxNBEip/HgQipYuiYTCJYgE6/D8dzEQQeVEXY3VFtbIPWiw5L1dhei1UgAYHv4riIdG77Ptquiz6NhS+AaqmdOqkCGYLdowQNqwxpDtB3qhoimsZzwNDEsXLgtmwooDoFQM8H16nn+vyb5pYnbd7OuOgMYlZ4DxFkhU7XCV1HVFc4yyqiAiYrgXilswqErCHFmNB3Kuh4QCdQ0FVUJiJp3QkCRFqFjpp4DQ9Ekk3DvSQ0q+K1IIlJsb/xXNE0ni8WFK69res8XkyWkQKR5iPoWAK0fA9Nz0GX1pjnh40rfFUL7/uGFlT0L0jtZHIGmIqYTiswQMPpo0fj7/ti/GkcdA2WQb9VGKHCSGYwOYrK85Ns/mht8zok0ogvkuK7edWxu0i4R9N56Rp/b0Qn+82h4kgqf6QKhNZCzwvQcjy2+KO5xsmM4RQSSroLbk4v3V3k+IDHFfhhV2BMgPywx/eFObtHESDShsFyu/CODlC7eR3Nexvo7m8jqFdgBi7fiA+lqQMeZPBQMHqysrNUiFNVJj/I0oG6rNbX1/EX/+Uv8O5772J5ZRnpTHpsffXCzJTzD+RpECD06RSC/nd/93ecAfLGG2+AFEHjn+dQgTEBcmaRRzNAyAKLOuelBdZFRmVMgFykSuPXPI8KyCB0p9/HnTt38P/9r//FVlhkg0WqEHqwZQVC+BDNuMsIEToMWRbPmMK5f+gdzfYTBAhR5ycpQXQF+sQM0lfegr20jujULNREkkEBeq9QgIj+XvFBP46H1aFByoAKEZ3DITjHfauc3xAgrqhsb3Mll8bPlqaRi1s4bnexUarh871DbNXbaBLQxKCksMbgjskRBcjpqj5VAoTBXR8ZQ8NyPIrLhTTeWJhEVNexdVzDxnEF14/K2G/30VZMOAObJ3G3yADIeeP+SAJEGvbQmRPo7mIiamItnQQRBq9N5XlOfbVfwbfHZdwolXDc68PVDTKIZ0AtqamYNg1cyibx3uIU4lYEO402bhcr+GL3AHvNNjzqNGUChPvEh97qA+s2cR6SAOFOch4DH3FVwRR9PmVJLM8gYVs4aHbYuuyzgyPORHF9OnrRW874TUiASAusSUNja69BBkipKTJAjo5xMJIB8qAFliAXZAbI8yJAaFyNwOXxmLEjuFrIYrWQwXQuhZbr4487Jdw8ruNes4tqnwLfHw5TPY4CRO6jQlEw2lEslEpxQ0fejiERMRHRgL7joNJootnrM2DosZJAga2pmIgouMQKkHl+NrlxWA0JELLAIgXIxQgQqQAhC6yVVAJ/ujKNpWyCgdvtSg2/3bj/UALkYdcGQYC4yKgKZokAoYyZtTkm+f6wfYwbx4IAqV+AAKHVREQDkXaZaBQz6SRs04TjuKh2uqxWqfccXjtsoyVJg8EGc/7+LYFOUkRZCJCORTCVyzKxVO87KLe7fJzNvsMPj0zEkPqByE3f5/FIR01kbIvVREnbQjwaQcTQYYSqACJA+q6Pds9Bpd3Bfq2O41YH5Z6DFoGvpKAI16xYr0JRwF3zgQqXiCyFQG8PBhyYcBA3VORiFrK2jZydQMKyEDVM6OxKIMgfAtuJSOg6LuqdDkq1JoqtNo7blHfkwQlBcKkZFs+9wkZJ8T0ogcvAesIwkI3FMJ1I8BxNRw3E6Px0la/Jgvzw0Xc9tLp9VJs9lJodHDY7KHf7aAVE9JD1k7gOUG6DtG5KRyNYyKSQjETYIqre7WG/WkctVDLxNTjsrqdrEQHpCZWOJ4pCJsm2gQfVKuqtFhzXYRIrbmjIxKKYSiSQs22kohFxvJy9ATgemPSo9fs4brewX6+hSDXpk8qK1ifNNqklGF25IRgvu/1Di0UrAFKGjpwVRc6OIZuMwbYiMImo04dECEERPddDoyvmwVGjiVKrg1qvz7lZMgvngWaPcB+SuVuG7yJhGpy3VYjH+E8iasLUNbb0Y66HQHciu/oOmt0+yq0eDuptFLt91PwAHaoDrxeVbfBEVs1pu79RPZYg/sR1QLaaCBs4obDwoVGWkabxGqW5WYjHkbUsJKIRQVpqQjvVIyLG9dFyHJQ6HV6/x602qt0ek0KcGyWtD0cy7GnsTEWFrWvIWlFMJ+N8t0fjX2u10Hf60BUgRd8fj2E6lUDatsTYU3MBkZoBeK8/bnWxXarz2qZ50PFduLxuxHgxOexzGhTvOykzgkKc1prN9zp21ODGWMqRYcKRiDU3YJKx1euj3KR13mSbP8pP6pHyKNTRiuych1Hrz+Oue/wd4wqMK/AkFRgTIE9StfF7HrsCMjSOYAkhgZUhc+IhlR7EIm4PVq8FZ28bxa+/QmvrLrzSEZR2MzReYOjkpKtleD98Smg6sLsaWGFRl0UkgmQiiauvX8Vf/dVf4a2330JhooCYHRsTII89os//DU+LALl06RL+8i//Ej//+c9x9epVEID8Q/4Z2BucB/acAUA+1XpI3/UHFunJb5GKiBPHOxLOKLp5f3gAZr1ex87ODj74wx/wf//3/46vvvpqYIF1kXEYEyAXqdL4Nc+jAiKgNIDve9je2eEg9I8++oj/7O7usq0b/8h1/RAChB/Qw+v9IHQ27K7kTtWQBFFzE7BWXoW9vI7k4jK0dAY96iomCwNWgISBoQ/zzHwexXmO3zFKgIg6CpsS8tmmMnBmAIXy+gEyuo7ZWAyvFNK4tjiBqKHjVrHGADiB+gedLrqqDjcMXuWPCL385W78LAkQ9qkPfExGTVzNJXClkMbaVBau5+Pr+0e4dVzFZqONYt9DTzH5OAWwI/+ESpCz6n8BAoQ+h+5aCSAy4COta5iNRfFKLo33F6dgR0zcqzRx/aiCz/cOsNvqoK+bCFSVrVtilAWiBFhNx/GTxWlMpOLcTbpZrePjzR3crzUYxCLwUmECZNg9L6w4wo5uAVmFwC0Y3FR9H2lDx2IihksTaby2MAFV19mW6GaxiuvlCoodypuQ5IewJiLgnoAuQYAEOEmAWLhXCkPQX0ACZNS2yICLgqlhLWFjvZDG5dlJQNVw84CIhDpuUJh4p8+KgvOyAERVw1Vy7u3Fg5YyZxEg3EWuqohS5ziPP+2FPnquwx3c7N8fgulMXBEBkhcECAH1TIAUyQJrlAARIeGj6QLDDJBQHcQWWCIDhMLof7k8xRZYhqZiu1oTFlikANGNMxUgD9uaJAGS1VXMR01cLmTw1soMXJUIkCPeJwQB4jxCASJqbCCApZBVGM3ZPHKxGOcrFFst3Dgq4bDVYVsdWg+jup0hpBuS4oODHlFckFWdAqQ1YDodx+rsFAwzgt16G7v1JrZJhdPr83RgFQoRH4qCJAGxURMTCQvZeAzJeAyxiAlD16CrQkcgyQzuyPcCBqOPGw3s11vYrnc4s4UIgh6EnQ8dlcytIgUJkTlkuEP7iKW6SOg+MiaQi0UwmYgjE48jbsURMUxu2OOA7ZHnW7YcCoRKotZs46jZxk69haNuF3VShDAwO7RFIxBb9ymLyIeleUhFDUzEbUzGE5hMJpCOWrDo/AhoZ+sometA13ACgb2Q6Oliv97GQavDZGjD8fg8OPchDIemMZ2Kx/DadIGJFYfGs9HE7cMijpsdUKc+j+cIoUWKgqweYaXU0kyOv31z/wjlegOe7yJqaMjZgojI23EkoxFEWSGjwVQVaEyCEKlE6h4HlW4b+7Uag/C7jQ4qPaqJBvdhAPWIupQIsJxpYoIAeZoHRIDFLJimPrSDYnsmMa40Hj3P5/lUbDVx1Gxhv9FCudNH0wtYJTQw/gqfXSQxpfkuYmqAjKFi0o5iNpNmkiEZjTLhxiuF7KBk7gRdgzwfjueh1unhoNHGQbONvVYXZcdFO7Qs45yaU0HjYpkMlZZ8VCMEiAwc5+uB7yGiKkziZqMRTCdsFGwbGduGHYkIVRTXnvYyBZ4/tJ9q9Ho4bDaxX29it9pEpUtqjkCQvqF9mtxF6WpkqSpSpomZpI1LU1mogYd7+4co1+twXBeWYWAqlcBEKsHrI0lEFKuyNCiayuPa9sC1uLVf5n3uuNNG03WYiKTFQyQKqWksUrnqKrJWBIWYhYl4AtmYhUQkAkMnW0+h6BtYm9Fa9XxWMdU7XRzWWzhsEuFIhHqflVekxhKKyvPugp7jDd/4q8YVGFfgsSswJkAeu2TjNzxeBYZ3cEMBsJTsiou86ObyEOm1EWmU0dvexPHXf0Rnewtqowa1T7F9wxisURxVSqPPI0DoRlI+B9txG9PT03j7nbfxV3/5V3jt6muIJ+IwI+bjndL41d9LBZ4WAbKwsAAKjH7nnXdYDVLIF8KQwe/ltJ7Zl44SCtx5fQ7YIwMWRwmGgYLqMQkH+R0nvusCBAi9nsaXOp3oN/3hDmPq4lHpYVBjP1b6+0lbk7MRi/PO9UmL/V0/b9B/OmhED8XoQcB2Qfv7+2x9RaHRt2/fHtThIsc7JkAuUqXxa55XBQQJ4uP4+BjXr19n8oOUIBsbG0yAnF5LDyM1BWAigAS+xocEiPB6DkGyVBbq3BpiS+vIXlqHWSigb+gc+Bw6UQ+N4MNPu6ilyvOq2dP/npMEAN0EEZhCodlMgBD5wdkNQCFiYimVFMqK2QyDWp/tFEEWSGSjVO67DJoSiMEP+6GdxGgryrMiQBgwCu1R5+0ofjKdxeVCim2e6p0ePr27yxkl+30PNY98yAnMoO7PYdAyz54Rwu1ErR+ZARIqQFjtwm74iGsK8rqGK7kUfrEyi3zcRqnTw+1iFR9s7WGz3kJbFZ75ZGVjBgGswGHrrLdnJ7GQS8GmjI5WGx/d28VGuYoK29lQZ66I/yXCj2saXn8HGcRhACypLijzQfN8TMSiuDKRxepkGgsTKe6I/nz7iEksyhihznwOJeHUYeEXT2uHQGe67375CBAxJqriQ1N8BrtnDRXr2RTeXp5DLBrFTqnF5//FISmDuvBZFTRKgox2RIvP4+1loOg4uSLFaIyES48oP+SzR3hFD8N5h+Y7vPZY+SaegGhsiXyk7BUiQNbzSbzDBEgEN8gC6xwChFQsg1UddlNzS1i4HukziQChLJifLUxwNkrcMhkQ/vXNLdzkDBCDwejTIein95/RZcEh6IGHAimwEjauFDK4ujDBAO/v2AJLECBkQzPIABmAzqPd0eLoiXgghca0beHyZAHz6QQylolyp4NPdg6xWW2g7rrcaR0avo2QV8OdZvg3SYAIQjCpKZiOGljOp/DK0jSg6fh2v4qNUgO7zRZafQcaWT8hQMwPkI+YWEgnMZuOYypLxIfBFkqk8mi0Ouj1RWA9NYgTqUWKlZQdQ8Q0uDv/uNnF9QPaK1so9rqouw66YaYBhyiH4y1mkMKZPSnVxZRtYLmQwmw6gXwiDkM30XICNElN0u6i5/T5Oko/NPYR00TCjiEaIXWIwpZjW7UOtqoN3K9UUel2mTiiYyJ0nskPz0fKUDEdNzCXiWNposDfRdZCBKg3Oj20ej20+z0mPKiSuqbDNiOIRSOwo1EOF6+7HnZqTVzfL2Gv1kTT8dFnQk+AzDQ/FlJxvLc4jcmkzTZde7UGvt4+4IykviKIiAGJFQC2pmPCiGIpl8SVxQITQ7e39lFttGAYOjJJC7OFNKsOyP3a6blot3pw+i7PeQLD7WiE53jCNqDoAdqOw8f37X6Rx6PU99H2OK48vI2Qs0bgDqSkI5VelFSQtoXlXBbz6TgmEwS2q2h1XSa6Gp0Our0+37/QWJAKImZFYMdjMCMGh55UOl3cPa7ifqWJ3abIxBmqT8IMUrazI6LBRSGqYz2XxFI2yXlSlm6i03PR7PRRa7XRJjswUu+QLZZpIG5FkbFj0AydAfj9Rhs3Dsu4T9foXp+toITl01l6t4cRIKLBQPM9GL6HTNTEXDaFefqTSbAixfMUdOnY2h10+30mBqiSBs2VaASZsA4ufBw32rh5UMF2pYlip8uEWZ8IMM4GEvsVUTy2piEXMbGcS+LNhQK0wMXNzV2U601oqoZMwsbSdJ4/mwhgsj1zHU8ElOvkW6Uh0A2U2n3cPijjfrmOw3YTdafHdnS09iizJK6prB6dSsSwXMhgMhln1Q3FnrTbDlpEWHW76DguKzuIXImYEVZ/Zewoq3/6gYciqTYPyjy/Kv0+2q5QQzGxd+o5+cGn0h9e497Tv2cdf+K4As+3AmMC5PnW+0f4bZIAkUJB8WAqQt2EnQV1HpiU/9FpwCgfoLt1F6VvvkR3bwd6pw3V6Qv/zfAGclQFci4BEnZ70g0BdaTSjUsul8OVV67g2rVr+PM//3OsXVpj8oPkj+OfF78CT4sAyefzTHysrq5gbm4eqVRqoBh68atwsSMcPNCHxAKDjg8Bewbkx4jK4knVFhciP+RpMJ4mfG7l+DJIGj748XFRJ6UkQYgAkaDYjLcAACAASURBVGmgj/Be/a6kxcUq/fivGgXj6F6+0+mgUqng3r17bH9FeQlUi4se/5gAefwxGL/j2VVArmdWNm1v45NPPsE//fM/49tvv+UgdFrfF95bBiGh4urP25gkMcKOVc9Owy0sILq0holXX4M1PYV+xISnUV8qAb+iK1L+8B3ID/55VICNoeM8/53tTTiwVxAglE8R84Epi4KNs2zFs1pIMPDyh81DBmKPOn00qBNSIQJkCGBIBcjINn6SV+B/etCI48FZNwRmTg9JCBcLT3/fx3LSwi8XCljLJpGwojiqt/HhnW0OjC4GKpoBx3qLsz5DAXLmjL8AASLmnQxFDhBFgKQKrGeT+MXKHAOY5Dt/t1zHf97dwe1KE03qkFY0GIoqQoZ9B5OWgVdDq6bZAlk1EVFxyFZYexQi3ScAUgQty7Bi5pvCDATRoS0CWwnoJgIr4gOzSZstwRbyKSRtE8V2G59sHmCjXEeJvMsJAGQcVYwH5R+QguplJUDEzBZ+/OQTH1c8FOCxxdj7q4vIxuMoN/u4U6wxoL7d7KBPgcFMiA53gdMA+ui+cJLUkEHKgoCln2FWiLzTCj93iK+e0XcuZjSBrkRg0RyaDhUgggAhBUiFCb3zFCDyuESn8vCHVVI+NZIB87bFROFaIYl8ymZLmt/cuo8bpTpKUNAla8DQu36Unji9gMMz5VwTCx6mrQjb5F3Kp7E2kWGA97f3D1kBQrZDNJ8H1j+n1BujdSeK0gp8TFgRXMplsZJLMQjedBx8tH2Im+UqjjodDrQPFLGe+X/nbNqSiGX7Ht9DnuzgSP0xkcbqTJ6tkD7ZPMLtYgOH3T46rgtdIcsrBTlNx0zcxlohi8lUDHZUgxv4qHR6bH1TrrfR6vbgciaFz8oDsmGaSNhMJBBI23UDbBw3ca9cZ1XXcbeLZiCyOUQOgciGETktPpJESFgaFtM2VidzbPGjqxraboD9Vg+lVhfVVgudXp+VlLQX6FAQi0SQjttMviTsKBMKBy0HO9Um7haLKLXbDPx6JN8g8oNINkVli7j1fJyzeSYyaei6gWa3x9ZNx802Ku0uW/2Q7RX9UB5FMmohHbOQi9ucq+NrOo6aHXy7e4SdaoNzjyhvgW7GmdAKPCyn4/jp8iwrb7q+i51KHZ9v7WO71kKPCZCRNkY6Nk3HlBnFaj6FN1YmOH9lc+cYjXYPRsRALBZBKhFlOzT6d7VWD5V6B52uQ6fHBEjSMpGLRzCZJLCaQGuTbahuHJRwq1TDRq2FctcdhmEzES7JD1Ij+YjrwvJqJpXEciGHfNxCRPXZcuqo3kGp0Ua13UGbrA1d2nMURE0NCSuCbNJGJmEhFY/y9fWoIQgpWhNkjeaNZpGEIDllrsRVYCFp4a3pHBMuUdPg7IyDWgfFehvlVpvHhBQf1PhlRUy2gJog8D4WhabrKHd6uHVAyocGE29kRSUejs5Su526zg42uDAbgzKVFHDO1lTCxhplGGUSSEVNJtQqrR7KZPXWbDNZQGQZfUtU15CxophK0XqgWsTQdX1sHTdwr1Rncv+o00MbKvrhdYyvX6zI0DARjeBSIYn3ViY5Y+vG3V3UWl3YloVkwkYunYCmqZz1RfXv9D1W/BAbqZJNGM3lvofdchOHjRaK3TZaTp/XAGWr2KqKXDSCuWQMc5kk5vJpxCMmW2w12n0U6x1Uml2eXx3HYaKDCBAiGTMxi9UplDVGNe85DraLVWyX69ipkyUWKb4oD0hmFJ1Fzp53h/Ts7r/HnzyuwLgCF6vAmAC5WJ3Gr3riCoS32ANZpnh8oVg0JkFCKb7pe9CbFahHO+ht3kHlxjfoHe5D73WhekLEyg8epx6qh51xZxwgNzsq8Ch40OljbnaOO/9/9vOf4dr71zA/P883FxcGY564BuM3Po0KfCcCRD640g1+JIJEIoF4PA7LsmAYxg92DpypyDhjMEa7TQe3bI+p/hhACxcClU4exOhxSgCVXiGPS5AGwhN3eFgPRzEvSiA8jbn5OJ9xer8hQJgyPygstVqtMiEyAFou8MFjAuQCRRq/5LlUYHTtSmLvi88/x//7P/4HK5xofhMJwp7LF9lfBgRIeP0PFSCDkwkUONEE2pkpRBdWMf3664jNzcGNWfAM6rUls+rQFiIkTwTQeVoz+lzK8xy/5KQC5AELrECB6QO2H2DWtvD6TB4r+RSmklEGxH5/dw93ytSJDbTDsFkCeISBadh1ftKM9MS5DSNYH8U0nU2ASMMf9vAmv3Dfx2o6hv99aRLLmQQ0RWWbjT/c3WbCoawY6FCXfxCCbJIAEZeM838udK0aDYgVFj6xwMdKOoGfLs9gIZtkv36ysvrN3V3cKjVQZ2sQCrTVGCDUfAdpQ+XufAJmX5mfgGpouH1cxa1iBbdLVZTaPQShUuMkARJa04TKDZH34MEKFCRVHYvZJN5emcFE2kbf87BbreOL7UPcr7XQ9BXuZucacHC3CMz9IRAg/DSgEJjuIRO4TID8dHUBU6kUOo6PzVIdH9zbxb1aG13NYBJPbCcj3dBCVjY0wTqlAJGd44Pf4etH94/RnWT07/zkEwZRSyscGcvMQLganGGBVcFNCkGvnGGBxe3T4dE+QIAIr3tSgRBR8WYuycDi/EQa9X4fH9zdw/ViFft9l+15yJv/ZHzvkPIRJQr/OaAg6gAJJcBC0sabM5NYyaaQj0XYDua3Wwe4WaqiOsg+kKTnKAg7wgpx9pBQlGR1DXNkg5VP4+r8BHxVwRf7RdwoVbDZaKDCihKh4pO2PoN7zJG/yG/k8/d9zCYsvDNbwHIuxd3jpWYXH9494P2s6gF96nYPXGQiBhaTSSxmCPhOMrlRrDVx3GzhkO7FiCxxArY5chTa/Ty2jCOQOGsamE0lcGlqEgnbRscFdqptfLl7hK16E3XfQzcknWlHIhVYhHI4fBfTdgSvTeWwnE2hkIzD9wPslmts07XddlCiQGff5SBpGgeR1SQyE8j+KWaaSMZi0A0D/UBFrdvHXr2Geo8UIAH8wANJJuKahmnL5nXx9myW7aSoa52sfDaKJVbDEEHapMwKAur5+kih0CpsVUNc05HQDcSjUcRtm+2M9mp1zh5pOi7XheYjKYRiIQHysyUiQGwmQO5X6/iUCZA2uiEBIu/picwiAmTaiLAF3Nurk0iTCqjWQbvvwldVBrKPm02U2x3U+g4r2Zp9Chyn/TC0F9SBtKliKqphMWXj8mQOVjTC+Tk0Lz+8f8g2YUwM0JyXBAip34iIU3xM2FGsTRLgn0LWjjNesE+5NpSz0u6ixvZiFPjNmhEx81QK6A6YRMtbJs+FXNKGnYix5d5n20e4X6nzuVAwOmdhsDAnQMLQMZuIsfrjreksbF3FTqXBCputeguljsOqFdq36X6KbBQNDWxXRjWjHJdYJMqWeqVWG5VejxVTpAoRTQrSamz0snd+o4EgT30kTZ1tzOYzSaxOZZjcoPE4qpO1VwPlHmVgkDKLAugFER8FjaOCnKljLpXA5elJpO0YzxW6Pn9+/wibpJgIFHTC+y+qoEn7n65iMmJiPSRALBW4s33IJEcul4Gi66i2uii1yH6qyfkePSgDSzPawWh38DxS/rgcgt7xPbi+x0RoVFGQ1k3MpxJ4da7AqlFdV9nS6t5xGXv1Fip9D62+D88Fj1NPIQ2LD10lpaeGghHBbCKO1UKWs2goO+uo0cI3O0e4X2/xfkLnNZr7M3huFXdK4SA86j7oOd4ajr9qXIFxBcTqfOv/+kDe6YQl+aE/GI5H/vlW4HwCRAIR5P1IN4ZqrQhsb6C7dRvVjdvoF4+gOw5U6Rs+ogAZPLacd10JpzHdaElrndXVVc5+IALklddeQaEQWh8934KMv+0JK/C0CJAn/PqX/m0PAI58Qzre71/EgT0JGTz8CMcEyIs4gj/OYxolQBzHQbvdxjfffIN//Md/ZCUI5YCQ5ZuuC1/tR/6MECB8vxACkOKdAgV0TAttO4fI3BKmXn8D9sIi/FQKXtSCS2YLJwgQoUD9cRAg4i5J7vFEXngM8JINh4Io2ZD4PudHvDU/wVYUacvAUaON37I1UxPtQGXQgX28Q8UNw2QXuGwMSZCHjbI0Bhp+oFR+0G/qtiUCgQJM19I2/o/lKe6c7nsB7pdr+HBzFxvVFmqqiZ6iCwKBp0YI+Dxqij02AULd3BSG7mMxaeMni1NYyqWE1VCzjd9sCEuuqkve5woiisYWMWpAnu8KshGdO57fXZ5Gyra4S/huqYYv9o/YZ9/zVZ7jg/qGgDzZerF1FZ+a8GpPqAomIxGsFDJ4c2UG8VgUB9Um7pVquH5QxEGziy5Ht1P3vFQuCMsOJkAo0+QltMCSChAxtwWYnvT7WEsn8LPVBcxn0wyab1Ua+O2dHWxUyJLMYBsWKSIYmEmFWTYDPQVvKaNzcXQ2nhyX0VfKd5wmQDis/oQdFKl7CNT2kNSEBdalfHIkA0QQILdGCZBwvXLvekjgcA1CEkQSLQSUEwlQMHWsJywGltfn8vBV4Nv9EluCbVCYb8/hDAdSAg1/6BNDmx6ef374h4B0AphNrGaTeGNuClOJOMPA29Umfrt9gDuVOhquF1pWjdbrLH2JyJ7heacobKu1mkvh3ZVZWJaJzUoTd8qU31LmznGyTmKznQGRNKoAHJKxDKpSRzrABOmfLE9ztgQpBXYqTVZEbdbaaDMQT/V3kSYSI5nk102nLX5O3CE7L6pRqEBxA3o9Ked494QaOLz2iRCaTcbx6sw05rJZJiSK7R4+uUdESx0l1+E8EPouIkBI8RInuzbVx1LaxtsL05hKJokOQrHZwY2DIlt/7fdc1FlxJ3J6aB+gOSTUI2CVj6npDICblBWi6ej5lAvRQcftM3hLAR60P+SjEazncljPZ7A+kWbbr80SWYFVcatUxi4RCyBCiFQqgiCg3ZhI5whZbpHVUyAsv5J2nP87kSwtCpqm4HVWaRPpJgiQ1VQcP1ueZTVAN3CxxQTIAROxZxEgSU3DjGFiPZ/Ce6tTyCVjaHZc1LoOd9dTlsRmqcwKJlIXtf0APZ/Cr2lPI/ibgtQ9xNUAOQ1YTsbx9uwEpjIJqKaB+/Um/oPWf7keBlfTKYhweM3zYCkB0oaChUwCr81PI5uM83XluNbCnd0i9qpNJj86ZGdGlmFExjGJSjOB5oKHKBF5ho4528Z8Lo2FmTwH0n+7X8ZmqcZgebNPtJQ4XmKa8qS4LGRYcbmei3Pe3+fbRCTWsNPqouYSkUFXPWFoRTlCpHQj1Ripeig7hSzK6NrY9YiI8vgY+yHhRutabPcn17dYjQ9euGmOCWWSwfZQ0ykb09k4O2fsHtdxUGvgqNVC3e2jr4prB30KabNIiUhrLoEAc4k4rs5MYSGXQSphodzq4uO7+7hFAeWOjyZb2tH8EoRgSqcMJAOX80lcW5lC3NSxc1TlYHMzbrN11r2jMnarNRQ7bTRcsuIklae4xtM+qrK9mfhcUsXRuZOVmum5SGsapqwYlnMZvLIwxWH2tNbovuHG0TFfr+tEbPmkyqOzAWhnpP8phEkBSJKCKkZkVQYLuSSm0nG0nT6+2TnGRrmB/a7D9nAu1TzcTE/ecowJkEfe449fMK7A91SBMQHyPRX+x/O1ZxMg5KnKIIRC3QcuIl4faukA7sY36GzdQW1nC/1qBSpJLX2fbwLpkwaPy+F15WHP4VI2TbkB1HH66iuv4m/+9m9Y/TG3MMfWR+Ofl6cC34kAecqn+aKqC847TWlxJUFHYYk1fIR/2udzWqXxtD//KQ/nS/1xYwLkpR6+H9zBy7UulU2UafNv//ZvnAVy88YNlMtlqJrGeT4X3RfEdvUgAULXf7K66htxRKbnkH/tddjLq8DEJDw7iR50VgVQCC3dboT0x4+AAJHkx5AEoXMn8IJ+tECFRTYkgY+lZAzvLU5hMZtAwlA51Pc/Nvdxu9IILR4k+SEf8od98Q+fvAKICaH3c176IE0iIVQ285Ae80SAZOL431amMJuMoeU4uFeu4aNNytxoo6WacNhZXL5bEiAD9/ezv39EGXr+uQjInbMWQjsby/cxn4jh7bkJzhogG5SjVge/3djlTIQyBbL7ZFVusBWHqghzLlMFlkg5sjiNuXSCbZx2ag38YWuPAXvqbqagY/lDf5WZHeIoBDit+i6yJmUyUJB0BpcXpjn8+/peGRtHVbZhKXUdBpAJFCIAlWeCIiJvfzAEiEIgnAvb7WI1GcdPVxawnM/ANE22BvrN7R3cLjXRUrSQABFPEeKPAHDF71G4cBTKCnUSg0yWcGRCInboyvRgKwkTeGHos7SlobdxxzURACEBQgDwu6tzfMxsgTVCgBCwRu+l9SpzSCSBO/rsIwK6xWenNAVzhoq1XBKvL04jGY+ypdNWuY4vdw+x3WihERKb8vDY4o3nqcafQap7mmNk3TZhmXgll8bliRzWJ/OwzAiOWz22GPpg9wh360SUirBjEfIsCNYh8TO6sgRgSedPVnJEJNB6eHd5FhOpOKsKditN/HH7ADt1IixUdImACAjaH56xHEEBfYYqBFVFVjewmk3h2vIMUrEIDuot3C3VmQAieylHNXgNEK1Ba9EiMsGkHAODr0WUB9DuO+gywE+fLghE/naFVw50eIgEAshezmSwmstibTKDnuvjk60iE0373Q4HkxP0TZZfNgLkDRXzcZMJn1fnJmHqJu4X27hXbmKjWsNBu4tGaJ013DMFCSJmgQCwCRanjAS6fnKmD9XecxGQfQ+Bv0RIELGdjOMnC7NMCFKOASk3vuKMlRqOnT7qBJxzZogCIxw5abcnuuvFH7LnMtgmmtRk1GHvwyPLWn6AEDZSRICspOMgBQiBxF3fYwXIx1v7IQFCodWCBBDP5QARILOGjiuFJH6yOoNcyka1R+9r4av9MhMo1V6Xu/tphZKijkO3QzKYLfDofJWAyfzpWBSXc0lWMpLFYKPn4qO7h7hVrOKYiBtqpNRoLQUwXAdpXcWsHcVKgRR5UxR+gptHZWwWa9itkALI4UwV2d1P84b+R8QUWUkSkUIgeZyUBqrOKpDLs6QIsjgYfbfawLcHRRw2O3CJZOLMrYAt167OFrCYjSNt6axw+MP9Pb7elp0AXVo7qgYNwl6MCKmhyokIEbAqhH5o7IU2SfwRq0vuZpIIkar5QQLLqUudmGMmKX8iOizT4D9+4KPZ7qLTd9DzXDjhdw0/fUjMkUKJCLeVNKmp0liZyaDv+fjjvSPcOq7hfruHqktriJQ7pGYKkNYUzJg6ruSTeH9lmkPni60+224e9PrYbjRxr1hBqdVhi8kHz3Fo6yx2cLpfCFgtansOk7ZruTQW81nMFHLouAG+2jnmhoP9ThtVx0GHSBOa/9QkI68M4X0iK7cApHQVU5RVkk3gtbkJtiujfJN75QZulRusNqJsNW5OGKbNhEckxum8yv/gbv7HJzSuwEtUgTEB8hIN1st5qJIAkTc/4oGDCBB+8KDOBs+B4XSBwx30bn7BBEjj+ABOs8EhjyqFPY50UsmbXykHf1hdSAFCgVaJeAJvvvkm/vb//FsOQac8ECtmvZwl/ZEe9ZgAefKBHyVAuJOQrWSEtznfoF2oE/bi3z8mQC5eq+/6yjEB8l0rOH7/s6iA3K+3trbwwQcf4KMPP2QVyP7+Puf60J500X1H7FfDfUr21fHdBHX1ahGY+WmkrrwCa2UNxtwi/GQWXYWcpTW2EJFd9T8OBYgY0UEWVEj9kAKE9n9JgCTJuiQllAwEyJClB1lD/HpLEiBAj6w7TtiPDsHNh9ELYrzkzDqvVUX++5P/XTiZh/755LmuAmvZOP5shTrQLdR7fdwtV/Hx1gG26m10VJMtjkROwEjP/aNURhckQATQKoAizkTwfczFLbw5S9ZhaRRSNtul/O7urshE6Dlsm6Kphsiv4hAOn7Ot5hIxvD8zgUu5FPvXl9odfHBvD3dKNdR6HrpsLTPsKB0SIGI0qYOeOtinLBNXC2msFTKYLeTQdDx8unmIO8dVHLV7aFBIK4XCc1fsMEOP82S5Sj5b+rxsIeji/j/8f3p+8F3EnC5WkjZ+ujyPlUKWA4p3a238+uY2bpUok0ULPeg5/ERAqCPPIOdDVAJ6lvNqxItXrK+HSKGkMmM0CFmsPqFAoAwQEYI+JEBuhgTICQssJkBEaoc4b9E8NrpiBgB5ECCGABnFx0Iqhqtzk5jJJBE1TdQ6XdzaP2Jy7LDrokbWwAxskqUNTTkCu3WmEQlEt8gGRlfYUoqya1ZyaUynk0zs3SrW8fVxFV8clbHTJqWRUCjxmg0EcB72vI9QSxKapXUkVCCk3qH18ObcJBZzKaRiFsrNLj67t8+ZGhU/EHkaEADo6I/YxwXpQ6qstGFwt/alXBpvzE9wdsCNgzJnwdwjcLnnwVMNYdukUJe3sJiiLYLWKP0mOx0G90M7qKE+TTbshSQIf5+OmVgcl/MZvL0wAUXR8McdkeFyv0FByT1WjxCIHQ98zMZMvFJIMUBPaoGOA3yxXeZsku12hwHZPttCi+52+hnG3odnPrjwyQ5A8VuSAWzRBSCtqljPpvCz1Xlk4zaKrR4Txl/tHoogeDVAT6GOd7FfmgzQi3wgXlm8b46QWKefDwbHcZIAIUvAqRQRIP6AANmqNdFViACR8dySAFExa2h4hQiQtVmk4hYOmz2eW5/sFNlKrBt4TAirZF9FFlR0jKGCk/dkttAGdJ9syXQsJUhdkcLVhUlWiXy5VcTN4yo2W02uLwW6k9oh6rqYjBhYy6VYQbcwKTJt/rC5iztEYHdFdpKvDnOD5I5M40MECK0Xk65NfgDLCzAVs3FleoLXm20ZTDgxAVRtsiUU4RgxyuhJxvHm/CRmMzYMLcBevY7fb+3iTrWJeqDBUVSoZJ1I65HIyHAFid8kvxD7wOiVU47Xyavo0AqL6jScT2fc7YUEqEYKGWJcwmdEamIhkkXue/QpA3tGOSVDlRJleswQ6VBI4uryJHRNw63dMm4d1XGHVFV9lwkQUTd/QIC8QgTI8jTyyThq/QD3G218dVzGnUoNO/UGK2iImBXXxFFqcKhvpTnBRGiotkp5LhbjFt6YncAMEYCWjcNGDx/d28fdSh31wEMbPvrh/QHNfyKcZFacJFRothFRm0Ko3FqcRi5ho+n4nG3z5V6RlSS9cH86Tfte3Ar0WdyBjz9zXIFxBR5WgTEBMp4fz7YC/EAqH2XFQ9eAAKFONsXnkHOt24S7t4XWt5+is30XvWoJfqctpL/0IBl2FMnnDRkC+LAwUwZNvABxO46ZmRm8++67+K9//V9x9fWrsOM2d1ydo1t8tjUZf/oTVeB5EiAXBeae6ES+hzeNCZDvoejP6SvHBMhzKvT4ax6rAnz99X0cHh7iq6+/ZgLk17/+Ne5tbj428SoJkBFEXQCQTIBQ4LQBNVOAtbzKBEhs+RKU7AS6qglf0fnBVhgnhI/QF/FweqyzfTFffJoAYXAtJECoazbFBAgpQCaxmImzH/levTlCgARMgFAXLEF/wspDBBLL/5135k9CgEisRQK6BG6RN39Mo472OP50ZQqTiSgH3d4tVfHx/QPcp2BcRWQ8iGGVBEho6fOQoRk0AJzzGgm3UPc3g6Xkkc8EiIc528Kb0zmsFtKYSCdQ7vbwu7t7IgC322MATdMEARL267LNzqRl4s1sElcIDJ3IsHf5p/ePGKjbJlsOh4AiOnZxLvRD8ejC8kj0pJP1ClmXvT8/jaVcGlY0yp3GH93dxUaJLIkCdCj/g61b6Ptl25CE8QQJwEoENcCkoeFKPoX3V+cRj1q4VxJBvl8cHeOg3WFwl3MjpMe8kI8yUEsgHYGAyykKQZ7msGXF0LBXbeCjjW3cqzTRCIiAIAuqsCFKAqhPsGxOEyCkAIk5PSwnbfyMCZAMrJAA+febO5zJIgkQKqrophYAOD+PiIT48Gcw4gM1kSAwZP/9yQN/2GmMmqIMYEz6flaAuEhqAaZMLSRAZvl55FEEiLT9Ok28yOPg8WBbMBd5y8ByJsXExcpEFrZhoN7ussUT2aTt1xood9po9R0OFqYdkrr9LZ1yBjTkbYuDkGdTccwlbWRjEUQjBiudPt4+wtfHNdytt1GkYGJVVFXss1IBIlfi6CDLHnWhAqGxK1gGk4FE5K1NZDlE+bPNQ9wu1rDX7aJK1jdEToRTh1fFCLFKyipSZBSsKNayWazm01gqpDjE+vOtA2wU6zjsOmiQuoqBVLLvISOdQSvdwI6R9gMiP6Q2iAD34TWDcisJVve5xglVxYQZxXoujWtLM4gYJq4f1dnyZ6NSQ6nb5X2TMoPigSeUdvMTnBkUNSM4anTx2dYx7lSaKLkeWpStwPi2tBgcHt+om9Hw1OWztXiu5noGnuhYj0bZ+ura4hRMXcfN/SoTo/dqNRGYrSnoU015aAQBIleG2GdksU/N98GXS+pbZiK5WE4TASkJkIAVHB9v7UISIB4B+yONjElVwZxJ+04S763NMkl396iCW8d1fFNq4IAt0MRYCDMoqSgUFpaSBCWKghSeSU3BtKkOCEXDMHFjv8IKkDs1Cgrv8fmyIsfzmMC+OjuBuWwScSuCo2YLH2zuMlnWCfcrcc0T9w2yl5+Oh+Y7/Quqm0m2ZK6PfCSC1WwGS/kUFgpJNPt9JugpDLxJ4L9HShlgjgmQCcykbc6a2K/X8Yf7u0wS1KGhx1Z9Yq+lxg22PmPVptBXSZWjtMA7u4VANowMCbKz9qrTz7m0PT+o3BpmDw1uuoaXpgHxYCtAXguwmkvg7dUZxCIR7BSb2Cg2cIPswNqklBCfRdcMUqrNRDS8kk+xZV0uGWflJFmWfbRziI1KHVXOXyGciNROI9FEA3NPOQsEWUifa8NHFpQZlsC15VlkEwlUegE2y018sXOMnUYbHQ3oqeB9hd5pBFRrSdoKlEr8F7Lr1Py2mQAAIABJREFU8mEHLmbiEbw6lcNUJokIzZdWD59vHeJ+tYGW74Z2d6SikwcqdTtjBcgTXObHbxlX4JlXYEyAPPMS/8i/YHDRlg+BooMJJNclAoQeq/tdoFlDb+ce6t98jO7OPXitOkBhqfywIG6oOQ4vtFSQPpQXIUCymSzW19dx7do1/MV/+QusX17nhw1Np4DUwZXuRz5QL/7pjwmQJx+jMQHy5LV70d85JkBe9BH68R4fPWBXKxUmPT7++GP8y7/8C27evAnXdeBRp/sFf85TqgmIiAgQHUimoc0uMAmSWn8VemEaXT3KXb/SdmPwKPodANgLHvIL8bKTBEjYsc73U5robGQCxMJ7C5NsgTUkQPZwiy2wRgkQggwFECVCiR80fDgJdT6+AmRIgIjOXkmA2LqGtVwCf7oyiYmEhVqvxwTIJ/dJAXKaABnpXQ5tS84bjIsQIKLTPLRJGihABAHy1ikChMLjr58gQHS2qpHTzffJM17DejzChMPr85NsB3fzgHIPqrheFuQJ5zOwckOE2nLXs8y8UAKkVLIES+Lny/OYTibQdj1slRuDjmPK/iDCwSUveSYdRnuGJaD3QyFAPCZAVlIEwM5hJZ8NCZAWfh0SIC2oXA8qBWWyRFTAUOnvwspmaNQm/05jLgAsYbSjwPXBti4UPjzcuUKA8YTfvqiv+OGe6TA8WYzphQmQTo8BdLI5ovUqaKzzFSDi68R/p6wKW1cwEY1gKZ3EK1N5TCXjbPnU6bvYr9ZxRCqFtiBAyN6GrbYUFVEOWtaZ8JhM2CgkYsjHLUQMja1oNit1fLB1gBulOo76FKItvPdFkoTo7pczXsLkw+1W1oUyRihU3GXAfi4uchHeWphiEub6vlBSbBBg3+2hr1LXvcxAkd8hbOkoH8hCgNmEjaszk5jLpJCkQO1Wh5UkmxURft4J6DohaHBJgIwelyBsBeAtgO+TqkMG3dUhARJXVOQ1nQmQP1meY8CX7NZul2q4Vaqg2BEECNn9UEYCWfiJjIw4Oo6P+5Umh2VTNkkDCmctyU59MY4PEiAnwW4CWklrQzOMahkSXxTunkpivZDG69N5uK6PT8mKqFjBYaeDmueirxH4S+8ScLoEf8WcfzQBMjqupL6xOASd1t90aIF1FgEyvG7QtxJhQVZtl1kBNQtT13Bj55gt4G7XOzimAHHa+9iyLCRopI3lCAFCI0rHnyAAXvWxToqCS4uIRS3cJTs5ykSq1HHU6TJITYRUmjv643hncQYTSRuu42K7UsMnO/sMkDusKCR7sZD+4sKHVAgrQEQFdALP/QC66yOj65yDQUTeqwsF9IMAH28esAKp0u3Bdcj2jRRVwgJrPhNHwlRRbDXx6fY+7lQpO8ZHM1D4u9kuKrTRI5JPECBE4I2QICO7jDjCkf0rnM/072lePYwAGfBa8kJJwApb4g1ZxxHu64T6jLggUl7E4CEDD6vZON5dm+NcnMMaZVzV8fVhBQetLp8Xrz/KHGHCSmcF0PsrM0jbFg5bPV73H5NVW72JDtdCHofY3k6qQOR1USjB6DgSKjCpq7icS+H9lTnYkSjuFZu4fVzD9cMKZws5hgqH9xSuDvSA9lhJc4tmD7l/c+aX76BgmZzfNZNPIZtNodp18SllC5VraHoO741kTSZUOqO02ZAIeSFuCscHMa7AuAJcgTEBMp4Iz7QCQjpO8tVQShpaAdAlhqT8dNOmdNpwayV0tjdQ/eZTdPc3EXRaQhkiOyBGCBA6YCJAuEvnYUBGeC8wMzWDd959B++//z5+/sufY3FxkTNBToSw/kgAkWc62M/4w58HAfJDU37IIXleBMh5wcY/1Lo+4yl/oY8fEyAXKtP4Rd9TBVqtFo6Pj/Hpp5/iH/7hH/DVV1+i3e7AdRxpTv3II3sUARJQ1oGdgF+YgrW0gvyrb8CcnkPXiMHVCPKQQKXsnxzsjI/87pf5BQOwILTMYdsQtjvRQAagycBlAuTdhQksZhKIG0IB8u+UAUKdjWcQIFTBgSL3TFhFQgePT4DwO6XnfZhpEFEV2IaGS7kEfrEsFCDVnrB0YQKk1mYFiEMqhXCwhEJF2PpIsO6scbwwATLirM6AHylA4iEBkg8VIJ0efksKkGIFx90+uqwA0YR9iyQhAgJoAszoCtazSby3QkCRhaN6hzvePzk45owGsqYhAEySJ4IAEaBxXAPbt1zJC+A1GY3ifrmB28dVfH1UwkGLrHc0Jj8I8BVgTggUhcfBtCFbaT2oALGjFjZfFgUIB/F6sL0+K0CYAClkEIuSBRYRINu4XWqgHRAZJPznY7qGTMRE3NAR1RQYoce+sMQKG7RYWSaAcMocoPFoOR4qnQ5ajos+qaJGuuTPnmMSjBQECOuHniIBcuZ8lgQJPBiKjxiBwhETc3Ebs6kk5rIZJGJRBCpZPfkcoMze/jKrh8lRsnkD5y8q/R5sQ0c+HYeiaSi1e9go1/Dx7hFn7zQ5lHpIhob6MLkKBcjwwIGKuShUCy5sFcgaKqtASEmRsiwcNMX3fLV/iL1mCx1F4QBmGdzONltSfUQ5DGG2zjvLs8gn4mj1XFYgfbN7hN1GB+2QAGNCiQkQIjKGGQLyEMVRSdIxXDVhbZgA4UBqn3MvKPshr2lYz6Tw0+VZ2JEINspN3C7XmGw4pmsckW0KkNFUrOeS+OnKLDIEDDe6bPH11X4Ju62uCGcP1Ukju+cAdB+t4Yhuhc+Ea0yWYvA4i2MqFsWViSzW8mksZpJodPr4cGMPt0tVlJ0+2r4PV6P1EKbfhISVyECQOoeHK0BGd1XaD+l7iQChTn6RASIIkI9CBQipGqj2kjgXBIiKOUM5QYBc3yYlXA23G10UiQAhZdGJ9w00UKEMSJBgmq8gTjkrqo9LIQGSiMWwXWrgNtW5JDJWaK5H1QATuoI12n+XZnkvKFVq2CpV8M1RCYftLlyVkl4E8TwkM+XIiMBtqhCtFVZpeD4Smo5JK4rViSzeXJtl+6yPNw9x67iKw1YbHcdFRFEwGY/hymQOq7kkFtMx9Jwevt4lxVMFW402yn2Xs5soeJ1Ud1K1JtaSdNOg5k2xnwiC9SxzKEHo8fvOJUDkOYWA/QkmRJAgJ18hFvRwPopQcyJoBAHiYjWbwE/W5pG0Yzisd1iR+Md9ui51ESg6HzOtXVIATUU0XC4QUTEDO2LibpHWThVfH1ew1+6xGoYUjIKIEZknw0McIa5ZwUYKEB8ZU8NCzMKVQhrvLkwySXV9u4jbh1VsVhuo9Bye/54aqsrC+xmp8xvuBaLiRNaYvodMVMdcJoFput5P5VF3AlaqbZVraIQEiMwJkwc5tNAbA0wv8330+Nh/mBUYEyA/zHF9Yc5KPIgOCRAKEOMOpbBjhQKrglYTveIRmvdvo3rjM/QOt6H0O9Bc5wEChG446BMuQoDInqSlpSX82Z/+Ga79yTW89fZbmJqeevCheHx9emHmzHkHMiZAnnyIxgTIk9fuRX/nmAB50Ufox318/X4fzWYTX/7xj/h//uEf8Nlnn6FcKqHdIWudi114H0aA8EM6AQZRG/1UFtHFZUy8/jaiMwtwrDgc3RwEmQ6A8cEdwMW+/2UdwVEChM5B/LPoKI8SCBG4WEpaeGe+gCUKQTc17Dda+PfN8xUgz5wACS1uZKgzWWCRMmUtm8AvVyYxSRkgYQi6JEDaRICMpg48VQJk2FkruqXJAsvFQsLCO7MFttwhX3DKAJEh6CXOAHmQACGQPQofmcDDajqOnyzPYyqdhOsF7BX/++19bLClhvDn57BjzsoRULzqO8hENCwn47hSyODN2Sme/hTuerNYwUatiXLPha8QRCvsr4bd7ELVIDvLifwQBAhOWGA9NQKkFlpglZ+hBVZoUZLwHQ5h/unSLBZzabZq2qm28Jtb27hTrIMUMXTu5KufjkYwl0ogH4sy4Uf5MkMViIA8h1oLhbvQewBKnR7ul6ooEWDNod8SfJRw8Om9RAB0UkUikEMCgU9aYF3Kp/AedcCftsA6VwEigPjTwOyA5KLIbgrsZoUFkSAKMoaJSdvGXC6DfNJGPGYgYhIYKQBWfiqjZysS57se0HehOA40p88h4Zl0At0A2CyRxVMN1wlQ7vSZdCRyhwhRqf5gq6LwM8/bXaWShZ4DI0QmqMJC7drCDKZTCa45hUh/en8Xm7UG6kHAgcUiFF4QsGRFR933cVVFztCxkkvhnRWy3jGxVWpgs1TDRrGGYoeAVJGtMACuw1UxACoHwKo89qFh4rDznfI5hB6IKPWEKgiQS5kU3l8iADeCuxUC3AnELQsCBAGimoq8oWOdCMuVWcQjESYYbxfruH5cYaunHgHuoe0d1yxUgEgDprNnFqfJDAgQEx7swMN8IobXpwtYzqVQiMdQanbwu40dzhhq+j66RKWS+iNUltEHCGJCAL5i9g+o5BOXPmk9NjrjRxUg34UAoaB1IkAoNJsJEAqRP4cAGbXAkgQIB80TAZJL4k/WF5lI26XxKDXwRamGPSI2KCNHA2ZMFVeIcFueQzpioliqYbdax716A+W+MyCOpaJCjIMkhYYrjxUaPv0JYKkqMqbJllpXFiY4c+iTrWPcPKqK3BXH4f0na0WwmE5gLZfEKxNpWBpYkbVTq3Ng/HGnjyZZGHoB3ACc0ePA5WwattILVARBGFM/sn7ltV5SWFLRdB4BMhS1DEmF05ldJ8mG4cyga5KohjBOo13AolwPhRQgCbwXEiAHDUHsf7FfZFJTUQ3WiTEBwkS+xpkt76/OssLsxl4JN4tVDoQ/6jm8v/iUoRXOR96dR0ga3qfDtcL7KnzkIgZWknG8OpHGW3MFkP735k6J94SjdhdNl7KAFPj0J5zdIrtInt9oJcV+Tfto3NSQT1jIphPI5DOo9LyQAKmj7vbR88nVJFw5YYaQpIrGIegv6x30+Lh/yBUYEyA/5NF9Ac5NEiDUcSiIC/7/0K+UpIU+/EYdzf09NLZuo3bnC/SPd6G5PWie++QECIWHqRoMzcDl9cv41V/+Ctfev4aVtRWQJdYDPz9sHOQFmAnf/RCeBQHyY1EmPGsC5FFA5o+lzt99lj/+J4wJkMev2fgdz68CFKTp9Pu4ceMGW2CRFdbm5iaq1ep3VoAIzIa6EFW4poWOnURkfpEJkNj8Erx4Cq4Z5bBLAoJHrZuGgM/zq8Xz/qZRCyzG1UKPb7ofIwIk4btYTEbx9nwBy9kE0lEDB812SIDU0fD8kQwQYYH1NAiQ08CKRDUGsFtof0XfSB36lqpgNWPjl8tTmErF0PI8DnP+ZPsAW9U2WuzZPuxLfroKkKFBkiBASAFCxFGMw+MJeE1aURw22vjtxg4DOBXH47pJBYgYd9H8Qz79tucyUPn23AyWcxmk7SiOWx38fnOfrYWo+5kyPDRNZwKEgGLqltf8HqZiEbw+VcBaPos56vDu9vDx5g5uFKs46DtosLE/m6Yg4PtuAnWHCpABJM8A+YMEyFPLAKk18CFlgJSbaD6rDBDq6FYCZNgSLIH3F6e5JnTvv11p4D9u0/c30GegUOXQ4olEHFdmCpjL2EwmxXQBcjE1FCK8BIbRDwHmRER1FWCv1sSX5PleaXAIbo/yImg9sOf7EBwdrnFJVBCBFdrWhAoQsn5KnMoAiTw2ATK6m0iyRSiFPIUmAal8yPJHQVRREdN0VnPYpoF4VGdiI2LoTLIxqOoDvufD7zsIul0kDZXB3FwqDjtho9Tt4Yv7B7hTqmO/56JBgeGhORFZEFFzmqDXhgTIefudNK5h6yYOGvYwH4/hrakJBu7TCQvldgef3tvF7XIVh56Luh+IDAG2rKH8BSDiBcgaBubsGGfxvDpX4DH7cvsIG5Rz0uyi5nhwVFI8DGFsAmCZ9KJ1QWoeX/zmbvvQzou+ScyL4dwQBAjtSYIAKeg61rIpvLs4AytiYqPSwJ1yDTeLJSZAaBQsXcNExOBMjvdXZhE1TAbFSRlAZNJRp48+ESBhroT43iEYy5e4U4UUo80aGv4vtD9QVkEi8LBA+8osWRqmkIhFcNBo8b5EmQodIu4GFl+jWPKooeHLRYBQrYgQkwQIK20uLSBlRbFTauBWuY4vSg3stkkZF7CCbi6i4lXOnpjFZNxGu+Og2nNw5Dho0hoI58rodUkQUydHggPBBdMgsqp0DWnLQJ5yqjoOPrlf4mynnUYTdacPJSTzc6aGxVQcr0/lMZ20EdEV9HwfpU4fxVYXR7UOW7jVOz3UnR4aXhddn0gQBT5ZufF+okNRdd7XhlozqXwMae5TCpBRgYcgQOS/Oa0AkZ8oVFI8I8LfnLnC9lzCzo+vT4oCSw2QUjws5xJ4Z20BcdvCXr3Nc/zzvSIrE1XF5LBxWn+JEQLkJ6EF2jd7x7wu7tZaKJJSY5BhdcZOEq4ROj46DaoCXZvzFG6fTjC59NZcHnHTxH6ti3KHcoB89Gith1u2PHtJ5Ej6T3wbh+Hw2mMrTk2BHdVgRgyoERMHjS4+3TzkPKWa02MCRKzb00qqs1bw874THH/fuALjCpyuwJgAGc+JZ1qBIQEiJOAudSaFgW1m4MEicKRSQXVrC/X7t9Hc/AZu5QC614fu00OfkJmy5Dm8ENEBP1IBQjf+hgHbiuP1q6/jr//mr/HOe+9gamoK8Xj8wXMeEyDPdB48jQ8fEyBPXsVRAkTc98ob3pO/n/QbxgTIk1buu79vTIB89xqOP+HZVYCDZT2Pc0B+8+tf48MPP8SXX37J4ehDi4WHf/95ChDxaClAK9cw0YrYMGbmMfH6W7AXVqBkcvAsGz32Oxfh3dKmRfYwPrsz//4/edQYgzvEByHoGiJBgDgrGaJ4czaPlVwCBTuKo3YHv97cxY1yDXXXQ8eXIejU+ywsOIQFlqj9eT8hLnRGp/oo8Pb/s/eeTW6d6bXo2gkbOXWjc2I3k6hAZWnG9nG6VdfH155j/0b7frqnylUuu8r+4LKPx54ZjXIixdRk54icgR1urefdG0AnkpKoQAnQ9JDsRgMbb95rPWutkwBMCCMLsBQAkPT1JshNi5U/XJnGXC4plcFb1YZkXqiQbR09qYoNaK1nrgBR1yzgZ0CArAahvwwhj5omdisN/Nf6lgA+VddDj2dWsVpV1eRhugBVFxHXwXTUxguFCVwt5HEpCEP/YOsQt4+q2Gx0UOt7gGFBPNYl4LgP2+tiKZPAW8vzWOL7Whb2aw387uEW7pWrKPtAh59dsgEUASL7vaZyK1Rl/jDZQhEgQQg6PdPPCUE/aLahEST/miHoO6ECpKwIkC5Bu2cWgs7+oFzBQ0wHJi0NV3NpqcSfTSfRdz1RK/z3+o7YnrCSmNdv0bYoGceVmQkJIc7YOmKGurcIdT4y7kSFpDInHEDItd1aE1/uHGOn0pAq4h7fXtqTVdln54HMPSGeCKSp+58wA4QEyCAEvRBkIBAYP2AIdBV3ylUcPVEBMjrzgnOcmPYMCRA1h5THvQSU095KB2xLV1+mCVMyanRong/N8WG66r5sJhXD9cUCsumkEMhbtQY+Esu5Jpo+VTFUVBjB66v7tPChAOTz14YTdj0MFed88F1MRSO4ns/iymQWq9M59FwHn23u406xgvV2G8W+K9fBmUSLLptV9x4k8PvKRA6rkxksTqQkfPq9R3tC1JCIpJqKodXKskzNYQKwYdqFUEYif1H7COesbZiwGQgvGR4aTEODRv80nYAvENGAhKEhb5gSEH9tZgKaoeMereiKlRMESMI0MRNTGSdvXZqDaZr4cq+Irw4rYvNFoLcvBAhVSkNrJTViVKNeTICEa4tSlpEAWUkl8MbiDBYZ1mxb2Kk18J8PtrFeqUn7CTUWjNfhq4flAGoFfVoFCK/taSywOqK+ebwF1jdVgIQECO/qJ3QX1ybS+GVAgOwUq7hTrOOjYh27nE8AUqaGJVvHi5O0XlIESKPtoNpzUXQctEKAPFgTBiN5JMA9+NFI32hir2cZGiKcXwZQanVxa78q+xOzV5qOIx3J3KG45mMqHsXaRA5L2RRmUlHEbUus6Fo9F1Wu/62OkNvVbhulfgv1fg+dvosWv3o+eh5VDJbMQWUNN7SiC4W1py2wTtEdwUY88t3BHFYWcUKzSF4SP5cuX7ZB1ZwJSw8ySkgY6prkKqU0D3PpOK4vTsOyLWxWG1IQ8NGusmY8TYBMBQoQEiCWqePzHUWAPKo2xQosJEBGV7rBXAgsMlVfKIKGBAizOqjKogLk5bm8EL4H9R4qXRYVUFEzfLUhAaLW/7OrljozyrrBzCiTOUDKEpHqllu7JWxVGqIA6ZMAOTVbL5pHP/zJcHwF4xYYt8CYABmPge+0BRQBwk1EHeeoACEBQr9S3gTa/T46R0c4vH8ftY376O3dg18/guX1ZTNThxt1iOfmEh6yn0SAEDCJx+KYmizgtddex1//9V/j5ZsvI5PJwI7aYwus77TXv5sXf5YEyM9NkXAeATLaBt9Ve4TEyHf1+t/NSHu+XnVMgDxf/fVzu1rOfX7t7e2J/dV7v/sdfv3rX2Njc/NbW2CFbclzRt8w0bBsmNPzmHjxZaRWLsOemoWfTIEADDMABueRJwR4D/vo+a6MOAN4BDAJTSVsH0h4jgQQvzxLz/gM5jJxlDod/J+NHdwuVsQvu8ngZ3q4B5DIkAC5mP4YvK/YdhCcUC2qwDX1kD/D5g2tIwLoLSRC1JnPF5uclUwM7y4VsDSRhsmMh1oLv13fwoNSDTVXESAhCBRSM6qa++JHWAA76ix+4tkDy1V15TzFstI67jmiOPijK4tYymfETH+zVMV/r2/jfrmGOgOzCaYyl0TUByEBorI3CIBnTR1L8TiuMfx5eRaWFcHdwxq+Oq7i9nENh62e+MjzYfkOon4fKa0vFiO/vLyMqUwK1Z6Dh+UqPtzew0atIWHKfQG7SYAoYFvBOk9PgCSiUWwUGxLK/skBK3dJgOjyJXZJqjBWVccGOQwxT1kYMQR5IZ+CZhkgASIKkJAACdRDj+uQQW+NjJcQmpI/g85Uo4oMhCuWNgWGKU9k8MuVebH9qTGr4riC9zYPsFFroqcrAJatEpOA7yhStinKIhICoeERSSK+hfj6B4QpS7ZIgNT6jlio1JhN4HkCpg5MYYLw7NO2VEp5oyiV0A/+tAUWLWAGFlj7T0uAjI7S4YwK28XTSNuoeWfwP9+UMcFcGcXHuJIDohHQDwgfywMsKipMC4vxhFRyX5vPQTd1CXKmhdKdUkUseqj8cGk7GKyptIUbBf+U7dpj5l1Qsy6ZGuB8cGU+LMRssYpiGDrVKeuHJSFAPi9XscswdKl2V/ZXJD+SHrCUSuLmAgH/JFKWgcNGE7/b2MN6hcSoho4U3ilVilSsB8oY9kOQJBn0pFISxixL7JPydhQFK4J0xELUNmFFDBiWDstUIHdU08ReLG2ZyCVsyYYheUkrujtHJRxTAaJpSFoW5hJxIUBeX56Brmv4dOcIXx2WhZyjXR5zqhTYOzL+BiqQswyICoMOyDf+TfNkjUz7HlYzSby1OIt5KqEsHZuVOv5zfRsPK7XABmwI6oarknrX0bXy/FUzBIPDn/I3zgtBbz8hA4S/xwyQeUvD9SAE/dsQIFQgJTRgQhsSINmYDRIgd4s1fFRsYKfdExI4bWpYiRqiACEhlYlGsV9qYq/exn6bFkmOEERqT1BJIIOtStbVk21D8F+ymgb2glyXfNSZQ9PoSP82XVrmKUJUCDiqngwDSTuCQszGQiKK6YSNHG357IgQ27TL8nwPrX4fRZIgrRbK9SaO6i3s1VuodF20Yai8EE0pQdR/w54cAPzBuDq5UoS7cLg/q81ORhX3KA1iD0jVWCpqIx21RVWTsm1RVcRMRYJwPJMUEKWm7yNrmyikbQkF595866iCjwILLOiRgQWWyrJSFlgkQMyAAKFihiTrkwgQrm2hUirci5jXMRWzcW0iixcKWbwwkxFy+8FhFQf1tqjWeiR6g81kcPwYkI3DlUv1s2pNRV6zgMQTirkHHdWug71aG+VuDy3fhRPgVcM5NTid/tyO/OPPO26B56IFxgTIc9FNz+9FqgOTqvxQvqOKAGHFT8TpIdLuoL2/j73bt1HbfACvtAm9VZEbxJAAkQN6QIBww5Nja3ATdl4Iegi4kOxYWVrBW2++JRZYL7zwAqKxqFTgnKlYf75xjud3gHyNKx8TIF+jsU49NRzvFxES3xVBMSZAvnmfPe1vjgmQp22p8fN+qBbg+lIsFnH37l38/ve/x7/+y7/g3v374Jr+NGvP4xQg6uaXXv0GmqyYn5xG5up1pC5dRnJhGXo2h7ZuoC9WLyNVko+Fxn8aN68nCRD1mXjUIShKEDHqMTQ3guuFjITRXimk0XL6+M3mHm4dl7HfaouFDEEWkiCEb0ICZKi3ODuqlIFG6M+tbEJCUmMIu6hznLLXGMAMg14Jj2QEi0g6LCZtvDWfx6VCFul0CketDn73YAt3j6so9T10WBVDuCNUGYijzeMPdooAuZD+kOsi/CX+/FI57iEGDxnNx7V8Gn90dQkzmaRU6grgvrGLR5UGmtBlPOryFabGqlZRAJMrwc2TRhD+vLqIfCKBYquHB8UGPtopYqveluwJjn2qP6jUmIwAVycz+MXaIhKxqJALd4Lw3t1WG20xw6FCJ6jqD8Ab9c5s7yHko4BnZ6AAYf+LAsQOCJBDRYActBQBIqXvAZAskKBU3ZKc8RH3gEsZFYK8mE+xFFoRIOvbWC/V0SBQJwqQAZR47lI0JEDOEldDa6VQQ8Cciz5Shoa5KEPhmcUwj0w0gv1yA/eOyvhor4jtZhs9I6ySZgU2AWwCdswEUTHSITF3mgDhfYcUbkETS7M2FJA5DONV7alUHmfH0rkEiIwjB2ndx0xEhQA/HQHC+RfMrBPDOlR/hLOOFj6hBRZnqw7TpxGWIkA4TZgp4MCV54XhwVFWx0PHQjyOG5NksS5WAAAgAElEQVSTWM6nUcjGUOt28cnWIe4xR6FDgNiDxuyPgBTlpxajtaBCfqhbOH+3OQHCBveDnOOsip/QGU6dwtuX5pFPxFEmkVWu4v39I2w0WqJu8pj/QSsjAHlNx2o2jTcYfp6Mo93uYbNcxUd7h9hstNHWCBCPhqcrWzDDY4W7+mJ1e8yKCPFBGytmdGSiMWQjEWQMC3HThGEa0EUFQpzZlyp+CwBL6ZibRAKk0e/jq6MqvjoiiUUCpCNrB8HikAB5bXla1qSPtw/w1WEJG8zs6TlwTxAgyuJLWYoFYO2pZUytWwNzLuAUAcIsFRIgMHRsVOv4NYnISh1OQASqfTB8DbW+qfv0s1TIaC+OEtkhzE6F3okQ9MypEPRaQwoQRi0o+bujIegc/9+YABHCkiHoigChBZZSgNjYFQKkKgTIbkCAZEwdK7aJFzjvLs1Kv6/vV7BRqmOz2UK11xfFlmID2IOinQuUAIGV3UijCMku5LBSpVFN5PoeOo4nCkpmQTmilgrbnPsiW0NtVUnTwLQdwVQ8gkIihnwiKkRDMhoRZSFDxqku6Pa6aLU7OK43Rf242+zgoNNHzQG6NJLjXhPQ3iGddR4BMtibB8ZZLDRVs5bFBlwbYyRnIqbko6SjESFAOC/iEVvaKyLKsVAtRJpI2cXFPA/ZiIGptC2WXszEuSXr8DF2G10IAUKihhZYOhAqQN4eIUCepAAJm15lhAUWZMH7c5SFBAjX1WtTGbiugy82j7BZbqBKCyyXhKEa+2pXZ6+FJQJBXwdzQ2kDVWuqZ5D4Zv9q6Lg+Gj0qZD10g9c4y/qOgaUf6p5j/L7jFnhSC4wJkCe10Pjn364FTh20nKDih3LdSLcDq1FHc2sLu59/jvr2Q+jNY+i9BkzxPOYNTsjBDw9n4c3ceeSHui+jpNlDYbKAGy/cwNtvv40//7/+HJcvXxZbLEqczzzG+9S36+fv4befBQHCw2pIkH0Pl/yje4sxIfGj65LzgaAAqHoacHhMgDwfffpzv8parYbt7W188MEH+Kd/+ifcunULnU4HjuM8BVAdgHzDlM5Bc4qqw9cEZGixEjKbR3x5FalLa8hevgJzooC2aYnNSFiFPUyLuKhXhjWuz3e/na7EZguo9hIvb5+hoQZWMnG8OJnG23MTgnN/tH+EL49K4hvPMNKOYQmgz4pvgsKWeP6HENrJFpLzmYBBClggUC4qXrEVUs/lzxWxEBAyoSf/qChEYRRBCKmLuXgEr05lcGUqi7lCHo2egw8e7eLOYRm7zS7q9LbQTPgCzp5SmFzQiY8jQAT2CCr7nQAqYX5HRkLD6SGfxR+sLSCdsLFRIfBZwse7R9iud9DVTDgawaugMliVnA6+CGqxYjslypYk3lyaw2Iug4huYbfGLJADCUNnBovrsRjIRd42sEx7kUIWNxempHE+3jkWouphraEqyVlFThhsxKIsNPY4AUxLu48SIDquTWbxztoCklSAHNfFoufTgyKUBZYiQBgcy0p6EgDSPQTMfAgBwsrzdy/NSG4EZRXbtcaQAKFFWaAROJd3DK83KJgK5+eQrlEZPgQRFVhFQJLt0kfe0nApGcMLVNIsTcM2DKwflGRcfMGw7g4r7FUgfGjuwzEeKh+GR//hXFEFV8OrkFrwwA6LbkmqN/mXkRsHKc46SaaFz1F138MQ9DADZNYaVkBLCPpjFSDK61/e5TQgPvyJugYBbtV8k7hkqoKCvBK2X19ssvilFBgkGNMEJE0da9k0XpufQy6RQK3vioLgs50DbNVpfcXq5wA4DHKVgml6QkPwePXHcDKqyPlAWSUh3ipb541FZrlkYEUs7NSb+O+NHakmbzqahEGTAMmS+IqYuDKRwWurC4hYUTw4rOH+cQV3y2Ucdrvo6SRuA3BfQFJPkR+umlMWyUzbxkw6jZlMBoVsCul4VCrb2cj9no9Oz0O710e730Pb6aHn9MXSkWBxXNcwnY7h6mxeyAbabt3j+x+XJMtBCBDLwmwiNlCA8HI+2j6QAPSNegNlEiC6ArA5RkT1Nqg9P7VwnWlYRd0x9D4SrCcMgBYCJJuBZupi0fOb9S1Rm4gV5MCeTAHYQogF3xPL6UEGycW3yYOVPyCjYr4rFoVUgJEQZoD3RqWG32/tCMnTFbLsYgssIQC/YQg628vydckACQmQdwMCZKdYwb0iM0Bq2KOiDjpIgCzZFl6g8mR1FpahS/g2Cb779ab0R5BwEWQCDef0YP8aUTIO1gBplGB18pmPQ+IisBwL1W/B/A1XEP5JQpY2fDFaS5mGtAO/EnZElGqFuI3puCXh3ilLF3u/vVYH65U6vjwoYZs5N4EC0gzGz5D4D3pqRAEilI4o09S1CmXuO6Lk4TqQtSxMJ1OYTacxm8sgE4/CNBi8DnQcH92+i47D+dCXedHpO+g6nFMuEk4fc4F1XsSOYKvaxJ1iFR+SAGmSAFEh6CEBEipASIDQAuuLbWWB9bDWRDGwwOKZ47yROHQHCbgq+SweJmMRXM1nRFlyZSaDbr+PDx7sYv24hkrPQ4cCnYDM5wyQftJc0sEDgjkc37ILBNaaIdUdHmC4D/RJbjFDSM4zJwPawx0/XB+f73Pk+OrHLfDTa4ExAfLT69Mf1ycaOanz7EYChMc8ht5F2i3o5RIaG4+w99mnaO1uwujVYLodCUmXmpGRihR1QxrcRp5DWIQ2PwQNGbw6NzuHt996G++88w5++ctfYml5KfBkPu+Xf1zNNr6asy3wLAgQOXCaJqLRKGzbBm86zyXEnqMOuBAkD3M+zjs+nlMZ+6Rq2dGXeRpg/vTbXvT6o9Xd7OPRqvBwTocS8/Df33f3fJPPG17jYLW5gNTg5yUI3O120W630e8zpjK4RToH8D392ccEyPc9Gsbv901aoNVqoXh8jI8/+QT/+I//KDkg1WpVxv2T1p7HZoCIt70iQDq0ZklmYE7PIXlpFYUbL8KemUXHstE3CHeFtZFPqnj46RAg6kZ8FEpWwL6qZfWQNnXMxkwhQP7H0jTStik2TrRy+eKAFfQdNHQTXfrUB7CwIkBOwL8nhgSVHQQECC7w3VnRLBWb4boW1NWKaCOoPB2trQ0KnOXZmlhGeVItei2rrGSuzk8LoP2VhKaWBRw9JtCtWWLNI0qFp0AeBuPq1IAOoW113uTYCipcfQcFy8BqMoYbhSxeW5qBYWr4/PAIt45KuH1UwUGLnv7Km13lfzBbIFjPg/bQNOVXHvX6WEjG8MqsCjWfTadQ6fTx20eHuHNcQ7HbQdftIwIX04kobkzlJSPhUj6NRpfP28Pt4yr2Ol3UHFb+q8p8EhPqEcI2oRVWcCFh5f0ZBciCVPuSAGFQ86f7RRy0OkKAEDQiASIkRPD6BLJIgCREATK0wPItA9u1On5HBQhDwxmCLhkLF6wcIZl2SqE1HLUcT+q9FcmgVBS218MM1R/5NK4Vsrg8k4frevhy+0DChx/UWjjuu3ANAswhwRESUUHrDAaK+vmwNn4Ig8koDffvxyx+Ulxz4ufKAus8AkQyQKyhAkRC0J+KADkbORK2SUjAhGHuYQFZmNnDDuC8ZBg0yQ/+nSHkrODn/FpLxXF5Iour0wVomol7R8y0oP1VWTJJHENVsofzK1xXTq6WF6+to20TVqIHXmpCSNhuD3NxGy9PTeBSIYepiaxYzPzu4TbuHVVR6jjouQT7fUzaJi6nYrgymcO1hWn0PB0fbRzjznEVO+0GKg7noVL+8IpUnqQnX6bnSHZMNmJiOhHHUi6PQjqJZCwq9wM9l1kLDqptF7WOg3q3h2a3i1avh16/D88hgcJAbQ1L+RReX5lBNBrBerkmVmFUH5EAYaYDM0Bm42EGyAx0Q8cnO4e4fVzCerWuFCABcSsqjBHy40xLniJAwgp2klm0lSaheimdwFsLilC1LBM71aYQIA/LdXQ0KiWHSQd8fc6rLonNgfVbaC10dqCf2RWZLwMfigBR83/2axAgoQXWMyFAqCDSXFyZSOPdy0tI0wKrVBH7tk+Ldey1WKevI6UbWIiYuD6Zxhurc4hYBr5iJkuxgq9qDRx3FAEyMMYTsiBQvI3sX8qGbPgIM2WCVHS10suaMZJNNViPQyoz0BcEFpChWJC/FTMtIUBojbWYiGAhYWM+obJCSOztNFr4dPcY90vMN3HQ6HuiNpT/BgvtkABRO60iaTn35VNpnA/Ml3KQ0H1kLQPT8TiWsjlMptJIxmIwg/nQ7juod/qod/uo97po9vpokRTsKQLEcByknD5Wcgm8eXkRqWRcLKKowPlw/xh7zS58nUo0FYJOBSQJECo13pEQ9CEBsl5r4phWg0EI+nkjUXJhByH0ymSQmNFEVIWgX6ECZD4nRM1793dw75B5Ow5aLuCzCJYKFiEvfPQ0F06QnxS+l6waQhzzfBlai6n+UkopFlMqS8iBI4kaKGcu90mnzW9ynh7/zrgFxi3w7VpgTIB8u/Yb//ZTt4By0uTBW+TOcGE26nAP99F4tI6jL75A52AHltOC4XUJY6iaqVOSXG4kw9uXkcMHN/4gwC4kQFaWV/Bnf/pneOedd/HKKy9jemZawrrkcHB6jxrvUE/dkz/UE58VAZJMJjE3NwcCx/l8HrFYTKpUv85j+OzgIHv6xuTUnf6zGl7h21yU33ECKDxBgJwERAbe6KEsO5g/g8PfELU/eTs/Ep4u73W63YLPfR6g+TgCJOzbXq8nBAAJTL4+b0ZJWJGo4p/8t5AhX6ezvuVzRVF2KjT+SS85+lnPI0AGKiRW3/X6aDQbOD46xtbWloDCX0elNCZAntQb45//GFqAREe9XscXX3whChDmgTAIvdlsPhMChNWdXVqeRBNwMnkkV1Yxd/M1xBcW0LFj4rNO0DzQQDyhSX5aBMhJqmL0XOULEJg3gev5JP7H6hxmU3HUun08KlXx4eYe1qtNVGCgBUOFSQchxKGO9vRazJ2GFaYkP1jwImA187xHgL3wDKdyFM6Gjw5bX0HHJAtUxbcuBMCrlxaRisWwX2ti/biCz/cOsN1oowlzcI0KTAoIgFCxEO5PIUxxCrAOr2uwvwZHRVZ58hpSroOlmI2bUxO4NpXDpakMmq6D97f2RDGzUWuh3HNF/SEEyAkwSg25IYDvwvb6mIpauCIVqzlcmy3A8XV8vEMbnQq2qjW0eh1EDWCJSpHFGazkM0hYFg7rKuvgbqmGYt+TsOcQaA+tkkII/wQIz4sYECBhCHqoAJlXBMhRQICIAqQjAc9flwDZqtXx3sMdscBiSD2DYy/ct88hQMLeG5x5RqAlpVpQioHFZBQ35wq4NJHBZDqOaquNjx7tCPC213VRpSWNrirQh49TB7ZAeRLanYwuDvJbT7BSC58/eq3yvSADZECACJjG8axC0Gcjhlia0QP/2RIg6oqU3dpw9qu5ScuaUJ3lwab6g8B5Ko435qewnM8iEbNRanbx8eYh1kkudvtoUI0UEGDDzztKUQ3n20XU6PDeLTg3y6+r7xKIjbh9TEQMrKbjWCvkcHlhVgD7z7b2ZT5s1ltodvuI+j7mkzHcnJ7A2kQWhUwK5VYf7z3cl4r/ottD0/fQ57iV7A+VJUTSgjQ4K91ZKb6az2IxS/VHUoDO42oLxWYbpXZHrJBqroeW60luAD3+eU5lWDz7UCzDdA2r+TTeWZ1DIhoRkuF+iQRIBcfNNhwPiJuGBLVfm8rK8wi4k1j+6riEe8xU6fSEuFXrhTrbhhTFoHUHwzWg6NSgHKwlrF63tDAEPY435mawkssiGbOxX2/hP+9vCandIgEyMCNUrgpsn74Q1ioxKCSqz5urz5oAWRjJAPnWCpARAuTty4tIx6LYJQFSrOGz4yr2qQBhVoiuY9bQZd69uTqPeDSCRwyuL1XxRaWKg3Yfvm/Cpw3W4B4qpPrUZApx7tG7qmCnCWSOo0ToUG86NMEK94LhPA02B1lqJFslUIQwpyiheShEdCzGI1jIpjA/NQFHM/CgWJeME5LgJCilwGPEAjKch0MCPihMkDwLZcXI+UACtBC1sJJLYzGbwVwuIzqk/Wobx42WrKmNXg8dxxVrK345onKBKLL49wjtr9w+1nJJvHNlGdlkHPu1thCotCKkZZdv0DjuYgLky+0jIa5HCRDJGTp1Wguz3MS6SzohWFfhIR+xsJpO4GohjRcWJ9DzXLz/cF8yrZgDU+NmbgSZKaLw9JQCROOqGKxQI0pEUQMGBEhYpBG+52D1GhS3hcrAkyvg4xORfgyn8/E1jFvg59cCYwLk59fn3/snVocERYCQbedBlzcuWq2C7s4Wmg8foPzVbfSP9mB6XZG1K/VHaFgxWpV1PgHCdyAwOgwjA65cvoq//Mu/xDtvv4O1y2vIT+SGQMuYAPnex8G3fcNnRYAQMH7llVdw9epVLC4uglkx3/zxdATIN3/983/zdEX0uf8eAXfUz9XNk7qfV0TgCSJkQF6E73k+XBGC8xepIk6A/08BHISWdVRBkAzoO31RRJxHgFj0xD3Pwu5ZN/Do64We34PE3CeQZSMg26Alw3YILNhE5RKwsFR9lIolPHjwQOyBdra3hQAKSZcnfbQxAfKkFhr//MfQApzTtLz66quv8K//+q94//338fDhQ1QqlcFadNF1Pl4BQnCL5wuVu9C1ougk0ogvrWDh9TeRWFpGL56AY9EkRNmMXKxdOL32fZ9U63fRS6OQVVg+oqyL1KnMh635SGouVjMJ/GJ5GpdyaUQtE0eNFj7cVIDiQc9D1YVYOxEwI5h41g1dXf95BEjo131a5TEQCAf7U4BlBNemrpPECe054rS90Ty5vjdXFzGdScPxfOxWa/h0i6HHdRy7Plryosp6akiAqGsbZGE9hgDh8wZrb2jlRcDT95D3PVxOJfH24ixWJjNIJmwctlr4zaMdCWs+6hAoZoVtoMQYaF5O9i1Xf4JPEa+PnKULmMvw55vLc7AtG+vHTdw/LuPe4RHqnQ6SBIUnspJxMZVKoNXpY6NUw0e7B3hUa6LmMqMiVBqEIMywPn/UBkvG/hkCxJAMGFbihgTI3cACa/9rEiDz+RRCBcgoAaKsky6YeSHgNKIACceSUjMMDadUiLiLBD3/TQ2r2SReW5zGTDYpBU671To+eLQj1fhlT5PxQBukYf5J+MojffIYAuT0uDnnt89M3AERMkKAhOTKaAg6CRC2+zcjQE6W4QxVIGEjj4C2wVNDazhRXgV2UPTin7ZMXM2n8ebyLCYScVS7PWyU6/hs+xDb1RZaYM5AqMAZftxRZZlaTx5PHJ9PgKgWZZ9SmcFsFFaGr05m8fKlRVFqbxSreHBcxlfFMqqtDuK+hpVsSqzjFrJped+9ahPvPzrAw2oDDXjokOgRAkRh0lyzJPeI652hYSGdxEuzU5jLJAVsrjU7Yp22U2nguNtFte8En1tZ3HDdC+2pLNq+MQBdY2ZJGn+wOodUzJacjQfFGu4eDwkQhl1P2RFRKL27Ood41BKShAq7W4fM2OmKPaOHwMAoyBs6odsbOXKG+QWq1dR/SgHiIem7WBJiqCDkTiGVFCLm/9zfxt1SFQ3fV7lC/CRig6ioFicA9cP5OdSInN2TTszhb6kAebYEiMoAuTyRgiJAbOyWqF6q4fMRAiSmaSjokH57a20BmUQUB7Um7ldq+PiohJ1mF45vwBMCJLRXUnOKyr3z5v8oYR/2yujzhmZ6A5pk0LAn7iYkKF3NIqo5DI45WoG7faQ1H7O2jsv5DF5enkOSmVFtB/dLNXywc4jtWlNyukKVa7DjBfueWn1kbw4UIDLn4CIKHxndx2IqgRfnCpjNpCSEvdzq4dZ+WSzUqu2OhLEL6cH7oWA+CDEuqjIg6rvIeQ6u5FL4xZVl5JNxHNTaosAJCRCPBIh2kgBh/hgtsKgAIQFCovPBiALkIgIkJD1UhyjyjgRnzjSEKKKy5ObKFGAwc+dI1JnrYnHmQq6DSWiy7rNQgxQiW0ZZBw7XMqUu5vNCHU9ogzY6M9gGMlRO3RqGxMeYADm7joy/M26BH7oFxgTID90DP/H3H1ZEqWqVkACJuz2gcozWxkO0Ht5H88E9OMUjGCQ/fEdt+iO1mkNZ+sUESLj7GLQ4sqO48eIN/OqvfoU333oLCwvzSGfSoyf3ky3/vOMcP/FxxI/3rAiQ1dVV/Pmf/zneeedt3LjxIgqFwnPbehcRIXImDBQa6mB28mR2hvyQ031w8BvMhcdPigsJkJHWfAJVoM6uJGr4xUpNzx1YYPF7oxZYhq6Dc5sk5/f+GK0UfpJa6ClJn7D96o069vf2hfygNRCzEUIVzNN8zjEB8jStNH7OD9kCIclJYm99fR3//u//LmHon3/+OY6Ojp4BAaLcrFkV2TNttKMJxBaXMff6m0gur6CfSsO1abxJAmRQxzdQgp42rhnCtM/7weA0ASIr7gkChH76Mc3FfMLGy4UcrkxmsDyREquZW3sl3Dmq4kGlgaOug7ZGG6wQyFZamtOPEK4OVSDStqGSd7jNjMAMqqJalLviZz+suBfAMQAuWbVNkGUhFccrC7O4NJlDPhmVAPIvtkjUVLDZ6qDSZ7jzqX4OII3Tl3vaAmtAEQ0UI4okgucipQGzhoHrExkJaS5kkmi4Lh6Uqvjd5o5UfxNsJ9BPMo5ATwilnG0j9oGyraH1yISlYzWfwevLDH9OotruY7NUxhdbO6i12sjGY1gt5PHGyhziEQsPD6uSdXC7WMZ+u4sOQ+oHY5vNHQb3Kijn2xAgVIAw3+DxChAflzIpscD5VgRIkC8RZq9wDIlfvabuBwhyMcPBclzkTBNL8bgAy68sFZCM2zhsdkURREKMgGBDVGFUf5y0jTpzxHlKAuSJa+jIdAjnQai+eTYESADAyvucJECGtNcoWj68AxtQnsHvcl7ZniPg/FouIwTctemc3KfdOigJcLlRaaDU6cuYZg6OKk9XaPmToODz2mp0nT19NiR0y9WFq3QKLpZyKVF6TaRT6PT62CpX8fHOHkr1JtKGhZV8Fm+uLiAbi6FYa+HRcQ1f7Bex1+ygowN9sWwLCZAg4Nn3kDR0yVPgfHt1aQbJiIWDUg3bpRo2SlUctrtoSOC9IgZInvFPkqJCpASWfnEAGU0T4uiPVhcEcCcBQkCatnxHrY7kA9i6jgnTFMXBu6vzArjvNlq4Vyzj090D7NRb6NEyD6ayXpLzo5q/4XoVHjlV8weDTBpQESCcI2w7OivMxWxcn8zjSj4nbVTr9PHr9W0haMuug5aEdCujLWbDKFu0UXu4UaD/VC8NrJqClf9bESAaFiwd15nF8a0zQAwkNR/5EQKEhNRumcRZDV+QAGn2ZO+yNSCn+VjNpfDW6jwKqQSavR4elWt4b/cQj2otdHxDlHiK0gvsIk+LK8I9JegH6a6QrA0Jx2CWDArNwgK0p7hHUttgoELxSMA7yKAvGTk3F+cwk8vANy1s1pr47cMdyXhh6ah4Z5xjgRXubSFpxh6n7RzJwELEwFo+jddXZmU+kDh6WKrjdrEhihia8tLOjXNAFSkEThoBG8bxx3mb9/qKALm8jHwigcNaCw8CAoTz0n1GBIiS4VDZFa5CSs3EQgkhdE0qGtN45/I8orEI7hxX8NVxBbeOSzig4kqniR4JEKUuCcmPoXJyiDjJTAlsVmU0DOadIsVknR8QIKPnocGKO5hdT9w/xk8Yt8C4Bb63FhgTIN9bU/8832iUAFGVB8p/Ne504BcPUF+/KwRIf+MhvEpJbgrlOOZ7clM8rNhTG8twEz/ZnqNV6VHbRiabxc2bN/Grv/5feP211zBZmEQ8wSNr8Dh9+n7ecY6fwfB6VgTI9evX8b9+9Sv88Z/8MW7efBUzMzNPtGD5sTbvRVZYcr3hYTX4M3zuaI7GEAg4OwGe5Mv/xDZ5TAbJGUBo1GLq1M1D+FyxuKP9VXgT/sQLeIZPeBLpccFbPY4ACvuDllcMh/6v//ov/P3f/7/4+OOP0et1RQXyNI8xAfI0rTR+zg/ZAqP7M8f6e++9J18kQfjvJz0eqwAJMiR4Q8zK+54RQduKwZ5fxPSrr0sWiJfLwYsllNd6UP0qwPAFa83PiQBhi9hwBRRcScUFqHtpbgLxiCke3uvFGm4dFLFVb4sKpCMl1epreCo7fbQKI1ZDuEX9XJ4fHOKkypXWUpomICFftuu56AfZIewaPkcpQHyYDC/2XBRitvj+XynksDaVk9D2DQa2H5dxt1QRQqDr65IJM2o9pEp4T17neQSIwocVScTXZm02bYKYOXApmRTA/cWFKZgkIsp1fHVUxqf7R9httIWAE5u1gQ3J+bZP6rOpAFpb85DUPLG4en1hDvOZNCzDwDGVLQ83UWu3kU+nsTSZwwvzU3A94NOtQ9xhiHKjhVLfCcLPR3zrzyFARomQoQLEUYCRRcCIChBmgETFAkspQI7FAuvpCJAwAyQtCpDTFliPV4CogTGosxVvdWWhxoDnIAEk6AtfQtdnozFcn8jjciGL5am0kBx3j1T+Ar8OWwyjJzFE5UJQ2xsMgZMEiALThiP0W5yFTv2qgNNBT19EgIQWWNFBBkgFd8o1sbRhYLWqmDYkPDgE6NTlniVARr+rPP7Vd8JnhvNPWTj5AuAvpuJ4caaApXwauXgEpVYbv9/aFyCfmRtNWl8NQNWTFsJflzg++/yhzkHmg6byCGgNNxcQnYv5DJJ2BMeNBt5/tIFirYlcJIrlibxUwpuGift7RTxghXe5jmKXofe6kB8qr0TNZ2Z/qJBnA3OJGC6L4mpG6PAvN/fx4LCM7QYt7BzJO3J41hTLLwgAzPvX0P6K2QO8m8zqOq7lM/gfa/NIR21RobHdODdJgNBuytI0ZHUNa7kU3lkmcZoQ4vRRuYoPNnclJJz2giTndc1UK4OM+fMJkHCmCPYcKOc8ndpGDzG4mOQ6nkni6kQeN6an0Hd9vL+5jzvFMsJjICIAACAASURBVPZabVQdZ0CWGj7fT61XQ0JLZUOEfTV6jyGW1JpSJ6h7jG+TAXI+AcIMl/v1Do4kBJttMRqePlS9hMowFYJ+kgB5K1CA7AQEyK0jWmB1ZU8wNV8s35YzSclwms+mJOR7t9bAbzf3cL/cQH2gqFPjnZ9X8jVOzW+VExEWmBGvCJplRNGoiIzR9eUCFdzIIUi1eUg2qvewvD5ibhsLSRuvLcxiYSInmAb3nf96sCWERfcpCJCwhJRrgOW7Ego/E43gaiGLN9bmoGs+PtvYwa2DCu7Xeyj1lWWUr3N/UZovlTUylPNxvMbgIO85uBoQILlE/AQBQgssz4jIABoNQf8mCpBwLZUDXJDTpYollFI0p3m4mk/hF2vzyNGKq93B/XIFnwRWmR1mhZFwDALOh6qdsFRgeLJR6lU1BocI1Egh7igJIirM0cew9OBJZ9zxz8ctMG6B77cFxgTI99veP7t3U8v/UHrJmxnT6yHea8E92kX17pdoP7oPf2cLqFUHYZ1KATIKQzw9AUJp6OzsLF5/4w381f/zV3jppZeRzqRESn0m+yPskTEB8qMfm8+MALl2DX/zN3+DP/6TPxGSjATIT+FxkSIj/GyjBMjTfN7vkwA5dWZU91anJuuoXdfTXP+P/TmnCZBf//rX+Pu///uAAOmNCZAfeweOr++pW2B0bTo8PJQcEFpg/cd//IfYYIWWdxetYRcRIGFtO2+o1ZqhSwB1y4zCnJnHxEuvILG6BmN6Gkik4NJrnZD64GY2uJE9Q3CeBCye+oP+6J54HrB7UgFCAoQqkCQrlS1LKmNfW5jEbCYuQaGHjaZY4dDLe7fFsG0fPgERVqeeUTmM3v4HNfC0zAjaRe0pQQYJvfQ9HzHDRC4eE2Vf3emh6fbR9T3Ji+P/FMClvOl9VnATsIlFsDaRwc3FGUwmYuj0etgpV/DZ9p4AihVPQ9vXpdJZzqBC2iggKrxCBasHu8wgay4Ia+f7kXAhqKjRIgRYziTw8vw0ViazyKfiKHe7+HDrUCpLSQ5Ves4gY2ZoPhWcW885X6p3Zt23JwQUQdlXpiaxls9iLptAq9XGF+sbaHS6mJzIoZDLYiablpD09x7uSsbFUb+Phsf2JYgZjuuzCpAT5EeQHaAJ5Ho6A+QsAbLfagO6cVIBEvQNVQQqBJ0KkJMEiApBpxUVM0CUMmb0TH9yzw9/EtRb09JuQICQ2nBUWC+VOLqGCdPGajaD1xcUgKmbBg4bbXy6fSCZFazirzueVESrfvYCjuN0bPepG4CAuHpMWsljZ/jwzDSgKgIqahhtzXsbBrirDBClDKAF1kkChJ7+vVMEiFLRy8noPB+WkVNT8KygQnkk84fgdTC2M4aB+aiNKxMZvLw4JQqGaruLh6UaPt47xGa9iZZH8F8gT5nrw2H8pBumi35+tvJsWCetlD50AGC+y1QsgqsTGSEqVgo5tLodfPjgISqNJiZjKczmclieKaDtuPjk0R4eHCvykxZ0vhCqSt0QkkCKAFFE73IqIcTZ9XkSBC4+WN8W1cZ+p4e6Q9WHSU9lGLpqca5FQoBwPZJ1y0NC05E3TVybyOAPaYEVtfGgrELjSTaItRVoM+Uj4Xvynm8uzGIxn4UVs7DXaOL3D7eFMKk4vpC2Oucw1yhhGkYIrpECIZkhoR2XrFsc2wzAVjkgaUsXVc+ViRzeXFqAbVqSSXKXBPFxSYg1hmh7Gi23GEod2kIqslrUJwEBw/VWFS+oYS+WTMGXKiCg8oQh6N4gBJ15Kh3Xx0alhvdJ8NQaEr4uysERi7u0oQcKkPQJBQgJkHv1No77rgpsF8tF9bvhfQHbRxF8Ss9JAiQRZIDQAosECBUgJEDWj2sgAcL+6JFMBMkrrrdR3JjOY3kig2lmyLS7klnEdfW456Lh0fpMEZC6rqjZ0AZpsIrIFqXU63zwebxKj+0W6O7YTkIYBcopeaL8PTiziO2Vat9w1gx7PmgzEk0eicEW5pM2bs5NY1EIkAT2m2389/q2IkC45z1BARJC97J2e1TS6aIaujKVxaurs3B8F7+7/0gso7Y7QM0lmagyMxSZo/bkwclCximJBwcTJEDyKbx7eRm5ZAIHVVo50gLrGLvNLlwhQEjoBkoN28CAADF0fLlzNgOEBQWjbTNsKTX+1JhQ/8fdnsUKVJCtZuJ4a2Eas9kUPFPHdr2OD6jUrNRRg4Gez5FgKiXJYJkIDVKHRqlCfgRjNzw8hOcGed/ADmw0yWxIOKuVeGyB9aM7GI8vaNwCGBMg40HwnbZAuPQPbjY1F6bbRazbhLO/idLtz9B5dB/m4S60ZlNZB8hmc9Kp+0kWWKMVptlsFqtrq3jrzbfxF//3X4AV/7FYFKbFze6Cj/uk8/x32krjF3+aFngWBAjHCcfD3/7t3+JP/pgKkJuY/okQIE/ThuPn/LhagOOxVqtJ+DkJkL/7u78TAmRsgfXj6qfx1Xy7FhglX8vlspAeJED+5V/+BXfu3EGv93jC78kEiCqY4Nmhr5loGVHohRmkr7+A+Ooa7IUF6JkcXC0iwI+goQNA5axF4M9JAUIYgF82NMQ1A/OJKF6azmB1MomZbAI918H6URkP6MNfamC/zYBhBWjLWW1AgqgxcrIuXVlb8fwXwKhg9bTY72gGEqaFbCyK6UxCyJaDZhvFThvVfhdtl4ZYCmwxgxclzmRpQFpCweN4Za6A5VwK2aiNZqeDO/uHosrYbvdR7HpoOz76Ak4FIEcARAUwn1IYBK+t7G0Aw1M2SwT2bUNDLmJgIWZhdSItCoxsKo6O62CjUsf7WwfSJpW+j7Z8yJNQx+DcegEBIqBqYP0zZVu4nk7hhckcrs9MwPBcPNjaRbvfRy6fRTyZgGXZ2K218LuNXQFb676PjgQZK7XLECQ8aYEVVswOoRj1vtRHJAMFCK1o3llbRFIUIA0BhD8RBcjFBAjBdNv3TxIgE2nAMrBdbQgB8qBcQ8PXAwLk7AFcmuaEBZXKJ2DugiOV6K4QBlGCuzowaUewkExJxsH1mUnE7AgOGx08KtXwxe4RdupNAS+ZiULQVbWEugM5/zFCEg7yu77+DYECB0dA2kFCgyJmwz7gvY0KQQdmIuZIBoiFu/tlsZy7W67iqNMV+yXOANMnWC3Q6gD4vehWJoSx5U/VuIF1k8B94pNvej6mojau5zO4MpnF6nRWlA53DsqSTXEvsIIiYEwAUs3xUVroSe3z9ARIcIWqh8TqjASRi3xEx3LCFmuuVxZnhKy7tbmFZquLiUQK2WQK6VQKx+0uPlzfxnqpKkRCJ1yT5LpDZDlUgFAhYQpZt0bLr7kC2q6D92gRdVTBQaePOglezRL1BwkQtp/EIwsJy7WB7QekTQtzCaWYe2tpCrZlSF7S3eOqZJWEgDv7O+o5mItF8VJhQqz7ZibTaPQdfLJ1IHkh280Oqn1PVdmLylm97+BxggBRFfiWpiPG3EvfR89Tujld9xDVfaQMDau5LN5dWcJEIing/qNSFZ/t7GOr3kRT5qMBTYsEqz/7N1wVXUWACPHhBWI/RQIYwVpPwF857I4SIAmxwBsSIHVFgFRJgOhCJnB9CmPe08xhoQVWIbTA0nFblG0hAeKgL2o6Auah9VAA3wsBQqJGVj1Yvo6ENswACQmQbSFAqgLmc9/qSdA8CRs1DlYyCaySZJstwPE1fLl7hHvHVWzWWij2+ujpXIc0IeepweLexVmgAPdgrot9r1pbTMNQJAiVK74nRUyqDYe2vUJgkaALbJ2V1e/ZlWkAoosCAYh4DqJ+GwupKF5dmMNcLgvTtrFTb+O3j3bEro6gPgmQ4QsOCXj+LRxVJJCEEPQ85A0dizEbV6eyeGV1Fn3fwW/uP8Ttoyr2uooA8Xlmkvk0ejIKSB8xk/KQMYA5y8DViTReo5VW1MZepSmZHh/tH0u2ihAg0o4e2P/M+lH7zpzk8IwSIMWeg74QdedZHofnt5ASVkSUsvVSSqiFuI1XSJ7mM5jIJVHtdvHx9h7uF6vY7zpoOFxvlAIqLK4T3nEkJU4IT+HZSGKREFXP5SeX8HdPmWeFis+zVMeYAPl2dw7j3x63wHfXAmMC5Ltr2/ErB9x3eOuhNgoXptNBrF1Db/cRjj7/CL2NB4iWD2G02yJLlCONhDQOi2C+DgHCTIeXXnoJ77zzDv7sT/8Ma2trsCwLuhGEmp3XM086z4978wdvgTEB8oN3wfgCnnELjAmQZ9yg45f7UbbAKAHSaDRwsL+P9z/4AP/wD/8gapBuJ7B8u2AffjIBEt560q/dQIcezxMF2GuXhQBJrKzCyk/C1W25mfel+k9VYcot6s9YARJCmyYMWDCQsxgiquHKRAIvLRSQT0TRcRzs1Vq4fVjB/XIdmw2SFKzMP2tJKO0Z2kIEwCFbWSp1PVadAjFPQz4alyrWuXwKUxNR9HwP9w8bEr6816ihRhvAwGpDzDd8CLgjwe26i8mogZV0DFfyGbwwPYmUHUG51cFmtYnPj+t4VGnhuNVGu+/InJBQWYOgnwIw6Ovf1QgbqhdXHuKA5XowHQ8J3UQ+HsNiJoEbkyks5xKYzMTQ9Rw8KLKimp7iylu+69OBfwSoGVRvDwGo0YmpoGxWGCuAhHW7eUPDpYiFG/ksXl+ZQ9a2UCpX0fdcxJIJuKaJSs8TRcWH2wfYrDXQ1TRROYQAzGiVdAh8K8huCOuod+R8UQqQJEOnAy9+RYDEsHncwJ3DCj45OJIKYxiBAiQIE+dZnv8TIksIEC9QgMxh8QQBsj1QgCglwQUEiDSOArWURR2vTBEgVATQ/z5v6ViIRyX8eq0wgel0UsiPSqeHr/ZLQtDt1Joodx0J7Kb1ldA8MhYDS6FzK6BGF52QRv16NwRDq17Vy0PjN2mpwPBMEYZhiPuQAMkGIegW7pKAYLV+iQRIBwwAVoDhKAHCiv+w8vnsdYbER9jPMvYFqAaiElYMxKBjKZ3Em0vTWM6nEbMtHDVbeH9rTxQJtJFqOF6QZzMafnC2rb7ZhjM6DsJ+ItisQPjhuIRkbLxzaV7mw36xhH7fRTqWgGlFxPKHff7x5i62GH7uGwKaE6yUUS+Xq8YdtUBKAWJgOR0XBcgL89PoeT7e39jFV4cV7DbbqJOICBQgJBQIssv+QPLD9WB5bEMNU4kErkxNCnB8rZAUoJuvQbD9q2JlQIDwCmzPRZ7hzImoKFpeWppFxIrgUaku68in+0XsttrombQaItgeUmbDmPnwkwQDDHHDRD4alTnY6LTQcbvwdZYQuojAw1I6jbeWFrGUyyFqWzisN/ERLZ6oHOv20fSorlD7IVUgsl5onDWcecqGWggOw0DMtmGaJA80OK6Hbq8vf7JZqKkkoXApSwJkTgiQtutjs8KKexIgTSFAGNA9SNXwNQHAFyLKeu/NAAC/vaUUAPfqLVGA0IYsJHZH9UeEnUMlFL9vigUWCRBHQtDfuryA5EABogiQvXZPLPH4iMIRVV/B0nBJQsXnJVT8uNXDo2INn+0eYrvRRAsqS2ZIgCgihopCRYJA1B+8N+X+wjayIxaidkRUIM12C33HGYxDthdBdNq2cVhS+crnndouwi5WKwftwD1X1sC038VKLoU3Li1jMpNBs+9L9sd72wfYrrVUxlmgIlLz8iwBQmK5zykdZGpNGDpWolFcL1ABMiMk5O83tnFbLOH6qPapqBoSILK3B8oXfn5ZVzRgJmbjhTyzhDJYm0rD0DVsHiuLyA/3jwICxA7WM0XSzQgBkhYCJGLo+GInCEGvNkECxDEuIEBCwjw8vwl5qlZdznMaXE1GDFyJR4XgvTY/JSrB+4cl3Dsui2rzqNODp1lCOqr1W/Wtwp2GBbhiM+eS3DIRi0RhmlSHaaIca3a7sj8r1VagND2xIA4op2+2TI5/a9wC4xb4zlpgTIB8Z007fuFR7ltCCOWA5cLst2A3KuhurePgsw/R21xHol6ByRteqSXgwfWbEyBzc3N4++238e677+IPfvkHWFpaEvJDNrmLyqa+3v3OuHN/gBYYEyA/QKOP3/I7bYFzCZCPPlIKkKCq7EkXMM4AeVILjX/+Q7fAKAHS6XRQrVTw0Ucf4f/73/8bn3z8Cer1uqhAWDl5nvXekwgQdcOqQrkJGnYYKpvJQ19YQmx1DdmrVxGZnIFnxuDp1pgACUO+gzYLo14JvcU1D1mjj+V0FK/MT0o2AEO4e46HrUpdAK31ahPHrS66tClxXDieKxWRDEkdQM0MDg4GHo9eEU0pTFK0vLIsTCeTWJqcQC4ThxXXUep2cWevJpX8+4066gEBwpcI3cddAZ7UOTJh+igwPDyTxM3Zacxl0mL3Uu05QtIQED2oNcXWp0ffe2YZSNC6CnTtaz56vMbA0iMCDTFNRxya2NvkbFtA9oVsCpfyKWRiFjzfxUGjji8OjgQo3m51UO15CkiRq1QVpEOvoCcRIOpcTNAmBQ9zGnCd4bwrC5jPJOE7fZkTum2h0vfwsNyUCvMvjkrYZ8iyVOgr8EX50SuwN7SPVMBa8LMBCaKeQVRHKUB8zAgBksW7a4tIBQQIwdyPD46w9wQCJOp7ogBZzdICaw4L+TR8k576dbEWYrgwFUO0kr/IVjM8fiuLHAJSpoCOmqnBNoCUqaEQtbCYjGM+ncRsLi1AVLXbx1algVt7RVGc1Pou2p4vXv+SvTE48j8tEDW4khG7p6dYPaUyOvxd1boqWprgZgBiB/Y/BLfDCmiqfgjQvbk2L8Dp3f2SKG/ulSookgARANiAHhC2JD5CNX04z0KAP7xKoRCCz60URooAscWKyUfWMFGwo6Kgubk0jWwiKnOEmRQf7u5LqHKLCi9R0Kj0lbN139/8himomx9p1CFRpa5bqZNimossHKxlk3hnZQ4LqTj8fl9smCIRGy3Xx16DGUVV3N4/lvDzrkYiklkaasyPWpKxJSXzIKJjLhERIuLlxTkhRW8fFHH/qIKHpSpKtB4TUpFF71xrVBuy+p9rBImHTMTGVDKJ5XwOS7kklrM2HNcR9cJXRxXcLlYkc4KKA/YHs0eoUKDd0KVcGq8vzaGQTqHnepI98enuER7V6qi4Djo89wXDVVomsAE0dU2ygSKmCduykLSjyMVicB0Hu5USqp0W+nAhiS2eg+l4HC9OTWNtMo+FXAZ918O9w6JYnG3VWhJu33F1CftWzgv8nGrmiC2iriFqWkjEbKRTcQGQ230XtU4P5QaJZapOlD1hAi4uZRL45YoiQPgZNsu0wNrDRo0EiBmQ2UG/+Boyhob5AAB/Y3VWFABKAVLBvUZLbKhcKgAGrhDhOhaoPwKFkxAgMJAAMKE7uJxXBMjQAkuRUiRAOgTyoQlBFPddpOBgIR3Hi4uzmMllZVyVWj3c2jkUhV+x10XTcUUBxIfuBQRIUJxJSojjkaQG5288FkU0asOKWGj3+tgvl9HodIJ9QalfYhEL2UQcEdOA57ro9Rx0uj0hSlyqRkK6VsB9EvOe5OKkDGCaqpV8Bi8uLSAajWG32pJ96LOjEg6aXVkrqJg5kzkSRuEI6a4IEPY3CcGcrmHRjuD6RAbsh4il4+4h50MZ90sNHLf7cqYa6OcGOUrqc8dME2k7gtlkAqvZNJayCcxlorJXbhXruHNYxsdUgLSoACHhxvXMR1pXBMgLk2m8uzaLiGEoBchhGfdrTRyPECBnVpsws0nx8IM1UfEiikClWnDW1LGWS+Pm0hxyiRia3R52qnUhzHfrLSGQOp5SeMnnC6zlwjlnMANM02EbJhK2jXSSxKuFruuj1uniiGqqXm9MgDzFFjl+yrgFfmwtMCZAfmw98hO6ntFbDkrRw8oeq9tApFJEZ2Md+599hO72JuKdJkyCfuEBWA6d6vAX3sKpP4cyztGmGrXAWllexp/86Z/iF7/4BV579TXMzKqQ6zEB8nwPrjEB8nz33/jqz7bAmAAZj4qfRQsM/Bwg5F6r1cLnn30mChAqQQ4ODtBqtgaFCqeB0icRIAq8UecF3qz3GHKZSMMrzCC2cgkTL72E2OwCvEhCgjg9P/A9/9krQE6ZfbGKVTIp+sjbBhaTUazkMlJxP5mMw9B88dw/bDsScHpYrKJSb6DRVYBYzyURQgA2qIiUwFwdlq4jaVmiqJhOJbCQS6OQSiAVt9H2NWy0unhYaWD9sCyVyk2nj56nYCcF4KrTn4KUGYztwtR9ARWnbBuX0hksZ7NYnMggHYuIHUyr28NxvYNj2pnUGyg1W2IF0+w76NK+gidSkgtiJ6MhYRjIRixMRqOYTiQwnY6LNRevUTdNNLoOtks1bJQZtlzGfruFqkfvfnq+qwByZREySnqchm5ChUFIQQSETgDITfgOVlMJvLY4IxY9EwlbgDVWtROw+XT7WADWhww/7zkKmArPtgrTksdFBEhAzwwUIAQ8UwEBcmMyi1+uLSIdjWGjWBe1z4f79G4/XwHCuUY7pajvI+V5QoCwUn8+nwKzlQ+qNXz+cFN8+GkPRosZTSxoTgLqIWkk/UxAlWAiq21tG4l4FJlkDPl0AvmEjZxtCVDWc30h4B4U60KA7NcbQobwPST0PLC+GmmSkTTCx6y4Awusp1yVTwgZRi2iFHApcDwzP2irFlissd6eAHPSNMTOa7WQw6ur84hYBu7vF6VK+WGphFK3EwR5K5M6AsF9Q5fPx7GrCEfV5aPUS6jAUgojNSa42sVIfnge5mNRXJ+kFVMWcxMZdD0fd/ZKuF+s4GG9hqNeT1XsC6Gm5FzhqFXt+c3Jj/AeLhyow+tWFfUhccN/sYqbWQ1cg16dK4i1zkIiiqRtSZYDlUlf7h9K4P2jSlMC2yXjKRhjZ6/ah6F5iBtALmJKhtCbywtgWHOFyrFiFV9u72O3UkfbUxlEXO8IgnJc2qaJZMRGPpnE7EQemWgUEc9HNmJgPmVLJf/DckPsw24dc30ICBCNFmZUSviIaD5mE3HcKEzK+8/nYlJOv1Wu41GpgvXiMY5aLXQ8DY4wXRw3bAsooDkaRS6VRCGfRSqZQMS2UGy2cIvXXa2i4zuS4QCC+5aJ2VhcrLBenJnGRDyOnufhmKTRURU75QaOmy00en0hJ7naioUQMzJ8IGNHMZ3OoJBPYbKQRN8AtiotmW+b5Soqna6sPVxtqQC7nEniD1bmMJdOoOM52ChX8d4GCZAWuoYlysygzl4CpdOmjoURAoQEz+2tAyFA7jdoQeXC1Qz5kowjUU+FRnLKCo6EIHUlFu0UNSBPBUhAgHAf2CnVsH5MAoT9oQgQAvAmf8d3EfV6mIgaWMqlJNtprTAJ24ygWOtgp8zfLeOg0UDD6an9SCacytCiFWNMN5CIRJCJx5HLJDE5wXyXqIDq+9UG7uwe4KhWl7lKG6+obqCQTGBtZhITyTgoMGo229g9LKFMxQnzrzwXfXhwRIFDNYOPuOZjKhHD2uSkhJ9P5TJCAN7ivOWe1GxKBpXvBxqbwRQ9rQAZzjNRRfkuEjowZeq4kk/jrZVZFJJxtDpdbJWq+GTnCNtU8PieWEnS6ourUbhGx60IsqkEpgo5sbKM+UA6YmAiFZFr36+1pP0/2yOR3oVjRpXiiHuGrmHO1nFjMo1frs3CNg18sXUk+9u9agNHfQf9QAFy7ooTAEwhziSEsOy/nLOuInw1X2zqON9IHE2no/BcH9ulJnaKddmbiq026l4fPSms4HlAZd1wtJqaJtk+U5mUfBVyKVGM7De62C438OCojFKro847J/a1cP94WuL9Kfeb8dPGLTBugWfWAmMC5Jk15fiFTrfACQJE/D+5mfdhtuowjw7QevQAB59/it7eDmL9LkyXIZKqukMTL9ivR4CEJMeVy5fxF//zf4oC5Nq1a5iYmBhWRIwVIM/tQB0TIM9t140v/IIWGBMg46Hxs2iBEQKEvtgkQW7fvo1//ud/xnvvvYcHDx6gUqlIVTcrvwUoGzHGfhwBotovqFMmKKjp6GsGnGgS/UweseVLmLx5E/GFZfhRgrNRVeErVjs/dwusEDwdlBwHbcnMBV8FpCbjuDI5gcVsCoWELWHNfRhoMmejUkWNAFGnjU6/JxXNjrRpQICIb7wGSzcQj1jIxGLIJeOYSMURi5hwPZIpPXxZ7mC90sR+pYZ6t6MqzwfFLyHoNaz27AchvQSHUrqJQiSK+WQSlyaymEvHMZkwYRs6ug7tYbooNZoot1pikdXoOegFShAyFlJRrrOy20AmEkEuFsVEIoFMzEbSJoQNlHsO9uptPDyuYbtax0GrgYrTQ1en5VqgvBCAf1h5PgoaD+f48Lth5ar6mLSScpBye5iP23hxZgJXp/JYLWSRiEXRcHxRxrzP8PPjGvZ7ThB+HtoTnVxFHkeAqHdTOgIaaCUNWmCxEjeLPwwIEFqXsGr6gz1W1l9AgAR5EiRAkoEF1jur82KBZVoaaq0mNvYPUKw3xWbI80kQBdZzwwhdNdcD+IhAvanrQnLEIhHE4zEk4nEkEzFEIobQAKysPmp2sF1t4UGxgf1GW4G4rJxnhkJAgIT3H0PQfUj/XLjmfk0C5LRzXuiRz16OmTpyURNJqlioAghUBASYOeZiMt4sUfpcmZsU+5ytYhXblaqoZ2q9HnyDFl66AJskwVrQxZqq2umJtZvHdpUODUdRsJ4F6qtRAiSlaZg2DKxlkkIozGZSMCwLB40OPtk4xHq5iuN+F3XfRVdXChoJAA7Ix2dBfoTtPpqUozga9Z1hn6lsCVaoT8cssUm6Ucji5lROFCs118XDShUfbGyLcuOg7aBBqx7aGwZjLNQLqPdU78Cg8IgOJHQNC1SOzc9ggcoxy0St1cGD/SMc1OpoOA76JK6CvqKdD5UX0UgUyXgMmWRCANJ2oymvxRwi3dCwXW9jvVzD7WMqtLro66STVYZFkPqAbCSClWQSa7kUrk9RXRcRdV251cRW6VhIiZanCclHwF2UK1QOWCZS0SgyOlq19gAAIABJREFUiQSy6TTMiCXA9F6tgS93D7FXI3HjiAoEvgeb4C2D7hMJ3CgUsJDNIJuMw/V8HFVbOK43ccy1u9tT62EwhkjQ0SItbUcxmUwjw7U6baHu9nG/WMOjQF1X7dFCiDHqQNL3ZFz94fI85jIkQPpCgPz+UUCA6BFRc6iuUCqKjGlgIWrgWiGN1y/NwDI03AoIkPVGG6Ue1SyK/KAuRVRuARkXJvuQAGE/m5qJ+IAASeLtywtIx20hrB8WK2LDxEwWEiCkJakYIbFkel3ETR8TMQNL2SRemJ7CVDINUiTNTg875TKOm03U+z10XUdU2ZLZQZulYA6TAEnHE0gl4kikEnANHaV2F9uVGu4eHOOo3pI256ePaQamU0lcnSlgLpNCOmKj3+3hsFRWBIhDVQ4JeqoV1XtFdB9JA7InLeQnkYonxCbtsNnBl/slyVgpOX20XCqHAtJykNVxkgAJV0C1o6p8JVvzxQ5sKR3HK7MFLGVTSEUiaHR6uHNYxF6d1+VKcYNYRXItkzXaRNTkGh1HMpMUy6tus4Uosz1yCWhsh1YbGyQW945w0OzBMaKKoPQhFlizowQILbBI8NNms1rHUaAA4Wc993GKAAmJXyFAZNSwpz3kZb6lRHl1uZBBxrbR7QHVRhsHlQqKrRZqHtvcFWsrscpkIUjwJ7NMJtIpZBJxJKMW2i7VTS08KjfwsFiVogpadY6YZo1c7pgA+Vnc34w/5HPZAmMC5LnstufjotWGFARGsVKDoVt+H3qtAn9vG631Byje+gL9w33EXEeC75gR4ofkx9cgQNgilDIz6+PGjRv41a9+hbffehsLiwvIpDOjJVLnN963K2p6PjrkOb/K75IAOesB/5w31nd8+RdZWXzHb/uTe/kxAfKT69LxBzqnBUYtsPh3kiAkPf7t3/4Nv/3tb/HJJ5/g6OhIZXUFQZMCXIahwiMhsGdfPrz1VJWZYuRBFUgkhm4iC3tpGVOvvYb44gq0RBa+xYjMQAESgm4/2wyQkFwY1lGyCIUe66yWthk8beiYjEQwFY9hjtXHqRRy6TTiNhNDXGi+K1Ye3J9JfoTEhcK4lQ8/g2EZourpOhzPR6fbR73VRqnewH6zg82Wg+OugyaDT+mpHQbNDqKjh73OKnHaVxH4JThoazqSMJBhZodlYioexXw2gUI6jkwqgajN+FpPLDloA8PgUlGpBC8pgAfBfFrM0H9fgndN9PouGgxlr7exX2/hsNVBsdNDtU//fAdtzx1kiChgbuS/C8O0QwuYgMwJzseEohiMHfN6mLQNXMomcXUqhxvz0wK4VjoOHh5X8cHDXQl5r/qahJ8P7a3CmvqA+gik0wMLrOD6Qg01gUMxA9McxHUfkxa92EmALCFDC6xSXYCoT6Ry9/wQdBUaT5DaR9xjBkAS767Mi6IhHbOkiImVxF0C9SGhFXitn7dIjupC5DqZf6EZUp1O1VGj20W12US52UKx2UFRgu5dNPrBuJOcFxUAHCojRt/nrPXSeVdxUYXU0y/rkgWg65hKxXFtJoe5TBwZU0eU4FpgZ8RrIYAa13WkLWbNRMTqrNzro9Lro95jJTjzJ4b5GFTRlB1gl1XV+0UhliSEV8Kqw9SR0VBgRXEJ8O/7AgSuplNCJrw8k0UyYuGg3sPDYh23dhge30BT89Dh/OJ8JbAsERjq78P7uae5WXq6dhwSIcPeCX+Tc5sESNYysJCM4YXJDN5emkYuEcVxr4v7xRI+3NiRHI26o6Hrcd4O0zPkqoWQVK8oLan5MDWCykDejmA5w2yfDJYnc0hELSFxSbAxoLzvkjBRaxctlGktROKcP682WqjVG6jX6mL/c2NhGrFYVEB2ZjIQOD4kAUJCRggQBeK6GkPKNeQNUzITCDpTMTGVTSIeNeD5felTEoZcJwmc8+olgJzZEbRN4tzveai0ujio1kX9tN9sodJjFpFSrhCgJ9FmQ0PWNDEdi2I2lcLcZB75ZBxxmxoIyNx0uHYH6zbXVraZ6LSESDLF9qrUauGgXsdmpYpDVsw7nijfeH/PTxj3aYGXwi9X5jGbpQWWKyqRDx/tYUsyQEwhMWReKxGFUoDELFwlAbI6A1MIkEPcO65go9lGpUuCj5+XAepKARI+FGlGwosri8SKIw4gRwusiRTeubKIdDwqJAQJkLuHJembrqxYQwJE8/swNQdR0xOycjaRxFyKypw80jFbQuWp7OGeRIKVJJE6y3BsqGwQncSOZqDreKi1e6LIYVsdNls4bnfQ7LN9A3WbD2QjtvQFibelfBbZmA1NZxaIi65DS0lPxh77RNd8IYbiFu3PmD1hod5xRL1DZcZ2vYlSt4cWx4sK5pCvsHZkqEYM/haEuIdPpJKSZEEMHiZsE4uphCg+V6cmJEOl7fSFaG0xj4WbJgmn4HOLcaOvodVzUWp3UGs20azXhCS4ND+NeDyKaqcrSprbu0c4aHThMINN4uQ1sTVkCPq1Qgrvrs6oDJDtIu4eVrBeqaPU68Mz2LYXECDC+4bE70D8GOgwQus6T9bYvGliKhrFQiqBmXRK7OcSNqk+RXQ2PU/+5EPmvChBgjB7GXsGOl0HtUZbbK92q02Z31yvmXcTlOsOtHiDsRpkfA2v7un3kfEzxy0wboHvtgXGBMh3274/61cPGXmpdNNpY+DC9vrQykX0Nh6huX4f1btfwT0+koAvbsQ80HwjAoSS1EgEiUQCN1+5ib/927/FG2+8gcnJSalQGNGIn98nT3Om/1n35g//4ccEyA/fB4MbkJHq7B/PVT1/VzImQJ6/Phtf8ddvgVEChL/Nf29tbeE3v/nN4GtnZ2egABmECj8VASKvOPC653lDbLBMG51YCpGFJUy++ioSy6sw0hOATWOV0Fs8gAJ+1gRImJ+iQFSSHw4BcvHS9sQvndYWBNIKsbhUsE5n/3/23vs7ruS6Gt03dG5kECDBnIackTg5SJa1vCxbtpYlfbJs/4f+7clPsizLsr8l+3ktW2E4nCxN4DBnIqNzuOGtc07VDd0NokEAJEL1qEUSuKFqV7h19659zigmygWM5FwUMg7HiyfhoDfsjFxNdhcTqVf3Zff6cq2JpUoNC5UalhodLHshGoHk5tDkQVJkTy7PiKYgAYR3tzNFB2QDCzlOrh5iIuNidqSImTFKWl7CWFmcHLQjn0QOJjZUcvWYpiViS8IKtbyASfVVKhflOiHxo0oEYxfNMARFWqcE6hQBn0gTEWISu5N1Pg5FzaVHSxwDX/daIh0lV4OPTNDFaAaYLWY5LMsLh6dRyuWx2upyyI3PyZFRbaJJDie+a3ppG9FBCQGEj1Ektm4fXmdT21gecnaI8YyN0+MjeO3oYYzk8ni4SjtcK/hycQVLzTY7K0Kb3Ajqq2Pic16FEPnAx9GRAl49MsO74ccKWeTdeMe31HV9GigOhSTCFJG/1F/IwUOiGIXbIQfPEjt5mqi0OxK/PaQcBsoFkwgFpodzwnimmmEjYn6j3z957mOymh1PNmZHS3jpCDmnShjLkABiRyF86Cq0A51cIVmLxBAik0M0AVDGANqRr/sVHUt/p/Gx5AH31+r46uEilip13pFOBK0IPjr3ixZB1O5vIl9DYDKfw2kiNyfKODNZZDr6znIdt5dquL28hqVWGx0H8GzJ/cECiDpXKHXl6hoY6kXjovEbDsdBAojuK0Q7Uog1clhMZhycGivh1aPTGCvmsNhp4c5aBZ8/XMCjahPt0IVHYegiolwFWot2wkvSBhJAmM606Lo2JrIZFnXPzExiZrTErjRqP3Jf8IZ69R+NURKkaCc85b94tLKKZXKK1OssgLwwR4RvkQnRR7UG5xJZoVwilEydgjSF5OKh5xJnaZBQQY6DqVwGR8oFHJ+mkIAFlPMucq7kcODnGIfqk/lThz1rdDysUGi/tQY75pabTdQCn+cmCuOTzPtC7gxyH3FOo0Ke81xQjo7ZsSKXW0L9iIRA9+N70DVCcJ6DWtvHcr2FB6sVPK5QyCwKB9XlcFY0F7CDLqSk4iGOlot4Ze4Qu/soBwiJxl88XGSHVoelchFAVD55lMgpkLNwaqKEi8em2UFw/fEK7qzVOHxYreMzcUDuJ8nJonfZx+0iQi5NLDY7FsctDyfGivj6iVnOXfK4WuecD7dXKlhqdtDlUIUOh8xiWj2kGncB20PepjbJYLZYwonJCc7/RO4c3SdkHBK6OucEhfUDz1NNcmU1OlhYrTFBTjitddosUtMd2KfCYylkF8hYJsthFk9MjGFmtIjRossh8EQgssB7AHguUSKcRSJMgErbY8fWLXIB1pr8TCLnBzkQeOMBh+daXwCR50DshCNBjp87oY+ibfGzc26khHOz05gZLSOfpXw6tGmBri9Yi2+E+kegxLEW7q9WsVKtodmoopTL4OSRQyiVimh5PhZoPCysYrlB3iTJlUVPrpJrYSpn4+R4AZeOTrLAd22+gtvLVdyv1lGlkF4sgKxPziQFkOTMHM0rJCBBhWl0HExmcxKCc3KMx9tI3kXGtaNcWiKziUIn9aT1QIhqm8Z9G4urNXFO1VuoUihNKw65mAyBZQSQzb8jmDMMAs8aASOAPGvED9D9IvMfLVIcWvD7KPgdBIsLqF//CvXr19C4eR3ByiJyoVASHAJL5/8Y1gGidmXkCwVMTk7i9ddfx9/9+O/wyquvYHR0FLkcLQE3eP8xAsiu75lGANk9TWQcINvTFkYA2R4czVX2HgKPHj3Cxx9/zA4QcoLcunVroPuDeYonOkCk7nqnM/2dBJCum0UzV0Zm7hgmL73MAkh2ahZWocwhnCS56kEXQGL3TLQrVAkgtBYjwpBi4OcsIrks5EOg5NgYoSS8WUoMmuXQVsVMhhPm0i5VIrJ4h25I+UC66FJiX8/j3BtVclXQ1/PRoJ2lHR8tnxKRWkxkKw4n6sz93IcEPyGBhsNkcXx+CsNiIUNx9oMQeYph79goOJRLwkIp6zIhP5KjclLYDpuTCVO9NMlIBCMTOp7Pu+9Xm7QLnMJ+hGjRz/2AST0SPYiQTCai1lk/4vAs+ifxn/HoFAGEQgsxzxIJCkLQOugiZwcYcYHxvMt5VyjUCOFEZZqvt1HtBCq5stCWen++DiMkg0FW30yGpQQQKQnTOxattwO4tuRFmMrncHRkBDnbRZVEKtph3pAdzBYl4yZinMobJRdXyaHVTn1y35woFzCVzzL2JAJYFPaKdr+nlIj1yXF2b7FYFjB5Ru1BpDO5bagNmr7P7cA75Dn3it4ZLk6jKKBbdIvhiHiNylZ36tLdqBhEoo8SuU75S/JZJhcpgbbaA8+3IzKUxCOehVjQC9GxiDAV4o0FCLVzi/p5K7RQDW2stD0Oq0MJfWleZEo2EkD0jKbnRBHmiFotkzuqVMBkIYPRrM3h55ZrbSbq1zoeGuTgsokAF4JXcrzIWNY7nNOx7ntfmpLix2ZwH/zsoquzSKTyzEzkXE5YTY6uqu+x44GISCLKu5TIm/oZ7xaPVQ9dQukbNJ8pJ4hK9E1vhiOui8lCHhPFIsYLBRRzOdltT9Sw76Pt0y74DmrdDic+rnbaEqqIwmR1yT3gYLpU5sTXrTBEpdvFUoOOoZYhL4UaAxpXcv/QmFHEbNm1MZ5zMZbPYjSfRTmX5XBXRMzSNEG5JxrkOqP50qM5U75N9SePByXISvhBcRvQVzwc8s3ZNvKOg5FcFlOUWyeXRYly7bgOz4c09kjk4a8foE5Ol3aHQ7FVuh2eryk8EzsNNM6UBFwlQh+nnCPkLsm6aAOodGi+ajGRzSGsOOSkcjTBEneh3cVU3sXsWJkdUAu1JlZaXVT8AKR/sHOGx7iEZNPiA3EEKguIzICWzUJ9GR1M5B0WeTKuw2VYpbmMnBgeCYVE6GsBhIQen/NJBbZ4QlksIleWm+FE9xP5PONFzw1qD0qwTW1Ccw/lzml0SSz3UG13Wailb9MjdyCFWaSE5iIaRvlHORSWhbxyf41RXpdsBuV8lpNsF7M5zjXj2ipXErlPyIXRabEDbrXb5bG62vVR5+cmifAq+YUslFIZevodIDoDk9rswA4aCRfFQgGFlKTxkM9jPJ/nnDNcJnLmkgOKXI8+Pcs7qHU6qHLf8FChRO6eBwRdZF2L3TOUu4ocWTSH0yaHRpfwzrCgRcORBKeRDDBZcDBbyvKwXah3sdyUfkd9UAZs2vmTonJUf++dQXQISJrEWEhloZ7CEFI4MQfjuSyHuyQRkMd7NsvuKm7ikNwuXXRorNFapeOh0vb5OUhiCG2QoOcQP4P03Bg5G2O/WfI5HJVn7y3TTYkNAvsWASOA7Numff4Vk1cwETRIACGLf9Frw3/8CKtffM4OkO69O0BlhXcgUHxWWWDHOxKHSYKuE6CPUHK6uTm8+eab+NGPfoSvU+LTQoHDakSf9dblRgB5/h1mgxIYAWT3NJERQLanLYwAsj04mqvsPQSWlpZw9epVzgHyq1/9iv/e6xSJXnY3EECELpRQL0y+Wxa6ThbNbAnukaMYf+lrKJ06i/zMHKzSKAsgsiPVCCB90fctRfIrewGFhOB42GEAy/PhBkKWMKFGwkcmg0ImgxwJIC4JIERwkKPChx/EAgiF0qh7JHgE6DDRTTucFaEeEdmKilbtvZ4AQu4PIonpTw7JoYg4J4AknA4CWPz1OV45iR8U8qdIcfxdB1mXQl3JrlbeXU0CiNrhTcRfpU0hiGjLLhH/NnxN/qtQQz2MfuT1iBwZUaz63oWl3gksQoje1cwxxJmc9eFYHjK2z84MIieJTO96JNAADc9CJ6DE5yopcEQLau+Hut8TBRC1r92incMB7zKmOPMkWpTdLO/P7VI7eT63V5d5KCofhaIhB0gcap531VMsfU44C0w4NoqOxE8XVwzFe1dCSDzaYtuKsETRbzhxN++qJvFJRBCKzU6iALlu5P6Cm1C8caaHVAry5yyAEFNL44NEBwrBQqGIhFLXdZV5ihwONFakL0sdSXjUsfYpUBFVVfapW2jDZtKTiDkK56a9Hv2vNfITzuGhBDfKiUMJxHO0GQ0+vECIdNrpz+ORep/KHSJ5DoiAVv1UJZWPd+EnvUfJZ0+07W3LDyRuYQqzRnkwfF8I05wLx7E41BN/fXD/TAphiS4Vh7/Sw0IJISzpUMibQEJFUXLqUibL4d+IiKY5jcYdhYeiMFGNLjmO2kxCU3gnaScR5l3LRl7lrqKfk3uHHAHkYiKkRQDROAosTOmHAdfLpdDQJDC7lFA7E32ZcLepfgHq3a4SQVSYJNr1z4nLqRzamSVhk/g5KHdVXzXCgpDnxKxloZzNct8sqfmQBRAWW0T8oFBMROTXyMXge+wsYbJXiYxRriMlsrALxKJd/RQSivLVQPqpJ2Kl8mfGAgiHzvKRD1ssvhZzRIDb3K8ppFCbhJKQHEhSC3ZFUB9Ubjn9pzAMkieHrldABwUnZMGCBBXq2yJgyzzGbhzLQZbcijSf0DMKNA+SqBPws80NQk5uT04NSnpfymRY5KdnhmXLiCPRQQsgNIYoB1HLp3mK5ijVN3ieFPGDErXTh9qHxjbhRc/TjB8gR/mnMkTEZ1HKSt8jAY76X0iCA4lfrRbqJDiQGBKGnA+IwnyywJJwH+pcQHrwDQ6BFa2qVM5V5e+inDdhwK6vvGWj4GZ4LFCZitksP9cD7hskgLRFBCFhjPoMtwFtlgg4xBx1XQoD6Dgu/NDmTQ4euXkCl9uV5z4rRN4JkHfoOUfrBQt130LTI3eJ5DdibWsdAYTXbokQWOlZSM2IWvjkzQABLB5vskmiYLvctgXCnESQTEIA8bpcT2pbEj7qHR8dajpbNs7QuBPU1MozIYDImjL9HDYCyJYfB+YCBoFtR8AIINsOqblg/HiV5QntMgttUuC7KHXa6D68j6U/fMLuj/DxQ9j1isSS5mPldZxeqmLDa3JHXb+VXgsgExMTOHPmDN566y38zd/8DSdAz2VznBtkw48RQDaE6HkfsBsFkKjbmJBQz7t77Mn7GwFkTzabKfQ2ILC2tsZhsC5fvoyf//znnBTd8+jFN0i99KZedPtCVUlBNP1LO4ZlTrbgkQCSKcKZPYLRiy+hfPosCkeOwy6PoZ0IISSug9QW9UTt9vrCINoDnQqWROsrQUkRllGsasGSqVW9FlPhonhNpr68w9gCkyIcB53jZUvoFh2+hWl2Ds9DxFzAhIaE7NEhTBI7V5WPQfiKJzgE2DghLhDJVSIkk9RFdq0T6SvVoRuJzydj2dGXyXlVTibcVdgYLYRQ8lnOrUDXs0WY0AKF3J3IS0UqqpwzepeqpuMj50VqP650K86dEcViV8IC7cFldwWpDbQZyOMNQQ7tSKW6cggSCkUiMfHlp9JSgob+DCmAqDwvTLar5NCEC+HEwgyTypKHgHkoFX5GCyBM/qpbCuEqO9oLtNuWCUAlULAAQpKKuu7AQFixAKLbVsLwiDhFmEjoGbWlSpOwKlxMOuzaViYmTd5v5RpxO7DTx6Z0yuLk4H6purxEuJHEyPzeowQQdsArdwhR50RG0hEc8k31cmoPGkuS90OuI5FtpFF4TLOLXkKfieNIxqiEgKPfezw2Pf7SGEg6e6RraYlD+4wEnfinPSqWqvj2CCB61pKxLE4mcmxR+VkQov7L84oQ5WpkJRounkM0NPFMLvjwuymRospFRoRthtqLv2ok0z3YbSQhiCQPhCa4JWwen68IdSoKtQ87MdQYZwFQSV8ReqqdZB5Wc7Et8yl9KaQg5X6WEU4h4aSdeDxSaC4VIi1yfXF9SNRRIb5Y+NL3jcUq2vDPgjbfh/oCa7xcB3ZVMKbSt/h9S+WYkYB5Upb4uaAEKhbKxG1CojJvPmBHioiZLMroHETKAULzCKU2z6INl11o5L+gfD8WE+YkjNN/5EBit5x6UpFQIaJPou+zcEfXoxyjbWQsn9uPKkXXIWchtZ88VmgcKHca4cohDEWApHHDGUJIoCAhnccLOQWlTTiPVWLWZQFKtQm3jxrHgpGUTwU8jNYkcan1hg15PlF5pf+pe6kzpY+GLMR12e1Bc6JuA9Wuup+lHp3p9Yw4n9IjNh6p8d+EdxFXJee+ofrbFOLSYSmPQKS+If0xYJcLlYnam6UoFtR16noJi0lXC1QoM94Jy+2p3aX0nFPRP2ieC7OyKYIeQPTs1qEcE8/45Oy8vgAiR8mmAiWksE0u4E0y9GV3lOXAdUiocWQdo+djWqvwOkCegTzu1PyXDHUVI5qcF/VqRDCR+Xn9Nc12PG3MNQwCBoHNI2AEkM1jZs4YEgE19YvV3qbdDh0U20107t3B/McfonnzBtyVRTitutLU9YuTCCAJHT0VW3rQawo9CA8dOoSvfe1rePvtt/EXf/EXOHv2LFzaSUErvI0+e53n2Kh+++D3RgDZB41oqpBCwAggpkMcVATq9TrmHz/Glfffx09/+lN8+umnaLVaLIL0OsyeFAJLrwfoEa4FECIePNtF083Dnj6M0gsvoHz6HMrHT8MemzQCyDoCiH5N16svIbITkfojZ0b6hV7IgcRXraeSNIwQsnHIJi1YyB3khGgZxif2kgbC4vB99E71BBEvRUuQoSonbBQXnXlP5UxQd4vKrQhRJq0UlyHRN4RcZomB/q2IE93PNEGpcdI0iBZIkq4EPc6jfqrKIuFdHBVeijYBUXJyHYgoStUOIo9CjmGv17Mi36RxUvV/ggMkcmXzhiPd0krciloieVnVB4hQVLvAheSLZy7Oq8C7h0mQIYKaCHUiu4j6d5iAFyJdI56e9XTTJdf28rNE+ZTQk8obESV3l+ttbRk/6M3i6WZnvQ9f0CD3lISiog+JR+QUiAQQIhUT/U//XHaJS207dpwThEUTJVBEhGrU7DG5KPBFPVJ1E9nprvuNisQW+Yg0gFqDjPuvJn/1aO2lUzVOyVng6bBLjeI+J5XMCZpe1q3e3+5yXDQbRBuUYkJSxq6M72imiXIkqDBS6t/a+RLVTs9DURXj0EPJ3d5pQVSHH1LdWp3L5VBirjgs4hk3PQP2Yx4LIKyKCLnLziJNvSeDrikBLrpvnNNB979YOJPraEelno3FeaGdICrMViToCo40R/D4F748Eqa5RAkBhEQ4hzxNIclvkmhavGQiC4p7SUQWmTskh4oWQDROnMWCRXofFHxLrsczOYdgYoz0s4Cuy8KGKMsssCohkQUQJeTE4ytuDd3C0dZMbivt7JGW0v1Jy7VxH4xHUjzX9c69ytOmxfXEs0z6iIiUyZlOP0MlqFRy70DyyasiSaW2QMhVemc8ib8hn0jwUj2S7qCzfOlS0NGEvbiDlJOERBDeeKCcSCS+ks9KiR/Ko6ulPckoEpIERWdIknT1pOHnL2+E3ZIAIqJftKFWbchIzk5y/eT4SPaZ5JF6TlHHR2uOdLvoo4wAksbO/MsgsJsQMALIbmqNfVYWeVFVi3s7gNNtIV+vonXnFh598D7at2+iUFuD22nyzgF5IEdLl00JIPT8mpubwxtvvIl33nkH3/rWt3DixAm1M2eI16IhDtlnzbPnqmMEkD3XZKbAGyBgBBDTRQ4qAq1mEysrK/jwww/x05/9jPOBVCoVtNvtzQsgTE4nBBDa9Wk7aNpZYHIaudNnUT5zHuNnLyAzeQitPgdIbyvslwVB8sU8pi0GO0BiIlDIQZ3wWoUcisKrxKHGNGrrEYNJGkbR6IoQi506MdIJuYBPjJigFOmjRRB976hWiuSKaaV+CYXYTiFy0ptiOOqQ2jmf5pikDFEQFxW+RJ9NZByFPCHCj0hSIus0abfethu+PxOVenezROsXL4ckn9c5OuIa0HZwIoaI0JMd4EyJW+JfSe9EjXeeaso0JsIF15hw1zt+E66WhPYha/i45TQp1usAoSN4Dzft3CXC3hJRh7IdkAOEYvkzuRYJO8nxJrvxBXdNXGuiW47TRGx6VK72rbBOAAAgAElEQVRHwj/tjLozAog4MDS5JsQwORjobiSkxURzTNon+xD1sRYJIOS4ivqXvp7CSRPnasBpkUiIe5UnRY0p+UksWeo21iJfNJZTMMoNNIUf7ejvg3rw2ZttkWjWGiCAJFtdzy9poSC+23oCiDhA5KNLLMS+Rk7GMjlwhHxX6ZF7hA+h2TW5Gtc98mTpHezaO5Nw1iR7u85v0VsP0V+kj/RGRdDEf7LXyvwjicmFFI/n/Ki2ykWnZRb9zq0REaJYfSPBOsaK+iHv+FeuAhHq5Pkr4ajS5Lkm6eVPuTLNmTQXSFA3cq5QaYkkp4BkOi17LATRuVRPLcDq+UKeYyKA0G9tvh5dlyUUEY35X0rsUTklyP1CHw5JpRpCRFzdnnF9kzhpF4DuYTrMmDSztIQWOLVQFLdpnAMoPl5LpHoeEMEn6RmKHY9aFugVnwV/LkF0s+STNxZA1h2H0TjT9dZ4iagTz/f6eZEUpsjxo2YUblPJKSJh3qgvkgDOHrhEwEYqH11ZsmiQM4NzRVEWFg7vKM814YWeIIDoMdzjGo1gYGcQOP9HsifIc0w7SGVmo50P5CaLx5OIIPp5nYxIIrfVP0k+lZLrrfg5bBwgm30CmOMNAjuPgBFAdh7jA32HSAAhW2SniVx1Fc1bN/Dw/Svo3L2FYrOOrNeW5GKJxWi8yytW3JOPmeRCkWNs2jZOnjyJP/3Tb+Htt9/hROhHjhyRkAzD7AtLv1kd6DbbrZU3AshubRlTrqdFwAggT4ucOW+vI9DpdFCr1fDJxx/jZ//8z/jggw+wtLSIRoM2RKQfyBs6QBQZw+SBImMoRnbLdhGMTcA9fhLlMy9g6uLXkZ0+jKblcgztJHmuX2r3Oq7p8idfyGMyTAsgEcGeCIEVUzlELMWkhd6eIsRGOhBEtHZTtxhEJUdkvErOrWiH1L79qNXT/E1cpZ5+EROlUmpN62pCkUmNngbVO5FjOleYIyHoNaGsKbckGjFhrSNaaPGDBRCdfFiR1OstKTlMl9odK0SyTvQr4bbEoaFS/GoClckhodsYWyWAiKAQgxWTutE+ZaGtE3YNLfQo2YHHgCbWk1BJOaTVNQkY4dtTOU3iU+moDEKI8V50FQJLQhmJs6WP5lW4S69JEk36yNhRo0soBYj33W/XqB3Uczd7bU0fx9iRk0N2pAs5zARwJIQR8ZoOLpWsLyHWVgJILLCliW3dvHGkFSGGtXMh3jmuvCmqv+u20C6I6M++VpL7RSF9ImdJusfIv7aGYYpCVMSsvneEqHbAJASJ/nG+3rSRENvUSULwSjA5LQhoIUGLPvxzNf8kaxjToELq6nlIkJAbxKJCLEno0sU9vn+uUrORll+0lMVXFR9P3MaiIQrhG4fYi+/C7ZIYtwmZo08oUQHRlNMojSzdt2vL/ZkcZseJiBsax/hdXs6N+nNKAKErdCQJNwsgFC5PiPJ+4UZ6lVxfh3zTkSJ05Ajq5ZQph4QQGW9CqsekNjtsOGSZEN46J4eQ3DqrUPru8awU9w3dH/WsLI6R2FHDOaq0S1GJyHxrdrUkZ9RE66u1i8ylcfAsLSppsb3XQydlkDI/SQBZbxbT5dLPY/3k0zjrEGEae93mnJ9HtadnkYORriAyvoggIoBw+D0tgETjVXqwDqzGzwbuA1k1bylhv0cAWa8OcQjTeAaSgSdCJmWBFTEzKezo/qRCiikBT7e3TGWChmxYiOfoeFQPegb1PvlNCKzNPkHN8QaBZ4GA9dpPfqeebr3Lh8G3759gn0UxzT32KgLxrjofbquB3Noymjev4+GH76N97zaK7QZcn6KF6l1peneDfgzpN+rYPqyX2BoTEj8o0fm5c2fxne/8BecAuXjxIofEMgLIXu05/eU2Asj+aUtTE7VQD0Pe9U65EP7nf/4H//iP/4gPP/gA3W6X4y8P85mZmcGlS5fw7W9/Gz/4wQ/w0ksvIUtJC4fJfTTMDcwxBoEdQIBCXbVbLfzhj3/kHCBXrryHBw8esijyNAKIJlr0bmvaFdoiInZkFM7hY+wAmf7aq8jOzqFhZ+FRzgq9+o0IvfTLaz8ltQNA7PgltfSQvFEvSdm//pcjFOHOsEgs/kH7HpNX4yslw8qo26pLpPYlrysSqHMGv5XEZ6XP13ShClk1cONLTOTGW2v0ijKuRfq+SRIzvUM4dkQkCOJe40pP+zJ+0U5joSzTlFicoyApbvAKmAk9TTErpS+xlz0uty6zvvkAUiYhROgxo2i0KEeCavWoBSPyTbdvYsc014JuywnqdS+JKEJV6vWeaTFlqrpPSiYZ1IP7qeTtGEjDvQdvdKd4V70iMhNEfhS+LSKQE6JPou9oiYdKRCGzFLSp8bNROZKjVY+OpDyjz0/Wen0EYmli/U1l+uynx3HQnKDvp+frWP5REsN6880GAGmyt38G0E4xRYL2CKm9tdNtlRiZPf03lur6R6Lu8YOkQalAUmSJCWqhm6P8L0ywx/NTso3i8sWArEfixgJkQuROVJiIcJYxE3kliGRO9qXep4sev9oBosl0PVNIHVXC88SWxV6c41kiPb9pl4fFDgSxAuoZubdcstk/Hl3pMF2DBCq5QvopkMS5XzBJhglL1iGex3R/iOuRbjsRswhkEd5UeK0eeTHCdeOJYN0jkjhFAqp6WGu8dWiv5NNEl5dKyrmhFEpSYu1soT5JAojOdiS9VzubtGAoawtxQkpvV08aFRlEj4LBlVh/rpE5U3yTvbJaUuzVz7lkqLTkvaLx19PP+9c58RwZ95qnnwu30KzmVIOAQWCj5//rmxBAeDKMxrIZ1KZ3bYyAhA5g0yvcZg2Z5XkWQB599AHaD+6i2G3BDSh9mIqWqEJmxcuNWADRy8TkopV+5roucrkcJz3/3ve+hzfffBOnTp0CJUU3AsjGbbRXjjACyF5pKVPOYREwDpBhkTLH7TcEaD4noe+LL7/Av/3bv+G9y5dx48ZNrK6ubkEAURslVKLaNr2Yl8qwKA/I6fM4dOl1ZI4cRzOT4xwhgwSQnkjQ+wT2wbRbXLlB63m9c1bFF1MskJAu6eP7aM8nCCCyjtO0y+D3iJjg7IV/sGSSJEQjMiNxar9kIrVIE4MxbddfqiSBGf82rnea+BhcyrhAEs4mSev3+B60EyWi3dLr4Kg0EWOl6e10S/TXW5chPl4TbTERFgsrcU3TFG9E/KQI1zi3gU6UnJaLVAcaOKJ6e1C6ZXR/W78+2zVMt+e9NqY3VT9Tu/Mj9FMdRMsl6dwQMYEW51zQ52/UvxI9jf8a994k7R23x8a1Tt9xY1f9xlfcTItF90sIRLoHcy2GByR12955JtnfueXUD3qv31u7+PZxqdLEd0x08/zXd910f0+P0ni+1TOGnqmiGYsjHQg7npxVYhkgvj//ref+SSeVLklqRks5yCTfQ7IvDsJRH5Ga5VSIIcmZRB+hzXtnz97r6SOSbZ5sSF1+HUo7DjHVO9+pWU5Pp9qj04dbunfG6PWOAzmOfpqcwTbu/eqIyOHXj0G8i4AEkPX6VXz/zYyn9Y6NnIKJ+0l3iUPGJRGQeovzJ/6k5zMt3EsoOfXRnTXlFtNORe3TSIZF3GiAD0Y8espyLpHB4zk5Mp8kgCTHbdSr+orV+4ONe8J2tJu5hkHAILB5BKzXf/LboUcoP2x7Yu1t/pbmjIOFgDwMKS6nXVuDNf8QzRvXsPCHj9B9dB9Fv6MEEB3/WNsFk8snWeGmF3YxiuT+KBQKnACddkC/8cYbOHr0KEZGRoYLf5VcgR2sxtlTtTUCyJ5qLlPYIRAwAsgQIJlD9iUCej6/fuMG/uu//guXL1/GZ3/8IxYWFvrqu14IrIh0UO+dElJIwlnoWOVeoYhwYhrFk+cw/fIbyB49iXauCN/NqF2WOrSF7LiMg2bGL/L7sgGGrNT6ZF/6Ar3HbXTeRpTGkMUbeNigl5r4foNWkkn6aqM7r/fKNHyN0mWRBWj6qhG12VOYNFWYJJ3k70O/zvUcO6js/S2Y/MlAglMVKH1m8trDl+/JbbhRGz3/3yeJtVjwW6+F1mvvrdajt7/s1H22Ws7hzn+6njTctQcd1U/ED3etjfruMNfd6Bp6tPe8KXMBe0fz09Ky681o683t682ivbJBryA3aAaMkU7O1/13SPhUEj6N5Fw4qLTys42eUf2t/eQ5fvjZrf/u/Vfu/8kwfWK4Hrr5owb1s94+qJ9BvSJJvxCu779ejTaH5DC1GbYvD3Mtc4xBwCCw9xEwAsjeb8NdXgOKnxjAJdNsZRX+g7uo37iKlc//AG/+IUpBB24YJBJAri+A6IVd74OMwr2UyyVcuvQy/vZv/5YFEAp/VSwWh38fHP7ddZfjvX+LZwSQ/du2B7VmRgA5qC1v6k19n+b0O3fu4Le//S3evXwZ71+5ggcPHvSBM4wAQq/MOiwDCSC0aZWSDXu5PLyRCRROnMX0K28hf/w0usUR+BkVb5o39iiSRf0p/zICyGZ76bC0xU4vtzYmtrZKh2x8hydhFxOgT1uOpz2vt1Tr0Vq9BJXcbyPpZxhidzN9amsob+ZOO3NstDNdXX59fIYdOZst59NS35u9z7M5frv710alftr7bdRvh73uRtfZaDzq+j1tLxh2lumtz8bl7pVEnkSI6zf/ZGul75B0sKSP7hVM0iXdqJz9/WNzAsjG+CVl0uTdBp+5+fJu1MO35/f9/bC3Xro+T9sTt6ec5ioGAYOAQSB6LhoHiOkMO4kAWf0dBMiEPkLK/3H7BmrXr6Jy9TMES49RCj1kwlDFkFR5QFIJOdUDU1lwFU0RFZlCXOVyWYyMjOLVV1/F3//933MC9LGxMeTz+f6qDbti3ElQzLWfCgEjgDwVbOakXYyAEUB2ceOYou04AtT/Hz54gPc/+ADvvvsu/vd//5cFkb6klsp53O9A1qEzEzHydYJciiRthehmc+gURpA/dhYzr76Nwsmz8MpjCLJ5TmrL0aZVrG0JAZFKe7vjGJgbGAQMAgYBg4BBwCBgEDAIGAQMAgYBg8DOI2AcIDuP8YG+Awkg5PDIhT785UVUb1xF7cZV1K9fRbgyj1LowwUJIBKygmNNriOA9IsfksyMwl+Nj0+w8PEP//APeOWVV1AqlTgRcN/HCCB7tj8aAWTPNp0p+DoIGAHEdI2DjsD8/DyHviIB5Nf/+Z+4fv36kAKIDmMhSTXZAaLApHUH2UEoeafnZtHOlpA7dhozr34DxVPnEIxOIsgX2HlKa4+kAGJCYB30HmnqbxAwCBgEDAIGAYOAQcAgYBAwCOxHBIwAsh9bdZfUiQWLMEQmDJD3PXiL81j56gsWQFp3rwOrSyiGHpxeAYQzuaWt+To5V9JASeKHbVsolcqYmZnh5Oc//vGPcenSJU6KTsnRo89GDvOdjsmwS9pkLxfDCCB7ufVM2QchYAQQ0y8OMgLU/1dWVlj0IAGEkqFfvXqVQ2Ml3R79IbDi0BayaYJQjB/yOn03/c63M2i5BeTmTuPQa99A6fQLwMQUgnwJnmVRcE74KsOYTTlA6GL8P7reRguHg9x6pu4GAYOAQcAgYBAwCBgEDAIGAYOAQWDvIGAEkL3TVnuupJz8PAyRDUQA6c4/wsLnf0Dt5lfwHt6BU11GPvQ4R4hPRIR2gPQIIMJt6DSCaRhIBBkfH8eJEyfw9ttv44c//CEuXrwISoxu27YRQPZcr1m/wEYA2UeNaarCCBgBxHSEg4yA7v/379/nJOg///nP8fnnn6Pb7bIIoj9PEkDYN2pJKCwtWMTiBblLXbTsPDKHT2Dy5bdROnMB7qHDCEtlFkA8UBgsi10gLIDQf9GGCCOCHOT+aepuEDAIGAQMAgYBg4BBwCBgEDAI7B8EjACyf9py19WESAiHBRAfBa+L1qMHePzpR6jdugZ76SHc+hqyficWQBCHwYp3XmrhQxiJZAozIkXoOz09jZdeegnf+MY38N3vfhfnzp2D4zgcHmvoDZzGAbLr+k9vgYwAsuubyBRwkwgYAWSTgJnD9xUC1P8bjQYWFhZw5coV/OxnP8Mnn3yCZrMJz/OiTQz6WZ/OAaLFiTgUliwQ4p+TkdSzHLStLOxDcyi9+CpKZy6idPQEnLFxdC17oAAieUCSzhLjBNlXHc9UxiBgEDAIGAQMAgYBg4BBwCBgEDhwCBgB5MA1+bOrsK0EkIzvId9toXn/Lh589AEat68js7aAbKuKjN+FpRwgtAtT5wFJCiBSYp2YVP5FdEQQhrxL9PDhwxz+6pvf/Ca+/e1v49SpUyx+GAHk2bX1s7iTEUCeBcrmHs8SASOAPEu0zb12GwLU/9vtNlZXV/Hhhx/in/7pn/DRRx+hUqmwC0S7OJ8sgOgVARlF49BYCEMWMXw46FguMHUEuXNfR+nsBYydOovM+BQ6JIBYNofBEpepCoGlgUoJKrsNPVMeg4BBwCBgEDAIGAQMAgYBg4BBwCBgEBgWASOADIuUOW7TCEQCiNdGpllD/e5t3P/wfTTv3EChvoJcu45MQAEoKEyFzWEo1hNAIh+Iik1BhAgJIPTnsWPH8K1vfYsdIO+88w6OHj1qBJBNt9buP8EIILu/jUwJN4eAEUA2h5c5ev8h0Ol02AVCwsdPfvITvP/++1heXmZhhJycrE2oZ/1gB4jGJBkGS7lAQnKVksvDhTU5i+yZl1A6exHjZ87DnZxGy3LQtSj8FW2qUAIIX06CaGk3iTGI7r9+Z2pkEDAIGAQMAgYBg4BBwCBgEDAIHCwEjABysNr7mdZWCyBup8nhrmp3buIBCSB3b6LYXEO+00QmJAEESgCxNyWAUKBucnmQ4+PP/uzPWAB55ZVX2BHC7g/NXwxTa8NwDIPScz3GCCDPFX5z8x1AwAggOwCqueSeQoBCXZHY8eknn+D//elP8d577+Hx48csipADhJ7lgwWQWKDQFU6KFvL8J1GEEp07sCZm4J66yALIxLkLcKcOoWmTAGKzACIfEUHigFfyN7M82FNdyhTWIGAQMAgYBAwCBgGDgEHAIGAQMAj0IWAEENMpdgwBEkDcMIDTbsCuLqN++waHwGrfu4Viq4p8twk39JUDxEEAOoMjbwNRKAtNPagcIAkHiO04nOyccn585zvfwVtvvYUXX3yRc4IYAWTHmvW5XdgIIM8NenPjHULACCA7BKy57J5BwPd9kAuEkp//6y9+wQLI7Tt3OAyWPO5FAKFP2gHCPxlQz0QYLD6HBBAL1tg0nJMvoHjmAibPvwh3egZNxxUBJCVx9MsdRgDZM93JFNQgYBAwCBgEDAIGAYOAQcAgYBAwCAxEwAggpmPsGAJ2qASQVg3W2iJqt6/j8ccfoH3/DoqdGnJeiwUQ2n4ZWEkBhDgPTWLEAgj9jXeDKiLEcV3kcjlcuHABf/VXf8V5QM6ePYuJiQkjgOxYqz6/CxsB5Plhb+68MwgYAWRncDVX3TsI0LxO+T6uXr2K//j3f8fly5fx1bVrHAZLCyC6NsMJIHHd6XwWQGjRMDIB+/hZFE9fwOSFl+AeOoyWm0HXdpSMkpQ50pKHEUD2Tn8yJTUIGAQMAgYBg4BBwCBgEDAIGAQMAoMQMAKI6Rc7hgAJIJnQh92sIVx5jPrt65j/+EN0Ht5FqVtH1m/DDij9aIgARELYCHXoKr2zM0wIIKKAiAACcHxwEkDI9fH9v/k+3nzrTZw4cQJjY2NGANmxVn1+FzYCyPPD3tx5ZxAwAsjO4GquuncQoHmdwmBdu3YN//nrX+P3776Lzz77DAsLC1EILO3o7BdABtdTGUdgsbsD8IMAQWkMmDuN4ukXMH3x68jMHEErk0XXiQUQnWvMBL3aO/3HlNQgYBAwCBgEDAIGAYOAQcAgYBAwCAyDgBFAhkHJHPNUCGgBxGpUECw+RP3WNSx+8hG6j+6h6LeQDdqwyAFCAkiYFkB0FG4rIYBwISIBJIR2gHzta1/Dj370I7z15ls4MncEIyMjRgB5qhbb3ScZAWR3t48p3eYRMALI5jEzZ+wvBHrn9d///vecEP3Ro0csgOg8IFTrzQkgFmxbEpx7QQC/OIpw9jiKp87j0EsvI3d4Ds1sHp5D7lNeXEQ5QARh4/vYXz3N1MYgYBAwCBgEDAIGAYOAQcAgYBA4yAgYAeQgt/4O191RDhDU1tB9fA/1G1ex9OnH8OYfoIQOsugCocelCEI7ygFCJhArlKjcvQKIdn9QnhASQAqFAl5++WX8+Mc/5hBYs7OzKJVKcc0GhQgfVG/Ddexwb9j65Y0AsnUMzRV2FwJGANld7WFK82wQ0EKGTnBOeUDu3LmD3/3udyABhMJg3b9/PxJAdKmGFUBYvqB1hNow4QeAXyjDm5pD6dQ5zF56Bfkjx9DM5dF1XQQhbcOQBOjaBRK7QeR35mMQMAgYBAwCBgGDgEHAIGAQMAgYBAwCexcBI4Ds3bbb9SUnASQbBggqK2g9uIX69atY/exTBAsPUbS6yFgeKD0p7dAUAcTiEFhENZB7ZH0BhBwjITLZLLs9Xn3lFfzd3/89Xn/9dUxNTbEoEn2MALLr+8mwBTQCyLBImeP2CgJGANkrLWXKuZ0I9Aog9O979+7hypUrLIL85je/wd27d1PuD7r/ZgQQEUFIBaH1BeDlS+iOz6J46hzmXn4N+bnjaOYL6PQIIHxeQgbh+xoBZDub31zLILCLEegVO4d9idjFVTJFMwgYBAwCBgGDgEHAIGAQYASMAGI6wrYgEOUs10SBBYgA4sNbXULt7nV2gNS//Azh0mMUSAABuT8CJjVIACGSQXZhgrKBbCiA5AsFTE5O4vXXXmMHyCuvvsr5PygviBFAtqVZd9VFjACyq5rDFGYbEDACyDaAaC6x5xBICiBa2Hj48CGHviIB5L//+79x+/btSADRxz+1AAILXq6I9ug0SifP4eirb6Bw9AQaORFAaOMF05wq5KYRQLa7SyVJZU0ok49XfyT8WPJf8ndDPm93S2zv9dLt0ysURqFs1U13r5CY7J/x36V2se+83we2X51hveNuv9Zze0eDuZpBwCBgEDAIGAQMArsfAeu1n/x2U28Ym30B3f0QmBJuFQFeGoc9r68W4KoQWN7yAiq3rqJ240s0b1wFlheQR1IAIRnERhgOEkDo4rKLM3oVYcdIiGKpyCGv3nj9dfzob/8Wly5dQrlcRjabjas0bO826/utdoMdP98IIDsOsbnBM0bACCDPGHBzu12BwCABZH5+Hn/4wx84BNavf/1r3Lhxgx0cOkyWLviwa1A5V9OXFrxsAe3yJIonzuLYq28gf+wkGoUSOpkMAjqQFhm8XpBNGLIkkP/fvcTtrmjOIQphq2OETGZiPAzUV6/x6Kc2J67XSe916yWXccMu6YYolDlkSwikW4XC1rKdW7d0NJyUnMiDcbcutHW5eoS4kHzptEmLnOqhKj7NK7bE2EvMEVuC8jmerEWqdBF0O+r5L54Ln2NRt/nWw/bF3hlnvRlo2OttczXM5QwCBgGDgEHAIGAQ2BQC1qv/z2/M+8SmIDvoB0t3iZZ6qvf07t+jF1gnDJANfHhLj7F27XPUbl5F8841hKtLyIdduKHPL8L6lZheNZLkA7lK9H1oh2b0YsUCSMBix9zcHOf++OEPf4ivf/3rKBaLyGQycSMN27vN2nXXd2wjgOz6JjIF3CQCRgDZJGDm8H2LwOLiIr744gu8+/vf4z/+7//FtWvXBoa82owAQmDp/dt+Jod2YQzFY6cx98obKJw4jUZ5FJ1cjgUQFjnCZBaQJNRmgTCYIB3mp+Lp5U9If6PtLgHswAM8Dwh9/kVoOQjtLCzbTTl/aIUo/1GI1Lg9n+wOMe21lYki6c154nWU9ZtC1tqBD8en9gwQWCF8y0JgU5s63LYsbKkG3D2t0+P8UAIovXmQC90NPViBh9DvwA8DeDRP2A5sx4VF/XWPiiBJ0aPXpcPvZOq9SQu/up67TQge9vUu7sNJWXvjXijdm15E9VNE/1tdMVWAja837JjcbTgPW25znEHgSQhEIyTB52wJMTVRbX4e2NJdzckGAYPAPkDACCD7oBGfbRX6BZBY/NDLNtm1KQKIh+7CI6x++QfUbn6J1v1bQGUF2dCDy7urtMlcCAgdAkvRESyAyDtJ4i4UMisIMDo6ihMnTrAA8v3vfx8vvfQS5/9wXTeGZNgn4/atXZ9tcxyguxkB5AA19gGpqhFADkhDm2puiMDy8jKuX7uGd999F//2q1/h6tWr/JwfVvB40g1oGeC5WXRyIyjOncSRV95A/uRpNMcm0MkV4Fu2kJksgMjGi/SSwCwQhllUDV5uaQFE1AsSP4hYziJA3gqRcyxkMw5oO0ytA7R9EjpEMAnDAKEVIqBgqXy6rBiHI+hNm2046NY5YDh8xRFBzg+H2xIYpbZ0SCSw0AoDVLoe2gG1nQs6yt61AojqK+xQka9LdYKPgh2g6Ir41ghCNIMQbT/k/irCQP9s8bS4P6vzxGtFLRLCtSzkXAeOyr/oBQHavg8voHFH/hepZ8+b37Mq6hPvM2i+ebI/Qwsgem7YYI7gTXg06wgSjJkNZB0HtiJxvTBEJwgZLzl665/diPXWa2WucNARiEbdNgkgUWjUgw6sqb9BwCCwaQSMALJpyA72CfHyLr1HRdwasW2aBBB6gcj6HjqPH2Dxjx+xAOI9vgfU1jg3iAgg8tEukN4cIHpDlsoIol6KQ4RBgPHxcZw+fRpvv/UWvve97+Hiiy9y/g8jgOzPPmoEkP3Zrge5VkYAOcitb+qeRGB1dRW3bt7E5ffewy9/+Ut2g3S7XRZB4pBIT4cZrSN8J4NOpoTC3Ekcfvl15E+dQXNiCt18kQUQcoHQDnX5r5eCMmR6vFLTK7b+ttArwHSkI9r5T4KGLfndaO0XeBjJ2JgtFXBotIip8TKTyjcfr2Gh0kSTCViSPYRk9xOhzGIB5ElU45AE59N1p31/ljhuiM/dgA+GJdAAACAASURBVM4l5wcLWgGmCjmcmRjDRLkAO+NgpdXCjYVlLDZa8PhtwGYViy5J4W758htdf8eRTvaTOAQevc3kSNCxAsyWczg1M45s1sVio43HtQYerNVQ7XSBKBTW3pofaH4jSSof+hjJuJgqFlCgXEghUO96WGw1UfM8dGCL0BO9qe2uekbzTaKfRCaeZN+JoglogfvJolXU61mw1X3cRxY+iq6NsXwOOcILQMMPsNzxUPcCDs28VQFEvwtL8XcX3js+HM0N9jUCMvoS0QO3WFsjgGwRQHO6QeAAI2AEkAPc+E9T9ZgYSC/zaBdYcqnGAkgYIBd4aD26j4WPr3AIrGDpIax6Bdkw4CTpck4cBotjQEdJ0OXlN14QyuOTY/EGASYnJnD+/Hm8/fbb+Ku//mu88MILnP/DcZy4asOuRs0682m6wzM9xwggzxRuc7NngIARQJ4ByOYWewKBSqWCe3fv4r333sO//OIX+Oyzz9DpdOD7/rYIIJ7tou0UUJg7gcOvvI7CqXNoTU6jWyyLAELCR5QEPbnlwhBR/QuqwQurpAASH0ECiKOEJbAz2Am6mMy7ODkxihNTYzg2M4Fm18fHN+dxZ6mCarfLu9DJ/UFfCqfE60BuH1kRPvljBJCnHfQph80TBYqQ3R9EEGdCH3PlIi7NzeLI+CjcnIv5eh0f376Pe2s1tEMHHq3t2cYTL7a3aSPw01Y1QTArQjwqm4WCBUw4IU5NlPHKycMoFrJ4UGng9nIFVxeWsNRocTispDt9CwV5pqfSaCLHzrgd4kgxh1OTY0zqkwCy1Gzjq9U1PGq0UQ9CdEmwisIT764XpV4BJJoVeoupfhERsNFsNBh2LX8THrp/F6wAI3aI6WIWR8dHMJLPMi7L7S6uVRpYaHbQ8X347AR5+o8RQJ4eO3Pm7kbACCC7u31M6QwCBwkBI4AcpNbehro+WQCJHSB0Ky2AtB/ew/zHl9kBguXHsBs1TpBOMoWOsSpCh0gf/CqiwmOtL4D4mJ6axosvvoi333kHf/mXf4nz587BzWQ4fnT0GXYturvW9dvQUvvvEkYA2X9tetBrZASQg94DTP01ArVaDQ8fPsSVK1fw85//nBOiN5tN+J4SQLbwjKZlQNdy0LRzyB85ziGwimfOozs9ywIIkbMigEhpkiE49U9MSxECg/Zc9y+3kus2dtSQABJScnMSQHw4YRdTeRenJ0ZxenocZ2ZFALlyfR43lipY63bRDHz4VgCfXSCW5CVgh04sgKzfJYwA8rT9dVgBhMcIrePDELnQx9GRIl47ehhHJ8eQyWfwuFrHlZt3WDCoh7YIIOqrx9RuEUDScqeINEULmLZDnJss480zhzFSyOP+agPXl9fwx/lFPFYCSBwG62kRf/bnUduNujaO5R2cJ4Hn6CHMjpZ4jN2t1PH7ewu4ulLDUqeLpk9hCLUzTlOYz77Mg+64ngCSdqCpNB5RhknJNPmkmkSh9kLJBZMLPYw7wJFCBqcny3hxboqda/S5V23itw9WcH2lhmqrjY5HOY2e/mMEkKfHzpy5uxEwAsjubh9TOoPAQULACCAHqbW3oa6DBRB5EUq/jFIOEB8530P74R3Mf/gu6jevwlqdh92sI8M7a+SFNvFHnAMkjMMfyGu37NCKHSA+ZmZmcOnSy/jGN76BP//zP8eZM2fY/ZEKl2EEkG1o9d1xCSOA7I52MKXYPgSMALJ9WJor7W0E6vU65ufn8f777+Of//mf8eknn4J+1vW6/EzfShgsFkBgo2FlkDt8HEdeJQHkBfiHjsArjaCrorxLKM84nGdir/reBnfbSr+xAKJ0ClnXKVeNOED6BZAzk2M4d2gM50kA6QR49/pjfLVYwYrXRT3w4VkBApUAna7HIcp4ran3aK9XMSOAPG2Tb1YAyZDTO/RxfKSEN44dwbHJMeTyWTyq1vDu9du4sbyGamihywKY7gc6FMoWVM2nrWDqPO1B139yL2MhtGQBh+wQFybLeOfsHEYLedxbbeCrpTV8Mr+Ih42mJHnnfDXPux6bA4PGz3jGxqlCBl87NIp3Th3B3HiZhY6bq1X8fzcf4Q+La5hvtTm0kxZASMLaTTXdjACiWjbhZRlcEy1AaMcZCXz50MNUxsLxUg4XDo3i1VOHcWSizKDfWK3j17fm8fnCGtaaLbS73uYao+doI4BsCT5z8i5GwAggu7hxTNEMAgcMASOAHLAG32p1+wQQXoHq9OXpqzuBj6zfRevBbSx8+C6aN6/CXluE02rAZQGEdvWpK+oQB3r35YYCSIDDhw/jjTfeYAHk29/+Nk6dOtVPlBgBZKtNvmvONwLIrmkKU5BtQsAIINsEpLnMnkeg0WhgaWkJH3zwAX72s5/hk48/QbVaRafbUc91obCe5qMFkHroIjd7DIdffQOlsxfgzx6BXxqFpwQQ4tWNAPIkhLcqgJBjgMKfigPkLAkg02O4oASQ311/jKtLFSz5XdRIAEGAwKINNip2v3KAkAjy5N5gBJCnGSeymk8kmX9CCCztANECyImREt46egTHSQApiADyu+u32TFBAkhnVwogglK0419FWKM/yhYwa4kA8o2zR1kAub/SwNWlNXy0QAJIC/4eFkDGXAvHcw5emh7FWyfnOKwTuVlurVTx37ce4rPFNSx0upzj4iALIBStgBwgkxkLRwsZnJ8exWunjuDwRJnHCgkg/3XrMb5cXGMHSHsLDpB4djXz19POX+a83YuAEUB2b9uYkhkEDhoCRgA5aC2+xfoOFkB0yIi02mAHPjLdFlr3b2Ppw9+jeesrOJVlEUDULquQk2NaEuKAw2ApMWUIAeTo0aN45513WAD5kz/5Exw/frx/l6gRQLbY4rvndCOA7J62MCXZHgSMALI9OJqr7H0EWq0WVlZW8NFHH7EAQn9SYvR2uwXLEvfAlgSQ0EI9cFgAmVUCSHB4Dn6ZBJD+EFjpuz2d8LL3WmWd4PlRRTYWQJhQ1vmk9X5rDoFFLp44BNZ0PoMzk6M4Pz3OAkij4+O31x/jy6UqCyDaAUJzJGcQUSKIMNbpfdKauI/bbKsE4kY4bNyyyaXnXus9wyRBl1C1oYS6DX2cGCni7aNHcFIJIA+rVfz2+h1cW15DhQQQ2HC4JWksPz8HyHqvBPRzSlHCfSgkASRkAeTi5AjeiQSQOjtAPlpY3rQAst59n9w3ttIP0+fq9Nza61K2gZmMhVNjJbx0eBrT5SIT+g+rTXz4aBG31mpY83y0OKeFvKfpwFHpa229d2tsNnulnXKAaA8gCT8OQmRDDyMOMJ21cXyshPNHpjA1QnhZeFBr4v1HK7izWkez20XXf7oQWMn+0Zt0XuMy7Ovsk2enp0G7vx/2lmWzbbfxDGqO2G8IGAFkv7WoqY9BYO8iYASQvdt2z6Xk6+UAkZ2Tsn1SL4Rsvwu71UDr3i0sf/Qu2revwamswGm34HL8YIm0zYs9iyKt0ovzkAJIGOL4sWP45je/yV8SQo4dO9aPybArRrN6ey79aTM3NQLIZtAyx+4FBIwAshdayZTxWSDQbrdRrVTw8SefcA4QcoIsLC6g2WhyXq+thMCixUUntNAIbGRn5jCjBJDw8FH4I2PoMs0V03viAjlIn7RgEG/8lwUUrcvkM7wAEqMnOUB0CFNygLjKAXJugkJgjeOF2QnUOz5+c4MEkAqWPQ+N0EfAG2FINLFgR+tFET9ku4wqjxZclINHt95GAXv6Sbz1hJMn17u3p8RBuuQ3w4fsSqOs8d6oL0a/7wkpq5stbr/h+rTGtfc8jWdMgIujJxuQAFLCO0dn0wLIjTv4arnCAgiFoHPhwGbvt1Ya0jXbqJ7DlX79o3TPWe8IXV8dAmvGDvECCSBnjmKkSA6QKr5aquCT+WVOEk4hsAIOgaV7t/yZFAjkvUa1ZNTh4pom66z7SS8BLtcX4U8LGDIudU16SW2ZwdKkelI0DJG1QpSsEKNZF1PFAvKuA1pj1zoeFptt1LoeOgjhq3c0SndPNySMuH702sY3iEdZ9Dd14/5+N1iU0fWgd8KorgMaSf8+ed1BM5OeGaJnRjRNKCfZOjlA+l4XVQ4QBwEyCJC3Q5SzDsaLOeSzGZCiW+8GmG90UO148IIAgRJnB/WxWMgYLGzFraieQLrcSjDU9aIfS3/QM52ep3vnj/5SxHOR5LpJ96P08esLMdEMoU5IZ9FJzv1bHbPm/P2DgBFA9k9bmpoYBPY6AkYA2est+IzLHy+p0zk/VEQC3uHHkoYF2BS6olFD695NrHx8Ge3bN+BWV+F0Wpw4UdbztKC2WQCRhdjGAgi9BBBxeOLECfzpn/4pCyBvvvkm5ubm+tEwAsgz7iE7dzsjgOwctubKzwcBI4A8H9zNXXcfAp1Oh3N+fPrpp/iXf/kXzgXy6NEj/tmTBJChdqKGQJcEEN9CZmYOhy69htK5C8DccQQj45wgnZOgKzIvTR3uPqy2v0SaVhXiTedC0SJDL9GqE5GnCeUBcgMzpES0xTvItQAyTSGwJkZZADk/O4l618dvrj8SAcT30Qh8hCG1CuBS+KTQ4jYSElDliJNVY6xWJQSQQVKG9JXkKlaQjI9NnhXTlUL39aXK1nfv+zMKqaQaSm3zUX6Y9D31v3TZpEZqfZygsAeJcn20t3LJSGJu7ZRJCljpntN7fjyWNPMa/yRJTUfCE0LYYYBM6OOkFkAmxpAvZPCQQmDdIAdILICQA4TkD+0m0OVMkbmRe+jJvTxJfK8nWyWvsJH4IR1BM/fgJOhaAHlbO0BWq/hqcQ2fzq+wACIhsOL6aHo9KczRZaW3JvRD1etiGjwtbCR7ZHJ+s6PQb2nCW3fg+B5JAYT+nkRLkKAtZxTeKWMBGYd8OYDvB/DDkL9cZm4LvUFNQhaTSyawRJiUeUL3zIQQot/vEm2ZJNOTI5DHMwOh5534irr9Igz0+E7oB8mxxuUN4/GT7LP678lZSpe8V0RJzQmhYEWzD/V12wrhEF624EIGmY4Pxixu4t5x09uXky3fW8vESGfBK85/lRRAYvwTo1bhnX4mpsuSmkd4XqZ21vP/euVMCzZ6PuwVxPvnqPR5Tx7R5rf7HYFY+N76BhOZ65Jjbr+jZ+pnEDAIbCcCRgDZTjQPxLV6XyH7F060QKSFutNtw65X0bpLAsh7aN+9Aae6xgKI+D3oxYCWwkoAUW9BElt4/SToenF68uRJ/Nmf/RmHwHrttdc4J0jfp5cdWa+NzDpt1/deI4Ds+iYyBdwkAkYA2SRg5vB9i0C320Wz0cAf/vhHFkCuvH8FD+4/QK1W6xNAko/13kd8igxNcOMsgAQ2MtOHMfXSy5wDxDl2EuHYJNqWA5/CbEU5QBTMT8iBsJ8aIk2/psNNEb5EemqqgVdsRDxYQpJGYYMouBHvmIb8nn+nqWCVKNqy2DGQCboYLIA8TAggtJtaZCmXiX0LAbtAiDAVKjAqU6Kdqf1tzd8LvRc1FRGkvObscYxE5GgUZkuta1VYVk34cd2igEBy2SQ+Oqcd/yyx818Tg1QuKV+/WMS0dIKIZJlH4acFFCch8NDxvqoHiUNULvm9XFtoblXyPgeP/r3UgcpDJzGtrQaQrMPln7KxKa4vXVy3AAWPIwGEkqCTA+TU5Bjy+QwecxL0O7ixXEEVNofAko1O/TIj3Udjw22UCqE2eFkvuEv9GNOIkJd/p0ntjQhefQ+NmsXuCEqCTg4QnQPkwUpNJUFfSoXAEqcBSTviJKPnOtWDOHK+YoSXBjFJzcejL8ZY1yruX4yRzpGo6sx1VA0k5D9tDpPKx462ZNupX3JeHbqeIvct5VvhgqaRUzfgGwUWyQDUL6X9tfdF/qYFDO3rpyNEtKTz9E9lLKjfqMLGAoj0Dd2PtZSRbGc+IhrSukzUFyweD6yHknAgU5Tqt6oDc6jl2GdDG/HisRI7anSOIYGXXE5a/FT9g80wIgapgTZI4eLGTr5axu0b/1RXJf6JzE/choHMfw5vEhQ0IjGNe1z6fVy1blwk9U4ddZOoD8koTIeg1rJ2PN6iHfuJh6yeC8UFFHW2ntxZ671Qmxft/bRu2Hxdoift5k/tOyOW4ZPP+G24sLmEQcAgcAAQMALIAWjk7a1iesGld9Ml1qO8KKMFIzs9ahW0797EkhJA3FqFhRG9BJWX0dgBIsv2Jwsgst63cPr0aXznO9/h8FeXLl3C7Ozs4DelYQAw67JhUHquxxgB5LnCb26+AwgYAWQHQDWX3JMIeJ6HVrOJzz77DP/yi1/gvffew7179zgReq8DpJeiG1ThJBFOv/dCC83AhjM1g4kLX0PpzAXkTp5FODGFluXCJxIwQaQLe9Urr+xJaDcstCbO1L5uRdDHpLEm83nnOOV9UDScb4WMm9C1RFxyhofI4auJy8g7YZFIQgKIh0N5F+cmRiIHSI0dIL0CiBQ9FkAU36jD8KiaSbupu/CObUXbRmRuTCTzDna1AhUyNiajJc9IgpxUBLsm/SiQF38VkUi310KEEJOCBWUBEOJXCsj3SZCP6wsgcVMJ0RyLPCQQ0L113eh+nqqLFp4E/+Q1FIWcELB0mXWb079ZfEgID3rsiNiTdnvrq4vIIw4QN/RxbJRygBzGqclR5PNZzFdqeO/6HdxaqaAGB23Ks6OIcOoj0f0HiEJEZGvsBu0V1vdmwluVT4S3mK6P66nbc5CvK/6d1EtGAF2/ZCElgIzlc3i4IjlAPl5YSOcAIfGUc5tImChyAzD9nxK0NFeuG4POSL9PxdS8/DwalyxQiLAoUot8ImeWqkZSANE9j8/Uv1dX1SM7TXmzahIR2Vqo0IIVSxbc32jMS/moHCJliPBD5YtEFdXzWSRNiCB0A+oz8Xte7DQRIU/NI0oDIhwjoS8xlkSykRpo8YPmIvoBj88ghB2oqusck7YIJlR+Ejm0sBGJCpGgqNDnMF90XAJzFh6lTHQe4aSFyfWcg4Jl+hOPv7gPRgIJCyAiRvG8we/IIv4KnvKJx2b6OaVkmkhI1PfXz7dojghtJbrSn2nRMKKqY/tfJKpG0io7gZL9RvcfI4D0NLf5p5oP6I/tolviXn8w1mmmExkEDALbh4ARQLYPywNypf7dQandg7y4lcSIbpsEkDW07tzA0seX2QmSaVThdDtsI+bXDcr9wfk/oqXf0ALI2bNn8d3vfpcFkJdeegmHDh3qb4Nhn4vb9UQ+IL3geVTTCCDPA3Vzz51EwAggO4muufZeQsD3PFAeEBJAfvGv/8oCyN27d1GpVJhITOYASa5CBj3iNeGjCVHCgQUQSmo7cQgjZ19E+ewFFM+8AGvyEBqWC4/J+eTLuQ7NosiwvQTmJsoaix+ys5uYME5VrYmvMLkjn6hO2vEvBKaniEDexBI5QDSOcj1NLhI1Sm1I60NygBzKZ1gAOX9oDOdmp1QILBFAljgEVsBCAi0VidjnoiVcDaldn0oAkfYTkUYcAXqHtwgJVBYiSZmI14m4IwEkovwUevFeZ+aQWfghMYa+0Z53JXhoYpLIVdmJTrkThKBX5U+QqIP9H+lQVSkHiCKWmYhVfDZh203s9GcKvtfB0uuE0IJOJKzIAb2EunZkUH01SR8RVwkynTlqCgukBJC3VA4QcoDMV+q4cv0Obq9UWQAh3zfhzsStGmc6XbSMV+k3kaDEh/YKFIJnRAQrISxy5vQImLG8EFP+fIHUel9CO8UfOUsEkAAXlANkLJ+PBJCPSABpNuFbFAJLZTWhPxUBT6GkOBeEss6wW0AJCFrCEEEjPd+kKehYBIlxGxBmTvdsFl2U6yEKFSXIimNDOo4WUGLxIyGFRSG2BA0dSS3K18j9msh/UhaEnKfrepbDYe7EhUTjhMagAC0ChXZEySiOHSAkp8SRAGR+sCNBIWprLUwkBBBVwmhciztF+hGP0SCBr0p3weKHTeWVMMraqRYhkBKK1B34fVb8PfRrcb1RbpRYpNNCStSH1HViR2EkAfMh8ZyoO2My7Ff83GHBixtVtaO+vxrXWgzVImCyDwvuWkDV11dv2klnTGKMcbF1CDEeE4neokUkduBRu+kZVY+y2NnWO2rj93vzor2JR7M51CBgEDAIGAR2CAEjgOwQsPv3sknqIY5sHC8gZVFJL8huuwmnuorm7RtYpBwg924h06zB9cgMLy8HsTU6egXbWAChRbJl4fz58/jrv/5rFkAuXLiAqampftiNALJvuqIRQPZNU5qKKASMAGK6gkFAEPB9H91OB599/jn+VQkgt2/fRmVtTcQPzcb1Rh0ZAOB6AkibCOKxaRRPn0f5zAWMnn8R9vQs6iyA2FHoJE1E9if/3n+tpcMkEUmpCemMEh2igEUc7p7i3oPdH1kKURr66IQ+PIRMxAdMEcZCCK8JUwIIiViEMQkg4gA5HzlApjjpsnaAiAAiJGMsgMRuiBThp10eSpSgvegkFJBbwqW1IpWKdn5zOdVXk66KZI8pPE2rKiaQ/ym7xYnQzSBEBhayloUMhfNSueu8IIQXhoIFgI5FJKuIIHSL2JmR3HMf7/eP6XntwZHwMhJESOhDxwLf17FFDKQjO4QRYU/N0ZOPIaa19WjQ7SHOEqFeNSEaU5TaSeFC1dGmeibyEHCOiABBQKIPEckigMyNFPHmscM4oRwgj6skgNzFrZUq6nA4BBZzuSwiCaZ6Z7+mh2VXfxzaa7AAkgjCoxhbEb3iHfExza7JdcEgaudUnhGdDFrO0h/JAaIFkDmMswDSYAfIRwvzeNhochJ0mpfYtWDZyNgiAuiQVySCsFOH6kp/KgGOxUBKB98XCi2mxuOeosuepJW1ECJueSv0RXywbe7z1PepicmJQvfuqL5IZdUhpqQ1Ali6L0Tx9DW+EoqJ75RIlh0ggG+RDCIiILUd5VCif1E/J7Ego1wTXHK6J5v8VR/iagQIAx8+fXnccIYNFUZM8EykY1Eh7+Kxydj0uvVU01FfzVkOMpYN6sN0VXatkGBL4x9Al50UqWBOUbvziFOCUdxfY5eHlF7EBd1afbS++kEc8k7GsX7L1aED9RjVvjPeCkibCGmutSxuS+6V5CoKZO7yeK6VnirnxaGA9DyiK8N1VHOc/EyHtYudRCSoUt+le/H96PrUbwPAC5RwR+KlFtJ4XgoSIkg8ZrSDTs84GhcjgOy/dYOpkUHAIGAQ2MsIGAFkL7fecyl7vwCiX9Fkww+9fEpMYKfdhL22guYdEkDeQ+feLWRbDWS8jiy6eSGlFr5RMrYhQmDxS6CNF154Ad///vfx9ttvg9wgExMTqV2iar03HEpmY8pwOD3Ho4wA8hzBN7feEQSMALIjsJqL7kEEAhJAul18/sUX+OUvf4nLly/j9q1bWF1d3bIAQssNItlIAMHoJHLHz3AOkMmLl+AcOoy6nYHHhKSQRPL/mjxK7JDeg7g+uciqrorMI4KWSDgSQLK0ixoQot+xkXUd5LIusjaQCXwEQRfNbhst30PTD9AJiBR0EXJCeZULISIZhSgVAQTI+EoAmSzjPCVBPzyFWodCYD3AF+QA8QLUiWBn50VMPkpSdNlhHpN9ISci1iQ4lTnLYoGNvOMi57hwXZJtQjS8Lhq+jyb1NSal4004cd4Jda1I+Ahh+wGcgMQPIGfbKGUyKLgZ5FyXk7N3vC7a6rothKAviSBaACHRRCdxZ4dIKq+KysVAQgInWtZ5GXSGvFDED8dBIZvhdiCClISPdtdH25NvNxBKWocbkvTx8qVd9UzcKkGKd/BHuQ2EDOak2CrcmGBo8z2pjrlsltfcxJF7vod2p4OO58Ejl07osxh2ZLTEAsjxyTFkC1k8qtZx+fo93FypoQGHxx/1CiLISUBjAYRIaSUKEIUv5HMkyyS6bkylaiI3/qV+i0jkalDXYHFIvWNEpHZK9OKXFkXwx+4KGhVJB8g3z8YCyLWlVXw8v4BHLICIq4nbx7ZRoDHiOMg4DhPZnh+g7dH48NDyfbSZfKc+J8HUlDyX6Ms6pJBq+yjkleBC/Yl7vhJOJNww9U0fOcfi/sF9ngS/IESz20WdxMQw4HuT457uSW1ArgXub+TkiMLHiVjQVYKJ3qBGfVd/QssHyZ6waJTL+BFxSwSQTGghF4hTinodJVjPZxxkXZvnEQ7lFAY8ZpqdDuNCfYO+7KhJ5IiJ7qnVjmh+1oKCCF8ccpm+gYyTYjaHQobGZ4bL4AU+91fCo01zlRYrE2Gs4nuRAGeLU0wJmIKXEtiUsYfHkxpTEvJOQnHpj5ZzGOeAxjUJsvJbcdHEIgz9WIebyzg2ci7h5XBdKPyV54c8xhs03sldpARcLepFQr2OdtYb+i8h7cUOOZpXQp7PChkXRddBwXa4TcnB1PECNPl+JBrZ0j6R8BMod4kSXyKHjsw3IoQo8SwximMhZN89SE2FDAIGAYOAQWAPIWAEkD3UWLujqEMIICopotNsAmvL7ABZ+uQ9dO7fRr7VgOt3ZC+WEkB4KRvSC4GEAIhjw8ZW4HiHGIUAoBdyh10fP/jBD1gAoXwg4+PjRgDZHZ1kR0phBJAdgdVc9DkiYASQ5wi+ufWuQoDmd8oD8uWXX0YCyM0bN7CysrItAgiRh22KeT4yDnvuJDtADn39FbgzcykBRPaBq93BOslrYmf4rgJty4VR4o7aSU87f8llMOI68s0SMeYyeUmkXC7jwiVHADsAuuj4HTS6XVTbHiodH9VuiIZPzgQhvAVH/V/CAeL74gBJCCD1jo//fYIAwtR+GCDv2pjI55BzbO4vbRI12h1OmJ53XZSzGUxkcxjNZFB2XeQzLjKuy4JB3eui0ulgudPFSruDtRYR0wET2TqxsxCEAYssJKQULAclx0WJBAiXSG6XyVW6V9ZxeRc/iQId32NxhQjniuej6vmodbvo+lRuHfTHZmeI5O6Iczhw2KDQhxv47DLJOkDedVDK0r1crjPVg/DPuESu05oZ6BKp3vU5fFi966HWDTAU/AAAIABJREFU8fjvJEhpV44WQIiSlJx7KoeDcg6IlyRE1rZQdlyMuBmMZDMs8lAZ8pkMspkM5+EhUt3zfXS6HbS7Hpqej2a3g0aricliDq/OzWJuchRuIYcH1QZ+f+M+bq3U0FLZS8hVMeLamMxlmAwmQYowqnTF8UMurDi4WLJz9wog8rvYG+EjY4Uo2DaKRObmc0ykV1pdxqNFJC4nJheGOE3EDhJA4iToFyfL+AYJIIU8Hq00cGNxBZ8+nsdSu4VMLod8NoOiGidMIvN4cdjFEDDx7ks9vS6qHQ/VLvWNEK3AghdysCgt/UQBjqifkxTAdXJdjObzsGybRcJW10fX8xnRkuugnHEwmrEwknFRzmVZhCExxg8Cxnal08V8u42VjoeaF6DL4gS5I0jQ81FwLYzmsyzc0Kfl+Vhpi3BCxDcLEhGhTQ6FALbjs6gxWsixw2C1Jf2BdJG8ZWPUzaLoZrjPFjMOf2m80tzBYcKsEF0aL50O99k1hUvN89HxSRhIJivXOUJiB5jOOkKhlvOq31LfLbvSbwu5HHKZjAhRJDgEATo8VrosJLSI3FeCJYl4kZ+GnFsAi0VtEpDYYRWLLHS/guOgnM8i6xKC4Pljrd3hsc+CaiJwFAmfLCbDYoGBcKbqV1st7hPdwAOZiGg+oXFObUftTdjS2OP5hYSvIGTho8Hjm3Dz0OA/fS4nh/9Seic7Q5QAokPKccgvJUjQOKc5vZSxUc7YPMeUqZ0cB3nLYRGUBBCatxo0vv0QLV/qSSIv4aXzwLC7ib8hOoGc47MbLc6slNxbaASQLT+wzQUMAgYBg4BBYBsQMALINoB4sC4xrAASwGk2gNVlNG5fx/InV9B5cBv5dpNDYOmXLr3ba1MCCNm8HQcXL16MBJBTp06xANL3MSGw9k33NALIvmlKUxGFgBFATFcwCAgCen6/evUqfvWrX+Hyu+/iq2vXsLK8vG0CCO1U9kpjCGeOcg6Qwy+/gezhoxwCi8i+OKa6yjexzwUQHWKJxAUOYhP4LBwcGSnh6GgZR8fLTGwXXQrvowMU6Q3zIeejIEJ2qdnBw7Umbi5W8ajewaoHtJgJpL3OQpiJA0TlANlAAFkkQl8R1tQEFDKJd7qHXcyUC3hpbgaUk6FWb2GpUsGDlWUm5idHqMxjODs1gSOlAiZIsHBsDr9DAkgrDLHY7uBWtYnry1Vcm1/FYqMD31FJgIncVUJEAUTWO5gpFHFibByHR8qYGMkx2U0hYzj8jE7grcLsdBCi0vbwuNbE/bU67q6uYaXVQpvEipBISltCISUSjkvI2BBZEj/8Lgo2MJrL4NBIEccnxjEzWsZYMYtC1k1GgZPo/ETYBmCxZaHewq2lNTyo1LBYb4LIZHI1UcuSA4R38Uc5Kcg148P3uxw+ybECjGUzmCuVcXR0BMcnxjBVLjBJSmGdeKc5kcHkMpFYW+gw8etjoVrDvcVFFotenJ3CzPgIrEIO96pN/PbmfdxeqaMTkivBwbTj4PhIARcPT6CQtTlPyL21Km6urmGh3UXLdtgFIKGhBuW7kLlCh7Li8EosVnVRcixM57M4MjaCE7OTTKLfmF/D/dU6FlttJnP5fSOxSz+SUVS+g2TInpIVYsYJOQfIN8/MYaKQw6OVOm4tLuOLRw9R9z1MTYxjemKM6zyez7EAQwQzhV4igYckBer53UBI8seVBu6u1XFzrYb5lo9amOHcRJJDQu/rJy9MgKwVomQDh0dLOH9kBq6bwb3lOhbWalir1pCzgKNjIzg+XsbJiRJmSjmUmTQXXwmR0iQqkVPl6vIarq9WcbvSxGqbeqDLQlsBHg6Xszg/M4mpUpEH9lK9hS8WVvCoLv1WXEzUf6g+AXIOUM7ZmB0r4dyRKRYzrj2cx+JqFV6ng5KbxdzYBGbHRjE9VsZYPos8OWSUU4NEEJecIOT+CQIsNdq4vVLD7dUa7lWqWG13IleQzushCceVIwzU3j67iHIIMJHN4mh5FEdHR3FsdATjxQKLhNTXaU4gUVcSwVMoLgtdL0C12UWl0cZqvcmiiPze5vwgNEdUfR/LHQ8L1G9I2KE+FobIhQGmS3mcOTyN8VKBOyLh9dXCCo+/tkpSTmON2p6FD8vBmJvldjwzQ5v0AtyaX8ZCpYJ6t4F81sGRiVHMjo5gulzCaC7LfYi+JKBw+DkStDjkXYC1ZhsPVqq4v1LDvdUai1Vd24FHc5xKlM75TVQ+FhorHTVR0fXGcznMlWmcl3B0rIiJQhZ5cvjR8YHK66JCt9H12iSktX1UW21U6k20ul34JPryPCZ41XwfayQqk7DT9VgAEQ0mGbbNrHQMAgYBg4BBwCCwOxAwAsjuaIc9VIrhBBBanNrNOsKVWADpPriDfKcpDpBQXonlZWSTDhASQFwXL168iP/zw//DDpATJ09gbGzMCCB7qCdttqhGANksYub43Y6AEUB2ewuZ8j0rBGgsUB6Qr776Cv/x7/+Ody9fZjfI0tLSwCToTwpMpYP/6BjsHA+fYtXDQbc4Cv/QEXaAzL32JnKHj6F2QAUQIi859FEYoGhbmMg6mCkWcIwJuRKTooWMAwQeAl+FPCIS3KLQNrLbnkIjdUMbC/U2ri9UcGulgXvVNhNigUX5AkgAofXeYAHkhUQILO0AYQGE7yMkOAkE5JDIBm2cGKcd+ScxXSphrdrA45VV3F5Y4LAyc4emMDcxziT+ZDaDQuhzPjruK5aNwHGw2vVwu9rEV0tVfPZwGY/rTRZAONwWPGQQoBiGmMi6mCsXMTcyiqNj45goFpDLUsgjIbR9nwQBCTRFIgHn5nBs3mFf7wRYrDVxd2UVD6t1zLc6vPNfdktLfhC5n4TuyQUhiggxYgPjeRI/CpgdLePI2BjGCnlkaVs2E+mUN4HyJ1D4GotD5NBa2HKznEPlwWoFd1fWcGN5DfONFuoqjr8dSrglyQEhoWrDkNq0y0T7SM7FbKmA04QdEdejZZSyGSDsgkLTcV15d7fsb6dQRiTmdAIblVYbi6urTKifGh/BaKkAP5fB7Uodv7nxALdIAEGG8zIcciycnyjjrVOzmChmsVhr4NbyKj55tIC79Saqli1CJAk2TxRA4vBeRMpnww6mcg5Ojo3g1PQETh6Z4h3rH91+jOuLFSw026h7lLdA8jukP+s7QEgAuUgCyFkRQB6v1PFgZQ23lxc5kfbM9BQmxkZQLuTZQUHOIUlcTe4NC3luIwkfR3liKu0OHlLfW67gdrWFh01yCcnxiuLnAEkkgBSsEKM2cGpqDK+fOY58Josbj9bwaKWCSq3GboFThyZwbKKM2XIeoxmHxwjdn/P5EKHvOEzif7m0imvLFVxfqWO55bGEQO1eRgcnx4p4/cRhzI2NsgByf62BK3cf43alhiYR3Uoc4hBOYYiSC0zmXZw+NIZXzsyxcPrZrXuYX11jh1Apn8eRiUlMlkso5TMcYsnxAw4DRYklCBcqOzmoqE7kxHhUbeLOahVfLS3zeKl2PbTIEci5dCjHCJH7kruGBMpc6KPsAJMk1pZLOD0xgcMjoxgvFHlMcMgrCs3neVwmChmXsSWslGs7sAIHPjmDWk10uuLc0M6Pmh9gqdPBo0YLd6t1rLU6CKnc1CYIcGysjEsn5zAzVmYB5OFaDR/encfdSp3FAMlbRCIYkA8tjDgupjI5bsdLJ2fg2CGu3n2Ex2traIddFPIZzE6OYbJURJnCdlFYNQ6Hp3IZUdkdKXsum2EBZ6XWwL3lGr4kga/aRMUP0CQXhi15nLQLhOZN+hfNwdQ/x3I5HGa8xvnPCWofR5xKNM5DUomp/1IeEhX6kJxfFLrQ9wK02i12+nQCiwXuFiwWi8hltPD/s/embW6c17X2qkJhnqee0HNzlmhbFiVbtvPGOV8z2Dk/MSef8gdy3iTHSexjSZSswZpFsgey527MM1CoqnOt/VQB6GZTIi1qIFmtqyVKQgNV+3mqGtj3Xmv1ejhstdHsDwU2TwCI7y/9Xb2H8l/Hr4BfAb8CfgUerwI+AHm8OvmPGlfg0QBEHsIMEPlAYkHrdmDVKujubKL28XsYHTxAeNiTKTcVSfmXAxBaGty4cQO/+c1v8Pprr2FxaQmpVMoHIM/xTvUByHO8uC/oqfkA5AVdeP+0H6oArwXe4zfv3cO//fu/4/bt2/j8889xenr6VAAIW9UM6x0RgBTmEd+4goWf3ELoDAA5mwOgvNWfzwwQlSvPRp0t6oPZaBhX2TzOJlHMxERl2+qNUG33cNpsoNnrSbOSKgBWKW7omIkYqlFfzEEPhkVNsV1p4eP9Cg6bXQw1G6aEJrtNOS8EfUoB4gEQWmD9wbXAOnUtkdiwlhwB2sjYI0TsHtazCfxiYxUz8QRa7R4qrQ4OG03oIQMrpRnEo1H0ekP0un302l2YQ+oygAAbrtGoNFQbAxPHnb5MndMKi5kHjmQajECbppxhSDP9pfmiTGbrRgjdgYmjWh3VThft4RADayT2OCQK0uw2DCRDIWTjccxmUmKR0+oNZUr7s+MKDtpd9Jh9QBjnhph7cCdic5I9iBKVN9kElgpJpKIRWLaGdm8gzeVGtyN2Y2zssiFLpBEJBJBLJLBcLCCbiIGs6qTdwYf7J9isNXHSG6I7olKHs98uVHBtZnVnhIBlIhsOYSWbxko+jdViCrFwGN2hg1qnJ03aZq+L0cgFL162AM83FEYmkUQqFhWrtEyIjV5adOnoaMBWrSUAZKveQY8qFGhIOjY20nG8sTyLUjouDe2DZgt/2j3EZqONKpuq4o6rjvXRljlewoAueYNRe4CFRBgvL8xgKZ9BKhHDabeHd7YPsFVposUMBVrzXKT+UB9cpqbV1V5lBogCINxvJeRiEZzWu6h0e2gMB6ReSKWTspaVRkfUBJ3hQKydOAHPPZHQNKnvTCKGQiKGTDIqj6e6gvX59IgN/75AMwm3dgOm2eRns50AZD2XxuuXlpEIhvHguIZaq4uRYyEei6A0m0MkbKDb6cp3p9vF0DRlj2u0gIrGpJ5UJ5xwPVs9sdHip7SwZiOpDbGajuLVlQUspJOAHcBeo4Pbe8eiUiEAoXKJCRWS3SPgQUMhHMClYhqvrpckb+Tug0MBYbFEHFFC00hEbLrKtTpanS6GQ1rBqXuH1MUwUIhFUcpkkEvEEIkaaA5N3DuuY7vawF6jgepgiB7zRQjFxgCESgwLUcvETCSMjVwWa7kMlvNZBHQDJ40Byq0uqp0WWmzWuyHrDPeWjBY9gJl4HKuFPGYTMaSCKqeiM6KKgcoPW173tNfHXquD7WoLtW5fuvkEIHHYAmB/vLqAuRQBiI39ehvv7p3gfqODnoB2BUCYFxR1NKT0APLBEDbyKbyyMScKmq39IzR7A4QSUQSjEQTDIckoqdUaaHW7GJhDUcfI/VnXxeYr59ZrxgUXrb6FT49auFdpYbfZRGU4QF8HTCpBXBssAhAeN2vG/buWz2Mln8FiJiEqpQrVUe0Oyt0OOkNT9iC/qF6hwiiqayjEY1jJ51BMREX5w2uSVodN00HDclz40cdhuy3wtd7tuwBkAiknv+wf15LBf4PkV8CvgF8BvwJ+Bb69CvgA5Nur7XP6zGcBiJph874nIegCQHodWJUyuvfvofbx+xgdEoD03QwQTpJ5HsgMV3Rl9o+RAcKJw2AwiJdeegm//e1v8dprr6FUKiGZTPoA5DnddTwtH4A8x4v7gp6aD0Be0IX3T/tCAMLrYXNzE//n//wfvP322/j0009xeqIAyNhNYyrQ9SI0MW264SlA2NHk+5SRAJAkbAEgVzEvAKQkCpChNGmng1uV0sFNA3nuVswDIJzcp7XLUiKGV0qz0hyj0oFWJvuceG+0cdhooN7vo0flAyeqHUgjdDakYymbxOXSLPKcIDeCOGz28P72MXaqTTRGJvq0WvJyFzQGJTtuCHrwoQwQBUAaOANAJFiZ09QjRK0eNrIJ/GpjFQvJJLrdoVIg9AdwjAAy2SRMAAeVJsqNNprtLgZDUzraQXrsR6PQAwFpxjJ74LTPbIYRRpprOwQL+bCBlWQSa9k0Ls8UEAmHUabtTKONndMqTlptyVZgc5U2Q9xvDMGmh346GMJ8KoH1Yg4zyQQiRgiVbh8fH5xgp95CdUglArMV3IBlaSqz/g6K0QjWClks5lKYy8REUVJp93Fcb2GvUkO13Va5AbT1cQEIp8VnEglcni1irZDBQjYhofSfHpVxp1zHVr2N6sBU8eYSvO2pTixEqPzQIdDl6mwRpWwK6URYlBO7tQ726k3sE7wQgDAnhRP8ch3JO3cBJYVUWiynljJJLMQjmGG2R0BHy7ZEcSAARELQidmAsD3CcjyCW3MFbBRSyCYjYpvz3v1DsWk6HJgCK7wckEk89+TyU9f3JGw5AhtpzcRqJoafymR+UgLhdxttvPvgEA8aHcn+kUyah/I/zsOPybR6zLXAogLklxsLYklW7wxF2UTLsT7fkxqaWBLtlRsoc/rdDfVmjdhgjkMXJRLt2KjUWC2mlUJG00Xp8OHeCXaqLdT7I3SZzyEWRkS1BCAO0rqDS7m0KJ6ykQiOyg10+kPACCDA6f14BP3RCEfVBiqNFpqdLvojU6yctGAIoUgUth6QMOvOYITWgOH1XAkdYVhIEYBkYrjlARBHx26ji7d2FQDpugBEckrEqs1GKgAUQwauFNN4fb2EZDiIvZOa5JsYsShsw8DQdlBrd7B/UkGVShI3fFztRGbN6ChGo1hKp7CcT2OpmIZhBHDS7OF+pYHPj0+w3+6iDU1BEAlI575QtlcZ2FhJxnFzYQ6L2TTikZDk+Xx51MBurYlKu43WcICBoyywRC2l0Y5KE+XDtdkiLuUzWMvGJXujadoo90wcdXo46fVFNcM/7ze7aPV5/7ARAhUzBCBxvDIGIA72G23c3j3BjgtAqCQhAAk5GqIOXABi4FIhhVuX5pGMBLB/WpP7jx6NwgwE0BmNUGl3cFiuoNpqC+jkHqbHIC3DqCTKR8JYyaQF+FwqZGDoQew1h9ikku2I9eqgrTnoi/qH1nDKWo8gLaE5olx5aXEeJdYrFECrO8Ddwyoe1Jo47nbR5L3Fva6YbhJxIeBcPIorxTzW8mks5vm7IYj6QNXrkGCtN0CF0KjTxVGzjdbABA9dsdJpU0l13/DuIM/dL1T/hPwK+BXwK+BX4JmpgPaTf3nT7Wj7ZP6ZWbXv9UA9910VqfYQABHHYSpAbFGAjCqnAkDqH78P88gFILaywFIAZNoCSwU0fl0IOgPQGcr48ssvjwHI/Py8D0C+133x7b+4D0C+/Rr7r/DdVsAHIN9tvf1X++FWgNcCv7e3t/G73/1OFCAfffQRTo5PHglAvJbK9FlNG254GQ0q2Jw5EDqsWAq2WGBdwRwByHwJTbHA4kz92dwBpQDxIMgPt3aPOrLJu/qH39/LuXrqBeYJpOJ4eX4GqVBQLHaodDjt9EQh0bZoSeOIUoINRTZDI46NJJRyZCWbwWIhi4ViVgJzP9mrYrNcx167hcZwKCG9KoBaNVJDrgLkkhuCfmWuIJPp/3dzH58TXkxZYDEPgs1ENs8jBCCZBH69sSLN05GEGTtoOhBrq3qvJ4042tI0en0J5WUzjgBNBmcYIM59wFBkB+jZwJCB7s4IIc1CUnewnEqoMO90SpqMtd4AX5zUJKui0ifAGAlkIfxQOmYFQFSmApANGpiLxbCUSWFtJi/A5UG9ifv1JrbrTYEpA0dlknhZAWxU5mNReXw+HkVId9AfDMTuqNrpyXQ8G90j8eZX14mAFwApw8A8p7tzadxYpAImhGq3j+1aEx8elLHX7mHA7BtpRkJsmoK2iWwwgOV4DOv5DK4uFARoVNoDmWjfqtZw1O2iNTIlfJnNTNXQ9IKoIZPpDFPORyIoJWJYyyRxfSYjwdi0EdqsNvDm5r4AEGbsSPKEbWMmbOBKOoGrhRSulHKwHBsf75XxZbmOzWYLleFIckBosaXapWctdDztB/8nm7wJ5mQENVzKJ/HK2gLi4TAOqjyHJj4t8zz6YirFprD6vHL+axqZqj97CpCibuNaPikKkFI2iaHjoGFa2O8OcdDs4LDWkAl6Nn0ZCM//zwY4f54aFuZecE9QyTETC2Ell8RiLo2FfFogwd2TKjZPG6KaYo7OkFkPcggWorqDrK7hci6NN9aXMBOLodnqY0Arr3AQDdPEfqOJ41YbFWa+UMlEqzKCGV2Dw+wWBtdLCDi/aaFGlZ06f16/BCDrmbgAkPlMUpQrzCghANlqULGkFCBiRceGum0hGdAwEzJwrZjBGxslFJJxCUGv9obSFGf+DCFhjUqp3gB9WiaxLo66ZrgLw2yu6xrShi5ZQ1cXZjCbTiIcDEimzHv3D7Bda6HmAB0H6nqRvadefzFoSF1+vDKHRCSMo0YHD2pKDUG1S58WWI4twfeSAUILPYJeja8ZwEw4JGDplcVZ5OJRufcQZHxxdIr9VhcNAE3LEWUIa8ZdQ/AiACQdx09YL7HAcgEIQZbUS1ncKbWMhogAEB05Hm8xhZ9dmkc+FUON9eqbqPRMnMj9itd5F21CZtZLDNG4XQOSs0TlDZVpGUPHUjKB63OsVwpGMITjVlcA4ma1iSqD5bneklHEn1MqoqKhYT2fxo/XSkhGIig3OtirNeUeTTVSC44ohfhz/BJITQji2EgHdKnXai6FlxZnkI5H0ZR6dfDFcRkHLYIqoMuwdMJdyQlywYdrn6Yu4enhya//jfXs/bb1j9ivgF8BvwJ+BZ6VCmg/+Ze3pgCID0GelYX7/o7zYQAygSA8KgVA+MZL67YVANnZRP2T92AePkDI7MOwGbzIKSfPAstTgDCI8vEASDgUEgDyj//4j7h16xYIQBKJxMNledwt7duUfn9b6jFf2Qcgj1ko/2HPTAV8APLMLJV/oN9yBTwAsrOzg//6r/8SBcif//xnHB8fKwAy9fXYv9bdB3pT4wQgjqsASWwoABKcWxQAQquVCQBRyMTLC5i0fb/lIjzlp/fwzaOelmUVexhNE0sa2qPwz5VGE/VOVybau7YNk41ZN2RXWtJuMzRim8gEAlhg876QxY2VeWnKbZ+2cO+0jjuVKsq9vjR12dAmALlYAVKAssDaxxflaQUIg+mpACEAsRC2+riUSeBvNpbFGoj/jxCjYgH7rQ7unVawX2+i2puEXgt04US82GkpYyU289lgpCJIJu7tIeIBSHOejdVXV0pIR6M4avWxzUb6kWthBQj8YHOZe0Oli3iqCr7vtRADkNEDWKaF1uIcMokYetYIB602Pj5UDdauBQkv50/ymJitQHAwJ9PZBmxzhE6vh3KzLY1tNlUl4Nh1lfHWlXyOWREZTcNKJoEfLc1hIZMSFQYb9G89OMJmvY2WzSayq9C2bYQtEwuxMG4W87hE1UkhjYHl4PODGu5V6rjfbIhaZUTvfxccSAtz6sJjHQ0HSHKaPxzC5VwKP12ekdB25gPs1Jp4e3NvDECYJcF2PBuqi9GQAJCfrs4gGgpip9wUxcqnpxUcdvsYUqnFzJYxsDgLJpUpE/ehjVwwgLVYBJfzaVxfmpH1+HyvjHuVBrbbPVQZyizKiq+y1FJr4cnMeJpsOAsAybkAJJ+SWlA19GWthc1KAw9Oq2IVNlkfBQsUMCBs0gT6hHidBHVRyawX0nhpcRaxSBgntFkqN/DJXhn77R56WsC1Y1MKnWxAw5VcGr9aW0QpmcRwaIlSpGU7st8/PzzBHqfuRZGkGuakmg4BCJUANuHeJARc5S2qXnQEFtIYYZ0KkFVlgWUTgDQ7eFMUIAqADF0AQnBJK6WkTgASxPViBr/cKKGYTqBuWpJtslWuY7fWEijD0GzucYI+FWLuNvUJwgjhqKqwR5I9QwXSejGL5VwSncEA724f4G6lgWPTEpslHgMBCMEQ1/tKLIZrhQyuLxUl7+TjvWPcPa1jt0V7Mgu2C5IkD8Old7zSeZ1FqF6Cg7VUAq8vz8t5MwOECq/3d/Zxn8oxLYC+7kE4DTozNAhAnLMAhPfBvSYtwzwLLJWZwr+oWiPoSQoACeByIY03Ls2jkEmgalo4aPdl7QkijhpNNPp9AZysFS3MmFnEKHXJCbItGPZIrtvZWATXZ2dEZbaYTwt8Y73unFJBNRAbL6p+5BhorWfoWIkF5fV5f2amxxd7p7hXrmGn2UbFHMHUDYx4vi5sVPkjCngRgiTgYDmdwE+W50Rhxf1OYPT+/QNRWnVl33oZQ+rqlG/vF+j41/ejfnM/Dhx5yr8c/afzK+BXwK+AX4EXtgLnAIi8xX1hi+Gf+NdXYDw/5b6pVtNZ7nSf7J6zAMQSAHIPtSkAErAZc+iOIXk/73CWTb1pfxwFSDgcxssvvSQAhBZYc3NzZwHIk25jH4B8/eJ/z4/wAcj3vAD+yz/1CvgA5KmX1H/CZ7QC0wDkv//7v8cA5Ojo6CEA4p3i1/2adwUc8i5DGqCOBjuaBIrziFMB8soEgAzc6VfVvvImwd1W8zP6/sADN56SZXpreEO5XruKIbmJcEjUDMwRGFqWTFCz4c+mHJuEXj+LzdCAo7zlExpQMAJiGfXj1RJSsRjKnb5YYH10eIrDdkeFfrOmF2SAXC5mcGWuOFGA0E5oWgEC5jxoYtMVtoYSov0/1hdxuZBBJGRIuDin1e9WmvjipIyjdk+mmcXPXvl8KWMzLwB8auSLx8S8BcMeIBcOYC2dkOd9aWFGjvejwyruVBq43+yiyhwDvnOVZrr6mvT3uLtsqQmPM2bbmItFcXkmj1IuJdkPlX4P794/lFyB9sjGUN4Cq0YlG44MlY8EDbG84Xsd5m4wcJhZALJ3PRs4N7PbOwZ6/CccC6V4FDdmC1jNpSWfoNYb4o87h/iSlkAjW0AWn4lNzZhlYiOdwC9WS1jNZhE0gjhp9/D+7jE266z/EB0+3m3EToMPbw+pBj8U1MDJAAAgAElEQVQn45WV1lomjtcZpp2hFZqhshG29rFda6MNFW7OlYjrQCGk41IuiVvLs6J4YRN3u9bAe7uHEp7ehS6qFVVrD1+qV/YwBdu1/J6LhvFyLoP1bBrz0kAf4sOdQ7HgOma2AyfSH+ue6K2r+qdYYOkqBP0XG4uYzSRkyp0N8ncPT0Rh0+xTmcNwddX8nYhV3D3HZjgVU1R0aDYyAWA1k8ArS/OSncO70n6tjXd3jrBNUAUNA36KYsNdQtAdXMum8Ov1Zaxm06KfoNKC8IUT/5u1hlgQDcQ0iztJfY6SkHuxjFJqoUnlXIglIMBG2iEAieO1VaUAISxRAOQU22LppLsKEKW2EQAiCpAgrhcy+NVGCZlEFAeEH9UmPj9SioCOpfa35J674EwdjXckvH9YKpsiEpS8ncvFLG4uFOR4/7x7gi/Kddxv9wUWsLnOn9YcC7PhEH6UTuNyPoXF2TRa5hB/2tkT4FUZcJ8r2KrsziaB4FxV775Fi2bCqFdm8ljJMTMmiXK3jz9t7WOr2kIDugR883lkB2qWC0AsAQGvrMxjLp2UmhBAKQCigJGAPglB15RtFgFIiAAkJcAolYhit9PHZrUl9TpsttHlvVauc36CdgGIXC8BUZPwvHWbmT1D5GjRl07hykwON0szonBjCPuXp3Xcb3UFRtmauq8QNBHqXkvHxHJudTYnCpP3dw5wt1rH4XAkSheluFJ7x9NJSRA77/EEpo4t9bo5VxAFUyIZl3qp67uFtoAypXoSyCy/S90b1fiiUHlJD39Nw4/Hu1If63L2H+RXwK+AXwG/An4FHlEBH4D4W+OJKjD+iCBvqr0PJ+cAiDvdQwWIABBmgLgAJOgpQMazXe4s1xMAEIZzCgCZUoD4AOSJlvGZfLAPQJ7JZfMP+isq4AMQf3v4FVAVOA9AaIH14Ycf4qkBELHx0UQB4hTmIQqQV14TBUhDC8ADIKoJpP6aAIRnc5W+CoBIM9nLdJApabe5PKZGmljosPGu7GdcoOA1umQIxpZJ8gwnqjNJvLKygAIVACMbu/UW/rR3jL1GG4whvwiAXHEtsC7PFdEZjs4oQDpuaDU1IAqAOKDi5HImjv+xsQiCk1jYQKU3wEeHNXxxWse9WhPlwVAaeuOmtGv15dGK6XYw332yCRuxBpiLhXBjNof1QgaL2STqA1MUFF9W+ZwjdCw2plUI8EVNPE3UyzYCorAYIR8KSWN3tZjB2nxerLNu7xxgs9JEfTBCf8Qmtdco9J5V6RTU1Lr3Kl5j3c2wEDWNapSyyctJ+qg9wlwkhKv5DC7ns9go5tAxLfxx+xBfVJo4GZpoW1xFTrI7SMPG1Vwav760jLlkUjIoCKze3z+WqfA2HAxci1oBLx7pmTpxaZTSzsy2EXEsrKZieG15Fku5NIKhMI6aHWmQ7tRa6EDH0M0DYGM/GXCwkmLmzAxKmSSCwQCO2h28u7OPTVofWQ56tqt6maq315yVPAqNlkYWlpJxvDo/iyWxUDJEVcHJ9O16Bw0EpJF9kfHVxa3YaQssB0UCiHwKv1in1VNCrIuoTHhr/0BAjRrl0scNX+4BuUzONX9Zd1EHOSMsJaP48cKsWJbl4mGU2328vX2IOxVaGLmgSrMR0mzJALmWS+Nv1pawms3A0nUcNrv4aO9UwNx+t4/6yBK1DPeS7rDxzeXicRDMnG0oe+oP7i9O9mc8ALI2ASAPqBwSADJtgcW1JuAjANHPAJBkNCQ5FHdOa/j8uILjbl8pCnhMLoU4i6AUlpDnYw6JoWE+GsbVQkZATMgI4LPDqgCQu7U2TgcMdVf5NXz9hWgYP81lJVS8kIuj0u/i7c37AoRadgB9V7EiV5R7qXqryv0qr0vlSSSEl3MprOezmCsWJEPknXt7ci4NR5PnobpEjlUAiCWgcQJAErL/910FiLLAorUdodcEgMQDmtjNXSmkBYDEomHcrbbl/D4/OsVJtyfrKqohVykjChCBswG5R4tjgj2Cbg9VvWIRXCvmpF5Bw8CnR1X3/kebPnMMQHhvmI+GcDOfxEY+iblsSrKcbm/tSubOqViMid7DNW2baKDkmiHotm0YFq0OQ7heSGO1kMVsMYfGwMQ7m/tyP1MqHWVv9mgA4v7CufBXqYeqfADybL7T8I/ar4BfAb8Cz1YFfADybK3X9360jwtAVAaIa4F1DoB4ChD1XN8cgFABMjs7KwqQybSTKtVZ4fxXlO8ZnfD83jfEd3gAPgD5Dovtv9R3UgEfgHwnZfZf5BmowEUKEAKQiyywnvh03P6K9JUFgMwhsX4V8wQg80sCQPqedQ3fNZxr+F7Q/33iQ/g+fuDrAIjXZPca7u7MuHpnxoacrkOjnY6n/hAbo0mj1cYIIYyQdEZYScfwytIC5jJJ6BotUjq4/eAI9+stDBxbsgk0etp7IejhIK7kEzL5fXmOFlhfD0CijgIgv15fxKVCGqFgAIfNDt7ZOcKXlQaOBqaaaJaWt2pMS//eK/4UV2Czju1iNu/jzhDLyYhYvBB+hI0ADtpd/HHvSILEOflPGx5l7XLRlztxT2bEAaCRJVZP82INlsHVlXmxtflw/wRblSYq3aGEILNZKs5F7pT+ZKRoHPOtBqnd9A1lJ6RsclSwPLNHLEStEebCQVzOpnClkMXVuRn0RjZusy7lBo77Qwl75/qyIasm+GmtxBDrMLaqHdyp1PHZSRWH3R66mrL68tQzF41uSzUk64CKFwvLqRhuLc1gKZdCKByRbIJ3N3ddABIQAMJ9RNVGGCPMxcK4UcxiLZ/BbD6J9nCIDx4c4W65gcPeEM2RLZkEogJxF5CvSWseKm0imi0gZT2bws9WF1GIx9HoD3C/2sCf94+x1+6jr4ekEc8993UQ5PwcepwWWAFPAbKEbCyK40YXdyo1vHt0gr0OG9cGHNduSKmM3M8dLkykEkBQhEb1ASfpLcxFQ7iWT4vSaL2YFuu3t3eOxfrtsD+U3BU+Pqw7yMjrp/E3q0tYSCXRthw8qLfwAS2qam0BJgSFyqaM56lUNo8HQKwpAFIaK0AIQJQCpCsQQGWAKNs7D4DMhoJiQcWGfjRk4IvjKu6c1gVClPsmhnpA1k5qqsipe9FMqqxgoYW47qAY1MWi6edri4iGQ7hXoSVaA5/TBqs3ASAhZ4RFApBCDutUVmWiKHc7eHv7vig3Wk5AAu89GzLvSvVefQxAHGusjFgvZLE8N4fWwMLbd/ewVW6i6SgFiFhoaSqUPjQGIHEBvXPpaQBy7GaA6F8JQJglwxDxz45roti4V61LrpClB8S2jABtogDxAAh/H1GNYYGfnROsF3N0Chn8fH0J0XBY4BkzdAhVTrsDWJohv8MI3RZiIbxSTGMjl0QhHUel28Obmw9wh8owWgjyLijgTO0dtVpjbwfoto3AyEIxHMTVfEKsykrMbDItvLOpgG7NtNF3c4mU0s7VaXmefeOFeBTg8AHI9/H+wH9NvwJ+BfwKvKgV8AHIi7ryf+F5fxMAMjx8AE8BMnH3/QsAiGGIAuTmlALEByB/4YI+Qz/mA5BnaLH8Q32sCvgA5LHK5D/oBajARRkg0wDkfA7IE5XE7bsIAIkm4OTnkNi4ioVXXoex4AKQKStPNo+mhyeeewDi5WIwiN5rgokAhABhYiMlTV42WR066rMRbyHomEgKQIiKtU8pm0LYMGRS/U1aPhGA2LYK/Z4GIBECEFrfZL4SgASmFCAxx5QMkL9eL2E1nxQ4s1dr4Y9be7hXbaHOhp47hU0Aoos10WSnnM2wgNjURJmF4JhiBfT6umpsDs0RHjRaeOfwBA9aXRdUTDX2zmw+VTE2iQklxCrIthHXNOQMQ3JVbqyVgKCBTw6rAkCOWj00B6YKaZYfnlaAeFPUzB6YKBJokMMaEmOMPAWI5BoQQJiYDQVwKZPElWIO1xdmMbQgYIjZAMc9BUCoCkiFDCwmYrhRyOBnSzMSDv/BYQ2fl+vYYkh7f4CBABa3DSqD9J7x1OTEPQASchxEHQsryRheXVIWOeFwBCdnAIiytFKVYjN3hFzIkByGDVqgLRQEttw5quBeuYGtRkca6YRGPA7a/PCLc+peNkFSMlsCAsJ+urqISCiMrUod98p1fFmu4aRnwtJDotohfJgYXD185zgPP/jvcc1xAUgKv9hYQiYawUG1JY3m909Osd8bwA4EpwDIxAVLpvblWFX/39sXhEX5cADryRiuFtO4WSqKZdI7D8pS/wftLurD4RiAZA3gWi6FX68sYSaZQHVgSqP//b1jPGh20XaorGGNVNuawEXgrSg/FJQ7Y2s9pfgijBEFSDqO19YIQBJigTUBILSSmwCQcQaIC9Co2GBDn7ZtnxyUJcNlp9FBhftaUwBEfU3vnSkA4jb147CRCzhiacWGfiIaFTswKlw+Lddx3B3K8/FUwi4A+Ukhh7VcUgBIpdvFO9sPxIKLAKT/KAAia6JAlGFbKEYMXM3EQQCyNDeLZt/C7bu72CorxRLPXVn3eQBkNKUAeRwAArHAmlaAMDQ+FAzik4OKABBeb1Uq1gJUrCkAwuWbVoCIooLqCttCwDHFmi1vaLiST+ONjWXEo1G5XqRexxWcdAhAAqLaOg9AmNfCehGAUNk2BiCCgnmdKMSrbL8g9x8PgBQIQHJxAboEILQefHfrAJvlJmojBUCU/drU/cIHIE/0NsV/sF8BvwJ+BfwKfDcV8AHId1Pn5+ZVfigAJHLOAssHIM/NFnvkifgA5Plf4xftDH0A8qKtuH++j6rAGQDyn/+Ft95+SyywqAAZN+K/SfmUo4cLQGaRWL+GhVdfFwVInQqQFxGAuPWUNqkHP8ZWWK6nuzTmVCOerUAGJbNdb0lgr4UQAYg1xGpKAZClbBrRYEiyAP7vDhUUTQxsqjIUAJkOQRcAMpPF5dn8IxUgHgCJOA7i9giXMnH8fxsllLIJmLYlYdtv7exjq95BR1NKAx6jHL03kj/eNxOgIG1ZTUOMDVhYuJpLSEN3NhlDuzfAXqOFj9lQ7PYlu8QzRXvk/nUb3QRDbHwzADmma5KJcWN1AQgG8flxA5vllsCV2mCo8lXcUHnVKlYNYnktNh/dbAlREbhqEak727IuzWEzN2oPMCMAJI6rxRxuLM4JAHl35xhfnjZwQgWIyRWwkY2GsJFNSYbDT+ayMC0bf9w9waendex3umiYbGBzPn9ibavqeFYm7TX4g46DGMOhU1G8WiIASSEciV4AQKiEUMHxDlU3AR2zYQOX8mn8eHkeqUgE5WYHOxXWvYaDTh99KlH4M+6eDEq4tI2QNUIhFMAqsw0IUEozkjlBMMBG/H5ngKbJlTBkr7qz/FMT7mdX8esAyBsbi8hEIjioteX53z89xUF3ANtQAMSrjVcllfuhAAi/BAY4/Hcb6aCGpVgI1wop3FqZh6YH8N5+FZ8J+GmhOhgIuJhWgPx6dUkULke9oYC+Dw9OsddSoekMpPawpQIvE8uvMc4cW2FRNqQs1miBdTYD5GIAQkDDg5ecGltlgBRCQVwtZqAa+gR7LgCpdwTSEFgoazBPEjNRgChVCG/EylJLrr9zAGSHAKTalD153B2IBRZPgQqQBVpX5bNYzacwk6Pqp4c/be0KAKlZCoCq0HtPwaR4kKyNq2IxRiPM0vJuRlk6FXN51Hom3rm7h51qS1QRBHZyxWj04lNKt4kF1jcEIIcuAKk9AQBxFSAxjfXScJkAZH0ZiVgMO82OqhctyDp9WESFLgDxLLAu5VOSR0QLrLfuPcAXFdcCS1bWywzRZM8GqFiS+49KlQlaNooE1rkElvNpzBSyYhH47payDGvajuQuTe4R6kp4CJyes2SbXIW+AuSbvLXxf9avgF8BvwJ+BZ6sAj4AebJ6vfCP/iEBkJs3X5YQ9FdfveVbYL0AO9MHIC/AIr9gp+gDkBdswf3TfWQFxgBkewf/+Z//KSHoYwASuKiZ/YTF9ABIJAE7P4skFSCv/hzB+cUXHoDItLg0JlVNxctd7K4mpk/ukLmaNJfGPKeVbbGGSTomlpIxvFxSIdjhYBD7zS5+v3MomQ4DKh3YhNSnAYiBK3mG+SoAQkuoP2zuixXQqYSgs4cnMcCSARJ1HCTsETYycQlfXsjE0bVGEp799s6BCm2W7IGAmz2g9szDbXs3GNnt19HqaEa3cTWfxC8Zdu0CkJN2VybR6/2hC+Am1jAX7TwqOdQkvqoZG4chB8gmYliezclxfXnclPDjB/WmC0CoAFEbc4Jm1IEJwnGPf2Icox7lNdr5/yUDxDFRCBtYTcdxqZDBlfki+paDd7aPlQVWb4jOSAGQQjyCq8WsAJDreRUa/t87h/jstI6T/kCyQpTywrUSmg6QnzrxxwMgewKoVAaIsu8SBQschDQgoztYTyfx6vI85lMJ9sRx0Oji3d1Taeq2HVv2DqEPKxLW3CwYyxRrnxuzWawU0ihkkqj2h5KxcrfaQtVUGSJUKqkvMTP6iwDI1VwKHgA5nAYgUwqQRwEQZb2lwrTZkKb6IBXQMB/Rca2Qxs/WFmAEg/jwqI7PThu4W2ug0u+fAyApEIDk4nEBOzy/Px9WcNDuY+ACEM8kbRzf4+6R8wBE0MhfAED4uU/ApWMhoWugGuCKC0CCQQMfuwDkfqODWv9hAMLrcGzHJ6DVzeJwAUjWAyBrS0jEouDz3K208NlpTQEQuZpotzbCDK3e0imsF1JYnsmgPzLx0YMDCUE/6o/QklB6BUE8ADNR5BDi2AjbIywkIrhZKqBExVI0jtP2AO9t7+NBrYO+Zqh8F7GZezoAhBZfBEa8N37yNQDEU19x/44VIAxCpwKEwEjHGIAkCUBaPcn0OA9AmG/khaBfKqSwPptHfzTCn7b3xTJwb2CiTjitGXJPD9q01FP3Lrn3a8wyYd0dzMUjeGkmjVI2iXiCIeg9vLt9IBZ3bff6nmQF+QDkCd+d+A/3K+BXwK+AX4HvsAI+APkOi/08vNQPBYBEI5MQdB+APA876+vPwQcgX18j/xHPVgV8APJsrZd/tN9eBc4DEFGAfPAhjk+OEQgELpjmf8JjUUPHsKMJ2DkFQEq3fo7gwhLqtDx5zhUgYlDienmNJ8a9jum4Aa9auYQfAflWU9OObakJcF1HOKAjbgQQCmjQA5xUB5KaI+BgfW4G2WQCWkCXJubvtwlAJgoQ3QUghmViRiywnhCAWCYuZZVSY14AiIWtWgNv3d8X+52+bkCOVGy6PAByFoF4u8Y1X0UiAMwaOq4WkvjZegnztMAaWWgNLZT7I/RsW6y2lKPPozzs1TvjsX3YGCJBQp0j4RCafRN3TpsSNn7QbKMxGGIkFljKnkmOctqjiyoCWjdJcDPPCgjqGkJcA531DyDMb11HJABkIyHMJ+OSYULbLQKlt7ePxtkStMDic8wkorgxm8fVQgqX0nG0uj38fkuBpyrD0m1abCkAIo1Yt5F8vopqnzhQFlieAqQoGSATBYiaqO9Aw1BstQg/gIGmGupxhkonovjJXBHr+TQKSWYUDPHmzonkGtRMU9aYYImNYAKQKG2FbAur6SheXZkVyzJmvjCM+k+7R7IP2k4ApuRhqMa5pwCZXvvpu8dXKUDOApAO7pRr+OC0jINeH5ZrgXURAHGTc9xAdDVhz0BpKihmwzquFlP4OQFIKISPThoKgFQbqPR6YoEV0R2kJQMkhb8mAIlNAMhHRwQgAwxpNSW7h/htEnAzWStXUTSlAPkmACR0DoD8fKOE8wCkKtZl5xUgqtpeRiP/KRkgUwCECgVaYCWjCoDcq7Tw+UkNJy4A4ZnoGCET1LESi4r12fXlGYGTXx5WcLdcx2ajjUp/eAaAeLWQvBrbQQQOknCwkkngldU55FMJyVbZrXfw591jHDS7GLogVa0rr8FvrgB5XADCl5wAEFd55t4LdNtElCqugIYrubRYsykA0lUKkCOlAJHQeAaxOxayhoaVaEAyVl5eWQDvwV/QgotWcY0WToamhNYzLyksqhFaAyoFk4Sgg2o2DUvpOG4tFzGbjotybb/ZlsweWrFRicT7hdyrxniW9OjcXePiW7F75zxn1/aEv979h/sV8CvgV8CvgF+Bx62AD0Aet1L+49wPEu4batfvcxyVNvYq5ptaGxeFoD/NDBAFQG6KAuTWLaUAicfjfgj6c7xPfQDyHC/uC3pqFwGQ999/H6Zpgvv9cb5mZmZw8+ZN/Oqv/gp//3d/hxs3biAUCknT2P/yK/CsVMBrzG1vb48VIB988IFYYHEvs9H1Tb5c1xU4kbirALn2QgAQaStJA3QS7i4T2OLz7v5TGmyq2WVoOkI6G+sBRIwgDDb/aSakQ+BH1NARD7gARIdM8kd1IBsLYz6XQTwSkSb3Vq01UYC4FljTAEQ8+PPpJ1CA2GMFCAHIXCahAEh9AkA4Ea/sX6YByMW7RhQMbIayIR3UcaWQwusbJRSTMXR6QzQGI1QHlgIgATfg+kILl+l280ShIY13t7NOuyoqSR7UuzhqdVHt9dE1GYKupuFJ5giYuAZiSKMRdugIBbgWGoI6EAxoCngI9HD/GQiox+kaEqEgCvEoiokY5lIx1LsDvLlzhM9PGzigsmNkyfPOJWJ4eT6PK7kUVpNRNDtd/GFrTwBIzbTQdWg79fgARClQbMmAubVIAJJWAKTJEPR93K8pADLwFCCaI9ZWDHaO2BbmwyFcz6nw9o25PPq07npQxhendRx0OmiYIwlC5zR6CEBCA3IBSKjzrbV5pGJhsdvaqjbwCcFAhxkmhqgGvGBnFTV/Xkcz2RdPBkDq+IAWWI8AIGrdvdB19xOSQ+UTG9IOkrqGYlgTAELgFiQAOW2KBdbdSl1CqqctsAhgPACy5ypAPhYFyMDN2lAARO0jdU5fBUBE7eU4CHsWWMwAWV14ZAaIJXlIEwUIjz/vKkAEgIQMfEQFyGldwAUVII8FQDwLLN2WsPfLuUkGCJ+H1kpfnNRw2lEWWOrd0AhxZr+EAljPpnBzeQ7JWASVTh+79Ta+pGKk3cVwNBK4OF5xUTJw/+hIGYYEeq9kk7i6WEAwFMRes4vtSgN3Tmoodwcw9aCodjw7sTMAhOBkZQHz6aSs816jjdt7F4Wgn80A+XoAQmArxHlsP+dlUan/bEGzRwIAswG4AGQZqVhUAMhdNwPkqK3qJeo5x0JSszETcLCWTeBHKyWkYjFUOwM8qLfxebkqVnNtZgtR4WND9igVH3L1EDgaBlLhEJaySbxcyiMRNkB1HJVdXxxXcdQdYBAw3KwdwlpvB3oAZIp6XAhAzl993+S3vP+zfgX8CvgV8CvgV+DrK+ADkK+vkf+IqQr8cBQgEbx8LgTdByDP91b1Acjzvb4v4tl9HQAZe2hPTwZPFYofHQlAXr55E3/lA5AXcQs9N+f8fQCQxdeUAqTmPL8KkLMAREEkNlilqSmTvioU2Gt8xQwDyXAY6VgMuWQCiVgE4bCBUDCAoKHB0HVp5rL5x7YrVQpsgscNHblYRBryPXOEe5Umfi8ZIMoCi5PqHgAJuAoQqhCuFB/XAstG3DaxQQXIugtAbKUAefP+AXYabZmItz0AMvagv/gSEZsqDUjowIyhyYT065cWkQwHsX9aw36thd1GF82hKYoWNx34nKWWavY93Nc7+1/Yiu3ZDhpDG13LwZAqCy8A3QUgMjhkWQhrDqIBHclISOqfikeRiIZFRRIyDBgBFe6uq7xh1Wy3bUQ0DamggUw4hFwkhHK7hz/uHKlsj/4AndFI7GwIQG7OFwSALCcjaBCAbO4qADKyBYCwgSrh449QgCicphQgAkDsEZZTMdxanMGyAJAITpq9KQDCEHSVp2BqDgYyMEUAwjwDHUuRCK4UMvjRyrxYQt09aUrWBsPMTwU0BOR8Qzab5brYX1EB8KOVOeiGhi8OTyX8nNkRlYEFU5tuYE9lq0w64mc2xdieSSyP1LcXgn5eAUJIwRD0rwQg7rNIK1uUVAEYnK63FXArhDVcKabw+toCguEwPi4TgDRxt1xD9TwAyabw12tLyMbimACQKg7bfaUAEXspTwFysUJJGutjNDIBIF4I+q3HBCAh20JCjj+Iy8UMCECM0JQFFjNA+qaEcJ/NAFGvfkYBcg6AiAJkbaIAIQD5kgoQN9Rb5XFYCGkjpGCjlIzh+vwMFrJpxKNhtIcmto6rOKw2UO90xNrNdKivYtaPjqBuIBaMoJiIi0KKADWdiKA1HOLzw7IAkKN2Fy3Thi0AQal2BBS7CpAkLCynE/jJFAChEuLt3acIQOQ8vfvK5N5CYEgAQgVLVtdwOZfGrzaWFABpdkU9JBZYLhgjAOG9mcHxCWeIUiKCa3MzKGUzSMVj6PAefVzFbr2Fk14f7eEQDlViNu/nEAgeDQblHlQq5DCXTaKYjKA3HOCLg1NsVxtiw1YfWRjphlKKuVkrfLsqRy4qrMnXeUHI1P9x//gohd1z8zbHPxG/An4F/Ar4FfgBVMAHID+ARXiWDsEHIM/Saj1fx+oDkOdrPf2zUQ2BZrOJ3d1d/OEPf8A//a//hQ/efx+j0QiWZZ21/bkAgjwEQP7+73Hj+nVfAeJvrmeuAj4AefpL5uoLXODBBhX1BbQ1UhY0tDqhr3/QHiGuaUiHgshGI8gn4sgkYhKwGwqHxAIKuno2/mVbgCVTwzYcRwGUhBHATDyCaCAAc2Rhq9LEf98/wlatrQAIG3KuBdYEgKQlTJkZIK1HZoDQlkUDQ9BjjomNTAK/FAVIcmyB9aZrgSXhy5K3QAWIp8a4aOxYTeYTgsQ5kW9AKUAuLSEWMrDNhvpJDXfLTcmWgAAQpQI5q/E4G/t71gTrbOOPAIi5AiPJT1H5Gm5XGHAsRGAjxVyMkIFcLIxsPIpMIo5YNCI2QzoVfW64M+EJ1SNUljhUCo4sRPizQQP5SAgziRgqnYECIAwF7/UlA4T+/vMEIHMFmbgnAKl3O8NM3x4AACAASURBVGMAUh05EwCieyHoKkvhTCPTBS/cTYYoOUaiAHltaRbLucyFAIQZIAQgozEAcQRopDQNBT2AjVwar6wuIBOPododYLvaxAcHJ9hvdTDUlb0Osxs4vX8pl8R6IYPVuRz6lon37++JBdJJjxkQtBAKwhlP8Evr3bUYuxhXqbYrM20eDUCykQgOax3ceUwA4l4p0hQmAOEeDo0BiI7LBCDrtMAKiwLk83ID9yr1MQCJaMoCSxQg0wCEIfGHLgDRpwEIsyouvoecBSDqfUfEsVQIOq2NHgOACCBlCLqnAJnJ4GdTAISWSvfrSgHyOACEzXkqFKKuAuRRAMRTgNAGbaRZCDimZN5wH6xmMxJivjKTQyhgoEILrFYbtXYb7cEQA8vGSGidjqARRDwURjaWwEw6jUg4iIE9wnG7jS+PythvtNAyRxiI1ITXmgIgsncEgFgQAJKJP6QA+WYAxBTAx2ubtwTZN2MAMk0PCEAsRMHsnGkAEsH9JjNTJiHopuYBCRuGYyJsD5APMSMohbV8FutzRckiqTQ7OGl3cNTtoTkYwDRHAAEIba/0AGKhEDLxOIq5LKKRICx7hNNmC58fnorlXGNkS9aOpROlT8yv1FtVpTh8PADinacPQJ7+uwD/Gf0K+BXwK+BX4HwFfADi74knqsCTAhCzcoru/Xuof/Ienq4Flq8AeaKFew4e7AOQ52AR/VM4U4GHAMg//RNo+0MAMm2B5X2IHJsFTMEQzwJLFCB///e47gMQf5c9gxX4fgDIG0oBAk1lgHjtbWncTBnJPNK7/IddaA+AeLHfzETgPUSUGxJEbSHEqWKLIdohrOVzWMylMZtNIBwOoW86aPeHqLU7aPZ66AwGEqJr0ibJgQRb87lDsFGMRXC5mJfmOy2ZdhsdCdfe/AoAwiBohik/DgAJS9YEFSBx/Gp9EfOZJDpuBggVIPcbbbEE8gKnVav7EQs31WdTk/4TAJKIhHD/tIa7p3VRT5z0hnD0ADQ24aeClb2VVyoMVQfP82ryPnkKgkgY9iQZgg/nOnCyW7ctpA0di7EwltIJLBWzyMSj8prMI6lzMp22WcOhWGfR+mtgq+YuAQgBVDKgYy4WwXI2jUtzBXRGjlhgfSYAZIDuaISQowkAeXk2j8v5FFZSBCBd/PeWUoBURo6Ez4901tELkb4AgMiEtzp25gwIAKECZGlOAEgkEsHxWAHSRtcNSXY0W3JAmAfC8yc8iTkaUtCxnE7i5uIsFjJJhA0Nh6023hKA1pJgdubQxGwLpWQEP1ooYimfQioeQaXbxTs7uwJMmpaGvsNjVykG06uv1kn+/tCumAAQpQW5SAHiARAqQN57DAWIBwsJbgKOrqbqBYDooP2bB0ACwRA+PFEAZLNSR63Xkys0rDvIBCAA5K/GAKQv2RgfCQBxM0DklNi1f7RlplcHCSOXE/QssEysZ+K4RUVDJiFA7UGzgzd3T7Hd6KHvaKAFltjjSd7LJASdCpCfXVIKELHAegIAwtfn3vEACEHPNAB54FpgUQHiARDTBSA6TEQcEykdKIZoZZXGtdIcZtMpUZ/xHHojE/2Rjb4LQHhPCDArxyDUCGBkBlDrDrDfaOCg1cJRp42mKEYIFWmcxr2jQKXKVrEQwmgKgKisIK7tfkMpQLYbXfQcXerFfUa1VYh5NQEN2aDK4Lg4BN0DILy/qPuIUoCo24lcKvyDKL0ISiEqKFGArC8iHbsIgFCBw+uW68br3pScpoKhYzWTwo3FBcxnUwgbAQGSDdMSizwCI9ZP7MI0za2XjpGtodHtYb9aw0GjicNuD43hCANJZSHMZZ24t6aVRhfDxh/2b0z/6PwK+BXwK+BX4EWogA9AXoRVforn6AOQp1hM/6meqAI+AHmicvkPfgYq4AGQvb09/PGPf8Q///M/48MPP3wIgHinMvmAqaY4bdtCsehmgPzqV/i7v/s7H4A8A+vuH+LDFXgUADk5OXkqIeiTDJCEygC5dBWLt95AyAUgvecUgEwqrTQPSvtB+ysbYbChyVBdYDERx5VZhtwSfhhi01TpDFFudXHabKPe6aLVnwAQ5nywkc33hGHYWEjG8fLCHJYySSRCBg5aBCBH2Ky5FlgXKEAeB4CwFcnpeb6GAJBMQhp/bJQrANIEFSATAKKsVybttwsgiBuXwDrE2BjUHQlk//mlJaSjERzUW7hXaeADWuq4FjxshjKHZmxL6BZ2AkC8RrSXjDfJABmvgTvZ7TiqWSjqGYId3cFsNCS+/gwxz6fiCBgBNPsDVDtdlJsd1Ds9tPuDKQBCGy02W2lZM5Im61IyhkvFHG4sLWDgaHjr/jE+L9dxSABijqSOc/EoXprJyfmuZWJo9Lr4/dauNODLBF6uBZZkILjKj4cUIC7w8QBI2DYFgLy2ND9WgBy3lAXWTrUjAIT7hY161pzNbAICNtXDDhB3CG/iuDKTw1o+hYVsFPXBAG/tHEtjvdrvwxqZEl69mk2IYmE2E8fQtrBXb+L93QPsNjvoIQiTkI8WRucAiGooKyh2HoFMLLA8bPGwBdaTAhB3ll8pQJitYysAkjICmIuFxELq1dU5wDDw/mFNslp26k3U+31lD+YCEFqVEYBkxAKLAKQ5BiAEflRGKADy6On5aQAi/fwfIADZyKfwhmuBRQCyNWWBxfMcacymsUAAEnZMpJkFwmyKdAqXZmdQSMbFno8UgXuN36atyTUi6gSK2DRgYFqot0Y4bnTxoN7Aaa+DlmViaHNn8g5JRKIAiGrsf9cAxMtsmoBV4XaOLeoMBUACcq/41TozPaICrQjmPjuq4KijsmEIMLn5mIo0AUYGllIJXJ6bwUwyIaCR58jffX0CbdeWj/tVvjUIgG10hzhqtLFTruKk05X7Li3tvOtMFG2Kq019nb/KntEpAv/Nml8BvwJ+BfwKPHcV8AHIc7ek3+4J/aUApPbxn2AePUDQ7MOwaQTghQS6H8odvt3im7HJZJknSecZeR8p+WjDMBAJh3GTGSD/83/6Iejf7pL/YJ7dByA/mKXwD+QpVYCNiFarhYODA7z11lv4l3/5F3z00UdjCyyvKSwvNxXqyYYU4cdgMEA+n8fLL9/EL3/5S/zt3/6tD0Ce0tr4T/PdVuAiAEIY6IWgn288P+nRjQFINAFHAMg1LN7yMkA0aQI9jwqQSZ2UNRStl5gZQADCuPJiJIj1TEJChdeyabGFelBr4LDZxUl3iPrAFPskTgebljUO7mbLlb78fC9H+6YSlQUEIFkCkAAOWx0JQecE/6MssJ4UgLCRRwUIG8JUgHQte5wBQgAyktwKnqea9D9vUDUGyW67mGoEeuoXNFsyMd5YX0I+HkWt28NmtYl3D06x2+phKO9NAwhQCSJgwH0mt+Gn/tXbPUpDMP3q03tVWZC509KWhRgn2cNBrDFkeKGAVDSMZr+Pk2YbD2qcgO+ibdkYWA4sm9ZjmuSpcFKdU946p9MdE7lQQCDE5WIWNxbnMbQ13N45xhflOo5cAGI4wEw0iuvFLK7mU7iST6A96OP3mwQgdZyYNlo2G81KSfN4AGSE0DQAyWfFAuuo2cPtrQPsVNvogaHk3CuW7D0FQGgNpQBI1NGRC4WxmExgo5DC9cWMZIW8t1+RYOqDehPmcICsEZDsj59fXkIyFsZetYGtSk2yQo4ZxuyGn6tPF2O/MtkPngLkYgCi1o+T9p5q6nwGyJMCEDXMPz4SlbFjO8iGDCwm4wJAbi4WMYKGd/fK+JxZLa0OmkPuNgVA2OTnvvwVAUg8jr12zwUgFVGA0OpINbq/XQDCao4tsAIa8qEgrpy3wJoKQf86C6wzChDNRtpwQADCDJBUNIqLAAj3jKUpI7mwPcRsNIwr+RxK6RSy8RhGloOjRhOtPhVbtKyjaos6DPXZ0mbujmWhPzTR6g0kM6Q5GqHH91Fws0I8ACL7ZRqAUEVhIQELK7TAWj2rAHnrCTNAPj2s4svTOrbqTVQHQ2Uh5d5XlDjK/XzsKUK8/BTbRhTaGID8cr0kChDWi/Zpnx0TgDAbxhDLQQKQICzELVMA60Yxh4V0EtlYFPbIRqXeRLtvwoQBi+oZQ9lvCSK3OWBjoz+y0ByO0BiaqA2H6I0s2C5AVr+T1fc0AHlYYzVGcE/6a9t/vF8BvwJ+BfwK+BV46hXwAchTL+nz/YQ/CAASCCAcDksI+m9/+1u89tprmJubQyKRmJLgqnV4pAXC+WXyh1N+8BvXByA/+CXyD/AJK8Cmb7fbRblcxqefforf/e532NzclA+e/B4rPlz4If/u/pk2WQQgyWQCa2tr+NGPfixB6PxzMBiUqXn/y6/As1KBaQDC64BAkDDw5PhY8g+eFgABAUhhDskNKkAUAKk6zycAOZtJwaa7ssBio5eNsRgsLCaj+HGpiNVMAtlwEPVOH3/eO8F2rY3q0ELHove+phpqrkGQ1/Dnc4mCwQUgNxdmRcFwBoCMQ9DxUAbIkwAQ2mxRAbLuAhAqQBQAmShAFABhd30agDyMIsQGTCx1qF5xkHVsXMok8LOVEuZTCWmUPmg08dYew43byueeU+FjAOK+YTwDQKbCtsd1eviNJeGHHKPtQLdMUW6spuK4VMjg2nxe+ol3j8vYLFexXauh0mejW5dcBTHn4T81NnZVoD3D04POALmwjpVUFJeKWbxUUgDknZ0jfFlu4NgFILoDFCJhsc9h7V+aTWNgDvHW9j4+O63jsG+ibgGmWGApCyn5HhMfdTdRIceOhCwbtNgZA5AFLOUzCDEvo9XD7c0DbNc66DmcQ/cAiCN155cKUdcQpg1WIIB8OIT1fAqvrBURCgdxr9rGVrmG7aMTjAZDzMSj0sT98eo89ICGTw9OcK9cw26ri9pwhJHMu+sChlQMgbtAEsY8ySR4WAFyEQABigEH13JJvLGxiExUZYAwa+RxLLA8+yIJqRe1iw2GiOcjYaznMtgoZnBpNicN5dv3j8EMjZPeAB3TPANAmNWiAEhMAAizHj4+PA9APOOui+/231QBMgYgzlQGCC2wmAESnApBbzxeCDo3kJcBEjkHQJLRqNjneQqQY1fRQAUIAYihjeS+tZyM48eL85iJx2GaFsptrk0NlW5fAAjhhxEIQtMCcj8gAGE20cA00TeHGDoM71b3tbHl1DkAIhZY8p6LGSAjF4AkBIAQJHBt9xptKADCff54FlgCQMp1bNeaqAxMF4B4GUOTtaSFlWdZKO/9bAJbDVlXAeIBEKqfqFj77KiMQw+ASIaPynrJOBaWU3G8vLyAfCIGc2hK/sfOSQW17lBl5vD9ouFA401C1MW2QKWhZYvlXt920Odti0o+ZRDm3oHUJ23vviCRKw+ZzPkA5Fl5H+Yfp18BvwJ+BV6ECvgA5EVY5ad4jn85AHlXMkBCo8E3VoCwsRcOhXDjxg385je/EQCysLCAZDL50Jn6AOQpLv73/FQ+APmeF8B/+adeAX6oNU0TvV4PlUoF9+/fR6PRGFuteI0n5d2tPpQyHJ3wQ4LSRyOxSonF4igWiwI/crmcABDatfhffgWelQoIALEdbG5t4j/+4z/w9ttv45NPPsHp6emF1kNPel6eAoQABAQgrgLEmF98rgGIGiJWE/HUfaiWsI2wZiMFB+vZBH62No+ZRATdXg+7tRb+fFzFfnuAvkNLIV1lV0gz2ZZpczVNT5MhIOQ4iNs2Ssk4bi7MoJRNIh4KiAXW73cOJhZYbJidC0H/5gDEcRUgygJLNTN5r/x6AELrIE6VB2EjadtYTcbwamkOq9kUkmFDwoH/eH8fm7Um2jbEUspmM5XtP2/y+SsByLT+xG0AsoHoZoFojgVjZGIuGsLLxRzW82nMpeNie/Xu7gE2qw1UzKGoP0ZueL1KJ9AR0OjSr4Le6fEfcAbIhoCVdEQAyI3SAoY2BIDcKTdw0mdj3RJ+lQ2HBLhcL6Tx01JBrHXe3z0SBcJOq4eKacHUDdju74+LZoPEKkhyIWyZjI+6AOTW8gIW8xkEwmEctHp4e+sQ21VmgLgAxCEGcSQHRD0HAQ4kLyGqAUlNw0o2gZ+uziGfjKM5snBQrePOzgOMhiOsFAtYLGSxUEijbZpy3FvVBsp9qpSoLWEGhFJ+0NCImSMqjFnVyotpPn9OZzNA1LHFNWCGIeT5FH7hApCDakssud4/KeOg14cVCEo+jLfS4zavm90gEIQZLwRFNkHRCLPxKK7Nz2ClkMNcNolGb4C3dw6kgV0bmuhbVDk4ZxQgv/wBA5BgcCoDpKFC0EdUEI2vk4kQyxvoECjkZYDwPuQpQNaXIACk/mgAEgk4yAV1bGRTeG15HnHDwN5JDfdrTWx3uqgOTVHVKEWFuk5kfcgPqGpwLFi2JftDdDOuGsm7Ywgq86zSBJ54IegjxB0qQBJ4dY0KkAkAeXuPGSAd9OzHByC8Lj0FCDN3CEY9LYX3OZsA7+sASCYWxW6rg81KA58clXHU7mOoGwKtea+mkmlG13Apm8JP1hcQDRp4cFzGg2oD91st1IcWrEBYKeeosNEIp1znL7pu0RLPofKMAMpzaZjo6zws7gEQ9Xv5/BXmA5Anfb/iP96vgF8BvwJ+Bb69CvgA5Nur7XP5zH8JAOns3EPt43fFAutpAZBQMCgA5B/+4R8EgJRKJaRSKR+APJe7Tp2UD0Ce48V9QU/Nm3on1Bgy4LbbFcBByDvtNy8Nt/FUngIgfBwDcL3nCIXDcg9kAK338y9oWf3TfgYr4AG+e/fu4d//7d/w9u3b+Pyzz0Qd5QVQf5PTOgNAivNIXbqO0q2fITi/iIpNBYgyLvImxadfS/rpz+DXuJE2BiBqOp4oJKo5yGoq++IXlxaRjQZxWKvjXrmOP5/WcNgdwQ5EJFDaZiNOs+GIBY2ar2eTjLkGUQdIOjaWUnH8aHEOpUwSkaCOvSYzQA5wTyywbLFt4j2NDe+AZWImEhQVwpVi1g1BN/GHzX0J4z41LXRtNifVtLHhaBK0/rAChADEU4C0YGkurHkMCywPgNDCK2pZKEXDeKmYw+V8GivZJNrDAd7ZPcDdagOngxHaI2cc+Cs2WG5Tdbrd5yljvP82VsooOYKAE/6RjURaV4UtE0vxKH5KBU42hVQkhON2F3/Y3sO9ehMdQLz2panvNmUVAAmopj7zChwLQbuPfFjDaoYZIFlcW5gTy6zb910FSH+ItikpHEgaBhaiIQEgb6zMIRI0wLBpTqR/WWniuG+ir+mqgfpQK9NDBSoYO+jQksdGWnOwlo7j1eV5zOfSsI2gZHIIAKm10XECygJrCoDIcztqilyei01/x8ZiMoYfl2ZQyqUQjYbQbLdxZ/MBLNPC6sIccumkBG8fd7p4b+9EFDpcGypeHMl+UU9MUyNlbMR/pXrmLwMg15hN4QKQo3pHAMifjk9x0CUAMVwA4q6ve4/w1B9cM8IP3R4hzBB3Kq7SCdxcXsB8LgMjGMRxq4P37h9gp9ZEhxP3jrq+JhZYaVwMQPpTFlhPQwGSPBeC3h2HoE8rQBK6jkI4iCvFtChAgl4I+pQF1uMBEAI0C9ExAEni5+cAyBcnNZx0JmHvFtUfAQ0zYQNXaYW2WkI8oGNr/xRblQa2mJczHIpdn8r+4NXtApCpprxgBRd8ePvFu71PlEIEKLzOphQgUwBkrABpKgXIYwOQUBCfHtZw57SObbHAMqEAyHkFmdrH5wHIeQusTDwq1mkEaJ8cTilABFbYSOjAfCCAq/k0Xt8oIWLouLd/jK1KFdutFspD1wJLxa1PfguO76HKsJq+f2LdN/W70PujF/0xyQDxAcgz+HbBP2S/An4F/Aq8MBXwAcgLs9RP50S/KQBRGSAjBLS/PAMkoOsy4TwNQBYXF30A8nSW+Af7LD4A+cEujX9g36ACHsDw9jf/eVHYrrwEIYgLQs7bY/FnPOsr8W4/Z1vyDQ7R/1G/At96BbifCfXu3r2L//9//2/cvn0bX965I8qop7GfxwAklgSKC0hduqYAyBwBCNBzJ8fVxPjZBs4zC0DEfkd98U+qMakACCfcCxrUhPulEtLRIPaqdbH4IQA56g5hy2Qwg5Yt+bZ1trHZ0PVCnTXEbSANYC2TxCurCyhlUjB0iCLjd9sHuFtvoc+11RiqG5DcB2M0wkwkhKtFBUBoBURPfg+AlE0LHRne9wAIBIAwA4SKFZUBkkLvnAWWAJBxlsv0Gp5bT1Fh0AKLlbERtCzkaUUVjwuU+cnSDCiA+PS4jC8rNWzX2yj3abFEwBKA7uZjjJumZ8J/3Rw7Fx7IvpaAZQ0BVzlCAGLwfKwRVpJR3FqcFegSCwWx3+zgv3b2ca/eQg8MOvemrb0J8YkBDSGI4ViI2APMRg1czqcEgFyeK6AzsvHWzpEApcP+AC2T+RtKaZEPaLieT+GvNxaRS8TFNudeVSl/aCfVthzJbRlnmbj2Z15YOI+IIIsAJK3rmA0ZklXx6sosCqkEug6wXWvh9hYzYNroIICh1EMpQPg7TFnljM1zxEqNahKV7ZDGeiGN5WIGGI3w4MERbMtGabaAQDiESm+AnXoLH51UcdDpYyDWQ57KQ62pTPgT2glgcYHVBQHo6tpQf1cZICqDYVoBQgCSi0Vx0uzhTqWOdw6OsdfpwRYA4jXY+Rxe1oj6M8EVAUjQGiKhOcgbuih9XtlYRDIel+b+TrWBT/ePcdTqYECrM/WTiOgYZ4A8GoAoqzJl9cVG/bmW9ER4JGeoBikeFYL+FQBEgtxptcaGujYGID8fA5CKgKH79TaqfVPs2qgA8cJyvLciZxUgEwCSdBUgb6wtKgVIg4qGloA5ZYFFIKcgbIzh58EArhUyoAVULhLGSaWF3WoDdysVyR7qDIfoWwpYiirIzd2RJr5ke6hmvmrqK0tAqaCUh0VT15jaNyoEPexMLLCoAHkYgHSVVR5BpcPrm9eHg0RAQzYUwGUCx40Swi4AuVtuKABCxQzzN2R91E48rwCRXJopCyyGoNPGjiHoWQEgXQEgHx+eyrVMCzsCTGJArtdsIIDr+TR+sVFCLhrCCdUf5Sq+OD3BQbst6ikqxrw7l6vxkxwV+WbI+bhe3J0uKpm6rUr9BDqp55n8ffpPz+gkwbf+7sd/Ab8CfgX8CvgV+C4r4AOQ77Laz8FrTSYK1aykF/Uob47URxtXFm9D67UxqpTR2bkLhqAPD++7IejfDIB4jb4b16+PFSBLS0s+AHkO9tdXnYIPQJ7zBX6BT28MM6Zq8FUA46LHT5fPhx8v8GZ6Rk/du7/fuXMH//qv/4p3bt/G3Xv3UK1WnxoAsdm5iaWgz5SQvHwNCz99HcZcCTUqQM4AkLNFfB4ACJtaDLf2Gs+0RslrGq7mkvjFxgJy8TCOmy1sVur44KiMg84AIy0IS3zyCUBG8k3LJMNis1pHDAFkDAMzoTDWsincKM2gmIzLY6jM+N32Ie7Wmy4AIQBQACQ4Yvg6AUjGBSDZKQBSR9m0RQHCBqVSOSgAEnVGYwByNgPkQIDLyAUgZy1YHp5GlqlqyRTgm1YCHQsJTcNMkI38NF5bnUMmFsFpt4P7jRa+OKlLpgWhAhuFVICoZqr6kleYAgYBDTD0AEKGobKYmKFCD31zBNOyFQxyFABZTkbx04UZrORSSEZCOGx3xTqMypMO7Q7FaszVL8iU+JRFD3REA5o0yhcSEVzKp7GWT2Mxl0JzYOLN+0f47LSBw94ArdFIGpdUWiRtC5czBEkllHJpDPUADto9/PmgLOCCuSMd9/GyX8b5L66iAhpCmo64ztyOMJYSMWxkk7g+m0EqFhbbru1qE7e3D7BV66ANXYLkJVzZBSDTbVH+N86Zs8GeCQZEFcOG8c2lWaSNAOqVpjSAM5kkOraNu6d13Kk0cbfRQpkT9GLtxob1BACIBkQssMgHHheAKPgxASCQ6+PnG4soJhNo9IaS2/De4QkeNJkNY8OUQGg3BFrWxtsPqkksGTnOCHk3/HytkMGV0gzsgI4vjuvYJDio1FHr83pjo1m1oSOag0wAArWYAZKWDJC+mwFSxmGbChACEDfsXfbf1wCQcVYDw+dtpB0Ta5k4bq0sYD6jAAjhw5t7p6Jo6Du6KCmIeARcOjaSAQ0FAq9iGtMAhAoiAhBaYE0AyP9j7z2Y40jSa9FT7X3DOwL0dobjOG5HK73V3dBdmdjdK72fuQpFaFcrE7ovNt7qPu1YzgxnSM7QO5AACNveV704X2ZWVTdcw5AEwOqJHhCNMplfms76Tp5zfOPDBZqUfB7fZICwniKBxTifnkEulcRjkcAqQjFA6hIXyqYR1kqGHAHwzg1m8dGJKUxlM7BbNlarVTxeXcViuYJKoyXgaMtR3j2Kt6ZlnAjDaUknRozjq+100LRtNOyOtCfPUf1JMUAoVxdDB1m0tQTWtMTLeIB85jJA/ACIpeQBwxaGNADCeMVjEcUAWSoIiLdSb6p5S/CYzQEQIa3Y9CzieFcACAGgwXRCASArGgAp10TCzoC7BDxHLAvnB7L4+MQkprNpOJ02Vipl3F+mZFYF5VYHjY6W53MsAV2lX4VUHCR2wkQD2vRSsQmYMGaMF9tFxVeYaj5Y0xvjgQTWIV2WBcUOIhBEIIjAkYxADwDSs43pSFY5qNTeItCzQNMLHuqtGvqsMmXswKpV0FkhAHIXq999hQYBkDYZIC15XOEi3+y24f4is+9FYBVH7TExzzMGaJG9ObLTOYJLFy/hl7/8JT766CMcP34c+Tz3IXa/Ag+QvbX2QTo7AEAOUmsEZeknAr1AhQEmej9fd5w8Oa7fLbcdsLHZ/dyyGo2CgB3ST/MFx7zECIjparuNW7du4d/+7d/wxRdf4N69e1hdXd03AIS7c5HKIzwxjeyZi5h4931Exqew6oTQ0Ikb/5rB3fF+WDeuukt6laTiTmplYgskxfzbwbnBDD45fQwTuRTqzQYerRTw1ey8AAp1OQfohLib/ytjDQAAIABJREFUnrr5LVh2B9GOg5QVQT4ax2Qmi1Mjwzg+mMNUPo1UNIxmqy2a9P+vlsCqCQNEASBMCJNxQQDk/PAgzo0N4Nw4AZAm/s+9WWEs0IdCSWCp3fXKa8RGyungrGaAKACkI0DLfz+a0wAIvSa8xtpIxEmwCp2wZlJVmQN0kCAwAIhZ8DtTY5gZzCGdiqLYbOL2QgGPKA9VKKPUoGmwuKF0+wdwzep0ZCUbC4eRiScwkMkik0ojkUqi2mpjlonuag1NloD37LQxmYrj8tiwMAPGBjJYbdTxKQGQxVWs1OpotG0BXMg6CTFJKugN3VwsRMMRDCTjmMxnMDOQFRbJRDaFwUQMi5UaPn00h5tkgAgAQhALCNs2EnYbx9MJXJkcxZnRQQwPZFBt27g1vyoJ+SerBazUGyK/JSCRAUAIFtHQG0AmGsdIOo3JXA4nBgcwlU1iJE7Qx0IDjngyfHH/qTBAyogIAKJ8ZJgo9e8TV6CDMgp3kApZGI6EcXYohw9PTGImn0akYyPEMkQjAkRdfTwvcl3PGg0UO0yLqycKPwAiLBCTUNbPKds9Dxg/CAWAOBgNEwDJCQAyNZBD03EwX67ih4VlYW4slFR/oOeESgJ7DBDKejFxzgR/PhLCsVwWF6bGRSIslYxjuVIXD5OHK0Ws1Zuotjtq1754MDhKoi5sCbPmp6enkU+n8aRUx50VmqATAKm5AIjb47sQOcNs8XnR6AO5TiAAkvMDIHk/APIcD4pGAkuNQenXBArDFkbjYU8CSzxANAOkUMJqvQ2OAsUi2PzFOobYF3sksAiAKAZIEbcWVrBYqStpOxlvNCPvIGPbmE4ncXl8DKeGBzGeTyMWDaPUaqLWbsuYaXYcATPawsoAWgSrOjYaNEJvt9Gk103bFlCy0myg2GhgpdFAudNBAyFhj4h0mvi4GABEeYBcoQfIQFZAz6eFMgiAiAm6ZoC4sn0GAIlGcG6UElRTiPkAkEerJayy/7iMFN2Aut+6LSgfM14O4paFbCgsYOdPTx3DQC8AUqmhGSJgRDqLrYAu28bxVBJvjw7LedODGUSjIaw1FTDKsd+wHbRtBXC06TXHaZEAkW2jKTHrSMzqzTaqjZaKV72OMuNNPyXp/9oaXT+4m/HWOyO/xGVFcKsgAkEEgggEEQgisD4//O5v/qS/cQPwI+gf/USgBwBxd3uY3XDqUYQASKhagb26LADIyndfojH3GNFWDeFNABAj1tAXABKJ4OLFC/i7v/s7fPjhR2L+OzAwEAAg/TThIT0mAEAOacO9xsXejKlhPjc/2bf9x8oDo9Fg94EVG0kBbQWKrPtbAIC8xr3xYFed8letVqsLALl//z7W1tb2BQDh7lWRJ8kMIDp5AtkzFzDy1rsIjU2iiLAkvZi48r+OCgDCejAhpgAQ5buQcBzkxPyb3g0TYj6djlpYrlTx7bPneLhKg9wWqnYbbZESYiLeRkxklELIxeIYSqUwmslgPJvFcCqJfCKGeJhyRLZ4GvzxAU3QyQBRvhdhi5JNQNy2MZqI4+zwIM6ODuDseF5ka/6/e7O4RQCk6QEghl1MdgBNiM8NZPGz02oHNpPG99ZK+JMAIBWVEHa17Ndb8aq2VcxlJXlDaRnZuyy721kuSnOdHhwQJsWJ0TyikTAWS3UsFCqYWy1ipVJXSVayM2wltcReQ1nXcMhGIhJGJhZDLpXCUDaPZDIFROJYrtZxe35BzNWbPMHuINZpYyQWxdmBnEg+nRofRBsOflhYwsOlNTxbK6FUb8Jmoynbc0SEXWIhEYkgnYiDHgCjmTSGUwkMxqMYSsUxlE5guVbHp4/m8cPyGuZrTRRbBECMJFMbY/EozuYzODsygDMTQ4hHo1gu1TBXKItB8vNqVc6pSzKU4I4jAEwszHtHkU/yvlkMpVPIxxPIRiPIhG1EWcBoGM+KZXxxf1ZM0BUAQuhEg0Y+AMRITkkNmZgnSYuSark0Pp4Zw/mRPMbSSUTCYRTbtiTGPyWzaLWIVbsDgmsq8eqXrjMbqLTU1hYG6F3j3Sf1lbIcjBCAGM7hJ7q/NTsdFOpNkVmaL1aEMbVWq6Pa6qApvhPsT8rcPWoBNOzOxsIYScQFQDkxMYZkIo5ivYnHq0V892wRz4oVNJigZ7JeCqPM5QUACan7/9lpMkDSmCUAsqwAkPlK1WOA6EoY6T6Vf+5+pvevKVhIyo1lnRZODqTx4ckpMfWmSfjjQgWfirdKVQDQNn1VLOXdQxAyGwZG4iFpF2GAaABEGCACgLQEkFJtsvlLGCAGAAk7ODNCoGkGWQ2A0NPjx4UVLJVrWk6L9enIs2XSbmMimcT5sVGcGhnCzHAeqXgU9VZT2sEwPDjfc97nCO1oKbo224l9msAZmQztNmrNJlbrdYnp83oDK822+LHYdkTakzwSAgkZdGSefE9M0DMuAPL5kwU8KlACS33HKACE8QIy4ZCwf86M5PHh2UlEoooBQhbT4zUVL7LslMSUBmR7ES2fVw4ZIOlwGKeH8vizU1MCgMwKA2QN1+cXMV9WAIhMGTKndZC1bRxLJPDG0DDOjQzg9Gge6WQUlTaZMh0BP8jqIPjBOCmelpor+bvETOLhoNUmCNKSfs94LdbqWG42RTaPfUXmX2FcqfO7uR+HdSfBwV47BaULIhBEIIhAEIGdRcB69zf/HSAfO4vZa3606S5meaR0VNWjplq8KQaIjVCtCmdtGdWHd7H83ZeoP6MEVk0MMJWtmscAUXvKlD6tejzdhgESCeP8ufP467/5a2GAnDlzFkNDQ+vaZrsdX+4JwbrswPfrAAA58E0UFFBHwNW6NjIpkhjROs6iluL9bsyfXRBEnrh9e+a0n4cBP/wgiP8zedz0eX+I4a5JNAWMj6BvHvAIEABpNpv48ccf8a//+q/CAHn48CEKhcKeARDZNK93A4dyg0jOnEHmzAUMXHgT1ugESlZEwAE/BCJCOO5O3AMevC2Kp1NqImHSlESbWq3FbAcp28ZkIoGLI0M4P5LDmZE0rJCDeytl2cE/u1bAaq2GRqct8ixxMhtiMQE+hrJpDOcziFoWquUq0LGRjsWQisckyfusXMV/PyADwJPAilhhxGAhbjsYTSZwenBQknFnx3OotBr40/2nuLVYwHKjjWqHeTSj10/PERtpuyNSLj87Oy0a/JSkEhP0x2SsKACE8jWeINHGgTGbbYzckfiacN0KWxgIQ9EIjuUyuDA6ismBDHLJiCRVl8tNrJTrWC7VUazVUG020O50EApZiEdDSMXDyKXj4quRTyUFoGh2LMwXWxLP288XsVSroR1Wvg2RThu5UAgTBF2G83iTkk+ZBEqNBhbWyrjPHfBrFVQbHUnYEoCgaXk2kcBANo3Roawkfh2yOxoNtKpV5JIxnJ4cQ9l28OkTbYJea6LcVkb0jI3ycoB4UpDx8sbEqJjXZxJR2SnPXfcL5RrmS1UUyEJpNQUoIhiUSSQwlMsgn0ohk4yLOfnKShl2u4WBZBiZdAypTEoYKF/dn8VDMkBsBYAY74DeVnGJC/SakMSxg2OpOK6M5PDmWB5nxgYQjVIerIUfF4v4nAn6Ir1FbDSZrtVJ7vXwpe85ZRP/D1WW3jMJQCivFEpQkQEykk5ijayIVhtOJCRsEAJwhVoDy6UKShKnlrQTvV7IhBpKRzGaSWI8n5X+EI3Ghe1xlwyS1aL4rRBkpH8JxyffrAyloQjAEACh1NEnZzwA5O5yEdfnFjFfqQlzQKSKzEa0Lq0+o8XlRdvvxUEAJO0CIPS0yHAI48laBZ/NLuBhsYoaGWB6Vz8ZR3HHQTbsYCRu4QIBi9PTAoBcm18GARCT0DeMnHXt7GYbVD8k40dM0MO29P+PBQBJibwYAZBb80tY4tyix3RYAFgywRxMZNM4NzGJqcE88ok47HYby2sF1Brk8oVEvkmYU6EQwmH1pixdJBKWfhyPRpCMhQVMZFnI9CLDhrJUd5ZXxJ+lbnPc82odxOmnARvHBzN49+QUJvJZGRPPCmV8+eS5zD91DYCwRaIOJbCAbJgycVGcGc3jvdMTCEfDuDm3gruLBTwmyEyAk/OcqOpp4MFv0C4eNgq0ZrwoPZcKhXCK/eLUlMw37EcEQG7ML2KhUhVPEUUa6SBBWTnHxkw6gzfGx3F8II+hZByO3cZKqYhKs462QyBXM7EIkjJWYcYpikhYyfjFIlEk4nHEGEs4qDRbeFpmvIoSr/lKXSTTKDumABCP/9ENghze79Kg5EEEgggEEQgicDQiEAAgR6MdX2ItugEQpdGsHiDUT9K3NQBSr8IqrKL66C6Wvv0SjWcPEW4SAFF7wQwAotR/FQCi9HO3AUBoIBkO4+y5s/jF//wFPvzoI1y4cAHDw8Pr4hAAIC+xa7zgWwUAyAsOcHD5XUWg18ScMj5M5vJt+myr3Ua71ZId7ubvNo+RnYgd+YzvdUwQHwuED/LmzQdSviNaY978bj7j53zzePNv87sxWN9OTmtXwQhOCiKwywhwHDQaDdy8edMFQB4/foxisbgvAIjIoHSASH4YmVPnBQDJnL0IDI+jEiIAEna9FlwngEMOgJhtKWwSA4CIyTKT75RTsW0MRaI4lknh7GAWb07kkE/FUWo5WKnWsVAsSgK82eHedAexUBjJaEyS4KlEHNFkBLVWEwtLK2g2WkgnksglU8hn08JA+PLRM0mK1hV/BAYASTjAcCKB4/k8TgzncHI8i2qrKcdzhz9ldGoCgISVYbFmaKQ6Nk4PZET6ZSKXQaXVwaO1Er58+hxPSpQEiugkv/Gq2Gh/l/GuU+tV9dYCRvQ3AVkItpTv1MAgTgzmcHwwLf4c7U4YtWYHxUoD5XoDtVYdbbsj/TMaDUtCNZWIIpNKSJKVO6lXq008WqmBcjcElNZaTdh0iScTR6S3aHZtYTqXwRvHRkFpr2QsikazhXnKI5XqqNKAndlpJlYjYQGY0qk4chkKmdkolCsoUY6pWBQPjksnZtAMh3H16XPcWylhqd5CpWWLpBj7BA3YuZs/7nQwSsBkKI+TgzlMDxIEiaFlWyg36RNQQ6leF2DSZmxCYcTjvDeT+byKg0K5isdzK3LMcDaOgXwS+YEc1uoNXHv4DE9ogm7TBN2s+tfvNvIAED4DKGbARDyCtwdSeHNsAJemRxGORHF3qYKbi0Vce76GZ5UaGhb9VPRmgq6nEP9zykap2N5Jyp+iFZcSJCxgIGzh9FAOHzDRHI9hcbmAerOJaDyKaCwqCWJ+h5drddQpZcTvcEdxkJLRMPKpGPLJOLKphMSeviyUTLq9sIJnpQoKlGAS1EP1SQWAKB9FAgP5kCXeOh+cVKbp9P14uFLCjwtLeL4BAKIYIOrJSj2Wef1f/iJjScVLwD6nheO5FN47MYmJbAadDvC0UMHVuUU8LikAhFJQfD4TAAQ2sgTOYsDZ4Sw+ODkl/eD6wgruLBcwWyij0FAMEAMy+iNtCKjqeVEBIJQIy4ZtnBzM4v3TMzJ2ZosVkeK783xZ+iDNtfmEGOex0RCGE3GM5TKYGhxCOp5Au91BuVrD4loBVQIgRjLOB35EJYmvgA+CiKk4gcQoMrGIvFneYocMmDK+n1vAo7UKVpuWmKkTuiPwkoaNY/k0Lh+flPvzRSbQt0+fS5kVAKJqJ0w3YYBEMByP4cRIDpdPjSEUCePW/AoeLBXxdK0sfcL1cRGjd23I7gPlFPihhKJjloVEKCTz0gcnJ5FNxTFbruLB6pr0i8VqTYNi9J/pIBcJYSoRw3Q2i5mBIWTjBC3bqNTrWCoVJV6K8aEAs3DI0oBHRDyM4pGogB/JWAzpZALZeAz5WEQk6ej186TIeBEAKinmnnTikFC9zMgLAJBdLoqC04IIBBEIIhBE4IVEIABAXkhYj/JF1YLaJciaBJ0Lg3gASLheg1UiAHIPy99+gfrThwg3qgjtEQDhIp6Lr7NnzuCv/udf4aOPPsalS5cwOjq6LvABAHJ0+mIAgBydtjwyNaFcAKUDOm00G01Ua1XUajVUKhXU63VJ6Jrf+Vm5XEa1WpXPm9yx22qh0Wyq35tN+Z393Lz8DA+1kzGMaDSKWCyGRCIhbyak+E4k+DOBVCqFdDotP/n3NHfqZrPu7zyX1+H1glcQgYMSASYPOQ5u3LiB3/3ud/jqq68wOzuLUqm0PwCI7aDRcRAdGMXAuUvInr2I5OnzcAZHUQlF0bao9+5t5DjsDBAlKaQ9CSSlC5FeojmuyGAxCUrPBQvIh0LiRXF6MCvSLpTbSTAp6Cj5I0r7cF6id0ObevHNDkqNOhbrFSzVqliuVoW1NpTJYjDNdwblRhM3ns1jrlhGQxvlUgKLDJCEY2EgFsNEJoPJwSyOjeZQ67Tw/dN5PFktodSkhj8roKSNHEtLVHVszGRTuDI9ITvyK602nharuLG4irlqQwMgKoksKeV1ufaeVJw2LndBEEudF7IcJMIWcpEoRuMJzKTTUtahdBrpWByRMNegypRZi4NJbJhYJiDS6Niikb9YqeB5tYa5cgOr9aaUt+nYcDQTR5LdBFwsYCgexUw2jWP5LI4N5DGQiCMiklWilqWkaEQqyZbr11otVBp1FKoVLJVKKNdrArIPZjM4PzMNJxzFD4vLeFKsYK3eQb0tLhlKrkvuy3cH8TBEpmk0RUAqiwmRtUojHY+K3JZS0rFhi3SQI/4KNEgnM+h5qYzFclVYMTxwNJfEUD6NgQEyelq4Pfscc4UKqraFlqPYPL0myeugCJteBx2Mx8J4M5/CpbEBnJ8ZF2bP97NLwgC5V6pjudFCy1Lx93mfbzidrd+Lvu6u+gMFGbJlYxZ371uYHsjgjekJATSeL6+gWKmg1ekgESW7I4uhVBK5REz+LriW+MOohDLHH2WzKo0mlqs1PC2WRDZoSRg5SjKIyX16l7Aryi586bu8vyMsHfaHN6cnkUkmsVhp4lmhhPvaH4aSZn4GCM3e/c9nBgBxe70PACF8lXRamMwm8cbUuPi5dFoOFspV3FxcxrNqXUlgMZlNcNixNHPIwXDMEimoy9MTCEfCuL24gkdrRcyVqig12iJZtREAooKswB7VD8loIBvJxrGBDC7PTCKVTOB5uYqnhRIeraxhtVbnMEEUQBoOJrMpnJ8cwUgmI0BHqdbEs9WC9MNCq416x4jS6a15IlLA8UrpOMiYiujxnQqHMZSIYSKVxGgug5GBLMrtDm7MLYrU2INSE2sN9jwCIGSrdDBOsHhiFEPZjDyHLlVq+HGeZuJVmecEAHEIMpLJZCEdCiMfj+HYUBbnjo8iFAnh/vNVzK6U8LxUQ7nRUtsBlbmP/FRsDG/y8gMgZNwlQmEBSi9Pj4mfzEK1iidrRdxfXhGPIfYl3p/+KlPZFC5PjAjARQ+mYq2BJ8trEuNCy0ZdNMJMf1WjkwymML025W0hghCi4RDikYjE61g6hfFsCiODaVQ6bfwwv4I7KwXcL5Wx0qCIn/IC8b5/TMsflNVGUI4gAkEEgggEEXidIxAAIK9z6++q7lsDIEYCi3rK4UYNoXIBNQOAzD5AiABIm2rbu2eAqCU0xPfj5z//OT7++GO89dZbGB8fDwCQXbXp4TgpAEAORzsd1lJ2eXD4MmcbMTwIVBCw8AMcJeqBF9ZkxzrBDgIfBEF6ARD+rgCPBlrNFpotXofgB9+KBbIZAGIYHR7oYQCQmAZCugGQZCKBTCaDXC6HbC4nP/k7wZFkMinnEBAhqOJnjWzkNXJY2zUo9+GIAAGQeq2G6zdu4Le//a0AIHNzc/sGgJjkbXxoDCMX3xIAJHbiDGwCIFZUJLCOIgDCBDqT7H4ARIytTQKSCXga5UYiGE8lJMFHyZ6BVALJaEh2BDOlaMxxa80WStUGlioVPC0XsFSviRFuKBzGQDqDgWQauUQSjVYbT5ZXJVHe1Mld8QCRneSW7IweSCQwmGHSPIWm08HD5TVJKNZbypBXSd9wwaclqjrGO2RAduTX2x1JJj8qVUW3v82UvsrYqxSiTuB7I6AbACHbwGOBqN3XIr9KI2phMzMJHcFoLIGxVBrjuQyGkgkBB+IRFRsm3wkQiYY+/QRabWUQXK1hvlLGUq2ONXpp6MSs8sFQCU/X/JvJ1bCFwUhE/C6m83nx9aCnCj1FGAWRcHMg1ylTg79aw0qpjNVKBasE3ltNqUsuncIMNwOFI5JwX6oSeKEBtNqPLalJMTNX9VTcoA7S0QgmUilMEOzJZiSxn46GxdNFEvTil6DuvVqt43mlgrliSf5NE+VwJISBdAz5dBLZTEpAmmfLa1irNoTlIEyCbQAQAZ9o8G53MJGI4vJQVjxipseHhe3z9cN53FkuYb5ho0RJLw2AuLniTQSd+wdAVE8hrMIkuRiyp5OYGRmQRPBKsYhShTJYLSTCYYxnshjLpDGSSSGXiCIRIUuTdVVG0hKvelN8dej9MldSptc1h2wPmtpHEHJUfPkiyCUjlSwYSdI7cv/jw0NIROPCFqAHDb1HSo2WeLp4MVW77tWrmwHiptLFGNuTKo6hjaFkDMeHBpCNJ2C3HWHuPC6WsNJsgWJSLCdnEGEOaW+SfAQYzyRwfHhQ5JLYzwicrNRoQt6RBLhKgq9/+UXJBIRlPa0ORtIJnBgdQjwWlTLQM2ehXJH+xpAkCbCGLWEqvXVyEplEXOThnq0W8XBlDc9rdVRgocm+qpTE3J9mLlBcFjWuo2S0WQRiIziWSuLUSB6XpsdlHru/tIZbS0VcX65gsdpUbBXYiFs2BhIxTA7kkU0mYYVCKNUbmF0rClBDHxfOPBxWZGtEHMXWyBA4yCYxNZqHFQlhbq0s3iZFjg3SEt1Ws2EbBojIYBlVBCOBpQCcGGX60kmcGMlLvFYJtlarmC+WhZnGeS0RspCP0Cskh/dPTCFPYKlYwZOVIu4srWK+0kQFZGbxHracI3fUDBZpdYJGnDMIqPDfFjAYi+J4KoEzw3lcmB5BKBoWNsvt5QKur6xKO9gOa6/Aa3cteziWIUEpgwgEEQgiEETgNYhAAIC8Bo28v1VcD4AYCSyz8OYDpAAgzTrC5QIaBEC++QI1AiD1CkJtpQa8Wwksk5A8cfw4fvazn+EnP/kJrly5gsnJyXVVDRgg+9v6r/JqAQDyKqN/xO7taTG46YJeAMR4aLDfMbElgEe9LiyOtUIBKysrWFxclPfCwgKeLzzHwvMF8Swg8EGQxC9vxWuYz2xbyWP1vv0+Ib265BuxQQwrxC+N5Ze84r8JcqSSSeTyeZEJJFOOYDF/joyMiHfSwMAAspolwuM3Y4gEsllHbBwcoOpwbJAddf36dfyOAMjVq5ifn5fxtldAjqsWAUBaNhLD45i4/K4AIOGZU2jnh4UBQq37owiAiHQKk4EWwL3GZIAQJJBEncghKcPmuGUhGQohGQlLMjwR5u5fCNNBpWW5Y10Z4nJXO43ASzTRtTtoOQQbQoiHI/odlrmt1Gii0e7IPfkK0UyZ8jBQSbw4JZWiYcRiITGA5u7xeptMAyYwVfLPZWfQhJu+JaEQhmIqMc/jqraDtTbEaF3tnTcM5Y0AkN50XI+nnU4Css7mKtwNTekvAhFpSsGEw0iQycK66B31lGESk2XHFg8NGqTTXJi7owlYNG0FXnjZQP86muV0JLlIJgivn41GkaJcTyQkCU+zxqYfAa/T7DhyXfpRML4Nuy1STCJTFgkhE48x2CjLjnigZYdgCztASQ+p9LTap89kf1sM3IFkKCz3zeh6xiihKCwUZUpgOxZaHbJA2P4dMVEm0EEPAebWYxG+Q0r+ywEIlhEEaNOMWna5q5psxA4QXoDjiGxP3G5jOpvElWNjmBnKI5FKiC/J1YfzeLhaQaET0u3NZPt6rws3zgYH0B4Z6whBPfMfx7/swyfgBtUmyUhIvG3IICDIRPYHGTGMSzISQTIckZjRG0H8JPTYMv2BptwcK3xXyQCi0bRmQSjXITXv8GWYIy4wRt8dtkc8JvJxbHfpW3IdJss1o0bOV/QT07N4PfObv5pyJ44l/ZxGplMmHpU+zpPZngWWl4CejCd1Xek30j6UB3OQioSQjUelvuUWpY8I8imWkmEArPdW8Q0BvQmOgASF6wgeUV6Ja5mGTWkwMo06AiyyX+TDYcxQrm04h0sz48K2+oHePysFLDZaKFBCUTxLFJvGqBSYpZ6OkICJCnBiv7GRCtMLx8KZwSzeO3kMuWQCi8Wa+CB9/bwosmOKU6JYU5x3UtEIKKnFOY/jnX4YjJsyXPc4TgKCwFLza0TJ43EMEDAm8GGMxRXowDlalZoMPQPNSjvqv5s68LrJiIVsPCIgbNW2UZV4USqvIxJyuWgEU6kkzo4M4O2Zcan39SfPRWLwWb2FFcqvCQdM+XYSFHWl03QdeI5AGfo7hGOCEmjjjNdQFm+dnEKGwEqpjvsrRXy3uIy5Sk3mGjXLGDcmDcltNwAP0HokKEoQgSACQQSCCBzdCAQAyNFt2xdUM+/BTZbe7k5pb+EtC0XqBbfqiFSKaDy6j5Wvv0DtyQNY9bJmgCidXLVAUvtr+vUAEdPgTgczMzP46U9/KgAIjdCnp6fX1TkAQF5QN3gFlw0AkFcQ9KN6Sx8A4qbAtISJATyYkCWQQTYHWR3mvba6iuWVFSwtLcmbAMjz58/l38vLy5KwNT4fSlqg2/RcHmj7fhDUCaMewGazZjHzsR8sMbJZlMUaHBwUEGRsbMwFQPj78NAQBvkmEJLLCUOEoIlIbCUSwhIxHiIBCHJUB8WrrRcBRo6d77//XiSwrl69KuOK428/AZDk6ASm3n4fubOXYE0dRzM3pDxAJBHppeyOigSWSV6xdZmo9wMgai6iJIxKCgozQO9elp3SWhKK+UKRehIpKzWfMXEm15LEnYobr8GVHN+c+EQ6S7NPOOlJ8pE68/JTsRHkwJBK+VISSFLP2svAY2ioXfEiLeMoxopitVhoWyHhg/vnAAAgAElEQVQ06f0hclkmcaj3mfc5z7qJP0kMM5XsJSKlvrp+BJIEvNE/JZHqkzziWYpPweSxlhuTxLYqm0n/q5GmdfddqS69EmaSWceQseJbJa2NOx7ZIApQYMLVGIurHLoGNjSAw0S7TuV37cg3G5BYKrZPS2R3FCyh6qjqqXZ/m3ZS5sZSSrYr7y2JWkd+Cvyk+4sbdm1O7rr6bQOA8LlB+UzYODmQxQcnpjCSy4gsEc25v5tdxNNiDTWEVaJbIr2/AIgZJyqW6smEfU0+1/2CQIDZ367FflS/kYqbpK/p+wocYzu50kYCKKjYGpE6nud6MRgJLWl73ks/yej29tpcy0lpAMQATIYBshEAorqe6msc71I/YT6pfsZ+1WLfZXkEUBENKT3+VP+idBVjIk4fMgeQKWKON+wPc0Xve8Uk9U253B4tjCSyXtSxvC/rqPxHVJ8cikVwNsOEfg5np0aEhfPVnUdill5wgCrZH5YCCP0AiP9bjUCTxFLk2NgmHZGJGrRskf/78NQ0htNprFYaeLBaxtX5NcxW6pqZo2MmEdL8Bg04uWwTF6r0QBCJgvQXFSuZszTIYQB3wwBy/T96TNBdQo8BVyT+9CtSPaHFevOt25YgFX1HTuYyODcyiDenRtFstfHZ3Se4vVzCoh1CifGSuZYACCPN3ucBR4YtxqlETNjl7SBj2RixOhKv907PiFziCuO1VsS1hSUNgBAANc/2av5UzLdXu8YI7h5EIIhAEIEgAkEEZKX27m/+exPScBCgIAIbRaBnx5x5oDG0Yy0hoACQBqK1EpqPHggAUn98H1atBEsksAwAYh4z9O60PkzQZZe0bWNqakrAD74/+eQTAUR6k3MBAHJ0enEAgBydtnzRNTFsju2S9X7WhyR1uHu30RCwY3VlRRKwT589A82Ynz59KkwPMj/oS8Dd6sbnw3h4MInrmplrKSs/wLLzepu9v/59nVtfpRsEUQkZSXJGIiJ1ZeSzlG+Ikswi+4NMEDJDDDgyPjaGiYkJ+X1oeFiks3h+4B2y81YMztg+AjLuCgVc++47AUC++eYbARU5zvYLAKEPQmpsCjPvfiAAiDMxjUZ2AGWLAIjZGSxZJJUnPMQm6CrxZuRYzA5zxf4Q42hdS6WPz33ozMrpRKibU1b+CkxwKyBDbXFWaUmdftZJLQWAqMSgXEuS5BpIMIk7JvQ1D8G3d0an3dQea5VgN/I5ppSKMczCMPnKBB+PULulQ+hY6jxj/+yv23Y9T67hlkCXXxLEpt6mN2iQRydkTeLbXF/jD2qvOBkhfgDE9cpTu9mlnEZ+i8lBN4YeCKFz6fry+gA3g2h+76mdBj64s93EQFKvIknjyz7KOl31cQNQKRBDfV8oEIyxVv3CY0aZRLx3vgIgPDDHABImHh4g4Et7r0uEqgQx2zUTBkaZ7B7J48qJKaTicTH+vr9cxO3FAp5Xm67Xi229SABEJXxNf2aRlVgRE8a6j5uZwhc7P+/CQBpm/Kg2MbJGHrAkkmi+5LPX4zzQzNzCzwzQMJ9mkCiJMcVAMH/Z7PFeowSuI4cP+HXZB14C2+1luu9qWMQFTQx84sEofvBDldxLgPufIfXoM/JLfulRzRhijwvbDkbiUZzPpQQAOT0xhEqzgS/uPhYApOhYAoAIECBMJY4vbx43O07UdG5AJwXLpSwbwyHgDE3FmdBPJfG8QAZICdcW1/CMAIiZI3yydaqGGr7qweBMW6m/alqIBhh5V87Bqp302zCAfHOpKn13+7nX1YAKQRAeRRBYgFc96DiORuIxnB3I4fzwAC5ODAkb6093H+PWchkriKDshDRbRgEghLC6WNBaLk8AEJnbtSSg5WDMcnBmKIf3ztC0PoWFUg33VwvCAJmvKAks6QsGBNHfowEAst23UfD3IAJBBIIIBBF4GREIAJCXEeUjdY/1AIgsbDcCQNpNxGoVtJ48wMpXn6MmAEgRVqsXAFF7nHbCACEAQsmrDz74QDxA/vzP/xwnTpxYlygJAJCj0/kCAOTotOWLrsl2AIgBO4wsFYELJlq5A311dVWADr4pwfPs6VM8fvJE/s2ELMERI3G1kWyWyv2pBJc/abG7Ou8cAJFHfJNw05Lf/nK6aS5tDhqJKFCE/iBkg1AWa3RkRICPiclJTPF97Jh8zmPIJDHm6wREyDDZa4J6d7EJzjpKEeCY4tj79ttvBQDhT/7Oz7cDMreLA9colEuiHFB6/BiOX/kQubMX0Rk7hno6jwpZBBSj6WGA+HPG293jIP7dMFq8HcYq2e/qzKvJQgAQSdXprcwmUagABg2auCABE9U6ia+BFJVWVACIWc0ZEX6TGpfUr+vJ0ZPpE7DJMAwMB8OkANXeeZXbY9JY7Vz35lYmfoVz4gIzZqd9P/3G25mv7mcMhyUePikas/KVpKWvn0i9tVuJJ2Wk4iaG8zqGKkYeAGK8GDTZxU11enFUtVZl0N8DPikcdZyXclalN2VWZsrqM15AJyT1J8YcuzeZrqJqkrpk84hAk1zYTdb66mBS5N69NK+l64vPQztMPdYnQhWbIOp0MByL4ESWie4BXDw2KjH4fnYRd5aKmC3VsNbsoMO972IATgCEXiabjD7daIZlsdlh7nei8eLQsVPJXwJB6gilnMT+r9pSMaNYDtXOuoX1v3iu+tQYtbvAnA8oVIBZNwhn2kDfVRev+9lLfWj6heqF3QCIt/7wR8f0CtMV3CS7LzjeP/1t5yXy3XubYayZLGa14jVId8RVX+4GQNT80Cu+pK9AYFbLL43EIjiXS+IMGSCTQ2i0W/j6wVMBQJabbZRsMiEIBJAZ5QNApAhKmsxlUmgQNwobuUgIE/EYTg3lcfn4JGKRKB4tFXBvpYgfV0tYrDc1w6V73jTznAIH1tdYwbG6BXsAEsOcckebDq0BIbvdM9aDWAZEVUA052fFCCMAYhQYhuNRnM5ncWF4AJenhtFqd/DFg6e4vVTEQtNB0VYG95p7J75JphXMHGfqJjKKIlUG5MIhTMWjEq83TkwgEovioY7XrbU1LNWbArjKTGomtwAA2WSCCj4OIhBEIIhAEIFXEYEAAHkVUT/U9+xZhG/AAFE7pGxE2i0kGlW0Hj/AylUCIPeACgGQeg8DxNtPpB4sXcK8uzPOPOaph2CVXORu5XfffVcAEHqBnDx5UnYn+x96AwDkUHe2rsIHAMjRacuXVZONgBADfhD0oCE5PTsoY/Xs2TM8fPgQjx49kjfZH2R6EBQxbA+eQ2ks493RCyyYuWcjwGE/69xPYq8r6bGBhJYkIynFwSQDtd4jEZG68hus0yh9ZHgY0zMzOH78uLDsjh07JswQAiL0DuExPLcLBNH385KG6xOe+xmP4FqHPwIcY5SQI/Pjd7/7La5d+07ARjJDdtrfe6MhAAj17W0LmYlpnHj/Y/EAaY5MoJ7KoaJ3w5odvSpB7CXl+l5HHMBm8CfrZfnUldjngksBIGppZZKcKjVnoAfjGSKKT5IAVjv2VeLbS9AZAEQl0NS1uhKe6zLQ/nnBgxIMv0BJwmg4Q+YUs3veACBm7UhDaWXu7dbRSPdsgWKZxKvZkc1zTcLVACCSPjUJcJPQ7EkWK0aA55VhWDMeAKIuYBKX6nSTilaJdPNS0kiqkVSiVIEgcr6GQgzwoRgKBFXMFfU5wgDxAJBumETdW0m86QvLoeY+aue2KocGQHR5Ta9Q9TBwiZdSXwcY6eTzRuPR/xkP4272hGNjMhXHm6ODODWcx9hABoV6E18+fIZ7yyWstOh1wCiEfQBIdx/caAjuBAAxoJ/pC6pdVYJb9UACcN0AiOo/KvYmFa7YUIppoYASz+NBxVH1NV7TjC/TVQ3jxnSLXtDA6yu6X2wogeWxdMzxG0Eo7uj1sxJ8mzc2ajsVcVMLBdcoppAfulk32L0+6YJz3WPAhWxcwE0xkEQCKxrGiXRMGCAXZ0bFbP720yXcX1zF47WimLY3Q2GRwpPy6YoZmxQprZ6/LNsWE/QUgNFkAicGBjAzPIBjo3k02jZuzi7i3koBs9U61lodF2CQ8ag7gjfzdHt0eD3AsHr8Y1v923y7eICR+kxmL5nHPIaRf371zjb9UPVIIxlmpOg4Dw7EwphOp3BxZBAfnBgXz6Wbz5Zwe2FNwJ3lRhudUAS2aOzRCUh5mJjyq7grsI/zPWX/aBo/kkzg5GAeM8N5HBvLi7fN9dkF3FsuYLZWR4k7DZRziDsW3ItuNDiDz4IIBBEIIhBEIIjAS45AAIC85IAf/tutB0DkEx8DRHbROQ6inTYSjTpasw+xcvUz1B7dBcprsJo1d6deN3XaLCT7A0C4Q/nNN98UAOTn/+PnOH3mtLsb2XtAWL8I37AN+jzs8Lff4a1BAIAc3rZ7VSX3AxHsP8ZomcAGd5eT0UGgY25uDrOzswJ8PHnyRMCQtbU1MT6nkflmjJIXDXRsFredJoS3YoDI9C15Gi+RKQ/BAo5YIn1FsJmMO/osEQCh/CB/55uskXw+L8cRDCErRM71pUbdBHIwz76qoXDg70uvD47Fr7++it/+9rfiBcLPms3WvgAg3BnccMLITs7gxAcfI3PmAupDY6gls6g6NOH21Pj9O+RVQuhwd9xeJS+TUFdyRWqcq3nAA0BU+lSDIK5Ej0rcMjEm6b0uBojy6PBSoyr5y8+8Xebdc4y7b1puL6lmN82vMAAPAJHrugU311FJWDPfcOONKYGsLbcwW/JSr57psLS1BjOkLrrZBZBwE5ceM8SkgA0A4gdKDHOmK/HtMjbUytcFKXya/+JTYAANE3cph2+1bDwo9E+DkBiwxPEBIP4zzSTgv6+qs25/FxBRAIhKxHt936R0LWHguHwOd27xpJz0R5sMm416QcwC0paDk7k03j82iql8GlY4hGeFCr589AwPCxUNVNKsOyxt60pg9UgFdU92Xh22G8WeCbq6gvE/MYCE2i1vmEYmka08KxRw4o+VYugIBqKZDwYgMtwAXt8ALiJaZgAUibvHuvFBTL5vVZcX5LaTub4pWW99NwZAXFqWx0Jypa5UHDwgxkvqq/GlZ0cNfHhMiI0i7UFyXfOPD5BVaX0NnuoIKAaOg2w4hMl4CCeHMnhjehTZZAyFcg1zhTIeLK1hoVJDqUPzdAdt2/bWbLoClvY5od9RPGQhEwljKBbDeDqN6aEBDKSTCEfDWKrUcfPZIh6vlbHS7qAqfkcEB9VcaF5u+/g6swcJeccZsMgfkV6+i9su+iC/6Xl3X/ZaUPqh/tUAIAJIa3AyHQlhJB7H+eE8Pj4+hsFkHMulGmZXS7izuIr5ch21joO6Y6PtdNB26Iii1oKcT8XnhX5LsJAKhZCJRpGLRTGaTWN6cAD5TBKRWAhLlSpuPF3Ao0JJGavbHB/dc/kh//rsboLgtyACQQSCCAQROPQRCACQQ9+Er6IC3opP/ctH9dV7W7h8j3Y6SLYaaM0+wvLXn6H28A6s0gqsRhXqAco8GHjLxp0wQLgD+cKFC2KA/ld/9Vc4d/YcItFIl0Z934mL7Z6MXkWYg3t2RSAAQIIO0W8EepP5/J1SOmR7EOy4f+8+7t27h7v37oq3B4EQ/o0JVz/bw0hZvSqgY7P67hQA6b3OdhJh/uPJ7iArhOAG3wQ66BlCUISyg6dPn8bZs2dx4vgJAURy+RwilMXiFs2e117L3W/7B8cdvggQlOTYvHr1KwFArl+/IWOWMnV77Tdcp3BncMuKIjt1XBggqTPnUB0YRS2RBrdkMMnlrRd6wMAjmsHZHADpXdep/sSkp1oq6YS5L/HsrQINd0TJPXlX6lW096T6XNNzYaL4gQsNgGiPAG+HuEkJ+wEQlbDjy6TnVb9Zv7jzgx+qXp74i2816qupN55UQlMnp3XO2r/X2VzJmKcbAEQHUCfQ1V3N/10GiNn5rhPgXqJY3d/v7aAxET9s50nuWMYmu7vcvbHww0heibw2dhP/vsSstyPdP0Z6II1eE+fe74FeBAQOkuEQBilzNJTFT46PYyAZw3ypKjvxv59bFC8Gmt3T+jkkO8yNR48/Lb3RvOfvsZvNi/4+ohLd0g90Yt8DALqfeEykTJK7W9rLAwTlLB9Y6O8/age/B6aYNuqGnszoU3fyequ6kgGq1P1ND10XZLe/eVHwelR3ZDavp/95z3+OhszUR+s0znRZ1jE/Nm4P7+5qNHJ8JeEgH7JxLJPAufEhTA9mMJSOo2XbmF2rYnatjNm1ElYqNdQbDbQ7tATX0lc6JuSGJCNRDKWTGM9mMDOQx2gujVwqgUargycrRTxeLeHxWkmknKqAGKtrByJvPuiRtPLPCWqcmlf3rKiD47ZQb/R7x6OZi7pb0kTHx0xz+4/uidyAGLKQjkRxgoDi+CBODmaQTkZRb9t4ulbF00IZcwQtKlWUW000Oh20xLOJjEAPAMmEIxhJqXhNDuYxnE0hk06g3m7jycoanqwW8aRYxHK9iYpjoSM+TYoT5DH5ggfszWae4PMgAkEEgggEEXj5EQgAkJcf8yNyR/8DqH/J7YlVRW0CIC20nj3CyjefCwDirC3Cqlc9qQKz40lHZScAyODgoCTePvzwQ/z1L/4a58+fRyweExaIt/zsc+HV52FHpPEOZTUCAORQNttLL7QBLcjc8Ht7UF6Hfh5kedy9ew/37t8TySt6fTD5ymNflaTVToO054SwSUxusUNa8hgbSGdxfiXLg/JXZINQGovzMIEQvimPZRgh9AqhrFbgE7LTFn79jqfcFVlYX3zxhQAgN2/edOXm9tzfZXd2GO1wHNljx3H8g4+RPHUO5fwwaokUGo4BQDaOe98bKQ5Zs0m6q4cBssGQ99XKAB8qNde7FUYl/9x0sNahcdNgKjfqX53p9Z8HgBhAwxykE749knpG38Zc2TBAZMe93EMl3zbrN6YMvj3pZgUqP3uXg14CvLuBjUFw7997mR3rAA59j14mhiEBuEwXfWEvMeolP71gmrub9lDMnPVAhb+9tuqoXm/3mCHq+F4pMO8q/nJ1S3ptdKduRpI6Nx2NYCydwLmhPD6YHkE8HMLt58u4u7SGe6sFLNdbItlDJwJ6k6iepmTYNquZx5HYbmB6MfT3Uc/8XZ3fLUXlQRVub+3qOIZN5QXO63cewCLXFQaJXzLJx0Zzi+7VU5XDhQN9AMjW4Id/VOkW7er33t+7+5nXv7d+UHJLvSH24qEG3rjrLkVv+QwLjXcl9JVwOhiKRzCTT+PEYBanR3NIxWIoN2ysVht4XixjrVpVAEib/jDeFckAESAlGkE+lcJQJo2RbAaJWBRt2FgqV3FnfhVP18pYbjRR6djKU0SYRhpEcwFKfV2fd4cBtbz5w4uV11K9/Uj1qo2i6gGx5hx/H9bP2S5zy8x7+npkhlkWoqEwxhIxXMincHIgjamhLBLxKKotB4VqA4vFEgq1KqrNJhptskBUyxj+BuWvUpEIBpMpDKZTGMplEI9H0IKN5+UK7swvY7ZYwmqriTLj5ah5N0IAxBig9/gYbTcSg78HEQgiEEQgiEAQgRcdgQAAedERPuLX9y/o9aOqJi5biNk2kp0W2nNPsPLtl6g+uA17ZQGols3+rXUbhXYCgDDJxh3INEL/27/9W1y6dEnMeblj2bz6TlwEAMiB76kBAHLgm+hAFJBJe4IfZHKsrKwIw0PYHnfv4tatW5Jk5edMuJLxYXaZs39tx4w4KEyQTRN7PcDGZp4k29XTTRts6B1iCcuOIAgZITRFJyOEwIcBQc6cOSNzM6WyCFRzXubxJiPRuxd8rwnuA9HxgkLsKQKUnCM4+fnnnwsA8sMPP4jXjiSUtgHqtrsx1yZ2KIJ2NIHc9Ekcf/9jJE6dRSk7iFosiZYVFvkP1T/92Tuze/xoLhAkaUfNeR1fmgdvpSbkS7n2ACC+RGMXAKI1Vcye564w+pLO7uceAGKgFllXbgqA6HSjqPF4zAV1uAFA1redSRf2JrQ360ebtb5bA91leje++9fH3pq0G2DZKFe8997mv6oHn2w3TtTf93r3DbPf+sq+v+mxpqxdHGQTcUzlszg5mBPZHqfTxq25BTxaKeB5rY5yiy4F3NykrNlZzo6wKnq24/dXyZ6j/ACIB6f0Sse5CNCWklveWOgtSm9k/MCCSfb7z+luCT/Q032l3uO2HMRdhdoY+Nm8DP0Ed7P+44cj1l9nM5DRS+0TrLWRCAH5SAjjqThO5nMYz6SRJztV2P+kQjiw7Q46Nn8aLxBHPENCYcjaxQmFQKsKsiFWa3XMFYtYKFdF/qrU6KDpOGiTzeDz15CRYSTs3IGtQSstgeYf45vBqOt5cN1gk7pG90zb+63UfZ/e1jYybRbCoRBSIQuDYQcjyRgm8gR90hjMpJGKRREheEjzc7sDx6YHiJr/Kc0mHI6Q8oeyuHmA8ep0sFavY75YxHy5goVqDYVWCzUyZRwI+4PnRzUAYpgzRhpv73NLP/0vOCaIQBCBIAJBBIIIbB2BAAAJesieItD7gOcXEog5BEDaaM8/xer3V1G9fwvtxTk4lRK4j4uPMN2atf15gJgd3tlMRnYgv//++/jlL38pfiCpVEol2vQrAED21LwH6uQAADlQzXFwCqM15o3HhzE2n5+fl4Tq/ftK7orvBw8eiNwVjZUJkqxLUGzDjAgAkA0SF3oHeS6XE8CDjBADhPAnfUMol0XAOpnwDNN782x7TXIfnA4ZlGQ3ESAoyTH62Wef4V/+5V8ErHS/x30shd1cWwCQcBSdeArZGQIgP0HixBkUM3nUogm0LVowq+SZP53kU9nfzW0P/DkKAFGSJ5Jk4w7gLSggvQDI+gqq+ElaUCEXPkkez5LDS8nr+/oAEIFAfDnU7QEQDyAzO9AVo8R8/uIBEM88oTsim0EBvSXaLDG++w7U7513f4ednWmSvN3JXtXfVHun4/QXyEhCezyTQLvVwqOlZSyWKii1O2hKMlvtTed/vBIBEGMcvbPy9B69WwBkc7Bno/Js1M5mxChGS3fPeNUAyF6hsM3aZLv+7s0PhuuifnYsQmA24o6NfCSMiVQK4+kUxjJpDKYSyMSjiEXYR9RcxiWeAtj0PBchE9BBo+Og3GxjtVrHQrmCWZqo1xriidGS4wm0edJXbnnM+tBc1LAcNgRA/LXvbcmtAaythcm8624EGikIWXu40T8FNqJ2C6lICIPJBEayKYznsyIDlomHEQ/zGPp2Ks8agjwh2wNACAJx7FWaHazU6lgsV/C0UMQyQUm7gwaAtmbJEHAiaKgYIO43gWY4yYy8t2EanB1EIIhAEIEgAkEE9iECAQCyD0F8nS+xDgDxJRAFALE7aC88xeqNb1C5fwvN+VmgXESMGqP6+djQ2N1khyzGlIaxp4Gsdwaah3Tblp3H4+NjuHLlCn71q1/jrbfekp3IlFzxrtXngqvPw17ntn7VdQ8AkFfdAq/+/r3MBWPaKx4fjbpIWdHAnMlTSuhcu3YNjx8/FrYH/6ZMlbuNzbseUzfbad67A3mfQ7EZU2O72/SCBv74+P+2X8DNZtfhvci8IyOEIDTn4bGxMZw6dUp8mjg3kxUiHiHZnJLEClk+o1JlqBqAINu1+NH8O/sVgckff/xRAJB///d/x907d1R/0ODHXvqGJBkjMXSSaWSPnxIGSPz4GRRSOQFAOloySbJlkgAz+467d0gfxej7ARC1A3j9HuX1KTeTZuuNiA/w2AIA6b2eWeeZNvYvx7YCQLyFnt+bhPPKiwFAgmXibkeAB4B0ta3rEQNEwyEkIxEk+D0SCcF2OijXG6i16U0A2LJbStkr8z8DgEj/2HPDdAMgm9dy3RPPbgMi53lXc9PWW1zPY4BsLWZmxmA/RTvY85tfKks9JypYIurYYs6dDoeQioRFpilOaU4m80N6LjAYrAm0DjEBEBp+N8UwvYNaq41KuyOgCFkfNrfmWSGVtNcm9e63gQuA6Nj6AJD9Se4bOKwbKOynJTdax6qvMkL7HUQsIBYOIR4NIxmNyk+OOX7O/sTncW5MDAuAwWdwNc54NuPSsIGqbaPabqPSaqNOySvQIJ6gklrLiaSiACmKRWJeAQNkpy0YHB9EIIhAEIEgAi8yAgEA8iKj+xpceyMAxOw+4SKVAEhncQ6FH6+hfP8Wak8fAcUC4haJ7Fw0KV1dLkr5UmvU/gAQJtuGh4fx3nvv4te//l945513ZJcx5VbMK2CAHJ1OGAAgR6ctd1sTf4Lf9AdKWJVLZSwtL4ncFRkfBD8oocOE6vPnz4Xt0Q8IsGmS9RUAIL3a/PIc37M7eysAZLcx3uq8fmPIctEsfXJSyWJdvvwWLl68KF4hZInQP8Sw9ShJoTT8tWHpHuWOXkS9g2u+uAgY1gG9eK5fv45PP/0U/8///t+4/+CByJWYcbBnACQag53OInf8NGYEADmN1UQWtUhckl5MdhmJE7P5wp9yfHEReLVX3ogBsvm+9u0Sxa8GAPH6hl5BBgDIq+1U6+6+DQBCFpJ4D5g0supHBORERoffCdpY2RiT8wg+NwQASG+wjx4AImsfXU31fMiEPZP1SkmAyXtxn1D7KNy3m4DX/zDPmrZDOTUm75Xpt8z/fAvwof7Ni5nllokovx+E1+A++GrvFlmz7BmFc9lymzFA+h3UnA8FjtDP14onpUXWKHulWX/umouxtABqJxD8IAhCEEOARgGFlBxYy7JAa3n+LqCH61ujpehk46JWcvAp08n4dZ/w+61FcFwQgSACQQSCCAQReDERCACQFxPX1+aqvQCIqTiXOwKAOB3Yywso37khAEj50T101lZBiMJYlcvSbAcAiOxQdBzE43FJpBH4+PWvf413330XQ0NDsgvZ20nY56K0z8Nem4Y9gBUNAJAD2Cgvqkje0+6Gd+D4b7fboNzV4uKigB5kfXz//fciozM3NweanpP5Qbkrk2T1cus9kgTrgIXu225tDLz/QZAH1GkgS0AAACAASURBVFBI3vLwr+c8v09Jv3f1J453yzRxEwm+Hbv+pERvWQwjhGA0pbFGRkbEE+TNN97AxUuXcPHCBRybnnYBa0rwmN3+8gAdgCD9Nu+hP459m/2azK2rV68KAPLHP/5RmFtkChkQZC/9QtJWsTicTA65k2dw4v2fIDpzCivRFKrhmN7/arkSIEaa05jfbmxTe+hDr1JSG0hgBQBId9sG6bu99vXNABB13d6ktdlx70rkCqBlXF74b3OE/tee1+/bAXvuN6D+x2ZPPjuLU8AA6TNevgnJpN17+4yxkOfnBEhMv1LrFN1ftGcMnzcJgPRsu1MwigFAdHLff75BRAxQrhgiGqA7EACI6cfuCFLQh6UVFQQkYom53lJcKuWVpIAkumcS/JBP3ZibbYk+STAX/PA2MSqQRUfVXMMdLcEM2mdPDw4LIhBEIIhAEIGXEIEAAHkJQT7Kt9gKAOFOEgIgzuoiag9uoXz/RxTu3UJ7ZRkJnXIwSTRbr49k8boNA0SWs46DWDQmUiuUVyEA8t5772F0dFSksQIA5Oj1ugAAOXptummNNgJA9G42Ah8ENWiaPD83J74eN3/4QRgfP/z4g7BAyAih1NVGL5VbVxOOa667DwAI5xwmbCkFZd78Pcrfo1HxJuI7Eg6rxK5O7jLBK5JQPqkfPwDC8tpi6GkLk8XmWyeN+bv/3Wq10G610Wq3BCDim383P+V8bSy9m97kMnB60kBbXYt1oywhQRCyQS6cP4833nwT586dE1CEc3YmnUYsHu/a8b+b8gXnHL4IGACEgAflr/70p0/x6ad/knHsB0D8jKid1lKmk3gCTm4Q+VNnRQIreuwklsMJVEJROFZYS3coqMMkXo10x+sCgLwYCSyzylM7tLtfeh426z99gP8wAa82MUE311LrPW8XtpLAMibo63uLlx7sL5EdpO92OuJ6j98eAFFn6P6gvp21tJXyE1DccHNMD0QXACC+gPfXp/3x3h/2wl77yMbnS9Nu43Pvh8NcgEQblpvZh53IA9Z6Zf40GGApHpLfkN6bK5RmswIH9KeHAABhSRVTSht0GChRWLeKc6VipmSpxUFlg+HlgiWuToPhlCj2h/pPASCcr/1z5npL9xfTV4KrBhEIIhBEIIhAEIF+IhAAIP1EKThm0whsCoBQRxQOEk4HKCyj/uSeACCrt26gvfwcCaEwq+cdecDVd1BLsq0lsNSzkSNJRsqoXL58Gb/61a/EDH1iYkKkVwIA5Oh12gAAOXptulmNer0+xFNXsyDKlbKwPu7dvYuvv/4aN27cwN27dzE3P49CsYBatSYAgGNrSYQueQIlC+B/+WWd+pF42qzMxgODACznIP7kO5vJIJfPCxMin8vJZ2SpxRMJYbERHOBPgiNuwtck7xQBBI6AH7YCNVottDQIRAYMJcD4pr9JqVgS1gvjUC6XUa1W5XPzb/5OkGQ7KS2vjr3B6oldH13SgDmsI4GOoeFh8QKhN8iHH36INy5dEuP0wcFBRGMxFwzq49LBIUcgAsqstoOHDx/iv/7rv4QB8uWXX2F+fk6+4/cig6WkQLQRbiIJDA4jf+ocjl/5GNGp41gKxVEJcaWiJHbEBFbHVEAQc/6+7O49mI3VK7W39RzYCwV07zjWs5Va0bkLO2+Fx53G3a+tARB3fbkjAMRI12wFgHSlNX0r0I3bKABA9tp3PQBkwysZybJNABBzjv9ZQT8+yJ/2jH+4V9mupXufeHr7887i5F2tl8/Qex1//LaCY3vLs135tqvvzuqz30eb6cJwf/z9QNZFBhRz5xWf1FPvQs8393jW6qr3eEwIBQgYAFXdw2OQmCfVjQGQ/ar9XoQXu6FjU3YyXlSdKV6la6wBEL97knHYcaWtJGZKcozAiPEF6Raq0zLWGvwgBLIOQemCQ/YrTsF1XvcIbDe7HZT47M/300GpTVCOIAJHIwIBAHI02vGV1WIrAIQarXEasJVW0Zx7KBJYKzevobU4j7jTEa1Row1qlvSyyOoHACFdNxyWxOGlS5fwy1/+Eh988AGmp6cl0RgAIK+sS7ywGwcAyAsL7YG7sB8AIZDRsTuS5GeCn0DHvXt3Bfj4+upV3L5zR5ggpXK5i9HhMSrWp0h6k3zdv3vL6o2kr5iQJVjBuccFM/S/6UHE+YdvstOY8M8S+PABIARHEsmkeBUZ8IM/hR3ChK/sQvRtaNbgD5kfhs1BEKPRbIoEmAFBqpWqC34UCgXX9J1xIShSLBTAzwmIMJYGHCGbhsDKxonPvQMg/s7FNmFdGQOyP8jae/utt2QOP37ihLBE+DfGwsh/HbjOGRRoXyNg5nVK1/3hD38QAOTatWsCchIQNOwoGRI7lEbzJN8AJ5WBNTyG3KnzmH7nA0Qnp7EcjqFqhd20kAAgussL+KGfXI80A8QXV2Vku9XL/yjf+1jvP9ME0eTCuIV78yiqOGsPoA1ur+ZhX9l6CukxQNR11PFbXE/u4a9rf7UOEhm7Hfr9ASAei0cDVL6Am7Sq+emHDPavXTwW0eY13aCf7zIs6wGQrS7kOS7srL6b9e2txvIuK7TPp/kBkN5LezCBYux5iKvhb2z2dGqO7d54J33PbJbRDDLvqt3Xcr8jXMBua1v6nYTF4zntJr3b3TN6pb9cHxAN+hjvNbPgFPaH5oPIOHMBEOXP4wEg6gwX6hCvHj7PGyaIF+NueHJnPXcncQuOff0isJsR8iqi5Oc17v7+wdjZfeyCM4MIrI9AAIAEvWLPEdDPpl2PlJyqyfCIkXZbKaD1fFYBIN9/jdbCUwFAwtowTYEg6s0FlgFAxMatKwFhgVrx5hUOhSRhyJ3Ef/e3fyu7iU+eOiW+IAEAsudmPXAXCACQA9ck+1agjRgf6hFK7Q5nkp5m5mR6XL9+Q5gft+/cFuBjdXVVEvr+JL47/vtNmPpX0v6dgsI66a4mgQ+CG2NjYzh58iSOHTuG8fFxkXIaHh4W8IPACAEOHhuPxUTeiUl9Jv85Z5nErvH5MD+7Hkj9yR9xs1TSApSpEUaIlsQyslasP2W/+Ga8zE8DdhD8WFlZkcQyDadnZ2fFO4X/JhiymWTYvjWyvhDryhgQ6CDgcerUKQFB3nrrbbz99luYmZlBJpuVWG33Wtdvtjsh+PuBiwDndfbdO3fu4D//8z9FBotydktLS+sksHZaeJMYl0RNOgtrbBrZk+cwcfldRMenUAhHUQuFxeCVx3D9wZf5v1l/7PS+h+14M9XsLKGwFQDii4C56Dr2R2+UtnvA36p0G5279fW2g3p2WrrD1uYvt7xbJaN9I04PODPuLPd3s2dfJ1110yqj5v1igJiI7KUf7jyqXq/u574q5bzdkf1FZPur7Lw2L+YMt6TuXLJRFDyJq244Yv28sfF85+9JvUCCqtdGEduuZ+80IuYee20dr1waTPQJyJm6GOZL9++CiEux/XOkREcbo5s6eZH1ODX+zzaP2k6jEhwfRGB9BFwA7sAGR0vm6dG0t2L6Z4S9zg57K0lwdhCBoxCBAAA5Cq14AOpgkoR+WzkyQKJcrNdKaC/PofLgNpavfYXm3BPE7BbClMfSy0ptywY+8HCnCcERA4CYJb/IYwlt13sxmXb27Fn84he/wMcffYTz589jeGREXdU9to8viz4OOQBhfq2LEAAgR7f5NwJA2h2V0Gfinkl6Jutpcn79+nV5P332TNgPlITqffUCINsmyjcAQMS/Q5geCZHao2wVQQ2CHwQ6pqamxNOCrDMCIEzmE3wl+OEyOoyJcyjkeny8yFY0fgocK2a8CFuk0RCQg7GkOfz8/DyePHkigBLNpwkiUSbLzyjhOeIpotkhe5EH26jOBghh3M6eOYs3L7+JD95/HxcuXpSYDg0NCYBEsGQz/4dt2/VFBju49r5EgP2U/ezHH3/E73//e3z++ecy1unxsxf5K7MGcL0DsgMIT55A5tR5jF68jMjYBEoEQKyQACAUT+H6Q6XB9IIgWBfsSxsf1Iv0C/gE3WCvLbhdmlhDjl0AiPH+UDvRTbJL7UxX5XkxAMhe67rz8/vrh166b/v+uF9p9J3X5YWe4QNANrqP9+etU6MbAyDyjeE+k/qvv81tt2HN7Twi27dvf9fsBUHMWV4tu++07ffeNh11p6Byf7UIjgoisD4CBx/8YJnVgFEeO/vxOqLz+n6EJrhGEIEdRiAAQHYYsODwjSPg7ZL2VkgCgFD2oFaBs7qAysPbWLz2FRrPHiPWbiDstPUOE4ptKxM6ATmc7QEQ4wfA5Al3EP/85z/HT37yE9lJPDY+7oIf3oJum6+f/fl2CrrHC4xAAIC8wOC+4kv3JrL5OxP2ZCxQGufq1asCfty6dUvMkZnIr9Zqwg4hG6L3tRkA0l811RxGwGNwcEh8hchKINOD3hV+tgcBD5G08vl5+NkdLghrzH37ZaT0FnS7J3B9vN/U3T9Hml32BgwRObFSSYCPleUVLC4pVghjOzc3J2/uwGcSmpJZPG8v5ukbxd2AGuINkslIbGmMTk8nAiH8N+dy/s01ie9JTAcASH89+qAeZQA79q/r17/HP/3TP+GLL74UgI6AnJuw4WaG3Y4d8fGwEM4PITZzBpnT5zF07hJCI+MoWWEFgFiALeBHDwByUAO33+XS88tmu3d3G/r9LmZwvcMagf4AkG4+hwFAFBNcJby6U6xmz/7rsXzfScrvdU+U9QcpbT6ajk6P2iwSR6eGh3VODMq9lwjsZDbcy332dm4AgOwtfsHZQQReXAQCAOTFxfa1uvJGAAiZHFHLRqhRhVVYQuXRHTz/9gvUnz5CrFVHuMOd25R24VKsGwAJ+RggDKQhEooEljHEpByMbUty8i/+4i8EAKEROndm+yWwZKG33RN8sBo88P01AEAOfBPtuoD+xD2ToQQ/KHlF8INsjy+++EJkcZigp5/FdmyE3QAgZHuQ6cE3WRxkeTApPzM9LVJX0zMz8julrmjYbZgefo8Cf8J218HY6MQ+AZB1uMkGJiYGGCGzg7GulCtYXVuVeDO+ZITwzSQ0P1teWpa/M+5GKstcY6919Ce1GU/KihH4eP/KFVx+6y1h9HE+p6wYQSb6o8g5er4OAJC9tsCrPZ/tx35I5tG1b7/Fb/7xNwJ2Epir1eoyzjdj/2xXcneOkP5iITI4guSpC8icvoDcmfOwBkcFAKnDEgCEQ8WDP16zBUEAgGzXnYK/7ykCOwVADCPESF6p8/0AiAE/ZHm/p7IdlpN3kvILAJC9terR6lG9IMjRqt3eWjo4+3BGYCez4aurYQCAvLrYB3cOIrB1BAIAJOgh+xKB9QlJ5eURgY1wq4ZQZQXVR3ex8PXnqM0+RLxZUwCIbWvT0bDLABE4RPxB1nuAuA89JjESCsnObBqgf/TRR/jkk09EPiUAQPalWQ/URQIA5EA1x74WxiTUyeggu+Pp7Cxu/vCDyOHQ7PzBgwfCSGCilEn7nSa+OR/4QRbPHFkvUC1LjMqPHz8uYAelrWjSzbmESXnKMTEJb2SwKHFF4MNI9PQGY91u9V0CGHsN8oZm7z4vERlT7Q6araZrjM6d93yTfUNWyOPHj3Hn9h3cf3Afjx49kuS0YYT0xnEv5aXUFdkgBJemJidx8dIlfPzxx3jrrbekPSiVJSbxWk5MEmIa4Nk1O2AvBQ7O3X0E3IS7I/2OY/7rq1/jH//xN/j22reoVLo9afptX39/7wZAQoiNjCF97g2kz1xA+sRZOPlhlK0QGpS/4j4MVwLLmOHuvnqH5cwN8FFd9I1TZtvtIzks9Q7K+bIjsBsARDFABPTQ/jG9Ejt+EORl1+jl328nKb/XHQB5+a0T3DGIQBCBlxeBncyGL69UvXcKAJBXF/vgzkEEAgAk6AMvIQKbASBh2Ii0a4jUCqg+vof5rz9D/clDxBpVhFsNWJSvEekJ8kV8EhRbACCsjjz4WJYkISlJ8+abb4oJ+l/+7C9x8tRJd9eokbQIGCAvoRO84FsEAMgLDvAruryRwWEitFgoiDfF9Rs3cO3aNdkNbvwA+Hfz2m3im+cxgc55gyCGYXuQfUCpK7IP6Cl05swZF/wgMEL2ARki23lRmPIdVABEjNR9wIG/yf0gFHflU/qKIMjT2adiOE+/EL4pj8WENRkhPIZeIcaIfT+6kGHikNl35coVvPvuu3jnnXcEmCIQxTYTIESkjdSr3wT5fpQvuMY+RMAHgLAPLT5fxJdffSkSWJS6o/cP+6D/1U8b+0FO91zNAImPTiD/5jtInbmI2LETsLMDqCCMpgZApB8JGzUAQIx2tRd/vSM/2Dq8D53/dbxEAIDsvdV3kvILAJC9xzu4QhCBIAIHNQI7mQ1fXR0CAOTVxT64cxCBrSMQMECCHvLCIsD0FM3MI+06Io0Sak/u4/k3n6P+5AEilTLCzTosSl3Jd4QCQBQYwn9tzgCRRIVOejGZyR3Dp0+dFgDkb/7mb3Du/Dlvd7ZR9d7uwX27v7+wKAUX7jcCAQDSb6QO13FMnpNRQIYHE+zfXbuGP336qZgiU4aJyXb+ncftx4vJczI5KHFFlgcT6/QR4r+ZdCfjw5iZk5HAhPxWbI/9KNNLu4YGQDa7nwFBjDQRE9FMUNMLZHFxUaSxCFARlOKb7cXPxYy+J2G92zoZgIpm85QbE0ms99/H22+/jUuXLmFqcgrJVFLaxbz6SY7vtjzBeS8uAuxnBNIovUaZu3/+53/GzZs3pS/5x3uvpJ1boh5mlcB78plBWNQXu21ZSE4cw8i7HyB19gIwOolWOoeaE0ZLLCrVqsIFQLSojjFbfnEReLlXNjvoVT29OHl8j+7Pe8WFAgbIy22vw3c3I1W1cck9yNrf+9TYUy/D6dCboQIGiC+QO0n5BQDI4Rs7QYmDCAQR2Oybo/cbY6vZcD1/dTMRuN7ET+9x7hNG13ppsw0i6z8332pbm6D3MnE3X2cF83owQoII7FcEAgBkvyIZXGddBFwApNNAtFFB4+lDLF77ErVH9xEqrSHUqCNECSwhuasHH/NgvhUAYsAPkxTJZXOiE08ZrF//+le49MYbiEnSMqI1vfsQCQ4AkAPfgwMA5MA30Y4KyOQnk5zG7JwJdTI+vvn6a3zzzTd4Mjvrsgu28/zY6sacJ5hUJ+ODwAfBDSbWCXYwuU62ByWWKKVHUISm20ZqyV3+vqaZP8POMT4NBEIISlGS7M6dO5KspiwWd/CvFZRhOkGTvXiEmHmdoBNBDjL8Ll68KADIB+9/gPMXzotEVi6fXyeJtaMOGBz8yiPAfsI+xbFPubvf//73uHXrlswL/jHfHwBi0vsGBFGMDq4tOrCQPjaDiY8+QerMBTQHh9FMZFB3QmjL5gudfDUMkCMIgPjlg7x1liNSpV1SQhpAkiWRNpDnEQyN2pYSvIIIeBHwMEivZ2yeRur+Szfw1uvq4TdBN8BK9/mBBNZmPTFIlAVjNIhAEIGjEAEvOSOrOcqfa1tXtUZRdeQ3A6VMuUbx1ineho7uFI/3zdH7reXjlfuC17sxpBd+0QxZA+HrMoa0XSF/8mXTt1aXVV1B/SEAQI5CPw3qcNgiEAAgh63FDlF5+UUSchxEO03EW1U05h5j+dpVVB/dA1aXYdWqCIEMEGr86i8QvTNxSwCE0ldWSBFGHEckUcZGx/D++1fw9//wD3jr8mWRrIlQsqZfe8QAADnwPSsAQA58E+2ogEyqN+oNzM/PicH51998gz/96U+4fesWlldWBBjxMxJEDXwX2TeTSKd8EkEPSlyRScCf9PggGEJ/D8pgkfFB8GO3xss7CsAhONgff8PUYbuUSiUxSCcb5N7dewKE3Ll7R8AQymYZj5CdVrE37gSuOJeTDUKGznvvvYcr713BlfevyO8EqwhsBQyQnUb64BxP5hdBj88++wz/8R//IayiXgBtHQCi5wHvsVQnSC3PJpnMUuVERpDDQub4SRz/s/8LyTPnUUnnUY8l0HBCAo4o5qm3+9ysR3Yx3RycwPpK4kFDfORWG01YWzJ0o5aDqAWE+TguZijqLUsyKwTHCqFjhdCyLDQJWvse3A9kZYNCvbQIeGkgA6J5DBD5ly9vtBFYIcCae5g/KeUxQJQXYACAaDv4Pts2AED6DFRwWBCBIAIHNAIGIFDfDFQUUaoiXKtELCAqfoBqZuzAQdMBWgBaDn+XDJTUzNLfH8w1qSv51noKgjAQii9j5K0J9en6+0ygFtm2K0tHn3IJ811hWVfR/5brKguREPNV6oyWo98sr2zOUdtPukEYXnezhJQHtKgmCxJXB7TrBsU6BBEIAJBD0EiHtYguAGK3kGjX0Zqfxer1a6g8vIf24gJQLcmXGcEO4h7y1dSHBJZ4fxAAEUTdlgQZZbCYHPu//+Ef8PY770jCTBJj/X5BBN8jB76bBQDIgW+ivgpomB9MopNNcPv2bVz96isBQOj7QY8JtrVauJodMmqBuhMAhMAHAQ2CG37Gx4ULFwQAIRhCxgeBDx4bgB7rm28j5o1pP7I9aIhOEIRyZbd+vIVbt2/J78vLyyJttFNpLH8b9N6bABZBKzJBPvnkE/F9omk9534yRQiWBK/DFwHOAd99950wQP7whz8IG6T3tTUAon1t3ESp2VvHRH8IdiiCTiiC7InTOPHnf4nE6XMoxVOoRmJoaQAk1MX8UGwH9aB8+F8+Xox+yLfA+vJBPe7YyERCGE5GkYmGFRBC8MMkCkKKIVOFhWK7jcVaA9U2Uw0miXD44xPUYHcRMCkjV1bNTTepHbhd+RkXsPRW5GZsqZSUl7BXnwcAyMat0rvzeLO2CwCQ3fXq4KwgAkEEXk4EeldX3UkYjyGhtrEwVxRzbKTCQDYWQTYaQSYaRTTMbbQO6o6NcqeDYquD1WYb1TbZFrKtQ3FChJWhNoCof6nnBVUKlYcy31yqJCHZQGM2jKivJf0cqgEQk7figpFXi9oOEpaFdDgk5cvFo0hFQoiELbThoNrpoNRuY63RRrVlo9mx0OZFhGmrgBUpUd8AyH60VJD82o8oBtc4fBEIAJDD12aHpsQGsY/abSTbDXQW51H88aYAINW5WdilNUQc7s0kAKKm/74AkJ7EKJOc3An8zttv4+///u/x3pUrrllu3xmM4DvgwPerAAA58E20bQFN8pzG2Y8fP8bVr67iq6tfdZmdM2kuSIdl9QAgivG10auXAWCYYQQ+KG9FE22CHvw35fKYTDfsgVfC+DD12C9prc041Ptwn14pIrM7nwwe4xFCIMRIYxHQopE1d/LTM4RA105e/rb039vM82TtEPyg5OFPf/pTAUVMW+7kPsGxrz4CbN/Z2Vnx/yAAQgYYATTT7r3Ax3qmj5dGVdwP30OkPLqG4YRjsOMp5E6exfQnf4H4iTMoxBKohaPy8MmHYQIC5sFYHooN8NrvBopXH8oNS+BnfpiHfdYzhBBijoO0Y+NYJo5LE8M4lk8hFw0jEWI8lCypbYVQsYGlVgcPixXcmF/CQrmGjpbGet12IO4b00zPy4cXYPOPNAe2lvqI6Hp5AEgvs9vPA/HzRyS75HFB9HjkJzKqDykDxH2s2Jfv+X7BDzMV9AGC6A7ol8c7oFPZa1UsFxDc5rl0L9KwWwV023lu3/uNnif6fA5/UfV+rTrZlpU1MLQ+qM922S5+3Y8pWwEgavMJYQlZrzgOYugg7XQwlozixGAW07kMxjNppKIRARdKnTae1xt4Uq7g7koJz6stNJ2oYlrYbbma8C1EOUQBI/zeMqJZFEpVd9QsWUIaDmXUw25eSvE4mK9SDBAFgKgzIjaQ6HQwGIlgKpPGdC6NmcEMhlJxAUCasLHWamOuUsWDlSLmS3UUajbqHa43WTJej5tL9Len3oTTtQRVpJN9XpXu/xW36wfB34MIHIQIBADIQWiFI1oGDwDpINlpAcuLqN67g/LDeyg+foDW2jIiTgsUobA1st4PAGIelUzYuPuX2v5Miv3qV78Sw9zJyUlhgQQAyNHpXAEAcrjb0s/8IMvj5s0b+K//+j/4+uuvhQVCKRxJ0mn9VPllXeJgYxaIYQ6QyWEkk+gdQXNz+keQHUa/j4mJCeTzeZcx0O+D5r5Hfh+Aia4y+Z4sNnys2GMCpjch7X8A5bgkGGJksbiDn0b2N27elHYlCEI2SL1eX+ftsFlcu5k/3lH8nIwegiBkgvyPv/xLvPPuuyKHRSZIr3fLvrdbcMF9i4Dxl3n48CH++Mc/CgBC7x8CaW4Kz0hj9vz0CtELgPgVoC150LViSYQyA8idOoepj/4M0ZmTWIvEUQ1FYK8DQNTqwniEb21duW+heGEX8gMgJlIGAEkAyDkdnB5I46OTkzg/ksNIPIp0JKQBEKBthVBo23jWaOPm0ho+e/gUj9ZKaFthSSfs96P4CwvEPlxY0gR7nEdNMcz8efgBEK1pLgCIkigxKSWCiK7QiHzsyY6oOPjFP4zIiWF++KU+FABi9t76m/L/Z+89u+O4rqzhXd3VOSMDBDPFIJLKFmVblpzH41kTNO+X+TR/cKKfeTxeHq/xPCMH5UwxJxAESaCBDugcqupd+9x7qwtNkABIkKKkbhsCCHRX3Tr33HOr9j5nn6cduvEpiF3xm50QINsgPwLa8yMCZBcCxC4ewtyXPshtxBt2UhK9zfFtJ86Z0+6e3wwIkAdh7f5u/xiue5vm+Za8bSMBsivhS8cbdeT7JLIF4H2/XkPLSaUsFxM2sD+bwMmZcRws5DCdSg4IkH4fK90Orlfr+HylghvVFsodoNV34bikSFyELF0B4pnOZ9yWSHowEZeiWUo4S/VICwNeBIAt1SDqpe4vfQJEfqd2oZgHZFwPe5JxHJss4Mh4DvsLKRSSMUTCFnqei0q/j6V6ExdXq7hWquNWuY1q25H7LMeivKgap9ku77nf0Gbb/X1v94/4LVkoo8v8GltgRIB8jSfvaR+6kcBi2WLc7SNUKaG3cEMIURNSegAAIABJREFUkLUrl9ApFWF7XYS8PlxLlf4Z1cWQp/69EYgIFsoPrp6gF7ODKW3zi1/8QjKDCXyy2fGIAHnavWT74xsRINu31dP4TvaQ6Ha6WLi5gPfffw/vv/8BPvjgA2moTfCcVSHDAJHcXm5y973Zgx/jAMkPkhwkPZ599lmcPn1aqj74OwLkJEqNXNJugVmb2noLgmOYUHjo+RrOJJbM7Y2v7Uh7bVVZ86DxGiCbJAhJjqpulH716lV8/sUX+PLLL6XHC0kvzjHf9ygvzh/7PrFpPUmQ73znO3j99ddHlSCPYtQn/NlgFdHly5fxm9/8RggQ/kz5tGGfvV8T9IG3m+oPZtCpR2fVyiKMcCKN2Ng0coePYvqlMwjP7UXJstEUEF89+FEqS1WAqAdaH2jZpczHJ2zeQRzVVxIEkFn9EfJCSJAAgYMj+TS+d2gOz07kMBu3RRJLZd4rPe1y38WtVg9ni2X88foiblRq6FoROL68xFd1dU/uvLsLZA+Ay68rAWLWnc6D9bXRmcckmbuSGavoQ6HJZDGqyqoBEUeIKUh4GEJtGIwZESDK00cEyJNb8V/tmb4qAmS7cW5EgHy1/vH4z/74CBAVye7d+STqD0mRKhrCQ9R1MBa1sD8dxbHxDF7YM4m9uQzSYcp2hqT5eYcSWJ6LxWYbZ1druLBWk0qQ1WYHfbi62oPn5eZkdh4XxJpUl7g+LI8EiKo7YRcPFxF28oBrUTCUL0OAmFjMe0dIBXHKCmEyHMYzhQxe3j+JI+MZjMdVQgn7lXCMlOla7fRwvdbGxbV1nF0qYanWQgshdKRHiCO9TEzxxz3zPCJAHr/rj87wrbHAiAD51kz1k79QxaRz+/AQ9xyE1yvwlhbRuH4VxUsX0Couw3Y6sLyelP4p6EFtPTshQKj9TlCMUig//vGPBRAjADoxMTHqAfLkp/2xnXFEgDw20z7WAxuws16vo1gs4uzZs/jv//5vfPjhhz7gOTyAYUB+AIBqKMCU4LPpXDgs/X5Y2UGig3GAFR+sCCMpyt8RMGeMkBizW+lM97HasGTUZm/bDQLEdRwhEyhDRWKh0+3Kv3ls2sQQw7xu2udBUl8PyiSkvbYab/DzbIDORummvwsJEGb2E9wmCVKtVqVJOgmxh32ZShCSIJQ3+8lPfoIXXnhB+rqQ6OL1j3qCPKx1H//nTDUY/YD+8atf/UpksCh/RTJ0pwTIQP5qIGPgeRZcLwQ7lUNyZh75w8cw+dzLsGb2oIQwmqB2tAJdNxIgg7wJk4Dx+C3yeM7gV4AEMuhJgIS9MKQCBH08U0jj9UNzODWZw564jawQICqzvwcLpb6Dm80uvlgp4Q/XF3G9UkfHiqE/IkAeetK+7hUgga47fjNYMYanyA8SIyELiLLPTDiElG2LVrvSOmcDWA89x0W310efWu1+Rq5aj8Hmt0YCa1QBMiJAHnrBfc0+OCJANp+wUQXIk3Lkr44AMXWDmhqHrRNoZxI2ToyncHIqj+dmxzGXSSJCSShJdAEcC+hYwHKnh4vVFr4oVvDJrSJu1RroWaxmHSS48H4v7EGOHbU8JGzuUx6iIQ+qlWAIfS+EthNCy+F3NlY38dfVvUDUfif91DwL+bCNvfEYTk7mcObQJA6NpZAOWYhZKglA9j0AFcfF7XYf59fW8cGNO7haqqPqeGhyTwSrQB7QAmREgDypBTA6z7fAAiMC5FswyV/dJapMTDL4Mbiwa1WE7i6hdeMaihfOo7lyF+FeC5bTlZLCQQXIzggQaYoeDosMCjOBSYAQDKMMlg+kbJVq9zXP9Pzq5vjJnXlEgDw5W+/mmThvBDophcQm58z0/sMf/iDySKbyYzul/GotC4XhD4+fY9UHm5kfPnxY5O9Y9UG5K4LjrAIj+WHAf/PBbZMgW2i1b9Z7RK4l0MNkW+cyhI6fgz4UkIb+yXNI/416XRqRrxSL8p1SU7Q3K10oFUW70AYkhwwJtBkxMGz/+/Vg2I5fGEkskiCVSkXmneQH+4K8++67YGUIf89qkYd90aZG+pCN0DnvjPuvvfaaVPywsb0hvB72HKPPPT4L0L9I1rHfDxug/8u//ItUg5Egpd/shAAZAKN8GtYZfB5BVdVg0s4UkNl7APnDxzFx8kVYk7MoeSE02SBd56iTFNhQ+aEvfUCAbHUD8fhs9ShHvh8BYiOMOCUb0MeRfMonQObjYWRtlYQiBIgVQrnnYqHZxhfFklSAXKs00LHi6MP2gepHGePX4bPbzYze7rV8UwgQ3aHDB4SUgrpiQgj8ZMIWJhJx7MlmkE/EYDNbF0DLdVFudXCnso5Kq4uuCwGcCBWZ5rTGliMCZGCJnZe0P/jBZvcz+be7Akbve5AFvi4EyLA/PvwuOZLAerpWxNNBgJBciHguEp6Dvakonp/N49RUDscncphIRiXBVlUdsp+HJSRIif3Kmh2cXangzzdu44YkbFiSzGF6u/G4tush5jrI2WFMp+MYS0aRSUQQjYSl9xmbqK+1+lht9rDS6KDR6/uKJIM6RkWAsP/HRDSKZ7JpGd8r+wrYl0sgbgFMu+M4hQCxgLrrYdXxcKm0jneu38HFYhUrnR5qjgcnNBijPOkOJ+uNCJCna5mMRvO1tsCIAPlaT9/TPngFTfCRxoaDaLOGaHEZ7RvXsXzuSzTv3kao0xQChMDFwxIgZqMg4EkQ7NVXX8WZM2ckGzgcCsNiKtpWd2YjAuRpdyYBdpk1Tskkasa//fbbAqQvLCz4gNlWQDr/zuqgt956Cz98803JHp+emXloLV3fbR5zVcFTPzn3GSDtTUCzVCrhwoULMmfM9CYYvrK8LHaXKLFNTd8gMCpSSIkEJqemcOjQQZw6dQqvvnpGqj5IfpIAMD0hhntKbIuUEBxHQ4iB+KEknxz0KenV7Qq5QzCX/snjmsqLaCQCOxIRcnbL1zYJEAMckzygTRdv3pQm0reWlgQ8JqHENUK7kPQYn5gAG8FPTU1J43fahORALBpDJBoRkoDjGwacH4UAUWajjVRvEJIyy8vLMv9scs2555o1YDdtuNNXcP5Y8XHgwAGp+vnRj34ksljcC3it5tp2evzR+x+vBQyBR39lddA//dM/SS8gEmOsZtopAaJUk9ng0mg4kwBh1l4Ikfw4coeOCAFSOHoaGJtG2QuhtS0CxM85fbwGeUxH35IA8Xo4Ukjh9YOqAmQ+oQkQjxa10LPCKEsFSFsqQP54QxEgbSuB3ogAeehZ+yYRICILIhVGVFBXua5hz0XGDmEmHsX+bBpHJwuYTCURsSg0AtSYBVtr4PydIm6vN9FwPHRdlS410FtX5h0RICMC5KEX2tf0gyMCZPOJG1WAPCmHfvIEiOA4nqn7GEgjUkI96TnYl4nj5blxnJrO4ZlCCmPxyOC5UTcjJwlSEcnOLr6gZOfVJVwr19AmAWIpkoQsBqs/4p6HtOdiJhHDkck8ZnMp5JNRxKK2ECCVjoNbtRYWKk1cL9dQbjNR1zzxD2oUQx4QdoHJWBTH8xmcnsrh5fkC9mbjiOkOIiLJqgmQpgeUXBIgNfz5+m2cX6ngTqsre6IXDgfOMSJAnpS3j87z7bTAiAD5ds77E7pqJUyhNBUdxFoNpMsldBau4/YXn6O+tIhwp4mQJkAUq75zCSwjscOmxwS/zrx6Bm+88Yb0Adl2U9wRAfKEfOLhTzMiQB7edl/FJ43MzcrKCs59+aUQH7///e9x7vx5vwLAaM3vhAAx15LP5bD/wAE8++wJvPzyK9Lz4+DBA5icnJJqB8o+baf/xYNso6o5NhI00suk2wElvUrlskg6EeQn2E9CgcA7CQdWXphKhIcmYAKDM3Gu0WiANr144QLeefddv78Gx0HwmO/jOGLRqFSCjI2PY35+jxDCrJaYnZkTecDCWEFVhiQSCNu2SEbdjxjaNmE0PF6XMidKEouEBxte0xc+/OgjnD93DjcWFsQX7n3pPOItiGuOi/NMO7Py47vf/a4Q4KwI4bWyNxT3gNHr6bMAfYL9Pj766CP88z//s1SH0bdJKO6YABEA1kCwSnqTVEjXCyM2PonxY8eFAEnvPwY3P4mqF0bbJ0BUW3B156FuBEwWu6oA2Yn0zNNl5+0SIN/XBMhenwBRn2Sz8woJkEYHZ4tr+NO1RVytNtG04uhau1EBMgAUni7LbRzNqAJkeHbMmuB3Vb3Nu3wCR8zItd0+JuNRHCtkcXw8h2en8phOxRG2uCY9VBwP1yrr+OAmJUBqqHY9tByhTnwCZMNKDEi4qacE9Rp8H94ono4b+vv7jRnvTsZ5bxy6/1UPW+g+gPJQ4sXAoltljD14tQ5aoA1f51bzdL+/bzdOPIxdHz7ybNHqLXg3NOSxDz7nMAGymVV2kji03Su8n79ux6qPNp5BBUhwXW8WdWRH9hOmhv3iUf1nK0tt5b9bfX53/37vaLa7TrYax0YCJFB0vyHubnWUe+ZvKN4YP/d7gmgCxIihkxCJep5UgJAAeWluXAiGZ8ZS0l9D+YG+WxNuI4RKsALk+m1cr9RUBYgmQHhMEiBpAONh4FAujRf2TmP/WAaZmI2ozYbkllR/XCo3pFfH+ZUyVhpt2d+GbS4EiAeMRyM4kk7I+F7ZN4H9uaT0WWMFiHzKUhUgDQ9SAXKhtI4/XV3ChdUKip0+Gq6nj2/5GliDvErfcNr+g364O5mDB+8XO9mLdnLW0XtHFng6LTAiQJ7OefmGjMo0JnUBz0Gs00KuVkVn4QaWPvsUtaWbCLfrCPXbmiRRjzY77QFiso2Z4Xz06FEBwH7+s5/LzybDeUuDjmL/lib6qt8wIkC+6hnY2fkJxjPD+8qVK/jjH/+Id995R2RuWK1gwPxhYuBBZzCgKEHtTDqNvXv3CeH5/AvPS/Y/qwBMo/Pdyvz3Kxl6qtcGJXtq9Roq5QqKxRWRdyqurm4gQDgGViDwa25uTiovhiWZHoZQIPFCm7K3BskDAsd//NOfREqM8lcElLlG5AHSsoTQoB0ymQxIDnMs8/Pz8p0EDX/HL46P7+EYSZiQUOBng4TIw4xXBsIKGl0N0mKD9GpVSJBPPv4Yn3z6KT779FMs3LwpZBKvbeNLNbLeyifM9bLShdVdr7zyCt58803pAcPf8boelQjbmeeP3r0dCzA2cP2QGP3Xf/1X6QXCNUY/3ykB4hB11QSI6j1GveUQOlYYiakZzJw8LU3QY7MH0U+Po+aF0UGgCbpuhm4AQON2bB7+zSFAFMxAqseGrSSwdAWIIUDmEzZylMDiupUHdgIKLhYbHXy5UhIC5Eq1gUYoho4QIMo6G2+fdnIztVuAzb0etx3QbjM/3RhyBpmeMlJiE8NokD7IjiBjefNmrWC3s3KehveY9cbvfit0OFZYwKCo08d8KoEXZyZweiqPExMZTCVjYrm256EkEiBV/PH6kgBMpY6LZj9IgCi7GxKEvmieJoLzen8CRE/WU2Aq5TfBNbEzEHXjagoAfpv43cBmGwmQ+/qmblo/KJHfpfWo/fs+S0WPfLM4MRxRBlekPrTVKgv+fSdx6OEcZXsEyM7mW3nuRkJAQ7z32E2dfyubbP/afIsNVbQHY/ywVQdn3/p+bcvR6vi6GX3n78n6vlJd1WYEyOYRYmCFh7XX/T63cz978N40+OvgjMFdJ2hxc1XaX+471Zt9ZnjfDn44eOZ7NvgNlt/uzmtcdXNfNpX25jp1bzZWUEi1hou5ZBQnJ/I4OZnFiakMplOUVFT1giLZyT4fCKHY7uJytYEvVyr4eIk9QJrosvKQBIheWbbnIReyMBexcXwii1cPzOHgeBapSAh2iOm6FpZbXZxbq4uU1ud313CnrggQJZs6uAr+i3te3g5hbyyCExNZvLJ/CocKaZHXSlCiXRMgfQuoOi7udPo4v7qO9xbu4EppHeW+i5bLnVSLa+n1txkBoiLiw/tccL4GXnP/4z3ZiLr9WDV658gCj2qBEQHyqBYcff4BFjCtSRlCHcS6bWRr6+gu3sTS55+hfusGrGYVoW4LYdlyzK3fznqAmExzZl4zy5kyWH/9138tGeHxWHx7GcA7309GM/+ELTAiQJ6wwR/hdFyTzOwn2E2g/re//a1keBO8J9i93YqP4BAMoM/qhWNHj+H0c8/h1e98R0lezc1KxcVWzb53ekkcZ6/bRbPVQmltTcibxZuLuLFwQ66NX8xiJ3hP/yThkE6nhWBgHxJWIpw4cUL6E3F82wXih+3Dz1H2ijY9d+4cfve73/lN5FdXV6X6hMAxxxCUrzKSXCQ2+MXKGBICjJWTU5PYt3efxEx+kRyhdBjHyb4qJI8NCfLQBIh+WJUmhayc6XWFLKIf8Dr+9Kc/iQQSSRxKevmPtAS8hipvHjR3HJ9Uu4yNCQnygx/8QPYByqLNzMyMmqLv1PGfwPtJ2lHO8J133sG///u/i0Sa/zgv/X4Gm7L5+Z6eO7pXhStEhas0ofXDKcHYTiiC5OwezL/wInKHjsIan0MvkUPDs9HR/Qb4icED5RDc+I0jQChJGoLfA8TriwQWCRA275xPRJCz+Q4j2RBCtevgVqMbIEDqqIWjaFvyWK8IkA3YkOnVtJkT3QvMym9UgmQAzNsIk5heLPfepulPbYJEboDBDKAwaHqgB6egPb/yx1dLNVemjkLSSGKTOc4AmlfH8YFkfdj73k/qP2xA8wJ20n/eaM/B34eBM/8w/ge2Avc22n97sEdwXoJzqqq7DUHIn1z6lgckPRcHM0m8Nj+D05N5HM4nUIhFZJLZ7LXkuJIB+4frS7iwVsVax0OTKrgCFSmASSVCafPqeSEhqYC0YehGzVcgYjx4IgbNfR4Y6e5nH0WMbrTF5gcyExpwt4Gzb+UsyucC//XBbuNGxj76fcaTmeUsf9KNf/11es8gN4cj+Xnj1+Yj6nhB2u5eX/M/54Py+viM5/qAG2Ot/q2Os1oQVcdjC56Mw3yZLk26x5q/Ho3AjPFTtaZ39hp+/yCuyE8CzA8O60vYaRME96WNFh1eOxvP469G3x8HAUCdbzCOAV06yBAfjjt+m2fTu86cwIzTuKE5rvFAE3/NtPt/DziYHs6wpTZ4gZGMNaaSjP4BRaOIzHtfyj8N6an2DzXr+vPGn4dIY//yzD6tKwL8NSPXMfCfexNqNgbigMLRsPsPxRdzDf4Mblylvr0H1hqsnyDduNEaav7MTA+adoOVdbL4Nu5Lvp/7+9Jgh9h4ZP05IznsW0W3HN8QDwPEvI5zAzfyHX7DCtt4lcO7VGD+fV8Y8qINfjOIFNx5hVB3PRQiYexNxnBsPIMX5iewr5BCNmIhHmL9roc+LKmuWKw18dmdIs4XK7habmC13UPfYlWHSdbwEPE8jIXDOJCIyn3Pdw7MYn8hgySPFWK/EOBOs4MvV2v4YqWCz5ZLQoAwIYQyWgOvUT+xbjEJDxMWcDifxkv7pvHMRA5zqRiyEaabqFfXAoqdnlTRnl+t4rPbq1hcb6LuAl19D2H8JGhg3tea8CPePLR/BaW5hiNOcLUNfMK0mvcDwj20injM0HrdaVQdnFuP/551YfaHnUXr0btHFtgNC4wIkN2w4ugY97FAkABxEet1kGk20V1axJ2zn6O2eB2orsLq1GF7fHRSN64MsiFPPVgN7sPN7ZA6VTAQmwxjAmCTExMCOr711t/jueefQzqVFlB0y9fDR/YtDz16w+5YYESA7I4dH/dRTKUCe1OQ/CDAyZ4tbH5NooBg/U5efLgksUDwnk29KXX00ksvS/+W06dPYX7PvGrwHVWAvcSHR+jJYnpXMBvdNPJevntXem1cv3FD+lfc1L03mMFOQJ/XbM5L8oAEA8fJajRWJLz00ks7kmQaPGDrG0fLEuJoaWlJMub/7d/+TWxL8oVVKea6TQXIZgSKsQkloaKxqBAdszOzmNszJzYkAcKqFRIGpnk6K0OMnNhwI/mdzKF5YuCOYJpf04a8Bn6x/wPBcFaIkOgxFUJ+D5ZtnIw+QtKGFS4vvPCC2P71118XIorzwcqhR/GLbQxh9JZtWoDzS0k0kmDsC/Ob3/xG4sNw5ZE53GYEyCAjnNl/6gFfESC6FiRko2PHkd6zD/te/g4yB4/AyU6gG0uhBVv6gyiYNUiAbLyAr7cEli+ABQUcb1YB0sdhQ4BMBQgQ/aDKrMlqz8WtRg9nl0v447VFXK7WUA/b6OiG1rQYgeoBzDSEFvomHbwjSDqozxvwayBCxtH68LrBBc2x/Cd5DUYQIDAxPwD6mptFM8PGP+gug3bdygck+9I88GtCTeSdPJJGWpNcgNwhUIt21ZisWFjwSYMkDuXWm8/7N7ZDN56+H29yn/uAtWUAeQMg8633Ao0DsM7AH5vf9m4EBe+fYW4IkEEFCG0Y9Sxk4eGZXBo/2M/eMnnsJRAUVYRZw/Ow5pIAqeLta5QAqWKt66JJhMpSUJFnqTxb5VdqXhTBonxCmdkC2/sp9kmv/4Cv+SDoPcbwJzlg5OCcmk8GQaeBNQ1EOcCg7rX0xlOa9WAy5NmrKPiO+z18BD1tKOfXgHABYFh5sWohbwAyZkUrAWI1iypbOvja3EvEy2ljjcYZWlmtDzUThvgyRlT6/ebcah3wvQpIG8yG+smMRNlGjmmZ48qdlJAfcjU6Tos/CMnNVGlT6RoCwWFDzGjv0Be404e6wfrww4yOEwaQN0yv6l03qHgQe20gm4bXkLqmYTrL/422nfq78Y/BPJkVtgEG5fl8gkj5kwJKVd9NE/vUghr6p+mZoEdk4rdae9Agr5o9eSrXAKzEQePOengbSQVz3fo5Xk2MT5TTH32AV06miXa9O8kcs3oZzJofRCnlC0HyzdhGzZlJgFD5+cZKhg5UzwTKttoyev6ChIJcV8BlNruujR5liP4hlDhIzgaAagLn5vqV95rRmPGqKzSTxZ90FAQsQuyqMtOscwPnqw1HUfSKkDaVBIYEHRDVnqeeU1QlhJKCEjvrcQ7OrmzN8Sp/MrFA31ME1rNPDgbGHrTTxmOqWCBXMUS6DOZisFZUugYlFYGkZaEQtrAvm8Czs2PYX0hhIhFBigkbTBBzPSXXWa3j3N2iND8vtvto9CmHOiAu6CMR18Fk1MaxdAKnpgp4cd809uZSUq3BS2NXwjuU/Vxdx+fFCj5dLuF2gwSIqRo2fqzXmwfEPFd6iswmYzg6NYaDYznMZ5MoxCOI6HullutipdWRPmrXy3VcL9Ww2upKMk5P1on+nwqkvtea+xYT282fTWwdRBsTdwexI7D8A+sgGI+V/w5HJ/E/qZoZeORgWJvveRtijr/TDPxb3XcZlE+NTF3DxvGO/jWywJOwwIgAeRJW/laeQwU980AWsjxE+30kO210797GyoWzqC1cQb94G1ajCja6Uo9H3MgHN3I7IUBIdBCwe+H5F/D3/9/f4+WXXvYlcbacglEA3tJEX/UbRgTIVz0D2zs/AXlmd589exb/9V//JYD95cuXwUoFEgU7rf4g8E5SgeA8SQ+C2/wiwcBqEFZc2GEbofCjkx+mOTN7EbAigQQHJbw+//xzXLt2TSoXeG38O8kRXit7FgRfBohnNQJluUjI/uIXv8Dp06eFWCBRe89r8Nzo/8knATShw/HQjqyaoGQQm4kHCaVh0iR4Dqk8Mb/Q8liMl4lEXMaTSCTFjrl8Tux89JmjOHLkiIyfhALHTSLEVIQEq0y25xWDd5l1TAkkEku8po8oifXJJ/j8s89w584daTDvaZAjePwH3Hb7sl+8DtMP6mc/+5nY38ij+RU429Ou2Omljd6/DQsYvyaZ9+GHH+Ldd9/F22+/LaTi/SqOhgmQALS/4UHd9BHjg7MTjqEbTSG99yD2vXIG6f2H0Ell0Y0k5IGTD8UDgaPNB27uYrZxWU/ZWzbefw0khO6tABEC5BArQPLYoytACLfwCD1YKPc93Gr28flyGW9fu4krlXU0QpZkM/LFh1qCKAqikd8MkCSDdulMXGVvQzzpz4uEhMr2V/n/g8QZYuJ8AOd3flSIkkECuA+i+OEzpMEVLXdhnurNg7ucRwN6QQKE6Teqh4UmQeRJ3YHl9RX45ypQLkSgaVgehv1mtNSfgIWB6iXXB9q0LKHEYTmSBrQGsIOBPxR9N7CN+XlD7DOApgaoVBNyDVhKA3t97x0ghYgyCE8kIKYegw/WmQOqu3b1CgJym0Veg5ArWkKtawiINBaycLyQw5sH50W2ZDpmIxVW4KMhQM6vVfGHq4uigV5iDxCibSFbADJXwHB2BNGEU4jrFeh7rtiaLzUfQo/AIygeqP7yaSr/AUJmRiMtxubGgQeklgLnArYPEHNmgQsobCS5jP2H6KaBBQ0IaT4dWJfWoFrNFJT425JeR/6urYkz5Xs+zTGYZxmneoaiZ5nKGa4bZkb39DoKecrz/Pnl5/RyHTwCWZD3iba9AkcVeKsAXFdWZB+EFSGJajwfe7/w2KEAaUUAVb1bAakD8EuNQpEX4juWI+tNgX5c4CF40qNJfVcUpAebv3EdoM+16SEUsoFQSLT/FWDrGMh+W/FYe4WG5IL+EYShuXY18GwqVcx61wC+Wk+MHWq+NxIW5tpV7DMzaGKSpla1pw+I4I1AeJB2UudRcVQTSeLntJuKZHzeDnYrCMYTjsbEOpkXz4LtqiMp8gNwQ9Rs8NCnfKmpzNDxWc/cwIuG7l0NGSQkhgHWRZIS6FkaVJfxq+d8xsi+eJVCR9knKMrMf/m8FjgKECDBShipdKKPh+jHLmwFdQeIO7PHq1Fzngi885ySLCSxUpEmnONwiLFRE9qBapNgxr1vSx3n7wkBmkUXj9A9LdQaoAyT2st8YmFDzFJjkBWm/UoB0NxZmcTJPVbPbyDRw1yX8gj1fCWVCobQF9+l9dWX2idU/I+6lJjiOJWdfbCb80W7ShwGKHYpMUUHqA3rWRP+Zt8Wvw5UyCmyUO8muk+H3Hvpda38lgog4pXiGojXAAAgAElEQVR659LzxXFqcpBVG1G4yEdDmE1FMZ1KYCqdRDoWlTjS7PdRbLaw3GjgTr2OaqeHrhtC36UPqMjIywx5Dmy3h9mYjdMFNi0v4OTcJGazqmcHx+9XgKzV8FmxjI+X17DEHiCcARKu5l4nQEjRRsSx0uEQCrEoxpMJTGfSyCdiiEVs9D2g1utird3Bcr2DUrOLWsdBWwgaNTs+yW8xJhqyS0ls8azyXebLUKXqbkHF5SB5MogeA4JhsO8pfzb+aeKymmPZc3S8V/uH9hrPk/MHq6wHQTYAoOnTSCTz7xFVPOLxg/uTIQT9ys5tRe3Rm0YW2B0LjAiQ3bHj6Cj3WGBwoy8bMwkQx0Gi30OvuIzSlXOoXb+M1tJ1eOslYc+VorS+QdSZLNslQLjJGqCUsid/97d/J5nXzGYmKbLlKxC/t3zv6A1fiQV2nQD54Q8FUCdYulNQ3hjAd5tHqDj4Soz5GE5qKidYlUDSgOAmCRASIaZSYSenNX0smL1PaSZKSbHJNeeMWf3s70AQn4SDPx8PMQ9m3CQTSGqQ4FheXpaKD1Z7EKBnf4LFxUWp9thQoaBPvFllAUkbVllwvH/7t3+L1157bYMU1gZbbIMA4ZhIehAsNpJBBkx+EPkhN+v3sYv6tfJiUxlCux45fEQIENqZX+ynxHVCEiTYVPxhKyrkIa3PniZtsTXljz7+5BPpFcOf6S+cC7muQCregwgQY0+zD5AgoxTWmTNn/KbonBMZ/4gA2clS3NX3mjhO+TjpDfTuu1IBROLLgMfDfrUZATKoaRhkkBkxFHlQjSTgJHJI7z+Cva+cQXLvATRjSXTsKHq+lrPy/ftLDm3H43bVPLt0MAOB6/uwQBPpYQmsAQGS0wRIWCAXPoyzcWi55+FWy8EXyyX875WbuFqpoBUiSGbBtkKIWBZiobAAV7yFE0DLVUC1y3/7OcmqSbaGcHyYX+AJebAPUCMEAAygL8CmAgYJgkibbItZn+rL+IYBWRwPkk1JEIMwraIDVJQLAglm71awiwZb9cM771fDloOw11fVyExQN4AtQSw/B171OCJZK8e3LNihECLhsIzNnwVXvU/ZR/WncQTgHYASAwJEQdwGKDUOYSp4jL8KICKAIWAT2BHcQl2rD9ITGPEg89F3PTjCEyggUMBnAb58nCKwEDYjQYKuqa/MAMKs2GASk+shEwphOmrj2fECXj+4B8fGciI3EtfgcNNzUXJdXGQPkKs3cXG1gnKXGughWGESICEBRHXuuQL8Q2EBYnqbECAkxQig0Zr0DerC0y9tEv3BShwhgDTMJvNAIFQDSHo+lUyKoVF1zrghzfx0LpVxLv+7j/SY8bhBPZOPmGmAjw6lwE6OP0JwU/Ts1ZiF2PGrjXT2uxxU+QzhQvo5QTXxbw3ECcynm/Ly7QrE5DpWwBa7sNgDgSm/YsBwQ35thyxaA2Dr9aEJEFZqUCSGssVcG7IeXaE+NsD7hFq7noO+gN4acBMoMoRwiP819A5t0VcVIHyvXBevj9cq0KsQIpRWi1kOInxWlPNaCIdsiSlc71246Hp9WfPqtflDXTCib3ynAQUHn6ZPc+hhEgr+OlM/y0sOoKBnmRfGPsqmeq74MOdI16pI/NhoIeUCAwJExT/OoVy1YXplXXO9GnJWE8gSX0Lix46sbReuqwBw+ezQ5ZtIo7zOyNso4jpGIFxfCkMC/YZkRVevN/q6IrrV++ivXF9h9pnTfsr3cM7NNcstFuMN46sB1PWaEbKBx5FqD0WKGFMa4kQu31V+Lv7uE0smDingnmSQE1LxWvxDryn6r6Y2DC2o9h/PknjI+xCJWRIvgEjYQiTMPQVwOH+uix7jppBAJi6o2ZLYq2ONrFsD7MqepAlmTQoqajIk+xEh9K4QPip+cP34hIquQ6Qnydl43FBYqj9cjxYnKSk7h04SUJKDai9RRwl7nAHOn65UEL+lbbhe+DmOgvYOC2nJar2wqwhVHqPH+3Lt1kKAab8nqc31J73BAvMw2EPNPq+UPGw5p7KR7EviW2qzkvju6S+Xc8E142hiVY3frCm1XhTgrwB0B0nLRS4MFKIRjCUTSFDhIxRG0+ljjcl37DXY66Lj0Ib0VhuuJng4cSRR424Pe5NRvDRZwMnJAg5PFTCViiOmz8y4utzq4NxaFZ8Xy/h0eQ13pAk6VydJEE1WaAJPRWZP4lLUgux1adtGPhFHKhZFlAQIPNR6fax3e6i0+2j1SMIpf1T3IJqmskhgmVpHbU993xNx1dqLyn6h5LpUXOCXvhcxRKYQmK7MKX1YrR8VqxSpxO+DUCnxQf/bkLkqAUX5qsQJ2T/UnMqdQ2B/5X0fYxBjoE/mBBIKDHGqCBDlOdxHVSwa0JrBu4zRzyMLPE4LjAiQx2ndb/WxBw9QKuRSd9FFwnHhlldRu3EJ69cvonLtApxyEQm5qZVbAn2DYR6wzH2muYHe/NaWN30EQilzwp4Af/mLvxQC5ODBg772/gOnY0SAPPXeOiJAHn6KNpNEevijbf5JSkaxMsI0PX/vvfcE2CSRYJob7+ScZj3v27dP5IyYyW+anZNYYOXCozY7D1Z8sEKFY6UUz/nz50WSSZqcF4sizURAntUewT4bw9cTBGo5NoLt7EnxV7/8K5FjoiwfiQQD9D6QeAvo4vI8BIgpF0U5sV//+tfSN2Pw2roB5WYyQv6DiSZJmIHPGMo+IaxgYfUHK1fefOMNaSo+PT0jlSIquWdIC2EnkyuYjQvHcdFsstqmLH7z3vvv4sMPP8Knn34qtqdcllSC+DfahljfeLIgYG5klDh+kiDcB1gJwusguUMSx3+EfgjCbCeXOXrvvRaQXjDdrhCL7GXzwQcf4OLFi0J63W9etk2AyJqxJAPSi6VgZSaQPfAM5l55FfE9+1C3Y2iH7A1SBg+co3tFw78mU7pdAqSnJLAO7Rn0AIkQWlR2ZAVIpefhdquPs3dL+MPlG7herqAbBuxwGKlIBOlIFKlIFHYoLA/A7X4fjV4HrX4fHQE3VBY6gZq+FRbb6zxdFUcIwmhRHGVcBcMqmJcAsaInSH7E+RWyELNtxCJRxAwBzgd110PPcdDpO2j2HTQYW1wCTq6AwIrCUNIqEZ0Jb8gZVQ2kkm/4gB8LuYhbLuLoC2BC5RCOiJJgXcuTRt5dv+KCBI4roEQqbCNl20hFVdZnWFcl9h0XvV4fnW4Prb4jmt8tWOgSeCK4aSoxjLSIBrQDFIqSfxJUUFXCRACxRSIUEu3yuB1C3A4LKCLAgmRyW+g4DuqdDlo8v+OhR8DLklx6nc06uPndgOvKXASJkKDrGwJAgdYENHl/H3ddjNs29iYTODFRwHf2zeJALoMMs7o1Atv2XJRdF1dKFbxz/SaurJaFAGm7FqxQRBMgisTqu8p3+iFLVTJocEXNpiYMeO/v9hG1PCRDQJL2oC3CYURDIbGHgKQCfAI96q07+sv10KXfiJ946IZIGBgCRAOdQgQMsmR5bmcLAsR/d1CiyFQ3SMWD1DWJB0XhIW1Zag4p4xgOyX0NwWUBvvlOh6Six8IHGWfbVc3kaUvaiUcT39VEogGyTLY5fSdqhZALhZEkOWRk5wTcJWjlCknCrw6BWp5PAE+1LiSeSqkIgTAHUauPOFwkeFyRqNEVEFpqhsQp137d6cs6cYw0KZ8DrRASto0I8VAC0ALqkt5SREnXs1B3uL4I/go1JCBtjL1lLAepMJCJhBGjjcK2zOc6gcV+D1W3j45k9Q9g5aAX3/Pzhp4/6q8GbGW1WNh1BcyNhCxEw5wfrrEQYnZYiE5TycLYQD/iGmv3HbRdBy2PXyRDuLzVe21vQIEMVl3wnARQPSQJyHNdMVud92TsI2DbCBviUoOeXMNd10WTcaXnoMM44yo7cv07PgA5gJXVKtZxBJ7YNWOFBLQlaC0VFZYnBEiHa4LxkzbVICyrM7jGGOsY+2NhWyonCHy2nT5ajoMGr99xZZ2p6zeVVYznDmzPQSJkIROxEbdt2UtIGAvZyTXPewQ2hnYYFzy0dFY+47gQlEK2K5vKvYHlScxOS8ymT6l+YIaAV0SB8i2un56jroc+GNfXkowwbttCYHQd7iE9VHsdNLmnkEyX/g/KzyPsS8G9yHIRA79DYk2Ufs15shmdw3Bdkj8h9ENhtFwP1V4PDacv/kGbqtWtyW7JsCflp3yA/p2IRmBbYVn3lH2j7WTFWiQnuH9Q+slC01HEk6SCsd+FrgySfSnkyZqJkQRxe5pwUmQc90Hakc3DWx5Qdx2Zc1N5SWCa9snZEcRpbVZf6aogIY8FXId8lqQfCTghGEJAQmKx6tER5bNQ2IJlKxv2EUbbAdY7Dhp9V/pCtTXholavAuhVxZquRhO7uEjCRS7kIhWCxEvZY0Nhka1qcK/j/kr/IflmKQKVY5R9U+bKQ97ycCiTwKtzUzg2kcdcPoV8LCp7Ktc/185Ks4ULq2WcL5ZwbmUNxWZHqEnev9AX2rBAMp/+xOmhv0Xk+BYy4ZD4d4zrWKv00abc79nsvNHz0HW4ZkhuqeoU+iejoHyxck72CJWAQTqL9z8x10PKspClJLQdRtRWe4VKBFHzIbJyEkcpK0kJsL7EYa4jzr7In8naUZV+ftVXYLf3Jc80wc29m2s+y/0jzAQPnlcloKj9yUWXsa/XU/FP4gbPx3txVT0oT4w6YcWXXNPEh0l3uA9n/TW55x4N8+tmgREB8nWbsa/NeDcjQNQDLKoltG5dQ/X6Raxe/By91bvSNJE3FeYh1JTvbqcCRG4hpBw6JBrwBL1+/KMfSxNcNkIn6LVlpvKIAHnqPWs3CBDeHBw/cQJvvfUW3nzzzW9NBcjjJEBMFQJJAsraELwmsElJI8ra8Pc7eZnKDwLtM9PTOHnqlMwVyQ8je8WHQSOXs5NjC7zGLBU+1HQ60lcjWPFB0oNAPMkFkiH8G2WugnJUDzrfPUCt5+HwocP42c9/hjffeBNnXjsjDceHpaQ2PeYQAUL5rU8+/hj/+/bbmgC56JMx28Vph6WwgufdyDF4iMXiyOVyEkN/9tOf4tUzZ3Di+Alpns4MTvXguVPr6/f7aZgqa6jX7WF5+a4QT5TDoswXK0FISpFUMw/tqjDw3myhYHwXLW4+nOoKHI7/pz/9qewHJMfZoF4eGgRgetgLeMjrHn1MSESuKfb/IJFHUs9UV91PWm1zCaxBDQjvE2QmNQFCoN1KZhEdm0X20FFMv/gyIrN7UIMtzbv5EDsAyR4wKdtdWE/dvO6cAGGvBpHAiii5GdqHoPN6z8PdVh8XV8p4/9pN3KnVYMejSLKPUDSKbDSGVJQECOUmXCE+1rsd1Ho91HsO6r0+ah0CPx5aBKAQRk8yVBWoynkTqR0Bb0wfA0IkCvAgkEKdb4IKuVAI6UgYiUhEMj9jsaiAZ5x9l2AEH75JfvCcfQdV+d5HnT5HUITAl2Q7K/BM5+Dr2gHVcDUZtjAWDekvEgxK6YcgR8eCgCslXl+3i3afj/hAOkq7RTEWjSIXjSETiwp4JQQ9YQyeu9dHs90VaY5it4+1noNyzxFgzO/eYKSO/GoYRQIpIkLBBARjSbJkIhFpsJq1+RXWdlHAOQF6kVsJWQJKrrc7qHe6aPRcNLqcE0dAboJEnOOgcv72XFmnd7OyO2whHYsga4eQtyzRVt+TSOBQIYNjU+MiVRKXrHHFIhAQr7suFmt1fHnnLm5V66j1CCQpCSz25mk6LmqdPsqtLuoEVyzKOKlscFqBBBAtG7U0AUT/iISQj4SRjYQFICdQEyVQE1L671IZRPLDJVALtPoErD00uvRP5a9VDVqbShCTs0//VGCc2rhUBYjKXB1IhW3YTRUlYTKPjQiM50g2djTsIWpbSHCsdhhjdljsJ6CWgHoK2DNxr09CguQVx+y4qPddVPs9lDpd1Po9AbdIkJheNaooRIFbimR0kYtEcCCdwng0KiCdkrVREkQ9uGh5rsiTlXuUkqE9HE1UDqqjCMAmwsBYLITxSBhj0TDSoRBs0cRRQBer6zpCnPZwt95CtduX+SNAznEkwiHk4zHkYvRbAqSs7GKlhZLu4bWtdhhDSKZyjCGkQsrXed5CLIxcLIKETV8Po+V4WGl1cafVxq1WS0BmXWzlV4FsRuOZ+dMzqoXFVPUFfZXEYlpIXhtJ+lOEP4flvCQaVZWXij0k10g+NHskfxXoyHHI/PRICtDOJBhY+RKUXlQyUNyNCHorUoB2JZHKKiYPMTsksYSkLwkQqSzT2vwEF9v0h04X9W4f652+zBtB4KargEhFLamXqQKRag555vaQt23MJuKSUR8Lq6xyZqtznRKUbvS6qDZbEsMI8KftCPIRxv6YgMYksyTmeJ7IENEfy70eyu0u1podsQfXHo9LAkliecRCLmIjH4tI7IySRNEECKtZGMebPfq4iuGVbk8IrgarhgXgDStSyVOVRCHLFZB/QmJASPoNxZim7idEcH481Lp9NLo9NDodWVtZ3uPqfSwTjSDFPoIkAV3GyB7K3Q7KvS4qjBEck94/WCnASrdC1NYxR63deIQESEQRICQiWOGg97x638Nau4tSu41Su4Vmr6cqFDVBRD9gBUEcisgdi0cxk0uLfTwytyRAhK500Q8BDfa86DlY6/Slj0S7z2oW3pcTTGeFhyKluZ9Pp2IoRENIWK6QPoZioPU4Pu7La70elhpq/SiiSUlSZiMRzCaT4h/0T1bL8D5NZMQ8yJysMU53e3D6fcRYnRGPiG2yEc53WOY9YrPCT1WBsgKEvTlK7Z4af6eHsiEuRJZPUyA6UUEaoYeAtG3JdcxEGTdJROl+OWEmVzDukAx1UGx3sd4lGamIId7rkyxJRyLSTH0ibOFAhv0/xrA/r2SqOH9S5aIrKFhJcqOyjoVKFQuVGirtnlTj0LZtK4Rq38VKW/kGCS0mdLFCIhe1MZtKIBcJI6ojKHctrlVFhIUkttU6Lmptkpa8t1BJIUKCSIUpd7k+4PVgk2TjPVDIQo57RSSCSe63UZKHKg4pMtb4u7qf4Ji4p1W6XYlDZVaekKTQsUinD0hy2aDSQxE5TEYmsU3yivca+SjXfATjUZKeJF7UOaX3JBMV5P7GQYtrq0fChXsU4xBjIclEtb+zkpPr1m/6YSpAjNzc6HFse7dfo3ftigVGBMiumHF0kHstsJEA4c0tgyoZbNQq6C3fxPr1C1g59ym6K7eRdFjarLZcUzEieIYOiEYQYGNej2a8zW2uLhsnwPi9731PSZ+89LJo2gd1mTedrVHgfeqdeFcIEAAnjh/H3w0RIE/9xT/iAA2AbySPdgr8PqjnA+eFoKZpek5Jmz/84Q9CJJiqiZ1IjJkeGlzHBK3NF6u5CMgT2PalT3a4biVjqd8XALa4siLVHkJ4XL4MSvKwyoKg+zorPnR/j2DfknuJJA3N+4D+vXJT+/fvx49++EO88cYbeP0HP5B+FKZy5X52kZvwoTlfLRZx/sIFkQ2iBBZlubpdNpVXjQ23+/JNNgT+D3MBvLm17Yg0b3/tzBl87/vfl2vgPJBo3i0CQR6mmMXYaGCtVJL5YFUAJdRYQcRKEDUHzNoz9h62jn7AD1yE8SPGf/aM4X5AIo3SXqxwiUb4kLpDB9qukUfvu68FSDyy/wv76vzqV7+SOeaa8yXPNpFs24oAGZxMZb+SAAlnxpCeO4Ds4WMYO3kaockZrHth6f+hhAW2MfffagJESWzUex5Wmz0slNZx/vZdAfcmxnIYzyRF65oAoWTaExj2CB65Un2xTgCw1cOd9QZulspYbrSkn0jdtdDRVTimGbLSntZyHRS+8foC1hDkGCcQlE0JqDCTiCMfjyARsVUWtoCQupEypVKYeei6CuzqOSh1elhpNLG0vo679TqKjZY8jFMaQ1SpRX6CD+W2SPPwHnQ8HsHBXAoH80kcyCdQiNsCJjHKtgGsttpYWCvjTqWKUm0ddjiE+YlxzGZzmE6lUIjHfJBAZMF0gk6vT4BAgVUL601cX2/geqUm4ITKlCSwqWphjByYyo4nPKIkTAhaErCbz2Uxm8lgOp3EeCKGfFQBtCRHuFaU3r7KJuV8kJSqE1TudLFSa2KxVBVbMHO+ycxQIQWDTZXVuIP/3biglaZ3xHIxlojhABu+ZpKYjcUwEbNRiNhix/FkXGzBe39ZcQS5OSYCVbRFsyWgJIkYkbkJhQQ8Kbb6WKzUcXl5DSuNNtqUwBJgSMnG2C4zgYFs2MZ4IoGZXAZTmSSmUlEB3wiUKbBOyUkJAUIiigSI56HDCpyeh3rHQbnRxt1yTYi9W+0myk4PHYkhpscCJeFUNrLo5fuSPUYCy5AgQQvpjFctu+Xr3Ls9JEMe8rEwplIJzBdymOW44yTObMTDSkKNYLF6ZlE3AiIhJBVOBKRdVDp9LDeauFGp4HajjlUmc7C63sQ26aGhjiG+4zrYm0nizN5ZHMpnkGG1vPxNETk9yrM4JB56WKg28OVKCXcaLXRcVQWmsobVcSbiNo6MZXEon8aBXBJjzFLXD2oE0mg7Vjct1Zr4YmkNi9UmakI+sozKQSZqYz6bwl5+vpCW9c0qGMYPfr7c6clnlip13C1V5eKn01nsyaexfyyDqXRMyC7GHF4fybNbzS4uVepKqqbe0j15grvC8HakrptEoar60FnWJFwBpCxgPB7H3mwWU5k0Cuk4svGIECAxgrm8N9LNuuU4BC5dT0iQRs8R0me53sRCuYrb63UUm20Bz61wVIH3KipIXCHozSoCEmBcyzOpJOZzGUwkY0jGbCHJ4nptS08cHVPEn836JllAYrXRxp1aC4vrNSy32qiwIsP1u3jovHqVUU+bM/FwTyqJ0zMT2JdLIxcnGSGdJGSdMDas1mpYuLuMVqeLTDKJ8VQKs9ksxhNxBcKSZBTZKAgRx5iy2u7iVqWGy8tFFGt1IZ5Z6TGRSkks51xOpRNCgNCmIoWls8SFkGP1UN9DuetgudnGrco6ltZruF2vC8Ddk15BjJVcmUrWiOTnvlQC+3MpHBjPYDwRlUonLiHGtjr3gmodxWoNa9Wa3IPPT0xgWttaAcoqk57nZ/Vgtd/HSrONBZ6/WsfdWh2dXg+pkI2pZEIaXe/JpjCZjCEbI4EUUmC0VDxp0lXsYgnovdrsynGur5akV0WNFZMEkDX5Q8KCvlewQ9hfSOO5vVOYy6ak2oQxVKpaZI0Ba50urlcbuFau41qpKgA9JeHEGlzb7Mfk9jGXjuPkzDj251MYj5HA012A9JplNVnZcXG9WscnSyu4VWsIYck4F/M8TCUSODYxhv25NKYyMaSjlJAdVH+UGm1cK1axut5Ap9sWMnz/RAGz2RTG4rbML4lqOS2lM6WSz5I4Vu70cbvewpXyOhZrTSy3uwKcS58NjsEnQFzZRyZTUezPpnB8Iiv3AgniSoITqepM7it3m21cKFZws1LHcrMJVl/mouwZksLBsQL2pBOYioYxFY9gmntnzJZKCvqgqfSjaZgwUe52UekwaUERBxwTqyianiVN0nmeW9WGkFp8RknaFuazaZyanZAG6GmpvFFrXe3JIVR6LpZqXSxWGrixWkWp1ZWKGJWUw3sAoUuE/Ag5HSRCnqwzSnTtzWawJ5PCbDIu+xzJURWLdEW+L1HGKj5X9ta1dht36g1JOGBj+NVWRwgv3m9YIrGmaX2tWce9NeY4UmXCuZ9JpzGXz2A6lcREwkY6qu4zVL8cdYfA6lvGP1ZtqfhHUqyD5Vodd2oN3Kk15Xdct3KdQXlQsY5+ntvGLfno0Wpkgd2ywIgA2S1Ljo4zZIFgzo1i6bmBR5il1FyHu7qE2sIl3D37MTp3byHZ6yFCgeJHIEBUcrAnfT+YLU7Ai7IzB/YrwFHY6vu9RoH3qffg3SBAuGFTkog9GQiGUhaHkkTf5NegeoErRD9Um+aim134JmshSCAOkycENFnlwez9//797/Heu+8KuMneDua1XQKEx6ZEEbP0KblE4oDSV88cPSoNzwl48eFi0Bx0+zNngHb28SDRQaCd1SocN4kQ/q5KfftWS6oSNntthwAR4CgArB/Yvx8/3CkBEgDOzDhoY1bUUFqMBAgrbFihwp4kj/oaDHfj5PN6WUHHKgrG0r/5m7+RnymTxSqcnRJp9xunmRtKI62srEj1x0cffoT/fft/5Wc2gG+1VE8QVeW9NQFizsUeMiRxuCf8xV/8hZAhlPbKZjLKl0YkyKO6z44+T6JjdXUNH3/8kfjxZ599JpVYnPuHqQBRj5d+pJEHO2baRQuTKBw4iuzh40gdPQ6MTaJG8F2DgyMCBMh4PRzxJbA2VoAou4YkU77a7qNYb2KpXJV6hGn2dUgnJdOWAJhuxav1+4EO5TT6DsrtHpbW67i6WpZsysV6G6s9Bw1WgRjhK139YRT/4yJv4Umm53QyhrlMEvPZjADF/HdOsqEV0KQlsGXy1f2fBv9diAyWAJHNFhYZO6s1+Sq2OiojkZmX1OAOECAEfKYTUZyYyOHEZBbPTmUle1b1RPEEYCFxcL24htvlCkrr66LvvX96CnP5HCaSSQFb4sxO1QC2xj8UQOC4ki27UCPoUxN5jVu1poCGlMboU7OcWd4iC0Ypl75kkVK+hJnTBMln0kkcKhQEJGUT2EJCAcIE3whE8mXAUSq+UzZKAL2+I5U4K7UGbpQqAlDerjew1umhRvBWyCCj1G2oj+GUo8E6I4VEOZE9mSSem5vC0bEs5lNxjEcjksEsUmUE9EUvfNDQVQHPzIwmOaMkVIwGOkmOSt/BrUYXl4oVfLxwB4vVBtqsLhKND0pGucgQoI4wcz2JuWwac4UcprNJjNM/CPJRdoUgjZYpVyC1Aml5PsryMDu42XVR0QTIzfV1XKnVcLvVlAx2QwypbhOsGVJ9KESFTE/qAytA5L36ToWkDcF1y8V43MbeDIHaDPaP5TGXSQlZRBJCAzQAACAASURBVIBPQDgCS3ITMSiw5Hanerl4aPUJbDk+AXJjfR0L9TpW2qpqg9UtjqcIPiaKSCWV08MzhQx+fnS/aN7nbFskTUzja7F7z8HtZgcXVqt4f3FZAFECfV3dJ4XyNxGnj7lUDM/NjOPkVAHHx7OYSsZg69slZqaz+qMO4Fqpjnev3sWl1XWU6N/9vhAgJBQPj2VxbDKHkzNjmE0nENc9FIQAaXdxs1zHwloFN5eLksW/f3wc+8fz2DeWwUQqJtU9BFTpVQTJr9e7+GK1ij8vLuNmte73Hxp46/AWpaoHSYAIBeo5iMEVv81HbAFG59NpHCwUMJNNI5+KC7BLgJxSYqpfyyB/QgTNhKQicOoKubdcbwkBslBex4LEna6qgBPwUUvmeI5kdo9FCKjHBdwkgMqviVRCCBCf/DDn1JdiWtGzqonrm2AnK3dIPF1nrKvVcavRRKnLfgjsacHx0peVH7PSIO25QmS9tn8WRycLmEzEhHCR/k+eJ9Vpq+s13Lh9VwiQHCuI0mlMZTNC9BLw5ToT8hskFxn3XYn7N8tVIcxJFLe7PakS3DtWwHwhj/kC5zGuJLB03DJP51yrXKNcf+WeKwTErfI6rpcquELiudlGXexIkFwTIJ6LiVgEh7NpHJ/I4dTcOOaySenpIGNj5V67qwiQiiJAbDuM+clJIUAKcRL5BJPV8xF7JnAPY5VFsdXGjfI6bqyVcW11De1uF/lYAnuyGRyZHMPeXFrIqjSrPyTmaEJeFaRKrJH9kMRlu49blTouLa/Jfni71UKp70pVKmMg8ZFMyMJkJIzjkzl8/5k9ODSeEbKXhBVjj5CMBPpbHXxZrOJcsYwvl9dQbHQQCjGph3SQqvBKOX0czCVx5sCcHG8mFZU4Y26YaGtWZq70HZxbreDtq7dwtbSOtpAPiiCbTyfx/MwUjk3msX8sLcC78LI6lpIAubpSEQKk1+siQwJkcgzTWcpK2SJHqAB6VeFp5pdxbL3n4najjSulddkPr1XrUs0llUu68T0/R5KQx9qTJRmTw0tzk9ifSSGl7cJDs0KwbQGL6018uLSC88UyFqrrQoCQLDk8lsdzs9M4mM9I9ZpU3IXpv7qnhZEP1LFX+YD54vpWF0Hypu4BC9UWPl5cxeXVqpBZXacnxzw8nsNrh/bgyHgWeU3EK9kwCLG02u7jarWNi8UKzi6tCGHbE9JKrU2pgqVMHPpIWn2peJuRe6A09uezsl8wPmWjEelbY3qtKMpd14qyJ5Le8yudjuwVC+t1XCpVcXO9KRUyJMylV0xAdpN2pq/lQxZm4jEcyGWxN5/FnlxWCEtW7SUirKoM9HYJnJMxhpVIJKXXWm3cZfJLtYZrpZoQRlzPLfb1CRAg6t5tRIDs6CFq9OZdscCIANkVM44Ocq8FhggQ3URJdFXbdYQrK2jcvIzbX3yE9u2bSLTasCWTWekwb1cCaxgI47+p/U6pE2aO/+ynP5MmvsPNku8Z74gAeeqd+FEJEAPi0zcI5BLQJchOsP0bC4IKYKzKlfnd2MAnEDab9aG1oCoBNpec4vEqlQqu37ghWfv/+Z//ic8+/dSXLtou8SH3nLqCiw3PX3rpJSEwWcnFBtzS8yMeH1RyPQRozQwdqVRZXJTqAvaa+Ojjj6TygxnpJD5YHcL30df8h+dNwHbjL1sB8Xzf4UOHpAcFqyfOvPbaBgms4XPc44f63IymHF+5VBLA+D/+7/8VIoSSXbT/43yRQGA1zve//338wz/8gxAJJKlYBbKb68aQIJS8IuFx6eIlkcL68KMPpfk7JbLU3OiGwtu8aMZ+jpf7AElPNqOnf7EyxPj1Ng81etvDWsD3YwskICl59cEH70sFCKWwzLrbLgGiHplU9m7wToMPj3y46obCSEzMYProKWSOHEfkwGE4uTE0XWqmUy6J2e7buJhtvWkbx3nibzG20bnG922CvpEAmU9Qaob3YKZ1b0hkgyjh0iRx0e3KmicYSOkTgl+mqbI8yCppeQEDmUHM7OO1bg+LOsvzi7trWKg1Ue6rrFjdeleAbcI2BCEp2TFFkDiXxJGJPPbmUpiIs8qB8ishAdYFgDQP7tq2Opdbt5JVckdt1xXpkrVuF7cbKtOUchbMKC63eui6lOMgCMAsf/YZ8DAbj+LEWFZ6opyeIUAdF9kQ+hYJhWq7i+X1OirNJlrdLmKRCKbzWeSTCSTDtsoC1g3Rg9Ou9mECTi5We30hQc6tVHGFoESlKkRE14oIKCEECMF+ryd9D7JhYCadwKGpcRws5ARAn4zHpPpG5EXEJoNd3Qf8dacJ1RheZahTkme13cHNSg0XllelCuVOu4P1PnXHVVZ1QCxHX8IQMa6Bp5Tl4mAujTP7Z3FiMoc9iSjylOWQXhGqose0Wed0DUBO1eZdxL000CWgKwHwnoObzQ6+XKng/Ru3sVBpoBVSoCwlmLJhC7Os0hGwkwBkBmPJKChhQ1tQ+oa665It7xMgJlqocxoygZUnbUoGdXviHxeYtV6u4nq5jGK7I8AkiTrXskU3XfVwCAI2pvpjKJiYniECqqk+NhmbUjRRHMyn8ey0yqieZOVHxBZZKNUQWmXy+tYOmN0keAmBQ8C738dap4Ob9QbOl6q4WiHJV0Wp3UdPaCL2M+CYmdHbwYmxDH557ACemxoTkF8RIMoeJEAofXWr0cGXqxUhEq5W6gpoZi64xz4fLuJOF3tTcbw4Oy7HeXYiJwSI9B7QJBO18WsArqzV8cerd3C+uI5il1r/JEB6mEhEcGw8i5NTebwwOyYZ2ZRIUyQjBMi/22jhDrPuV9dghywcnJnCLOdZpKHYP4TZy2rsq90+Lq+38VlxHe8sFXFz/V4CZLPnU9VTR/Uairp9pCxPpMgINB6fnpB1tifJCrCoyJJR956xzic/zEH9PiIq9nF+TCVEsd3DYq2By8WqrDMSEtVuT0BH+kTM62MqFsXhsQIOFXI4kE9LpRvlhigdxGsnISaNtQOr0kR3VmqomKt6rjDWlXoOlqU6oIZzy6sCAjPrm6Svx54qjHUkQDwPWfTxTD6F7x/cgxOTBUyzaXNE2qFLFQiB9gblc2p10flPMebwfooVeLSJ9LVWY5NrJ8hLks51sVJvSqVDcb2GZruDdCyKQ9OTmMlmhcSm5JCJWybiGJNyXgk+Nzxgve9IFj7j9tk7RVwtrwtRV5PrUWKG3DtIgDyTS+PkRB4vzqsMfPqVqhAAOgTcW125nmanK7Jd+VRSxkW5M1l/xJ81YSLX4imbstpisVLFpdt30e71MZPPYY7gMIkqyiex35DMqSEtTY2P8lHVfpzSeyRUOpKJf2mtirPLa7jZaGOdCQFSYQZkQxam7RBOTuXw5rE9eGY86wP9Us3CcbEnYLODL4pVfL5SxhfLq1hpdABLVRjRv7ju004Ph/MpvH5wDs9OFTCXiorEmgkrHGXN8bDc6+OL1Qr++/IiLpfW0RQCBEi5DvanE3h5bgrPThZwaCwtFX/EZ/hZ2c+6Dor1jvShYYUfJeLGSAhFbcTErgM8RxEgymeFhPYYd1zcafdwtVzD53fWcJ1VCiKZSYBeRVtWxozFbOzPJfHsZB7fmZvEwWwK6QABQilHEiA31ht499YKvlgp4Vp1XZLZ9qb4uQJe3TuHg+xJxX4+TMrV65njkqpLf/70fYwSotLdyJR3CpnlAdcrLXxwc02IjKW6IkByNoSgef3IPI6N5zAmBIiqblXzFsJKu49LlRa+LFbwydKyEJZd3ZNLUSCKkM3YwHTcxr58Cs9oom2S+2tExQbuc8G9gvMV3DeUtCF9jv3QHCGWrtVauFxex4WVNdnvSPDRlxg/JKGBRGLExoFUCofzWSFF5zMpFFipxbhLwkXi0b3F8+beTxI9uHaF4KKsWgeXynVcKdVxdY2xiBJraj9XCQRy5/jE75BHJxxZYESAjHzgMVngXgJEcstYytltIlovobV4VQiQ1q0biNbrsLt8vNxZE/QgAGky3Q1g98rLr+CXf/VLnHz2pDRMJmB339eIAHlMfrB7h31UAoQjIXhDCR8CoQRBDx8+LITZbgK5u3fFu3AkLS/Em8ANBIjWWL3fGXiTSnCY6yaTziBfyCOZSCIU0KX2pa+WlkTH/89//jP+3//8j1RWmKbnOyFAWFVAiSsSVKyYYONzVuiwoouNBTdUcD0EAcJKFUpbEXD93X/9Du++9y7OnTuPleKKT3gMExtbERwP+jurzgi+nzhxAn/1y1/i+6+/jtOnTmF6ZuYeSb77SowFCBAj3cVqFcpgvf/++0KGEEx+GKmx7XoX5aJIEpKM+sd//EdpKi4SUtHorq8b2kGIKgJSt28L8fHBhx+IpBr7srAKhvO4E78yxBr96PnnnxcC5Mc//rH4GfcK+t3o9ZgtEPBjNjtnA3RK5f3mN/+JS5cu+/O5EwJkQIIMHqH4QEU5CRIgqek92HPqRWQOH4M7tw+9dB5tj4A+5WEUWL/la1tv2vIoX8Ebdk6AmB4ghgBRgJsiiyiDo5qZq4dsghoiAeM3h1aZ8abaQcARaaZLgMVFsefgSqWOj5ZWcGmNABa18fkuBZ0KCMnM/hAwk4jiYCGNw+NZIUAI/DOzkln9Cljf+JJp9OdS38hR9khXFhBIa3pAsdPFzRolQ9ZxcaWEpfUGKm3qUzOrVgFpMc/FbCKKZ8eyOD2Zw/MzBcxlEpIlasAnNnmvtVVTcTaP5t6UScRF/51goIhYBcCIINjEoRKUYIb83RZBn4ZUOny5XMStWgs1LySZzarRLrMxeyjYFmaTURwcy+LE3JRkgU5RAzxiZHgG9jAghP/dgLP6u0iUEZxwPSzVGji/vIYLa2VcqqwLMMdzU3DLSJMNN5M2Z6K5VfNuD4fzaXyXAJsmQEhgEXyTdqt6/RhNd+NTqimy+TJgk/IvVgsYAuRdEiDlumiu80XJE1boHGV/kbEcTkyoCgJmb0smura7ADRBN9FAi6EWjH0IEvGcJIdW2z0BiJgle35lRYD0EnumUAaKkmkepbxME2tNfPg9QO51SuntIBUrnhp3Ko4j4zmpfDg2STAyjrRulCtkjeFShuAgc6tjqkKMu3PM7Nlxt93B5UoNF9fKuFBUflTtsdKN/QA4ZhIXHTw7lsHfHDuA56fHRKKMoK+sb/FJSwiQxUZbgNA/Ld7FlWpD/JGVQRxbhP0/nC72J+N4aXYCz08VcHIyL9dFQJ0vZqcT1Fz3gEulGv73yh2cW1nHsiFAvD4mExE8O57Dc1N5vDQ3JmSeIUAk0YOVY50uSo0mVkVizsKe8TGRU6M8VVR6Pii5GMaX5U4P58tNfFqs4v07ayKlQym8rcI7G9HzfxFmWnsOxqNhAUqZKX5ydgr7JFPclmoTAzQavM609A6GHUPwqd5JqjH0OtdZvYXzKxVcWK3gYqksEnocHXX9Reoom8Lp6SkcGcuLTNl4jD1aGGMHlUCK/NoMJlQrVGTeNDhLn+B5F+tNnF9exSVWLlQIPHbR8Ww42ocJdubAyqAU3ji4BycnxyRTnlUZ0k7AEBpsRN7jFUFkrEgEGUImGP9ljCJTpwjw9W5XJHDYP6TV6SAZiWLvRAGFRBJsqkzwWcX+wVdQo0HkvUhc6EoUSiWx0oGZ/VyjKxpI5acNAXIslwH3sZfnJ7Evm/AlkngeZqdTGpEN0AnSMiZRRpESQkb6SNQUdeBQxAXBXKDhuSjWG7ixUpTPT+VymEynhAxIk6jSjbrNJJnY48d+yhpp25Bovtvq4uJqFR8sLot020qPkltKgokVIDO2hdNTOfzo+DyOTWgCRMc2I294u9HB58UqPlsp4bPlVSxrAoRkLSvs2Gg+7XRxJJfCG4f34PRUAXtSrBwI+3GZ3kMZrjs9B58Xy/jd5Zu4uEYChOVVnhAgB9IJIRxOTRVE+m4iER0kqJLYcdjUW9k0HCb5rCr/DKE7EBtVEd94sSJeQ2i4QMUlcdHEZ0urUoFGEkMlBCgChPM7HrOlmuX0ZAFn9kxpAoS9KtQaIAFC+T1KS/5pcVnscoUEiOdiXzqJU5NjeG3/HA7ms1LlQGkq33+HCBBD6Bl/VhWKauQkBWuuJkAW6I8V3GIFc7+LQgRSgfTDZ/bK97Ewm4cbAkTJZy23+zhfaeGLlTI+WlqWCtCuyEJx/tX1UCZxKhHFkUJa9owjlBRLJ6QPGhNAeO8lY9SVgdzXjV1VPND7EQknkaezpGcJiaYrFRJNiki802phnUl/vN+wgByAvckETk2M4/iEmu9pxl19v8dj+V8b7rvU+YL3OkTzeJ9BsvJ8qY5zrFZaLuFuvaN7wEkZnB7oVtH6K7iFHp3yG2+BEQHyjZ/ir+oC7yVAzI1OpNdGolVBe+m6SGA1bl6HXS0j3ObWoh4w1IOTCt4qzppHp42B1n8g0xnuBFCY7TsxPiGZysz0J+hFYDUWj92faB4RIF+Vo2z7vLtBgPBkJDyYDb5v715MTU+Dzba/qS8DKBM8p/3kwUU3L7sf6WOIRNqFUkEHDxwU2TCC4NL7QZMglF4iIE1C4be//a1UJFCuqFgs+s25d2JXSlyRLCDAToKK1TmUX+I4HrXfBK/Jzzx//338x3/8Bz755FMUV4sP6D2gMpV28greAJI8KhQKEofeeustqWiZn5+XWLRjwk1X8ZAcYHUEKz8oM8YKCZIECwsLUgkykDvbyagf/F6SHZSJ++53v7s1AWLs9Qjx1PgsZZHYp+WLs2fx+9//Xqp2SK4RQN/pS7LW02m5Ds7HX/7lX4q0GqWxHmo+djqAb/v7DQFCwG55WXz3vffexf/8z//g2rXrvt+adTG8Pu79vXmQHjgcQSU2JxYt6LCN9OxeHHjxVaQOHUNrfBqdRAZdKADIv7G437z4636HAeCpmeeHJUCYka7ywgWskOx80hPqi6CUNKHWALM8bGvhUtO3wjzTKi1rS+QsKLG0UG/js5UKzhUrkv3K/iCqlTUlH/rSxHYyYuNQIY3n90zh0FgWzHjMRik7o0gXI36oAHSVMR6cIZOLbMgYShAZaZaG1nRnNYqMYbWCa6vrWGv30Q8LhOUTICfHc4oAmVWa4UydUVAMs14JojkCrPDf9M2wraQZ+Ysg+GUEpYL3qQRtmXW5zmxgZr6Wavho8S4ul2oaKJajirxUDn3Mp2M4MTWGZybyOFhQkkNsPE3Anxm3yg5Kb958cYwCSEiGtiar9JwJCQJP+qMssuphrYKPbi9joVoX3f2OQ9sSYGYTbXXfPbwK+G82imbW/IF8Cq+aChA226WUDOVulbhYoKrBwMikRkxWtAZMNdiqpJj6kjVKoFMqQMo1kQ1iz4exSFiaq788PyUEiFScRGzd60PLoBlIJZCZzwtQkkVmPFrKijGD2bkid+NiredKhdL5lRIulSoiA0XJkhZBRc9GmOCxTI/xPvV0MvySdSFNph0hOSZjNg4Xsnhx77TIP5HEYSY2bSigr37QMdUw/n2HBmTFj2T+BpSUIi40wdjt4Ua1hs+Xi7K2blRbqHRdeOGIgGokQE6OpfG3PgESRpwEiKwPBRySeKI/KAJkGVc1AULbC+npOkg5PexLxvDK7ASe0wQItekNAcLMc0OAXFyr4f9dWRKZnuWuatzOdT6ViODkeBbPT+Xx8uy4ECAEI1XdAeXaXOmX0WRz915XrjsTtyWzPMbm3QK/EhINiezNnRaB4Bo+K1bxcZE9UVqqsfQmsThIWKinSvYacpAPeSKpc2pmCkcptZWlLFkMCUsBuRIK9TSpmKMkbcw8iV+JzLOyFQFoPs2SeKXED0FSShWdY0VEowHP7Uv/C/rEsfECTk9NYD97jVCajFnWRs7GNDvXmf/+dem1TGkhvlfZTsVDkVyCJ82Zl5qK0Pvk9jKuVRsodz20dMs4Vttl0MfRfApvHpwTgHiGCU8RksGD6yWZRBkhXr8dIqk2kHjieMweELzloztT7q/R66HjsKraFcnCTDQmJIr4vOwP6jwb9pGAlI9UrmnSmIA4QfJzq2V8dGtZpHxaJGy5ti1PKkBIgJzeQIA4ssZ4BhL5BIL5fhUfVcN31e1CvfSlKfxB/q8y9/nFpuWVVlMqkDPxBBKRQM8PP8CrCzJr1UhDKj9RPiPrw3FxrVLH+4tFnCPg3+iKBB2jVDoETIeBU1M5/OT4XqkoEKknLb9HkpGVcgSWSYCwAuTT5VXc9QkQ1c+JVQQpp4NnhACZl/U6LwQI1726YsZ3VoDc7Tn4zBAgpXU0tAckdAXImbkJIVCOFhQBwmMrQjas7Moe7VoaUNnQkFsaudHVf4YMocXNvqXWCddxF4wZ3Js/v7smDdlbQqNrAoTSeZoAeW3PNA5mkkhaijDg6Tgiyu+RAGEFGwmQy9UaepTxSiVkD3113xwOkACxLFUdpOMO45fUPmobGwLQSEmqKhDlr4YAWai08OGiqgAhAdLrd1CwIZWQPzyyV2Q0DQFi5p7VhMttB+crDXy+UsHHmgBhbxBZX3q/mGCFYz6DF+YmJEaI5JXppaJZOiGQtAwZ5bqG93zuvWFJGOF9Aiuf1V4hMoelGs6vlnF+pYjbzab0NmNFyZRt42gui1fn5yQOzsSjyArBp9ZGP6SatPv20OvE7OxGjou25Jh433eLxGWxgvOrVZnflWZPESCmwdWmdxhPzY30aCDfYAuMCJBv8OR+tZdmbin0g5hm/uVG2uki0amhe2cBK+c/RXPhKqzVFVjNJiyPt7c7I0BM1qgB/5iZzKx1Zo+z1wMz/aempyRr+b5pQY8A2H21dv72nH03CBD6iAGmCXwSFKW/fFNfRlaIBIipADEkyINknGhrgsUkD9kzgaDxnrk9iERV82sei4A7gXdKX/3617+WagSSH6xG2MnLVJocOnRIqgxIFJAEITjNhue70WuC4+XYSNaweuL//J//Iz+zmoC2Ma8B8KofEHaIfzKMhG1bqgpI3vCaeC0///nPhdAxTdwfhgBRj1CQMZN4unbtmtjeNAxnfxD+jSTJbr445qAEFv3hvhJY/pPko42A88V56bTbIlH2zjvv4N333hOSjT5H8i04b9s5m/EzVn785Cc/EUKH10LJtZEU1nYs+PDvkb3ZdYUYXbx1S+bRfN26dUtXgKisTHl8Hqrw2j4B4qIXCqFtR5GdP4DD3/keUgePoprOoxlNoq8hx43iAZtcl7/udxgAHt5Eu/xJget8gTBWxpjfSC8DhEV3P9gDRFWABAgQSibq7g0EF5gJ22I2ruOg3e8JCdB3VYeERJha32HJhpVeFD6IpUgTPmDfaXdxvtzA2ZUKPr1dxN16UyBygjG218NYNIyDGTY4zeP5+SnM59JCisQEXFRAimR9U2LFYWNvV+Qd2BhawVmqgTT7g7DxKgFekSUxwKCWDlnpdHG53BCg5dOlomSMtwWqB6Kui7lkDKcmcjg9lVcVICRANEBiYjBBGb6fYJRIvvRpExdsdE4gQu5zQyGRionbYURFq5tAqs7I1EBxncRQtYGPFosiPXS11kKp2xd8PRMGZqMWnsmn8eL8NI6M5TDDZrvMwtb2JeFHuR32fqh3+yJv1e476Hts9M4+HCHRfM/Hqf1uy7+5/3OHIODPfixXKut4/xZ7NVSwXGcfCRcumwyL9JO6Md6MACEoEocrmanPzlCaK4OZZFQ1QbfD0sCePQLYbNtIO7G/iQBVlBFhk9lOT3rFsBEvgU7+rd5XvQzYO+Hc3aL0LPFcT/qfEJg+MfH/s/ce7nFcV7bvqs45IRORAHNSpKJlWQ6T7PHoXk/4H+d+b+7Ms+fZY3s0Vs6ZGSRyRjc6566q9619zmk0QJAEJdmWKfQ3HMki0F11zqlT1fu311ppPDU2hOlkTLzKQzprRWUiqFyRmm3LOmXuBIuvhBbsmiVE4Xwo6zCVT6KKccoKhAU3BvHO5cvSsX+FFkLlBooOlRC0JuN65eBrQHiPLxR8Typ4Qq4t8GM6GceZgRQeHx3AOK1btJpJAtWlY54FKhf1tiPz12x35NriQuJxs1Odx818BrFY0wVwFjBZ8K7BlWyE67k8rm7l8cXGDtghztBZXl+0wLqQiQsAeVwssJiTogCI6ZwW5U21jivZvAIgJaUAYdcyTzPg2IhoBchTvQqQSKjHAksV/qkAYSf5a7OruLJdxBaVNGzBFwASwIW+BB7fB0A0cpNCKtUtLKCxA59jLYU8/pH2Yxa9vehoALJGsLqRxxfZIq7slCUL5UEAhPcT0Tq5bbGXOxb2CVB7cuyYWFGxmB7tUQYY2MRrjdd6ldcZ9x6xSuXxASGvF1Ev84m8AkRZKGS+Ai1urm7u4GauINdaqV4Xqz+C1YsjAzg3kMEJZtgQuIiaYbfwzmuCe12l3RELQioYOCY8fu4p3G+ZDcR/Mpuka00ES/bqIsOtSxV8vLalCu3lugRP8zohoKQFFgHID46PCgAZ6QIQvd9qJR0hCG3XmqKi4N6rzp17HfdcXk8M1xY7Pk0RFFhUtn+8vrg/C1onoOm4ss75PlSnE0RwXXOPIuiSfduo1iSrBWJ5Jd3z2SLeXVgTq6Z8xxGFCD9yIBjA6WSsC0AmqQCBLapB2cME5tPykLZuBL08BgfNjo2WfmamuoXnEOEzfE+GkBTYXWY4qWfrAIG5vvYYNk01IN9HzsWCnAPvh/wTpF2bBpc8EmPVRBD/2XoeX24VcZXrtt4SGEnFwKAXogD50ZkJBUAktF5x164CpK4ssD7fyuPTzRw2qg3AExAbwy4A6TTF4uzl6TFcHEpjPBpUDQ6usrhkGPVeALKIG2KB5ZVnspDTEQXIs8cGxPKOyjsquAhAFMRSd3qTvcV9nfOq1qotey9ftHLj/qXmV+1fBrLJ/YAAttXBUoW5JgW8v7QhgKgsAMwoQPwCQC6JAmQIxxO9AETd0wSAFKt4d3kTn20TgFTQcGz0h0MCPs4PD2AsEUXc40HSzQfojQAAIABJREFU7xVrp5i2L+M93ihCBOA5rtybeG8tMVvJoSUX144Cm+vlBm5sMuOHRf0qbLuNjN8V8PHKiXGxB8x4lQWWAiDcawlA2gqAbBe6ChACEM6J3+2gP6DuF7SkuzRCJVNUbNHE8qqnoYOQuMT7Z7sj9oKyF1mOKHD4/MOxZk4IbTmp2eE8EZxxnBerTQUSl1cxXyiiZNtiaTcRDuN8fxrPToziRCqBJI9fy2FE3cc9zXEkHJ62kY22I/DLa3nEJjDMP1TrevnsABRtGyvlKq5s7kiDx1KJzze2yh6R3aC3PvgNPwIfvd3RCDxgBI4AyNES+SOOwN0QhJ0yPruNcLuK9tYKdm5dQXVxFs76MlCuKAAiXVb66/oDFCC98EM95FCG6ZUC5NkzZ/Gzn/4Ml5+5jMnJSSRTySMA8kec7T/2W39TAMRYE1HN8KgXPs31YTItjB1Q71zdy07oxIkT0ilPKMHiPYGIsaFikV35+H8oKoTXX39dgsT3A4XDrIl4PC55DIQtP/7xjwW2EH4w94Nztcf66jBveFA903WxuroqKoI33ngDv/nNb8SGh+PyTaomOL7GMoqFdhbZeT5UttCCyYSHf8XTkGM1WSZUghB68JyYvcKueoaiMyvkm3yZQPreEHSTqfTQIOchDsxc7zynxYUFfPzJJ/jtb38r57m5uSnB2Q/zkk5tr1dUTVxrnBuCkNOnTneBTvf9joD4wwztfX/WXF8OC+adDu7cmcNr//OaWLhdvXpVwGRXvv8VAQh/jQWXDhy0vT40giGkpmZw6vkfIDJxAllfCFVPEI7FkFDdZHFg77Y6lb/86X94AEI7G2aAsEDC7nUZA1eMjMQih8W8XMeWUNjNShn5Wh2Vdlv8+PvDYYzEIlLcVRYuqrisujxVYTrHsOJqE1e2C3hvaQ1LhYoUV/lZIbctAdqPDw/IF3/aPbHT1M/ipxRBjRLFowKGqw1sVRvIVhuoNFl4ArweLyIBH/qiIYynIqIeYaFZlBLmOKT71sZWsyOFnncW18Wqh7kTrQ49+V0FQAZSYtFziQAkugtAzPlIF662nCm02lIMyVUaKNcaAkFYFkqEAhhORNEfC0lwLMNgjX0XCyxS3GQhpdqQLBAWcD/J5rFerUsxpD/gxelkBBfoaT8ygKlETAo3HFtmhMh7sKDBzuhiVUDKMm2bGg00GVhNi52AD6OxiKhHGLCc4dx4FeyhTzcBDK1yvtjcEXuKW9t5bNfbsH0B2JK7cbf6w1whqg8f0jHeHwlJxzw/j9ZO7DqeiIUwGPFLQLvp/HU9XoFhYg1UreNmlv7pDRTbBDlqjllkrLUaKNYbyNXqaLWbAhJG42E8NtwvBeNT6SQGaTvGrBRhptp2SGdZEAZsVGvYKldQa7ZV6LPHh7g/gIFoGGMpevcHEPMCAcJB15aCDTt0WRCkMmd2R1nU3MyXsdZilowgNr07sGynrrH9+4UcDouHLDBbNibjETw+OiQAhL717O5l1zKPm3MoBVFYKDRtbJSb2CrXkatWUGu1BJgFfT6kwmEMxCIYSYSRDjOzAF3LL3N9UTmzUm8ISHt3cb2b4WE7NgKdNs5nEvhfGoDQAkspQExBlgoQpQhSAGRDAEiFYEYDECpAIqIACYEAhCCF1wktUroKEA07Wbjk9fXa7EoPALEl64cKkAt9SQEgT2sFCOdASqm6M72raNKqPh6oWNpJEDyhj0fGjdfQWqmGL9ZyUuC/VVbWObszs/fWJLOlcyvYbe23GxgMeXE6Hce5fhYcBzEajwn8oNWWAEvuXx69/7Uc6bRfKZSRrdVR67Rk7bBongqGMBSNoY+WfdEgXI+FQr0jIO+L1XUJvc42O1JkHfR5JZT+qfEhCUtm+DgLsWp1KVUSVRwcR4anL+cr2OZ10mijZSuroUTQj+FYECOxkOxRzJJhiLYKtlfXg4RlN5q4ka/gSraATzdycr3X+D1Zr88zqRhemRrFRQZXR0JI0MrPKI3Y3a/DzRlYTTjIrIlt5gc0ee6uZO8cS0TFqnAw5Bc7Orl16GtDTanJwlBh4NuVNrLlBrYrdTTabQR8FlKRgFyXVBQlfR6xUTIQn29Rd5gX4eL2ThnvLmxIaPdqs4WybQt06A8GcCahAMjT2gKLCgGlADHqPY/suUWqvRodbFQa2KnUUao3ZK4Z4D0YDSsFUJh7pVYeqqUg60/Ohgofvk+HIe1NrBSrslfVeS4EGJGQgOGxWBTpQEApCPVDhRTRLWCr0cKtQk0gxgdrWSyVawL+aH82RAusAQKQSQEgMQ1AeCqiQrAgyicBINt5fLKZlZBpy/JLXpFNmyQqQLoAZFQABhUgKdmPlfaGReiyDVGA0ALrt7MGgCg8EbKVBdazxwZ7AIhP3ttkO3HFEZRzfgjcaKW4XqqC4ejVZlsGno0A/RxXzi8VjF6l6uRLwICxymx2cD1XwlvzawJQ+bxB8MDj7Qv5cUIA164FllKAqGua65T76EKxgneXN2RcCEAIL8L+AJLBoAR5MzuLzRbjsYjACl47EQIGbV0p93hmW7Y6WCk3sVSuq9yyVlsySXjPZTNIudVGtlJHkfk67ZZAobTPkff84YkJnO1PaQDS8/wBSwGQIhUgtMDaEkDA9+Q5ht0WJmJhPD0yLPe56VRcjpdjxUYTUdg5zMVxxfJsYacsVp7btRpqnSY8HhvxoBdDsQjGknEcT6UxGAojwnwZsWGzlJ1b25asqw8XVzGb4z2/gZDXh1OpJM4P9OHJUQVezPUjGTp8XuDzSr2BW7kdLFMdWW2CzvVBLzO4gugLh5GJhOQPP7DYYQZSRaz4lrkmmlT3cUkom01zD/3Lf97+xr4uHb3Rn3AEjgDIn3Cwv5sftQ+C8IHEaSPUacDOraM0dwPVxVtoLt2BUyjA6/jky93XASBS6PJ4Jd+BIejsKD977iwGBgd64wX3TsfRDvytX57fFAD51p/oH+sAdci4fK3osaTZ/3EEQyziP3bpMfziH38hAGRqakrsnKTrqd2W4jPtrn73u9/h3XfekaI0rW0eJpuBYIOfxQ78S5cuSeYHg8IZei6WdcHgw1tFHTB2pgBLYEMlAWENj5sKCp7PNwdA2LmuLNYIj6j8INC5cOGCqEE4pizAfx1o0DtvDAvf2toSCPWv/+f/4KOPPkQum3toBc69lpuZH849YQEByEsvvSRrwYApJYP/422ePF+jeOF6o2USlQNU7xCCcC32BtYf5tIxihbOz9/93d/hicefELhHNVh3bv54p3SYQ3ykfsZcX512G41GE9evX8evf/1ryXYx1m1qCe0qPw6nADFlDdUBahN+uA7sYBB2LIn09CnMPPsSgqPHsQU/qixDsCPaUvHIurHtwLH+y5/+wwOQmXQUL06zA/hgAMJw1pqjMhIWylXJ0VgplZGtawDi8UgxeioRly/t9LFPU4Eh3vm7EITFkdVmB1eyRbw1v4K5nRLq9A13XaQ8NmaSMTw3MSre00PRoCqcS6cqVRMsOKki5GalgdlsAcvFKraqLZRb7EZW6o9o0I+ReAhn+uOYTESk21wV9BTUYgFLWfS4uF2sSKc7O06XyyzotcViZyQakiLLpaEUHhui93ZICuhifaRhDgsWVDAwHJfe9HM7FWyWaijXWmh3OqIYoepiPBXDeDqGyUxMCmpUQ5gIWiksWlDZE8U6Pt8u4O31LYEYsDsCYp4cyuCxgTQu0AM8ElIWQDr0WACGa8uxX9nMK+ujclUCzpuuLYW4Pr9XCvDnB9M4mUlhMhlHOsgQ2107DxbiWORnl/rnK/Qkb4iFnLKp4OgfdDWo64djwm5t6ZqWDniPFHCeGEjhTCaGiWQYqSBDl5WagQCE3bM5xxEv8o9WtnA7X0GO1jysglkeOI4tdiJtmyH1zIZRFkUz6RienTgmCpCxCIukfnh5gDwXj7JaK7DjtNbAzTxtoMpYL1ekUOt32cnqQ9IfwLF4FKf6U5hIRjEc9iMm66yjLHksLxquhYrtClT6kGG62SJmCbhanDEDQNS63O1g3d1GWMTnf49bLHQDpzMJPDN1DCf7UhgMehETiyM1qiyGcjzyHRdrlRZuZ8tYKZaRrVRQbbFP3ZXCVDoUliLzTH8Co4mwBImz65/rTD3PsSvZRc62ZS7fWlzH9VwBW0126Xbgtzu4IABkEo8PMAPE3wNA2Nm7F4C8s7y+C0BoGSgWWA7CnTYmokE8NTKAxwYzUmzeD0DEIqYLQJYFgLDgxlBjlwAkZBQgaQEgY8zYYWOcWOEpLZex3VMKCFtAK+2Uai0qnBzJqiGUJYZiEW52qyCFz5VGE8WO6EbuehkoomzhLFlXUZeh7gE8PtynwFomJXuZX2c6UHkkx8DrtNnGfLGB+UIVC4Uytqs11NrEFI6MZSoUwnA0hv5YBKmYenYtNDpYK5Yxu7WNrWoNDceDuM+PmUgI5/uTeGp8AJMpKt0suY6kwG25aFuuhH+vM/y7WMXsVhFrpTqKTaoVDADxYjQawPFkVAKXuT8QkFJxINcalV6WhXzHxnK9hS9zRbyztCEhyEWbinAbScsBAcgPp8ZEAcK5pDWbzIVWTUigMW2Sag0JM2Y+A9V7FRa3HVdC4qdScUynYjiRjqMvFBDFnrKBMgoyKgip3HMFoMxlK1gu1GTPFGjgcwUUn+xPyniMxkLSob+r/NPh07Yl4//+4pbcR25Xa8i32z0AJIpL2gKL+38vAFGWQSzK2lipt6SoPZ+vYrNcQ6mmAEgyqFRm5wfSErhNmzKCawJcU/Cn5RPfS6z6ak2xXLqVLcqYsBAeYo5VJCgKtQsD/QKgmSMj8ytFbAWuCd2XdI7HW6J4KMseRju4QS8zQFL48em7AYioDglAao27AIgJQVcAxLkLgBgFCNVP6umpVwFSwO96AIi4JXQtsIbEQkspQAwAUboeohBei+zsX6nWsFiqqeujQgDSkTVCAHIsHpEg9qlkTCwAuX+pe5lSUirFkotbOyW8Ob8hjRJUjVZtar1cZDQA4XE8ozNAorTGNPZMGr5yH3hveUOAzmyxKsflsXyiUOBccl0NBP1yLs+ODWI6GZVsDVEq6uOhjepWo41bO1Vc3ynjapaZM010PB65ppQiiuqhjtzvaREXtBxkBIAk8MqJSZzrTyHtVdll5jmI0JYQ8VoPAFktVQQA+T0Okp4OTqbieGlyHGf7MmJ9xevR3PNp+Vds08aKKsUqbmzksVigeqiGmt2C19NBImjJMwwzhS4ODWMqnkDG51eKPw/VNq48/9De8eOVddzYIswoIejx4dxAPy4M9uHScEauQSrVeK/iniTg0HYxVyzj49V1ed4gsK+32WTC0PuQ5DQRfqQjQXi8tFfryLEt5gvI1pto2Ape95j8PQLNRo/U17Xv1MkcAZDv1HT/6U92N4pOf40iAHFtRJwWkN9GZek2Kgs3Ub59HZ2dHPwSNEipH+XSh8sAOUgFwv82PjouhTuG3j7z7DMYGx/bzRLY/4T8l1/x+NNP7p/4E78JAGIO+WEK9X/i0/zjfVwPAJGH396Ai56QYiovqJgiOHz1H14VmyCqp2hHxS91hB8MqKby4Fe//KUEoG9sbKDc05FvLqeDvoiaEyTgYAg180UYSk0Awn+nUuKbVBiYAiytdgwAoZLgmwQgvQVbHj/HjOCIAIRAh7ZrJjS8V4Vj5qC7/eyDCd2/7/nv5r8x08Sc07/+67/i008/QblcRrNJkfbXf5lQegIcKoG4j/Jc+vr6VIi71KzVke8vWB903F/liHoVL1xjVAwQgBCE3Lx5U58vSy6He4l1BC0S43FR5fzkJz+R8xKF06BSOBmP68O949FPPXAEdD4XQVapXBZYSgu6Tz75RNQfBHn7La4eGoCIVzftMBxY0RiCgyNIzZzB6GOX4R0aR9b1o2ox3JUAUnU+P9qvrwtAdi2nWLRisYa2QJ+sbOBOvojtVlv8pFmIoeVJwgImEzE8MTIkxTjau6QCDAVXo8yCEf2gNzoOruUIQFYFYpRabSl+Dgd80jH5/OQoTmaSCqBIE6oym2LnJS1QGB47myvi05UNLNIiw7bkS3XH8cDLLk4GhkcDOJOO4ExfQgrdQ5EwgvorN0eFBU2aNNLu56OtgnRiXt/ckY5VFkFGohHxOxcFyFBKAAgLEAYaGEuvrXpdAoZnaW2TK0khts1KjkNLLwcJrxdDkYCEuT82PoyJdBxxqpN1570KgWUhzcZavS3ZC68vrmOxUBQAMhGP4IWJYwJjpmMRZAIqz4EvFmFKdgfrjaYUIj6mZRGtONq2jDMLOMxMiVk2hpk/oa2jnhgdwlg8JuPBrZtjwQIpC3HXswV8vLiB+XwFJUeBIn5Or8Zh9zakAYjOf2EXLrtU6atOAHJ5qA/n+xM4no4gE1Yd5fLM4fGg6gLZDgv1Jby3xEJKGbkmbat0KLrsFy3YTgcOi3heyDlwXREk0KpogHYqzCPodpazsNnBaqOJm3mVaTJXKsu5MYuAoCDkehCFR3IOTmWS0ll9ZjCNwQg7tFVHs8MOX8mtsbDKQHCxmCnis6081mssdhOAsMC81wKr+7yj7c84Twy4Ph4J4PxAEk9PDItFmFiZSA4J47dZyPRI0PpihYqTCq6t58CCGIt+VPEo/3sLUcuDkWgYZ/q5phOYpmogEpSuZVFf0JoILipwMV+uSxg41xPDr6mkobWbUoBM4okBWmD1KkDYUW4ASA1Xs3kQgMwZBYhLy1PARwBitzEeNQqQvrsUIDyUXQBSxGu3CUAK2G6pXA8CkIG7AAhDsXXqjFZccIQ4D4RDBHqLxSLWiyVkixWUGY4sChAvHAK1jotcrSkd24SsLCIf9OoCEN2NH/a4UrCcSUVweWwYZ/pSGI2EkdIWc1yyzIsgWMrTSqpQxaerBHa02Wqh3G4rmzJdHKeyKuEPIOr3IyxB4hYaHdrStVFoNMTuyXEsDIZCuMDi5EASF4eTOBYLiaqLkJaHzuJ43XKl05o+/QzLvkUbsVpbQsxZROWERzwO+vwOZhIRPHlsSPZNhpgT+CpYqwAIQ9G3HVsKuW8uboi12zatX+02EiAAieMVASBpUV/QMo8ARO3bFqodG9lGC7fzJXy0xmyYMrItZfnHK5BraTwSlPF7mvtLIib2XD4PAanaPwiqOP87zQ4W8mV8vrKFhXwFhZayn+Js9oX9OJlJ4HR/CucGMxim8k6szxRqpNUb947FUh0fr+zI+r7BLnR53lUZIGfjMQEgT4/3CwAP04pOQ3ixjqIVo4CDAq7vFNWeWW+KrRePlAX1yXgYTw8PyH5DG8Zk0K+yjPSyYo5ICxY2ZH6K8j43dgrYqjVAEysWjTOWK4Xs5ybGcCqTFuUd7bD43GH2fYIYte8X8QYVW3k2BDiyjw4wA2QgLQCElpDGAksBsl0Awmvr8+0dfLKZw3q1BQIQQlx2+isFSGuPBRYVIMoCSynYeNXxfrEpCpAeAMJrS1tgTcYieEYrQE5nYgJAVAaIAiDMCCo7llhJfrG+JZkzK9WmWC2RGfOcqXjjMwHhBe/zEqYeCu4CXL1vVFwXd/IVvLW4JcezWKmh1G5JdlMmFMCJZFxZYI0NiJrOABBeEkbxRADy/vKmBiA1WXOu5VXQ03KR8HkwEPLjTCaBFyeGcTKdQJz2bRqAiN2dZWGDoCJXkZyVz7Z2pNGBzyGyUrqKNOUgAO6NPEa/I9ZXBCA8zzQtoXoUqFyDCoBUxLrsk9UtrJUqgqNoFzkU9MjvE4CcTKfERpLPQbw3ccSZebNea+FatoQbzDEjJKrUUXbZ/GPDsjoIe2ykvQ6mEzE8dWwEZ/v6MZGIIyUNheoa4DgTVl3ZzOH6VhY3t3JiY3VhaAgXB/sk8J7PUUGX1zitvyBNMFRgURn53uIKbuaK2G64qHY8cC0/fB7aoNLyk3Z2yq+tDUcANvdAXmMEkIISJfPKwNFeyfVRIe7R/l7y7Tq7IwDy7ZqPR+5oegGIqpQpb9yI24anlEdzfQmV+VvI3fgCra1NCfpS3XaHByDyxaqno53/7tiOhDazs/y5Z5/DD175gfjx+/hwqMMq9wz20b77rV97RwDka06RASDai7z3upFvXvrvaUd1+fJl6finRRDVDCwa0zucc0Clx5UrV0T58V+//a0oQZj7wW5887ofABH/ZXbMpVKiJmAYNUEBr1XCA9OJf5Bd11cdAe4JhDYsur75xhv4/379a8zO3hKPWmOD9VXfW7a1HkBh9p0XX3wRf/M3fyNQx2SZmJ8153YvALIf0B0EGBgGfuvWLbEg+7d/+3/w5ZdXHsqCjHNAJQdt4KjEMWoYYyFIxY+xiyKgIghhUD3zP3rSP9W2vg/Q9AKQb0rxQrhDCMKsGQIszuXDhr+btcdzZK4JIR9BFZUtM9MzCIaC8HlZvPg6q+Hod/eMgC5qEXQQeHDe/uM//kNAiAJ2tG7YC9K+CgCh/RVl+t5kGsmJaQEgmdOXgP4R7Lg+1OlXze5YyRh71Ofo8ADkhFaA7LXAMrYhHgnG3qBtw/YO3rmzJF+AC64leQmu1yvFIRZGWbB/anRIOonZCUyLIZNVwKICC3Fbtovr0uG5KnZLxUYTIY+F6XhECj7s8D/O7A8BKzqgWkCBJWHUVG1QqcDQ8OVSDU3Lh7bLgGpV0Pd7XPSHPDgZ80vh+cmxYUwm4j2WNjq3gyGyzTauFKr4fDOPT5Y3sFmqSrFZAZAMLooCJInhqFKAqIKgtq6ygKVSBR+trOPaVg5zhSp2GlQR8B0Ar21LQHjGZ+FUXxLPz4zjZH8Gfewo9tDmdbfzlQWo7ZYtFj7/M7+CxXxRCkzsqn5pakw8uQmI2KVqCmC05Mm1GQpcxc1tpdxYYmYDPGiwSONhwUd5uKe9Fo6FfFJIe3ZyHMdTCQl3ZkGIhQ3aUdEC5Wa2hA8W1gUwsWu26rDzU3U7mw2xF4Dwv7KXU6yw5LndRcB1BIA8O8zQ3BRmMrSS2bXUoec8iy/bti0WSW8bqxMCkI7RVHCwdcyq6yAV8IoNy7mBNC5PDEtndVpnf7CQIkoaAJLtUijjy+wOPlrbwEKliqrF0qr6ThF0gJADDAYCApT4frQgoi1L2HIka0O65lnUgyU2abNU5mwVxFOeocu27o1nQU7NYC8eUt9D+FcEIEMhP86logLSHh/tx5gUZFV4PMEejZo4V2v1Dq5ma7i2XcL1DXr519ASFQBZGvNLOK7AEEOe01GcI5gbHcCYhABTyaAWpljAWK50t3+WK0sBkBkm2UpV1BvnM0m8KgqQ9F4AQnuTXgCyvYN3CUCKtMDyyljQ458AJLQHgNACK91VgJguZ5MBcmOHAGRJAEiWGSAEII5SgJwXC6y0DkHfD0DUHIjlXquNxXIFV7dycl3slKuiPCAAodGc61FAoGG7svfzWNV6vfvVC0BEoeMDhkIeKYQ+NzkitmoZeudbzEhSU8u1I4Vq7n/ZAt5boLVYWQAhP49FYvWso8KGmcPBnBmGhavcCBb9WAhUFzzX4Vg0KiHyVM+cztCqzy+FYANYG3BRAqRD+6OVDVzbymOhUMNOy0HHExCowQkPoIMEWpiKh/D0yBDOD2QkMJlWdH6XBXttmcNzsFzMMhx6iVlDeayUK2i2mojDxelUHD+YUhkgg9GgZAdwT1fgApIrRPh3bXsHby6t4Bahmq0yobiHJL0eHAv4cL4vhe9PjWOmLyXFXIJxEzDOOaIVEW2abm7n8cHiOuYLZVQl+8aBJRlQHswko7gwmMHTYyOYSMUlf8BYKXIuGJa9XGlIdgbB5NV8STJfOAf9AQKQKB4zACS5F4CYAjmVH++vbePLrTxmxZashQ7zU1jwdzuYiobx3MgALg70YaY/ib4wATjLtmoOCebYDU8l5Md8n+08bgkUasH2QOobcbuFU8k4Xj4+hfODfQIvCaa4NxjFQ4mZJlRE5op4nZkm+ZLAJu4PA1SADFABMtUFIKJ0ECitIBlBzoEABL5dAGK3dAg6LbB6Q9BViDnPimo3AhAqEH8/u6QzQDyiluT9g/v5M8eUAuQgAFJzLBRsS47//cUVuU7Wmh2xaaJ2gydM+7yRcACXJFsrjYvD/TgWiyhFo75UTZbRXLGGd5a3Zd+9Q4jd7AUgMfl9KjcMADEWWF0AUqoKAPlyq6AUIM2OgG2eLxsTCBWYy3S2j6DhGE5lEhIwzucQA6i4HzKU/UqujM+2Cvh4PYtVASAmzWW3aM/rlmsnYhFIMgNEKUCoVLwXALlarEjjBUPQ14pVudqoNjqeCKvnoLERsbxU9yXVjKKAsCU5Gp+ubUv4+iKfO5otNKlMUZgQAbQRddsYj4Tw+NAQzg4O4ERfH/oiYVFK8Zrm+iXAu7lTxLXNLD5f3ZCvdOeHh3FhqB8XBqgoCyIoVmfE8GyIcFHscF8qy3ELCK7bKDQh6s22lOyMMpKKTz4/KNahkpI4ZtoMUwNac/cUHtLznPGoP50fnd+3YwSOAMi3Yx4e2aPo+oAaUbJIFh2EnQ581TLc7AbKC7PY+PIT1DdWEeADgMtwOiUjNxujugUYQe3B9Sl5ENUPpCxqptJpnJg+IZ3lphAZCAYkoO4ujfRRwetbvwaPAMjXnKL7ABBeOyyIsxjOgv3PfvYzKQpfvHixm/1BD3+GTzM7479few3vvPMOPv3kE6yurUkuxWGtiFh8ZsGd8IOQgB34tCPi/zbh2vuL6l/zzOULUi8wYAf6lStfSl5Gq9V+KOuuBx0LVS2ESCyu/+IX/xtPPPGkwB5CEI6RKcLfDwwY1cp+CNRr2UWgQ/UNM01oKcR54TxIEab7PHnvjY1zwPEmcKIigv+bv0+1Ci27JicmcPrMGTDLhMoP2kRJhomXX+73vu9+AEIALQUy2uB8DYusXrDdarVkvhiK/t5773X/EIIc1grLjCf/aZROvD/8/Oc/F9VOOpVGKMw+ZvV6EIhs+c6IAAAgAElEQVR60Fr4rv997/gVCwUsLi1J9sevfvUrscLinHLN7b/eHwxAdIVKzZIYMfALMNNvAplBDJ46j+TMGUQmT8JJ9aMAH5osYfQAEFUAeFRJyMMDkF4LLFrRyKhqywVafVzb2sE7c8sSTlpBQOADC8a0N2LI8mg0iMdZ2BtMSxejWOOYsGYBIMC2BiBvLRgA0pAMCRZn6VH+xIiyDAnqrmp+9RbPbaiO/M83C7hCxcZ2Hpu0m7L80gmudjzurTYSHhujARfn+hJ4YWpCrIcYyh3WYbRSXrcsbHdszFbbUoh4f34NK/mSPD9SMXJhKCMFHwKQkWhQARDdfcsCb80C5vIs4LPDPY+Vmir4EDzwSDx2R3IrEq4tMOjF6XHpah4JhxD3+eB1TIi66tDe6bi4wULY3ApWxI7CwnQ6jhemRnEqnUDG4xFoodQwQMtrIddoYT5fxnwuj7ntHWRrDTQtL9oeL2yGnfNaoILCohoBOJ6K48mJUUykEgJhWLxkgYLllyytR3JlvDO3LiAk22pLwZqFy93ixO5uxoK4uQPwczgDBCAstLNj+LljuwCkP+RjSU4V3CzvLgARr/dV3MiWkGsxJFsV5NhdK8kULL6IZVIQZ6RwlsHjI32YiIcR47npK5+FMxZ0Vio1fL5J5UMe13ZYhGuh7lFh1FyjfgIQ10KaKh+fB2czCTx/fAwn+pJIBpg5oIozqlOc1kEOlutcHwW8PreGOzsVtKQflrBt1/5K3yn0/ULlWPD7C7utnx5KS0H27KACaVzXLPixcE5owxSr+VITH64VcG2rJEVhFrS45m1LhUirQHUg4/NgMuwVsPfM5IisjwRDm7Vdk1KUAButNm6U6gJAPl7ZxGaxDK/t4FxfEj8/PSEAhHkRtG3iS8KDDwAgd4pVKVDLvtkDQCZEAdKHx9gpPJDGsA5B7wIQsZhjBkgR/317STJJBIB0FAChAoQA5LFBZYFFyzyqYnScsg4LtsQyhTZpLKh+tpWVMHEGcdPujutSJQNwPmhtpM5jF9btBVPmbsH/qnVG0gk/HvGLFdXzEyOY4XjSzk2rMczYbAtYq0rB/KO1bSzRIs7jk05qPs9JA42uh3rZVMJiug4Cl+c4/XdUVYRcCOB9YWJYiowTsYCo3XjtcPx4Dkqx4UoGwrvzK6IA2Wo6ktXQsVRxm+vPb9kIoYVjzFRJJ8Umj8XLY7GwfI4KU1d5ExULWKg28MlmXvYr+v5XanVE4eJUF4BQDaUssLoB1QSkBCB1Zjft4A+Ly7hFACTZMNz7gbjHUpkVmRRemZ7A6b6UCmX3KEshHi/HaqdFYFvH1a08Plhex0KxhjoBpTQ8tpHyW5iU/KUMXpgaw3Q6gSiBglYb8z2YH7RCALJZxBfMTcoVsVlv9ACQmAYgfWJhFeY46CwqUdYAYhP43lpWOvAJQGhjyLXEqz/A0O9ICM8Nqoyb0wNp9Ec1ANETSfDD7CSCsHeW1kRNslhviNrM4fzDRthu4UQ8hpcnx3BpsF+aA1JU8PWoUaig3CL43inh9cU1UU5QEcm1IBZYA2n85MyUjGdU9nL1y70AZG8GCBUg1J/0ApDmPgASkL2ODhvqbqIAiMoAoQJkGTd3Sqh2Q9DbmOwBIKf2KUA4bgQg2Q7EuurdhRW57jfbDkpUZtI+T+4Lttj/nU2GBew8OTaECRb4ua/o68M8v82XCECyorqbLZawIw0yEAXIDDNeBtN4jgAkqRQg+wHIIgEIrQsJQArMBKICRAMQOJL7xKBxASBTCoDQFkuFjBuQ3AtA8vhoIycAhCCF15RUo/QNkPCD+33Uoyyw+Ozzg0MAEMluWd7ERqkqn0v1Fa0qqb64NJCRLC1jQcUP5LqrOZDsjc9WNrCwU0K+wfu0K5kvsgu5HfhcPnt0BDRPJ9OY6ctgZnAAfdGIsrPS+z1VXfOliqhAmAXS7Dg4OzSE80N9uDCUEgtOKkAIjZTCRoE/WgEulCvSgLJSqIkNVq7aQrHRkkD2JlVxHtVM0B2oHitN8+20Cz/kucA8TRwV4r7r3xn/lOd/BED+lKP9HfysgwCIPAgypLFRg6+4g8riHax+8RGqq0vwN+vwd9q6z+rhAIiUMzQAoXdrNBrDyPCIdJj//O9/jgsXLyAaj0o3+xEA+ctbjEcA5GvO2QMAiLGkevLJJ/HP//zPYh/HQj6L4yxI1ms15HZ28Omnn0oH9wfvv4+l5WUUi8VDHxjfhyCA6gLClb/+678WtQlVJlQXfN2MjHsdCPcFdpuvExp88gn+8z//UzrRxbqrXP5GVCDmszmOHDOGnxOAPPfc85iYGEc8nugW1E2we3e/2qdgY6HAlGZ7i/YGgDBMmhZef/jDH/DWW2+JtRczTszrMADEhM9T5cE/BCEEF5FIWNRzVEjMnDghf8dck0g4rFRCqlq9Z6j3AxBT1P6683mXss9xkM1mRfnCQjqzXK5cvSLh7w0GWT7g1XucZr0zEP0f/uEfZL0fn5oScG5+7giAPGhE7//3vfNH9QezWwivfv+73+H2nTvd+/W9gEd3Pd/Das0kTLBYStsCqjzCQ6MYu/AkktNn4BkeRyuWks54FvLUulVfdI8ACBB32zAKkIMACEFBvmVjudrEVXaGz69gvlBDzQqhrdy34XU78DsNHIv4cWmI2RmqM1yUE/sACAvtN5hRQAVINo9ivY50MIAnh1hQzYAqlKFwqGvBwq7GFq1kXAsLpRo+WM1K16soLpodVRCUeeVKEFyCMDrot9pS4H55egpn+zPi+c18ChYrVEeihbztYrFpi83R27eXsZgrwnYcCfS+MNQnnfsEICwEEIBIgZLd8hqAUAnzurb4WWu6YgPiEA6zRGK3pZgWtVuSbfIiQ4YHVbGX+Qu9AES8zx1IN+Ybc6uSGRClfRIL9JMjmEnFEaeCQQpWqtjRYsByq4PVYhWbpQq2mXXBkFbCD4s+5QTPSpXBIgq98IeiYZwc7MNQLIpgDwBhUTDv0nu9grfvbIitC7MjKh1bzvegjnoWxM3L+OOzCKQUIBE8PzKAS4NJUYD0i2e8zJIAECnw2jau54qiBBIA0mTOgJoX+c5gsQnKFtUBu6cZfq7WVVJAW1hCnHWBVxckaX3y4cqmWOPcqdTEDoxZJlIw5nu5DgKuhbjros+1pfP9e9NjOMMiZziAiF/1IiuVDy3GCBPU+vif2yu4lS2LBQkLthYtsPbcArViStaJgkG00nnxGAuptHyJSeGf3d2m0G2yaGYLNby9mBMFyFqVgfAd6SSXgr5WF3Dskh7gmM/FuX4CtTFRFmV8XlGBGC99FnlpL3anxoDkAt5fWMdavgSPbUsWCQEIwZ4AEK0oIiAiAGHI73KVFlhKAXKnYELQLTD3gOckFlgRZoD043F9nRMYGos4joJRgHB+//v2ogYgtDhz5PniXgBEVBcaArC4vlap4YuNHD7b3MFn2Tw26y14vISuHlF8qbVi/ux98jkom2VXAUKVjoN0wIvpuCrIPj8+JAVVo6gxhWqOzUaVnfa0Qsvj0808VusttL3KNM1l449Ajl0FtbLQ7E2/UICQbRXMhWH4+UvHR3GuP4HhkBcJZsJ0re2oyALWWrbkDnBfms2VUHQZ3m2hzQIsFdRiDcXu8A4GAl6cjIZxsT8tFlS0IiTYUNZP/B2VYbLSYA5IWQDylY0tFCpVRCzgVCqBl0UBQjWPUoCI2kHrsCSLhIHb2Tz+Z2EJNwtllOGVa4T30ZhkVkAAyI+mJ3C2LyUd9ZKpYICiBWw32yBUI0h6f2VTsiIaFnEBAWUHSS8wFvZL4f97x8fF0ivmoapG7b2mQL5abeJzAhDOCbM3anV5jugLBLoKkMvjPQBE9h0FB2l9OF+u4Z21bQGbBCA7TepzFABhPukkAUh/H54YzODskIJCqiFTPfdS+UPVHPf/NxdWJVx+pdGWYHUCEGK5APf9eBTfnxjF4wN9srYytNLSD/U8l4rjKOXfTglvLK3jZq6AYpMAxMGg1yOF/p+cnhJLMLHAMgBELJqANROCLuuSIegtuFYQLkPQjQWWKEAieHmG95+U5N0oAKIbTHsAiFKAEICURTnHMQ1xPGKhrgLkIABSdSxst3n/KuEdASAlbHdcsadkcwIBiM+xMRDw4HQ8INZvT49TmRlDBJbk7eyCBz0/yzkBILeKReQaCoCkQ34BIGKBNT6EaW2BJWHqPRZYBCAfrFDhYwBIW2zBZF+GslTs93sFgHz/+OhdAEQsLi1LxlcUINsFfERrwqoCIKYRV3+sVkBqBYgOQacChFlmBylAaK0lChADQIpVuTcyI+XJ0UGZ99PpOIbkfqEyODj1kkXkWNis1nB7M4vNShUNQlFyDwEz3Ne4K7GJmEoXLwbCEYwk4hhLp5AMhUQBIu+l9/tFyQ/LSSMHM9Bm+vtwls9iOpspzMYBZfqof8+DquNgp90RQL1RqmGr3EC22kCu1hJ4X2JOExV5trK3I8TnnsX7MD9btULsaidlWR8BkK/3Revot7/SCBwBkK80bEe/dNgR2AUg6jf4IEIAQrIcbDYQqJZRX1nA6pefoLI8D0+5AG+rIRv/3QoQdeu5NyPWcmQRgrgIBIJIxBMS5vzqq6/iiSefQF9/n7Jw2f86As+HndI/2899kwBk/0nsL3T+2U7yj/nB+zJA5HrsKbybjngWgv/xH/9ROuJZFBdgyCJJPi9Fdyo//u3f/g1ffP45qtr66jDjZwr5zJA4efKkgA9mMNBaif+N1+Vhba92raP0hXuI65dWO+VSSYrnDEJ//4MPxE5pfX0N7Xanq87oHZfu12r9gHaY8zTh4VROMGSbVmIsstPey7wM+CAoMH9MN6Gx5CIEEVUNCxwsWHm9oqjgz1MJwWIyQQ4Lynfu3MHOzs7d29p91BcEG4TDPDbCKEIPvjjfDGzn3FPNYvJL+Pn7x+Ou8dFrisfOVzdT4yuu697xVgo/oFaviZqHNmwEIB98+AFu3bwl/+2wL6PCoeqF1oi0+Hrpe9/Ds889h/GxMVg6C+QIgBx2RO/xc/pebDu25NUY5Q6BHf/3g9bHPa2xdCFBPV9Qe89iuAdNXxCx0Skcf/J5xKdPoZUaQCMUQ0V7+3etfHTX4WGu5685An+mX9+vAFFqF9XzSYsXr3QJ3xOACE5Qnda7ACSvAUgdNYuYgaULVbzyO3Uci3gFgFykekIACC0XTL8flQ5AVgr9ZVABMrudR6FeR38ogOdGB6UjnH7c9AbvAgKPKqhWXUsseWiNwWIkg7+LLVsKG/IJlqABOFYHQXSQQhtnWNg7PinWMMMhFbpqCnv8nZLtYqXtyvu9dXsF89mCfGnviwSlC5IA5IkeAMKJpGJCjscCZlm4urOKLxlQ3GBRTAEQ13IApw2/3ZasO9p7PT8+IgCEgat9VCHrvYyAgdi2DNVB++bcKjaKlS4AeZbZEbQEY/FeWy7xGDoerwTIl9s2aiz06zwCnpeyrVI3RLGnErWEi6jPi1QoKD7dkp6h7a34+QUCkHwFb85t4vp2CZvNFsq8N91DI7ULQNSFyM/h3YEARBQgGoCcIAAJ+aQgcxAAMQqQLAEI83LlmBQAoYd9gFl+MVqrDYpC6GxfHENhP4JiSaMKvE0JZ3WkI/v9xQ0pHC/WmtixXbR9fnlPzgfVJDzGCIvfdgenklG8cHxMgnkJ6+IBZV8mFjUMQneArbYjYcv/c3tNlDGEIgxzlnV9gI+eUV8SdBxPRPDy2IAAEM47Q3yNlRoL65y/guPgZr6Ktxa2cT1LS5E2KnrcWRjmH3XNstDsYsjr4Fwmju/NjEkBj4W8KLvO9XMcgeWO7WCh3pbjfm9+Das7KlOGob8/Oz0hBbYuANGFZaMAoYqGAERC0Kn0cr1oavV9NwMkojNAhggsqQDpASBcz1oBIgDkzqIASyqcqADh88xAKIhzGWWBRQUIFT0MfjYARDr9aTFUquKjlU0phNKqLtvqwCPWUgQyau53H6j4b7vg4X4AhAVZFgr7mCuTjOGxwRSeGRvAVCKqLcoMHNeF5kpdWy4VJEicuQ1NDwGIyvsxO6t8vEr+1sciD0MCXTk/EQ/Q51WWWy9Nj4pVzoDfEpWDCn9XWUcF28Vyw5YC7tt3lnFHCtJesUuT9SCnyTWobGbSfg+mg0Fc7EvhhYkRsYgjlJDCMPdwzgktk5otXNNKFnaQ58oVyZY5KfvkqJ5LApC9Fn2lTkeyl2gt9xoVKYUyKlDWaCY3QyybMkkBIOcIQJipYLKOBLApAHK7WFMAZHVLQsibkjVBBUgHSR8wFvILiPk+lVmZhKhL9gMQ5kt8oQEIFSAbLEw/AICY3AxmyswJAMmK8o97BgGIZQrkTkcA33P9GTwxkMb5oTSGoiFRsphpFSsgKubyJby1sCaAb63Rkj2IyjuOScBpqet/fFSUJLRrov2hyULi2qnYGoDkSviDKECYicUOfq0AGWQGyK4FVi8AkRB0ASAllSXRzQDZD0CUAuTlmWMagPhF7WCMnLjqyl0FSFErQMqoiQLEQVADkGclAySNvQBEZ8T0ABAW0glCtjsqF4QAhOOmAIjVBSC0HiQAoQIkIACEd28FYgVQaQByswtAXKSpAIlHRQn4XA8AYdYVt/iuxVmpig9XDeCqItegBZbaK3hPiXkt9AcUAOG6NxZYogCRZx6lFOoFIB+LAqQhgKsXgHBdyL2PSktmCnl3Q9APAiB8b2aAXGUI+jatPDflfs/3YXbOM2OD8vx0MklgTms83jfV4uOzGPNWah1bMoVqnY5kFIka04gtNNjiOqNyKuT1SQB93B9A0Mv8O7V/EJCxgWKpUscXmzm8Ob+CfK2BkXgMpwczuDw5LGH13EdCVFDq52WuW9mfHWZ7OKi1O6gyd6ztyPtxrLcrDWwUq8iWq8jX6qgyJN7DfYgwVlkU8pjlycF8r76rqrdfEWLaAf9Mj9NHH/tIjsARAHkkp/Xbc1IHARBuzvxiE2y3EG7U0Vxbxsa1z1FevANnZxOeekVIvTBtvQ8q9amBH/dBIPpBkv9g0TDoD0rY7d///d/j8jOXpas5mUze7aF1iALqt2dUv5tHcgRAvt68S8eK7k4z79QFCZYlnf4siNP6isoMQgpaYknhx3GkYMng8zfffBP/9V//hdu3b+8BKA86OpMtQasr2l6ZP/zfJiPjUHZJuqiqnp8OD0AIDtqtFtbX1/HllSuiAKGKgPCgXCqj3qijQzsefmFlIct1QaUF/xiLr8MWTHlcY2NjoipgxgT/yf9t3pMwhn9oAWT+0MbJfBZ/zqx3nqff55e58PlUOKGxIvv9738vweAs/jOHZf/roPE0uR9U3RBA8dgE0AwNSeHfWKEJcDGh4L3BogdAla5iggegvbHNejvUnN5j8dw13pSo27b4V88vzAuMYzH9vXffkzyQXkul+63HXoUHwRTPn6Bqf2bLEQB50FX9gL/nfDm2WJTdvnMbr/33axJiT3hFJc83CUAcrw/tYAyJyRnMPP09RKdOohxJoOoPoS42HHufIKTYeY/A3K951t+CX9cd6bqTl89RuwCEthOHByCFlqMUIFs7eHdhFXMFBUCoAOEXd5/bht+tYUQACIPDM7hI6BAN91hg6UBjDUDeXljDre0dFGp1CaF+aXxYCtwM7qQixEOLKPmirgABi9G3C1W8ubQpBe61WgvlFguAGmloAGJb9MDuIOG0dWfzpBRM6GdNqy0WI9VLFbg32i6uZkt48/YKbmcLqLfbSNOGRVtgCQDpscDaqwAp4407a7iyVcKqBiAubZR4LE4LPqclVijMr3j2GMNFVTYKO+B7FSU8PwIVemobAEJYQwXI5fEhTCUjiLj0hldO2pJTYXnFX73Nfs+uGsME1+9VbSiLKhaYVTC6lHD073A0WOwpCgCp4s25LVzbLmKTzQKHACDm+V5116rn+sm4BiADSdwNQDwSbC0ZIDmVBXNjuwgBILYqzBgAwvMNuQ6m4iwMqfE7lY5iQICKggIEPSyWF2xHxu+d+TXJUllpMBDbgqMBCOfDaAZCjoOE08KJRBTPTx7DuaGM5GkktUWNPO+4lmSgZDsOruXK+MPtNVzPlsQWq+EcDECkhK2VKRxn5hm8MjGAxwdSogZJ93aA03qMobK2I0Dwjfkt3JAw+I5Yj9H+irMtBW9ZsgxodjBoOTibieGl6XEJ2R1kNoxYDakimRS2aJPStHF1u4h351exnCvA7bRFefBTDUCYRyAKEMGGlhTI8+2OBONS6UUAwuutoi2wpHgoIegtTGgA8hiD7h8AQH7fA0Bq9wEgpshmOp25RiTMeGldPPivl+tik0YAIvfuHmspuZy7l7WyunkgAGFBNuSXYHiC18vHFIihSsOAGGMptlKq4ZPVnCgGrubLWG900JDsEaUok8+SD1X/7G1m5rTwZ/gn7gEG/V6xIqMC5ExfAhm/JeHJVKTwxfnLd1ws1Gx8sZkXADJXKKPh9aElAISfoeGbLmYyg2My4MelTArfmzqGE1SMeQwAUe/Jgvlmq42bpRq+2NzBR4tryJaqiHg8OJlmJ/yxrgKEFliG7UlGUMfGhhTbqQBZFlBa1QCEx0yw0++F2Bj+mOuyL4Wkb3+mArDdamOWAGS7gA9Wt7BUrqPlqudZpQCxMCoAJCWAiACkVwEiHfAAqAD5qgCEFj4CQFYJQAoCQPI9AIQgZiwSxLN9GTwxmMKFIQVHDQAhSFGKPSpACEDWcS1bkLyIUheAOPC7bUwnInhp/NgeAGLC5VnMJgDJNm1co/Xh4pooAJm3wqL3gFaAEIDcSwHyIADC94l2mjiRiuDl6VFcHEpiLOJHMqABiIaIVKIoCywCkBXZj2raLCnotDARC2EvAKGSRYWgs0pTdaAUILmiKAkEgNi8v7LorezGxQKLCpBEEBcHEnhqbAjjBwAQKi8IQN7dpwDhgqQF1jQByEBaAZBuVth+AFITAMJ1NpuvIttoyzWgmjV2AQivQypAqIzrZoAYAGIBtP28qhUgAkCqDWWBJYpCcx9V6i4FOJ0DAYhki+gtSgBIUwOQrTw+XtrAerEiyqCxZEzOi4CaAKRfgLkGIFolwXXD59i2ACNtIuVSaaW2IPVPYy6lvhvz3m9UHNyceOsnjCCwYJ7OF1s7eGNhFZvlqtyjpvuSuExLQAL2gB8xr0caKATtdVUc6v7E+x0tKMUWznalKSVbaWI9X5Hz2ihVkBV7uLbYxvH6FVtNDUD2fG/cA0GOAMi34EvEI38IRwDkkZ/iP+8J9gIQJXVTxFwASKeDSLOJztY6sjevobw4K6HobqWAgGUASC/55YO+kc/do/CpH4zVV1xKhT0Sbvvjn/xYPPkJQ+hvrwrBPWNzBED+vAvlEJ/+TQKQXQWBqYfsXQCPYmGstyBtriqepwnDZs4DFQsvfe8lPP7E42Ifx442FuVZcGfY+W9+8xsJ3WaA8ebmZjcM+zD9GVQSZGh9dekS/vZv/xbPXL6M49PTYq9kiu2HWAbyQN0Lbu4jCdvzdgYqVCsVbGezomb57LPPcPPGTSwuLWJ7OwsGNbPzicfK9VapVLp/WFx/mBdtvqguoJKGUIl2YnwPvifVGqVSST6Pf6jo4B9CEZNnYdY79yoqFQJ+v/zTo5UYLCBzTmjjxd/lPO1/7e+g598biy6GzjP7gvti1/pJNk4VUt/93Z76gvrr+2+Wql6jH8LNz5rC4/7fNQqkfQd+4GfIFzal8uPYEPqwqP7hBx/Kuvzyyy9FpcSxeNCrF4DQCmxkZESyon7xv38hEPCeSsEHvfHR3981AlzPnJOr166KYumjDz8Suzau/8MqvnrXorq397pYsiDkwPUH4MZSSE6dwvGnX0RofBp5fwQVr18sDXh19LZQfDcAiJoO7Z4h6gR+kVUAxH2gBZZkgHQBSB7vzK/gTqGOCgGIRaCwC0CORTwagNDDul8rQMxcqQDPnA3cFAusdQ1AqhiOBvHyxIhYYE0mokj5A7sd0R5V4GaX6q1CBa8vrQuw2Ky3paNcPU3yRTBABQiVA20JoT2ZVAqQi4P94qetOvx30+RYuNnqQArbb9xWipRqu4VUOLAPgCgLFL745Z3dzETNt3fKePPOOq5slbHWcEQBAl1UdjQACTktTEaDeGqYoboZnOxLYiAc1AUFVZzk+1VhSd7BW3Nr0hHKIuRUOo7L44OYTIShcJNKOZCSq1jHMIeA5ReV96EKv3vn21yMqjjC5+Funba7Lji+AkB2qnhzngCkhI1mA+UOO2fvdotV27t5DjfFFipAdgFI1wKrCyxozaEssFjczooFls4A2S5hu+mgYgCIVF9t+C1HrF/YPf0cFTQDacwkw1pRoj6X48eiZrcgObcqAGe9YaPieOB62RHN423BdZWeJeDaiFOZk4iAChuqfSbiMWSCASl+C1gRv3WVjXI9V8Ybc+uyTqhCoJUTFSBS7O7Z7XoBSNBr4USKAGQIj/Uz6yEkweNGQ8mufAKQnY4CQW/MbwgAybdtASDsWDazbVBmBA4G0MHZNK27JnCuPy3B6HHvXgBCO7XVtisg6N07q1jK5WG3aXUXw89OT4rHvBT8GNAjAIT2QJbYmqxU67i6ndcKkCrKOuuBx8Au7pAAEFpgDYAAhHkNB1lgFV2IxdnvtAVWrq06hl3bVQoQnQFyuUcBYsaGT1lcIwwBf29pXcKQb5Qb2GnZAkAkX0M3unWH3yhCxKLm/gBE7H9cB0PhgKgmmNHy1Ega47GQAJCu/ZV0pNNzv4qPl5WlzvViFRtNW6wWWUQ0Bly8tiQXRmfDyCHqfVeKpdxrvRaGmXekAcjpvgTSXgshzy4AYYF1p+1grtrG55s7eOvOMhaKZbS8fnR00DEBq6iPRIDCEHIvJvx+XOpLCgA5mekFIISlOvOITQjlOr7c3MF786vYKlQR8XpwIsNO+GMCs5QF1l4AUtYAhEBam+0AACAASURBVNkhf5hfwWyeBXLuParUGvYAGS8kc+lH9wAgBDBbLa0AIQBZ25YMgY7rBdkPAUjKCwEgtEH83vQoZjIJRLwK2nKlHh6AJHF5vH83A0TXHbiuJAOkVMO7ArSUAoQ5Ci6VRXLtdzAaCeJyf1oUIMxCGI6FBFirXYl7vwIg3P/f0QBkg0CegI8wEswbaovt1UvjIwL2+e8HKUByTWUF+PrCqgIgHQIQE4Kexo/OHO8CEOYA8SDEok8rQJQ1W+EuBQj3DwLLqN3EiWQE39cKkLHorgJEt+CLFZcAkGwR/00AklOKI4cKELcte9dlrQDZDUFXDh38/7yPZtvAjVxBA5AisgQgLjNANABxCUC8OBMnAEmCChACEGYyKQssBqbTqs3CggYgVLbQAmun0ZSb1n4AIspIo3TqUYAslXYBCKH+fgBCxZUJQTcKEKpiCCp4HSsLLGCtpiywOL4fbyoAwsYDASC7vFMpvGitxWP02qLsYgaIUYDwfc0zmAEg3Ed4fh8vbQoo4HPUeDKKZ8aV0nFXAaLgKT+Q08955TMI38eYJLOZgatXNTaovU81vCi1BT/d5KxIU4nOQMsTgFQbkv3y5uKaWG+GLBej8QgujvRL/s3xFBW5AclZUe9hYIu2UNP1Nu5DBoTU2o5YuWWrTayV6lgoljCbL2Ct3hB7P9qZmucH88xiLLB20U3v00zvV4rDVBqOvoQdjcDhRuAIgBxunI5+6iuOwH4Awi9UIsunvyT95ttt2LltFOduSxh6bekW7OK2fEnhTUUFIqqXbL4M1dIPXvI3+2txvQU1/cAwNjqG5194Xgp9tN1hJ/Zd4bxHAOQrzvCf7teOAMjXG+tulkRP8ZDFZBbVaXfEQj2tr6hYmJyYFKUUr18qC1hspmLi3//v/xXLobXVNZTK5T0Fl3sdnflcgo6Z6WkpNBO0EIQQiITC4QcW1fe/9x4A8hDDwt+jgoAgggCBEISh2stLy9ja3ka5ovJAwqGQgAieN8PG+TMsrht7qsN8pMk6OX78uIwtM074ucwcMQCEY2vgByET/94AEFPo5/gp9YcPftqX+HyyfzHzgudAgHKv4+oFCTIP7NiLRuVYGDz/i1/8QvbEocFBsb3an+1hzvNhx3vPz5tcJq0MkW3bfInoBSI9/34vyNILJjlunB+CDwKQDz/8UNQ8/G/GYux+a1K+lOj1z3MnEHr1H16V9T9zYkZs2R4Eew6zDr7rP8N1zWvns88/k+wgQsf8jgJVhxrffb0Ou1+NTK+b7orlPpIeQPL4aUw89TwCx6awYwVQYTC0Lij22heY+X8058eUTXcbRoxdmGRDwCs5CrE9GSBJjIUDSPh1Voa2Uyq0HaxUW+Id//YcAUgNFQ9L8j75wk3gEHRr2gIrKQqQSwN9PRZYqkx4TwASCeLlyWEFQOIxCYtVljCQgpIBIAQnf1hcx7VcCVuNDio0v+4xtZKeSIv+1y0p/LCI8PLxKVwgAImFkNgHQBjeum0D13oASKXVQpIAZDAjdl5PDDJzItS1LhGbDctCdQ8AKWK1ydBXVk99qgpht+Fz2gg7TUxIGHa/BiApDEaCKguCBUwCEFGAWFoBQgBSFQDC0PLL4wOYSB4MQFoOA2wtNB2qrFSFTnb4rq3EXnjR7QzdU0Pg7ytLl7liDR+t5KSwl201UWW+wX0AiHq83gUgvQqQXgCiLLAUAKFiRwEQRwr/tMCi5dZ205UOUhaV+Zm0wAqwqARXvN6fH6OFWBrTiTD6g/5uRgx/XjqyBeDQkmxFAMhGw0HF8QK+gCoUO20BICwbBdxOF4A8NzmC87Lu4rsARBcZCUByzKzpApAitghAnP35H927pFKAWJYE6ioAMojH+5MYj4aRDjBbQb1YwNwLQNYk9DrfdlDrKmFUELqMsetAAIhLAJLA945P4BwL1iECEFoWGcWUJcVZAhACm3fnVrCYJQBpaQUIgaACIIQ0LJGxkCYZIG1m/RgAsqGuc1GAKFUOi9ShTkut5+EBPD7UfzAAEaAGXN9RAIQZCfsBiAlB7wUgKrQbEg5Pu7xeAHJTAxCq+qV3TXVZ7IJwDUDoha+uArU67wJUUiRkUZEAJIhLBCCDKTw1nMJYjKHDBoAwTUhd60vFKj5a3sIXmwXcLNawSY97ASDcfZTZnJRO5dJTnfFGQiGByV0A4sFwwIvzfSmxeGLnecprIawBiCpwKgByp9rC5xs7eGtuCQuFCjq+gAAQ0YBxTci6UAOW9HgwQQUIAcjxUZnnuFcpQKRoL4oxC9l2B3doebOxg3fnVrFZrCDi9YrSQgGQ1G4GiCn4W0AvAHl9fhW38xXUXGaAKLUbAUja6wrU+qEAkKQoQMI6VNooaboKkGxBOvQNAOFJeR0CEKUA4XG8OEMAEkd4HwCREPReBUi2gI1aQ1Qk7FY/G48K0CIAmTAh6BqAGIBCAPLeyi4AyTEDhEoFmU9bAMjTBCCiAEmpLCu9Z4p1XTcDRAMQ7je1ZheACAgWABLBixO7ACQT3AWgEnZvu1AApCAARELQ28TaygKLVmAEIGf6U4j0ZIAYAMLPFAus7Tw+3tzBWpUh6NzvVO4RVRfMoGIGCAHIhcEUFABRGSDmCmJnPgHIl9kifq8BSM3yyJgGNAB55tiQtsCKYjBsFCDGAosAxJUMEypAbuSKyDp3A5ChAwBIsAeAyPxQASLzo0LqbzMEvdGQuWEGCBUgDAinUsIAEAIy/r2xwOoFILP5CrIN2qOqi0EpQID+oE/Wa68ChOuVu4dRxCkAQosxAhCOrwIgkillGg66FlgqA8RYYCkAkpIMEANAOG88RuZrXaMFFt9XAxBaaI0lInhmQluNpeIYIJDX6jG5hxk447iodNoSNq72AJUBZVQppj7Gn5d7aVcZsgvx+DxcaHcE6lCx88n6NtbLFViOLVk10+m4gNGTfSkci0WQYNaUzwu/xyPWWn5mELH1Qqw8eRQKaihAA3kmKbVsbNdamC8QImVxu1jBGjNCOo5SrWoVjRygVpaYNo6eEdZ3TPPQcgRAHs3vK3+eszoCIH+ecf/OfKr5giRfZrWHMnc+CWd0GKrnwC0UUFlZRmXhFip3voCdW4ffacnNyoj5xbzCpdetesA1X8x6shj3jKnxi2cYOhUf58+dxzPPPoNXfvgKZmZmVCe1+Dnq1xEA+davyT8GAPm2nvShCoP3O/h9nfWqJsIOUFUgMYVk/pPwgx3wBIT/9E//JB3w6VQawVBQfo4F5dnZWbz37rv45S9/KfY1VDG02u1DKUCMpdLExIQUl1/QtlAEA4QfxmbroebCPAd9hevWQBDJBCmXlQqjUpVsCRZrCUioSOF/J/xggf21116T4nqvRdWDjpfvwTwNji/hD4GI2HC12/I5vZZX+3NA5Lm2x57HZFZ0IRa/1GqQw2N6kGKpFzjEtOKhd76Z/8Lje9DrQSDkIMsoATm2LfZi5lhFdWRyTXSHlCncHUYVwPc0yiRaX9FWiVZYb731NhYW5rsQ6UHnI18OeCxer6h1XnnlFbHCoi0Y1+vXDXE/zOc/yj/DeeI1xuuI9nm//OX/K5Zt9XrjQMVS93asr+u9TQ7slFVfkXb7fFVxTp4zYjH4hkaROHEGxx67DP/QOPKuV4KL6a1uchH2FMUeaQss02mnvq6bcGnVEehBCFoBkorixeljOD+Ywmi4p0NUZ4AIAKm3xbv97blV3C7UUJWkDUmSELuPoFPHaMQn0OAx5oDoEHSVAdIDQBzgxk4Zb1MBskULrJqywJpkBgi90uNIBwJdqyp2BhIQsDh+M18RAHKVAKTeQbnjwrFYLlIqEGVx1EHAbSLq1HCCHbjHJ3BhsE99idfhvupWyEySXQDy+q3lXQVIiBkgGbHGeWIoJaHbfF7lSxQbPB7Lwiyti+6sSgflcpMhuKyeqmB4y7alCBa125iKBfHsyKAUbk71qY5KUZSIhY2yp6nAwmy+hD/cYQZIFQmfKkJcnhjUAISJK2I6IWVdlslKbQerhOCNNsrNDlo29zIW8owepHdnMf3o6r+ZviLODQNLWXhbrzQwt1PEZq0uRc+mqwose39T/b6xsOgFIEYBMsXMExOCnmYGiFcDEBZuGeZMAMKCmVK8sFC/3bRR7ipA5BNE8cKkGQKQF8ZG8NhAGtMp1UnN+TBe5jUNQFjIIQBhV/RGyxEPengDKmDV6QD6+0TIbSPltHAyEcWLkywM9mE8FtUWWGp3EAUIn306CtTQ6kzC4Tu2ABBd7e5BQGqgOB7sxhUAQgus8X481k8LrAjSAb+y9dUhtAJAbFvAxxvzKmNEARB+v1F5D0qzosyworD3AZCMAJBYDwARaxPHxUrLEbBHALJEANJRAOTvTytLOKUA4RK09wGQhgCLd5YUAKm6XjTkqnJguR0EnQYm2SE/PIgnhvpxqb9vbwYIi1+9AGR2UULpcx0Vgs5ssEFeXzoDpAtAdIexhFVrADJHBcjiOhjOfKtCBYgjcEmeD/R9oLccZrRd6g6xF36oFaWvHp0BMhwK4kJfUizKlAKEWSRq/ljYZyGPxmkM6/5geRufCwCpYovXmocqLBYAOUt8pjZZRISwyqpOHYZyLfC5ltg59Qc9ogB5ZWocZzNJpHwEIPw5da0JAOk4mCcAEQXIEuYJQLwBdFjYlu5tZgCpdeGxHaQ9FiaDflzqT4m1lsrOYAaAyizinsWCZ7ZliwKE1loEIFSaEYCcFAAyIgVyKkDikhGkxotjoCywWlAKkDUBIHUNQDgRBDgKgBgFSBIpvxdhPU+mYC8KkJK2wFrbwnKpjjZVWoTott0FILTAIgCZzsS7ChDOn3Tm91pgbRUgGSACQBz0Bfw4F4/hMQnZJjiOIMz33gdAVIFdWZrdKZRAAMLCNrcJ6upogfX0ABUgPQBEg17JqdCKRO7/tMBixo1YMnYcuHyWFMjalgyQ7xGADFEBElEh6N33sXYBSLaAP2gFCMead7R+n0fuoT/SGSAxDUC47rsKEA1APmVI99YOVgWA+AWAcPGxiTTWYSNALwAJaACiLNe4N3LfVQoQhqAbCyw+L7FG08FkLIxnugqQKAbCypqpVwGSaxMUF/H2XI8FFhUgEoIO2f+HAh6c1SHoT/YoQORoXaXwqQkAqeK9pW0JCb9dpEWZUoAwA6QXgNACK2JB1rnYOnFuwOygGj4SC6y82Dry/sh8OAVAVAg6FSAKgBzDqUxSxkQpQJRCYlcBUpT959ONvFivGQWI+jZtoIOqZ0VEAaIyQH4wMyEAxFjByT2lB4BcL9YVAGEGSKEsta6xRBjPjg/IM9TJVFIACJ8T1JObBguABI0vlzguLRkzzoSKA+K+aJ71jDZN2VaZZ16zfnifKLU7cq9fK1exVKyI0qbjOALG+wJeUc1Op2KYSMQwGo+iPxJCPOgXEELbPrHFokWXzjMTAKKfwghCaItF1R/B0Ze5Eq7uFHEtR7u4pvydaV8xu/WuNndXZ7Lb4XwEQB7l74l/rnM7AiB/rpH/jnzuHgCiPZ156rxhBBwXIW7c5QoaW5uoLs6idONjdLaW4GvX4XXU9q5uNkr94XUpz2VBg19+1Y3voFcvAEkmkpL98fTlp/F3P/07nDt3Tixu9hRev0Ih9Tsyhd+a0/ymAIgpJqsv8spSx3gKm5M9LIDoLfg+qAj9oIE87Gc+6H265yAXjlnYplPTdATrRwvLkvDr8+fP48UXX8RPf/pTsYmjTRILwyyyM/uDBea33npLQMAcQYBtd8fNfLm813ERAtBmiNcds0WY/cHP4Od+5QLz1wAgvfNu5t8EkBv1BX+GkIf2Uizc/vu//7t0rheLRbGpepDCoHcdcV7NefZ+3mHf47Dzfb+f67XCMkqc5194Aa+++qooH6iAMGH393uf+wIQLYc2P2NgDzv9mbHCQjjHtGN3ZO/lHpyIJwQQRaMR+Xzaez0oF6J3/owVlgC6997Dr3/9awF0Zp4eZuyGhoYkDJ4AhNfBmTNnutk0D/M+Rz+rRsCs72wuh1u3buHDDz7Ab3/7X5idvd3N1DlorHpFQer+vqsjNV1uvQBECoXsvE5lED0+g8SJs8icuQirbwhF24OGy05Vlh7vvsl/3T372zvXu115xhlaxtFSnfiMAw/DEQusmXsAEFVoV570ywxV3srjLQKQfBU1Kyj2S8oCq4OQ08BoxC/wQwEQ1TnLoN4DAcgcLbDyKNSq6A/78dxYnwCQk+kU+nQIunwx9qgv0uxSnaUF1uKGhDtv1NoodVgM9KmuTI14mIwRcpuIOTWcTEXw/ekJnB/ow0gkLKoKtQpUEwA9yjdtV7ISXp9dxu3tPOqdDtLhoKgC9gKQXY9+dsRTsXFrp4zXNQBZarUke4EFd7geeGwbQbuDmNPCTDyMF8ZUB+1MKiYF/G4HrgYqZZfh8AQgK1gvVDQASeCZqSEcT0URobJFl3A5otRHZ5v01C9hsVTFWrmBMj0oPOwAVt3Me1+mI15XHro3bQstx0VV21bscK9utdAkYO6xk93fd3k/AMJivwEgJzQAYfgsi38KgNAKTSkrFAApYqtJyyrOpwKVKlPEQQhtTMVDeOHYkAAQ2vvQG90ApK4FlmSY8P1WZX2s1TtiSeYSgHDWHWZ70f6tI1Al7TRxKhXFS1MMf+7DaDSMBJuipJNVFcEkA6Rt43q2IBkx13dKyNHHXC6t3RjhPUV4UYCo7vsZhiAf65MCO7uVabFllBos1lVdHYJOcDO/hhvZEnaajmShOGJxZgCI+reYZWMYjlKATLPAlsGA9mjvBSvMFVlq2JKV8+78is4A6eBUhiHok7g4xBB0ndFAAGJpBUiLCpCGhDq/s7SJOQIQRwGQNq9jAhBbKZqeGR7QAIT5OioEXRWydgHINSpA7gIgLgZDAYEAtBi6FwCpMKuhWBYAQsB4q9J8AADZLfzJY68uNN99FahnfQ8zCUJ+nEsllGJgtA8TibAO/FUKC7EGgwfL5To+XM1JJ/j1nQo2Gm209wEQKgjkCrOUCm33eyvVdOzQthDxWMj4lVXUD6cmcD6TQsbvQZiXaw8AKXQcLNbbYtH05twS5vIVNC2/FJNlBRsA4jrwOR1kPBamwgFconXU1Chm0nHELAc+DUB4TdHijKo5Klj4vh8sbmCLGSBeCyfTuwBkWGclcT4FgDADhHBUAEgBr8+vSa4CAQitePh/YY+jAUhcLLBYWBYA0qMAoeKJIeizBCBZnQFSqqFNiyTHhdd2BICoEPQHABDmFhwQgk5lmFGAHARAdi2w6l0FCG0Hc83WXQDksgYg57UFFm2puMJYc2AGEIE8lXJvLKzjy+0iVmuqsx0GgDhtTCc1ABnMSI5TJkSwpEE67yEdFzvaAosA5AYVIB21TxKAUAFiQtAJQKhO2g9Avtgu4dOtAj4gAKkpAKIC3S0EHRtxA0CmR0XNMhpVAESBO65SD0paAUILrC4A4fOSNKkSgES6GSCnMwQgPg1AdhUgBCCSATK3jBsmA8TlbtsLQCycjfvFAuu+AKRoAMgO7uhC/8MBEBWCbjJAtjUAkVxY15EQ9IHg3hD0XQssla1By1SlACnK/vPJfQAIYSHvR8xoMgDk5fsAkM1mB10AsrSFjSIBSAdj8SCeHu0TYHY6kxJQ3AUgBAoERA6wVqnh6lYWq5WaQHo+HynPK9UaJCuVz7xdnYraEeVvpd7BbBZImDohSqHZQrHZQq3Npgdlr0fAkfZ7JDttNBbBWCKKgUgIyWBAlLSJgAcxn0cs9IIeQigFelUgO6VUCrxwlW03ue/UBbB9uLaFxTIVZOqZvfepXB2vGHV2jbZMq9NuG8aRAuTb+53jL+/IjgDIX96c/YUdsZFamm4UdfiSA+JAAIi3XodD7/alO8hf+wDNtXl4GhV4Onz0Vl1vBoD4XJ9s7ocFIHzeCAVDyKQzkmvw6v96VexoaO/DDvfu6wiAfOvX1TcFQCSMm8VWj0e6kE3xWys5ZRz2e87vtwbqVVCYQt/XLaZ90wCEag9aJUlvrGPDYbBsTzaD1+ORQvT0zAx++MMfSuG3axFHub3jiCXTzZs3xWKIAOTzzz8XKPAwxftEIqEA5NNPi/XVE48/gaHhISl8H6bb3xRTexdot6flIa/b/XN0v3kk6GAhnQqQX/3qVxKYPj8/L3Y+vb/3oAtn/zk+zO8+6L0P+/e9AIRqH+6BBF5/9Vd/hdOnT+8W+r8qWDKKI21zxbVDlQvHj6Hzc3fmsLS0JEoAhs1TbUIbruNTxzE5NYmJ8Qn09WUQCAZlTR7mWjBr0Fi0EVAxY4LzRFVIoVA47PDIz3E9MhCdgO5f/uVfZL3yPsFjPczxPNSHfQd+2CitVlZXBSJyXqgiY/7HQdf03fdirezQnsYsXN0NQDzoiP+wi/DgMAYvPIbkiTPwjx9HJ55B2fGgKQBEFcjMq9tP9sgqQPSZdi1DVeAxWwVZHGSJxACQE+kIXqAFiihAWCBRIamq69BCwQAQekXfWcGdfA1Vyy8AhCPK7s6QrQDI41ROdAFIUAMQfjKtj1QGCBUgkgFCBUi9jnTQi6dGUgIIzvf3YVAKqirkmvMmnaEuQ9AreHNJFZzWqk3k2y5aHh/aUiyW8hQYTRxxW0ijgdPpGL4/PaneMxSUME/p05YgUEssq1ZbjrzfmwwbzhbQsv9/9t6DO470vBK+1V2dcze6kRMJgDlNjhpL8vcdyUq7ax8f/ULbe87KSfbKu7J2PTPSjCZrAiNIAiRyo3MOFfbc560CGiBAgiJHnoDWgTgzbHRXvbnufe69JtIHECAETngXVBK5BMhiqYE37xCgrWKloxQgBNxFaWmyTfqIWaoC97UZZeHEoGWCg26mCCslCaiXhRCo4s07K9go1xHzeHEincBLJ8bECibmteEX2YbyXWcAMyufrxWLAtBTPbDdNmF4gzA9KsbZPXm7JQ8C2TvFHi5YraB1qDlkAX2q9CxaVOxWzB+0VD1AgLByXixTBkLQcwkoAmSvBZZLgFD5wAwVIUB6JCxogUWLEUlUEAKENNt0xI/ncilczqVwdiiB4TCzOpSei++lp3jNtnGnwsyITVzNV3G/2UOlD1h6ABbruqnacAiQMPpIoYtTqYhYBp3LpjEaCknlO5uY7cY2YajxVseQUPC3b98XgqXu8aLrkKl7lTE8W+0+21AHNBsN4tWRNC5naSWSUMofSktESaSq2WlXdatSx38sq/D2QltZu3GccUwrBYgp1kpxzcK4rglw/urMJE5lUkjTmsTDDJhdZUnRMLHU6gkA+N7yOtbKNWgWCZA4fnRqWuYZx+BuBsguAbLWbIuF2LsuAUIFiE0LJZIGJEBogRXEc6NDuDKcFpB2JMyMnAcJEFb8CgGyvasAYSMdjQCxccdRgLBSerG5jwBxAL29y/feNf7BcavID7HAskwM+b2YE0udJF6azmEmGRHgj0SjanVmo3hlrfnDVkVA90/zVan273o5Tl3Vmas3oWUzqS1zV2JFMtRxL2DQe8Jr4nQ6hu9NT+HCUAq5gBcRXWUg8MX1gPNgo2sqwuHuiijNmGfDfYzUNd9jSZaTKQRIRtdwIhoUxcDL06NCttEujUoCvpfqD47Z9VZfMg2o5PvDegGlRktImblUbK8CZDCrhvNACJC+XI9SgJAA4UrLBrCUAkS3lAJkdkIssFwChAS5q1g4mAAhOcl8GYcACfgdAkSte64FFttGMiJAAFgRIFy3P6UCpNmW8ziJ5bOOBdazrgLEVRY51moqA8QlQCpCIBc7PViOtZpYEVHhlCVBl8Q5hqBHA5LLodYbZRlIAkQUgMuKoFtrkpDfJUCYnTGoAHEJEDcEnXObBIhYYBWqOwqQqkOAZH2KANlRgFBVJjZHSg/GPiVAT9LiYyFAmFHREwLco5Ho9yBomoj3u1hIhCVU3iVAaHEp0DT7RttLgPxmkQoOlQHCORC0TEWAUMGYS2KXAFHKBDcDZJcAWXUIEIh93mEECDNAJpwMkEEFCLOwlkiArORlnN4lAdKjAgRIBfyiBjzIAotzcVcB8qQEiMr+4Tx3LbA+3qTCpgPTozJA5Ci1A9crBQgzQFJOBsh+AkTUXTsKEAPXRAFSxUckQCp1IaRGo35cGqGFaEpIea6rYoHl8BuijLOAu+U63rvHeVhDxTSEBOFq4P6onnGtAEl6qIICKVYRDEDZfIlCw7aF9OibKsxc5frY0DVb8kBiHk1ULCm/V2ywIrqOZMiHbCyIbDSEXDSITNCHuO5BUGOBslLReEiAOPtopW/ivqw9Vfzu/oaoemqWhb6lCBCVceKu3Y76Q9Y6+VsHj3F322MC5Fvw6Pgnu8VjAuRP1tTf1i/a1YAoOa4ThE7vdVY18PDT7cHbaKC9uoTSF++jvXoXWqMCT78lVUdKWMcqGi6wJEBUsNtRFCASECWAdwDnz5+XimcqQUbHRhGNRXc75TGB1G9rb/5n3vfTIkBY7Z7LZkFgnlXnHB8qQ8G5OykQffSAGCQ+HocQOKwN5Rv3fO+TbfYaDyReJTF3284F30mOMEuCVnC0/nnjjTdw5coV0JaK4d18n2sR9cknn+AXv/iFWAwRvCSofZSXC/y7gDtthb7//e8L4M4+4HcfpZ1FnbMvRPtpESAPuw+SY2wDqguofGH4O4FcgviPS3rtzwI/Svs9zfcMEiCu4ocA/+uvvYZTp09L3gX7RPfqyhrw0cN/7+UNqD/YblR9bG9vC2HE9mNY+/LSspAhJECoMCIBMjMzg4WFBVEgkQzJDedELXRUZRD7wbXCosrgN7/5jfTTRx99JN/1OPOS4zEcDgs59POf/1wIIhJ3JEGONE6fZod9Az7LVQAxZ+c/3nxTFCBU53BcPKo91alhkABxFGzipz5ogaUesgmcRscmMPXsC4ieXICRGUYnFBMLlx4fpvat598OAmRfVaDsL4oqUASI6YSgPw4B17e6kAAAIABJREFUQgus5i4BIvYWBoJmFxOPSYDczJdQbrclc+R8NibA7OXRHMaiEQGclGLACSVlJgCtMVbzYm2xXG2i0DXR8fjQ89CPXuBDuZa4x8SIbuJsWmUlnEqnkfHpAva51i5UDlDZwkprArTvLK3hXqkqWRq0emAgMK/HtcBSdqzKToZlObTqWCw18ebtDQEyVruGIkA8EukqBEjYJtBuYCEVweu0GKMqJuRHTOc5Vo1vfh5Bje2+JUDYb++uYKNUR1jTMJtO4JWTE5gbiiOlMyxZVbYLAAYN+XYHN0plfJEv4pO1IlYaPbQ9fgmnF5BmZw1XIIMCfkkHQLy8WTDKdiNwRAKEwIlYZO4hCg8+gxxIgACKAImG8dLYkADLJNeGpGLYzQDxom0pBQhJm99RAbJNAqSPumWj7yHAS5DJIwAujdbGQzoupmNibXNxJI3xaFDyQTg+CODRpoiZEbQq+mitIIqeO+Umil0Lpjcga4PKSOHvGIhofQx5+zidjuLVE5MSVkslRcRLdblSgLBCtmyYkn1zNa+yGBiY3Nb9co075MeOoMahm5y1idfOsPAXswnJmDiTTansFwF9FBhGQKvBLJlqA79d3RLrrvV6G9We+SABQtWKl1ZHOs4PpfDyzATmUgkkPF4EWegibaHCzLd7BhbrHQEQP7y/gQ2pMLaEAPnhgiJA0n5dwGUX6GfWRbVniF0JCbXf36MFVhMN24uuWJtASAOSelSAPDs6hEtCgCSRY0bOAAHCzB5mgFwrVvG/F50MEMcC66gESN22cbeiFCCfbleFACk7Flgco65H/G5BizvYH3FwcfI/vJaJpO7FVCgg1k+vzI7gZCqKqIfqHQVXKqDZK3Z7N8tNfJ6v4sO1Iu41OgIQS66AG3ouADnXVkNIX1V3pMG2NAkq5w+JlajHxHwyhu9MTeDCEDMZ3Ip8JxPIDZV2rdfurgoxygwVWqNRaaL2TiqkDLHZI4lCe7NzuRSeHR/GZIzWT6b0iYwJks+aByutLj7ZqoqS70a+jGqrLSHS/N3vzDILhxZYQUQHCBAhAvcQIBsOAeIqQGiBZSGl0wIrdiABwtYcVICwEvz9tbxYFfVZnCAWWCRAPJgIuAqQwwmQtUYHnx9AgAwqQB6LAOn2ZM0RC6yHEiBqP2K+AQkQUQCKAqSC1QMIkBMDFlgHKUBaBxAgogDRlAKEexAVIKcyScQ0EiBqDWefkAARVU6xik+o6NnclmwUZoBQAUKsJGRZSDD7JxHBayfHhcwZi/gRG1CAkGjlursbgj5IgLBAlQRI6BACxFWA2HiQAHEyQAYVIL5dBYgQIIkomAHiEiCiijuIABELLKgQ9HhELPyYAbJjgTVgcaYssA4hQESpYYkV3WEKEK6IYnPG9m11cbVYF6uqjzdIMLVhsjDQIUBcS+ldBciDBAjXGNohqtOJ2mupABECZEsRIAxB12wT2bCOM0NRnOe5YzSLiWhYwsc5Hjg4SVhQlUhLPK7P17fLWG81UTWYceKVPYOFEbw+7jLcy3hWlusTS0nuz8o+kJ/FfbNPlweH0Fe2i45VKvdKi+cpqjCBsIdKL5VtFQ34kI4FkI0GMRYNYJR/hoOicIx6dQRIyLuh7WIXZwmhe7VYxW/vreNWuYqKFFrYCGga/B4P/LoXulfZd3LNNEjImDa6LAbgHiu5R7ta8G/A49HxLXwFWuCYAPkKdMI38RJ2H5scAkRCnBQBws1Maln48GwBvr4Bvd1Cd+0eCl98jPbKHWjVAjzdBrx2XzYHVflJEoSSSi7aA6q/AxqQB2OVG6LyDmzTwtzcPH704x/hpZdfwsKpBQH93Ge9HS/jIwDf38T++jrc09MgQPjwMDI8LLY/8wvzmJyYEiLk0K11wAZifxvJw5cMdAeue8Jq4p1Ht322VX983yg5Kq/TVbnwT74IMPOHoC/nAXNxSFSIMiqglFGudz+Jj7/9278VUFmyP3q9HQBzV1HiXqVzF3zQpBxc1zE/Py9KAypMSLKMj41Dpx/7YAbPw25yHwHyKPD04R+1F9B52Ge5442EB+/97bffFguf24u3VXsOhHv/8X305f7m/vvjvxPkpw3W3NycqBwI+JOAmJiYEBXEUaywDpwLju0Rs1MIcpP0eOeddwT0Zog8A9tJjJCwEFI6EBCyY3p6Gs9ceUbGxuUrVzA5OSF/d9RsmMF++vjjj6Wf/tf/otXS4kOtlvbfg5sFQoKOSqXXX39dronz4qhKpS+3N78+n851wc264TiggozkIZU5JFDd9jxMNXcwATKgAHG8jqXqzeuH5QsjMTmLmedfQGj6JBrRBJr+EDqEiSQTgS+37n23HZ9UtffV7hFlhaBgc1cBMkiA0AKrh5OpsMoAyaoMEOYDqHcPKkAMqQB+++6qAGCuAoT377MMhIQA8ePyHgushytAbubLoOUSgVgC5bTmeX5iBNPxKEIC8KmX68W/2mjjD1slfJ4v4cZ2WQCKtteHrkuA2KZcy5BPw8moLhXWL0xN4EQyjpjGzBM1AnaBYhOLtbYQKh/c38R6tSH7Oa0eWH3rEiBjkYB4wytwxOOEoGtYLDbwH4vrogBZ6/ZRsxjaTnsrAnoGYpqFYYI+mRhemR3FqaEE0j4vIl6eY9UIJwFSM1nxbYgCgN78G+WaqKNn0nG8fHICp7JJZAMe+T2xsBBrGg3lXh+rzRaubZfw3j0FTJZtHR2OdwETFAnihj7TZoZe+0GPBxG/srhkBWjbssSrm0CDVA87OWFse9njDrATepAAUSBLAC4BksXFbELGFhUgyjOeZ3YPGD5P8ukWK0Jvr+EmlQ8OAcKgZ8NDMMerwsRhIRfQcSrOPkng2fEhsSqSCnfnqEEyiCqFjWZXyI+r+QqubpWx2eyhL9kJXgFbaDOko4+418Ko38aZbAKvnJjCXCaBuFeTClZWy5IrIcBY7BlY4vjIl/Du8iqW6030fAFVBbznGLFLfqhVRlUEj4X8uJyOCxF0YSSNsUhIcneE/HI879se4H6jgw82SWSVcZtgd1t5zYuREqewPP/0kfF5MB9lO6Tx/NQ4ZpJxRAggOR7vrqpks9vH9UpLPu+T1U1s1+pyPQuZBP5/hwDJ+nWEdTXLBVCF6wnfxQ0SgstruFNuoO6GoBNIsywEjT6mogE8w4yXkQzOkgAJB516Y3UcHiRA9ltgPQ4BQsKJ4/ppEiCCJTrgHqubhwO6jAOufwuZmJBMg6Hk3DuogKN64up2De8sb+BWhfNMEaFE+mR1tUyxAtTtPvwEC/0s7vFIlXOXQB5FIayo12zMxCN4aXxEbAJPJELIBHTx01e7E8cyQUMbt8sM2V7H1UJZ7I2qhgXLo9SxKm+H625PQO1zwxmcHc7gdDYtleMBEo489zuKtbrmxRLH2XoRV/NlLJfqaLU7iGo25qmUmx3F2Rz7MoSoj1kVu2svCZBNUYBUH6kA+d6OAsQjgKlrpbVLgLTFAuu9HQJEEY67BIirABk9VAHydAiQkgDbDNlWFlgqxJ5zk/vYgwoQd/16FAHiFaOygN2DECCTKgNkJvmgBdaBBAjzBx0LrHNDSXzv1CxOZ5KIkwBxFHyuAiTf6eFGuY4/bBXx+7UNrNbbsLwk4HV4LA1hy0bCNIRwI5F+ZjiF0UhACBBiKqIm1LxHJEBo4UgFSNixwHIUMULYPR0CRJSeDgHy3qACpEtrL5UBcjIRFaWTG4K+kwEykBHzSAKEFlh+XdSE35lhBkhcVK8E9zkH3QwQhszfKFAxVcEfNrax1mzJvsA927Vr8nDP4Hw8RAFCAmR/CDpVha4C5OP7eTl3MMMmGfBgJhEUQvalyRHMJGKSD8SME16XIYoNiBLl6lYV1/JFXM9vI99qCynPtUoIDdfoU7KHHLt5zVL7vq4KNBp9Qz6r6+X5mCNW2YLKKmVbsAz6MFpSMEF7q5AEoKt1h+Su3wdEdYil32Q0iFNDKcwm41K8kqC7hnPU5twWAqRn4jr3+3truF2qgkonbhZUlyQDAaQiYYRoEen1om9aaLT7qLa6KDe7aBoW+l5V9Oxkp3+1j93HV/e1aYFjAuRr01VfrwvdlYfvEiBSV+MsYlKFKJ6MGnyGAV+vi97mOsrXP0X73h2Y2xvQWlX4bIahG/IQJ5JD8TZU1Wsi9Tuk4GeHAKF+xLDQ6/YwNTWJP/vedyWI+dnnnsXY+NgukOs85D0JuPr16qGv39U+LQJkdmYGb/zZG3juuecllyKbze5tDOfh9qAHf/eNe4CzI7z/KK39IAFylN86/D2D16gULooIcTNQXBKEWQwMwSYwTtCZwAjfSxD7+vXreOutt0QBwvBi93P2t4Mbsr5zNbTDcADuS5cuifKKCpATsyeQTCUfWQG+/64GrbuepFX2A56D8/0wMDSfz+PatWsCrP/TP/0jrl+7LjkWlrlLgjzJNX2Zv3sQAcL+JclBBQZJEJIfBPoJ/JMEoV0g7QHFisrxeX7UNQ4qYkh0UI1BwJvKGY4bjiVaVQ0qMtxsFM4/fjft16gQOnv2nNhhcTwe9cXPpeUVFSck7P7hH/5B7NpI4lHF8zgvqj44Vr/zndfx3e9+T8hBEoVHJuwe58u+oe8dVJB99tln+OUvfwkqydxx8HgECK1FBhQgcg5QD2skQOAPQ4ukkJqew/RzLyAwOYOSL4iG7hcLE4IbD4Ypqob/NhMgQckA6Qn5QACQYKYbgn4QAcJK17clA6SxxwKLNiwkQCYfkwBhFXKp3RG7hfGYH2eySbw8PYa5ZBxxVhs6D/6u4qHQ6UkOCCvUP9/Yxkq9iZqtLKT6ThQ6iZPRkA9n01EhdM4P5zAejUgYLisg+ZIwXU3DWkdZXLBS/vPNAvKNtpxJh8OhQwgQVfHKKnsCNXfLTbyztIUv8hWstNooG5aMNVZd+ixLAOvpWAhnhhJ4ZiIrFjsEXXlfbvvys0p9A8uNLq4zzHZlE5uVBnTTxmQiiudnx3Aml8RENICkz7Mbxi52GJaA9HcrNQlTZYbIRscQ6yalkFYnCoKZrCSlUiCqeQWgyERCUpxAcIKhqrx3giJClHG+CMjzcAJE5o9jT6cChG2pUmYGyEsEyAcIEFbeKvLJi44FVEwbd4o1vE9LHVokdXuS82J4lcWUMr/V4AdzE7yYjPjEYoeh8AwUTnh5P+qZgNRUn/ZqXUVY3CpU8dlaAau1tihDWLHNPBPajPg1E5mAFzPxoIy3yxOj0s60gxNoyAlyZQXwZtsFwEr4eCOP1WYHfZ9f2eU4zyO7y/cuCSIWc7YtINtCLIzzQ0np/+l4RBQGUl5iqWKwnsaK4D6ul5q4Uajg+mYRm7WW5AzQ1o9BxGwJH8m0kB9nMnGczaZwdmQIo9EIggJ3quWNAGITkBwPZgNIpf9WAeVmUwD2uXQC35ubEmJvlOHpQoC4AcK05LEkEPo2K/TvrWOxVEWpb6Ittl0eqdaNazam4mFcHs2KcoaqiVQw4BiVOAQIVQNUgBQezAA5CgHC3dpVgDyMABHqYadA6WgKEEWAqEpwgqf0uZ/PxPDyzAhOD8UxEtARE4KSLa8UWvTdLxuQde+9e1sC5K3T8s60YTkEiM8yxT4rpgPxgA8pzi+vjpZhodrto9DsoNVnfTYwGgnhci4tBAgDkwlKkxijakjITZIgFrBab+EPGwUhQEiGbHd66DlkPtUkDF1OaRYm42GcH8thLpvEZDyKVMAnldsuAdKEByULuFVtibXQTSquGm30e33EYGKeCjUhQFLIhsOPSYDsVYA8HgHSPEAB8gQEiN+HM2KRlAQVINMMQT/UAutPT4CknAwQRaRraBl4wAKr5hAgaQ9wlgTI/CzODCUlH4UKQM4fjkyC3eWugeV6C1e3i3h/ZR33qnVRu5Kc1m0vopoHWV3HyVQcz0yPipKQeVsRfYAAwZ+WADkd88m+cJAC5KgEyMUBAiTkhqA7+zrXDmZiHZgB4ipAvBqGSIA4IeinBggQrodKAQLk2z3cLjZFafHZRh4bjSYMr0fIYtpFKdWkOltyjz3IAivlECCy97kKEIcA+XSrAiFAak1w5w37NAyHvTg3lJAsn4VUHHFdqS7ccPaes8/dr7WxWCjj8/VNrFXraJiWEKfcO1WphgavRhJSl/6O+j2I+X2I+/2SvVFq92T8MC+KClTek7KdtIXw8FOByQJGyfZQ4860TMn+NG2Vc+SHgRgMIUAujGRxOpuRPSYTCkp7yD2TADFIgBi4Xqzg3eU1LJWrsteEdB2T0YjsY0OxCCJBEiAe9AwLtXYP2/U2VksN5JmvY1voOJZ+h2F+39BHqePb+hJb4JgA+RIb99v80buOfc6DgXM+JQHiFmIKocEDimXBb5gwC3k0F2+gubSI9soy7FoRIfTB+Dc4JIgb8qR8DvdbBg08jrhZB3ygMS0YPUPsVZ555hm8/MrL+LPv/hlmT8zKgisg4YD90be5377K9/60CBAqEn74gx/i1ddeFSUIw4/3vB6D0NixYjpcQ3LkJpUp8hQVSPvBvcF/dwFIF4R2rcAGgUlmNjD348033xQgm+Dy4Gs/mL2fTHCzP1544QX87Gc/k7lH5cHjANvu9x1KgDylebsD4Dse3RofbB31DEHba9ev43e//S3++Zf/jOvXrgmh6gbBf5VB1IMIXVE6eDyisog4uRecE7QIfO7Z50SxwzmxJ6PlEc4SgunQ17Xflyp/Kj/cH6o/SELQEumgMcjr4FhhADnDx5nBwWvgWHkcQprqEuazMAvkn//5n/Hee++J8uRxs0CoiOL3kyj/2c9+igsXBkLin9J4O/Ki8DV9I/uZhBfJMKpy2B8kQkhIDSrIDru9vQqQgwgQhfqxXtITisOfHkV6dgGTV56HPjaBPCsbpSqOldQPWrq5Iblf5bn75F2/a4HlEkB8cJXiE2h4cgLEyWrYT4DkUriQYwj64QqQt5c2QAVIod2FbRtIBQhExvHqzIRUvBKgYGaHqwIhKMGHfGZFLFXq+Hwjj7ulKraaHdT6fQGLab2Q8uuYikdwfjiNhXQCU4koUv6AWDPxQZ7Tl6AzLayWG228t8Gw1DLulGqotHvw2ZqEOrPKlCHol4aToALERzhefp+e+opAWaUX/UZZ1Ch3ShVstzsCjPBMS2CGQOeZ4SGcGkrKveVCfmlzdU9KXcPPoZUJA8GvbVfwxWYBhXoLHsvGaDSMC2NDODucxEImjuGQDwFWZRIE83h2PLzz7S4Wyw2prLxdLGOL4agm20SpPWkxQe/uTDCEsUgco/EoxhIRUWES4L5faeLqekGAGILd4gNOKwpRbTvn9wcGo5pBO0IIZoCwKt1RgLw4QgssJwNkT2guswxojwLcrzTw2b0tLBUrKLY7aPKcrnuFXOJ1kbjw0trO65W8BgLVJEAW0lHQI18B1SqrRqzETAuFnol7lSaurZewVK5hu9mSUHeCN7y+sBcYi4dxdiyLhaGUVNnSWsUv+SDEeRTAxawAWvR8ImG6ZdysNGTs9b06bFp8ON7s+6QgTg2/sumjqmTM58XpTAIvzozJGMjoHkQIaA2GTJuWBGsvlRu4tlbE/WIN5TYB855UBvu8GmJ+HZPJKC4Q6M4kMBYNIeH3yVhyPeKV8oLZGU28t5rH9XwZq7UGWt2ujP9ZWh2dmJQsGpKVKutHESAkm7q0WDFtrFTq+HR1C7e2S1it1VGnQt/rRTwQwEg0hBOpOM4OD2E6EUU24BcliXsO5vMdP+dPRoA443JXkfPwg4pyBVD9QyKSVcyszqey6NxQXHJbMn4qlhTxxOwT2sW0bI9kgdzYrgpRebNYwVarI2owUXbARsrvw0QsjPFkDKNpZa9b75tYrTZwbX0bm7WmjP1EIICFRBTnhxK4Mp7BdDyMqMfN+BGsUdYGF+C+VSThm8dKrSGfxzwbv5A3XkxEgmKVtzAyhPFkFMmALsHEinDkHXhFmbbaM3CtWMO79zZxt1gXYkYzaYFIAiSM12dHcCabRjYSQeSxFCD7CZBxyQDhtVEB4o7zHQVInYo7KkC2HAus/QqQgJMBcjQFyGfFCjabHVGqDZEAYaZL7ugEiGSAiAWWqwA5LAPkMAXIumSRHGqBNaAAORIBYlDtZSEJC2cySXx3fkassDJ+ryglaePnKgc5V0s9Q/aeD1fWsVwso9rpin1QQPMhHQxjOpHAbCaJBYa5x0JCeioCXlXg82x0NAusJ1eA5BwLrMcjQBooiwWWowCJR4XAdRUg+wkQ5io9XAFiI+IFMj6vECBvzI7jdEYpQPwS3K0IEJIx5Y6B+9U27hQquLaxhXyzBdvnleymOi3pDFvlIwmhCkSYheO1hNR0M0BIgHAeuOH1tFbc6vRxrdKGECAreazVWmKH6PMCCT9wKh3DGzPjcn25oI6IZJe52VQaWqaFcs/EWr2JxXxJrDs3a3UJM+fayzMIV6+g7kcmHEYuFsEwFUiRIGIBHV3DEqvFe5WGkNz5ThcdUQpDlJVJvx+5WAzJUBjhQACmYaJSb6LabqHR7aBjGjBVshbCVh/jkSDOjWRwJpfBqSGuISGxMBUyiXsBCRCS/IUyfr+8ivvlGkwLyEUjeGZ8RNavNM9GfqVapWqOAe2bLGbYqOJOqYH7rRYqhiEWZCrP7/h13AJP3gLHBMiTt+HxJ+xrgcEHI7eK3mVtncLNgScnJTvlAwjKZfSX76J59zaqt2/CLG0hQgJEbLBYt8cHOsVuPw4BYpu2LOKJZAIn506CgOwP/uIHOH36tKp09rqP2Xvsj4/79SvWAk+LADl96hR+8pOfSu7F5SuXJfj4jwXCHgegPUpzPq3PO+r9HPR9bGfaFNG65l//5V/x1ttvCai8tbW117rmAGuqwc8jiH750iW8MhC2TbUJq+kf5+WSE27/D6pQFJjvhVdX3siP1X5ucPfOQ7QNmyFxsrpoAuY3W03JPaGa4L3338fbb70FZhrw70zDGKhAfJw7+tO996D2EA7asTlh2zL7g321ML+AZ599FhcuXsCZ06cxOjq2Y4ml3v/w62abtGjJcv0afvU//yd+59hfUUFz2Mu9Pv7JLJo///M/F+upF198EZOTU9B175GVF25mC9Unv/71ryULhOD7YGbLUVqexM/wcE4UKX/5l38lNmFUqUTCkd1fPz6DH9qU7tpD4une8jI++PBD/OpXv5L1xCXCHjVPBwkQ+WcnAHonBF1VPwgBokdTCI/MInPyDEYvXIYnN4JNVp7BI5WSBDf2j91vFwHilprQR9kNQacl1F4FyNEssFwFiI6eU+cn1c+iAGEIuiIOjkKAUAFS6HTRNw2EdRsziQhemBjB2SGGhYeR8fsE6NvJTCBAa9sCPN4uVnC/UsNGwwG4bRtBjxeZgB/jsQjmhhLyJ32pw7R7dEOGJVDdRsm0cKtaxzsrm5JVsMEK7Z4pQbNjQoCk9xIgbhipozigcqPY6eNetYl7lTqWy8rOq0+CApqAkCPRMOazQ5hMxDAcDkiIKLMwlBJCkzD1OjTcq7fwyboKM2fuQaXdFQIkQ8uPVFQUIJdGM9ImMZIMToi7hKFrGuqGiXy7j9V6A8sFEiAN1I2eBLpz2Q54vYj5/BgKhTEeS2AkGpHwUq6tVGLQU/yT1QIWizVstbri+c/PVcVKj0eAsDJ9KhLCC8NpXBwicRNFNqwq0lUVrFJrUOGx3ezgbr6CzWoD1W4PLdNEX/cqRUy9KQCUZXvh02j/5cFUIoxL40M4nYlhRoBqr/JId8AhqSBmnkqri6VSHWuVOrYaTdS7HVi0KNJsAetH4lHMD2cxQfIjoAAmyUiR6/Ogbar8D5JiVOQQOL7f6UtQPQkQVfGrAlzd8OrBxVCFzSsSLKnZ4lX//NQoTmeTkp9BcJj5h6JeIWFA5YZpI9/o4C7t1CoNFJttNHs9sSPxezUkgn6MJaKYz2UwFo+IjQ0tTRxjO/kcqnk2e33cKNbw3v1N3CaR0u2hbxhCgJAYfGFyWAiQk4mIhNeqNBOSICrBghXGVCssFcq4X65ihdXFvR58uo54KIDRWETabTrFavKgkDmsGFbPZUrhTxCuvqMAuS+WR0WDGRYSRidE4PlMApezKTwv4zokqhi2LJ8P2R4NCbV/uAWWoh7U62gEiKpylq2bzgMM+vWSaPTjXCaGc5k4zpFcCgcEJFYZM5YE0ffhQbVnYaPewXKljsVCBZuttqjPuD+FNE3m61Q8hvFEFCPJKHx+P5jpQKLv07Ut3C7WQfsbqhfHAroAry9MZjGXjspYDnvdO2LmnSZkZKlnYrXexM2topBZ1V4fhsXqa4ZC+yQnYCIZwzhBxHAAfg8DjEnwOMQgvEIKLtZb0g8fEnCttmDaHskkidsGFpJhvDY7gtM5RYBEff6dOcWn7gcssCpOCDo7S3uQACFwOxiCzj4iAVLo9rFYb+OzQtmxwHIUIJbtWGB5MSEh6Cm8evJwAoQ5NcwAYfaSIkDasJjdFCABQoA8ieceGYKuFCB7CRBa17kESBKX94SgP4wAGcwA8UIXCywnBP1AC6yHKEAc66G4bWIhGRfC8lwuLSqhqM8jBIhYVzlzlXvZZqMlSq+1ShVVsZi1EPD4kA5FMJFKyboxGg8hEdRFBcl1kCQLXxwHhxMg+0PQU4daYBX6Nm7S4oiZNaUaCuZgCDrzXk0oAsSPC44ChMq7wQyQgxUgDZR7ygKLe/nJeFTWL0WARGSNpUWUUk5ByImHESCcFxEPkNY9QtR99wQJkAQSfmVVpchg9VmNvontZl8sqpaLJVQ6XWEpeAbZbvd3fgjWkwAJP4IAkWt0CJCrFWaAkADZwkqthS6tJz1qLtEW75WxnCjESI6mAz41p11bUhuiECx3elirNbFeq2OjUkOl05H/Tqssrh9hvx/ZSFQIkJFUBMmIHyGfF23DxHqji9ulGj7dLOBelW1sQrNI4GgYj6lzy0g8hkggKIV+hWodpWaG1dmcAAAgAElEQVQLlXYbTSk4YUEIx7mBXCiA+aEkTmYSmEnFkSGm5owvFhOUWWTRbOP6dgkf3FtFvtZEwOvHbCaFV2cnlAWl3yP7nKwVvD8b2Gp0cXOzhmvbVXzBed6hNaSTwXKUB7nj9xy3wCNa4JgAOR4iT70F9hIgAx/vFiS6h1bnTz5IcMH01mrQNtbRvnsb29e/QD+/jpDZlqA3xjupeCbHf9HZ9NRjy4PExU7FuGMaSGCT4CuBLILezAJh9T/teIIhCskfDfA99YY6/sDHaoGnRYDQbuen+wiQx7qQL/HNjwIGv8Sv3vloVmgz64OWNX/3d38nlkKrq6uocX46JIPMr0MIEJIS/DnpANqvvvYannv2WYxPTPxRVkKudRevi/kSgyAqq+yCwaD8uKHqD23DQXXPvmB19SCtSBBWjFbKFdxfuY/PP/9cwHRWsC/fu4dKuQzLUTO468xOJeyfooOe4DsOslmjFRrbj4qL8fFxnD93DuyzC+cvYGpqStbIR4aSS8V/G4ViAR99+BH+xy/+h4Reb2xuylg67DXYVwxnpwqF4eM/+OEPcfbMGYRDYenXo2Q0uesDxyozW6heIhFy+/ZtIfTc/JuDrmXwOkSREovj4qWLolyiIoXkTCqV2vnVr8I8fYJh8KX96qAqbGtzc5c4fPttUeO4KqDD2m93HrnAq0OFaOrBX1Ve02JGnQMM2wN/Movk1Bmk584ge+ocrEwWectGXR44nYqxh1hlfmmN8Z/+we6BS4F+ci5zCBB6VwdtG3H0lQXWLDNAEjsWWO5Zi6Yt9MBfaQ9mgDTQ0rxCgLAOULdMhB0C5MoAATLM7Az5Puk5tGjfYAI3SnW8fXdDrCW2O110TQMBApHhAM6lEqD3+bnhNMaiYbFt4sO/gKuOPUXDNKVql+BupddDR/ykWfXqQVzXpTKetjxRXRdQQ3e8vaVylpWdBNjbHXxBL/qVDQFaayZU5awQIEFcyqal0vSiBMcGVSj7zt6hbJc6liXV8bwG5jY0+z0YErQNhLw64n6f2EHE/H6EaDsoeCHVTACzLqiCKDELo1yTsGcCSFQZNFkFbNmIeplR4MFCOobnp0dxKpXAsI/KGIaEqypPsQezIBkevBZWANf7PTQNB6QALTQ8YmsT44/OsG8dQRp5M1hVg6gPrpdppVLD51tlrDXaAiQR+NUc4vHBobxXAUKLOhW06gKIJEASOJ1NYDhChYUCiRRpSeLGI1XolU4PjZ6Bjmmha9sKwGo08eF6XipUWz1i5pqEtmfCAckFYIXthWEGSAdBSppgsEsEELhqmyZqvb5YD9W6PXT6VJCrzJAA7UACfqRCKuyZtjL872qMkvTxotIzxD7rZqGCj9fyuF1rYssiWeVB37EgokKA93vwsqIIEAa1h2xLAPWz2bRUcp8dJsAeRNAJpyVhwD6k8LTdN+Wa+VPv9tFxzhhUgER0KjD8alyTQKHvvDsvaH+lach3e7hVbeDqdhmfrhewWqWih7eusllkfg0lxWOemSQj0aCA4ELkOM9VDOvuGBbqbL+OGte8Dq9HQ8inIxHwIU6bKL8PISq0nEByEijueHQJkOtigbWiCJC+LWMUBEJDJBweTYA8KgRdXbOzTzhj6/AqDdVTSu2vrpU+9T6viZRfw3RIx9l0HC+M02ItirjXI1keppjTyLvRtzS0xdLKwHa7K+OEqiP2X8DrQdynIxvwIeHTEWaRj4drno0tWveVG7gugcpVVBptxGBhNh7CCxNZnMnGMUmAOqA7faFIagKZXcsjBAT7odLty9pABQiB7LDulf6I8cfvQ0DnVToAOSvZbU0C0NcbHfwhXxQl043tGgotQs0eBEnQ2YYoQF6bHR0gQEiMqfm9NwS9ijdpWecQIAQ3OWv2hqCrynWXAFGquUECpAWGoCsFSFNZNlk2fBKCTgLEVYCM4WQmhrAQbHsBbmYguCHon207BIhtC2EuFli51CMJkHdXi0KA3KnWnQwQFk8pHGIyHMRztMcTC8UURqIEdBXy8GAI+pooWtZ2QtBJgNjwWz3MxsN4fXpMMkBox5V2LLBcAqNpAKWuykb4v0trYmFIEtOmMscyMRsL48XJESFAZlNRJIM+eAgsOxlC7BsGWTcMtR/KWtftSXv6vV6EfX5RG0X9tEHyCsCs5rqaqbKn2l7Jm9kwTHxWqOI3i24IOt8JBE0TM9EQXhhzFSARyQBhQYFLaO/JAFlaEQJ226TKjzoTZrayXU2VhxXzCQHyzOSI2LUxl0tRypqoLnhGWKKCbSWPL7bLuFtryj7PL5MMkBhD0FN4eTInBRMPJUBIcFWa2O4YQmDyfnhiEWLay2yuOL53YkIygFKisGHpwu5ZoytKBK6FhhQlcL/nosv8ivuNLu6UlT0WCWMS4TsESCaON+amcXooCVcBIs+WOxZYVIC0hAChdeVKrY2u7Om0njIwFvThEtV+HH8jGYzGwmI/KPuUeuyGadmyZ9ZNA/W+2udahoGeZctewgYLetV6TfUgx0DAp8LJOywA6VtYrrXwab4kGVz3y3UegDAVCUpW1KXxnBDdIV6XbaPp7KUkgRrcmwwLtuSDQMYlVZXZSBBUOYVZlMiMTI5PjxfMqrlVqeHqVgGfrqxLvkc2Fsfp3BBenh7FiVREcpdIzIm9m6gRPWIPd7/SxtVCDb9fK+B+nUoZnh+OX8ct8HRa4JgAeTrtePwp+1rgcBJEPW3sVO6Inzf9Ty3orSZ8xW207y1h6/NP0d1YQaDTgM9glKlyNnTlb24Y0lEIENcr1u/zi/3O2XNn8cMf/hDPPPsMxifGxX7lKBXOx538n9sCxwTIl9/+cthpNkXt8fvf/17Czz/88ANUqzUhHvZ797tECMEU9+8IWHOe0dKI2R+vMPuDAHI6LcTIUcBjfi7BUn4nAXRaG/GnWCzK9blB2lQvML+ExCb/ZPU+wfxDAXtZeFhhd3jCS7fTRbVWxb3le6J8+fiTj0VJQABXQuB5IHcfvfepSL78Hnqyb3ABm4MIG5JJbM/Z2Vm88PzzYll28dIlCSlPJBJimXWoysa2pW02NjbVuPm7vxUSgoHXD8vgGBwL7Duqsai4+Nl/+S+iRhnO5RCNRHdwjYeNHRd8L5VKuHPnjlhw/dM//ZMQVxwzJNCOQsRQEch7PXX6lOwTJGRcqzz3/o8yhp+sp75+v71jI+fMXao/mJvz/vvvCxGyubW1o7Q7CgHiniFc4F7qsx3gUREgtKvxIjg0htypK0idPIvo9AkY8SSKliV++LTGkSyEbyUB4pRUO3XPKq9BVX4KAeJUACsAbJcAiTMk1UkfIHDgEiAEen57d1XCkfcQILatFCAhHxQBkhxQgKgTGv+/bWsoOQTIb++si+Ih3+1K5T+rH2lfNRMK4HQqgctjQ8qeSCxdlFWP63ygKj1tqXZs0ZeaAdcE0TQg5PEKaUKA2AW2Jc+CeQsEmU0L660OrlVq+KJQFsspVhR3BaiBZFiMh4K4lNslQEYjQamgFwB/hwRRCgmDFjkWwV0TPcmEEsM1UV0EPF4BRlW2hFsjz2pyZaFVlMrIDm4UCYRsYqnWRA3K2or3wwBwevRPx0O4Mj4sXvAnYlEMBfyiApGgUbfy3iZgaqvQZdtC16JXt2p7kgdBuR6PZGrIfTCwXYgYDYW+iVu1noS5f7CyJaoWWkAR+lUEyEGvQQKE40qZ0/KcPhr042IqhgsE20fSYpHBbBYB2zlvpT+ozqIahFkXju0I+wc2lmsNAUgJzGzWOmj0LFFx0ZqH1aZz6RieGctgPhlBzudFTIB4Z4rvVPCqfiE5RsBY0oI0QGd/eDyKQBCBizM+SQbZzHvQsNnsYnG7gluFCm4Uy1htd1HWaM1FSz21kAwSIActLSp4nsp2E2m/juloGKcILI1lBLhL6cqqyF2aaBVEGx+Obblu05K+ZOszqkP6zlFbcDa40D/BIAbZ1y0L9xstfLZdkiyRpWINxVZ/B/gjMSXZJ9EQzrICe2IE00lmkhB0c42Fd8kBrhIEAJtUA1m2BP2SSAzqbD/1fmWaMhCe64xFpeAArhdq+HcSINtVFAxrlwAJ+kRtcZlAtaNsogJElDycp44CRBEg6zIuF5s9Ae3oa68Mt1xSd5AAca7nwMXeIUDk7xQMzEmpeUxEPCaGvBbmEmE8PzGCU+kERkhc+rzwaIaj9lHfKnuOEI5ce9Q9sa04rkgqSsaPzDFa3AFtZgkwp6dOIK+OD9ZKKuPH6Iql3flcQgDYBSEKg2JzxPYlUMsXFUkk+WkH17UsdJ3cOY4B9offGftq/KuJze8VMNm0UO2ZSuG1kcfNYg2rjS7qPc4FD8KwkQQJkIgQ4GdyaeQiKgNEZWypinUSMOsSgl7BW0sbAiq3bK9YxXFBJPCb0W2cT8fwfQLKjqUQyWeXAOHnbDNfpk4CpIzfr23hHivfnZJ7ZialPF5MBgOS3fTqyTGcSO8SIHItToU/1+vPqADZrsiPWGAxc4kKkHhU9h8qQKYJkA8oxDiuuK4xJ0gIkO2KkN/FbtfJcoEo1SbCATyXTe0SIJGAkBpKich1wkbDtLFYquPNZVpglbHW7KFGxopq9MMIkIC+Q5ryc8TCqmuKAvH/LK0LAcLPpWV3yDKEOCVhyWyWc8ztiYZEtSRqRkd5xLMN+5pqQq4XhhMuTcs6ZjhwjJAodS37+M9KoeYUllABYgKbQoBU8O+3VyRYvcHCEaolTAPTQoDkZE+n/SBzREgUuYo5ZkgU+pZSgDgESNHS0LBcAoTrpasAYQZIHFcGCBDuj3zxPnhGWK628D5D0HcIkL5s/qmgDyd2CJDsjgLELZDg+HAzQN5f28Zn+TIWKy0hQFT6jiKAApqFqGZjIRnFG3LuSWIkzHB4r7OmqbYhGM+9ifO9x8wm/jcPLZ1MrDT7uFms4+PVbaxW6ugZpux9tMA6RQusuakdAoRKPZdY4TXmxQKrhU+3yqIwvF8nAaLLvsh2SusaZoI+nE7HcHE8J6oKqkB4DiLxyb4ky8ECBe7fzD/rUZ1oWbLnK58UrtOakDrMEHH3R+75JECqFrDc4DWUxMJzuViVcXUmncB5ql9HM6IEIfHCa5czjmGKGpBEfbfPsw6LB0iMe5FktoyP36XWcZ5feI5pwIOVZhuf5Uu4kS9gcasAy7QxnUrj/PAQXpoikRVGwIluZ8vLHggvyj1L5tUXhSrevp/H3YqyEDwmQL5+z4Zf1Ss+JkC+qj3zNb+uwcemPY9QTriie0blWu4qQPReG75mFZ2Ve9j+/DO0V+5Br5egd1uSA8L3Sf3CwIPfzmfvewpRwKyqLJAlnN/DBx+/T0Jtv/e974nFCUEugqf0/HfP81/zpv/GXv6XSYAcgo/96dvyP9Hf0gUwSTIsLi6K6uEf/uHvRQFBEJuH6/3A5X6rLf49QXQC2Zxff/VXfyXqj3QmIwqsQcujgxp3R1HhEDHM32D2CK+Blfxra2sCqpMcIUhNYJ6qhTNnzmB+bh4zszMyn/ldDPF+4LWPABnMFtkPoH/80ccqxPvaVRSLBQH4+/29SoKjWo3tv45HtePjDjz38/7Y6xFQlA9Muo5YLAaqMajAeO3114UIYSYGQ9NJLPF9g+3G3+W/s302NxUBQuUQQ9AfRYAM3ieJM5JXZ8+exY9+/GO8+sor0q/sz/3E2aEA+kD2BAmYX/ziFwLA87qOqkThZ9NWjWOJNnm05CIJQiLoqNfxuP33TXi/O39cKzJaXv3bv/0bPvrwQ8mFqVSrj7zNwcKIwX+mFYkiQFhhz4pCVa3d1fwIj81g8pnXkDhxGkjn0AuG0SBA7oQmym/uW+B3iMBd75RHXtvX8Q0Mdd7J/3AsXeTxWPMqAgSuBcqoKEAmQn4J3tQ00/HC9qDUB1YcAOx3d9fEpqmlKQssU9OhW7ZSgOwQICkB9gjoeZygan4nbQ0qJgQ4cAmQrX4fdZIYtFLxash5CdKGcW4oDYaTnkhGMBTyC4nAI5oCXZQ6gQ/CBP35IK4AZynQlAdwBl4LuOxRFmj06q8btoAhrPr9ZCuPW6UK1htt1HqWZMUQIgmaFsbDQTBoleoPVwHyAAHihoSLZzhBK0WqE8SWa5E1hD+sulRAoEuaU+VQsW3ca7TxxVZBAOu7zKvo9NH26AKy8zOYjRe0DWQDOmbjUSxkkjg3osK00/QWp2WOC4Y5303QhtfAa1KnZVX1TqCC0LFci3P4lkpLseQwcKPSljB3WvXQSosWVbwOVXD04OnogQInTSkJdI3h716cCAWlEvyZiWHMxCMSak+bIGU1RUTO8Vt32tEFPghgbXZ6uF5xMlE2imI71GH/ELT1eDERVRkt59IxnE6FBUgmIcS+33mucNvBCbNWWhlFoikojGPGvS+PEKVUAa11bNwtqcyG5XINW50OyqaJusa8FqVDF1JpQAFy4NnRea5hm9Amim3CcPizWYKICQHvMiESWU4FtNOP7DsZ3864VvyCIms4/l3wn//dBfxoGbbS6oif+6ebVM7UUe1YaBsEFXlvnCAmwl4bOV3DQjqOl6YncCqTRM6vI6YTeNslNFTf0tuegKoa17xrDzMd5DnJhulkEWgkJGRsqXHF33UJEFaC/+bWCr5g6LZJmy9WrxvIBX04n4nhMoHq0SFM0gLLdhQtYoFliwXW3UoN7+0QIAbKfTWv5LscYE6dQ3iN0rvOEn3wmHWfBiF+9xx/JO5ojdZH2O5iLOwX+z2Gu9PLnsqviGaJekZBmIrsoUqGFdhce0gSysgi8KeR/KBfv3ovAXeS8OvtHm6W67heqOPaZh1b9SZMo4eITlWOVwi9i2M5zKbiyIb8Ym9GIJ77nDzvOqCfGheqAlxa2lkP1VhWg5vzld/LHB2qVFy7rmv5ItbqbVRNTcBcXmOIfv+2gblUFK+cGBcCRBE/PiFJpWJdAyqGiTVn/X97aV0IkDoUAcLvjmpATrdxMR3H/zc7htNDCcR0RdjtrNc7FliKAHl3bQtL9aZkD1DUEKTln8cjBAgtsF4+MYZZIUCUxRE/xx3vVICwev7TbfWz2djNADmdCAux9sJkTtZJKgy4Lkg1ukaAHbhLAmStiM+pAKnVUeKzjUDGEMJSFCBDKfmc88zOiARlj5PR5aHFm42GZeM2lYxLJEBogdVFtW/Bpt0iQXazhxPxMF6bHsfFEaUAIcEvShLi1xqzHGwhwa86BAiVkQ0qEWkJZltI+DSMh/1CKL08MYKTqZi0K0FplQXC/5EcplWbGpe24Wg8OBa4xnoUscrnJdnfHEJeQHTnbEDSZbPvECB3VmTtrTn5hzGjL3aDz41lcD6XwlwmJusWC1ZVYakXDUvDtkECpILf3bmPW6UaSpYXLYvrpSos2CVAvLggBMioUoBQhaW2RhlPzNS4V23hAypA8hXcrbdQ7vZlXCeDflHFMOT+5aldAkTWfWd8cOwzBP3d1Tw+zVdws9pEoWPKWZGdp7AmE0G7j+lYCC+OU9mSkjnAc4ZStqhCEWlfkvPO/JPzhtgs2qgYwHKljT+sFnGnwKwpNadjuoWFoThen5uUdYR2h1REcK9x5xMJkOvlNv6QL+H91XWxwOx5XAKEdnrMj7IxEQ3idDaFhUwKJ9MJ5MIBhKA5hQRK6eUWAlOc4hb1yVIghYbqLMS5zvXL/f6WDbEkXK418elGXuxEGfBOZeQzo8M4P5TCQjIi+U7sG5nDJFxsS+z31JlLkUQcAzxbUF1Eol7pbDguFLG23rdwq9LAxxvb8j3b9aaMwblUEhdzabw4kZF+4Bqr1jtb2ULamthyrTY7+GK7pgiQqiJMlYno8eu4BZ68BY4JkCdvw+NPOKAF9teNqX8fqMTcQSDUYY6hbT6zB3+3ge7GKopXr6J1bwlWYRPeZg1+EVPSPmD3kDv4ELZnTdyx5nHpD0WAyKHZo2FiYkI85pkF8tzzz4kKZKdi/Hht/cqO52MC5MvtGtf6iSQDwWtWb//61/9biAceoHkIOgpwT6CcGRK0UfrpT3+Kc+fOCbA9SEg8DMDmd7Fan6D1tWvXpIKfCgySMi6QzcMeFQtUDYyNjeHUwimcO38Oly9fxtzc3J4Q7z2t5lbwygFut5KK7yHJQ5svKj0InhM4p4rg/r17YonF+9+RrjnrxFEJh/0Exf77F5CDD08OwbAfaOfYd0PG3QyUwe9+GgSI204E7UhGTExOConl/lDFQ8KJfXmQEoQqC+Z9MHxcKYc+FNVOp0PI72gvfu7MzC7xwCBy/juvh23ivh6mwGAWSbvVwhdXr+Jf/uVfhMi7fv06SKYd9jro80jiXblyBa+99hp+8IMfgNZ5HHPso6Ncx9Hu+Bv0LgFnbOnvSrUi8/aXv/ylqD9IqjKk/lGv/QSI8zjqKBdcAoSgIR/u/ej5I4hOzWPmxTcQmZ5HJxhFx+cXEI0VhXyYUgSIegB0XeO/XQSIanWBSwj6STuQAAHimqoApgUKQ3ldAoSAqfK+ZyYDLbD6uLpdxTt3V3G30kBb86DHmkchQCyEzB4mQ35cYfbDcBLnpaKZijG3R1XIctUEFot1/E4UIFVs9vuoWqaAUwQy4howEvDjRDSCuWQU8+mYBD7T/ifso4pBPXC7C/FOFpxDZKlMBgIXjOmEhGYS9KrSz7vdx0q9gzvlGq4VilhlPkTfQkfUEASulOXHeDggBMiFfQSI7hw45Q+N9mu2KC348knlr3NdO9aKu6CkqihVwHalb2Ct3cXtSg2fbWwLSFmgFZRkTPgEjGez0UaC+SqsKmcw81Q8itPDGQmhnmCWRMAnYILr+a/G9H5lo0OCOOCt2MYRnGV1v2FKpgDDnVkpe7tclxD17VYHzDiRkqNHECC7BUiONZ1mIeYBRn1enExEcWl0GHPpOEZCASR0XbIvpNLfYSHk8x0Ely3JSuZtBt03u7hWqOCj+5tYrjTRtBX5wD5I+30yPk6lIrg4FBUAPeaMDwIxBKKdGn9nvu9mCLkgEbdy/ohNkGN1stXuY7HWk9DVu3kVJt+wTbRYee4hgLoLvvA6XAuswwgQ95GHAG4EFoYDPiGy5pIxAb3HYmEkAz5lT+OAVbszVT0v7dbDKMBSiAkhP2xV4c+x1OzgdlUF2i4WS5Kt0je9Aj4qz3SCSgZ8mokYDEzHIrg8SkVRGifiEeQCtGhTQPMOicBHJn4lVSgOucCx26PqgdlonY6Ab+FgCCHaYXH8OxdLAoQZIFQc/N9bqwJg5Q2CxnsJEFbqPzua2SFAyK0oAsVGE8ymYZbJhihIFpsGyj2XAHGe5Rwlr4z6ByrhDiJBOK/43x0CRMA2wml9+KwOkn4Nk9EwTjLkPZfBTDyKHC2/2D9ipeeEvcsC4HyhqzgSkokEnyIsOKYahoVCr4/VRlts7u6WW7hf7qDU7qJn9aViPOY1MR4NCflAkJOgMEkQqvCooNghvQb6xtXUqZIARQC7QC1BZNooMW9jpd4S0HGpVMUqPfw7fXQ1BV2T4CABwqwJgr8vOwQIbdJoI+gSIMzuYB7OKtf/QgW/W9rA7UoDddsrc1UIEA8w7IUQIH9+YkyyTRi2zTbjS9Y9hwAZVIAw54cV/+z0oOkSIEGxinvJIUDccclPUusDZLzvVYDsZoCcjoclu0kIkEREsmW43rAAQhQgNrBca+P3JEC2K7jLdun2HGJTKbYmwkE8wyr4LAmQxA4BIjZ7XAdY2W7ZuFOu43fLG7iar2Cl0ZE9hgQIbcj8Zl9Iztemx3BhOIPpREjWLZcA4brH+esSIL9ZWhdryKZJhZHa1YIeGwndwsl4GC+O5XAqnRTburhfZXlIfo+m9h/VjGQ7vEKEkLzu2JZYIbb6fXSY4yM2gkrho9Yv9YskJrcOIEA4qOKmgdlIEM+MZ3AulxRVDhUgKgOJpIsXTRIgpiVE/u/u3hdlTMX0KALEJgGilA25gIbTcR/OZ+O4PD6MiURUwH4pUxMFo8qGul9t4aOVbSFOaYFVEgLEI3ZOVLBRifIKCZBkRAgU9zSuLMH2EiDc1wpdE7amy/zk+cBrm9DtHoapREvHRWXDPqLigUUFBPI1x3JVPSI6666oVBh8ziwyD1ZqHXy2WsatfEXmV6ffQVS3MT8Ux2vzk1gQCyxdQtBdRRXnAQmQm+W22E+9t7qGe/WmZEuRAuC8U/9kivp1Kh7GyWRcyJRJZpoF/YjqXgRo1+asOS4B6h611Ja94+soa6q7JtGurNTrY6PVxb1qHbcKJckWYs5KIhjAhWE1zk7GQsgF/aIc5TxWij/ntDW4tO6su66iSKlRqJDLd0zcaXZxo9IQspGh7c1eX67/ZDwiZ8QXxofEKo5riFjdOcQ+5xjPREvVhuwf76+XcL/WcSywjkG6Rz1HHf/90VrgmAA5Wjsdv+uPbIFdIsStoHnwg1wCRLf68BttGNubqC7eRGPpDtory0CtJIc1yj/d6iT1qDfwGlwTBwkQp8rLrXrjb7Ci+PTZ0wLsffe735VgdAHYRJJ+vLj+kV39pf/al0qAfNv7XXxFTQn3JuHx7//+75Kh8MEH74vqYn+h9EHKD/e/MTfiO6+/ju985zv4zhtviKWSC+wfZZAQQKVy4OrVq6qC/KOPpIK8UCgIuMoKc75cxQLtthLxBObm56RSn/OalkUEsF0iYY9iwZGPuwuIZStyQZQvt27h408+wVtvvSXfv7mxgXqjoaprDqgWd4fNYYXk+xUvB32OKNN8PlG08F745yDQ7obS897r9bq0gSKkVFWrwBbOhRyVkHlYPygFhAeRaFSUIFRhUAVBMmBhfl7WT7VequoudQEQgJuEB4mjv/mbv5E/2WetFiGko7/4nSTNSH78xV/8hShCqCqSLBAX6HzIfHXba3lpCW//9rfSl2+++aaMoZ31/YD8F/UctrurkOzhWH755Zfxl3/5l3L/VMewbx6lZDr63X6z3sn2q9fqEjz/0ccf4W6yHvcAACAASURBVF//9V9lHnEMcG151P76IAGihthOdoVNUxA+9HqgBcJALIP47ClMPf86guMzqHp8aGteCV0VywIBqAga7idA1Dc9jfnytehBZ81j1bM4zNusVgbiHgvz6ShenRnF+WwSk0FdwDepxJMHfg1lw8Ja28TV7QrevbuGpXIdbak0ZnW5Di/z1cyeWIdcHslICO25bAw5EiADjeMSIHdKdbxzZ0MRIL0+KpYl4DKnNFUpCY+GrO7FSNAn9kkM+Z3MJDEaC0lYcES8zNVrhwBRnen8N6WA4PexEpr+6Ou1FlYqDDOtyT/naXPYNwTEI7BOGJTVnwGLBAiDWpX6gx7wY5GQ5KUQnJDqXcdarWUaKLe78u8ED4I+evirq3IJDzX21FgUoN2ysVFv4tpWQcgGBpDyQb9jOe3pUbC6jHGpnLXhJxgGiK9+LhLEVCKKhWxKACQGH8ckDJz2Uwe/XMhXgQuO9UrPwFajjVXa4lQbWGm0RXlR7vUFEOP7lMnJwefhPcVHsv4rX3kSXiHNQgIWxhiOmk5hPpOS6x2JhBARwEvpMRxc3fkKZX0h4eh9A3ebXbHA+oxZAZWmqDMYni5VzKwG1iB5NfPxEGZSMYylk8jGQkjSMo02TQ7w6RIhbq/wOwnkkxwVSzSSY+2e2BLdKzdwo9RQlfIdlcVCOzGSc8xsMT1umygInYqjw54WdvpfxC7KzowqGI7r0VAAU9EwJhMxTA4lMRwNIeVXgPegUkjV17pt6xA2rJImQWDZKLS7MqaXyjUslqtYa7RQ7jAnwoJpKYgSXpJYXAdJhxiiKKIl10QsgoV0EheHaUHCEG7VbnuwLaeTpfJZA1p9A6VWRwJxt4olUYNM5LIYTsSR8vsQ1BUUyXZl/pIiQNZwNa8IEFpGMQMkG1IWWBdzCTwzmhZFD9ciZTGkQMwWrdCqDbFkIxC6WO9KRbBSgDwZASKfIApCGwYBZGmbvhq3OjAc9Av5MZtM4GQ6idFoWMBX+uG7/b7T9wMECOe5KN1MWwLTt5ptLJeqoshh3sVWq4dqj9ZUBHtlZYBfM5HQPfKd7BN+3xRDzeMhpEJ+GRO0shFbGfl4h8J31yGnKp3KEIamU+VGS6g7xaoQqwRmC+0Omn3m7ChFELuVa0vQsdijsuAlIUBSMjbjPgXESr4QCZC+iVXa9hSq+P3ShhDgJEDox881lyqNrK7hPDMVZsdwKhMXVZFLgKh9RIWg36m3xHrwQ85rUYCodTtgKgusiUBQyCBez0wmtpPxwHZ3CRAStp/nq2LJxZ9BC6wFyQBJ4rmpLKZcBYhDwEimigDkbby/WpL9bIkZIJ2uY23HsG5m9igLRGZNnM0lxB7JrYTn5faoULJI0DXw3r1NXCO4W2spAsTjlTXQa/aFgHltZhwXmAHC/vT7nMwdtW8JAdIzcJXZG0vruEUCxCBpoPqaarqgZmA46MV8gsUACcznhhRxqmsCrLtWeO45R9RJTp5GRfa9BgqNBurNFiJ0vxjJIRdTxINrPcXr2OqZkon1f26v4ka5JhZYXIviloWZWAjPjA/hbC6J2WQYmSAJEHWNXGPEAsu0xcrxnTsrWCzVRGnUMqkiUwQIlbvZoBdnkiS4Erg4tmuxJMSrY4PI8cBQ8I/Wiriar+JOpSEEFb8nHvBhUgiQxAMEiKzrzjjjXHt/ZVtAd6oGaDNmaUphIS0veVSGqCxG/R4hpK+Mj+IE95CIX6yc2Id7cX5lvSR7lAXULF5nG5+vl7G4XcVKpYZOv4uoD5jLJvDa3CTmM0nJEhICxGkvfkah08dipY3P8yV8sLqOFRIgHhKTnHeOVkOzEPIyrF2TtWEqGsFMMo7ZoZTsFxLaTgWoq/J0VGCyPg1YvgoxKsHimljZbbW6uF9t4k6RxEcd2+2OFEHQyi/s0zEeiYr16Fw6iYl4BEMRni90BDTAT9LFLSLa2fgcK0yqjKjisSH5W1vNjihMrpfqorhaafVR6Zli08Vcn9GgjtPpOF6cyImtWpoZLLo6F4jSywY2Gy1c2yrh+nYV14oN5NvK0lGdS45fxy3w5C1wTIA8eRsef8JDWkA9kqqtxD3A7X+7OKvyAZMEiNWBVS6gdX9ZCJDqnZswi3lEbEOYcfUgc8DrQALElbnvyv4JeDDzg6oPZoDQ452ZIAKw+X2PBGiOO/s/rwWOCZAvse15eDH6AmJ/8cUX+Md//EepnL9165YQA49SfvDvXULi9OnT+NGPfiSguUtEPAr4dO+M85PkB4OsaaX093//9xLGXqlUDlQSuEoEfjetsEh+sGL/+9//vihBCJqTfNlvdeUuJISqmOlRb9Rx9+5dUS+8/957+ODDD7GysiJKFJINh72OQoC410gFDMkN/lBF4RIdQf57KCRrEH9cEoRZFFK1TT9w9k2rLdkkbhA8FSvuD0kR94cE0WGEzVFHkEuC6FSCTExILgfb9sUXXhALQZID/kBASBjTUIqdWr0mKgsSVhw/7DcSIkep/B+8LpIMo6Oj8n3MkKEFF0kRtsuRiAeHrGLmBFUIJPKoBKElE0F4IY6OQICwjxh8znv/+c9/LqpBXgf76EjXcdTG/oa8T+aYDWwXtqWtSYD95je/GVCQESB9+MPL4N6+C7I6aq1d93b5Jz2SQHBkEsmTZzB66Xl4c+MoWRoo8ZfsD6cycpcAcU1admHzbwcB4ijdxPJFAakESgjqxDyWeDA/O57FfCqO0YBPqneVuYYCzGu0yOiaYvnxycqWVAzSOknZ63jhsWwETQMjIT/OMPg6ExNVSTok5haOZSmBUQ0NkxYXTXyysi0VtAS7a5atwqWZ3WFbAsxFac/l0QSsHY6FBSgm8MMH5yQBfwZtsiJbqozVmFJYmg2DhAotFE0LFdNEvt3BWqWJ9UoTG5UGyu2+5CaInYKm7I94rwRpApaxQ4BQATJIgLgKEKkm1jSUOh3cK1XFGzsWDCAsQcQ6vGK07jzM27xvlenQNAzUWLFfa+LWVgErFVYfK8KBChT+sNJVWXWoKm0x7mAGg0WwlMHHEBJkNp3EeDKC4WhQrEEizCBw2kQq8Z1ppgQxtgSWUrFC/+8KgZBODxu1JtaKNWzVWSXbQ92w0NUY9O2CGupDDpqxe8/guwoLAkc+mOJhzwDY0XAY08k4FrIZjMUiQuIwF4XWScqyZ9c6jBkHBOO2e33cb3UlDPduoYKtRldANo4fvqiM8ZsGkl5gLOiXANbxdBLD8QiyYT8Sflbdut7nqopeCAkBg9ycFKWgkIDpZhsb5boiyKpNlJzQXAIxbDMC22InI32q+nan2vaQtdslQEgcsDW5k5Pci9q2hD3TXmQkFlHEXjyMXNArwLN49lPp6Fg8uWInGdeiOFJKCqqICPzeL9ewQgKr3hDyg6HSrKS2HImNJmH3yuqJjvy6bYjag6qGiVgU57JDmE3EZO7G/T4JT6Z1mzufaHUi/u+WhWqni616A/lKDfliCTptIkeGMZ5MIBsKCoDG3yTY3YQmnu3vLm9isdRAySBArwiQTFDHfCqGU5kYzg7FBWCWIHsXdJesBlvs6T7fLOJWuYFlWgz1jKdEgEiHCgHSp9WNxs81xWbZL8CoJv0zHo1iNp3CeDyKNK2hSPLQh1+8+l0iRo0pIcq47lgWGn0Tpa6BzXpL1gfOM9pRUW3Wc7IzZEyJ84Ep5GWEhXlBPyYTcUwmI5hIhAR8jPp0hHSvkCC6YzfmFvNxPBMa5pgggFmXMGwD6/U27harWK83UWp3JBxZ6EkZ/4oAYVvTdobKpCnaRk0N42Q6LiHuUS/XH3V97MuqaWGza+B2uYFP17YF+GVYNclxjkuOp5SuiWLvpfFhqcwnSc0QeXceCJHeM3C/2cbtsgpE3mwy1FipjJgBEvd4kPMHMMcMqKkRjFPBQcJU7PUcQoYZCu0ebhUbMi4WqZ5rMwOEagkds9GgWCeeH0ur8Oid7A5FsHJuMBT+882qKBVYlV7p9RUBIrZ2BOoDEgQ9n46L5RMVOS7wqwgQlbuzWmvhs/Vt3CnWkG+0RfFjeUTfJiA7lT3Pjuck+2c8GpR1iXuIS96TKGOb8B7eWc1jqdJCm7kZtioGINSr233EdBtZkpbxKOZzGUyKasuHuE8XVQeJSN6bC0CrddREodXGSrmGQr2BRqsle9T82AhGEjEn+0eNJGZpMcNjsczMnS3JYGo5pm8RC5iIBHFuJIW5dBQTMXUfilhWe2/bAioWLevq+HhlA8uVBmqWhq6lCBB5p23JXj4XD0rBhZt5oywA1W7C+2ZBwkajI6qa26Wa2ENVqACBR4K8qVAiYC7EaSwo64aywHIKNjT+fhtfbJZl3aFKg2SkLXurG/2u1sIADMRtA+OREE5ns5hNschC7ad+neeL3bJZzh2uv6KcNE1UDQvr9Q4Wt2u4X2mosWz2EdE1TKdjeHZqBDPJqNgfUrWq1KGK+Kp0DQlRv1Ws4vPNLWw0WkKAUKWiybrNM5PKxQ3BVMS53yf754zsFxEhoSLsf6+6Tu75SvnojC/Hpqpvcn2w0LactaHZkf1iuViW8UFSmvfEJ1yeqWK6D9lQSEjY0VgEuSiDzXkm9EpmldyLU6zibn2yrvBzTKoD+T1drDZaYkV2h2eudl8UQVR78b1BzUZSh2TLXBpOi7VbLuxHxM8+YuaKGr+btRZubJWwVG5gtdkTizmSe8cEyDfkgfErcBvHBMhXoBO+2ZfgPj45JIhTJTN4z/K4RQ9ay4BudoFGBdb2Jpr37qJw4wv0t9YR6negO3YD6nedRzDn4/c8pA1Ua7se2O5WxgMbgS0CeBcuXsBPfvITXL5yGZlsZg/A9s3uk6/n3R0TIF9ev3FeiAVUtSoA9t/99/8uBMTGxoZkJzwKuOSVqUyOOC5duoz/9l//G1566SVMTU9JOPlRXuKhblnynbTNIXD9q1/9Cjdv3hTgej8RMWjDxH92K/apHPjrv/5rscMiaD6oHHCvwwU++SfJFdpe0Wbr17/+tYDm+a0tUX4cZDd1lHsZJEZIzpCEcbM1hoeHRZ2SHRqSbJRUMol4IiF2XswuCQaCQsaK1RJBAZIMTiA8K+kbzcZOMHxhe1tspwj2M7ieFmFUiexXiDzqmg8iclxSi9dNmzGSWcxOeubKFbGlisXjMPqGXAuDx9c31iWvhX1H8oxB5G7l/6O+3/17fif7i/12/vx5/PjHPxYFxsLCgmSQsC0HrbAO+9zBfiWpRUKGgfZuJslRgG8SVuyPS5cuSZYN1UW0ASMpwtdR5sRR7/tr87591Qd7DHcEWLeEOHz33XcVmfj++6IGeez2GnCbU/6Vzhe7NjC2B4FUFun500jNn0Fi/izsZBZFg2DdrjeysoZQeSG75RPfHgJkt3+cf1Jm8WJdwRYJaSZyIR0nUlGMhcNI6aw6JjhIcxWlnmmbrAK2sdFsY6lclYpZpWpgVaSqFKV1CP2uCZaMRwIYjfgRlQda9oU6+zHMt2V7sN3qYalYxWarI+AaH4xJRPCMJvkuDJG1CVDQBgRSkUmLIz70Dwd1sYEgmBOklYdOwFbVVxKs7XOdNEy0DQPVbg/5Tluut9Lpo9E10e6pQFMCYXL9DlFBMJS5IUKAhKgASQr5cX6YWQBKAULwinciVaCaJhWUn6yuY6vWgMbw9UAAyUgYoYCy65NqdqpQeC2dHiq0hmt1UOp0UWz3UO+bUgHN6kwCAyrhQTl2S2sQLHPyTVStrQ0vK0N1TSpAqXZglXgqGEAyyEpNv9gR+XWvgKVSFWuRPDfR6xto9w3UDVoJsV06KHd6qLV7aNIGTIgaWqeoPlejRJUtDVbCPrhOuQuCM0dZ/UwLGPqsA4h4PEgH/BiOhJELhwVciRNgkv2NbaQIqy6tWnp9AdkL3S422z2plK10TLRMFYpKMk6uyyYwyM+3ENYg4EwiqNohGw4iHQxIxT4BIoZ2EyBSyg/2vSVkVMswUev2hPwoswq23UWtZ6DGsG4G3tI6SiyynIwHV2E5YMGr2uJgQndXAaLmHQu8SAcGxXoICGkEm7yIBwNIBxnuzr70IRr0IeDTwRBjlbehxrVpWhLozlDySo9t05VxXWyTGOgr8kp4fV73gHpHPoLWpUpxwB8JaSYJ4tMx4vdjJBjEcDiITCiEaCiolExi92VL6DbVA7VuF6VWG4VGE9VWG+1OV8iSXCyObCSKTCiMiM4CMqW663o8Mr9vsDq+2RFLLBKBsEwheggO84f2dkkCeQ4oz7ZSWQ8MiGa1cgMMvc53+0JYyZnkj1aA7BbEKQKEyhaC1swLorLQlGdMrjscV7SC4thNhUJIh8NIhkJIBIOIUK3r5OpwBBCwo9UQA4IbPEN3e5JbwDlf7faFECFBwTBl0+a37FUkkugkCRL2akj4dCT8HqRCHiSDPiRCAUWuMh/NqyPgWI1xVjIrguB1o2+gzP7p9IRooaJMiFVDBdhzDLPdVUGBWiv5XOyT9d8S0nD2/7F3Hu6RVFfaP50UJ8NEmBwB2+TBQ3YAjG0wwbter3efZ/f732yDCTbGNhgMa7IxMKTBQ5icmBw0yurwPb9z76m6XepWtyYwkuY2ljWSqqvuPTdU9fue9z1XzJHFvd0yp4C9Dmd3NRDYD9Q2p1xxtjmnB3TvYs8CNOUYMvhnFXKypKdL1s+dI4u6u6SzAHHhVogS6TlntcScRRkDiX5aa284ghbyGWXX3HxBlvT2yJoFC1Tdxg7BfuIoeeZWXvpGKzonDg2OyCElllxdPvaaRaWiLJvVJSvmz5H53Z3eps7VyXC1o3NKFO47PSiHB0bkBPMK4sLrGVgbs0oFWdzTqYo1SEqUB7SBXUT3K6+MPDE0rAqfo/2D0jdSViIKBYgR8dynIIWuQrnYVZIe9mXIbAgObAgr2KRV5ODgkHxx+qxgwTeChZVa3zFS9B1iriKd+ZquV8iZxT3dGqMruru0bkOp6N7D+mKe9Y2MycmhQTkxMCjH+gd0TqLu72Gtz5srV/R2656pFmsQWWTtV7i/jyg5dWxo1Kt7uK/XtLj8yjk9ar81vwulmCOLtBe1gt5LUTYeHRqSnSdPydGhEUeQUd8lNU5SYm1JZ1GW9XbKsjmo9UoK8uvYKvnpaoYoUdZ3Vp83jg2PqqKNjQUF1hWdjgRZPadbLaLU/lFrYWDv6ebZmRGSDIbk8MCoHBusyOAYfzclnEvtYPYS165aReYWcnJlZ5femxYR154umcM+2AGh60g+bMl4rsBOjPXNPfz40KgcHRzRtd5fcVW3uDcv7O10ZCI1O7xlp9PWOdqIMTo5WlHiY8+pU7puy6pQIVHPaWvoD/d6rN8hzntIVinkZX5nhxI03OvYG3q7uvw9Py+lXN6RQfo5uubu+dwbRlF2jqiS5viIu//TBxI33Bp281HrlklObTVn6z5U1DHiegu6upwNaUdR933uTf5Sem/iWoMjI3JmaFhODA/L4ZEROT5altNjNemv5GVE79+O3GGFdFEwvpSX5T3dquxdgg1WV0lyhZyM8Lw0NCzH+gc1aYU4U09ECbXExHbafGKKDZ3CEYgEyBQenJnRtCwBEppRBT3khlqtSL46JoXhAcn3nZDB/bvlyGcfy/DB/dI1dFaKYyq69a/AjzD7MaQFAQKwCFhLAXS83akDsmrNKgW2LktQa5pMtEiAXLyB4iFPazgcOSLv/OMf8utf/1prOACmQ4xMtC4MTEZZdfXVV8nmzbfJo488KjfedKNc4Yuft9NyQHuIDpQYf//737UGCUA6gGqjV7YOBWuaNpCp/7//+79KwEC+QHhmAW/NqCyXtW+cH9IHwge7JK4/NuaUHyYUaAcwtzbqh3SAfLyxu3uU2ICcgfjAUgmlCgoHrKSID22EZAD07yh1KAEA+O6ym12GXBV7snJZlRYoPRgriJtjR48q8XHo66/VqgybJwgRgH7GDvUF72mlCJlIyUJ7IAJQfqCuufnmm9Wiij71n+1Xm6sDBw9oHPft26fxo14LapBEcdHOBDBgw6uJsE6jCDnEA2NKEXLGOKzB0ey09BfyhbZBbEGAGBhPXNoZT1M0UfvDFE2QIYxdoxoobXZxeh82AQGiSqWxMR17age9+89/KnkJOZatadMyCPX5DYHu0wHpo7Wi9CxZJlfdcLPMW7dJSsuWy2jvHDlddh7N+koeFuoJEJ/f7tbWDC+CnmpnXFAAVpxZEXYu2CuVZXZR1Nd7bqlDevIdUkSNoFCPA8DHUNVg6zJW1mxbAH11P1ESxKX58o5eMoFLBf1gC0BPPYYqtuQ6DgB/eRmp5aV/tCrHB4dVDYGdBICSAnOWwag2Z67eSz5XVUIEoAOVA1mkfBCflSFAuIRaG1WqMlIpyzCgLR/6sQ0cHVNbmgoNqeEF7iA1/dFnnQM4OAJkTJZ5AsQpQBwB0hkQINjCDOZysuvUGXlr517ZdeKUxqdQKsqc3h7p6uiQfMGZU2BnAtDQB9kwPCJnh0cUxMbiAdULgJ6abYDx1CgoXVBwUp+S9bsr8O5Gj0xWB9QCjAFgAdaRmQ6Q3hsSIF72ALkAATICCAtZrSqUUQXRAUgdKAvgAkDkSBu9lmYqu0zkZgSI1dNJk5EcCWKWtliKUduvK5eXWUWUO52yoLtbAd1Osog9AQKADOgxNDoqZwFRAI9HyxrTsRo9LUhFLUISwxc3m6pV/YKYAtAnW34ezwBkR3eUpKejIJ3FvKoqEgKEjFjIBDLmR8bk9MCQ9I+OyQh1x3gmMEWQFRVOir3anpKtItSYAHG6D1ejwV7O0sx98W/qoWATRNbwPBQgnUXp7Soq8FZEJeNrXlEkuqzzGgCuovMZwPvsmCMFID5ot7rye+VHaDGmM9E87V1FJB0nVR7UROYWC7IA8q6rS2Z1QYCUBIEOBBDZwwNjY3LWz9++4SEF1QDYAMJmd3TKnA7qEnRJd9FZwEF4YhfGfnFoYFBt1YYU3HRAfLcCeSUlqebybJHP1xVhJ2bkfKOYArQjQ5+6FloboY4Asf3b6pSEm36TWesLPyuxpNZIAKdVZRqVNqpWdc5ShLoDlUQup8qW2V3M2y6Z290tPcWiZku7WkSMTUX3xAFPgOh3byvj1pe36vPXZh7rl3+/QqPsL5AJFNDOV6WzWJXejrzuc4DcPaUO6YYAyTmgk52B/Q4CBAIAu6NTALMjowqqcw/UWh++Hg5xd3SFyxFnjwEsZQ7M7qA2RIe3usk7tQM1lLR2jK95UGX/r6g6iv3MlcNzhADn6cznZU6xJIs7O3WtQzomNoVKilEXBeKxrLGBHBrCxtUXPuZcXBcSZE6JLPReJTDJTXf7CWPv4kif2R9Qsp32a5n7OGoA7BPndpRkvgewXfKEVkpx979qTobHqloPpW8EchVw280bN2MgB92+Oot9FcV20dX10B5DmHkLROoZnBgckrMjozJaoTg0dcncOiT2PYWCEvZqy9fhipdDaBeqfHdWV8PVipweG1P7QchX9ju1QPSWgnqmGp9DKmoBTkFt1szCnm63XiFACqgHHbGvSiD2h6Eh6Rsalv7RERmtuPs16kTm8KxOyBjak9d9iP2fJATUcIDNzB+Nuu7fNSVurtQ9tSA9JWpkuL8xh/Ja5BwyTqR/bEyODQ/qfX3E10typa3dvZC46viUCjKvC2UT7/e7uidAqrmSElInR6ip4tqCQoHBZ81Boswt5Z1ln1phMi/cUw4xqOSJQU36RohDTfpHXFzMOk7Xup8TXLuEAoukWCUYGCvWuCdAvKUll+ceBQGNDSBEJ8kV9BdyhvmIapI9k/vQ7FJBSUXuR5CDSmmostPNMAgnknSwijo+OKjPA6oApTeMv7/pasKDqoAgZmlrTRVRKDFmUf+Se35XpxIgnSjTTGniEwlHy2VNKoAAOT06Ime497M3VFETurs2O4mzFXSrlb2Kv7DyOvPuWqxHm2vcm5hvjpt3D1BGgOj9Wy21RuVUpayqTXxbILWcBZm3WOS5rlbW+i0QrkrozOqSnk6eCURoN3OX5Iwzw2MyVMaS0yl1sW7NfARp+VEiHhAj0CwCkQCJc+MiR6A9AoQPonzQU9nn2LCUhvpk6OAe+frTD2Vo324p9Z2S4gjCzHT7c7dV/8E+7MUEBIgdBiADoHbn3XfK5ts2qwrksga2LvIsuBCnjwTIhYhik3PUanIKJcTu3fL6G29oEWsy+Q3AnsgCy0BE7IHI2gewVmu5a69NFBjNWh4CkGWKVw8PqwXX73//+zoLrqY3sMBSB2Cc+gxYFv2///f/FKyHdICAcPY87kHayABIBOy9uB41TyB8qH9y8uSJ5Bh37OTibsA5xAb2UQD569evlzWrV8vyFSuU+MBGCVLBbLCM9FCFAw+KnvzQx1FvYUImqBVDt0LxkCEA/YD6EA6QEKhZAKH5zs8QJe2MY7NemoIFsmbtunVaE+T673xH+4DihGvs3rVbDh9x6hP7glxqRbxkrxlaS2mtpk2blMhiPkG6QBQRs3ZeED+oUxhfLLAoaA8gDynSzstIDu4T2LnxRV2byda0aeda0+aYzGIIlwbxHugfkG3bPpXn//Qn2frBB/L14cNK1rVNGGWID63z6IEJB1phvVGUoVyHzF6+StZuuUPmrN0gQ7PnymBHlwx4aw6FNDQ70IEbLrPOZUN7syT98XIhQAD4UzDdEULEoVAblY58RboKeDyjCunwBIELV8EXqQXccVZOFQXebHuyjDxGBoCGD7VYHKDcIP5jeVcA18aODGgIlREFnhwsxYda95SYglA2Rs6L28F2AI4dEMsU/iYTmixEtWPwRLF+gK9q+/DYH6tWtEg5JACZv4BfeZ0HVs8h5dVoCXY0jQiQpUaAeEoIWxgIEOouvLZzv2w/dlKBR+yl8qWC7t3aJv+BXe0z8N/H+x8gF0AlyQJ3ZAdAFKCYy8F0H/RdRNyXg3gcAKdRy1WlgN0U8dA6AQ7oxQpEUgAAIABJREFUV+AxsO5QVSUghQc9GEPNZq1hieVAbvVo91mgIXfoxQOuHRmcn2f1NOrWULdYTdFt72fsAG0BsDoLDtx3Nl2uDgPjxbjpmFF/hLYCHFcdBERmrKlSHBXklAxOHunmDPORWACyAUKV8qLFbNUBym+uCjr7LHBAvzJz0I8J+bv65Ws6AEK5TG7dJQISKPw8YyMU7t5poJJULz2Hb6eGyAGh+gVAlgd0rUqpIILoU9sc2JjREFfkmpgQG1eMXAkbYhfUa2EOufoWnpby68fWk1vO7j8dF4CuHDYtbnw68ml2rwK9APwAfBBpzF3Wf9XROsxUjrf3QX9YQWJVgUhNzkJGas0VN2KodxQwL+R13rKeybO2mgIm9FN7KlTJEDy83wN2OtYBMRcqef0G7wdjItou/eSoALxd1GskaKODsV0fmasockpFB/6xDyW1SPw9hJgo2Uiiiv7bZWG7z7VetaLBd/ND57MH9NM1x77qAPtcviLwX+x1Gl8lPlBtQFC4zH2nrGAt12TQkyHDOi/cXOFKrti1A9GTmewz801xp/t20a0Z3Y38PZJ9ppIDfHTjN6q2RiiSnT2TWuv5JUA8OnMF6c05izBdMTYH/YgoIYgiReew26d1NbMH6J7mwGLmBNn+xJl5QHN8RRtP/EDMUSegJsPeco0TUS+JJ0NsekoFl0DE+x3o7e5UpWpO2z9Scf3RPcb2P70PMQYO5GcvZa9yPKR7brD/V3swiNvKmI65jrVupS6TnwQDCJ0eyKxCTfJ5Tz3VIB0cAcIb6DfrA1s7SHEIcQLhaCrGzQH2HOfsBd0eB4nImmXfZ69Q0tGrCd26qbj1Sts8RkI/ivoe1z/ax32HiajjCxHi91695+j4kHzg6o2wr7q9yd03iFYR0l6/IEGqMlgt671FiUWdA5rKoIo61hLjQy2JjoJTOBgx6+hHVl1R+0ESwyj3BH1GcKkYzA0IBUgAxliJOiU/SAxwZB37DnvFKAXYK3mpVIru+UKXnVvrOlJWs0oTLaj94uYdCivd0/z8c/deby+mik5nGWVr3N27/DOOzd+8aH0O2upG0+zC3EKADHR1OWpKqkDA2VNOotBKEg98ZBQbc3XISAZxY5jX+anfdR/119P7hbvv6xytVWWw5uYZlnm6N/g572w23TMI/SQZxfFF3Hkt3i4uRWqOcMOyhwEfnPQZo6rPN9yX3L2J5xgz5WKe2kbgxkzVvuxr3AtKNrdoN+fh3uyemyoan/CpPbzfxn/HCJx7BCIBcu6xi+9sKwKTIED8xwSKoXeO9cvw1/vl2GcfyeCenZI7dlhyg/2JFNU9d507AcL7Fy1eJN/+9reVALnrnrsU2NLivj7zqq3uxYO+sQhEAuTihZqHGNQfn366TQtGP/v7Z2X79u0u0ycAmawF4QdP+zvqhjtuv0PuvOtOzdzHLqjVekoASOTb2HKcOiXvvfeePPHEE2qhA6gPwN8OUGlAPTUj/ud//kfBagiIObNn+6xWR4BYkWzOTY0TrgcB8q9//UuvD6lgD77tXNdiYsXMAekB75dffbWsW79eyQ8snIgPJBF/R+FhWfETgcOOuOGBNi14rv7gBvppBo5TzkA8oP6AkIAAsS/qqQD683dA6rB4+mT6B2GDSg4FC32CiEB9gmUZ10B1cr71R0KiDeIKAgtC69FHH5Vbbr5F9+xZvbOC7P7ma8JIIkitV199VS3VUIEcPHBAPxy023fsylB+QKhRlB1Spl0lysVbsZfozBMQIJAfR44ekQ+3blXC6dNt25I517aysgEB4grPmnIhL+VCp4x2zJI5q9fJujvuku5Vq+VksUP6C0UZyZMx7sFG+0CoSEw9AWI59e3OgUsU7fO6bArZOE9pI0BYPNTuUIiiRiUPreahsIvmhdeKCgRzfEnBGoNv3Ydj/qClOg0sVgzF60p81j9nV5CIrEwP9NkTm8ECIbzv8YkkocWAtQzunogNkvtQECHP1XiiwGBed4CrqcGXU1xoNmFwEgV6auXGBMisLs0SVbDIF5iFAPnyVJ/83879su3oSTmCFUulrICkQo2e9HHUAgCRgxmUCMq5wuuWAQ54ZKCmg/ocuGmn0aQfh6QqPKF2Lv6/hChKEoEMKqifOu6daR0LA/gVbEtAELMISt8L0aHtaEqAuFEl9to7DyZbbI0mMTVLOpNcy50ewQFX9h4bK4UBcw7W8fnXHhAkws7Sx4FmBt8Alib59dbjIBBGpSkF4WBGr5hwwJi1xXaHtE3pbKkn68L+pCOW/tapeZIJ4Z38/O88ueJ+SX+cMiO9+vjlH9IrDrsMaSgD2D0ArZcN7P5Svi85sRWJt+Lr+ocUka/7MfxTMje9UsiKglvWv6krIECxpWGuu+5aPrjtR94YxtdG4Dx6WGJd6Gd4opZIa28YSOtOm2l0E92SRcNaMW5DSTqf7A7hsCYLweiVhGZxxXYC0szvO378nZWdV3YFIa4H9lKAFjDX9mwlYnw9ICVkfMy5gloR+hhrHQirfeUtxSAFHAHidpQEaPVWO+43Zo/m7rGOEOLfFa94cDaGCs7qPuZIFdM3ufc4YB+CgX7a/mrr32aktd0IdL2K3iOcssLIRpQH/NvV0LH+O1tAbbG+B8s+dx8i8C5OKPnc7NRjFHB2BAi7CKoeAHu3b6BeQHFXUADfm4Ml4609TPZa+3W69zpo3hPSuj9zWdUrksapCZ3cU7h2Jef2KxRa3INcsWvXX8aafmrM1H7MWUHq2vQkBPcVNzpuvagixv+cjqsbI9sXkjuB3VwDCof32Lyy8YJ8UQJG75PurI6Actdz6i5HRyiZCRlXS794B5ZyjKXtpxAgvLNMwoUnqZzqw+/hGheiaEC5KUZsDqYzyCXDWFxS/MdFxt0XlUzTNcD1ipKvlVxigc3pZG778dK14Z4v3XOmi4tbr/Yxg/mczrdEXWe3eb9fub0gfM5ysQv3Cke+OMbe7vOqavDPC44wcAS4fQZNxzk4XzD+GpOw3UnShNtHmVs8h+kc888AzHeeiLWWke+rU/Sm5Llbdy7ebk25+7T1P7ND+gUSRsHdB+0eaPdQu8O59ztzO2pUuXQYZ0ZnFGBCjfv9wF0kvmIELkwEIgFyYeIYz9I0Am0SIMnHhLwUq2XpqAxK+fghOfPldhnc/ZWM7d8rVVQgNSvj5m+M/gNX+sHAAEP/wc3LjpOPIT6zihvMnNlzZNlVy7TI7oM/8Rnrva5mQHxNvQhcKAJk08ZN8tDDDylIT50IAM62AbqpF5bzbpFl6WNf9M7b78hrr7+mtTCwMgoz8t3zultXCcDBAxJZRaWSgvwP3P+AAsWsKdZWS+ub4HxnTp+Wvfv2yVtvvim/feIJVaCgImgXVDcFyI033ii/+tWvNGN/+fLlatVkL/YJLAuwhgIYx2oL6yvqQ2AhNeaLnlv2Uyv1R2gdpTVQ5syR1WvWKGiPYgESCGXZggULVImCHRexcg+4abHapvPPZ/NAgCQf8r1FlPXJxg8SBPIG1QNEDrUXqMMBsUP/qM9hRclDAqXRBMr+XZ/ZvcIGIgSrMcaWONoX15+s4iN7bSOD1NIAmfesWVp75NFHHpEtW25Pa3D4Db+VNRskCOOKxRkEyN9eflmJIa0pQypgGy9IH8aR2jKPPfaYkiGoX2hffLnNgA8xJ46fcITi+45QZH01qt0zYcz8xpI8NSQf7BQ+cB9sO2dJfu5CVX5ctfk2KVx1tRyXvJzN52UMD27/4dGBLXyYdZBNunOlWb+XHwFC9F3tDvdhHFtR4HiAGsCPTgVvHB1CUXJX+0IrU4TgZAJQuo+tAA8JvKZxdwdbRn1CCCS2Th4WyID5BvK4v6aZ04newAOpjT6E++Rqf3cyOM3NNgf2uMxpRwClkLa2XPsZKkDmChZY3158hXqfEwcFyDRb1hQgECAHZdvRU3KYGhJKgBjh41gDreZBhqxajqXggLP9SqFxy8IEkCf2CniRUepjCZDpYDvXcyMNFD5KnoEdUJE1iUgBMa9qqDvCQw3e0z1llm0FJhRG3bIN16f2xCs/DAC3ViRwt2WFJ3oM15aEAPEgkoFyrlgwBIhTf0BY63VqTv0BoEsMIPLMvz+kVMiiD55SfNvTWeXGxCyjjEbyXvIGZHtSxMXPncIg7OS7zee6JwwjQBxga1dNn0FsIXmqI1FluH3UwLA04MnTVgCCehzNnp98xrVb10a1cf1wQ3VQmoJfSbt81DywlQX3VJmRZPp7gN9n5XM21pQBfPZc6IBjtydoRrGB1MmTo60ly1gOyZB0BhrQ7fHs+vjrg5cVimqk0g1bVR9JIwJ1lPw9IgU73bF1IJ3ySpkbUxJjD3p6gDBJVc7c5LSHYUc8WBrMvOQdIYDt5pn7z0x0DCp2xKONiVtLDvBPW++AcjeGKWTslVV+N3Ft0GociXLDVqaeUcfbt0LXjbuDGOhsehn2uFLVEYt+lQbrxoGpjshx2eUaZc3ad6SxEX+2S9IfgFterkaM+8HtGX6fTeaWU4rYHp3m3tuawkTH2Qi583iND0SQVzBoy71agDlr13DxTO8jekZdE7oD+fLb/JvEJIWVndWixh17o4qMJQQPZIsjQNz91NkaJtewZ5cMAWLqBrcHpiNZv7fYnA8xl2RUPU1g1pVuN0vIIk/I67MTRJa/7zgdh5H/BoA7ksERJY4AKfj+0letH6b7rwPynQIkJUAceebixrEGqjtrNis373YiW5d2X0l3Qrd2lS5hLHwMnZrIK2mU2EKXptRN8pWQEAHZWU8gpPuR22VsLrhaZS6hw8XV1mSaKODXo1/v9vzp2un2EfcIkpL+1rL0zu0I/XBndSMaEirpfdlIlpCETu/ethe7FR4mo+gqMCVikkZQv28mhI6f/wlFEayJzFZXT/jXbYiupykJbTon/0Sjc8bdzZ0i1RGuekeIBEg2zPHnCxCBSIBcgCDGU0wUgfBmbJ7C9rv0fZ6u0K0PK4JSbVhqp4/J8L5dMrhrh5z96nOpnDgipSqOgnwASul3yzpLnyDTB2JXBN3d7PV/Pnua750dnZqNjQrkoZ89JACnV1zpiqHH19SLwPkSIDb2ePo/9FAkQGyETREBYPnSSy9p7Q3UFwDH7RAgViwa+6uHH35YLbDIkqdodUtiKSBAUC8A1r/+2mvy9DPP6L9V3u2z9VuBlUaAKBHzwANy6623at0KVBdmNwX5AEmA+gOC5S9/+YtaX0H+UAA+iYll9NkTd5PlwOeAAt7MnZ2q+kBF9u1vfUttmzZdc42SHxAwXNdqV2hMEpmyq5sAiYDSBbsgU2lwHDVBOHdPT7eSJ4DuRa9SyypHLD6mCEGRwRgCStNH4gkJQpy5jhEWjbrWiABxj+DpHqo/T0JJ0c6OEhIgRqytW7dOfvCDH8idd7j6IyhQCvgye/n/ROelfdicQXpQT+a5P/xBlQmTKc5uShTqkPz7v/+7klsQWsyp+LIaNVVVAUF+oLKBVGTujbcoaRGxBGdyN/hEQO9RSD5IF2fNk+6lK2X2uo0y/9s3SG3RYjleExngA54nQCyLzwF9jgBxLw8OGXDUiuGc5gOc5JMbSO5BOGdAQMY5H4tdlqojQDDFQQHiwBGAELPKqCdAXJlcAy9SkMhnqfpxDDP7s6SGeyyz/E0DlCzLNSU/DA7Q0bOi5R7EH789p0CHO3cKQLsP+z7zUh8LHbyh79Ds1Kp0aQ2QknxnoSNAqAGytLdL/+YAhryMUtBXLbDOyv/tOCjbjkGAjEof9k2eAEkVII4EcfZW7j966A2c7Mk0yT4mAxSQgvPQspQQcJnc1EXhDC7uLnPYwFmXMTyeANHfJCqcFAoyqNmBhvWAS5i53fD+YE/VNgABAWK0jpEfCmVlCJCEGEnyPm2cHKjlADirS+IJEO17xcfAvPgdJZSuba8VyVjdub9by5xli1J8flySvO6E9PC/8WBXSErYPHY4Vj0BkF4jVXnUa0BSaigF8xzI5rc4D66l+bJp/N3ctixo2+MSIDm0VUtsl3xkkkwNR2w6MtD+5rKbNSfb99eAL4goA/cS8M49vCTkcj3Y5vN4PaGSgoUWfkdaJMqT4NdJ5nUymg68yxIgbiQtqh6KrNvHG5Mf9vwSEiAGfOq6STK+TYGSkgspMRU6wIRj7NZegqnW0e3p+No8NMVNSgOGO5mvyVNHt/l3KkAeEJ3JRf2ZlAhzlTXsqjo+fp76fG5fp8KrBXwGdrhGXEdMTWWAsCcIdACMAElnJCo3wHC1GMzUObEscvQRZNtbOkKisAgAVQN7Wcmq8HCUgoOxPedVR6wHEzAhBLyyK93jVXPna834+WFWYOwB3hLI5987dWOiIEmH1QDvkABxYL6/16iFFaoSB+QLRG2uqgSIWkF64lXvB54AsZo8ehVPgDh6JlWA6H6fxCgkQcK1kBIgCcISzmlPrjpix8XV8BFTaClBqtZWtkbd/cb4P7vfO0M1Z9joLLAc4eOID6cccoe43copPJxNmd0BzWItfUYgJt4C0uZvkniQ7lW+RU4po7VI3OJ15+Pe6DRNegdJlJe2+u35LyUxPB/hybNUsaHN9/NNz+nrmrhYWT9SBZsbv3Tl8H6ntLB2+n3Fkj7s3uIiV0d8+9EJ7llub0kJiXS/sPbXfU83okSp6+azqUvtXpiS0G6E3HOKvcJkipS44GafkoLp/cn1w+6LrsHB85j1M+mFzXKn0nIxNQWIESB+xUUCpD7M8acLEoFIgFyQMMaTtI6A33B9IaTs8SkBwl/4oDcmuYEzkjt6WBUgxz/5SEYP75fu6rCUqpU6YHV8xptlBtl2nG7njgdxFjLq1V8oajH0H//kx7L51s0KYM6bPy994hnP1bTuajziokTgQhIgAPUoQMjmvtwVIFYMnFoJFIsmU/7zzz9X26SmBEhAXADQQyQSSzLkt2zZIqtWrVK7pHZeBqIDmALUQ4BATHy1Y0ed1VMrAsTWNLUqAM0hYVBh8G9AcwgZ2tnX16f9A6hF6cK/UU2Mjoz4RzT/QDoB+RF+6EcNgFUTNU+w3aI+Bv2/cuFCBckhLRrZ6hnxRI0O+g4JA0EBYI/yBdKEOiLMz9WrVsnSZcsUeOd6oYWWtjYD5HJuiBSIFS1SfuCAEiDYfTHOpgbJjs84wqoZQBxYcLUzxu0ek8w3/fTh9mkILGJ7+5bb5cEfO6UecQ2VehMRbVh/Hf76a/nHu+/K7373O/ng/fe13g1EWDsviCdILMiXX/ziF1qQfdmyZapOaUnwtXOBaXyM+v/i+zs2qoqPV195Vf75nit+zjxupTQa33VD5Zz1XiHn8vcK6qdOZnxBOhcskvnrr5GetRultGaDjM27QvooKOo/2Ou8CSwxHJReT4CkObItGM5pPDZuF0v/X5dUktHod7Cc5kv6ug0c7zLuDA4PVTThnpfYTSXWQfWBCh+b6qG9FOi2d7iPyHU518nH8PRjuvXFVAzpI1pTEiQAGBJoyCtAkrwYm24K+lSluzImV3WX5PpFECDz5FuL58vSnk4pUXBbHyvzMpJDbYQFVr/8fech2Xb0tByhqG7FgVxa9F0bHto/pJncDlqsf8RMgDsPUBiob6dyFh0pBOGektMs0npgJBsRe0I2aNFFPqQ8QsijnSlvgFhyrCdA6sfdWlU/du49rmcJ8RCA2vzFzUJnCaO99kS7/8m/M4xjPZ2Q1nUY3xsdiSCjPZ2HaUa9fwJIMtjTNof/SqGi+o8JwawN0Hs7JhyFpNWBBVjYk0b7Y5iVa4SXrUerlWIEQbhm3aC7NivM5RdB+l4D/q2P9YqitCvu81UyzZPxtHWcnifhBIKs6ayYIoyLkTLJmGTqSNjvE4sYbVSjPbzxB7cUjgtXXD35Ec4HAzRtj/LL2qu5gtExoLnB85K+NxmItLc2D8IdzT4H18Ow9RZ0yV7mL+/2dP8VKuoCMrR+H02Bx/T+YGfI7NwJce6ONBWGAZtWn8GAc61tYWqCBA61+p6pLiOdlynRGO4KNqq6l3qlgvYzAZitv+kYaFySqeD3l+RntzKMiEnj6yyfUkItDWoyd5vMMKvFlM5664Epy2yEUUwklTi8LVA6y5L5q4fXqw9shwxr+ugxft7buNbTsMEYZgiQFKC3trrv6Z5j+4Otb6/kSO6THuD3l0j3UqdvNOLNKfDs3On53eyw1eRA75Sctz0pnR3JarHr+18YQW+qBxsDI4mcNaCvtRIA+uFYWZ/TfSxQVWS2FbeGHXng9sF0nLIR9Nus631igZeOidsLUgIhvAcEO0pdq/X34/Zci3BmDSQUenodU7G4yKdtCffecI9I7myZrTVV2TbedcNZ5VpVf0Wf+2ezPJgN4RORzT1a5GiZVp/9w7jFf8cItBuBSIC0G6l43AWIgC9aOe5M9RSGSUsLI4PSceakDO/ZJUc//kBGDu6RrqE+KZZHkyKc4xvlH+mCG7bbhv32bl6yQRb2ylUr5d5771VgK7RE0ptA+Dx4ASIQT3HuEbhQBAjAuClAIgEiCpT3nz0rH374ofzuqae0WDR1JFAQtEOAoJiCXCAz/vHHH1ciccnSJQoQt/OyccWu6f/+7//k9ddf12x9QPsQQG3nIUiVXZ2datEEcQD5AalJLRB+RqWB+uHTTz9VWyiskbgOqonw/K2uxbYAAN/T26vnZU5h+wUBggIFwBzgvJlKg/NDTgASQ3x89tlnChpjOwZhwZhAckCAWM0N6m6gaEFVApEDsRIqJvThMzBrN9AIMgUSgKLoEExbt27Vsea6VhfE+tsuAdIIcmhnrFsdU0eA+INnzZ6tMd68ebP8/Oc/VyIiq8CYiIiA6MBe7f0PPpAnn3hCiRDqlkB6tfMyhRNWXFwfhROWWLQhEiA1t3/4YvN//vOfdX5ZfE2l02o9peNgN25nq5NXAiSnBAh+0uV8UXqWXCVLv3OTdK/ZKCOLrpKh3jkySBFPb7ei66AJAZICrvZR/WLN5HZm1sU/Ju2dQWvuWSj5EGzWVYGHvh1pgJL7nnkQSjLj6yG08R+A6/vY7HEqm08YfjAPz2DtDket8QjWZ/C7c6SERGJplDwnGgFSlqt6SvIdCJBF85QEWRIQIGSyKgFCDZDTECBfy7ajZ+To8JicrXg7j+QZMwXkslB5CK6lAIz1tP55OAX2jABxT7QOlLH32Kg1i0YYxXAUQtij/fk4fj40u279iKdHpSBXCEQ52iPVUSTuFz77O50XNmPS7671/mxeQdOoRwbauX0ijL6BccFsbPr8H+bJjr9KYwCpXrXgAEPf6gTYy67YdE5kaSSPozngMXl/eHz68SU5a+BrH3YtbEcdMJitrWEIcxpmf0F3tmQ0gpM7wNC33lsyNZqNrj/1cTUiK5xdepx55IcdqxuGxgM3fv75nSHTn+S4hEStf2dCwNQvv8QiNp3d9eNrA1W/vyXRz6h/0j5kXQ6yqqJk5ltmtrcts1EJzpSAj9mruhHK7vPJBun+YvPH/1C/j6UWg0ZUJEPSBLy1OZ3a+IXUaFrjxtQ5CfGeANHpGkr3ST/hdM9wFIL7jdUyCNeIX//BpM8mVAa7StgdHwwXgfrdj/tMagbo9un6XW4cZxfs42E/rPWOCDKGJ1VkpD2pn1GZhqYrw7cjvZNk14n7uX7eOAu0MA7Z/tTfDxI2sA5sT89rZ7Kkh/Av9VdOqHubhklzfTsz6z+tPeLO6cYhXY3hSGVGxMfI5krdj0GtJdso/JOI7lfpSkoCneyTphJz39OaTfUzJtxv6gKd2UiajHJ62WDgwx05fW5qvC9m72btECDppJroX2k83b4dzq5w3NO5EO5VyUyc4Urt9mIZj7rQEYgEyIWOaDzfhBGwB8f6g4JNWX0SsRKoSmFsRLoHzkr50H45/dknaoeVP3VEckP9qdR/XCqa55yTDPX67DcDDM1aB/CVDGPArds2b5a7ffHmYsFZrIyr/hjH95JF4EISIChANFs/KkASIB5w/Mknn1RlBMWtIQqyBEgCZAYKEMB+am1g+wQBgpWcEQDtTBZToEBKPPvss6pAwbbp5MmTkyZAuJ5ZYUFAQMJAFsyeNUsVGbSTeYQCApLn8OHDSgK0a7MV9gdyYuXKlYL1F/UhsNKDbEGBYpZXjQByrgXhQow/27ZNAWNAeTLoIZ0A7Gkj7+U8xBIC4JprrlHwnevRD66fJViy13MZ+hUZK5f13NQFQQkCyYUFGNZQEC4hQJ2cw7y/Gwxi+4B2OzMgPSacb3ZX6OzqUkKLecX8Yp5pcfs5c9oiILD6Yi5/8vHH8syzzyq5BtFEPZR2XqpEKBQ0/j/72c9032AMUP1k49/O+WbSMcwDYstc3vrBVnnuj88puWgWa5OPT/Bh0v9TLRn45FQoSrnYIXOXr5LVm++QrtXr5VTPXDnb0S3DFKf2RUT1Y1VCgLhsZ6sBcrkRIM3mWpoFmMbboI8sMNDgESv9mF3/6Ka/b/wR++LN+noowV0n0ZNkMshT4DAF9gxyK9Sq0lkty9KeDkd+eAJEFSAeuCWPeERy0i9YYPXL33d9LZ8dPSPHhsakXwkQK2jaOA5hbMbFOQlRCMHVg+aN8y7DCDSKRjb2jUGvcxqhhihS2IbWs6ExENVoJjWKXvO+NzPpCMGdLPDjwMr2ItHmYf5k9UcntTn8Xxtds9lITu667fUlPKr5eEz+XG4t2pp03yecfYYvZt7zjW8q2etnun7+Y5BBNs8htNk2NF/543f7cBTa2TEa7yDjV5gpRJquoaaTywOlbeYc6jptMq80Lkp8jN8tszyET+ev656STU2CMg6obnZgZsJOJsZ142q3Kdepuh5ndpSgD41m5/gWhEqAVneI5NLnP/EzozZ+QjRqV3uXbbTjm6nZeJpqMmOSxif7vJSSRfW7nL2jFWXRXEnRbEtoLxahrielzptvM5x1gjNfgJuCXiEgQOrbko5ddl7rOo4EyDkH2uqrAAAgAElEQVTcIeJbWkUgEiCtIhT/fkEj0JgACR6Ma85CAM/MQmVMekaGpHb0a+n/crsM79kh5UP7pHb2tHMZ9d6P2QbahukegOpvQI0AXQDSFcuXa2bxjx50Fiu9Pb4YepBRfUEDEU826QhcCAIEUosaIKEFlgGZk27QDHkDBADAOL79ECCoIgDLUQ40JUD0edw9tKCqYM0AzqOswXaqu6tbiiXnC9vqBeCPDRQEzBNk6P/jHwkBY++dzANQFnR1VncFmTN3rqon+JkaINZHK7LuutT6sRgwHJUJIDyqF2qNoB5DnQEoz9+Sx98G+wcZ8wDEkA/YfdHfrR9+KIcOHpRypazkR9gMsxhDzQLRghICMgBlCCqQsLZIIwWH9qhGpv6Y9A/0y769+2Trh1vVDotaLyhDrCZGIwKl0fi1E6dW497o73UEiI+dKTAgmLBYu+P22zXW89tUYEA2MZe3b98uf/rTn5RgA6QHtJ/Mi2tSWwbrPMab8W+nDslkrjGdjjXSEBXTjq92yLv/fFdefOFF+fKrL5Xg43XuBIjfX3wyIXHOl7ok1ztLFqxeJ2s33yml5avlcL5TzuSLMporOF9rV405EiAtJlIWEmv1oboZCdIuWPxNzesUnkgVEvVwPD0NIJYA0cJPnBpzV3aVZN2CWbL+itmyYcEsWdTV4YrweusqysajONp7dkjeP3BCdpwckJPDYzJYofirn4NNgLFmcR7/+2ZHNrs/tb5vNR6DViPfciIFD+/hsRcAMam7dLvxmFwcskqW8UqKJt2b9ISePAEy6UtM4TdkR6XprIsEyKRGsV0axSjVdBzaW/fNVlN63cwZrdZIq+U67u+TJ0D0sTYTreS0gWKhbv/PbktZRqOuVtb4oThXAmRSg9pgGx2v9Gt2xlaBTz6ZTK5JF3o7b0Ectb1fZHpRT4Gk2M/4+T/B2E4YGT9PMzZT6VuatXzi9dbuXau9VZu2Ju13q3defAIk+TzQML7Nd5pIgExuqcaj249AJEDaj1U88gJEoBkBEvrC4qM8mqtJoVaWnrERyZ08JkO7d8rQ7h36VTl1TIq1si+1Nn7jnIgASW7/ATBpljnf+c635aGHHlZwceGVV6q9TXxNnQhcKAIEuyIjQFD+XM4ECCAmmfAoIgCGIUBQBgAYA2JmLZbCx2dbZ6gRAObJjP/e974na9esTWpUtMrc4/rU5ECN8c4778jTTz+t9kz8DqLAXpMF3EMgXx/t8nlVU6AK4UX/UAY4soH6AhM/goYfNLH8QuUBIA8gDgmyYsUKtUTKEhLZ1cN1IJyo+QHRhGXQh1u3yuEjR6S//6x+otPsZVPYkMnu247NGDZYECD333+/kk6oQ4xwCdVtdXFDBVKriSpthkeUbMKi6JNPP5FXXnlFPvnkE20P7WqXADGGJvlclDxf+38ECqFGO0hSkzUDeJjiLmwHBEhXZ6eqLh559FG58447ZP2GDToG6WWbP+BbrZXQYs1s3iazuzHGd955ZzLPscGCfLpcbbBMyYSFHETau/94V95+5+3Eui4kh84tRm4dKFydy0uxd7b0XLlErli7QVbccKvkF18lBys5OSN5KRcKUs1RNDkSIJOZ0zPt2JQA8UrgZkBbnRWP+/BPQk2hVpFZhZws6iklX3NLBVWAUMwUhQdPniO5gpwcKcu+viE5OjgmZ8cqMlLBQilVgEwU2/q0nJk2CrE/MQIxAjECk4lASoBM5l1Nj81YNl2Qc8aTzOgI6OfZlj3MEiDhE0fDTzr+l60IiJYXvsgHtCBAzvvqrv/nGoVmas7zblY8wWUdgUiAXNbD/813vjEBknpaIkl3BAgF1yrSXR2TwplTMnZovwzu3ilnv9wuY8cOS6kyLIXqmHezbkCC+Oz05l6XaXaqAxiL6t3/wAM/0oxusn2jx/s3Pz8muuKFIkCwsjELrEiA1OTo0aOaHU/tDQgILJKI9YQADkCPJw5QJlhmPOD88quXSy7vywpO8MRj7+f6XBMC5vnnn9d/Q35YFjntaEVQtJqpBsCe63mMREFJsnDRIlUR0df77rtPiQhTfjQiIcK2cX3UJ59v3y5vvvWW9pf6H8NDQ1JWwskdHRIg9n6Kn2PXh1Lt0UcflVtuuVkWL66vtRKCzgb8U2sEQuls31k5239WLbaILSQISgiKovOFHRi/D8e+abwyBEfKJwcDPoGF1mQIkBIESHe3Ek6PPfqo3H7HHVrbRfdnC84ESj21AatWlWQDqGee/+1vfxMIESPAWs0f/o56iDovd911l/z4xz/WOWDF6Nt5/0w7xqzrsKuDSMM6j30ERYgRQ63Ww0QxcXOvitZTKvmidM67Qq5ctU6uXLtRrtxwnVTnL5Svy1Xpq+WkqgSIKUDCIujRAmumzbsJ54z/o4EZ4xUqYfHSpDKcL1KAR3xVSrma9BZFeks56S3mpasgUvKWamzQFQi3XF6GKiJ9Y1XpL1dluFyTMbVvbe8jfiRALqdZGfsaIxAjMHEELjQB4uDW1oB2HJcYAf+ZKxIgF3EqRALkIgY3nvocIxAJkHMMXHzbuUVgPAGSMujqxwuYoRZY2FhUpbNWlsJgv+ROHJWhvXvk5L+2ycjXB6Q03CfFyrB+YG1YtKwJAZLNRA0tV5Yvv1puu+27CmxCgmAxczln+J7bCF+8d10oAgQFyCOPPKKZ3ICql6sCxAgI7K+oQwEwjEUQgGb2ZUB4I4UAhBLWRFgDJfHUrO2J54KNJ8W4AabfeOMNefXVV9sCpttWKvgmnC8Bwmk6fNFzgO8f/OAHWosCuy+Aca354WsGabebAGHEEbXF+++9J6+/8Yb89a9/VSusbBF21YFkPr2ZUo26NdSi2LLlu1pzZN68+Umgw/3MrLYgOiiwjsqHa/N7lCPUR+nu7lb7M2JPDRIrip6csIWSY7wSJH3QPRfpcp1yx8eQftPWG264QYuQb/nuFlm+Yrn2wV4TKQxsnmN5BdED0cY83/755zLqlU7ZmdrofChw2DtQgbB/oEihbWZBdvF2vql5Zog01GMoiIgnyi3ITOzUQuJj8jZYRgCiXKpIJZeXkUKHzFp8tay47ga5Ys0G6Vi6XEZ758iJSk3tiKr5fCRApuY0+UZb1VIBEhTj1VLw+oZQ3+dSZgr5mhRzIsW8CEaO2F/lPZzGEZBtlZrIaDUn5ZroF0+izn+tNZISCZBvdFrEi8UIxAhM6Qi0l3/ffhfiDtt+rOKRRKC9GRgVIHG2xAjMlAhEAmSmjOQ06cdEBIh2QQkQsuygQ6pSqlWkNDokxbNnZPjgfjn+2TYZ3r9HCmePSX5kQC0L7INpXQg8AZLSIx6YywCTtMcAMgAuwE3ID6x8sJsB4CLLN74ufQTOlwBxuHSurpgxYPLlTIAAvENAYAkEAUImNwWis9ZXjQgQ1AaAv6ho/uM//kMJJeyv5i+Y35YtkNVmgAB46aWXFJimDgiAfKvXpSBAUHlQ9wEFxk9+8hO1yqM4OTWEEiA+ReQbdoE47t27V95680157bXX5JVXX1ViIvvKKi/or9XCgHSBAKHmCvsV+1aj96P6gPAgK596H5AgxJa4o57AugxAn0z+jz/+SL744kudC7wvuf45EiC21sy+C/UK9mN8sY77+/sVKAdE5/pp2OpZM/pNAfslS5fKrbfcIo888qjcdPNNsmjhwjqLwlYWS/Tn5MmTSq4x13//+98rcG/FurPxC4kkvS3Valp0ftWqVWr39m//9m9KyGCHBvl1ub2IBzV0sL9izWLlhnILtRHWctn4TZYEcdZXkIAVtbcaK/XI3KtXy7qbvytzV62XsdnzZaizW/pqokWpsb9KFSCxBsjlNh+tv1lDChQgdTyy1ZTxtEe2tomfdTqBeF9qzWpqkfRsjjvh6dNScCA/TMI38QhEeO5ynaGx3zECMQL1EWgPep5c1OIOO7l4xaPbm4WRAIkzJUZgpkQgEiAzZSSnST+aESDm8ec+TFoWcU2Ktap0lEelY2RQRg9/Lce/2C6De3dK7cgByQ2clqIaEriPrfp51MeBD65gdxj56Dn9H7LAjIFbAC5mMQOwCcBJNjtZxlY3YJqEeMY280IQIAQH0Jhi3SgWGGsy+FsBqDMxqBPVRmgVD9YL9S7IzIcQ+M///E/ZsmWLxhJCoNX7iSdAKSA4NUew3nrrrbeUDCCrvNVr/Pnd+m+jhvmEp26mFOH3KMJQh0E8QPZgw5QFwFXFFm5EmasRN4qOQzZBgPz973/Xn7PXzRJORoAAtmO59bOHH1YlwjXXXqtF6MN42DoBnLZC51bsHIDaxo7+QABiqwUJgUUUx/M+U6SEudFhV9qxEoOwYY5AtqxcuVKWLVumZCP1V1CbQLagyoAMyVpohf1fvGiRkmxbbr9d7r/vPtl0zTUyq7dXz528WljPcD6IHQggis4/9fTTsvWDDxTEh4TJvkzFE44Lc535zTz/xS9+ofM+rMHSas7OlL+bpZgparC+QrnF2rVkgkbzt509IY2Rq/+BAqRW6pBq71yZv2q9rL/1Duldvkb6St3Sny/JUC4nFKXGeighQDR5oqZZ+wW1LmI0Cz7DzyBuXyQ7mmTMlGnp9n/fm4mcuc3tWr8nNYicbMOBINTycCcKTbIsUKkfNX91ig933wlUjy28VyI8N6OmXexMjECMwDlHoD3oeXKnjzvs5OI1PY/OJjA068V4K8zxR7Y3C7MESPjU0ezq7dliXtoRsKeiS9uKePUYgW8yApEA+SajHa/lMsvr4pBSH+4G5DZi/h9io4AKpFJWEmTs5HE5tWuXDOzZIWN7vxI5fUw6sMgCJAmBDLL8/AdQlCR63gwBoh9XPWhmoA3gIpYwZFhDgFDcGJCwXUA3Du/FjQDjBDALYIxaoBGA3KoFnIP6LtSsAMS+7bbbNBM+rJ3Q6hwz5e/EEhLiyy++kBdefFFtkLDCwjKpFVhJHFkrgNsopiBAiCWFqXu6e9z7Gzz3hcAowDMANKD7r3/9awWmqY9BVn6r1zdJgADkowSDOGPeQIBAHACG27wJCQEDxRr1geMgGiB7VAHyyisJcKyP0knxc/NEziVqHGsH1kuhAkSLgQcEQLVSdeP61ZdqscW4kqXPuIbthPiA5KVfa9asllOnTmt7UIowBlhl2X6dxfMaESAcSzyMGEMxw/xgD4Usoog4ihlIGOqefP7553otgPTR0RElYarVml6T8xBzCCaKjWM3tvnWW+XmW25RFU5iOWZBboMAgWw7fvy4zrff/e53WrOC+cbvs69k6gbnpS3EmvkOAQIZBvnE7y+nFwQb84t9mHkMuca+QQ0Zs4y02iphwkGrPaU+hs4CrobFZU+vFK9YLPPXbJSVN96m9lcnawXpzxVkNJeXiq/9oWpPx1xFAuRympBBX1sRICEspv9OLLHcXyyVxuaRESB2ifT8PlUnyxA3Y4wz4xHhuct0gsZuxwjECDSIQHvwc/uhizts+7GavkdODQLEP0g0DGMkP6bv7Iotn+kRiATITB/hKda/LAFST3848MJejgCpSaFWlUK1LOWzfXL28GEZ3LNDhr/4ROToQekuj0ixWlaghHNp6eZaTvKe9aCgekiAhOEIARkAPQPeANzw+AfQhQyxDOvJAThTLPAzoDmWeQyADFgOgPzyyy+rrU02g77ZWHEOCA9AbIoZY3UGIXI5FjM2Cyqsa57/4x/ljTffVGAaH//sa1x8RdSCiLXBOvnlL3+pwDA2Qd1d3SkgHwBCztImBfYB2bkWY/mb3/xGgWmy9FEIJIBTm5KOZsqNZtO+TZxK3w7AfeUVV6ha6GePPKL9BIQn+z9LojZSmGXbAFD80UcfJTVXIAGyxccb7VNWAwTrJYqgQwqgrAjbwfsq5YrGkLH8w3N/UAIEsgGwP3zxPt7P+VgHgNasJ9qGdRb1QCZaR9l+AX5DTGDJxR7KuoL4wDYKEgTyABUFhAPgOfOOMccCjbahBAFYh/xAdcd5eC+ED32l1gwECsSK3kcCcqKdvdkIN8B6CBDmnfWz6TwJSHLaxPymEDq1SGgT/Zoze07LejfTffsN1y1jBInF+L3wwgtKrjGerF32UcYiW1w+O17txMMRIDnpmLdAeleulblrN8j8TdeJLFgkJ6t5Gaphe5VX9YdaHfHdP0LwwTgqQNqJ8sw6JiRqJxJhNCJCXCTChJnA2sqHyesM058yCEzO7m9JWCcGQKYDPDKzZkjsTYxAjMDUi0ALydw5NzjusOccumn0xlZEyIVXgNjTAt/bmbtTfR5O9fZNo8kYmzptIhAJkGkzVDOjoe0RIKYDEcnnapKv8VWV8vCQDJ8+JUN7d8nAtveldmivdA8PSnFsRL3CEyMswA+HiMhEBIh+3M2oQAB6sGoB5ATYVZBxxUoplooKzMXXpYuAKXWsaDcECN7zYdHurPVKtrX8nfoBEFtY6vzoRz9SSyGAWTLX2wFSL10ELuyVyx7I/PTTT+XZ3/9es7kBo0+cODHuQo0IkFmzZ6sKgjVCDRCAYcBpgHq3zustQbIECAA7dkvUZIAAoYgy4DgAq73asVrKruN2ojQZAgTgfsP69Wp99JOf/lRVE9ZPvZavN2QkatieRm2hFgUWUADwzz//vNaiyBI/9r6EUBHRa1519dWqTMPCDUIGFQcETThvlQAZdQTIc889p2opwGpIhnAcjQBByYCiBICfNUVGP21CmTEZAgTwm3NYnQyIFWqMQDjOnz9fLQY5BvAcJQa1ZiBbiAWkEGogVCfssxwL2QGBwjlYr+zLqI4a1WRqZ91aUXiu+dRTT8nbb72l9VhOnznTdMqE8WJ/QA2I+gcCilogFKGfTxH6Gf75IdlXJSeDQ4M6l4gjxc+xsDt9+rSSbqaIOl8CxH2kzEsuX5KeRUvlymu/Lb1r1kvh6uUyOmuenKnkZLiW90ozV3uhTukZCZB2tsEZd8w4pVqTHmbzg1MAxeaRKUKyeuXkzuS2fn1jelUIkHoziUiAzLhJFjsUIxAjcIEj0A6IfC6XnOEPZucSkhn4nktLgOiTQIuoTvV5ONXbNwMnbezSJY9AJEAu+RBcXg1oRYCk27D7IJlXINUV9KiNjUp5cECGD+yV/k/fk/K+XVLqOy2FkUHJVSmkW9VM0JwqQNojQBpFH7AOSxg83u/74f2ycdPGy7bY7VSbnQBxqAYAd6mj8Oyzz2qR5yzglm13CKSrl/+SJQrYA2gzzlmrs3YA1akWm8m2B0C4/+xZBTKffuYZJSIUED59uuWpiM/cOXNk+YoVSgxQFBpAHuDaiKRxVlAs4+BBEcCbOhAA9L/97W+1HaMjI1KuVMZZQbVskD8gITaSYrStHkwbnzkEvlFJYJeGYoi6G4DegPBq9+Pf3uoq4Xwy5QvAMcXfyaBHxUTtkzorLa9yMGUahADgO/H+/ve/r9ZVFu8ElqNuQrWqdlIQC397+WV5/Y03lNSAOAz7hXrnW9/+ttx5xx1q+Qe4DwlFgfa/vvRSoqyij+1YYBkBQr2Oxx57TAnkFctXyPwF83VOmMqKtkGCMM8gWSBD6DsKEOYkcWWNsg9TMwQliBEo/O2ciOhaTcb8dSF3nn7qKSX8du7apddupiAKx9csEiHAHnnkEbnjjttl/foNqmy5HPYLmwQnTp5QovT9996Tv/3tb/LlV18p+YGKKZtQYPNyMgoQhZSxJiqUpNDRK/OWr5Llt9wq3avWSP/sudLf0S1nq3kZ9QSIUq2+aDUqEF5RAdLujjlzj2u1J+s8yXSfZ0dHpBkBkszguiPHK5cdCGLkR1jJbuZGOPYsRiBGIEYgRiBGYPpHYDImbGkCRTtPGY2fIaZ/xGIPYgSmdwQiATK9x2/atb4ZAZKF2BLzgaRmSE2kUhEZG5HRwwdk4F8fycjur6R69LDkBvrUIguVCMgHgAgECPYZ1QkssLLBM5CGLGMAN4CuB3/0oIKOCxctVLAxvi59BMigBzDG2odMbgBNgFMAuGavEFgGjGUsyeq/5957NaOeLHMAZjLYATpnUk0Qm9fhd+KEJRDgL5ZAxBFFAiA5yoxWL87FGoEMwE7s8ccf10LVrJ2OUqCkCRGmDAGC6sEIkCeeeEI++vBDGYYAKZfrVBXN2mJFts12h/FnHvB+VQspJjWZB9T0ShYr5gHWSwDekCDYMaG64KVdI/M8IB24PgQEL8D6EPg3cFiJp/5+2b1rl/zj3Xflgw8+0Cx61DDDQ0OqgFE1ST6vpAFzEkIAWylIBQg7yCYUETZXreWmkqIN2DtR6JtrQDJBbmlsRfS82HhRU4NzQoJQWHzHzp3yJuvq6adl26ef+roc2AvWvxopc+gv6h+Ixf/+7/+Wu+68yxGLc2bXEQRWy4d+MgchQyCFANFpHzFH1cIX/ab/RnycM9FQqymxRuy3bdsmv//977Wfn3/xRZ3iKduvkAApFl3/rr32OnnYF6G/9tprgiL0MzuLysbtwP4D8t57/9QaKv987z2dtzbvsvPQLZF6u7JWewtzrVoTKXR2S9ecK+WK1etl5a2bpXT1CjlWKMlpip/X8lLW8uae8PApgJEAaRXdy+vvrXb/ZgSIFjb3oUrrgITpOemZjQypJz/s7zN7T7i8ZlPsbYxAjECMQIzATIzAxSVA4nPATJwzsU/TOwKRAJne4zftWp8lQMKPmRmIzf2YuOhAalQlXxmT6omjMrzrcxnc9ZX079kplVMnpKM6prVC1DJLM0CdAqQVAZIF1FCcALYVSyW1X6EWCHZYGzZs0Ezkcwbgpt1ITc0GA7QB0APuvvPOO/Lkk08qgM/vADfbeQGwFgsFueLKK2X9+vUKamMDxL8Bt7Ea0mz1QgqwtXPeqXqM9tcrFsIMekBnrGyowwABwvd2i5DTVzLfUSFAgGAJRBwBq5WQCO2vONiTH6FFGSQAhAvj+MRvfysfbN2qihQdR08sNLPAYh1qbY4rr1SQnD4CpqMmoF+uoLYjIiZ6Zddz2D5HPnQq2fCrX/2X9hPSgPkRvqyWCv0xKyDOa0QqZJsW7S4U9G1WRBqrsT27d6s91fsffKBWbhQq7ztzRsm8fKGg8USpAdGEVRvkB/MUZYT1u1Ef6AcEE/Hl/MQYRQjtY2zmzZ8na9esVQIEEJ8C5bTx6JEj8o6vyQIx025NlpAwgjD+r//6LyWMVq9ardcK2xiSNPSTLxsvsxGz+ZoobSYJoifj43FIrQ/llTHUXPnzn/6kyhiIJ1QoOkUhzZoQZiSEM8eI0aZN16hiBkUQpN/iJYtTy7dWE24a/50xgqQifqZcwsasmYImq2Zqt+uOAKlJx6x5MmfpSrly7SZZcv0NIouWyJGqyGnJy6gUpJJjf7bHBFfN2sDqqABpN9rxuFYR8OXOk5mWPT4kQNwMzJZOb3WF+PcYgRiBGIEYgRiBGIFLFYFzI0AuVWvjdWMEYgTONwKRADnfCMb3TyoC50KAcAGn6qAgekWk75SUD+2RgT075OQX22X06GHpGBuRUrUshVw1KYAO6AoBouBWEwI+Cx6GFh5kLwOM37b5Ntl822b1sj9nC5ZJRSke3CwCgGpkjAMeG3BPFjLALcB3q1eY0Q24jIqBmgUAmRRtpqYFhY7J9C4UsTiavpkboaJpwYIFWiwbmyP6xgvAHsAdeyQIEABv1DXEt50XIDwqKYDgn/70p6qiQfGg1lBBgWq3AJ39VUgw2Dhy3WefeUazyWlPqEBpBEibFRHXh5iEIOB3jD+AP3ODvvEz1zBlQSNCpBF5kMbNzQ8UEigaNm++TX9m3oQgPu0FRKftZMNb8XDizR7CnIJYg7Cw2Ng8hpDYv3+/khSomg4eOKAkBXZNHAvJQz9Rf0B8GPmREE3ZOPuB4/woLIgBZCGWcfv37ZNTECC5nCyYv0D3M+z9UJIwL3jRdghFFDmQJllF0ESElM0ZiLB///d/l3vuuUcJMiOOsySITouAcAhJswtGNDsZkLO18UodiKCXX3pJLfTe/ec/NT72akaCEOZcLq9jwpz78Y9/rPP+xptukmVLl05a5dDO+ppKx9h8heyANLLaH+wXEI/NLMTC9d5uf5QAkZx0z18oC9ddK/PXbZK56zZKef4VcqRSk7O1nKo/qok6lLGph6EjAdJutONxrSLggJFU39H8eEd+uOfVVtqTVleNf48RiBGIEYgRiBGIEfgmIhAJkG8iyvEaMQJTJwKRAJk6Y3FZtGTSBIiPinsfBEhV8kNnpXbqqAzu2y3HPtsmI4cOSGmoX0pjI1KslYVClDAedkNrRn40CngIvAEaAzzecvMtct9998mGjRuaFuG9LAZvinTSihkDxGFl8/Y777gaCidPTkqhA5gJcA4wzVjzBfkBGNzd0y2lYmmK9PjcmkHGOl9GVACek+kPMM88NyUN1ldGgFCXA0Cz1Yv3o4aAHAAIRimFYsoy9pu9PwS8Aegpek4NFzLKqUFCQXYKYvNqBrYzPpAKFMbm2qgjIHWGBgfl4MFDcujrQ/L1oUNy4OBBJRdQhVh9iSxQ2wxo5/fMBcgxaj1Q4+T662/Q9c+cMTsg5iLXoI4Hbf/888/1erwA/rFZgyRCaUHsjbjg72TUmx0WQDJfAMyDA4NSLo+pAoTr0V+bmxAw/K4pEesJBQWRq1VVV0CCcN6B/n4lg1DXqK1W7yydCzrXfZ/4O2TMuOLpfkCbwXphHCE9KKqOAgQ1CNZyk7VBsvlzvkRIMoe8JRox2bNnjxZ7hwDBRg8bNjsu+z1th1k55ZWEuv/++7V/qAMhudQyj4ObEFKt1tNU/ruRQsyh3bt361z/61//qkqQ0PIt24dm67dRX+uIEtRfuYLMWnKVLP3WLTJn7UbJLblKhnvnyKmqyJDkpCp5BzGr5WUtSXBwBpiNaoBwvB4Z/Fdfk2gqj0Fs26WLQCRALl3s45VjBGIEYgRiBGIELnYEIgFysSMczx8jMLUiEAmQqTUeM74150uAqA3W2ICQdN4AACAASURBVJDkB07LyKH9cvJf/5Kh/Xsld+qEFIYGpFgbU6ss6n+4YpbjC/i2E2S12OnuUeARdQAZv9ffcL3a/pCVHV+XLgJW64Hiuy+//LLWN/hw61bNVm9VDH1cq32tBatfALgMOBwC1Zeup+d3ZeYw/YIguDeodWIZ+X1n+hS8J9MfAmTrh85KTEHyCV6cF6s4yIG777knKQ7Oz+0qpCwbHxIE1QSgKjUFIGOw1bGaEIy12SIB0rP2ID9Qm1BrAlsq+ofyhHZDPqAGQo1BgWtICVVWHDyodk6TIUAgjm644QbtH+sfYN+srGgT1yNeqCtefPFFbT/qAogMXvPnzdO2UWPm/gceUIsw9pNk/4CnrdWUpBgrj+n5hoeGfT0bVwujo7NT+wbBw7WtkHhTYiAgQGwI9RrlslSq7IuOwrBxslo3nM8IE1VIUDwdhcS77+r4tCr2HsYVIuyBBx5QggAFXUIQTGBjZUory+O3tl9oAoT+M+ch2+jfK6+8oqB+OwSI6hBzOVWKQYjTPwhAlDSsB23rDCRAbF6whlBrobxjzyCOrV7tkiAmBFKrsUJRCh2dMvfqVXLVTbdL18r1MjB7vgx0dku/5GQ0MRmqqfJDaYxEqNesCHokQFqNVfx74whEAiTOjBiBGIEYgRiBGIGZG4FIgMzcsY09ixFoFIFIgMR58Y1GoH0CJNMsrQVSU3VHoTIixZF+KR89LIM7vpKhvXtk5OsDUus7JcWqI0Cc5Q41QLKQWv15mwF7Ch7nqQVSVMuTHz3wI7l1862a5Q6IGV+XLgIGGkN4bP3wQ3n7rbfkb6+8Il99+WVid5TSXq0trDRjGAAz7yxuQnD40vXywlyZfgHcY1F15513qmrCinhjtbR3z14Fg596+in56KOPlHhoVUvF6uSwFn74wx/KXT4THkVIQ/urJl0xEgTVCeCq1aqgSDUFu6lHgkIEggDgH0UGYDNFycm8h1AAjIaUBMgHqIVEsKLaANsQKgC2H374oZIirQB1w68BZCF0sHEC6CZ2CcGTy2u9AcgPzgnxoQTS1q0SKmggLlBvQKBSRB2wnHOg4ggJA4sD7bcvJX0EMLigfbOvtpUUQQ1ey+Cvs5sKyIiwLVyf2DMnUEkYQdDM4ihLVHCNMG6QR/xs7c9Ohex4ZAHzVuPVymIpez5+Zq4xZvQP5RGET9b6anw7aLkjOVAFonhiXmzZsiWxRmzV1guzor/5s6BUQhVGjRqIMUgQVdydOpU0ptk4tEuAeDmHxrjU2Sm9c+bIglXrZMlNt0v+qtVyvNQtfYWSDOUKUmbu6vqg7oef6PbdMyFmWFTQ49RA0ytAvBWf2aJFq6JvfkJNsytGAmSaDVhsboxAjECMQIxAjMAkIhAJkEkEKx4aIzADIhAJkBkwiNOpC+NBIkPqxpur1EHX/KB1TmtSqI5JsTwktVMnpLx/nwzt3S19u3dI+cQxKZVHpFCtKC4C9VFRFUhzP+aJCBADJgF2b7/9dvnud7+bWJ60m+k+ncZmOrWVsQGAw84GMDP0pHc1LAIEeIKOZce/bcBuGgWL4tk///nP5d5775HrrvtWQoAQP9QWgN1PP/20fPLJJ0qAoMqY6GVF1TdCDD74oKuFcOONqswwRUG74SHeZmmG0gDyAxsp2kVdDdoDAYL6AeIRMB1CB2slIxNQ64T7imWscw6zOnrrrbfU6qgVSO0IEAd0Y3X04IMPKtBN8fFlS5el/cuJ1upg/mGj9Jvf/EYJJNoa1hohHpBOjz/+uJ4H5UpYE2OygH+7cW1z+tedzkgASB36gkKCdYXVUSMSJXxzSJCE1mgQZGaNRiyyr7rx8DZVjc7brN+TJUA4D/0DxGduvPDCCwrsZ5VjjQkQV4tKCZ577x1HjLWaW22P3RQ7EBISVRP7w5///Gf9nq0VdP4EiCsdXZO8dM+eI1csWyoL1myQ+dfdJJVFV8mRWkH6pCij+YKr/VGjSkhAgNQRGWaDxdncmEGA8EpsMSMBMsVm2dRuTrulzWMNkKk9jrF1MQIxAjECMQIxAo0i0C4JYrhB6/TKGOcYgRiBqRqBSIBM1ZGJ7fKe6i4Q7kajrIbkaxVVeuQGzkju6GEZ2rdHjn/xLxk9ckg6RgalOIYKRIsISEUVIFhkpHl87kzeKiMT5wQ2x4fc29OQsU3WL1nnWLsAwFotgDhMlyYCjA1EByA+gNxf/vIXteshM9ksiHTenKMlzUwiQgDgqWGBDRZkCEXDeREn4gU58Oyzz2ocATvbIUAgJADzf/KTn6g64nxqPQA+W8FuLKwoYs73s319MjwyousQwpFaLag9IBDoA+oKK7quyKZ/GlXislKVnbt2qoIBIN8se2w+pPPCrfjUgseRH1wPpcnDDz+sBA9qk8WLFjuHI6+eMAIJIP3Xv/612m3ZK5w/115zjTzmCRCLf1MlR2Jh5fenb/gJm3YTf0gBiJ1nnnlGSSnGx+zIGq34kADBOoz5wLzAOox5goUXMbVXU+VH6IU0wfpNKG1/fKt1Ho4HNWaoH8S8eP7555Xgsb41W/fhNrJ8+QrtG4QWa4p7w4whxBtYqNk+AWnEevrqq69UEYIyJKucyY7vuHgmCo00KcEKTFckL+VcUWYvXCzLN22S+Ws3SGnFOhmeM19OVHLSX8tJJV/wSz37UbU+ySEpWe0VIJIhQMiQiGWqL829ezpe1c2Vdjbj9o+cjnGIbY4RiBGIEYgRiBGYiRGY7DNhO08EMzFOsU8xAtM5AgnOe8Pv3prsmp/O/Y5tn2YRMOApudGoCqSqNlfFkUEpnTkpwwf3yrHt22To4H4p9J2W4vCwFKsuQ7SsQEe1IQFiIIkCoD4uWQIEcJYMc6sFAuBLXQAAWLz8WwFv0yzc06a5AGtmzUKmP2AtIDe1JPCmR1UAqHmu4zOTCJBvfes6+cUvfiH33HOvgtEhAQKYCQFCMXkA/HYIECseD0Hw0EMPKRhMoW+A7/OJN2uNcTMbq9GRkQRkxQoKsoM1B5ieEB+ZGcv1jbjc8dUOeenll5JaFlgftUOA0D8styCOHn30USVAID1VuZEivFpTxOpJPPHEE6qaABiGLKANnAOiFPIECyzqlaCGgMRpGqcpQIBg44UNFvPiySef1H5BNhrg3YoAIU7XbNqk/X3o4Yc1jlnC+FISICiLmOsQIH/84x9VcTQRmK/QZ0KuiaBwQQ149913yQ9+8ENZt3adWiU2UrhMmw3VGhoQIKakQpmFjRx7K18HDxx0Vm1aa6vx42NTy7SkWIelIDhgWe0q8x1SKXXLvKtWyJqbbpI5a9bJ8LyFMtDZI2eqIsM1kSr2c/rKXrf+Dm41ZZxVVnqnT46Kn1yn3dS8lA2e7IekOL0u5WjFa8cIxAjECMQIxAhMLgLxPj+5eMWjYwSmYwQiATIdR+0ybLMBGUnXrRaIiNpddQ/1y+iRA3Lii+0ysG+3VI8clvzZs9IBAVKrSjlX1TogklMzrED3Ua8AaUSAKMzis88hQQAv8X6nqDH2OFZ74FxB38twOC9Yl82eDJIDtQA+/oBzeNSTsU4WO6BtM6A1zeieWlDFxSBeAOB/+ctfaj0L6tkYkE9m91c7diQECAoQYtZKAWIF41EzGAFitUXOZy3YmBrwWsVOCoAVEJPC65n6LM2uZe8nsx+LI4Bu6nOENUCywqBQAQJxAcFC3B577DEleGy9O+zVZY9DdmCDBUHwhz/8QRVI2GxBIPBCobJs2TLdL4gTRduXLFmiSpa2XxlFxLj3tfp72xdKD4TYAfTGGu23v/2t1k9pVRsmHAvIYvbK27dskZ/97BElx3pn9UpHqTTpIuHnM5/CricWTSJy5OhR3SOMAKH2DARIaF2WDVtIgDCmqAEhQO6/735Zv36DWrTlC+Mtvs4h/Jf2LQEBwj7AfrB9+3Z58cW/ytatH6Tz21tMjicU65uf3c9qdQRIzSk1NaWhILmOHsnPni9XrF4nazbfJp3LV8rJYqecyRVlSHIyNmEGfmPzgjRxwv8rZ9TJ1Nr3L+2gx6vHCMQIxAjECMQIxAjECMQIxAjECMQIzNwIRAJk5o7tjOpZlgBJ8JOcSKlalp6xYamdPCpnd++Q/j27ZGDPbqmdPCnd5bJaZZXzVeG/egLEgS7OHdy9JiJAFHzN5+Wqq65SMBPwi+8rlq+QUkepztplRgV/CnfGgDWzwgLMB8h89dVXlQiBEKGINoqCENhMveqtc1MLCLsYBAgA9H/+538qAQKQD0DNnCZmxMkssMiKb4cAKRYKqsK49rrr1CIKgiC0drqg06ZNgD+Mm1lqkdlPDQuAbsgdMv9TwDYL1Lqf+TtgNv2jeDm1U1AyYHOEFZ7uFRAgXoGEWmX3rt3yxptvKFGAdRTkGy+Ktq9evVrtoFCREHuz7Wob2J+g/9aOSrkso2NjqpzhCzCfF0QVRI4pZiB22qnRYsXdjQDB+ojfsZaavcL+ECf6veW7W1RBQxxnz56lbUmkFG1Okrbj1OJ8IQFyFALks890Xjz33HMK8AP2T4YAoSbM3XfdJfc/8ICSisyZ0OKrze5NvcMCAgQ1GOQy8/qPf3xe11Bf3xmdY1p+g2QE939NFU2NCBBHVVTVlKqgZTzySoAUZ8+TniXL5Yp1G+WqG2+S3OIlcqRckzO1nIzm8lIJ7teZ1dtAEeLXsx3oHxyS54e27Iym3vDEFsUIxAjECMQIxAjECMQIxAjECMQIxAjECEwuApEAmVy84tFTJAKW51nNiRRrVempjkrx7BkpHzmkBMix7f+SscOHpXdsROuEOAVIVUThE1fK0siPVgSIZaTTdYBDgGOAPTK5f/D9H8jGTRs1m1uBvfj6RiMQAmsAvoCzZPh/9tlnSoC8+eabCkZTp8EVRW/8ulAA64Xq/MUiQH71q18pAUJmfkiAmAUWNUAgQEJv/0Z9gi5KFCDXXTdOAdLKEqdVnFKCylf9ydR4yP593Pl83R4IAQgxAG7s0ZgXEGKtxtsIECybsLrDOgwCZMWKFTJ37ty6YuC6P1SqcvrMadm/b7/s3bdXi6Iz5wDT58yZo+9buXKlfhF3SAji17QGSLZDmZoMobWQWX0NDgzIiZMnFaymj/39/XoW+oBKjS+ubXuVXb/ZWPB+6mT84x//UAUI6wlViwLfE6wjsx+D+KG/W7Zskccfe1yuv+F6mT1rtnR0tr9PNrNQajV+7cwvJUC2bdN5ca4ECAQ4pNb9998/swgQH0DmltX+wP7qpZde0v2UOYDqjpcrh+PJj4ykqtk+gALEm1IK9lSlmitQXs2VpPvKxbJww3Uyf/1GmbVmnYzNnS/HylU5WxWp5DimGVndWP3RZMf3v55axHereRv/HiMQIxAjECMQIxAjECMQIxAjECMQIxAjcG4RiATIucUtvusSRsBgDr4DwVAOtUvKUhoelMLpkzKwb48c3vaJDB/YLz2D/VIYG5ZqrqLZpjl9hyNAUk/wiRUgIQGSy+elp7tbs8CxxgH4IrN76dKlCiyeLzB3CcM6LS/dCGAjSx3gFrAbcPOTjz+R3Xt2KyhsNQyynZ1q4/ZNEyAoQCCLzpUAMQUIFljUFpkqBMjI6KjOA6yp6B9Z/u0SIBCaRoBgHXb77bdr3QcjQJhD2k9/F9UC7oMDaocFuA6BAAFCvRJiwp5hyg+bf+0oMfTYBgSIWXwxp7nmkcOHZc/evWpbBQnI9WmfXR/LJggJvmN/xn41UdFu7K5QyxgBAgAOAQI51uxlQDjXJU5GgKCggUiaLFE81QkQVIAQIPfdd9+MI0CYX5DKVvuD8cfejZ9NdRRaXymVEJATE+1hRoBAgiQESK4olWKXzL5qhSy/4VaZs3aD1K5cLIPdvXKqXJUhSE1q+0QCZFreq2OjYwRiBGIEYgRiBGIEYgRiBGIEYgRiBC5lBCIBcimjH699ThFwBIjTcKAA4V9FqUpxbEQ6Bvtl+OsDcvRf22Ro3x4pnTgm+SEyoctKfuRqpgBxmauJBZZfCWaNkS2CrmCOz3It5PNSKBZlzerVcu+996oVFmTIokWL2s/oPqeexze1EwGAaGxbIEG++PwLtWwhe/3zLz6XQ4cOqY3PRABuAmz7zOZ2rnmhj7lYBEhogYUigFczC6yJil3zPrPAuu5b35Kf/exnCgRTEB1wPXk1US5c6Hg1Oh8Z6iiCQgIENQgESPaVJcD4OSRAUIBAgCxfvlyBfVM5hHPFCAnmX6igMaUM9khZi6RWtROy7QyVL4wP5AfzHJsv+slcp3B5SFRwzd7eXiVv2KewouILKz8IHtQojV4QIBA5ECC/+c1vdA1BtLQkQLwREXFC+ULc/u3f/k0JENrRjlIua0mYjE9SndD/oykYPvEMI470zUhSFCDMjclYYBG/kADB2mzGWGCJ6NphDkAa/vWvfxUs0MLaNu2ol7L7WN0607I+rv5HkbtxqVOq3bNl7qp1snrzHdKzcq2c7eyV/kJJBmoio6QwJLU7Go1vVIB8E/tqvEaMQIxAjECMQIxAjECMQIxAjECMQIzAdIxAJECm46jFNicEiBIhSoJUpVAZk86xYSkfPyKnd3wpg3t3SfnAPpG+k5KvjkqhVtF6IPmkCDqB9DVAJiBAEpATAsRnfVeqVVm8aJHceOONsnnzZq1/gC0W4N6M8ICfxnPMspPJgD929JjWt9j64VYFO7FvATDmb1bnwqxcdDZ4QLWlxdJFjs/FIECsCPq999wrGzZuUEskXlg1hTVArAh6KwIkLIJuBIjVAEnCM0UIkD/+8Y91FljtECCA2T093XL99TcogA+Qj6IBa6fsPGlm2WV7B+RIWFvCwGMUIG2rQExx4hsPyUedEeb0O++8ozUamOOoP0IChvPTFwjajRs3qnUfZJWNVTPlGmsEBQjnnowFlsXWLLCMAEEpBwFCW9p6+Roralaoe69u9F65NzUIEPb+u+++W374wx9qbRezNmurf1P4IOaz1YBhXv3lL39RuzCrAROSHyEZmO3SRAQIyo9cFQLE2WcVemZL6colMnfdJrn6ptukuHS5nKgVpb+Wl9GcSDknUlXjrIQFy1wuEiBTeErFpsUIxAjECMQIxAjECMQIxAjECMQIxAhc0ghEAuSShj9e/JwjEFRB55+VHEBKRToro0p4jHy9Xwb27JIzX26XseOHpVQekWJlTAo1yqxCm9QrQAxTaaQAGQfqAERWq2rnsnjxYgUUf/zjHwtFpsl6pthwfF3aCAC8AeADBJO1Dii8a9cuzfL+4osvZOfOnaoGAfxvldF+KXpyUQiQ676ltSxQLW3atEmuXOiUGihAdu3cqUXQn3n2WVURGDk0UTsgQACzUX385Cc/UVAdZQFrYipYikFsUauAMacI+ptvvCGfbtummf/ZVyMFSKlUlK4uCJDvyOOPuyLokJxYWTWzZmo0V2gHcxF1gRUmh5QALDfCtJ1seju3WfJZbQYy81955RUFqFG3kLUP2WJEIO/jevRl7tw5Ovbf//73lbjFsgxipFE9EMDugwcPJgQI14EUaacIOtem3sjatWs1blYEvbfHEyBe4tG8RkRN91iIZo4hPo3IonOdZ6YAydYAYXwsdo3G0gQn8Hooam677baEAKGvSYF5K649DUtM2PyCKGYvwPoKK0Hq2jCXiU+7cbfxtTFMFE+MaU2kUOV7TrDE6rpioSzYcI3M3XCtzFp/rVTmLZST5bwMVHMylqsKJpa1XCRALsX9KF4zRiBGIEYgRiBGIEYgRiBGIEYgRiBGYLpHIBIg030EL9f2K1PhsoIpbV7OAZJVpKM2JgUsr04fUwusY//6VIYP7ZfiYJ9aZJWq9QRIQoW0UICMI0FqNQW7urq6FACGAKEgLhY5YYb45To8U6HfBr4B2ALoA3xDglDwG8sgAD1APrML4jhAakA+A/ouBhHRKjY6Fb1yotWx7fzdwHUy/ilGfdfdd8k1m65JCBBIIOLy9ltvydPPPKOgJ+oCYjFR/01ZAKDO/IcAsXo47QKk7bT/XI8xAgTC68UXXpA33nxTVRKMeSsChL+79d2pxOajjz6mQD5Z/lY8vlnmu8WM+DHvIBKIcV9fn8aVdqktVU+PzJs/X0lTaoOwl0xUk8PabLUZ9u/fr7ZUb7/9trz22mtK6kHmcf5GSiY3D/KyYsVyLUyOao0xg9SBtA2Va/QB4hA7LYixJ598Uj766KOmNXSsbeF1sUJDcULcHnnkEbXf6u7yllsZAsQISwgrvogbfeHf/I14dXd1yazZs9W2y6ymJkMchWPOOVG3fPLxx/L6G2/In55/XrZ//nnLdR8SIOz1xBEFCIQSBIiNX1JVahoSIEYcM59ef/11JUBQFkGuTUat5LYxd2NtRIBgfVWooO7JS6VQktnLlsvVN90is9dulOriq2Woe470lfMyVHX39yr6jwkJEL2S/5po1wgHZRoO0LluiPF9MQIxAjECMQIxAjECMQIxAjECMQIxApdxBCIBchkP/rTuuidAnPmVA0gkV5FibUxK5WHpHO6Xka8PyrHPP5OBfbtFjn8txYGz0lmtSpHsU19DxAgQWwjNFCAK7GHJ4sHpsEaI+dyTUX3zzTert36jjOppHe9p1vgQuDfAGEAVMBrboMNfH5aDhw4mBaMhR8iohwwhgx7gFUKkVUb4xQpLM5OXptdTnyCvakpsgtzRpjYAjEapseW7W2Tjpo1qgcW8Bujes3u3vPX22/L000/Lxx9/rDFolwDhvEaAYAm3ZMmStjPEL1b8OC9EAH3YuWOHvPLqq5rFTj0LijhnX40IA1O4XHfdtVrj5M47XY0TCprXAe+ZfcEy6CE8UFBAtEG4QVgcP35c5xVkB+dZu2aNrFu3TtatX6/KGQP3J4qLAdQQO9RmgKD49NNPldgx9UJKQLmJERJSKFi4JuD9Qw89pARPWJzdlCO0FXst4sa8QC1h62F8/NxvQt4OZQmkByQL14GAa2QRaLVTUJewNlmL9IXrE0P+Pnv2LFm0cJGsWrVKFi9ZoiQzsZosIG/tpo9fHzokWz/8UN54/XW1ePriyy8TAqRZ/BMCRHKyYvkKufPOO5QAQVW1Zs2aVKWSLMaLOcMv3LnD/ZJ9kr2QOUVcIL4YE0ipdgmnZsRpWsulJvkqChCYxk6p9c6WeavXyNrNW6R7xRo50zVL+gtdMlQryJjk1fqq6skPT6lM0PlWu6erHxZfMQIxAjECMQIxAjECMQIxAlM3Aq3SVByOo59Apm4nYstiBGIEplQEIgEypYYjNqbtCIQEiPqDQ05Q36MsndVR6amMSPnEMTm58ysZ2LNTRvfvlNypE9JVKUvR227o7TIHGOIAEV0MlpnsG5JYdoS1ITzgaUAnQDIgMAqQ733ve7Jhwwbp6elp3+u+7U7HA9uNQBaAM1AXMBVyQ7PyT57SLPAjR4/odwBXyAD+Btg3OuIVIdWKz2T2LEO7jTjP4yb7KKdT18/fJAM9IEAg6r773e/Kt667TmtZzPW1LCB9yPSn1sNTTz2lKgkIEID6VgoQVBLM9x/96EcKBGMHt3Tp0raB0vMM0YRvN+ILAgIQn2x2lBL0Nftqppiw/j344IOqmIDgWbZsWT3wHtSq4LzML8B8CA9IA7LnKSTNzwDLY2Oj0tHRqcXi16xeraTKDTfeqOoSzj1nzpwJCVRIHZQkKHWeffZZJUDI1kdlkt2vdEoEE4PxpA4HJBX2TViisW+hQoGU0T2xVlPSwSyQiBs1VCBxQlutMIahMsJ+D6EDuUINEOYH/TSCJyRkANyZg9jU0Q/GB5IKxQEECNeEAFmyZKkSN2vXrJXVa1ardZfts5NVHHHOQwcPyvsffKDz4sUXX1SyB9Jsojmf1lzP6Rq6++575J6771ZVFeSMETLtEgUXc/5P5tzaZ/1fTefR7t27VV1EXCDamNOmLGpWd75d0ZqvpEVBD8lVc1LsmS0di5fIgnUbZeWNt0hxyVVyrFaQs1KU0VxB7+rc7t09OklVqOveZPfKyR4/mVjGY2MEYgRiBGIEYgRiBGIEYgTOPwKRADn/GMYzxAjECNRHIBIgcUZM0wg4CyzIC1OAKAGSK0unlKW3VhbpOy2DBw9K/54d0vflZ1I5+rV0jo5KqUIxdNdtgJWqFlJvnBXakADxETMwEFCPrGrAPoA+bIAAGKkREl+XJgKNQEz7ndVkgOAYGh5SsgPAH1CZLwDZxA6rXJFKtZKmtocsw0Xu2mRBuokeEpnHAOuokxYtXKjWSwDe/B6QGcAZAgSrIwgQK3Y8MRicU6AeUPq+++6Tu++6W27dfKvWRjjXzPxxITVUtRnqOsEYGJC/b98+VX5Afrz88stq99XsFeYRGYgNsH3PPfcowYOd06qVK6VQLGofDTQOiQFV1OzZIx9/9JH8/bXXtAaJgfmQH5AL+XxBbadQXkBM3XDDDXLTzTfL5ltv1Z8ZG8iXRi/mJgQLmfkoM7DAgjSARLA227ilxEDaM0gD1CeQYb/85S+VAEFRERIgrBHmxD//+U8lCFCaQE7Ya6J5YcdwDWqM3HrrraqQgADhOlyfvtE2YoHqY8eOHbJt26d6vR07HJlDHwHeeaEc4b3Lli6Ta669RtUrnM8Io8kSDkqAHDok77/3nrzmCRCs8domQHI5Wb1qtRLeNi8gRKwd+n0aqUB0/lYd8bX/wH559913ky/mQXofbL7g2iFAQqKKuh/VSk66FyyUhRs2yYL1m2T+uo1SnXeFHCuLnK3lpJwrSFXXfmvVhktgaF4i/SJv1/H0MQIxAjECMQIxAjECMQIxAhcgAslnWn2ebvwKLaMn+5n5AjQxniJGIEZgmkYgEiDTdOBis0254QgQiqA7AqQiHbmK9NQqUhgakMqJEzKwb5ec+NfHMnxwv5QG+6U4OupssHxCfxUSJJdvGNJmBEgIAAICA+hhgQJQCuBnxYUvGBAcB3xSEWgHoA1VIUaKlMfGZKxc8vN1/wAAIABJREFUdnVAPPkBMBjmHk+qIVPoYOYoZB1AN4CyAewAzYDBkARPPPGEbN26VUkRq7/QrAsG9lJDQoHgu+6W2++4XQH8dmpZtBWaBgTIeHC/yYOxV2agLKBPECDPP/+8Zvo37VPwB7s5omjB2g4FyAP33y8bNm5Ma2b4rHkHHkOWVeXggQPy3vvvyztvv63kwQ5fm6NcHgvO7h7n2R9QkGGBxb7B+bGN4ncQBY1eECAQdlkCBOKlOQHizkTsIGZRZ0AiQIDQN8gxCBleppyBKKL9fKGggUjKKmUmGkMIC8iijZs2KcEDUcZ1qaHC9ZiDXAubMMYHxcH777+nZI4qsEbH9O8WJ+YuShUURxBREDeQzoxPI2utZm2zdQ+wz5ynfxBjEDwTFUDnfGDxFuM1a9bKD3/4QyVAIJMS4i+0HGuVutbWIrj4BxGTsdExGRgcUMXH3/72N639ATEFGZXUNmnSn3bIDxc/dwLdUXMFqeU7ZO7S5bLihptk7pr1klu4RIa7Z8upishgLSeVvLvPJ9K2ph+D7ZzxI/DFny3xCjECMQIxAjECMQIxAjECFy8C9rjZSuFtnwnj09/FG4t45hiBmRaBSIDMtBG9TPqT1u5ICRARiv9WpCQV6axVpDQ6IsWBARk6tF+Obf9EBvbtkeqp41IYHJAOrQWCB4ezwYIA4buZ2GdvvCHwF2Z7h5nHgJYUhAbIpCgugF+2uPBlMjyXvJutCBDGzRQCybFY/5idUfDdF36Z9u6igO0pkOnqQvAFmI4FGFnfv/3tbxWIPnPmtCphmgGb4QMpxaABpKn1YLUQKFKtColzfVnxZP9+y/+B5mxEgDR7QOZY1BdYUP39739Xiy8sqbLHT0SqoO6C3MTK6dFHH1WFFzZSgO4K5mr2fFXrY0Aabd/+ufz5L39WZQbXpX6CAut8afvToNAO9ggIAcB8amVATFBQ24qtZ0NoFljUaHjuuefUAuurr76UEydO+jGtr8VRBzzXanotSCrGDAssbL2S2iO1mpJ/I6OjCoS/8MIL8mZQPL4ZAZL9PT8Tn1m9vTJ/wQIlPlAfcV2+mDOQGbwgVrjGJ598Knv37lHAvVqp6FoMX1aThXNhOUjNJQgIlCAoaYzAmXDKQVjpOq+qSsds0fjOz633DQfiO+XTelX8Me8hY+ifxXo6FkFH9QURigIM6yvmF6oi5vRkFTbNxkD3XV8rJtfRJYXeuXLFyrWy7tbbpPvqlXKm2CVnCx0yIEUZyeelmg/JDwQezRklR6rEj8DnuuXG98UIxAjECMQIxAjECMQITIUIRAJkKoxCbEOMwMyMQCRAZua4zvheubodaf0OVyC1qgRIoVaVUq0iHeWydI6NytixI3Jq5xfSt2+XDB3aJ7Uzp6SrPCqlakUKvg5IxVtt5LRAelpSq5ECJEuAEGwATkBEbF/Idn7opz+V71x/vVpj8fv4+mYj0BrITAmQELRMnJbOwXLpm+3huV8tO3+x/cKGyAgQbIhOnTqpWfjtECB1CokHHtAM/clk5DfsSYYA0WNqosC1vUJQdqIMIQB1UzP8+te/1iLv2Uz/LAESWmGhxKBeB4D7f/zHfyjBGSo0jAAZprZM31nZ+uFW+d3vfvf/2TsT9ziKc+u/PYs27yvebVmWdxtsNmODDSQkuYGwBchd/r17ny8hJEAIJGE3GBPMbgx4tyTvtmzZ2peZ7u/5vd010xrNaHpkeX87d66Epqer6lR1D7ynzjmqLqCg3NvTowXksPBbSBuK7WoPlSDgRpg8ioL7yVJZtKhs4dkRLShZUC5AgHz33beaoeHmtnTe4jkgzpoKRcuocPJUSvs4gsIkljECkVOaMVJ6f5UjQNz8QIahOuJZyFqBKHAECOeQNfLNN99q7oQj3sabTxQsWAxCOkBIoWCBFIGUGu8o7BLzA7W1Q90AfpAfrH0UIdUOcGSuMpmskjBPP/20EiA88+lTYW0Ww3iqXfKmvw8ukF6QoJCDzvaMe8aF3lfbgZd0EO4+yAci2anTZco9S2RuyxpVgKTnLZQLeZGrQUqGU1nJsSkBDlU3JkQakGB8KwQjQJLOhJ1nCBgChoAhYAgYAobArYmAESC35rxYrwyBOwEBI0DuhFm8C8dQDC6PCotaIwkTQfiLkiC+L/X5vGaBDJw7Jd0dx+TS0YMycuGMNA73S31uRK2wxEvJCHYc6toeELlacBwva4EVhaADO1/QrrBJYYzC79o1a4TQZAql7BxnB/RkFZDuwqme0JCrESDuooXCd+TXH/ccnVDDt+iHSgv8cXxQekASYHmDAoRiMKqJ/r6+cVUvbk1TUGcXPgX1Z599Vu3f2I1fKcNiFERVMj6K6pyQZFTigns0lRoVOD3e+NzOdlQG//u//6t2S4x5vLyHeEGfcTAelBL/8z//o8qJuILBkQ5YiaH2AD8IEJQ02FLRlouOCYdb+NotQME1wlDtx5QA2bVzl6xobi4bhu4sqijY0wYExe7dHytJMTQ0rEXr4roOH1KOjPC8lIZ10waFe8ZCuyganCoK4ouw9vh6gCCDKEt6hO2FT8hUildalAhpbJApTVPUhgtMOY/2uL7LnWFexjv4HJ+HdHjxxRdVMcOYsNwaTwkUJ0By+ZyGur/99ttKgECKQcRUOxgTWBFiv379el3vrHvWPPeBO24XBYgjP1B5QAh99NFHuqYg1zo7O6taglXDq4hH9BtqSywrA0+a5s6XeWs2yuxVa2XailWSnzFLLuVFegNPRiTK/ogEIE754QQe5WgQU4AknQ07zxAwBAwBQ8AQMAQMgVsXASNAbt25sZ4ZArc7AkaA3O4zeJf2vxwBEkIRKTgCUYurOj+Q9GC/yNVL0nu6TS78vF8GzrRJXU+XZIcGpE53lEOAZJQ6SUUESsF5PFICjNrhXIYAYau8s0/CC37H9u3y0MMP6+5k/pniH4UzO24MAjUTIG6eCxW728S8PyGclSye+DvFTzI/IAYIQf/355+rcoGCdDVDGe4LrJog+iimU5DevHmz5lew5qseFQgQV5gl74ICeX9fv/4cGh7S4j7XphCOusrlmjjbLVfI16dBEGiYNrvbCXlHAfL111+r7RfXrrROyikaIHl+//vfK3ngMn4KBfdApLunW/MsICRcmDxtY1nFEZ4bIlocdqhE4oUyYtu2h/X6T/3yKbXQU2KixEpMLZx8X0kKdukzbxSu2b0PccW80SZEgto1oVjIZqWpqVGmTZuuZNUvfvELJWix7KNw7zDj2pA25HCgLMEyjKwRsIdYSXqUEhEFnCMyhnGlU0XSxSkNkty3fJa5xzKM+YCAaG1tVVVOWQIksr1y8dh+3ld8fvzpR3njjTfUfssF1VcbH1MIIYaiZePGTfL8889r+6hBaH8UoaqTXu2KN+9911fuBciO/fv3F6yvHOGVZD6SjKBILPN1m5ZUpk6mL14qi+97SKY2rxZ/znwZaJwiV3yRAcLPdRsC90xkdqnWV16Y2xX+NqZZI0CSzISdYwgYAoaAIWAIGAKGwK2NgBEgt/b8WO8MgdsZASNAbufZu4v7XkqAFLUYRVDSQSAZrDZyw9Iw2CdD509J5+EfpK/jqPgXT0uq96rU+XmMw2MESNxcqxjaGi+sxYtCpb9TdGQncvOKFbL1/vvlqaeeqs2j/i6e08kc+kQLd3eqAqQStuCkmRKEan//vbz22mtawG87cUK6rlypOiXcF2Q5kOvwyCPb5eWXX1KlBDv0NSOjisKjXAOOEHBKBKydKMijroCooYCNkgBLpUWLFqmtEvZD9KNAgkTkB6SkU4CgzKCgT8aByzZISoDQT5QSu3btUuUERW9UB5l0Oso68bSdU6dPhQQIYfLffqvkC/gWlGTRgEuJpSIBsk3bCAmQFklFyow4Tg6fwYFBudp9VZUf2BYxrgMHDsjJkycLago+B1lARgY4QRSQYYJqAsstrL1c2LojViC/UAEQfP6vf/1Ljhw5Mq5apuoiKT3BKVJiYeFuTEnu2zgBAuHGXDCWagQI3YAEyefySvqB1V9f/6sSICgeKPpXO5jHbDYjjY1NSvTRPsSfy2zR/iMqdBZ6txoBEi08RwbRX5eRg+Lnww8/VFKNNVstEL4aVrxfHH6R/MvW18uU6TNlTvMqWXT/I5Jd0ixd2Qa5ms5Kn6RkKNJxhtcvEiCQHkaAJEHdzjEEDAFDwBAwBAwBQ+D2RcAIkNt37qznhsCtjoARILf6DFn/yiJQJEBcicSVW4r2MtiHpwKRunxemvJD4l++ID3th6Wv44j0Q4Jcvih1I8MEC6gFVlEBQuEmKryUKEBcZwp2KjGzfS3i+b7U1ddrMZZd4hAgFIRRgfA3Z0Vj03p9EUhSSC3Xg7uRANFMicFBVRC88eabWhDGHohd4dUO1nNYXF8k27Ztkz/84RXZunWrrnV2ySclQOLzRfGVXekQHhT3sebhhUURJEMpAQIRQQEcWyqK4LSbz+XUeqqnt1cLvJACKBko8BLuDTFBEbzS4eyb4vf5/PnzZePGjUoeEH6NkoKQb4gecKAtyBoUNH/84x9VaXK1uztxiDQkEuoPXo/velxWNK8o2HyN6mekaCDHgrljniApUDGwi58wb9QhYYZLoAoZyCKuj23TurVrZc3atUoaQY44ZZpbB4ePHJEPPvhAFSAUxSFErtdRUSkyToMoMBhTnIBALVMpNF7L6BExQeGf9TXQPyDf7/9e/vKXvyhhRdEfG7hqR0iAZJXgg0h6+eWXZfv27UqOQXzfTgSIht0PDel6AQPmGjUR95mzmJvoc9ThWPgP2MhUEr1l0/TpMn/JUpnbslbmbNwq/ryFct735IqkZMBLS65gQKkzpyQKFlhxAqScBoS5HScjvdrU2vuGgCFgCBgChoAhYAgYArcAAvH/Hq+0lyh0FY6U9bdAn60LhoAhcHsgYATI7TFP1ssSBNzCjaV1jMGIL8xU4EkGUiI/Iqm+bvEvnZOBU8ek69ABGT53SuoGekVGRmQYb3L83WMh6Fp4qUCAuKJawfJEg1rDfbVYzmTr6rQgS1AvL6ywsLiheEdxyY7ri8BEC3d3PAFSosgAJwqhFIUhBv7xj3/ozn/UBBRCS62gSmeN9wmfxkYpHhI+e9YsLVKXKh3illF6Lb1tQgso/ZdYz1N1BvkWEDLYVlHYh1jg7y7fgqI9RAeFaAr75EFQkIagoNhPXsWF8+fl2PHjWtzmBZnCC8LAWS658RTv49Gl2+K+ddG2UJxwL//umd/J/fdvVRJh6rRpWpztH+jXa6PGgADhp7MSqpRNUczm8NTyCmIFAoRnBs+LSoRpXDGhRE9Pj7YNWYHdF+QRJA+7+JkHiCGCwpcsXizz5s/XYj1/d9kfjBrMLnV2yrfffSd/+9vftP8dHR2Ke7V1MNG7Of58LayDKheDcIJ0Y86xwIKQcgREJZzd85qfFP0ZE2scxRNh9RBkqIuSHJBG06dPV6LvD3/4g7bPXNGnwjqKMoWSXO9mneMUVihh3n33XSUIWT+sm2sl6gsWVfp9Gt7obDDIpzyZfs8CWbnpXpndskYyi5plcOos6fRFesTT72ESYAr7ClALRQTIKD1JBW++sSHot5oE52bNtrVrCBgChoAhYAgYAobA7YVAtX+Lq2bVfHuN1nprCBgCNwIBI0BuBMrWxqQjUPzCC0PQyx1ux2gKKyw/L5mhAcn2d8vQ2Q65fPCADJ48IemuixIM9smIJ0K8MueGIejhURMB4iw/ItKEQizZCChAnnjiCfWJp0im1kB2XFcEjACpAG8ZAoQiOSQIJAEKCUKh2RFOUbha4Zv3KQij+KBo/1//9V+qBKHYDjFSeoxHgPj5vOR9X8kOirEU4J09EQVrCv3ucAVaCEXaQm1FJgT3Gvcd51PMRRlx4sQJJVRQglDk5jqjiEunEND7vdBCeP9H/8gzhvsWEgTlx6+e+pWOc/2G9YIyBCIBEgki4ocffpC33npLC+sQLpAgpcX9ePvOogry5umnn5ZHtoX2VHPmVsi0iPWX7rlrDw8NSW9fn44dBQiEBnPr5oc54uWID0fEOusr+onS5ot//1v+/vbbahHlrMKqrYOJ3swTUYA4QgciCgLk4YcfVnsv5mY8AsRhBS6QRSgeIED4CWmE6ijJQfuoTchQ+c///E9tHwKQ9V66rpJc70af4+abNcL6RPWB4gcCFGwgB6vhWK3PjgDx9HkT6SkzWfEaGmX2suXS8sBDMn3FKhmcOlt6s41y1fekX0RImWEjAl/q+r0e3YBhCHrsP4PhSst0wgiQajNj7xsChoAhYAgYAoaAIXB7IGAEyO0xT9ZLQ+B2QsAIkNtptqyvZREYjwDRGgq7UH1fMrkRaRgZFL/zvPQcPyyD7cdk5HSb5Lu7JB/kJAjYoxpZbkQt1UyAFCuoWjBlpzC2M7/+9a+1OMtOYf5mhyFwKyDgiucUyiE8Pt+7V3bv3i3vf/CBEiKVCt/xAqnLZGB9//d//7dmMqB+msE6H0dBFR8//VBrooEBzWOgIAuBgKUThEgx1Dv8VCgW8fRF4ZksC+6t5uZmVYZQ3KXIjRKCUG8NUB8aKlzHtV1KlFVSAMUJF1Qg7P5/ZPt2efKJJzRXgzY5h36imiBvBBIJNc2JE8dlaGhYSaZyB8V01B8U1HlOYO3EeOIEUlVCLwpGz0VqHsbq1DIQHTyLsG7ip1N9uDmMWyGBOf3G/gprJId7tbV6rQRJLZ+HRGYOIB5eeuklVeRAekFMVDvAERKMsHrGGs+EiRNspdeJ9w+iBeUPBBiEH8Qfax2iqfAvVLHvgWp9upHvK/mR92V4ZFhzdVBYkffy/fffK2F4rbkfhftHLavcEao/slOmStO8e2ROyypZsuV+yS5cKlekTnokI4OoP1CISCDYZIVpLUVGMih4Wzk9SSXUNAo9RpZU+0/nG4m+tWUIGAKGgCFgCBgChoAhYAgYAoaAIXCzEDAC5GYhb+3eOAQiex2ssBr9nHjdXTJ0ukMJkP5jh2S485wEI4Mi/khUPCl2baIECIUmCo8UG7Fn2bHjUXnwwQd0lzq7lc0K68ZNv7VUGYF4xgVEA7vBP9m9WxUAEBHx9+NXiRMg/M5aZ21jCURIOKSAhlJHVkDVdpTTjrMmQv3x5ptvaoGaIjwERqlFVSx6R+8xp6KAOKAvFLlRY7CrnyL+qCOyqtMya/xC8T3mJQXseP9d6DuF79/+9rdqvYUKxIWJ01/IIyyWdu/+WH766WdVgWAtVEpK8BnygSA9KORT1CfTpLGhQTLZbKHb1QiQOHHj7MTK2Y/Fx+HIL7W+unRJLcfef/99Vd6gBnDKlST3Ty0ERrnr1fJ51hUKGbI3nnvuOV13kEUQPNUOxuyUD5A8ZIBAskGQMTeVjnj/sA9jjgg/f+WVV+S+e++VxqYmyWYytwUBwli7Ll/WdfnhRx8q+QH5Gbc6q4ZjRZzcPRQjQAIvJX46I42z58q8lS0ya9UambFmnfiz5srlYU/6fE9yXkpy2FDqvYkWM/J09qItCYkIEEd+0Lti+shEx2KfMwQMAUPAEDAEDAFDwBAwBAwBQ8AQuHMQMALkzplLG0lZBKJCCjZYQSD1ni+ZgT6Ry50ydLJNug/9KINnOsTrvSLBcGiNEw9TnSgB4rrC52fOnKU707duxQrrSVmzZnXBCut2sEyxhXVnI+DWIGoJ8jawwHr99df1d9QB7AovPUoJDf557dq1WpDetWuXbN60Wa2plP+IlBrlUIyvf8gKbKqcNRE70+lT3JqonHWVI2CcwsEpMShoO8JhdNtFaqCE/yjuWi9DgLhxQLZQcMfS7he/+IWSFlhwMV5nhQUBQ1EZUuHnn36Snw8eVNUBfwdTFCMoP5YuXSarV7cqAdLS0qLKBggWrpOiD5WUBNEQXKF4DLYlVmeFknDses76DMwJvYf4eO+997TPzvpqDEEUfb7Sc6saUTMZdxJKHzCHaAN/yDbm3oW5V2rDET6sKcaIOgeijXVemgkzXj+xu2K+UTo9//zzqvBzyprJGN/1uoYb/6VLnUpufvPNt/LpJ5/IkaNH9R4bHh4eQwjW2hcvsqYK9R8hCQH54dfVy4zFS2T5vVtk2spWyc9fIIMNU6Uv58mgn5K88MKGEvIjVGKyxH1HgLgkkWjdx/UlxT4aAVLrfNn5hoAhYAgYAoaAIWAIGAKGgCFgCNwtCBgBcrfM9F07zpDQwDMn5QWS9TzJjAxJtq9HcmdPS/eRn2Wwo038i2clICQ9yKsVlttweq0ECEWnMDR3hqxfv06eeuopDe9l1zdWWONd/66dMhv4DUeAddp1uUuOHjuquRtkI7Az3lkplXaonKKDvJtf/epXSoA8/NDDsmTpEkl5KfFSoVVVuSNeSEexgQ0Pyo9XX31Vvv7660Ih3n22HAGSBKxC+wViIPxUrQQI6hJHuDgrLMLfUSNgY8U9TTEecoHxoKppO3FCDh46pDkkqEMcAYJaZfnyFUqOtrSsVBUJNk6owypZcRXGWo0AiU4cO+7wyk5xAyGDWgXLLl4uENxZISUlQGinklooyfwkOccp6sAZ4gMCBOx5lsbD3CtdS+2ffF+JKEg2iL5//vOfmnviyIEk/WDeUf8QVk9oPWoUJaxSqSQfv2nnQPJwP2N99eWX+/T++vbb73SNsiZrwaDSICBAUqr78oQv0RyWkg2Nkpk5S2Y1r5RlWx6QhqXL5WrjVOlP1ctwPiW5AIsskregPpz6g59FAqSYKRK2XJ4A0ZVtFlg3bYVZw4aAIWAIGAKGgCFgCBgChoAhYAjcuggYAXLrzo31bBIQCPeR8v/z4Z5Uz5N0Pi/1I0OqAhloPyFD7cdlqO2Y5AhEzw+J+Pli+KrWC8sXcOMFo/GIDG0zndZcBHYuUzzD7oadzKV+/JMwZLuEITAhBLqvdmuRfu/ne5WAwA6LIj47w0uPcgV61jdEAIXpxx9/XFpWtkgmm9HCcDULLK5PMV7b37tX/vjHP6qF1GTtTE8KyHgZIPokiBE5ZFEsWLBQNm/epAV5MlCwRsIiifMoKmM3BIZdXV06PsZDER6SBPsrzkXxwbVKw8mT9lnLvuWsvGJ9jRNH7rmFFRQB8eD80UcfaXg7+NPf6tZnhX91KNvN66EEATOUN6gvnnnmGV1rqI4gksZTGbkO0ifmhDF//PFHSoB8+ukezWyppb/Lli3TNQ4B8sQTTyiBlYSAqWU+J/tcxsdaxNYMxcvHH3+sBCdkEGqfySA/9P4IPCVA0kFK7awGUV7OnCEzV6yUWa2rZc7aDRLMWyCXJCsDQUYkgDSC/AipiwIBopsQAvE93o/0JLFU9MrJHnHjtyQ2WJUSxCZ7Bux6hoAhYAgYAoaAIWAIGAKGgCFgCBgCNxMBI0BuJvrW9nVHIDLSUAJEiRAvJWlfpMHPS7q3W/yL52Wo47j0HDwgQ+dPSzDYJ0GeONaQA3E1xPBnvOwS7ngu3ZFertDrdh4T1IvNDeQHhTMsdAjUxT4lSYH4uoNlDdzVCFCcxx5o3xf75E+v/kl3yVMwpXBaepQSBaxfFAybNm6U7Tt2yH/8x3/IunXrioqGBKHQFN5dODUECARMNwTM0FBNBeprmcRqBEi8mI5SA9KCAvgjj2yTBx54ULZsuU+WLVteuK85H8KDHBJekEn8MwVzPo86zOUBJSniVxpbJaVGvL/87pQf5JFQ+If8wGrM5a2QBxLPwqh83SIBEuLQIE1NU5TIYWwEirNuuB7zRzj7tQZsQxhBdhBAj/UU6g9IZNpM8vyE/GAOsPt655131AKLvJlz584lXjK0wzMcJR9KJ4LQUaAkJfkSNzSJJzrih3sZtQtzDvnD76wDZ33FeUlwLKypKKcjHnauBEgQESCeJwOeSMOCBbJo82aZ0bpGMouXydDUWdKVS8tQkJa0U4tEplehXtMXiVSYWGApARJZa7nv4GTR5qO/r0dD6tavESCTuNTsUoaAIWAIGAKGgCFgCBgChoAhYAjcsggYAXLLTo11bHIQiAoqXhhwGwQpSQee1AWB1A0PSV3fVRk+3S6XfvxW+k62Sa77sgRDA5KmGKQESHiLhD/jO0ohQIo7ryspQOI7qevqsjJ16jT1jMc6hUJeqRXW5IzZrmII1I4ARWuUCljjoAChKI49DkXSSke8YBqGgy/VovALL7yoigj+Rt5FkoNieWdnpxIvtL/vyy81EwRihkyA8P5NcqVrPydJIdgpu1BxhEHmm2TXrsc1FB2VAH93tkguSyXwQ2sfZ6MVt05K0malkZUSseXOUyIml5PLly7JibY2+WH/fvn888/lwIEDSoZgz1VqfVW4rrtgSQYIf4aAWLRooapfWltXKynEvGFnxnU7ozkcijImalFbxMcBnsuXL4/W1wtqJVjL+oL8YI2hfCD8nBD0Y8eO6ZpPcjiCCtXJs88+G2bdbN4sCxYsSKRASdLG9TiHtYf1FcoXxgzhhdrn/PnzY+Y76RpEneHyZ/R7MlJnQIB4+h0bZn8MN9bL9BUrpGXbNmlqbpGrjdOlL90kA36d5IN0ZJeF8sOFnodaEC+mAOGbuJgtkgShSsoP93eur0+T6JXkmuOfU8hov/ZL2RUMAUPAEDAEDAFDwBAwBAwBQ8AQMASuAwJGgFwHUO2StxICobFG4OWj6inFmZRkApF6Py8NuUHJXTgjlw8fkJ72YzJw/rT4PVclk89LOsA2KyrIOCIk0oZQlAkJkHCs1QiQ8CwUIyLLly2Tnbt26Q5mCmh4yrtd4LcSctaXuwsBdoJDdlAgJgQdK6rjx47J5XEKxPGCaVNjo8yZM0ct3l56+WVd3wSDo3JKclCk7enukf0/7Je///3vWpw/cuSIXLp8+YYSIEmLwG5Mzs6KDJRHHnlE7t+6VTZs3KikCOQABJAqBNwHIhLhWhQfpXiOR4A4BUD/wIAW+9vb2nSOUT+gBiATwikB3NhsH9m/AAAgAElEQVRLLbDKKWM4l+cWBADkz6ZNm/V5xnxDgKDmOXH8uBIhnZcuKfGC7VZff79aUUG21HKowmjTJtmxY4c8/fTTSiSDLX1IckDwQfJAAPzpT3/SzJNqBF/8upBVzDV9eOmllzQEnfwP1nytayZJfyfjnLj1FcHv77//vs47VmfMeW3KlYik4JuslAAJvwU190N/+p6km6ZKdv48mb2qVZY98ICkFy6R80FGepT8qBMJ0oUNBo4ACW+SkADh0BB0LyRAohaqwFKN/HDXD3+Gr2s/jAC5dgztCoaAIWAIGAKGgCFgCBgChoAhYAhcTwSMALme6Nq1bwEEXJEjtMDCcxyXcnaoZgNf6vyc+D2Xpf/MSenpOC5Xjx2SXOd5qRsekEx+RFKaHRJacoSlndCTHAKEvyQlQKh5+n4gfj4vM2fNklVYYT3wgGYHxK2wbgHArAt3KQIuJPnQoUMaDk0Y+nfffqsWQdXKhBSAsXKbNnWqKiBefPFFeWT79lGZGNVgzefCnerHTxzXtnl9umePdLS3V/to4vdLC/nliIN4MbuSWiH+dxfOjcUdOSjr1q6VBx98ULMqmltWyrx586ShvkEy6XTYz5gd2I0onLt5ZR4JY4f8+OrLL5VcQgXQ3dMtuZGcPpvcUW2+OY/5JpOD5xfPMYiv1tZWDYLH/orMEwgP2qXgfujQQbU16+g4qUoMFBm1HKhqID9c/gaEE31IWsSn4A/hAfGBwgilE4RQOYu3cv3S9T1tmir3XnnlFSW7blUFX5zAQlXFPQ322H5hfeWydarjH18JLlFL+Q0lQZSsiIWSQ1j4hJ8HKZk69x5ZuH6jzGldK1NXtMjw9FlyfkSkz0+LF2RC8yslUtiiEB1e+O2air5YsawMW3Dky3grMwpfD2+y8YcWXd8py6rjUOVyyTy5rrUZ+7whYAgYAoaAIWAIGAKGgCFgCBgChsAEETACZILA2cduFwQcARKVWJQACXeUpiWQDKWXwX4ZuXpZ+k63y5WDB2T4TIeke7okPdwvmSAnafJDIgIkpYGtpQRIMSS9tKA5KnzY93XnM77/FEvXb9igXvJYucQLaTeiKHq7zJ7188YhwI58iuVtbW1RQPSn+hOFQDXbImcHVV9XJ+vWr9eQaorVGzdu1GyQJGqHwA9DqinKH/jxgNr1vP322/Lzzz9rTgHvXetRjgChgI6KgD6CQakNVLk2y+HhCAFyKRj3hg3rZf36DbKieYXMnzdf7Zo4J672uh73usscyudzMjQ0rEQEiozjx4/r7n/sjwjChgyAcMrlc9Fm+GJxuRoBQr8hOnhuQQhg6Yfl2cKFC1UBonZbw8MyMDiotmbt7W3y1VdfK7FG2+S9MKdJDkcwobagHZQXtIVyzoWPV8MRTCBjsLxiXaFwAgeIgKREDBkkkFkom/7wyitKcs2ZO1fD7Ku1n2Sck3kO4+VeRvXC/QvpA+ED+QUhVWmNj13XbiWMVn/kIUAgJaIbim0BnJHj7+mMSF2TzFrSLKu2Piwzm1dLbuY86c02yqWRQAZ9Ys8jsiJSkoTfqSE3yCUhQDgD9YcjQMJv8vFXZhSXXh3KgqKk2kqvfinOMAVIMpzsLEPAEDAEDAFDwBAwBAwBQ8AQMARuFgJGgNws5K3dG4SAI0C0vFKw6SgaZfji5XISDA/K8Pkz0nP4RxnsOCq586fE670i9UFOMpKTlNph4XVOqSel1hxQKkFk+VHNAkuLOWqBFUg6lZK6+nrdLU4guntRTDQrrBu0LKyZMQiwNnlhWcRu8d27d8vb77wjhw8fDgmQKgEcSoKkUrKypUWefPJJ3anPLnnWuStUV4Sdy0f3x9WrV1UxsG/fPnnzzTfVpqlSGPtkTCOkBEV7+k/B2JEt1UgfLXy6neTY9ESWUI1NTZr/ARGyZvVqtWrCNomwdEK8aet63eeO/KCo39fXq7i1tbVrzgfEA2QS2GIFhQqj1mByF5QNKcH4IAG2b98uO3fulFWrVikZgE1UkYTJa1u0SaYM2RuQMI54SIKxsxjDXuv3v/+9tgeWs2fPTkasxdY1awkVBEQM6xqcklpxhRk3y3RNY4G15b77ZNr06Upo3+yjnJIJjCGfDvxwQK2vsJaDXCzN9Cm1PYuv66JFVJF+8L1AlACJvkRdBgh/H/ECSTVNkaY598j8lWtl5X2PSOPCFXLFq5erkpFe35NhFB7ht2dIaSiZEl7MaThQaIZHSICEllvRM6IMCeI+7T5T/PTNnhlr3xAwBAwBQ8AQMAQMAUPAEDAEDAFD4FZAwAiQW2EWrA/XEYH4DtaIANEKT2irwf+8IJAUO7+vdMpw+1Hpbz8ivSeOSL7rgtTnBqXOH5G05PQ8yA/KN27HakiAuAyQohLEDagYIhyep+1R7PFEZs2cpbvDsQx6/PHHhXDdWkJ9ryNodum7FAHWK0Vz7JEoFP/5tdd0p7wWihMqMFxhHALkl7/8pdoiQTJAglQ8otuU+8OFsX///ffy1ltv6e51ApyThlWPO3WeSDaT1UI9LyyNUDJQTKcQTsGYlyNcqu3sLy08O4LAS6VkxvTpShJADECAgAP5P/Pmz5fp06ZL05QmLZ5T4NcwdC9V1bmndGyOtEIdwxyBHYVvSKSLFy8o8XD06DH58ccD+pN/5j3Oj5MP5TI+KuHoCCOeV1hfQQgwPrJACnZUzsJIRNUeqE3IdPl//+//qRLBZY4kIUCYJ4gjLLZejrJlUBVhv1VtfhiDUzahgIHUY12jAiGg3eGX5HZH/QGZhbLp2d/9Ti3OGhobE2eQJGljoufE1yHjZX5R/UDygPcnuz9R66uBwQF9rxphX5yX+AaCyK7KE8lDSPA1Ruh5FILupzwZSXvSMHuOzFvZKvNa1ss9qzaJN/MeuTiSkm4/JYMeppJcEzWXr+npo420PEmpOjMkQ0ICJPy6JifE/a8Up6ID1egMEHOmmuiKss8ZAoaAIWAIGAKGgCFgCBgChoAhcGchYATInTWfNpqyCMRtLkaXRLRgKSJplBkDvZK6fE4GTh6XCwcPyMDZU1I30CPZkQGpC0a0FBPGojslSdH7IiwoVSZAXLf0vKg72bqsTJ0yVVpXt8oTTzyhVjIUSynG2mEI3CwEKE5jk0PB+v/+7/80NDqpZRHrm/XLOman/vPPP6/FcYrVFM6THK6QT27Bu+++q8Vqdu5TRL+mg4Kt58mM6TPUumnFihVKSqBQobgNeUCbqCVQKYCBs+5KUqinb/FCNMRGY2OjEixcnzZbW1dJc/NKVRIsWrhI5s6bq6RnU2OonNDnQ8KqrSvek99BYRti48KFkPTAxqyt7YT+JIz84sVOfZ+8C/AdM55imFFFiB0W2PeBHcq1Xz31K9l872YNu3eERGmGCoQMxXgUIBAgX375pfYFvMspF+I48jvtofh45JFt8txzzythDKaQR0kIEGcFhQIGQo31RCA4fUo6r7TD/D388MOqbPrlL34hLatW6ZxB+tzsIz4Oxou6B7svyB4IkIMHD+p4ndqlkiWdu05FAsQLVLuBAoQjFUBYkIzlqfVVrj4rM5YslZVbH5CZy1tFZsyXgbqpciWfkT5Jy4iX1vwQ8UICxNlo6Xeqkinh9VCApKLv1JD8cGcX4tLHgTykTjgS3ko3e/qsfUPAEDAEDAFDwBAwBAwBQ8AQMAQMgeuMgBEg1xlgu/ytgkBhqY/qUIEAEZFsbkjqBrpl8NwpuXDoJ+k71SbBpQuS7r8qDflhtcEaiew62KUaZsAmU4C4RgsFu1h38LJnd7N7URyluIdNjh2GwI1GgFwIciMonP7xj39UIgTyARKk2sH6Zsc+O/SxR2LHPj8hAPh7ksPtYCe7gKI5RdyPP/5YVSDsXk9qWRS/51BYTJk6RebMmSNLFkNEtAqZErwobFNkp1APAQLhQ3vsnq81rLtcQZ22IX8ghri39bV0mba7cNFCVTfMnDFTFSEU1Lnv+Qx2YqlINePIjrjiw4Wb08ee7h652HlRyY6TJ08qVvw8e/aMdHVdCbM+crnKhEECAsQROvQf8oMsDEiulc0rpaGxoZCjEp9j+usUPayn1157TRU91dZTQUnjebJo0UK5774tsmPHds1MWr16jTQ0lG+v3PqifQgXbN1onzUFScQaT3K4fBtIPYiPx3buVCKE+UsawJ6knWs5x6077g3uU8g7lFsffvihEnoQY/19fWF/eSm5MPaoTICEGVpYUSkZEak/ICugPyRISbqxSepmz5I5LS3SvPVBaVq0VLqlXnokK71BRgZJ00qlw1wPL6I0CvsBIgIkIlMgQEKlJOeG5MdYBUhlesMIkGtZTfZZQ8AQMAQMAUPAEDAEDAFDwBAwBO48BIwAufPm1EZUAwLU/TR01RPJ+Dmpyw1K7kqndJ9sk56TJ6Sv/biSIE0j/ZLOj4Qhr6oYCQkQJUHGscBK0hUyASBB2CmPFRbWKhSQb8Vw3STjsXNubwRKd8zv2bOnsGM+ycgo4FOgZqc+WQmEVre0tCjJUEoQlCvEuvwIrKggJPbu3St/+9vftA9OwZCkH+4c+oMSA9XCQw8/JJs2blKFCvZUkBIoFyjuc20KxRSMyUygYI6CggyLSseY/sesn9xzgXMoPEOCcE/T3rSp02TW7Fl6n0MO8QIfLLmmNDWptVJDfb1mBfFZiB/3QsEBoYFSh74R7o1lFzv86T//THEfQsfh5SyvinXv2vbGMyf0jZBzsjiwNkOxtnz5cu23WnhVUEKQqUJfmL933nlH5xM1BvNbfHbyGxk0RRUN12NeWDso5LCegkxDsVNNeRFXlkAIkGsD8fHqq6/qvIIbGCZRgDA2COmNGzbIc889p+t57bp1OmdJFCi1rNVrOddZfTFWFEwQTqhtIBIhgfK5XIEAqdTOaDzCTCDoh8iIKsrrcJkdqDXS4gcpGQlS0jh7rixY3SrzV6+WOa1rxJs5Ry4NB9KjuR9pGdHsrFREgDgDyvBakCKQKFhqacpW9L0ckiWV7K/GW8PhF3Ntq/xa0LfPGgKGgCFgCBgChoAhYAgYAoaAIWAI3MoIGAFyK8+O9e26I+AIEOov6cCXTJCToL9HRi5fUAVI15GDMnLulDT0XpH08GDkXx6oZVZ5AiRZ2YXCmSs2uQJt88pm3VG9dctWzQOhOFqt0HfdAbIG7joE4pkJKCFQYFC0TpqZ4Ox1UFc8/fTTsmvXLtmyZYsWz0utd8bbie6suFBkvPHGG1rQLRfiXG2CIB4o3kMsPvPMM6pcWLlypapB3P3FvQixgJoC9QSqF0LYKZajpKCADDFUlcApQ4CU9s8pCiBlCEvnBYmAFZYSIFOmKIEUJ0CcKoY+xAkQlA0U88lH4Xdnc8V55ZQyEyFAHAHA/IEhJARELfOLFRX4jkcE0BdIEMgkcIWI+PcXX0h7W1tYmM/nChCFCpfwHyGLmKONGzfKr3/9a20X4oq/VVNexOdJibSDB2XPZ5/J66+/rkQM5EdpDkqldQT5wdxs3bJFFU3btm2TJUuX6thvpQMsWQsolyAtIUHI/YAQC3zyNrzQVqqC+oOxlCNAvDgBojSVy9IiCysjQbpO8tkGmbFosazccp/MbmmR1NwFMtTQJF3DeenPE5qeFt9lZ0WkRkitOAIE2sMLM0XUAivMyoIAIVw9/r8Q80oaj3jmlxEgt9L6tL4YAoaAIWAIGAKGgCFgCBgChoAhcDMRMALkZqJvbd90BOLOLxpvHviSGhmUVH+3DF04LVeOHZLBkydEzp8Rr7c7CjH3CwoQV60La0pkgMSLM6W/lx+u2yHObnS87u+7775CgZGCaNLshJsOpnXgjkBAFRj5vJw5e1a+/eYb+XTPHvnnP/+phdVSC6pKO+hdZgIB2WQmsIMf0sEFfjugxiucUzSHBPn555+1fYrn2PqgcqjloIDNfYQi5cUXX9TQbmycKGrHw6AdyUDBmGI9uSNYCNEmlkL0xVlQFftf+G38LsWIEUcCQSyAB/c3P539lbPAosjPOZxP31zb/O5IKsgQ9wIvfneF/XJz48ZbeC8qhnsVLLA4D0KGjA/ID8gsl1WEAqJ0Ph0I8bb5nT6BK+QSpBK47gfXs2elt7dorVbshqcEMG1iN/Xkk09qADlkEeRQpQyLePsOr1MnT+ra+eTTT+WDDz4QwtCTkh9cj7WDQo9+vPzSS7L1/vuVsILAulUOxooKCMKDdfvJJ5/IkSNH1A4Lsid+v1VSXcXHEs6fynEiigIVSBRfFaAHQcmRlryXkVTjVKmfPVfmrmyRlq1bpGHRYrmcykiPpGUw8FT5wflhoHn0Yk1HDaq+BFJkFAEi+onw7wSujw5AH53y4cgQF9jOheO5X7fKLFk/DAFDwBAwBAwBQ8AQMAQMAUPAEDAEbhYCRoDcLOSt3VsCAVdwU7txLZoEkvZHpG5kUPJXOqXv5Anp7zghQ23HJHe5U7zciKT8nKSVLIkViKIaTKGgGu2SDXfLVj8oOFGopcCH+oOCH0QIPvP8rdqO5+ot2BmGQDIEtPgZFVSPHD2qodF//etf1Roq3LGfL+wUH89CiGyLNWvWKOGA8oJidimhNx4B4or8LgsEFQpqFArYFPvpR5LDKUC4n9jBT3+wbmIHf9wqyV3LZUZQQKY9CvaQP+RWQILQdqFAXOhAlfu8RBniPjaGkCgZULX3k16n4nlxAqREGQC5gQpjwYIFOo+oeLB/4nfIWgiAalkSrl3wclkg4PrZ3r3y/fffy7GjR9UKyylWnDqGZyFWVy4XicwRnoVOsVPNeor2VC0zPKxz969331VVBCoi5rGWg3W8bt06teB69tlndR0zdvpyKxyQXmDLfYJaijFCgmCF5dY3P8cjjcYqP6KRxQgQ/Ush9yotfiojuUy9NMyeJ3OaV8q81lUyf80aCWbOknNDeen2RXKeflOq6kRJCyVPUHVEyg9Hr7i1FwWhO4tJ9/VpBMitsNKsD4aAIWAIGAKGgCFgCBgChoAhYAjcvggYAXL7zp31fBIQiO8TDX+H2MhLxh8Rr79Hgq5OGTjVLl0Hf5bBs6dF+nokPTIodV5e1SJeQBGW4hKfRgESFnq8IL7jNZkZufO8J5uAYi07rSkAUgikiOt2g0/CsO0ShkBZBOKF0N5YdsKfXn1VC6tkS8R3lBcIhEKFvfgLWRbz5s/XNYzygp8oCci8qVbA1jsRJYrvq3IA0uPLffvkH//8p+zfv193u5NvUXqUIwxcIR8FyO9//3stZKNGgVgsR4BArFBUpo1jx46pZRJjJ7cCBQP9cSoMl1uRZDxuTPE+JyU4CqiWkBTjEVCj2xmNVFxpUak/KGQgirCgQv1ARhG4QQjwPEKpUuko9CumLAFXyCNwbTtxQiDXUPdQqEepAOY8A1GcYHPl2m5Z2SILFi5QwiopEewIl+6rV9UK6vU33lDrLUiC8TJdyo2H5++O7ds1/BzrLzJJbrY14aj7tLdXreEgKLGsY706xVKl+2PsOKNvPzdf0RfjaKIPYpRAjvD7LcjUS75xqsxYtlxW3r9VZjQ3S37mTBmoa5CunMiA70mezI+Q+ij8fyVAInWHikwKSg/9JczkijJAtJ+FoPS4wiN6Y8wGg9Jz7EFvCBgChoAhYAgYAoaAIWAIGAKGgCFgCBR9Arz7Xv3MPANsRdx1CIx2DA+DWSnPQG6kR4YkO9Anw+fOyOXDB6Wvo01GOi+I198t9cGwZCQnXsDLjwgQNrqGxSEvSFPGiSw8khEgDnwKj1j0bN60WXbu3Clr163VgqDbcZ202HrXTaYN+JoRiBMCLlPgm6+/llf//Gf54osvCsVq19B4BEiW8PGmJt0xz8558m1Wr1kj8+bOrWphFL8+RAdF8/3ffy9vv/OOZnNAiJB7UanAGy8QU6ynqA6pCAFCP7CacwSI2x1fei03fuywUCtAvGCHRRYKbdOvYrh4cqVXvJ1bkQBBfQFJReEf0gjcIK8cZs6CarzFVo4A4Xz+DoEGMXHu3Hk50XZCi/cQIJAjjgCBZCFzZPmy5TJnbvjsg3BJ8uxz1lfkoWB/xbr96+uvKxHCvDGvSQ5HSJN18ptf/1oefewxVcFgh5WUiEnSzkTOcbZikEbgB5HE+FBJQdK5zJpSvCrjFxIHxXkL1/Mogk2FYaGKw/PTkm6cKtl582XOqlZZ8eD9Ur94sXSlUmp91e+HweihcVZ4reL/dwqQolNVaHVV/OcCARLdVsV/OS3919TS+87+NXYi68k+YwgYAoaAIWAIGAKGgCFgCBgChsCdjkBBAbLlz3tq+i9H/Q9hOwyB2xyBMQRI5DWOJ37az0v9yLD4XZel/2S79LafkO6245LvuiD1+QHJ+kOSDkbEk3y4p9XlgAQpSQfsjib4Vb21dONs0sMVbFe1rJIdO7Zr0Q3bmbnz5hUKx0kKgUnbs/MMAYdAvOBJcZ9iNcqHt956Sy2E2F1+kQyOBEoEisSZdFpWNDdrDggFZNQX7Ozn77yf5HDh5FgZffTRR1rk/fLLL5WMqUQgxP9OwZ7MBmyUXnrpJVUzoLLCjqtUQRG/r5xiAcUAbWHdBBECCeJ22dO3cmHjLhuo0pdqrcRHEpyu9RxnkeSsyyA+wApLPor+EEZOiVbaVlIlCp8D19zIiAwMDEpPb48SSXFLM9QVEB5TmqYocVXfUK/qtyTrxZEfzAlWV8wX6/Zf//qXHDp0SC2xlLRKAFY8O+aFF14oWKexlqplkCS4/DWd4hQukDwu9JyxxhVK5dRNlRstJUCiM9WyKjxCN6xU9MpI0+x5Mnd1q8xavVpmrG6V/OxZ0pkLpDfgGzGroecu5yO8gpNyRN+J0UXLaTZq+Lq8Jhztw4aAIWAIGAKGgCFgCBgChoAhYAgYAncHAgUCZGsNBIj+B2stFd27A0sb5W2IwGgCxIWthgNJB4E0+HlJ9fWJ33lB+k52SOeRgzJ47pRk+q5IZqRPMjIsKZQgXjGPwJO0eEFG+OlCXxNGgYRlIs+TlJdSu6CNmzbK1i1b5KGHH5YVK1ZoQZACoREgt+Fiuw26HC9kOwsqiqpY6+zevVszMVBAhFZvRQlhpQI45xGWjY3S9h075Le//a2GWTfVkKHgskBOnTqlGQcUtN977z21pyqXRxK/N+gX1kkQHg899JBacUEokmFBvkXpUfpZ3ndh7BTUKTZjNUQ/CJyGDOrp7S1kWBSuVyHzw71/KxIg7tnDcwblGUoZMOOfwWq8504tBIhioGqCQPwgDHePh7y7HBCnsqiFbIgrI44dPSYffvShrhfsr1g/Ydvo/KofqGBQoYAByiEINJR4YKGr/yZV6d0YsWJz6iTGCMEDWYf6w62vZN8TRQqiqACJ8IkIkFCdgbIxJalUnaSzjTJj8RJZfN+9Mq1lpeTnz5P+xibpygVqfSVeVkPSx6wL9++NTtkRu0/ic3KToK2+KOwMQ8AQMAQMAUPAEDAEDAFDwBAwBAyB2xIBI0Buy2mzTk8mAi77I/zpF4pjaDjq/UDqhoelrr9XBs+fkQtHD0tPxwkZuXBGvL4rUifDkvZGxPNyYVVPN7mmxJOsiNpgxe0/tMSYuOsU2ii4EcD7xBNPyObNm7WQS0E3WWErcVN2oiEQ1YbHlobJE2B3OSTIm2++KQcPHiyu4kgJMl4BnEIyZB6FZBQY2CmhMmB9j6fACGvV0V3p+2pfhPUVoex/+ctfVImBeoCw63KH++z8+fPVhgv1CQQM9xOqECyVnKqgtGDslAT6RPB9baO/v18LzCdPnlRVzPfffadECEVoSBCIklqPUiLkZhMjtL9u7Vp5/oUXZOdjjylu9yxYUFWBUTMBopMbouXoiDjmjvSoWsgv/BtMhHwQEVZ9vbL/+/3y17/+VfZ+vlfXTTz7I0l/efaivIMIwsINEo81iwompP9qepzXujQqnu+UWay7zz//XAPPWY/cp3EljXavRKlV/qKVCRBuP93swnVU2ZiWbONUaZw9V+asXClLt26RzOLF0pnOyNVURgZ0OwDfe1H4eZXvOzcPSQipSQPQLmQIGAKGgCFgCBgChoAhYAgYAoaAIXDXIWAEyF035TbgSkWgsBDnXp6kA5G6wFMVSGNuWEa6Lsmlk21ytf2E9LYdk/zlC5LND0gGKywIEFQgXiC++plnJAjSkopCXcNo9OQVMwpDaiGUyahl0LZt2zQUnSBidiVjzzJeCLHNsiEwEQTKERIUjim2Qjz86U9/0qyBQUc8JCBAXAg5axcrIQrKq1atUhVGtYyCeH8gOzo7O7V9LLkIJkeVgQ1QqRUV16VQDfmCguHBBx9UOyfaJtuiVF0wqtCuwcyxPIQISIiQfC4nXTESBGUBxWeyJjqjYHb6kvS4JQmQdet0nnbt2qXPG8iraoX0JIRCOUxKiYQ4CRIv4FdsP06ARKqS3t5eJQPI/nj1z68qSeWyP2ohmJYsWaLPXezbnnzySV2zLvz8ZhEg4NPX1ycXL15UGzYs4VAkMV5yVDjic1Ft3sI5KU+AQH74fpiKJamUpLyMpFN10jRrrsxe0SyzuYfXrpH87NlydsSXbl8k52VU+QEBEpL94xP+RoAkfVLYeYaAIWAIGAKGgCFgCBgChoAhYAgYAteCgBEg14KeffbOQSAIzarEi1zLA091HJnAk7ogkHo/L8FAn/R3dUrPqQ65fOhnGTx7SlJ9XZIZ7pesNyKpiATBAWREyDdIKQGSjq4VFs2qKEBKrHMoYOG9r6Hom6NQ9LVhKHp8B32yQtedM102kuuDQLT8wnshrECrygK7HQiH1157TQvLEA+u4FqtJ5ANZDgQok1RnYLyI488omu6NNthvMIyKgzsfbDgoi+8vvnmm0IgOv3kcMQh1lsUrSniU8hGzUCbM2bMGNXlUvIjLAkX5AkRDlGZ2Pd1lz1F6AsXLmjmAoVoMkkIosZmqbu7u3D9asRA4b4tAD/6+VDt89Wwr/Z+uecGhCLkQrQAACAASURBVBGKM2ywHn30USVgmaeyz5gqVl/V2nfvl7Mei382yfNNrbTyvpy/cF5Jqc/2fCZ/e+tvOi9OGVF6nfHwJfz8d7/7na5Z8lBudvi5s76C7ID0YP2jAIGcJKsHZcjEjhgBot5kyuMr+ZHLo4j0RNIZSWXrJd0wRWYuXibLttwn01askJFZs6WvvlGu+CID5INE6o/id50RIBObE/uUIWAIGAKGgCFgCBgChoAhYAgYAobAZCJgBMhkomnXum0RIPScyo83igCBwEgJVlhZ3ssNSW6wTwbOn5XuI4ekr6NNhi+cEentUiusTDCsJIjvBTLspbRwBPkxlgAZpyhUUlCk6MVOdgKbKeZi40MxrrW1VW2E4gXkJEXC23aCrOM3BIFyBAiKBsgFCsn/+Mc/VAlCAfb8+fNjPf7H6SVWVJARqDB+/etfqxUVmTas70IhfBxrIZcVgeIDGyqsuL75+msNJ6cv2FCh0kAZhcXVooULZd369Up8YF/Ejn4UIbRX0XqrxJapOJww80FzT6LMCjBBWUA/2Im/b98+xQVixB3VCIxbkQBB8QHZyrPmN7/5jYagE0qO+mHU4RZLLAtmoou0GjGR5NkGQQYRcOL4Cdnz2R7N/uAFYebmoVo79J/1w3jvvfdeeeWVVxQHyDuI6CT9mCgG432O/jM2SEeyZ/bu3avkH/ckqqiKBFWizsRjyIvEXwABkvPFZ9VnMpKdOl2a5i6QOStbNPsju3CRdKWz0u2lpT9IS44tA0Fawq0D7jvOCJBEU2AnGQKGgCFgCBgChoAhYAgYAoaAIWAIXFcEjAC5rvDaxW8XBNjxGu56p9zDT4o44cvta/WCnAS5IQmudkn+zCnpaz8unUcPyXDnOanL9UudPyQZwQrLl+FUSq+EAsRdKemu2FLM3I52VB+QIBAg7Mzm99JQ9JtVoLtd5tn6WQWBghm/S8YpZmBQSEb9QRA6eSDkKsRDyKth60KlCZNmZz0/sXOD3ONIsnYpBEPIoMBAlYIS5dzZs0qAdPf06HsUsMnJmTd3rtpdUdCfPWeO3ivx3I9q/S28H1liuX92Nk0U3GmPMPbduz/WYvvnn8fCthM0cLMtsMphzny48G+ssJinSpktboiuzD3RLIdqxESl9+N/Rx2EXdv+/fvl73//uwafMzesk1qsr+Ljf/nll3X82LVBityMw603xoHiiDwe7kFCz/nb0OBQgQAptW6rfk8VE7BGURYupN4XyYsnfjotU+cvkMXrNsisllVSv2yZDM+YKV1BSnqDlIwEafElHREgRcPHaniZBVY1hOx9Q8AQMAQMAUPAEDAEDAFDwBAwBAyByUDACJDJQNGucdsj4AgQT0ILrJCsCKkL/Sfd/e0LJEh6sE+yXZdl4FS7nD/4k/Sd7hCv97JkhnqlXlCB+DLieZoF4mkGSLgjtpgBkjwIPQ4su9opxLEjG3sadmmzq52dyfEdwNWLXrf9dNkArhcCZQgQ+EA/8HWn+eHDh3X3ORkcWD9BRCTNvEBBAAmxfv16VYBgg8XvKENKrbCqDc8RIQSTYzmFEsP1BZIDsgUSZNbMmdI0UeIj1olSJQdKE80Eyed0R/77778vn3zyqapATp8+Xa37hfevlQDh87yczZgSPGnyGlLaP6yfIGr4vZwapdyzAoUM88Tz5bnnntP8FJ4zEAPuGvH2mLtMOh0GyicK3R4LTy0ESGnGhSMIUAa1t7frHLz55puaFcO6QKmTlADhPNYjiiGUH08//bQqlSA/bkbmUpzwQ/WE6oNxEXx+5syZQvaNPv+Vuh9NQVX/LigSnc6gMVRDcs+L5NkYkK2TzJSpMmvZclm+5X5pWr5CBqZNl966BrkaeDII+RGEuR9eEFd/JLgNJslCLUFLdoohYAgYAoaAIWAIGAKGgCFgCBgChsBdjIARIHfx5NvQiwhQ9AkLQI4ACTM8wlfkfcN7Xl6yuWFpGhyU3MXzcvn4EenpOC59p9tEujtlSqQCyUGA6OUd+RHfX5ucAIkX+ygwUkRmdzYFui1btmi2AR79paHo1QtfNvuGQAIEnPohEOnt69XwZbIHXn/9dfnqqy/l7NlzQuh0ksMVzVFlPBQFku/auVNaWlrGrN8k1wsJiLwWgeOFftY+xWruFYr5mXRGvFRIFEzG4e5J2uzv71PbKwrue/d+rgQRu/LdUc0C61r648gPxsr9D0E6ZeoU/cnYh4eGlQBgflwGRphkUsazKoaNmyfmhSwQnjPkgpCdAt60S3uQAuQQuRdYuz5VUoQUrZFKRl4yNZUsygqKAZ7XEfnj1gHEE2sTi7YPPvhArdGK4y6PdKHZaPxcE7srxu2yani+Tkg5dC2TG1mtMV6IHcbGOkNlhO0V9yHz6hRYikXhe6qopqq25ot0SUT5g2ugOhIhUWQkEKmfPkPmLFkqc1etkfkbNovMu0fO+4FcFU+GvIzkvYyIWl+F9leFtV92oZWAErNRu0a47OOGgCFgCBgChoAhYAgYAoaAIWAIGAKGQEUEjACxxWEIQHG4DBBN7nB7YYsESOBROoQA8SUb+NLo+yLdV2Tg7CnpaT8uXcd+ltzFM9I01C2Z3JAQhB7eXJGCRH9PEII+pj4UjNq5TUGMndjkG2zctEmVIGQcsGuZXe+FAmSsoGcTbAhMGIFYJgZEA4oLAqbJAtm79zP58cCPcuHixZqyQFAxtaxaJQ899JD8x3/8h2zetEmVTRTSqxVsK42jEtEwXqj6RDFxbYHFpUud8tVXX8uf//xnDULHigslSqEIPE6B1xENEBbc05AKqqIICJ/OF1Qb8fwKp/ZwtniQDnwO7FT1MmO6TGkKc1VQxhw/fkxOnz6jpEwYEl+dAKHvtIl1GJktWO0RAE4bqEnoA32mvVmzZglh87zv5tBlhWheSgnIk0mA6BPV85TkgAyAfPrwww81GBylBGHh1QioOAHiiCSep88++6wqQFDbMT73XJ3omqn5c4HISG5EBgcG5PSZM6q2QvWBugUlCPeiU/YUvllUphjpDBM+/4vfUeR3iKQDjBt9yUOApDzJZ7Iy7Z6Fsmz9Rpm9ao3ULW2WgSnT5dzgkPT4gfipjAReRlIafu7UH06JUlSXlBu/9tQIkJqXhn3AEDAEDAFDwBAwBAwBQ8AQMAQMAUOgdgSMAKkdM/vEHYkAxEcUhA5RAePh1B+8o4RG+L5mggQiqaEBSfV0yeCZdrl05EcZOn1C0l3nJT3QKykKSXp3xRUkrlSVHMByBTzsZhoaGzXfYOvWrbpDm1yQxYsX685vLaJGhysoT7SwnLynduYdjQA2WL6vRVkKsPuiLJD3P/hAs0CcDVESDCieY9tGcR0C5OGHH9YiOxk3rN1rXaulFklJ+pT0HL227pAX3Znf0dEun322V1599VW1JoIUqcUSrKmpURYsWCBr1qxVErMum1Wcuc5QZF/l2lTCxClb6uuUkJg+bboSEbwgUbD94u/ZTEYtkj7/9781M4K8iEuXLlW0giqHOQoPsj+4JnPmyAawgiygPUiS1tZWtclas2aNjoW/J53DpOe5+YkrQPRvgUh3T7ecOX1aSY93/vEP/cnYCQxPetAPcGO8DzzwgLz00ktK0DEn2IGVPk+TXndC50X5G319vXLhwgVVfHy6Z48qQFCCsO7AIW5rFn/m67dMYgIk+p4LIDH4XsuLBHnJiS8Bip7pM2Ruc4usfvBhaVzaLJfrpsoVLyu9+bwMaVRWpPrwinaROi2RisR9a5bDIS76mRxt1oTQtg8ZAoaAIWAIGAKGgCFgCBgChoAhYAjcBQgYAXIXTLINMQkC4a0QkiBUcOIqkOgfC/uZw/fS+ZzUD/dL7tJZ6W47LAMdx2T49AmRq5ckO5KTFCbqUfKHVuq0ylNbqSe++9sVltxVZs6apXYtFJLZrbx69epRO+nju5ZrLTQmQczOuYsQiKywWI8U0o8eOSKf7d0rb7zxhhz44YD0DyQv/Dsrt5UrV6rN0Pbt27WAXs7KbaIIl94313IdCs3sth8eGhKCtlFncD+hqkB1QNg2oduQDLWEwkMwzJkzW1avXqP378rmZiU26bsSIEND2m6cAMlkswVrLwr2kA0U6J0NFb+jCEmnUnLq1Cm1TMISirmCuHJHJYupOE5untLplG7Ud3ZjfJb3aBPSiucOeS6EhWPNh0VfKRFbCf9an0txAkQJuZEROXf2nBw48IPOwwcffqjzUEs2jT5PPU/HAomzY/sO+d2zv9OxgCdjmaz1lGQd5nN5nfsLF87LocOH5fvvvlMiiwB0N65y88cYSvtZDd/Q+BHVUVpSgai6EeZ+JOVJdsZMmbpkmcxtXS2LN94rMneBnB4RuZL3ZETCcHTPC1WSYTvhd1s8iL00k6R0/KOC15OAY+cYAoaAIWAIGAKGgCFgCBgChoAhYAgYAhNAwAiQCYBmH7lTERhr2BKOtJS0oNDk6W7ZOn9YvL4rkr90RvpPHpeuQz/KyPmzUj8wKOmRXEiosBs2lIPUyn+MAZoCl7PBweaGIiT+/OxWRgWCZQu7stmhTTCuO6oVwu7UGbVxTSICEQlCEbYzygKBAPnyq6/k7NmzuuO+muWQ3gJRdgO77SmeowAhFJ2CM5ZKqA1uhcOpWihGM7auy5fl/IULMtDfL+l0Ri5dviQHDx5UhcVXX32lu/NrUcKQqYGKC+LgN7/5jYZtT50yRVUeFPYhHPxIceJwg3iIB5BTnHf3Oj9dVgUYox448MMP8smnn2poPX0tDUMf81yIWRLpPBUUOaEVn++HP3mPtngGoZJgHnkGPfXUUzoOiBmXCULfK1uURTNdQz6Lu5abl8OHDstHH38kX/z737L/hx90LSp22BRWOdz4uaZmfzz+hDy2MyTlIOSSEjnV2qn4fsxizs0xVmWOXPt8714dU1tbm/7NjSsJgeWuV71vyBtTEQESiJfOSL6uUaYvWSrLtmyV6c0tkp89V/rqm+RSTqTf9yTvpcRX1Yez3QrNzUKNZNG20QiQ6ujbGYaAIWAIGAKGgCFgCBgChoAhYAgYAtcfASNArj/G1sJthUAlEsQNItzpSp0QciMjOcmMDEi6/4oMnj0llw/9KIOnTkqqq0tS/f2SyufEw1ZEI9GdCmTigMQJELfjl53LEB+bN29W+xbCiykkxzMVjACZOOb2ySICrD+K85AAFNTfffdd2fv552rPQ+ZCLQoIZznEusUKCxUIZB5ZEpNhhTXReXMkBtkSEB+QPSdPnVKbpTNnz+oufILVr3Zf1cJ0e3u7vq5cuZKIAHL9gjiA9KHYzvghDlCFQCy4PhS+oB1xFFa1R1kcVbq3sUqiX2RivPbaa2rRxXgYV+FpVko8lGYyjHqfwnb4yThxgEqCsUDkPP/88/oMQgWiVlhRMPdkEyCQG4wPlQvZGP/617/0JyRUrdZX4M1a1OyP3z0r23dsVyUIBN11z/5QPEOawCmNOjs75ejRo0p8/Pvzz/V3xgrh446kipSkz334+ZSXkoyXlmzjNKmbM19mNbfK0i1bJbNwiVxKp+WqpKQvLzIcYAmZCvNGVAESBbA78sMIkIk+euxzhoAhYAgYAoaAIWAIGAKGgCFgCBgC1wkBI0CuE7B22TsVgcjqI9oNTyh62h+RTG5Q/K5LMniqXQZOtkt/e4fkL3eG5Eh+SFIBhiGl5MrEMYoXILG8IVMBSyGKj/fee68SIhQlUYFc9yLexIdhn7zNEHDZA1gzudyFvXv3qvXQkSNHtEgLCVLtUAVBOi31DQ1KemChxGvbtm0FKyzWbtJCb7X2anmfQjRjYMc9+SYEUH/91Vf6OyTH4NCQEjQufJsAbl5xYiFJeygMdu3apTZgjz76qKxYviK8X1NhQVld+IqMg+6wD130igRIpXbA1ykJUKj87W9/ky+++EIJG8ZQelQqlLv2OL+cuoXP0WdUO+vXr5dnnnlGx7Jh/QYND0/q+Fep/XLEiSMKIDu+/vprtb765JNPlCio1fqKcaHEWbJkiTz04ENqfUWmEn2PE8hJ5nMi54T2ZuHEqqKlu0eOHD2itmXM27Hjx9VyLjcyogRJ/LkfLoXRoee19yE0wdJXKiOpbKNMnb9I7mndIDOaW6V+6XIZnDpdLvi+9PqBcGfrJyLiIwxdd+HnkfrDCJDap8E+YQgYAoaAIWAIGAKGgCFgCBgChoAhcF0RMALkusJrF7+zECiSH6GtlUjeoxzkSybIa/i5XL4oQ6dPSfexYzJ07rR43ZckNdQraT+nweiTfThFCEVICA92kUOAQIRAiMQDjJPuBp7sPtr17hwE4hkMFNLb29pk3759arH03fffK2lA4b3aoaRcLHsBC6UHIwslduKjaqIAHT9uxPplfBAZ3d3dmrnw5ZdfapEddQEZGowN8sepr5ylVKm11Hjjd6QBJCWEwc6dO1W9teCeBeHH1FUoylOICJBCoVvfH0uAlLNEQqlDlggh2v/85z+1qP7DDz/I+fPnx3SvIgESU4BUIkDcxQiyx8oLUgc7rMWLFxcUIEnWQ+k58bUWf29wYFC6rnTJoYOHZPcnu3X9MS4USLXOA0QWapWtW7dqDssvfvELtfNySpxq/b6m9zUoXMTP5zVXpqurSzraO3Qsn376qRw8fEht1wYGBwv3Sjj9tWd9VO6nI0A8yTQ0Sf2MeTJz2UpZtGGLNCxZIQNTp0t3pk4u5/MyiPVZuPwcZRL9gxEg17QO7MOGgCFgCBgChoAhYAgYAoaAIWAIGALXHQEjQK47xNbAnYNAkQDx8MP3RHJqAxIouZHNDUnDYJ/4ly5KX0eb9J88IQOnTohPKHp+WNI++2drC0FPih1FMQrGWF9RiKQASTh6a2urFpPTqVAJ4jzZb0QxOWnf7bzbDwGK0wSCX71yRQu2b7/zju7ERwUCCVLtcEVU7gZUIOzCh/ggC4RMkLgFkSv6xn9Wu/5E3ncFfogdlBIQH++9957s379fLl68qCqPUouvSkX60vbjhAaWSxTYISr/8Ic/aOEdNQgqLnfEi9yFv0V2UklxgKgZGhzUoPb3339f9nz2mWaVnDlzZlQ7ibGKCvaVzidD48knn1QCBBXIsmXLQvVZlA1Rrt/jKT/KYcvfsIgi9+Orr7+Sjz78SH786Uf9G+qPWjJYII3J+GCtQdwwD8wJhAjvQY7EFTiJcUpwYpywgnDr6+2VEyfa5It9X6jyA3Ln/IXzSsbF11wlxUe153nxWyfSIUZzGX6jeZLi+2PmXJndvFpmrVwjM1atFX/2PLkYpKRbUjKkZH+kFNFvEXfF0AJrVAC6KUASrAA7xRAwBAwBQ8AQMAQMAUPAEDAEDAFD4EYiYATIjUTb2rrNESgWepQAEYpCnhIhlJWyfl6a/GFJ9VyV4YtnZeBkm/QeOyTDF85Iqr9XvJGhsFSkO2nDWy+oIfx3PPAogFGwo7hKCDp2NISi48uPxdC0qdOkrr5uYoXP23zWrPvXBwEKsxRosYZixzpWWNgsdXR0FEK8K7VcXPahmoGCMwVzitBYYUGCsG4h9ShSX7vVT3UMUA/wgiCA/Phszx559733lNRxoeTVr1L+jDgBQjg4+RhYLb3yyivyyLZtsmjxYlVrjck+ibvmxbjT8QrejgRA/XH50iX56eef5aOPPlI1C3ZehKO7o1rhvHBipEQZz8QPAgQFxa6dO2XHJBEgcaIAQgcFDsocck2++PcXsu/LfbreSomCJPMECQU5vOW+++S5559X0njZ0mUyfcb0wnq7ngSIs1qDcMPOixwd7iGydZgj5k+/IyArSpRAkQxD3y/YolUYdGHZ6OSF3zxR9Ij+TGeyUlffKDMXLpWFG++T6StaReYvlL6GqXIhl5e+QMSHDOL/Rq2DgnlWcZkUQtC15wXCveJzIHrj+mwLSLIK7BxDwBAwBAwBQ8AQMAQMAUPAEDAEDIG7AYECAbLl1T01BRQUdwDeDTDZGA0BV2qKPNejHbRKgER7nMn5qPNHJDtMKHqP5M+flb5jh2XgVLsMXTgnfl+PpIPQCiut9ImIr6qMIhEy0UJQ3CKnsalJC3vsbKagjBKEYjI7zHVHNtXnWLaAza0hMBEEKMpCgpBRAEmAFdE//vEPLeRS1CXToFL4dbw9tyZZn6xTiAEK6ffeu1ltlKZNCwvSiYv1ExiMGwtFdrIkPnj/ffl0zx4lDShOU6zWgm5N35JFKyvXJdohLwPFC/flb3/7Wy28N69YofdsJpsNlQexI9RQJBOPuWI584LVFYQHYyAjg8I6cwWJUGu2SpJ5RG1GmPvju3ZpoD2kTrU5S6IAcVCgwDl39qyGuf/zX/+Sb775Rm3JCAgPAj8iCspPfqmlGGeR84FlIAQUyqMNGzYq+cH8FI54Cv0E1pVbMIXLxKzNINVQrRBUjzIH5Qf3DlZejtAJmxwbPg8BEu9aKY5uzURGaogUlfVw1Lv+DDzxA5Fs01SZPm++zFvZKkvve0CyC5fKJS8rV7y0dAeeDEc8h4odo2UYth1TfsTuiwLBMor+KH/juO+7iX7vTWRK7DOGgCFgCBgChoAhYAgYAoaAIWAIGAJ3HwJGgNx9c24jviYEHAES7qKFAHEFHy8gCyQn2XxO6vLDkrrSJblTHdLf0SZX20/I8KWLkhrpl3RuSLKS0724eS9VIEHU23+CfXM2MxQqKaCya57iMcVklCBYuyxdulSmTJkS7qh37UySAmWC3baP3eYIsN4oqFNYp4ALAQIRwi59rLCSFM4dBPX19aqCoJD+6KM75IEHHtRsDNYxRWnUTdfliHbYq2XU0JAc+PFHefONN9QyCtIAeyV3m1wrAUL/UYBMnTpVUExAFHB/Yv+1fNkytbCDwCwSmsnJDy2VB4GqVVAPQORAfGBNRobJ6dOnZGQkF4XUh0X1agSFw7tcxoh7zz1v1q9bJ88+96w89uhjsnHjRpk3f37V6RqPAHHjgXyCEIAY+PHAAfli3z758IMP5OChQ0og8F61+YkTIM76Cvwf3fGobN++XbZt2ybLVyzXueH9wjEJBEiotoguFOV3QFA55QcZLSha+In6qKenJ0aCRUrBwscjSqPkue2sxoodjzJ2VHHIKyTcQwIkJX7gSZDKiKTrZMqceTKvZZXMWbVaZrWulfyM2XJuKC9XfZFBL6XWV2rzOIry4GoFeiWSlIStFwkQ92cH4lgSxAiQqreInWAIGAKGgCFgCBgChoAhYAgYAoaAITAJCBT+8/6+Vz+rcW/rJLRulzAEbmMEwkJPjAChtIS6Q4kQX7IDA9Jw5aoMnTklFw8fkr4zHeJfvSDpwR5pCIYl5fmSgwDhGhGRUigIkrBe7tCtvBWOqJCrxbBUSskOgtEJW6bIR1ESmyF2n98IS6HbeGqt60kRCAINBR8cGlLSAwsfXnv27NGd7bWEUrtCOkqIlStXajA1mRIoJVjHrOfSI2kBf5ybJtwZH4WfU1D/9rvv5M9//rN8vnevtHd0qMLAHZUK7aX9KCgsSj4Yt6rDBotxodTC9guyct3atUocUISfkOolECUFzl88r6TH239/W9UFqFgIdq+mlKj8aCk+d0r7pcTVjOlqJfXiCy8qmaDPmZkzKxJg1eYtTrhAsF250iU///SzfBhZeUEWYBPF2gvVOeGR5LqQaRBNRQXOw9KycqXMnjO7gHvS5V/tvNIcE/rnrLzImUGdA3H4008/KcFDrg7kSHjEFUcxJsapP+KWaAVKOyLoo2wPJT+i7yVImEC/b1KSD9KSqmuSumkzZfbyFbJky1ZpWrZc+qdMk950vfTkPRkIPM248umH5yvJlNbrFYl6x+uUfiuVVwjHqZEichMl/athb+8bAoaAIWAIGAKGgCFgCBgChoAhYAgYAg4BI0BsLRgCE0TAlXNGWZGgwIic1utzeZkyNCT5zgvSdfyYdHccl/6z7SJXL0pjvl8yfi4qSFFkcttrI1uRsgSIbuUt31sXUBzzaKeIWl9fJ4sXL5GtW7fIvffep0W/JUuWaDGZ3c7VCoYThMY+drcgEJFufhBoUPihQ4dUcYASBPsldrOjqqjloECNHRbEHQQIKgl+J9sG9VJ8h/61r1+3wz6Q4aFh6entVWulP/3pT7or3xEHrv/xjffFTf1jS7jjESDuWo7wQZn1wAMPKAlCeHhLS0tB8VLz+AKRrq4uOdF2QvZ+vlde/+vrWmDv6+uNlBLRrn2dt+SzEickHAFC/5mL2bNny4rmFfLgAw9omPimTZvVzouMjUoKoLLjinWIrkFsoGZBgXP8+DH5+utv5IMPPlCbKNaay8iIj6ISXuG8hTlJ9HfVqlW6rrC+2rhxk/6tqalx0p+HcQLEZcxARJ09e1YVH5999pmSHyg/sPhyGTDlAuB1nM5Cq2TJFSmJ0ZoK/oncDuwZ+erwvZQEXlb8dL00zJgtsxYtk9moPzZukGDefLmYF+nxUzIUpCONIvQJBEg+VIEEnqTKEiCjpTJFAsT1p/TbMpw1Iz+S34N2piFgCBgChoAhYAgYAoaAIWAIGAKGwMQRMAJk4tjZJw2BUXYfMUd0LTahAmnI5yTV1yMjnRek+1S7XDzyswyfPymNfVelbmRQMFvhcxAgIQmC0ToZHeVKQ5UJkHhQbniZYrg0ZMfcuXMLO80hQdihPSoTxObSEJgAAvFCLQVprLD279+vBAi7248dO6YF+aSHFmzTaSU6Fi5cqKolCtWPPfaYrl/WrGY08M2lt8pklFBDMmBkeFj6+vs1Y+LVV19VJQsqFhQgSdupVvCPK0ji2Sfcj4zz2WefVUssCvIQCLUetI8yAvKJYPo33nhDC+35PEqJYIxVVDWLsvHGwxzxbEGtg8Ls4YceUtXO0mXLxlqWRf+mQTHdPZ/iY9N2SnKJIM4gC44eOSKf7d1bUEucOnVKSbWiUqJ4pbHzVCzMKyFcVycrW1pk586dqlS5//77ZelS+ls/uRZrMT7AxjJ42AAAIABJREFUPZudNRm5JZBs3CeQOZAfKD9QhlRUEkUEToGzcgtpzPJ3BFeUEeJ5qkrM+Hm9Z1B/SF2DpKfMkFmLl8uKDZtl6vIVMjh7lvQ2NMkVX2TAJ6EqrVZZoX4kIkBU7+j+F2JeVICUeoWVmluVJ0BqXd92viFgCBgChoAhYAgYAoaAIWAIGAKGgCEwEQSMAJkIavYZQyBCoHQTdaEepUqQQLLiS2ZkSFL9vdJ//oxcPHJI+k+1S7rzrGR6u6UegsT3hf9piShVOwFSSn64ySndqU2WAgVKrHbIVkAJQhbBqEyQsDxpW3NthSdCIE6AUJCmMI0VFhZYKCggQTo6OlR9QIG32hHfL45FFCQIhN2uXbuUGKDYjrogm8lKKp1KTExUa5dxqJXX4KD8+NOP8tZbb8lne8Ld+agNyhEgRbs6V9YPrbTKHcVMj/D2KhSOg0Bc9gn35csvvyyPbHtE83qwlarlcM8BrJQgcXbv3i1vvvmmqnLK2WlVIz/CtotKEdQJ5LDQ36amJiWjsPAiSHzH9h2ycVNosYe9lFMyFPo/DgHiyA+HHEoJ5qLr8mVpa29XBcsnu3fL/h9+0NBzSJFKR9l5ih5pTU1TZP68ebL53ntVqYLqZsWKFdrfCdmNjTc5MT6A+wLywyk/yJVBJcXaQmGESqqSJWFpWH0SAkS/R8j4UB49JEDSSoB4kk9lJDttpkxbuETmNbfK0vWbJHPPArmYSmnoeX/gyUgALc8LAkRXgFpgRTDG9B9R4Ed0TghHnJEpZWfKW2DVssbtXEPAEDAEDAFDwBAwBAwBQ8AQMAQMAUNgIggYATIR1OwzhkBVBMJ0EMyt0vm8ZHMjku++Iv1nT0v/yXbpP3FMgovnpH6wXwmSAALEo9DkyIfkCpBKBEhpF9mtvWDBAi1YYrfjMkFUCTLq5FA9Yv4kVSfZToiCt6noY4NFsZfwc5QfZE+899578sMPP6gyJG5ZlKT4TrEdFQTE3b333qsF6x07dqh9EeQIhfikyoxqE0V/6DsvCJxPPv1EA8RRUXS0d4xqp7QoHVaJIyutcRpShZizMIrO41rOCosg9BdeeEF2PrZT1q1fJ/PmzavW7VHvu+cA9krkf0CAQOQ4AmS8i5UdU8kHIEohTFGTLV++XMmo1atX63zwO88W3h93XkqEAnECzf0OWYYdFGvo359/ruvou++/F5QfrCEl0irgXboewsdYSCpjoQbxi/Lj8ccfV1s18pAmex3FYaM/bjwQgcwLhE455UdVEiamdlIYy3xFOOupQjaVnhOI5+cl8NKSq2uUaQsWy7IN98qc5lXSeM9iGZ4yVS7mfOmF/PBQf0B8uMjzUGzlRwRISjNAkh7lCJCkn7XzDAFDwBAwBAwBQ8AQMAQMAUPAEDAEDIHJQ8AIkMnD0q5kCMQQCHe78j882LHDSg0Oit99RYbOnpbeY0dk5PRJ8S5fFK+/R8QfURMsrXFFdidj4SxvgVWOAIkXNPmdXdUUWrEPYnc5u80pKrtMkKlRJoiWCyP7rBoqXTbzdzkC8V38YWj1Fd3h/v7772sB+/Dhw6qkcKHVSQgQB+n06dN1zVK8pnDNT/4ZmyhybFjXWg++Bjssdw/x8/z582ohxS59+s+OfQryqFtKQ93jKpCw1Fz5CG/rMK3BnRfHAYuvZ3/3rOx6fJcqtVC/1HK4MdB/SCfIGxQgWGCV9nuMsiAiFOIYptMpyWbr9JkBeQpRCvmBcgzSg6wSXosWLVIVBaoQF95esd/lCBCsmQJf8rmckgVdV64o2cEYIKH4CXkQD6NPQoA4vOuyWWmaMkVaW1vVSg0ChOcfxBqkjls/tWBd6dz4fDolC/cCSg/W0b59+/S+YHwoQtyzNk5+jKc2KqybCixEkQAJ15iqQNz3UEOTZGfPk9nLV8qyjVtk6uLlMtQ4VfpSdXIll5dBn/PTmksVfgmFNlrhdcLfwlD1WkiQyUDVrmEIGAKGgCFgCBgChoAhYAgYAoaAIWAIXBsCRoBcG372aUOgAgKhLY77/+ycTeVzkiEQ+splyZ89KQMn26W37agMX7og3tCApPwRSWNZohXS6NYcU+ga+/fxFCCuIEcxjsIaBUp2z7MbmoIguQPsPG9e0awFZWyFUhTAkm/ztRVgCIyyfkJFQSGboi+73Sn6Usg+cuSIEgm8V8tBkZriuiPuIAdQg6A6KGSCxHJvarm2OzeuROjr69McDQrV9Ju8BlQUcQInaRtJSRna5358+umn1e6L+xJiIenn6Y97DqDAOXr0qAZs/+Uvf1ECYSjKmCiEaFex6uJaLox+4cIF0ty8Uu2iUH4wD/QNMgRyirmBiEKxMybDIgKq4uNEoz9CghZ1R9eVLjl+/Lh8/fXXqpYgJ8MpP7CR4rmoT0D3s2QixlhJBYHMmDlT+w3p8ctf/lKJX/pP38dYdSWd2EpP/RiuLsOEHBnGwjxARqHQYayMJ06AcMmxCpYQuTHKoQpkXzGTo0h8YKvop1PSNHee3LN6ncxubpVpS1dKMGOOXA0y0hukZcj3wtDzAgMfZYlE4yxkt7gMl2vEyT5uCBgChoAhYAgYAoaAIWAIGAKGgCFgCNxIBIwAuZFoW1t3FQLhzttoBy2u6oEvWd+X7ECfpK9cksEzHXL56CHpP3tK/O7LkhockGyQV8UIBT7df1tWDTLahyQJARLfmex8/BcuCkOmN2/arK9ly5epJQyFz6p2LHfVTNpgqyFQTtHBjn2K1+RRoKTgJxkO/L1UkVDt+qxH1iZFeAi7hx56SH9CglCIx8bIFeBrIQ1cu/H+uywQCJz93+/XIjxETsfJDoEcoXhNVggFborYED6V7kG9j6ooQ+gDhXjspJ555hklQCB5sJSqdSz0g0wJiuwob1CAQCZA6ND3cuN1BXbwg8jg/sd6DFUHRAGY07fm5mZVf5D7AfEUV3xU6meJ4GPMNNPf3EhOUA1BMJ1oO6H2UC4jY0zmR0R8VFIQxQmQDKHnDQ2q9ID8YM04CzUULZp9dA2qoXJr1pE5rAuIKJQrkB7MBSQa88L8sP4d7qXP2vFIkKICpEgpjVIdxbJW+BohWSrVUC/1M2bIrKXLZPGGzTJl6QrJTZ8j/dlGuZLzZMAnrSoMPUcxUp79dhZv4U/jx6s9sex9Q8AQMAQMAUPAEDAEDAFDwBAwBAyBWwkBI0BupdmwvtxBCDj7kJAE8bGhxwpLAqnLDUvjUL/kLl2Qro4T0nu6XYbOnJLgyiXJDg9KOhfudA4zRCIP+yiQVj1I4qGzGqhMUHF58534znYttEb2VhRcG6c0qeoDG5sH7n9AyRB2oc+bO1cyk2wNcwdNrA0lIQIu+4BMjX37vpAvvghf7e1hKDrEQS0HxXmXY0NB3uU5YB0FCYKNWyqVvrb8mijLxM/npbevT7NLTp08JUeOHhF28p87d1YIGT979px0dnaq1ReECGNxRW03psLu/jIESPy+RJUF+cD99+KLL8rOnTs1n4Ix1XpwXYc7lksQT4TRQ+KcP3cuJGRLnhVOGQahwfMAddjSJUtl+Yrl0rJypQabL1y0SN8j4wNyhLmI212FNI9TvI3tdTmiwT23UAVBfhw5fET2fblPySbUN5AFECOa+REdpc+z0pYKZEIQyJSpU+We+fNl/YYNBVJJn2/z5inek2l9Fe8H5BgkHxkmX375pRI6/A4JxXvMjyMASxUo4ytARudD6TeEWlxFjETRV02/P/xAZEQ8mTJnjixqbZF5La0yq7lV/FlzpTNIS3eQkn4/LTlBuVMMPVd6wzEc+j0U/qMj9HWs0fdQrevTzjcEDAFDwBAwBAwBQ8AQMAQMAUPAEDAEbgYCRoDcDNStzbsAgaKFCHt9w521usdWsoEvjX5Ogt5u6bl4TvrPnJShjuOSP39GvO4u8Qb7NbTWIzcE66xRobRhWHqh1FgDAeJ2o2ODQyGR4ls6k9aC5/p167UAiz1M84oVMmfOHPXNn2yLmLtg4m2IsWK1n/el81KnHDlyWL766mv56KMP5cCBHwuKhFqyQLTu6nlKgqBCgCQgzwEihEwK1vGUpilSVx/mgkxod3/Bes5TUoOd/GQ1QHq419mzZ+TUqdNaoKeo3dXVpdZeECGoQpwyxNnOlVOAxAv5Tm2BSoEQdMaE0gLFS62HUyBAGqBgQXWD+gDiCSKqr7dXBoeGlFTgXIgAFB/Y4kG4oJaA8MASD9sofp9/z3y1i+I8SI8CtgjVCpZItREgjqhBlQKu2KNhEQVhAHHjlBKj1REQvSEi5daNO5c+1tfV6XpYu26dqmkeffTRAqkE3hNaG+NMBv1x1m+QZm1tbUriYP/G2CDLWB+O9ClVgLhLV87/CLOZiuRESLD7PMsdweZ4C+bFDySVyUp6yjSZtXiJLNu4QWYtXyne3Hukv75JLgznpTsvkpO0+F5GUl5aPEey640W9gjSPvaPRRLECJBab0073xAwBAwBQ8AQMAQMAUPAEDAEDAFD4CYiYATITQTfmr7zESgUp8KyndaV1HAk+P/svWl341h2pb0BkNQ8zyFFhCIyMiOHGtLl9Xpa7dXtr/6p/hX2crlft922qzKrXFU5xKx5oMR5AtBrn3svCFKkSGrIkCIOs1CURBAENi4Q0nnuPjsCmg00q8YJEr15gebOK9R3X0s7LK/VhB+FCELAjxlKm7EVKTY1SUGQIQFIP6VZVJMC7Pw8Hj1+LKHoP//Zz+SZs77ZJmZgsPGHfxr1CAcpcMGAZJ1KMWTW+9n5mQSh//rXv5aiMDMR9nb3EEamfdQoD1e0JwRhCyyCO2aCfP78czzYfCDtmdLh6FLAvUKrIwcTOGOfTgS3FIsFnJ7mxbXAwPHd3V2BDSzk8/uT42MJ8uZx95vRnwYghI10sfzlX/4l/v7v/16Oh8fAtl6j7rcrsPOZUIaAhu4DgpA//fGPePnqlfyMr3Eduj7oiCDsoJZ0gxG+8Gfch5npaYxPTCRh4WlXi9zRBvW4sic2fRxOV7pn2CKNgfMENHRKvHr5EkfHxx3Oj04N2uMqPWbSoITHRE0JyP72f/wP/NmvfiVfE4i4VmmjjLf0ur3cM+54CDhc/ooLO6driPCDUMxBp/Q2Bp1fBz0MvE5BEAs/Qo9trszCR8AAqdhDGMWYmF3AyuMnWH76DKvPPoO/tIK8n8U5ApTgoxFbj6HnG/iR5H+Yf6s69BWCH1v4fvH1q+qp71MFVAFVQBVQBVQBVUAVUAVUAVVAFVAFfgoFFID8FCrrZ3y0CriGVW0BDASRByFIGMIrniNzuCMAhKHo9eN9RJUivHod2VaEQKpbbFHCKb5tACItSa4JQBIniO9jcWkJT588wVc/+5n0y2e7GBYS2fbGzfz+aE+kHvjlCvQBIByzURxJ8ZeAgLP8WRz+p3/6J8lEYBGcoGDUhwN3bMvEbAq6JwgOCBJYwGd+xdTkJALb6mhQobnf56dBhWtbRCDCYjedISx4OwhCEMJlf8+0yTo7P08cIXwP3STpmf+Ei4SPLtydwed//dd/LTCChfqRwWO6FZ5nHCwsvLMAz2BxLoQh3DfmUPDYnJuGOR8u5Jzwgz+/bB9SHZKMdANCIai/AwU83/x8Bz8IZ+j84P6d5fMyHrqHU/v8XQQgJrbCE70Ix7j/bJHGMcF2Yl9++aU4hngfu+o4SG7ZPWAdzyvhmINNBDo8HjpuOEZ4Dnje3bm/OgAxriabDiWB5eICSQEQtjgMsjlkxycxt/EADz7/CvOPnyC3uoHaxDQOGiGKsYeGR+eH8RYSrHSHn3cDEGNhZPZU0mdr1EtW11cFVAFVQBVQBVQBVUAVUAVUAVVAFVAF3psCCkDem/T6wR+HApcVjGJpMZJt1DFZOkd0tIfCmxco7bxF5XAfcfEc4806MsxKSM3AFVeJZwPWrwlA3DlgWxsWPNkK59HDh/jFL38pBWUGTW8+eICJyUmZBa4PVWBUBZwrge2OWCRma6B//Md/lNZMDIimk+IqDxa86fSgU2FjY0PaYLHozYI34d362po4HLiOFL6v4ALpLnxLET8M0bLtsVjcZsGex8ZiN4HO4cEB3llHCI+NC9siMReChXIWwnmtcb8ZMk5owzZNdCkQfhDe8HocOaPCAhDeH7qBg9s3tuvi1wIZ4lj2g2CA+8KWW1wIZVxGRmcLqvZZckX8UbI/XIsoB2To+CAM4xggDOG+OUg0rCso4S6eJ+eZ9y+e+7/9278FgRLvYdSYx3QT96/u/XJOG0Iltu6ik4Xjm8fD880HzzcBYHdGTK8x3xvQGOeH59E7aGBFZJM56N1wTIKZH4QhE7NzWH38CCtPP8HSZ88RLK/i3DPOj2LsoyptrwLZTmAzPmK77YskK23xSfsZR3NtDX99D9quxq8Pr6WuqQqoAqqAKqAKqAKqgCqgCqgCqoAqkNR17Bfe1//wL4P+8lTVVAFVYGQFLp8xy3JOLgox3arDO8+jvL8rAOT83Rs0jw+QKZ0jaFSTTBDWcF34LXflug4QdzhJ/3zflwIsC7Gufz4LiiwwMweARcSRC7Mja6Zv+BAVYBGYwODt27cCP1j8/v//9//Gjy9eCECgS+IqD45Jgg6O0S+++EIACNu4sZ3T+vq6aSc1Pi5F/es6ANjzSa5o92wL3CxuOycAIQhdIYQ9biEEYYGfx+kACN0rdH9wPwlBmL/BAv5VWl8l/6BbCNLdcsrlmVB/6pzOAKF+hAd8dtf3IJ2GBSDcL/fZbLtFEERnBJ1AbuF44GvcL/e5owAQj1lGQWDvW4/wy19+jb/7u7+TbBhqSqjTD+SMMt7SbiC+zzmBCD/oZuLxcFwz/4PHw+N2Y+4mAAgIKSz8CE1DLGQiNq+iE8SHx/E9No759XU8+vJzLD59iuyDTdQmp3FUM5kfNS+DlsAPvou+QudRNHDl/QKQYX4FVQAyypjVdVUBVUAVUAVUAVVAFVAFVAFVQBVQBYwC6gDRkaAK3KoCnSkgvT6KoejjcYigXkNcKKB6dIjzd69R2XmLxsE7yQQJWjUEUQsZzgy3bVBkWzfkAEl6+3MmNVvz2IIyZ6VzFvXXX38tUIQFWhZL3WNQofRWpdWN3x8FGMzMoOgolJnxbBX17TffiBOEeSCEIAQE3Y+k1dIlR0ogx0IzIQiL3Sx6f/H559LK7etf/lJaZLG9G9s6XTkc3X5+r8J8OnfDuRzosKDbo1Iuo1QuS8snts3izwlA3P4SghA4SsuuqakkcycBDCO6VrrbK3W38HKtmNKtuJwmfA4YHu+zMdJoj+RzU4aBdMsruk5cyysHPggKCEQIhYYFBD3vn7aVGDNM/uZv/gZ/8Rf/H77++s8kwN1petX7VC/HR3eGCR0sbHlFCMJxzWN1+lJTtz6fr7YfNvvD8yX0nPCjJd2oPGQjYhAfkZ9BbmYWs+vrWH26jYdffonc+hrymRwKXoBi6KEWB2h5GUQ274PIw+fWxDlCFNILgKQVv00HyKDWWu5OoABktCtT11YFVAFVQBVQBVQBVUAVUAVUAVVAFaACCkB0HKgCt6bAYPjBj2YhKotYWl0FjQbCwhnK+3so77xB+c0LNI73gPIZgmYNWY+zds3sX3lIa/ZYimy95s8OPZPaFlrTM7AJO1hM5ux0CZn+/HPJV3Ah0yNnFNyazrrhO6+AHZwcpXRKsOjNAvi//Z//g3//v/8X//Ef/wEGRnc7QYYBIHIZeF4CNwhB6Kx4/tln+PrP/kxgyJOnTyUE2zksrgpCBl1PrvWUK3oTiLSaTdQbDXEM8Nhd7o7LAHHui/Q+XReAjOqkkOK8C4sfEbrILxKpbAx37HSb0AnBllcMif/+++/x29/+VlpeMYuE8OM64IPHyHuQg14//8XP8Xf/6+8E1m5vP8b8vGkldjXoYK6oXsflMkzoXGG7KwKdb775Ro6R0IvHJCDJ6ij/CvRw5gx7zbrwc2lTlQIgiH1kYx9BJgdvYhoza2tYffYJlp5sY/7xI7RmZrDfDHEWAo04gyYhh5dxqR/WN0KcAkSxApBhz4eupwqoAqqAKqAKqAKqgCqgCqgCqoAqcP8UUABy/86Z7vG9UWA4AGLm3cYIYgaeR/BqVXGCNA73UHrzAtW9N6gf7iAun0u7LNe3vR2mbgBI+pHMp+0R2ttPvu5CIQu0LiSZbXrYWohZBTKjfnFR+urrQxW4VAE7/pJ/aNjCx2YisFUUi8gsIP/617+W4jgL43SCdI/FYcCDqTd7ibtiaWnJgBCbscHxy6Dv5aUlZHM5KZ6P+ujej0H76WBA2nnhnADiuAiCJO/DwZP0Pl2neD/ssckx2fN03awUfqZzwRBwEHIRfDDv47vvvpP2V2wLRjBCQOLAwLD7mgY7dNGMj4/LOf3Lv/pLyfz481/9ucCP6enrtRLrtT+ulReBDscpj4ktrxzMocMnAR2pDTgAIqNzRLjkQLc5L10tsLwAgZfB2NQsptbWsbT9BA+++Bzj6+so53IoBgHOQg/V2EcLdH5wvCex52CSCB0gfMQKQIYdgrqeKqAKqAKqgCqgCqgCqoAqoAqoAqrAPVRAAcg9PGm6y/dJgeEgCM1YLE35cYwgbCHTqCM+y6O+/w6VndcovX2J5ukhvFoZfrMhDUu4rq1eWS+XxB8nXd3ThbdhFUsXGN0Ma0IQAg+2mHEh0/x6ZWVFCpA3kq0w7A7qevdLgR4AxBRcY3FEsBDOIjkLyXSB/Od//ifevHkjLaNMJgjhXudM/F4C9HI8MEuDuTVshfTzn/8cX331lUA8tnIjBJlmO7dsDkEmGDojYlgA0q/QPcjZMWj7t3XyB+3XZZ/riv4u44XnlBDr9ZvX+O/f/7c4PhgQTthFKOJAwVWOxbXqywQZObfrG+vSou9//q//Kc6Pp0+eyr3qJt1pDl7RnXR6eirjlY4PApDf//73kvfiMlWSfKSucX8VfRP4kbj9CEE8aYNFdOFnxpCbmMLMyjqWnnyChSdPMf9kG+HMDA5bLZyHMWqxb5wfoPND/oWxstPxwyh1xqbz+jJgxDz6tZnSFlhXGbP6HlVAFVAFVAFVQBVQBVQBVUAVUAVUgfevQAqA/Lqrg472Wn7/p0f34P4rMKi3uSs5mfUkmDaOkKHTo1ZFUDhD42APZ69+RHn3DerHB4grReTiFgIWr9i6RvrBu7qWASBsNWSaYrmQ20HXs/185ouk2rW4fAVCDraaefDggQRN/9Vf/ZW0xJK2QtPTkhsw6uzm+39u9Qiuo0DaCcL2QWwn9K//+q/iBKFbgDPtuc4g90e/feDYdS4mZmwQhHzJkPSvvhIYwu8X5hcwOTUJFtQ932YtXOegrvnepFDutjOiY+CaHz/y2929gu4Igg+GvRN0fPf9dwI+CAnevnkruS+uvRlhwXUehFY8Z3R+iOvjz/9cwOzj7ceYnZkVKHvde1F6zDmws7e3J2OUx0QAwpZtPC6X68JjcgBkVGdLtx7M9+C/Bg5XGHOTx65Xgi1Ctr+amsHc6gaWtz/Bxpc/w9iDB6hOTIrzIx+GqEZAKPAjgBcb94dpdMZt8X7fDUDcv0CXnZ1hgf6oZ3jQv5OD4Myon6frqwKqgCqgCqgCqoAqoAqoAqqAKqAKfEwKXAJAhvlj+GOSSo9VFbiKAoMKO7Yeldo0y1QyZzdsIdeoI8yfovTunckE2XmFVv4ImXoJfqtu2phEdIOYUFzO5G0DEM7uTWOQQYUt06KlA4BI4Do6gptZeGQmCGfVf/rsGTY2NjAzOwvOuHcztK+ilL7n41SATg8Wx1k4ZyA6nSB0hLx48UICpVlgvioEkX/FbFYEIQjdH59++qm4BtjWjRk3qyurmJufk3ZvHMPiaGKheBAzvIXTdV8ACPfTgQHmXtCxQycE3RE//vgD/vinP+GH73+Qc0jXxHVAlpOZrg6eH57Hrc0tfPnVlxJ6/otf/EJgCH/uWopd99Tw+FzLK45Btu368Ycf8BuXYfLDD3JcicuOjg/m0Nj75bUASGwynlyzKgHc/CQLQJDJwhubxNTSKpafPMPCk2eYe/opovlFnEQRzqMYlShCU0Qwrg9PHB7tcPtYAAhxiAXk8jTMgO+aJ3NdoZP3D/p3UgHIjUmtG1IFVAFVQBVQBVQBVUAVUAVUAVXgI1QgBUD+uY8DZJg/ij9C5fSQVYGhFbi8aCRzfTtWicEJwB4zQcIIfq0GFEqSCVJ+/QPqe6/ROtlFXDlHEIeSGxKEBoCAvdwJQrwIMUJE4LMpnvV/XNw/F4os77MB666QzCDp1dVVKSC7lljPPnmGpeWlOzOTfuhToyu+dwWcE4Sz6budIH+iE+To6NoFdI5dho1PTk5ifn4ey8vL2NraEhjiFn7Pn09PTbfDs2/rnz/Xvc4WoK/rWHAZHsnJHOQcce3z3HrJbwKDh4ODA64lFJ0RzPb44Ycf8Kc//QmvX7/CwcGhtMFyro/rACy3Rzx3zHXh+fqLv/gL/PKXvxQXGiEW70k8v4MA7LAtxrgewRtzauj0+M1vfiPuD0KQ/f19FEsladHWa3j0bj045EAS2OEJ0PYNhjMOP8snIrqapmcwtbqBxcdPsfb5V8htPER5YhalzBgKMVAjvIntnd+90WwpdXLbjkPXZm7wmb/tNQbBlSE1vO3d1O2rAqqAKqAKqAKqgCqgCqgCqoAqoArcOwUUgNy7U6Y7fD8V6F/cMUUuV9wxjo3IM88sfgVRjFwzBM5O0dh5hdrOS1R2XqKZPwTqFQTNBjItghALQGRuL8EHi2ARzGxfN9e3l3qXzL7t6mXPd3OWNYuNbH/FdlhsJ/SLn/9CZtcvLC5IkZmz6JN++PfzhOle/4QKpDNB6ARhiyHOtmcmCIvrZ/m8ZEdwVv51i+nOScBiOscsQd5nn30mGTdsi0W4x4L65MQksrlsMpZvdDzfIwDigAcdHyz6O8cHW5TxXBEQMAj85csXePnylbglCD6aTeMGKhdcAAAgAElEQVRBuO6DbcwmJibkvDx79kwcH2zBx3uPtOCbmRk682MQAHHOFh4jj4+OFuaXcBzyGI/ssSVOHd+6Ktx9ssf90oCHIYv3BB8xQA+SL04QPgi0AT+bgT8xianVNSw++QTz259g5vEnaM0u4SjycR77qEl7LOfsIEg3/470eyT/6gxiD9c9iUO/v9+ODKnf0J+jK6oCqoAqoAqoAqqAKqAKqAKqgCqgCnxMCigA+ZjOth7rnVUg7QCR9A6yDJvgwYJYLgaytSqyhVM0D3dQeP0jSntvUTs5AkoFjBOCRKHMGW63wLJJILKtQQ4Q1wqldwEqHeLrckHYa396ehoPHz7Ez776mbSkYcg0c0IIQVi4vPbM9jt7xnTHblIBji86QVg0ZzslaTn0448y854whGHTdIewMM1CfK/Q82H2xzkEOIbH6AiZmpJsG8IQOkAIQghECEPY2o1tlTjGCfykNdYgZ8WAnRgEb25q+3230x1Kb+8Lrkze633pcHO2faLjg0H1bG/1/fff4927dwILTM5HCbVaXc4Rz2d7e+lWS8OcKbMO38+wc7o8CDzo/GD7MoIQAhGCkevcZ9LH69pWcfzxGOlm+fd//3cBIBx7dLQ0Gw2EkQkOd+/lnVWOzmYndd5B062bBt2DLfDmvT7ymNwhbasYet7yPWRnZzD7YAML20+x/NkXyK5toJJj5kcOBWRQhQ/+C8BzGVgIIkx8oNxDrTRwK7qCKqAKqAKqgCqgCqgCqoAqoAqoAqqAKnBXFVAAclfPjO7Xx6VAqkolAMPO3GWpja1QMp6HsbCFiUYVODtBefcdijtvcb7zBq3TI+TKBWSadfixKYFJPc4qaIDIoOKbC01nHa93SyxX9HOtsPjMIidbCrEH//Pnz2V2NouTLB7z54QknHF/3cLuxzUYPr6jTcZcDCme1+o1gSAssDN0mpkgDEbf3d2VQjtByVVyJXqNQ45PjlPnCHny5IlAEIK99fV1aYtFEEKnAQvuDoY4R8goY/uuAxCOPNeSjBrX63WUikWc5vPiftjd2xPXB50RdH5wIfygO6fT8dGrp1Z8oVNXr5HuIBXzPqi5gx9secXAc54bnqvJiQl4vn+te0s684gtrwg/OMY41gjd6Pwg7HGOFrdvCfywQMyd14vZH8MAkLbbjyCc7o9czLu+BRq5HIKpSUytrWL5k08w9+Qpph5uozUzj+NmhEIEVBGg6ZmQc3pSgpgB53QSDrr3u38k1GHx8d119YhVAVVAFVAFVAFVQBVQBVQBVUAV+HgUUADy8ZxrPdJ7oEAaWiQR5swD8Txk4gjjrSay9Sr8YgGVwwMcv3qJyu5bRMd78MvnyEZNyQWRUljSZueyFizOZ+Li0lMAxGZ/pIu2kg1iQ6Vd8ZAzsBkgvbK8jEePHwsIYTYIC5UsHvO1YYvEw653D06l7uKoCtjxygJ8GIXi9mAANR0GzF/47W9/m4SjM5uBBevrOEEEEqbGM8EGxyqL7ouLi1hdXRE308OHj0AoQiDC7/kaHU5cnxBEiuJdTgp36ElZuStrI3FcODD5E9Wfe7aAis21L8X7KJY2V6VySfIvjo6OxP3w8sULgR1v3r6VsHO6IQgLCAYISXq1JmubZczBdd9H+g0Pasp7Cu8dzPtgiz2CD+Z90KVDGEX3TgdYHdWZY0PLHcQlvCHIYY4Jx9p//dd/mZZXR0dyjL1CzbvdI+ljbB/r5QDEjIM2GDLtr3zkvAxiLxBXR2Z2Fgtbm1h+so21zz5FbnUd5bEpFP0siiFQiT00PU/cHyZBhA4Q0/QwtqHsSQuu7nGW/IPzEw3AUe8Jur4qoAqoAqqAKqAKqAKqgCqgCqgCqoAqcAMKKAC5ARF1E6rATSngcET72bbDInRAjFwUYoxLs4nW2RnOdt6hvPMG9Z3XCPOH8KsF+M2azAD2pQ1KGn60c0ba+9uZ/9GeiW9Lc7ati61gmiJmFwBx25oYH8f8woK4QThbm+2wCEHYp5+F5Y6Q4u4QZrsRBSA3NZLu6XZS2Rgue4KOD0KQP/zhD/i3f/s3KVBzVj4L1i5ke1Q3yGXgxGWEEISsrCwL9Hj8eFvyQpwrhA4EtmaiI4TuEY7tbCaLIBMgIBRJwEgysM0XqePjtw6cDBsRcd2z6iCHg0wEFyz+E3oQZFQrBjqdnJ6IA4etoKj9q5cv5Xn/4EAcOP2hR7uQbphEZ2E97ZToPhYHPthyjPoSOvE+8vOf/1zaXhF+8DXCjwuPKwAQabnWaqFUKoGtvQh46Dbi+OJC0EM3EvfZwRYHQrrvU93HNRwA6XbdeQKtfS9AxsvAy00gmprG5No61p59gsXtx5jd3EQ4PYeT0EMx8lCNAUaxi+/P9uKSxlly76eTMA1gekSRKAC57iWl71cFVAFVQBVQBVQBVUAVUAVUAVVAFbgHCigAuQcnSXfx41EgDUBcvdS0xDIzejOIkY1jjNHlUashKhRRP9pH5c1LVPfeoH60g6h0jiBsIogIQVJF1kTG7hZXspKpz6baX6VnPXcX+LpbwbC3jR8EMnObhWMXWPyrX/1KZm5vS0D6IjJsh5VqW2NqpDr7+OMZ4cMdaXq8sTjPFkucjf/m9WvJZmBAOrMZGJB+cnKStMQabuuXr+UcTsz8YBsmuj0IOxbm57G0vCxtsR5ubeHB5qbAvZWVFXElzM7MYmpqUt6TyWZN0fwujW86PeJYivoSZl6riq50ctDtQaC0v7+fQA8CEIIBvib5HqUSavV6z/ZjPZ0lqZyMtOL9WuxRN+axEDI56EHwQaBKNwjhB89JOow++QWmD1C97EzXazWcFwrS0ovgg+OJDhA6Xni8dBi5fR0GzHbeI9OZJ6kw8ws75DwgBo6Z+HIfsZfB+MISFh5vY+nJU6w8fYLc8jKquTFU6PyIAtTgo+ngR6rlYW+/n73HqgPkJm4Rug1VQBVQBVQBVUAVUAVUAVVAFVAFVIF7poACkHt2wnR3P2wFugGIC9iV2b2SB2IgiICQMESm2UR8fob63ltUdt6guPMSjZNDoFKC12ykIEiX0yOR0fw86dAzAgAx7/NkSRf/3Ax65oCwgEknCCEIC5ssFNMNwtnyfnC9/v0f9kj4uI+uF4ij64CF6bdv3uDb3/1OMhrEDfL6jTgWWMhnYZ+uhus+0gHXBHZuTHPssgUWxzYXwhDCPjoW+PNFgpDZWQlXT5wh2ayAQVe8ZwHftc5y11B6fwcV2/vliMjPYyCKI8nxEJdHGMrioEe9VhfoUSgWxOlROC8gf5YX0EHARMcHIQjdD/wZ1yUIcJkrbj/7OSC6X+93LOljoDaETIQcvEe4Fnq8Z9AFsry0hGxXy6vkfmM/0BsSgPB9PBYeE8EZnUTM+/j222+l5RWPn7pQu37H2n9suVZWpp0YH8luJS3S5IynNmHWM+0OPURMfMqNITs1g7mNTaw//wLz29sYX1tDa2IKZ2GEcuShhgxaNiDdQJOOEZT6hK4sFgUg17016PtVAVVAFVAFVAFVQBVQBVQBVUAVUAXuoQIKQO7hSdNd/vAUYOsT5/RwEMTN5HUQxM0PtnOEEcQxMlxqVfiFPJqH+zh/+wrl/XeoHR8iKhaQaTURhKG0z2J5zTVdcUClXeQzZbl+DhBTzGuX2fi1gx/ps+F+zoIx2wMxCJ2ta1jUZEHzqy+/xObmlrhEcmO5obNBPrwzrkc0jALpMefaNRF0iBvkzRtxg7A1FmEIWxixqM3skOs+TK6HAXyODhJacFyz3RXhBov2BCJ0JrjcEDpCCERYzCcQoaOBC6EI13VQhDCE20oyRCyB7HVNdR9L93Xork3+PAojgR31Rl3aVLHQT4hRtpkex8emtdUB84OOj5E/zUvBn63E2AqKzw56OJjk8j36uTwu03oQAOHrvEc8evRI7g/MDvriiy+k3Rh1pK7ULAFGDixc4QSLPlEkx0vQQfDxX//1n/juu+/le5crQ0Ay6rG213fgozPwvZM7SDJ58uCXBCCh5yP0A0zML2Ll8TZWnnyCpWefwl9aRsEPUIaPauyhgQAtL4PIY9w5/zVoZ9CYjaY+zQVB9TPZaQusK4wkfYsqoAqoAqqAKqAKqAKqgCqgCqgCqsB9U0AByH07Y7q/H6QCSWC5rY25C9OUuFy9zM31NbOTTUssD5mwhVyd7bDOUD7YQ3l/F+XdHTSPj+AVzhDUq8hGLfhxiNiLpdgW0bWR6orie7ZnfB8HiBN9lMIgi5ssXLq2Ngw0/sUvfoFPnz2T9kGLC4sYnxiX2fFyPNoK64Mc29c5qO4WRPyeBXkW9lm8f/vuLb7//nt88803UtAmBCEcISTpl1MxzP4kDhA7JrtbwHEbDohw/LJ9EyEHnSCEH84RwuK+gyAEJYSCLjckDUOcKyT97Paz7c4yEFKWyDyL08M6Pgg+mmxtVa2hXDEggwvBBhcXan50fCQaOfjBdQg7+H4uaffDIK0GXbO9gsIJfgiACISoDQGpwNGvvpLMD7a8IjyiTh1B59yZKwAQN2YIxugg2t3dlVZXf/jDf8u4YbZJuWw06JcNM+g40wBEjDip+2gXkjCSpgAI/UotjqexCYzPLWD+wRbWP/0Uc4+3kVvbQH1iCkf1JophDKLs0AskIB0WgJh/O1JZHx3ZK2xvaD+sFwRx7+3uijjoxOvrqoAqoAqoAqqAKqAKqAKqgCqgCqgCqsA9UkAByD06WbqrH64ClwGQ9lG7ucK2bRXLXgzNZUgvW7Y06mhVK2icnqC+u4P6u7eov30DL3+M8WYNmbiJ2IsQ+kDTCxBx5rCAjxjmu84qmCu2DqN6rwKh+xkLxCxmsijMFjefffaZFDoZkM4WQpzl3T0TfpjP1HU+fAV6ZTC49k4EHOVSWdpfsajNFkZsicUsB8IQOh24Dov6V31cFpaezsFxRX2CELcQcPBr9+x+TucIxzwXF6QuIeq2TRbhgMvKkdJ2ks8DAzxC09pKgEVooAVdC8y0oIOjUCji7PxMoAdBEZck5LxaFYdMrV5Do94JPS693ge0mLpMJ6e9O5fUg+CDrg9mfXz5xZd4/vwz+X5ldVU0oR4X4McVTyL1qVVr2Nvfk7Hxxz/8Af/9hz/g7ds30uaL8MO5XK74ESngYZwfFwCIpc2OQbjkD95xOTrrMTC9vIpHn3+F1U+eYebhQ8TzCzjP5FBAgGIINGLi8IwFHwZ6yH+Jnc/ewQm33YG4f1hS46gnB1EActVTr+9TBVQBVUAVUAVUAVVAFVAFVAFVQBW4BwooALkHJ0l38cNXIA1AeLRdndutAJ0ARH4Yt1v1SB/8KERcKiE6OkJj5y2qL18g3N9FUMzDq5cRxw1EiOwsYr6XrawYu3szACQprvWYOe8Kn4QgzAbhrG+6QpilwGKwm/GdDjn+8M+8HuFlCvQCIDLsxQURyTMhR7FUkjZGdIMQgjDT4cWLFwJBXKD1dUDIKGfJgRHn5mAh3wESwg1eB651Fl0hBCI5mxMSEH649lip9lv80jg+jAMmne3hnBuu3RXBB9s8EXQ4Z4fLA3HwqLtAn9TL+7mwrgFAnBOMUIPHTYeMa4vHllefP2c+0Ja4PsbGx0Wr6z6c68PlxjDT5MWPL/DNN7+VtmkvX70S+EE9XNu+63xmfweIuSMSUhhYYR19XiwOvMj34I2NIZiaxuLWI2z//JeYf7wNLCygPDaOo1aMQgjUIh9hHCDwAnggCLGeD7tdt+/Gx8d/FtyzaaiYtFPsc377jYfraKLvVQVUAVVAFVAFVAFVQBVQBVQBVUAVUAXuigIKQO7KmdD9UAVSCvQHIC4hpL2yFNZcZkEcw282kCmXgdMTNHd3UNt5h9LOGzTyh4jrRXghu8jzPbaIJlW5i1OAR3WA9HKBpFsHsSDMWe4uSJp9/jkDnCDk2bNnYH4CIQgLwINazuhg+UgU6HEhJG2gmEPDdm5xLC4ItnI6P7Mtjn78QUDIb3/7W2l3xAI4wcCg8O6bUtVAELo3fPnMtMPJtc4Sp0cqCyS9Tr8skPSxp792YMPBED4TkrifS1Hctc/qas/U65j7XX+mu5KXOBwuu07dte8C5Ak+GGpOBxive17zhKH8OUEQHTIOGnXv0ygFenecdMMw5+Tly5cyDuj+4Nds/8WxQteMOZx+ARnDj4aLAMS916AH49TzEFhgHfseoiBAlMtgemUZG59+iuXtJ5h9+Ajx3DzO4KHgBSgiQDX20Yx8xLGPgCHpBCBti0dXqHr7c8UYktzXLQSx/06kj0z+RRliTAyvhq6pCqgCqoAqoAqoAqqAKqAKqAKqgCqgCtwtBRSA3K3zoXujCogCvQGIeyUNQVIOEFvIY+j5WKuFoFIG8qeo7u/h/PVLlA/eoXF2iLhaRJbB6HEEX2YHczby1QHIZcHN3dkJbrY1QQgLn3SAEIC44OOVlRVpj0MQwnVuojipQ+oeK3AJAEkXrzlOWOxn4b9YKGL/YF9aYv3mN7+RkPRXr14lEITF7+vkgwyjZrumbh0AqSL7KGBxmM+6jXWGve76ghLPkzZWk5PM+TDZKIQdz58/T653ukDY7sqBj773EbaU4h2x/01RJHAuFzph6ICh++fNmzfi+GDWB+HHycmJOGPS7cuGPdbLdO4NQNoB5V7stwGI7yPOZhFMTWFiaQELD7ew8fw5ZjYfCPyoZLI4bjRRjIC6n0WTuR8RLUAOgKRD1J23o3vvUg4Q+VIByG1cJ7pNVUAVUAVUAVVAFVAFVAFVQBVQBVSB+6GAApD7cZ50L1UBq0AvB4ibxSwoA0EcIxtFyLZayNRrCM/yqBzso7j3Fvmdl6ifHiJTLSPbrCMTMVbXhqrbNjtSLrOzxQfJ7ma6uxDeXqHHaQjiAAhnhbMVEFtfra6uSv//p0+fSnGUs8TZFovFUTcrvns/+rVGGrS/+vqHoUCv82/aYsVotpqSe8HQ7/39fSmCE4bQCcIWWfyeLgA6BNzjtpwhbrvd18VNzbi/rf2+bJQMAgZ8nc6WxcUluZafPftE3B68vun6Yu7PwsKCuD6cA+ZC+T4JPjHFe3M/smulDBvpfaGjg3CDbh+eZ+bAEH7wfNMJQijCdVzex2Xg9qpXSfteZ+CHwQ6mbRUhiLTCymQBBsA/2MDDL7/AwuOHyC4tojU5hXIQoAQPpShGNWY+SIBQWl6Z94v/g9aOLgeIweCdD5Nvbntu2Tc4p2B6TXWAXPVs6/tUAVVAFVAFVAFVQBVQBVQBVUAVUAXuiwIKQO7LmdL9VAVEAXfJdjo20iHELJexi35WQAgbyFfROjtD+WgP+Z1XqB7sID49hlc6R1CvIRM24UsYupCPoeGH1Ndsq59eAMRszuyne2a7In6Oa3XD9zMDgf3/3QxxukJcQDohCEEJC6XpbBAFIHo59FTAXhYEga4tFrMe3r17hxcMSf/DH/DjDz8YCHJ8LBDEZWW4wnj3mL2O0m0AIldLsqlhAeNln21abNmZ/u64f6JWRmnw4Fp60fExPjaGyakpzM7OYWtrU5xddH0QgNDx4dpd0d3V63p2x5tsP3F/9AYgXJ/nOZ31QafH73//ewEgzvXRbDQQRlFKLyPYTUKQZNyY2yiYrGQW3o0DeH4WmUwOYzOzGF9dxeL2Y2x++QUm1tdQzWZR8j0UowiViIHnQBOeTWYi9uB/xkUisCPpWmhbbPUAIHLfVQBynctX36sKqAKqgCqgCqgCqoAqoAqoAqqAKvCBKKAA5AM5kXoYH4sCvQFI+uilJCbB5hA3iN9qwqvVEZYKqOePUD3YRfntK9QP9xCfnyKoVZDz6BwxgcCjzE43M4pdmEjvfvrdDpB04ZFFUMINtsGhG4StclgoJQRh0ZQLZ4xLUHQupy2xPpZhfgPH6VoisThO0JE/PRVHyNu3b6UlFovjL16+xM7OjjgEuI6DIO7jR7kW+u1yGlQ4CDIqZOkXU5EGn7fJPi5zmrhwc7o6eK0+3NoS58eTJ0/x9Klxcy0sLiY5H6613SAniRTw0weV/trmkPB8lZj1cXQk5/Obb7/Fd3/6E16/fi0tsJj7wiB4IRICax0wuhkAkt6/jq+t+yMSf12AVhwgMz6J6bkFLG1tYf3z55jZeghvcRG1iXGcRTHKcYwGPLRiDyFbeiUOEkkRsSHq7TB1uY+aoA9zD+7xUAByAzcS3YQqoAqoAqqAKqAKqAKqgCqgCqgCqsC9V0AByL0/hXoAH5cCgwGIAQyuAUsMP+ISwWvUgWoZzZNDlN+9QW33Ler7u4gLp8g0a/DDFuIokmIhm7cM8/CloJgCIKmv0+93YKXbuZEOfnYghIVUQhDXEmt7eztpm8NsEAdChimgDnMMus6HrQDHHGGIgJBSSXIgdnd3pUj+/Q8/CAxxEIQFc5cRwsI53QV873VBSLdT6qYASDdQua0z6ZwS6QB3Qktej3Rp0dlB0PHo4UPweiUA4TXM9nZ8nddskMkMCTATG0/HXUg047mMYwFVdO6wrRVbXvFc/um77/C7b7+V80nXD1/nueMjfZ/h964V33XuIbKXBMb2ueN+J3dQH5EXAJkxeGNTmJxfwvKDTSw9foylT58hWF5BIZPBOTyct0JUI27JpDJJ0HyyQZsjI2HqNvPJvng5AGG2kzMepYBP1yDRFli3ddXodlUBVUAVUAVUAVVAFVAFVAFVQBVQBe6KAgpA7sqZ0P1QBYZS4HIAYuc321ZZZg4xH17kwY9C+Gx3VSnDOztF42APxdcvUNt/h9bZMWL+nKCE4egOgtgA3fantmcaSysr5wCx+y4Ftz6PbndJOh/BFViZDcIZ4iysEoQ8ePBAQMhXX30lbbE2NzcxPz8PrtcvH2QoGXWlj0oBB0FcuyRCjvPzc3F+0BXCFll0hrCQTjhC90A+nxcYQhByXQjSnQUyKgDpd7K6HQ23dVL5Oe7apBvLQQ9CDrauY4YPv95YXxcYMjc3h6npaWlfl7Xt6zyfnrTLH0aXi2EfaYDK80G3zuHBAX588ULyPv74xz8m2S6EWP3AVTfwuABAOrI1eu2rbeln73Nufy+4b2IPsRcgCrLITc9jbu0Blh8+woNPnmFifR316WkUx8aQh49SDFTDGGFs8j2k4ZVzqjg1LGM2wMNEe5jnfiHodt+TFlh2fesUSTuKFIAMGpX6uiqgCqgCqoAqoAqoAqqAKqAKqAKqwH1XQAHIfT+Duv8fmQJpZ8ZFl0YnAEkVE+3MYba5yoYt5BiOfnqCyrvXqOy+k1yQZv4UYbUqTpFM1IKPEGzGwjYqZksu1LddTGO8b8I8XDZvHwjSq71WugCZ/prrctY4C62EHgxHd9kg0lJnYQFTU1PSOovOkXQbro9sQOjhjqiAG4cspNMlQBDCUHTnCiEM4df8GZ0EdBkQhLisEL6PYdrOXdDr43u1WnLr8bW7DEC4f+lcD16HvM54vfF65LWXOD4s+HBuD8JJrucyPkZxWKRhQvueYrSi44MOHsINgikCKua4fP/ddxJw//LVK4FZXIfnxQHSQS39egOQy6CCuROaHHLbLpDGFLfDcksmwgiQGZtAbmYe06sbWHy0jYVHj7GwtYV4bg6n8HAWAwXCj9hDS4x3HngnMwDEjBb7adboQweIvffKs7339qPOchid/0Ykd+uue/R1HU4jXoK6uiqgCqgCqoAqoAqoAqqAKqAKqAKqwKUKDNeVpf8mLpmd/JEqrwDkIz3xetgfggL9boi9XSJmMjCzPmIEYQi/VoVXPEfz6EggSHlvD+X9fcSFPMZaVWSiOjyvidgLBX5EHkN5bYsWlvlilvlMjU1urT3qhuna3GXFyF4z5FmE5exxzjjnjPK19XVsP36MT549k2BlzjpnZsjU5FTbDaL3+A9hYN/6MThHCAvrDMiu2ZwQFtgJRAg+jg6PsLu3KzCEC1stsX0WC/Bch8X2XtkY6WDtbtBxseBuHQW3fsS9P6CXg8Q5PQgyCDsWFxcFeDDfQ1weGxvyNa89Ag9m9/AaFLdHjkHfGQEQo8MPJFApraFz7VB7OnRevHghAecu54Png44QgimeT7kV2byPYQv7bU7gbiD9biQWBhMK23Zc8hNCLb6FoDkOEHhjmFlcxeqTZ1jYfoqpR4/gLS6hNpZDJQhQgifgg5kfdH7Qq8fN0CNjcpUc/HAYxN1gXdOz9nPfboV6L3xPV5V+rCqgCqgCqoAqoAqoAqqAKqAKqAJXUeDyCc+jbTH9B6H+cdjxl/XX//DPXdXUQYWA0aTXtVUBVeCnUKAbinTNALbfstCWiULkmg2gUED98ACVvT0U3r1F82gfQekUQb0IL6oBccvMdjb4xPSot7wjcPDDHVrqvioBvKmGNvJ1n6Tmfi2C3OcQhkzPzGBtdRWPHz/G888/l5ZYhCArKyuYnZmVtlksvvqBP1Lx9ac4K/oZd1QBm+HggIjLCqHj4yx/Jk6Dvf09aZG1t7ePw8MDcYbQbUBnCIvuBCF8ds4QFuwF9jE75JIxby6OnxaApLM80nkedGzQ6UGIQeDo4AevLS7M8hAAsrmFtbU1gR/TM9PyHrnmPHvN2es/DTCGOfPuvpB21TjwQZ15HngO6Pb48ccf8MMPPwqQcuCjX2urYQBIwm0TWtv7dx/ng3NnTO6JkXWB+B6DRoAgi+z4DKZnlrGw8RBrnz7H9NYjxCvLEnaeb4UoMY+GYecCky1Qdp9t75lpQ0n6Dq6/lQ0zmnQdVUAVUAVUAVVAFVAFVAFVQBVQBe6jAr0nM1/9SPQvyLR26gC5+kjSd6oCd1yB/pY53gbZDisThsg0avCrZbTyp+IAqe69Q23vDcL8EfxaCV6rbjJBpFgrc5TbrVhSCrSBhy0RJq2zBsvUDUA63mGL1Cy0skA7PT2NRRuU/tnz53j27JnkhKyvrUtRlu16NB9ksOYf9RrJpdEJINJZIQQatVpN2l8VCkUUCuc4OzsTFwgL8gJCuJycdDhDWJSvVc13Zl0AACAASURBVKuSQyGMI32NcCz3gYC3fT7SOTuurRWhIWEHHVaEGoQchB2EHvyeC1+jy2NmekauPb5HWs9lM+Y6S++47d2UXM/2te47US93SBqC0MlRLBZFYzo+fve73wn82Nvbw8mJgU/Vak005vv6Xe+DtO7Yz448jc4ZMgn0sBkl0gyQ98SIzwZkebkxYGoOs+tb2Pz0Cyw8eoKxtQ20pmeQ9z2UAFQRo0HHh7g+UgAk+bhOpXrdwXXuzm1fKbp9VUAVUAVUAVVAFVAFVAFVQBVQBd6HAgpAblN1BSC3qa5uWxV47wpcKD0me2TaYUXIxi1kwyZQLaORP0X9YB+VndcSkt46O0FcKgKNOvywBWZ+mLZXbHxvbCBS/zOd8ZO8EPNdqjf+AB0uAyDdrbNci56lxUU83t4WJ8hnn30mbhDOTmfLHhZ1CUtGbcXz3k+X7sBPo0AXAElCF1zB3jkz2OYoiiTzg06PSqWKYrEgbbAIQo4sCDk6Ppbv2TqLkISttAhBmq2WvJeFej5zCVsthFEk2+XCYj8XF7Q+qGjfLVAabHC8u/wL93WQCZDNZKU91VhuTK4LBz4INpjrwWuG0IPtrQhA0u2t6AghMKFLxG27u3VW9z53ZPt0QSDuf6/WYdSlbgPO2WIsyfn4/nt8++23ElJP8FGrVRGGUQKSXGbJZVCl36BqAxDrA2F4uax8ETOYzI9IjkaAMOFHFCPwA2RzYxibXcD4+hbmHj/B2qdfYHzjAZpTUyj5AU4aTZTDEC0PAj7YKitxf9BZJ+DI3Unbe9v/7v3TXCb6KaqAKqAKqAKqgCqgCqgCqoAqoAqoAj+VAgpAblNpBSC3qa5uWxW4owoYdiHJHvARIYhD+K0GvHoVKJ4DJ0eo7e/h7N1bVI8O0TrLw6vXMO7FyDJDxDlCbAAwy4KRF4NNfziR2pUR+3tQOoW51AGSaiOUbuHDoqxr1cOZ6wQgDEp/8uRJkg/i2mK5Au0ouQR39NTpbv0ECqQL+q6dFaGFZIY0m0nrq2qlgjKXUkkcC+eFguSDsFBfOD+X7+XrQkGgCNejo4TOEhb7uS3nMiFgcSBklEOUrJxsVlwZhBUEHG7h+J+cmhTIMTc7h7n5OfM8Nyc/E2eHXeju4NfO4eHaW0mLKzo9bDh6L3jRvb+Drrd0GLdz3VCX05MT7Ozs4IcffxTnx6tXryR/hS3HqF8aFPEz+d50u62rX9+uEZa5K5pHup+fCz2XtHIDgKMYUSvC2MQk5pZXsfjoCda++Bkmtx4hmltAbXwc57GHchyjGsdoipPNbJ+B5+YuaRx15sF+gsPeMUcZIbquKqAKqAKqgCqgCqgCqoAqoAqoAqrA3VdAAchtniMFILeprm5bFbijCiSNf6TgxgheA0GCKES2UUO2XETz5Bhn796htL+L6sEBokLevNZqIBNGCGz7F9byQi6IBYKY0uFohbxBAMTJ2KvAyUIti7d0fxB+sB3W0ydPsLm1ZfJBZk0+iJvBfvUi6R09mbpbN67ABUdDu0SdfJZzcDh3R53tsqpVyaVgsV6AiIUhfOb3/HmlXEa1WpXgdbbZ4tf8OZ8JRCLrbjAh20SLnQ9X8HfPBBS8BpyrgxBEwId9npqeSqAHQ8sd+CA85MJ1CUwc8LjMNdXv2unWaxAA4e0hjAxMIgDi8RNy0OXx6uVLfPf99xJyvr+/LxpSJ+rd3eqq+3Oufm07IJEGIeZO5m5lAsLQPh8B8z5y45heXMLyw20sbn+C+WfP4S2voOgHOI+Bcx4fQYlng84t7CAAIQgxIEgByI1fwLpBVUAVUAVUAVVAFVAFVAFVQBVQBe6dAgpAbvOUKQC5TXV126rAHVXAtayy85pl5rFzg2TDFsZbDfiVMlqFc1SPDlDYeYvK/g4ax/vwSkWMNUNkwwgZFvIcAPFigSCs57FFTPrRBiLdrWWMF2VYANJLTr63Ix9kcRHra2vSHuv58+cCRTY3N8HiL2fJs8A7sEB7R8+b7tZPpECfcPL06DXRDybTI93OikCEiwtGd0HpLiy9ycB02w6rxdZaFoIQBEi7rGYraYvF7TgIclmAOcc1F4IM97VrW+XyPvhzfu1+7oBgum1WGq6MovSFtl3u+u/KBEnrxeOlM+bg8FBgBx0f33/3nYSds5UYX6NmokFkwMNlgIOvXdiPfoEZ9vZkXu50f4gDhNtK4IeBIII/CKR4TJkMJufmsfJgC8uPtrG8/RTZlXVUJmdRyuZQBFBh2HkUI5RbHD+j7fawRwMvTiMQ00JQH6qAKqAKqAKqgCqgCqgCqoAqoAqoAh+jAgpAbvOsKwC5TXV126rAHVXAdZs3YEK62yctWDKIMBaHyIQt+PUamoU8yvs7qOy9Q3X3NVonR/CKZQS1BrKhaRhDBwjdH6Et4EmP/I5j7/6+UxhT2GyDkGFlcwVP98wZ4iwCs5XPg40NfPrpZ/jk2ScCQZhvsLCwIK9xHRaANSx9WKU/svUGARBb2O+niiv0p+GIy/voyP1gLgRhiW2r5eAJXSCt0IAUrp8GhByzDloQ/HHhWJaF32ez8rM02OB73HJVyHHZCBgEQPhel6XiHC+EHAw1p+vj5cuX0u6KIIQ/d+3AerW36pWR0p1Jkuxr28CR/lHi6mjfo2xrKgsppE0Vz7HLBJHflKS3H7ITE5hYWMDc+gZWnjzF3NYjTK5vojk5g+PIQyFiy6sIDWa8CDjhfY3pSea/dtKHJx2v2h6QdIbSR3a96eGqAqqAKqAKqAKqgCqgCqgCqoAq8NEroADkNoeAApDbVFe3rQrcUQWM78K0nPdt13uDQViRM7kgfhzCi0J49Qq88hmi0wPU99+isvsOxXe7aOXPkW20pBWWzJj22gU8brP9MD3ze3TWTwKHrwtA3GdxOyz8ZoKMtPZhu5+V1RVsbW3h8ePHePbJJ5IPQhgyOzeXtMW6o6dJd+s9K3BZuPegXeuGc2ko4r5mnkSUcpB0rMPWSXE77FtK8J6BhOklnc/h8zWb19END24mK6P3UfdrgZVem1CDbcAODg4EeHD58ccfxfHBAHk6PlwbsPT2hskccZ+TaN5x9+nc5/R9yNyXHJRw+R++wA8XUi7eOLnFMWslh/nVVWx98TkWtreRXd9AODOPSpBDycugFHuog64PAz/MDY7ODwIQP93sSnYq8Z7QSWQhsnpABl1Z+roqoAqoAqqAKqAKqAKqgCqgCqgCH6ICCkBu86wqALlNdXXbqsAdVcABEF8AiMveNQCDQeaEIG6adBA1kWtV4JfP0Mrvo8pw9LfvUD86gVcowqvWEDebQNgCJLOAwcSdN24vZs5IutmMKf+5xBDTIubqDhAnc1IslYKlBz/wMTU5iaWlJTzY3JRskO3tJ3j0+JFkhrAtFvND0o4QFpT1oQpQgesAkJtQsJfbQa6cAQ4U99k/1f53fI7kg5vAeDpY2OqKuSj5fF7gBx0fBB8EIPya8IPgg+s7mNPPpdINlbo17gYg/WBCkvjhHBji1KDhg40A6WYzWDgmuAiy8McmMD41g+m5eSxubmHji88xsbmJ+swcypkczhohSmGMBjy0zMAxcec27JwAhHdadw9MfvGyd0HeLuXeK46Vy/b6JkaVbkMVUAVUAVVAFVAFVAFVQBVQBVQBVeDuKaAA5DbPSQqA/LrHX939Gmjf5i7ptlUBVeCnUiDdgoVXe7shVvt24COEHzXgt6pAo4ioVEDjLI/G0RFqe3toHB2idZpHXK4gCJsQ2CEbNo4S11zGOU7aLV9SSMQCEANCrvZIF2F9z4fnG6DCdkBjNiSa7a8IQ9Y3NsQJ8snTp3j48CFW19YwNzcnIITrdz+GLThfbc/1XXdWgXSlepid7Gqd9b7HzW0BkL5gRtwSBn4QfDjHB1tbEXgw54OOj6Ojo54ZH5Q47VRxkne3uBoIQvqcKwcX3J2HrfoEAst5Ni38Qp/P4F0PiALkpuYxvbqJxa1HWHvyFFPrG4jnFlCfmETBz6AMD7UwRjOGwA+7KdkDi3XbX3X9lmXudu1fcoWXDAVArn6fHGYY6zqqgCqgCqgCqoAqoAqoAqqAKqAKqAI/tQIKQG5T8UsAiP6BfZvC67ZVgbuggDNqmO706VJceu84J7olc5u9uAGvVYNXryLM51Hf20F9fw+1vX208qeIy2V4jbq0z2IJEaDzwwSsS1MZe8dpR//aUqRnA4KvAUCkdGgL0OmZ5KbGSFeKJzPM2RqLzg9CkKdPn0prLLbIoiNkcXFRMkK4DsOi2U5Lc0Luwkh9T/ugAKSn8K5VVxpMEHow8L1SqQjcYJYHQQeBB8EHMz749fHxsThCuL7LKemGHoPA0fAApLMVnzkY047PwF9zTwqsA0TgB7lHJkBA18fEHKaX1jG79RRzD7cx/+gRvLlFFIMMivBRCGNUJeiczjmzZQdA2qCXn2nveMn9r1tW98KgBli9Ggm+p2tDP1YVUAVUAVVAFVAFVAFVQBVQBVQBVeAGFVAAcoNiXthUCoD8y6C/vG9zP3TbqoAq8B4UMC1azExl9/9uN1LzkhF5DmgQgrTE6ZGpVREUC2idHKO0t4PK/j6qhwcIz8+QadQQtJqAF8JDCI95IswVSX2W6b3vwAeffckSualHryKqZIT4vgRFT4yPY9o5QtbXxQmyvb0tzw8ePBAYMjk5KTkh7dZaRpXkxnmD+3tTx63bef8K3Jbz4v0fmdmD9PG5oHeCD7a52tnZwY8//IBXr18L8Njf3xfoQTcIc0CazabAD7njpPJMrnNsFx0p6V8cja+t7bYwmUTmjtcOIucaIbM/eL2PT2J2eQ2b259i4eE2xje2EM8topwZQznIoOIFqHoe6rGHluS4pOEx+1jZz7MtttzdtROKpFuZDfuLrgKQ64wTfa8qoAqoAqqAKqAKqAKqgCqgCqgCd1eBYf8uHPYI9O/HtFIKQIYdN7qeKvABKtAGIN3gwQUDm570kbSzihAL0IgQIEI2bGKi2UBcLKB6fCjwo7y3i8bxEbzCGeJKGVGrBoR0hLTEFRLYaGHXHMYAEF8ChuVnrhXWDWrtiqMdbXRYAKUjxPMwMTlpHCHr69IWiwtdIfye7bKcI2R8bKwdmm7Bx6CZ6jd4GLqpe6TAhwxAosi0uCLIINBgfgcdHXR8EHaw3dX333+PN69fY//gAGdnZ0nGh3NUOfjhTul1r6PeAMT5MRwAcRAkkjZ9pJhy/+G9h9dzJgt/fBK56TlMLKxgfuMhNp4+wwzhx8IyKrlxnDRa4vqowZO8DwITOj/MtlIP6y6ROCX743QG0sXjHvYXXf0F9h7dBnRXVQFVQBVQBVQBVUAVUAVUAVVAFRhBgWH/Lhx2k/r3owKQYceKrqcKfOAKdAKQTghiyoYuHNiEoxOEsK0Vl0wcYSxqIdNswKtVERXO0Tw9Ru1wX0BI7eQQteIZ4moJmbCOLNf1GCvsio/8PAdAbLf8GwIg3TPUuwuu8r35obS4Yrsr5n9MTU1hYWEBq6ur4gIhDNnc3MTGxgZWVlYwPzcn7bH8ILg0iLobunzgw0gPr1uBO5YFMvIJsr93tTMznH8ilmBzQo/z83McHx0J5Njd2cE7Lu/eSdD56ckJCl2OD14TvVpdpeFHv2yRkfe/fecSYMt+Vy7WnO4PL4oQx/Sm+Yj9AHEQIDszi+mVDSw8eITlx88wtbqBYGYOrYkp4/zwMihHQC0CGrFt8EfHSLp3YGpHTes/+3COkC6vXdtANuwvuvoL7OhjQd+hCqgCqoAqoAqoAqqAKqAKqAKqwH1QYNi/C4c9Fv37UQHIsGNF11MFPnAFLgMgPHQHQIwDxKIPfu2ZXI9sHCMbR8hFIfx6DTED0k+PUd7fQeVoH5WTIzTPT+GViwjqVWTiJoKILhK2oXEYgmHlvmlHc0MtpfplBPTafhpW8PWxsTFxfSwvLwv8YD6IgyDra2tYWFwUUEIQwnVdi6x0cVcByAd+4Qw6vPsMQFLww7W3IvRo1Buo1qrtfI/DQ+zu7WF3d1cWuj8ODw8FjNAZ0m5z5a5zI1r39ZZuL3dzfTjT+DaCZ+9XJvMjNjcyL0AU5BCMT2JsdgaTy6uY3XyM2c1tzGxuI5hbQNUPUIGPUuyjFvtoyeIlmR8Ru10lYyEFPOzP0gDErGmyQNxDAcigC0lfVwVUAVVAFVAFVAFVQBVQBVQBVeBjUUAByG2eaW2BdZvq6rZVgTuuwCAAIgVLu4jvw+MSI5TCn2lgFVgIEoQtBM06vFoJUekcjbMTVA7ZGmsf1f1dhOd5BPUKgrAh7bBYiGQAsXg/mAVwCQDpVxjtmxgS27nrXYXoduHRzmi3r0uJ1lhCxBGSyWTEFULIQRgyNzcnrpAtApGHDyUnhC2y6Arh64QgbO/jIIgCkDs+8G979+4ZALnQsksQZSwQgzCjVCrh5OREQAddHgw059cMOWeLK+Z/0BXCEHS2xmKbrM5txozF6Hh0u0Hkxe6Vkgu2zwlLttl1JxC6yiMw2NY09KPzzIBX3vf87Bj8iRlMr6xibXsbcw8fYWJ9C9HcEkrZSZSDLOoeW135CJGRxn9yA2S7K8tQeC+U8HPZj1S/q45EJXcHNcfQ+5417C+6OoPnti9d3b4qoAqoAqqAKqAKqAKqgCqgCqgC70eBYf8uHHbv9O/HtFIKQIYdN7qeKvABKjAMADGlPVNKZLsXxhe3CEJsMY8QJBPH0hIrw5yPqAmvVUNULqGeP0Xt6ADV3XdoHB8iLOQRVUrwGlX4LeMGERCSAJDeJULXiseWGTsKiT0Liq4AfQkAaRdo7cxsk10sj3TxljCETg8HQdgOiwCEzhC2yaJThBBkenpagAnBSTcQ+QCHjh7SZQrcQwCSzvYgyCDQINigo4Pwg62tCD+4vH37VtwehUIBtVotAR79HFzdjiy3XgcEcRChh669AGjndd8NQNxdi437UjAkBjKZLMbp+piZx/jiCmY2HmD5yTYmNx4A88z6mMRRK0YxApric6M7LQMfAXzppmUhiABhC0A6E0BSR5D+BfYyf8uwv+jqL7B641EFVAFVQBVQBVQBVUAVUAVUAVXgw1Rg2L8Lhz16/ftRAciwY0XXUwU+dAVi05LF/X/vw22HCcs8ai9Gy86rFseEABDjBJE++3EIcGk14DVNW6zo9Bj14wOU9nclML2RPwEqJWTDBjKEICYK3bbCspYTy0JMj32DYNJzqbvDhS/su3OBdAGNUU4pP49whu6OtCuEsGNxcRFra2uSD8IWWYQhLjh9dnZWYEjaFTLK5+q691yBewRACCe40LlBmEHgQWcHgQddHnt7ewI7CEHy+TyKxaKAEa7L99Al4rbRPmsXHR+CJKwucr/h/wR82gvdrJC6+NvtpfoBEPfeNnixzi7rUDPJRQZSiA/E8zE1M4vVjU0sbm5h9uFj5FbWEM3Noj5B10fOZn0Y54dpauXDjwP4MZ/bAIS7K4aQjjZYvX69Mvp2xaR3DfBhf9HVX2Dv+Z1Bd18VUAVUAVVAFVAFVAFVQBVQBVSBPgoM+3fhsALq34+9/kL3vv6HX6dqDH0bywyrsq6nCqgC90EBoQvdnek7d9wAElfAMxiCDhBTHDStqwhAWBx0DbNMe6xIGsf4zRr8SgmNs1OUDvdROTxA7fgA4dkJ/FJeAtT9Fp0jMQKPRUZjxZDN+Swwmp4z7ULmxf0jQDFZxF2lUr5Veta0X7t4d+sur7bXSCxydutRxCBnwPcDTE5OYH5+QdpgEX48eLAhMIRQhO2y5ufne7pC2GKrZ/uf+zBedB+HU+AOAxCX60FwwWwPtrgizCDYOD09FdhB8LGzsyPP/N6BD65L6CFXerfLKtW+qm+YebKORa68mNzllnaAOCeWhQvtu49tmWevd2ln5RHCCk2Re5HgWnFmWPzB1nTZMQRjU8hOTmNmeQVrjx5hbnMTYxsbiGfnUM1kUPI8FEOgGnloyt3LN9sk+CDojX14dIDwP7mfmAB0uT/1fZjXFIAMd9noWqqAKqAKqAKqgCqgCqgCqoAqoAp8vAooALnNc59qgfXPfQCIwpDbPAG6bVXgTihgQUivfbFzquUlkwyQtMJP0InL8nDv51oSOIwYAfM+Wi3E9RqalTKaxXM0T4/QONpBbfclWidHQLGCTKOFCQTstC/Aw2SOmMB1zt924CWZzU0+Yh0sdJ/IvnUXI/sAEAN05IN6zMw2YMfuhjlum1bs6rf8lu4OtroaHx/H1NSkwA4uS0tLAkIIRdgmi0CEPxNXyPi4tMjyg0CyRm4q9P1OjCHdiYsKtAnaT6JOX/CQ+nSCD0IMtrgqEXrk8zjYP8DO7g7evHmTBJoTepTLZQEkBCV838Vsj4sg5NIDTcVk2MgdixYvRGgkV6jkDrn8Idd2jxke4sYQRgrfs1DRQguXVdSi72NsEmNzq5hZ3cTC1ra0vJpYXUQ0M41yNotaEKDleWjFkIDzFswigFfOn80nknuNL5+Z3B+s0+Ryd4e7zwwaApeBlO736u9lg9TU11UBVUAVUAVUAVVAFVAFVAFVQBW4XwqM8jfhKEemfz+m/yr3vv6HNABp/4HfL7JzFKl1XVVAFbjjCgx5n3UAJKkN2uZZXfm/AiIcRpAmMhI+HAEsotariEtnaB7vor7zAo2DXTRPzoBiGdl6E0GzBS80mMPNsI69CPyPzhNmkJitGwDCQqhAEwEgBCWph5tJnsw8Nz+w88QvaUtjfS/2/QZUeF0ZzXZb4ghhcLppk8U8EOaCsB0WW2MRhtAlQghCV8jszAymuvNC/ACezxZg+g/THb9SRtu99wRABIQQIsYmyJwAg7kedHoQahB8sNVV/uxM2l2xzdXe7h7e7bwTxweDzQlI+F65znxfFrl2eozRYcCLvNddT1ZFt6kELHap6/BkSAiSajUV2Oue175pncclgO8FiP0AUeDDy2URTI5jbG4JU6tbmF5/jNmtbeSWlxHOTKCaCZAPm6jxXpNwUHNniDxmf6RvDwaC8IbkmnbJy3K59oKoow2T9tpD3oj7RKlf9VP1faqAKqAKqAKqgCqgCqgCqoAqoAqoAu9bgWH/Hhx1P7XOlP7zXgHIqONH11cFVIGBCqSbSUnxkyAkaiHTrMKvnMM7P0Tz5BDlg0NUD45QPzhCXCgi17QB6bYFVuRFCJk9QkeILTnKzO/YQ+Dab3kxWCht/5NBYJH+B8S0wrLNa1LPvQ6j7QIxr6Zxjlu/7SKRTj5ShPUEgjA0nRkgk5OTAkQIPghF1tbXTWbIgwfSJos5IjPTM+IioZtEIcjAIaUrDFDAtbiiW4PggyDDtbfa39+HWwg+2PLq7PwcxUJBwAjXdW2u0tkeNwXmkqsq5QTpPpyOjlj2Wk9f1w54OveX2Tcfnp+BH+SATA6t3BjGFuax9HAL8w+2ML3xEMH8Murj06jlcqj4QBUxagREcYwgMllGDo123kfcHrYdIck+JwBEh6UqoAqoAqqAKqAKqAKqgCqgCqgCqoAqoArcVQX6tMByBb/08109BN0vVUAVuOsKtCfCs9AYIRu3kG1Vka0XERbOUDk5QeXgANWdXYQnpwjKZXj1GuJWA1HERjb2P0NR4EngOoPXbQscyzbcTHEHLC7MTLdhxC7TpN0Kq1cZNk3JewEQvqd/Ky3JJvD9pE3W3NwclldWjDPEBqYTiiwuLGJ2blbaZxGYEJ4QohCIsM0WF22XdddH+PvZPxc+TljR7fRgUDmhBt0cDDCns4NOD4abcyH8kEDzahXNRiNxexgOYMd+V87HdY8yuYr6TGzpNS9FGuBZ9iCZH9bxZVNEJNgcfoDM2ATGp2aRnZ6DNzuHyZVVLD56iOm1DWSXltEcn0Ih9lGMY1SiEHXCD7mX8D5CJ5nNEKHLzHN3hi4LT/d+60Sa6w4Jfb8qoAqoAqqAKqAKqAKqgCqgCqgCqoAqcOsKKAC5dYn1A1QBVSCtAEuLQRwhiJrIhHUJSY9rVUTFc7ROjtE6Pkb96Bj10xPUzs7QqlYQR014cQiPrbUIP5grghgZC0IcipBwdilemvncHQaQ5AcmL6TtBOl1foZxgLQBSAdIsW4Qt1U3e945Q5wrhM4Q5oLQBUI3CLNCCEdcXghfn5qaStwhBCE3NRNfR+T9V8DBD+Z5sLWVZHqUSgI86O4g8KDbwwEPl+lBMOJcHi22pONiW2YNamU16PVBqg4CIMk10754zHXM69U5yByogIeQ7ar8DOLcGCbnFrC8sSmOj5kHmxhbXoE3PYvW2DgqQQZlP0AFQJ3vsxlD7hcgAhAXoC6flwCQQUekr6sCqoAqoAqoAqqAKqAKqAKqgCqgCqgCqsBdV0AByF0/Q7p/qsAHpoAUQQVchBKQHsQtAzQaNXilIlpnedSPj1A9OkL1+BiN83PE1TIicYQ04YVsj9Uy70UkIERqo8nMbRtgfCGzwxGRWwQgdkZ4GlSwFZFbeCqdK4Rh6Gx9xUyQxaUlyQlheyy6Qtgyyy2EJAQhzh3C99EdQqDinCHu8xSQfEAXi9T8Y2nj5tpasaUVgQfzPBr1Bmr1Ggg0mOdRKBTkmc4OQg8CED6fHB/jNH+KSrkCAR5RlLRr6x43wwCOYdbpdxaGBiBsJ5fKG4niSGCmAZoWcGay8McmkJmcRm52HlPLK1jc3MIsQ87XNuDPzKERZFGJPRTCEJU4QgOQgHPncEk701zgOV9L53x8QCNKD0UVUAVUAVVAFVAFVAFVQBVQBVQBVUAV+CgVUADyUZ52PWhV4H0pYAubkgFgIAhY3CTIiFvItBrw6lWgUkZYOEfj9BTNkxPjCMnnUT8vIKqVkQkb4iAJOAfcBp+bwHQXkN4rtPwiAHEtrC52shnNAZIOQu6GEK6AnVbchUpLeHrA8PSstL6anJoU2MF2WGyZRTcIF0IRtywsLMhrXM+1y0qDkI7Pt3d4g4h6B1i/r5Ggn9tfARNizoJ/jDAyXswaPQAAIABJREFUIeZ0bdDhUTgvCNDIn+bl+fj4WBwfBB+EIGxrxfUIRugMYXsrvj/J9EiNg8uAmYnLuV4IWzcs6QdAkk+RC9GDz/ZxsjAEyAS507XBFneh7yP0MshOzWB2ZQMLG5tY2nokLa+8mVmEk1Oo5sYFfrS8QIBHM47RglkYbt5GoEi+N5/MFn1m0e5WeoWqAqqAKqAKqAKqgCqgCqgCqoAqoAqoAh+GAgpAPozzqEehCtwTBdoAxBQcZY47GHLOrzNga6wWglYTYFusUhFhPo/m0RFqR8eonJyiWTiDVy3Cq1fgtepA7MqaYi2xpUuXYdDVy98WdF0LrA5w0aHgKADExbK3N+AKy4NmywsciUyBl48gE4i7g2CDgIOgY2F+Xhwi/SCIc4bwPVycO0TyQ3yTH2ImvZuQdnWJ3I1LxY0N5w5K53g4lwcBRr1WF5BRLBWlvRVBBzM9+EwIcnJ6It8Tfrj2VnSIuDHlsmjS533YMXABYLhskA4J2zk4aVxi43aSNdNXlET5yPXflaJjxynhh+f5AiIEgEQR4sCHPzEGb3wC3sQkJhaWMbfxCPMbjzC3sYVgbgH1XBYVz8d5xIBzvpX+MDP+DWY19xsHQAhDBIjY43IAxLTE0ocqoAqoAqqAKqAKqAKqgCqgCqgCqoAqoAp8CAooAPkQzqIegypwTxRoFz7b5UUpSLpwcxtw7sURvLAFv9mAX6vCK5cQnp9JS6z68TGaJ4donp2iVTpH3KiafJA4gi8AxEEQ2xdLJrI7SNEVWp4KVTcFWbdf1wMgw56OpL1RGEmRlrDCZX3wmTAjl81Kq6zxiQlpg0V3CPNBCEfYJouOkPTCllnTUyZQfWJiHNlcLtlud8usvvv5gThHhivgu/ExvEPGbXdYkNCtszvvfCbsoLtDcjwqJsejUDhH/iyPk5NTMLuDrg9+71weDDevVWuoN+pJnge3Q+jhgEr62G8PfHVeTx0o0NixEtDhgIc8iwPMLHy4zA1xKiWQjtSC9wbTsio7PYmplSXMrK5gZm0Nk8vrGFt6AEwvop6dRj2TRQ1AzQPqMegtM5YwoX/mcwwAaWNPF67uVvAYhi53AQUgw97DdD1VQBVQBVQBVUAVUAVUAVVAFVAFVAFV4K4roADkrp8h3T9V4ANSoBuAtFvfuJnZ7YNNwtJDtsaqA5UKmmfnaJ6eoHF8iMbJMeoCQdgWqwI0a/DDBvyImSKQxZUxGfLs5n+3y59cwZZDY0IT87AelZTqSeOeVMnWvdwNVkY7We1COOehe8atYR/uNZnB73kCRoJMBswAcQ4Rwg6CEAapOwgyPzcvgMQsBoTkxsYEovB96QwR2aYNV7+QJ5IqHF+10D+aGje/9jAApAMUyAAYPPe/FwBxP0tndrjsDkIJwgmX4ZHkeDQa4tog9CDUKJfKKBYLODs3Tg+2t8rnz1AqllAoFsTlwbBzBzuGBTG3c/56w4+0C4RAIQ072pkbLgfIogfPEydGKDDUh+dn4AcZ+JksMmPjyBHmLSxgen0V0+trmF5bRXZ+GfHUAmrBJIqhj0pE8BGhSdDh2Iu7BzhDmA1UT67apGWeue5lfxV+3PyFqFtUBVQBVUAVUAVUAVVAFVAFVAFVQBVQBd6jAikA8usezb4HF4Le477rR6sCqsA9U6CXA8RSBzM32xYuTacq6+aI2RYrgtdqAY06vGoFKBYRnp+jnj9F9fQEleMjtAqn8MpnCBpVZKMIQQxZ+DDtbyKErgmOZ5IA3OIaZSUQRGaOuwe/JpjodoWYfUy30Rr1dDhnSruQ3QYg6U9P2lf5ftLGSvJDMhlxiYhDZHwcExMTshB00ClChwgBCUGJc4vwe8KRdLC6a5vlgtUdDBnaMTLqgd/y+v1aj/VsTSZwzJ5dCz+6/zG8ABC6sjFkFEg7s0jaNYUMK2+1EuBBhwfBBUEHMzoYVs6FLa3cwp+LC6RalYVghFCE7yVAITxJZ3ncsoQDNn8RfpjrzF4NNF0IX/TkGszY1UPPZHDYhB5k7JXFE0Bo0eI2ggyQmUB2cgaTswuYZbj5+gYmV1YQLCwgnplBOD6BRnYMdS+LOgLUY1/eS9eHtLXq+NWl8/cY4zjrumot+OAxjIZAevza9H5PjH66KqAKqAKqgCqgCqgCqoAqoAqoAqqAKqAKdClwCQBR+KGjRRVQBW5WAQdA0s2m5BPa3XJMcdIWpc1LsRRTpZs/21y1Wsg06ogrFbQKBQlHrxwfonl6iPjsCCidw6vX4TWasq4XhYjjCBEXIhCPz20AYu50zgFi22el3CNGgdsEIObzzaPzvusK7+mfck0WxJ27wGU80MlBgOGeCURmZ50TxDhF0kAkDUHS7pCxsRyy2Rxyuaw8Z7lNu13nGHEh7ulckWRfuxwUt+M+uHxcDg1AUuMsrb7JII/NOOxapMUUQ7np6OAzwUQYiitDnB1105aq5p5rNQEbhBl0cHAh9Dgn/Dg/T4LLCTzcNhzs4Pf8vAvuHJdZMcCtMiiD5upXdyf4c9+ZPA0DlOSqiQyEzNqWVwIo7GDmFWWuKgsWMxkgl0MwOY3szAIm5pcxtbiC6eVVzK2tIzu/iNbkFOrZMcn5YMZHLQIahCfwEHkOY9rOV5ccnNuH5KqzwNM5xgY3wEoDoKurqO9UBVQBVUAVUAVUAVVAFVAFVAFVQBVQBVSB21cgBUD+Racy3r7e+gmqgCpgMwB6CeGMF8nNyIIIBylYWiUECcIQfqspGSGoVRBLRsgpGicHqJ8co3p6KnAkLlfgNWoIoqYBIQJA6AMxnhBrOkmhB/NJbJ/Fh/muXy4IX7ueA6StQW8AkjhDUmIlpVcX6J4qhrtCOVd3GSLZbAaZDGFGVgDJWC6XZIrQLWKyQswzXSHT01PiEKGDhN9PTU4ZZ8nkZOI0ca20MgHhiAlavwBFRLreoeu3DUWSwr9zanQBg3S7KjmLKUeHcXLEAh7CyIAO175KWlg1GsapUauJS8M5NQg4pJVVqYQS21mVy/Ia3Rw1ujosCHEOD4ISAR22NRY/w0GtbujSrdeo+t08CLkIQIzzwrSy4zOvDT+KEweIuabS7eQMAok8Hy0/g8zkFCYXFzG7to6FrceYXllDdm4B/sQ0wuwYGpkcKn4WNS+DhuejCc84RgSRthFixyXb4ybTC120wYe97ntfjnZrne4XvaGrAqqAKqAKqAKqgCqgCqgCqoAqoAqoAqrA3VZAAcjdPj+6d6rAB6lA2wnSeXjdAIQtdGxJ0nTvd4VVsLAaIROHCMIWAoKQSgmts7y0xaowLD2fl+D0uFw0kKRZRdhqIA4biOMWELNk6wKZ06jD5RY4V0h3O6z0Pt8UAOl9mgcVrvsVwvm+tHskDU34c9c6y+WJEGi49lmEHgaATGHKhamnQtjdeuIaydlMkZyBK4kDxWaL+EEnHEmDkrSrQRROwZL0cY1S7O+XwwHr9EhncrivXXB4+lnARLOFRrNhXB2Nhrg6krBy26Yq3apKMjxS4IPwg6CE7yHsaDSbSUusFp0dcdzh7LjqMQ9zgxg0jobZRteVmkrTSIeKm2uULitqziWQhU4QxotzCSTjI8jkEOQm4I1PAhNTyM3NY3plFTPr65h9sInc4pL8vBlkUQ2BCpfYRz0O0PIITsQbZnLOR3xcaHEm7zfXu2zOZQL13fbtXvcjHo6urgqoAqqAKqAKqAKqgCqgCqgCqoAqoAqoApcooABEh4cqoArcXQVSACSJSfdYqJSmN7LQEZKJQmTCEJlGE6hWEZZKaBbO0MifoJ4/QY1LIY962QSm0zniR6Fpq5Wel+5a4cidsRcA6ZbqbhdCGZ5ujqTT5SAggsAh5dxw7a0cHKFjRNpfMSTdNyHsbIlFWOKAiXOPEIq4HBJ53Qa1M3zdha5ze+mvE2CSdo/Yr3u21uKBcJ/tszsT/aCHc20I2AhtCHnYzuUg2CDoINwgqOBzL9Dhcjkq5TKKpZKs60LInTsk7RBxOR0OqLBdlrTNYtsy276Mr5nDMA4Zt9zWhXjTAMQ0uTJXpIyvJGS8DUDkMwUk0LVF9OHDizPw/RyCzDjGp+cws7yCqeU1TK6uY3xpGWPzC8DUNBrjY2hkc2j4gbg9GtLqykeT8INXrccr1wCQjvZ5owroXFSu1V7ybI6rP1u529f9qDLo+qqAKqAKqAKqgCqgCqgCqoAqoAqoAqrAh6yAApAP+ezqsakC91yBOLbtbaSQb4qO5icRIEHmpgFOACADD2OxL+2xUK8hqpTRKp6hfs6g9GNUz05lCYvn8CtlePUqolYTCEN4zFngjHybNSKz1y+0wOol5t0thMps9q5Q73bYeru0290Oqrswz+9ZvOemfN/kjBBmEHS44HWXIeLgB8EHIUgagBB+5MQxYtpxuYVgpRvIuJ85xTtagfVoq9UrqyMNJaSdlW015RwdhB3d7o5uCFJn2yrmedhw8nQouYyRLniRBg29nCv8mdvXtM7u69u6XG8DgCRAMrlQTLg4H+ICidlCzGgUBBlkM+MYG5vG+MQMxqbmMTm/hKnVNUyurGFM2l3Ni+OjkcmgFEWoxjHq8CTjI+QCX5aIyNK6P+SzLKZoJ4+MqGIKdhoYmqCV1D2ge5t397of8eh1dVVAFVAFVAFVQBVQBVQBVUAVUAVUAVXgg1dAAcgHf4r1AFWB+6mAKzGG8BBaABLIbPK2AyRpvsPiPHwEcSC5A4ha8MMmvFYdqFcQ1spoFguo5U/RPD1BfHyM5lketdI5WrUKPDpC6CCRdj0RPDtz3RSx2+HKF+eEd86Ed0pfoSvPrZwktx89W/6kArSHDQ13TgXXyqodim4gRhC0s0DS65jXDDjJ2MyQdMssd/AEFS67hM/OOeHyMYR9cdL/BdcEw8pTwCc2GR5ukUK5/Zlzfbig8cSpkVo/HXQeShaICT7ne/jcodcVck56gahbGQA3vVELBgk6BIAkgecWGBrqJiepRYDRigA/g9zEJKbnFrG0somF1QeYW93A+MISMD2D1sQUarkx1DM5NP1Asj0acNCDHi/CD0GeCMX5wYe9JmU/zON6AMRc2QaAdqb+mE/rfigAuemhpdtTBVQBVUAVUAVUAVVAFVAFVAFVQBVQBW5LAQUgt6WsblcVUAWupYD1eUjhsyWtjzxkbPaHaX8lccu2+MknttihF8SUQz0vQoAIQdyCFzYR16oCQcJ8HvHJMRqnJyifn8rP4moZXq0Kr14TGIJWS1prsRhqCrru0V0K7Q1A5G3XOvrbfXOSrCIz6TvbY13lk9sZ4p2oJckh8bxUSLovAIOwJO30cIDC95lRkpX10wCEXxtd2brLtY2yZ9t+bLfrohvs8PuO1lh2m0MdM8egzRJxDiGzQ+0zPUpeyVCfeadWYksrCxwseDAAhK29zLmhFn6QQSY7Bi8zhjDIIRifwvjsHGYWV7G4voW5lQeYWlqBPz2LRi6HShCgAA+VGGhEMVrSOcsBDtfCzXyCfErqwro2/Ehf2dKmy4wv9//9rvp26kk3WrxTJ0x3RhVQBVQBVUAVUAVUAVVAFVAFVAFVQBVQBWxPGSkpfP0P/6J/yeuQUAVUgTujgJtj7RpdsTCZpUNDWtTwp6b4Kl+ZYAjJGiAaCT0gsknrnDNOVwczP4Jm00COSglhqYBG8RzN87yEpzfzJ2icnKBVLAC1KvxW036WdR2ki6XJ120AIjdQW5x1Ie+XZwikpTZr9guH73tSkuyF0U7bTQOQfp/e7dQw7Z8MM+h+rYMzubZGsr5Z3KP9PvMTEzVh1nEAgvCk38OBllHaQg0CK6Opf3trD/uP+P9r782SW1mydD0PACR3e5rMLGUNIyXTq8w0AU1Fc9KbbpqGoKuusl40ApnpVTKTqUo3m7P3ZgcgZKtz9whEIAIgQILkx3OwQQIeHu6fO7r1Y62/nxk09nfJrwjWWWky9nrZpE1aZ0eQqw+f0uef/5A+/fpP6dPv/pg+/U6u/5Bufv5duvrya0o3n9Pj6jrdL1fpdtHo5a5p0qMIHGYbUkxFcsm7OG+fXZFAnkbVvWXayP/wa0zQn4aVoyEAAQhAAAIQgAAEIAABCEAAAhdAgAyQC1gEhgABCOwSqIvMiOQhIcllK5fiAyIih5XikePlG/omgKwbKZdjAVoJXsuxq5TSlYghYn6+fkiteIDcfk/bb7+pAPLw1/+U7v7939LD3/6a1t9+S+2tmKXfp/T4mNrNOjVynJfHCgtmO7t8Az4MoUPIGPoeeQkZl8Cyfds8xh7fd/dw8/S2iFJEe1vuRnFfQgAZEh7qDBFdQZlPJWj0S0WZ+FGXuiqB+VrQEAHkFNkYU30cIqJML+bTWgyJH315YCiePxbjrwu/ReqHCk2RhSNrsVikdrlI2+tlaq6v09WHD+nD11/S19//MX3+/R/Txz/8c/rw6x/S1c8/p8XHr2m7+pAe0ir92LTq8XGXUrpvUnpcmKSpY3EBJB4L5snh2T8hMCqqU4kfoVvK5rNHdhTCCk+T4ZWJZ6inrRtHQwACEIAABCAAAQhAAAIQgAAEIHBeAggg5+VL7xCAwBMI9EOMIoCYXGD3iPSgmSCVACIBTM0AiRCpCyAS2hQhREtbtZvUbMQnZK0lr5qH+7T98SM9fP+W7v7x9/Tj739TIaT921/T9h9/T+vv39RYfbV5SFfbTVolcSbZprbdpG2SS4ggFjwVIWbRLqxck4xYByiDj0I+Uc5JR5RSu9RjigDio59ICcnCy95MkDrE7QKNr4macp+gBNa+JS4iQmRzFAGjf1wtgNT3RdaH3GaZIt2wfd/IfUy4mBI0nrBVX/TQMSlAtl1+HPSo6ePIH0876xDigoqN3lDEj61n8IgguVhaqbLPX1L69Q/pwx/+s/TzH/85ff3DH9KnX35Ny89f0+PNx7S+vk6Py6v0uFilTSuPHDMzX0tpO3+sisePziEyffJjQW/Mj/fIEiqrfyoRxIVILfFVRMn9dezm5tu86Nbg5BCAAAQgAAEIQAACEIAABCAAgXdPAAHk3W8BAEDgcgn0Q4wlYBulpyxA6lFaFRHknm02R7a/S0jTgqlyMUEkymNtU9qs0+bhIT3c/ki3v/2mJuntX/+/tJHyWP/4e2q/f0uL+x9p8XCXFo93qV3fp836IW23DyqEWEkuy0IxAUQyT0wE8ehuSk3YOcfMzLdEL9rW5xOOB3sFkJJ3Et9UHw/J5pwPPcNzZYDEzuoLG1NCxHDJq7FchbJ/pzIyps57uY+E/SMbkgFyBlX4deTHgbfeMfwufHP2h5YVS+a5ImXFFsu0XF2nq+sP6frmY7r5+Cktfvpdan//x3T9T/+cvv7xn9PHX35Nq88f0/bqOt02Kd2mlG63KT22KW23TWqlzJSamTdpq8JHo/pgXwDJeyc/JordyukFEHtUlEprnVST17otGDcEIAABCEAAAhCAAAQgAAEIQAACeICwByAAgddJoA71Zx3Xp9It3lPPr9xThJCcUaLfcN9quav28TEt7u/S8vtvKX3/lh6//6beICKEPP7jb+nht7+lx2//SI+339L2QfxCHlKzNWN2dQ/w4HJkrNgYVJrRLJBcSEiyRFQAWWUBxCWc7LAwuD659JX19NoEkLE9NyRQ1Nkfr3Ovnn/UtQASQkJ+hGQxMIQvu6fKc/BMELullJ6SfdWq8LG4vkrLmw9p9elr+vjTr+nL7/8pff31D+mzZHp8/TXdf/45PX78krY3H9JmtUpr8fRoUnqQ8lZNo9keW92kng2lqRwmfsRPR7zLtadiPPmh3YO5M/MnwJ4W2J7QOYdCAAIQgAAEIAABCEAAAhCAAAQg8EIEyAB5IfCcFgIQeAqBsVyHqSBm/7vyVT/ZND2lpXiGbNZp9XCfmoe7tLm7S5sf39Ljb/9IDyKA/P2ven3/m5TH+i21P76n9v4upe06pc3G/ELUM8R9Q7R0UynlEwKIeA40aZkWKoJYBkiU9zI6I/N8JwJI3yPkKTvmLR+7s6sr0/iYt5WP0hpPZV9FTSnJWpJScc1SS1stl4u0WC3T8mqZVh8+pOsvX9L1l5/S1ddf0s0vv08fxd/jl9+nm59+Senjl3R79SHdLa7M06Nt08Nmkx7brZeikwwPEzu8IFy1FMOP19bFkp780a98VomElKN6y/ubuUEAAhCAAAQgAAEIQAACEIAABJ5CAAHkKfQ4FgIQeGUEhgQQu81ECfsOfPYKcTFDBI1m85gWjw8p3d+m9ON72nz/lu7//vd0+9f/lH78+7+le/EKufuRNg+3KT3cpbS+S4v1fVpu12nRtGnZiLAi5bH8THo6zRdxv5DwDJEMkvIt/SHAVjLo9ZbAGts0/QwQBJCZD69eEpTuME0N8n0UQofv8eyZ0lgZKsnOaJartLyS8lY36ebmQ/rw+WO6+elr+vK7X9PP//TH9OGX36XF559S+/FLerj5nB6vPqi3x/1ile6bVXpsxNujSVoMzvd4frTpL7XY4feM6JVZAMnjHuOgkxwXCmfioxkEIAABCEAAAhCAAAQgAAEIQAACb5cAAsjbXVtmBgEI7BAYFkD63hGLRoQKEyI0K6MRqaJNq7RNSzFPf3xI7d1tevz2Pd3//W/px7//e7r7x1/TowgjUhbr7ltq776lJBcRREQ82WzSUitgWamtiFGbr4k5gMQ35BfZ7H0wbOyeCQggbHAjEFYxXYnBRBDd22rk4aKZayPNYqmlrZqr67S4/pCWHz6mq09f0vWnz+njp8/p+svntPrpa/rwyy/p6+//KV1//SW1Hz6mx9VN+tGs0m1apNuNZHw06VGFj1JUq2NUX2sdOTPFRQsEELYwBCAAAQhAAAIQgAAEIAABCEAAAmcmgAByZsB0DwEIXBKBrgBiwkf5BrnFir0ckBqZmwBhJXysXZO2Wt6q2WxSenxM7f19aiXzwy/b228p/fgtrb/9LT3+4/+zUlnf/pG2P+7S8n6d0uM6tXKs+I2owOKm7CKyuHdIvnZ0ESfOoz9LBoj0PlVC7Li1VIaeGbCvh1NngEwVRpo726l++nPq9zt1/NxxDOl54dwh15JPFFXTZL9u21ZcZ9K28Yv/3TaLtJIsjy8/pU+//JI+/+4P6eOvv083v/4u3Xz9OV19/pLamw/p7mqVHq+u0/bqJm1XV2m7WKZNs9Rsj7WIHq0+GlLlfuM7KJxEyoh1nL7f7dYoCTe0I2qHkn07hgyQ4x6RHAUBCEAAAhCAAAQgAAEIQAACEHg/BBBA3s9aM1MIQCB7anjZq9430msBRLMypDRQliiiTFYlWkhAdyuCiHh/PKT24V7LXzV339P2uxim/zXd6+Xvaf3te2q+36X29j6t7+/T5uEhbdcPqd08pma7dt8Q6UsyTSyYbQWydsPnx5bAqj0VNETtkfciBMXZdkPyvSpLB+2lLOBE+a+Ro88pgAyNf67wUK/AXA4DBZ9Gmc0dx5AAYstoYt1C9qNsDhHsmpQ2iya1q2VKV6uUVsu0WK1Ss5Ksj5t09elz+vTLr+nTr79PH3/3Typ+LH/+NS0/f02NZnpcpR9tk27blB7alNZtsvJWIQjKOcLYvLGdqifNmSD+Z+xhH58JHwggBz2AaAwBCEAAAhCAAAQgAAEIQAACEIDA0QQQQI5Gx4EQgMDrI9AvgWWBWNNBqtC2ZIHo5KQUlpenylFwF0/cgyPpd+ylrpAbn283aaV+ISKG3Kb2/jZt7m7TRozS//E9Pf72Ld3947d0/+239PD9t7SW2+9+mHDy8JiWm01apVaN2MU7pGuK7sQnMkCyt3UuP+Szib/DELsjgFjfXvSr+r3KkbFKShnVVOB+JxPiuQUQDchbIL4vXFhGgs15KmPDu8krPnRM3VNfRio5Rt1HTJy3Foi07xHvi10pzCamc9m2ablxAWSxTO3VMm2vr9Li08d09fVzuvn6JX366Uu6ETPzLz+l668/pesvP6fFp69pK4LH9cf0cHWTHpbX6XGxTOu0tAwPzfKILCjfIU3Jh9L9ouOtLjsD9X2sYy2PwfH9QwbI63tuZcQQgAAEIAABCEAAAhCAAAQgAIHLJIAAcpnrwqggAIGzEBgSQNwnoT5fDkBbBoh9u96+aW8hYAsAbxspMdSmVoUK8wlZildIK5dNWrbr1GwkO+QxtXf3qf3+QzNBTAD5R3r49lt6/P5b2nwX75AfaXt7m5qH+7R6FM+QRzt2u05tu0mpFd8QKzYUkoQF8OX8PvgI9Msd+r8HxH3kmh2gAXYXcfTaTSG8iyKARHGurgCix1cB7qEMFeuq5JvIWfVMzyiAGBqn1Yu0Z1yV10q9/P1dUgsgY9syBLPONspM7ZeuCBOZEEXw0EwcyeLQkmu1t3dXBpOSbPqzWKSmWaTFYplWjV9W12l58yEtP35I6dOHtPzyKa1+/qKG5h+/flXh4+rz17T89CUtP3xO26trNTG/bZbpNi3TXVqkO8n2kOyntnamkdJwNqi8f3Ihq1oE6Qtk/f1aJjYtgNg+Gv6pV2lXGjrL0wedQgACEIAABCAAAQhAAAIQgAAEIPDqCFQCyF9GIghT3/F9dXNmwBCAwLsmUD/VDT/t1aHVEEDsO+nl+VAFEJdCIickRJBFk9KybdUdYSGiRSulrbZpuTbfkI2UwNLLXVqLmfrtbXr48SPdfvuWNt9+S8tvv6UkwoiYqt/fpu3jfWo3D2mxfUhNu9GLlDtahjAT8eeFxPzF+0FGtk1pKwF1t1j38kQ6hxA++gKICgY201zoy0WVLLLo3rEZhxwUWQjdcHX92uEtRwSQOuNhKPthLCNibBuXIks2ov4q9wWQ6CdnYuRSTzHTriQytGt2BZDIYugKRnaukhMiosJiqe4dqXVfGP3dtBBbD18XWQORwLZ60CI1q2VaXd2k65sP6frj5/Thi4gcP6XPP/+SPvz0U1p9/ZyaTx/S9uNNam+uU7q6Su3qOiX181ilbSMA9JY9AAAgAElEQVSeHov02CzTWr09lmpo/ih7O/aN7vpq97sIYvMoIpk9OmqCpYWlWNV7Zs4TUOE33rr0O6dH2kAAAhCAAAQgAAEIQAACEIAABCDw/ggggLy/NWfGEIBAzwukD2QnYO7ZH3WQ20KvUQqoBMhVBPFSURIeVi8PiVenZN4e21ZN0O2yTpvHx7R+eEgPd3fp7sePtP32La1++3tKv0lmiJTI+pbW9z/S9uFHah9vU1rfpe3jQ2rW67TcmLAi5tImx6jltWWMSKjcBZCFfJPf/Uw8bq3314F4i8BHCSzJZTHhwMofFT+HwqoKPg9mUlRpKXHSCQFkTOg4RgCJcPtYboCG16s7Q/pxDO51UbI2ym+x5t1dUySCet6+Y5xPfYT1YtkfC/HqENbbrRqXG1mT09JimdJilRbL8O+w6+X1dVp9uElXHz+mm4+f0vXnr2n15Wu6+enn9Omnn9P1ly9p+eljaj9cp8erZXpcLNK6WaSNCChqYJ7SZttqpsemEVFF5Lqliityn5w//ovyVpYBImOVERbBw7xAdDI+xVqCciVnTy7H+BPS1BcwyPzgyRwCEIAABCAAAQhAAAIQgAAEIACB/QQqAeRfepGEfvAKlBCAAATeEoHDg6clHFtnFYQM4jFgRxTZEfUz6UK8RTS6Lb4jIlS0+q3/rYgh8u1/8f94eEgf7+/T8u42tbfiH/I9Pd5+Sw+3v6WHH/9IDz/k+lva3N6mdCc+I4+pXT+qofp2/agls5aNZYio+NKmtNxaGa8S8LfcldS4rXWFos4AiYJbW59EyQIJ8SPC+FU2iPqmWKC89obIt+3ZQiIGHCp2dLoLz48ozRTj7pVRyh4dZv6iPyX3xf6ucz7CdN4kr66nSDne+GoWRCU2FTeZumUuYuYntxGpIJFaNRwX4WOhQseHtPzwMV1JhsfnL+nDl8/p5otke3xJH3/6mm4+f0qrD59Sc32T1tc3abOSLI+r1C5XabNapvVykR4WTVo3TVq7+JFlCsks0SShKuOn4wPjIocLH2WVQwocz9KI/a/MnPOUnPGWnl2YCwQgAAEIQAACEIAABCAAAQhAAAKXQQAB5DLWgVFAAAIvQuBwESTC5WW488vwaIC/Dq57YFgCxHL7smnS1bZNH9ebtFqvU3p8SO3DXVrf36b13TcXQL6l+x9SHus2NXd36i0ipbT08iDZIfdpsX5Q35G03qTFZmvm2JIpohkhliWSkviKWKZIlCiq81hyCSz1OjE9o9Cq81/6ckElALg5di6h1K2j1VnxJ4sfOozwyvDwu455OOyuLb00k02vdj+xoRWZx9JF5D9hMSSCmPghzYoAVMQPSwmy8mOL6rJSoaNZSKbHIrWS7bGSiwgfN+lKvTw+pcWnz2n16XO6+fzFLi6C3Hz9rBkgzdV12ixX6a5ZpAcpYdUmFVHWIqY0ScUPWWnJ/lBtJch7WbTdPS23RE6LpzPl0mhxX3093EMuIIYA8iLPbpwUAhCAAAQgAAEIQAACEIAABCAAgcqT9U9/JgOEDQEBCEDgcAKnE0AkQL5MTVpt3XRdRQvJ5tikZvOgJbBa8QNZP6bm8SGtHtcp3d+lxx8/0vpWRJIfWjLLzNW/q6/IVrJJHh+1ZFbabDRDJLVmrt60kjEiniIa2u8U9LIkjiIoSKw8Vzjy8l8hEXQKgWWvETPQloPMfD2uC+Ep74+D16IjgDRWumvQA8TXTIQnFZ/sIsJA5DSEUJXFjkoAUREkhBAXSlQAiYvoS1FASqD5pVGxY5kaKWe1vEnN6mNaXt2k5dV1Wt3cpKtPH1Xc+PzTz+nDVxM7Fh8/pc3Nh7S9urHMjqtVald+uVqm7UJ8PCzDQ8SPdZQt8yycepyS0dP9ybkwnZtrwSonf/T8b2pz8r6MmLOetJSW/BwrNB68AzgAAhCAAAQgAAEIQAACEIAABCAAAQh0CJABwoaAAAQg8CQCpxFAcsA8iXDg4oF/W38lpurq6fGYFipcbNNyu01XWzNVF/FDzdLFVP3HdxVAHr5LpsiPtL27S8uHh9Q8PmpGSVo/qqF6kiyRx/uU5PfNJm03j2mztct6s07b7cZKdNWOD1qiymCZ70iUNyo+DyVzYOHlrLyMUmR/eFA8xI+TZH7k9asNwyvxpl7fnPVhY64FEHfd6L5IqtDRmrl8nQUivhkLy6WRi81ykZbNMl0trtJqeZVWK/PuWKzEt2Ppv1+lxdVNaq6lbNWXtLhxEeTDTVp9/KACyKeffko3X76k1cdPKd3cpPXVdVovVurhIWWsROTYNJrDk9atlMyS0lmS8VGcXXSNer4bQ9kw9W11iTedj69ZEUG6pcFM2hjLsKl1DwSQJz3FcDAEIAABCEAAAhCAAAQgAAEIQAACRxNAADkaHQdCAAIQsBDw3G+47yuBpabTUh7JnDs64WsLzEuwXrI1turnIR4fS7lNRJCNZHdIVoeUvTKho13LZZ2a9aNlgDw8aLms9v5ey2q16jHyI7X3t6l9uE+P97fp/v5burv/nm7vvqX7h9u0EW8RzRCxES2bRQofEy2jtDUBoQgJkRfgXh5NZIHI6KWZCSbxwrNYmEgi16f6MUNuL2glZaXE7NvPq+fwcmNRAqsIINUy5uwOEz6yDNRYloxkgKj4sWjSRi4qDC3Tcnmdbq4/pS+ffkqfPn1NH6Vs1cdP6erDh7S8uU7La/P0WH34mJoPn1P74afUXn/UjI7tcml9LRf6+1ayPJZy+8qzPMSkXC4+v0pTCKEqynPppCvzmVzaLB9TZIuufNGVQMLLpKxYyeew32ovnO4KVqc/1dLSDwQgAAEIQAACEIAABCAAAQhAAAIQOJgAAsjByDgAAhCAQE3gdAKIpVcUAWSntFAu1+Sm5jnU36aFCCMaHpeSWf67GKFvxQNkk5rHdWrvxVPkIaWHey2d1d79MCHk/j5tHn6YAHL3TQWQh/vbtHm8T9v1Ws3ZQwRRc3UtzbVV0UXuS5ttauLigoiFx933wsWPzXaTtmL27iKIih8iHoQAUpmSH7fHek4eIoCoTtOKVmMh+zinkg6XDrnTRZuFZHaIJ0ejvhx2bZkvjf8uf7ciVFwtUrtapna5TM3qOq1WN+nm5nP6/Onn9PHT1/Th4+d09eFjWn64SYub69RcrVJzfZ2WNx9TuvmUtjef02Z1o+cTEeWh3aaHtk0P261nczS6osWkfGG1t3zc4TsSUoQlbETdKRFveobtlQASx4Rc5HQce5i+uIyhx5moEhlB+8SPWDtEkON2MUdBAAIQgAAEIAABCEAAAhCAAAQgcDoCCCCnY0lPEIDAuyRwGgHEo/NVALrA3PVYsPJExWRbSlJJqNwuJoT4d/RrXwoXL0zAkOyQB788aiksKY21XT+kjWSPbKRU1jptHh7T473cLmKHiB6PabG+T+3jXdpKlsjDfdreP6b24TEluYgvyWZtgsh2a2KJeq+v0+PjY9pInxsrr9X5qTJDnraNQgQxY3ETldyLZGHZJsvFMi38Ilk3mg+xWGipqnS1Sularq/S4vo6La6u0lIv12klt8lFSltdXaV0c2WZHR8+pNW1eHncpMXyWi/N4iqlhWV2rBdNWi8Xakguf0tmR7u8SuvFVdo2WtxMy2i1Ir5IeautZMoIhVhhI6J/ZePyOltD7t0tM6U7s2NeH+1sz4b3ST8LJM6di2j1BJBytj3lr3TEYwWynrbCHA0BCEAAAhCAAAQgAAEIQAACEIAABOYSQACZS4p2EIAABEYJzBNBatNvDQ+7CJDFgPDXyOcpJYdKODmEj2Iubs0l2GzCh13Hj9l761GS/SBOFY1ljEhJLTVY367z3yqkqGght2/T9nGtAsgmMkE2j6nZ3Kf0KOKH+Y5sHx5Tey/G7Gv1JElSemuzSQvJHNlIya6tHv/4+JDWaxFBLBPEkhXcP8T9RjzRQAc/HF4fWYTaqEKzJkT8WGh2iZYek2sRORZSqkouq7Rcikix0LaNZnFcqQDSXsv1VWquRfC4dvHDrk0AuUqN3r9SkUQMzFUs0f6Wads2aeMX8eV4SG16TG16cO+ObaN5OiZVtY1mqEiWh2XCNLovIrtDyp2VvJZw9TAy484a3fu77WKvFgGk9FQfV/ZZnChnmORz765QN+tj3uOCJxYIQAACEIAABCAAAQhAAAIQgAAEIHAuApUA8peBWMpB4adzjZF+IQABCFw4gfFQ9O7A5Xm1bh/f9vdkhXyAfXs+WpYjogRSNxgeXiRF/BBpIQoclbal5JELJZE5Itkh6jNigXEpdSViiNaOkswPvV0ElG1atms1ZJdsEMkSSWsTOlbiFSLChpfIUiFFS2VtNfPjQQUQyQDZplZuT1YOy5QQO68JIDKWjo3FtCASmR6qnNQCiAkLUWorMj/0erky4WOxTGm5VPFCylm1SyuDtZXsEC2DZfdJO/t7ofdrxoacy0WUfN625FbILCXzQ0zKxbg8TNN1tnJs6D8uUAljLcgVXiU9ASTuDwFkeOd1X7t3BRA7OmziO3u0JyTZfdZffZfnF+1s7470krN8Dnl8XPhDneFBAAIQgAAEIAABCEAAAhCAAAQg8KoI7BFAED9e1UoyWAhA4AUJzA3wxvNqLyTtJYY0hl/99FtH0LmEo0PYkIO63+y3W7pyR7fvfiZALnhUgu8qiNjtljkiF7HEsKyOFJetCCYprTTDxIL3KmiIeKIiyjZtN5v0uNnk7A8VPuS+jvgRWQluA+/m6zn4rhOo2EllqzpPxEUQERbMtMNLX0UGiJqVS0ZIyQYx8cOyReQiYoaanItg0cq1CBUuF4hgEYXGtE1rbcRjRHJZvGxVlm58PGFO7rPNKyWZKboKemApaZbn6+wjA8TKX5kSsSuM9bf/mAhSSxcjGRp5I9Z9KOxeUa59OShF2NuXq/KCD1pODQEIQAACEIAABCAAAQhAAAIQgMA7IFAJIP86N4L3DrAwRQhAAALPTWDuU3AvKN0Z5lBAe7hcUumlm1sS3eWj/G4VGuz/7C8S4oXG5EWs8PtLdN4PlhJP1UXP4aJPzlzxTJCcO+HiRz/PxcaXX7o8K6HLpBYsrHU/eN8VSDRzw31Coq0MpxYscj+St9ITILp+JkWSqfImhgULH3YkSux87aBSwOr78ort/Z7CHAFkeI8Piyu140wcty//ZO5+fu7HGeeDAAQgAAEIQAACEIAABCAAAQhA4D0RQAB5T6vNXCEAgTdGYCgsXgeeT5PJNzeUPXU2y3OoswhKqN3KX9V/VxkptR9IFmR8KftpM3XGhjcJWajOqIlT5TN6fadO1o2WsqoFF5dr+hP1TA1pGXd1JZl+Ls+8bZgTPnoLME8AmXeOoVb16YrUVM9ujgBy/Pk5EgIQgAAEIAABCEAAAhCAAAQgAAEInIoAAsipSNIPBCAAgXdOIOsXVYaGIfGySy5WlByJEmpXM3RvW2cg7AgKVUZKZKWUM8hvIVrY7/V9Ha1E9RbLTNEfTRKxomFaOqvzUwSMITGozvSIw6bEIBvXXGnp5TZWVwB5uXFwZghAAAIQgAAEIAABCEAAAhCAAAQgcAwBBJBjqHEMBCAAAQjsEDhWAOnLAFbCykpQlR8XJyItonLN2DleD4riWfJ7V9hQcSKX5PL7XQDRI3sCyJBg0538hNwxkgDyGgQQtjkEIAABCEAAAhCAAAQgAAEIQAACEHjNBBBAXvPqMXYIQAACF0CgeGAMCwE7CRW9MRd3iZKxoQJIeG2IwUhkS2QBJCzeK4vtrMDsFqIaHFnVvtFzDP80bcdqfbRdnc+issqcNJALWD+GAAEIQAACEIAABCAAAQhAAAIQgAAE3ioBBJC3urLMCwIQgMAzEegLICF45OpSkwkSJjDEvyF3WCaI50kMCBSNG6er2KD/1AWbZogW6t3R5IpXYxkZcwSQrnziziEIIM+0AzkNBCAAAQhAAAIQgAAEIAABCEAAAhAYJoAAws6AAAQgAIEXIVA0DZc+qlSRKufDxA2rW6XjlH877h7i57Hjp9G1W983Qfc/L/pJv6/K5HysnzLGF0HJSSEAAQhAAAIQgAAEIAABCEAAAhCAAAQGCCCAsC0gAAEIQOBFCOwKICZs1CboRfbIqkc1VhdE/IAigtQlsEbKcuVe2pIBktM4euWwik/6IKfcmoyPF9lHnBQCEIAABCAAAQhAAAIQgAAEIAABCIwRqASQv/QiPkRy2DYQgAAEIHB+AiKEaL6GGpFXAsjoy1C5I0pf1S9g5fcm7M93JhEZJJ1MkvNPlTNAAAIQgAAEIAABCEAAAhCAAAQgAAEIPCOBPQKIjAIR5BnXglNBAAIQeJcEIhNk0XvJGTcR7zYMD5LdzJH9r2ElT2TcAP1dLgiThgAEIAABCEAAAhCAAAQgAAEIQAACb4RAJYD8y0gGCCLIG1lrpgEBCEDgQgm0boI+pbvXpa3KVMYFkOnpmlMIPxCAAAQgAAEIQAACEIAABCAAAQhAAAJvkQACyFtcVeYEAQhA4FURsJeiKIE1PPRappibATINAQFkmhEtIAABCEAAAhCAAAQgAAEIQAACEIDAayWAAPJaV45xQwACEHhjBOYLIN2J9zNA5N5DilqRAfLGNhLTgQAEIAABCEAAAhCAAAQgAAEIQAACTgABhK0AAQhAAAIXQaBpmqPKUQ0JILUIMiZw5BfAi5g9g4AABCAAAQhAAAIQgAAEIAABCEAAAhA4NQEEkFMTpT8IQAACEDiKwKkFkKMGwUEQgAAEIAABCEAAAhCAAAQgAAEIQAACb4YAAsibWUomAgEIQOB1E0AAed3rx+ghAAEIQAACEIAABCAAAQhAAAIQgMClEUAAubQVYTwQgAAE3ikBBJB3uvBMGwIQgAAEIAABCEAAAhCAAAQgAAEInIkAAsiZwNItBCAAAQgcRuAYAURfxFp7KTvE+PywkdEaAhCAAAQgAAEIQAACEIAABCAAAQhA4DUSQAB5javGmCEAAQi8QQLHWaCL8IH08Qa3A1OCAAQgAAEIQAACEIAABCAAAQhAAAJPJoAA8mSEdAABCEAAAqcggAByCor0AQEIQAACEIAABCAAAQhAAAIQgAAEIBAEEEDYCxCAAAQgAAEIQAACEIAABCAAAQhAAAIQgAAEIAABCLw5Agggb25JmRAEIAABCEAAAhCAAAQgAAEIQAACEIAABCAAAQhAAAIIIOwBCEAAAhCAAAQgAAEIQAACEIAABCAAAQhAAAIQgAAE3hwBBJA3t6RMCAIQgAAEIAABCEAAAhCAAAQgAAEIQAACEIAABCAAAQQQ9gAEIAABCEAAAhCAAAQgAAEIQAACEIAABCAAAQhAAAJvjgACyJtbUiYEAQhAAAIQgAAEIAABCEAAAhCAAAQgAAEIQAACEIAAAgh7AAIQgAAEIAABCEAAAhCAAAQgAAEIQAACEIAABCAAgVdPoAnFI6VU/ZqaP/35X+q/U0qNTzauX/3cmQAEIAABCEAAAhCAAAQgAAEIQAACEIAABCAAAQhAAAJvlEAtgMgUyQB5owvNtCAAAQhAAAIQgAAEIAABCEAAAhCAAAQgAAEIQAAC74KAKx0lraPZlwFSZ32QAfIuNgiThAAEIAABCEAAAhCAAAQgAAEIQAACEIAABCAAAQi8RgI7AohNosoA+UtVAgvR4zWuMWOGAAQgAAEIQAACEIAABCAAAQhAAAIQgAAEIAABCLw3Ak0bmkabzT1qF5DmT3/+154HyHtDxHwhAAEIQAACEIAABCAAAQhAAAIQgAAEIAABCEAAAhB4bQRMAAnxoxZB5NZWTNARQF7bojJeCEAAAhCAAAQgAAEIQAACEIAABCAAAQhAAAIQgMB7JbCb+WHiR6lxJfIHAsh73R/MGwIQgAAEIAABCEAAAhCAAAQgAAEIQAACEIAABCDwKgk02fujm/2xaEpJLJkYGSCvcnkZNAQgAAEIQAACEIAABCAAAQhAAAIQgAAEIAABCEDgtRMwwaLIFlOOHXa/CCCNW53LsYvG+hABRDNBvEMEkNe+Pxg/BCAAAQhAAAIQgAAEIAABCEAAAhCAAAQgAAEIQOAVE+jmbfQn4qKH32ylrkrJKxE/RPioLwggr3gzMHQIQAACEIAABCAAAQhAAAIQgAAEIAABCEAAAhCAwOsh0M3sKF4d9QzqW729XhUBRISNyPAQ4WPZNGm5kMvCf1+oECKNtB0m6K9nizBSCEAAAhCAAAQgAAEIQAACEIAABCAAAQhAAAIQgMDrIlCLH91sju48SjmsbOXh5bGK6CGZHlbiSsSPlYofLoCoCLKw8leUwHpdW4TRQgACEIAABCAAAQhAAAIQgAAEIAABCEAAAhCAAARekkDr2Rgxht1MjrFiViF8FDFEW8afVUdRyqrJfh4meojQsRCxQ8pd+fVyYbeL8KH+H70BkQHykruFc0MAAhCAAAQgAAEIQAACEIAABCAAAQhAAAIQgAAEXgGBvvghQx4vZdXP+gjPDhdCokSV9mEpHSXLY5GWyxA0RNQQgSOZ6CEiSPwtxyzMAD2bn/c4IoC8go3FECEAAQhAAAIQgAAEIAABCEAAAhCAAAQgAAEIQAACz02gyBj2W4ggIXz0r3MKRj5QfmlTatvUNCaCRAkrzfQQAUSyNyKLQ8pYLRZptVzqbZoF4pkdepweb/1Iv5bxEddmjl7/IIA8947hfBCAAAQgAAEIQAACEIAABCAAAQhAAAIQgAAEIACBV0AgZA8bqskfRfTo+3m4h0dkc6i44QKFiBQiXkjJKhE+NGvDMjcWC8v2UCNz+X2x9GvJCvGyVi5+qNiho+hf7Dz9HwSQV7DJGCIEIAABCEAAAhCAAAQgAAEIQAACEIAABCAAAQhA4LkJiORRiyCRYWE+45UAor+aShEeHuHTISJIiB2rpQgdlfihYkh9ERNz6ycs0UNECRFGhY6mZJYUJgggz70/OB8EIAABCEAAAhCAAAQgAAEIQAACEIAABCAAAQhA4BUS2BU/wqdDxA8TQdzDQ7M9rFxVyeawrA4TOMSsPKXlss7+8GOS3WbZHuYFMuQ3UjI8dgWQXenDcJMB8gq3HUOGAAQgAAEIQAACEIAABCAAAQhAAAIQgAAEIAABCJyOQM87Izqu/TY860OzOVz8qLM3GhU7wsPDy1lFdsdCxA7z6tCMkMq3Q4UKP9+wqXoMJsZYrrNQ0g5LIAggp9sh9AQBCEAAAhCAAAQgAAEIQAACEIAABCAAAQhAAAIQuFACY3kSMtwwFvesDjcej4wPMyu30lVLF0DCxFxKXYnwoV4e7uNhXh6WzSHtRPwwlcNKV1mVq0rQ2De0TLMvgFSZIgggF7rnGBYEIAABCEAAAhCAAAQgAAEIQAACEIAABCAAAQhA4BgCE8KBCg87AkIpJmUZF8XLIwSPKF0lJalU8FjIdZNWcq2Ch2RxeOkqz/LQ8lVe8ir6kd71HOHZ4ecbG1cMdXxafk8IHvHngAG6nvZPf/7XWdrKMew5BgIQgAAEIAABCEAAAhCAAAQgAAEIQAACEIAABCAAgdMR6JSJGozuVzd61kUtdITDuHuNZ9+NMDZXscMzOdTPQy4ufOi1e3pYdod7gGhpK/PwyKKHix02c8v8CEP1rgDSZbNfsCgCiP6WG1MC63Q7jJ4gAAEIQAACEIAABCAAAQhAAAIQgAAEIAABCEAAAicnEIH8YTcMNQrXwP9uOagylL4YYCWnSumpRjM67GIm5SJ4dAUQETrEx8NMzc3c3MpZmehhJaw6owwxJA+ka6Jel9nKGSG9oeZZ7TcDUeEjiyl71oAMkJNvUDqEAAQgAAEIQAACEIAABCAAAQhAAAIQgAAEIAABCBxKoC9cdFUAEx3sxypbdUUQKzXl98svLlTItYoW1SU8OnKmRwgdqVWDc/P1KJfoO2eNuAATQshQ/kX3tvKXen/IgT3fjh1JZ48IUg4t5buGaCOAHLoHaQ8BCEAAAhCAAAQgAAEIQAACEIAABCAAAQhAAAIQOCmBCORHiafd6H8WIVz76JiIe/aFiRyWJ1KyPNy3Y+FG5iFuRBZIeHhUWR05y2Mgq6PSWXpCTAHSNlV1qopT0zcrPzYDpCf+jC0FAshJNymdQQACEIAABCAAAQhAAAIQgAAEIAABCEAAAhCAAAQOJWAeGd0Mj9JHycCwEliReRFihBmQW4mqRgWOhXl1LL2MlYodJQvEylpZpocZlke/MoYYh1/vpHdU2RwDqR86k6HsDU/86JBBADl0o9AeAhCAAAQgAAEIQAACEIAABCAAAQhAAAIQgAAEIHB+As1gpP+Q85rwkS+acVGpAi4amMF4eHA0WqYqbjN/jiYtl3JZZF8PEUFM9LBjrSRW+IGYGKICivRbl9dSgw0TQkJgqYekY+0LHJG44lPPM/B2kviheSnDXuUZ2GwPED0iuI3zJgPkkL1IWwhAAAIQgAAEIAABCEAAAhCAAAQgAAEIQAACEIBACAZjqQ6zCUW2xTYLFOHdkbNBROBYiCm5mZUXI/KSxWECiGR7iOgRpuVdH5CuYFBlcWRT89A12mSlqiqT8/32JLneVd/2PISS1jmJAOI27juE6lPM05UQQGZvMxpCAAIQgAAEIAABCEAAAhCAAAQgAAEIQAACEIAABOYQMJeNyoe8kyIxbQleZ1DkklONCQ5WmqrK9liYsFEuLnzIGMLzQ7NAosSVSSe1KXpf/AgrjpwFkstq2aSsB8sEOeZnTJqIjJm+CHJY5kcNfv/4yAA5ZvU4BgIQgAAEIAABCEAAAhCAAAQgAAEIQAACEIAABN4lgfDgUIkhx98r0SBTyWH9XDIqV47yslTRV/HnMCFDDcz1Wrw8FiW7w7NBrASWnSiXwgrRYnBVTJKwEYmw4Y08+yNXtapKcJnAc7gAsi8vo5QMGzIJGfEOGZ2Pz2XPLkQAeZcPUSYNAQhAAAIQgAAEIAABCEAAAhCAAAQgAAEIQJcan/MAACAASURBVAAC8wm4H4brASZcVEH8EBKyslB7e3hmRhYrokSV6SJa3kqEjqWVutISV+7dsdAsD7tdr72PjmF67ckxKlh0CkyNTjsyP3L5rfmAcsu9ham0ttWA+DGsh+w5eyUuIYAcsUocAgEIQAACEIAABCAAAQhAAAIQgAAEIAABCEAAAhCoyluJN0aE8KPQlGViuNF4NhkPs3G5LoKHiBshaOjvIoA0Ka3Ev0MMzOU2ET9yhoeXuXJjkCxMZKHDhRmvxzWsf8zP4ugYn/vKH6pNIIDwkIEABCAAAQhAAAIQgAAEIAABCEAAAhCAAAQgAAEInIzA/CB/yUAoORxRHKqqaVWNrDYD7wog6sHhWRrmxxEeHu7Todkb4t8hWR6W3ZEFENNNrNSVXnIaSW0uouOoRYjsz7GTS7GPwSF8ytQPFT/iyPGzHdvj2EbBA+RkDyE6ggAEIAABCEAAAhCAAAQgAAEIQAACEIAABCAAgUsjcFhwv1iE18H4oZJKpV/L+vBsC8/aEOGj+HUsUuO+HXZdl7Mq4ocJICZ4WOJIMT7vjEZTOSrPDkfelw/mywmHMYoVnt9/d08ggFzaY4TxQAACEIAABCAAAQhAAAIQgAAEIAABCEAAAhCAwIUTGBMtJjIBYlate3eEg3g/u6IJm3AXILR9ldnhHhwiZGhGh2d3rBYL/V09PKpMj0jqyH2EiKLnsYvd53kdXsNKxJYyo925HStMXPjinnx4mKCfHCkdQgACEIAABCAAAQhAAAIQgAAEIAABCEAAAhCAwDSBfmB/Kqw/dH8REaJ81ZAUkq23XdCQNIzsp+G/mQZRvDvcdsM9PKxEVZSqCuEjG5h7qasifkhfkubhAodndJQSW32T9F0BxEYz/DNFapr9+2iBAPI+1plZQgACEIAABCAAAQhAAAIQgAAEIAABCEAAAhC4AAJ1SH+fAFLkiTLoftg/vDnkupSw6vbaK2MVGR3ZtNyyL8zHo2R6aJmqyOaoSlot69JWKoiESXllXN4bZimfVduD90tuxUHHlaq6gIW9yCEggFzksjAoCEAAAhCAAAQgAAEIQAACEIAABCAAAQhAAAJvjcA+8aOea1/8GBJDak+OMQGkFj8ks6NJC5U6UlpUpaxUAPHsDv19YeKHlbiqS1pFFkglfEhnkt0Rpas8i6Seqed2VCKNzDVKbb21Nb6s+SCAXNZ6MBoIQAACEIAABCAAAQhAAAIQgAAEIAABCEAAAm+QwJDJeBECuhPOBav85vpvkxMk46M2EQ8vDTMOF0EieiweG5KtsYpsDvHw6JWtCuNyFUNU+DDBI0pjRY92Xjcxdx+Pti1m5ruLNzb30vLYvA9KYe1/qCCAvMGnEqYEAQhAAAIQgAAEIAABCEAAAhCAAAQgAAEIQOCyCBwqgLjKkCfRdeyIslLhZd64eXkphWUHaraHl7NaLhZJzMo1s8PLV2URRMtf+e0LL4sl19pDm0TgyOJKHlM1J88Aqb1FrNm0+FG3OnTNEED2E0MAOXRH0R4CEIAABCAAAQhAAAIQgAAEIAABCEAAAhCAwLsncKg9d1cIKIH7eUbobRuZH1q7yktYFd8NEUBUFPHMDPPzMEFDhY9lET9EAAnPj1IKywWT6njpUEfXRlaJ5pboTwgvuZRVCCBj+0IFmuk8j+kWfv4wbn/3+xABhC0AAQhAAAIQgAAEIAABCEAAAhCAAAQgAAEIQAACJyOwL0w/lpNQBJCuo0fpy36znIv+j+gLJm64X4eXp9LsDi1T1WqmR+3lYSWtLONDMz+8tJWZnpcyWiGc2DljFPZ7li1CBImB5RJYnheyV7mQwc+TNua1KpTIANm/qasMkKxdnexhQEcQgAAEIAABCEAAAhCAAAQgAAEIQAACEIAABCDwlgiMlXTqyhpdGSMyJzxLw8UHoRJHeY6FgjKPjXJPJE6IcCHZHOLPkUtZiVm5iyDi2VGXtwpzczM/t58688TKZZUxWQsXQLxhSewo2R9lNYuR+dC93VXfL23s3rtfSJI5defzlvbY6ebS/OnPfxkgj250OsT0BAEIQAACEIAABCAAAQhAAAIQgAAEIAABCEDgrRA4XgAJ4/JyXQkgWsLKDcc1oyMklBK+1nJWS8nosJJWIXYsJRtEvD4qAcSOjzQNqWXlYkUoGu7pEZ4hOyW5QoAZLW1VJI+QQQ6VOPo7ohw/HZ/P3idvZVudaR7Nn/78L7116Sp1Zzov3UIAAhCAAAQgAAEIQAACEIAABCAAAQhAAAIQgMCrIxAlooa9OyyfYvcnZ1u0UrLKWmnJKm+qWRqSzeEZHvK7ZTlUWRqS+eECiJazUqEk+mnt95w8Mlxoy8zMoyLVmJhTElBG9Q8vaTWd+TF/gecLIHWZrvn97285LbrY8XOLdJ1qXE/rBwHkafw4GgIQgAAEIAABCEAAAhCAAAQgAAEIQAACEIDAOyFQAu+RxVFC4pFLEUWlSimrOvNjkcyrIy7ZjDwEkOUyLZdF3CglqUTgCIFkYcdXlbLsHH35pR6Th+89fl8sOUYC+lUFrsHFPYMAYiznCRFlZqfaevPOiwByKt70AwEIQAACEIAABCAAAQhAAAIQgAAEIAABCEAAAichMOXB3fbi37vti3Kg2Rt5VHZgmIXnjAkvY1VnaSzdqFw8O7RsVXh3RFs3LG80+6OWA6w8lv4f5bH0z5ALwsdjVwCRgWUj85PmL4xnjzxtwaYqNL218z6N1tTRZIBMEeJ+CEAAAhCAAAQgAAEIQAACEIAABCAAAQhAAAKvnMCxAkiRN1zmiPJVaijuwfqOIYWbczdmVi4CiF0nMytftG5a3ubbF+r9IRc7JsSPOtugY4yeS2f1BZCBRVK9IApwnXIRzy1ETI311KWoXkp4mZrn0+5HAHkaP46GAAQgAAEIQAACEIAABCAAAQhAAAIQgAAEIHDxBJo2yxXdsYo/uN7SC+i3VsKqJIZsrUCTiw/mt2FG4ypeaEaHix6Lhd62qPw8SskrKYHVJimFpX1lMcMzPDTNox5L/O6m5jF6zxCRYe8amfeXoyqFdWLdoJlSli5+Z3SAdla8O/RTCT5zS22dBhwCyGk40gsEIAABCEAAAhCAAAQgAAEIQAACEIAABCAAgYskoEKGZ0LsBLV34tGljFQIIFpqygP92XTcTchFBNEMD7+YiXkIICaORBks6aN4dbifSAgZg+TEYjx8R7pyTFZmwtS8I+KEcFM7ZXguCwLIyB59rgwQBJCLfJJgUBCAAAQgAAEIQAACEIAABCAAAQhAAAIQgAAEXg+BYlguY875Ex0BoPwhQoW28xJXJRxumRpLFTgkyyNKWpmwobfXt2kJq8jmMJfy3JeKKHYpYXATRfo/OSslNxwJnIc1ST+DpZy10/WOyfixgkhU/xoY++vZI/VIpwQQaVvDegq45xNByAB5nbuRUUMAAhCAAAQgAAEIQAACEIAABCAAAQhAAAIQ2ENgN5NDBY46bl2Vs9IyVpLNIQKI3i5ChvUhwodkdiyXReywzA7x9SgZHpHpUakbvfHtllEac+eIzI/S11wBpI+kexwCyNiWmSOAPFUE6WXxPMPjFwHkGSBzCghAAAIQgAAEIAABCEAAAhCAAAQgAAEIQOBtEXjK9981jByZC724fs6X2DnB2BnHR2LG4T0hxL091GpDMzcsq8MMyD3DQ/w9XOCILA8VP9ygXMeo/1vf2RdEz9dd5/2cIiOk+HjE0YfyPTynYG7Af2zfnsoT41IeF8fwOP8qTdPZP4aeAFJvk8O3zPRgaAEBCEAAAhCAAAQgAAEIQAACEIAABCAAAQhA4PUTODT0GzPOUdfi7V1pBl6GShWSmtFh4odXs8riRC1WmHG5ZHV0vTvUwLwnfFhpq1L2KkzLbWRFAKhNyPsj3cm46Cz9bh9x96F8D49mHxPwH1qTQ0d6qXv/qTxeYl7T7Js//fkvVavDt8lLTItzQgACEIAABCAAAQhAAAIQgAAEIAABCEAAAhB4SQIld6E7iuyl0RtcW5l1VzJHL2GivsddMOK4Tu2q0nn0G7eYSGHlqfoG5CpopEbLVklGRylrJabl1l7FEf3dkjksi6S+tpmHR8eQf4ccsit8ROx5KGhdbisR6jjDvFWejmwPtZg+avzsZIDMW5lztZrHv/nTn/91WiY51xjpFwIQgAAEIAABCEAAAhCAAAQgAAEIQAACEIDAKyRwjAASgkKUuSrh934g3kO2USdL5AQXJYZQSbMQLCRjI4SPMChv1Ki89bJWtQAiGR6S+VEZlfcED1M66mDzIQJIf17y9/5slucTQJ4ifvSZvMINvDPk15YBggDyFnYdc4AABCAAAQhAAAIQgAAEIAABCEAAAhCAAAQukEBkOJRwvv02lgESUzARxASHnXJYWfCQ1ls7RLoNY3IpUZX9N+oOLOMj/DqsvNUihQAS3h11VogJIiGcFAFkGHUtWkj2Ry3/DAsaTqPqbp7gYK3O9Z39eWOYt93mBeDn9XUJrRBALmEVGAMEIAABCEAAAhCAAAQgAAEIQAACEIAABCAAgQsgEBbgpRyUDGqfAFIyQEwE0fYa72+TlLLqhqAl60PVD21XDMrFsNyFC/9loWWrzNNDRQ81K3ePj1wOy0tc5dJWcj7LLBkUHNq4tRZHoixViCAjx3Z6PCyw3s8AOd1Cn0P8GJ//6cb9XD0dtk7PNarx88wToCiB9fIrxQggAAEIQAACEIAABCAAAQhAAAIQgAAEIACB10agLTkcKoGER0cuJ7WbAyFTzCJI5QlSl5mK7JDIzqjFDBE3clkrFzii3JWWsarEjlBTspdHz8fDvDtMBBn7sepXu9khJn90hZ9+H7uuHvMEiHmtXmKzdLNgXmIE5z0nAsh5+dI7BCAAAQhAAAIQgAAEIAABCEAAAhCAAAQgAIFXQqAZEEA0X6MTwe9ndVQCiNuE12FnFUdUxDCfDitlFZkci5LhoWKHZX2Yv4eJH3Z8ydIIwcWuRaTx6/i7U8pqBLzOs/sTLiD7bMrflgDy1sWP7k55HQ9BMkBexzoxSghAAAIQgAAEIAABCEAAAhCAAAQgAAEIQODJBMbyGA7PKJjjP9EkEUCibxUEIgOkEhtKEalK+MglqETAME8Pq2TlwodmeYh/h12itFW0Gc7osAB2iBydklaWxtERR+Lvrrn50BIMix/Wo1wmske0y8MyC85XAuupW2zOvnjqOV7y+MPW6SVHaudGAHn5NWAEEIAABCAAAQhAAAIQgAAEIAABCEAAAhCAwLMQ2Beeni+CzAyqitjQy4yIPzuZFn7iWujQbA317KhMy10AsayPED9EEFnkTA/3Ps+B38j0MLiNx4Mty2NUANGmUZpr3lwrq/ZOyHmf+NEdwWGBdWt9iWLDJY7plA+tw9bplGc+rq95+7f505//0lu5+U8Hxw2MoyAAAQhAAAIQgAAEIAABCEAAAhCAAAQgAAEInJaAZSTsBs93w7oj8U/35BjLbYjSVqIfFAPzKl8hMjviehFG5Sn7dqjAEWbltWm5357LWnk+Rz6nCheeceEZHUHP2tRzKiRqwk1lsm63e7sDw8G7Yef90lMpArZ/vcdzTU67T+htjMCBG+FiQO4XpgYEkP4D5mJmwkAgAAEIQAACEIAABCAAAQhAAAIQgAAEIAABCOwQ6Ib8uwHR4e+1DwR7VQDpiwdVX1Xpqih/pb4bqkBEGSsTPcybw64XixBAzMMj+3tIOyl3FT4eHpbN482CTJErVALJQ/JMjq7pyGj2RFcAqeZ5YNz7MAEkF9+a3LUIIJOIztzgwI1w5tHM735SAPmXkQyQ1zrh+WhoCQEIQAACEIAABCAAAQhAAAIQgAAEIAABCLx+Avv8KLQkVe1EkUtX9eKfWhqqFkC6YojKHCGCtI16d5hBuQgb4tVhgkYIIGFerj4eKnxY5kg2Kxdfjpw10h3j+IrMLcO02y4sSkqJKW9zYBh4WAAZG9drK6v0+h8LzKBLoPnTnxFA2BQQgAAEIAABCEAAAhCAAAQgAAEIQAACEIDA6yWwv/xVKcJk9hjFvLwz49obQ4UJ89PIwodneyxcTFEBpGnSarl0IcTLW4WhuYghKpDY7ZYnYlKMiTK1lDC3UNScNRoWIyqP9q7Q0xFA4thpVcRa9jNmhsaHCDJn1WhzHgIIIOfhSq8QgAAEIAABCEAAAhCAAAQgAAEIQAACEIDAMxEYCsOb4NBqjN5sMjzLoiOA1CWuTITQrAy/WPkqz+DQLA/J/LD+5FpLWNUZIB7rD18Or45lmR+ZxW4ORRSKeiZcA5kuceYhAWSfGIIA8nxrxpmOIYAAcgw1joEABCAAAQhAAAIQgAAEIAABCEAAAhCAAAQuikDJoSjlpIoAUmVz+KhzXkI2LS/lq7SMlXt3LCWDY+niR5iVu7gShuYhjBSVo+sdUukvfvY2538ExOmci1Pi7megSN/9zJG5mRtTIsjcfk45P/qCgBFAAGEnQAACEIAABCAAAQhAAAIQgAAEIAABCEAAAq+OgJmPd380hN+6FOLXUW4q+21olkeIHfa7iBzLxTItll7GSg3MLcOjNjTP/h1eIqv2BdkZyYgtRikdFUc8TfqYf3R/QP1MlLHyV1NnmONLMtXH+PbrHznnbK9uMzPgsxFAADkbWjqGAAQgAAEIQAACEIAABCAAAQhAAAIQgAAEzkXAylr1/Ty8jJWXqdJSVU1tNi5/uyG5X4eRuZSysnJWRSCpy2HV4kcpWVXEln4GRbtXAKmpHC8OKILZgKcEkLGOps4wJUlMHb9/AkNHT51xNhIavnkCCCBvfomZIAQgAAEIQAACEIAABCAAAQhAAAIQgAAE3gABj3pbRoebdVQCQGR4SObGUspXebkqy+IwXw8RP7SklWR8iHgimR7iz6G/u1OHCCaVshC/x3ktIB9ltqL8UyuJJ7N+SrPTloYalxnGhI9Zwx1oFGeaOeEjT1PPZ18WyHlHceTgOexiCCCAXMxSMBAIQAACEIAABCAAAQhAAAIQgAAEIAABCECg0h52YaiVh2V0aPZHZHO4HqJlq1zkWGlZKxc8ouSVlrZyPw/N9JD+PIskl9QKf46+VNEtGZWFGBVDRAAZKyHVnQYCyPQe3yd+xNH9Al7TvdLiPRJAAHmPq86cIQABCEAAAhCAAAQgAAEIQAACEIAABCBwYQSyoND2ylq5SXkRRlorYyXixlLKVnk2R2R5qOhhGSBxn7SNclbRz06WRy4mNWZQ7u4dKnTUeQdTJuDDoItp+3DuxtMKR9XnPLVUcLqR2Sgjm6aMee4Z+qtwYVv6nQ9nbBXn5uwcswt2kSOAvPNtyPQhAAEIQAACEIAABCAAAQhAAAIQgAAE3iOBfhBybrDxaaz2nUUzO7SklYsV8peLGl3zcTMnt+yORZJMj9q3w7JAiteHiSXm62Hx9iFBYG6wts70CBbHCQxFABli2vc2eQr348Y3fsZT75WuAHJo76ee3VNIc2xNYO5jaoza3J2wX1BBAGFXQgACEIAABCAAAQhAAAIQgAAEIAABCEDgXRDY9335OUWHDFKTuzkwQBneGj3WoUtIyL8WL7S8lft1iIgR5a7M08PvkyyPRjJCfGxeCsv6dEHFjdJzhSttWjw77PbxYG3X22Mo2Dr3G+3D7YZvzYW5TrAzzyURPNXDpDvzrsfK/Gmfa3bzR0DLYQL9/XHoSs3ZX9OPPQQQ9icEIAABCEAAAhCAAAQgAAEIQAACEIAABN4FgakA5JyAYxFA9uco7AYmGxdAshDh/htmUF4EDjUplwwOLVslQsfChJDw+whz8yh5pUJHlUUwIbTEUodnR84M0Tt2Db6Lt8fYJpkOwtqRhwgglgkzLswcsmGn1v2Qvuq28/bLeO8IIMeSfx3HPYcAMv64CkYIIK9jtzBKCEAAAhCAAAQgAAEIQAACEIAABCAAAQg8kcBUIHx/Rke+N3t0jEkg5omR27uHh4bzXewwQcNEjhA4RIhYNklLW5koUoQRE0hMDsjlsPT3ED/ifAOFpbqpH5nhsLBRM5grbMxZlmPcKt66ABLcQrzqlsKaQ7UOf59yteaem3b7CDyXALJ/FRBA2KUQgAAEIAABCEAAAhCAAAQgAAEIQAACEHgXBPYJINP1+sOfQxIZQvooR9lvdZZHiBXh47FIdVaHm5hXJa6yKOIeHm4BYlkQPSP0ElqtxZZuID1LISMlrsYzO3azQE6zPaYEqP5ZEEDmcD+U6pw+aXMKAgggp6BIHxCAAAQgAAEIQAACEIAABCAAAQhAAAIQgMAcAhopVvXCxIo4ZkT7yAKBm2CEACKlqOrj46/I8JDsjTAob7SMlWVtiBG5HCvG5XK7Znn4bdJmkc3PWz1mrGRUnNu8SOqsARND6p+uJDIH0jnbHBqqRwCZsxqHUp3TJ21OQQAB5BQU6QMCEIAABCAAAQhAAAIQgAAEIAABCEAAAhCYQyC0DxcXujKGiwmVGFIyJNxMXEWTphIqQtzw292jQzI5TACxLI8QQdTIPBuYW4mryOzI5bH0Jgtpt3JdiRxdZWPIIWNYABkoijWH1hnaHBqqRwCZswiHUp3TJ21OQQAB5BQU6QMCEIAABCAAAQhAAAIQgAAEIAABCEAAAm+SQN/TYKxI1fjkPf9Br+o8DZMXugKIiwedk1T5E5GhIQKIlqhyU/IoYeXCxlIzPczLw/w9LPsj/Lyz0BEZHpUYYxkdfdvvNnkCSm+aTSrth0tW5cD44eDOtJ8ODdUjgMxZiEOpzumTNqcggAByCor0AQEIQAACEIAABCAAAQhAAAIQgAAEIACBN0ngEAFkOMZfCyDh2zFhXB5eG2FCXhuXh+gRAkiV5VEEkRBHwsS8ZHrYItWz6mZs1HPoSBpZAenN0s3Yy4yGyl+l1L5KAaQfPH7KFj+XRHCqMXYLlR26XOea3VOIc6wQQABhH0AAAhCAAAQgAAEIQAACEIAABCAAAQhAAAIjBEo4v1+sqitsZEvyfvaGCgcRXI6SUUUu0MyM/GNts1+HZ3KYMblldSwWC83+sCwPEzrUu0OyPDzeKdeLxktmDcY/y6y0xFXORCnSSH9Uw3hkHr0yWAOKkZ2hf0e/x6mQ+9Txh27hqf6mxnPs+KfOe+g8EEDmERvOUJp37GtuhQDymlePsUMAAhCAAAQgAAEIQAACEIAABCAAAQhA4KwEdgWQEkhVn4zsZ+6iRmRv6Kgk7C9tihhhBZX8PzcmFxEkixciXOQsjyYtli58qHF5JYR4doiamHuGSJEvorRWGJkXRP1SVlMCyFS4vkg6LsAcLYC4ejO4mlOjOGYLTPWJAHII1cvPAEEAsfU8dKVOI7A1f/rzv/Qecafp+JBNSlsIQAACEIAABCAAAQhAAAIQgAAEIAABCLx3AuFpUYcKjUmJ19lvFs5bOLCmOrCEzuvsD8/s0OyMEDIWltVRGZNbNodkdVQZHtrGRlALHpWth4/CBZe8iMV63ISPoaD+sBBQ54js2xOWwSJeIN0MmWKibqRCaBmTHSInppMQI8flA6YEi8N2bjfzZvfYnLEy67TGYP/PoYHnufM5VRw5spTieu75rd25ZnfYKMb2eN3LrAU9/LSTR0ztj+jgVOPrn68vAE2dpz5+7tjHISCATG4QGkAAAhCAAAQgAAEIQAACEIAABCAAAQhA4LwENMw3EBeMm3KQ3ocRYe8sRHicMIL4KgJkHw8TQMK8fCmlrNy/o2nsd8v8MMNy7VPNy0uGh52vG6COv0v4tDuBHPbMN/eDmacRQEomzK4UYLKMnWdcAPHgdSeD5rUIIBF43xcoPpdEgADSfVaYCtZPBf7P9RwzNa5LFUDmjns/NwSQc+0r+oUABCAAAQhAAAIQgAAEIAABCEAAAhCAgAgHM+KeJYehG6wuhxa/izr7Ivtw+I07QoYLH0v37IhSVnLdqPBhooeG0UNECakgqzKezeEpEeNhyeGJRv/tpBt5CBUjwPpfJLdRV/8OCyBWLWzPImgXY+bwr2ELT2WBIICcdxXHMh76wsKMJ4KzDHSOUGW5Uqf5GTvf3H04tZ8PGyUCyGG8aA0BCEAAAhCAAAQgAAEIQAACEIAABCAAgYMI1ALImHjQvb0ORmZVwspQqVBh2Rq5nJWblFv2RpS18nYqfIhxuZmVl2Nc8Ag1RWdkviJ14aj43e4+rkTRPAGkBF9HxYpBAUQG1hVByuK4oNI3H+mvXkZ8mm+cH7Q5TtJ4KmA8N/B86GDmBNbn9Bn76vD9VYfsTxW+nzPibhsEkGEeYxlfUys1tZ8PWyEEkMN40RoCEIAABCAAAQhAAAIQgAAEIAABCEAAAvsJeHyvzinohorHMiVUZXDj8nA4j+yMruihmRyLRVqqQXnl5+EiSJSwMqEkyll5WSyXDLqeF2GaHlPrB813xzwnjGm9zRUWhnucOk8RQEaOnxRAxgSU17LRpwLGr1wAGdkAkVA0vT/OvY4IIAgg595j9A8BCEAAAhCAAAQgAAEIQAACEIAABCAAgUshoBHZIn9EeLqESXsh2/DaSObVISKIHpM9Ody4XMWOMDH331UEKT4eHU8Q8fGIfpSNZZZ0vTuqzIsdoWD/9+unAs9lvggg592aCCDn5TvVOwLIGxNA4qltLIUlpjv3iW1qA3E/BCAAAQhAAAIQgAAEIAABCEAAAhCAAAQOITAVtzqkr7o0/kS8y2tdNZXXhR3R5tJV8bcXZ3KBwsSSnKkR5a2yb4cIHIsifrhReZS0itJXndFF3S0RUbKwUZfWCgZTMsZ4u7polbbaKVHVz6yYe66567O7zk9a+ScdPHfM52j3RgSQ0RJrw487eZgdlzN06EJPxbn78fKx/k+9/+fupRjPvnkMPTfM7b/fbux8czORpvbzYeM6ogTWkAAytnhTm+OwwdIaAhCAAAQgAAEIQAACEIAABCAAAQhAAALTBIZiUk8IPnpGx+R5NdBQGgAAIABJREFURXSIylVRZqrKwDCBQ8bmpuIijLh/R3hzyN3lNvHtKJkedRvJ4hgyMNcxeiC5DRFExz83+Dg5y9ygeHV43y8mgARTG0d/GLNX/tC4+HxUZ245FTA+/drbhOYE1udM3ddtUACxuQ2tYaUz+knmzvPQhZ4b0J/bbg6TU7aZs04IIDNc4LvbMJ7G61qHp1w2+oIABCAAAQhAAAIQgAAEIAABCEAAAhCAwDCBoYBwCfDtxOmjkxzHHxJQpr7oWwVfVQSx86kHh5atMmHDSlT534uk/h1S1sp8PBZZ/LB2UQrLj5PjdazWd9/DYyAFowpTl/GNCwKjZAYx72SA9FrtxgVnSxEzN3Z3TSJMfrQAMvOsl9dsam/2NvjJJjAnsD73ZG2qkpZsl+dpDQsgwz3Xe2zqS/smnI3lkZT+5wobc9vNZXKqds+9P57KYUrQO4zLngyQwzqqN0pXa51vc3RIy0NHR3sIQAACEIAABCAAAQhAAAIQgAAEIACB90JgngCiQdYaSc7e2B8w3AnvuRLReAR3UXl4qPCxbNSsvAggIoqU7A4TQUT8CC8Pj5J1SleZJ4j99IO2/YotZVbdmdjtp5IhLlUA6e/yU833ch89zx3gDhKnFEDqUm3ev3cfX7Sfz38qE6QeNwJI4XqqR8rFCSD/W9a252+i8Zb97XXYw6B+sM594J5i1PQBAQhAAAIQgAAEIAABCEAAAhCAAAQg8HYI9DMDPOyf43seUs0eAjnS6hkWQ3EpK2+lP01lUi7ZHIvI0DAfDy1b5aWtSnZH4z4gNhYrX+XlrlwckRv0zOrbEatRB2iHv91eRtsfd8xTvkEv44+iVacKdNoYp75n/3b2FTPpEjgs8vu89PYJG29FAJkbPz/t4316HRFAJhhd8gNnenlpAQEIQAACEIAABCAAAQhAAAIQgAAEIPDSBPoCiNcr0asqGNhpNuyobE1csAhfD/fyyOWtNHvDBY3s2VFEECttZVkd0Z+KHNkfxASUnZ+95uWldel3VwDRVo0JIG0vo+RUq4QAciqSr62fS47jIoCU3fTuBZD/1ZP7DlWMhttPZ4D0gff7ueQHzmt7EmK8EIAABCAAAQhAAAIQgAAEIAABCEDg9RMo2RAHziXCTDn6NVIaJ9SHnTihZVCYf0d4eZhfR8e3Y2meHiWrw8zOzcfDb68so2un9G49lGrAnanuL+kjeSMmguzG6/RI1XbOJ4AcuCpHNB8Rdo7oiUNOSeCS47jvSQAZi+tPlQI75V6o+7q4DBARQPyZcOBJsothSrwoGnrOCPQOsro9yLX7VF/Gc65FoF8IQAACEIAABCAAAQhAAAIQgAAEIACB10LgKQKIRp3clLwfn9K//Z/QQEyw6IoXIYD0hQ8zLq9KYFXG5GrbXIW8hm2cu7G2ImCMfWN7+PZa/OiLIBoGdgjnygA57z6aCu6e9+z0vo8AAojRGY6EF3LnEiKm+J/rvFOPilcrgEzndtTLvbvsY8D7QKYWbgow90MAAhCAAAQgAAEIQAACEIAABCAAAQi8bgJesioUhHYorD80w30CQfRZzMS11zpzw/08VotlWkpWh4gbVRbH0j07Gi1pFb4flW+Hih7DMbBhAeTQVRrr2+JpjSkdHeEl4nV25L5vxR86loETHdPF5DH7BJDnLu0zOdh31uCS47hkgOymKjzX9kQA6ZFGAHmurcd5IAABCEAAAhCAAAQgAAEIQAACEIDA6yDg5t1R1CnqOOUgfgTzbTYlRL4bEO+UoPJSVpLhYQJGXKwPuU2yOlZLKXFlZa6sjJV4gLRpIeNx/w89bz82r+JHPYZTB+j3CyCS6lGyWoxNGdE5xY8xkeLcu+3Uczr3eN9S/0MVfS5pfgggCCD++vCf/7kugVU2abzM1LeUp836paX7BDeeJ3KZGSBjL0Pzn7b7LU/1wkZ63yU9ZTIWCEAAAhCAAAQgAAEIQAACEIAABJ6PgAoOfjqr3tQvXmXBze7XaneFBxU4XKgwccP9O5Z2bebkngUi2R8ubkg7K3sVmSdb99jwcw47ludSU+ci1biJebtTE6yXARID6Pi6zwkIHzLy+dGz+b0e0udLlfeZP5vxlqeKH1YLfYphHdTHIWt1UMcnajxnv8sc5ohoczMa5rY70RR7z4C7vb7UY+SpHPRZ+1SQUvNf/If/xUlUneqT45h2HuCGJ/JWBBAhPI35WJGi/yS383WBPQt86ifIk+0lOoIABCAAAQhAAAIQgAAEIAABCEAAAichEAJIjpjshEOs1FSEyezaPDdM8CiZGlGqaunZHUvN7igCSLTVWJAeP2Be3m47gsvQJDWMerRZyTxshwogURHLep8bEJ43lvO0mo7Gdc/72uJk5wpIjwWcz7NKr6PXufsdAeT063lhAsh/+d//T5UAYqq2PDnajVadsPtU4hPwq3JfV4nPt7f+YjT6itUHUv+970nPzjD1NBc99GWbWNi5eSllI9Rj2ieAOEE/QfcFcEgAmTPv3W8ynH6DHtZjeV3fLwZ1X3APOwetIQABCEAAAhCAAAQgAAEIQAACEHgbBHbjCB7f6YUVagFE7/LMB/u2qsdctCSViRZxrb+7MbmVsCplrEQIqS+5lJVmc0QkrMS9QlzRrwnr3RLjGotEeQzthQWQ/V/nnRsQfsm9NjeQP7YOU5HCl5zbnEjmU8Z3qHj0lHO9hmPn7ncEkNOv5oUJIP/Vf/iP+SlcJ9u6HuxZILoFIs0wix5DYkfjwkmTTBNvO69Nnk3YkSyKKFFeUlynl6qL1UtK/wHclS3GpJCxh31tm3WsAGJ976hA1fy6D54igAyJH9FXn0O9/fojnSOGdAmMv0Qfv80RQI5nx5EQgAAEIAABCEAAAhCAAAQgAIH3RmBUH+iEMCKzw65V3Ai/jcqwXOI7VqZKRJA2LRaW+SECSAgfKxdDIi5VZ3fkdJHRRahKbHlQ5XULIBGAH4oQzRUe9u3YueLDvkD9U4L4/fPPHc9beBQ+hdtbmP/QHN6TADK1hs/9WLgwAeS/+R/+YysiugkdcmlVwNi2yYUME0AUUyO3xVN9yQ6R++T2bSPiR5M2KaW1SiDWp6rv/gKVl6O1+82cKQL/0Uhe2kQAiVSUAQGkMpXyM5n4EE3zr0VmsXPH+XwkkZoworH0b66XL/++s4d8bk2MrB1PgdTzhyRTn21C9OmYau3/9kHMe44AwtPl1BMG90MAAhCAAAQgAAEIQAACEIAABCAwTcCiEDtxhj3BiRJzKQJI+HDkaxc0NJNDy1h1407Z3Hxh/h1R/qqMox7XVBSkDDaEm31HaBxsqstpcHtbTJXAmi7oPhUIPXQCc76g25/SvvjXEwGd1YD+qWM757yfOra3ePxzCiD79rjcN/YV/LfIvX7m3x/fHp99nSTwdEbNf/s//u+aRLjZtmkrooQIIG1Km7b120wIkduyOOJJfyqSRHsXQdZNk9Ztmx7leM0CsQWWF6r8yqfnsf7s7sazTCzBURIYPYkxiyBFc4/NG6JC9fdAGqKetvwT3xnIkkN+ZeqYQnW1lMDc1a5ctvESX9GmbGf7TTI/7AXQRZH+mmUBaPBtQa919WDR/qYePGWz7Jrad7u2uU21evqGowcIQAACEIAABCAAAQhAAAIQgAAE3gOB4s/Rna1/C7cKtuSsjPDv8OhNZHeYX0eTxMPDyluZcblkfMRFIyAe/7HSViUcVMc8opLWoSvwegSQoZnVQchzCSBT/fbH1Y2yHboe4+2nYmWnO9NxPZ1r3seN5m0fhQDycus7ts/nPj5PLID8d//n/92K2LHebNNmu9WUDfu7TeutXOR2EUPsfrlEdojcLsdpOxU8Ulq3TXpst+lBb5e22yyCaGEszTBp01bvM7FFTmtiiggvkkWy8EwTF0T0tTHAWeBf+60zPlwQ2Eon0jqbVkVWSTd3o0pizHuh/1Td16js79KP/qYChv24lpOFiZAo7PYhAcQW0/qp+65OszOoWmKpH8hDo683y5iCX32boSOAHLIhX+7hxJkhAAEIQAACEIAABCAAAQhAAAIQeH4C06WsvHxVCBEeOdEvw9bRFQ3bWKaGiByS1bHwWIkIICF+SCmruF9Ny9Wo3Mt/qBl6FRfJ56xjHocy6sZRLkUAOe6b5OfMPDhU+Oivw6EZJ1PruC/oPXXsc91/2uDuc4369Z3nOQSQuVTmxlnn9nfp7S5MAPnLf/reihAhQoaIByYuWPaHiCAieJgI0hVARDEXoeTRBRAVTUIE2bbpMcQSFzos28OEC+2/DWHFBJfNNrngYiLIRkpq+cuXXIdGoMerILOxjBX/T14AbNzWf9ce3USQeDm0a8k6sc3S34J2+9gTuD1J5e8xeAmr3IerGfZ3XQJrd2OWPuK+8gRo31rwUUTnRSnxe/Y9eLqCj/U2pPh3+4iZzX9BPfUL1aU/gBkfBCAAAQhAAAIQgAAEIAABCEAAAvsEkBAjij9HcXyVSIlGP1z4sLLpIoAUgUPLVnk1Ecn60IuLIyp+dOL5na+f+sLUMR37fTd60b+lE3zxfkqb1y2A1AROHce5JAHkNYgfuzFAnk3ORQAB5Fxkp/u9MAHk//j+YHJBLkflfiBa9sozNLJ4EWWyimeIiBeauaElsMw/JPqLklqtCBbSLgssnjXi4opkkIjg8rhxQUX7My+RLIJohsg2bURw2Wzsst3o3yF6qFjj96lAEtkqnl2pPiXap/cb3icuntQcIl8jvpkQL5Xml7JI2yY8SkJYKT4p+dhaABmQVOxhGOKOZ4Poq7j7lERZLj1n5W8yWPqqfsEZyPzYKULZzR6xF3LLnCk7QBJX7Lz61kPG08sVnVs069Qvr9MPNFpAAAIQgAAEIAABCEAAAhCAAAQgsEugH7DufWLPOsDw7Vl8yCXB/YByR450aAaHCByR2eFFOizbQ0pZWeaHXVJqqr8jYqJCSGWCLgJI+am+fppvnvtN6zhg3xdgy5lyOG+PyYdGWs4eAJk7v/7KjwUkX/ox8lQBpT/+U/d3Lj517O5c53jv/U4JIPVzwNS+eerj59jH7WtdwwsTQP6vu8dqhX1w/mKSt4kH4EMg8FC5roB6g7ioIE/ycUx53fHMD/UYsUC+CitaNiuyS+w+EUIko2TjgopmgUSfWirLxA4TOSoxRIQOF1FUIFFhxNqoaFKNUUQVFVY0gyVEHs9McR+U7IXiJbts3j5PNYS3Ml1arsv7KW2sxJdlu5gPis5Xr23TKgMXnYxJlVESAohmrJT21Ut6Zrz/IVA2mmkbQ99ssF5D89AzZgHE8lz0Jn1O9uNdAKkftvueIuqznv09wGt9TmDcEIAABCAAAQhAAAIQgAAEIACBZyMwLoBUIYESB4hxZWHEYwkeHwivDRUmwsNDr1sVNcSk3LI3IsNDRJHw8nDhI2d8SHaHRQ9yhQoNVYRvSHxxs0QY8pdQDxZA5gAv50EAmcPrmDZTgedD+zx1f4eef057xI85lE7TZkgEGeK/TyzJ0dPBXLJ540QAMU5zOZz2MdL8P7d3eubiZFEWtQqP+xAjDG9x8ri/L4DEwpcXTnU8t/a57pSJACYElIyS8Bdpm5KtkdGEEBPChXiHuPARGSzSl9wWpbJMfHCPkcbOJ6JEZJ1o6S4XVUQ8UZHFS3XZdSnbZT4lJnpINsl6m9LDWjJRol3xStE+t1v1Q5FyYFpGzMci57eSYiYE5TnrOwVb4K7AYOzc9cTnELYhviEqdSEEj9JHKffVfVBG/oYbutf70Bt23sjkcZl5vY3H1zX0kTjOT97X+xBB5j0tjrc6lODYC/+QIPbUsc05vlbX57SnDQQgAAEIQAACEIAABCAAAQgcRmDsc+Nw4KnJX5iMyFBWOizYlz/GRYDQr/0uLXO1MOFCDcmrjA75OwQQyfhQISR7ftis4vuWIXv0v0gZFSs8qJSdzet23U++HrsardFV05wKltcCSC/wsbModj8ZIHN3a5/91FrM7ffQuMncfk/d7rWM89Tzfu7+ThkXe8qazQ38Pzefc52vHxGO88zlcGIB5P+9ve0IIOV1zX/rpRbWL4P6xG4vV/oE37Oc6oTxixCfnS/8hSGC/WVixaujLsYUL4r+guIeHip8mHe7/fgrTZSuMtN1EyxUbGlMADFj9/AfsawSLaUV4kkWP4q4YWKIjVeuRdR4WLvZuxq7dwUQET4eKhHEBBA3mQ+DefVZ6YogMRU7n2eSaCaLzUXN5nO5sdrbpJQyM38U4xLZJiY0mXhh134m3wFDtie2/PJGRkp+RRZMXe7M5mQeK9VP+JBFmqrf9ZSninM9JHf7PdWLbr/np87+2OP785l6M3wu0i8lupxrPvQLAQhAAAIQgAAEIAABCEDg0ghMfW7cDT6JAFLEh6rQda5Q4XGBqmy2mo+7eGGiR5S5WhQzc/X2MAGk3O9fwOwYo2swp2fFWr6mGz7nOYaRp9j9Km/55DtXAOmzGGPXk2b2hgwsPnben7kBxLGYxNkHOHP6CCAzQdHsSQROJYA89XFz7OP2SZN/wYMvTAD5N88AsZez+qcIDXbr8EKVl8Zu1oJ9SaA6prKw2A2DdqEUX4zumTtajBpSuCeFR+a7vcT4o0SXjUZeiMKnJLJPNJNB/El0uEUgiNdffZHNfiEuykg/kW1SlbTKpa80s8SM4eUSJbCkpJdlnVRG8yKCeF9ynwksJnyEp8nDem2ZKi5+PEoWixvRhw9LlBarDeujzJd5sHipMC89Zh4pns1hSTqWqVN7fthbGi/7Zb4sUaJMxZgmjN4L79hLIWnVmt3xTxfHHdmzLMmbvOwV+c02Z7yZ0uvQ/3pPFVP97X9maVJ8s+bwN0Q1xeos/hCL+eSn9Q6ukK7qlRkaaZvKF2S6UmcZr7/J7Z2of/9u70Pj74+rPupcItQLPvdzaghAAAIQgAAEIAABCEAAAmcgUDI4diM7u6erP4eVe82JNMzJ5dqMxs1w3C5Wtsoudp+Vo5Lr4t9hAkiYn+vtLpyUsts5iaOqwh2FrOLjePlQGwJNtLCRVkGsnc/FxwogQ4sz8ll8cB3HAn6nXvRjA6nPNb5D53vsfMbOc6nzPJQL7d8WgVPv80unc6ECyG54+VABxF59/GWmUlO6AdPxMHadQdDLJqjWdOf4yrYivhVQMjRrCcazVDxTQUpsyU/efr0XzDhlP2Myt/eB5PJd+e8QMNxnxL0/VNQQccWFExEkNtvkZbD8usr4MBFEMlMsOyUEEMv+sAwQEVYew2A+jvUsFPVI8bJbYUC/aU0AUY8U91OJMlyWheIm9z75GHMu/SXnlcwXEWa8lFinjFmUxarM5XOKah3PjnJo7oPSuat+/FZfAKnN1ndD4y5uVfbt9bp2Qvm6TrVsZ2/cYidEKbWu2La7T/IwR4QSu78/0hBAdr7qsvOs1d3ne95wVcJi54w7Akg9nH1i0rDwEI+XyMkqjwt/HOUuh46fesMox9RjGn5DPvXUjmQyReh93X+cZPq+GDFbCEAAAhCAAAQgAIG3QaAuYZVjGfpLKWlVPi91P29Z2WsXNNRs3ESNUtbKBY2FmJaHACK3WZUOywQJIcTKX2kprPAC8c/G8qm9SBzdz+Ux5s5n9+pDd5lft0V8EW+30hUCyPDOniMMDK/CeR8ppw4MX/KnwUse21NW+dCIzHvmcCirp6zLSx57oQLILpLhzdh9waqP6rWPV6CD13Xeg6BuFafKL3o5vtwVUvRlOZdq6gogYzPpLJeXjuq8VLtJe/2CrefJIkAJzlvhqRIWzwbynn3hL9FZRLJ+ogRWmKlbKS81V/dsjFLuyrM5QhRxMSRM2LUcVniaeKkvLQOmIkv4lFhWiIkelUm99ikCiJvVe3ZLZLaEp4mILJH5oiKPXraeYePZNQPlxYJLLqPmmSkmwuzyrAPmZkpvpcE2ybNU8nGe2VMZsembMzd3l/WN+qNyuwhE+jax8mKp17PjZeNxfd0jA5qGrnbxabM3lfGfvimsSrflYnLlTaq+Vc0Cx7zHxe7Dzedjm7b66fdn4lz3bUf1+NkROKp+d/oup+kWvCvntN/i7+pZxd8874pHw0/a9ZS6c5/H6/wvBQc/AZ5/SO/kDP3n7r7E1tmC74QJ04QABCAAAQhAAAIQeCME/GNGXQBKf48Pp/0KHB4ssaoHJSphQoeLGnLtJa2WXs5qtVyocblmfXi7OCa+SGgCiHwiL5+L4/Ne/kSZzdIj6lF9iNz7kck+QWeTkNnLd0hAfc5ntrmfL+cIDLMnsafhIfMbigPsxgPqT/F5MfONc+f/lLmNf7p/Sq+Xd2wnmnl5wztoRE9ZMzgchPpVNkYAGVy2eNh0KziOr/AOxupxt/epPN4QeNf9l7r+sR7jjtfy4uEeQxt4HahDw4PlvGoPsc44BkJ0EZQOQSUyWCLA38+icDGl9g/Jnh8dw3nzAFHTd/cjkRJbInqUklpbFUdyloiW3LISXuJvIr9L6FrOFX3ItRm/l/Jfa8k8UYN5P6e3j3NZP+Vi4ksYxLu3ShZlutkY+lZLRJmU0mPrF8+SMfElSlvFqviKtya1ZJN3/cvOpRWwhLNcsodKjC9EDe9P1BN/oxcCl77pzKfx4L7XVLVv1tibx5wxVdXVKvvapZJKABl7y1HevvZlg7K7s0jo+63/OIvv4oQI0vfz6dbH677I6bgG3jMOix9d6SNEkCwNHiiA1KceFkCm36iNvd09zVvXenW6z2dT543WU89Rc96uv8rXyicOul6/sUy+Xt3HJ56RwyEAAQhAAAIQgAAEIPBMBAY+J4YAUn8+y59368CGf/qWm6KclRmTmwCSS1dJxsdSTMstA6RZeDmsbFoun6ft8075qmd87vZ34zlO77fnm+MD8xQv//zon5+nWpf7DxUIpj5VTX+urAIDOwXm5497bstD59cPYI1FzfZ9+pzLYO4chtodO6+nnPMljj1NtOElRj4c1Zh6/IyNFA4vv4bnHMGrEUCGIUwF46aCdnMfFk95at0ngHRflKYX+piH424gVgLp1RN5FTOvQtQ6mLl8SgmvKsXAp6N97JShCg+U+o2IZ4xo4L+IGRGy1WsXEPLvLrxYVkklXLjYoP4m/nuU6YoSXOE5ombxdWZLJeZIQFzFlM0ml/9ar0WI2agHSpTqsmwWE0ok40TM5u+3rV4eWrlItoqZ0puYstU1UJkjz8lui3SdIrqYV4y0lqySnKmjfC1tQ3joe7CFCSWWhdPNosjr6WtRZ390UkaqzCLL+Ij/SsLyvsdDZ716W7rz5rcypB96jFg/xStnRwTJfQ8IIIMPpfi+TyV6ZHO9UtfVevM3zj0BpJ9xVgtE9WM5ywz5cVa/w9//bKLnH2hyzGN/983AyCO6KgPXOabKXjMsuzl3Oq6o0TbWz/RT25tv0V2/IvmV/WaPc34gAAEIQAACEIAABCDwagj4x4v4tJPf81Y1nOv7wsOj49sR1QfEnHwpZa1E5DABRLM74nOjfDZR8/JSHqt4ZdaB6voTqZO0Dy07AY7j337Xn+/mrNZzB9L7Mzt+pnNm16/dMO+Y+oPvXAEkep47n7nt9o24G2+YP7fX1vLQPX2J8zvF4wwOl7iypxkTAsgsjqd42px1oolGTw+C2oO5I4BU8ctyejvTjsl2b3yZS36DM/cJx/v3b05EP/noym9DT5n7l5aRxdB9mY3gYfShfiAiOrhooNdapsu9RSqfkhBQ+uKC9GXm7y56uAeKCCKSRRKChrbbhgCyTQ8ifmyKAPIoWSougOgxLoQI4JxhkoUREUKkP8tk0fuTzUNN5P06v62rvVIaEUlC9DGz+xyMj7B+CBzmLp8zP+r+TLTycl2VCDK4PTveKCZa1GJU/11m3sP+LaGxlxfPibHx90rF1eMob0fqmc57Y+QJzEVv8E3UVsJHCfnHb3bGCGHb+MtfZRT1Jp73yM1zGXnCmdfL2JPIEB9rW54Phh/guVLvyBOCPTzr55VTPNu9vT7KsnYXOO+sS3mheXvomREEIAABCEAAAhCAwBMJDL5V7QggYVgeHh7uuyGChVY7cEFDzMu1lFXcbwMTcSN7evQ8Ozx6kMMCtW9mmVb/k2814Rxw6M7i+LffhwZJ58ZJnrhI+fD+zI6f6bwRHTu/YwOSc+czt93ULI+d31S/l3b/ofv60sZ/qnWCw6Wt7GnGc+zzTZz9tPui+bfbu5GvKJ9muq+9l6cFQC1IOV8AsZJL9rN/Wcyjom63v322/R5LHe18c34o88CD85VtWffb092k1/BA2VY+FznIX2VV1IH2CHPr2ygVA0oZrFZ8RKJeafiDuDihgon7k0gZrGzSrmW43AxeSnD5t+VNADHBQ8t+uR9KCCpR5iuyWSKjJY4XQeVxvdbME7lNhJYHyVCJ7JfIMvFrFUWkrc87e7i4R0rJUIl5274xDmWVjV/th2K7ZOttiwhSJIT67Yf6nlRZILuPTd+r9nbZvx2/+4RTXuLst7GdN/TWp5zf3pT3tl0R27KQZG+qrS8xke9myISSsvu48bPH4Ho1kHbHPGxMf/zTbf+NQHXGjtjYH4nPVK72tCtWhvOeL1778/Dx49/dhfXzjG+r47s/8shRAezI/jgMAhCAAAQgAAEIQOBSCUx8rt/5RlZpP/Z5Sj8Z6ccX+5ykGRsqZiySena4CXmd/aFlrMLAXDuWD1alJLR92up/XixGIl131Zr1c4WTDv1kdqrA7Nx9dej45vY71u7Y+T01ILlv3KdkcOz8nsr1uY8/JbPnHnsdDXrq8wAcXmL1zn/Opz7fnHZfIIBMrPhlCyDzXxQi6GellwbeSoUpmUcEd7ZZXcJrT9BbRZGqLI++JRs6XfShmQY15YGAZWXUFiH6OEeUacqZGlXZKsnMsPJbIXIUkSYEkPA3CeN3FRTCvN2N39VLxG+X+00AsRJd4YciniiaceKX6Cd8RYohvGXErNPWS3SJiFKfLIpZAAAKFElEQVTGpyKLihz27X6d104GjYkgOcPGRZA4h2bVDJVGqvxQfJlyJkLZSXLeklFS3gIXGULbNv0qr/GWec8btBBgdEuEQOFnjuK0fngxkPdyY357oyW0SvZHVQmqtytL1lK8ubcusiJSBqpDGfp4Uc/+0JeGocdmJRjl9wd9scrHEcOp2nVGkCcet5Y3HE9963HoTE/dfngljj1L3Zv9Xn+kPLYElstUu9tmYL2G1gMB5Nj15DgIQAACEIAABCDwmghMiB/+jac6090+u9gcy2fyKEFVSlGZuCHih2V6LDybQwQQETv0+MgAceEjvCjLdyKrzyzVl+Xs3P2xy99y6b9bf45PH8cEwebHSp6+o44Z31PPeuz8nhqQnBr3qVgcO7+p8V3a/afi9VLzOtU6weGlVvC8533q881p90UWQMYCMiXT4LxYLrX3SxVACq+5TzguHQyJH9XbGPuifJFLxtclhwBzkzKSMAr3vnZjkFn0KCbx3Y3dOaQjgPSdKcKLxIL2lg3RJM086WViVOHnkkkRQkHPiD0yWMwE3bMxfKbmP2LZHyI2ZOGhzmzRsZQMFhFNJNvEMlW2qeOP4gKIZrx41kc2ltcSYJLFssmG9CLamOl8ZfouBvDif7LZ6H1y6WaPhFm9Gd2rQKPtPDOm8nTRDBjPWClvfbsMlImXdK3Fk6E3xLGl8ttlF0Dsjb7f6vsybquP6e5Blz/yBukqBXWpuV5OUvYZMb0jguFjmR+xv+c8FsYeJbsfGsq8dgWL7sMkxjf8gaKMbvf+5/gIcs7n69MKIPbxzZ7XqrXOysfU2Ub4jzyPDugfimrXyeWcBOkbAhCAAAQgAAEIQODlCez/nB6fu12q8I8n/tnD37bqJ2QRObQ8VZSwMrHDxAy/T3w6vLyV3Lfw9732uSeqMLvMouWx+j/lPW//vvJ3/b44PseV2ME076n33VM9HHr83DjJ1Hn794+N49DxHXresTU79NPfUwOSU+M+VcDyXOs3Nf7nvv9UvJ573HG+U60THF5qBc973qc+35x2XyCATKz22HLN3yS2YPM8QOaXwCrnn/uE4wHVkRJY+eW6l+nh75mq6Q6FaUsQOkQG66Z6MR4EWUyyrX1pVIWnq8B1uFR0+5ZD7RJB+RKc767TQDB74P1CNyPFxlVusx7zOV04yeWnXFDR0l6ezWEZJZblEdkkUi5LfUa81JdmioQI4yW6zAw+SniFAGJG8JpFEgJIlP9SAcSEFjlXFnFCjNFjRCDZmq+JCDJSGiyM4nU8SUt7qeG8zqWU4ipzNF8U66PyPanGr3zc+yQM680m3niW/VatnS+WHRvyReyE4O6PJ98und3ve67swbIzOvkrnU8CA4Y8fn91ppH8kDnPAtUGy14wJSDe3375ESCP02hfnSba9y29+28/Zo1s7OS9zs7xVr7zcB8YbPdZZs5sdp8R7RYnpZlD1VNMJ/WjO8PdD3m7oMKDpT8yBJDD1orWEIAABCAAAQhA4O0SKJ9Udt9Pu3dHlK+Kklaa1VF8PETgkGNF3MglrDTbo3h7hAhiZuX2SXXkuzqOev+7+/69u++Ny2f/+IQ2bw2f+qni0OPnxknmjb60GhvHoeM79LxjnzwQQJ5K8mWPt6jD6/051ePsEA6H7vnnpHvJY3tODnGuwUBwFSue4nXIvpieHwLIBKOx5ZpGWy/45QsgZT67T2DDT8d+a7+GjJRG6ogfAyKInqxLVsou6a2dd2vlWHel0Kh6fzwRTK3D3fbWb/enSC4jK7jzzfDxB5z0H6bnEdKOIH8O9vvg6rGYqOABfr+jfnscGlR4hqh/iPuhhDBgRu2WnaIZG242XwznaxHBxAjLKjFhI34Xc/nIAgnPEynnJUKKtfPzDGS8yLFaCmxrGSWWeSICjGW+WPmuOK+XI6t9TSqPlzCal7JlJhjZeU1EMV4mwHh5Ls8+KVk/ZcGLAFLvs9hxJaU8R8Q7G8o+ZfTN2nf3nJ1l6PtTu4+l2Ith6lHEqf4ujO2fP1Z0fECqt93x8Jt6veidoM5EGBUp4xjve+jxP/YWbe5wpgSQQrZLeM55O333lzvzKFLSzhrstOnOSvdGfp7qjqhkXc0lMf+VhJYQgAAEIAABCEAAAs9HICwER0umjr1Xzm8PuwJIv6SUChtawqpkeYghuXp4SBkrL18VAkj4d0Tl4Py5IbJFcrJz95Nn9QnCfz0s2Dre+tDA52kDWdM74dDxTfdoLZ4eIZp7pv3tDp1ffyUHoyp7ip3PHfWp1vnQ+c0d36W1OxWvl5rXqdZpisPY89pLzZvzziNweQLI/2wDrwyJ46VRx3rYC+Q8CK+nVczeUlOP+bEjJVBrEfmtIt3tr99u7rm05xkvVPaOqB048/CZol+7d/flsZrBYCxRTMttXMPfQBkiO/YiHOff2uiL43VncH0S/RBk6X1XRImOrP96xuMrbwF5C/7bb3Ytf8dfmoDsjyMN5eraj/UpwX0fpddtbbc2HBESLCMgZinVXksmRmRkRJZGclEi9p75ilhpLM1G0TJX27Reb9Km3ejfmvnhhu4PWxE2TIhQccPFEzOctwyR9Xqb7h8fNItE+n9sxRvFS3ZpmygRlrJfihrNR2kyNaj3bBYVPEQ8SVoezIzoS6ZNPb/4XT6MmDeLCUH1j3CzH/1Ike+y31p/APrtnUPjNlul0adrP0EjX7Xa+xO7Ih6msVuMQ/1Teurmd+y26861f//EgHwfRave+HoHn+Pt/c5bpIGXmMYfI/Vd80jbBMblje6862fiun+T2eqeajCxPuMjQv6Y3IU0gAAEIAABCEAAApdLoPoSzeAXd6o3e4PREr2xvJ8snyvKgdJEblcRxMtXrZZNWq1WabUQHw/70k14fDQqithB/XNWkYROXKB8TqiPmB/f2f/++5CA5FRw8xxb4ZDxzT3/cRzn9n5Yu0PmN7Tm47GX4a+SzhndKdf5kPnNGdsltjklr5ea3ynWaQ6HU5znpRi91/Pue76cs55z9sVhbJt/u739r+OQ9bp78Gp1WGe0niAQfKe49tbhZFynznvsiUbmFftp/j7qD3AERP/mkXmNNxsD7B0dyL/b3P6qb7P5z4E/3Cb31RtX/Nm/zo/n3nraeqx1bPn3td0if+vt/vvd2trlufjfdmz0IcfZRYQI7SPfF2fy2/M5y+1ygvqccS67LcZYjaHiOjX33jNZn4T/7bxHlmbOih37kNG59p5wy+Oke+bddvvvf8qYLvnYqfXID4+ZTyP9uU71n9tPNTzw+eOSmTM2CEAAAhCAAAQgAIGnEyhvH/2NYu9jyEo+K9r/JoDo7+U2HYHfPzSasben5RPd1BvY4TnOP2rqDfD8np5Oe6iHqfHNPetLz2NsnFPzO3TcU/2NjePQ88zlfux45vb/Uu3Oxeul5nPsOh3K4djzvBSX93reues6EZ89Ib7/H+tol34ijdefAAAAAElFTkSuQmCC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33" name="AutoShape 9" descr="data:image/png;base64,iVBORw0KGgoAAAANSUhEUgAABkAAAANnCAYAAABpnZSOAAAgAElEQVR4Xuy9h3cc15Wvu7uRAQIkKOacxSxSJCUGRVLZthx07ZlZ895ba6T5s968d+d5eZZkybKSZcuWLDNJlsScxBzBAJIgiJy73/p29Wk0QIRuAAQB8le+bQDdVadOfVXE9ZwPv71j69/fkzQz8/9ii4Vv+vjKTsmBdhjgWH0kAiIgAiIgAiIgAiIgAiIgAiIgAiIgAiIgAiIgAiIgAiIgAveZQPAdMQmQ+0xaw4uACIiACIiACIiACIiACIiACIiACIiACIiACIiACIiACIwaAQmQUUOtE4mACIiACIiACIiACIiACIiACIiACIiACIiACIiACIiACIwWAQmQ0SKt84iACIiACIiACIiACIiACIiACIiACIiACIiACIiACIiACIwaAQmQUUOtE4mACIiACIiACIiACIiACIiACIiACIiACIiACIiACIiACIwWAQmQ0SKt84iACIiACIiACIiACIiACIiACIiACIiACIiACIiACIiACIwagdwFSDgiGRu1SepEIiACIiACIiACIiACIiACIiACIiACIiACIiACIiACIiACIpALAQmQXGhpXxEQAREQAREQAREQAREQAREQAREQAREQAREQAREQAREQgXFBIC1A1r2/J3yf3cSVAMmOk/YSAREQAREQAREQAREQAREQAREQAREQAREQAREQAREQAREYdQISIKOOXCcUAREQAREQAREQAREQAREQAREQAREQAREQAREQAREQAREYDQJIkFhIgGTb2SOpBMho3BudQwREQAREQAREQAREQAREQAREQAREQAREQAREQAREQAREYCgEYpHxuEeADCRCMCYSIEOhrWNEQAREQAREQAREQAREQAREQAREQAREQAREQAREQAREQARGg0BMAmQ0MOsc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kAARIzs9i69/ckOTE/ZH7tazLsmEyGPUdzujqXCIiACIiACIiACIiACIiACIiACIiACIiACIiACIiACIiACAxOQAJkcEbaQwREQAREQAREQAREQAREQAREQAREQAREQAREQAREQAREYJwRkAAZZzdM0xUBERABERABERABERABERABERABERABERABERABERABERicgATI4Iy0hwiIgAiIgAiIgAiIgAiIgAiIgAiIgAiIgAiIgAiIgAiIwDgjIAEyzm6YpisCIiACIiACIiACIiACIiACIiACIiACIiACIiACIiACIjA4AQmQwRlpDxEQAREQAREQAREQAREQAREQAREQAREQAREQARHom0Ay9XZMgERg7BKIpZ7T5CP2nEqAjN1nUjMTAREQAREQAREQAREQAREQAREQAREQAREQAREY6wQkQMb6HXrk5+fOo5cAeVQe20EFSABhyZ5IkvaIqaJH/p+JAIiACIiACIiACIiACIiACIiACIiACIiACIjAw0QgvfKZ00XF0n9C3/f6aHpULZ/mxFU7D5dA9OQlg+kw8xV8kh/RoxjzT5KxaI/eAiT2kK73h3+GsXXv7+mRfgkf9C9AImjaREAEREAEREAEREAEREAEREAEREAEREAEREAERGD8ERiqAMlcF81cH42+7xYgQxt//HHUjMcGgSA2up+7uCUt7gKk+9lMxMwSvQSIi5KHdK0/LUDW9xIg4aYFXMl0AiR8kj50bNxfzUIEREAEREAEREAEREAEREAEREAEREAEREAEREAEsiaQXvnM+ghXH8mwVNx7fTT6C/voj8Yz/w4/p+G1swgMgUAU8+Cpi/7DljQESH7SLJ6MGekH3u8MAiT1+PLZwyxAAszYk+/v6VNJSoAM4XnTISIgAiIgAiIgAiIgAiIgAiIgAiIgAiIgAiIgAmOcQLYCpHvZNCop1J36CKWFoguNlpGzHXWMw9H0xh2BSIIk0gokSn/kmVk8dS0kP7rSAiT19EqARHSUABl3T7wmLAIiIAIiIAIiIAIiIAIiIAIiIAIiIAIiIAIi0C+B7FRFWmmkKuTwcygolClAIjESPlXrAD14o0+gu79Hdw4keiqRINEzmVkCiyc5+g/bw/3MKgEy+s+jzigCIiACIiACIiACIiACIiACIiACIiACIiACIvDACGQjQDJlR9JiyaTFEglLdnVaV0e7WVen1xUKzaYfXQGSKrqUY9uTWCxmvAoLCqykuNgKCgr8Z17acieA9kBwdCYT1pFIvTzcEPMyWGyhFFZohB4KYEmAqAdI7k+cjhABERABERABERABERABERABERABERABERABERijBAYTIKmOHsmExWJJLyUUS3RZrLPTOlqarbWu1jpbWize1RmJEd+9e+E+RxcwRhkNMK3UenHoN+GL6zledDwet/z8PJtUMdFmz5xhkyoqLD8/33hfW+4EohJXSWvu6rK6tnar7+y0xk6z9gRPZpQBicRH5o2CdciJ5H7O8XKEEiDj5U5pniIgAiIgAiIgAiIgAiIgAiIgAiIgAiIgAiIgAiNAIBsBEqU+4rGk5dNUuqvTkm1t1nqnxuquXLK2mtsWa2/zJAj7RcvLYcvRBozAFY3qEH553UvpqR97MRh4Rnn5+VZUXGxz5s61jU+ut7lz5lhRYaFLkYc9kXA/7lWXmbWbWV17u11rbLLrzW12s7XDGjs4WxAd4TnlayiOJQGiHiD344nUmCIgAiIgAiIgAiIgAiIgAiIgAiIgAiIgAiIgAg+IQJYCxEh/pARIR7slW5qs8fJlu3FgvzVdumjJpgaz9lb+9p4OC+m/sX9AFzXKp+0leXJ0PvlFRVZSUWFr1q2zX/6vt2zt2rVWWlLipbC05U6g08zazKy6udVO19y1M3fq7ezdJrvT1hU9wV5aLOGdati8/FWSZEjoA5L7OcfLEUqAjJc7pXmKgAiIgAiIgAiIgAiIgAiIgAiIgAiIgAiIgAiMAIFsBEjU1SPPElZAAqS9zYVH/dkzVrVnj9WdPW3J+rtmbc1mxvIzEqR3EmQEpvqQDlFYXGxllZX29JYt9h//+bY9tXmzTSgrs8LCwof0iu/vZXVYzFqTZlcbW+xo9R07eqvWjtfUW3VzuyViBT0ESJT5iFksGSVDHvYMiATI/X32NLoIiIAIiIAIiIAIiIAIiIAIiIAIiIAIiIAIiMCYIjCYAGGyyVT/j6QVWMLy2trMGuut7uwZu7JndyRAGmpdgMR6JECGf6Fhdr3bgfcXskj3De99YO8DUgPm2q8jXFGYT45hjz6BUP5q4qSJtmXLZvuPd/7Dnt682crLy62wsGj4AB/BEVBwzcm4C5DD1XfsyK27duR2nd1o6bCuWL4l/CFJutSL+1cESFqFOLGHtf28BMgj+A9ClywCIiACIiACIiACIiACIiACIiACIiACIiACjy6B3AVIvK3VYgiQM2fsyt4gQO6YtbWkBMjIpT/6EiD0zCguLrLi4mJ/ddHsuq7e2lpbvYWBd+QYRICwBk6j8eKSEisqKva0RVdXpzU0NFhra5slEok+2iF0PyUjKUC4lsqUAHn77SBAKqyoSAJkKP8uafXRkozblcZWFyCHb921w7fr7HpLuwuQqARW9IxKgKQIp38N3KMEw6P+sDqhoTxiOkYEREAEREAEREAEREAEREAEREAEREAEREAERGB8EMhegLBYnJ9MWLw9EiDdJbBOWbIBAUICJOr/0d0WfGQohGQHs6U81PQZ023G9Bk2Y8YMa2lptuPHj9uNG9XW2dFpXQnm0PeWToiYWUV5uc2aPcumT59ukyc/Zs3NTXby5CmrvlltHe0dLlaGmhDJ5aqROJPSAuRt27z5aSsvlwDJhWHmvpTAaklaSoDUpgXIDQRIPC8SIMkoARK9+FkJEGeIQey5SYAM9UHUcSIgAiIgAiIgAiIgAiIgAiIgAiIgAiIgAiIgAg+aQDYCxLwEVjyZsDzr8h4gQYBc3bvH6s6MrgB5bPJkW7p0qS1bttS/1tbW2l//+lc7c+asdXR0WjKZsFgsZnl5+d5IPBaPWaIr4UKDlAfpDrYpU6bYihXLbcmSxTZ37jy7e/eu7d69286eO2ctzS3W2clY9//+dAuQLUYCZLOXwJIAGSr5KAESsyteAqvWDt+ss8M1dXajlR4gCBBf6E+XwZIASQViJECG+sjpOBEQAREQAREQAREQAREQAREQAREQAREQAREQgbFJIEsB4uWCEpaXSoBYU4M1nD1jVymBNZoCJGk2c+YMW79+va1fv86eeOIJu3Hjhv33f/9/dvDgIf8Ddv7APy8vz0pKS23SxEmWX5Bv7W1t1tLSYg0Njdbe3u63YtasmbZhw5O2Zu0aW/74cqu5XWMff/KxHTly1Bobm9L73e/7NjICpL8/3A+z76+bSs+rCwGAzKRMzz36K/7VX4Wk/uY12HwGu57+70oPAXKDBAgCpN5IgCTi8VQCJEoqxZJRv4/u9ufRdw/rph4gD+ud1XWJgAiIgAiIgAiIgAiIgAiIgAiIgAiIgAiIgAj0QSAXAZK0vGSUAEGAUAILAVJ/5uSIlcBKl7piYToW81c8zivucoMUx2OPPWYrV66wDRs22LPPPms1NXfsv/7r/7H9+/d7aqOkpMSmT5/m5bFmzprlPyM/bt+6ZRcuXLTbt29bW1ubC5Ct27bY6tWrbf68+VZ9o9o+/vhjO3rsmDU3t1hHB0vp938bqgDprlbEPYRV5lxzFRWZ1Y+iZwL29265jtt/hCakazJP09d70Ryy1xL9C5COlACJEiBe/spP6G3QU2fJ/jz3/8kY+TNIgIw8U40oAiIgAiIgAiIgAiIgAiIgAiIgAiIgAiIgAiIwZgnkKkCiHiD3Q4CwEB4W3aMkR9zTGwX5+d6wnNJVra2tnu6oqCi3tWvX2ptvvuli5I9//MiOHDniyQ16emzdusXTIZTIKq+osNaWFjtz5ox9/fXX3i/k1q3bNnXqFHvu+WdtwYIFPuaVy1W2e9duu3DxoouWUCrrft+6oQgQb/aeTKbniCTqFhbh+2if/mVGqhJU+gLZnx/6O6b7HL1bRfQtS7rHure1RPe5BxIg9447uKDoS4AcqWnwElhdMRIgmQIkqJVuBXK/7/eDHF8C5EHS17lFQAREQAREQAREQAREQAREQAREQAREQAREQARGmcDYEyDIiPz8AiuvKLdp06Z5s/LCwkJramq0qqqr3vODdMayZcvsV7/6pZWWldqe3Xvsxx9P2q1bt1yAvPTSDtu6dautW7feKisrrb6+zgXJJ598Yvv3H7Dq6ps2bdpU27Fju5/jRnW1XTh/3o4ePW43b94c1XuQqwAJ8iP6GvUzISHTUxZkJjVCQiR2jxCJxkA8RZc8sNjoXz7kIkAyJYufNLPDfYp8eGtkBUiHdcViGQLEPAHSXQLLJzOq9360TyYBMtrEdT4REAEREAEREAEREAEREAEREAEREAEREAEREIEHSGDsCJCwFl5cXGKTJ1fa4sWLbdNTT9m8uXOtsLDAqqqqbNeu3Xb69Gmrq6uz2bPn2CuvvmyVkybZ6TOn7dzZ817iqrS0xMtj0Uz8ueeetcmTJ9v1a9fs4KFD9pe/fGEnTpyw+voGmzdvrr32+mtWPmGCHTp02BMiV69e9c9GcxuKACGdEqVkotJXoVxYkBjdzdt7pjm6EyFxv0QESvc4kSBxXZJZi8zLa2UnBvreLyRLQuojSq4wJOIG6eBnTT2KmaeSABnZJ1ECZGR5ajQREAEREAEREAEREAEREAEREAEREAEREAEREIExTeDBCJCot0fcS1ux0bsjLOojLJYuWWJPbnjSXnjhBZs/f74lEl124sSP9sc//tEOHjzoKZApU6bYlq1bvN9HU2OTy4tjx074WIsWLfIG5yQ8SIBcvHjRjh45Ynv2fmOXLl3yElcLFy60V155xedBaaxTp05ZXV299wcZzW0wARJ6n1D+q6GhwZqbm70UGO8XFRVZWVmplZeXexkvep3wYh84UEaM8SdMmOCsOzs7/No5tiC/wErLyqygIN/f47ppEs9x7EtZLbboXuVZR0enp3BI33CugoICPz89VkpLSz2lw/vdZcxcsfj+zIk582IsSpixL+fkveaWFksmElZYVGilJSV+PYydKXaiezK4iOm/BJYSILH17+/puytL6t3If2VuUUBGmwiIgAiIgAiIgAiIgAiMDwL9NyEc3vz1v4mHx09Hi4AIiIAIiIAIiMCDIjD6AiTIDxa4WZhnY2GfxXAW5ufNm2fPPfecbd2y1TY9tckTHLW1d2z//n323nu/dwFCr49JkybaqlUrXZDQGP3OnVr7/vsf7M6dO37MihXLXaBMnFhh586dtzOnT9vJk6es9u5dX1xHgGzbttUX4P/0pz/Zjz/+aO3tkSAYzW0wAYKQYI43btzw9MuVK1espqbGWXGdc+fOsccff9wFxLVr1+zq1Wt27dpVa2pqsoKCQps6daotWbLEJkwos8bGRpcR7W3tNnHiRFtCj5Tychcm1dXVdvbsWb8X3BcEBwIDQcTYJGMuXDjvX+FXUVHh5cNmzZqVvgccg9jwVIf3KOmy+vp6u3Hjus+fV0lJqTeeR5wwX39dv+biZXJlpc2ZM8fLmzHvvDxETJRWyXaTAOmfVBYChIPDLwXJj2wfOu0nAiIgAiIgAiIgAiIwVghIgIyVO6F5iIAIiIAIiIAIiMDYIDC4AIn+1CVpcUtaXjLbJuiZ66g9r5TFdBbYp0yZanPnzvVF8gsXLnhj8ra2Vl9Qf/bZZ23jho22avVqL4fF+0eOHLb333/fDh8+Yq2tbS5AWPhnsXzZsqUuL5AjN2/e8gX72bNn27p1T3g6gXTI9evXvfdHR0e7lZVN8OQISRF6fnz88cfeQyT01xjNe9OvACks8tJQCIlr167b+fPn7MTx43bjRrWnKgoKC1xiwGvp0iWeoEHwcJ1IDtIeJEBgPXPmDCsvr0ilRJqdEdLomWeetSlTHnMG3INjx475+RArMOQ8CIjS0jKrq7trJ0+etJbmZpcTNJdHhNBzhfswd+48byzPvkiuIG6uX7/m4zJ/5vbYY1NcTHHdhw8f9tJmLS1RYgV5MnfePNuyZYstWrjI710kYrLfJEAGECDrfr83i/+LMFOAZA9ee4qACIiACIiACIiACIjAgyfA/5bN4n/yZj3RkPxQAiRrZNpRBERABERABERABMYUgb4FSGbvBTo0sNEwOi/ZZfH2VrOmBqs/e8au7t1t9WdOWbLhjll7s8W8KXeoo9PX/+5M2sSJk2z+/AWe3ti0aZO1t7fb3//+d+/NQbKhqKjQFixYaIsWLnRBQcJj9pxZnhT49NNPvRQWC/OUwFq7dq2tWbPGEwXFxUV2+fIVTxwgMkgYUP6qID/fSyy1tvJq88V5Ftbz8uI+Dov6n376macrejcBH41bFQmQSbZly2Z7++23bfPTT7usQEAwnytVVfbdd9/ZyZM/ugjhehYtXmyVlZP8c6RBYWGRS4yDBw+4SFi5cqVzJgVCubDqapIXJbZ8+Qrr6ur0niew+dWvfuUC4+zZM94DhQRIW1u7zZg+3ctgwZJmHcyPFAqSpKiw0Jnz+ekzZ7yPCPeJsbkfM2bMcMbsT3KH+0WJsdOnT3lyh/v5+huv+z5//etfrb6uzpYvf9x/PnX6lM/75ZdftjWr17hoKSsry+k2SIAMW4DkxFs7i4AIiIAIiIAIiIAIiMAYIiABMoZuhqYiAiIgAiIgAiIgAmOAwMACpPvPXJJZCpDof2/e20qgW4ZEDc6X2Pr1T9rzzz1vsXjM9u7da4cOHbJz5854HwoWvVl0nz5tmjdDX7d+nbNiH1IElKnic8pYkSIh7YEIuH37tpd5Qmx4o203N1ET7/BCLCBASEjU1NxxsbBz5y7vDfIgtm4BssXefvs/7OmnN3tZKkRHZ1eX9yahRBdygmvkWp988kmXA5QNu3u31uXQxYuXXGRUVEy07du3ezKEZvGIjT179vj1U1qMRMc333zjjH/+85972uP48WOekkFQxGMxT5bA73ZNjf/91OTHJjtzSlix/zPPPGN58bj985//tJu3bnnKhDJbzz7zjCc4EDPcA0prMe/du3d7iTHKbM2ZO8fPy7gfffyRNTY02FNPbfL5/bDvB7/2n/3sTdu4YYPNnDnTJkwoz+m2SIBIgOT0wGhnERABERABERABERCBh4nA4CUOcrtaJUBy46W9RUAEREAEREAERGCsERgtARJddyxmvlhOSmDF8pXexHza1GmeNDhz9ozt3bvHF/K7uijfFPMSSwsWLLAtmzfbvPnz0j0hgsxgoZ2kwd27d733BwKEsUiVsABPGoKNRX/kAamF0BQ8NOGuvnnT+4OQPnkQW08B8rY97QmQchcMLa2U/jripb+4tlWrVnm6gxclrEhz0OB99+49kcBJms2fP8+ee/55FyAkQCgz9cEHH3hZrBdffNGTJfv27fNL3bhxo5eYQk50tLd7/xXuT1t7uzXU17vc8F4jlZNdVMGZcXfs2GElxcV24OBBT84gYBAjLzz/vM2ZO9fvCaxDcoS5HT161MUL4//yl7/0+/GnP33myRXuMdeC7KGvyK/eess2bdxoU6dOUwJkBB/KWHYlsEbwjBpKBERABERABERABERABEaVgATIqOLWyURABERABERABERgzBMYfQESGmjPnj3HVqxYYfPnzfdyVogLenggQijZRF8IFtFZHKcnCH0mKNvEeyzmsz9SgFQC6QUW0kk8sOiP/AgChAX8TAHC+UmAMA5XT0oB+UFviwex9RYgmzdHCRAkD3ODybvvvuvygc/Wr19vy5cvdwFCSgMB8cVf/mIXL11yubN0yVJ74cUXPCnS3NRk+/bvt9/+9rfO5bXXXvPm5cePH3d+fE+KBH7Iim1bt1rl5Mme1IArXzkHcgNhwRgkbihRBcMDBw54fw/mQKLkmW3bvKRWfUODf05Cp7SkxM91+MgR++STT5z7r3/9az/3t99+403duUckd27erLZ58+bbW2+95SkX5sQ15bIpAdI/LQmQXJ4k7SsCIiACIiACIiACIjAOCUiAjMObpimLgAiIgAiIgAiIwH0kMFoChPPEvCRVPJXEKCkp9kXwuXPmerNzFvSRFizGk1qgfwQigAbfCBAW9FmsR1bQi4KFc8ph0eMCIcJnQXqwaM+iOl/ZMktgIUNYhA99Tigz1d7W5iWeHsTWnwBBOJCkgAUCBMFDrxP6b9BrgxJYXC8JkL179ti58+ddmNBjA9GBqEA8HNi/39597z2/PpIXJDguX77sx8GR5AysKGH1kzfesMmPPeZls0htkOzgOARVfn6elyebM2eOJ0BIklACix4qiBLu1br167181p2aGk96rFq50iZVVvq8SLJ8+OGHzv7f//3fbeHCBd7T5Ny5s54OuXGD0mYJb2pPiSzSLvQtYf9cNgkQCZBcnhftKwIiIAIiIAIiIAIi8FARkAB5qG6nLkYEREAEREAEREAEhk0gVwGSyGiCfrqfJujdbdC7p5dqpO4KJBb9P6+mmrQpU6Z6EmThwkUuOejNce7ceWtqavRFdUoisVjOQjipBMTH+fPnXZTcunXLF9fH89afAOF6ERyUhfr8889dWJCyQGDAC2GEuCD1AouqK1dcbJRXVNiWLVucGwLk3LlzLioQEr/4xS+8zBXJGVIgNJ9HrCA41q1bZz/96U9dYCAkOK5bgETnunnzlqdwKNPF/JAa3APKaHG+pcuW+Rzv1ta6vKA5Oombmts1dujwIe9lgjj5zW9+49dAiTLu5c6d/7Dbt2/ZtGnTvbwXvUpIjyCBEFa5bBIgEiC5PC/aVwREQAREQAREQARE4KEiIAHyUN1OXYwIiIAIiIAIiIAIDJvAUARIm1lTvdWfDQLkpCUb7pi1N3uj9L70hzenSG2xWNz7W9BTgo0FcUQHiYU1a9Z6gmHixApfQA9ll0gHID5YlEeCNDQ0uPgg9TGayY2QGkEGjNTWnwBBKiQTCU+5HDx0yEtN0auDtAtlphAVyAXKRNEsnJ4dNBGnVBZSieNhhGRAIixetNi279juCQ740VD+D3/4g6c3KC+2YcMGFw+MGTWkP+dyBL6UwKL8FTKG8ZAT3DfSOIiVNatX25KlS/0eIkDowRLuLQmT48eO24GDB+zbb7/1klYkVCjjxRhcH4ImmUzYpk2bPPnB+IgWnpXAPFvekQAxu9LYYodv1NrhW3V2pKbBbrR2WFcsZkkeu2QyUnHhq//EFr5me7bxtZ9KYI2v+6XZioAIiIAIiIAIiIAI5ExAAiRnZDpABERABERABERABB5qAtkKkGixOC+ZsHhbqwuQhnORAKk7kylAopJT9+qBqA8HqYEJE8q9fFNRYaG1trV574e7d2t9kX3Dho2eRKDEE1IkKnd13stAnT59yhMOLPCHElcjfWtYbA/9QpAvvJAdLPrz4vvwGqlz99cEHREByIaGek94/HjypP3www8uJTiGHhvIBlIzpClIi9CTg9QGfBAXiLeCUVgAACAASURBVAj2mTN7ji1dutTWrF3jaQ/ep3TVn//8Zy+BRdkpxqDEFtfPZ1VVVWnW3IvGhgY7dfq0i5BJKfmSSCa9of2GJ5/0tAf3sLikxBlxfgQVgoNECfLm7NmzLliQLSRRkFwkWBArvP/000/5OBXlFf5zKiaUE2oJkP5xSYDk9ChpZxEQAREQAREQAREQgfFHQAJk/N0zzVgEREAEREAEREAE7ieBXASIpQVIjASIC5BdKQFSM2ACBLHAX/uXlU3wBe7NTz/tvSFIH1AC6dixo75ozl//0/yaEk4sxLPgz+I5PSlojE6igYX+sI1kEoM5IjyYJ4KBxXkkAwv5lJK6X4mTgQQIeQSut6m52UUFMgFhwJyYK3KDBAhCiQ05giAKyQ/e4xqQHpTMIlXB+RAkyCXYkyhBXPBiPzY+45rpQUJaAiZIE95HapAu4b3CoiJPokyfNs0qJk7095gXG+dg7oxDaoeyW8wdCUa5LKRKfl6edXR2eiIF4UF5L66nID/fe8UMZZMA6Z+aBMhQnigdIwIiIAIiIAIiIAIiMI4ISICMo5ulqYqACIiACIiACIjAKBDIVoDEUgmQpCdAYk11GQLkx4wSWH0nQOj3UV5e4eWX1q9fb6++8qpNmfKYXbh40ftI0MS7ta3VS2BRjokSSPX1dbZr1247ceK4ixKSImEbbikqjmchngV7Ft75GoQHJZ1Y1EcuIAtYwCe5wCJ+bwEzEjdowAQIJ0jiIJIuE1paW1xKICHYODa84rGYSwo+dwHS1eUSic+5Jq6TnwM7xoMpMiUtNAoLfdzQUD6UF2PsrkTC2lopOdbp+8CPsYuKi51faFbu4yfNEsmESxDGypRHQYYhSrw5PYPFYj4H7gFfh7NJgPRPTwJkOE+WjhUBERABERABERABERgHBCRAxsFN0hRFQAREQAREQAREYBQJZClAkixUUwKrtwDZmVUChAvir/spfbRt6zbbvn27/6U/fSYOHjxou3bv8sXyrVu3unyoqrpq586d9UbdpB5Y1KcEVbbbQIIkJD0QHKQieJF8IJWQ+SI5wYb8+Mtf/uJzIamAZBjJ5EmfAmRCuRUWFXb3v0gJha7OLutKdDkrtsxyXfzM+4ku9kn4HENJL+REpvzgffaFKV/5LIzFOIiPzHJf7E8/kvS4OIvUMeFYlxlRZ/tI2qQKoWWeJ3ALcwnyw/txxOPdTc9TPVZ6l1LLph+IBEj//0okQLL9DaL9REAEREAEREAEREAExikBCZBxeuM0bREQAREQAREQARG4TwRyECDJVAmsdhIglMA6ZVf3IkAyEyD9NUE37/nw7LPP2rZt22zz5s1eAunypcsuQeg5wcL+kiVLvMcEzbLpGYH8QDrksvXu40GigPQDr5CWQG4gYILwoIRU5veUgyKhQPpj37599u6773p/DeZGcuK+C5DycissKHSJwPlaW1r9nCQtCgryPW1B/w1kTJAYoXwX+yGMEA9ce3ghHUJvDo4LL/bLLP3F94zJeUOT+SCN6NvC9+0dHf41pDUYKx6LW3FJcZQESZp1dnX6ORifUlfMl/FCL5XMFI4nPzguSBQJkFwe+az3lQDJGpV2FAEREAEREAEREAERGJ8EJEDG533TrEVABERABERABETgfhHIRoBQ0ogSWJkChBJYmQKEHiAtnhLxv/2/twu6l7+itwclsGi4TVkmekqwSM7CPov2t27d8obY3333nV28eDGd/MhFOLCAz8I8siP0yOgr4UHyAwlSUVHh+7EIzyuUxEK8MIe9e/fae++9571IgmwYybsRJUAmOpu3334nLYcK8gtcItA3gybopDK4jokVFd7XgxJXtXfuWGNTkzNk3ogc9rtaVeXvTZw0yRM1vGCMjKAcFdzpKVJbW+vXxBzoD0JDc8ZB9NBLhL4d9AhBasCI8yMu+IwNUeQ/1961vPw8P577ynuMQU8SRArH8pX7y/suRfLz/ToYg3QQ96FHiqQPyKl8yYDN0ZUA6f/plAAZyX+5GksEREAEREAEREAERGAMEpAAGYM3RVMSAREQAREQAREQgQdIIFcBkrS4J0AQICdTCZAT3T1AzCwvL24FBYVeUonF+PBioRvxQX8PFrxZKGchnPeXLl3qC+PffPON7d+/38tNsXieTa8PzhP6RzAmLxbTebHwj+iYPn169Jo23ZMeU6ZO8c9YgGfxn8X4PPpj8IoqOHn6hNTHzp077dNPP3Uxk+sWkhPMj+8zeQSp058AYU7IiWvXrnmfFPjMmjnTZvCaMcPaWlvt1OnTLjKQPlzP7Nmzrbm5yQ4eOOj9PeA8d+48Z15SWuJpGnqZkLpBbiAl4If0QG6Q0uFnzokkYQzmwFzgyXj8TPN09iOxw3WcPn3ar2/lypW+D8IDcUOKh3lPnTLFZdaZs2f9Z9I/vCrKy/16Fi9e7Pcp9AXpj7MESK5PYM/9JUCGx09Hi4AIiIAIiIAIiIAIjHkCEiBj/hZpgiIgAiIgAiIgAiIwqgSGI0BIgHydKoEVEiDmKQrSBCz6kx4ILxbMWfQOaQsW1Fl0R3489dRTvjCOaDh06JAvvpNUyGZj8b5iYoXNmjnLF+Tnz5/vi/DTpk61SZWVLgZCyiOUwOIY5seCe7qHhffiTmVYEgk7f+GC/f3vf3cBsmfPHrt8+fI90+ndkyIzqRLSDIEH5+Ia4RFKQTEgc2KOW7f2TIAEAUIPki+//NIbwSNvFi1aZGvXrnU58be//tWqb950ITJz5kwXINXVN+xPn39uNbdrnMe6deu87BjsER/Hjh3zhA3Hw4pzM1c+53jmSF8WBMbkykqXRIghPuc8pD84nut59plnvBzWF1984TKFEmdPPPGEixTSJV9//bXvz3kY94cffnCBsmrVKps3d65VTJzoUmfJ0qX+LIT70Rt0qlW6RR3TB96UAOmfjwTIYE+PPhcBERABERABERABERjnBCRAxvkN1PRFQAREQAREQAREYIQJjJwAiXe0+gI2C9nLli71xW3+6p+FdEof0U+DRXIWwElCkPx4/PHHbfny5Z4cIMnwySef2IkTJ3w/9hloQ2AgUyj7NHfeXFuyeEk6YYIMIFHAoj0L+JR/Qij0LrHUu7QW6+vetLury9MLCJldu3Z5AgMBcc/CfKpnReg7EhqJ5+fnWWFhkZ+beVD+i3NVVVX5OMgB2LAFAUIJrHfeySiBVVDgDIIAQV4wv3nz59tzzz5njU2N9v777zu39evX2ezZczzJceXKFfv6H1+7AEFoIEBeeeUVnwvpGkp5kdiACZ+RjAlNz7l/JG8OHz7sHFatXGXTpk31klMumioqXATRFJ7t9ddec5nz+/ff9/tLE/snn3zSVq9e7YLlq6++8vuP5CJ9snv37nSze+479272rFm2YOFCfx76S4BIgIzMP3sJkJHhqFFEQAREQAREQAREQATGLIGoJvPIbeFPsLL4U6yRO6lGEgEREAEREAEREAERGDECIydA8hMdVlxUZEuXLrHt23fYggULfLH7dqqvR9XVq54GYGGcdAcL7yz6Bzlw6dIlXyCn7wbHDdb3g/4dlHZCnrDojkxhLIRD6OWRmfIYrL8ESDkngoZFfaQHgoH0B/IBaRH+V2+gFsQH50EoIAlKSqLeI5MnP+ZJFDgsW7bMkx80d6e8F9eKGBhIgDAe86FkFakYkhs/njhhFRUTXWi0tbfZh3/4g/cJ+clPfuIyAXbXrl6zm7duO2fExoIF8+3FF190+UOahfFIfTAvuAUBgphB+jA3JAjjvfD887ZgwUKLxWN+TzK58P1rr73msurDDz/0slkkPxAbjMv5mDe9SEiiZAqQzZs325o1q23hgoU2e84cmz5tmk0oL79HUPVO2GTz2CsB0j8lCZBsniDtIwIiIAIiIAIiIAIiMI4JSICM45unqYuACIiACIiACIjAfSAwcgKkINHhi/8s9u/Y8ZItWbzY/6Kfhf4LFy/6ojplkFopAdXe7gvvmzZt8gTEmTNnfPGddEJfSYvMC0c2kGagrBLHs9hOkoGfkSKMRxJjKIvnCAcW9hvq623/gQP27rvvurSgHwgL+JkCxOdRVuZ9LEgvID14j1dISyARkCDMrb6uzvbs3etiBckQGon3lwBBgLDBj1QHZan+9re/WWdHh23b9ox/tmfvHisrLbVf/PKXVlpaYrt37XYRUVxc4oxv377lQuiZZ6L9SbMgn5BGa9as6RYgnZ124cIF27lrlydO2Ac58fobr9uypctcgMAFCUQZq9/97ncudF599VUXI5999pkzopzVzFmzvBwXLJk314GcYsyQANmyZbOXylq6dJmnVCi1hbTye8YrtQ3lHkqASIDch1+UGlIEREAEREAEREAERGB8EBjJ9EfmFSsBMj7uv2YpAiIgAiIgAiIgAr0JjJwAyetqt6KCAu8TsXLVKv9aVFjo/SNIIuTn5VlJaamVFBe7IKicPNkTGzTjpscFaQEWzCmlNNBGemHe3Hm+eP/Kq694Pwx6Y1DuijJXoacHY+S6gM6iPZIGWfP9d9/Zu++9Z/v27fMyUyz4ZwoQn8e8ebZo8WJ7fNkylyBcJ6Kgd58PJEDd3bteeupKVZVfc0tzs2ezBxIgzIdSWTCBT0hazJ8334qKi+xuba03Ed++fbu1tbbZRx/90cefMX2GJZIJu3r1qnOhxwpiBsHEHElpuABZTwJkmqdekFQICgQIDJA2b7zxhpevgiPXhbSBB2KIaySJAm96pTQ1Nvp9555fvnLF+7iwz5Qpj9m6des9CcL4bNu2bbW1a5/w5ucIInrG8FykUzoZEiTXf7OZAuTQjVo7fKvOjtY02I3WDuuKxSyBY0km/V6mv6bv7MP9f9coAZLr06T9RUAEREAEREAEREAExhkBCZBxdsM0XREQAREQAREQARG4zwRGToDQAwTJwYI7QoIeIN1loUpswoQJXnqpctIkTyVMmz7dF7+RHh988IEdOHCgR2+M3hfO4jiJEqTJpo2bvLH3i9tf9PJKCBUW4kPZrCA+chIgyaQLCRb5KSX1zTff+LwQDwgBSj1lChB6nSxfscL7Xaxfv94mlJW5cEBuICx4UYYKCdDR3m4NjY3+GYmO5tR4AwkQhAXXg7Dg3JTO+uijj9I9UuBJeoIyYCtWrLDbt27bH//4R6u+We3SguOvVlVZPC/Py13BCJFDYoOkDBIFCTJ12lRLdHX53E6fOePpFMpkIXSee+45FyGBLaKEHi2cB6Hx0ksvuXSiTFgkNrZZXjxu33//vQuV5uYmL6W1ceMmlywkULgmeoXADYHEMxBKYMVTPVUyUyC5/gOQAOmfmARIrk+T9hcBERABERABERABERABERABERABERABERABERjHBEZOgMTaW/wv+Avy832xPb+gwBfOkRa8WChnUR4BMnfuXFu6bJmXQaJZ9+/f/7033kYWsFDe18bxlElatWqVvfnmz23rtq2evGCBPZS8yuwbkov8SB+XTNrNW7fs+LFjnlb4OKMpO+Igc5sydaqLBxbyuQ5Ke3399deeoCAtgSAIDd+9sXpnp78XGsGH8QZqgs68eLEvUuYf//iHywXKaCGaXn75ZS85Btcrl6/YP3b+wxMjlASjNBdJFkQM5+WePDZlin/PWDBDlCCjYAVf9kGEUG6L/fgc0cP9Q7iwL3Lky7996fPavmO7H7d3716/Nz/56U/9vBz/448n7Pz5816ujARKe3uHz5/rf/rpp33elEGbO2eOp2gYm/Mwr+FsQYBUNbbYweupBMid7gRIEoulBMhwEOtYERABERABERABERABERABERABERABERABERABERgPBIYvQOrP/GjJhhpLIkCS0Xj8d0hshIV13mdxnoX0RYsWucggyXG37q4nLWjyTdqht2gIFFlIZ5GcxfR/+7d/86/8zPth650AyfYOBNHAwjglpP75z396WoGeGzRAT3+eMSDnZhGf6yABQn8MmqafPHkyLX1YzOeauG4ESJAymaKm3xJYqQRIuEO3bt1yRiRlmB/X/dOf/jTqL1Jf7+kT+qggEUh2kLYhzUITevqCIEkQDQiII0cOW319g8sNRIqXJKusdDFF2gWBQQkr+pqEhvLhc1ItlMHiWrgHnI+UTNmECV4Si/3OnT2b7usCAyQR5/3uu++cRWhYP7lyss2eM9tFCyJLAiTbJ3Zo+ykBMjRuOkoEREAEREAEREAEREAEREAEREAEREAEREAERGBcEhgpAXLHrL05pT4AEZWrCs3AWWhn0Z/0AEKEkkzIAxbGKcv0ySefuDjoSzQErCys0zOCht6//vWvPXXhSZP8/GGTDykL5AsJDsQHAoQFe8RCprAIJws9QBAgmzdv9tJWCBBSD8wV0YN0INVCY3fEQu+NcQcTIH5MLOZNxEl0VFVV+RwpL0b/k4kVFXantjZdcgthQZkwBAnH3KmpcQHCGLxPe42qqqsubEh5MEeuhXsUmpdzzQgXGr/DBBHCNdFbBJFDgoSCYZSwQnCwP9exYuVKnw/HMdfLly+7AKIfDOeCDRxgU1FeYRUVFTZt+jSXOIzPM5NLcqevG+8JEDOralACpDcfCZBh/6rQACIgAiIgAiIgAiIgAiIgAiIgAiIgAiIgAiIgAuOHwP0TICzEk5Jg0Z2/+Gdh+8yZM74QzkI7vR/4jIXyzz//3D8baGMRfd0T6+z5F563N9980xt5p5tmDxN4714b9LigBBaJCkpC9bWxiM91rF61yp5//nlPOPz5z3/265k7b54v6CMXEAk0H0f+IBMyJc/AAqQwJV6SLi9CkgS5QDqDXhuUkOIc9Q0NzhUZEYQK7zMnEhtcA+eir0deXtzTHw0N9VZXV+8MERH0BeFzxuAYT4/cvu1jIFPKJ5T7Pmx8RpN1juN49kdEkeLgvnOdyBfmiTDheL6GZvLMpSC/wPdFvnBc2YSydCmz4dxOCZD+6UmADOfJ0rEiIAIiIAIiIAIiIAIiIAIiIAIiIAIiIAIiIALjjMBICZB7S2AhPyhtRHkoBAEL84cOHvS0AvKAxW8W6UkThFJTA8GbN3eeN9lGgNB8mzJaw00LZJ6PhX4W7Sn/9D//8z/e14K0BeWl+tpY1GfhnhTGa6++6iWgOLazo8MeX77cExVB+vzpT3/y5uGhFFYYLxsBQtKCcUJKJfQSoZUFCZhYPO5yAenAfggMZEQ8FveURtif40mNsA/v8eKa2bgPvMLnvM+LXiYcRzIDYVFQWOD78xnvc54wHufNbEafPm8i4cezf3tHh4scNubn4xYU+HF5+VH6I1xrJvNc7nOfAqS20W60tFsXHNUDZJz9jtJ0RUAEREAEREAEREAEREAEREAEREAEREAEREAERGBIBIYvQOpSPUCsVw8QEhuUqXr22WftJz/5iUsPBMHN6pu+6N2V6PJySKdOnbKvvvrKLly4MOAVLFy40HZs32EvvPCCjzlv/rwhXXF/ByEnKGNFf43//u//9q+UieL9vraQcOEa6cUxbeo0O3/+nF8bpb1oko6UoGH57373O9u/f79fL0mNsA0oQAqjBEjmK/RHCaLAhQfSIB7vIQ6SCdRHdCyb7x994y//3iydSEnvw+ep/TOvOfWuv5U5LuP3TuEEUdNjzIx5pE7QJ9PeJdCC+Ahfw/WHpvd9DSIB0v8/CyVARvRXhgYTAREQAREQAREQAREQAREQAREQAREQAREQAREY2wRGWIB4+3Ojl7iXh3ryySftueeeszfeeMNLQlFSKirflGctrS3+/fHjx7MSIPT/oMn2C8+/YFu2bvGG3SO5UcaJMlV79uxxAUKj796JjXA+FuQRIFzTunXr7Gc/+5nNnDHTrlRd8TTDypUrPQFCCoIG4b/97W99PMpXkarIbIbebw+QlABh0Z/UBKkL5Ak/h5RHYUFBlPZI9c7wcZEmyA2O6ey0ZJL98/wYFwe8UvKDMRkb8cBnJDJCI3LESs/eJ8gThk9Gx1DOK6PZfWZKhc/5OYwVhEu/9ysW8+sKc8mUJyHVwufwZEMyMXZfW98CpMFutHQoAbLu93vDv/iR/LejsURABERABERABERABERABERABERABERABERABERgDBK4fwJk2rRpRoPwp556yrZv3+79Imh0Tv8I5AGr583NUQLkb19+6Q2yB9ooeUXpKxIglMKiAfdIbvSnYA47d+70ElgkNzIX5DPPxaI8JbAo8/XE2ifs9ddft0mVk1zw8NmKFSv8Mxbtee/DDz/0PiAkQJAO2QgQRAqyIZTmQsbwYk7IilA6qrioyIqKi9PlqIJsaO9ot+amZuvs6rKC/HzLp8xVYWHUaNzMZQpCBqlAPxH/PLyQKvF4DwHic06Vz2pLzQOZwnihdFZXJ9IlEjUcH8qcuRHrI1nigiWVOmEeQThxbNjC+Fw3/JgHaSL4hC2zRJYESP//KpQAGcnfGBpLBERABERABERABERABERABERABERABERABERgjBMYYQGSWuhm1PLycps9e7YtW7bMNm7c6Avihw8f9obZpENISJCgoM/GF198YWfPnu2XFQvcCI9nnnnGBciOHTuMkljD3jLmS/qDtAYC5JNPPnFZ0zMB0fNsLMJT5otyV88//4J1dXXaX//6Vy+jhQChPwiL91evXvVyWpcuXXJ5Eco4MdpAJbDCAj99SWhGjqxAEGQmQBAWZWVl3rwcIZMuR5VMWnNLlLBBRjAWSZOy0lKXIGzch+rqak+k8D6yApHCvuleHomE75tOjsRiPgeuETFD+gQBU1pW5uduaWnxPiqICuY25bEpPi4pFLYgUUJaJDNFwrh3a2utrb3dx4UNUoRxaJTO9zSY51i4wz+zFFiQIBIg/f+rkAAZ9m8MDSACIiACIiACIiACIiACIiACIiACIiACIiACIjB+CNw/AcIiOhJk+vTpLitYuD99+rQvZM+fP9+bmCNHWNz/7LPP/LP+hAOL20gTyk1RUoueG48//niUZkglCHJlHs4VelbQgwT5sWvXLn8hLAbaWJSnDBflrp56+mmrr6uzDz74wIUHsga5w0I+TdRJltBPpPeWjQBBfFy/ft3HgR3Xy7hs/IzYQLaQsPGm6KmUBoLj1q1bLizYn88mlJX5V35ubGqya9euWUd7ux9LE3fGIs0REhjcMxhzDCKC95EcjIs44T0EB/eZziKc019Njf4ZfVH4nHl6v5B4VBYrCA7kTCiXxXguVhAgBQV+TBApPEPshyxjHMSanzMW8/Mw79CQXQJEAiTX3wXaXwREQAREQAREQAREQAREQAREQAREQAREQARE4KEkMMICJNUDhGYRoU8Fi+ekFNhYzOfnOXPmeEqC8lgsev/hD3+wEydOpBt+90bNQjdCYcGCBZ4C+Zd/+RdvsB4W83uLk8GkSGazbRbWWYjn/B999JH3AKFsFYv8A22kLpYsWeLXwVwoocV1kGQhjRHKQkUlrKLm56nASVYlsMLxMENUIANY5A+lrxiPhAeSYtKkSVY5qdIqJ1e6YEBCIEwoN0YiA5lATw9EQUlpqd8P3vPju7pcgJDi4HPYIE0ooUUzdd7jWjmG8zMeaRlEiCdAioutfEK5o+K8zJPP8vLzPLmRn5cfle5KdHnvl8KiQufDvBvq6z3xwf3yHiCIEjO/BsYg8cE55tHvJRZzAcK8pzz2WDp1wlgIIObn8ockiplVNbTYweu1dvhWnR2tVQ8Q7o8SIA/lL3FdlAiIgAiIgAiIgAiIgAiIgAiIgAiIgAiIgAiIQN8ERk6AxNpbvJ2Di4+8qDE3W2i+Hf5SH5ERSmPRJB1x8N5773nPjdCUuy8BwkI3ZbM2bdpkv/nNb1ye8DPvBwESxEe2AiQs9iMK9u/fb+///n377vvvPHHBYv5AG6mENWvWeAksep0gKiiBRU8TFwjt7T2uhzJQLN53dSXSZbAGSoBkChBSJYwPS94PqQpSJTArLCh02TBz1kwXBndqaqyuvt6aGhutta3NxQL9OhBGHM8L8YPMYEMeBJmUSCY83RHSH2WlUYmtIEAQHPBhPnBmLMpRBQHS2hLJk/AZc2YsZAr/4TzMlc8RIMyhvaPD72E+6ZBUHxLeR/xwPQsXLPBrv3zlijNEeDAO8+T+z5o1K5It+fnWRUpFAqTPR1cCRP//gAiIgAiIgAiIgAiIgAiIgAiIgAiIgAiIgAiIwCNEYAQFSEeLpwyKCqOeECxQ85f8IbHAAvX0GTO8lBUJkDmzZ7sIodTUu+++awcOHPBFdcRBXwIklFui5BQlsLZu3ZrutcH+afkR/TDgPUwnQJLmpakof/XNN9/Yh3/80EUMi/x9zSNzUMpfMQckDgKEMTmWclf01iBdQboFGcJnjEcSpKWltYcYIUEBmy1bttg777xjmzdv9vJOQYCQ5ECAMB5jcWUs+jtfFvxTzcERFZQWy8/PsxvV1VZ3966nK4idFBbSKD3qA4KMYMxwfSGpE1IY8bxIlJSWlLrYCOeCf0iXMB+kEfKF9zIFSEc7RajMEx/ICqQEn7NfKJtFg3iuj30bGhv82hjLEyqplAr7kgDhvJRQY34XL150lpQYY9zQE4RnCrHmCZb8fAmQfp5+CZBH6Fe7LlUEREAEREAEREAEREAEREAEREAEREAEREAERGDkBEi8s80K8vNtcmVl1ANj8uTufhLJpBWXlHiSYFJlpVVOmuR/xc9f7vNX/p9++qkLEBa0kQ99CRAWwFlERzw8/fTTLgy2bdvmvURKSkusML/AxYerjywESGdHpwuFy5cv2779++zbb761f+z8hwuM3s3K+5rP4sWL7eWXX/YUyLRp09I9KrgGpAoyhzJOCAcW+7muK1eu+DUiRljgZ8tFgDAewgJBEuQE41TfqLbCwgJbuGiRpygQFJyD68jPjxqlIzKKS4pdfDCHUMIq9FFhnkgIhAMlsZAySAXSJt4EPcU/lOQK44dG7FwLqZmQHqGXmByZmAAAIABJREFUR3NzixUUFqQTG5ybcUKJMI5pamyy6ptRM3be58W1MRfKkCFjKH3GccgyvnLPPRFy+bJfI03RmSvHWkGBBIgEiH61i4AIiIAIiIAIiIAIiIAIiIAIiIAIiIAIiIAIiMDICZCCRIcvliMGnnv2WVu0eLEv7re3tXmjc0oyseiOdOBFCoDeGSxgf//993bs2DE7d+5cn83CI6cR8xeL/yx4r1+/3t544w17csOTLlIqyis8geISpJcAySyRFdIfLNbfrL5ph48cti+++MJLYJEwINmQ2SOkL/mBNFi+fLn9/Oc/9zQL10eKgWMRCWERn4V8FuYp1UVZqr3ffOPXiQhBIAwkQEjSYHOCcCC1wQbjUJIqLx73cS5cuOjOh6QEpceqrlzxlAdvUh4rEiAl0f3o6PC5UmIKTogEricIEJIVQYBwHpcKKf7sF0pgcS+RE8wnJECYq/cBaWz08REg7DN9xvT0PqRC+Izzca72tna7U3snnQDhfKFHCVwzBQjcmAPPGPPmfjEeAoo+KN5rRgKk319rSoDoN74IiIAIiIAIiIAIiIAIiIAIiIAIiIAIiIAIiMAjRGDkBciyZcvspZde8kVqFqvp88DCdfXNm3a3ttbu1tX5oj2L6/TzYOGaBXmahyMhSIT0bmqeeUNYNGdRnPGff+F527hho8sIJAgL8aGXBQvkYQtCg0V3kgahkfeZ02ds/4H9tnPnTjt9+rQv3g9W+ir0vKDsFQKGRXfmTRoBKUAigmtD8CA+KM80b+48lyO7du+yw4cPp0VLNgIE4UBJLW8snpfn52NsSkVxXaRNSK0gNmZMn+69Pm6R8GhtTZcgKywo8BRKQWGhi4fQowT5xAZTNn4OfUYQEYgQBAfXxD68QnNyEhouK0rLrGxC1OQefkgQ5EtzU5OzpkwXaZKQ+uC4UIKL63Eh0tRkCVJClL8qKfF9Q5N29oEh80KIcB2U+uJnnivGg4c3clcCZMDfXRIgj9Cvdl2qCIiACIiACIiACIiACIiACIiACIiACIiACIjAyAmQvFQJrFmzZ9u6det8UZrFcpqcX0v1jGCRPjQH53MkAuWMWOC+ceOGJzHOnDnjC/F9SRDKW3lqIS/PF9VJXzz++OOeBqE3CAkISmuFRfsgQVj0Z0GdBXnmw8L5yR9P2r59++zHH3+0S5cvuUhgH/YdaOO8lPjifJTiYkyanyNQQlkrFulZjC8vn2DTp89wWcM10SCdMk4IjVDqa7ASWMgK5uYyIS/PJQEpGEQP/T2QCVVVV62pqdEbiLNRfor0B/vAi5+5Lr5HgiBRSMvQID0kMRgbXsyTc4b3S0tKXFLR1wURwv1zVh2d6b4i8GbjOOQS953kD2N18urs9LGZO1+RFuGVSN1rRAmfBwnC59wrjkVseVqkvd25kgDiWijlxecTKyqsLCW/1AOk/6dXAkS/8UVABERABERABERABERABERABERABERABERABB4hAiMnQGIdrZYXi0ViYu5clxAkAkh7kPBgoZqFd+QAG/vRzwOBQSNxkgOfffqpHTl61Bf1g0zIvBmZrc3DgjmL4StWrPBxSJ8gUxibhfTMZAOL88wH+UBiAhlBOaqryIPmJl+QH2gL5aJImjBfzolwYZH+b3/7m4/JPizScy2hQfikSRNt9uw5Phd6WtyhP0jG9Q0mQBgHWQI/FxgFBc42XBuyAb7sE8QRkoF+LIVFRS6S2Kezo8O420gR+HB8W2urdSUSLlb4OSQyGKutrd2PLS4u8jJeZaWlPZquc66C/AKfD30+6L7S3tGeFhthLvBgPIRK73sS+oXQt4RxQkqFr1wvz0FopM41BYmCkIFFPX1OKDlWUmJFxcU+Rlc8rh4g/TzIEiCP0K92XaoIiIAIiIAIiIAIiIAIiIAIiIAIiIAIiIAIiMAICpD2Fm9A7gv0LJanyhuxgM9CNyWKSHtMrpzsvS1Y5EaIIBFoaE5K4csvv/RyUufOn++zF0hagKR6V4QFcRIRJEqQH/SD4HtSA8zFExAdHS4/kBVICNIm3pekrs7lwGBNz3lOuB7Go9zW66+/7l+RCYxHWSvGZh4s2p88edLPgXRhC43E29rbXZAgIxACkWAodiEBg3feecc2b97s48CHuYf0SkimhJ4dId3C3H3MjPSKy4JUUoZz8FlI1LgcSXFJCxP6pqQanUe9QEISJunXHcqKMZ/M8UJz9HgsKjeWSEbXlPniHPDnvZAyCeNkChv6mZDsCWOyfziOsUMPmHAfwn1lvyBveK8zFpMAkQDRr3YREAEREAEREAEREAEREAEREAEREAEREAEREAERGDkBYgiQZDReGDWTL+WqtmzeYgsWLvAyRix0s3DPYj9ihIVsyl8dO3rU9u3fn+7vkFmSKlOAhEV0P18y6Yv0oXm3l2wqLfWFfrbQeBvhQS8OvvaVMBnoeUDWUF5r9erVtmPHDi+/Rbkn0g28mA/S5fr1a7Zz5y5PmFAqKkiQsIjv3coDpywESBAXvRuzByGQOefMZu/h/b7eC8zSUiXVPD4ck0hwB6O7iEgJciRzLunrSd3wZGr/UKaM68zsvRL2z2xQn5YyCBTvXx/d4d7lz3r/nLmfH5HR+L7TzAXIlYYWO3i91g7fqrOjtQ12o6XDuphTin/Mkv68+nz9v32gh/pXghIgD/Xt1cWJgAiIgAiIgAiIgAiIgAiIgAiIgAiIgAiIgAj0JDDCAiS1CJ5a3+9xKkpUvfnmm7Zx40abPXu2pwHo4UASg/QEi9yUWrp+/bp99dVX3pujP1HhC+CsVWeYFoQKSQAvyZRq2p25UB6SCKEHyWC9Pno/KaRL6DVC8oMm3AgXSk8hRniPhudszPujj/5o+/cf8HSIy5EwWGqhPlMk9JcAYfzewiFTgoSSXAydKTky98lMffTVFD40QQ+SI0wzPV5G8oKLCPe1P6kSdojuTyRAes+vB1f/PLqXLiH68g8kSvr7ZxsmlBInHI4AaY3F0gLkUB8CBPnBXMmt9FQfkQ7pLVwelt8aEiAPy53UdYiACIiACIiACIiACIiACIiACIiACIiACIiACGRBYOQFiHsJ1pd7nR0B8rOf/cyeffZZT1EgK86ePWsnTpywQ4cO+d5r16zx4ygpRRkp+mogGXo3Re9LgGQutGdx4VnvEkp1LVmyxLZu3epltkh+UFKLNAl9TF599VX/SvmrgwcP2gcfvO8pFube0hyVBvOUQuprrgKEw0Kpq9A8HIGEfEH2ZC7Yh5JZoSRWKBMWeoYETqEpPPsHYcSYmRyjlIlPuptXhpAIgql3cqO/JEc6/dErKZROYPQXwOgvWTQMAeKqI50Aia4xzMMlUtZPyPjZUQJk/NwrzVQEREAEREAEREAEREAEREAEREAEREAEREAERGDYBO6TAEktmGcuzJP6eOqpp2zbtm32/PPPe4+Lffv2+euHH37wXhcbNmxwkUDPjKtXr9rOnTtdkngT707+tj/aMssoZYNgOH/RTypl8eLFtnLlSm9+joj47rvvrKqqysUDzdDfeustL4l1peqK9zD5/PPPXexEzcej5uV9bRw/UAIk8xhKaSFYSMXwlYQIrCj7hXEKyY/2jg4XNJT4Iu0CZ66B82SKCeaGwOF6ECl8zr4Ik8yER3QM4997BdkKkFzv12D39J6SWNFTwSytK5UAqWposQPXa62/BEhPARLUR88SXA+bBJEAGezJ0uciIAIiIAIiIAIiIAIiIAIiIAIiIAIiIAIiIAIPEYHREyD05ViwYIGtXbvWUyAstpOWOHLkiB07dsxLYlFi6oknnrA1a9a4PECA8Nm1a9d8sZ70Awv2uS6o5ypAGB/BQH+SefPm+ZyWLVvmwoHm5p9++qmdPn3aZQHJEBIglMC6fPmyl8Dat3+fCxJPriSSwxYgzJ9SWpTUIlVCbxEkEWKGhu+UsKJvR0dHuzU3t1hDY0NaGiE26F1Cf5KQAkEmBQGCeOIzrjeUyeJ8MAjN0tMN1nk/VWoss6H5YAmQXO/XYP/A7hUgKXFhSS+B1RaLmQRIH8Jq3e/3PmxSZ7BnRZ+LgAiIgAiIgAiIgAiIgAiIgAiIgAiIgAiIgAg8sgRGT4CwmE7SYPr06S4N+JmUR3V1tfcBYRF+1apV3iMEQUKygRJYx48ft++//96TIKGp+FAX1Adqph0eAcZmcR+hgfSgXBdihnkjMyjN9fEnH7voQMgwz4ULF7pAuF1z2+7U3PF5Nrc0R0mKjBXnvkpDZdsDhNQHvBAgyBAECHLmscmTXSYhKRoaGqy+vsHqG+rTTd5pBo8AmThxoh/DRpqEFwkRpAf7sJEc4T3EDfeHe8Ln4f2kl8sq9PeZN/vE8+L3NC/vT4iM1D8zCZChkVQCZGjcdJQIiIAIiIAIiIAIiIAIiIAIiIAIiIAIiIAIiMC4JDB6AiTgYRGekkxIBhbyWbjnewQD5aRoKI54YMGelAJN0U+dOuUy5MqVK94wnffDQn0u6Y7+BAhzYw4s6JeWlVnlpEle0op50PB82rRpLg8oZ8UcEDKnTp/yJu6UmkIGhJQGUqS/bSgChHFhRAKGVImXrUp0WXFRsac/SKkgXxJdXdbQ2GhNvBAZzCOZ9M9gGV7MDZmCAGFsrtuPTyRcdDB/pAdShevife5TR3u7pz8KYVRa5jLLe5AUFkiAjJN/+xIg4+RGaZoiIAIiIAIiIAIiIAIiIAIiIAIiIAIiIAIiIAIjQeD+CpAww0zxwII7i+vIABb2WUSnPwjlnEiAkEagzBSCg89IWCBMmhqb7OSpqDE6IgAR0trSYh2d3T02+mu+3ZtU5nw4hgV/BAfnoswVqY+5c+b4z80tLXbhwnmfz9Sp0yMR0tnhc6B/CV9D43GSE3yfyzZYDxAYcW6ul3O1tLY4o4L8qPl5EBhcA/syB15waW9r830ofUVqgyQIG6W0kBpsHMfnofwV9wapws8hKYJwCv1K8vPyvB9ISJaUlpVKgORywx/gvhIgDxC+Ti0CIiACIiACIiACIiACIiACIiACIiACIiACIjDaBEZfgAThQOqARfQZM2Z40gIJQp8QmnzTF4SUAuKDBAZ9Q8onTPCF+6vXrtmlixft+o0bXmqKsk8s0If+ICzUBwnRV+KD8/Ni0Z/F/tKSEpcDEydN8rJX8xcssNUrV/p7NXfuuHChsXljY6PNmjXLZs+eY3PnzvHkB+W5Ll686CW8mEdIpXAXs02mDCZAOA8sECCUC0NukObgGjgn14qUgWfUlyMvJZc60lyYS0iCMDeOQ25wbOj3EXggP0iWsFFui32ZQ148bmUTJrh4YQ4lpSWejEFSqQfIaP+7Hdr5JECGxk1HiYAIiIAIiIAIiIAIiIAIiIAIiIAIiIAIiIAIjEsCoy9AQmKBRXaaoi9atMjTHyzG018D4UDTc6QGcgAxggBZtnSppzPyCwpchJASqbpyxVMRVVevRomQVF8LxgqL+5m3JfT3CP0tEB4zZ8zwXhozZ83yhMTkyZM9+UF5q71793oTdspeUR4qPZ81a2zGzJkuUZAfiJBLly75HNgvCJBsJEh/AiSkZBAvlAFDRvA9G5ICCYEA4jqZL8KmtKTU+dB4BCEUxBDXHcQQyQ5kCBu82I8xCvLzvfwXcgUuvFd944YLKcQO18p5i0tKXLQgXdiXsSRAxsc/fgmQ8XGfNEsREAEREAEREAEREAEREAEREAEREAEREAEREIERITD6AoSFc+QHjcNpLo7gYHGdBt/ffPONXbhwwRfcEQDICKTH8scfj3pxTJ/ufTpIRJBMaGxo8J4YyIG7dXXpNAjHUw4qsxwVC/+h/BbJE6QBC/2TKys9eUK6gcV85keqAemwZ88eFyBIFs6HROCYFcuXe6+S5StWeKkoGrTTpwSBgzgJpbCGK0A4HgGBgOGaORfXzxy5Rq4bgcH18F5JcYnl5ed543X6hMAAOcExpDgQJqHfCu+FdAc1rbwUVqrxOcmbmFmPhA2fTygv93MhbfgKpyBqgvTh64Nsgt5lZm2xmF1paLED12vt0K06O1rbYDdaOqwLEUQCyJJ+fbFk6qvxns88La/8ekbk39jYGUQCZOzcC81EBERABERABERABERABERABERABERABERABETgvhMYHQESLoMFfeTHsseX2ZPrn7RnnnnGF+S/++47O3z4sAsEUg4kCxAeCJKlS5bajJkzfAH/1KmTLiaampp9AR45MmP6dC+VZbGYywIW9elvwf4IAM7pi/t5UckrFu0nTpqYXrznfKQ3SJ2QLEEMIGeQMqRMSKQcPXrUy0+xIUlIQiBAdmzfbgsXLfL3kSB/+ctf/Bra2lpT5x78BvaXAGEeiBSuCTnEtTw2ebKLGuZGegMBwrVmJl6CdAlJmyAqSIMgUnh/0cJFLjFq7tQ4Jxqbcy6apyMvuL4gNtpaW10uedmrkpK0+CBxEhqwD36VI7vHPaXNUuKCL50IEDMJkD6QS4CM7HOo0URABERABERABERABERABERABERABERABERABMY0gQcjQJYuW2rrnlhnW7ZusbbWNvviiy/s0KFDLhlYgJ85c6Y98cQT9vJLL9vKVSutctIkL3OFYEBGUGqKxXdKY61cudJ7iLBgjxwhEcKiPuOwYI/8SPcHSSStqLjIBQvH83lm0gPRgFxYunSpzZ41y5MhLP4jZ0IZLEQC48+ZM8defPFFFyGMx+fdAqTNurqQL4Pf/IEECNIDQUOZLa5n2tSpLkD4PvQGQYCQBgkvRAUbAgXZwwtZgTDh+uKxuJf8KiwqdFadHR1WWFTkggXZwlckD/PiFSQMDGETEjJhbM4z2psEyNCIS4AMjZuOEgEREAEREAEREAEREAEREAEREAEREAEREAERGJcERkeAZC5Ys6hOYgOBgDxggR2pQZkpFvNZfKfZ+MaNG+3NN9+0J9audcFw+fJl+9Pnn9s///lPO336tNNesmSJj7F69Wr/+cSJEy5HkCGUqqK3CAv2tXdqPS1xu+Z2umQUn5MgoWTVn//8Zz+W/h2cf/r06bZyxQrbum2bixLKctHsnBdJEY5hP8anEbifo7bWfvzxx3QJrGzKXzHngQRIoisR9fJobXHpQZoD4cD3cOMzhAXf8zU0YQ+9TuAQXqRE4Etdp9KyUk+CsD/zzM/Ls65EIp2aYV7IjsxeISFNEyQI4zIXBNNobxIgQyMuATI0bjpKBERABERABERABERABERABERABERABERABERgXBIYfQHCwjuL6PTgQDSwmE2pKUpXsciOEKBMFlJjx44d/nXqlCmeDvnqq6/s+x9+cNHAcY8//rhLCMpltTQ328FDh1xEkNzg/aeeesrPc+3qNbt46aKXqSL1wOI9kmXdunXeW+Ozzz7zMREKLPpTamrDhg32q7fe8nJYjIkEOXjwoIuSc+fOuSzhPEgJrimUpApN0LN9HPptgl5QmG5cnkgmXHpwHr6GpuZBBIQG55l9T0LPE47h+7APX8MYYY6hZwciJfQv4T3uE1+RJ+EzfoZf5lyyvdaR2k8CZGgkJUCGxk1HiYAIiIAIiIAIiIAIiIAIiIAIiIAIiIAIiIAIjEsCoytAwsJ7WFxn8Z/FbORBZr8OJMTUqVO9FNWiRYtcQrDP4UOHPP1BOSzKOm3atMmbqDMGguTokSPW2NRkM2bMcHFCiSoaqdPjA8Gxf/9+L3mFEGDcF154wRf3v/zyy3T/EVINpDqefuop+9d//VdbvWaN39nLly7Zrt27vV8JIoR+IfTOyEtJAgQBZalCCapsH4f+BEhRYZEl+U8yemWyyxQfnCcIkcym75n7s08YJ1N6BPER3utvH8bNnAf8ekuUbK93JPaTABkaRQmQoXHTUSIgAiIgAiIgAiIgAiIgAiIgAiIgAiIgAiIgAuOSwOgLkLAYPxguxAAJC2QEparY6LNB+SlSHPQJ2b59u6dFKJ9FQgM5wsI8ZbEooYUA4XN6X1Bm6+9//7unQJApCxYssNdee83LV33//fd26tSpqAeJmSdTNm7aZG+99ZatWLHC37uIANm1y3744Qc7fvy43bp508/l15MSDINdU1+f9ytAiorSu4cF//T5ejUX6f1+X2KjN/dMgdF7/N7zvEc4pK57KNc7EsdIgAyNogTI0LjpKBEQAREQAREQAREQAREQAREQAREQAREQAREQgXFJIDsBkkzGLJ40y0smLd7earGmOqs/d9Ku7v2H1Z350ZINNWbtLRazpMuC6L+7t/76YfS3oM+RlFgijUEahDJTbJSXImVBqSr6f7z5s59ZeUWFJzsQGIgOensgRrZt2+ZlrEiAUF7ryJEj9sknn/i+lNxCcrzyyiv++fnz512MnDlzxuXI9GnTPEHCOKRJ6Cty7vx527dvn5e/op8I+/Wef7Z9PzLZZCNARurRypxfD0kShMoDFhvZXqcESLakeu4nATI0bjpKBERABERABERABERABERABERABERABERABERgXBLIQYAgJRAgba1mTXet4dwpFyD1vQQIGHoLEKOMUy8+rkhCgqJXomEglPSfKCsrszWr19jPf/6ml7P6/PPP7eixY54MQWw899xzngBZuWKlVVZOspaWVjt58kf7yxdfeBmtG9XVXmJr+4svejP21rY2b3D+3T//abdu37aJFRWeOlm1apWX2rp9+7ZVVV218+fP2e3bNdbR2eGls+IZ8/fr6+M6B3ssggDZumWLvfPOO7Z582ZvvF6YkQAZbIxhfz6eBEiS56vn0xQLwi1m1mlmbaSFGlrswPVaO3Srzo7WNtiNlg7risUsSQ+V1BMao7QYj6H/xx9I/+90ibFhgx1bA8Se+P3eHuR6esqxNVnNRgREQAREQAREQAREQAREQAREQAREQAREQAREQASGRyBLAcICsSdAEi5ASIA0eAJkZ0qA3DFra/aF5Yx15B5T6y1AopXmaJfw2WDrsexXWVlpixYusg0bnrSXXnrJm5j/v//7f3uyg2TIhLIy7wuyYMFC7yFSMaHcmpob7UpVladArl275ukNmqAjHShxRcrj6rVr9umnn3oZLc5D8gQRQiPwtvZ2a21u8f4i7e1tlkh40at7BEiuCRBG8VJfEyfalgEESK7jZvtMpFMgwxUgfd7cbGcxhP16C7Pw4MRiLkBaMwTI4QEFSKQ8ggQJM3lkBAgXPNg/uiHcHh0yKgSG+69Od35UbpNOIgIiIAIiIAIiIAIiIAIiIAIiIAIiIAIi8AAJZCNAUomOZDJVAqslEiBnT7sAafAESK3F0gIkaclsl9b8r/mz39iX8lRr16yxDU9usM1bNntPkP/7v/7LBUgimbT8vDyXCpWTKm3WzFlWXFJsLS3NVnv3rt24ft0aGxs9eYIA2bRxo61Zs8YeX7bMbt66ZR9++KEdOXrUmltaXKZkrg9nJgRYNPZF814JFm8Unv3l+L7FRZEA2bo1SoA8fU8ChCboOQyaw67pilc9DFQONy9tDHI46Ujs2mecKFrM77SYC5DLjSRA7hgC5NidRqtuabeuWNwSPRIg3fIj86oj3rndy5G4rPs9RmxtPwmQbG/5/Z6gxh+MQOaTP9zfCpl3XU/AYOT1uQiIgAiIgAiIgAiIgAiIgAiIgAiIgAiIwHgkMLgAibIOUXmneLLL8tpbLZ4WILut4exJS9b3FCC5aI1sV/HCfkGArFm92latXuUlqz54/wMvgdXR2enli+gfUlhQ6PKD77u6uqyDFEdrq3V2khEwT32sX7fOVq5YYYuXLLE7tXfsiy++sOMnfvSeIaQ+Qjqg950N8gOB4HxS/5XttUTL69EWBMiWlAChBNYESmAVFnb/dT4nyGXwbB7F6CKiPXNNgKQEQTanGd19ogRISyxmlxub7cCNGjtyMwgQSmAFARKVvCLV1HcCJLpD9yIf6ZswynQkQEYX+Mifre9f2EM/Tzo7NfQhdKQIiIAIiIAIiIAIiIAIiIAIiIAIiIAIiIAIjFkC2QmQhC8FJyyeTFheW4vleQmsM3Z17y5rOHMqJUBaLB7pgJz/ej6XZWUvgbVokc2fN8/7d9TV1dm3335rly5dcgHSlUj0W9UnrPZxPsZZvGiRzZs3z2bOmmlNjU124OBBu3z5spe6IgHSe3WQ43q81zsBkuN9jhIgRVEJrHsESFHqZCn5kQukbOaRaXdySoDcBxmTzXyz3Ie7hgC50thsB2/ctsM36+y4J0A6rTMeN56O0PMDARJP9QCJhh+oB0haBWY5k7G3mxIgY++e5DgjCZAcgWl3ERABERABERABERABERABERABERABERCBR5pANgIkaV2sFCM/PAHSYnmN9dZwjhJYu6zh7CmzOhIgrWkBkstafS77cqsKUk3QS0tLrbikxDo7OqympsZamps9/eF/t9/PoCxvh2XsnuMUW1dnl92trbXm5mbr7OryJuf9JUBG4pEJ8+gpQN72JugTyiussKiw+zT3rQZW6hRpXtlWwsn1ro0EsezGcAFiMatqbLGDngC56wLkRmuHdcTzUgIkSn/EU83PU3mQ9AkC7u6r7BZ72c1ibO4lATI270sOs5IAyQGWdhUBERABERABERABERABERABERABERABEXjkCWQnQBKsFltKgLS1WLyx3hrPnXIBUp8SIJYWILlXa+oRQBjgnvSebeZxmRWdBioXlfl3/L2X8Xsv/9PjI50auQ8SgvMXFacSIBlN0L0EVg8BApT7IB0yIzE5d8O+D/MZgX+P3QKk1Q5dr7Gjt0iANNiN1nbriMetC+2RkfzozoNw8v4SIBIgI3BrNMTwCUiADJ+hRhABERABERABERABERABERABERABERABEXh0CGQnQJKxpMUsYfnJhMXbWizWmGqC/s1OFyD0ADHeTw2XTHfXHmGSKQmRHj/1c2hG3mM9PwuR0t1dvEeLc0+RuPzIuA7SJekt/e3wJEAkQIqtghJYW7baf/50rUR5AAAgAElEQVTnO6kEyAQrKizspTyGd67B70S26Y8w0v2ez+Az7msPFyDJKAFy+HqtHbtVZydq6lyAtCNAuK/JmKc/4slUMSy/9O7rD/daCZCh3QMddd8ISIDcN7QaWAREQAREQAREQAREQAREQAREQAREQARE4CEkMLgAiS46aXRPyKcPSFurxRrrrf7iObv2w7dWf+GsJRvuWpL3fd8Y+uA+seqdFYl+7s5phNlme/qe43ULFK4g5k3CvdF5pvDoUWFrmBIgaVZYVGTlFRW2cdMm+7/+z//DNm7caBMmlFphQcH9yHxkC2bc7tfpJbDMrjW22fHqu3bidp2dvlNn1W0kQGKWiJEAicRHPJkqgtXrcZUAGbe3/2GfuATIw36HdX0iIAIiIAIiIAIiIAIiIAIiIAIiIAIiIAIjSWBwARL1wUhaXjJpBSRAOtrNmpus8VqVXT9+1BquXrZEY4NZR1tqYqFzxv2SICN5/YOM1dclDNN5dJ8x6T1LCvILrLS0zNauWW2/+MWbtnbNKistLbb8/PxRvNCH51QIkFYzu9ncZqdu1du5O/V2sb7BahAgeTFLxuJp8REJELOkBMjD8wA83FciAfJw319dnQiIgAiIgAiIgAiIgAiIgAiIgAiIgAiIwMgSGFyAcL54MhIg/urqtFh7m7XcqbHaK5etpea2JVtbLNnZ0T21WHxkp/kwjkbDdnjm5Xm5q/nz59mWzU/ZgvnzrKiwwN8fMdfyMPLr55q6zKzdYna3rdOu1jfb9cZmq25usYbOTuuKI0AogRWPGqCnEiCUeMvclAB5hB6Y8XWpEiDj635ptiIgAiIgAiIgAiIgAiIgAiIgAiIgAiIgAg+WwMACJMyN9eFYMmkxEiAuQhKWbG+3joZGS1D6qqvTLJlIX0rP3gkP9grH5tkjQiy0ezGmeNwmlJXa1ClTbMKEMovH4z36j8iEZHcXoZqwmPf5aEuaNXcmUq8ua08mLIGXS/UA8S4gqVJYSoBkx1d7PXACEiAP/BZoAiIgAiIgAiIgAiIgAiIgAiIgAiIgAiIgAuOIQHYChAV43xMBYmb5lBEiGdKVsFiCJeee49BEPNqUYejvYXBG/v+irzRcR3zEMxuvh4OFMat/U2BCKZHyiF5R0/OupFmCXi5u8qIm6PcKkAxtFz3sfTShH983IvbE7/f2eQUPQbW6rB6Q8b/TSP9iDXdeT8D4fzZ0BSIgAiIgAiIgAiIgAiIgAiIgAiIgAiIgAvcSGFiA9GhmnirZxNJxPgv1dE9IJUN6io5oGXp8LxXf/2clTSi12O6t3DPkR+SPUkmR+z+dh+QM3SrOH89Y3J/D8ESGpEeqBXrU6D69ZSNAxium6DolQMbr/bvnIR2pX68SIOP+kdAFiIAIiIAIiIAIiIAIiIAIiIAIiIAIiIAIDEAgBwGSUbIpHsuLkgrpZbje63ESIDk9dinREbWbz5Ae6fdzGu0R3tlbmndfvy/vZjD1Xh+R/uCjngIkHEZvluj7h6eUW0qArOsnAfIIPzHj7NKVABlnN0zTFQEREAEREAEREAEREAEREAEREAEREAEReKAEshEgGYvKvjIcMwRI34vHGYvID/S6xvfJ6Q0yUn/iPb5JDHX2fT/X4V2SNj0FSE/a9zZBH+o8xspxEiBj5U4Mcx4SIMMEqMNFQAREQAREQAREQAREQAREQAREQAREQAQeKQIDC5Dor+czBUjq7+dj3k36kSI1Whfr5ZqU/Bgm7u7CV30NFEqNdUs8CZBhAtfho0NAAmR0OOssIiACIiACIiACIiACIiACIiACIiACIiACDweBwQXIvaKju4DQw8FgbF2FBMhI3I/+BUhUFWuQ/NJD13tFCZCReKrGwBgSIGPgJmgKIiACIiACIiACIiACIiACIiACIiACIiAC44bAwAIkFAoKlxOaovd+f9xc7jiZqEpgDfdGZT7X0feZeaV7ms33Op1KYA2Xv46/TwQkQO4TWA0rAiIgAiIgAiIgAiIgAiIgAiIgAiIgAiLwUBLITYB0LyNHHRS03T8C6gEyVLb3yo/eAmSwkSVABiOkzx8QAQmQBwRepxUBERABERABERABERABERABERABERABERiXBCRAxuVt06T/f/beQ7txLMva3LC0EuUVNn1WVves7qmZx+4HmX6AXv2vrs6qtOHlDT3MrHPuvQAIkfIRcptRKEokzMUHExlnY599AYHzM0AuwkcB5CJC/P6OCFAAuSPw3CwJkAAJkAAJkAAJkAAJkAAJkAAJkAAJkMCDJEAB5EEeNg6aAsiVzgFmgFwJ1/2dmQLI/T02HBkJkAAJkAAJkAAJkAAJkAAJkAAJkAAJkMD9I3CeAOJaXNVbXbH91f07jhzRLAHnALkml8cbgv7/2SueHdaueWrcg8U+x7FjP8N7cGA5BBIgARIgARIgARIgARIgARIgARIgARIggVsncF4tbVFNbJEwcuuD4wpJ4JoEbvtB+WsO454t5v3tP/6zIoB8jkL6PdvjRzuc2z52FEAe7anCHSMBEiABEiABEiABEiABEiABEiABEiCBJ01gUR3tonrYRd8/aajc+XtD4LbrxPdmx641kJoAIusgoGuR5EI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IHbIpDfcEXeDZfn4iRAAiRAAiRAAiRAAiRAAiRAAiRAAiRAAndPgALI3R8DjoAESIAESOAWCFRFj9sUQCiG3MLB4SpIgARIgARIgARIgARIgARIgARIgARI4A4IUAC5A+jcJAmQAAmQwO0TcKLHTcUPNzInfFAAuf1jxTWSAAmQAAmQAAmQAAmQAAmQAAmQAAmQwJcgQAHkS1DmNkiABEiABD47gdsWQGTAIn5QAPnsh44bIAESIAESIAESIAESIAESIAESIAESIIHPQoACyGfBypWSAAmQAAl8aQKfQwChCPKljyK3RwIkQAIkQAIkQAIkQAIkQAIkQAIkQAK3R4ACyO2x5JpIgARIgATukAAFkDuEz02TAAmQAAmQAAmQAAmQAAmQAAmQAAmQwD0kQAHkHh4UDokESIAESODqBCiAXJ0ZlyABEiABEiABEiABEiABEiABEiABEiCBx0yAAshjPrrcNxIgARK4RQKLwsUXZWRcFEZ+3WyNi9Z70fdXRcIckKsS4/wkQAIkQAIkQAIkQAIkQAIkQAIkQAIkcD8IUAC5H8eBoyABEiCBe0JgscxxnrBQFzMuK0JcVQS5zHovM89VYFMAuQotzksCJEACJEACJEACJEACJEACJEACJEAC94cABZD7cyw4EhIgARK4IwJVyeBiASTHrGzhfnPv7vuLhIhCWMjrazyLQdflAfK+eL1mBLctqniYHZ9XG0B+1Q3e0VHmZkmABEiABEiABEiABEiABEiABEiABEjgqRGgAPLUjjj3lwRIgATOELg4PcPMIVLAWYlhsQBSKgNuC1WtoFjbJQUQJzScL6x4kD9XeV3kbDHjLOeiAHIVupyXBEiABEiABEiABEiABEiABEiABEiABO6OAAWQu2PPLZMACZDAPSEwXwKofzrPfVFtD+X8F6UDpBRM6gJI6arI4VkBZFEbrdwqDue7P5wwU47oukJIKXBU90TWP0vkss4Pt75i6avpM/fkHOEwSIAESIAESIAESIAESIAESIAESIAESODhEaAA8vCOGUdMAiRAArdMYJ4/Y7bcb8QH+TP7cnJD1QViZAPnmyh/dkuaecu5jAAy6y2Z8aRo66uz2zbrq6sJ80ZUjvlS2oPd+Kx8UxM/5m16zlHR7VUWda28bvkAcnUkQAIkQAIkQAIkQAIkQAIkQAIkQAIkQALzajN/+4//tKWZi1ugkCAJkAAJkMDjIXDW9zFfHij+dvCMDFGVImQJvxAMnAekKh1UvR5OsigbapUyydnmWtW/lXSbNgNk9ghUxqyWjLOelKpIMm8PZ9tyiWBRaXdVtL8qP7u4FZf1npghz7TkckKS7sOl1JjHc75xT0iABEiABEiABEiABEiABEiABEiABEjgSxOgA+RLE+f2SIAESOCeEJgVQKrCwewAC/dHIYDI96VgIQKIK/Q7CcStwXg7qi6QeoMss3YnmThnSLmFSvD5uQKI+7IqglR9KU58OQt/dq684thwhDJdyIkws2twfpb6p54KQ4sEEDpB7slFwGGQAAmQAAmQAAmQAAmQAAmQAAmQAAk8agIUQB714eXOkQAJkMBiArk3632oGB90Ifety95Q74cTQeRLm90hhX7fOh204D8TdlE6QMqRlGtUtcErG2adydmwCy3O/6jKF3X3R03UsYKEG4dzctRlktLhUrpdCueLjvWsp6Q6Pi/3lIefGyeIvFdfmTIELpshwnOYBEiABEiABEiABEiABEiABEiABEiABEjgegQogFyPG5ciARIggYdPwCt9F4Uo4FSQmZq9a1RlC/eVtlAyW+AK/k78sMKI61lVtLLSH2bFD8n/KEUP5waZRTuvQWN1eM5hojJKIeqo9KArcmHohaAj+y2GkcI0Uo9Lr7a7KvfZfOq2VnV+zHIUAcQJH4UwVGk2aUQkCiAP/wLiHpAACZAACZAACZAACZAACZAACZAACdx3AhRA7vsR4vhIgARI4JYIFGX+Qj2wXgdr2dDfcvdZ1YtRyg1GHzF+CFlMCvyB51kRJIeX5UCWWWOHaSeV5xlyWa9W/c02jC9Efs4AWabSBqsejVF1ohhBY97LrlEFkMrkefDcpAt7yHwzTX0gs9+5NboWXrIaz/NVJMksk6pjo2zkVYkMkYVc2ysrghRukdl+Y3R/3NI5zdWQAAmQAAmQAAmQAAmQAAmQAAmQAAmQwHkEKIDw/CABEiCBJ0JgngBihAfJuJBJRAoRL2zrJ9UqbCaGvGcZ8ixDpu8p8kxEkByBCCF5rpOXmu9kXhFDZH75XZYxy1mxw4ogZp2pEUJUunDSgjkoZ1M87GdOULCOjyJrxPNV5IC8uwQO34PvefB9H/A95IGPNPAxEQHE9+HpVBVKzLy+HwB+gFxkHplH1inLi4PEV4XETPJ9sU1fNZ6Z7A+7E0WLsfkKzhM5C7mbJEACJEACJEACJEACJEACJEACJEACJPDlCFAA+XKsuSUSIIEnQ+CyFe7ZZIvSJOB8CFcDVjMZFAuXo6mPS0r7GXwk8HMRIYxwAStgIM0gUy5TkiBPJkinMo2RTKdIkymyJAVSmTJ4aaoT7Gd5miBLEqRJgkTeVTQxAoubVBxJEyO8zIShmyyRGQGkEBYqXbNsGy/T+soKFSpcWAFEhA8rfgRBAD8MgChEZgUQEUOCMIQfBAjCQEWPwA/0d98P4YcN+GETQRjDD0N4YYBc1iHzhgG8QOYJ4fkRci9CnvtqaBG3iAgrKpa4MdojIi2wbuPlBK0ys8St9fzzz22+WO6yp+ttDJrrIAESIAESIAESIAESIAESIAESIAESIIEvSIACyBeEzU2RAAk8BQLVanJFyCgcC4ZBPVnCfFYWsMvCf23BGkKXPjFbU7cuiorQYASHSjsqdWSI4JHAzybw0gnydIpcRY0E+TSFZ9/zqfw+QT4dIZuOVAARIUREjVIAMUKIEUFEOEn0dyeApGmCVIQU6zCx/bCso8Q5QGaFASeAFCzs1+I6cWT1IxUYrBtD3RwBcucE0a+NoyMIfHhWxBABRFtg+Z4VQHwrehjnh5kiFT/8sA0/EiEkhBeFQGREFF+mOEYQxfCDBhA0AT8ybhBZPhLBJAQCI8w454iKNWoRcQ4S8252z2WLVDNGzl43VYfJWQGkPI/mXXHmXHGJJnaOGRHkdgSap3C1cx9JgARIgARIgARIgARIgARIgARIgATuNwEKIPf7+HB0JEAC95KALb/Xcx0qBeyylG2f05/RMUyLqczLTJpGUXyeXe9sCXzWFaK/qSNCGzTB1zwOl6thWlN54rhwLalS+TlRt0WWTNXBMZ1MkE5E1BgiHQ+QjIaYjkdIJlNk4wnyyRSYTGEEkDEwHQHJGMimxi1S5F2Y7A9P215VJs33KB0fmgWi47ZB4urasG4QZWclANvWqi6AFNs7c05URAMXcF4JRNdvndggLax8D6nnIbUZII5/9RBJuyvPCwE/RuZZYSMwzg8ngHixFUDiBoKohSDuIIybCKMYYaOBqNVE2GwgjBvwokiXzQPjIJF3EWpEKNE2W5I3Yo+mcYxIYzIbPl/0zjI7LmeU0VDMeyGA1Ocz6tDcK8jkr1jitVlKhwqFkHt5++GgSIAESIAESIAESIAESIAESIAESIAELk2AAsilUXFGEiABEnAF5TLsus6kWjLWArWUoCutnLTM7+UQKUAEEJVAPFPCNvO7dZcuDucNMHOY4HEROCQ3w4WOi9ih7aesyIFpAqhrY4psOkE2FXeH/C7TGOlkgmQyRjIZIZ8MkUyGmI6GSMa2vdUkMeJHkmhLK3GGIJ3Ay6bw8tSILa69lASJ24Bzz45J322eR1lfn/W4yPK6T5UCvO6hNUg4waNgXG2BVXx4tsBvGovJzCU55e4mCTaXSZJPDG4TdG7D2s12ZRCBRLwjQ4QMtq1W4GuGiIgZ0g5LHCG+OEDEIaIiSANR3DDCR7OFsNlE0GiqUyQPQ+RxiFzEkCiGp1MDXihTDC+ItKUWghC5HyDVEHYhbV7GNOKEMNPay54uVkhye2nnX6BfFFkw9vtquLuSMwdzxpPEa58ESIAESIAESIAESIAESIAESIAESIAEHiIBCiAP8ahxzCRAAndEwBbb81LYmBmILaaLdFEKH54KFq6AbbwfIn7kSK0AkooAIrVsXa9nwsRV5MiMk6MiJsi6JHRcPpMWU+LOUIFDxAwRMEYjTEZDpMMhsuEA2XCIVH4fDZFPRvCmYwTJGL4IGipqJCpqOHdILm2rJMSintXhBBcRNWwLpbIYX6GgLoRaAb0oxJelfCMwVMkYQkVxfsERPit3WPGlCE+3Lhhdfn5zqKrjw42oaAhVtNlyYoMRaYzXpuIkqThKVITwfaSedXaoUyRCHorQIc4PET8iFT6yOELeiIFGE0Grg6C1hLC9hKjZRdTsIGy2ETZaKoykYYjM5pk4sUmZi+DkWn4VIk9FsKjswwxG93lB2TpMCqhOOjJ5LPZA39G1xs2SAAmQAAmQAAmQAAmQAAmQAAmQAAmQwM0JUAC5OUOugQRI4MkQcAKIKdVL26mqx0AK66Z1UVnMN+4P+eNyK0oBRPwfIn6IGFI4QLTunMPPMvji6shS+KkRKkzYuPwu7o6pujjSyRjpeITpcIBk0Nd3cXKIAILhEPlohGw8RjYeqfPDSyYIsykCyf4QJ4e0rJIRu7yQehKJ6R9ljrD9+TyRwgk8Kj+Uadv2DDF7OX9yG3DfX/6kKgQZ20SqyvryaynndMOuSR+2ZdRZW4W6eZAj0XfTYivzfBUvZBI3h7S8ysTZEUXI4whoNOA3O/CbXQTNJYTNLkIVQLqIWh14zTayRkPn9aMIQRQiCCWTRFpn+YBtoaV5J/K7E0XKRmK2RZlTN0y/K+u5KXZW5SIKINc5TbgMCZAACZAACZAACZAACZAACZAACZDAAyBAAeQBHCQOkQRI4H4REKdGNXfDjU5bKkHyJYwQUi03G0dH9dF8UzZ34ocTQFSIsCJHmEzhT8bwxkPkY3FxjJAOB0iHfSQidAz6mFjBIxn2kY76yMdjbXvlJSnCNEWQipBicjk0gBypTZew7pJKqyOVYWrtumYjJFyTrvm5Eip62D8zAkj98GnFvT7dHwHEDdftZbWFWd1T4pwjxjNho+1thocRFmybKnVu+EasCDwVRCQwPdOpgcyLkfkxELVUGPE6HeSdDvxOC3Gnjajd0iloNuA3YvixtNySbJG4bJ8lbpEiS0ROQtcuy+5RLXtFNS87xFLWcc6PBf2z7telyNGQAAmQAAmQAAmQAAmQAAmQAAmQAAmQwLkEKIDwBCEBEiCBKxIwAkheBI9XBZBUJAYngBQtnkxIuToTbEsrI5UYUSLNUmQSVi4trZIp0vEYGI/hj0fwRwP4oz4gAoeIH+ryME6PQvyQIPPJEJApmcJLcwQZEMFDqCkWkrNhWiepK8MZOipWB9PV6uKid5FTsoDZYxJACiFkIRYrhzhj0EymxpxWYEW4iRwHE1+f5j6SLMA0D5Dk4uaQ9lgtoNkEOi0jgLRbCGVqNeHLJCJI3IQnIkhTRJEOgkZbw9Z9yRKR1lu+BLgbQUSOfdEgS50ierCRS+6JFUDKsHRzflx8JlzxouHsJEACJEACJEACJEACJEACJEACJEACJHAHBCiA3AF0bpIESOBhE3Aagmm1ZDIxpGBsHCBlsLYL+JaCsxFMcnViaFurXFpQZSp4TMZjTK27Q1wd45MTTE9PkPVP4A1OEY37CMZDFUUyCS9PJkiTBJkEnmcpkJkcDy+f6vr9TAQXD4EKNS4vQqPT1RQgxfdKLX7+wXBiiL5XW2CVpfJ5Cz4mAaRMLLnK+VpNFUmdJ6RoH2Z+0LNB3zMrgogQIj/nErzuh6ZlVhgAkQ1btz9LtojJFTHZIn6rg6i3isZyD62lZTQ6ppVW0GzBazTVHSKuk0wzSozwYuUPFUBE9HJh9G4vjVhSbY212PFzFTIuM6bYzplsmKusjfOSAAmQAAk8VQJFK87b+eup8vwH5f+nek5xv0mABEiABEiABB43AQogj/v4cu9IgARqBK5X1D67ksoz9UYesE/TuzZItspsStwSYi5CRZpoe6p8PAKmE83jkPyO8UDaWYm74xTJ6SnGJ8dIBqfIBiJ8DBBNhghlflk2TZGIY6QI+JZSunGT+J60txKhRYLBNaVEJ1d0VweIFratADKra5w5V1yBvBRADL3z6g23I4Bc7bQtjSxWkKrkrVxtTbNzX74MIkQcG5f14pJBskqYeHksnACiRy8vpDQVRkxijBXSrNqWqXgBFTIk/yMXkcQP4YkDZLmHeHkZzaVlxB0JVe/acHURQ1rwJUskipFJ/kgQwgt8wK+k1xTCiBuHE0CKJmA3wVgsSwHkVjByJSRAAiTw5AlQAHnypwABkAAJkAAJkAAJkMCVCFAAuRIuzkwCJPAQCVRzG+YJIPVQ78UiSTUpwa3Vpn1IcLkVQjTrw7o9fM3hmCCfjJAMh5j0TzHpi8PjVAWPab+PSd+0t8JIXB4jQHI/0inCLEEkU5ogsCHoeZohyXNIqy0Ttm6bG3mlAKLOE81/kOZXEpBtC+/69L99st90xDJOEBdNUjm481tiXSwJ3EwAuUhemX/2zYaWlyLITc/VwsuxSPE5g6MMujdhKk6mqp5Rxvlh5jTvhdlGpQ89eqVoYIUV49wx7h0jhhi3SBYESOMQeRzD07ZYTSCWMPUlNDoiivTQXlpG2F3STBGv1ULYaMKPQuShjzww7hBZp06VcZVSl8sSsaKJa51lx1mXSbTN2pyXCCBuXj1r6QC56SnK5UmABEjgSRJwf5tYU+ONGPDvoxvh48IkQAIkQAIkQAIk8CAIUAB5EIeJgyQBErgJgVKqOLuWsnhbFp3nCyDV1kY27NqKD8bhIbkbmQaYI0mRTV2Wxwj+eIBs2Mfk1Igfk9MTJH0RQPrIxPkxlJDzMbzpBH46RZAlCJAj8nLN8AhzcZHkyDOT25BKTroUkLVg7dIdMniecRuYPTGF9mJyVQKXjW1MIHMEkIrIY1SQK6G/WAApw7nLIHQ7kGJLV+tpYUwSpfhQ/nyloc/MXD3aVcvLDI3KL66xlFuJjCGX41HjZ2QyN0IrSFWyV4wsUiNjt6MCiDpDnP/I07yZqZcjFUeHukJiZEETQdxG1FxCs7OsAkjQXUbW6Wq4etRpI2i1ELRieM0YiCV8PUTmi7MkUGFFBBYdiXUNmf0qfU8y5FIWccKN23sTpD575kgOzax7qAhhv+I5dv2jyiVJgARIgAQeAwEKII/hKHIfSIAESIAESIAESODLEaAA8uVYc0skQAJfmEDVryGbLp/ot+2KCueDLeUWjxKaL6oPqLuGQfou7g4puIvYkGCxsdwAACAASURBVEtrqxR+ksCbJipkpIMhxqd99I+PMDk5Qn56jLR/ou2tMnF5TMbwkylCnRJ4SQJxiviS5ZGn8ERQcYHptiBuxlMWvo3soWV2E2xuHQflqGul9GqwtdbdLYNK8blexDd1+XkCyGKBoiqALD7cdc/ADVst2WJ8cYwKEciOwAkIVzz/5jlAFslBVSIlRydOmQ2XxN0cTkIoB2hNOdYJYpYrXRNl2yq3Zjn2mchgOpO4QkLAi5F7MTy/AS9sIIgayOImxnETuQgf3S7i5S4aPTdJ26w2vDjWVll52EDuS5C6EUK0wZptkyXnnPpajMahbhXTaE1cRxWBoyKAmLGJluL21/Kwwk9dKrniYeLsJEACJEACT4wABZAndsC5uyRAAiRAAiRAAiRwQwIUQG4IkIuTAAncXwJVAWT2if7ZgnPRdKioYpdLGsHDPPsuLgzkGWCDx33J9JhMkI6GyEYj5MOhcXScmiDzwdERpqfHyDXPY2DED3F5ZCmiPEeMHGGeI9D2WSbLQ9dvRRZ5Nxnk1ilQSS4v/A4qbDgBpJpAclZU0Pl0VS5lolrOd2t0x9Nu+4wA4kr0i4/7+SLIWalg1hdwRfeHDKMQsqzEMEcAKY9/XcKYLcpX96ougCwSP9wy84hXBaS65OSIF7JWIeRYwaAYzOyaZ4+anC/GB2TyXsQ7FCDPA2S5+RlegNQPMPEjZHEMvy0iSBvxcgdxr4t4ZQlRV3JDWvCabWTNLhBLdogNUZfMEZ1CZJ4PE+3uBA8PQe4bESQv3SsydD2TZww/FaeIttFyQuNFZO/vPYYjIwESIAES+PIEKIB8eebcIgmQAAmQAAmQAAk8ZAIUQB7y0ePYSYAEziUwI3oUdfLyefOyK9RsSdl4K0xlXRsBiUChbagyIEmQTccmyHw4xPTkGIPDA4yOjpAcHyE9OQX6ff3OtbWSllaezfBQd4ctFBvRw5X/i2f6q14VUyIu9JpqDyH3WL0TQAyKeU/TF76Boo7uSgfzCTmoGoI+I4BU/QnnobejcKuf0TTOETicVeAK5/XctVXaezmApt2Sce/MvmwgvHy4oJl4ldK8Uv0iP4s7IgVP/aFsI+U+L/wgNQFkPvuzcMwuuWNTttjKlae0njI+DZ1HXB2hjyw02SFZI0TWaqgoEne78LvLSLur8JdW0VjuIZJQdRFGGuIiaSANQqRFWyxfs2YCnXwEuU2dsZAyCW23kxuijMS1LJNjMSOWXU37usJZwllJgARIgAQeEwEKII/paHJfSIAESIAESIAESODzE6AA8vkZcwskQAJ3RKBe3jfF50oJu3AKmEK/ERtMkx+dMpkkxDyBP52Y9lajAabDPtL+KfLTU0yPjzE8OsT4+AjJyQnyQR/+aAh/MkWYZuruCL0cvhZ3TQ5CmZ5QgjEF4qqDQwejM1Qkm3NJVovzZRumSsm9GEO10lwXf9wmTN7I7Kta6j+vWm1cMzOvyySVXkMAmQukaLlkzTTqpJm3P2bpojXTuQKI89nM7vdFfpbq+OYJKTNE7Qyzja7cGuY5b+zSVuioh5Y7scf3rDsjNyWjzMuRAJh4OaaBh2kYAI0YkbTB6iwh7azA764gFgFkeRlRdwl+pwu020CzBUQxEEbw/AieF8CHTM4FUro8nANEckpUUrTClHOKiNvJXXmFhlMAoyvkjm6b3CwJkAAJ3HsCFEDu/SHiAEmABEiABEiABEjgXhGgAHKvDgcHQwIkcNsETBm13kKoXop2ZVhxZ1gBJJtquypvMkYwHiA/PcH4YB+jwwMMjw7U+ZH3+8hHQ22DpfNKe6tkikAyPTITXC7FXi1dF0Xgs4XscjSS5yHjPSvdzHK54FF53QezHrPt2WKyK/ifz9qKBroaWb4+bld+qDonrGBTDN9V9M1oLrfdm58BOjLZpN28ih9WBJm39gsFkIoTZqZRmDorrnRkzhzZeQKKWeM5XpNCKDHntsvisL+dWbTwhjge4soAkAJIPCCRAPUggBdFyEMJUW8gi5rIGg147Q7C3jLCXg/hygqiXg/xUg9Rqwu/0YYXNYFA8kJClQ3tGad7IG2xZJMqgFhxSZt0qQPKiWSSYWKGXAh9xTVAEeTmVwPXQAIkQAKPjwAFkMd3TLlHJEACJEACJEACJPA5CVAA+Zx0uW4SIIF7QaAsWttCvC23ahFWczdS5FmKLE2Rp0bMyMdDpMOB5nf4gxOkxwcY7+9ifHhg3B79U3ijkRE8bIssSVwwoofJ9BA1oyxwmzK0KQTPls1nBBCtYt9MABERxxTDzcsYP9w6Z10oiw5Q0TKqKFRX1lisqi6CuNwQ0UzK4vVFAsNnPUlc6yvdSDk+t82qKLNIoNF90dTvYikLdrEb5Lx9WlTWPytrLXDgzAggcmid66Kyhsqis/KfGZk981V80DZV2h5LUmjMlPo+EmmXJSJItwN/aUlFkGh5BY3lFUTdZQTtJQQihLQ68BviDGkgC01OiJznIoCI8mdaZhl8RgAxDbmcxnNWADFyyHwR6LOeLVw5CZAACZDAAyBQ/NfHBc+DXHZXyv9kofB+WWacjwRIgARIgARIgAQeEgEKIA/paHGsJEAC1yZgyqkm/FsEggCZaU2VJ0AquR4TJOMhkkEf6dERJsdHGB0fYnp6iOz0CFn/GBgcA8MBMBnDE+EjTRBkmcZOz5os6q2JXMx6tRRd/1d7LRT6uv+or9bplVYlN8QoITNtuMpy+Nl4jLMtsBx+t3+zDg/3rVtO3jV/wj79XxcY6r/Xt1f/3c2/eFxXPz0u40pZtL3LLHv1EV1hiUIIccKee3etv85fV3HGGa3OnitGrMhEuPA9ZL6PNAqRRTHyuAmv2YLfFNGjC6+9hLi3gvbaBlqra2j0VrRN1iSMkPkmfF1ONlmXnof23DQNs8p0dLkuZ7NAKIBc4SzgrCRAAiTwhAlc9z+W6sgofDzhk4i7TgIkQAIkQAIk8AQIUAB5AgeZu0gCJCAEzFP8In74eQo/SxCkU3jTEdLRENPhKcanJ0iOjpAfHGIqAsjpMab9Y6TDE2Dchz8ZIkgnCLIcYS7Chzwrbxwf2nFJir1azLXx5oUDxBam9fd5z+Ob8bkWQHmtZdVVjl/RPUjr2VXXSWkJmV+4r7kjZpwT9RF4cx0euhf2Mcq6A2SRWDDv83lCx0Wix0XfV7NXDJpLFk20fdb8V32dVzlOtzJvMbCK8GEPc91DdGYfZj6ounXsmaj6hLSn8rRNVqqukBC5L/kfDSBuIm+1ES4to7W2rlNzbQPBcg9Jqw2v0UIQN+CHsbbXyn3jChEPiPwp/CA298WMwAofxUnMgtStnCdcCQmQAAk8WgKX/Lv8wv3n3zcXIuIMJEACJEACJEACJPCACVAAecAHj0MngYdP4KJ/cNZaDNnZL5uV7druiPChjX1yCTVPtG0VJiNtb5WcHmF0dIDBwR4G+3vq/gj7A/ijEZBMkScT5MkISCfwsgl8CUVX0cM0CxLJwxRuTXsruyXT7KcieKj0oU/Am/f6Sz86E4J+xSPszB6uqFx5qt+Mb3Z9syLAnPZVZ0LQzfJFcb3m8KiLH84BMrPViqBQdYY4p0j1vRpcPi/EXJe368uyDLlMytE5bmaFjsu0u5pLvM6h1gqr/LUG2C1XE1scpzPLOfHIDuJCkaZ2Hp31FNnjZcwXs69KTr37zpwuJgNHZR89H41zyoh6AXIvBBCqqJEGAbJYnCENDU8Pe6uIVtYRra6h2VtDpyetspaAZhNZFCGT+T1ZR1Uk1GZYlZfZmhmKlUVuq751xcuJs5MACZAACZAACZAACZAACZAACZAACTx8AhRAHv4x5B6QwAMlUH9G3e1GvdpZ/u6Eg/MFEBvDrKsXx4eIHhm8NIGXjDXbIxn2kYrbQ1pcSbaH5HocSsD5PvLTPhrjCSIJMjeyBnJpk5VLZHSqxWEpBRuvhyYoFPHNZWE3MBHQOtDS8+E7R8iZNlW2QD1HALm8RGTUjwotV0ZWJ4gTBuonS91tURcadA+kgO9EBRf87UKtfR++nbRobVteyXsQBAjkuyAw88h3vl/MI5+5+eVnmb/6WV1QEZGj+lLXjXWdyHeS4ZLlZh4T22GC3PU7O9V/V+HEzrfw3c1jV1w/JroPZufL4Z0RTcrvZtwxtQMyb90LL/AbCCDWa2FYlRKelTuMj6maG2MEPZkCfZdlUi9Xd8jU85FFEpi+hGBpRUWQ1soaOqtriKQt1tIS0O6oEOI1GkAYAYGEposYIutzV0k1Yr5sK3dZwfOB3gg5bBIgARIgARIgARIgARIgARIgARIggc9IgALIZ4TLVZMACTgCs5Xa8rdqGdbNWxVAaq19KpVQV9C3OocurPke5jl1DSZX4SMT4WOKfDRE2j9Wt8fp/h6GB3uYHh4gOz2GP+oDoyG88RDBZIo4zbTNlRuJPg/vZZA/Uq0twtOtACLfmUKyafGjhWJNOTACiBmbqSeXn5w9O8oWWOV3VxFAnOHD5S0U9G1hvt7MqeowqBb/qyMT0cIPSpHD93wVMZzoEYYh4jiGvKvgYacoitBqtdBsNtFoNHQemeTz+ryyjPvMCSHz8kHmuUAKQSNNkYoAIkJHniFNM0ynU50mkwnG47G+z5uSJIFMurysx4op8m4+l8mIKG57LlC97lwxJ4J1LtQcIFWxqeoCmfm8Ar8uqixymizqmFacOzUHiLvqZt5t2ymXkSPuJnfemiHZc1pFEJnkmkjVKWKC1ANkQYwsbCJrdOC1ugg6Xfi9Hvy1NYSSEbK2ini5h7hjQtMzaY8ljhATiW4dU3OuC+tEOfvN7P2h/v1F1059fhpN+DcWCZAACZAACZAACZAACZAACZAACTw+AhRAHt8x5R6RwD0kME8AmSd+lEN38oPzTzgBoZzDtHQq2vfoI/8iXKSIslTbXOXS5kqEDwk2Pz1GdnygLo8TEUCODpGcHqvwESZThBponiCUfI/MlWStpOKJz0MKvmXJ2LQJMg4QJ4AUhWIVQFzex6yD5TwBRGvA8n/zWhZdcFSVU6mAmB+Fif1s3lP0Unh3jgt5FxGiOjlhIo4jFS6MeBGpyGHmCxBFsQoc5fdmHY04nhVArAiySABx7o+6C8TsxqygUP19xuVRCCC5ihlOAHHiR10Ekd/dZzJvIYQkCaYyWfFERZPpBKkVSqZTI5g40US25abCUaJCjHGg6CF1IlT1M/PFzHfVwzxP8DjjNLHCWv30mLniapX9MwJIcb4595RxgMwuJmeYET/E2WTaU4kryoiCWe5pTkiCEIkfGXEjbgKdDvLeCoLVVTREBFldRVNaYy0tq0giWSG+OEL8EJ5nvFUWWOFMcdf5WYGCAsg9vNlzSCRAAiRAAiRAAiRAAiRAAiRAAiRwrwhQALlXh4ODIYGHSaAoTM7tVVO20ikcDrqbIiiY97OvIgXA1EJtHd+faR0129ZJWl1BRIxkgng6AgZ9TI8OMd7fw2BvF+nhPvzTA2T9U0xFFJmMkUkWSJpqiLkvbhFpl6VB6aVvoxQk3Djdu2t/5TJA5HMnb9TfbU3X+UHO7PKsLFJs6QqPpFdkFsPM9BUqNBHTxsrM5bI5nJAhooQ4NZaWloqp0+mogNFuy9TWqdVq63zOyWGEkbMCiBM5QusGKVpgWefIvLyP6mc6/jkh5fOCzmfEEZsHUnWzVNtfFQ6RTBwiqQoYTuRwAkjhGhlPMBqPMBqOMBgOMBwOMZbfRyMM5bPBAP1+X6fT01N9l89EUDFiSILECjJyKOqijR7xSrswbVNmxZGiaVrt+BeZKe6CqTM6p+1W9Rqrn35VKbIUPuoCZXlOa2s3XYk7983aVTaRdljy7pvg8zSIMI2aSBsmND1Y6iGWjJD1TTTWNzUrJO4uI2y2kAehcYRoALvJ1DHuEpeyU+y4/aHqsTp7F6lfsefdXS8SJh/mnZmjJgESIAESIAESIAESIAESIAESIAESoADCc4AESODGBFyd1mRe1F/OOaGSR5GXUQog8wuXpplV+YS3iB9BLo14Kk+ma8E3B7IUeTJFNhqo8OH3j5EdHWB6sK8CyHBvD+nxIcLhCfzpWEWP3GZFyNadW6IosBe2Erc/i0rGrgBczaaYL34U25n7xH65THVLl88+sC4DcZ1YV0cQSKaGcXWoOyOOZlpQyWfi3JBJRA0RPJaXl4vJCSBGBBHxo6WTa2fl1lt9d22s5N05S258cn2mFcixdq6NqptDf54aYUTEDCeCyLs6RkQAGZUCiIgfMp2cnOjkRBCdd2Labk0npg1XVWyRVlsqeFT2r5pxUjp6yhlmQtz1hKpbO2bXN88tIosVp7dddf3sdvKju17NbDUBpHIlF/PXw97hIYGHSe5j6odIgkhFkFAcICvraKxtorm6oXkhIoL4rTa8RhOIIyAMkfkBUt9DqmKIu04rAffV9nJz7zzmw8u2wqII8pkuNq6WBEiABEiABEiABEiABEiABEiABO6QAAWQO4TPTZPAYyFwdQHEtjSaE15gJA0bMe6CtnPJ9DACiMv30OfMRQBJTaurpH+KkYSZ7+9isvMJyf4e8pMj5P0+8vEI3mSMMJ3ClzBzET8qT8vL+HW79SfoFx6gahMhJ35Uy8rzS6mLDR3l/Jcr1jonhxugTR+xQeJO3Gi1GipsLC0vodfr6VQVOcTx0e12C4HDuTvqWR11YaPaNqvaRqsINHdtnea4OO7DOT+vhZbL9lBRIpOWTjY4Pc2QpAmyNEOa2YwQcY9UWmyJuCHOkMFA3CDGEVKKIsc4OpLpqJhEKBFHiXOd1EPa6+6XwvnheGprs7J1VnEWVFqFOYeJ0S6uYCUqDlDdP3F1eSDPjYMjkfZY4gwRR4i0xhI3iGSARG0EnR6aK2torq6jtbaBeHUV4fIy/HYbWRwjCQNMfA+ZBs1L6y0jhGiTOWnFVaTslNkrxS4U2TeXO+uuvoeXWy/nIgESIAESIAESIAESIAESIAESIAESuDsCFEDujj23TAKPhsDlBBB5ntwKH+59oQBiWuCk7glvFUByRLnkc6TwUxNsDmljNRog6Z9gcnSI4f4eRrs7GO9+QnZ0CG84hD+dIMgzbXNl4paNt6T+ur4AUm8VpBXnalm2rMfOO+Kux5a2+akXqktRxRW0fd8Gjdu8jkgcHnGkmRvOzSGtqkzrqpa2tOr1ltFbWcHKykohgrh2V87dIaKHCzCfG+y9oC1VdZeqwd7XL7x//suiLnRV8zmqWz/zuT0cxXmc50UweuEYGY0qbbGMM0TEj8PDIxwcHBQiSP+0j+FoqMKJC2mXn8U54lpzyTpdpsg8ziJEzfu8njuiZ+SNRBC3lSsKKdL6S1pYiUlL9AkRQHQKkXih5oUgaiHs9tDoraIpAsjaOuK1NQS9HjzJD2m1kDRi5FEIeL5N1qmKIUXDsBlRs3r+XU5UXHTVfv7zkVsgARIgARIgARIgARIgARIgARIgARL4fAQogHw+tlwzCTwZArcngDhniJZsixBkcWv4eYY4SxFOJ/BHQ5PlcXyE8dEhRge7GB8cYHJ0gPTkGN7gFP54jECEEsn1sGtzGSLzG3Vd1wGySAAx+zBTUK+dEVqorgggpkhtev24PAhXvPY9aWkVII4bJpuj08bSUlcFjdWVFayurmJ1dQ29lR6Wl5bR6UqGR9O0rmo20bTvcS2w3IkeztXhxI+i5H2twvkDP/VrQseivak7SUSsqLfVmk4nGEueiGaHDItJWmVVnSKHh4fY29srRJLjY+MakeVcdkk9DL7aZqx6vsxzMtWP6+c9QqXk4Np86Se+yQgRISTzAiS55H1EQBADEpje6sDv9hCtriKSwPT1NYTiCFlZgdduA5EJS5d1mIvECkDF5mpXtv2VAsjnPdpcOwmQAAmQAAk8RQLFf3Xc0n8rX96J/hRpc59JgARIgARI4GYEKIDcjB+XJgESqJT5z88AuYwDpCxVFgkg0orIOj6CiYSbnyI7PsL08ACT/X1M5P3oAMnJEdL+KTAeIUymCLNMHR/a3ko1BdM+p5QlZoulOrrLVkoLaabaCmue1HG+AFIYUWxLI2lVJEVtCQ03AeWB5ncYZ0cL7VZbhY2lpWXj6ugtq6tjbW0Na6trKoJIiytpa9Vqt2YyP6SNlYSSe75/TTfAEzrVLymA1IksCm6vCiMuZF2cHi5IXYQQJ4Ds7+/j6PAI+wf7kJ/FQaJZJNYdIj+7PJF666yqCDLvaH05EaTaPkuuK8kBsi4UKRL44sPykeVmynMfqRcglRD0Rgu+hKL3JCx9HdH6OuKNTf09aHfgN1tA1EAueSIamG5cIcXLaYrlhc4MkCd06XJXSYAESIAESOBLEaAA8qVIczskQAIkQAIkcHMCFEBuzpBrIIEnT6D4B0A1BkOo6O+2ab82wKq2wDJF0epLvnduDWlbJZO0ukonY6QifJwcacbH4NMHjPd2kRwdaMZHIK6Q6QRIJvDTVJeTllkuL6Dcht2gvtUEECmcnlFAFrX8qQof8xwgZv0zhdkqChvLoAVzaQ9kw7A930MYRhpKbhweSypwrK+vY2NjQ6e1tXWsrq6o0CH5Hq6FlQaaxw0VTDSzIwyKIPJF7o4nf+IuAnCRAOLOk9oTf4vaTDlhwuWMOOFCnB0ugF1zRIbWJTIaqjtERBGZxAkiYog4ROTdfSbziDAi66i7ROaJHWWWiNvxK7a0uvQJ4wCaa6OIZrciiIhwkuKhzejkJmCzQiTsPPUD5FGMPG4ib3bhL60gWNtAY30DnY11xCtr+pm4RTIRQvxQBT0VOu01Vt5nzIBno+Hn7YThwAyQSx9gzkgCJEACJEACT55A8d9Vt0Diaq14b2GDXAUJkAAJkAAJPDECFECe2AHn7pLA5yBQFUC02Oh0Bue48MoSpCuHlvO55AtTLJVgcz9LVfjwxkNkwz4mpyeYHh0iOdxTAWS4+wnTo31tg+VPJohtvoe0u9LSam5CkiX3o5qSYNI/TIsp8yoLwGefnr+oOFwXQWbJzpRUK84TDQ33POvwCBFGkYoWksEhbara6vAwoeXO3bG5uanihwgh8pl8L+KHiB6yrLhFqu2QPscxflLrvGUBpM6uKrRVc0aq7bPE6dHv94sMEckPEQHEiSDy++HhAaRVlgSvi5tEWmzJcuIykXXJqzyvZafK4HSj3Vx0jl/3qBcArSxRXgAqC4oLySXxWMeG3A/SPIOMWprWZX6IzG8AzS68pRVEK+tobqwjWtuAv7oBb3kVXndZHSFyDXh+oGHvqqcU67SiSM0D4va6aviaI1ded+e5HAmQAAmQAAmQwBMgQAHkCRxk7iIJkAAJkMCjIUAB5NEcSu4ICdwlgWop0YkdpuWU6dbvnB+2uKkVSCOUeF5mRA8pe8q7bXeVDk4wPtzDaG8Xg50dTPb3kB0dAP1jeOMBvOlYHR9eJo4P6LLqKCnEDyDMgcAKIjICecJcRzKnV68WTfXJfpFILi4Mm6fNSzlH12yfRC9Ky9biUhoGPAS+rw4NES9a7bY6Odasw2N7exsbmxv6uxM6pJ2ViB2S5eEED21nFYaF6FENLb/Ls+CxbPvCHsxXdIDM41IXQaouEecUqbpD1CFic0ScMOLaZn369AkfP37Ehw8fsLu3q46R4WBYuEtEDJF11s+TRY6VRaHwVz2+puXcbF+5qjOlkBA1JD1D5iXlNZgH8BEhDxrIohayRgdZu4NsuYd8ZR3B+jYa28/QWl1Dq9tF1GwiDwKTL2JFlKo3y9xynMPM7EkxMns/uMx1f1UGnJ8ESIAESIAESOBxEqAA8jiPK/eKBEiABEjgcRKgAPI4jyv3igS+MIGy53+16OjnnnFiqLPDuC8yz0MikoiKHzkCiICRwEunwHSMbDQwAeeH+xjuvMdwZwfDvT0kR4cm3Hw6RqTLyHPiqSlq2oK0Pv0t+oYVQVQAkTHYJ8Jl24sFEJNVYMSLiwUQbawzI4AYYcUtqe10JLjctzkecaMQPUTQWOp2sdzraX7H5tYWtmTa3sL6xoaKHyJ8SCusqsujflDrhfpFBe0vfDI8+M19CQHE1OPt+WYL8PXfHciqOCJihhNDXJus3d1dFUDev3+PTzuf1CUiIsigP1AXiUyjkbhDJiqKuPVVz5d5P1/I4YIj7TJ33GzOFaXb0ms1V7HCXEcZUs9cz5oQotdtAOQhUi9CEoSYhBGSZgdpt6cukMbWc7Q2NtFZW0G8tGyC0hsNIIyQ+4E6SXLbZk62LY4w12LPCCBOmnWi6GWu+wd/enMHSIAESIAESIAEboEABZBbgMhVkAAJkAAJkMAXIkAB5AuB5mZI4DETKAqlWvHMkakTQ8QPIz6IECEFTal6Jp6PCQKdJ/JzRJgiSkfA6BST40OMD8Tx8RHjTx+QfPqA9PgI+XgMTKfaGsvXNlciepjnvHWyzo1qr38teKoYYkQYGY8WQxc0/ikdIEZAObcUaoWWMt+g2vLHLGvaXIWa0dHrrWB9bR3SykrEjnpLKxFCJNxcWmBVXR6utZVrb3Vegdzsl+s99pjPts+3b5cu+N+CA+Qqe1Edl3OHuPwQaXclba+k/ZVzhrh2WU4Y+fDhvQokOzs7OD42oeqyfNWNUXWHXJrDJXdCrsFSBLFtuAoBxAiJmc0KMY26bIKOLmezQjwfqbg7/AhZ2EDeaAPdHsLVVTQ2NhBtbiLc2EDYW0XY7cKLG8hsSLocLrkPiVPMtMcz16uKL/KuwqgqspfcI85GAiRAAiRAAiTw1AlQAHnqZwD3nwRIgARI4CERoADykI4Wx0oC95WAbXVjdI9c+/iL2CB/VADJXCssD1nuGwdIniHMpggmA/jDI6THexjufTLTzkdM93aBw314w4FxdHhAIOssGvhr6dI9Qz6bNVDhpMVUY/soBIJ5ZU4jgJgFLyOAOAeIWQAIAh9hEGoegYgY7ZYJMV9dXcXmpnV4bG1jc0vyPDbV+bGyp/wsGgAAIABJREFU0kOnY5wekgUiIejnuTgogHzeC+DShf87EkDOOzckWF1EDRE3xBkiDhBxgkh7LGmNJe4QeXfuEBFLZF6ZJuMxEtsmSwgvOs+uS78UQKwAWXGAaBM5dWgZN0hVeqw7sVyGT55bISRqAN0ugtU1+Ovr8Dc2Ea1voLG6hkgcIY02PJlHgtLh23Z8bgvWfWJdIBRArnt0uRwJkAAJkAAJPE0CFECe5nHnXpMACZAACTxMAhRAHuZx46hJ4J4QsAVN+2S1/CbOjsQr8zZc6xlpPyN5HIGGnGfwJmNg2EcqOR8f32G08x6D3Q+YHh0gH/bhj4cIpmPNBDHNaqyEYfNDTA3aPMNdjVg/kzlgSZli6uLmVrMCiJ27EFtmcZstSuHWlGzDIECj2UC309X2VRubm3j+/Dm++uprvHj+XB0fK6urKnZI7ocIHhJ6HkuAeRhqmywJhr5U5607PPKPvcXWQxVA3LjlveoMca2yJCD95OQE4gwRV4iIIU4Q+fTxo34m309seHrxD3oVHG/BFVE4QNx1ZdwW5XVUvYov2p5YR4wzJJPMjyhG1mgibbUx7XThr6yhvbWF9sYWWuvbiJZXgGZH22KZllil88NcStW2dRdt+w4vPm6aBEiABEiABEjgXhGgAHKvDgcHQwIkQAIkQALnEqAAwhOEBEjgBgSMq0IdE7kpJGrGhwggvmlrI6VNET+kfVWYpggmYwSjAfLTE0wPDzDe/YThhzcY737E5HAP2bCPIEsQ5inCoku/EUBmFYJq7kj587ydmW3AM393Z1tg2f2ymR7VArP8Y8cXt0cYIm5EGk7e7XbQ6/W0zZWIHxJm/uLFS7z+6itsb22p06Pd7iAMI/hBMNN6SEfjOmjd8/rrrRTDb3C2fe5FH7oAMo+Pa5klYoi0yZLgdBeY/u7dO7x/965whhyfnGgbLZlPnCGSFyKCintd+/hXBBC9iq2w4oRLkwFiLoPZyPTZPSouDzeTZzKFpNXVJAgxjhvIO0torK2hubGFztZLNNa3ES6vwe904MUx8jDUVlq5p43xzD3lStk/n/ss5PpJgARIgARIgAQeAoFr/3fRgp279H+HPgQ4HCMJkAAJkAAJ3DMCFEDu2QHhcEjg4REQAcS4KzS+WJ6w9j1kvsgfKbw8hZ/lCJIJ/NEQOD5CuvcJ490d9Hd2MN7fQXa4h7x/DH86gp9O1SliO/+bkqgNLy4EEK2Euie3q8kf59NzBdRK9HGxQF0A8T3fFGptSyBpMST/MJFcDnF79HrL2s5KnB4vX77Eixcv8OzZMw0xX17uafsrCTsXt4e0xdI8Dym6zrTxmlU8KlEJ9/I0uO1/6N23nbz0Pzy/cAusizjNCzXXZZywIO/WHeIyQ1xeiAgi+9oqa0eFkHfv3+LNmzfaOmt//wCj0UiXrWaE6NVXcYZcyG2OAFLpZWdD0EvxY7EIUhU6q3N5SCVbKAiRiCMkbsDrLiNc2UJz4zk6Wy/QXt9Ec6WHoN1BGsfIglBFEHGFZJbTuerLRQeB35MACZAACZAACZAACZAACZAACZAACdxLAhRA7uVh4aBI4CERkDyPWQEkFwVDxY8pkEzgTSfI+32kRwdI93aQfHpvnB/7+0hOjuANT7TdVYgUgcgoTiRwhWb37nwgRZi5ERBmC6aLbBTORWKSBM68VGcxYooGp4vTww8020NaVEVxjGajgU5X2lz1VPwQ4ePlyxf6LuLHxuYWlnvLaDaa6vbQTA8jocw/oDXFgwLI3Z73Fxby3fDuoQCykFxlrFXRQpwdIoaMhiPNDJH2WB8/fYS4Qv7443e8efNW22Tt7+9DWmiJI0TmF1eIEwMLJ0dxfS4Yxa0KIC4tpHI9a4aIp86OqedhKj/HLaCziqi3ifbGc22J1dnYQLyyAnSX4LXagDhC/BBpLncr12jvbs9Bbp0ESIAESIAESIAESIAESIAESIAESOB2CVAAuV2eXBsJPDkCRTBxESYsT4dn8PMpwnSMfDjA9OQEo70d9N+9xeTTB2B/B+gfIZ+MVRwJkrG2vZLnsdX54Z4ud62hXIua4qnz0stxNjhjcR8pET40eUDXJ9upHC4ngNg+POLWCMNAHRyS7bG+vo7nL4zY8fLVS3V+bG1JtscKOu2OyfZoidsjNpke1j1ybq4HBZB7db08VAFkjgo4e2LLb7UsD9caK0szFTUm04m6Pfoihhwe4tOnj/jzzzf4888/dRJ3iIghx8fH2iJLBBRpA3cpV9CtCiAm90cnz8amu/uEuDmk/Z4IIEGMLGwBcRdo9RAur6Cxto7mxiaa29v6cyhCSNxE4gfqIEk1l2RxTtDik3Wx6HqvTnAOhgRIgARIgARIgARIgARIgARIgASeIAEKIE/woHOXSeA2CRTPYWsRMgeyFF6WAJMhvMEJkuMDDPf2MPz0Ef3375Ds7SDoHyGYjBB4EoyeIZA2WUg1K8S4M8qColmtrXBeKIBUhZHZvXTih8YtWwGkXheWj0W8aEQNtDtt9JZ7WF1dxcb6ujo8Xr1+rQLI8xfPsSGtrno9FUgC3zduD3mvKh7FuBcQpwBym6fijdf1oAUQe/nNQLhspoy7dgEkaapuj6OjI80KMY6QP/RdRJCdnR3s7e1paLrLCcnSVNtILXzdigBSpoSYe4RMmYnwcBuuCCG5J14yyfuIkfpN5M0O/KVlROvraG4/R3NzC831dYRLPaDRQh41kAYRMpcNYtnNNtqat4fG/Tb7Oj+T6MYnKldAAiRAAiRAAiRAAiRAAiRAAiRAAiRwaQIUQC6NijOSwOMhcPnUDLfP9QJfWR10za+8PNOgcy+ZIJ+MMD0+xOjTBww/fUD/w3tM9/eAk2P4owEiyQPJE5hIDEkOEeeHuEZyeCqCeEVhc/5YFzhAbCuuM0dKV1cWUF1mgnOBuKfYpYYrbo7NjU28evUK3333Pb766iu8eP4cm5vG7dHtLqHZaqHRaCCKTbaHiSSx0sd5Kc4XnEJsgXW319ilBZAFw7yUG+Jud3Fm68X+VvRF+dG1xxKBQ9pfidghWSG7u7sqhPz666/4/fff1RlysL9fCiE1EaR0clXvH55xjaiYaTZchqBfdPGYa9gJpfqblyOtiCDavs61sdOfAmReqI6QqYgc7Q6y3irCjQ10nz1HW4SQ1Q0E3R6yuI1MRBARSWWd4gipdLDzxHQykz6kF75l6t4r4ocswBcJkAAJkAAJkAAJkAAJkAAJkAAJkMCdEqAAcqf4uXESuBsCVxFATAnvrABianueFiNDaV8lWR+jAbLBKaYnxxjv72Lw4a0KIOO9HWQnxwinE503tO2ncnFNeCJ42NZX1gFitmaLj6ZEWgM1z+mhFcvZ+VxWiH5snB95bsLM5Svf9zSgvN1uodVq6yStrl6/fIWvv/4G333/HV69fKV5H73lZTSaku0RGh5aw61tT5PUr3lMq0+yX3MVn3uxh1bgvyoPCiDmvK6+JO9DBBFpjyVCiISjiyPkt99+UyFEckKODg9xfHICCVaX+SQrRJYrXtXrUq8bESbcS65Je30uTsuxMxu/mdxz3IWWiQCiQoiZRQQQiSDyRQhRwUKXgDTYm3gBJmGESbMNv9dDe3MDrY1tDUqPVrfg9TbgtTpAFCAPfKSB3IMk40jWK+uUNZn1ypozbZm16GUXuvYN4apnL+cnARIgARIgARIgARIgARIgARIgARKYR4ACCM8LEniCBJwAIk9Pn/vKXYGvXuh3ZUUPYZYhFkfH6TGyvR0NN+/v7Gjmx3R/B9npIfJxH14yhietrlR8sL4R+xS4CCCuRVWxJfnuIkvEzEPXs22zXECzeTdPmWdZaguzuYabi/ixsrKCF5rt8QqvX7/G61evtM2VOD6kxVWn0zFujyiyra6kBGoKoIs631ykgcztTHTZdkVP8Hy9d7u8IAT93o3zsgNyJ+ycc9C5pUTQEGFDXCEidDhHiAggLidEhBFpmyXts2Q+FZT0f7ONpIxuWF68TgCRTy9/7RgRxP2/E2rlzuRcGuXtzdxdNBvE95H6ASDXc7MBv7sCrD5DuPkazZffIt7YQrTURt5qYBpJNogIIJ4KIKFOHgIrgLjMEOtjqd0OxEVSus4ueyg4HwmQAAmQAAmQAAmQAAmQAAmQAAmQwO0SoAByuzy5NhJ4EATOF0DKEmSeazMZ48bQPTMZHSpiZDJl8Mcj+KcnwP4ukvfvMPn0EYO9XUwP95H3D+FNBvC9qWZ8mOBi80S2NL6ykeRFeyppf6XPbOsmryqAlOh1LZ4HX8UP13LHjF8cHJLbsbTUVfFDsj2kzdXXX3+t7xJuLvke3W5X21v5fvVpdbONIuejXjC26C5dxKXo8SCulzODfGwCyBWOghNERAwRIUSC0d++fasiiLTFevPmjWaFiEAi7bMkMF0mCVo3zisrH1bcU9d33lRFkPLKPBNj7q5L69jInFHLg7a9mnY24G+8QOPFN2g8e47mxhqClSWk7RbyOILkiXi5j0DFD3GAmHui5IXMSjsOpB0XBZArnFmclQRIgARIgARIgARIgARIgARIgAQ+DwEKIJ+HK9dKAveawKwAMq9cb4QII4A4sUI+EgdHikicHNMJMB5heniI4fv3mHx4j/TDe+QHB8CwD4wH8KcD+PkYvpdqqyvtq6+CSqDr1iY5xebLZlvOIXIhxGoLKmlvZRcwD5gbIcUIIT6CMEAUheit9PDi+Qt8/fVX+O6779T1sb29jbW1NRU92u22Oj5EKFHxROWZ+S24SrfK7EjredD1TlkX7hdnIIF7SqDqCJHWWJPJRAWO09NTFT3EAeKEEBFDJDNEXCLSPssJHU5ULLN3LpIMF8GoiLXVa/+MNatc3i1hzCniCIkwCdtI2svIl9cQbmyi8+IZms+2EG2sI1hahh81AMkGkfuhvSfquxNzzmSDWOcHBZB7ehZzWCRAAiRAAiRAAiRAAiRAAiRAAk+JAAWQp3S0ua8kYAm4xjHS1+Vs6bF4XFpdGiqA2CRgTzrpp2OE4wEwOEFydIjx7g5O37zF9ONH5Ht78AenCNIpgmyKAOL8kLDzzISa23YyuRVAZL2z23cOkDPPcM8/djVlwbTcMS4TFT58H81GA92lLnq9ZXV8bG9vqdPjm2++wbfffqsOkOXlZbRaLRNo7hwjVpxZnJdSGeOcKJDqgCmA8NJ7LAScACL7U82EcWKIiCAieIj44Vwhkhci2SEikohYMplONVfEhn/cAM0i4eRy1iq5/6SSDSJ3qlBC0pvwl3tobW+hsb2N+NkzxOsbiJd6CFod5GFsAtXl/qVpIPaPtMiaCUOnAHKDg8pFSYAESIAESIAESIAESIAESIAESOBWCVAAuVWcXBkJPBQCZW9619pqduQSTGz65hsniAQAZwizCbzhKfKjXUx3P2Lw4R3GOx+R7O4Cx8cIhyN1hmjWh7hF/Ewn0/pK6p3aQMu6P5ywcjZI2DgvLn4VBVgVVlzIudkjET8kt0PaWf3w/Xf49rtv8c03X2u+x9bWFlZXV9XxIcKHuD2q4kf9yfR6i556GPhjDwe/+EhwjqdEwF0Pct67n03GjskJcY6Qg4MDdYT8+cef+O333/Dbr7/i7bt32NnZ0fZZLihdHFrm/nBdJ8g16eeSPgSTDeJJNoiPPG4ArTa83ir8zW00t59h6fkLNNc3EHaXkUdNTCDutcA6QEx7LBGKZ0OBqiHoX3i/romDi5EACZAACZAACZAACZAACZAACZDAYyRAAeQxHlXuEwmcS6BoAlNkb9Rnz2x4sRb2pWF+lgLTMbxhH9nhLqYf32D88R3Gn94jPdjTDBB/NEaYSousDPLH83N4UiPU2qY4M2zMuRNBrLPE5IDMvq4igOiy1vWhokcYoiEZH90lFTlev36Fv/71J3z/g2l3JeLH0tKS5oA4t0e1oCurO9Oap9Jeq/q9GzUFEF5yT5lA/fqR3yXzYzwa4/j4GJ92PuHtmzf45ZdfIG6QP/78Ux0h8p3mg0wTFUMWu60+E129F5k/ehtBjkzSivwQabODtLeGcFNaYr1Ae/sZ2htbCLo9pFEDWRgDfoDcCyVZCOJq0x5/9uXWrOnpF0a7f6b942pJgARIgARIgARIgARIgARIgARIgARAAYQnAQk8QgLzEyvKKHPXesZID2aqigFpalwbobSRklY10zGSkyOMdj9h9P4Nhn/+imz3A8LBMaLxEOF0Cj9NVIiQMmYmuoltkS8aijaL0UEZESQzUeo2BF2DQWwB0rw7AaR4INzWFc+4QuwT6FI8FQeHiBrS5ur5s2caav6Xn37Ct99+g1cvX2Btfa3I9xBniIglFzk5LnoivcwAuYxf5RGeaNwlElhAQK5J5wgZj8fq+JD2WBKQ/uuvv+Kf//wnfv75Zw1QF6fIaDQqxYN5re1qLbduD7xpm6d3JRV+5VoOMQ1ijBpNTDtdoNdDc2sbK6+/QmfzGSJxh3S6yEQICSIkXqQiiN701Oxm1pl71v1mB1vqIzdr3XV7+841kQAJkAAJkAAJkAAJkAAJkAAJkMDjJ0AB5PEfY+7hEyMwr7TmyvOF10ILfs57UYaP+1ZQkP78XpYiSBPkoyHS40OM93Yx+PAe4w9vkXx4A+94H410jDhLtCO+rE+cI6m0lPGBTBPIjfgR5B58GxSspUbPiSBliy05TEWIuS5qWm8ZRWTmrTyinqftq+I41hyPrc1NPH/+XDM+vvvuW/z4l7/g5csX6EkBs9lYeCYscnAUT7a7AmZtDRRAntjFxd29NgG5p0h7rKOjIw1GFyfI3//+d30XEWRvb09FEhFCxD3i2mNd1H7u2gOqLphbSVbui6JS5JJcFGDg+5hEMZJmA9HqGpaev0R76wWam9v6u+SF5K0OkrCB3IvgZQG8TMReuXFlyLxZV8vFAkjlZncrO8aVkAAJkAAJkAAJkAAJkAAJkAAJkAAJUADhOUACj4hA2dyqohGIfmDFBycxOPHDOUByLQACvggPUryTdjSTMfL+KcZ7EnL+J0Yf3yPd3YN/fIh4eIJwOoSfJ9I9Xx+aNiU/I4AkGnguuoWv4keUAUEhgACpOEREbLHKhhM6XCsaFylcFAztjlVbU6lLxPexvLSE5y9eqODxL3/9axFsvr6xrqJIu93SLBBxiNz4Vc8oYLr5jZFyBY+YgL1e1GNWyQgRkePk5AR7u3t4++6tOkKkPdY//vEPdYhIayxxjbhXvcVWndi1W9BVWlaVGzP3JbmPTeWe5vtAGAKNFtBaQrCygWjrOZrPX6Dz8jnCtXWkzS4QNhHkIXwVQGRtGZKKAGJ8drbVlpnhTGus2SD1R3xecNdIgARIgARIgARIgARIgARIgARI4AsSoADyBWFzUyTwuQks6jZfui9M0a0UQEyLFiOApAjzDH6SApMJkpNjjHc/YfjhHfpv/sB0dwfeyQmi0QitPEFovB7IPNPyygggEiYsn0r7FxFTjPsj0hB1UxiUz7VFVrUEKJ9X+uRXG0qVJhARPDyEQYgojjS8fHlpGc+eP8P333+PH378ET/99Be8evkKK6sr+r3ve2faXN3oGFAAuRE+LvzECFQEEL3ziMNChEvPMxkh4zEO9g/w9u0b/PLrr8YR8uuvePf+Pfb39zEYDHQecY+c5wTR+8V1xEgrgJQeOHPnMX6QHKnNFtKwdy/A1I+Rt5bhr24i3n6G1uuXiLa34a9tIOz0EAVNBF6oN0MZbyoCSOVm5vJGnGBszgYnA5fyx2yY+hM7Z7i7JEACJEACJEACJEACJEACJEACJHDLBCiA3DJQro4E7pJAmejhRmGKaiKAaGFPhQqXviE970WGyJDlCYI8QTObIhgOkBweYvjpI47/+A3jjx+Awz14gz78aaKZIGGeaoKHrs10sTKyira2MuKGifyQljJm+9IKy7wqoedV4cP9XO3hZRcxhVMTcN7utLG6sooXL1/gxx9+xPc/fI/vvv9ehRBpddVptxHFsTo+ypKiCzmef3TYyuouz1pu+7ETmCdeqEAgbbEmEw1CPzg8xMePH/H777+rECIZIfLz7u5u0RarysnlBJlbirmCr+0EsfcleSu8GXo/KtWL3JM7XogsaCKLO8i6y8jWVxG+eI7O19+gvfUMze4KgriJVAUQcz8sx2fuly4jqbpucwutCiCP/Yzg/pEACZAACZAACZAACZAACZAACZDAlyNAAeTLseaWSOCzEphN9CibXRnxwbzEs6GihIgg1vWBLEGeTeBPhogGx8iO9jHe+YTh+3fov32DdH8P8XiAMJnqerR7i80QMfVBsXrYZlruvSKA2E3aEmMpghj9pKJ2SGiwTDVK7onxdruN9fV1bG1t4eXLl/jmm2804+Obb77G8+cvtN2VH7hg83ooOQWQz3ryceUkcA6BC3M88hyT6RT901MVQf75yy8qgEhLrD///BOfPn3S7BBpnSU5ItWWWHX3x81EELMTxT2ocIjIJ+JgC5Eh1NDzadzEuNOGt7GB9tdfo/PiJbqb24i7PeRRDAQRMnGDeHJPcus19zfnmJM7sdWPK1ILTyUSIAESIAESIAESIAESIAESIAESIIHbJEAB5DZpcl0kcEcEzNPExn2huoJU3KzrQgQQyd+QD6Q9lSnBiQvEOjnSCTAeIj3aw/jTW4w+vsXgw1tM93e15VU4HiFOE4RZZrQOWyF02odzdJjt2u2fy0EKiYW1o5zTCiC6eiuEyHsYBGg0Gnjx4gX+7d/+DT/9y1+15ZXkfqyurmKpu4Rmq4kojMonwJ3+UVNT5rX8rw6VTpA7OoG52UdNoC6A1HdWRAsJPZe2WCJynEo+yN4e3n/4oELIf//3f2tGiISnSz6Ia4k1T+yY5wy5CVx769RVGO+cb0SQIEISNZC2O8h6K2hsbWP19VfobD9D3FuF3+4iCRrIfBFBKk4Sd4+eJ3kU2SA3GTGXJQESIAESIAESIAESIAESIAESIAESmKn3/e0//tOWCOeHchIXCZDAfSfgEj1MyxYVQaTPvro1JINDHCDG9WFyN6QtVQo/SxCmE+TDPpKjA4x33mPw9jeMPr7BZO8j8v4xoukUUZYhAqAR4lb1mO+vkJYvlxdAZB3Vwqj+bB0hvu9rcLkIG73lZWxsbOC7777H//23v+EvP/2E11+9VvFD5pF5z9pG7DGjAHLfT16O7wkQuIwA4jCo+JnnKoQcHx3hzzdv8H/+z//B//78s4ogH96/x+HhoeaDJNMp0iw7mw9SbYd1nWyQ2jEpx2/vtZ6IIAFSL8Q0iDCOG/BXVrAkwejPnqOz/RzR6gbyTg+5hKcHgWaIOKHarN7cRctblLQTrPvfnsDJwV0kARIgARIgARIgARIgARIgARIggc9MgA6QzwyYqyeBz0+gjDR3QeTG6WBCx80zy65BluRxZAgl62M6hjc4xXh/D0fv3mDw/k8kH94gP9pFODmFn4zgpwn8DPC1jYuzf0iI8by9MuOYLeqdnc/0ureB6BURxBU+RdCIo0gFjlevX+G7777DX//6V3z73Xd4+eoV1tbXIe2wZB7Pl2QRUV0WFA7njrM6pgVWkVsomn7+484tkMDDJLBIEHGODvk+S1PTFqvfV8FD3B/SGuvnn3/G//7973j39i0Oj440P0TcI0VbrIr4UThEbno96/2lbKNXChkBEvgY+QHSuAF0OohX19F58Qrt56/Qev4a4coa8kYDWRAjVRFEGwmqOC0/qe7rmXh001+QLxIgARIgARIgARIgARIgARIgARIggdskQAHkNmlyXSRwBwSMtDErglRbPXl52bhFhJAgmSKcDJGfHmmbq8HH9zh68wbjj+/hHXxCODpBjCmktIcsNXU/L9Be9sZWMk8AcQG+phXXeWU8qfEVne+l0Gmf+Hauj6WlJWxubuDVq9f44Yfv8cOPP+Ivf/mLtryS7+JG4yxlrSLOgU8B5A7OSG6SBM4ncJEA4pZ2oqi0vJIMkLfv3uHXX37B//zP/+DXX3/FmzdvsLOzU+SD1EWQ2xFAjDOtKu26W42IGGnuYQoPU89HIoJsZwmNzW00RQB59S3irW2EvRV47S7SsIE8MH46L/ch92a5b1EA4RVDAiRAAiRAAiRAAiRAAiRAAiRAAp+PAAWQz8eWayaBWycwz69wRvyoZXEYaSSFxPdKO6tgOEB+fIDxp3c4/uM3DD+8w2R/D97JERrjAaJkhMBLNDLdZHGI80PEj1IAKXasaIk1K4As3HEnVLgHqj0gy3JkWYpmo4nVtTV8++03+FvR6uorDT3v9Xrq+ghdy6t5G1ikulwogtz6YeIKSYAEziFwWQFEVuFEEAk/F7eHCCG7u7v4448/tDWWiCH/+7//q0KIZIiIG0TEVM0Csa0AC8GiDPm5wvGRloFVAWS2XWieS9tBaYllWhDmYYy02UG+sg5v+wUaz1+i++olGutbgG2JlWtTQR+epKGr90PylUqXydn2WGa4vJVd4bBxVhIgARIgARIgARIgARIgARIgARKwBCiA8FQggQdEYEHDppkmV5kU1FwWhyfFuwx+nqjzIxiNkB8dYvrhLUbv/8Dpm18x2d0BBn0EkzEakguCVAUTKczJuky/KxFBKpNjpl2xzB/307k43RPPUu/zoIXKOI5V3Fhf38Dr16/w008/4W//z/+L777/TrM/Ot0uAlvQXNB7q9xkXQRhxfABnd0c6lMhcBUBxIkgjo0LSv/06RP+8fPPKoBISPrvf/yB/f19nJ6eYjwea1C60WfLm0D549VuDEYAMQKFvLtmWKVkIa34TJcsEUMmfoSk2UHSW0W09Qzd16/RevYC4fo2/KVVIG4BfmzdcqZxYVXgOK+V4NVG/lTOKO4nCZAACZAACZAACZAACZAACZAACSwmQAGEZwcJ3GsCptRWtoafLX+ZUpwRJooAdBEu7NPE0lpFws6DdKoiR7p3gPH7d+j/9k8kH/+Ef7wDb3hmNyszAAAgAElEQVQKJKm2uyoKfS7uo2iuZT5wBcWitYyVPbQt1pznk6staQzmMiU9CIz4sbm5iR9++MG0uvrxL/j6m6/x7Plz9FZW0IhjhGFo80dY+rvXp+pTHFw9e+amWRNPhOF1BBC3jLyLuCEix/HxMXY+fVLx4x//+Ic6QqQ11sePH1UIqb6MfuvuIVe7l5j7bymCGOFD7rPmU9sbEL52tDKOkDSIkIQNYGkZwcYm4mcv0H71DeKt5wh7a/CabWS+hKMbF4hbi7YQzF1LQ7MHTnK53ujnnVSFJ+aJnHHcTRIgARIgARIgARIgARIgARIggadMgALIUz763PcHQMAW3TQ34+zLyiNaRDOFtzJMV37zsgSYjJAPTpHs72H07gOGb99i9OY34HAHzckpwnRii2xAZqM0XKHQleFMbK/VWkTqKALRK3ke9QEWboyqLcNDGIRoxA0sLy9jc2MDX3/zDf71//pX/PjjX/DNN19jY3MTrXYbURSV4eYPuLDsWvjMe38AJ+CtDLEqmM0tx1aEhGpxvDgP5xz/q5WwZ50A5+1UdZviUNLTftH5RwHkWufHTQSQ6gZlPYPBQJ0friXW3//+dxVDPnz4oCLIaDRSwURevl/KDFcZuBOgjfvD3M+c0y6rSBfWByKhHno/TqQ9VtxE1l2Cv76Fxsuv0ZBskO1nCHurQLMJhBFycbgVErJfEUCc78S5T8yoq3kkV9mPs/Ne+Sq62ea4NAmQAAmQAAmQAAmQAAmQAAmQAAncAQEKIHcAnZskgcsSMOUvKbGVTx/bVHLrppBYcyt+SJ6GtqwyoeehtLOajpEeH2Lw4R36797i9M0bTHc+wT89RjgZoJFNEOSS9WHWeqaeW6zddcKyDa8qdTN1fpxTIK53peq0O5rr8e233+Lf/v3fNOD8q6++UuGj0+mg0WgiCAP4LnPksrDucL5FBV0ZknwnbXukCOveszRDlpu2N0/hVQpqzklk3heJQ46JLDeT51BtZ3RVcPNElNpnLjdCthkEgbqPqtsvNmkvlLMd1+yFwbryVY/OhfMvusbkuppMJjg9OcXe/h5+//13bYklrbF+/vlndYM4EUSOqRxjXZdMlxRWSwdeecRVCrEOEOvDc3440wvLuUH8EFnYQNJeQrK8jnDrOZa/+grtZ88Qr63B70g4uoggAfzcSs25ua+bO7+9r1uXiIByssiF0M6d4Xpi0M22yaVJgARIgARIgARIgARIgARIgARI4MsToADy5ZlziyRwaQKzAoiUw8qiucgcsIUyFS+0GGcCzwNpZzUaAsdHGO98xOmfv6sAMvz4AbmEnacJojxB5Ek+SG4FEPNefTnhxdRzxflhnoY3dUP36aKn6836dBnfV9dHt9vF9va2ih8//fUn/Pu//7s6QNbW1tBqtcwz0JV1P4jUXw2KNy8prEoIswgdUpSV0GZ5Qr3f7+v7eDTCZDJFmkpY86LU9kufHrUZa21tbBF+XuH4IkfGdUewaLm6AFKdryqCCDuZ5LOqGCEihBMi3LJX1hjmiB0z57oVW2Q74j5qNptYWlpSUU7OTfldBBHJoylec50pRf+428bI9Z1DIEtTSFD6zu4u/vmPf+J//v4/RUssyQuRdllyTYpgUrTmu5EAUnb0q5wQ7k5gRAr9n8rRmIQNDOMusLqO9ouXaD9/jtbzZ4jW1oDOEry4Cd8TgSbQZbJcgtXd3wAuYr0UP658/s9lRxGEFxUJkAAJkAAJkAAJkAAJkAAJkMDjJ0AB5PEfY+7hAyYgmRyu93z5PHD1yWPzpLC8pFQmJTMJO/cmI0z393Hy9g0G0vLq/Rsk+7tA/xTBdIzYyxGKUyQ3JTYtQstK6grITId72YhfiiBmo1UZxDz5bIUAOyj4fqAF5c3NDfzww48qfPzrv/yrCh+bW5vaCkuyQOTp7EJJsOu+7BPad3WIqxknxkGTazaBtN7Z29vDu3fvdHr//r3+LkVYEUVEIMlFALEh8rcz/lkBpIhqVoGrFFucsOC2+SXEEFdnnm2G5g5y6QQRLk4AkW+d8OHED9eSqlzyCuQuEEDctpz4IaLcy5cv8eLFC33f2NjQc7XRaMxk4RSOgkqrrC/B9Ap7/iRm1XtYlmE0GuPk9AQievz555/qAvmv//ov/PLLL0VbLD1/VMi17fwuIrRIq6yoEIUIatel4rF+6MPLfSRejGHYxKTRQb60hHB9Ha2XL9ESIWR7G/HyCoKoAQQRUskQ0bu5EUCsP0/F6jKLZH5bxIt2ZfZ7CiBX48W5SYAESIAESIAESIAESIAESIAEHiIBCiAP8ahxzE+GgBFApITmCl/GAWLcHqY5ln6fS9h5hjCdIh/2MT3ax+DDBxz99juG798h39/7/9l7z+84rivre1foiEYORAYB5pxEZdqWw5o1nrEte+RP9vPHzfKsSR4/npn3izUaPbJkS6JEiZRIiRQjSEQiZ3Ssqnedc+t2FxoNoJHIBniKgkAC1RV+datqrbPv2RvG8gL/3oIL2wQs/qSaWayFj+JugUK8r85aVy73hZyE4ktRqBSSoBEKh1GdSKCxqYnzPU6dPo1jx46hr+8Qh59HImFYtu1vhD2RiupzFTyb3hcWtHCUyWa5y2NycpILr5RJQF9DQ0NceKWcgoWFhbwdT7DLYScGdKlOj2BwtN5Hca7GsyvWF0q5dCyB/iE1pv1w66AAErTAKu4A2Q6zUtkiel/U5UHdHvX1dWhra0dnZye6urryXySE0JiOUEcIWSqZlNmgzm29zJLtHK98tkwCvpBLQshyMomZmRm+B7/55hu2xLp37x6LkdSRRd0gZXeClCGA8BjOS8DsRKielZ7B1lYubKSMENJWGOlQmEWQUEsLCyCJrk7EmloQra6FGYkhRyKIafkiiNqoElSCdogigJQ5KmQ1ISAEhIAQEAJCQAgIASEgBISAEHjBCYgA8oIPADn9CifgF7500ocqsukOEGWxQoY8tufBymZgppaQmp7A7OAAFocGkRwehTczg2g2zeKHafhzig0drq5Dff0KX5EAobLO2ZhqRXG3uHjtT3VWs5N9K6FYNIraujr09HTjzJmzOHb8OPr6+tBy4AASnPUR4VBiFaiu/ZqKrkcgbL3SrpS2bqKCPdnqzM3Nsdhx+/ZtfP7551xspVnos7OzLHpQwVVngJRdeN3ESa+XQ7LeZipJACkWbJ6lWKP3pTtBqCuJhBDq+qivr+exe+nSJZw8eRKHDh1Cc1MTwpEIdy6JALKJgbrbq/oiSD4bxO/G6u/vx9dff407d+7g4cOHmJiYQDaT4Y4jErGC3SBbvZcKj0//CcnPZxJAVH9eDiFkDBsZy0Y2EoYTi8PyO0ES7R2ob2tHuLYeTjiGnB1C1iC5mjJLRADZ7WEj2xcCQkAICAEhIASEgBAQAkJACAiB/UtABJD9e23lzPYDgTUEEJfra8rCynQc2Nkc21vlZiex9HQYs0/6sUydH1MzsJeTiBseQoZHkSF+9wjFpavOj0KCxWoLLC4KaruYgAjCaLVmwqKHgu15LiLU9VFTg5aWZg43p5Dzs2fPoe9QH5qbWzhTQX3AT17n6c17UwCh4ilZWpH4oWeaf/XVV7h27Rqo4EodH2SJtdayU+JDOQVbFa1S8Owp5zP74Rba7jmQJRZlgJAN1rlz5/jr/PnzLIK00HhOVK3OJykzW2K7xyafL00gKEiREELZICRG3r17lwUQ6gh5/Pgx/2xpcRGOnzuTzx9aZQVYHmn9MfXU9Ls/uENP9dI5ngnHsJA1TGQti4UQN5GA2dTMmSD1nd2ItxyAUVMPL1aFnBXmThBlc0jPe1+49h++288BEQus8q6srCUEhIAQEAJCQAgIASEgBISAEBACe5mACCB7+erJse9hAmV6qvg+8twBQmIFiRjcAaLsUEIkgKTT8BaXkJ6cwPzQYyyPDCIzNgLMzSKUTiOccxCmIpwBuCZA4omSP3Q2ROFYVjtQrSGAsHaiAr9pO9TJQQU6CiIm66BDhw7jxMmTOH/+HP/9QGsramtrleWVZftdHwG/mLUVgp3wedmVcaI7P8jyiro9SPj4+OOPucA6NjbGeR9UeKX1dlsAKd7+KiuzgJBFIojuXslbn+0Kof2xUeoIoS6PeDwOygXhTpCXLuHixYu4eOEiCyPULULWWbJUCIFAHI5+TlEXFt2TlMnz8MED7tS68dVXGBwYUJZY2UzemE2fRXFnz4adW/5+laxgsP2VssFSW/S4E8SAaxhwTBM5EkFCYaQiMZh19Yi3tqGqvROJjm6E6pvgxqrg2GG4hsXPwYIAslOcRQDZKZKyHSEgBISAEBACQkAICAEhIASEgBCoXAIigFTutZEj29cEyhFA/FwBX/ygEHSd/MFWU04OdiYFl7oMJqe442N+sB+Z8RGY8zOwU0lEPQ8hz8/7IOHDUMU3Ei1YutDh5z7rsgQQX/zQhUUSP+yQyk2oTlRxZsLpM2c47+P0qVNo7+hANBZFyLbzER/K9mpvCyBkaUUdHhSufPXqVba9+uKLL7gThLo+aOb5RstOdYCsJ4Dk7csCgc+qkEvXX3X9rDUaNzr+F+X32h6JxJCWlhYcP34cly9fxltvvcWWWI1kYxSL5W3iXhQuFXueAQEkKGbQPbm4sMACJYWjf3n9Ou7du8uiCGX0LC8nWbTk+zJwX+j7dHMCiOoAYQlEBQXl7zO6J13T4K+0YSJpWMiRHVZdI6Kt7aju7uPv9G/EE/BCYcC0YJa8UYv7QDZzN4sAUrFjWA5MCAgBISAEhIAQEAJCQAgIASEgBHaMgAggO4ZSNiQENkMgGJdLn1tZxAr0ZKjwW3aC9788BxSpa6SScOfnkBwfx9yTAQ47d6bGYC7MIpxJIuTmYJH/PM9AVtkcHlvz0BZ1F4ifKaLqc4VCOB+AyudYYYHlH2eww4BmvsdiUbS1t+HkyRM4ceIEjp84waHR9Q0NPHPesnyPfUakg81LhJ4XI6zQDBA6f5pNTmHnX375Jd59913uAKGwc/q5DvLOX1XfEmnDAupmhtAm1tX2VysLub4Asont7PSqe8mGS4sgJPTV1dXh1KlT+MlPfoJXXnmFBREKRw/mSOw0K9ne5gkExxeLva6HXC6LdCbDAemU2UPdWzdv3uTvA4MDmJ+bzz/3+POrhMNCHtJaRxQMQNfr6Gcui9f8GKSAEAOOAd8SK4RsKArUNiHU3oVoRxeq2rsQbmyCEa+CGYoAHj3R1fNbLVrA0E+a4vfKRmKICCCbH1XyCSEgBISAEBACQkAICAEhIASEgBDYawREANlrV0yOd58QCBaqVju5F36rymYkflhwYJH44WRgZtMsfqTHx7A4MozZgQFkJsZhLc0jlEkh4joI0ecK4Ry+8KAEDb193VNCUNUkZe3V4h+TFkBYtNDO9mo1yzTZ+qemtgatrQdw5MgRXLh4AcePH0NXdzcXiS3bhmmQgZfuZgkW7lZnjqy6uBUogGjrK5o1fuPGDXzyySd4//33uYBKNjsUdF50lvnsjecmgPjjQI0Hv/Nno9roM7jT9pIAwuVmvxhOllg93d14/Y038MYbb+DNN99Eb28v3w/0O1kqg8CK8eUBrkfPUnDoOXV6UAcXiZiUCfLtt9/y1/DwMJaXlriLS1n8FQSP4P27XveWtrzSFlh+v5VvPOgHmtOB+JlMjmEg69EXdYIk4DU0I0R2WF1diLW2I9LYBDteA1hRwLC1hOKL2UERI3hTF4shpa6JCCCVMVLlKISAEBACQkAICAEhIASEgBAQAkJgNwmIALKbdGXbQmBdAivn8WqLFFW28g2vWIdwYSKHkJdDxM3CSi3Dm5tFevwplgaeYPnpCJLTE3AWF2BlM7Adx7e98mca+3IHF/J09wV3e1AWRKHrY0U9PG//4of5qinLVDlUnSKey5ZXJHL09h7EhQsXuPvj0OFDOHDgAKoSCS4GrzsjvlQBvvhnFVifI4GDgs+/++477vwgAeTWrVvc/UEWO5sp6u+WBVbxsFu9H9X9sZljrcSb+VnxKxauaL/19fXoPXgQr776Kn7+i19wOHpNTQ0ikYhYYVXgYOFr6Au8dP1cj7pBclhcXATl+JCVHQmat29/iwcPHmJycgK5bI5FED3O6DO0kBWaFsRKnio1jgT7+rSuXEhJV6IoZzIZyPnNcIZL2SAhpCNReHU1sA+0IN7RgbqeXkQb24BoHTw7xp186vntf/cPgrPW8/sVAaQCh6EckhAQAkJACAgBISAEhIAQEAJCQAg8BwIigDwH6LJLIbCagKqQFXdmUEHLgAPbyyKUS7G1FeZmkH46htToMJJDA8hMjSO3vAAvk+KQXIszPwz2i1dlOr1VJYEEszfcoO1V4KDyjSC6sKaqfdzNEQqFOe+Acg+6e7px4vgxDoQm8aO5uRlVVVVcICyrOF0seOwBAYTED7LPuX79Ov7whz9w/gfNGqfZ5JtdymK02Y2WWL94P7qgLwJIeXBLde6wAFhby2P/nV//mq2w2tvbWQR5Vte1vKOXtTSBUteRREvqBhkfG8N3d+9yFwgJmo8f97MwsrS4xCIIiR/FHSBrXuc1BJBACBI/Tz3KATEA6hmjrhHbpS4VAynTQDYWgVtXjciBA6jt6UO8tRt2fTvMqjoYdhieST2BytaQ+lr0o1P3E6qfbNTmVYEKswxXISAEhIAQEAJCQAgIASEgBISAEBACO0xABJAdBiqbEwLlEfA7K7QAwTm5Hkjw0LZUWhKxvRyibhpWcgGYnUZq7CnmBwaQejoKY3oCWFqA56QBN8cznJWzCmV/FPI/uN/D97PPFwN9Byq2pwrEcajV/PKZ3yXAM58NA7YdQn1dPed7HDl6BOfOnWXrq87ODp4RT7PfKROk7ALwHhFAgkIBZXxQdsDVTz/F73//e1y/cYNzP8gyZ7NL2Zw2u+Gi9YtDnIsLwtvc/HP7+LPiV0ooonFOIghlgfzsZz9jKyzKAqGQdMkCeW5DYt0dlxJA6GckcJB9Hd3HJGZSdxfZYn391VcYHBpCKplENpdb9Vxba/wVW2CpgwqozfS85Uwmk5/5Tl4AUWaBWcNAJmQiE7GB6hqEmg8g2tqN6q5jiDW1IZRIwAtHkDVNOAYnQnFHiB+57r8HCgLIapNFjUkEkMocqXJUQkAICAEhIASEgBAQAkJACAgBIbCTBEQA2Umasi0hUDYBVXiiQhmXqXwBxDVYBvHrZR4oPSOUSyOSWgJmJ5F8OozlkWHMDw8jNz2F0DLZXqW4S4RsqfSMX10I48hcEkVYGPEDfYM9IXmrK1+A8XetCnsFEYS2TMXe+voGFj9OnjzJX6dOnURHRweqq5Xl1aaXPSiATE5McIH0L3/9K/74xz9yoZRmkNNM8s0uz6qAv9ZxSQdIeVesFCe6dpT3cfjwYfzoRz/ClStX8PLLL6Ozs5N/rm2SytuDrPUsCKyZweN3d9Dv53yBk+7xa9eu4e7du2xvNzc3h0wmw/e5vm/XE0D4Cao9qfTJ5S2w/OcriyDUwaGEa4ta8gC2xKKvjAnkIhG4iVqEmtuR6D6GqrZuxJsaYVVXIxsOI2fZcAxLCSCeymlisVuZZPH2RAB5FqNL9iEEhIAQEAJCQAgIASEgBISAEBAClUpABJBKvTJyXPucgBZAVImKbFBI+HANkhpcmJ4Ly3MRcl1YySWYs1NIPR3GTP9DLD8dhTM/ByO5jLCThuXm4LEA4nEhTRW+lP2V6ZEVlhZAdBa3H4TNHSBKbmHZRRfnqJDmCyBcOjNNLuY2t7Tg5ImTOHX6NM6ePcvZHw0NDaiqiiMUCm2t4FvhAkhx4Zv+PTI8jGtffIGPPvoIf/rTn3D//n0VlpznV3lDVxdANzLEqbwjf7ZHtJEgVXyNaX0SBMn+igSQH/7whzh06BDfDxKG/myv3Xb2pvNB6DuJmWRzNz4xgYcPH7IlFtndUUbI1NQUd4rQ83B1DojK1VHddlqIyPdkqKdsXmD2n9K6084/eH4bUFg7vwvUe8GxQsiFY/CqG2A2dyLW2onarg5EW5rhVVfDicSQNSy4hsVdf9x9ogXvQFx6aT7SAbKdcSOfFQJCQAgIASEgBISAEBACQkAICIG9QUAEkL1xneQo9x2B1QKIC5cFEOrmoMDzUDYDK52CNzuD3NMRLA8PYW7gCTLTkzAyaVhOFja7wFPxnT6tRQwlgLAI4ueA0IxgEkQKM4F9gy0tgPD3oIu8wQU+y7IRr6pCfUMDevv6cPHCRRZAjh45gqbmZoRCaqb7RoXjNS/fHhRAnjx5gr/85S/48MMP8cEHH6C/v39To5NY6QLqtthtsNcVOR+BTh/6WPB6bfnabeqs1185eKxrCUnKVoqPfgf3XAiC11ZI6wlZpX7X2trKAehvvvkmfvrTn7INFlnBiQCyo5dpVzemBBAlBOsRtpxMcgYIiSAkgNy+fZtFEPoZ2d1RgLpe2DLQ77pQjoKlBJDCWMtb0qkBnX/y6v0HxxnZZOXMMJxoFXKJBrbDSnR1ItbehlBzC1BTCycUhWfZyvQwn/Ve6ABZG54IILs6sGTjQkAICAEhIASEgBAQAkJACAgBIVARBEQAqYjLIAfxYhKg2bpkcmXAMah7w4FnOLCQRczJwFpehDM9jfTTUSw+foz02FNgdgZILvt5H774QbOF/dKd6gBRFij5LBAuyLl5ASQfl6tFj0Dhj4txfu4H5X1Q2HlHZxfOnjvHwgfZXnV1dqGmtoYtsUxTd4ts8QpWuAASPCvulvE8LoKS8EECCAkhAwMDmzp5KoyTXRh9FXcK5K11CpXV8radFzj8EqrObqHwZvpynIK8xQJMocuHhYXy9rIra6kJ6yqHgeyFNGcex36BmP5Ox6wFo8LPt3bkxYKL2ncub3G0VjNPKQGkubmZc0BIAPn5z3/O94jOwtkVYLLR3SFQJIDkHIfHw8zMDEZGRnDv3j3cuHGDLbEGBwcxOzvLYzWY95K32MrnLwU7QEoftn4EFjoBA89vHogmPNOGY4WRDcXhVtfCbG5CpL0diZ6DiLQcgJmoBSJRfspzHkjRM31tYCKA7M5gkq0KASEgBISAEBACQkAICAEhIASEQCUREAGkkq6GHMsLRoB8r0gAARzDZfEDyMHKJRFJLcKbmUJqZBjLQ8NYHhyEOzONCHd+qLwPFZpOnR++hRWbZ/nLijB0ZYGlpBY9f14H8voGWAEhgorMFPBcU1OL1rY2HD12DC9dvowTJ06gs7MLdXV1sKxtdH0Er/IeE0CoUE4zwt977z0WQD799FMORC9n0YXS6upqUNdAY2Mj6O9ULA8W+/Mlfe542KjArzt5lHKl7czULPCCqKAtuvQxVJQAQsdJX44DKjrTsepFHy+PW+pIom4j0++e2mo3SFE3DIkuNKNfF7op60ELMcXXtZQA0tTUhGPHjrEA8vbbb+P06dMsDtI9JMveJ0AiyNLSEt/nlPdDllj0Rf+m0HQaO7oDhAURX7hTdlTlCyBsfujf7lrAVlke9Byw4BkW9QYiF4khU1MDq6UF8e6DiLd3ItZ8AHZ1DTw7DNe0QL0phbtorWsg4sfeH51yBkJACAgBISAEhIAQEAJCQAgIASFQDgERQMqhJOsIgU0SYB/2wLIqe6FQ5VZ+7/R/IwcTWWB5Ht70ONKjQ1h89AiZUer8mIWVTCJC2SC6S4MFEGVdpQrf4EJyvnjs54DoUFwlgKj8D3V8Ac96bcPi0UTiCIscBw/24sLFCzh56hSOHDmCA62tiMfj3LmwcWG+TGB7UAChzI//+Z//YQHks88+w/DwcFknS8ISdXz09PTg1VdfZUGpra2NRRBVy1eDIiiAlLVhvVKwC8Tn6rkkLrig7/SHrz/9FxBXVnWdbGqn21tZd3vQd8fvANECSF6soWOlzAX/mPNjb6sCiGbsW5FRpgPN5qeZ/XRNSeCiDAiyOFpznPv3GWGmHBy6P0gA+dWvfsX5OCKAbG9cVMqntYiYy+awuLTIGSBkeffVV1+xGEJdIWSJlb/HtADCHSBK/CglYeYfe5z9pBb9DNfPAPU8B1SOOm3P4j+uFUYqEkU2UQuvsRnRtk409vahquUA7KoEvHAEacoO8e/1gOTt23wV3hAbyauVch3kOISAEBACQkAICAEhIASEgBAQAkJACGyHgAgg26EnnxUCJQhwUYltp1Yv2mGev+fFC5JAcoCTgZFNwpmdRHpkAMnBASSfPIEzNYVQOoWQk0OIirbsN68LZkoEoYWLZQE/eWWBpb50KG6+IOcLIKrypj7P1kyRCJoaG3Gwt5etfC5euojDR45wAHpVVZUqnO/kVV9PAKmwCcpcpHccDj1/9913OQT9888/L1sAIb7U7UEZEX//93+Pl19+GQcPHkR9ff0KAWTbeAPF+XyuQZElTl702LDDZNtHs/4GfFsxLjT7HSvBLgudlxLsBNFC0VobLmt8+mIK3UuU9TAxMYEvvvgC//Ef/8HFbZrxTzP/yxVAKPj8jTfewDvvvMMCCFnHSQfILo+dZ7D5vFWaSwKdw6LY+Pg4i2Xf3LqF6zdusCAyMzvDohkJjepZa/qWg+uPRiVurBRB+NXg/4x6ArnDzwAo4jxEHYOGhawZQjocRSpeDbu5BfUHe1Hd0Ymq5maYiRqkQ2E4pu2Lqsr0UD3y8waIvN+y7pVnwFl2IQSEgBAQAkJACAgBISAEhIAQEAJCYDcJiACym3Rl2y8cAd35UQjBVQh0oYln9ZJHu2Fw4DkJHwbZXnlZILUEd24G6acjWOynzo9heNNTMJcWYTm0jsviB20sn7cb7ADxgrYnSqjgWfOFVFyuHZMtizombZ9EVkked3e0NDfj6NGjeOWVl3Hy1El0dXWjobEBkWgUlk0hu7tYNFvVJrObO9v80CwWQKhb4Nq1a5sSQKh7hiySfvnLX+KN11/HocOHuYOAr8dOiRFBAWTzp6k+sVYIRv1QlU4AACAASURBVLnbK/dcAnZUK0Lb/f1sRagJdtOsd7h6PRI7SAC5evUq/vmf/xlffvklFhcXWQDRy6qunABjErC0APLrX/9aBJByx8geWS/YpUSHnEomMTs3hyePH7NYdvPWLe4GGXv6FNlcjq3nTEP3f5R6qK0+8WAXiH5f5Lv6fGss9U4xYbKtloWcaSFph+BUV8NuaUZVRwcaensRbW6DU1UPJxwHBairJ71+2quRXLi9tSS/Ry6GHKYQEAJCQAgIASEgBISAEBACQkAICIEtEBABZAvQ5CNCYC0CpQQQLRoUClokftBPaX5vFoaTgplZZvEj9fQpUsNDSA5Q58cEQqllWNm0jrZdsVvuAvF3yEW6Fb7vvv2KL4Cogpcf2OtvhUt0hgHbstiaibo8jh45gjNnzuDyy5fR19eLmpoa7logwWZXxQ99ZsX1wgqaorxTAgjx/fU777BlElknNTQ27pz4scVbs1S2xbZEkGI7L18C9CPat3iU5X+sXDGJzlsLIJ988gl+97vfcSfIwsLCpgSQvr4+7gAhAeTcuXPSAVL+pdoTa+bDzan7zrdqIzusBw8fsvhBQujDBw8wNT2N5eVllWOj2/Q2cYb68ac7QOijKuMpYIXlGbC5k8NAyjCQiYSRq65C+EAL6nv7EGvvgdXYCTNRD9hheKbF75t8ApRuO8mbJ+6iqL2Jc5dVhYAQEAJCQAgIASEgBISAEBACQkAI7BYBEUB2i6xs98Uk4FtfBTtA/Dm3fth5wY7EhAPLTQOpRbjzM0iNjWL2UT/SoyMwp6dhLS/CcjOwPOoSUWWwoB6wYtYwCyBkI+SvwYLFavVAz3rn7hDKpLBtJKqqOJBbdX684oedd6Cuvo6FEbJu0st29YgK1jc2HK87KYCQVdKVChJA8vqTPzV8retc3nz2DVHu+gqbFUDI1ogC7UUA2fVLs/d34Nu2pdJpFsoGBwc5FJ0ssagbhDKBkqkUctns6idwXuFY4w4LtgoSKV/YVgKIkqBJuLaVhyJyBpCxTKQjNlBTg1BLC6LtB5HoPo5IczvseBVAdliGCdcw4fmh7Fqopx5EXrb7YN/7V1XOQAgIASEgBISAEBACQkAICAEhIAT2MQERQPbxxZVTew4ESgggHDbOBSwKO9f1Jg+mm4GtOz/GRrE4PIS5x0/gTEwgklxCKJeBaTgwDOoUUSYmxXUq38SKbVdoCQoga1W1WBoxDIQjYVRXJ9B2oBWHDx3CqVOn8NJLL3FId1UijhCFnfO6BY7brZOJABLmDhsSQHQHCIlP5Rbsd3tEB2e6l9pXyU6RjQ5K++2Ua4u10fbK+H25PHUHiAggZUCVVVYQ0AHps7OzLILcuXOHO0EoH2T06VPMz8/D9S2x8h8MtniUUh1WCCAqT0SbVPHTnzKgPDLAUk9314AvghjIRSJwqkkE6UDVwROoautGrKERViIBxw7BNW31BvHUNmgLDlsoigAiQ1sICAEhIASEgBAQAkJACAgBISAE9jcBEUD29/WVs3sOBLi0FAhBV70ZSgChP6bnwoYLM52CuTiL9NhTzPY/wtLICHITkzAXFxDJqc4Pz3Sor2OFALJaBCkUymiGryporTSsCha2tQBSU1uNjo4OnDh+HC9ffhnHjx1DR0c7amprYJo2d4gYJs04VgWy7YoftBkRQCpUAPEvzE5ZVK0QSkoIIKsyNXb4PhUBZIeByuZWiR/0A7K6ymazSC4vY2R0lEWQmzdv4vr16xgYGGA7LOoEyavI+XthpepQcrz6nSaFHasMkHx3IWkZfmeIaxrIWRYyVhhubQOstoOIt3ejrrMT0aZGIF4FLxShnkN6A8HyLbSc/DbkAgsBISAEhIAQEAJCQAgIASEgBISAENi/BEQA2b/XVs7sOREoCCC6nOz5WR00/9aF6eZg5zLAwjyc8TEsc+dHPzLj4zAWl2Bn0gh5Dnd/8AxdI+8Cv0YOh8cdIFwM8y2wtF2KRhAUQCiIO5FIoKO9HSdOHOdQ7gsXLqC7qxtVVTHYdigf/2CafvbHTqgfIoCA2FdkB8gOCyAsdq0RpL7b4ofS/8obsNIB8pweknt8t3ps64B0ekqSHdbwyDCLIJ9//jl/Jzusubk5OI6jntHaYq5wEzAJbU1YpLKsuId0CDo/kYNdeWR3aBhwYCADE7loFXL1LQgdaENddzeq2toQaWqGEU8gZ4bgGRYMz2QhhAQQfruUd7vs8asmhy8EhIAQEAJCQAgIASEgBISAEBACLyoBEUBe1Csv570tAut1MnC+hl/o8mUJFjFMuLA9B1Y2BSwvITs+jsXH/Rx6nh0bA+bnYWUzMJ0cz9OlNhIlgOgekkDdS5u481lsLIAET7ahoQEU2nyaLa8ucRB3S3MzEtXVnPdh6gBrHXwuxTFF2fO4kHn//n28++67+PDDD9nyhoqc5SzEtmIFkHJOYJPrPE8BpNxDFQGkXFKyXjGBoKBBv8vlctzxMTY2hnv37nEnCAkhjx8/5p9Tp0jxPVEsBq4Q7oo6QLQAEmzH031+lt/xR2+ZrB1GKhKHV1uPSFsbEl1daDjYh3BDE7KhKBwzBNejtxHlgvjpUms+41d4dskgEAJCQAgIASEgBISAEBACQkAICAEhsCcJiACyJy+bHPTzJlAQQAqVI998iifnmrwCx5KTUQpguLDdHMJuFt7iPNKTE0iODGOxvx/ZsacwF+ZgplIwXYfFE6pn0XZY+vDFDpqlqzM/VvpRkQDir7tGBwgdTSQS4cyP7u5unD93HufOnsWZM6fR3t7OhXkq0Bcc53e28+N5X6+d2L8IIDtBsbK2IQJIZV2PvXY0+Q4Qw8iLG4uLi6BMme+++w6ffPIJbt++jZGREe4EIRGERFS9bFUAoce8/ixZFGpbQxWMbiJlWMjFqoCGBsQ7OtF4+CjirR3wErXwIjE4hg3HsOD6yVJrd4CIALLXxqQcrxAQAkJACAgBISAEhIAQEAJCQAisJiACiIwKIbAFAiqSnBZVhlL/VyHlhfQNEibImISc1x3YTgbhdBLpyXFMPnqE5aFBuOOjwPws7HQSppPNCxAq6NaARWIIh92SEKLtSor7Tzgr17fAUiejLbCCM4opbJu6PUj0uPzSSzhy+DCaGhtRVRWHaVmrbIN2tPFjL4d/+ONDBJAt3CgV/hERQCr8AlX44QWtsPShksCRSqW4E4QC0W/duoUvv/ySO0FIBEmn0/mzCmae07N6rQ4QpYHr36sw9OCixHH1c5bcPSBnh5GJxmE1tSBxsA9VnT2It7XDqqmHY0c5FJ26QHSOiNpe8ftMS+47+jao8KsqhycEhIAQEAJCQAgIASEgBISAEBAC+42ACCD77YrK+ewqAdWVocQP9V0XjPTfCjNzuRTl5WB6OYTcLKzUEjA7jeWRYUw8uI/k6AjMhRlYqWXYbpbzQVzesgHDF0BCLrhE5VKBy/C/588wH9yQDxdXQohfIDMMtrMKh6nzoxo9B3tw6eJFnDt3DqdOnkRr6wGEQiFYFHZeZmbCluGKAMIdNi+SBdaWx8oz/KAIIM8Q9j7c1Vo2b3SqS0tL3AlCdlhkhUWdIBSMPj09jUwmw50gQQGE5YeACMLb1jk65IjoP9eLM0Do0UrvB+rmUBv0YLhkn2giRaHo1XWwD3Qg1tGF6p6DiDa3wkzUAOEYS/MkgqiWw4J0X3i7qTddQdrfhxdRTkkICAEhIASEgBAQAkJACAgBISAE9j0BEUD2/SWWE9wRAp5vCRUQQNg+xK9grSwdUSXLhUF5HxR47mQRyaXgzUxhaegJloYGsDg4iOzMFKxsEmYuw10iqtCkksJpb9QFYlPpiTURP03Et8NS3/KGWPxXrTEoAcSEYZosgDQ2NeEod36cwUuXX8LhQ4dAOSDxeBwmrcdFtx2htPZGRAARAWSXh9hWNi8CyFaoyWdKESgWQygThDpBJicn8ejRI3z77bcshDx8+BAzMzNIJpN54Tn42aAYveLnyugqGAGSf+azQJ4/KIo3JzHdRBY2suE4sok6WM2tqOrqQaKjE4m2NtjVdcgZYRWMTqlTgZeAYdBbRBlkiQAi410ICAEhIASEgBAQAkJACAgBISAE9joBEUD2+hWU438GBLj9Qllb+VWm4vDYwkxeNqzi4pHlKfHDTi/DXJhHZnwE8/33kRwZQm5yAu7yIneHkFCSD0vXFlq8v4IFlm9wlW8vMfTMYH322gKL/20ApoloJIqa2lr0HjyIS5cu4ey5szhx4gQOHDiAkG3DNJV7PH9CBJANx5FYYG2IaM+tIALInrtkFX3ApTpCKACduj4ePHjAAsg333zDgggJI5QJ4rru6nB0/4G8KjSdxOqATVVe9GYBJCiBU/chWWHZyJhhJENxeDX1CLW2oaqTQtF7EG1qgROphmurTBDP8DtBSHQXAaSix5kcnBAQAkJACAgBISAEhIAQEAJCQAhsjoAIIJvjJWu/kAS0AKJKT2pOrM7jUH/XP6eZuIbnwoaDEHd+ZODNzSA5OozloQEkBx8hNzkOM7UIZDOA3/lB1lfaaERbYAXzRJTZlrJE0VpFsWZBmkjeQsu00NTUjGPHjuHs2bO4fPkyDh0+hIb6esRisYDVyi53f6yOK1EjaLcFl10YpyKA7ALU57xJEUCe8wXY67v3heh8VLhWkgPPvWwum+8EoRwQEkCufnaVBZHZmVn+XfGiu0BKCSDq8Vn0AOUOwYIAwiI8ieieiZwRQtKMch6Ik6hFtLUVDX29qGrvhNVwAIjXwjFDcA2/C4SbTFQXielRoojKlApmXu31yybHLwSEgBAQAkJACAgBISAEhIAQEAIvFgERQF6s6y1nuyUCSgDRZSctgKjw2MLMW+3FbnkOIpT7kU7CXl5EZnwMM/2PkBwaUKHni7Ow3DQML8e5Hrp0pYUULnD5HSCq2FVIG9GdH6X0Az4eDwhHIqiuqUFvbx8LH5T5cfLkSbS0tMD2Oz90YW1V8O6W+KzzIRFA8nAkA2SnB9f2tycCyPYZvtBb2EgAofeD53HeB1lezc3O4v6DB7h69SpufXML/Y/6MTU1le8E0Sw3J4CQZ6K2Qyy8nThHyiMZw0LaCCNthZEKR2HVNyDR2YGqzm7EOnsRqm+CG47Bs8NwDZPfafR+oewpEkC4p1EEkBd6mMvJCwEhIASEgBAQAkJACAgBISAE9joBEUD2+hWU499VAoVZr8GUj0IXCM+6Dcy+pX+HPQdxJwNrYR7ZiXHO+5h68ACZsVFEkwuws0kAWXiGkxdA8oUv3mFBbMkLIJwLEpiDy1YoAdsT/TnDQENjIw4fOcqdH6+++iqOHD6Cuvq6fOcHbVMLIGSDtasB6CKAiACyq3fo9jYuAsj2+MmnNyZAY4xFkFyOhY6JyUnOAbl58yY+/fRT/vv8/DzS6XShr2MdCyx+J6zwLNSih34f+O8JDyyAgLtAbGQMm0UQJxYDamoRae9A3dETiLd3wk7UAtQhYlgsgpAnIr1fLC2A6DSQXfdK3JinrCEEhIAQEAJCQAgIASEgBISAEBACQmCzBEQA2SwxWf+FIhAUQLT5VMFoRM+8VYZY3KlBHRi5DGLJRXhTk1gcHMDCwCDmB57AnZ1GlZOB7WXhGvTlKgHEtxzhwpZOVdeBt9z9QT9faUBSXADjzo9wGInqGvQcPIiLFy/h3PnzHHze2trKAdwkdmjhg77r7g8RQMob0mKBVR6nvbSWCCB76Wrt3WPl567/DKdOkKnpady7dw+ffPIJW2I9efKYc0Ky2RxngnCHH3VdFGU96Wd1OQKI6Rkw+RXFZlZwYCFjWMjYIWRCYVjNLUgcOYoEBaO3tHIouhOKwrFCvD7tw/QtF8kIS3U87kHvwr07bOTIhYAQEAJCQAgIASEgBISAEBACQmCHCIgAskMgZTP7k0BB9FCFHz+Jo9D1wQUiP/QcHkKU/7G8BHNqApmRIcw+eoTU6Cjc2VmYqWWEOfQ8C8fIsQDicvfIyu4Onnubt9zK73GF6/vKQpgHz/VQV1+PvkOHcfrMWbzy6is4cuQompubEY/HA5kf6joFBZBdvXLSAZLHKxZYuzrStrRxEUC2hE0+tBUCvphBdljpTAYTExOcA3Lz5tf49NOrePjwgd8JklmzK28jAUTJFGohMZ4FEP99ot9UWcNExrLhJKrhtrQi3tmN5r7DiLe0w4vXsB1W1rQ5BcT0t5U31hL9YytXXj4jBISAEBACQkAICAEhIASEgBAQAs+ZgAggz/kCyO4rm8DKrg9lQqWzP/hvbBFC82Vd2E4OoWwWmJ1GZmgAqcEnWBwYQG5qCnYmDSuXgcWh5w5cEkDoT14A0VkfXLpiAUT9UXssrjsFC2GhUAixaBRd3d04f/Eizp2/gDNnzqK9vZ27Qqjwvtayq90ftFMRQPLoRQCpvHtdBJDKuyYvyhEtLy9z/sfdu3fx8V//ipu3bmFg4AlmZmaRy+VWdX/wm8HvwFj93A4mU/kCCOV45ONBOKyKH8fUzcEiSDiCdKIGoZZ2NPQdQaKjG+HmNhiJWmTsCFzD9gUQegspoT7foPiiXCQ5TyEgBISAEBACQkAICAEhIASEgBDYFwREANkXl1FOYrsE1qvTFyyvdBw5FYL8kpCnxA/q/LAyaRiLi0iPjmDuwXdIDQ8C09Mwl5dgOTmYnhI/DBJBKP8D7gp9QG1dJYBoAUTJIcGj862wAoWw2tpadHV14dSpU3j19ddx7NhxNLccQCKRYNsrKpYFQ8+DrEQAKX/kiAVW+az2ypoigOyVK7U/jjP4HOZOkHQaY2NjuHPnDr7++mt8/vnn6O/vx+LiIjKZ1Z0gawog3F1SEMrp/aSsE9X7hN8avgBCIgaJIDkrhKwdhVvTALulHfGug6g7dASR5lbkIlVw7RAMXwLxvIL4v/JKaGtGv0PSD2PfH1dLzkIICAEhIASEgBAQAkJACAgBISAE9gsBEUD2y5WU89gygbXEj0JBSdtfaQssw58JSxUlB5abQ9jNAAvzyIyPY2loAHMP7yE7PoZwcll1fpBVlkeZH1R6IhFEdY7ofWvhQ3d6FLJAfEHEPzule6hQXdu2EYvF0dnZgbNnz3Hmx/nzF9DR1YlIJMq/14sIIFseHisYUtHy/v37ePfdd/Hhhx/i2rVrGB4eLmvj0gFSFqZnupIIIM8U9wu/s1LPYRI7xp6O4fad2/lMkIGBAbbDKs4A0QBXCdf5jCj1RgkKIOqNoZvx/DeOQW8hCkcPIRupQra6HqG2TjRQKHpHN6z6RhixKniGxVZYFKROLz3+tP8OKtXeR/uVRQgIASEgBISAEBACQkAICAEhIASEQKUREAGk0q6IHM8zJVDo7shLBfn9644MbUnFv1DptPAMkzszTDcHO5dCOL2I7ORTzDy6j8WhAWTGngLz87BzOViuwyHmykhExcmS+LHC2sqfqZvPmA14jeRFEQOwOMjcZYuUqqoqdHR04NTp03jzzTdx4sQptLYeQKKmmm2vDEM7uK+NdNc7QFZjVT/Zg17y63WAaI5rFSzplEUAeaa3dlk7EwGkLEyy0k4R0KHmgTDxXDYHCkYfHhnmQPQbN27gs88+w+DgIEhwpVB0GqfBZ0vp5/bKt5nuAKFDVwKIzptSP6FAcxJBslYYyXAMXn0LYl29SHT3ovZgH8L1jSoQ3QjBcG0WQfgdxiKHvzX/Oe7LLv4e9ubzfacusWxHCAgBISAEhIAQEAJCQAgIASEgBCqPgAgglXdN5IieIYG1BRBt7aFq9aojw/D/odI5TAo8d7Iwk/PA7DiSI08w9eAOkk+HYSwswEinYbu+DYlf+CoIINqyRFWQ9MTZUgKI0gs8trIy6ctUXwcOtOLMmTO4cPEiXn75FfT09CAajcIO2WQWXxZFEUDKwsQriQBSPqu9sqYIIHvlSu2T4ywhgGhxY25uDkNDQ7h16xY++ugjfPfdd5wRQlkhWgTRFNZ+bq+0S9TvleB7Lmip6BpADhaSZgi5eC3Q1MZWWI1HjyPe2g7EE0AoBrhhwKMsKV/8MKh70Vft/T5GLYvwOuW9fvbJRZXTEAJCQAgIASEgBISAEBACQkAICIFKJyACSKVfITm+XSVQvgDiB9CSsED/uR5s10E4m4E7O4HFgftYGnyApaGHyM1Mws46sBwXcA1f3NBO7AUzEiVs0JcKqF1dM9I/KUSxUydJNBpBXV09jh8/ju//4Ps4c/YcZ4DU1tUpcYSP0c/+WDOFXGEVAaT84bWWADIyMrJqI6U6QVZ0gPzDO3jzyps4cuQIGhsbn911KP90X4g1RQB5IS5zRZ+kFkAo84PEjidPnuDLL7/kTpCbN29idHQU2WyWBVh6XuuvjU/KD/0ouWKhi4PMGB0jhEwojlS8DnZrB2oPH0VVVw+iLS2wq2rhIQbXs3UUOkep604QbRBZEEACiv7GBylrCAEhIASEgBAQAkJACAgBISAEhIAQ2HUCIoDsOmLZQSUTKEcAISMpnklLOoWpujFI3LDSaYSWl5AeG8LMg2+xPPQQ2alhYHkRIc+ARZ7p1DkSsLMq9k1XvSS6w4RIBVNBNDkqZHksbtiWhaamRhw+fATnz5/HG2+8gcOHDyNRXY1wOFwIOzeVtKJMT9ZeRAApf3SKAFI+q72ypggge+VK7e/jpHGouzymp6fx8OFDFj8++eQT3Lt3jztBUqlUXigtWwRZ8/FPvyAbRvqid4WNjBnBkl0Ft74Z0a4eVHV3o6anB5GGFnh2NTwrDMc3v9KdIMomMhC+rt84kgWyvwesnJ0QEAJCQAgIASEgBISAEBACQmCPERABZI9dMDncnSVQvgCiWjRc02Prq3AuxzZXzsQ4loceY/bBHaTHB2Em52By6LkvbawQP1Yf+2oBZOU6qpNA+b9HwiHUVFdz18CbV67g/Llz6O3r4w6CUCgE06Kg2kJOCQs22nJlDWwigJQ/nnZSAPmHf/gHXLly5Zl1gGw0DsqnoNZUsl3B63+nt7/p41nD8q2c41paWsL4+Dg+/fRT/O53v8MXX3yBhYUF0Ix8veS7s/R+8pZ2QH19Pfr6+liM/PWvf41z584hFovBtu3Nnoas/4ISCGZ8pNNpDkDv7+/HtWvXuBOEskFojAZD1OnZXSpUvTyEvgWj54KSPUzPQs4IY8mMIh2rgVPfgGhHB5qOHkG8rQtGdSO8SBxZSq/ynSDV7U+fByy/g1EZY4kFVnnXQNYSAkJACAgBISAEhIAQEAJCQAgIgWdFQASQZ0Va9lORBFYKIKvlECp8mhR2zsKCC890YeWyCKVScKcmsfTkMZYH+pEcfARndhKWm4bpObqvI29ytdbJryeA6KOhZg7TNFFfV4eenm6cO3sW3/v+93Hs2DHU1tZy7gcLGX5A+2YK0yKAlD8sRQApsNpvAsjExATPthcBpPz7QdbcOQJBoU53g9CYpBwQEkBobFJXyOLiItth6ef2tgQQ1ilcmJ4B2zPhwEbSiCBlR5GMxmA3t6D+8CEkunsQbumEUV2HrG3DNU0OUFedix4oGcT2X1Z+MohkgOzc0JAtCQEhIASEgBAQAkJACAgBISAEhMAOEBABZAcgyib2LoGC5FEsfhRC0GmGq0mFHsOFaeRgppOw5maRHB7E1J3bSA89gT03BTO1xF5Z/IdnimtzkLUTYbUAstImixO3OcicNkPdHfFYFL0HD+K1115l66tjx0/gQEsL/84yyZeLBJDA1Nw1LknxjHgRQMofu3tKAAl0KJR/huWvWTxuyum0WG/rxQXdjY5ko3Fb7vHQdqgDhIrN1AHyj//4jzzrngrN0gGy0VWQ3+8YAf/1oy0Lafwmk0mQHdbdu3fx17/+FV9//TV3hczOzrIgroUSOoayLbH0AfP+PLZ2VB0cbOyILEJIGTaWTRtedQ1iba2o6u5Bdd8xhJpb4cSicEMhJYL4Mj91f5CAQtty+f1X5Pq4Y5BkQ0JACAgBISAEhIAQEAJCQAgIASEgBLZGQASQrXGTT+0TAqrulC87+WdVME7XHSAWCSBeDiE3A29xFpmnI1h60o+Ze3fgjI2gKr0E28nBNcgixOTvK0WQ0sDWEkC44cQAixs1NTXoaG/H6dOn8L0rV3Di5Am0tBxAVVWVEkpUBcz/vv6FEQFk6wN3pwSQU6dO4e2332bLJLIza2ho2PpBrfXJPSiAaBugUmM0KHhsJH7wHb2B9Zu6ZVSgNAVPT05O4urVq/inf/ontsAiUUQEkJ0flrLFNQgUCSA0Lh3H4W6P4eFh7gLhr+vXMTg0xHkguVwunxtCgkg590V+7/q1wfcJWWCRAGLCMSxkYCLlGnAiUVjUYdjWiZojJxDt7IJdXwfE48hZNr/nSAShz1LmFX13RACRIS4EhIAQEAJCQAgIASEgBISAEBACFUhABJAKvChySM+OQF768As3OoScykHaypy7P8jmI5dGKL2E9MQoph/dw9LAI+RGB2HOT6Mql4btulxA4sIQF4dUZ0apHFodG5sXQHSmgv+dPmMaBmzbQldnF16+fBkXL17A2bNn0dHRgWgsyhkDK3pL1m40KdS9igrDmyqabeeyFEMo41i3s7vd+OxOCCDUsXP8+HH89Kc/xSuvvMIB9g319WrWdBlF+7LOy9OjurC23vZ297FT46XUdjRfHQatRQoq7lqWtSIAej0OxXZCpdbV4gdtm2bakwBCnR///u//jq+++opFESo+60UyQMoaebLSNgnkLa24e1AFo1M30tjYGL799lt89NFHnAcyOjrKOTX58blGBs6a92vgeazi0Em4N+DA5FQPxzPgmjYQisFqaEak5xCqug+itqsTofo6ZMNh5EyL16MeEhJA6I+2wNog+mqblOTjQkAICAEhIASEgBAQAkJACAgBISAENkdABJDN8ZK19xUB366DLTuCFlhaniCLEOr88GDT9+QSzLlJLA8PYOL+bSyPDMCcn0I4uYSoL4GjNQAAIABJREFUm+X1XBJAYCkBxLfBCqoUBWMtLu8GskIKXRyqGA7EolE0NjbgxPHj+MH3vs/iR3d3F2rragvF4FUV2rUvkHI9WalE7FRBe8NhsY8EkAcPHuDdd9/lYuTnn3/OM7SLl1JCAxXbSbTq6urCyy+/jJMnT6KrsxPV1dUsfmgRJBiIvCHXwArrXcudEkDWOp7NjqNV69O947rIOQ7PfKe/06LFDxb7/I6N4qJvcFurzrOEGKTXp23TF3V6kK0Q5S188MEHnLVAQdQ0w37V7VUiBJ06eA4dOsQdPe+88w6HoFMuj4Sgb2b0yrrq8azfEIWOPhqH1PHx5PFjXP3sM+4C+fb2bRZBSKSj+4U/6yMs1pZL3puB5zHdaQ6JHwYJIb61ld8R4ho2UFULtHQg1tmNxkN9iB9ohZdIwAlHkFUJWbDIAsvvpRQLLBnLQkAICAEhIASEgBAQAkJACAgBIVBpBEQAqbQrIsfzjAgUzK+CBRvVr1H4IgHEdh1EHAfG3DSyw0+wPNiPmccPkJ4ag51aRiiXRth1OCdE2YLoDpBAJodRKFCphFj/i8Nk1Sxa+kbSi/Z2b2lpwbkzZ3Dp4kW8/PJl9PX1IpFIIBwOrwqZXauhIqg7+LbvK4q6a0wc3vlrsM8EkPfee48FkM8++wxDQ0OreJUSQHQBn6zL6NpS5wfZm9H15GtOxXpfCNACwGYuhN4+j6eiAaGKk1tfVF3Wv2f846Sf8G58YULvt9T+192zvz2HBJBslkWQoABCQgJ9kVihF13UzZ9zYCDn2a9hAxb8LG2TCsgkgsxMT2NoeBhzc3P8s+A1LHSAqCMI6oiNjY1sZfbmm2/iV7/6Fc6cOSMCyNaHmnyySAjhzijXYZFu4MkT3Lx1izNBSLCbmpriDiYtoObvyQBFdY/k75yVfFWjoy9+UAeH2oJ+J9G7LBeKIlNVi9CBNtQdOoJEVzeizQdgVFUjY4ZY8Nd3pn5zciCILEJACAgBISAEhIAQEAJCQAgIASEgBCqEgAggFXIh5DCeNYFC7kdBAAkIHyxFuDA9F1Y2i9ByEs74KJYffYfk4GMkx0fgLsxx7ofl5mB7rh8C64ef+xUn1QWiK8XFIogfXs7lIx2aDtihEHd/HDrUhytvvolLFy/g2LGjaGluhmmt7fVeLIKsEj8ChVu9bhm56TtzYfaJAEKF+UePHuH//b//hw8//BAff/wxBgcHVzFaz2pKd4JQUZ8ssXSgsRY/guHGm4G/lgCy3rjYzPZp3RUdFnq2Og8ilaexafHDPwA+Z8dZswOELLDWE0D4FitDBAmKH/nP+AJMNpdb1fmh+awngDQ3N+PEiRMsgPziF78AZbxEIhHpANns4JL18wRKdYJQVxLZXlEHGj13yKrt/v37bN+WzwPxt6DuxcJSEEGKnga+AOL6An3QmpHeSfTYzpo2klYURn0jYl29SJAVVvdBhBqakQvF4FqhwnHz37xVAqxcWiEgBISAEBACQkAICAEhIASEgBAQAs+TgAggz5O+7Pu5ESiOPXd5xqr+Ikd0sr5yECJhY2kJ7vQ0kgOPMf/dTWRGh2CmFmFlMyyQqK9ChV8XkZSmoQpOq+bDcjaIEj4K39V6dbV16OnpxrmzZ/H9713B8ePH0NBQj1g8xrkgJbdX0FhWMC3ebz4zPV8oe0a1qn0igFBh8smTJ/jLX/7CAghZJvX39weK77pLYu2hHexa0OHFxdZNW8nqWMuGaicFkJWDy7+oAeFhOwIItVXoLpjgfkp1eejfb9Z6q/iq8OcD9mPFnR/5/fh/KTWvvbW1lW2vSAD5u7/7O854oa4eEm1kEQJbIZAXQAL3FomvZHk1MTHB3R8Uik5CCFm2URcIdTEFO6eC98aaAkjRuC7YaBV6IbOGiZRhIxerhlHfjFhnDxqPnEC8rRNI1MGLRLlzpJD7kX8DrvFW2goR+YwQEAJCQAgIASEgBISAEBACQkAICIGtExABZOvs5JN7mEBQAFEdIPQTJYBw5wcc7u4IZTNwZ2exNDiE5cePsPToDtypcUTcrOr64PXBWSGrbIYCAgihWlE85cKW8ltnyyzOO7Bgh8Lo7Oxg26tLly7ipYsX0dnVwZ0CFnV/rFOIpV9tVOwWAWR7g5YKk5T58cUXX7AF1p/+9CeehV0I7t5YANneEcinnweBte47Kix3dnbitVdfxZXvfQ8//OEPOQ9Ed/Y8j2OVfe59AqUEEH1WFIo+Pj7Ooegkwt66dQsjI6OYn1fWbbRoYZXfCdygle/5KxuOng6QhYE0TGTtCLLRGoRb2lF/5Diqug4i0tIGs7oGOdPgzCu1l2D3yVrmjGUfhqwoBISAEBACQkAICAEhIASEgBAQAkJg2wREANk2QtnAXiSgxQhV5PF49ioLIAaJGtT54cDOpGAtLSE1+hRTd+8jOfQEmH4Ka5msr7Lc+aEFECVhrF5W2PIEfq2sscgCy4TrGXA9IBKJoraujsOxf/LjH+H8ubPo6GjjnAjTVBZDGy3BMlfejz24Xz1p3/+ZWGBtRHTl76kwSZYzNAObfPj/8z//E9988w3PviYbmqKM7M1tXNauWAIFC6yV9yAVmknw+MmPf8wCyCuvvMKCCHV/lHO/VuwJy4FVJAF6/tBzhjo+hgaHuAvkyy+/xLVr1zA0PJTPrgkKIHQi6rm08fujcNJ6OgCQIwHEMJGlLhAjAqOmEZH2blT19KL+8FGEm5uRDdnwaMxzG4jOENnsPisSuRyUEBACQkAICAEhIASEgBAQAkJACOwDAiKA7IOLKKeweQKr8jFYAHFZALG8HHd4mIsLcCYnsTQwiMm795B+OoJwZgF2LgXTycIIdoD4nSDFR1JcBM0LLwEBhEQQw7RQ39CI3r5DuHDhPN76wfdx7OhhVFXFEQ4VPNY3OlMRQDYitL3fUwFyfn6eg8+vXr2KP/zhD7h+/ToHZ6dSKRFAtoe3Yj9dSgAhkSMajbJg+fOf/xxvvvEGjp84AcoE0bZdFXtCcmB7kgB3htB/noeZmRm23/vqqxv44M9/ZlGWnkOZdBqmL8Ct10myPoCgAAJkDZoWYMJzbbiRBDyywurqQcOJU4h1dMCrqoIXjgAG2b7pTCsRQPbkIJODFgJCQAgIASEgBISAEBACQkAI7EMCIoDsw4sqp7QZAoVZsYahrK9CbhbRbBrO1AQW+h9h8fFjLA4MwJmbRsjLwPKygOsAOyCAkAUW2V5FY3EWPyhH4AKFnh89gpaWJth++HO5c3dFANnMtd/aujT7enp6mmdf//GPf8Rnn33GQegkjFT6ogW5rWSMVPq57ebxFQsgxC8Wi6GhoQGXLl3CO++8w90fbW1tSCQS0v2xmxfjRd82ayAe0qk05ubn2IKPutFIiL373Xf8bNICyNa7kLQA4oFMtXJ+B0nINeFZEaRj1bAOtCNx5Dji3T2ItByAmaiBY4bgGpY2hnzRr5ScvxAQAkJACAgBISAEhIAQEAJCQAhUCAERQCrkQshhPB8CBddywIILi7I/MkmElhaQHh3GzN3vsDTwBNnJMXjJRdgmiSQuPI8EEJXgoUw/gsGvhXMppwOkuroWbe3tOHP2LN566y2cPHkCTU2NiMdjvKFyxY/gujqPRELQd35cURDx8vIy7t69i/feew+ffvopbt68iadPn7IFjQ4i3vk9b3+LIoBsjWGpDhASP44cOYLXXnsNP/vZz3DmzBlUV1cjEolsbSfyKSGwCQL0nCE7rNHRUX7+kBXW1U8/xeMnT/KB6NsRQHxzSA44JwGE+jrCLuVl2UjZUbh1TQh19iLefRA1B/sQamiGE4nDtUIqFH1Tb65NnLisKgSEgBAQAkJACAgBISAEhIAQEAJCYJMERADZJDBZfW8RMHwFIC8ElEgJpx9Z1IkBFyEvC2NpHtmJMSwPPMbcvbtsfYXkPAyyvoLK/SDxQ5V4CgJIKbFiTQGEfNJNsr6y0dHZhcuXX+aZ5GR/RSHoVES1bbIT2ZwAUnx1RADZ+fHKhcdsFiNUePz6a3x69Sref/993Lt3j4UREkgqddmrAsiq+4jvv2e3BEPQ6VgoY+HgwYP4wQ9+wF1bJIL09PRw+DlZY8kiBHabAHUh0bNoaWkJExMTnEVEzyEKRScxlp5FW7diy6djcboVCRr0rrM9F55hImNGkIlWI1fTjFhnD5qPn0K8vQuoqYMbiSLn0WcK0wtUP4ksQkAICAEhIASEgBAQAkJACAgBISAEng8BEUCeD3fZ6zMioAWQFbvjvA9/8dTMVhseQm4OoWwauZlJLAw8xtKTfiw/7oczMwHLScIgcYQ/6UFvV/27dAeIcg0pVlz8fxsGwpEIqmtqcfTYcbz11g9x4fx5LqrW19fy5zbT+bEWzlVlp8APuHNlJ3ZSzrUsPpBntd9yjm2T61DhkbNA5uYwNDyMr776Cv/zP//D30dGRtgKq1I7QfaLAEKX7FnaeOl7mYQPyv2ora3FqVOn8Ld/+7dsfUWdII2NjdsoOG9yEMrqQsC/B+hZk06n0f/oEVthfXn9Om7fvo2xsbF8KLp6FW3moase2AUjLPWOMz0HnmEghxAydhSpUDVCBzrQdPQEEj29CB1oBxI1nBniGjoLhD5ZkED0O7NY2t9HrwgZm0JACAgBISAEhIAQEAJCQAgIASFQYQREAKmwC1Iph1Nu+b2SZ3Zygd/zzyTYCRIUQLj7w0PYcxDKpmAlF7E8OoJxsr4afAJMjsNYnoeFNKjso5eCAKLKRFxgKrp4vm16XmVQv6fjMfhn9Q0N6Dt0COfPn8eVK9/D0SNHUVNbgyhZ6NAq2xwM68659X+5qZrYNo9nP32ciu+ZTIZnX1MQMQWiX7t2jW1oBgYGQDkh1AmyUdFxq0X8vSpkbHYMFMZneXfDVnnm72t/N7rBRO+f/k2dHdTh0dLSguPHj3PHFnWAnDhxgrNA4vH4htd7s+cv6wuBjQhQFwh9TU1O4sGDB7jx1Vf4y1/+wh1pCwsL/Jwq7gTZ6LlUmCKghRAlgKheEPq/hawRQsaKwKhpRLyzG1U9fUgcOgq7sQU5OwzHomkFJgsmup9E20aqcwre0wVZJH8vBk68vLt/I1LyeyEgBISAEBACQkAICAEhIASEgBB4UQmIAPKiXvkNznu/CCBmCQGEizEBESTkOYh6GZjLC3CmJrEwOIixu98hNTqM0PIC7OwyTCOTL/5wMcbLSxk+yZVyg54xnhdBNG8PsC0bkWgU3d3duHT5Mi5evIjz586jvb0dtm2zvc5OCRNriiAigGz7zqdiO82+nqTC4/37+PrmTRZC7ty5wxY0s7OzXHx0nJxyTCuxbLVgLwJIAWbQnopAb8dsJyh4cImWsg9ME7Yd4nDz5uZmHDp0CBcuXGDh8uzZs3zfkmUdCSQbF5a3PexkA0JgFQF6jpDoSgHo9Pz585//zB1pJMbOzc3x+kERZONxGryLVv+djB8dWMjR9IFYFay6RkS7epA4fgbh9i4Y8Wp4kShcw+ZOEJUJQp2Tyjay+O5dKy9E39sigMigFwJCQAgIASEgBISAEBACQkAICIHtEBABZDv09vFnuViywfmxkBD0kqowHpztQQJIoN7iGR4XY7gg459gyM0inl2Gx9ZXA5h/MoC5x4+RnZlEJJeE7WVggHId1OzXYGfJWpRUIbVAkP6tPdvjsTiaW1pw+vRpDj2n8PO2tjbUVFeLhU6FjaGNDoeuaSqVUnZYQ0NsPXPz1i3cuHEDjx49YnFkeXkJrqtss1QhsjA2yhVAnncGxkYcnufvSxVzy+Wqj3stvvTzSCSM6uoaFizPnTvHogcFnpNdHdleVVVVsUhCX7IIgedFgALRyQqLnkPXr1/HF198gc8++4z/XXj2+H2Im1LYS0uKJFq4lPVhheBFo7AOdCB87DSi3YcQbT4AK1ELxwohZ1pwCArZTeYFENqmTtBa+a4M8hMB5HmNJtmvEBACQkAICAEhIASEgBAQAkJgfxEQAWR/Xc8dO5t9IYCQbY1ncMaH6vrwxQ/DUwUZP8A8lE0itjyH7NMRTD94yCJIamwM7tI8wsjwPFeyvzL8KNhiAaSUUFSqKKt/1tTUhGPHjrGFzve+9z0cPnyY7XPIXkeWvUdAd4KQCDI8MoL79++zAELfh4eHeVY2BRKTUEIdIdlshr/ncg5b15RTrA+OJ+o00F/lFt2D+ygemxvPBl95TTa7fjlXVOeqaDufFUVQv1jL++X/Vt9xWlykIjB15ZTDNCh+0Lap+4o6OcLhMN+L9J3yPmpqakD3rO78IMsrEj/I9orWUx1bG8nF5VCQdYTA1gnoe2hmZoZt+UgE+eCDD3D37l22wiJxZHNdIGUcCwWxUyaIYcGtb4LRexTRnsOo6+5FuKEZTiSGnBXi6QM0W8L2yBRLdYP4aVp6SkHJnYkAUsY1kFWEgBAQAkJACAgBISAEhIAQEAJCYEMCIoBsiOjFXGHPCyBsUeV3gPjiB4kejuHC9YUQKsPYcGEvL8KafIr04AAm793nDBAsLgAZsr7KwQR9uWq+qr9d0y/D5jNGioZJsUVRsMDa19eHK1eusPUVZQlQpoC2vnoxR9vePmtdeKTMDxI6yPqKLLBGR0dZAKFgdPr7+Pg4iyHqawqLi4vIZnMsgpSz6OIlFemrq6u5OK8L8Gt9Xh+b/p4vgPodXsXZAGttR49nvX65wstG5xU8Pj2Dnb5rJgZ1VhiGEhlM9d2kcGVfCAkKJ+l0CgsLi6DvwY6bjY6BzokEJerkIKGjsaGB83maGhu5U6u1tZU7tDo6OtDR3oHGpka2wyKBRMSPjejK758lAbofSOgg2ysSPj766CO2wqJsEHruBIW6tf5ezvEWPkuTCtT0gEysGpnGNkS7etFy7CTi7Z1wEzXIhSPIKLUDIdcXQPx3sLK+0l+r9ywCSDlXQ9YRAkJACAgBISAEhIAQEAJCQAgIgY0IiACyEaEX9Pf7QwAxYCmnDTigmaoeCyCeoRzJTc+F7eSA2Wk4A/1IPunHXP9jZKYmYWbTMJwMPMNht3NTxbmuEEBoJisJIKWWYgGE1qGiKRVTyT7nhz/8IVtgkfhBhVeZQb63bzTdcUDfSQhhW6z5eUxOTGBsfDwvgExOTGJwcBD37t/DyMgwFypTqXRZJ6+yKGy2XaIOBBo7JIREwmHtq7VqO7ozoqQFDokgASFko4PQ4kfw+0af2ej3QQGDhA/VIZNVnTF+boEWQFj8sJQAErxf6HPEe3JyAo8e9bPtmMpeUX1eGy2684NEjlOnTim2zc0sfhBjyv2gr/r6eiSqEghHwmJVtxFU+f1zI0Djnu4JEl6pE+3LL7/EtWvXOA+ExBH6fV7QpKPUdpeb6GIK3n90n+Y8IBOKIhmrRai1C03HTqKquwd2UwvcqgTSBr89EXLBHSD0LlZpIOtLHCKAPLdhJDsWAkJACAgBISAEhIAQEAJCQAjsKwIigOyry7lzJ7N3BZBA7gZ5jvt2GzmacUriB1yYhouQ4cHKZWGmksiMjWLxu2+RetKP3Pg43KVFGC4FV7twDIetsyz2Ltce5vRdGfGsnQGijiNY4KUCK9leXb58Ga+++ip6enrYcocKsCKA7NzYfV5b0iKDtnGiQn4mnUYqneaAYuoOoa6Pe/fu4cM//xk3vvqKrWrIsqachcZJLBZjy7Qf/OAHLKC1t7WxCEKdEqXGUFCYWbWPMnJ+gp8JdoGouun2bZ+Cx6e56e/63qF96U4L/V09n5QlFokfNLud8lfef/99fPfdHczPK8ufchbqpCFx4+yZM/jp3/0dZ3w0kNhB4lIkwp029J26bXSn1k6ceznHJusIgc0QCHZUke0VdZ7dvHmT74tvvvkGU1NT/BxaJXwW3cubHd80pSBnhpC24zDqmhHtPoh4Ty9qenphNjQhbYfhmBZsv99DTUHgp4h/emtMJFj3t5shI+sKASEgBISAEBACQkAICAEhIASEwItMQASQF/nqr3Pu+0EA4fKKp7I/cr74YZD4AQdREkJSSWRnZ7A8+ARzt28iMzQAa3EBRibNc1NJLiHhhP5YLH74sa383Q+TXSMqPlhAInsdClI+fPgId3689NJLnAFCdjt62WzBSYZtZRIo7rTgo/SU373uVKBC/X//93/jr3/9K+7cuYOJiYmyTiYcCnO30JmzZ/CLX/yCRbTegwe5eL+WAKI3vJlMjPUOZrfGafD48kVc14WbD473u1XyXSt+HohhYGlpiRl+/vnn+P3vf88z3kkQIdGpnIWYHmhpwauvvYbf/OY3fH9S7geJHrt1vuUcl6wjBDZLIHgfaUs+yiL68MMP+b6gv1OHVN4SLyhkBkSQzY57er65lJZlhODEa+E1tyLa1YP6I8cQbm1HNp6AF47k35uFWHURQDZ7jWV9ISAEhIAQEAJCQAgIASEgBISAENg8ARFANs/shfjE3hVA8pKC/xclZDgsZLiw4SACB1VuDu78LOaGhjH/+CEWH9yGO/EUkWwaNoUo+7khOd6KAdvvJll58de2vwoWkMj6iro/zp07h5/85Cdss0NFa5pZXjyr/oUYXPv4JFcJIH4Bn36ecxzuSvj222/xxz/+kQUQ8umngmQ5ixZAqEPh7V++jddeew2UJ8MCiC8MlLOdSl+HGfqikf6+nmUPzWjXAsi//du/sd0PzXQvRwCh7WprOuLJAsill5CoVhkfsgiBvUQgKIBQJxXZXY2NjfEzhwQQeuZQ1xlbYeVyq+yvtvw+oluWTCINC9lQHKlELazWDtQePY5YZw/MphYY8So4hgGPnlX5Dkr1fi0IIgXawWSQ7fea7aWrKMcqBISAEBACQkAICAEhIASEgBAQAjtNQASQnSa6T7a39wWQwoUg6YMEEJqjGvJyiDgZxDJJZCbHMfHwIRaePEJ66BGM+WlEXQe2p/IHyPTKoYnmnhZAVKFGiSNrl2R0MZrseqj7o7X1AE6fPoOXXrqE119/gzMGyEqHfqeXzc643SfDbN+dRikBhMeL53ExMi+A/N//i7/4AggV68tZqCBP3QokgPzy7V/itdeVANLQ0LCvBBASPWgpVRRV5VJ/8e9BEkBIRPrss8/wr//6r9wJslkBhATK119/nQUQsqkjziKAlDMqZZ1KIlCq0ytohfW///u/LIaQYJi3wvLvo+A7aNPvI78r0oCJrBnGUjgOr6kF8YOHEO/uRbyrB1ZdPbKWDZfs+ugP3+Cql1IEkEoaRXIsQkAICAEhIASEgBAQAkJACAiB/UdABJD9d0135Iz2rgASNNfQRRYSQCgPxEHYy8FOL8Gcm8HyyCDG79/F8vAAzLkJWMklhNwch6OrAqwB+huVaGx/xqrrz1YtZJ+vFkK0AEKZAfF4DEeOHMEPfvAWLl68yPkNVLAmcSS4bLrgtCNXWTay2wSCGRdkgUUCyO1vv8V/BSyw1usA0eOCthMUQN5+W3WAHOo7pAQQs5CJUeqcdsoCq6A97Oyc7FXHpztAik6mWPwgPsEOkH/5l3/ZVAcIbV53aJEA8lsSQF56SQSQ3b4xZPu7SiB4P2UyGbaJe/jwIXeAUCcI2fDRcyfYObaddxCJGfQEomwsx7CRtKPIVdcBLa2Idx1E49HjCB9oRSYSRc4OBWXMkhyUOBJMCNnZ582uwpeNCwEhIASEgBAQAkJACAgBISAEhEDFERABpOIuSWUc0L4QQDzAYqXCA30jASTiZuEtzCD9dBiLA/2YeXgP2clRhNNLsLMpmK4DM1B8JRFEhZ8rQw7dGbKeAMKFG8NAdXXB+urHP1bWV42NjRxkrZeSmRGVMQTkKHaAQCkBhGZg/38kgHz88YYZIGULINoCa4064Z4TQPyumeAlWHFqgVnrOyGAtLa2cgfI//ntb0UA2YFxL5t4vgSKM3Wo++zp06cciP7FF1/g448/xuPHjzmXiKyytiN+8PuOBBD/fUs2WBkrhEykCtnqOkQ6utF8/BSinV3I1dTCiUbhGiZPMFhzYUFFBJDnO4pk70JACAgBISAEhIAQEAJCQAgIgf1DQASQ/XMtd/RM9roAwsUTLsiQ8MESCCyX7K/SyEyNY/rhXSw+eYj08GNgfhphJ8O/N6j7w7fgKQD1Z9f7XSFqcmrp8NZg4YlsdS5evIDLly/j1VdfQ09PDwcrk/2VLPubQLHgwBkgfgcICSDBEPQd6QDZQADZi7TXE22CnSBaANEWWJvJACEuOgNEBJC9OErkmEsS8Dso6L1HC91Li4uLLIJ8/fXX+NOf/oRvvvkGMzMz3JW27Qwhes/671vDMOFQFogdQSpSBbu5DXWHjyHWcxBmazu86hrkTBOO3wW5nv0V2U+qt610gMhIFwJCQAgIASEgBISAEBACQkAICIGtExABZOvs9vUn94MAQsKHEkA8GJ4HM5eBlVxEcnQI4999i+WBRzCnRmEl52F7DkwyvOLuj5UlGV2CoRmrhVmrawsglO1BQgfZXb311lssgBw/fhxNTU3bLzTt61G3f05uIwHkv/7rv3gW9p07d9YNQd+pDpD9QjbfMaVPyDDY3keHoFMGiAgg++Vqy3lsmUCRAELbIQGWxMJ79+7h/fffx/Xr19kWa3p6esu7yX/Q79ggEYQSPkiyyJk2UlYURl0jol29iHb3ItLbB7OxEU4oDNeyOUtrLQGEhY98WLoIINu/SLIFISAEhIAQEAJCQAgIASEgBITAi0tABJAX99qve+Z7XgCh8HISQPjLg01dHckl5KYnsDj4BFPf3UZ2ZBCRxRmEMktUruGQdNUrUmpR4kc5AggFKDc3N+PcuXP4m7/5Gw6tJuureDy+KsBZht/+IrBW10JxB8hWBRDqVqDxpDNA+nqLQtBfwDphXgChEPR/+7dtCSC//e1v8ZJkgOyvm/IFPxv9TCKrK22FdevWLc4CCVph0e+04BoUXsvBl39n+h2XJIS4ZIVlhOHEa+A2tiDcdRBff0IjAAAgAElEQVTVx44j3NYGxBNAOAKXBZASOVr+TkUAKYe+rCMEhIAQEAJCQAgIASEgBISAEBACGxEQAWQjQi/o7/eDAMIdIAZgey7Cbg7O3CwWhwaw8KQfiw/vw5t4ihhlfzhpeMjBgwtPp68WXXctfqwngBAz6v4g8ePYsWNcSP3+97+PQ4cOFayvtL2Wn2Hwgg6vfXva6wkgjm+B9Q2FoG+xA0QEkNVDRwSQfXs7yYntAIFgDhFtbmFhASMjI2yF9d5774Es+WZnZ5FKpbYlgKh8LH/iAb3nPBM5w0Y2FEO6qhZmawcLILGuboQam2HEE3BNi7tAipd8f6V0gOzACJBNCAEhIASEgBAQAkJACAgBISAEhIAIIDIGShLYuwKIOh2qqXDnB4CQm0U4m0Z6/Ckm79/F0uNHcEaHYc3NIJrLwPSycAwHbl4AWd0DspEAQrwo24Osr0jwuHLlCi5dvIjjJ06gpbkZpmWJ/dV+vtfyuTGqdFeqj4gzQFIp7IQA8su338Zrr72GXukAKVhg7XQHSCi8esS+gB02+/m23e/nVsqKL5vJ8D1z7/59fPDBB9wJ8uDBA84D2WoWiBY/HOq85CwQemNSd4eJrBlGyo7Ca2hG+GAfYj29qOruhV3fCMcOwTOVaVZwEQFkv49MOT8hIASEgBAQAkJACAgBISAEhMCzJSACyLPlvWf2ttcFEO7+gIcQiSCZFMzFOSyPDGL8zrdIDT5GaGYKoeVFhDyHg89JAHEM3QGyNQFEW1+dOXMGP/7Rj0DfW1paUJVI5K+7thbZMwNBDrQ8AgEBZC0TtZ0UQMgC63URQPja7HgHyKWXQPdyOCwCSHmDX9aqVAKlBBD6mes4GB4exhdffsmWcZ9//jkGBwdBNln0tdn3VFAAoTYQNrbi7yoQPY0QnEQtjAPtiPT0IXHkOMIH2oBYDLBDIoBU6gCS4xICQkAICAEhIASEgBAQAkJACOwTAiKA7JMLudOnsXcEEH/GfcCEnH5iGir3I+y6wNICMuOjWBjsx8z9O8g9HUbV8gLCJIxw4ZoEEA9uXgApNYN/ZQaItsKiWa600P9J7Dh1+jRbX73xxhvo6+tDLBZDKBTa6csj26s0Ar4AoodhKSusnbDAosI8ZYD88pe/5A4QGmMN9Q2FmdsvYIfCTgggbW1teP311/Gb3/wGL/kCSCi89n2r7/sS8QWVNjLleIQAEwhaYXmui7n5eQwNDeHGjRt49913cefOHSwuLiKTyajnCb/YynugaAHEZelD/VHvRfq3Bcez4UTiyNU0wOroQfTE/8/ee7A3clxZw6cDMkAw52GYnDQ5SLKCbQWvLFv27tqv/+F6d5/dz+sk7cprex1kRUsTNDlwyCE5zAkAkbu/596qAhogOAQ5pIahIMPgkI3uqlO3q7vvqXvOSQR698Efb4QVCHgIFzqeR2hSS2Dp6NUIaAQ0AhoBjYBGQCOgEdAIaAQ0AhqBTUBAEyCbAOJu3MVOIkBYnqq0Al+IVZH3h69YQCCfQ2F+FosjQ0gMP0Rq+AGMuSlE8xn2BVFUh0MECC9dVckbbxUIJWVoryKlw+kZztOIZI9lWvDZNgYHB/Hqa6/h4sWLXP3R0dEBk+Q96kwi7cY42k198iYQ1Upp+qTfU0KRP2WikX8uxaRAgUyGs9ksJxp/+9vf4pNPPsGdO3cwOzu7KkxeM2KqSKhJgDRLAkTF5W4CvY6+PCsBQpjSuXr58mX87Gc/w5kzZxjnWsSl1yTaNEwYpsHnuHorCaGNSgnV0V29iUZgwwh457BcNotEMsnz0Ycffogvv/ySq0CWlpY2RIBQo4gAcfiTqikFAWK4JlzXQtEKIBeIwO3ohu/IcQRJCqu9A75oDDBNSbYIAkSRIMIEXfynXxoBjYBGQCOgEdAIaAQ0AhoBjYBGQCOgEdgoApoA2Shyu/x79aYbVopFfTPACOpBEBO86pQ8V+V/QvrKgS+fhT+dRGZiHFN3byP5+BGc6Sewk4uIOAXYbpFTLY5R/m6ZAKnuh0SEyQzK7FBSx4XjuCyVE29owMmTJ/H9738fZ8+eBa0oJ8NqnQj9ZuJhq4+iCA36JCKDVknn8/nSJxEh9HtFjNDP6jucvDMAp+ggl8/h3r17+P3vf88JxwcPHrD2fj2vWgQI+c00NTXJhKUk5urZ2S7a5lkJkHA4jJaWFiY+3nvvPZw4caJUuVWaByWJSeezSW/LgmVZTJLQ20+ffj//TL+nt5f49BJZBH31fnfRcOiubHMEFAlCcxTNYUR6kAyWepNButpmPeQ93wu4ggChikr+N1WSEInhmnBgI2f5UGhqBQYOIDiwH039gwg0t8C1/XClIbq4stNVndYjkD+IJkC2eUjp5mkENAIaAY2ARkAjoBHQCGgENAIagW2PgCZAtv0QPZ8G7hQCRJmTF5kAobcDCw78bhF2OgFzfhLLo8OYunMb6fEx2IlF+LNpBF2xHZm2ChJH/j8Jl8ufy58lS1axSpXfJv+ZEt4N8Tj6+/tx4fx5fO/tt3Hs2DGEyUPA59PVH88nfJ/pqCr5x2SGTBJS5UY6k0E6ncby8jJLxah3JpMB+XtQQtFLgnirQCiRSPuj7Z48eYIrV64w+UE/037qea1GgDRLAkQQc/XsaXdt86wESCAQQCwWYzkxqgLp6+tjUtO2LAGUh/zgpKys+LBtm7cjmTuqGPG+6XfBYBC0byJFaFsmRZRkXmlK2YMDtrvCb0f2xlsJMjc3xyboZIb+v//7v7h79y5oTqO5TIR//THqclWkAaqoLC+OMGASAeIayBsm8tEGFMgLpG8QLYeOINzRDTcYhePzwzEMuIaXAPFWgNTfjh05KLrRGgGNgEZAI6AR0AhoBDQCGgGNgEZAI7BlCGgCZMug1TveGgSUEJUQyXBBK0sNUKqGVp7S/1tOAX4nC2NxGvmxB1gefojFhw9QmJlFMJeHv1CA5Qq1cl6pWsobl8kPLylSmVgWUh0GESBSJ72ntweXL13GpUuXcPHCBfT09HDyVMtfbU0EbMVevXJVirig1dGZdJolYaZnZjA1NYXJyUn+nJ6e5vfMzAwSiQRXgnirPqiNtXxAiASh5OLCwgITH4o8qadPqxIgzU0isb6ORGU9x9sp2zwrAULnKZEURGBQJQhVhPC5qwCowlUlhInQoDGhSq/W1lZ+t7S2oK2tDR3tHaXfxeNx3obIEPqO2PfeJKt2SkztiXZKyT4idakK7fr16/jggw+YnKU5js4ritV1kSCSAOH5zwOi8AIxQKKT+UAQmVgc/u59aDlyEuHeAZiNrXBDYSZImACR12cyUS9XgGgCZE/Epe6kRkAjoBHQCGgENAIaAY2ARkAjoBHYAgQ0AbIFoOpdbiUCKwmQIhMgyjzVgVXMws4tozAziuSDG0gPP0BmbAzG4hLCDuBzKcEiyA4WwVqVAKnI4EjvDyXHYYBMkilZeuTIEbz15ps4f+48+4CQJBFrcq1z9exWoqb3vToCivCg6gwiJOhNVR6Li4ug1dGUDKRKjYmJiRL5QcQHeXfQ3ylRSGSJWjG9VVirJP3p06fZBJ1Muw8c2I8maYK+Vcfd7vt9VgLE279qqaqn9Z2Sw1TZQXNAc3Mzmlua+ZOIkPa2diZC2tvbS2/6W0NDAxMtRIbQd7VE3naPrl3ePinpl83luCLtj3/8I0thkS8IEbzqGiY4wDoICFpNUHM74aFFcpM5y0LGH4TZ1omGg8cR6T+AYFcfjIZG5E2Lq0cMtwhBvUiyUMpd7vLR0N3TCGgENAIaAY2ARkAjoBHQCGgENAIagS1CQBMgWwSs3u3WIkAEBleAGCRkJXTHKcViG0WYuTTc1AKWxx9h/s4VpB8/gjE3CzudRogJEPY6lwboQqpDJHiUAfpKESzKvyjPEe6ZC8QaYlztce7sWXzv7e+xdwCt9qbkZp3poq0FSe99dQQkQaVMy4m8oIoMIjaI6BgdHcXIyAiGhoYwNjbGxAdVghA5QnJYVPFBn0R8EHFSy/Tce/Ba1SDrHZ7aBMgBTrrv5ddmEiCr4ViLGFHkhaoE8Qf8XBES8Ad4DiCigwgP8gMieS3ya6E3zRmtLS2IRKNcKUaSWuuRGdrLY637vvkICC8rh6vbbt68ic8++4w9ih4+fMi/5yufQTFax1VtVQJESVQCedNE1vTBaWyG1TOAyMAhNB86Cn9rO7K2j0kSyy3Ka7Tpue7WQcBsPjx6jxoBjYBGQCOgEdAIaAQ0AhoBjYBGQCOwCxDQBMguGMS92AVBYJDWOElgiZfw/igA6QSys5NIPH6AuTvXkH3yGP7lFPy5HAIObUcEiBDlKFEekgCpdATxECEy90J5c5H4NNHZ2YlTp07h0sVLeO3VV7n6g1Z1l2RD9uLA7IQ+E3lGK5+lJwdVexC5QcQHJf2Gh4fZGJgIkOGREUxNTnI1CBEe1a96E9eaANm6wHheBMhaPaK5gHxASFaLPIJofjh48CB/9vf1oaOzE02NjcIvyO9neSye1faolNlaeOq/by0CJOVHlW5ffvkl3n//fZbEUvJ+pknXvNWqOzztegoBQlvRZZuqNfOGhXw4inxLB0J9+9F24gWEuntRDEbgUmWUI0zQSeJSLG3Q5MfWjr7eu0ZAI6AR0AhoBDQCGgGNgEZAI6AR2N0IaAJkd4/v7uudUKxSVsIokmY4r1B1YDtFBJ08iotzSIw+wtLwAyw9vI3CzCSC+Sz8xSJs14XJph8ivSKqPtTLa4Behk75gbCEh+tyotLn9+PQoUN447tv4OKFizh65ChL3zD5Ib1BOJm5+0Zgx/dIrXgmQoMSfBNPJnDv/j2Wfbl27RpGRoaxsLDIfyNyhKo+qNJDrIaufK3wifBUlmw2ULoCpDai3wQBspGxpISxqg5R1SBUrdPb24sjR4/i6JEjOHr0KP+bKsfIOH01SazV/Eg20i79HY1ALQSoqo3mvDt37rAZOhEhRAiTXxERIHQ1W5OcW4MAoeOqSsqcL4BUKAabvEBOvIBI/yCM5jYYwTDYmIv8REqVl3rMNAIaAY2ARkAjoBHQCGgENAIaAY2ARkAjsHEENAGycez0N58HApIAIWVwXk1qiE/LKMJXzCOQTyM3PYnZB3eQeETeH8PA0jyCTgE+x4FJ/h+UhCmtsvZatdYmQETSRlQNEAESCAZZ75+qP77/zrs4e/oM6/xHIlHJeLDFMb80AfI8gqT2MZVMFSX6KGk+OzPL8lakfX/j5g0mQO7evYPJySmWuCJpq7VemgBZC6Gt//t2JUCqe05kCEljEVE6MDiIw4cP4+SJE1wVQhUi5BkSi8W4GoSN0j2VIJoA2fo42utHIIKXiF6qfiMfEHp/8cUXPEfS32j+3AwChGLZdEkKy0LSDgBtnYgePobwwAEEe/thNTSRmCVcubhhr4+L7r9GQCOgEdAIaAQ0AhoBjYBGQCOgEdAIPDsCmgB5dgz1Hr5BBEj6SiRQxOrQgkwSkveHnc/Al05geXwEkzeuIzkyBGN+BnY6Bb9D1R8kqyEqPhQBIugT9VqdAKEtHNdB0Smy6TRVf1y4eBFvvfkWjhw+wqu3aYU++4nwf+K1ZsLoG8Rurx+Kknjk9UErminJRyudr165itu3b2Po0RD7fNAKaKoMUQm/taSryjlqj0aarC3abLxVBQgRb//0T/8kTdC1B0iJAPnsM/z85z/nxC2Z06fT6c0egmfaH80FRGwofxCqBunu7mYi5Ny5czh+/DjLY9HvaayZBFFHlIGm55NnGgL95acgoAji+fl59j4i8uPDDz/E3bt3uQqO5s41X2tUgIg6EhcWSRDCRNryoRBvhtHTj8DAATQcOopAWydgB+EadkmisvI6XZamrG6PXnCw5gjpDTQCGgGNgEZAI6AR0AhoBDQCGgGNwJ5EQBMge3LYd26nqwkQ0hM3DBe2W4CZSQILM0g+HsLUjWvIjJH3RxK+XBY+12GPEOH5QeSJkMBaDwEiGA2gp7cHly+/iMuXL+Pypcvo7d1XWrEtCBBBgmgCZHvEmUrsUUKcyA/y9vj6669Z454kryjZR+bnJHdVTWhsJwKEKgNISun06dMlAoTMtZuamrYH0M+pFTRuNH6ffvop/vVf/5VNnGdnZ7cdAVINT8DvRzQWw759+7iaTL2JBCHfEBprqhoxKSg1AfKcomvvHZbmSSJBaG4kL5ArV65genpazo9ryGDRwoRV6h4VOUGilbQYgbbLGTay4RiyzW3w7RtE43HyAumDGW4A7MCaBIhavqArLvdenOoeawQ0AhoBjYBGQCOgEdAIaAQ0AhqB9SCgCZD1oKW3fe4IMLnAVSCCYiBXBtN14HPycBJzSD95jOTIQyzeu4XC9CQCWfL+KMByHZBduqrxcCQBQpJY4iU/hbu6+GdVVkXp+ZN+/zv/8A5XgAwODKKxsdGjdSWJD02APPdYUQ1Q0i5U4XHn9m1cuXoVn3zyCa9spsQeGaBT1UddK5yfY6+IACGJpDNnzuCf//mfuQKEpJM4/vbYSxFTdLZRwnZ2bo4rP4gAISKknLCVp7O30GsbYMVVbKYJMkonE3QisYjMOn/+PM6ePctkSE9PD0LBIGyfT8wm2hx9G4zc7m8CSf/RfHj//n388Y9/ZELx5s2bTDLSNbCWT01lHWXtOgz+rQswAQKqxjRQNCxkfSH2AjG69iF27CTCffvhb+6AFY7wVlxUIq/Tas9VV20tObn7w1L3UCOgEdAIaAQ0AhoBjYBGQCOgEdAIPBMCmgB5Jvj0l58HAmUSRJAhFvl75DPIz05h4dF9pEbuI/t4CO7CLPxFMkcn7w8lf+V6jFXJEL2cSmFxLE+GpZRvFNlHhMNhtLS24PTpM3j33R9wkpISl6FQkPXRxZ40AfI8YqLWMVXlB0kkUfKOEnpffP45m/tevXoVY+PjO4L4UH0jmTWqDKAkOREgly5dYgklIkX22stLgFCydnFxEV9duYJf/OIXTG4ND5OR/UKJMyid5tsEKG8iV0ljkQcImaITAfLiiy/i2LFj6OrqQkNDAxMlRJjol0ZgqxFQ8+b4+DjPlUQo/vWvf8XwyEiZiKgi46oJidruV+4KAgSGiazpQ9IOAa2dCB8kL5CDCPf0wYo3oWha4MUK0rvLe954BStF1aX23Nrq2ND71whoBDQCGgGNgEZAI6AR0AhoBDQCOxUBTYDs1JHbw+3mZIsryAvbdeHL5+DPLCMzMYbpuzew/PghjOkxGMsJ9gohw1VDrCUtVYCIhI3QIicSxTWEOBb/g19lHw/OohoGWttaOUF5/vwFvP76t9m8OEgrtG2LCZDyq5yK0Zr9zy9QVeUHJfJIzuXvf/87J8fv3buHublZlnQpFoW57054xeNx9PX1cXL8H//xHzlRTtUfFIN7+VXI55FOZ9jT5cPffYiPPvoIX331FZ48ebJjYKF5grxBiMwiCSzyBLlw4QIuXrzIVT7KY6g0K2mzgx0ztjuxoTQnEqlIXkk0b37wwQe4eesWz5l0vlVXgXgJkKfPpi5XgPB1VwJTMGykzQDceCv8vfuZAIkePAS7pQ15n49JEFq14CU5FPnB1SGlqlBNgOzEWNNt1ghoBDQCGgGNgEZAI6AR0AhoBDQC3wQCmgD5JlDWx9g0BETiw4XjUhLFQcBx4cukYS7NY3l0BFO3ryM79giBxCysXAa0wlQkSCTlwUSHWsgqSBThAyLfHgJEpVNMy2QZmv7+Abz08ku4cOEiTp8+y6uzLUtooq9MoksnEC1bs2ljX++O1ApmStaRFwSZnP/lL39hU98bN25gcnKS5a5c0qHfAdwHyc5QcpyqPV544QUmQN544w02z6bEOFUH7OUXjSXJ9oyOjvIYf/zxx/jzn//MFT9k3pzP53cUPGSCTuQqEVyvv/46Tp48yWNPlSDCE8TUmd4dNaI7s7GqsormzPc/+ECQiuPjSCaTNQkQb0XG6j0W11t13aWrJJmhZw0/ipFGGC3dCPbtR/zoMQS6ulEMReD4fHCkuTpdzYV7l3xTcUgVAaK5wZ0Zb7rVGgGNgEZAI6AR0AhoBDQCGgGNgEZgKxHQBMhWoqv3vekIMPkBF0VaReo4CJO8VXIJ+YknSI4MYe7uTRQnxxDJJuAr5uEYJhueVxMgjigj4WSMeq80RRfkho/Np6M4fvw4/uGdd3D23HnW56eEpKjwcDUBsukjvfEdqsoPIjooeUca9qRlTxUCtKqZEns8+iRbVicDoip56t1+461f+U2WXmtp4fj7zne+w5UBJI/U3t5e0uTfzOPtpH2pMeQV6wuLbHD/5Vdf4sMPP2SZM6r+SSQSdY/zZvd9I3FDXi/RaJQ9QS5fvoxLFy/i3PnzXP2jKkE2u516fxqBagSIWMxlsxgaGsJfP/qIPXaoko7mVfUqxbeHlHg6klXXXJcIEAN5w0bOH0E+0gx/dz+ajp9AZF8/fE0tQDCEgmswCcLFmJoA0cGqEdAIaAQ0AhoBjYBGQCOgEdAIaAQ0AutEQBMg6wRMb/58ERBCVS4cw4XtFBHK5+HOzSLx6CGSww+RenQf7vw0IoUsfG5R6IdLDXFuuUEECiAIEEqm0A9CHstLhKgl1pRYjcZi6O7uwblz5/HOu+/ixImTLFXj9wdKqRhdAfJ844KOrsaAVv2T/wOZnP/tb39j2SuqDKBk+IrE3RoESLWEWcl7gkg1w2BfBlqVT1UYvDrfNPldyyh4LYS8+6ZtaX+UDKeKAEp+k+fMK6+8wjJs5BcRiUTW2uWu/7siQAhvIrbI0P7+vfv46G8fMQFCVSBTU1NslE5VIt7zdD1kVvX36N+q8oQ+RUXRSkJtIwSIGrTWlhYcOXIE5y+Q5J6oBOns7GRyZCPxteuDQXdwUxGgeCYyeWpyEl/fuMEECFVWPXz4kKuq6G8qDj01lE9tg7jequsuaU/StRzIGxZyZgAZXxR2ezfih48i1n8Aka5emLE48jCZKFEFlVoCa1OHWu9MI6AR0AhoBDQCGgGNgEZAI6AR0AjsegQ0AbLrh3h3dZDID0qCkB+wXcgjsJxCbmIc07dvIjX8EM7ME64ICTgF2FQrIjMmSuZKJU6UI4ioDKkmQDidzglNSmy2t3fg9JmzuPziS+z9Mbh/P2zbJ02JpSjXikS6lsD6JiKvVmKaZK8o8U3a9X/4wx/w9ddfY2JigqVb1vNSBAdHg0xu06eX+PD5fLwqn5LSVKlBUlX0OyJE1uv/4iVAiESh/TY1NaG3t5cT4SSLRP4Qra2t0ntmb0tfqXFRY6oqf+bn5/F4ZIQTtVT182h4mMefKkFoG4VzTQKk6jwm5R0ee0fMByopTPshUoX2SVJrRL5QUng1UmU9ZIvqD8VSQyyGw0eOMAFC1SCnT59GN0nvaVP09ZzKetsNIKDinWKc/HS++upLvP/++/j66xsc97lcrkT2rkWAKFkqoTBZdgxxDarnBIoGVYH4kDECQGMbQn2DiA0cRNP+I/A3tyFn+VCkak75XT4vPXvSJugbGGD9FY2ARkAjoBHQCGgENAIaAY2ARkAjsIcQ0ATIHhrsnd5VlfywDMCmdzYNa3Eey4+HMXHjOtKjw7CT87Byy7CVzjhLZpDRubI9F4mTeggQhdfA4CC+853v4vKLL7P3R0dnp/yTJ5GjCZDnEl7exDIloKn649GjR/j0k0/xyaefcPXH8PAwJ6ipAmA9L0V0KI8XIjXIcJyIDqoAUqQH/Uxm5PRJf1cECJEY9b5K/aA4kpUldByq/iCvGSI+Ojo6QEbolBjXFQAC2VrEQj6XQyqVwvT0NEtijY6NcQJXESBEXtT6bnkM5KjJrK0iPbwECBGjRHxQpRFVnRC5RsdUb/o3JYjVq1Z1SD2xQeNM40+m6OT98u3XX2dChOT3KA70SyOwlQhQ3NLcSfFMcoIfvP8+/v7llxgbG+PfqWq39RAg4rSStZySACFCI+9ayMIHJ9IIq6Mb0f6DaDlyEsGOHhT9ITg2L2kQ1291bnpOVUWCbCUeet8aAY2ARkAjoBHQCGgENAIaAY2ARkAjsDMR0ATIzhy3XdTqastSKZFB6hjUS2laLjpMRAZgwYWPfk4l4E5PIjk8hKmb15GdHEMgn4Ll5KTRKkBrRk1XfPIe5H6fToCIld4+n41gKIwTJ07gBz98j83Pu3v2IRZrUC7qZQmsFSOiK0C2MkirE9/0b5X0vnrlKq9U/uLvX+Dx48fs+6EkitbbJkU0kBwVJZ0pGU1yVERIkDE1ERREftCbCAuSrKJtN0RQKAklKa9FRIoiXEjuSvk/qKTjevuyV7Z3pCk6JW6X02kmKig2iJDwVvKI+UCRmJ6f1a88BAhvx/8T1SBFp1hKDFN8ERFC3ghUeTL06BEePHiAubm5UsXJRgkQaiMRbUR+nTlzBv/wD//AHjD9/f0cc+utMtorMaD7uXkIsBdILsdeIH/585/ZU4m9QKamVhIg6nxSWlWeZvAVkfjd0u9ciAoQQWqQGXre9aEQjKAYb0GwdxBNR08h3N0PqyEOIxAU/l8GLWAo15HwbYLnvXk913vSCGgENAIaAY2ARkAjoBHQCGgENAIagd2CgCZAdstI7th+lMQxZA/EWlIhlQG4kgBh6SsApkvm50X4nSLchXlkHo+w98fc/TsozE0i4GZhg7w/hKeHTYQJESCqAmQNAqQkrOG6iEQj6GjvxNlz5/CDH/4QL7xwCrFYHH5aeV2S8ihXllQOgSZAtjIkqxPXlKSjFf9379zBx598wgQIrVhWie+NtEV5cFACmogOIjwOHDjAbzKopn9TEpqIESIoaEX+hskPEe0iIU8h5fEX8VaS6IR3fSPplRNTUnbVlR9PJT9Ks1FtgoTltgqi4ogIFiJByGuECBCSX7tx8yaTb0SMKJksb0VIfb0QW1HlEcUWSaB95zvfwUsvvYzz58+jt7eHq43WU2m0nuPqbTUCPCtJYpZk5OmKz+wAACAASURBVK5fu4ZPP/sMf/rTn7jSrnROqfOFtqWf10mA0Fcc8vlwbeR9QeRCMdhd+xA/cgqRffsRam2DGY6gYAi5LE2A6NjUCGgENAIaAY2ARkAjoBHQCGgENAIagfUgoAmQ9aClt90CBARRUFqIzcSFWCnKCWEmQMSyUZKxIiKDvD/8uSwKU1NYuH8PieEhZJ48hpOcR8AQdqlEgND3bSJMmAARq0RVfrmkH+7xAFHkh5LoaGttw7Hjx3Hh4kV8+zvfxcEDB+UKf+W9oES5asGiCZAtCJbSLr3Ja16hnM2y5wOZ9H70t7/h008/5QQ0yV6pJN162kNEg/LgGBgYYO+FY8eOMfmhiA8iPSgBXUvyShEV9RIWpUiSgcn9Y68bYaquX8+GQK0KjPX6clRs7wKO63BlEb2V/BrJApFp9APpP3Lj6xu4/+A+RkdHWSprvcdUlUQUA2R8TzH44osv4Z133sGJE8eZeKP4qzfOng1F/e29igDFbWIpwdJXX3zxBX7161/h5s2bJWlBlglUZAnzH9WVnQK5sheIXDhgCDk6cbU34bgWCpYPWX8IZlsXwgdOINp/ALHuXlgNDcibJgqGwSQI88SSn2SZS8/+vXUme3XMtqLfZTp4K/a+eaO2Ve2sHdUbwWL7t3AjvdLf2WkI1BuHmxf5Ow0h3V6NgEZAI6AR0AhoBHYXApoA2V3juY17s9oNtKQbSAScMySicoMIC0qJsEAG62YIHw/LdeDLZuFPJpEdH8P0rdtIjQ7DWZiBkU3CNvIwDFUBQtUfUgKrbNdRMk/lpLNkXpRJOqdhTINX8vf39eOll17CxUuXcPbsOXR1d8MyzYrkzuqPD5oA2cpgVIlk1qjPZLCwuIjr16/jt7/9LZMf9+7dYwmijbxIxkrJDu0fHGQSjDwYyIhckR+UdKYYqX5VJ7jrTUwrAsRgMlBWgshEYr372Ehf9Xc2DwHlFZJMJFgeiAg5kgoiEuTW7VtMglBFCFWN1EuEqLGn7YnsaG9v5+qPH//4x7h48SI6Ozs5VjckubZ5Xdd72gMIkKQcVTNdv3Ydv/zVL/HVV19x1R1VQHkJEHEdX3m99/6m5MklFyqURKxcEwXTRs6y4Ta2wd53AJH+A2gaPAB/Sytytg8Fy+JqEaJONAHyzQZevenSjbZqM9KsW9nGzWifwGarWrl5LdzoGOrv7SQE6o3D6rh6WpzVu8+dhJNuq0ZAI6AR0AhoBDQCuwUBTYDslpHctv2olriqaqgkPkr8BK16lwbmggCRGuEGrw+F7TjwL6fgn51DemQEU7duY/nJGKxsAmYhA0MSIOWEsiBODEWwKGmt0gOo92ZdrCK1fTbC4RCOHjmKt7/3PZw/dx59Hs19ZYr9dMg1AbKVIen1clhcWMTI4xHWpv/Vr3+NK1euYG52Ful0et1NoLFtampiiasXTp7EpcuXedV9b28vy2B9Uz4cXgmndXdCf+G5IUDjRlVHRHIoWaz79+7hyy+/xJWrV4V3wuRkBclVb2OJdCOfmaNHj3IFCJGzJ0+eZFJE+cJosqxeNPV260VAVTqRv80f//hHnm+pCoRIEEXAPS31VZky86xIKDXEAFwTjmGgYJoohhuQb+1CaN8g2o4eR7CrG4VQFEVfgP1C+GotSzpFBQjXhPDeiEjWr81HoNaoPetR1rhDXNfut6J9Ip7Ea/OiarNbuvktXBfweuMdisBacVgdV/XEWam+fodioputEdAIaAQ0AhoBjcBuRkATILt5dLdF37w3zDUeH0uEhKwEkRUgVLnBBIjrwCGjVMPh6g/y/rCXFmGMP0H60TBm7txDZmYS/mIGlpsDjAJgFEvm5GqlHRMgnvvysnhVZcrGdR1EImFOKpLp8DvvfJ+9P8jrgQypRaKn0jy5NsyaANnK8FOr7Z2igydPnuDK1Sv46KOP8OHvfoe7d++yNEuxUFhXE8hngVbTk+QVrbKn94Xz59E/MIBYLMbyZ/qlEagXAUWEjI+Pc6L473//O8coxef8/HypEmQ91SBUddTX18fkx7e+9S289uqrGNy/X0rzWVoKq97B0dutGwEVpzTfUvUHVdr99a9/xfDw8AZkBmtRJeIa7UqPj1wghHS0Cf6efrQdP4nIvn4Yjc1wgxEUQFUgBlxHSGOyb5gmQNY9puv9wlrp0vXuT21fKV+20b2U6yo2ew16PWnf9bV6s5Hc/Baurz96652JwFpx+DQCpBYdqB6yNvsM3Jno6lZrBDQCGgGNgEZAI7D9ENAEyPYbk13WomcjQIooyjqQImy3iGCxAMzOITs0hOWhYSwND6O4MAe/m4OFPBMgRJZU26SWCBCJrldCiQgNUdVBmv4FNDe38Kr/S5cu4Y033sShQwfh8/k9BteaANkOQVosFEHG0iR39bv//R0n42il/dj4OJxisW6ZIeoLjT9VeBw+fBhnz57Fa6+9hhPHj7PEUEM8zkbU2otjO4z6zmmDMl9PpVIsx0bExyeffMIeClQJQolkWlW/Ho8aFafkRUMkyI/eew+nTp1CNBZjo3T90ghsBQJeko4qm0ZGRjiO33//fdy6dYvJPIrlUkJ7FQ+QetpGqTO6gudsP1KBKKzObjQfPY5Y/yBCnT0wonHkYKPoCrlAUQWiSBBdAVIPxhvdZq106Ub3qwmQjSJXOuPkD5tXo/KsLdLf3wkIrHVGawJkJ4yibqNGQCOgEdAIaAQ0AvUjoAmQ+rHSW24IgfoIEDZC50y08gARCQ1FgABFWMU8grkcipOTWLpzG8vDw8hNTgDJJfhQgGkU4VIFiFgbqvYoWl0tgVVyXReyGQb7TLucjOzt6cFLL72MF198EZcuXUZvbw/vQsjL6AqQDYXBFnyJqjyWFpdw9dpV/PKXv8THH3/Mvgu0un49LyI3SNpqcHAQL78sxp38FWilPVX90N/1SyOwUQSUdBBJX924cQOff/45/u///g+3b98ueYKsZ98Uqy0tLbhw4QJ+8pOf4PKlSyUvkFreC+vZt95WI1ALAa8kH5EdNMcSifeb3/yGJQe9XiBcJSkumBsCUxEgedPGsi8ANLcjsv8AGgYPoHHgIHxNrcgadMW34Ci/JCoFIasweUQtgbUh6Nf80lrp0jV3sMoGmgDZKHLqe7oC5FkR3JvfX+uM1gTI3owL3WuNgEZAI6AR0AjsXgQ0AbJ7x3ab9Kx+AkQ0WBAX9Ob/DLI6dWC6RVi5HHwpMj8fxdyNa8iMDsNYXICZTcMCrT4lAkTIX5nk+8H78yZhpMxWBfkhjkq5Glrhb9sWDh48hLfffpuT4IcOHUZLS7MHS7W/tUq8tQTWVgSgdyVyYimB0bFRfP7Z5/ivX/4Xy7LMzMywKa961SMvFItG0dXVxUbn33/3Xf6kfzc0NJSqfraiL3qfuxcBb9wpvxqKS6oEIRLkd7/7HRMhd+7cwezs7LqqlYiQI2KO/D9+9KMfsRTW0SNH0NraKkjaDSaed+9o6J49KwJeAoSk3chf6f69++wF8vkXn3MVCMUxxZ/JMpHyOrmBWFQiKgXTQs7ywYnFYXZ0Izp4EB3HTiLY0YOsFUTesFFgmUwXcMjnayu8Gp4Vud31/bXSpRvt7V4lQDZwejwVYlct9NnoQOjv7TEE1jqjNQGyxwJCd1cjoBHQCGgENAK7HgFNgOz6IX7eHXzayjTpy7HCXFLdlAvvDzY/dx0Y6WW4c3NYHhnC/M2vkH8yCn8mDauQY8krskwXhIkLSyZDFA1SbV9ZTlCWHwBIQiYej+OFF06y98eZM2fR0dGBSCQiPUW8hIomQJ5HZHmly6ampnDr5i387W9/w2/f/y37LFBiLp/P10WAWBYRXj50dXXihZMvsKTQW2+9hcNHjpTMzp9HH/Uxdz4CtYg3qi6j5DF5JpAXCMUtvR89eiQ8azwSQk9DgJLL5AVCMlhvvvkmXn31VVy6eBG9+/bx77VU286Pn+3UA0Xg8dWPpSJdjtWx0TH2tSEvEIrjx49HRLMlAbIZVSBkhl4IhZFvbEG4fz86T51DuLsfhVAMBTuAvOA+JAGy2tV+O6G5s9uyVrp0o72rjwBZ7Z6rvMhlK9snFud4X/VUOHnb7N1e7GuzCJBSv0UZ9UaHYZXv1XOvu8mH1LurMY5rjcNGQFvrjFkPAeLd11a0dSP909/RCGgENAIaAY2ARkAjUImAJkB0RHwDCKz2QOYlQGR1hhDCko9wxGIIAsRPZuhLi0iNjiH16B5Sd6/BnXmCYDEP26HKD1UxIr5fPwEi/DzI/6OxMY7+/n42v6ZE+NGjx5j8IP+PlQ+qa93g6wqQrQosSiRTAo506MlT4S9/+QtLCpH81VqeCqWVyQACAT+bmx89dgxvvfkmLl+6jGPHjzPppT0/tmr09u5+eZ5xXMzNz2FoaIgrQH7729+ylBCtnifybq2Xil/67OnpwcULF/DKK6/gu9/9Lg4eOsQ+IFqybS0U9d/Xg0A1AULfpd9RNdPDBw/w2Wef4f0PPmCPm2KhwBUZLIP1DNldPqa8F8j5A0hHY/D19qP15FlE+g7AirfDCUbASx/4NqFcAaLuJNbTx72+7erUQuW9WznFWfmNEuG72pirqlv59+o7QimAWk7dy0oG2k5Jo6p48I6VqvItbVcpfCojqPyNte7ahJeMkjstf0+0rxYBsrIn4luqjqmSAClLs6njbE7kKWxE8+ko5cQ1/4rPp1rciGpfdT+q7sOf2kwPAVWqQFltv0/v79pTRu12rj7Cm00GrXe8akfcyjryWgvFys9HYjhr7av6d1Xna+nPlduVca4kQMqb00/eOXw1IsSLh/cYa55p6wVSb7+tEKgkc8W8I6776v6g1jy6rbqgG6MR0AhoBDQCexYBTYDs2aH/pju+yoNI6YGt/NgofqKbb3rgdGC5BfidAnKzs5i7/wCpobsoDN+CuTiNkOvAYqksEsoiqw/xkOolQLyPcqVek2+q54GCHuA7OzvYAPvSpYt4+eVvMRlCFQK0onp9BEh5PeOzJIG+6RHaKcdjT4VcDnfv3cP//M//MAFCK5HHx8fX7IJ3PBoaYujp6cX5C+fxwx/8kMe+vb0d0Wj0mRN4azZEb7A3EXDBhtELiwu4fv06m0gTiXf//v26pLC88UuSV4cPH8bLL72EH/zwhyyJRbHr9/v3Jra611uCQDUBoqpAUqkUZqanWXrwV7/6Fa5eu4alpSXkcjl5zdxg8lH6erAUpusgb9tIBkMwunoRP3YK0YHDCHTsgxGJI2eYbIZOBIgpqz41AbL+MFgtTVvtpSK2E8n9iu9IE/rVqw9UAr4cE17yYgW5UEGA0P1d+XgiNavuEsXPal/qXq8yravwKLe4Zhrde09YuuEjBMp+coqoESh4jyzuWcsto2OJamT1MkBGc2obgeHaCf/6xtJLgJRxFcfiI6m+VXS8Go+VafnaSffV2kTVYfW1t9ZWpaZVDY6XdlJ9q35a8P57JfWywXlo413xfLM2KVCJtPyXIo+k1yDHSkVnau3L+7uqeOQxF5FaPm89ZyhpBsq/qzlT5rHL7S+1pTq+KxPgK6F6hkDYFNz1TrYOgep5jhYQyplXhWwpbrUb19aNg96zRkAjoBHQCGwUAU2AbBQ5/b3NQaBEgMhbcHlTTg89TGSQ/BVVeeQyWJ58gombN7H86D7s6WH4UvMIktwViV/JGy/6LBEg/ADgvVmrfBAqPVKzbL6B/fv34403votLly7h2LHjaG9vg2EQ+bHWzf7qj3OaANmkMFE32ADLCNFq+WvXr+M///M/WU6IEsi0Ink9r87OTpw6fYqNz99+620cPXoU4XCYE8h63NaDpN52PQgUC0Vkc1mWviLpIIrfv/71r/xvIvee5lvjXVlP1UsUw2SC/pOf/pQr15qamli+Tb80ApuFwGoECBEdNA+T/8d///d/c0UTxTCRIM8kxeYhQCy3CJLBSgaCcNs6ETp4FOGBw4j1HYQVJzN0cv8ySxUgKsW8vsTtZiG1E/fjTY16aQhvGt1gf5VySpOYpnKFDv+Fqn4kCbIi3cyLU2Qinu/TxL2deMuf6R8VrEX1/aC4W3NKSVv5/RLpJfajkuXlT+/yl8oqIbF9uf9MV1BXZONcmfxVNIIgQmTKWOJB23IfZNsFyUHwCIJD/IE+1U5FhNLiHrmnTQma0r0sH1egqggXQYBUJsGJUFLH55Yxjt5kpdie+lcrle2NBcaE+ifCQJAgEqgyLqqbqyXG5bE9wVM+vryplz3jw5XGwTu+Yjy9nMHK9Os3TYaI8S9HmXwikc89JQZMdZZ65iVASueNF7dydFeOTvmM8voh0dGLFeemOGno997YLuGqznXaRral9BylnoUkWSOjpMJ/ifajrWg25bTepjtZjQApn3nqrCyfbYog+abPv20KoW6WRkAjoBHQCDxXBDQB8lzh1wdXTyvqQUWt9HNh8qOkz3Vg5zMwU0tIjo5g7OurSI8+RHBpGoFsCn4mQOjBWK5LlA/SogJEPbLWvulSiUbbJ0yFjx8/jnd/8C4nEklehkywV75We4Cr3lImEDZrid8eD5XSCiOA/RKWEgmu+vj5z3+Ojz/+GE+ePEEymawLJarooQTd4OAgvv3tb7OEEPl/9PX1wbYsGFzxo2/U6wJTb7RuBFRCmTxsyLeGCBCSwlIeNkTwrfbyEiA0Z5Fn0blz5/Czn/0ML774IhMiRIzol0ZgsxBYjQBRUoREelAVHlUyUTXIxMTEsxEgMmFrUnWnW0TRMJG2fSg0NsPs6Udo8BAaD5+Er7ULOTuAomGRUiYn4TQBst5RryZARBqUCAuRQhd3ZlRdU34xFVFiLFSlDn1aBvhNl0++FXPBydc8XNCsVqR7MkUawIBVnXZXiWF5MJGAl+SHrPSVlALf3fF4u+XairJ4qvCqUUle2o7uE21qn/yZ28fkjEgQ07tAn3w/afCb/WwYB3Es2StBxsi3aodJlUgSMZGAFhXMnGzm2wmxF0EAbR0BItKTYuS45XIMVLJaJb+VrBKfN67EhfugcAEKhE+NWyFv1PDx5H2344jV4JQ4V8l12rf3vPQSFOWYUoyJ+GR8ZVU339uXyKgyeVba0DMqKjbUSFWSOupo39S9nSI/pDyvrCTi84lJM/mMIKkqjhhXRJPor0BNYFGmdhSuqhKrEkMDFIeqAp7+VpTxTXsgOWH6HsU8HcI0DT5f6bwQ55IgyxzXQZHiRpGXhqd6ickuJQonRlMdT4bBqsTZemcnvf12RKCSACH5aDEbimduRW1XPilrAmQ7jqRuk0ZAI6AR2KsIaAJkr478N97vpxEH5RV0RIDQw7djmHxTHXIcWOkE3LkpJEYe4MnNL5GZGEE4swx/IQdbPlzRA4P34UfIYZTWF1b0lh8E5Y0+/Uyr/tva23DmzBm8++67eOHUC5xYDAYCz+xSqRPpmxRoHg3x5VQK0zMzbL5LBAhp0M/Pz9floUCt8fl8vEqeJIN+9N6P8PK3XmYpIZIU4gRzDbXl0iOzJkY2aUD39m4oyZBIJFi2jeKXKpm+/PLvmJ2dWzOO1Zyi4vj06dP4yU9+gm9961sYGBjgKpCVK18l3t9U7mdvD++u6v1qBIgipScnJ/H1118zAfL73/+e/W28XjUbAkNWFBAJQgnjgmkgHwwj19gCf/9BNJ+5gEDPAHKBKBw7wMk7vubLxPOGjrknv1ROxKtVu+L+SySyLEqmygRtKR3L12IHcEVdBxMftFDFdBGwDPhM8ebkq+Mg5xSx7DjIuC6y/E2ZmjdM+CQFQjJmtFeVElb3cqoCgRLAInUrqn3pZ0U80H2i5YgErlo9r2K2SNJocDnBGzAMhC2TP/2GAWoi7b8AB9liEVmniHTRQZaIEMNAkTPEFkzalkkW8S6RJgYliAUGdB9KWBmuxUt3qE2K7uCEM92fEqlC9cqlewgpHePRjdro/aKqMRCVJ/JcEC1hAqTgOKD/uHKHh1aNttjWdF34XMAv+0kYE/mRNcVn9ctLQnGqnvrkuHCoglGOEf2Kx0a+CQ961SRAPJUmaswp+U7jQG96HiBEeSxUitVVcaC6U64EZ5JJkjrc1fIN3Dd4ISwTH64hcKEWU/ttiiTZUSLkfFRpDiHnx+efS3Xt4jwRYyHiv7ykq3SGeIZGBDSdr346HyQ+ROrladxZLrjI522BvBVNAwHbQsA2ETRN+DjOXRCxnS3kkZXnQt6DPzxECJ/5JDnsAjbFjRxYPj9WqRzak1Psruu0Ijkk2emKmKL51KLFY2rm4/ijbTwVYfr+c9dFg+6QRkAjoBHYiQhoAmQnjtqOa/PTyA/ZmdLNs1iz5xgWbAcIFfMwluaRfTKCpeG7mLl3DfmZcYTzBQSIHFH3ViUCRNxhlfXAxc1aqcKEb8jUg6c4dnNLMw4eOogLFy/gjTffwKFDh5j8sGz7mZHe6APtMx94t+2glCQwsJRYwujoKK+cJwKEVh2THn0+n6+r10R+NDc348L5C/jp//spLl++zCvnyT+hZBYqVyGLnIpKy6gES12H0RtpBJ6KAFUyLS4u4sqVK/jFL/4/fPzxJxgeHsbCwsKayFFEUhWT7fNx5dqPf/xjvPrqqzh27Bja2ki6r/ba13IiaM1D6A00AozAagSImhsphh8/fswSWL/5zW9w69ZNZLM5lnPb8PVPSbYI8wJOHuZtP5ZDEVi9A2g6dwnB/kNwY81AICxT00J6SOdY1hO4KysRKAFLsmKqjkCt4Lfhwme4CBhAyAKClgW/TW8TPhMI8O8M+C0DNrMLLifec46DtCRBiAhJFyjBWkSu4IIIinwRyLkmV4eUiVtRQlImQsSq9fJq+CoCxCUPGEFqUArOprdpcPuClo2Iz0LENhG1TG4jJXtp5Tsdo+AKkiZdLCJVdJAq0LuITMFBrugg73BuHw4lp+WKeJGcd1GUEle2SyQQEUYWgqaFqO1DxGcj5KO0v4NENs/7zRRFJUxppbzUjFIxu+HzRSIl4p/aQmPhQywQgs+2uQogUywgkckgW8wzlnz+cjLeQMA1ELVttAQDsE0L6XwRiUIB804eGV7hXXlWKSpD1Cm4oDtlSqKHqZratmD5qMpWVCIIckhVEZWPWxGlngpuOhpV41DcZIk4c1xk5btQFJU6koLjah2CUN3vi2oVeb/mqYQoSzKVkF7PSbKhbRVGNP4OlagJaoNJBsLET3jZFJs+NASDIHIhmSkilXOwXBDnBVdjGeAKKiFbVpatWlkBIkp3iADxOYKEU/JXRRRZKjhMJKXPhM9vIRCwEfbbCPooZgUBQs9TNG9nCwUs5wtI5ot8LizT+VB0kXcNjl8RZbKayzXEQjQli6UJkA3Fy876kpzBmFRz+LpA535jKISAz8c0XyZfxGImx3GUdx2eQ/X6sZ01yrq1GgGNgEZgtyKgCZDdOrLbpl8rH7C9TaumRvjfXGJNBIiDYD6Lwuwk5ofuYWn4HlKP78JdmEGoWECAHiTkijD6jvfRqlSIKwWdVxAgdDcmn5V69+3Diy+9yN4fFy6eR29vL5u4moZas/a0Fj8d6I0/0G6bAdw+DZEPdOT1QZ4ff/7zn/Fv//ZvuHbtmvROcOoy4SRps3379rHs1U9/+lOcO3sOsYYYAoFARbKvbOyn9KlJu1un17ZPQOzslpDUFZEgt2/fZg8F8gEhMoQkhFZ7eeOP5zjTZML2+9//Pl5//TWcO3ce3d3dq8apjt+dHTPPo/W1CJDSRGsYyGQyTNpdu3oVv/r1rziGZ2dnkU5nNjBfeu4IlI+ClDLKWzaWfQE2Q4+eOIsQmaG3d8MKxz3SQtWp2ueB2E47pnc1uViuS8KijkuCOYLIMNwCAnAQs1y0+iz0hIJoj4TR3BBDLBJEOGAh6DOYHLHMchUlrT5XxEW6UMRCLoeZVBqTS0lMJZcxtZzGQs5ByrGQl9URqnK3LJskWiQqC9RdnhKTEpUfpTcl/g0DUctCcyiAjoYY2qMRtERDiAdsRG0DflOuUZZyWLRHamfOdZF2XCxkCphaTGNmKYXZRAoL6RwSRIy4LjIGkDMM5Ln6w1t1LEgHn2OgKRBAX0MDeuIRdDWFkC8W8HBqEWOLScxksiAcyp4gqj8yab/h2wuRkmbZOCYkXLSGQ9jf2ormWBSG38ZcOo27TyYxnUgiR1JVvL2BoGEiZtroaYjiaHcrgj4/JhaWMbqUxHByicdMVa2o5qlF3XQ8Ohbdi7eHQzjY1ozueBTxSABBvyVk6WSVdnlR0spztEx0iWqVfNHBci7PhM1iJou5dBZzmRzm01kmZjIukGViQNAKqvqLKkT4Pynl5U3KV1IvGwa6rpO79NTDhxELrri2wy3CdIuwnTzifh96G6LobYqjt7WJq4NGZpcxurCMiWQaiSzRFiyiJqNfoaQqeDz/9rTKcKnuxxRSWMQj0gr9Qg5RC+gM+tHREEZbSxxNsRAiIZsrQOg5isgPOo+orXQ+pLIFzCUymEosY3wxgal0BvN5quYSFVKMe0n0SGAunt/KXjx1gaU32nEI0DiLCrciQiYQt030NERwtLMNTdEIx+1UMoM7E3MYW0phMV9gQlPff+64odYN1ghoBDQCuxIBTYDsymHdTp2qjwAppT2opJofaCzYhQIC2WVkJscxdfcGlkbuozD1GGZiAUGnCB9rTsuSeJmYVus/S+u8+EGoRgWIQxq4Bizb4gTiW997mwmQw0cOoaWlpXSj5lEnkKDWUc3ifRjRCfNNC0aViJuemsaNmzfwpz/9Cf/xH//B3gklb8Y6hoekrmilPHl/0Mr5EydOMPlh23aJAOHdeIzXKyRd9Jhu2pju5R2VPBSGhjiW//TnP7OXAlWBrEWAqBXEFKOD+/fjzTffwGuvvY6XX36ZvWy8XiHefekH0L0ccRvr+1oEiCLy7ty+g//+7w+4EuThw4dMiqzfT6k8gQupSpXkI9kWE8u2H25LBwIHj0kzJrv8TwAAIABJREFU9P3wxVtQNCgNa5Y8GzbW0736LYFx2dCY7qlEba1DlQ0GVRMAjX4T7UEbnSE/EyCtkTBikShCAT+oWJYksGh1OwufKC8NSdL6LZL3Aa8kX8xmMZdKYSq1jCfJZUym85jJAIk8rfqnqpFyqlpVGIj5ThAg/Duq+JDW6srbgypSoj4/GgM+tAT8aIuE0NHQgOZICNFgAEGbVqqLJDR5HLB0j0r68qp1k9/pgovFVA5LqTQWEinML2cwnStiJpfHNFXtOUUmQvJsWC0WyXBC0AH8jovWQAD7G+M41BbH4e5Gbvft8Tncn17A8OISFrJEKIhYrfbA20j5klr6Q2QEvf2Gg7BlYF88htO93WhrbEDeMjG2lMCXj0YxOr/EZA8NFZE2EcNEk+3DgZYmXDjYg3AggEfTCdybWcCtuTlMZ9Iiqy3lQUVKX1bguC78roug66KvIYYLfV040NaI5mgAtmUgk82jQLJY8rRWPhPV9ANjKOFgTxYHyFMlQr6A5VwOiWwOC5ksZpczmMvmMJ/LYyFP7wJXiCj3FRL9KjmxsCyT8tBQPizfTAWI6K4wGy/9SOSUU0DQcBCzga5oEIdamzDQ2oSe1iZkisCt8UXcnV7C0EISc+kcCry+XjmBKEmtNQgQPj/oDDbgAxAygJhtoC1kY1+MzokwmuIxhEJ+mCY9B0mCRhFVLA9ncnVWOutgYTmDSZLrTC5jbDmDmUwOS1TBRfHG/8nlZnKxWVniba/Op3ug3yx9RkRrkWOrI+jHoZY4n/+d8RjPjY8XU/h8ZAr3ZpYwnclyJZGSGN4DCOkuagQ0AhoBjcA2RkATINt4cHZH0+ojQFRfqcxbSRj4cjn4lxNIjz/G+M3rSDx+CCxMwk4n4XfEyjOx4kuV1q5c1SVWgnkIECl/RQ/AtmWzF8SJkyfw3o9+hPMXzqOrq9JEeGU+vY4MuyZAtiR02ZzRcdjwnFYZU9L417/+Ne7cubOu45HBPZFdr732Gt566y0mwIj8oKofYZyqHlrLY71CokKTIOvCXG8s8yAeRlUllsdGRzlpTATIBx98wNVNq71qERhEeLz66iscz6+//m0MDg6yPFatbTUBoiNxvQg8TQKL03yU7C4WmbijKqZPP/kEX3zxRckMnUiQ+l8qdViVlKekKAxkTBvFhmaY3f0IDxxE8+HjCLR2omD64Zg+uIYSxZRJdD1P1wV9if5gYgHwwxL3V8UCYn4LnbEQ9sUjGGhpQGskyLI5RJNk8y7SuQKWsxlk8znkC3kUnCInr1lmifw2bAuRQADBgJ/lUfw+G36fiQJcJHIFTCZyeDizjPGlNOaW00jm8/w3r0wTr0wnHwS5op5XH1NC2aWFMA4CAFpDYQy0NKO3sYHb2xAKwOezmXhJZotIZXNYTqeRyWWRK+QBklAlEoTlsKidNkufEgEQDQUQsEhGiCoRiphK5TG8kMTt6RmMLi9jCQ4yLAFkMQlC2XvTceFzHDTaFnqCQRxua8S5/R0IB/wYmU/i3vQCvp6YxmQqzRKv7AtS1+g8fSORflZ4FBAxgeaAhQPNjbjY34t4NIKJbBYP5hZw9fEExpdSgrwhmTDXQdQw0Wr7cLi1EZcP9iISDOLBdBK3ZxZwbWYGk+m0JD9MudCkRL8ziUTeISEXGIxH8VJ/Fw60xhEN2RwP43MLWFzO8HiyolPZfmRFp5RMFUs72j4E/X6EgwGESGbNIpsBB5lCEbOpNJM4IwtLGFpMYC6bh2ta5OjNY0FxSQSAWEilCBBZreORyNoE6GvswjuiXgLEheU48BcLaPXbGGiM4kBLAw61N6EjHkEk4Md8Oo9r4/O4Nb2Ee3NLmMkUUDConof6U54PmSiSclhlR5XycelcobgmH5CA46ItFMCBtib0NUfRGReVOSSxlcjkMJtKIpXNIu8U4TpU92UgYFoI2z7EgiHEo2EEAjSvOphZTuPezCKG5hN4nExgKUf1N8Jnhv4frnQJkt46W4Ov3utzR0BwoTAkodfot9AbC+NYayMu7mtHZ0OE55eRpWV8NjKLWzNLTJ4lcnlNgDz3wdMN0AhoBDQCGgG+Fz3z7x/LO6enJ6o1XBqBjSFQPwHCWxp0E04P4C58mTSsxXkkHw/jyY1rSI0Nw04twM6l4aOViaRCKzPTqyX2VhAgshydEulEfrS2tOLM2TN470fv4dTpU2x+TtUA6qUJkI2N+lZ8SyXaxsbGOMFGBMhaCeNa7SCj6G9/+9t4/fXX2TeB/k3kB8WQkr3ixJ78P2+aohRnOrG2FUO86/fpjS8OL9cFm0hfv87x/Iv/+i/cunWrIg69oNSa50iyj3xsXnvtVbzxxps4ePAgEyAU09UvTYDs+hDb9A6uRYB44/j69etshv6HP/wBj4aGSqLf9cedJ9FXqkoQchskuZI1LBTCMTjN7Qj3H0Dr8RcQ6tyHoj/CZuiUWBYpfE2A1BsIqoKBSRBZFREGVQaQlBTQEQ0w8dHbFENnPIqA38ereXlVfjKLhVQGS8tpTqSSdwAZiucdoi+E5InPshAO+DjJGwsE0BQOooXkd4LCZy2RdfB4fhkjc0mMzC+xRNayI3Tj1f2XMDinKg3hdE/JN0rekywX+Xo0B/zoicdwqK0NXQ0xRIM+1vNJ5qhyII+ZVA5zyxkspjMi4VsocEJdESA+rnKxEA340RgKoK0hzJUjTaEgbIs8MYAnSyncmpzGw8UljGfSWCwUWbaLba2lCbTtFhElMsaycKilARcPdKO1IYqlbAFDc0v4YuQJRhaTyEKae2+k5GPFwIrV2EQGkbRSo89EbzSEI23NONvXDb/fj3tzi0xo3JycxVQqzYl1uoXxMQFioM22caS1ES8d2lciQG7OLOCr6RlMLKdhELFAi434vkfp/9NQEIliIOQa2N8YxSsDndjfEkMwYGFhOYU7YxOYWEoiAyAv7HxWIX0EWUCkBV27/P4Ak2ZN4RAag35QkjXqJ7kmH3KFAmYSSTxeWMKd6UWRXKVqEVfJkpHBuJcAIR8NRYBsrfSVl5CQLhmSnHIRMgw0Wib2xcI42tqE/qYYOhpCiIf8TArOpLK4+mQON6YWcXc+gel0HgWDyAci4kTlkzKYX40AEf4vLpMfEdNAk+VDX2MMx7pb0dkYgc8HpAt5TCwtYzKR4soOkhgjeSIqvGLvGMNE1PajORRCe2MMrfEImmMhPh9JzmhobgG3pmeYyMs5BlxHkCBCQItIQWGOvhnkXr1zmN7uG0SgigBp8FnojoZwuCWOc92taCcCxAVGE2l8OTaPu7MJnkNSkgD5BluqD6UR0AhoBDQCGoGaCGgCRAfGFiNQmwCpvjkub0VltQ6CtLoklYAzPYnk8BAmb99AdmIM/kwKvmJO6o+WCZDVEn3VBIhK1hSdIpqamtj8/OLFi3jzrTdx+PDhkhSS2p8mQLY4PNaxe0WAkOEuJdnIA+R3v/sdHjx4sC4JrAMHDuDtt99mAuTFF18seb5UJ+nUYv0V6zQ1+bGOUdObroaAIkNmZmZw9+5dJkD+/d//HV9//TVXOlWTJasRIeT5ceH8BSbz3v7e2zyPUUUTJZJWmOLo2NUBuU4E6iFAaJdkhj4yMiLM0H/9aybycvl8yQy9PhKkkgBRng+0AppSgGTOnQ+EkIs2ItA7gLYXTiPcOwBEmuD6w2z1S8lO9VJeAGUT5HV2fpdsXr6PqbyjUWv5vYlpkjSKOgW0BXzoi0eZ/BhoiyMeDqDgAAvpPMbIwyOxzKv7k9k80kx8kJk4JbpptT/RH2WjciKwyCid5Hgood0WDaM9HkNHUyNCoSB/ZzKRwY2xeYzMJTCfTSNdLIh9kLE5XYyJACGugSgHp4gAXMQsA52RMHtP9DfH0d0Qgc+0uI3UvrH5BUyn0kiQsTn5ShQdZNlIWwwsmTdTpQtVepCkaoDMfE0DMZ+JlkgYPS3N6Ig3oCUa5D5NJtMYml/EzalpjCUo8e4iy8FFa+dpf+LeNeY66I9HcaavC/ua4ywTNpFcxsdD47g/t8QSQuRj4a0CkS4gJYN0vletir9qASdVL0XzPMkr+Ys5tId8nGA/3NaMQ52tbOJ+ZXyGCRBVMUFSX2QY7yPCxgTaLEsSIH2CAJlJ4OY0ESCzkgARFYVCwkY4sgjNKg8BEo/ilcEODDTH4PMZmEos4atHo1ypkYKBnEvnr4iL6pdY/CSoFUW2+E1hXN9gWWiyTbRHw+htbkJTNMQVSLSifGiWEvJLeDg/j5lMhomWghBJY3KGKxN43hB0xKbwTbKKRbW5coyUCG+5QomeZ+icIoP5weYm7G+O42BLDHG/jUI2D59lIhYLYSGXx9dP5hj3O0yAFEsECMUp9YrmQz5X+VOcteWYEMQgLQ4LFh20BwPY39KM/S1xDLbHeLxH5xMYW1jCk0QCs+k0kkUHadcVXirSr4UqeoKugbBpIebzoaMhgv2dLWhpiMDym5hKpXDl8QSfB+SXk+XSHiJALEF+eOTMVhnpp8yqW0tQrUbKrKzFWqsdtUTc1r5YSAsjPnVqv1QLPdppa+92VbJp5V7ULLPaTus8rpTAsqQHSKPPwr6GKI51tKElGkbeNXiuvDU1j9GlFJbyRWQdpzShVfe/DMdqM95aIGzse6t/a2Pju1Yr1/57vcddLYDWSzuufkaItq61v8p2rDkK1eG9JiBVs2tV4JB8n/e1Wryvfpg6433NduoNNAIagZ2GgCZAdtqI7bj21k+AKIVbeogMOwUYi/NIj44g+egB5h/cRWF6CsFCBjb9jas/xL5Xrf4oiV95Hy3lZd110UWJw4sXcOnSRTZBJ2PsaukYTYBsn4BTngmUZPvoo4+YAKGVxkNDQ3UTIBQrZdPo13HhwoWSaXTNOCoFgPxBJ5C3T0DsgpZQcnl+fp49Eyie//Vff46rV6+BfBUo3ld9TPXEYWdnJ86eOcsEyDvffwdHjhyBz+fTBMguiI9t0QW24vBca9kXe+WVMZ1OcyyTPOEvf/lL/iQfEDJJVxV2a/dHpXS9pteUTBTfpNX2BTuATDACX3cvmk68gEjffviaOoBQA/IkLcRJT/ES36MVyWsfebduUR6p2vdi1O9yXsJFxHDRZgJ9sRCOtregt7mBk84FFxhfWsbYYgqPydA7JVb1kiwR/a3oGihwkttAUfo5CPKMyNwCkxZ+OIjYFppCAbTHouhqbkJzLIJw0M+kxe0nC3g8nywRIGrciAChKY8IELJfJmmuBttCVySEgaYGHOls5QS5z3CxlMljiCpK5hMYn1/EPK1wlwl4+qS7RyIA6EWJZVoxTwQIV1CQpBZXlriIk4l6YxNXvgw0hdEUDsCwbfahuEOVIPOLGE1msJAjs2rhBUL/7ycSxCmgKxzCsY52lh/qaY4hkc3j05FJ3J1ZwGQ6gyThJj1EVGZetKqcjl0toVSZtqETlBLfRYTcAvZFQzjb3Y4DrU1oa4hiPpPDp48mcWdmERMZMnQv8vlgGm6ZALFNlsB66ZAkQKaXcGt6AVem5zCZysDgihFZAcJJ7koCJOia2M8ESDv6m6MwbQNPFhfx+YMRDM0vIQmTJcMKwiGGe1num+iNGmtOoEspNhoHqkSKmyY6wiH0NTeip7EBXY1RliwjabPxRIorEoaXltijhaqTyFCcRsNiWSblFiOLVzbhRFd5NyHJ5n2JahyKAyY+nAIiloGmgA/dDTEcbG9lko4qWpAvYGExyT6Ene1NWHYd3JwgyaBF3J1LYDojCRCSo2MCREjA8czIxxUEiIiYsgxakGLXBfoaojjZ04l9zVQRRaRgBjfGZ/FobhHTy0ks5fPImybyBlUjEUZU0eNKKTcXAZLQgiHM7dub0d8WR3drA7JOEbefTOPBzAJGFlNYzBRQlPOuIEDo/KoFcnU018qGbt5EXWvvq6d7az3pVbZl5b/oN2vPqQoJHiO5ufd65J17y6jVn5hdrU+1w7zci9pI13tcGuVynAcNoDkURG9TI2JBIosNLKZzGCOJunQGWdfla4SCq/J6XCbx1mpz7b+vPqprneq1vlmbIlq9omnzInat1nr/ro7qPfrqsbj6ntfCbq3oWkkdPvWsrvXHFTOo+kWNY8v7ObGFqhosb18ZvbUwqh/jOppa/870lhoBjcC2Q0ATINtuSHZbg8o36Oqipe6DKv+i6A+XCY5IIYfi7DQWH9xF4tFDpB8/AhbmECwU+CGVNGnV3WRNrftVyA9+iDNNTg5SJcB33/guLl66iKNHj4DMsVdUAawYjrVuCCq/UN+q19025lvTn5Jp9KNHbBbNxtF/+hNrzyuc11o1T9tRgvgHP/gBV4CcPXsWXV1dq5JoW9MTvVeNgJwNXZeTxMo/4ec//zknjrPZLK+cX+tF8dzR0YFTp07hlVde4bg+evQoy55wBYh+aQSeFYE6CRAi7YgEocoPkiYkmcJHjx5xZchqnjQrm6aSo+J+gBLp9KBL0iziRxMFy49sIASjvQORw4dYCivSNQAr2oSsQbasKo1MBIhKrspPecDnk7R41oFYz/crk8yluxblHbDiNkasHjfdIlr8Ng7FwjjSEsexzhZOaC1kCxhdTOH21BxGEymWf0oXHTYsZ89yVyScOfnJb0p0i2S3Q/+5lBIj3zYHJDcVMA2EbBtRfwAxfwANgRDyRRcTyRQTFsvkI0LEiVy0zxJANGgm+To48BXz6IiEcKKTCIZG7GsMw3AcjM4Jj4J7C8uYWM5iuUBtJNxEEly0Qnzyb6Xsj02EALWYiBBKXlN1hEm+ICZagjYGwjYGmiLY396KQMCPmeUMHs4t4suxSTxeSiHtmryKntpI3/c5hKMfA41xHG5twonuVj7u9YlZJkAeLSQwl8khZwjZJuood69GvHoTMSrdpFKvapRp7IKGi7gJHGyK4aWBbuxrbABMC48XUvjo4QTuzyWw6AAZliYjmlAQPlQB0uoTBMiLBwUB8nBmCbenF3B16mkEiGAtfK6BAElgxaP41mAHe02YPgPjC0v47MFjPJpPIOlayBgmCkRiyTAuh2Bl1QDFE1EYLOdkGOzvEoWBmGkibtmCCGlqZGKqKx5E3nBxfzGJO3PzuDU1g6nlNJuHu64F0xVeNeX4r30O1X9XL59a5Dipigzaq+IkiKyjqiI/igg7eXSEAzjY0Yq+lkZ0xWOwXRezc4tYXEwisZxBNBLEocFuOD4LtydncWdmAffmkuUKkFIdi5gL6UAeO3RV2yLwcl00mAa6fDYONsdxur8TsVAQM8k0RhYSuD0zj/FkCqlCnlfk8/lg0PlA1SVivzRF0NlMlSB+10CciMagD4MtDTjW245oMMCyd0SkXH8yg/FkGlmqzDOYmixV4NXG1PvbcmSrpDNV7cheik85Udc7X1fHVGlcqoa9mnSQEVix3r2iYkien2o30nnSQ+V5svsr4lu0Qpzf8r5Pzj9cRFUisYS8n9hWMMjlKp/K6iVvOv6psbsi8KsJEEU+iPaVVpKpPlQvdBDNk9vyjYGMPxd+y+JKN59lk5AdClRxl8sjR5V8TISrvkspwxIf6ckEeGxzykMmZNXKKDJDKuNEfreqEsBbF/W0q+bKUZMjVbHQTfSz4orqmZS9hMnKOK0cnZVjVZWyV9iqDRVmsj2VZ0xpIEoRV37+rR0VtdtXvW3ZxKcstVcLRdqb94pUHl+WqfR8hZUr5QntPcOrj1wpnef5q7rgyShQJyotgi3THOXtxbiK9nnngBWolMa5BHQZS/lTRT9WwFDvzPS0KNR/0whoBJ4HApoAeR6o76ljem5uPLcs5RsPdQEVv6H/7EIOkXQK+clxzNy+geTIEJypCZjJBAJOkR+A+cJcuqqurAKRt3MVBujqd7Q6OhgK4fiJ45wwPHf+HLq7uxBriK2o+Fx5G/HU282Vl0ddMbBp0a4IEKr4IOKDVswTEbJeAoQSxO+99x4TIKdPnwatoNdE1aYNk97ROhCgBxYlHUQG0kSAfPXVV0yAUEJ5rRfFbXt7O1544QUmQH74wx/i2LFjmgBZCzj993UhUFEBIldoV+9ASRSq+fnTTz/F1atX2eNm/RUgInkuCBCxSp9V/anCwPQh6/PDbWmGv78PkYEDiA8cgd3YjozpkwSISCJRwok+xYrk8mrF3f/YWk6RlXMpKsFWrWxB2DpcnREyHPRGgjjV0cIm2pSwJT33B7MJNkCmBOrkckYmO6UYPCdohfm0wFgaT5cIEFq5TmlvsWKYqzmYbCH5KQNBy0bUF+RURTKfQ4bID2WazcSEkMAiCR9602rjuGmgvzGKU31d6G1qQMgyMJdaxo3xadydXcJIKouFfJE9YUhSyWIPC5PzZkzMsN+XSEiyaTRFCckKMdFCx6IkkAPXKSJiOujwAQcaIzjV04HupgY2V3+SWMbnI+O4N7uE6VyB5YSoQkUQdg5LN3WFiEhqxIW+TvYXGV5I4P6s8OJ4kkojTavvOdlZJkBEvKqUbGV1jqptUvkgQZFT9YrDcmAdfpK/iuPlwR40R8KYXs7i3vQSPh+ZxsgSHU+QEDAKqxAgwgNkyEOATC2LChA2GC8l4uR9PUlgUaWAJEBeZgIkBoMJkAQTIERIEQHC/j3sD1E5c6hklXomYNKME440FgZ8oP0LQ29f0UGjz4eeWAwHWhtwsqsRDRE/5otFlvf6cnScMU7kXeRYL40iTKFWM7sqn0rqmQ7LzzL06EH/EqSBeHGCm9oIEaMNloFWn4HexggOdbVxNY5lmlhMLWNobAZzi0nk83m0NUVx6nAfrKAfdyRBxgRIRnqASAJEHaNMf3jaIwSoYDkuWn02DkSDONwax/F97ewhcnN8DndmF/GQpK9yORRcQVwqzLkvUlqLjiPqZkjeDCA/oEbDQX9DBKd6O9DdGOMk98RSCp8OP2Hckw6QZTw81TaeFKhKHqvkp/o3fcp0f2l+V/M0t21DBEh5DlKjWj3fl8dMUbblFpUwKT27lQkJ1Vb1LLnyW+U4Ks+7YuSUOb2QkPPGj5Qz43w2tUftnaYgmcZVJkilp2RxnNpPo57flk62cpq4jEk5fsTuFdjys0TAVBa68PThIeFE7EhpO1NcCSyaUXn3ck5lwkL52BDpK8k2T1EW912eopXjZcBlPzvPycaEikcGrpzrrkrKr36l98a+wpKR5694/fPklrIPok/ynJe+RWKEy+O22uisHK/KM4KvcbISq1QtI5ETZJlK6Mv2VeUXxH1aZeStdg6U26iu2J4tXUEaKwJEnKfVLykrWBpZzx4lIaW+pxawKEnSWpFL2xZrSPupyVWGUwkBNeTisxLZMgrir6rt1eh4TnHZeHlueog/ntdrHEPV3dVz5dDbaAQ0AtsPAU2AbL8x2ZUtUgs0RPE8PRBXa8WqVRZkfr6M0OI8cqOPMHXzOstgmYkF2Jk0ayzzPmrfKclrpTJrLF/6SpdA0rcNBdHc1IzT0vz8tDI/DwZ0InwbR189BMhazecKkKNH8KP3fqQJkLXA0n/fUgSUt4KXAPmXf/mXigqQeiqbqAJEEyBbOlR7fufVBEgtQFQ8T0xMMPFBBAiR1FQFov5WL9GskiplAkQkq+k6XjQtZC0bLq2m7mpHpH8/Gg+fgq+tBxkrgIJJyReRjhASOF6vhcoVgbt1YMvrVWWKjrtduYpVJQMoZUmVAA0m0Om3cLC5Aef2daE1GuUqD0r035ycx9BiEhPpPJKipMKTEPGmfsqJNjGGKsmqkm1ljwR1C0er/H0mpc2AAq9KF8k0ldJQBAhXZrgumv02BqMRHGiN43BvC4IBP6aX0ng0l8CNyXmMJdNIkNeH9I2htpokeSVZA28SRC6o96wVle1UDIOUMgqgiM6QD0eaGnCotRH725vYR+TO1DxuzyziztwSJklqyyb5LyJ5igjDQItp43BTHC8P9KAjFsZyIYdHcwtMnAwtpZCAyfJcnCB1KV5FuoXuj0VCWuIgJaFEjY140d/zlIBzSWqpiBafjYFoBMfbGnGur4N9oG5S+6aXcHeaKgryyBmmIBUNol2oAsRBzHTR5jPZA+TygX2IMgGS4AqQK9OzmGQTdEEkceaz1CaxBomS5EHHxWA8ipcHOyUBYmKsmgCR/jxqNbf33KtO2XlXuAuCSpJVLvm0GIhZFpuJn+xoRH9zDE0NQSzmc7g2PsUVNo+X0ljIUe2RHy61nZ8baiXxKlNxIuFXc3aTv5QJaQ8BwmcD+9QAPsflcY+bFrojQRxui6O3OYqWeBh5x2UPjtG5BEbnl5DOZBG2DOxrjePcoV74/D7cmZjH3WkyQV/CdCbHZvWEF/+3Iq8tSSJJ4BFJTMfvDPnxQnMMB1vj6GtvZK+UTx4+we3ZRUzkC0iytKYYxFJiUCaTvYQDE8igKhAXYbeIrlAAR1qaMNgSR09TAxazefzt0TjuUTULVf85RFhLAkQ+31UjSRJbKrGq0tfUBop7TpzTfO3xxlFSWqunsSuPoFK5gmoVY1tr3Gm//HsiYmW1kSKWBEGqCCGJPZFQ8poiEtTexDU/0QrCTkWJPEfE06oIEEoCU0UNxYk6v2muoPlOxV0pAc7TtcsECBOqRADInYu5cXVJJj5cae4rz8cVVz6u3BDXBJ5fOcYks+FJtJeS8JQQZv5cTIzqGVzN8SxtxzyuGEef7C9/SX23igDhMVDSmjLBrAhpca0XLyLwQNXMFFNUpMe4OCwRK+T0XBgmPfOrE1wl5lc74+V+S9cm0XZFP/FxSujI5LrMOyhq3+FxAUw6rlyYoVLtCtfyUcoxWp7n1GioPIgc59JcJ8ggGn9xvihSXFJkLOGoyGQZzIohKCXrV85lleeROkPKZ40YX64lk8jKxaalKC7Hk7gGKcJAxrmUR1SEGEstymoyJkEk0V/ai2ec6TzImTSHiBrS8igowrAcwYqgpXsHjiEZYyKi1XWzOvbLhK+4gymzbeK+VBKndH7KeUpcjQW5zNefUvbDAAAgAElEQVTeiooodTWud3Za5dKif60R0Ag8FwQ0AfJcYN97B624cZIEiHrAK12W5MpAK5VEYHoSmeGHmL51HZkno2x+bhVyvNJNKgYIEFe59iizRm8liLrmxeNx/P/svfdzHGeWLXjSVmVleQPvAYKURHk1Ne1mdjcm5kXPxBuzf+ObX/Zt7Ox7Y2J+mH3TPdPdanm1HC1IgPBAeV+VbuPeL7+qAgiQIEVSpFToYIOSymTez2TmOfecM78wz/kfv/rVr3DllSuIRqPsxXtRgObHN4Lf/xk/igChsXuYBZa4vx8TIN//SI6PgG+/wy42ssDa3t4GKUD+/u//ngmQfr8/CI+Wrz2valIBQhkgYwXIeG49iwpchACR85TmM6lAKAz9X//1X3Hjxo3BfJZ78KOOUQIr3Cka2hTJh16yDOprKryYBWSTiC0sI/fauzCnF9GP2HA1I3zQpgwAAVDQeyQQ9ZDbhkcd1kvz30cJEP77oGN39BRElgDdU1FWwYSpYz1p40ohg1dnBYBOAdO3S6T8qGKv3UPDVzngli2pzr/9GoFgTsJBD96unSZGHiwxgxAE7hL4HXiYtS28PpHDaj6N6TyRNB6u75Vx67iBjVobpZ4DTw0JhHCwB+DewDol/J4BADeA2x48AEbdPKQ0BQuWyQqLt+cnkYpFUWz1cKfUwCd7RWw1W2iqPqtXCBAl66ZUoGA1Ece1+WksZ5KIRVQcNBv4YHOXSZOSG6DNx0DAqMiskPOVYaAQSCXghY6QgBh5pIIAEWHbMd9ngPqVbBqX8xlcmsyg7Xn4cPsQN4oUeu2g1vdFVgN12SpkFCcssBIqMMEESCokQKwBAfL5cfEEAcL3WIMMEEmABCcIkPlsEoqhDhQgdytNoQAhCCkEF08Lo8+jHeRgjM4bAfR7KEQMrKfjTDKsz2ShaQrbkpFSiYLE91sOuhCKMDFfz88aGACTj0mAyKwbQYAEMP0AaV3HjBXDUiaBy5MZZG0TbuCi2Gzj9lEV29UmSu0+Z+NkIxpbuL27OsuqTUmA3KzUmABhQoFB5bCZKzxQSYxJ0J0IIlLiEAEyH4/i3ekMVnNJDi4/arXxn7e3caNcRxkKulSPsCtarmHe3+l+JCz0KHRIJBkp7wtEPCbibJV2ZXYCHd/H7zb3catURakrslfk8cpxPr2YBIA47NyXBAXrx2RofSCAXYZA5fx/jJ13YMokB3XEPUpCvpJYobVD80IkoAyPjemMkAig6jNBEwh1g6RUBq8Ou9ZP2FKFBWSgNSwq1dwMQWD6V6TeIgJEUCfiqDW20BuxyiKgnWx+mHiUdRGKC3kuw9LIvTZk5wad+UOwnbfDME+Gz5vyjxjuDl0UQhJDVEOo5MRvyXrSZw0B8+F5hNZ2Cqk/hH0akRiDmowoO+i4ed2EBMjoFULk54gacKV5gihQtDCDiNkpH77nw5NkOV8gSCUiJ++QABHP/2eDBHIWDonmob5nqCmQNl++IFGZlSD1FI2AsNMW75Iz46Q26LTS4UECZDjrJO1A9nmseCXyI7QOE4ScyK5iQoiJUdobQns/eeojYyvmxcmd9WQ1hhUY3B3xy8WRiKkb3okNxkWeaaik5MwvmsvhtWpAgJxsYJDz4XSrhCC8BNnjKgG6IwSI/PfiLIbkh5i3grQjZefwWUrWcjSDaIgAyWoMyUNxbrS0ePTC9U5LTvBbglSj72HVqmwhGZQ0VCWdB0I9xp41fum4AuMKPP8KjAmQ51/zH+U3niZAJCAhbkTD4MDQg1qt16Ds7aCztYHyrevoH+3BdDrQXGcgReQuspO2qCfqKvt2pKSV/znspGLP/Dff4OyPX/zyF1haWmLyg2w6xj8vbgWeGgFy+TL+5m/GCpAXd6R/HEd2HgFCFlhkjUEZIA+B5QZFGhMgP4758n2e5UUJEDrGVquFYrHIVm7/+D//J7788kvU6nW2dRsA0eHJnNdwMCRABAhD3YOi85aCsAUB4pg6+paJ6NwiJt58H7H5VXh2Cr4RFV3TDNQPAeUfJQEyAs6JZ3oBSQ0ATiYWKLTbw4Jt4b2ZCVzKZzCZjqPR7+PznQMOz95ud1FxfPQ4xSMElAddxA/OzEfTGvI9j34lA/8ELlOAOgIsp+O4tjiDhWySMzqO6i18urmHO2Qb5ChsxyMANgFgPNSF9LTH/QOnIuASAqst+MhpAVZTcbw7P8Vd8IZmcDD877cOcLtSR9nvc5g1NbKT+VIsAOYsC28UcriUS2EhF2ebr4/uH+B6sYLtdgc1hzLthgTIUAFyNgESumwxkeFy1oSPZBBgMWFz+PlSNo20HcVRp4Pfbe3jdrmBSi9Axw0BNJ4HggCh4HciQCbPIEBECPqjCBBS5UgFiI2fLk+HChBtRAHSRCPQ0A8JkIfeuF9gk+OMjVC5MmkoWM0l8NbiDHKJGAfLb1Ua+HTnGPdqbdQ8Df2QsBtVz5z+micnQEQwOS0q+nzTB2fTvDKVx1I2halEFJ7Tw9bhMXbLNQ6Ur/U8dH0FEVVFLqJirZDCu6tzggA5rODmsVAUHXd7TChwFzWTA+Jn2OE8VDhwTXxBwJBV1U/nJ7CcTcCK0Pxs4D/v3MftSgM1TUdf1UJieKiOOK9xiNYOqa4inousrmExRtZaabyxNI2+ouD39w9x87iK43YbDYfC0AVhQ+Ds6H4r6y2IvPBP+PcQapQagFMEQwiPn41hn7nxnARzhzZafE0JlR3SgUCC+VIFIggRlhkM7Kio9rov1qdC1kChyoWeYV1V5FnI7IJRBVH4aDvoeuc0mpAIkBZQnGUZPv/SHkdrSaQpDaFioUgRqji69g3OYUTBIMmawTwOSVVJV8gdf6C646wjn/d++kOgO72WXOPorpNB7UCBH1Bl6Jx1YW8WnpQAhCVJFNpfCR6Cr9V6OFGHtJKca2J0xPO/APpHaJthHgoRuyEMT/WgTn/6TKqPQrlTLhEgAVvqkQrOUcMmByJCqHphR78A/Edh/yEhcJoAoUMWasNwnHihDQkQhvyJDKexkGA5A/ChPSB/b7hGB9eVkwTEA1j5iJKIKk37MZHSRPbzXGSyhVRCIQFCo6ZqCMjqU9XhqaToE/QdfTWtVbHPDamW0UUyuO6HO8lAuUTzMHyLGGJRQ75+kg2bS8cERMhOMjwJzmqi2gPoq2Ic6J+5NrwfhqrGwXwepWNCQj/cN2ke0Dl2SRHFuR4064ZUo6S02AqT5gwdEwduCYUcqTHpz8DeUtxoDubBsBzD1hCh/qLroPjMwR0JEbD8dhWqNlzvIjssJPpCNbJYp+OfcQXGFXgZKzAmQF7GUXsJj/ksAmRUASIeajwOtwwqRfQ376G9uYH6vdtwy8cwvR503xNX1sHF7fxCjCo/yP6ALpb0m8JYFxcX8fNf/JwJkDffGsmAGF/JXuiZNSZAXujhefTBnQabfuT5OKMWWKQA+U9SgPy3/3ZSATICepxX4FEChDKNXn311XEGyKNn4/gVj1GBxyFASL3UbDbxzTff4J//6Z/w6WefYW9vD81GQ3yjDDQ99Xv0cEYJEAYXQwJE2qO4GpEgCrqGBnN6DoU3rsFevAQ1kwcsOwy5Fh31dMMwBLyGnYSPcfov3Utlf/AAmJMdw2GHu4SECHiIBAESANbSCfx8aRYLmSRUXcFevYmPtnZxp1xH0Q3QJEBMIRgq7IgcsS85XaCTna4Pu7G6CAEigDJbBXK6iku5JN5fmUM+HkOz08NWsYpP7+9jq9ZGAya6ocqBG2RCEOfcAXwEATLoVSegEB7swMV83MKbUwWs5TOYSSXYCujDrUMmNHY7LdQ8F56mcecoZVdMmCarQEhhcXU2zyjb1wclfHtcwa1yFcVuj8FFgrgZZB1YYEl7FAHECQWU+C399SksnPImcorC4efvLc5gMpVgYmSr1sQH23u4W22h46lwfGHkIVrACVw7SYBcOWWBdXECZKgAIQJknjNAtJEMkKdLgHB/MpF2RN7AwWLKxjsL05jPpRGNRnDU6uLjrUPcKjVx2PfR8oR12vm94ENg7iIWWLyFES7KgF+40riTnjrfAxTsGC5P5TGTiiMR0ZgQ3tg9wAFlk7ge+j4RBDpimoZCSIC8t0oWWIIAuXGCABEMnlCyiR9JgEhwmUBSWh9MEoZWZL9YmmYFiq4p2K7W8ds7W7hTbaJhmHAeiwCh7/YR8TxkNQVzEQOXJzJ4e2UWrqbhg/tHIheo2UKjTwSI7FIftSEaQIsM6NL8JcCdCCDL0KGrKoO8fQrNdjy4rHoY0lUM517w2YxrwbZ1FMqtImqa3KVP9mOULdRxPTikIGBkV3SeE9BMZADtbBGNMokURHSVQ711TYUBFTqRaJwpQ2Crgn4AdD2aWw4r0ChQnpRfwgYq3NNCEFiEygtCXnTXh+uPQV4PhgpE6VhVDZamI6Lp0OlZlW2vBOFBmS20pt0A6Pseeo6Lruui6/voE3gsFTPiAitmiVRdhEoMnp+qioiqIWZobL8WUwnUBufW0NvocwjkpTHoewG6ToCuJ8hTshTsh4KWsO9+xIhL1DtuGIhoRBQBrueh5bg8rkPTxNBEip/HgQipYuiYTCJYgE6/D8dzEQQeVEXY3VFtbIPWiw5L1dhei1UgAYHv4riIdG77Ptquiz6NhS+AaqmdOqkCGYLdowQNqwxpDtB3qhoimsZzwNDEsXLgtmwooDoFQM8H16nn+vyb5pYnbd7OuOgMYlZ4DxFkhU7XCV1HVFc4yyqiAiYrgXilswqErCHFmNB3Kuh4QCdQ0FVUJiJp3QkCRFqFjpp4DQ9Ekk3DvSQ0q+K1IIlJsb/xXNE0ni8WFK69res8XkyWkQKR5iPoWAK0fA9Nz0GX1pjnh40rfFUL7/uGFlT0L0jtZHIGmIqYTiswQMPpo0fj7/ti/GkcdA2WQb9VGKHCSGYwOYrK85Ns/mht8zok0ogvkuK7edWxu0i4R9N56Rp/b0Qn+82h4kgqf6QKhNZCzwvQcjy2+KO5xsmM4RQSSroLbk4v3V3k+IDHFfhhV2BMgPywx/eFObtHESDShsFyu/CODlC7eR3Nexvo7m8jqFdgBi7fiA+lqQMeZPBQMHqysrNUiFNVJj/I0oG6rNbX1/EX/+Uv8O5772J5ZRnpTHpsffXCzJTzD+RpECD06RSC/nd/93ecAfLGG2+AFEHjn+dQgTEBcmaRRzNAyAKLOuelBdZFRmVMgFykSuPXPI8KyCB0p9/HnTt38P/9r//FVlhkg0WqEHqwZQVC+BDNuMsIEToMWRbPmMK5f+gdzfYTBAhR5ycpQXQF+sQM0lfegr20jujULNREkkEBeq9QgIj+XvFBP46H1aFByoAKEZ3DITjHfauc3xAgrqhsb3Mll8bPlqaRi1s4bnexUarh871DbNXbaBLQxKCksMbgjskRBcjpqj5VAoTBXR8ZQ8NyPIrLhTTeWJhEVNexdVzDxnEF14/K2G/30VZMOAObJ3G3yADIeeP+SAJEGvbQmRPo7mIiamItnQQRBq9N5XlOfbVfwbfHZdwolXDc68PVDTKIZ0AtqamYNg1cyibx3uIU4lYEO402bhcr+GL3AHvNNjzqNGUChPvEh97qA+s2cR6SAOFOch4DH3FVwRR9PmVJLM8gYVs4aHbYuuyzgyPORHF9OnrRW874TUiASAusSUNja69BBkipKTJAjo5xMJIB8qAFliAXZAbI8yJAaFyNwOXxmLEjuFrIYrWQwXQuhZbr4487Jdw8ruNes4tqnwLfHw5TPY4CRO6jQlEw2lEslEpxQ0fejiERMRHRgL7joNJootnrM2DosZJAga2pmIgouMQKkHl+NrlxWA0JELLAIgXIxQgQqQAhC6yVVAJ/ujKNpWyCgdvtSg2/3bj/UALkYdcGQYC4yKgKZokAoYyZtTkm+f6wfYwbx4IAqV+AAKHVREQDkXaZaBQz6SRs04TjuKh2uqxWqfccXjtsoyVJg8EGc/7+LYFOUkRZCJCORTCVyzKxVO87KLe7fJzNvsMPj0zEkPqByE3f5/FIR01kbIvVREnbQjwaQcTQYYSqACJA+q6Pds9Bpd3Bfq2O41YH5Z6DFoGvpKAI16xYr0JRwF3zgQqXiCyFQG8PBhyYcBA3VORiFrK2jZydQMKyEDVM6OxKIMgfAtuJSOg6LuqdDkq1JoqtNo7blHfkwQlBcKkZFs+9wkZJ8T0ogcvAesIwkI3FMJ1I8BxNRw3E6Px0la/Jgvzw0Xc9tLp9VJs9lJodHDY7KHf7aAVE9JD1k7gOUG6DtG5KRyNYyKSQjETYIqre7WG/WkctVDLxNTjsrqdrEQHpCZWOJ4pCJsm2gQfVKuqtFhzXYRIrbmjIxKKYSiSQs22kohFxvJy9ATgemPSo9fs4brewX6+hSDXpk8qK1ifNNqklGF25IRgvu/1Di0UrAFKGjpwVRc6OIZuMwbYiMImo04dECEERPddDoyvmwVGjiVKrg1qvz7lZMgvngWaPcB+SuVuG7yJhGpy3VYjH+E8iasLUNbb0Y66HQHciu/oOmt0+yq0eDuptFLt91PwAHaoDrxeVbfBEVs1pu79RPZYg/sR1QLaaCBs4obDwoVGWkabxGqW5WYjHkbUsJKIRQVpqQjvVIyLG9dFyHJQ6HV6/x602qt0ek0KcGyWtD0cy7GnsTEWFrWvIWlFMJ+N8t0fjX2u10Hf60BUgRd8fj2E6lUDatsTYU3MBkZoBeK8/bnWxXarz2qZ50PFduLxuxHgxOexzGhTvOykzgkKc1prN9zp21ODGWMqRYcKRiDU3YJKx1euj3KR13mSbP8pP6pHyKNTRiuych1Hrz+Oue/wd4wqMK/AkFRgTIE9StfF7HrsCMjSOYAkhgZUhc+IhlR7EIm4PVq8FZ28bxa+/QmvrLrzSEZR2MzReYOjkpKtleD98Smg6sLsaWGFRl0UkgmQiiauvX8Vf/dVf4a2330JhooCYHRsTII89os//DU+LALl06RL+8i//Ej//+c9x9epVEID8Q/4Z2BucB/acAUA+1XpI3/UHFunJb5GKiBPHOxLOKLp5f3gAZr1ex87ODj74wx/wf//3/46vvvpqYIF1kXEYEyAXqdL4Nc+jAiKgNIDve9je2eEg9I8++oj/7O7usq0b/8h1/RAChB/Qw+v9IHQ27K7kTtWQBFFzE7BWXoW9vI7k4jK0dAY96iomCwNWgISBoQ/zzHwexXmO3zFKgIg6CpsS8tmmMnBmAIXy+gEyuo7ZWAyvFNK4tjiBqKHjVrHGADiB+gedLrqqDjcMXuWPCL385W78LAkQ9qkPfExGTVzNJXClkMbaVBau5+Pr+0e4dVzFZqONYt9DTzH5OAWwI/+ESpCz6n8BAoQ+h+5aCSAy4COta5iNRfFKLo33F6dgR0zcqzRx/aiCz/cOsNvqoK+bCFSVrVtilAWiBFhNx/GTxWlMpOLcTbpZrePjzR3crzUYxCLwUmECZNg9L6w4wo5uAVmFwC0Y3FR9H2lDx2IihksTaby2MAFV19mW6GaxiuvlCoodypuQ5IewJiLgnoAuQYAEOEmAWLhXCkPQX0ACZNS2yICLgqlhLWFjvZDG5dlJQNVw84CIhDpuUJh4p8+KgvOyAERVw1Vy7u3Fg5YyZxEg3EWuqohS5ziPP+2FPnquwx3c7N8fgulMXBEBkhcECAH1TIAUyQJrlAARIeGj6QLDDJBQHcQWWCIDhMLof7k8xRZYhqZiu1oTFlikANGNMxUgD9uaJAGS1VXMR01cLmTw1soMXJUIkCPeJwQB4jxCASJqbCCApZBVGM3ZPHKxGOcrFFst3Dgq4bDVYVsdWg+jup0hpBuS4oODHlFckFWdAqQ1YDodx+rsFAwzgt16G7v1JrZJhdPr83RgFQoRH4qCJAGxURMTCQvZeAzJeAyxiAlD16CrQkcgyQzuyPcCBqOPGw3s11vYrnc4s4UIgh6EnQ8dlcytIgUJkTlkuEP7iKW6SOg+MiaQi0UwmYgjE48jbsURMUxu2OOA7ZHnW7YcCoRKotZs46jZxk69haNuF3VShDAwO7RFIxBb9ymLyIeleUhFDUzEbUzGE5hMJpCOWrDo/AhoZ+sometA13ACgb2Q6Oliv97GQavDZGjD8fg8OPchDIemMZ2Kx/DadIGJFYfGs9HE7cMijpsdUKc+j+cIoUWKgqweYaXU0kyOv31z/wjlegOe7yJqaMjZgojI23EkoxFEWSGjwVQVaEyCEKlE6h4HlW4b+7Uag/C7jQ4qPaqJBvdhAPWIupQIsJxpYoIAeZoHRIDFLJimPrSDYnsmMa40Hj3P5/lUbDVx1Gxhv9FCudNH0wtYJTQw/gqfXSQxpfkuYmqAjKFi0o5iNpNmkiEZjTLhxiuF7KBk7gRdgzwfjueh1unhoNHGQbONvVYXZcdFO7Qs45yaU0HjYpkMlZZ8VCMEiAwc5+uB7yGiKkziZqMRTCdsFGwbGduGHYkIVRTXnvYyBZ4/tJ9q9Ho4bDaxX29it9pEpUtqjkCQvqF9mtxF6WpkqSpSpomZpI1LU1mogYd7+4co1+twXBeWYWAqlcBEKsHrI0lEFKuyNCiayuPa9sC1uLVf5n3uuNNG03WYiKTFQyQKqWksUrnqKrJWBIWYhYl4AtmYhUQkAkMnW0+h6BtYm9Fa9XxWMdU7XRzWWzhsEuFIhHqflVekxhKKyvPugp7jDd/4q8YVGFfgsSswJkAeu2TjNzxeBYZ3cEMBsJTsiou86ObyEOm1EWmU0dvexPHXf0Rnewtqowa1T7F9wxisURxVSqPPI0DoRlI+B9txG9PT03j7nbfxV3/5V3jt6muIJ+IwI+bjndL41d9LBZ4WAbKwsAAKjH7nnXdYDVLIF8KQwe/ltJ7Zl44SCtx5fQ7YIwMWRwmGgYLqMQkH+R0nvusCBAi9nsaXOp3oN/3hDmPq4lHpYVBjP1b6+0lbk7MRi/PO9UmL/V0/b9B/OmhED8XoQcB2Qfv7+2x9RaHRt2/fHtThIsc7JkAuUqXxa55XBQQJ4uP4+BjXr19n8oOUIBsbG0yAnF5LDyM1BWAigAS+xocEiPB6DkGyVBbq3BpiS+vIXlqHWSigb+gc+Bw6UQ+N4MNPu6ilyvOq2dP/npMEAN0EEZhCodlMgBD5wdkNQCFiYimVFMqK2QyDWp/tFEEWSGSjVO67DJoSiMEP+6GdxGgryrMiQBgwCu1R5+0ofjKdxeVCim2e6p0ePr27yxkl+30PNY98yAnMoO7PYdAyz54Rwu1ErR+ZARIqQFjtwm74iGsK8rqGK7kUfrEyi3zcRqnTw+1iFR9s7WGz3kJbFZ75ZGVjBgGswGHrrLdnJ7GQS8GmjI5WGx/d28VGuYoK29lQZ66I/yXCj2saXn8HGcRhACypLijzQfN8TMSiuDKRxepkGgsTKe6I/nz7iEksyhihznwOJeHUYeEXT2uHQGe67375CBAxJqriQ1N8BrtnDRXr2RTeXp5DLBrFTqnF5//FISmDuvBZFTRKgox2RIvP4+1loOg4uSLFaIyES48oP+SzR3hFD8N5h+Y7vPZY+SaegGhsiXyk7BUiQNbzSbzDBEgEN8gC6xwChFQsg1UddlNzS1i4HukziQChLJifLUxwNkrcMhkQ/vXNLdzkDBCDwejTIein95/RZcEh6IGHAimwEjauFDK4ujDBAO/v2AJLECBkQzPIABmAzqPd0eLoiXgghca0beHyZAHz6QQylolyp4NPdg6xWW2g7rrcaR0avo2QV8OdZvg3SYAIQjCpKZiOGljOp/DK0jSg6fh2v4qNUgO7zRZafQcaWT8hQMwPkI+YWEgnMZuOYypLxIfBFkqk8mi0Ouj1RWA9NYgTqUWKlZQdQ8Q0uDv/uNnF9QPaK1so9rqouw66YaYBhyiH4y1mkMKZPSnVxZRtYLmQwmw6gXwiDkM30XICNElN0u6i5/T5Oko/NPYR00TCjiEaIXWIwpZjW7UOtqoN3K9UUel2mTiiYyJ0nskPz0fKUDEdNzCXiWNposDfRdZCBKg3Oj20ej20+z0mPKiSuqbDNiOIRSOwo1EOF6+7HnZqTVzfL2Gv1kTT8dFnQk+AzDQ/FlJxvLc4jcmkzTZde7UGvt4+4IykviKIiAGJFQC2pmPCiGIpl8SVxQITQ7e39lFttGAYOjJJC7OFNKsOyP3a6blot3pw+i7PeQLD7WiE53jCNqDoAdqOw8f37X6Rx6PU99H2OK48vI2Qs0bgDqSkI5VelFSQtoXlXBbz6TgmEwS2q2h1XSa6Gp0Our0+37/QWJAKImZFYMdjMCMGh55UOl3cPa7ifqWJ3abIxBmqT8IMUrazI6LBRSGqYz2XxFI2yXlSlm6i03PR7PRRa7XRJjswUu+QLZZpIG5FkbFj0AydAfj9Rhs3Dsu4T9foXp+toITl01l6t4cRIKLBQPM9GL6HTNTEXDaFefqTSbAixfMUdOnY2h10+30mBqiSBs2VaASZsA4ufBw32rh5UMF2pYlip8uEWZ8IMM4GEvsVUTy2piEXMbGcS+LNhQK0wMXNzV2U601oqoZMwsbSdJ4/mwhgsj1zHU8ElOvkW6Uh0A2U2n3cPijjfrmOw3YTdafHdnS09iizJK6prB6dSsSwXMhgMhln1Q3FnrTbDlpEWHW76DguKzuIXImYEVZ/Zewoq3/6gYciqTYPyjy/Kv0+2q5QQzGxd+o5+cGn0h9e497Tv2cdf+K4As+3AmMC5PnW+0f4bZIAkUJB8WAqQt2EnQV1HpiU/9FpwCgfoLt1F6VvvkR3bwd6pw3V6Qv/zfAGclQFci4BEnZ70g0BdaTSjUsul8OVV67g2rVr+PM//3OsXVpj8oPkj+OfF78CT4sAyefzTHysrq5gbm4eqVRqoBh68atwsSMcPNCHxAKDjg8Bewbkx4jK4knVFhciP+RpMJ4mfG7l+DJIGj748XFRJ6UkQYgAkaDYjLcAACAASURBVGmgj/Be/a6kxcUq/fivGgXj6F6+0+mgUqng3r17bH9FeQlUi4se/5gAefwxGL/j2VVArmdWNm1v45NPPsE//fM/49tvv+UgdFrfF95bBiGh4urP25gkMcKOVc9Owy0sILq0holXX4M1PYV+xISnUV8qAb+iK1L+8B3ID/55VICNoeM8/53tTTiwVxAglE8R84Epi4KNs2zFs1pIMPDyh81DBmKPOn00qBNSIQJkCGBIBcjINn6SV+B/etCI48FZNwRmTg9JCBcLT3/fx3LSwi8XCljLJpGwojiqt/HhnW0OjC4GKpoBx3qLsz5DAXLmjL8AASLmnQxFDhBFgKQKrGeT+MXKHAOY5Dt/t1zHf97dwe1KE03qkFY0GIoqQoZ9B5OWgVdDq6bZAlk1EVFxyFZYexQi3ScAUgQty7Bi5pvCDATRoS0CWwnoJgIr4gOzSZstwRbyKSRtE8V2G59sHmCjXEeJvMsJAGQcVYwH5R+QguplJUDEzBZ+/OQTH1c8FOCxxdj7q4vIxuMoN/u4U6wxoL7d7KBPgcFMiA53gdMA+ui+cJLUkEHKgoCln2FWiLzTCj93iK+e0XcuZjSBrkRg0RyaDhUgggAhBUiFCb3zFCDyuESn8vCHVVI+NZIB87bFROFaIYl8ymZLmt/cuo8bpTpKUNAla8DQu36Unji9gMMz5VwTCx6mrQjb5F3Kp7E2kWGA97f3D1kBQrZDNJ8H1j+n1BujdSeK0gp8TFgRXMplsZJLMQjedBx8tH2Im+UqjjodDrQPFLGe+X/nbNqSiGX7Ht9DnuzgSP0xkcbqTJ6tkD7ZPMLtYgOH3T46rgtdIcsrBTlNx0zcxlohi8lUDHZUgxv4qHR6bH1TrrfR6vbgciaFz8oDsmGaSNhMJBBI23UDbBw3ca9cZ1XXcbeLZiCyOUQOgciGETktPpJESFgaFtM2VidzbPGjqxraboD9Vg+lVhfVVgudXp+VlLQX6FAQi0SQjttMviTsKBMKBy0HO9Um7haLKLXbDPx6JN8g8oNINkVli7j1fJyzeSYyaei6gWa3x9ZNx802Ku0uW/2Q7RX9UB5FMmohHbOQi9ucq+NrOo6aHXy7e4SdaoNzjyhvgW7GmdAKPCyn4/jp8iwrb7q+i51KHZ9v7WO71kKPCZCRNkY6Nk3HlBnFaj6FN1YmOH9lc+cYjXYPRsRALBZBKhFlOzT6d7VWD5V6B52uQ6fHBEjSMpGLRzCZJLCaQGuTbahuHJRwq1TDRq2FctcdhmEzES7JD1Ij+YjrwvJqJpXEciGHfNxCRPXZcuqo3kGp0Ua13UGbrA1d2nMURE0NCSuCbNJGJmEhFY/y9fWoIQgpWhNkjeaNZpGEIDllrsRVYCFp4a3pHBMuUdPg7IyDWgfFehvlVpvHhBQf1PhlRUy2gJog8D4WhabrKHd6uHVAyocGE29kRSUejs5Su526zg42uDAbgzKVFHDO1lTCxhplGGUSSEVNJtQqrR7KZPXWbDNZQGQZfUtU15CxophK0XqgWsTQdX1sHTdwr1Rncv+o00MbKvrhdYyvX6zI0DARjeBSIYn3ViY5Y+vG3V3UWl3YloVkwkYunYCmqZz1RfXv9D1W/BAbqZJNGM3lvofdchOHjRaK3TZaTp/XAGWr2KqKXDSCuWQMc5kk5vJpxCMmW2w12n0U6x1Uml2eXx3HYaKDCBAiGTMxi9UplDVGNe85DraLVWyX69ipkyUWKb4oD0hmFJ1Fzp53h/Ts7r/HnzyuwLgCF6vAmAC5WJ3Gr3riCoS32ANZpnh8oVg0JkFCKb7pe9CbFahHO+ht3kHlxjfoHe5D73WhekLEyg8epx6qh51xZxwgNzsq8Ch40OljbnaOO/9/9vOf4dr71zA/P883FxcGY564BuM3Po0KfCcCRD640g1+JIJEIoF4PA7LsmAYxg92DpypyDhjMEa7TQe3bI+p/hhACxcClU4exOhxSgCVXiGPS5AGwhN3eFgPRzEvSiA8jbn5OJ9xer8hQJgyPygstVqtMiEyAFou8MFjAuQCRRq/5LlUYHTtSmLvi88/x//7P/4HK5xofhMJwp7LF9lfBgRIeP0PFSCDkwkUONEE2pkpRBdWMf3664jNzcGNWfAM6rUls+rQFiIkTwTQeVoz+lzK8xy/5KQC5AELrECB6QO2H2DWtvD6TB4r+RSmklEGxH5/dw93ytSJDbTDsFkCeISBadh1ftKM9MS5DSNYH8U0nU2ASMMf9vAmv3Dfx2o6hv99aRLLmQQ0RWWbjT/c3WbCoawY6FCXfxCCbJIAEZeM838udK0aDYgVFj6xwMdKOoGfLs9gIZtkv36ysvrN3V3cKjVQZ2sQCrTVGCDUfAdpQ+XufAJmX5mfgGpouH1cxa1iBbdLVZTaPQShUuMkARJa04TKDZH34MEKFCRVHYvZJN5emcFE2kbf87BbreOL7UPcr7XQ9BXuZucacHC3CMz9IRAg/DSgEJjuIRO4TID8dHUBU6kUOo6PzVIdH9zbxb1aG13NYBJPbCcj3dBCVjY0wTqlAJGd44Pf4etH94/RnWT07/zkEwZRSyscGcvMQLganGGBVcFNCkGvnGGBxe3T4dE+QIAIr3tSgRBR8WYuycDi/EQa9X4fH9zdw/ViFft9l+15yJv/ZHzvkPIRJQr/OaAg6gAJJcBC0sabM5NYyaaQj0XYDua3Wwe4WaqiOsg+kKTnKAg7wgpx9pBQlGR1DXNkg5VP4+r8BHxVwRf7RdwoVbDZaKDCihKh4pO2PoN7zJG/yG/k8/d9zCYsvDNbwHIuxd3jpWYXH9494P2s6gF96nYPXGQiBhaTSSxmCPhOMrlRrDVx3GzhkO7FiCxxArY5chTa/Ty2jCOQOGsamE0lcGlqEgnbRscFdqptfLl7hK16E3XfQzcknWlHIhVYhHI4fBfTdgSvTeWwnE2hkIzD9wPslmts07XddlCiQGff5SBpGgeR1SQyE8j+KWaaSMZi0A0D/UBFrdvHXr2Geo8UIAH8wANJJuKahmnL5nXx9myW7aSoa52sfDaKJVbDEEHapMwKAur5+kih0CpsVUNc05HQDcSjUcRtm+2M9mp1zh5pOi7XheYjKYRiIQHysyUiQGwmQO5X6/iUCZA2uiEBIu/picwiAmTaiLAF3Nurk0iTCqjWQbvvwldVBrKPm02U2x3U+g4r2Zp9Chyn/TC0F9SBtKliKqphMWXj8mQOVjTC+Tk0Lz+8f8g2YUwM0JyXBAip34iIU3xM2FGsTRLgn0LWjjNesE+5NpSz0u6ixvZiFPjNmhEx81QK6A6YRMtbJs+FXNKGnYix5d5n20e4X6nzuVAwOmdhsDAnQMLQMZuIsfrjreksbF3FTqXBCputeguljsOqFdq36X6KbBQNDWxXRjWjHJdYJMqWeqVWG5VejxVTpAoRTQrSamz0snd+o4EgT30kTZ1tzOYzSaxOZZjcoPE4qpO1VwPlHmVgkDKLAugFER8FjaOCnKljLpXA5elJpO0YzxW6Pn9+/wibpJgIFHTC+y+qoEn7n65iMmJiPSRALBW4s33IJEcul4Gi66i2uii1yH6qyfkePSgDSzPawWh38DxS/rgcgt7xPbi+x0RoVFGQ1k3MpxJ4da7AqlFdV9nS6t5xGXv1Fip9D62+D88Fj1NPIQ2LD10lpaeGghHBbCKO1UKWs2goO+uo0cI3O0e4X2/xfkLnNZr7M3huFXdK4SA86j7oOd4ajr9qXIFxBcTqfOv/+kDe6YQl+aE/GI5H/vlW4HwCRAIR5P1IN4ZqrQhsb6C7dRvVjdvoF4+gOw5U6Rs+ogAZPLacd10JpzHdaElrndXVVc5+IALklddeQaEQWh8934KMv+0JK/C0CJAn/PqX/m0PAI58Qzre71/EgT0JGTz8CMcEyIs4gj/OYxolQBzHQbvdxjfffIN//Md/ZCUI5YCQ5ZuuC1/tR/6MECB8vxACkOKdAgV0TAttO4fI3BKmXn8D9sIi/FQKXtSCS2YLJwgQoUD9cRAg4i5J7vFEXngM8JINh4Io2ZD4PudHvDU/wVYUacvAUaON37I1UxPtQGXQgX28Q8UNw2QXuGwMSZCHjbI0Bhp+oFR+0G/qtiUCgQJM19I2/o/lKe6c7nsB7pdr+HBzFxvVFmqqiZ6iCwKBp0YI+Dxqij02AULd3BSG7mMxaeMni1NYyqWE1VCzjd9sCEuuqkve5woiisYWMWpAnu8KshGdO57fXZ5Gyra4S/huqYYv9o/YZ9/zVZ7jg/qGgDzZerF1FZ+a8GpPqAomIxGsFDJ4c2UG8VgUB9Um7pVquH5QxEGziy5Ht1P3vFQuCMsOJkAo0+QltMCSChAxtwWYnvT7WEsn8LPVBcxn0wyab1Ua+O2dHWxUyJLMYBsWKSIYmEmFWTYDPQVvKaNzcXQ2nhyX0VfKd5wmQDis/oQdFKl7CNT2kNSEBdalfHIkA0QQILdGCZBwvXLvekjgcA1CEkQSLQSUEwlQMHWsJywGltfn8vBV4Nv9EluCbVCYb8/hDAdSAg1/6BNDmx6ef374h4B0AphNrGaTeGNuClOJOMPA29Umfrt9gDuVOhquF1pWjdbrLH2JyJ7heacobKu1mkvh3ZVZWJaJzUoTd8qU31LmznGyTmKznQGRNKoAHJKxDKpSRzrABOmfLE9ztgQpBXYqTVZEbdbaaDMQT/V3kSYSI5nk102nLX5O3CE7L6pRqEBxA3o9Ked494QaOLz2iRCaTcbx6sw05rJZJiSK7R4+uUdESx0l1+E8EPouIkBI8RInuzbVx1LaxtsL05hKJokOQrHZwY2DIlt/7fdc1FlxJ3J6aB+gOSTUI2CVj6npDICblBWi6ej5lAvRQcftM3hLAR60P+SjEazncljPZ7A+kWbbr80SWYFVcatUxi4RCyBCiFQqgiCg3ZhI5whZbpHVUyAsv5J2nP87kSwtCpqm4HVWaRPpJgiQ1VQcP1ueZTVAN3CxxQTIAROxZxEgSU3DjGFiPZ/Ce6tTyCVjaHZc1LoOd9dTlsRmqcwKJlIXtf0APZ/Cr2lPI/ibgtQ9xNUAOQ1YTsbx9uwEpjIJqKaB+/Um/oPWf7keBlfTKYhweM3zYCkB0oaChUwCr81PI5uM83XluNbCnd0i9qpNJj86ZGdGlmFExjGJSjOB5oKHKBF5ho4528Z8Lo2FmTwH0n+7X8ZmqcZgebNPtJQ4XmKa8qS4LGRYcbmei3Pe3+fbRCTWsNPqouYSkUFXPWFoRTlCpHQj1Ripeig7hSzK6NrY9YiI8vgY+yHhRutabPcn17dYjQ9euGmOCWWSwfZQ0ykb09k4O2fsHtdxUGvgqNVC3e2jr4prB30KabNIiUhrLoEAc4k4rs5MYSGXQSphodzq4uO7+7hFAeWOjyZb2tH8EoRgSqcMJAOX80lcW5lC3NSxc1TlYHMzbrN11r2jMnarNRQ7bTRcsuIklae4xtM+qrK9mfhcUsXRuZOVmum5SGsapqwYlnMZvLIwxWH2tNbovuHG0TFfr+tEbPmkyqOzAWhnpP8phEkBSJKCKkZkVQYLuSSm0nG0nT6+2TnGRrmB/a7D9nAu1TzcTE/ecowJkEfe449fMK7A91SBMQHyPRX+x/O1ZxMg5KnKIIRC3QcuIl4faukA7sY36GzdQW1nC/1qBSpJLX2fbwLpkwaPy+F15WHP4VI2TbkB1HH66iuv4m/+9m9Y/TG3MMfWR+Ofl6cC34kAecqn+aKqC847TWlxJUFHYYk1fIR/2udzWqXxtD//KQ/nS/1xYwLkpR6+H9zBy7UulU2UafNv//ZvnAVy88YNlMtlqJrGeT4X3RfEdvUgAULXf7K66htxRKbnkH/tddjLq8DEJDw7iR50VgVQCC3dboT0x4+AAJHkx5AEoXMn8IJ+tECFRTYkgY+lZAzvLU5hMZtAwlA51Pc/Nvdxu9IILR4k+SEf8od98Q+fvAKICaH3c176IE0iIVQ285Ae80SAZOL431amMJuMoeU4uFeu4aNNytxoo6WacNhZXL5bEiAD9/ezv39EGXr+uQjInbMWQjsby/cxn4jh7bkJzhogG5SjVge/3djlTIQyBbL7ZFVusBWHqghzLlMFlkg5sjiNuXSCbZx2ag38YWuPAXvqbqagY/lDf5WZHeIoBDit+i6yJmUyUJB0BpcXpjn8+/peGRtHVbZhKXUdBpAJFCIAlWeCIiJvfzAEiEIgnAvb7WI1GcdPVxawnM/ANE22BvrN7R3cLjXRUrSQABFPEeKPAHDF71G4cBTKCnUSg0yWcGRCInboyvRgKwkTeGHos7SlobdxxzURACEBQgDwu6tzfMxsgTVCgBCwRu+l9SpzSCSBO/rsIwK6xWenNAVzhoq1XBKvL04jGY+ypdNWuY4vdw+x3WihERKb8vDY4o3nqcafQap7mmNk3TZhmXgll8bliRzWJ/OwzAiOWz22GPpg9wh360SUirBjEfIsCNYh8TO6sgRgSedPVnJEJNB6eHd5FhOpOKsKditN/HH7ADt1IixUdImACAjaH56xHEEBfYYqBFVFVjewmk3h2vIMUrEIDuot3C3VmQAieylHNXgNEK1Ba9EiMsGkHAODr0WUB9DuO+gywE+fLghE/naFVw50eIgEAshezmSwmstibTKDnuvjk60iE0373Q4HkxP0TZZfNgLkDRXzcZMJn1fnJmHqJu4X27hXbmKjWsNBu4tGaJ013DMFCSJmgQCwCRanjAS6fnKmD9XecxGQfQ+Bv0RIELGdjOMnC7NMCFKOASk3vuKMlRqOnT7qBJxzZogCIxw5abcnuuvFH7LnMtgmmtRk1GHvwyPLWn6AEDZSRICspOMgBQiBxF3fYwXIx1v7IQFCodWCBBDP5QARILOGjiuFJH6yOoNcyka1R+9r4av9MhMo1V6Xu/tphZKijkO3QzKYLfDofJWAyfzpWBSXc0lWMpLFYKPn4qO7h7hVrOKYiBtqpNRoLQUwXAdpXcWsHcVKgRR5UxR+gptHZWwWa9itkALI4UwV2d1P84b+R8QUWUkSkUIgeZyUBqrOKpDLs6QIsjgYfbfawLcHRRw2O3CJZOLMrYAt167OFrCYjSNt6axw+MP9Pb7elp0AXVo7qgYNwl6MCKmhyokIEbAqhH5o7IU2SfwRq0vuZpIIkar5QQLLqUudmGMmKX8iOizT4D9+4KPZ7qLTd9DzXDjhdw0/fUjMkUKJCLeVNKmp0liZyaDv+fjjvSPcOq7hfruHqktriJQ7pGYKkNYUzJg6ruSTeH9lmkPni60+224e9PrYbjRxr1hBqdVhi8kHz3Fo6yx2cLpfCFgtansOk7ZruTQW81nMFHLouAG+2jnmhoP9ThtVx0GHSBOa/9QkI68M4X0iK7cApHQVU5RVkk3gtbkJtiujfJN75QZulRusNqJsNW5OGKbNhEckxum8yv/gbv7HJzSuwEtUgTEB8hIN1st5qJIAkTc/4oGDCBB+8KDOBs+B4XSBwx30bn7BBEjj+ABOs8EhjyqFPY50UsmbXykHf1hdSAFCgVaJeAJvvvkm/vb//FsOQac8ECtmvZwl/ZEe9ZgAefKBHyVAuJOQrWSEtznfoF2oE/bi3z8mQC5eq+/6yjEB8l0rOH7/s6iA3K+3trbwwQcf4KMPP2QVyP7+Puf60J500X1H7FfDfUr21fHdBHX1ahGY+WmkrrwCa2UNxtwi/GQWXYWcpTW2EJFd9T8OBYgY0UEWVEj9kAKE9n9JgCTJuiQllAwEyJClB1lD/HpLEiBAj6w7TtiPDsHNh9ELYrzkzDqvVUX++5P/XTiZh/755LmuAmvZOP5shTrQLdR7fdwtV/Hx1gG26m10VJMtjkROwEjP/aNURhckQATQKoAizkTwfczFLbw5S9ZhaRRSNtul/O7urshE6Dlsm6Kphsiv4hAOn7Ot5hIxvD8zgUu5FPvXl9odfHBvD3dKNdR6HrpsLTPsKB0SIGI0qYOeOtinLBNXC2msFTKYLeTQdDx8unmIO8dVHLV7aFBIK4XCc1fsMEOP82S5Sj5b+rxsIeji/j/8f3p+8F3EnC5WkjZ+ujyPlUKWA4p3a238+uY2bpUok0ULPeg5/ERAqCPPIOdDVAJ6lvNqxItXrK+HSKGkMmM0CFmsPqFAoAwQEYI+JEBuhgTICQssJkBEaoc4b9E8NrpiBgB5ECCGABnFx0Iqhqtzk5jJJBE1TdQ6XdzaP2Jy7LDrokbWwAxskqUNTTkCu3WmEQlEt8gGRlfYUoqya1ZyaUynk0zs3SrW8fVxFV8clbHTJqWRUCjxmg0EcB72vI9QSxKapXUkVCCk3qH18ObcJBZzKaRiFsrNLj67t8+ZGhU/EHkaEADo6I/YxwXpQ6qstGFwt/alXBpvzE9wdsCNgzJnwdwjcLnnwVMNYdukUJe3sJiiLYLWKP0mOx0G90M7qKE+TTbshSQIf5+OmVgcl/MZvL0wAUXR8McdkeFyv0FByT1WjxCIHQ98zMZMvFJIMUBPaoGOA3yxXeZsku12hwHZPttCi+52+hnG3odnPrjwyQ5A8VuSAWzRBSCtqljPpvCz1Xlk4zaKrR4Txl/tHoogeDVAT6GOd7FfmgzQi3wgXlm8b46QWKefDwbHcZIAIUvAqRQRIP6AANmqNdFViACR8dySAFExa2h4hQiQtVmk4hYOmz2eW5/sFNlKrBt4TAirZF9FFlR0jKGCk/dkttAGdJ9syXQsJUhdkcLVhUlWiXy5VcTN4yo2W02uLwW6k9oh6rqYjBhYy6VYQbcwKTJt/rC5iztEYHdFdpKvDnOD5I5M40MECK0Xk65NfgDLCzAVs3FleoLXm20ZTDgxAVRtsiUU4RgxyuhJxvHm/CRmMzYMLcBevY7fb+3iTrWJeqDBUVSoZJ1I65HIyHAFid8kvxD7wOiVU47Xyavo0AqL6jScT2fc7YUEqEYKGWJcwmdEamIhkkXue/QpA3tGOSVDlRJleswQ6VBI4uryJHRNw63dMm4d1XGHVFV9lwkQUTd/QIC8QgTI8jTyyThq/QD3G218dVzGnUoNO/UGK2iImBXXxFFqcKhvpTnBRGiotkp5LhbjFt6YncAMEYCWjcNGDx/d28fdSh31wEMbPvrh/QHNfyKcZFacJFRothFRm0Ko3FqcRi5ho+n4nG3z5V6RlSS9cH86Tfte3Ar0WdyBjz9zXIFxBR5WgTEBMp4fz7YC/EAqH2XFQ9eAAKFONsXnkHOt24S7t4XWt5+is30XvWoJfqctpL/0IBl2FMnnDRkC+LAwUwZNvABxO46ZmRm8++67+K9//V9x9fWrsOM2d1ydo1t8tjUZf/oTVeB5EiAXBeae6ES+hzeNCZDvoejP6SvHBMhzKvT4ax6rAnz99X0cHh7iq6+/ZgLk17/+Ne5tbj428SoJkBFEXQCQTIBQ4LQBNVOAtbzKBEhs+RKU7AS6qglf0fnBVhgnhI/QF/FweqyzfTFffJoAYXAtJECoazbFBAgpQCaxmImzH/levTlCgARMgFAXLEF/wspDBBLL/5135k9CgEisRQK6BG6RN39Mo472OP50ZQqTiSgH3d4tVfHx/QPcp2BcRWQ8iGGVBEho6fOQoRk0AJzzGgm3UPc3g6Xkkc8EiIc528Kb0zmsFtKYSCdQ7vbwu7t7IgC322MATdMEARL267LNzqRl4s1sElcIDJ3IsHf5p/ePGKjbJlsOh4AiOnZxLvRD8ejC8kj0pJP1ClmXvT8/jaVcGlY0yp3GH93dxUaJLIkCdCj/g61b6Ptl25CE8QQJwEoENcCkoeFKPoX3V+cRj1q4VxJBvl8cHeOg3WFwl3MjpMe8kI8yUEsgHYGAyykKQZ7msGXF0LBXbeCjjW3cqzTRCIiAIAuqsCFKAqhPsGxOEyCkAIk5PSwnbfyMCZAMrJAA+febO5zJIgkQKqrophYAOD+PiIT48Gcw4gM1kSAwZP/9yQN/2GmMmqIMYEz6flaAuEhqAaZMLSRAZvl55FEEiLT9Ok28yOPg8WBbMBd5y8ByJsXExcpEFrZhoN7ussUT2aTt1xood9po9R0OFqYdkrr9LZ1yBjTkbYuDkGdTccwlbWRjEUQjBiudPt4+wtfHNdytt1GkYGJVVFXss1IBIlfi6CDLHnWhAqGxK1gGk4FE5K1NZDlE+bPNQ9wu1rDX7aJK1jdEToRTh1fFCLFKyipSZBSsKNayWazm01gqpDjE+vOtA2wU6zjsOmiQuoqBVLLvISOdQSvdwI6R9gMiP6Q2iAD34TWDcisJVve5xglVxYQZxXoujWtLM4gYJq4f1dnyZ6NSQ6nb5X2TMoPigSeUdvMTnBkUNSM4anTx2dYx7lSaKLkeWpStwPi2tBgcHt+om9Hw1OWztXiu5noGnuhYj0bZ+ura4hRMXcfN/SoTo/dqNRGYrSnoU015aAQBIleG2GdksU/N98GXS+pbZiK5WE4TASkJkIAVHB9v7UISIB4B+yONjElVwZxJ+04S763NMkl396iCW8d1fFNq4IAt0MRYCDMoqSgUFpaSBCWKghSeSU3BtKkOCEXDMHFjv8IKkDs1Cgrv8fmyIsfzmMC+OjuBuWwScSuCo2YLH2zuMlnWCfcrcc0T9w2yl5+Oh+Y7/Quqm0m2ZK6PfCSC1WwGS/kUFgpJNPt9JugpDLxJ4L9HShlgjgmQCcykbc6a2K/X8Yf7u0wS1KGhx1Z9Yq+lxg22PmPVptBXSZWjtMA7u4VANowMCbKz9qrTz7m0PT+o3BpmDw1uuoaXpgHxYCtAXguwmkvg7dUZxCIR7BSb2Cg2cIPswNqklBCfRdcMUqrNRDS8kk+xZV0uGWflJFmWfbRziI1KHVXOXyGciNROI9FEA3NPOQsEWUifa8NHFpQZlsC15VlkEwlUegE2y018sXOMnUYbHQ3oqeB9hd5pBFRrSdoKlEr8F7Lr1Py2mQAAIABJREFU8mEHLmbiEbw6lcNUJokIzZdWD59vHeJ+tYGW74Z2d6SikwcqdTtjBcgTXObHbxlX4JlXYEyAPPMS/8i/YHDRlg+BooMJJNclAoQeq/tdoFlDb+ce6t98jO7OPXitOkBhqfywIG6oOQ4vtFSQPpQXIUCymSzW19dx7do1/MV/+QusX17nhw1Np4DUwZXuRz5QL/7pjwmQJx+jMQHy5LV70d85JkBe9BH68R4fPWBXKxUmPT7++GP8y7/8C27evAnXdeBRp/sFf85TqgmIiAgQHUimoc0uMAmSWn8VemEaXT3KXb/SdmPwKPodANgLHvIL8bKTBEjYsc73U5robGQCxMJ7C5NsgTUkQPZwiy2wRgkQggwFECVCiR80fDgJdT6+AmRIgIjOXkmA2LqGtVwCf7oyiYmEhVqvxwTIJ/dJAXKaABnpXQ5tS84bjIsQIKLTPLRJGihABAHy1ikChMLjr58gQHS2qpHTzffJM17DejzChMPr85NsB3fzgHIPqrheFuQJ5zOwckOE2nLXs8y8UAKkVLIES+Lny/OYTibQdj1slRuDjmPK/iDCwSUveSYdRnuGJaD3QyFAPCZAVlIEwM5hJZ8NCZAWfh0SIC2oXA8qBWWyRFTAUOnvwspmaNQm/05jLgAsYbSjwPXBti4UPjzcuUKA8YTfvqiv+OGe6TA8WYzphQmQTo8BdLI5ovUqaKzzFSDi68R/p6wKW1cwEY1gKZ3EK1N5TCXjbPnU6bvYr9ZxRCqFtiBAyN6GrbYUFVEOWtaZ8JhM2CgkYsjHLUQMja1oNit1fLB1gBulOo76FKItvPdFkoTo7pczXsLkw+1W1oUyRihU3GXAfi4uchHeWphiEub6vlBSbBBg3+2hr1LXvcxAkd8hbOkoH8hCgNmEjaszk5jLpJCkQO1Wh5UkmxURft4J6DohaHBJgIwelyBsBeAtgO+TqkMG3dUhARJXVOQ1nQmQP1meY8CX7NZul2q4Vaqg2BEECNn9UEYCWfiJjIw4Oo6P+5Umh2VTNkkDCmctyU59MY4PEiAnwW4CWklrQzOMahkSXxTunkpivZDG69N5uK6PT8mKqFjBYaeDmueirxH4S+8ScLoEf8WcfzQBMjqupL6xOASd1t90aIF1FgEyvG7QtxJhQVZtl1kBNQtT13Bj55gt4G7XOzimAHHa+9iyLCRopI3lCAFCI0rHnyAAXvWxToqCS4uIRS3cJTs5ykSq1HHU6TJITYRUmjv643hncQYTSRuu42K7UsMnO/sMkDusKCR7sZD+4sKHVAgrQEQFdALP/QC66yOj65yDQUTeqwsF9IMAH28esAKp0u3Bdcj2jRRVwgJrPhNHwlRRbDXx6fY+7lQpO8ZHM1D4u9kuKrTRI5JPECBE4I2QICO7jDjCkf0rnM/072lePYwAGfBa8kJJwApb4g1ZxxHu64T6jLggUl7E4CEDD6vZON5dm+NcnMMaZVzV8fVhBQetLp8Xrz/KHGHCSmcF0PsrM0jbFg5bPV73H5NVW72JDtdCHofY3k6qQOR1USjB6DgSKjCpq7icS+H9lTnYkSjuFZu4fVzD9cMKZws5hgqH9xSuDvSA9lhJc4tmD7l/c+aX76BgmZzfNZNPIZtNodp18SllC5VraHoO741kTSZUOqO02ZAIeSFuCscHMa7AuAJcgTEBMp4Iz7QCQjpO8tVQShpaAdAlhqT8dNOmdNpwayV0tjdQ/eZTdPc3EXRaQhkiOyBGCBA6YCJAuEvnYUBGeC8wMzWDd959B++//z5+/sufY3FxkTNBToSw/kgAkWc62M/4w58HAfJDU37IIXleBMh5wcY/1Lo+4yl/oY8fEyAXKtP4Rd9TBVqtFo6Pj/Hpp5/iH/7hH/DVV1+i3e7AdRxpTv3II3sUARJQ1oGdgF+YgrW0gvyrb8CcnkPXiMHVCPKQQKXsnxzsjI/87pf5BQOwILTMYdsQtjvRQAagycBlAuTdhQksZhKIG0IB8u+UAUKdjWcQIFTBgSL3TFhFQgePT4DwO6XnfZhpEFEV2IaGS7kEfrEsFCDVnrB0YQKk1mYFiEMqhXCwhEJF2PpIsO6scbwwATLirM6AHylA4iEBkg8VIJ0efksKkGIFx90+uqwA0YR9iyQhAgJoAszoCtazSby3QkCRhaN6hzvePzk45owGsqYhAEySJ4IAEaBxXAPbt1zJC+A1GY3ifrmB28dVfH1UwkGLrHc0Jj8I8BVgTggUhcfBtCFbaT2oALGjFjZfFgUIB/F6sL0+K0CYAClkEIuSBRYRINu4XWqgHRAZJPznY7qGTMRE3NAR1RQYoce+sMQKG7RYWSaAcMocoPFoOR4qnQ5ajos+qaJGuuTPnmMSjBQECOuHniIBcuZ8lgQJPBiKjxiBwhETc3Ebs6kk5rIZJGJRBCpZPfkcoMze/jKrh8lRsnkD5y8q/R5sQ0c+HYeiaSi1e9go1/Dx7hFn7zQ5lHpIhob6MLkKBcjwwIGKuShUCy5sFcgaKqtASEmRsiwcNMX3fLV/iL1mCx1F4QBmGdzONltSfUQ5DGG2zjvLs8gn4mj1XFYgfbN7hN1GB+2QAGNCiQkQIjKGGQLyEMVRSdIxXDVhbZgA4UBqn3MvKPshr2lYz6Tw0+VZ2JEINspN3C7XmGw4pmsckW0KkNFUrOeS+OnKLDIEDDe6bPH11X4Ju62uCGcP1Ukju+cAdB+t4Yhuhc+Ea0yWYvA4i2MqFsWViSzW8mksZpJodPr4cGMPt0tVlJ0+2r4PV6P1EKbfhISVyECQOoeHK0BGd1XaD+l7iQChTn6RASIIkI9CBQipGqj2kjgXBIiKOUM5QYBc3yYlXA23G10UiQAhZdGJ9w00UKEMSJBgmq8gTjkrqo9LIQGSiMWwXWrgNtW5JDJWaK5H1QATuoI12n+XZnkvKFVq2CpV8M1RCYftLlyVkl4E8TwkM+XIiMBtqhCtFVZpeD4Smo5JK4rViSzeXJtl+6yPNw9x67iKw1YbHcdFRFEwGY/hymQOq7kkFtMx9Jwevt4lxVMFW402yn2Xs5soeJ1Ud1K1JtaSdNOg5k2xnwiC9SxzKEHo8fvOJUDkOYWA/QkmRJAgJ18hFvRwPopQcyJoBAHiYjWbwE/W5pG0Yzisd1iR+Md9ui51ESg6HzOtXVIATUU0XC4QUTEDO2LibpHWThVfH1ew1+6xGoYUjIKIEZknw0McIa5ZwUYKEB8ZU8NCzMKVQhrvLkwySXV9u4jbh1VsVhuo9Bye/54aqsrC+xmp8xvuBaLiRNaYvodMVMdcJoFput5P5VF3AlaqbZVraIQEiMwJkwc5tNAbA0wv8330+Nh/mBUYEyA/zHF9Yc5KPIgOCRAKEOMOpbBjhQKrglYTveIRmvdvo3rjM/QOt6H0O9Bc5wEChG446BMuQoDInqSlpSX82Z/+Ga79yTW89fZbmJqeevCheHx9emHmzHkHMiZAnnyIxgTIk9fuRX/nmAB50Ufox318/X4fzWYTX/7xj/h//uEf8Nlnn6FcKqHdIWudi114H0aA8EM6AQZRG/1UFtHFZUy8/jaiMwtwrDgc3RwEmQ6A8cEdwMW+/2UdwVEChM5B/LPoKI8SCBG4WEpaeGe+gCUKQTc17Dda+PfN8xUgz5wACS1uZKgzWWCRMmUtm8AvVyYxSRkgYQi6JEDaRICMpg48VQJk2FkruqXJAsvFQsLCO7MFttwhX3DKAJEh6CXOAHmQACGQPQofmcDDajqOnyzPYyqdhOsF7BX/++19bLClhvDn57BjzsoRULzqO8hENCwn47hSyODN2Sme/hTuerNYwUatiXLPha8QRCvsr4bd7ELVIDvLifwQBAhOWGA9NQKkFlpglZ+hBVZoUZLwHQ5h/unSLBZzabZq2qm28Jtb27hTrIMUMXTu5KufjkYwl0ogH4sy4Uf5MkMViIA8h1oLhbvQewBKnR7ul6ooEWDNod8SfJRw8Om9RAB0UkUikEMCgU9aYF3Kp/AedcCftsA6VwEigPjTwOyA5KLIbgrsZoUFkSAKMoaJSdvGXC6DfNJGPGYgYhIYKQBWfiqjZysS57se0HehOA40p88h4Zl0At0A2CyRxVMN1wlQ7vSZdCRyhwhRqf5gq6LwM8/bXaWShZ4DI0QmqMJC7drCDKZTCa45hUh/en8Xm7UG6kHAgcUiFF4QsGRFR933cVVFztCxkkvhnRWy3jGxVWpgs1TDRrGGYoeAVJGtMACuw1UxACoHwKo89qFh4rDznfI5hB6IKPWEKgiQS5kU3l8iADeCuxUC3AnELQsCBAGimoq8oWOdCMuVWcQjESYYbxfruH5cYaunHgHuoe0d1yxUgEgDprNnFqfJDAgQEx7swMN8IobXpwtYzqVQiMdQanbwu40dzhhq+j66RKWS+iNUltEHCGJCAL5i9g+o5BOXPmk9NjrjRxUg34UAoaB1IkAoNJsJEAqRP4cAGbXAkgQIB80TAZJL4k/WF5lI26XxKDXwRamGPSI2KCNHA2ZMFVeIcFueQzpioliqYbdax716A+W+MyCOpaJCjIMkhYYrjxUaPv0JYKkqMqbJllpXFiY4c+iTrWPcPKqK3BXH4f0na0WwmE5gLZfEKxNpWBpYkbVTq3Ng/HGnjyZZGHoB3ACc0ePA5WwattILVARBGFM/sn7ltV5SWFLRdB4BMhS1DEmF05ldJ8mG4cyga5KohjBOo13AolwPhRQgCbwXEiAHDUHsf7FfZFJTUQ3WiTEBwkS+xpkt76/OssLsxl4JN4tVDoQ/6jm8v/iUoRXOR96dR0ga3qfDtcL7KnzkIgZWknG8OpHGW3MFkP735k6J94SjdhdNl7KAFPj0J5zdIrtInt9oJcV+Tfto3NSQT1jIphPI5DOo9LyQAKmj7vbR88nVJFw5YYaQpIrGIegv6x30+Lh/yBUYEyA/5NF9Ac5NEiDUcSiIC/7/0K+UpIU+/EYdzf09NLZuo3bnC/SPd6G5PWie++QECIWHqRoMzcDl9cv41V/+Ctfev4aVtRWQJdYDPz9sHOQFmAnf/RCeBQHyY1EmPGsC5FFA5o+lzt99lj/+J4wJkMev2fgdz68CFKTp9Pu4ceMGW2CRFdbm5iaq1ep3VoAIzIa6EFW4poWOnURkfpEJkNj8Erx4Cq4Z5bBLAoJHrZuGgM/zq8Xz/qZRCyzG1UKPb7ofIwIk4btYTEbx9nwBy9kE0lEDB812SIDU0fD8kQwQYYH1NAiQ08CKRDUGsFtof0XfSB36lqpgNWPjl8tTmErF0PI8DnP+ZPsAW9U2WuzZPuxLfroKkKFBkiBASAFCxFGMw+MJeE1aURw22vjtxg4DOBXH47pJBYgYd9H8Qz79tucyUPn23AyWcxmk7SiOWx38fnOfrYWo+5kyPDRNZwKEgGLqltf8HqZiEbw+VcBaPos56vDu9vDx5g5uFKs46DtosLE/m6Yg4PtuAnWHCpABJM8A+YMEyFPLAKk18CFlgJSbaD6rDBDq6FYCZNgSLIH3F6e5JnTvv11p4D9u0/c30GegUOXQ4olEHFdmCpjL2EwmxXQBcjE1FCK8BIbRDwHmRER1FWCv1sSX5PleaXAIbo/yImg9sOf7EBwdrnFJVBCBFdrWhAoQsn5KnMoAiTw2ATK6m0iyRSiFPIUmAal8yPJHQVRREdN0VnPYpoF4VGdiI2LoTLIxqOoDvufD7zsIul0kDZXB3FwqDjtho9Tt4Yv7B7hTqmO/56JBgeGhORFZEFFzmqDXhgTIefudNK5h6yYOGvYwH4/hrakJBu7TCQvldgef3tvF7XIVh56Luh+IDAG2rKH8BSDiBcgaBubsGGfxvDpX4DH7cvsIG5Rz0uyi5nhwVFI8DGFsAmCZ9KJ1QWoeX/zmbvvQzou+ScyL4dwQBAjtSYIAKeg61rIpvLs4AytiYqPSwJ1yDTeLJSZAaBQsXcNExOBMjvdXZhE1TAbFSRlAZNJRp48+ESBhroT43iEYy5e4U4UUo80aGv4vtD9QVkEi8LBA+8osWRqmkIhFcNBo8b5EmQodIu4GFl+jWPKooeHLRYBQrYgQkwQIK20uLSBlRbFTauBWuY4vSg3stkkZF7CCbi6i4lXOnpjFZNxGu+Og2nNw5Dho0hoI58rodUkQUydHggPBBdMgsqp0DWnLQJ5yqjoOPrlf4mynnUYTdacPJSTzc6aGxVQcr0/lMZ20EdEV9HwfpU4fxVYXR7UOW7jVOz3UnR4aXhddn0gQBT5ZufF+okNRdd7XhlozqXwMae5TCpBRgYcgQOS/Oa0AkZ8oVFI8I8LfnLnC9lzCzo+vT4oCSw2QUjws5xJ4Z20BcdvCXr3Nc/zzvSIrE1XF5LBxWn+JEQLkJ6EF2jd7x7wu7tZaKJJSY5BhdcZOEq4ROj46DaoCXZvzFG6fTjC59NZcHnHTxH6ti3KHcoB89Gith1u2PHtJ5Ej6T3wbh+Hw2mMrTk2BHdVgRgyoERMHjS4+3TzkPKWa02MCRKzb00qqs1bw874THH/fuALjCpyuwJgAGc+JZ1qBIQEiJOAudSaFgW1m4MEicKRSQXVrC/X7t9Hc/AZu5QC614fu00OfkJmy5Dm8ENEBP1IBQjf+hgHbiuP1q6/jr//mr/HOe+9gamoK8Xj8wXMeEyDPdB48jQ8fEyBPXsVRAkTc98ob3pO/n/QbxgTIk1buu79vTIB89xqOP+HZVYCDZT2Pc0B+8+tf48MPP8SXX37J4ehDi4WHf/95ChDxaClAK9cw0YrYMGbmMfH6W7AXVqBkcvAsGz32Oxfh3dKmRfYwPrsz//4/edQYgzvEByHoGiJBgDgrGaJ4czaPlVwCBTuKo3YHv97cxY1yDXXXQ8eXIejU+ywsOIQFlqj9eT8hLnRGp/oo8Pb/s/eeTW6d6bXo2gkbOXWjc2I3k6hAZWnG9nG6VdfH155j/0b7frqnylUuu8r+4LKPx54ZjXIixdRk54icgR1urefdG0AnkpKoQAnQ9JDsRgMbb95rPWutkwBMCCMLsBQAkPT1JshNi5U/XJnGXC4plcFb1YZkXqiQbR09qYoNaK1nrgBR1yzgZ0CArAahvwwhj5omdisN/Nf6lgA+VddDj2dWsVpV1eRhugBVFxHXwXTUxguFCVwt5HEpCEP/YOsQt4+q2Gx0UOt7gGFBPNYl4LgP2+tiKZPAW8vzWOL7Whb2aw387uEW7pWrKPtAh59dsgEUASL7vaZyK1Rl/jDZQhEgQQg6PdPPCUE/aLahEST/miHoO6ECpKwIkC5Bu2cWgs7+oFzBQ0wHJi0NV3NpqcSfTSfRdz1RK/z3+o7YnrCSmNdv0bYoGceVmQkJIc7YOmKGurcIdT4y7kSFpDInHEDItd1aE1/uHGOn0pAq4h7fXtqTVdln54HMPSGeCKSp+58wA4QEyCAEvRBkIBAYP2AIdBV3ylUcPVEBMjrzgnOcmPYMCRA1h5THvQSU095KB2xLV1+mCVMyanRong/N8WG66r5sJhXD9cUCsumkEMhbtQY+Esu5Jpo+VTFUVBjB66v7tPChAOTz14YTdj0MFed88F1MRSO4ns/iymQWq9M59FwHn23u406xgvV2G8W+K9fBmUSLLptV9x4k8PvKRA6rkxksTqQkfPq9R3tC1JCIpJqKodXKskzNYQKwYdqFUEYif1H7COesbZiwGQgvGR4aTEODRv80nYAvENGAhKEhb5gSEH9tZgKaoeMereiKlRMESMI0MRNTGSdvXZqDaZr4cq+Irw4rYvNFoLcvBAhVSkNrJTViVKNeTICEa4tSlpEAWUkl8MbiDBYZ1mxb2Kk18J8PtrFeqUn7CTUWjNfhq4flAGoFfVoFCK/taSywOqK+ebwF1jdVgIQECO/qJ3QX1ybS+GVAgOwUq7hTrOOjYh27nE8AUqaGJVvHi5O0XlIESKPtoNpzUXQctEKAPFgTBiN5JMA9+NFI32hir2cZGiKcXwZQanVxa78q+xOzV5qOIx3J3KG45mMqHsXaRA5L2RRmUlHEbUus6Fo9F1Wu/62OkNvVbhulfgv1fg+dvosWv3o+eh5VDJbMQWUNN7SiC4W1py2wTtEdwUY88t3BHFYWcUKzSF4SP5cuX7ZB1ZwJSw8ySkgY6prkKqU0D3PpOK4vTsOyLWxWG1IQ8NGusmY8TYBMBQoQEiCWqePzHUWAPKo2xQosJEBGV7rBXAgsMlVfKIKGBAizOqjKogLk5bm8EL4H9R4qXRYVUFEzfLUhAaLW/7OrljozyrrBzCiTOUDKEpHqllu7JWxVGqIA6ZMAOTVbL5pHP/zJcHwF4xYYt8CYABmPge+0BRQBwk1EHeeoACEBQr9S3gTa/T46R0c4vH8ftY376O3dg18/guX1ZTNThxt1iOfmEh6yn0SAEDCJx+KYmizgtddex1//9V/j5ZsvI5PJwI7aYwus77TXv5sXf5YEyM9NkXAeATLaBt9Ve4TEyHf1+t/NSHu+XnVMgDxf/fVzu1rOfX7t7e2J/dV7v/sdfv3rX2Njc/NbW2CFbclzRt8w0bBsmNPzmHjxZaRWLsOemoWfTIEADDMABueRJwR4D/vo+a6MOAN4BDAJTSVsH0h4jgQQvzxLz/gM5jJxlDod/J+NHdwuVsQvu8ngZ3q4B5DIkAC5mP4YvK/YdhCcUC2qwDX1kD/D5g2tIwLoLSRC1JnPF5uclUwM7y4VsDSRhsmMh1oLv13fwoNSDTVXESAhCBRSM6qa++JHWAA76ix+4tkDy1V15TzFstI67jmiOPijK4tYymfETH+zVMV/r2/jfrmGOgOzCaYyl0TUByEBorI3CIBnTR1L8TiuMfx5eRaWFcHdwxq+Oq7i9nENh62e+MjzYfkOon4fKa0vFiO/vLyMqUwK1Z6Dh+UqPtzew0atIWHKfQG7SYAoYFvBOk9PgCSiUWwUGxLK/skBK3dJgOjyJXZJqjBWVccGOQwxT1kYMQR5IZ+CZhkgASIKkJAACdRDj+uQQW+NjJcQmpI/g85Uo4oMhCuWNgWGKU9k8MuVebH9qTGr4riC9zYPsFFroqcrAJatEpOA7yhStinKIhICoeERSSK+hfj6B4QpS7ZIgNT6jlio1JhN4HkCpg5MYYLw7NO2VEp5oyiV0A/+tAUWLWAGFlj7T0uAjI7S4YwK28XTSNuoeWfwP9+UMcFcGcXHuJIDohHQDwgfywMsKipMC4vxhFRyX5vPQTd1CXKmhdKdUkUseqj8cGk7GKyptIUbBf+U7dpj5l1Qsy6ZGuB8cGU+LMRssYpiGDrVKeuHJSFAPi9XscswdKl2V/ZXJD+SHrCUSuLmAgH/JFKWgcNGE7/b2MN6hcSoho4U3ilVilSsB8oY9kOQJBn0pFISxixL7JPydhQFK4J0xELUNmFFDBiWDstUIHdU08ReLG2ZyCVsyYYheUkrujtHJRxTAaJpSFoW5hJxIUBeX56Brmv4dOcIXx2WhZyjXR5zqhTYOzL+BiqQswyICoMOyDf+TfNkjUz7HlYzSby1OIt5KqEsHZuVOv5zfRsPK7XABmwI6oarknrX0bXy/FUzBIPDn/I3zgtBbz8hA4S/xwyQeUvD9SAE/dsQIFQgJTRgQhsSINmYDRIgd4s1fFRsYKfdExI4bWpYiRqiACEhlYlGsV9qYq/exn6bFkmOEERqT1BJIIOtStbVk21D8F+ymgb2glyXfNSZQ9PoSP82XVrmKUJUCDiqngwDSTuCQszGQiKK6YSNHG357IgQ27TL8nwPrX4fRZIgrRbK9SaO6i3s1VuodF20Yai8EE0pQdR/w54cAPzBuDq5UoS7cLg/q81ORhX3KA1iD0jVWCpqIx21RVWTsm1RVcRMRYJwPJMUEKWm7yNrmyikbQkF595866iCjwILLOiRgQWWyrJSFlgkQMyAAKFihiTrkwgQrm2hUirci5jXMRWzcW0iixcKWbwwkxFy+8FhFQf1tqjWeiR6g81kcPwYkI3DlUv1s2pNRV6zgMQTirkHHdWug71aG+VuDy3fhRPgVcM5NTid/tyO/OPPO26B56IFxgTIc9FNz+9FqgOTqvxQvqOKAGHFT8TpIdLuoL2/j73bt1HbfACvtAm9VZEbxJAAkQN6QIBww5Nja3ATdl4Iegi4kOxYWVrBW2++JRZYL7zwAqKxqFTgnKlYf75xjud3gHyNKx8TIF+jsU49NRzvFxES3xVBMSZAvnmfPe1vjgmQp22p8fN+qBbg+lIsFnH37l38/ve/x7/+y7/g3v374Jr+NGvP4xQg6uaXXv0GmqyYn5xG5up1pC5dRnJhGXo2h7ZuoC9WLyNVko+Fxn8aN68nCRD1mXjUIShKEDHqMTQ3guuFjITRXimk0XL6+M3mHm4dl7HfaouFDEEWkiCEb0ICZKi3ODuqlIFG6M+tbEJCUmMIu6hznLLXGMAMg14Jj2QEi0g6LCZtvDWfx6VCFul0CketDn73YAt3j6so9T10WBVDuCNUGYijzeMPdooAuZD+kOsi/CX+/FI57iEGDxnNx7V8Gn90dQkzmaRU6grgvrGLR5UGmtBlPOryFabGqlZRAJMrwc2TRhD+vLqIfCKBYquHB8UGPtopYqveluwJjn2qP6jUmIwAVycz+MXaIhKxqJALd4Lw3t1WG20xw6FCJ6jqD8Ab9c5s7yHko4BnZ6AAYf+LAsQOCJBDRYActBQBIqXvAZAskKBU3ZKc8RH3gEsZFYK8mE+xFFoRIOvbWC/V0SBQJwqQAZR47lI0JEDOEldDa6VQQ8Cciz5Shoa5KEPhmcUwj0w0gv1yA/eOyvhor4jtZhs9I6ySZgU2AWwCdswEUTHSITF3mgDhfYcUbkETS7M2FJA5DONV7alUHmfH0rkEiIwjB2ndx0xEhQA/HQHC+RfMrBPDOlR/hLOOFj6hBRZnqw7TpxGWIkA4TZgp4MCV54XhwVFWx0PHQjyOG5NksS5WAAAgAElEQVSTWM6nUcjGUOt28cnWIe4xR6FDgNiDxuyPgBTlpxajtaBCfqhbOH+3OQHCBveDnOOsip/QGU6dwtuX5pFPxFEmkVWu4v39I2w0WqJu8pj/QSsjAHlNx2o2jTcYfp6Mo93uYbNcxUd7h9hstNHWCBCPhqcrWzDDY4W7+mJ1e8yKCPFBGytmdGSiMWQjEWQMC3HThGEa0EUFQpzZlyp+CwBL6ZibRAKk0e/jq6MqvjoiiUUCpCNrB8HikAB5bXla1qSPtw/w1WEJG8zs6TlwTxAgyuJLWYoFYO2pZUytWwNzLuAUAcIsFRIgMHRsVOv4NYnISh1OQASqfTB8DbW+qfv0s1TIaC+OEtkhzE6F3okQ9MypEPRaQwoQRi0o+bujIegc/9+YABHCkiHoigChBZZSgNjYFQKkKgTIbkCAZEwdK7aJFzjvLs1Kv6/vV7BRqmOz2UK11xfFlmID2IOinQuUAIGV3UijCMku5LBSpVFN5PoeOo4nCkpmQTmilgrbnPsiW0NtVUnTwLQdwVQ8gkIihnwiKkRDMhoRZSFDxqku6Pa6aLU7OK43Rf242+zgoNNHzQG6NJLjXhPQ3iGddR4BMtibB8ZZLDRVs5bFBlwbYyRnIqbko6SjESFAOC/iEVvaKyLKsVAtRJpI2cXFPA/ZiIGptC2WXszEuSXr8DF2G10IAUKihhZYOhAqQN4eIUCepAAJm15lhAUWZMH7c5SFBAjX1WtTGbiugy82j7BZbqBKCyyXhKEa+2pXZ6+FJQJBXwdzQ2kDVWuqZ5D4Zv9q6Lg+Gj0qZD10g9c4y/qOgaUf6p5j/L7jFnhSC4wJkCe10Pjn364FTh20nKDih3LdSLcDq1FHc2sLu59/jvr2Q+jNY+i9BkzxPOYNTsjBDw9n4c3ceeSHui+jpNlDYbKAGy/cwNtvv40//7/+HJcvXxZbLEqczzzG+9S36+fv4befBQHCw2pIkH0Pl/yje4sxIfGj65LzgaAAqHoacHhMgDwfffpzv8parYbt7W188MEH+Kd/+ifcunULnU4HjuM8BVAdgHzDlM5Bc4qqw9cEZGixEjKbR3x5FalLa8hevgJzooC2aYnNSFiFPUyLuKhXhjWuz3e/na7EZguo9hIvb5+hoQZWMnG8OJnG23MTgnN/tH+EL49K4hvPMNKOYQmgz4pvgsKWeP6HENrJFpLzmYBBClggUC4qXrEVUs/lzxWxEBAyoSf/qChEYRRBCKmLuXgEr05lcGUqi7lCHo2egw8e7eLOYRm7zS7q9LbQTPgCzp5SmFzQiY8jQAT2CCr7nQAqYX5HRkLD6SGfxR+sLSCdsLFRIfBZwse7R9iud9DVTDgawaugMliVnA6+CGqxYjslypYk3lyaw2Iug4huYbfGLJADCUNnBovrsRjIRd42sEx7kUIWNxempHE+3jkWouphraEqyVlFThhsxKIsNPY4AUxLu48SIDquTWbxztoCklSAHNfFoufTgyKUBZYiQBgcy0p6EgDSPQTMfAgBwsrzdy/NSG4EZRXbtcaQAKFFWaAROJd3DK83KJgK5+eQrlEZPgQRFVhFQJLt0kfe0nApGcMLVNIsTcM2DKwflGRcfMGw7g4r7FUgfGjuwzEeKh+GR//hXFEFV8OrkFrwwA6LbkmqN/mXkRsHKc46SaaFz1F138MQ9DADZNYaVkBLCPpjFSDK61/e5TQgPvyJugYBbtV8k7hkqoKCvBK2X19ssvilFBgkGNMEJE0da9k0XpufQy6RQK3vioLgs50DbNVpfcXq5wA4DHKVgml6QkPwePXHcDKqyPlAWSUh3ipb541FZrlkYEUs7NSb+O+NHakmbzqahEGTAMmS+IqYuDKRwWurC4hYUTw4rOH+cQV3y2Ucdrvo6SRuA3BfQFJPkR+umlMWyUzbxkw6jZlMBoVsCul4VCrb2cj9no9Oz0O710e730Pb6aHn9MXSkWBxXNcwnY7h6mxeyAbabt3j+x+XJMtBCBDLwmwiNlCA8HI+2j6QAPSNegNlEiC6ArA5RkT1Nqg9P7VwnWlYRd0x9D4SrCcMgBYCJJuBZupi0fOb9S1Rm4gV5MCeTAHYQogF3xPL6UEGycW3yYOVPyCjYr4rFoVUgJEQZoD3RqWG32/tCMnTFbLsYgssIQC/YQg628vydckACQmQdwMCZKdYwb0iM0Bq2KOiDjpIgCzZFl6g8mR1FpahS/g2Cb779ab0R5BwEWQCDef0YP8aUTIO1gBplGB18pmPQ+IisBwL1W/B/A1XEP5JQpY2fDFaS5mGtAO/EnZElGqFuI3puCXh3ilLF3u/vVYH65U6vjwoYZs5N4EC0gzGz5D4D3pqRAEilI4o09S1CmXuO6Lk4TqQtSxMJ1OYTacxm8sgE4/CNBi8DnQcH92+i47D+dCXedHpO+g6nFMuEk4fc4F1XsSOYKvaxJ1iFR+SAGmSAFEh6CEBEipASIDQAuuLbWWB9bDWRDGwwOKZ47yROHQHCbgq+SweJmMRXM1nRFlyZSaDbr+PDx7sYv24hkrPQ4cCnYDM5wyQftJc0sEDgjkc37ILBNaaIdUdHmC4D/RJbjFDSM4zJwPawx0/XB+f73Pk+OrHLfDTa4ExAfLT69Mf1ycaOanz7EYChMc8ht5F2i3o5RIaG4+w99mnaO1uwujVYLodCUmXmpGRihR1QxrcRp5DWIQ2PwQNGbw6NzuHt996G++88w5++ctfYml5KfBkPu+Xf1zNNr6asy3wLAgQOXCaJqLRKGzbBm86zyXEnqMOuBAkD3M+zjs+nlMZ+6Rq2dGXeRpg/vTbXvT6o9Xd7OPRqvBwTocS8/Df33f3fJPPG17jYLW5gNTg5yUI3O120W630e8zpjK4RToH8D392ccEyPc9Gsbv901aoNVqoXh8jI8/+QT/+I//KDkg1WpVxv2T1p7HZoCIt70iQDq0ZklmYE7PIXlpFYUbL8KemUXHstE3CHeFtZFPqnj46RAg6kZ8FEpWwL6qZfWQNnXMxkwhQP7H0jTStik2TrRy+eKAFfQdNHQTXfrUB7CwIkBOwL8nhgSVHQQECC7w3VnRLBWb4boW1NWKaCOoPB2trQ0KnOXZmlhGeVItei2rrGSuzk8LoP2VhKaWBRw9JtCtWWLNI0qFp0AeBuPq1IAOoW113uTYCipcfQcFy8BqMoYbhSxeW5qBYWr4/PAIt45KuH1UwUGLnv7Km13lfzBbIFjPg/bQNOVXHvX6WEjG8MqsCjWfTadQ6fTx20eHuHNcQ7HbQdftIwIX04kobkzlJSPhUj6NRpfP28Pt4yr2Ol3UHFb+q8p8EhPqEcI2oRVWcCFh5f0ZBciCVPuSAGFQ86f7RRy0OkKAEDQiASIkRPD6BLJIgCREATK0wPItA9u1On5HBQhDwxmCLhkLF6wcIZl2SqE1HLUcT+q9FcmgVBS218MM1R/5NK4Vsrg8k4frevhy+0DChx/UWjjuu3ANAswhwRESUUHrDAaK+vmwNn4Ig8koDffvxyx+Ulxz4ufKAus8AkQyQKyhAkRC0J+KADkbORK2SUjAhGHuYQFZmNnDDuC8ZBg0yQ/+nSHkrODn/FpLxXF5Iour0wVomol7R8y0oP1VWTJJHENVsofzK1xXTq6WF6+to20TVqIHXmpCSNhuD3NxGy9PTeBSIYepiaxYzPzu4TbuHVVR6jjouQT7fUzaJi6nYrgymcO1hWn0PB0fbRzjznEVO+0GKg7noVL+8IpUnqQnX6bnSHZMNmJiOhHHUi6PQjqJZCwq9wM9l1kLDqptF7WOg3q3h2a3i1avh16/D88hgcJAbQ1L+RReX5lBNBrBerkmVmFUH5EAYaYDM0Bm42EGyAx0Q8cnO4e4fVzCerWuFCABcSsqjBHy40xLniJAwgp2klm0lSaheimdwFsLilC1LBM71aYQIA/LdXQ0KiWHSQd8fc6rLonNgfVbaC10dqCf2RWZLwMfigBR83/2axAgoQXWMyFAqCDSXFyZSOPdy0tI0wKrVBH7tk+Ldey1WKevI6UbWIiYuD6Zxhurc4hYBr5iJkuxgq9qDRx3FAEyMMYTsiBQvI3sX8qGbPgIM2WCVHS10suaMZJNNViPQyoz0BcEFpChWJC/FTMtIUBojbWYiGAhYWM+obJCSOztNFr4dPcY90vMN3HQ6HuiNpT/BgvtkABRO60iaTn35VNpnA/Ml3KQ0H1kLQPT8TiWsjlMptJIxmIwg/nQ7juod/qod/uo97po9vpokRTsKQLEcByknD5Wcgm8eXkRqWRcLKKowPlw/xh7zS58nUo0FYJOBSQJECo13pEQ9CEBsl5r4phWg0EI+nkjUXJhByH0ymSQmNFEVIWgX6ECZD4nRM1793dw75B5Ow5aLuCzCJYKFiEvfPQ0F06QnxS+l6waQhzzfBlai6n+UkopFlMqS8iBI4kaKGcu90mnzW9ynh7/zrgFxi3w7VpgTIB8u/Yb//ZTt4By0uTBW+TOcGE26nAP99F4tI6jL75A52AHltOC4XUJY6iaqVOSXG4kw9uXkcMHN/4gwC4kQFaWV/Bnf/pneOedd/HKKy9jemZawrrkcHB6jxrvUE/dkz/UE58VAZJMJjE3NwcCx/l8HrFYTKpUv85j+OzgIHv6xuTUnf6zGl7h21yU33ECKDxBgJwERAbe6KEsO5g/g8PfELU/eTs/Ep4u73W63YLPfR6g+TgCJOzbXq8nBAAJTL4+b0ZJWJGo4p/8t5AhX6ezvuVzRVF2KjT+SS85+lnPI0AGKiRW3/X6aDQbOD46xtbWloDCX0elNCZAntQb45//GFqAREe9XscXX3whChDmgTAIvdlsPhMChNWdXVqeRBNwMnkkV1Yxd/M1xBcW0LFj4rNO0DzQQDyhSX5aBMhJqmL0XOULEJg3gev5JP7H6hxmU3HUun08KlXx4eYe1qtNVGCgBUOFSQchxKGO9vRazJ2GFaYkP1jwImA187xHgL3wDKdyFM6Gjw5bX0HHJAtUxbcuBMCrlxaRisWwX2ti/biCz/cOsN1oowlzcI0KTAoIgFCxEO5PIUxxCrAOr2uwvwZHRVZ58hpSroOlmI2bUxO4NpXDpakMmq6D97f2RDGzUWuh3HNF/SEEyAkwSg25IYDvwvb6mIpauCIVqzlcmy3A8XV8vEMbnQq2qjW0eh1EDWCJSpHFGazkM0hYFg7rKuvgbqmGYt+TsOcQaA+tkkII/wQIz4sYECBhCHqoAJlXBMhRQICIAqQjAc9flwDZqtXx3sMdscBiSD2DYy/ct88hQMLeG5x5RqAlpVpQioHFZBQ35wq4NJHBZDqOaquNjx7tCPC213VRpSWNrirQh49TB7ZAeRLanYwuDvJbT7BSC58/eq3yvSADZECACJjG8axC0Gcjhlia0QP/2RIg6oqU3dpw9qu5ScuaUJ3lwab6g8B5Ko435qewnM8iEbNRanbx8eYh1kkudvtoUI0UEGDDzztKUQ3n20XU6PDeLTg3y6+r7xKIjbh9TEQMrKbjWCvkcHlhVgD7z7b2ZT5s1ltodvuI+j7mkzHcnJ7A2kQWhUwK5VYf7z3cl4r/ottD0/fQ57iV7A+VJUTSgjQ4K91ZKb6az2IxS/VHUoDO42oLxWYbpXZHrJBqroeW60luAD3+eU5lWDz7UCzDdA2r+TTeWZ1DIhoRkuF+iQRIBcfNNhwPiJuGBLVfm8rK8wi4k1j+6riEe8xU6fSEuFXrhTrbhhTFoHUHwzWg6NSgHKwlrF63tDAEPY435mawkssiGbOxX2/hP+9vCandIgEyMCNUrgpsn74Q1ioxKCSqz5urz5oAWRjJAPnWCpARAuTty4tIx6LYJQFSrOGz4yr2qQBhVoiuY9bQZd69uTqPeDSCRwyuL1XxRaWKg3Yfvm/Cpw3W4B4qpPrUZApx7tG7qmCnCWSOo0ToUG86NMEK94LhPA02B1lqJFslUIQwpyiheShEdCzGI1jIpjA/NQFHM/CgWJeME5LgJCilwGPEAjKch0MCPihMkDwLZcXI+UACtBC1sJJLYzGbwVwuIzqk/Wobx42WrKmNXg8dxxVrK345onKBKLL49wjtr9w+1nJJvHNlGdlkHPu1thCotCKkZZdv0DjuYgLky+0jIa5HCRDJGTp1Wguz3MS6SzohWFfhIR+xsJpO4GohjRcWJ9DzXLz/cF8yrZgDU+NmbgSZKaLw9JQCROOqGKxQI0pEUQMGBEhYpBG+52D1GhS3hcrAkyvg4xORfgyn8/E1jFvg59cCYwLk59fn3/snVocERYCQbedBlzcuWq2C7s4Wmg8foPzVbfSP9mB6XZG1K/VHaFgxWpV1PgHCdyAwOgwjA65cvoq//Mu/xDtvv4O1y2vIT+SGQMuYAPnex8G3fcNnRYAQMH7llVdw9epVLC4uglkx3/zxdATIN3/983/zdEX0uf8eAXfUz9XNk7qfV0TgCSJkQF6E73k+XBGC8xepIk6A/08BHISWdVRBkAzoO31RRJxHgFj0xD3Pwu5ZN/Do64We34PE3CeQZSMg26Alw3YILNhE5RKwsFR9lIolPHjwQOyBdra3hQAKSZcnfbQxAfKkFhr//MfQApzTtLz66quv8K//+q94//338fDhQ1QqlcFadNF1Pl4BQnCL5wuVu9C1ougk0ogvrWDh9TeRWFpGL56AY9EkRNmMXKxdOL32fZ9U63fRS6OQVVg+oqyL1KnMh635SGouVjMJ/GJ5GpdyaUQtE0eNFj7cVIDiQc9D1YVYOxEwI5h41g1dXf95BEjo131a5TEQCAf7U4BlBNemrpPECe054rS90Ty5vjdXFzGdScPxfOxWa/h0i6HHdRy7Plryosp6akiAqGsbZGE9hgDh8wZrb2jlRcDT95D3PVxOJfH24ixWJjNIJmwctlr4zaMdCWs+6hAoZoVtoMQYaF5O9i1Xf4JPEa+PnKULmMvw55vLc7AtG+vHTdw/LuPe4RHqnQ6SBIUnspJxMZVKoNXpY6NUw0e7B3hUa6LmMqMiVBqEIMywPn/UBkvG/hkCxJAMGFbihgTI3cACa/9rEiDz+RRCBcgoAaKsky6YeSHgNKIACceSUjMMDadUiLiLBD3/TQ2r2SReW5zGTDYpBU671To+eLQj1fhlT5PxQBukYf5J+MojffIYAuT0uDnnt89M3AERMkKAhOTKaAg6CRC2+zcjQE6W4QxVIGEjj4C2wVNDazhRXgV2UPTin7ZMXM2n8ebyLCYScVS7PWyU6/hs+xDb1RZaYM5AqMAZftxRZZlaTx5PHJ9PgKgWZZ9SmcFsFFaGr05m8fKlRVFqbxSreHBcxlfFMqqtDuK+hpVsSqzjFrJped+9ahPvPzrAw2oDDXjokOgRAkRh0lyzJPeI652hYSGdxEuzU5jLJAVsrjU7Yp22U2nguNtFte8En1tZ3HDdC+2pLNq+MQBdY2ZJGn+wOodUzJacjQfFGu4eDwkQhl1P2RFRKL27Ood41BKShAq7W4fM2OmKPaOHwMAoyBs6odsbOXKG+QWq1dR/SgHiIem7WBJiqCDkTiGVFCLm/9zfxt1SFQ3fV7lC/CRig6ioFicA9cP5OdSInN2TTszhb6kAebYEiMoAuTyRgiJAbOyWqF6q4fMRAiSmaSjokH57a20BmUQUB7Um7ldq+PiohJ1mF45vwBMCJLRXUnOKyr3z5v8oYR/2yujzhmZ6A5pk0LAn7iYkKF3NIqo5DI45WoG7faQ1H7O2jsv5DF5enkOSmVFtB/dLNXywc4jtWlNyukKVa7DjBfueWn1kbw4UIDLn4CIKHxndx2IqgRfnCpjNpCSEvdzq4dZ+WSzUqu2OhLEL6cH7oWA+CDEuqjIg6rvIeQ6u5FL4xZVl5JNxHNTaosAJCRCPBIh2kgBh/hgtsKgAIQFCovPBiALkIgIkJD1UhyjyjgRnzjSEKKKy5ObKFGAwc+dI1JnrYnHmQq6DSWiy7rNQgxQiW0ZZBw7XMqUu5vNCHU9ogzY6M9gGMlRO3RqGxMeYADm7joy/M26BH7oFxgTID90DP/H3H1ZEqWqVkACJuz2gcozWxkO0Ht5H88E9OMUjGCQ/fEdt+iO1mkNZ+sUESLj7GLQ4sqO48eIN/OqvfoU333oLCwvzSGfSoyf3ky3/vOMcP/FxxI/3rAiQ1dVV/Pmf/zneeedt3LjxIgqFwnPbehcRIXImDBQa6mB28mR2hvyQ031w8BvMhcdPigsJkJHWfAJVoM6uJGr4xUpNzx1YYPF7oxZYhq6Dc5sk5/f+GK0UfpJa6ClJn7D96o069vf2hfygNRCzEUIVzNN8zjEB8jStNH7OD9kCIclJYm99fR3//u//LmHon3/+OY6Ojp4BAaLcrFkV2TNttKMJxBaXMff6m0gur6CfSsO1abxJAmRQxzdQgp42rhnCtM/7weA0ASIr7gkChH76Mc3FfMLGy4UcrkxmsDyREquZW3sl3Dmq4kGlgaOug7ZGG6wQyFZamtOPEK4OVSDStqGSd7jNjMAMqqJalLviZz+suBfAMQAuWbVNkGUhFccrC7O4NJlDPhmVAPIvtkjUVLDZ6qDSZ7jzqX4OII3Tl3vaAmtAEQ0UI4okgucipQGzhoHrExkJaS5kkmi4Lh6Uqvjd5o5UfxNsJ9BPMo5ATwilnG0j9oGyraH1yISlYzWfwevLDH9OotruY7NUxhdbO6i12sjGY1gt5PHGyhziEQsPD6uSdXC7WMZ+u4sOQ+oHY5vNHQb3Kijn2xAgVIAw3+DxChAflzIpscD5VgRIkC8RZq9wDIlfvabuBwhyMcPBclzkTBNL8bgAy68sFZCM2zhsdkURREKMgGBDVGFUf5y0jTpzxHlKAuSJa+jIdAjnQai+eTYESADAyvucJECGtNcoWj68AxtQnsHvcl7ZniPg/FouIwTctemc3KfdOigJcLlRaaDU6cuYZg6OKk9XaPmToODz2mp0nT19NiR0y9WFq3QKLpZyKVF6TaRT6PT62CpX8fHOHkr1JtKGhZV8Fm+uLiAbi6FYa+HRcQ1f7Bex1+ygowN9sWwLCZAg4Nn3kDR0yVPgfHt1aQbJiIWDUg3bpRo2SlUctrtoSOC9IgZInvFPkqJCpASWfnEAGU0T4uiPVhcEcCcBQkCatnxHrY7kA9i6jgnTFMXBu6vzArjvNlq4Vyzj090D7NRb6NEyD6ayXpLzo5q/4XoVHjlV8weDTBpQESCcI2w7OivMxWxcn8zjSj4nbVTr9PHr9W0haMuug5aEdCujLWbDKFu0UXu4UaD/VC8NrJqClf9bESAaFiwd15nF8a0zQAwkNR/5EQKEhNRumcRZDV+QAGn2ZO+yNSCn+VjNpfDW6jwKqQSavR4elWt4b/cQj2otdHxDlHiK0gvsIk+LK8I9JegH6a6QrA0Jx2CWDArNwgK0p7hHUttgoELxSMA7yKAvGTk3F+cwk8vANy1s1pr47cMdyXhh6ah4Z5xjgRXubSFpxh6n7RzJwELEwFo+jddXZmU+kDh6WKrjdrEhihia8tLOjXNAFSkEThoBG8bxx3mb9/qKALm8jHwigcNaCw8CAoTz0n1GBIiS4VDZFa5CSs3EQgkhdE0qGtN45/I8orEI7hxX8NVxBbeOSzig4kqniR4JEKUuCcmPoXJyiDjJTAlsVmU0DOadIsVknR8QIKPnocGKO5hdT9w/xk8Yt8C4Bb63FhgTIN9bU/8832iUAFGVB8p/Ne504BcPUF+/KwRIf+MhvEpJbgrlOOZ7clM8rNhTG8twEz/ZnqNV6VHbRiabxc2bN/Grv/5feP211zBZmEQ8wSNr8Dh9+n7ecY6fwfB6VgTI9evX8b9+9Sv88Z/8MW7efBUzMzNPtGD5sTbvRVZYcr3hYTX4M3zuaI7GEAg4OwGe5Mv/xDZ5TAbJGUBo1GLq1M1D+FyxuKP9VXgT/sQLeIZPeBLpccFbPY4ACvuDllcMh/6v//ov/P3f/7/4+OOP0et1RQXyNI8xAfI0rTR+zg/ZAqP7M8f6e++9J18kQfjvJz0eqwAJMiR4Q8zK+54RQduKwZ5fxPSrr0sWiJfLwYsllNd6UP0qwPAFa83PiQBhi9hwBRRcScUFqHtpbgLxiCke3uvFGm4dFLFVb4sKpCMl1epreCo7fbQKI1ZDuEX9XJ4fHOKkypXWUpomICFftuu56AfZIewaPkcpQHyYDC/2XBRitvj+XynksDaVk9D2DQa2H5dxt1QRQqDr65IJM2o9pEp4T17neQSIwocVScTXZm02bYKYOXApmRTA/cWFKZgkIsp1fHVUxqf7R9httIWAE5u1gQ3J+bZP6rOpAFpb85DUPLG4en1hDvOZNCzDwDGVLQ83UWu3kU+nsTSZwwvzU3A94NOtQ9xhiHKjhVLfCcLPR3zrzyFARomQoQLEUYCRRcCIChBmgETFAkspQI7FAuvpCJAwAyQtCpDTFliPV4CogTGosxVvdWWhxoDnIAEk6AtfQtdnozFcn8jjciGL5am0kBx3j1T+Ar8OWwyjJzFE5UJQ2xsMgZMEiALThiP0W5yFTv2qgNNBT19EgIQWWNFBBkgFd8o1sbRhYLWqmDYkPDgE6NTlniVARr+rPP7Vd8JnhvNPWTj5AuAvpuJ4caaApXwauXgEpVYbv9/aFyCfmRtNWl8NQNWTFsJflzg++/yhzkHmg6byCGgNNxcQnYv5DJJ2BMeNBt5/tIFirYlcJIrlibxUwpuGift7RTxghXe5jmKXofe6kB8qr0TNZ2Z/qJBnA3OJGC6L4mpG6PAvN/fx4LCM7QYt7BzJO3J41hTLLwgAzPvX0P6K2QO8m8zqOq7lM/gfa/NIR21RobHdODdJgNBuytI0ZHUNa7kU3lkmcZoQ4vRRuYoPNnclJJz2giTndc1UK4OM+fMJkHCmCPYcKOc8ndpGDzG4mOQ6nkni6kQeN6an0Hd9vL+5jzvFMsJjICIAACAASURBVPZabVQdZ0CWGj7fT61XQ0JLZUOEfTV6jyGW1JpSJ6h7jG+TAXI+AcIMl/v1Do4kBJttMRqePlS9hMowFYJ+kgB5K1CA7AQEyK0jWmB1ZU8wNV8s35YzSclwms+mJOR7t9bAbzf3cL/cQH2gqFPjnZ9X8jVOzW+VExEWmBGvCJplRNGoiIzR9eUCFdzIIUi1eUg2qvewvD5ibhsLSRuvLcxiYSInmAb3nf96sCWERfcpCJCwhJRrgOW7Ego/E43gaiGLN9bmoGs+PtvYwa2DCu7Xeyj1lWWUr3N/UZovlTUylPNxvMbgIO85uBoQILlE/AQBQgssz4jIABoNQf8mCpBwLZUDXJDTpYollFI0p3m4mk/hF2vzyNGKq93B/XIFnwRWmR1mhZFwDALOh6qdsFRgeLJR6lU1BocI1Egh7igJIirM0cew9OBJZ9zxz8ctMG6B77cFxgTI99veP7t3U8v/UHrJmxnT6yHea8E92kX17pdoP7oPf2cLqFUHYZ1KATIKQzw9AUJp6OzsLF5/4w381f/zV3jppZeRzqRESn0m+yPskTEB8qMfm8+MALl2DX/zN3+DP/6TPxGSjATIT+FxkSIj/GyjBMjTfN7vkwA5dWZU91anJuuoXdfTXP+P/TmnCZBf//rX+Pu///uAAOmNCZAfeweOr++pW2B0bTo8PJQcEFpg/cd//IfYYIWWdxetYRcRIGFtO2+o1ZqhSwB1y4zCnJnHxEuvILG6BmN6Gkik4NJrnZD64GY2uJE9Q3CeBCye+oP+6J54HrB7UgFCAoQqkCQrlS1LKmNfW5jEbCYuQaGHjaZY4dDLe7fFsG0fPgERVqeeUTmM3v4HNfC0zAjaRe0pQQYJvfQ9HzHDRC4eE2Vf3emh6fbR9T3Ji+P/FMClvOl9VnATsIlFsDaRwc3FGUwmYuj0etgpV/DZ9p4AihVPQ9vXpdJZzqBC2iggKrxCBasHu8wgay4Ia+f7kXAhqKjRIgRYziTw8vw0ViazyKfiKHe7+HDrUCpLSQ5Ves4gY2ZoPhWcW885X6p3Zt23JwQUQdlXpiaxls9iLptAq9XGF+sbaHS6mJzIoZDLYiablpD09x7uSsbFUb+Phsf2JYgZjuuzCpAT5EeQHaAJ5Ho6A+QsAbLfagO6cVIBEvQNVQQqBJ0KkJMEiApBpxUVM0CUMmb0TH9yzw9/EtRb09JuQICQ2nBUWC+VOLqGCdPGajaD1xcUgKmbBg4bbXy6fSCZFazirzueVESrfvYCjuN0bPepG4CAuHpMWsljZ/jwzDSgKgIqahhtzXsbBrirDBClDKAF1kkChJ7+vVMEiFLRy8noPB+WkVNT8KygQnkk84fgdTC2M4aB+aiNKxMZvLw4JQqGaruLh6UaPt47xGa9iZZH8F8gT5nrw2H8pBumi35+tvJsWCetlD50AGC+y1QsgqsTGSEqVgo5tLodfPjgISqNJiZjKczmclieKaDtuPjk0R4eHCvykxZ0vhCqSt0QkkCKAFFE73IqIcTZ9XkSBC4+WN8W1cZ+p4e6Q9WHSU9lGLpqca5FQoBwPZJ1y0NC05E3TVybyOAPaYEVtfGgrELjSTaItRVoM+Uj4Xvynm8uzGIxn4UVs7DXaOL3D7eFMKk4vpC2Oucw1yhhGkYIrpECIZkhoR2XrFsc2wzAVjkgaUsXVc+ViRzeXFqAbVqSSXKXBPFxSYg1hmh7Gi23GEod2kIqslrUJwEBw/VWFS+oYS+WTMGXKiCg8oQh6N4gBJ15Kh3Xx0alhvdJ8NQaEr4uysERi7u0oQcKkPQJBQgJkHv1No77rgpsF8tF9bvhfQHbRxF8Ss9JAiQRZIDQAosECBUgJEDWj2sgAcL+6JFMBMkrrrdR3JjOY3kig2lmyLS7klnEdfW456Lh0fpMEZC6rqjZ0AZpsIrIFqXU63zwebxKj+0W6O7YTkIYBcopeaL8PTiziO2Vat9w1gx7PmgzEk0eicEW5pM2bs5NY1EIkAT2m2389/q2IkC45z1BARJC97J2e1TS6aIaujKVxaurs3B8F7+7/0gso7Y7QM0lmagyMxSZo/bkwclCximJBwcTJEDyKbx7eRm5ZAIHVVo50gLrGLvNLlwhQEjoBkoN28CAADF0fLlzNgOEBQWjbTNsKTX+1JhQ/8fdnsUKVJCtZuJ4a2Eas9kUPFPHdr2OD6jUrNRRg4Gez5FgKiXJYJkIDVKHRqlCfgRjNzw8hOcGed/ADmw0yWxIOKuVeGyB9aM7GI8vaNwCGBMg40HwnbZAuPQPbjY1F6bbRazbhLO/idLtz9B5dB/m4S60ZlNZB8hmc9Kp+0kWWKMVptlsFqtrq3jrzbfxF//3X4AV/7FYFKbFze6Cj/uk8/x32krjF3+aFngWBAjHCcfD3/7t3+JP/pgKkJuY/okQIE/ThuPn/LhagOOxVqtJ+DkJkL/7u78TAmRsgfXj6qfx1Xy7FhglX8vlspAeJED+5V/+BXfu3EGv93jC78kEiCqY4Nmhr5loGVHohRmkr7+A+Ooa7IUF6JkcXC0iwI+goQNA5axF4M9JAUIYgF82NMQ1A/OJKF6azmB1MomZbAI918H6URkP6MNfamC/zYBhBWjLWW1AgqgxcrIuXVlb8fwXwKhg9bTY72gGEqaFbCyK6UxCyJaDZhvFThvVfhdtl4ZYCmwxgxclzmRpQFpCweN4Za6A5VwK2aiNZqeDO/uHosrYbvdR7HpoOz76Ak4FIEcARAUwn1IYBK+t7G0Aw1M2SwT2bUNDLmJgIWZhdSItCoxsKo6O62CjUsf7WwfSJpW+j7Z8yJNQx+DcegEBIqBqYP0zZVu4nk7hhckcrs9MwPBcPNjaRbvfRy6fRTyZgGXZ2K218LuNXQFb676PjgQZK7XLECQ8aYEVVswOoRj1vtRHJAMFCK1o3llbRFIUIA0BhD8RBcjFBAjBdNv3TxIgE2nAMrBdbQgB8qBcQ8PXAwLk7AFcmuaEBZXKJ2DugiOV6K4QBlGCuzowaUewkExJxsH1mUnE7AgOGx08KtXwxe4RdupNAS+ZiULQVbWEugM5/zFCEg7yu77+DYECB0dA2kFCgyJmwz7gvY0KQQdmIuZIBoiFu/tlsZy7W67iqNMV+yXOANMnWC3Q6gD4vehWJoSx5U/VuIF1k8B94pNvej6mojau5zO4MpnF6nRWlA53DsqSTXEvsIIiYEwAUs3xUVroSe3z9ARIcIWqh8TqjASRi3xEx3LCFmuuVxZnhKy7tbmFZquLiUQK2WQK6VQKx+0uPlzfxnqpKkRCJ1yT5LpDZDlUgFAhYQpZt0bLr7kC2q6D92gRdVTBQaePOglezRL1BwkQtp/EIwsJy7WB7QekTQtzCaWYe2tpCrZlSF7S3eOqZJWEgDv7O+o5mItF8VJhQqz7ZibTaPQdfLJ1IHkh280Oqn1PVdmLylm97+BxggBRFfiWpiPG3EvfR89Tujld9xDVfaQMDau5LN5dWcJEIing/qNSFZ/t7GOr3kRT5qMBTYsEqz/7N1wVXUWACPHhBWI/RQIYwVpPwF857I4SIAmxwBsSIHVFgFRJgOhCJnB9CmPe08xhoQVWIbTA0nFblG0hAeKgL2o6Auah9VAA3wsBQqJGVj1Yvo6ENswACQmQbSFAqgLmc9/qSdA8CRs1DlYyCaySZJstwPE1fLl7hHvHVWzWWij2+ujpXIc0IeepweLexVmgAPdgrot9r1pbTMNQJAiVK74nRUyqDYe2vUJgkaALbJ2V1e/ZlWkAoosCAYh4DqJ+GwupKF5dmMNcLgvTtrFTb+O3j3bEro6gPgmQ4QsOCXj+LRxVJJCEEPQ85A0dizEbV6eyeGV1Fn3fwW/uP8Ttoyr2uooA8Xlmkvk0ejIKSB8xk/KQMYA5y8DViTReo5VW1MZepSmZHh/tH0u2ihAg0o4e2P/M+lH7zpzk8IwSIMWeg74QdedZHofnt5ASVkSUsvVSSqiFuI1XSJ7mM5jIJVHtdvHx9h7uF6vY7zpoOFxvlAIqLK4T3nEkJU4IT+HZSGKREFXP5SeX8HdPmWeFis+zVMeYAPl2dw7j3x63wHfXAmMC5Ltr2/ErB9x3eOuhNgoXptNBrF1Db/cRjj7/CL2NB4iWD2G02yJLlCONhDQOi2C+DgHCTIeXXnoJ77zzDv7sT/8Ma2trsCwLuhGEmp3XM086z4978wdvgTEB8oN3wfgCnnELjAmQZ9yg45f7UbbAKAHSaDRwsL+P9z/4AP/wD/8gapBuJ7B8u2AffjIBEt560q/dQIcezxMF2GuXhQBJrKzCyk/C1W25mfel+k9VYcot6s9YARJCmyYMWDCQsxgiquHKRAIvLRSQT0TRcRzs1Vq4fVjB/XIdmw2SFKzMP2tJKO0Z2kIEwCFbWSp1PVadAjFPQz4alyrWuXwKUxNR9HwP9w8bEr6816ihRhvAwGpDzDd8CLgjwe26i8mogZV0DFfyGbwwPYmUHUG51cFmtYnPj+t4VGnhuNVGu+/InJBQWYOgnwIw6Ovf1QgbqhdXHuKA5XowHQ8J3UQ+HsNiJoEbkyks5xKYzMTQ9Rw8KLKimp7iylu+69OBfwSoGVRvDwGo0YmpoGxWGCuAhHW7eUPDpYiFG/ksXl+ZQ9a2UCpX0fdcxJIJuKaJSs8TRcWH2wfYrDXQ1TRROYQAzGiVdAh8K8huCOuod+R8UQqQJEOnAy9+RYDEsHncwJ3DCj45OJIKYxiBAiQIE+dZnv8TIksIEC9QgMxh8QQBsj1QgCglwQUEiDSOArWURR2vTBEgVATQ/z5v6ViIRyX8eq0wgel0UsiPSqeHr/ZLQtDt1Joodx0J7Kb1ldA8MhYDS6FzK6BGF52QRv16NwRDq17Vy0PjN2mpwPBMEYZhiPuQAMkGIegW7pKAYLV+iQRIBwwAVoDhKAHCiv+w8vnsdYbER9jPMvYFqAaiElYMxKBjKZ3Em0vTWM6nEbMtHDVbeH9rTxQJtJFqOF6QZzMafnC2rb7ZhjM6DsJ+ItisQPjhuIRkbLxzaV7mw36xhH7fRTqWgGlFxPKHff7x5i62GH7uGwKaE6yUUS+Xq8YdtUBKAWJgOR0XBcgL89PoeT7e39jFV4cV7DbbqJOICBQgJBQIssv+QPLD9WB5bEMNU4kErkxNCnB8rZAUoJuvQbD9q2JlQIDwCmzPRZ7hzImoKFpeWppFxIrgUaku68in+0XsttrombQaItgeUmbDmPnwkwQDDHHDRD4alTnY6LTQcbvwdZYQuojAw1I6jbeWFrGUyyFqWzisN/ERLZ6oHOv20fSorlD7IVUgsl5onDWcecqGWggOw0DMtmGaJA80OK6Hbq8vf7JZqKkkoXApSwJkTgiQtutjs8KKexIgTSFAGNA9SNXwNQHAFyLKeu/NAAC/vaUUAPfqLVGA0IYsJHZH9UeEnUMlFL9vigUWCRBHQtDfuryA5EABogiQvXZPLPH4iMIRVV/B0nBJQsXnJVT8uNXDo2INn+0eYrvRRAsqS2ZIgCgihopCRYJA1B+8N+X+wjayIxaidkRUIM12C33HGYxDthdBdNq2cVhS+crnndouwi5WKwftwD1X1sC038VKLoU3Li1jMpNBs+9L9sd72wfYrrVUxlmgIlLz8iwBQmK5zykdZGpNGDpWolFcL1ABMiMk5O83tnFbLOH6qPapqBoSILK3B8oXfn5ZVzRgJmbjhTyzhDJYm0rD0DVsHiuLyA/3jwICxA7WM0XSzQgBkhYCJGLo+GInCEGvNkECxDEuIEBCwjw8vwl5qlZdznMaXE1GDFyJR4XgvTY/JSrB+4cl3Dsui2rzqNODp1lCOqr1W/Wtwp2GBbhiM+eS3DIRi0RhmlSHaaIca3a7sj8r1VagND2xIA4op2+2TI5/a9wC4xb4zlpgTIB8Z007fuFR7ltCCOWA5cLst2A3KuhurePgsw/R21xHol6ByRteqSXgwfWbEyBzc3N4++238e677+IPfvkHWFpaEvJDNrmLyqa+3v3OuHN/gBYYEyA/QKOP3/I7bYFzCZCPPlIKkKCq7EkXMM4AeVILjX/+Q7fAKAHS6XRQrVTw0Ucf4f/73/8bn3z8Cer1uqhAWDl5nvXekwgQdcOqQrkJGnYYKpvJQ19YQmx1DdmrVxGZnIFnxuDp1pgACUO+gzYLo14JvcU1D1mjj+V0FK/MT0o2AEO4e46HrUpdAK31ahPHrS66tClxXDieKxWRDEkdQM0MDg4GHo9eEU0pTFK0vLIsTCeTWJqcQC4ThxXXUep2cWevJpX8+4066gEBwpcI3cddAZ7UOTJh+igwPDyTxM3Zacxl0mL3Uu05QtIQED2oNcXWp0ffe2YZSNC6CnTtaz56vMbA0iMCDTFNRxya2NvkbFtA9oVsCpfyKWRiFjzfxUGjji8OjgQo3m51UO15CkiRq1QVpEOvoCcRIOpcTNAmBQ9zGnCd4bwrC5jPJOE7fZkTum2h0vfwsNyUCvMvjkrYZ8iyVOgr8EX50SuwN7SPVMBa8LMBCaKeQVRHKUB8zAgBksW7a4tIBQQIwdyPD46w9wQCJOp7ogBZzdICaw4L+TR8k576dbEWYrgwFUO0kr/IVjM8fiuLHAJSpoCOmqnBNoCUqaEQtbCYjGM+ncRsLi1AVLXbx1algVt7RVGc1Pou2p4vXv+SvTE48j8tEDW4khG7p6dYPaUyOvxd1boqWprgZgBiB/Y/BLfDCmiqfgjQvbk2L8Dp3f2SKG/ulSookgARANiAHhC2JD5CNX04z0KAP7xKoRCCz60URooAscWKyUfWMFGwo6Kgubk0jWwiKnOEmRQf7u5LqHKLCi9R0Kj0lbN139/8himomx9p1CFRpa5bqZNimossHKxlk3hnZQ4LqTj8fl9smCIRGy3Xx16DGUVV3N4/lvDzrkYiklkaasyPWpKxJSXzIKJjLhERIuLlxTkhRW8fFHH/qIKHpSpKtB4TUpFF71xrVBuy+p9rBImHTMTGVDKJ5XwOS7kklrM2HNcR9cJXRxXcLlYkc4KKA/YHs0eoUKDd0KVcGq8vzaGQTqHnepI98enuER7V6qi4Djo89wXDVVomsAE0dU2ygSKmCduykLSjyMVicB0Hu5USqp0W+nAhiS2eg+l4HC9OTWNtMo+FXAZ918O9w6JYnG3VWhJu33F1CftWzgv8nGrmiC2iriFqWkjEbKRTcQGQ230XtU4P5QaJZapOlD1hAi4uZRL45YoiQPgZNsu0wNrDRo0EiBmQ2UG/+Boyhob5AAB/Y3VWFABKAVLBvUZLbKhcKgAGrhDhOhaoPwKFkxAgMJAAMKE7uJxXBMjQAkuRUiRAOgTyoQlBFPddpOBgIR3Hi4uzmMllZVyVWj3c2jkUhV+x10XTcUUBxIfuBQRIUJxJSojjkaQG5288FkU0asOKWGj3+tgvl9HodIJ9QalfYhEL2UQcEdOA57ro9Rx0uj0hSlyqRkK6VsB9EvOe5OKkDGCaqpV8Bi8uLSAajWG32pJ96LOjEg6aXVkrqJg5kzkSRuEI6a4IEPY3CcGcrmHRjuD6RAbsh4il4+4h50MZ90sNHLf7cqYa6OcGOUrqc8dME2k7gtlkAqvZNJayCcxlorJXbhXruHNYxsdUgLSoACHhxvXMR1pXBMgLk2m8uzaLiGEoBchhGfdrTRyPECBnVpsws0nx8IM1UfEiikClWnDW1LGWS+Pm0hxyiRia3R52qnUhzHfrLSGQOp5SeMnnC6zlwjlnMANM02EbJhK2jXSSxKuFruuj1uniiGqqXm9MgDzFFjl+yrgFfmwtMCZAfmw98hO6ntFbDkrRw8oeq9tApFJEZ2Md+599hO72JuKdJkyCfuEBWA6d6vAX3sKpP4cyztGmGrXAWllexp/86Z/iF7/4BV579TXMzKqQ6zEB8nwPrjEB8nz33/jqz7bAmAAZj4qfRQsM/Bwg5F6r1cLnn30mChAqQQ4ODtBqtgaFCqeB0icRIAq8UecF3qz3GHKZSMMrzCC2cgkTL72E2OwCvEhCgjg9P/A9/9krQE6ZfbGKVTIp+sjbBhaTUazkMlJxP5mMw9B88dw/bDsScHpYrKJSb6DRVYBYzyURQgA2qIiUwFwdlq4jaVmiqJhOJbCQS6OQSiAVt9H2NWy0unhYaWD9sCyVyk2nj56nYCcF4KrTn4KUGYztwtR9ARWnbBuX0hksZ7NYnMggHYuIHUyr28NxvYNj2pnUGyg1W2IF0+w76NK+gidSkgtiJ6MhYRjIRixMRqOYTiQwnY6LNRevUTdNNLoOtks1bJQZtlzGfruFqkfvfnq+qwByZREySnqchm5ChUFIQQSETgDITfgOVlMJvLY4IxY9EwlbgDVWtROw+XT7WADWhww/7zkKmArPtgrTksdFBEhAzwwUIAQ8UwEBcmMyi1+uLSIdjWGjWBe1z4f79G4/XwHCuUY7pajvI+V5QoCwUn8+nwKzlQ+qNXz+cFN8+GkPRosZTSxoTgLqIWkk/UxAlWAiq21tG4l4FJlkDPl0AvmEjZxtCVDWc30h4B4U60KA7NcbQobwPST0PLC+GmmSkTTCx6y4Awusp1yVTwgZRi2iFHApcDwzP2irFlissd6eAHPSNMTOa7WQw6ur84hYBu7vF6VK+WGphFK3EwR5K5M6AsF9Q5fPx7GrCEfV5aPUS6jAUgojNSa42sVIfnge5mNRXJ+kFVMWcxMZdD0fd/ZKuF+s4GG9hqNeT1XsC6Gm5FzhqFXt+c3Jj/AeLhyow+tWFfUhccN/sYqbWQ1cg16dK4i1zkIiiqRtSZYDlUlf7h9K4P2jSlMC2yXjKRhjZ6/ah6F5iBtALmJKhtCbywtgWHOFyrFiFV9u72O3UkfbUxlEXO8IgnJc2qaJZMRGPpnE7EQemWgUEc9HNmJgPmVLJf/DckPsw24dc30ICBCNFmZUSviIaD5mE3HcKEzK+8/nYlJOv1Wu41GpgvXiMY5aLXQ8DY4wXRw3bAsooDkaRS6VRCGfRSqZQMS2UGy2cIvXXa2i4zuS4QCC+5aJ2VhcrLBenJnGRDyOnufhmKTRURU75QaOmy00en0hJ7naioUQMzJ8IGNHMZ3OoJBPYbKQRN8AtiotmW+b5Soqna6sPVxtqQC7nEniD1bmMJdOoOM52ChX8d4GCZAWuoYlysygzl4CpdOmjoURAoQEz+2tAyFA7jdoQeXC1Qz5kowjUU+FRnLKCo6EIHUlFu0UNSBPBUhAgHAf2CnVsH5MAoT9oQgQAvAmf8d3EfV6mIgaWMqlJNtprTAJ24ygWOtgp8zfLeOg0UDD6an9SCacytCiFWNMN5CIRJCJx5HLJDE5wXyXqIDq+9UG7uwe4KhWl7lKG6+obqCQTGBtZhITyTgoMGo229g9LKFMxQnzrzwXfXhwRIFDNYOPuOZjKhHD2uSkhJ9P5TJCAN7ivOWe1GxKBpXvBxqbwRQ9rQAZzjNRRfkuEjowZeq4kk/jrZVZFJJxtDpdbJWq+GTnCNtU8PieWEnS6ourUbhGx60IsqkEpgo5sbKM+UA6YmAiFZFr36+1pP0/2yOR3oVjRpXiiHuGrmHO1nFjMo1frs3CNg18sXUk+9u9agNHfQf9QAFy7ooTAEwhziSEsOy/nLOuInw1X2zqON9IHE2no/BcH9ulJnaKddmbiq026l4fPSms4HlAZd1wtJqaJtk+U5mUfBVyKVGM7De62C438OCojFKro847J/a1cP94WuL9Kfeb8dPGLTBugWfWAmMC5Jk15fiFTrfACQJE/D+5mfdhtuowjw7QevQAB59/it7eDmL9LkyXIZKqukMTL9ivR4CEJMeVy5fxF//zf4oC5Nq1a5iYmBhWRIwVIM/tQB0TIM9t140v/IIWGBMg46Hxs2iBEQKEvtgkQW7fvo1//ud/xnvvvYcHDx6gUqlIVTcrvwUoGzHGfhwBotovqFMmKKjp6GsGnGgS/UweseVLmLx5E/GFZfhRgrNRVeErVjs/dwusEDwdlBwHbcnMBV8FpCbjuDI5gcVsCoWELWHNfRhoMmejUkWNAFGnjU6/JxXNjrRpQICIb7wGSzcQj1jIxGLIJeOYSMURi5hwPZIpPXxZ7mC90sR+pYZ6t6MqzwfFLyHoNaz27AchvQSHUrqJQiSK+WQSlyaymEvHMZkwYRs6ug7tYbooNZoot1pikdXoOegFShAyFlJRrrOy20AmEkEuFsVEIoFMzEbSJoQNlHsO9uptPDyuYbtax0GrgYrTQ1en5VqgvBCAf1h5PgoaD+f48Lth5ar6mLSScpBye5iP23hxZgJXp/JYLWSRiEXRcHxRxrzP8PPjGvZ7ThB+HtoTnVxFHkeAqHdTOgIaaCUNWmCxEjeLPwwIEFqXsGr6gz1W1l9AgAR5EiRAkoEF1jur82KBZVoaaq0mNvYPUKw3xWbI80kQBdZzwwhdNdcD+IhAvanrQnLEIhHE4zEk4nEkEzFEIobQAKysPmp2sF1t4UGxgf1GW4G4rJxnhkJAgIT3H0PQfUj/XLjmfk0C5LRzXuiRz16OmTpyURNJqlioAghUBASYOeZiMt4sUfpcmZsU+5ytYhXblaqoZ2q9HnyDFl66AJskwVrQxZqq2umJtZvHdpUODUdRsJ4F6qtRAiSlaZg2DKxlkkIozGZSMCwLB40OPtk4xHq5iuN+F3XfRVdXChoJAA7Ix2dBfoTtPpqUozga9Z1hn6lsCVaoT8cssUm6Ucji5lROFCs118XDShUfbGyLcuOg7aBBqx7aGwZjLNQLqPdU78Cg8IgOJHQNC1SOzc9ggcoxy0St1cGD/SMc1OpoOA76JK6CvqKdD5UX0UgUyXgMmWRCANJ2oymvxRwi3dCwXW9jvVzD7WMqtLro66STVYZFkPqAbCSClWQSa7kUrk9RXRcRdV251cRW6VhIiZanCclHwF2UK1QOWCZS0SgyOlq19gAAIABJREFUiQSy6TTMiCXA9F6tgS93D7FXI3HjiAoEvgeb4C2D7hMJ3CgUsJDNIJuMw/V8HFVbOK43ccy1u9tT62EwhkjQ0SItbUcxmUwjw7U6baHu9nG/WMOjQF1X7dFCiDHqQNL3ZFz94fI85jIkQPpCgPz+UUCA6BFRc6iuUCqKjGlgIWrgWiGN1y/NwDI03AoIkPVGG6Ue1SyK/KAuRVRuARkXJvuQAGE/m5qJ+IAASeLtywtIx20hrB8WK2LDxEwWEiCkJakYIbFkel3ETR8TMQNL2SRemJ7CVDINUiTNTg875TKOm03U+z10XUdU2ZLZQZulYA6TAEnHE0gl4kikEnANHaV2F9uVGu4eHOOo3pI256ePaQamU0lcnSlgLpNCOmKj3+3hsFRWBIhDVQ4JeqoV1XtFdB9JA7InLeQnkYonxCbtsNnBl/slyVgpOX20XCqHAtJykNVxkgAJV0C1o6p8JVvzxQ5sKR3HK7MFLGVTSEUiaHR6uHNYxF6d1+VKcYNYRXItkzXaRNTkGh1HMpMUy6tus4Uosz1yCWhsh1YbGyQW945w0OzBMaKKoPQhFlizowQILbBI8NNms1rHUaAA4Wc993GKAAmJXyFAZNSwpz3kZb6lRHl1uZBBxrbR7QHVRhsHlQqKrRZqHtvcFWsrscpkIUjwJ7NMJtIpZBJxJKMW2i7VTS08KjfwsFiVogpadY6YZo1c7pgA+Vnc34w/5HPZAmMC5LnstufjotWGFARGsVKDoVt+H3qtAn9vG631Byje+gL9w33EXEeC75gR4ofkx9cgQNgilDIz6+PGjRv41a9+hbffehsLiwvIpDOjJVLnN963K2p6PjrkOb/K75IAOesB/5w31nd8+RdZWXzHb/uTe/kxAfKT69LxBzqnBUYtsPh3kiAkPf7t3/4Nv/3tb/HJJ5/g6OhIZXUFQZMCXIahwiMhsGdfPrz1VJWZYuRBFUgkhm4iC3tpGVOvvYb44gq0RBa+xYjMQAESgm4/2wyQkFwY1lGyCIUe66yWthk8beiYjEQwFY9hjtXHqRRy6TTiNhNDXGi+K1Ye3J9JfoTEhcK4lQ8/g2EZourpOhzPR6fbR73VRqnewH6zg82Wg+OugyaDT+mpHQbNDqKjh73OKnHaVxH4JThoazqSMJBhZodlYioexXw2gUI6jkwqgajN+FpPLDloA8PgUlGpBC8pgAfBfFrM0H9fgndN9PouGgxlr7exX2/hsNVBsdNDtU//fAdtzx1kiChgbuS/C8O0QwuYgMwJzseEohiMHfN6mLQNXMomcXUqhxvz0wK4VjoOHh5X8cHDXQl5r/qahJ8P7a3CmvqA+gik0wMLrOD6Qg01gUMxA9McxHUfkxa92EmALCFDC6xSXYCoT6Ry9/wQdBUaT5DaR9xjBkAS767Mi6IhHbOkiImVxF0C9SGhFXitn7dIjupC5DqZf6EZUp1O1VGj20W12US52UKx2UFRgu5dNPrBuJOcFxUAHCojRt/nrPXSeVdxUYXU0y/rkgWg65hKxXFtJoe5TBwZU0eU4FpgZ8RrIYAa13WkLWbNRMTqrNzro9Lro95jJTjzJ4b5GFTRlB1gl1XV+0UhliSEV8Kqw9SR0VBgRXEJ8O/7AgSuplNCJrw8k0UyYuGg3sPDYh23dhge30BT89Dh/OJ8JbAsERjq78P7uae5WXq6dhwSIcPeCX+Tc5sESNYysJCM4YXJDN5emkYuEcVxr4v7xRI+3NiRHI26o6Hrcd4O0zPkqoWQVK8oLan5MDWCykDejmA5w2yfDJYnc0hELSFxSbAxoLzvkjBRaxctlGktROKcP682WqjVG6jX6mL/c2NhGrFYVEB2ZjIQOD4kAUJCRggQBeK6GkPKNeQNUzITCDpTMTGVTSIeNeD5felTEoZcJwmc8+olgJzZEbRN4tzveai0ujio1kX9tN9sodJjFpFSrhCgJ9FmQ0PWNDEdi2I2lcLcZB75ZBxxmxoIyNx0uHYH6zbXVraZ6LSESDLF9qrUauGgXsdmpYpDVsw7nijfeH/PTxj3aYGXwi9X5jGbpQWWKyqRDx/tYUsyQEwhMWReKxGFUoDELFwlAbI6A1MIkEPcO65go9lGpUuCj5+XAepKARI+FGlGwosri8SKIw4gRwusiRTeubKIdDwqJAQJkLuHJembrqxYQwJE8/swNQdR0xOycjaRxFyKypw80jFbQuWp7OGeRIKVJJE6y3BsqGwQncSOZqDreKi1e6LIYVsdNls4bnfQ7LN9A3WbD2QjtvQFibelfBbZmA1NZxaIi65DS0lPxh77RNd8IYbiFu3PmD1hod5xRL1DZcZ2vYlSt4cWx4sK5pCvsHZkqEYM/haEuIdPpJKSZEEMHiZsE4uphCg+V6cmJEOl7fSFaG0xj4WbJgmn4HOLcaOvodVzUWp3UGs20azXhCS4ND+NeDyKaqcrSprbu0c4aHThMINN4uQ1sTVkCPq1Qgrvrs6oDJDtIu4eVrBeqaPU68Mz2LYXECDC+4bE70D8GOgwQus6T9bYvGliKhrFQiqBmXRK7OcSNqk+RXQ2PU/+5EPmvChBgjB7GXsGOl0HtUZbbK92q02Z31yvmXcTlOsOtHiDsRpkfA2v7un3kfEzxy0wboHvtgXGBMh3274/61cPGXmpdNNpY+DC9vrQykX0Nh6huX4f1btfwT0+koAvbsQ80HwjAoSS1EgEiUQCN1+5ib/927/FG2+8gcnJSalQGNGIn98nT3Om/1n35g//4ccEyA/fB4MbkJHq7B/PVT1/VzImQJ6/Phtf8ddvgVEChL/Nf29tbeE3v/nN4GtnZ2egABmECj8VASKvOPC653lDbLBMG51YCpGFJUy++ioSy6sw0hOATWOV0Fs8gAJ+1gRImJ+iQFSSHw4BcvHS9sQvndYWBNIKsbhUsE5n/3/23vs7ruS6Gt03dG5kECDBnIackTg5SJa1vCxbtpYlfbJs/4f+7clPsizLsr8l+3ktW2E4nCxN4DBnIqNzuOGtc07VDd0NokEAJEL1qEUSuKFqV7h19659zigmygWM5FwUMg7HiyfhoDfsjFxNdhcTqVf3Zff6cq2JpUoNC5UalhodLHshGoHk5tDkQVJkTy7PiKYgAYR3tzNFB2QDCzlOrh5iIuNidqSImTFKWl7CWFmcHLQjn0QOJjZUcvWYpiViS8IKtbyASfVVKhflOiHxo0oEYxfNMARFWqcE6hQBn0gTEWISu5N1Pg5FzaVHSxwDX/daIh0lV4OPTNDFaAaYLWY5LMsLh6dRyuWx2upyyI3PyZFRbaJJDie+a3ppG9FBCQGEj1Ektm4fXmdT21gecnaI8YyN0+MjeO3oYYzk8ni4SjtcK/hycQVLzTY7K0Kb3Ajqq2Pic16FEPnAx9GRAl49MsO74ccKWeTdeMe31HV9GigOhSTCFJG/1F/IwUOiGIXbIQfPEjt5mqi0OxK/PaQcBsoFkwgFpodzwnimmmEjYn6j3z957mOymh1PNmZHS3jpCDmnShjLkABiRyF86Cq0A51cIVmLxBAik0M0AVDGANqRr/sVHUt/p/Gx5AH31+r46uEilip13pFOBK0IPjr3ixZB1O5vIl9DYDKfw2kiNyfKODNZZDr6znIdt5dquL28hqVWGx0H8GzJ/cECiDpXKHXl6hoY6kXjovEbDsdBAojuK0Q7Uog1clhMZhycGivh1aPTGCvmsNhp4c5aBZ8/XMCjahPt0IVHYegiolwFWot2wkvSBhJAmM606Lo2JrIZFnXPzExiZrTErjRqP3Jf8IZ69R+NURKkaCc85b94tLKKZXKK1OssgLwwR4RvkQnRR7UG5xJZoVwilEydgjSF5OKh5xJnaZBQQY6DqVwGR8oFHJ+mkIAFlPMucq7kcODnGIfqk/lThz1rdDysUGi/tQY75pabTdQCn+cmCuOTzPtC7gxyH3FOo0Ke81xQjo7ZsSKXW0L9iIRA9+N70DVCcJ6DWtvHcr2FB6sVPK5QyCwKB9XlcFY0F7CDLqSk4iGOlot4Ze4Qu/soBwiJxl88XGSHVoelchFAVD55lMgpkLNwaqKEi8em2UFw/fEK7qzVOHxYreMzcUDuJ8nJonfZx+0iQi5NLDY7FsctDyfGivj6iVnOXfK4WuecD7dXKlhqdtDlUIUOh8xiWj2kGncB20PepjbJYLZYwonJCc7/RO4c3SdkHBK6OucEhfUDz1NNcmU1OlhYrTFBTjitddosUtMd2KfCYylkF8hYJsthFk9MjGFmtIjRossh8EQgssB7AHguUSKcRSJMgErbY8fWLXIB1pr8TCLnBzkQeOMBh+daXwCR50DshCNBjp87oY+ibfGzc26khHOz05gZLSOfpXw6tGmBri9Yi2+E+kegxLEW7q9WsVKtodmoopTL4OSRQyiVimh5PhZoPCysYrlB3iTJlUVPrpJrYSpn4+R4AZeOTrLAd22+gtvLVdyv1lGlkF4sgKxPziQFkOTMHM0rJCBBhWl0HExmcxKCc3KMx9tI3kXGtaNcWiKziUIn9aT1QIhqm8Z9G4urNXFO1VuoUihNKw65mAyBZQSQzb8jmDMMAs8aASOAPGvED9D9IvMfLVIcWvD7KPgdBIsLqF//CvXr19C4eR3ByiJyoVASHAJL5/8Y1gGidmXkCwVMTk7i9ddfx9/9+O/wyquvYHR0FLkcLQE3eP8xAsiu75lGANk9TWQcINvTFkYA2R4czVX2HgKPHj3Cxx9/zA4QcoLcunVroPuDeYonOkCk7nqnM/2dBJCum0UzV0Zm7hgmL73MAkh2ahZWocwhnCS56kEXQGL3TLQrVAkgtBYjwpBi4OcsIrks5EOg5NgYoSS8WUoMmuXQVsVMhhPm0i5VIrJ4h25I+UC66FJiX8/j3BtVclXQ1/PRoJ2lHR8tnxKRWkxkKw4n6sz93IcEPyGBhsNkcXx+CsNiIUNx9oMQeYph79goOJRLwkIp6zIhP5KjclLYDpuTCVO9NMlIBCMTOp7Pu+9Xm7QLnMJ+hGjRz/2AST0SPYiQTCai1lk/4vAs+ifxn/HoFAGEQgsxzxIJCkLQOugiZwcYcYHxvMt5VyjUCOFEZZqvt1HtBCq5stCWen++DiMkg0FW30yGpQQQKQnTOxattwO4tuRFmMrncHRkBDnbRZVEKtph3pAdzBYl4yZinMobJRdXyaHVTn1y35woFzCVzzL2JAJYFPaKdr+nlIj1yXF2b7FYFjB5Ru1BpDO5bagNmr7P7cA75Dn3it4ZLk6jKKBbdIvhiHiNylZ36tLdqBhEoo8SuU75S/JZJhcpgbbaA8+3IzKUxCOehVjQC9GxiDAV4o0FCLVzi/p5K7RQDW2stD0Oq0MJfWleZEo2EkD0jKbnRBHmiFotkzuqVMBkIYPRrM3h55ZrbSbq1zoeGuTgsokAF4JXcrzIWNY7nNOx7ntfmpLix2ZwH/zsoquzSKTyzEzkXE5YTY6uqu+x44GISCLKu5TIm/oZ7xaPVQ9dQukbNJ8pJ4hK9E1vhiOui8lCHhPFIsYLBRRzOdltT9Sw76Pt0y74DmrdDic+rnbaEqqIwmR1yT3gYLpU5sTXrTBEpdvFUoOOoZYhL4UaAxpXcv/QmFHEbNm1MZ5zMZbPYjSfRTmX5XBXRMzSNEG5JxrkOqP50qM5U75N9SePByXISvhBcRvQVzwc8s3ZNvKOg5FcFlOUWyeXRYly7bgOz4c09kjk4a8foE5Ol3aHQ7FVuh2eryk8EzsNNM6UBFwlQh+nnCPkLsm6aAOodGi+ajGRzSGsOOSkcjTBEneh3cVU3sXsWJkdUAu1JlZaXVT8AKR/sHOGx7iEZNPiA3EEKguIzICWzUJ9GR1M5B0WeTKuw2VYpbmMnBgeCYVE6GsBhIQen/NJBbZ4QlksIleWm+FE9xP5PONFzw1qD0qwTW1Ccw/lzml0SSz3UG13Wailb9MjdyCFWaSE5iIaRvlHORSWhbxyf41RXpdsBuV8lpNsF7M5zjXj2ipXErlPyIXRabEDbrXb5bG62vVR5+cmifAq+YUslFIZevodIDoDk9rswA4aCRfFQgGFlKTxkM9jPJ/nnDNcJnLmkgOKXI8+Pcs7qHU6qHLf8FChRO6eBwRdZF2L3TOUu4ocWTSH0yaHRpfwzrCgRcORBKeRDDBZcDBbyvKwXah3sdyUfkd9UAZs2vmTonJUf++dQXQISJrEWEhloZ7CEFI4MQfjuSyHuyQRkMd7NsvuKm7ikNwuXXRorNFapeOh0vb5OUhiCG2QoOcQP4P03Bg5G2O/WfI5HJVn7y3TTYkNAvsWASOA7Numff4Vk1cwETRIACGLf9Frw3/8CKtffM4OkO69O0BlhXcgUHxWWWDHOxKHSYKuE6CPUHK6uTm8+eab+NGPfoSvU+LTQoHDakSf9dblRgB5/h1mgxIYAWT3NJERQLanLYwAsj04mqvsPQSWlpZw9epVzgHyq1/9iv/e6xSJXnY3EECELpRQL0y+Wxa6ThbNbAnukaMYf+lrKJ06i/zMHKzSKAsgsiPVCCB90fctRfIrewGFhOB42GEAy/PhBkKWMKFGwkcmg0ImgxwJIC4JIERwkKPChx/EAgiF0qh7JHgE6DDRTTucFaEeEdmKilbtvZ4AQu4PIonpTw7JoYg4J4AknA4CWPz1OV45iR8U8qdIcfxdB1mXQl3JrlbeXU0CiNrhTcRfpU0hiGjLLhH/NnxN/qtQQz2MfuT1iBwZUaz63oWl3gksQoje1cwxxJmc9eFYHjK2z84MIieJTO96JNAADc9CJ6DE5yopcEQLau+Hut8TBRC1r92incMB7zKmOPMkWpTdLO/P7VI7eT63V5d5KCofhaIhB0gcap531VMsfU44C0w4NoqOxE8XVwzFe1dCSDzaYtuKsETRbzhxN++qJvFJRBCKzU6iALlu5P6Cm1C8caaHVAry5yyAEFNL44NEBwrBQqGIhFLXdZV5ihwONFakL0sdSXjUsfYpUBFVVfapW2jDZtKTiDkK56a9Hv2vNfITzuGhBDfKiUMJxHO0GQ0+vECIdNrpz+ORep/KHSJ5DoiAVv1UJZWPd+EnvUfJZ0+07W3LDyRuYQqzRnkwfF8I05wLx7E41BN/fXD/TAphiS4Vh7/Sw0IJISzpUMibQEJFUXLqUibL4d+IiKY5jcYdhYeiMFGNLjmO2kxCU3gnaScR5l3LRl7lrqKfk3uHHAHkYiKkRQDROAosTOmHAdfLpdDQJDC7lFA7E32ZcLepfgHq3a4SQVSYJNr1z4nLqRzamSVhk/g5KHdVXzXCgpDnxKxloZzNct8sqfmQBRAWW0T8oFBMROTXyMXge+wsYbJXiYxRriMlsrALxKJd/RQSivLVQPqpJ2Kl8mfGAgiHzvKRD1ssvhZzRIDb3K8ppFCbhJKQHEhSC3ZFUB9Ubjn9pzAMkieHrldABwUnZMGCBBXq2yJgyzzGbhzLQZbcijSf0DMKNA+SqBPws80NQk5uT04NSnpfymRY5KdnhmXLiCPRQQsgNIYoB1HLp3mK5ijVN3ieFPGDErXTh9qHxjbhRc/TjB8gR/mnMkTEZ1HKSt8jAY76X0iCA4lfrRbqJDiQGBKGnA+IwnyywJJwH+pcQHrwDQ6BFa2qVM5V5e+inDdhwK6vvGWj4GZ4LFCZitksP9cD7hskgLRFBCFhjPoMtwFtlgg4xBx1XQoD6Dgu/NDmTQ4euXkCl9uV5z4rRN4JkHfoOUfrBQt130LTI3eJ5DdibWsdAYTXbokQWOlZSM2IWvjkzQABLB5vskmiYLvctgXCnESQTEIA8bpcT2pbEj7qHR8dajpbNs7QuBPU1MozIYDImjL9HDYCyJYfB+YCBoFtR8AIINsOqblg/HiV5QntMgttUuC7KHXa6D68j6U/fMLuj/DxQ9j1isSS5mPldZxeqmLDa3JHXb+VXgsgExMTOHPmDN566y38zd/8DSdAz2VznBtkw48RQDaE6HkfsBsFkKjbmJBQz7t77Mn7GwFkTzabKfQ2ILC2tsZhsC5fvoyf//znnBTd8+jFN0i99KZedPtCVUlBNP1LO4ZlTrbgkQCSKcKZPYLRiy+hfPosCkeOwy6PoZ0IISSug9QW9UTt9vrCINoDnQqWROsrQUkRllGsasGSqVW9FlPhonhNpr68w9gCkyIcB53jZUvoFh2+hWl2Ds9DxFzAhIaE7NEhTBI7V5WPQfiKJzgE2DghLhDJVSIkk9RFdq0T6SvVoRuJzydj2dGXyXlVTibcVdgYLYRQ8lnOrUDXs0WY0AKF3J3IS0UqqpwzepeqpuMj50VqP650K86dEcViV8IC7cFldwWpDbQZyOMNQQ7tSKW6cggSCkUiMfHlp9JSgob+DCmAqDwvTLar5NCEC+HEwgyTypKHgHkoFX5GCyBM/qpbCuEqO9oLtNuWCUAlULAAQpKKuu7AQFixAKLbVsLwiDhFmEjoGbWlSpOwKlxMOuzaViYmTd5v5RpxO7DTx6Z0yuLk4H6purxEuJHEyPzeowQQdsArdwhR50RG0hEc8k31cmoPGkuS90OuI5FtpFF4TLOLXkKfieNIxqiEgKPfezw2Pf7SGEg6e6RraYlD+4wEnfinPSqWqvj2CCB61pKxLE4mcmxR+VkQov7L84oQ5WpkJRounkM0NPFMLvjwuymRospFRoRthtqLv2ok0z3YbSQhiCQPhCa4JWwen68IdSoKtQ87MdQYZwFQSV8ReqqdZB5Wc7Et8yl9KaQg5X6WEU4h4aSdeDxSaC4VIi1yfXF9SNRRIb5Y+NL3jcUq2vDPgjbfh/oCa7xcB3ZVMKbSt/h9S+WYkYB5Upb4uaAEKhbKxG1CojJvPmBHioiZLMroHETKAULzCKU2z6INl11o5L+gfD8WE+YkjNN/5EBit5x6UpFQIaJPou+zcEfXoxyjbWQsn9uPKkXXIWchtZ88VmgcKHca4cohDEWApHHDGUJIoCAhnccLOQWlTTiPVWLWZQFKtQm3jxrHgpGUTwU8jNYkcan1hg15PlF5pf+pe6kzpY+GLMR12e1Bc6JuA9Wuup+lHp3p9Yw4n9IjNh6p8d+EdxFXJee+ofrbFOLSYSmPQKS+If0xYJcLlYnam6UoFtR16noJi0lXC1QoM94Jy+2p3aX0nFPRP2ieC7OyKYIeQPTs1qEcE8/45Oy8vgAiR8mmAiWksE0u4E0y9GV3lOXAdUiocWQdo+djWqvwOkCegTzu1PyXDHUVI5qcF/VqRDCR+Xn9Nc12PG3MNQwCBoHNI2AEkM1jZs4YEgE19YvV3qbdDh0U20107t3B/McfonnzBtyVRTitutLU9YuTCCAJHT0VW3rQawo9CA8dOoSvfe1rePvtt/EXf/EXOHv2LFzaSUErvI0+e53n2Kh+++D3RgDZB41oqpBCwAggpkMcVATq9TrmHz/Glfffx09/+lN8+umnaLVaLIL0OsyeFAJLrwfoEa4FECIePNtF083Dnj6M0gsvoHz6HMrHT8MemzQCyDoCiH5N16svIbITkfojZ0b6hV7IgcRXraeSNIwQsnHIJi1YyB3khGgZxif2kgbC4vB99E71BBEvRUuQoSonbBQXnXlP5UxQd4vKrQhRJq0UlyHRN4RcZomB/q2IE93PNEGpcdI0iBZIkq4EPc6jfqrKIuFdHBVeijYBUXJyHYgoStUOIo9CjmGv17Mi36RxUvV/ggMkcmXzhiPd0krciloieVnVB4hQVLvAheSLZy7Oq8C7h0mQIYKaCHUiu4j6d5iAFyJdI56e9XTTJdf28rNE+ZTQk8obESV3l+ttbRk/6M3i6WZnvQ9f0CD3lISiog+JR+QUiAQQIhUT/U//XHaJS207dpwThEUTJVBEhGrU7DG5KPBFPVJ1E9nprvuNisQW+Yg0gFqDjPuvJn/1aO2lUzVOyVng6bBLjeI+J5XMCZpe1q3e3+5yXDQbRBuUYkJSxq6M72imiXIkqDBS6t/a+RLVTs9DURXj0EPJ3d5pQVSHH1LdWp3L5VBirjgs4hk3PQP2Yx4LIKyKCLnLziJNvSeDrikBLrpvnNNB979YOJPraEelno3FeaGdICrMViToCo40R/D4F748Eqa5RAkBhEQ4hzxNIclvkmhavGQiC4p7SUQWmTskh4oWQDROnMWCRXofFHxLrsczOYdgYoz0s4Cuy8KGKMsssCohkQUQJeTE4ytuDd3C0dZMbivt7JGW0v1Jy7VxH4xHUjzX9c69ytOmxfXEs0z6iIiUyZlOP0MlqFRy70DyyasiSaW2QMhVemc8ib8hn0jwUj2S7qCzfOlS0NGEvbiDlJOERBDeeKCcSCS+ks9KiR/Ko6ulPckoEpIERWdIknT1pOHnL2+E3ZIAIqJftKFWbchIzk5y/eT4SPaZ5JF6TlHHR2uOdLvoo4wAksbO/MsgsJsQMALIbmqNfVYWeVFVi3s7gNNtIV+vonXnFh598D7at2+iUFuD22nyzgF5IEdLl00JIPT8mpubwxtvvIl33nkH3/rWt3DixAm1M2eI16IhDtlnzbPnqmMEkD3XZKbAGyBgBBDTRQ4qAq1mEysrK/jwww/x05/9jPOBVCoVtNvtzQsgTE4nBBDa9Wk7aNpZYHIaudNnUT5zHuNnLyAzeQitPgdIbyvslwVB8sU8pi0GO0BiIlDIQZ3wWoUcisKrxKHGNGrrEYNJGkbR6IoQi506MdIJuYBPjJigFOmjRRB976hWiuSKaaV+CYXYTiFy0ptiOOqQ2jmf5pikDFEQFxW+RJ9NZByFPCHCj0hSIus0abfethu+PxOVenezROsXL4ckn9c5OuIa0HZwIoaI0JMd4EyJW+JfSe9EjXeeaso0JsIF15hw1zt+E66WhPYha/i45TQp1usAoSN4Dzft3CXC3hJRh7IdkAOEYvkzuRYJO8nxJrvxBXdNXGuiW47TRGx6VK72rbBOAAAgAElEQVRHwj/tjLozAog4MDS5JsQwORjobiSkxURzTNon+xD1sRYJIOS4ivqXvp7CSRPnasBpkUiIe5UnRY0p+UksWeo21iJfNJZTMMoNNIUf7ejvg3rw2ZttkWjWGiCAJFtdzy9poSC+23oCiDhA5KNLLMS+Rk7GMjlwhHxX6ZF7hA+h2TW5Gtc98mTpHezaO5Nw1iR7u85v0VsP0V+kj/RGRdDEf7LXyvwjicmFFI/n/Ki2ykWnZRb9zq0REaJYfSPBOsaK+iHv+FeuAhHq5Pkr4ajS5Lkm6eVPuTLNmTQXSFA3cq5QaYkkp4BkOi17LATRuVRPLcDq+UKeYyKA0G9tvh5dlyUUEY35X0rsUTklyP1CHw5JpRpCRFzdnnF9kzhpF4DuYTrMmDSztIQWOLVQFLdpnAMoPl5LpHoeEMEn6RmKHY9aFugVnwV/LkF0s+STNxZA1h2H0TjT9dZ4iagTz/f6eZEUpsjxo2YUblPJKSJh3qgvkgDOHrhEwEYqH11ZsmiQM4NzRVEWFg7vKM814YWeIIDoMdzjGo1gYGcQOP9HsifIc0w7SGVmo50P5CaLx5OIIPp5nYxIIrfVP0k+lZLrrfg5bBwgm30CmOMNAjuPgBFAdh7jA32HSAAhW2SniVx1Fc1bN/Dw/Svo3L2FYrOOrNeW5GKJxWi8yytW3JOPmeRCkWNs2jZOnjyJP/3Tb+Htt9/hROhHjhyRkAzD7AtLv1kd6DbbrZU3AshubRlTrqdFwAggT4ucOW+vI9DpdFCr1fDJxx/jZ//8z/jggw+wtLSIRoM2RKQfyBs6QBQZw+SBImMoRnbLdhGMTcA9fhLlMy9g6uLXkZ0+jKblcgztJHmuX2r3Oq7p8idfyGMyTAsgEcGeCIEVUzlELMWkhd6eIsRGOhBEtHZTtxhEJUdkvErOrWiH1L79qNXT/E1cpZ5+EROlUmpN62pCkUmNngbVO5FjOleYIyHoNaGsKbckGjFhrSNaaPGDBRCdfFiR1OstKTlMl9odK0SyTvQr4bbEoaFS/GoClckhodsYWyWAiKAQgxWTutE+ZaGtE3YNLfQo2YHHgCbWk1BJOaTVNQkY4dtTOU3iU+moDEKI8V50FQJLQhmJs6WP5lW4S69JEk36yNhRo0soBYj33W/XqB3Uczd7bU0fx9iRk0N2pAs5zARwJIQR8ZoOLpWsLyHWVgJILLCliW3dvHGkFSGGtXMh3jmuvCmqv+u20C6I6M++VpL7RSF9ImdJusfIv7aGYYpCVMSsvneEqHbAJASJ/nG+3rSRENvUSULwSjA5LQhoIUGLPvxzNf8kaxjToELq6nlIkJAbxKJCLEno0sU9vn+uUrORll+0lMVXFR9P3MaiIQrhG4fYi+/C7ZIYtwmZo08oUQHRlNMojSzdt2vL/ZkcZseJiBsax/hdXs6N+nNKAKErdCQJNwsgFC5PiPJ+4UZ6lVxfh3zTkSJ05Ajq5ZQph4QQGW9CqsekNjtsOGSZEN46J4eQ3DqrUPru8awU9w3dH/WsLI6R2FHDOaq0S1GJyHxrdrUkZ9RE66u1i8ylcfAsLSppsb3XQydlkDI/SQBZbxbT5dLPY/3k0zjrEGEae93mnJ9HtadnkYORriAyvoggIoBw+D0tgETjVXqwDqzGzwbuA1k1bylhv0cAWa8OcQjTeAaSgSdCJmWBFTEzKezo/qRCiikBT7e3TGWChmxYiOfoeFQPegb1PvlNCKzNPkHN8QaBZ4GA9dpPfqeebr3Lh8G3759gn0UxzT32KgLxrjofbquB3Noymjev4+GH76N97zaK7QZcn6KF6l1peneDfgzpN+rYPqyX2BoTEj8o0fm5c2fxne/8BecAuXjxIofEMgLIXu05/eU2Asj+aUtTE7VQD0Pe9U65EP7nf/4H//iP/4gPP/gA3W6X4y8P85mZmcGlS5fw7W9/Gz/4wQ/w0ksvIUtJC4fJfTTMDcwxBoEdQIBCXbVbLfzhj3/kHCBXrryHBw8esijyNAKIJlr0bmvaFdoiInZkFM7hY+wAmf7aq8jOzqFhZ+FRzgq9+o0IvfTLaz8ltQNA7PgltfSQvFEvSdm//pcjFOHOsEgs/kH7HpNX4yslw8qo26pLpPYlrysSqHMGv5XEZ6XP13ShClk1cONLTOTGW2v0ijKuRfq+SRIzvUM4dkQkCOJe40pP+zJ+0U5joSzTlFicoyApbvAKmAk9TTErpS+xlz0uty6zvvkAUiYhROgxo2i0KEeCavWoBSPyTbdvYsc014JuywnqdS+JKEJV6vWeaTFlqrpPSiYZ1IP7qeTtGEjDvQdvdKd4V70iMhNEfhS+LSKQE6JPou9oiYdKRCGzFLSp8bNROZKjVY+OpDyjz0/Wen0EYmli/U1l+uynx3HQnKDvp+frWP5REsN6880GAGmyt38G0E4xRYL2CKm9tdNtlRiZPf03lur6R6Lu8YOkQalAUmSJCWqhm6P8L0ywx/NTso3i8sWArEfixgJkQuROVJiIcJYxE3kliGRO9qXep4sev9oBosl0PVNIHVXC88SWxV6c41kiPb9pl4fFDgSxAuoZubdcstk/Hl3pMF2DBCq5QvopkMS5XzBJhglL1iGex3R/iOuRbjsRswhkEd5UeK0eeTHCdeOJYN0jkjhFAqp6WGu8dWiv5NNEl5dKyrmhFEpSYu1soT5JAojOdiS9VzubtGAoawtxQkpvV08aFRlEj4LBlVh/rpE5U3yTvbJaUuzVz7lkqLTkvaLx19PP+9c58RwZ95qnnwu30KzmVIOAQWCj5//rmxBAeDKMxrIZ1KZ3bYyAhA5g0yvcZg2Z5XkWQB599AHaD+6i2G3BDSh9mIqWqEJmxcuNWADRy8TkopV+5roucrkcJz3/3ve+hzfffBOnTp0CJUU3AsjGbbRXjjACyF5pKVPOYREwDpBhkTLH7TcEaD4noe+LL7/Av/3bv+G9y5dx48ZNrK6ubkEAURslVKLaNr2Yl8qwKA/I6fM4dOl1ZI4cRzOT4xwhgwSQnkjQ+wT2wbRbXLlB63m9c1bFF1MskJAu6eP7aM8nCCCyjtO0y+D3iJjg7IV/sGSSJEQjMiNxar9kIrVIE4MxbddfqiSBGf82rnea+BhcyrhAEs4mSev3+B60EyWi3dLr4Kg0EWOl6e10S/TXW5chPl4TbTERFgsrcU3TFG9E/KQI1zi3gU6UnJaLVAcaOKJ6e1C6ZXR/W78+2zVMt+e9NqY3VT9Tu/Mj9FMdRMsl6dwQMYEW51zQ52/UvxI9jf8a994k7R23x8a1Tt9xY1f9xlfcTItF90sIRLoHcy2GByR12955JtnfueXUD3qv31u7+PZxqdLEd0x08/zXd910f0+P0ni+1TOGnqmiGYsjHQg7npxVYhkgvj//ref+SSeVLklqRks5yCTfQ7IvDsJRH5Ga5VSIIcmZRB+hzXtnz97r6SOSbZ5sSF1+HUo7DjHVO9+pWU5Pp9qj04dbunfG6PWOAzmOfpqcwTbu/eqIyOHXj0G8i4AEkPX6VXz/zYyn9Y6NnIKJ+0l3iUPGJRGQeovzJ/6k5zMt3EsoOfXRnTXlFtNORe3TSIZF3GiAD0Y8espyLpHB4zk5Mp8kgCTHbdSr+orV+4ONe8J2tJu5hkHAILB5BKzXf/LboUcoP2x7Yu1t/pbmjIOFgDwMKS6nXVuDNf8QzRvXsPCHj9B9dB9Fv6MEEB3/WNsFk8snWeGmF3YxiuT+KBQKnACddkC/8cYbOHr0KEZGRoYLf5VcgR2sxtlTtTUCyJ5qLlPYIRAwAsgQIJlD9iUCej6/fuMG/uu//guXL1/GZ3/8IxYWFvrqu14IrIh0UO+dElJIwlnoWOVeoYhwYhrFk+cw/fIbyB49iXauCN/NqF2WOrSF7LiMg2bGL/L7sgGGrNT6ZF/6Ar3HbXTeRpTGkMUbeNigl5r4foNWkkn6aqM7r/fKNHyN0mWRBWj6qhG12VOYNFWYJJ3k70O/zvUcO6js/S2Y/MlAglMVKH1m8trDl+/JbbhRGz3/3yeJtVjwW6+F1mvvrdajt7/s1H22Ws7hzn+6njTctQcd1U/ED3etjfruMNfd6Bp6tPe8KXMBe0fz09Ky681o683t682ivbJBryA3aAaMkU7O1/13SPhUEj6N5Fw4qLTys42eUf2t/eQ5fvjZrf/u/Vfu/8kwfWK4Hrr5owb1s94+qJ9BvSJJvxCu779ejTaH5DC1GbYvD3Mtc4xBwCCw9xEwAsjeb8NdXgOKnxjAJdNsZRX+g7uo37iKlc//AG/+IUpBB24YJBJAri+A6IVd74OMwr2UyyVcuvQy/vZv/5YFEAp/VSwWh38fHP7ddZfjvX+LZwSQ/du2B7VmRgA5qC1v6k19n+b0O3fu4Le//S3evXwZ71+5ggcPHvSBM4wAQq/MOiwDCSC0aZWSDXu5PLyRCRROnMX0K28hf/w0usUR+BkVb5o39iiSRf0p/zICyGZ76bC0xU4vtzYmtrZKh2x8hydhFxOgT1uOpz2vt1Tr0Vq9BJXcbyPpZxhidzN9amsob+ZOO3NstDNdXX59fIYdOZst59NS35u9z7M5frv710alftr7bdRvh73uRtfZaDzq+j1tLxh2lumtz8bl7pVEnkSI6zf/ZGul75B0sKSP7hVM0iXdqJz9/WNzAsjG+CVl0uTdBp+5+fJu1MO35/f9/bC3Xro+T9sTt6ec5ioGAYOAQSB6LhoHiOkMO4kAWf0dBMiEPkLK/3H7BmrXr6Jy9TMES49RCj1kwlDFkFR5QFIJOdUDU1lwFU0RFZlCXOVyWYyMjOLVV1/F3//933MC9LGxMeTz+f6qDbti3ElQzLWfCgEjgDwVbOakXYyAEUB2ceOYou04AtT/Hz54gPc/+ADvvvsu/vd//5cFkb6klsp53O9A1qEzEzHydYJciiRthehmc+gURpA/dhYzr76Nwsmz8MpjCLJ5TmrL0aZVrG0JAZFKe7vjGJgbGAQMAgYBg4BBwCBgEDAIGAQMAgYBg8DOI2AcIDuP8YG+Awkg5PDIhT785UVUb1xF7cZV1K9fRbgyj1LowwUJIBKygmNNriOA9IsfksyMwl+Nj0+w8PEP//APeOWVV1AqlTgRcN/HCCB7tj8aAWTPNp0p+DoIGAHEdI2DjsD8/DyHviIB5Nf/+Z+4fv36kAKIDmMhSTXZAaLApHUH2UEoeafnZtHOlpA7dhozr34DxVPnEIxOIsgX2HlKa4+kAGJCYB30HmnqbxAwCBgEDAIGAYOAQcAgYBAwCOxHBIwAsh9bdZfUiQWLMEQmDJD3PXiL81j56gsWQFp3rwOrSyiGHpxeAYQzuaWt+To5V9JASeKHbVsolcqYmZnh5Oc//vGPcenSJU6KTsnRo89GDvOdjsmwS9pkLxfDCCB7ufVM2QchYAQQ0y8OMgLU/1dWVlj0IAGEkqFfvXqVQ2Ml3R79IbDi0BayaYJQjB/yOn03/c63M2i5BeTmTuPQa99A6fQLwMQUgnwJnmVRcE74KsOYTTlA6GL8P7reRguHg9x6pu4GAYOAQcAgYBAwCBgEDAIGAYOAQWDvIGAEkL3TVnuupJz8PAyRDUQA6c4/wsLnf0Dt5lfwHt6BU11GPvQ4R4hPRIR2gPQIIMJt6DSCaRhIBBkfH8eJEyfw9ttv44c//CEuXrwISoxu27YRQPZcr1m/wEYA2UeNaarCCBgBxHSEg4yA7v/379/nJOg///nP8fnnn6Pb7bIIoj9PEkDYN2pJKCwtWMTiBblLXbTsPDKHT2Dy5bdROnMB7qHDCEtlFkA8UBgsi10gLIDQf9GGCCOCHOT+aepuEDAIGAQMAgYBg4BBwCBgEDAI7B8EjACyf9py19WESAiHBRAfBa+L1qMHePzpR6jdugZ76SHc+hqyficWQBCHwYp3XmrhQxiJZAozIkXoOz09jZdeegnf+MY38N3vfhfnzp2D4zgcHmvoDZzGAbLr+k9vgYwAsuubyBRwkwgYAWSTgJnD9xUC1P8bjQYWFhZw5coV/OxnP8Mnn3yCZrMJz/OiTQz6WZ/OAaLFiTgUliwQ4p+TkdSzHLStLOxDcyi9+CpKZy6idPQEnLFxdC17oAAieUCSzhLjBNlXHc9UxiBgEDAIGAQMAgYBg4BBwCBgEDhwCBgB5MA1+bOrsK0EkIzvId9toXn/Lh589AEat68js7aAbKuKjN+FpRwgtAtT5wFJCiBSYp2YVP5FdEQQhrxL9PDhwxz+6pvf/Ca+/e1v49SpUyx+GAHk2bX1s7iTEUCeBcrmHs8SASOAPEu0zb12GwLU/9vtNlZXV/Hhhx/in/7pn/DRRx+hUqmwC0S7OJ8sgOgVARlF49BYCEMWMXw46FguMHUEuXNfR+nsBYydOovM+BQ6JIBYNofBEpepCoGlgUoJKrsNPVMeg4BBwCBgEDAIGAQMAgYBg4BBwCBgEBgWASOADIuUOW7TCEQCiNdGpllD/e5t3P/wfTTv3EChvoJcu45MQAEoKEyFzWEo1hNAIh+Iik1BhAgJIPTnsWPH8K1vfYsdIO+88w6OHj1qBJBNt9buP8EIILu/jUwJN4eAEUA2h5c5ev8h0Ol02AVCwsdPfvITvP/++1heXmZhhJycrE2oZ/1gB4jGJBkGS7lAQnKVksvDhTU5i+yZl1A6exHjZ87DnZxGy3LQtSj8FW2qUAIIX06CaGk3iTGI7r9+Z2pkEDAIGAQMAgYBg4BBwCBgEDAIHCwEjABysNr7mdZWCyBup8nhrmp3buIBCSB3b6LYXEO+00QmJAEESgCxNyWAUKBucnmQ4+PP/uzPWAB55ZVX2BHC7g/NXwxTa8NwDIPScz3GCCDPFX5z8x1AwAggOwCqueSeQoBCXZHY8eknn+D//elP8d577+Hx48csipADhJ7lgwWQWKDQFU6KFvL8J1GEEp07sCZm4J66yALIxLkLcKcOoWmTAGKzACIfEUHigFfyN7M82FNdyhTWIGAQMAgYBAwCBgGDgEHAIGAQMAj0IWAEENMpdgwBEkDcMIDTbsCuLqN++waHwGrfu4Viq4p8twk39JUDxEEAOoMjbwNRKAtNPagcIAkHiO04nOyccn585zvfwVtvvYUXX3yRc4IYAWTHmvW5XdgIIM8NenPjHULACCA7BKy57J5BwPd9kAuEkp//6y9+wQLI7Tt3OAyWPO5FAKFP2gHCPxlQz0QYLD6HBBAL1tg0nJMvoHjmAibPvwh3egZNxxUBJCVx9MsdRgDZM93JFNQgYBAwCBgEDAIGAYOAQcAgYBAwCAxEwAggpmPsGAJ2qASQVg3W2iJqt6/j8ccfoH3/DoqdGnJeiwUQ2n4ZWEkBhDgPTWLEAgj9jXeDKiLEcV3kcjlcuHABf/VXf8V5QM6ePYuJiQkjgOxYqz6/CxsB5Plhb+68MwgYAWRncDVX3TsI0LxO+T6uXr2K//j3f8fly5fx1bVrHAZLCyC6NsMJIHHd6XwWQGjRMDIB+/hZFE9fwOSFl+AeOoyWm0HXdpSMkpQ50pKHEUD2Tn8yJTUIGAQMAgYBg4BBwCBgEDAIGAQMAoMQMAKI6Rc7hgAJIJnQh92sIVx5jPrt65j/+EN0Ht5FqVtH1m/DDij9aIgARELYCHXoKr2zM0wIIKKAiAACcHxwEkDI9fH9v/k+3nzrTZw4cQJjY2NGANmxVn1+FzYCyPPD3tx5ZxAwAsjO4GquuncQoHmdwmBdu3YN//nrX+P3776Lzz77DAsLC1EILO3o7BdABtdTGUdgsbsD8IMAQWkMmDuN4ukXMH3x68jMHEErk0XXiQUQnWvMBL3aO/3HlNQgYBAwCBgEDAIGAYOAQcAgYBAwCAyDgBFAhkHJHPNUCGgBxGpUECw+RP3WNSx+8hG6j+6h6LeQDdqwyAFCAkiYFkB0FG4rIYBwISIBJIR2gHzta1/Dj370I7z15ls4MncEIyMjRgB5qhbb3ScZAWR3t48p3eYRMALI5jEzZ+wvBHrn9d///vecEP3Ro0csgOg8IFTrzQkgFmxbEpx7QQC/OIpw9jiKp87j0EsvI3d4Ds1sHp5D7lNeXEQ5QARh4/vYXz3N1MYgYBAwCBgEDAIGAYOAQcAgYBA4yAgYAeQgt/4O191RDhDU1tB9fA/1G1ex9OnH8OYfoIQOsugCocelCEI7ygFCJhArlKjcvQKIdn9QnhASQAqFAl5++WX8+Mc/5hBYs7OzKJVKcc0GhQgfVG/Ddexwb9j65Y0AsnUMzRV2FwJGANld7WFK82wQ0EKGTnBOeUDu3LmD3/3udyABhMJg3b9/PxJAdKmGFUBYvqB1hNow4QeAXyjDm5pD6dQ5zF56Bfkjx9DM5dF1XQQhbcOQBOjaBRK7QeR35mMQMAgYBAwCBgGDgEHAIGAQMAgYBAwCexcBI4Ds3bbb9SUnASQbBggqK2g9uIX69atY/exTBAsPUbS6yFgeKD0p7dAUAcTiEFhENZB7ZH0BhBwjITLZLLs9Xn3lFfzd3/89Xn/9dUxNTbEoEn2MALLr+8mwBTQCyLBImeP2CgJGANkrLWXKuZ0I9Aog9O979+7hypUrLIL85je/wd27d1PuD7r/ZgQQEUFIBaH1BeDlS+iOz6J46hzmXn4N+bnjaOYL6PQIIHxeQgbh+xoBZDub31zLILCLEegVO4d9idjFVTJFMwgYBAwCBgGDgEHAIGAQYASMAGI6wrYgEOUs10SBBYgA4sNbXULt7nV2gNS//Azh0mMUSAABuT8CJjVIACGSQXZhgrKBbCiA5AsFTE5O4vXXXmMHyCuvvsr5PygviBFAtqVZd9VFjACyq5rDFGYbEDACyDaAaC6x5xBICiBa2Hj48CGHviIB5L//+79x+/btSADRxz+1AAILXq6I9ug0SifP4eirb6Bw9AQaORFAaOMF05wq5KYRQLa7SyVJZU0ok49XfyT8WPJf8ndDPm93S2zv9dLt0ysURqFs1U13r5CY7J/x36V2se+83we2X51hveNuv9Zze0eDuZpBwCBgEDAIGAQMArsfAeu1n/x2U28Ym30B3f0QmBJuFQFeGoc9r68W4KoQWN7yAiq3rqJ240s0b1wFlheQR1IAIRnERhgOEkDo4rKLM3oVYcdIiGKpyCGv3nj9dfzob/8Wly5dQrlcRjabjas0bO826/utdoMdP98IIDsOsbnBM0bACCDPGHBzu12BwCABZH5+Hn/4wx84BNavf/1r3Lhxgx0cOkyWLviwa1A5V9OXFrxsAe3yJIonzuLYq28gf+wkGoUSOpkMAjqQFhm8XpBNGLIkkP/fvcTtrmjOIQphq2OETGZiPAzUV6/x6Kc2J67XSe916yWXccMu6YYolDlkSwikW4XC1rKdW7d0NJyUnMiDcbcutHW5eoS4kHzptEmLnOqhKj7NK7bE2EvMEVuC8jmerEWqdBF0O+r5L54Ln2NRt/nWw/bF3hlnvRlo2OttczXM5QwCBgGDgEHAIGAQ2BQC1qv/z2/M+8SmIDvoB0t3iZZ6qvf07t+jF1gnDJANfHhLj7F27XPUbl5F8841hKtLyIdduKHPL8L6lZheNZLkA7lK9H1oh2b0YsUCSMBix9zcHOf++OEPf4ivf/3rKBaLyGQycSMN27vN2nXXd2wjgOz6JjIF3CQCRgDZJGDm8H2LwOLiIr744gu8+/vf4z/+7//FtWvXBoa82owAQmDp/dt+Jod2YQzFY6cx98obKJw4jUZ5FJ1cjgUQFjnCZBaQJNRmgTCYIB3mp+Lp5U9If6PtLgHswAM8Dwh9/kVoOQjtLCzbTTl/aIUo/1GI1Lg9n+wOMe21lYki6c154nWU9ZtC1tqBD8en9gwQWCF8y0JgU5s63LYsbKkG3D2t0+P8UAIovXmQC90NPViBh9DvwA8DeDRP2A5sx4VF/XWPiiBJ0aPXpcPvZOq9SQu/up67TQge9vUu7sNJWXvjXijdm15E9VNE/1tdMVWAja837JjcbTgPW25znEHgSQhEIyTB52wJMTVRbX4e2NJdzckGAYPAPkDACCD7oBGfbRX6BZBY/NDLNtm1KQKIh+7CI6x++QfUbn6J1v1bQGUF2dCDy7urtMlcCAgdAkvRESyAyDtJ4i4UMisIMDo6ihMnTrAA8v3vfx8vvfQS5/9wXTeGZNgn4/atXZ9tcxyguxkB5AA19gGpqhFADkhDm2puiMDy8jKuX7uGd999F//2q1/h6tWr/JwfVvB40g1oGeC5WXRyIyjOncSRV95A/uRpNMcm0MkV4Fu2kJksgMjGi/SSwCwQhllUDV5uaQFE1AsSP4hYziJA3gqRcyxkMw5oO0ytA7R9EjpEMAnDAKEVIqBgqXy6rBiHI+hNm2046NY5YDh8xRFBzg+H2xIYpbZ0SCSw0AoDVLoe2gG1nQs6yt61AojqK+xQka9LdYKPgh2g6Ir41ghCNIMQbT/k/irCQP9s8bS4P6vzxGtFLRLCtSzkXAeOyr/oBQHavg8voHFH/hepZ8+b37Mq6hPvM2i+ebI/Qwsgem7YYI7gTXg06wgSjJkNZB0HtiJxvTBEJwgZLzl665/diPXWa2WucNARiEbdNgkgUWjUgw6sqb9BwCCwaQSMALJpyA72CfHyLr1HRdwasW2aBBB6gcj6HjqPH2Dxjx+xAOI9vgfU1jg3iAgg8tEukN4cIHpDlsoIol6KQ4RBgPHxcZw+fRpvv/UWvve97+Hiiy9y/g8jgOzPPmoEkP3Zrge5VkYAOcitb+qeRGB1dRW3bt7E5ffewy9/+Ut2g3S7XRZB4pBIT4cZrSN8J4NOpoTC3Ekcfvl15E+dQXNiCt18kQUQcoHQDnX5r5eCMmR6vFLTK7b+ttArwHSkI9r5T4KGLfndaO0XeBjJ2JgtFXBotIip8TKTyjcfr2Gh0kSTCViSPYRk9xOhzGIB5ElU45AE59N1p31/ljhuiM/dgA+GJdAAACAASURBVM4l5wcLWgGmCjmcmRjDRLkAO+NgpdXCjYVlLDZa8PhtwGYViy5J4W758htdf8eRTvaTOAQevc3kSNCxAsyWczg1M45s1sVio43HtQYerNVQ7XSBKBTW3pofaH4jSSof+hjJuJgqFlCgXEghUO96WGw1UfM8dGCL0BO9qe2uekbzTaKfRCaeZN+JoglogfvJolXU61mw1X3cRxY+iq6NsXwOOcILQMMPsNzxUPcCDs28VQFEvwtL8XcX3js+HM0N9jUCMvoS0QO3WFsjgGwRQHO6QeAAI2AEkAPc+E9T9ZgYSC/zaBdYcqnGAkgYIBd4aD26j4WPr3AIrGDpIax6Bdkw4CTpck4cBotjQEdJ0OXlN14QyuOTY/EGASYnJnD+/Hm8/fbb+Ku//mu88MILnP/DcZy4asOuRs0682m6wzM9xwggzxRuc7NngIARQJ4ByOYWewKBSqWCe3fv4r333sO//OIX+Oyzz9DpdOD7/rYIIJ7tou0UUJg7gcOvvI7CqXNoTU6jWyyLAELCR5QEPbnlwhBR/QuqwQurpAASH0ECiKOEJbAz2Am6mMy7ODkxihNTYzg2M4Fm18fHN+dxZ6mCarfLu9DJ/UFfCqfE60BuH1kRPvljBJCnHfQph80TBYqQ3R9EEGdCH3PlIi7NzeLI+CjcnIv5eh0f376Pe2s1tEMHHq3t2cYTL7a3aSPw01Y1QTArQjwqm4WCBUw4IU5NlPHKycMoFrJ4UGng9nIFVxeWsNRocTispDt9CwV5pqfSaCLHzrgd4kgxh1OTY0zqkwCy1Gzjq9U1PGq0UQ9CdEmwisIT764XpV4BJJoVeoupfhERsNFsNBh2LX8THrp/F6wAI3aI6WIWR8dHMJLPMi7L7S6uVRpYaHbQ8X347AR5+o8RQJ4eO3Pm7kbACCC7u31M6QwCBwkBI4AcpNbehro+WQCJHSB0Ky2AtB/ew/zHl9kBguXHsBs1TpBOMoWOsSpCh0gf/CqiwmOtL4D4mJ6axosvvoi333kHf/mXf4nz587BzWQ4fnT0GXYturvW9dvQUvvvEkYA2X9tetBrZASQg94DTP01ArVaDQ8fPsSVK1fw85//nBOiN5tN+J4SQLbwjKZlQNdy0LRzyB85ziGwimfOozs9ywIIkbMigEhpkiE49U9MSxECg/Zc9y+3kus2dtSQABJScnMSQHw4YRdTeRenJ0ZxenocZ2ZFALlyfR43lipY63bRDHz4VgCfXSCW5CVgh04sgKzfJYwA8rT9dVgBhMcIrePDELnQx9GRIl47ehhHJ8eQyWfwuFrHlZt3WDCoh7YIIOqrx9RuEUDScqeINEULmLZDnJss480zhzFSyOP+agPXl9fwx/lFPFYCSBwG62kRf/bnUduNujaO5R2cJ4Hn6CHMjpZ4jN2t1PH7ewu4ulLDUqeLpk9hCLUzTlOYz77Mg+64ngCSdqCpNB5RhknJNPmkmkSh9kLJBZMLPYw7wJFCBqcny3hxboqda/S5V23itw9WcH2lhmqrjY5HOY2e/mMEkKfHzpy5uxEwAsjubh9TOoPAQULACCAHqbW3oa6DBRB5EUq/jFIOEB8530P74R3Mf/gu6jevwlqdh92sI8M7a+SFNvFHnAMkjMMfyGu37NCKHSA+ZmZmcOnSy/jGN76BP//zP8eZM2fY/ZEKl2EEkG1o9d1xCSOA7I52MKXYPgSMALJ9WJor7W0E6vU65ufn8f777+Of//mf8eknn4J+1vW6/EzfShgsFkBgo2FlkDt8HEdeJQHkBfiHjsArjaCrorxLKM84nGdir/reBnfbSr+xAKJ0ClnXKVeNOED6BZAzk2M4d2gM50kA6QR49/pjfLVYwYrXRT3w4VkBApUAna7HIcp4ran3aK9XMSOAPG2Tb1YAyZDTO/RxfKSEN44dwbHJMeTyWTyq1vDu9du4sbyGamihywKY7gc6FMoWVM2nrWDqPO1B139yL2MhtGQBh+wQFybLeOfsHEYLedxbbeCrpTV8Mr+Ih42mJHnnfDXPux6bA4PGz3jGxqlCBl87NIp3Th3B3HiZhY6bq1X8fzcf4Q+La5hvtTm0kxZASMLaTTXdjACiWjbhZRlcEy1AaMcZCXz50MNUxsLxUg4XDo3i1VOHcWSizKDfWK3j17fm8fnCGtaaLbS73uYao+doI4BsCT5z8i5GwAggu7hxTNEMAgcMASOAHLAG32p1+wQQXoHq9OXpqzuBj6zfRevBbSx8+C6aN6/CXluE02rAZQGEdvWpK+oQB3r35YYCSIDDhw/jjTfeYAHk29/+Nk6dOtVPlBgBZKtNvmvONwLIrmkKU5BtQsAIINsEpLnMnkeg0WhgaWkJH3zwAX72s5/hk48/QbVaRafbUc91obCe5qMFkHroIjd7DIdffQOlsxfgzx6BXxqFpwQQ4tWNAPIkhLcqgJBjgMKfigPkLAkg02O4oASQ311/jKtLFSz5XdRIAEGAwKINNip2v3KAkAjy5N5gBJCnGSeymk8kmX9CCCztANECyImREt46egTHSQApiADyu+u32TFBAkhnVwogglK0419FWKM/yhYwa4kA8o2zR1kAub/SwNWlNXy0QAJIC/4eFkDGXAvHcw5emh7FWyfnOKwTuVlurVTx37ce4rPFNSx0upzj4iALIBStgBwgkxkLRwsZnJ8exWunjuDwRJnHCgkg/3XrMb5cXGMHSHsLDpB4djXz19POX+a83YuAEUB2b9uYkhkEDhoCRgA5aC2+xfoOFkB0yIi02mAHPjLdFlr3b2Ppw9+jeesrOJVlEUDULquQk2NaEuKAw2ApMWUIAeTo0aN45513WAD5kz/5Exw/frx/l6gRQLbY4rvndCOA7J62MCXZHgSMALI9OJqr7H0EWq0WVlZW8NFHH7EAQn9SYvR2uwXLEvfAlgSQ0EI9cFgAmVUCSHB4Dn6ZBJD+EFjpuz2d8LL3WmWd4PlRRTYWQJhQ1vmk9X5rDoFFLp44BNZ0PoMzk6M4Pz3OAkij4+O31x/jy6UqCyDaAUJzJGcQUSKIMNbpfdKauI/bbKsE4kY4bNyyyaXnXus9wyRBl1C1oYS6DX2cGCni7aNHcFIJIA+rVfz2+h1cW15DhQQQ2HC4JWksPz8HyHqvBPRzSlHCfSgkASRkAeTi5AjeiQSQOjtAPlpY3rQAst59n9w3ttIP0+fq9Nza61K2gZmMhVNjJbx0eBrT5SIT+g+rTXz4aBG31mpY83y0OKeFvKfpwFHpa229d2tsNnulnXKAaA8gCT8OQmRDDyMOMJ21cXyshPNHpjA1QnhZeFBr4v1HK7izWkez20XXf7oQWMn+0Zt0XuMy7Ovsk2enp0G7vx/2lmWzbbfxDGqO2G8IGAFkv7WoqY9BYO8iYASQvdt2z6Xk6+UAkZ2Tsn1SL4Rsvwu71UDr3i0sf/Qu2revwamswGm34HL8YIm0zYs9iyKt0ovzkAJIGOL4sWP45je/yV8SQo4dO9aPybArRrN6ey79aTM3NQLIZtAyx+4FBIwAshdayZTxWSDQbrdRrVTw8SefcA4QcoIsLC6g2WhyXq+thMCixUUntNAIbGRn5jCjBJDw8FH4I2PoMs0V03viAjlIn7RgEG/8lwUUrcvkM7wAEqMnOUB0CFNygLjKAXJugkJgjeOF2QnUOz5+c4MEkAqWPQ+N0EfAG2FINLFgR+tFET9ku4wqjxZclINHt95GAXv6Sbz1hJMn17u3p8RBuuQ3w4fsSqOs8d6oL0a/7wkpq5stbr/h+rTGtfc8jWdMgIujJxuQAFLCO0dn0wLIjTv4arnCAgiFoHPhwGbvt1Ya0jXbqJ7DlX79o3TPWe8IXV8dAmvGDvECCSBnjmKkSA6QKr5aquCT+WVOEk4hsAIOgaV7t/yZFAjkvUa1ZNTh4pom66z7SS8BLtcX4U8LGDIudU16SW2ZwdKkelI0DJG1QpSsEKNZF1PFAvKuA1pj1zoeFptt1LoeOgjhq3c0SndPNySMuH702sY3iEdZ9Dd14/5+N1iU0fWgd8KorgMaSf8+ed1BM5OeGaJnRjRNKCfZOjlA+l4XVQ4QBwEyCJC3Q5SzDsaLOeSzGZCiW+8GmG90UO148IIAgRJnB/WxWMgYLGzFraieQLrcSjDU9aIfS3/QM52ep3vnj/5SxHOR5LpJ96P08esLMdEMoU5IZ9FJzv1bHbPm/P2DgBFA9k9bmpoYBPY6AkYA2est+IzLHy+p0zk/VEQC3uHHkoYF2BS6olFD695NrHx8Ge3bN+BWV+F0Wpw4UdbztKC2WQCRhdjGAgi9BBBxeOLECfzpn/4pCyBvvvkm5ubm+tEwAsgz7iE7dzsjgOwctubKzwcBI4A8H9zNXXcfAp1Oh3N+fPrpp/iXf/kXzgXy6NEj/tmTBJChdqKGQJcEEN9CZmYOhy69htK5C8DccQQj45wgnZOgKzIvTR3uPqy2v0SaVhXiTedC0SJDL9GqE5GnCeUBcgMzpES0xTvItQAyTSGwJkZZADk/O4l618dvrj8SAcT30Qh8hCG1CuBS+KTQ4jYSElDliJNVY6xWJQSQQVKG9JXkKlaQjI9NnhXTlUL39aXK1nfv+zMKqaQaSm3zUX6Y9D31v3TZpEZqfZygsAeJcn20t3LJSGJu7ZRJCljpntN7fjyWNPMa/yRJTUfCE0LYYYBM6OOkFkAmxpAvZPCQQmDdIAdILICQA4TkD+0m0OVMkbmRe+jJvTxJfK8nWyWvsJH4IR1BM/fgJOhaAHlbO0BWq/hqcQ2fzq+wACIhsOL6aHo9KczRZaW3JvRD1etiGjwtbCR7ZHJ+s6PQb2nCW3fg+B5JAYT+nkRLkKAtZxTeKWMBGYd8OYDvB/DDkL9cZm4LvUFNQhaTSyawRJiUeUL3zIQQot/vEm2ZJNOTI5DHMwOh5534irr9Igz0+E7oB8mxxuUN4/GT7LP678lZSpe8V0RJzQmhYEWzD/V12wrhEF624EIGmY4Pxixu4t5x09uXky3fW8vESGfBK85/lRRAYvwTo1bhnX4mpsuSmkd4XqZ21vP/euVMCzZ6PuwVxPvnqPR5Tx7R5rf7HYFY+N76BhOZ65Jjbr+jZ+pnEDAIbCcCRgDZTjQPxLV6XyH7F060QKSFutNtw65X0bpLAsh7aN+9Aae6xgKI+D3oxYCWwkoAUW9BElt4/SToenF68uRJ/Nmf/RmHwHrttdc4J0jfp5cdWa+NzDpt1/deI4Ds+iYyBdwkAkYA2SRg5vB9i0C320Wz0cAf/vhHFkCuvH8FD+4/QK1W6xNAko/13kd8igxNcOMsgAQ2MtOHMfXSy5wDxDl2EuHYJNqWA5/CbEU5QBTMT8iBsJ8aIk2/psNNEb5EemqqgVdsRDxYQpJGYYMouBHvmIb8nn+nqWCVKNqy2DGQCboYLIA8TAggtJtaZCmXiX0LAbtAiDAVKjAqU6Kdqf1tzd8LvRc1FRGkvObscYxE5GgUZkuta1VYVk34cd2igEBy2SQ+Oqcd/yyx818Tg1QuKV+/WMS0dIKIZJlH4acFFCch8NDxvqoHiUNULvm9XFtoblXyPgeP/r3UgcpDJzGtrQaQrMPln7KxKa4vXVy3AAWPIwGEkqCTA+TU5Bjy+QwecxL0O7ixXEEVNofAko1O/TIj3Udjw22UCqE2eFkvuEv9GNOIkJd/p0ntjQhefQ+NmsXuCEqCTg4QnQPkwUpNJUFfSoXAEqcBSTviJKPnOtWDOHK+YoSXBjFJzcejL8ZY1yruX4yRzpGo6sx1VA0k5D9tDpPKx462ZNupX3JeHbqeIvct5VvhgqaRUzfgGwUWyQDUL6X9tfdF/qYFDO3rpyNEtKTz9E9lLKjfqMLGAoj0Dd2PtZSRbGc+IhrSukzUFyweD6yHknAgU5Tqt6oDc6jl2GdDG/HisRI7anSOIYGXXE5a/FT9g80wIgapgTZI4eLGTr5axu0b/1RXJf6JzE/choHMfw5vEhQ0IjGNe1z6fVy1blwk9U4ddZOoD8koTIeg1rJ2PN6iHfuJh6yeC8UFFHW2ntxZ671Qmxft/bRu2Hxdoift5k/tOyOW4ZPP+G24sLmEQcAgcAAQMALIAWjk7a1iesGld9Ml1qO8KKMFIzs9ahW0797EkhJA3FqFhRG9BJWX0dgBIsv2Jwsgst63cPr0aXznO9/h8FeXLl3C7Ozs4DelYQAw67JhUHquxxgB5LnCb26+AwgYAWQHQDWX3JMIeJ6HVrOJzz77DP/yi1/gvffew7179zgReq8DpJeiG1ThJBFOv/dCC83AhjM1g4kLX0PpzAXkTp5FODGFluXCJxIwQaQLe9Urr+xJaDcstCbO1L5uRdDHpLEm83nnOOV9UDScb4WMm9C1RFxyhofI4auJy8g7YZFIQgKIh0N5F+cmRiIHSI0dIL0CiBQ9FkAU36jD8KiaSbupu/CObUXbRmRuTCTzDna1AhUyNiajJc9IgpxUBLsm/SiQF38VkUi310KEEJOCBWUBEOJXCsj3SZCP6wsgcVMJ0RyLPCQQ0L113eh+nqqLFp4E/+Q1FIWcELB0mXWb079ZfEgID3rsiNiTdnvrq4vIIw4QN/RxbJRygBzGqclR5PNZzFdqeO/6HdxaqaAGB23Ks6OIcOoj0f0HiEJEZGvsBu0V1vdmwluVT4S3mK6P66nbc5CvK/6d1EtGAF2/ZCElgIzlc3i4IjlAPl5YSOcAIfGUc5tImChyAzD9nxK0NFeuG4POSL9PxdS8/DwalyxQiLAoUot8ImeWqkZSANE9j8/Uv1dX1SM7TXmzahIR2Vqo0IIVSxbc32jMS/moHCJliPBD5YtEFdXzWSRNiCB0A+oz8Xte7DQRIU/NI0oDIhwjoS8xlkSykRpo8YPmIvoBj88ghB2oqusck7YIJlR+Ejm0sBGJCpGgqNDnMF90XAJzFh6lTHQe4aSFyfWcg4Jl+hOPv7gPRgIJCyAiRvG8we/IIv4KnvKJx2b6OaVkmkhI1PfXz7dojghtJbrSn2nRMKKqY/tfJKpG0io7gZL9RvcfI4D0NLf5p5oP6I/tolviXn8w1mmmExkEDALbh4ARQLYPywNypf7dQandg7y4lcSIbpsEkDW07tzA0seX2QmSaVThdDtsI+bXDcr9wfk/oqXf0ALI2bNn8d3vfpcFkJdeegmHDh3qb4Nhn4vb9UQ+IL3geVTTCCDPA3Vzz51EwAggO4muufZeQsD3PFAeEBJAfvGv/8oCyN27d1GpVJhITOYASa5CBj3iNeGjCVHCgQUQSmo7cQgjZ19E+ewFFM+8AGvyEBqWC4/J+eTLuQ7NosiwvQTmJsoaix+ys5uYME5VrYmvMLkjn6hO2vEvBKaniEDexBI5QDSOcj1NLhI1Sm1I60NygBzKZ1gAOX9oDOdmp1QILBFAljgEVsBCAi0VidjnoiVcDaldn0oAkfYTkUYcAXqHtwgJVBYiSZmI14m4IwEkovwUevFeZ+aQWfghMYa+0Z53JXhoYpLIVdmJTrkThKBX5U+QqIP9H+lQVSkHiCKWmYhVfDZh203s9GcKvtfB0uuE0IJOJKzIAb2EunZkUH01SR8RVwkynTlqCgukBJC3VA4QcoDMV+q4cv0Obq9UWQAh3zfhzsStGmc6XbSMV+k3kaDEh/YKFIJnRAQrISxy5vQImLG8EFP+fIHUel9CO8UfOUsEkAAXlANkLJ+PBJCPSABpNuFbFAJLZTWhPxUBT6GkOBeEss6wW0AJCFrCEEEjPd+kKehYBIlxGxBmTvdsFl2U6yEKFSXIimNDOo4WUGLxIyGFRSG2BA0dSS3K18j9msh/UhaEnKfrepbDYe7EhUTjhMagAC0ChXZEySiOHSAkp8SRAGR+sCNBIWprLUwkBBBVwmhciztF+hGP0SCBr0p3weKHTeWVMMraqRYhkBKK1B34fVb8PfRrcb1RbpRYpNNCStSH1HViR2EkAfMh8ZyoO2My7Ff83GHBixtVtaO+vxrXWgzVImCyDwvuWkDV11dv2klnTGKMcbF1CDEeE4neokUkduBRu+kZVY+y2NnWO2rj93vzor2JR7M51CBgEDAIGAR2CAEjgOwQsPv3sknqIY5sHC8gZVFJL8huuwmnuorm7RtYpBwg924h06zB9cgMLy8HsTU6egXbWAChRbJl4fz58/jrv/5rFkAuXLiAqampftiNALJvuqIRQPZNU5qKKASMAGK6gkFAEPB9H91OB599/jn+VQkgt2/fRmVtTcQPzcb1Rh0ZAOB6AkibCOKxaRRPn0f5zAWMnn8R9vQs6iyA2FHoJE1E9if/3n+tpcMkEUmpCemMEh2igEUc7p7i3oPdH1kKURr66IQ+PIRMxAdMEcZCCK8JUwIIiViEMQkg4gA5HzlApjjpsnaAiAAiJGMsgMRuiBThp10eSpSgvegkFJBbwqW1IpWKdn5zOdVXk66KZI8pPE2rKiaQ/ym7xYnQzSBEBhayloUMhfNSueu8IIQXhoIFgI5FJKuIIHSL2JmR3HMf7/eP6XntwZHwMhJESOhDxwLf17FFDKQjO4QRYU/N0ZOPIaa19WjQ7SHOEqFeNSEaU5TaSeFC1dGmeibyEHCOiABBQKIPEckigMyNFPHmscM4oRwgj6skgNzFrZUq6nA4BBZzuSwiCaZ6Z7+mh2VXfxzaa7AAkgjCoxhbEb3iHfExza7JdcEgaudUnhGdDFrO0h/JAaIFkDmMswDSYAfIRwvzeNhochJ0mpfYtWDZyNgiAuiQVySCsFOH6kp/KgGOxUBKB98XCi2mxuOeosuepJW1ECJueSv0RXywbe7z1PepicmJQvfuqL5IZdUhpqQ1Ali6L0Tx9DW+EoqJ75RIlh0ggG+RDCIiILUd5VCif1E/J7Ego1wTXHK6J5v8VR/iagQIAx8+fXnccIYNFUZM8EykY1Eh7+Kxydj0uvVU01FfzVkOMpYN6sN0VXatkGBL4x9Al50UqWBOUbvziFOCUdxfY5eHlF7EBd1afbS++kEc8k7GsX7L1aED9RjVvjPeCkibCGmutSxuS+6V5CoKZO7yeK6VnirnxaGA9DyiK8N1VHOc/EyHtYudRCSoUt+le/H96PrUbwPAC5RwR+KlFtJ4XgoSIkg8ZrSDTs84GhcjgOy/dYOpkUHAIGAQ2MsIGAFkL7fecyl7vwCiX9Fkww+9fEpMYKfdhL22guYdEkDeQ+feLWRbDWS8jiy6eSGlFr5RMrYhQmDxS6CNF154Ad///vfx9ttvg9wgExMTqV2iar03HEpmY8pwOD3Ho4wA8hzBN7feEQSMALIjsJqL7kEEAhJAul18/sUX+OUvf4nLly/j9q1bWF1d3bIAQssNItlIAMHoJHLHz3AOkMmLl+AcOoy6nYHHhKSQRPL/mjxK7JDeg7g+uciqrorMI4KWSDgSQLK0ixoQot+xkXUd5LIusjaQCXwEQRfNbhst30PTD9AJiBR0EXJCeZULISIZhSgVAQTI+EoAmSzjPCVBPzyFWodCYD3AF+QA8QLUiWBn50VMPkpSdNlhHpN9ISci1iQ4lTnLYoGNvOMi57hwXZJtQjS8Lhq+jyb1NSal4004cd4Jda1I+Ahh+wGcgMQPIGfbKGUyKLgZ5FyXk7N3vC7a6rothKAviSBaACHRRCdxZ4dIKq+KysVAQgInWtZ5GXSGvFDED8dBIZvhdiCClISPdtdH25NvNxBKWocbkvTx8qVd9UzcKkGKd/BHuQ2EDOak2CrcmGBo8z2pjrlsltfcxJF7vod2p4OO58Ejl07osxh2ZLTEAsjxyTFkC1k8qtZx+fo93FypoQGHxx/1CiLISUBjAYRIaSUKEIUv5HMkyyS6bkylaiI3/qV+i0jkalDXYHFIvWNEpHZK9OKXFkXwx+4KGhVJB8g3z8YCyLWlVXw8v4BHLICIq4nbx7ZRoDHiOMg4DhPZnh+g7dH48NDyfbSZfKc+J8HUlDyX6Ms6pJBq+yjkleBC/Yl7vhJOJNww9U0fOcfi/sF9ngS/IESz20WdxMQw4HuT457uSW1ArgXub+TkiMLHiVjQVYKJ3qBGfVd/QssHyZ6waJTL+BFxSwSQTGghF4hTinodJVjPZxxkXZvnEQ7lFAY8ZpqdDuNCfYO+7KhJ5IiJ7qnVjmh+1oKCCF8ccpm+gYyTYjaHQobGZ4bL4AU+91fCo01zlRYrE2Gs4nuRAGeLU0wJmIKXEtiUsYfHkxpTEvJOQnHpj5ZzGOeAxjUJsvJbcdHEIgz9WIebyzg2ci7h5XBdKPyV54c8xhs03sldpARcLepFQr2OdtYb+i8h7cUOOZpXQp7PChkXRddBwXa4TcnB1PECNPl+JBrZ0j6R8BMod4kSXyKHjsw3IoQo8SwximMhZN89SE2FDAIGAYOAQWAPIWAEkD3UWLujqEMIICopotNsAmvL7ABZ+uQ9dO7fRr7VgOt3ZC+WEkB4KRvSC4GEAIhjw8ZW4HiHGIUAoBdyh10fP/jBD1gAoXwg4+PjRgDZHZ1kR0phBJAdgdVc9DkiYASQ5wi+ufWuQoDmd8oD8uWXX0YCyM0bN7CysrItAgiRh22KeT4yDnvuJDtADn39FbgzcykBRPaBq93BOslrYmf4rgJty4VR4o7aSU87f8llMOI68s0SMeYyeUmkXC7jwiVHADsAuuj4HTS6XVTbHiodH9VuiIZPzgQhvAVH/V/CAeL74gBJCCD1jo//fYIAwtR+GCDv2pjI55BzbO4vbRI12h1OmJ53XZSzGUxkcxjNZFB2XeQzLjKuy4JB3eui0ulgudPFSruDtRYR0wET2TqxsxCEAYssJKQULAclx0WJBAiXSG6XyVW6V9ZxeRc/iQId32NxhQjniuej6vmodbvo+lRuHfTHZmeI5O6Iczhw2KDQhxv47DLJOkDedVDK0r1crjPVg/DPuESu05oZ6BKp3vU5fFi966HWDTAU/AAAIABJREFU8fjvJEhpV44WQIiSlJx7KoeDcg6IlyRE1rZQdlyMuBmMZDMs8lAZ8pkMspkM5+EhUt3zfXS6HbS7Hpqej2a3g0aricliDq/OzWJuchRuIYcH1QZ+f+M+bq3U0FLZS8hVMeLamMxlmAwmQYowqnTF8UMurDi4WLJz9wog8rvYG+EjY4Uo2DaKRObmc0ykV1pdxqNFJC4nJheGOE3EDhJA4iToFyfL+AYJIIU8Hq00cGNxBZ8+nsdSu4VMLod8NoOiGidMIvN4cdjFEDDx7ks9vS6qHQ/VLvWNEK3AghdysCgt/UQBjqifkxTAdXJdjObzsGybRcJW10fX8xnRkuugnHEwmrEwknFRzmVZhCExxg8Cxnal08V8u42VjoeaF6DL4gS5I0jQ81FwLYzmsyzc0Kfl+Vhpi3BCxDcLEhGhTQ6FALbjs6gxWsixw2C1Jf2BdJG8ZWPUzaLoZrjPFjMOf2m80tzBYcKsEF0aL50O99k1hUvN89HxSRhIJivXOUJiB5jOOkKhlvOq31LfLbvSbwu5HHKZjAhRJDgEATo8VrosJLSI3FeCJYl4kZ+GnFsAi0VtEpDYYRWLLHS/guOgnM8i6xKC4Pljrd3hsc+CaiJwFAmfLCbDYoGBcKbqV1st7hPdwAOZiGg+oXFObUftTdjS2OP5hYSvIGTho8Hjm3Dz0OA/fS4nh/9Seic7Q5QAokPKccgvJUjQOKc5vZSxUc7YPMeUqZ0cB3nLYRGUBBCatxo0vv0QLV/qSSIv4aXzwLC7ib8hOoGc47MbLc6slNxbaASQLT+wzQUMAgYBg4BBYBsQMALINoB4sC4xrAASwGk2gNVlNG5fx/InV9B5cBv5dpNDYOmXLr3ba1MCCNm8HQcXL16MBJBTp06xANL3MSGw9k33NALIvmlKUxGFgBFATFcwCAgCen6/evUqfvWrX+Hyu+/iq2vXsLK8vG0CCO1U9kpjCGeOcg6Qwy+/gezhoxwCi8i+OKa6yjexzwUQHWKJxAUOYhP4LBwcGSnh6GgZR8fLTGwXXQrvowMU6Q3zIeejIEJ2qdnBw7Umbi5W8ajewaoHtJgJpL3OQpiJA0TlANlAAFkkQl8R1tQEFDKJd7qHXcyUC3hpbgaUk6FWb2GpUsGDlWUm5idHqMxjODs1gSOlAiZIsHBsDr9DAkgrDLHY7uBWtYnry1Vcm1/FYqMD31FJgIncVUJEAUTWO5gpFHFibByHR8qYGMkx2U0hYzj8jE7grcLsdBCi0vbwuNbE/bU67q6uYaXVQpvEipBISltCISUSjkvI2BBZEj/8Lgo2MJrL4NBIEccnxjEzWsZYMYtC1k1GgZPo/ETYBmCxZaHewq2lNTyo1LBYb4LIZHI1UcuSA4R38Uc5Kcg148P3uxw+ybECjGUzmCuVcXR0BMcnxjBVLjBJSmGdeKc5kcHkMpFYW+gw8etjoVrDvcVFFotenJ3CzPgIrEIO96pN/PbmfdxeqaMTkivBwbTj4PhIARcPT6CQtTlPyL21Km6urmGh3UXLdtgFIKGhBuW7kLlCh7Li8EosVnVRcixM57M4MjaCE7OTTKLfmF/D/dU6FlttJnP5fSOxSz+SUVS+g2TInpIVYsYJOQfIN8/MYaKQw6OVOm4tLuOLRw9R9z1MTYxjemKM6zyez7EAQwQzhV4igYckBer53UBI8seVBu6u1XFzrYb5lo9amOHcRJJDQu/rJy9MgKwVomQDh0dLOH9kBq6bwb3lOhbWalir1pCzgKNjIzg+XsbJiRJmSjmUmTQXXwmR0iQqkVPl6vIarq9WcbvSxGqbeqDLQlsBHg6Xszg/M4mpUpEH9lK9hS8WVvCoLv1WXEzUf6g+AXIOUM7ZmB0r4dyRKRYzrj2cx+JqFV6ng5KbxdzYBGbHRjE9VsZYPos8OWSUU4NEEJecIOT+CQIsNdq4vVLD7dUa7lWqWG13IleQzushCceVIwzU3j67iHIIMJHN4mh5FEdHR3FsdATjxQKLhNTXaU4gUVcSwVMoLgtdL0C12UWl0cZqvcmiiPze5vwgNEdUfR/LHQ8L1G9I2KE+FobIhQGmS3mcOTyN8VKBOyLh9dXCCo+/tkpSTmON2p6FD8vBmJvldjwzQ5v0AtyaX8ZCpYJ6t4F81sGRiVHMjo5gulzCaC7LfYi+JKBw+DkStDjkXYC1ZhsPVqq4v1LDvdUai1Vd24FHc5xKlM75TVQ+FhorHTVR0fXGcznMlWmcl3B0rIiJQhZ5cvjR8YHK66JCt9H12iSktX1UW21U6k20ul34JPryPCZ41XwfayQqk7DT9VgAEQ0mGbbNrHQMAgYBg4BBwCCwOxAwAsjuaIc9VIrhBBBanNrNOsKVWADpPriDfKcpDpBQXonlZWSTDhASQFwXL168iP/zw//DDpATJ09gbGzMCCB7qCdttqhGANksYub43Y6AEUB2ewuZ8j0rBGgsUB6Qr776Cv/x7/+Ody9fZjfI0tLSwCToTwpMpYP/6BjsHA+fYtXDQbc4Cv/QEXaAzL32JnKHj6F2QAUQIi859FEYoGhbmMg6mCkWcIwJuRKTooWMAwQeAl+FPCIS3KLQNrLbnkIjdUMbC/U2ri9UcGulgXvVNhNigUX5AkgAofXeYAHkhUQILO0AYQGE7yMkOAkE5JDIBm2cGKcd+ScxXSphrdrA45VV3F5Y4LAyc4emMDcxziT+ZDaDQuhzPjruK5aNwHGw2vVwu9rEV0tVfPZwGY/rTRZAONwWPGQQoBiGmMi6mCsXMTcyiqNj45goFpDLUsgjIbR9nwQBCTRFIgHn5nBs3mFf7wRYrDVxd2UVD6t1zLc6vPNfdktLfhC5n4TuyQUhiggxYgPjeRI/CpgdLePI2BjGCnlkaVs2E+mUN4HyJ1D4GotD5NBa2HKznEPlwWoFd1fWcGN5DfONFuoqjr8dSrglyQEhoWrDkNq0y0T7SM7FbKmA04QdEdejZZSyGSDsgkLTcV15d7fsb6dQRiTmdAIblVYbi6urTKifGh/BaKkAP5fB7Uodv7nxALdIAEGG8zIcciycnyjjrVOzmChmsVhr4NbyKj55tIC79Saqli1CJAk2TxRA4vBeRMpnww6mcg5Ojo3g1PQETh6Z4h3rH91+jOuLFSw026h7lLdA8jukP+s7QEgAuUgCyFkRQB6v1PFgZQ23lxc5kfbM9BQmxkZQLuTZQUHOIUlcTe4NC3luIwkfR3liKu0OHlLfW67gdrWFh01yCcnxiuLnAEkkgBSsEKM2cGpqDK+fOY58Josbj9bwaKWCSq3GboFThyZwbKKM2XIeoxmHxwjdn/P5EKHvOEzif7m0imvLFVxfqWO55bGEQO1eRgcnx4p4/cRhzI2NsgByf62BK3cf43alhiYR3Uoc4hBOYYiSC0zmXZw+NIZXzsyxcPrZrXuYX11jh1Apn8eRiUlMlkso5TMcYsnxAw4DRYklCBcqOzmoqE7kxHhUbeLOahVfLS3zeKl2PbTIEci5dCjHCJH7kruGBMpc6KPsAJMk1pZLOD0xgcMjoxgvFHlMcMgrCs3neVwmChmXsSWslGs7sAIHPjmDWk10uuLc0M6Pmh9gqdPBo0YLd6t1rLU6CKnc1CYIcGysjEsn5zAzVmYB5OFaDR/encfdSp3FAMlbRCIYkA8tjDgupjI5bsdLJ2fg2CGu3n2Ex2traIddFPIZzE6OYbJURJnCdlFYNQ6Hp3IZUdkdKXsum2EBZ6XWwL3lGr4kga/aRMUP0CQXhi15nLQLhOZN+hfNwdQ/x3I5HGa8xvnPCWofR5xKNM5DUomp/1IeEhX6kJxfFLrQ9wK02i12+nQCiwXuFiwWi8hltPD/s/embW6c17X2qkJhnqee0HNzlmhbFiVbtvPGOV8z2Dk/MSef8gdy3iTHSexjSZSswZpFsgey527MM1CoqnOt/VQB6GZTIi1qIFmtqyVKQgNV+3mqGtj3Xmv1ejhstdHsDwU2TwCI7y/9Xb2H8l/Hr4BfAb8CfgUerwI+AHm8OvmPGlfg0QBEHsIMEPlAYkHrdmDVKujubKL28XsYHTxAeNiTKTcVSfmXAxBaGty4cQO/+c1v8Pprr2FxaQmpVMoHIM/xTvUByHO8uC/oqfkA5AVdeP+0H6oArwXe4zfv3cO//fu/4/bt2/j8889xenr6VAAIW9UM6x0RgBTmEd+4goWf3ELoDAA5mwOgvNWfzwwQlSvPRp0t6oPZaBhX2TzOJlHMxERl2+qNUG33cNpsoNnrSbOSKgBWKW7omIkYqlFfzEEPhkVNsV1p4eP9Cg6bXQw1G6aEJrtNOS8EfUoB4gEQWmD9wbXAOnUtkdiwlhwB2sjYI0TsHtazCfxiYxUz8QRa7R4qrQ4OG03oIQMrpRnEo1H0ekP0un302l2YQ+oygAAbrtGoNFQbAxPHnb5MndMKi5kHjmQajECbppxhSDP9pfmiTGbrRgjdgYmjWh3VThft4RADayT2OCQK0uw2DCRDIWTjccxmUmKR0+oNZUr7s+MKDtpd9Jh9QBjnhph7cCdic5I9iBKVN9kElgpJpKIRWLaGdm8gzeVGtyN2Y2zssiFLpBEJBJBLJLBcLCCbiIGs6qTdwYf7J9isNXHSG6I7olKHs98uVHBtZnVnhIBlIhsOYSWbxko+jdViCrFwGN2hg1qnJ03aZq+L0cgFL162AM83FEYmkUQqFhWrtEyIjV5adOnoaMBWrSUAZKveQY8qFGhIOjY20nG8sTyLUjouDe2DZgt/2j3EZqONKpuq4o6rjvXRljlewoAueYNRe4CFRBgvL8xgKZ9BKhHDabeHd7YPsFVposUMBVrzXKT+UB9cpqbV1V5lBogCINxvJeRiEZzWu6h0e2gMB6ReSKWTspaVRkfUBJ3hQKydOAHPPZHQNKnvTCKGQiKGTDIqj6e6gvX59IgN/75AMwm3dgOm2eRns50AZD2XxuuXlpEIhvHguIZaq4uRYyEei6A0m0MkbKDb6cp3p9vF0DRlj2u0gIrGpJ5UJ5xwPVs9sdHip7SwZiOpDbGajuLVlQUspJOAHcBeo4Pbe8eiUiEAoXKJCRWS3SPgQUMhHMClYhqvrpckb+Tug0MBYbFEHFFC00hEbLrKtTpanS6GQ1rBqXuH1MUwUIhFUcpkkEvEEIkaaA5N3DuuY7vawF6jgepgiB7zRQjFxgCESgwLUcvETCSMjVwWa7kMlvNZBHQDJ40Byq0uqp0WWmzWuyHrDPeWjBY9gJl4HKuFPGYTMaSCKqeiM6KKgcoPW173tNfHXquD7WoLtW5fuvkEIHHYAmB/vLqAuRQBiI39ehvv7p3gfqODnoB2BUCYFxR1NKT0APLBEDbyKbyyMScKmq39IzR7A4QSUQSjEQTDIckoqdUaaHW7GJhDUcfI/VnXxeYr59ZrxgUXrb6FT49auFdpYbfZRGU4QF8HTCpBXBssAhAeN2vG/buWz2Mln8FiJiEqpQrVUe0Oyt0OOkNT9iC/qF6hwiiqayjEY1jJ51BMREX5w2uSVodN00HDclz40cdhuy3wtd7tuwBkAiknv+wf15LBf4PkV8CvgF8BvwJ+Bb69CvgA5Nur7XP6zGcBiJph874nIegCQHodWJUyuvfvofbx+xgdEoD03QwQTpJ5HsgMV3Rl9o+RAcKJw2AwiJdeegm//e1v8dprr6FUKiGZTPoA5DnddTwtH4A8x4v7gp6aD0Be0IX3T/tCAMLrYXNzE//n//wfvP322/j0009xeqIAyNhNYyrQ9SI0MW264SlA2NHk+5SRAJAkbAEgVzEvAKQkCpChNGmng1uV0sFNA3nuVswDIJzcp7XLUiKGV0qz0hyj0oFWJvuceG+0cdhooN7vo0flAyeqHUgjdDakYymbxOXSLPKcIDeCOGz28P72MXaqTTRGJvq0WvJyFzQGJTtuCHrwoQwQBUAaOANAJFiZ09QjRK0eNrIJ/GpjFQvJJLrdoVIg9AdwjAAy2SRMAAeVJsqNNprtLgZDUzraQXrsR6PQAwFpxjJ74LTPbIYRRpprOwQL+bCBlWQSa9k0Ls8UEAmHUabtTKONndMqTlptyVZgc5U2Q9xvDMGmh346GMJ8KoH1Yg4zyQQiRgiVbh8fH5xgp95CdUglArMV3IBlaSqz/g6K0QjWClks5lKYy8REUVJp93Fcb2GvUkO13Va5AbT1cQEIp8VnEglcni1irZDBQjYhofSfHpVxp1zHVr2N6sBU8eYSvO2pTixEqPzQIdDl6mwRpWwK6URYlBO7tQ726k3sE7wQgDAnhRP8ch3JO3cBJYVUWiynljJJLMQjmGG2R0BHy7ZEcSAARELQidmAsD3CcjyCW3MFbBRSyCYjYpvz3v1DsWk6HJgCK7wckEk89+TyU9f3JGw5AhtpzcRqJoafymR+UgLhdxttvPvgEA8aHcn+kUyah/I/zsOPybR6zLXAogLklxsLYklW7wxF2UTLsT7fkxqaWBLtlRsoc/rdDfVmjdhgjkMXJRLt2KjUWC2mlUJG00Xp8OHeCXaqLdT7I3SZzyEWRkS1BCAO0rqDS7m0KJ6ykQiOyg10+kPACCDA6f14BP3RCEfVBiqNFpqdLvojU6yctGAIoUgUth6QMOvOYITWgOH1XAkdYVhIEYBkYrjlARBHx26ji7d2FQDpugBEckrEqs1GKgAUQwauFNN4fb2EZDiIvZOa5JsYsShsw8DQdlBrd7B/UkGVShI3fFztRGbN6ChGo1hKp7CcT2OpmIZhBHDS7OF+pYHPj0+w3+6iDU1BEAlI575QtlcZ2FhJxnFzYQ6L2TTikZDk+Xx51MBurYlKu43WcICBoyywRC2l0Y5KE+XDtdkiLuUzWMvGJXujadoo90wcdXo46fVFNcM/7ze7aPV5/7ARAhUzBCBxvDIGIA72G23c3j3BjgtAqCQhAAk5GqIOXABi4FIhhVuX5pGMBLB/WpP7jx6NwgwE0BmNUGl3cFiuoNpqC+jkHqbHIC3DqCTKR8JYyaQF+FwqZGDoQew1h9ikku2I9eqgrTnoi/qH1nDKWo8gLaE5olx5aXEeJdYrFECrO8Ddwyoe1Jo47nbR5L3Fva6YbhJxIeBcPIorxTzW8mks5vm7IYj6QNXrkGCtN0CF0KjTxVGzjdbABA9dsdJpU0l13/DuIM/dL1T/hPwK+BXwK+BX4JmpgPaTf3nT7Wj7ZP6ZWbXv9UA9910VqfYQABHHYSpAbFGAjCqnAkDqH78P88gFILaywFIAZNoCSwU0fl0IOgPQGcr48ssvjwHI/Py8D0C+133x7b+4D0C+/Rr7r/DdVsAHIN9tvf1X++FWgNcCv7e3t/G73/1OFCAfffQRTo5PHglAvJbK9FlNG254GQ0q2Jw5EDqsWAq2WGBdwRwByHwJTbHA4kz92dwBpQDxIMgPt3aPOrLJu/qH39/LuXrqBeYJpOJ4eX4GqVBQLHaodDjt9EQh0bZoSeOIUoINRTZDI46NJJRyZCWbwWIhi4ViVgJzP9mrYrNcx167hcZwKCG9KoBaNVJDrgLkkhuCfmWuIJPp/3dzH58TXkxZYDEPgs1ENs8jBCCZBH69sSLN05GEGTtoOhBrq3qvJ4042tI0en0J5WUzjgBNBmcYIM59wFBkB+jZwJCB7s4IIc1CUnewnEqoMO90SpqMtd4AX5zUJKui0ifAGAlkIfxQOmYFQFSmApANGpiLxbCUSWFtJi/A5UG9ifv1JrbrTYEpA0dlknhZAWxU5mNReXw+HkVId9AfDMTuqNrpyXQ8G90j8eZX14mAFwApw8A8p7tzadxYpAImhGq3j+1aEx8elLHX7mHA7BtpRkJsmoK2iWwwgOV4DOv5DK4uFARoVNoDmWjfqtZw1O2iNTIlfJnNTNXQ9IKoIZPpDFPORyIoJWJYyyRxfSYjwdi0EdqsNvDm5r4AEGbsSPKEbWMmbOBKOoGrhRSulHKwHBsf75XxZbmOzWYLleFIckBosaXapWctdDztB/8nm7wJ5mQENVzKJ/HK2gLi4TAOqjyHJj4t8zz6YirFprD6vHL+axqZqj97CpCibuNaPikKkFI2iaHjoGFa2O8OcdDs4LDWkAl6Nn0ZCM//zwY4f54aFuZecE9QyTETC2Ell8RiLo2FfFogwd2TKjZPG6KaYo7OkFkPcggWorqDrK7hci6NN9aXMBOLodnqY0Arr3AQDdPEfqOJ41YbFWa+UMlEqzKCGV2Dw+wWBtdLCDi/aaFGlZ06f16/BCDrmbgAkPlMUpQrzCghANlqULGkFCBiRceGum0hGdAwEzJwrZjBGxslFJJxCUGv9obSFGf+DCFhjUqp3gB9WiaxLo66ZrgLw2yu6xrShi5ZQ1cXZjCbTiIcDEimzHv3D7Bda6HmAB0H6nqRvadefzFoSF1+vDKHRCSMo0YHD2pKDUG1S58WWI4twfeSAUILPYJeja8ZwEw4JGDplcVZ5OJRufcQZHxxdIr9VhcNAE3LEWUIa8ZdQ/AiACQdx09YL7HAcgEIQZbUS1ncKbWMhogAEB05Hm8xhZ9dmkc+FUON9eqbqPRMnMj9itd5F21CZtZLDNG4XQOSs0TlDZVpGUPHUjKB63OsVwpGMITjVlcA4ma1iSqD5bneklHEn1MqoqKhYT2fxo/XSkhGIig3OtirNeUeTTVSC44ohfhz/BJITQji2EgHdKnXai6FlxZnkI5H0ZR6dfDFcRkHLYIqoMuwdMJdyQlywYdrn6Yu4enhya//jfXs/bb1j9ivgF8BvwJ+BZ6VCmg/+Ze3pgCID0GelYX7/o7zYQAygSA8KgVA+MZL67YVANnZRP2T92AePkDI7MOwGbzIKSfPAstTgDCI8vEASDgUEgDyj//4j7h16xYIQBKJxMNledwt7duUfn9b6jFf2Qcgj1ko/2HPTAV8APLMLJV/oN9yBTwAsrOzg//6r/8SBcif//xnHB8fKwAy9fXYv9bdB3pT4wQgjqsASWwoABKcWxQAQquVCQBRyMTLC5i0fb/lIjzlp/fwzaOelmUVexhNE0sa2qPwz5VGE/VOVybau7YNk41ZN2RXWtJuMzRim8gEAlhg876QxY2VeWnKbZ+2cO+0jjuVKsq9vjR12dAmALlYAVKAssDaxxflaQUIg+mpACEAsRC2+riUSeBvNpbFGoj/jxCjYgH7rQ7unVawX2+i2puEXgt04US82GkpYyU289lgpCJIJu7tIeIBSHOejdVXV0pIR6M4avWxzUb6kWthBQj8YHOZe0Oli3iqCr7vtRADkNEDWKaF1uIcMokYetYIB602Pj5UDdauBQkv50/ymJitQHAwJ9PZBmxzhE6vh3KzLY1tNlUl4Nh1lfHWlXyOWREZTcNKJoEfLc1hIZMSFQYb9G89OMJmvY2WzSayq9C2bYQtEwuxMG4W87hE1UkhjYHl4PODGu5V6rjfbIhaZUTvfxccSAtz6sJjHQ0HSHKaPxzC5VwKP12ekdB25gPs1Jp4e3NvDECYJcF2PBuqi9GQAJCfrs4gGgpip9wUxcqnpxUcdvsYUqnFzJYxsDgLJpUpE/ehjVwwgLVYBJfzaVxfmpH1+HyvjHuVBrbbPVQZyizKiq+y1FJr4cnMeJpsOAsAybkAJJ+SWlA19GWthc1KAw9Oq2IVNlkfBQsUMCBs0gT6hHidBHVRyawX0nhpcRaxSBgntFkqN/DJXhn77R56WsC1Y1MKnWxAw5VcGr9aW0QpmcRwaIlSpGU7st8/PzzBHqfuRZGkGuakmg4BCJUANuHeJARc5S2qXnQEFtIYYZ0KkFVlgWUTgDQ7eFMUIAqADF0AQnBJK6WkTgASxPViBr/cKKGYTqBuWpJtslWuY7fWEijD0GzucYI+FWLuNvUJwgjhqKqwR5I9QwXSejGL5VwSncEA724f4G6lgWPTEpslHgMBCMEQ1/tKLIZrhQyuLxUl7+TjvWPcPa1jt0V7Mgu2C5IkD8Old7zSeZ1FqF6Cg7VUAq8vz8t5MwOECq/3d/Zxn8oxLYC+7kE4DTozNAhAnLMAhPfBvSYtwzwLLJWZwr+oWiPoSQoACeByIY03Ls2jkEmgalo4aPdl7QkijhpNNPp9AZysFS3MmFnEKHXJCbItGPZIrtvZWATXZ2dEZbaYTwt8Y73unFJBNRAbL6p+5BhorWfoWIkF5fV5f2amxxd7p7hXrmGn2UbFHMHUDYx4vi5sVPkjCngRgiTgYDmdwE+W50Rhxf1OYPT+/QNRWnVl33oZQ+rqlG/vF+j41/ejfnM/Dhx5yr8c/afzK+BXwK+AX4EXtgLnAIi8xX1hi+Gf+NdXYDw/5b6pVtNZ7nSf7J6zAMQSAHIPtSkAErAZc+iOIXk/73CWTb1pfxwFSDgcxssvvSQAhBZYc3NzZwHIk25jH4B8/eJ/z4/wAcj3vAD+yz/1CvgA5KmX1H/CZ7QC0wDkv//7v8cA5Ojo6CEA4p3i1/2adwUc8i5DGqCOBjuaBIrziFMB8soEgAzc6VfVvvImwd1W8zP6/sADN56SZXpreEO5XruKIbmJcEjUDMwRGFqWTFCz4c+mHJuEXj+LzdCAo7zlExpQMAJiGfXj1RJSsRjKnb5YYH10eIrDdkeFfrOmF2SAXC5mcGWuOFGA0E5oWgEC5jxoYtMVtoYSov0/1hdxuZBBJGRIuDin1e9WmvjipIyjdk+mmcXPXvl8KWMzLwB8auSLx8S8BcMeIBcOYC2dkOd9aWFGjvejwyruVBq43+yiyhwDvnOVZrr6mvT3uLtsqQmPM2bbmItFcXkmj1IuJdkPlX4P794/lFyB9sjGUN4Cq0YlG44MlY8EDbG84Xsd5m4wcJhZALJ3PRs4N7PbOwZ6/CccC6V4FDdmC1jNpSWfoNYb4o87h/iSlkAjW0AWn4lNzZhlYiOdwC9WS1jNZhE0gjhp9/D+7jE266z/EB0+3m3EToMPbw+pBj8U1MDJAAAgAElEQVQn45WV1lomjtcZpp2hFZqhshG29rFda6MNFW7OlYjrQCGk41IuiVvLs6J4YRN3u9bAe7uHEp7ehS6qFVVrD1+qV/YwBdu1/J6LhvFyLoP1bBrz0kAf4sOdQ7HgOma2AyfSH+ue6K2r+qdYYOkqBP0XG4uYzSRkyp0N8ncPT0Rh0+xTmcNwddX8nYhV3D3HZjgVU1R0aDYyAWA1k8ArS/OSncO70n6tjXd3jrBNUAUNA36KYsNdQtAdXMum8Ov1Zaxm06KfoNKC8IUT/5u1hlgQDcQ0iztJfY6SkHuxjFJqoUnlXIglIMBG2iEAieO1VaUAISxRAOQU22LppLsKEKW2EQAiCpAgrhcy+NVGCZlEFAeEH9UmPj9SioCOpfa35J674EwdjXckvH9YKpsiEpS8ncvFLG4uFOR4/7x7gi/Kddxv9wUWsLnOn9YcC7PhEH6UTuNyPoXF2TRa5hB/2tkT4FUZcJ8r2KrsziaB4FxV775Fi2bCqFdm8ljJMTMmiXK3jz9t7WOr2kIDugR883lkB2qWC0AsAQGvrMxjLp2UmhBAKQCigJGAPglB15RtFgFIiAAkJcAolYhit9PHZrUl9TpsttHlvVauc36CdgGIXC8BUZPwvHWbmT1D5GjRl07hykwON0szonBjCPuXp3Xcb3UFRtmauq8QNBHqXkvHxHJudTYnCpP3dw5wt1rH4XAkSheluFJ7x9NJSRA77/EEpo4t9bo5VxAFUyIZl3qp67uFtoAypXoSyCy/S90b1fiiUHlJD39Nw4/Hu1If63L2H+RXwK+AXwG/An4FHlEBH4D4W+OJKjD+iCBvqr0PJ+cAiDvdQwWIABBmgLgAJOgpQMazXe4s1xMAEIZzCgCZUoD4AOSJlvGZfLAPQJ7JZfMP+isq4AMQf3v4FVAVOA9AaIH14Ycf4qkBELHx0UQB4hTmIQqQV14TBUhDC8ADIKoJpP6aAIRnc5W+CoBIM9nLdJApabe5PKZGmljosPGu7GdcoOA1umQIxpZJ8gwnqjNJvLKygAIVACMbu/UW/rR3jL1GG4whvwiAXHEtsC7PFdEZjs4oQDpuaDU1IAqAOKDi5HImjv+xsQiCk1jYQKU3wEeHNXxxWse9WhPlwVAaeuOmtGv15dGK6XYw332yCRuxBpiLhXBjNof1QgaL2STqA1MUFF9W+ZwjdCw2plUI8EVNPE3UyzYCorAYIR8KSWN3tZjB2nxerLNu7xxgs9JEfTBCf8Qmtdco9J5V6RTU1Lr3Kl5j3c2wEDWNapSyyctJ+qg9wlwkhKv5DC7ns9go5tAxLfxx+xBfVJo4GZpoW1xFTrI7SMPG1Vwav760jLlkUjIoCKze3z+WqfA2HAxci1oBLx7pmTpxaZTSzsy2EXEsrKZieG15Fku5NIKhMI6aHWmQ7tRa6EDH0M0DYGM/GXCwkmLmzAxKmSSCwQCO2h28u7OPTVofWQ56tqt6maq315yVPAqNlkYWlpJxvDo/iyWxUDJEVcHJ9O16Bw0EpJF9kfHVxa3YaQssB0UCiHwKv1in1VNCrIuoTHhr/0BAjRrl0scNX+4BuUzONX9Zd1EHOSMsJaP48cKsWJbl4mGU2328vX2IOxVaGLmgSrMR0mzJALmWS+Nv1pawms3A0nUcNrv4aO9UwNx+t4/6yBK1DPeS7rDxzeXicRDMnG0oe+oP7i9O9mc8ALI2ASAPqBwSADJtgcW1JuAjANHPAJBkNCQ5FHdOa/j8uILjbl8pCnhMLoU4i6AUlpDnYw6JoWE+GsbVQkZATMgI4LPDqgCQu7U2TgcMdVf5NXz9hWgYP81lJVS8kIuj0u/i7c37AoRadgB9V7EiV5R7qXqryv0qr0vlSSSEl3MprOezmCsWJEPknXt7ci4NR5PnobpEjlUAiCWgcQJAErL/910FiLLAorUdodcEgMQDmtjNXSmkBYDEomHcrbbl/D4/OsVJtyfrKqohVykjChCBswG5R4tjgj2Cbg9VvWIRXCvmpF5Bw8CnR1X3/kebPnMMQHhvmI+GcDOfxEY+iblsSrKcbm/tSubOqViMid7DNW2baKDkmiHotm0YFq0OQ7heSGO1kMVsMYfGwMQ7m/tyP1MqHWVv9mgA4v7CufBXqYeqfADybL7T8I/ar4BfAb8Cz1YFfADybK3X9360jwtAVAaIa4F1DoB4ChD1XN8cgFABMjs7KwqQybSTKtVZ4fxXlO8ZnfD83jfEd3gAPgD5Dovtv9R3UgEfgHwnZfZf5BmowEUKEAKQiyywnvh03P6K9JUFgMwhsX4V8wQg80sCQPqedQ3fNZxr+F7Q/33iQ/g+fuDrAIjXZPca7u7MuHpnxoacrkOjnY6n/hAbo0mj1cYIIYyQdEZYScfwytIC5jJJ6BotUjq4/eAI9+stDBxbsgk0etp7IejhIK7kEzL5fXmOFlhfD0CijgIgv15fxKVCGqFgAIfNDt7ZOcKXlQaOBqaaaJaWt2pMS//eK/4UV2Czju1iNu/jzhDLyYhYvBB+hI0ADtpd/HHvSILEOflPGx5l7XLRlztxT2bEAaCRJVZP82INlsHVlXmxtflw/wRblSYq3aGEILNZKs5F7pT+ZKRoHPOtBqnd9A1lJ6RsclSwPLNHLEStEebCQVzOpnClkMXVuRn0RjZusy7lBo77Qwl75/qyIasm+GmtxBDrMLaqHdyp1PHZSRWH3R66mrL68tQzF41uSzUk64CKFwvLqRhuLc1gKZdCKByRbIJ3N3ddABIQAMJ9RNVGGCPMxcK4UcxiLZ/BbD6J9nCIDx4c4W65gcPeEM2RLZkEogJxF5CvSWseKm0imi0gZT2bws9WF1GIx9HoD3C/2sCf94+x1+6jr4ekEc8993UQ5PwcepwWWAFPAbKEbCyK40YXdyo1vHt0gr0OG9cGHNduSKmM3M8dLkykEkBQhEb1ASfpLcxFQ7iWT4vSaL2YFuu3t3eOxfrtsD+U3BU+Pqw7yMjrp/E3q0tYSCXRthw8qLfwAS2qam0BJgSFyqaM56lUNo8HQKwpAFIaK0AIQJQCpCsQQGWAKNs7D4DMhoJiQcWGfjRk4IvjKu6c1gVClPsmhnpA1k5qqsipe9FMqqxgoYW47qAY1MWi6edri4iGQ7hXoSVaA5/TBqs3ASAhZ4RFApBCDutUVmWiKHc7eHv7vig3Wk5AAu89GzLvSvVefQxAHGusjFgvZLE8N4fWwMLbd/ewVW6i6SgFiFhoaSqUPjQGIHEBvXPpaQBy7GaA6F8JQJglwxDxz45roti4V61LrpClB8S2jABtogDxAAh/H1GNYYGfnROsF3N0Chn8fH0J0XBY4BkzdAhVTrsDWJohv8MI3RZiIbxSTGMjl0QhHUel28Obmw9wh8owWgjyLijgTO0dtVpjbwfoto3AyEIxHMTVfEKsykrMbDItvLOpgG7NtNF3c4mU0s7VaXmefeOFeBTg8AHI9/H+wH9NvwJ+BfwKvKgV8AHIi7ryf+F5fxMAMjx8AE8BMnH3/QsAiGGIAuTmlALEByB/4YI+Qz/mA5BnaLH8Q32sCvgA5LHK5D/oBajARRkg0wDkfA7IE5XE7bsIAIkm4OTnkNi4ioVXXoex4AKQKStPNo+mhyeeewDi5WIwiN5rgokAhABhYiMlTV42WR066rMRbyHomEgKQIiKtU8pm0LYMGRS/U1aPhGA2LYK/Z4GIBECEFrfZL4SgASmFCAxx5QMkL9eL2E1nxQ4s1dr4Y9be7hXbaHOhp47hU0Aoos10WSnnM2wgNjURJmF4JhiBfT6umpsDs0RHjRaeOfwBA9aXRdUTDX2zmw+VTE2iQklxCrIthHXNOQMQ3JVbqyVgKCBTw6rAkCOWj00B6YKaZYfnlaAeFPUzB6YKBJokMMaEmOMPAWI5BoQQJiYDQVwKZPElWIO1xdmMbQgYIjZAMc9BUCoCkiFDCwmYrhRyOBnSzMSDv/BYQ2fl+vYYkh7f4CBABa3DSqD9J7x1OTEPQASchxEHQsryRheXVIWOeFwBCdnAIiytFKVYjN3hFzIkByGDVqgLRQEttw5quBeuYGtRkca6YRGPA7a/PCLc+peNkFSMlsCAsJ+urqISCiMrUod98p1fFmu4aRnwtJDotohfJgYXD185zgPP/jvcc1xAUgKv9hYQiYawUG1JY3m909Osd8bwA4EpwDIxAVLpvblWFX/39sXhEX5cADryRiuFtO4WSqKZdI7D8pS/wftLurD4RiAZA3gWi6FX68sYSaZQHVgSqP//b1jPGh20XaorGGNVNuawEXgrSg/FJQ7Y2s9pfgijBEFSDqO19YIQBJigTUBILSSmwCQcQaIC9Co2GBDn7ZtnxyUJcNlp9FBhftaUwBEfU3vnSkA4jb147CRCzhiacWGfiIaFTswKlw+Lddx3B3K8/FUwi4A+Ukhh7VcUgBIpdvFO9sPxIKLAKT/KAAia6JAlGFbKEYMXM3EQQCyNDeLZt/C7bu72CorxRLPXVn3eQBkNKUAeRwAArHAmlaAMDQ+FAzik4OKABBeb1Uq1gJUrCkAwuWbVoCIooLqCttCwDHFmi1vaLiST+ONjWXEo1G5XqRexxWcdAhAAqLaOg9AmNfCehGAUNk2BiCCgnmdKMSrbL8g9x8PgBQIQHJxAboEILQefHfrAJvlJmojBUCU/drU/cIHIE/0NsV/sF8BvwJ+BfwKfDcV8AHId1Pn5+ZVfigAJHLOAssHIM/NFnvkifgA5Plf4xftDH0A8qKtuH++j6rAGQDyn/+Ft95+SyywqAAZN+K/SfmUo4cLQGaRWL+GhVdfFwVInQqQFxGAuPWUNqkHP8ZWWK6nuzTmVCOerUAGJbNdb0lgr4UQAYg1xGpKAZClbBrRYEiyAP7vDhUUTQxsqjIUAJkOQRcAMpPF5dn8IxUgHgCJOA7i9giXMnH8fxsllLIJmLYlYdtv7exjq95BR1NKAx6jHL03kj/eNxOgIG1ZTUOMDVhYuJpLSEN3NhlDuzfAXqOFj9lQ7PYlu8QzRXvk/nUb3QRDbHwzADmma5KJcWN1AQgG8flxA5vllsCV2mCo8lXcUHnVKlYNYnktNh/dbAlREbhqEak727IuzWEzN2oPMCMAJI6rxRxuLM4JAHl35xhfnjZwQgWIyRWwkY2GsJFNSYbDT+ayMC0bf9w9waendex3umiYbGBzPn9ibavqeFYm7TX4g46DGMOhU1G8WiIASSEciV4AQKiEUMHxDlU3AR2zYQOX8mn8eHkeqUgE5WYHOxXWvYaDTh99KlH4M+6eDEq4tI2QNUIhFMAqsw0IUEozkjlBMMBG/H5ngKbJlTBkr7qz/FMT7mdX8esAyBsbi8hEIjioteX53z89xUF3ANtQAMSrjVcllfuhAAi/BAY4/Hcb6aCGpVgI1wop3FqZh6YH8N5+FZ8J+GmhOhgIuJhWgPx6dUkULke9oYC+Dw9OsddSoekMpPawpQIvE8uvMc4cW2FRNqQs1miBdTYD5GIAQkDDg5ecGltlgBRCQVwtZqAa+gR7LgCpdwTSEFgoazBPEjNRgChVCG/EylJLrr9zAGSHAKTalD153B2IBRZPgQqQBVpX5bNYzacwk6Pqp4c/be0KAKlZCoCq0HtPwaR4kKyNq2IxRiPM0vJuRlk6FXN51Hom3rm7h51qS1QRBHZyxWj04lNKt4kF1jcEIIcuAKk9AQBxFSAxjfXScJkAZH0ZiVgMO82OqhctyDp9WESFLgDxLLAu5VOSR0QLrLfuPcAXFdcCS1bWywzRZM8GqFiS+49KlQlaNooE1rkElvNpzBSyYhH47payDGvajuQuTe4R6kp4CJyes2SbXIW+AuSbvLXxf9avgF8BvwJ+BZ6sAj4AebJ6vfCP/iEBkJs3X5YQ9FdfveVbYL0AO9MHIC/AIr9gp+gDkBdswf3TfWQFxgBkewf/+Z//KSHoYwASuKiZ/YTF9ABIJAE7P4skFSCv/hzB+cUXHoDItLg0JlVNxctd7K4mpk/ukLmaNJfGPKeVbbGGSTomlpIxvFxSIdjhYBD7zS5+v3MomQ4DKh3YhNSnAYiBK3mG+SoAQkuoP2zuixXQqYSgs4cnMcCSARJ1HCTsETYycQlfXsjE0bVGEp799s6BCm2W7IGAmz2g9szDbXs3GNnt19HqaEa3cTWfxC8Zdu0CkJN2VybR6/2hC+Am1jAX7TwqOdQkvqoZG4chB8gmYliezclxfXnclPDjB/WmC0CoAFEbc4Jm1IEJwnGPf2Icox7lNdr5/yUDxDFRCBtYTcdxqZDBlfki+paDd7aPlQVWb4jOSAGQQjyCq8WsAJDreRUa/t87h/jstI6T/kCyQpTywrUSmg6QnzrxxwMgewKoVAaIsu8SBQschDQgoztYTyfx6vI85lMJ9sRx0Oji3d1Taeq2HVv2DqEPKxLW3CwYyxRrnxuzWawU0ihkkqj2h5KxcrfaQtVUGSJUKqkvMTP6iwDI1VwKHgA5nAYgUwqQRwEQZb2lwrTZkKb6IBXQMB/Rca2Qxs/WFmAEg/jwqI7PThu4W2ug0u+fAyApEIDk4nEBOzy/Px9WcNDuY+ACEM8kbRzf4+6R8wBE0MhfAED4uU/ApWMhoWugGuCKC0CCQQMfuwDkfqODWv9hAMLrcGzHJ6DVzeJwAUjWAyBrS0jEouDz3K208NlpTQEQuZpotzbCDK3e0imsF1JYnsmgPzLx0YMDCUE/6o/QklB6BUE8ADNR5BDi2AjbIywkIrhZKqBExVI0jtP2AO9t7+NBrYO+Zqh8F7GZezoAhBZfBEa8N37yNQDEU19x/44VIAxCpwKEwEjHGIAkCUBaPcn0OA9AmG/khaBfKqSwPptHfzTCn7b3xTJwb2CiTjitGXJPD9q01FP3Lrn3a8wyYd0dzMUjeGkmjVI2iXiCIeg9vLt9IBZ3bff6nmQF+QDkCd+d+A/3K+BXwK+AX4HvsAI+APkOi/08vNQPBYBEI5MQdB+APA876+vPwQcgX18j/xHPVgV8APJsrZd/tN9eBc4DEFGAfPAhjk+OEQgELpjmf8JjUUPHsKMJ2DkFQEq3fo7gwhLqtDx5zhUgYlDienmNJ8a9jum4Aa9auYQfAflWU9OObakJcF1HOKAjbgQQCmjQA5xUB5KaI+BgfW4G2WQCWkCXJubvtwlAJgoQ3QUghmViRiywnhCAWCYuZZVSY14AiIWtWgNv3d8X+52+bkCOVGy6PAByFoF4u8Y1X0UiAMwaOq4WkvjZegnztMAaWWgNLZT7I/RsW6y2lKPPozzs1TvjsX3YGCJBQp0j4RCafRN3TpsSNn7QbKMxGGIkFljKnkmOctqjiyoCWjdJcDPPCgjqGkJcA531DyDMb11HJABkIyHMJ+OSYULbLQKlt7ePxtkStMDic8wkorgxm8fVQgqX0nG0uj38fkuBpyrD0m1abCkAIo1Yt5F8vopqnzhQFlieAqQoGSATBYiaqO9Aw1BstQg/gIGmGupxhkonovjJXBHr+TQKSWYUDPHmzonkGtRMU9aYYImNYAKQKG2FbAur6SheXZkVyzJmvjCM+k+7R7IP2k4ApuRhqMa5pwCZXvvpu8dXKUDOApAO7pRr+OC0jINeH5ZrgXURAHGTc9xAdDVhz0BpKihmwzquFlP4OQFIKISPThoKgFQbqPR6YoEV0R2kJQMkhb8mAIlNAMhHRwQgAwxpNSW7h/htEnAzWStXUTSlAPkmACR0DoD8fKOE8wCkKtZl5xUgqtpeRiP/KRkgUwCECgVaYCWjCoDcq7Tw+UkNJy4A4ZnoGCET1LESi4r12fXlGYGTXx5WcLdcx2ajjUp/eAaAeLWQvBrbQQQOknCwkkngldU55FMJyVbZrXfw591jHDS7GLogVa0rr8FvrgB5XADCl5wAEFd55t4LdNtElCqugIYrubRYsykA0lUKkCOlAJHQeAaxOxayhoaVaEAyVl5eWQDvwV/QgotWcY0WToamhNYzLyksqhFaAyoFk4Sgg2o2DUvpOG4tFzGbjotybb/ZlsweWrFRicT7hdyrxniW9OjcXePiW7F75zxn1/aEv979h/sV8CvgV8CvgF+Bx62AD0Aet1L+49wPEu4batfvcxyVNvYq5ptaGxeFoD/NDBAFQG6KAuTWLaUAicfjfgj6c7xPfQDyHC/uC3pqFwGQ999/H6Zpgvv9cb5mZmZw8+ZN/Oqv/gp//3d/hxs3biAUCknT2P/yK/CsVMBrzG1vb48VIB988IFYYHEvs9H1Tb5c1xU4kbirALn2QgAQaStJA3QS7i4T2OLz7v5TGmyq2WVoOkI6G+sBRIwgDDb/aSakQ+BH1NARD7gARIdM8kd1IBsLYz6XQTwSkSb3Vq01UYC4FljTAEQ8+PPpJ1CA2GMFCAHIXCahAEh9AkA4Ea/sX6YByMW7RhQMbIayIR3UcaWQwusbJRSTMXR6QzQGI1QHlgIgATfg+kILl+l280ShIY13t7NOuyoqSR7UuzhqdVHt9dE1GYKupuFJ5giYuAZiSKMRdugIBbgWGoI6EAxoCngI9HD/GQiox+kaEqEgCvEoiokY5lIx1LsDvLlzhM9PGzigsmNkyfPOJWJ4eT6PK7kUVpNRNDtd/GFrTwBIzbTQdWg79fgARClQbMmAubVIAJJWAKTJEPR93K8pADLwFCCaI9ZWDHaO2BbmwyFcz6nw9o25PPq07npQxhendRx0OmiYIwlC5zR6CEBCA3IBSKjzrbV5pGJhsdvaqjbwCcFAhxkmhqgGvGBnFTV/Xkcz2RdPBkDq+IAWWI8AIGrdvdB19xOSQ+UTG9IOkrqGYlgTAELgFiQAOW2KBdbdSl1CqqctsAhgPACy5ypAPhYFyMDN2lAARO0jdU5fBUBE7eU4CHsWWMwAWV14ZAaIJXlIEwUIjz/vKkAEgIQMfEQFyGldwAUVII8FQDwLLN2WsPfLuUkGCJ+H1kpfnNRw2lEWWOrd0AhxZr+EAljPpnBzeQ7JWASVTh+79Ta+pGKk3cVwNBK4OF5xUTJw/+hIGYYEeq9kk7i6WEAwFMRes4vtSgN3Tmoodwcw9aCodjw7sTMAhOBkZQHz6aSs816jjdt7F4Wgn80A+XoAQmArxHlsP+dlUan/bEGzRwIAswG4AGQZqVhUAMhdNwPkqK3qJeo5x0JSszETcLCWTeBHKyWkYjFUOwM8qLfxebkqVnNtZgtR4WND9igVH3L1EDgaBlLhEJaySbxcyiMRNkB1HJVdXxxXcdQdYBAw3KwdwlpvB3oAZIp6XAhAzl993+S3vP+zfgX8CvgV8CvgV+DrK+ADkK+vkf+IqQr8cBQgEbx8LgTdByDP91b1Acjzvb4v4tl9HQAZe2hPTwZPFYofHQlAXr55E3/lA5AXcQs9N+f8fQCQxdeUAqTmPL8KkLMAREEkNlilqSmTvioU2Gt8xQwDyXAY6VgMuWQCiVgE4bCBUDCAoKHB0HVp5rL5x7YrVQpsgscNHblYRBryPXOEe5Umfi8ZIMoCi5PqHgAJuAoQqhCuFB/XAstG3DaxQQXIugtAbKUAefP+AXYabZmItz0AMvagv/gSEZsqDUjowIyhyYT065cWkQwHsX9aw36thd1GF82hKYoWNx34nKWWavY93Nc7+1/Yiu3ZDhpDG13LwZAqCy8A3QUgMjhkWQhrDqIBHclISOqfikeRiIZFRRIyDBgBFe6uq7xh1Wy3bUQ0DamggUw4hFwkhHK7hz/uHKlsj/4AndFI7GwIQG7OFwSALCcjaBCAbO4qADKyBYCwgSrh449QgCicphQgAkDsEZZTMdxanMGyAJAITpq9KQDCEHSVp2BqDgYyMEUAwjwDHUuRCK4UMvjRyrxYQt09aUrWBsPMTwU0BOR8Qzab5brYX1EB8KOVOeiGhi8OTyX8nNkRlYEFU5tuYE9lq0w64mc2xdieSSyP1LcXgn5eAUJIwRD0rwQg7rNIK1uUVAEYnK63FXArhDVcKabw+toCguEwPi4TgDRxt1xD9TwAyabw12tLyMbimACQKg7bfaUAEXspTwFysUJJGutjNDIBIF4I+q3HBCAh20JCjj+Iy8UMCECM0JQFFjNA+qaEcJ/NAFGvfkYBcg6AiAJkbaIAIQD5kgoQN9Rb5XFYCGkjpGCjlIzh+vwMFrJpxKNhtIcmto6rOKw2UO90xNrNdKivYtaPjqBuIBaMoJiIi0KKADWdiKA1HOLzw7IAkKN2Fy3Thi0AQal2BBS7CpAkLCynE/jJFAChEuLt3acIQOQ8vfvK5N5CYEgAQgVLVtdwOZfGrzaWFABpdkU9JBZYLhgjAOG9mcHxCWeIUiKCa3MzKGUzSMVj6PAefVzFbr2Fk14f7eEQDlViNu/nEAgeDQblHlQq5DCXTaKYjKA3HOCLg1NsVxtiw1YfWRjphlKKuVkrfLsqRy4qrMnXeUHI1P9x//gohd1z8zbHPxG/An4F/Ar4FfgBVMAHID+ARXiWDsEHIM/Saj1fx+oDkOdrPf2zUQ2BZrOJ3d1d/OEPf8A//a//hQ/efx+j0QiWZZ21/bkAgjwEQP7+73Hj+nVfAeJvrmeuAj4AefpL5uoLXODBBhX1BbQ1UhY0tDqhr3/QHiGuaUiHgshGI8gn4sgkYhKwGwqHxAIKuno2/mVbgCVTwzYcRwGUhBHATDyCaCAAc2Rhq9LEf98/wlatrQAIG3KuBdYEgKQlTJkZIK1HZoDQlkUDQ9BjjomNTAK/FAVIcmyB9aZrgSXhy5K3QAWIp8a4aOxYTeYTgsQ5kW9AKUAuLSEWMrDNhvpJDXfLTcmWgAAQpQI5q/E4G/t71gTrbOOPAIi5AiPJT1H5Gm5XGHAsRGAjxVyMkIFcLIxsPIpMIo5YNCI2QzoVfW64M+EJ1SNUljhUCo4sRPizQQP5SAgziRgqnYECIAwF7/UlA4T+/vMEIHMFmbgnAKl3O8NM3x4AACAASURBVGMAUh05EwCieyHoKkvhTCPTBS/cTYYoOUaiAHltaRbLucyFAIQZIAQgozEAcQRopDQNBT2AjVwar6wuIBOPododYLvaxAcHJ9hvdTDUlb0Osxs4vX8pl8R6IYPVuRz6lon37++JBdJJjxkQtBAKwhlP8Evr3bUYuxhXqbYrM20eDUCykQgOax3ceUwA4l4p0hQmAOEeDo0BiI7LBCDrtMAKiwLk83ID9yr1MQCJaMoCSxQg0wCEIfGHLgDRpwEIsyouvoecBSDqfUfEsVQIOq2NHgOACCBlCLqnAJnJ4GdTAISWSvfrSgHyOACEzXkqFKKuAuRRAMRTgNAGbaRZCDimZN5wH6xmMxJivjKTQyhgoEILrFYbtXYb7cEQA8vGSGidjqARRDwURjaWwEw6jUg4iIE9wnG7jS+PythvtNAyRxiI1ITXmgIgsncEgFgQAJKJP6QA+WYAxBTAx2ubtwTZN2MAMk0PCEAsRMHsnGkAEsH9JjNTJiHopuYBCRuGYyJsD5APMSMohbV8FutzRckiqTQ7OGl3cNTtoTkYwDRHAAEIba/0AGKhEDLxOIq5LKKRICx7hNNmC58fnorlXGNkS9aOpROlT8yv1FtVpTh8PADinacPQJ7+uwD/Gf0K+BXwK+BX4HwFfADi74knqsCTAhCzcoru/Xuof/Ienq4Flq8AeaKFew4e7AOQ52AR/VM4U4GHAMg//RNo+0MAMm2B5X2IHJsFTMEQzwJLFCB///e47gMQf5c9gxX4fgDIG0oBAk1lgHjtbWncTBnJPNK7/IddaA+AeLHfzETgPUSUGxJEbSHEqWKLIdohrOVzWMylMZtNIBwOoW86aPeHqLU7aPZ66AwGEqJr0ibJgQRb87lDsFGMRXC5mJfmOy2ZdhsdCdfe/AoAwiBohik/DgAJS9YEFSBx/Gp9EfOZJDpuBggVIPcbbbEE8gKnVav7EQs31WdTk/4TAJKIhHD/tIa7p3VRT5z0hnD0ADQ24aeClb2VVyoMVQfP82ryPnkKgkgY9iQZgg/nOnCyW7ctpA0di7EwltIJLBWzyMSj8prMI6lzMp22WcOhWGfR+mtgq+YuAQgBVDKgYy4WwXI2jUtzBXRGjlhgfSYAZIDuaISQowkAeXk2j8v5FFZSBCBd/PeWUoBURo6Ez4901tELkb4AgMiEtzp25gwIAKECZGlOAEgkEsHxWAHSRtcNSXY0W3JAmAfC8yc8iTkaUtCxnE7i5uIsFjJJhA0Nh6023hKA1pJgdubQxGwLpWQEP1ooYimfQioeQaXbxTs7uwJMmpaGvsNjVykG06uv1kn+/tCumAAQpQW5SAHiARAqQN57DAWIBwsJbgKOrqbqBYDooP2bB0ACwRA+PFEAZLNSR63Xkys0rDvIBCAA5K/GAKQv2RgfCQBxM0DklNi1f7RlplcHCSOXE/QssEysZ+K4RUVDJiFA7UGzgzd3T7Hd6KHvaKAFltjjSd7LJASdCpCfXVIKELHAegIAwtfn3vEACEHPNAB54FpgUQHiARDTBSA6TEQcEykdKIZoZZXGtdIcZtMpUZ/xHHojE/2Rjb4LQHhPCDArxyDUCGBkBlDrDrDfaOCg1cJRp42mKEYIFWmcxr2jQKXKVrEQwmgKgKisIK7tfkMpQLYbXfQcXerFfUa1VYh5NQEN2aDK4Lg4BN0DILy/qPuIUoCo24lcKvyDKL0ISiEqKFGArC8iHbsIgFCBw+uW68br3pScpoKhYzWTwo3FBcxnUwgbAQGSDdMSizwCI9ZP7MI0za2XjpGtodHtYb9aw0GjicNuD43hCANJZSHMZZ24t6aVRhfDxh/2b0z/6PwK+BXwK+BX4EWogA9AXoRVforn6AOQp1hM/6meqAI+AHmicvkPfgYq4AGQvb09/PGPf8Q///M/48MPP3wIgHinMvmAqaY4bdtCsehmgPzqV/i7v/s7H4A8A+vuH+LDFXgUADk5OXkqIeiTDJCEygC5dBWLt95AyAUgvecUgEwqrTQPSvtB+ysbYbChyVBdYDERx5VZhtwSfhhi01TpDFFudXHabKPe6aLVnwAQ5nywkc33hGHYWEjG8fLCHJYySSRCBg5aBCBH2Ky5FlgXKEAeB4CwFcnpeb6GAJBMQhp/bJQrANIEFSATAKKsVybttwsgiBuXwDrE2BjUHQlk//mlJaSjERzUW7hXaeADWuq4FjxshjKHZmxL6BZ2AkC8RrSXjDfJABmvgTvZ7TiqWSjqGYId3cFsNCS+/gwxz6fiCBgBNPsDVDtdlJsd1Ds9tPuDKQBCGy02W2lZM5Im61IyhkvFHG4sLWDgaHjr/jE+L9dxSABijqSOc/EoXprJyfmuZWJo9Lr4/dauNODLBF6uBZZkILjKj4cUIC7w8QBI2DYFgLy2ND9WgBy3lAXWTrUjAIT7hY161pzNbAICNtXDDhB3CG/iuDKTw1o+hYVsFPXBAG/tHEtjvdrvwxqZEl69mk2IYmE2E8fQtrBXb+L93QPsNjvoIQiTkI8WRucAiGooKyh2HoFMLLA8bPGwBdaTAhB3ll8pQJitYysAkjICmIuFxELq1dU5wDDw/mFNslp26k3U+31lD+YCEFqVEYBkxAKLAKQ5BiAEflRGKADy6On5aQAi/fwfIADZyKfwhmuBRQCyNWWBxfMcacymsUAAEnZMpJkFwmyKdAqXZmdQSMbFno8UgXuN36atyTUi6gSK2DRgYFqot0Y4bnTxoN7Aaa+DlmViaHNn8g5JRKIAiGrsf9cAxMtsmoBV4XaOLeoMBUACcq/41TozPaICrQjmPjuq4KijsmEIMLn5mIo0AUYGllIJXJ6bwUwyIaCR58jffX0CbdeWj/tVvjUIgG10hzhqtLFTruKk05X7Li3tvOtMFG2Kq019nb/KntEpAv/Nml8BvwJ+BfwKPHcV8AHIc7ek3+4J/aUApPbxn2AePUDQ7MOwaQTghQS6H8odvt3im7HJZJknSecZeR8p+WjDMBAJh3GTGSD/83/6Iejf7pL/YJ7dByA/mKXwD+QpVYCNiFarhYODA7z11lv4l3/5F3z00UdjCyyvKSwvNxXqyYYU4cdgMEA+n8fLL9/EL3/5S/zt3/6tD0Ce0tr4T/PdVuAiAEIY6IWgn288P+nRjQFINAFHAMg1LN7yMkA0aQI9jwqQSZ2UNRStl5gZQADCuPJiJIj1TEJChdeyabGFelBr4LDZxUl3iPrAFPskTgebljUO7mbLlb78fC9H+6YSlQUEIFkCkAAOWx0JQecE/6MssJ4UgLCRRwUIG8JUgHQte5wBQgAyktwKnqea9D9vUDUGyW67mGoEeuoXNFsyMd5YX0I+HkWt28NmtYl3D06x2+phKO9NAwhQCSJgwH0mt+Gn/tXbPUpDMP3q03tVWZC509KWhRgn2cNBrDFkeKGAVDSMZr+Pk2YbD2qcgO+ibdkYWA4sm9ZjmuSpcFKdU946p9MdE7lQQCDE5WIWNxbnMbQ13N45xhflOo5cAGI4wEw0iuvFLK7mU7iST6A96OP3mwQgdZyYNlo2G81KSfN4AGSE0DQAyWfFAuuo2cPtrQPsVNvogaHk3CuW7D0FQGgNpQBI1NGRC4WxmExgo5DC9cWMZIW8t1+RYOqDehPmcICsEZDsj59fXkIyFsZetYGtSk2yQo4ZxuyGn6tPF2O/MtkPngLkYgCi1o+T9p5q6nwGyJMCEDXMPz4SlbFjO8iGDCwm4wJAbi4WMYKGd/fK+JxZLa0OmkPuNgVA2OTnvvwVAUg8jr12zwUgFVGA0OpINbq/XQDCao4tsAIa8qEgrpy3wJoKQf86C6wzChDNRtpwQADCDJBUNIqLAAj3jKUpI7mwPcRsNIwr+RxK6RSy8RhGloOjRhOtPhVbtKyjaos6DPXZ0mbujmWhPzTR6g0kM6Q5GqHH91Fws0I8ACL7ZRqAUEVhIQELK7TAWj2rAHnrCTNAPj2s4svTOrbqTVQHQ2Uh5d5XlDjK/XzsKUK8/BTbRhTaGID8cr0kChDWi/Zpnx0TgDAbxhDLQQKQICzELVMA60Yxh4V0EtlYFPbIRqXeRLtvwoQBi+oZQ9lvCSK3OWBjoz+y0ByO0BiaqA2H6I0s2C5AVr+T1fc0AHlYYzVGcE/6a9t/vF8BvwJ+BfwK+BV46hXwAchTL+nz/YQ/CAASCCAcDksI+m9/+1u89tprmJubQyKRmJLgqnV4pAXC+WXyh1N+8BvXByA/+CXyD/AJK8Cmb7fbRblcxqefforf/e532NzclA+e/B4rPlz4If/u/pk2WQQgyWQCa2tr+NGPfixB6PxzMBiUqXn/y6/As1KBaQDC64BAkDDw5PhY8g+eFgABAUhhDskNKkAUAKk6zycAOZtJwaa7ssBio5eNsRgsLCaj+HGpiNVMAtlwEPVOH3/eO8F2rY3q0ELHove+phpqrkGQ1/Dnc4mCwQUgNxdmRcFwBoCMQ9DxUAbIkwAQ2mxRAbLuAhAqQBQAmShAFABhd30agDyMIsQGTCx1qF5xkHVsXMok8LOVEuZTCWmUPmg08dYew43byueeU+FjAOK+YTwDQKbCtsd1eviNJeGHHKPtQLdMUW6spuK4VMjg2nxe+ol3j8vYLFexXauh0mejW5dcBTHn4T81NnZVoD3D04POALmwjpVUFJeKWbxUUgDknZ0jfFlu4NgFILoDFCJhsc9h7V+aTWNgDvHW9j4+O63jsG+ibgGmWGApCyn5HhMfdTdRIceOhCwbtNgZA5AFLOUzCDEvo9XD7c0DbNc66DmcQ/cAiCN155cKUdcQpg1WIIB8OIT1fAqvrBURCgdxr9rGVrmG7aMTjAZDzMSj0sT98eo89ICGTw9OcK9cw26ri9pwhJHMu+sChlQMgbtAEsY8ySR4WAFyEQABigEH13JJvLGxiExUZYAwa+RxLLA8+yIJqRe1iw2GiOcjYaznMtgoZnBpNicN5dv3j8EMjZPeAB3TPANAmNWiAEhMAAizHj4+PA9APOOui+/231QBMgYgzlQGCC2wmAESnApBbzxeCDo3kJcBEjkHQJLRqNjneQqQY1fRQAUIAYihjeS+tZyM48eL85iJx2GaFsptrk0NlW5fAAjhhxEIQtMCcj8gAGE20cA00TeHGDoM71b3tbHl1DkAIhZY8p6LGSAjF4AkBIAQJHBt9xptKADCff54FlgCQMp1bNeaqAxMF4B4GUOTtaSFlWdZKO/9bAJbDVlXAeIBEKqfqFj77KiMQw+ASIaPynrJOBaWU3G8vLyAfCIGc2hK/sfOSQW17lBl5vD9ouFA401C1MW2QKWhZYvlXt920Odti0o+ZRDm3oHUJ23vviCRKw+ZzPkA5Fl5H+Yfp18BvwJ+BV6ECvgA5EVY5ad4jn85AHlXMkBCo8E3VoCwsRcOhXDjxg385je/EQCysLCAZDL50Jn6AOQpLv73/FQ+APmeF8B/+adeAX6oNU0TvV4PlUoF9+/fR6PRGFuteI0n5d2tPpQyHJ3wQ4LSRyOxSonF4igWiwI/crmcABDatfhffgWelQoIALEdbG5t4j/+4z/w9ttv45NPPsHp6emF1kNPel6eAoQABAQgrgLEmF98rgGIGiJWE/HUfaiWsI2wZiMFB+vZBH62No+ZRATdXg+7tRb+fFzFfnuAvkNLIV1lV0gz2ZZpczVNT5MhIOQ4iNs2Ssk4bi7MoJRNIh4KiAXW73cOJhZYbJidC0H/5gDEcRUgygJLNTN5r/x6AELrIE6VB2EjadtYTcbwamkOq9kUkmFDwoH/eH8fm7Um2jbEUspmM5XtP2/y+SsByLT+xG0AsoHoZoFojgVjZGIuGsLLxRzW82nMpeNie/Xu7gE2qw1UzKGoP0ZueL1KJ9AR0OjSr4Le6fEfcAbIhoCVdEQAyI3SAoY2BIDcKTdw0mdj3RJ+lQ2HBLhcL6Tx01JBrHXe3z0SBcJOq4eKacHUDdju74+LZoPEKkhyIWyZjI+6AOTW8gIW8xkEwmEctHp4e+sQ21VmgLgAxCEGcSQHRD0HAQ4kLyGqAUlNw0o2gZ+uziGfjKM5snBQrePOzgOMhiOsFAtYLGSxUEijbZpy3FvVBsp9qpSoLWEGhFJ+0NCImSMqjFnVyotpPn9OZzNA1LHFNWCGIeT5FH7hApCDakssud4/KeOg14cVCEo+jLfS4zavm90gEIQZLwRFNkHRCLPxKK7Nz2ClkMNcNolGb4C3dw6kgV0bmuhbVDk4ZxQgv/wBA5BgcCoDpKFC0EdUEI2vk4kQyxvoECjkZYDwPuQpQNaXIACk/mgAEgk4yAV1bGRTeG15HnHDwN5JDfdrTWx3uqgOTVHVKEWFuk5kfcgPqGpwLFi2JftDdDOuGsm7Ywgq86zSBJ54IegjxB0qQBJ4dY0KkAkAeXuPGSAd9OzHByC8Lj0FCDN3CEY9LYX3OZsA7+sASCYWxW6rg81KA58clXHU7mOoGwKtea+mkmlG13Apm8JP1hcQDRp4cFzGg2oD91st1IcWrEBYKeeosNEIp1znL7pu0RLPofKMAMpzaZjo6zws7gEQ9Xv5/BXmA5Anfb/iP96vgF8BvwJ+Bb69CvgA5Nur7XP5zH8JAOns3EPt43fFAutpAZBQMCgA5B/+4R8EgJRKJaRSKR+APJe7Tp2UD0Ce48V9QU/Nm3on1Bgy4LbbFcBByDvtNy8Nt/FUngIgfBwDcL3nCIXDcg9kAK338y9oWf3TfgYr4AG+e/fu4d//7d/w9u3b+Pyzz0Qd5QVQf5PTOgNAivNIXbqO0q2fITi/iIpNBYgyLvImxadfS/rpz+DXuJE2BiBqOp4oJKo5yGoq++IXlxaRjQZxWKvjXrmOP5/WcNgdwQ5EJFDaZiNOs+GIBY2ar2eTjLkGUQdIOjaWUnH8aHEOpUwSkaCOvSYzQA5wTyywbLFt4j2NDe+AZWImEhQVwpVi1g1BN/GHzX0J4z41LXRtNifVtLHhaBK0/rAChADEU4C0YGkurHkMCywPgNDCK2pZKEXDeKmYw+V8GivZJNrDAd7ZPcDdagOngxHaI2cc+Cs2WG5Tdbrd5yljvP82VsooOYKAE/6RjURaV4UtE0vxKH5KBU42hVQkhON2F3/Y3sO9ehMdQLz2panvNmUVAAmopj7zChwLQbuPfFjDaoYZIFlcW5gTy6zb910FSH+ItikpHEgaBhaiIQEgb6zMIRI0wLBpTqR/WWniuG+ir+mqgfpQK9NDBSoYO+jQksdGWnOwlo7j1eV5zOfSsI2gZHIIAKm10XECygJrCoDIcztqilyei01/x8ZiMoYfl2ZQyqUQjYbQbLdxZ/MBLNPC6sIccumkBG8fd7p4b+9EFDpcGypeHMl+UU9MUyNlbMR/pXrmLwMg15hN4QKQo3pHAMifjk9x0CUAMVwA4q6ve4/w1B9cM8IP3R4hzBB3Kq7SCdxcXsB8LgMjGMRxq4P37h9gp9ZEhxP3jrq+JhZYaVwMQPpTFlhPQwGSPBeC3h2HoE8rQBK6jkI4iCvFtChAgl4I+pQF1uMBEAI0C9ExAEni5+cAyBcnNZx0JmHvFtUfAQ0zYQNXaYW2WkI8oGNr/xRblQa2mJczHIpdn8r+4NXtApCpprxgBRd8ePvFu71PlEIEKLzOphQgUwBkrABpKgXIYwOQUBCfHtZw57SObbHAMqEAyHkFmdrH5wHIeQusTDwq1mkEaJ8cTilABFbYSOjAfCCAq/k0Xt8oIWLouLd/jK1KFdutFspD1wJLxa1PfguO76HKsJq+f2LdN/W70PujF/0xyQDxAcgz+HbBP2S/An4F/Aq8MBXwAcgLs9RP50S/KQBRGSAjBLS/PAMkoOsy4TwNQBYXF30A8nSW+Af7LD4A+cEujX9g36ACHsDw9jf/eVHYrrwEIYgLQs7bY/FnPOsr8W4/Z1vyDQ7R/1G/At96BbifCfXu3r2L//9//2/cvn0bX965I8qop7GfxwAklgSKC0hduqYAyBwBCNBzJ8fVxPjZBs4zC0DEfkd98U+qMakACCfcCxrUhPulEtLRIPaqdbH4IQA56g5hy2Qwg5Yt+bZ1trHZ0PVCnTXEbSANYC2TxCurCyhlUjB0iCLjd9sHuFtvoc+11RiqG5DcB2M0wkwkhKtFBUBoBURPfg+AlE0LHRne9wAIBIAwA4SKFZUBkkLvnAWWAJBxlsv0Gp5bT1Fh0AKLlbERtCzkaUUVjwuU+cnSDCiA+PS4jC8rNWzX2yj3abFEwBKA7uZjjJumZ8J/3Rw7Fx7IvpaAZQ0BVzlCAGLwfKwRVpJR3FqcFegSCwWx3+zgv3b2ca/eQg8MOvemrb0J8YkBDSGI4ViI2APMRg1czqcEgFyeK6AzsvHWzpEApcP+AC2T+RtKaZEPaLieT+GvNxaRS8TFNudeVSl/aCfVthzJbRlnmbj2Z15YOI+IIIsAJK3rmA0ZklXx6sosCqkEug6wXWvh9hYzYNroIICh1EMpQPg7TFnljM1zxEqNahKV7ZDGeiGN5WIGGI3w4MERbMtGabaAQDiESm+AnXoLH51UcdDpYyDWQ57KQ62pTPgT2glgcYHVBQHo6tpQf1cZICqDYVoBQgCSi0Vx0uzhTqWOdw6OsdfpwRYA4jXY+Rxe1oj6M8EVAUjQGiKhOcgbuih9XtlYRDIel+b+TrWBT/ePcdTqYECrM/WTiOgYZ4A8GoAoqzJl9cVG/bmW9ER4JGeoBikeFYL+FQBEgtxptcaGujYGID8fA5CKgKH79TaqfVPs2qgA8cJyvLciZxUgEwCSdBUgb6wtKgVIg4qGloA5ZYFFIKcgbIzh58EArhUyoAVULhLGSaWF3WoDdysVyR7qDIfoWwpYiirIzd2RJr5ke6hmvmrqK0tAqaCUh0VT15jaNyoEPexMLLCoAHkYgHSVVR5BpcPrm9eHg0RAQzYUwGUCx40Swi4AuVtuKABCxQzzN2R91E48rwCRXJopCyyGoNPGjiHoWQEgXQEgHx+eyrVMCzsCTGJArtdsIIDr+TR+sVFCLhrCCdUf5Sq+OD3BQbst6ikqxrw7l6vxkxwV+WbI+bhe3J0uKpm6rUr9BDqp55n8ffpPz+gkwbf+7sd/Ab8CfgX8CvgV+C4r4AOQ77Laz8FrTSYK1aykF/Uob47URxtXFm9D67UxqpTR2bkLhqAPD++7IejfDIB4jb4b16+PFSBLS0s+AHkO9tdXnYIPQJ7zBX6BT28MM6Zq8FUA46LHT5fPhx8v8GZ6Rk/du7/fuXMH//qv/4p3bt/G3Xv3UK1WnxoAsdm5iaWgz5SQvHwNCz99HcZcCTUqQM4AkLNFfB4ACJtaDLf2Gs+0RslrGq7mkvjFxgJy8TCOmy1sVur44KiMg84AIy0IS3zyCUBG8k3LJMNis1pHDAFkDAMzoTDWsincKM2gmIzLY6jM+N32Ie7Wmy4AIQBQACQ4Yvg6AUjGBSDZKQBSR9m0RQHCBqVSOSgAEnVGYwByNgPkQIDLyAUgZy1YHp5GlqlqyRTgm1YCHQsJTcNMkI38NF5bnUMmFsFpt4P7jRa+OKlLpgWhAhuFVICoZqr6kleYAgYBDTD0AEKGobKYmKFCD31zBNOyFQxyFABZTkbx04UZrORSSEZCOGx3xTqMypMO7Q7FaszVL8iU+JRFD3REA5o0yhcSEVzKp7GWT2Mxl0JzYOLN+0f47LSBw94ArdFIGpdUWiRtC5czBEkllHJpDPUADto9/PmgLOCCuSMd9/GyX8b5L66iAhpCmo64ztyOMJYSMWxkk7g+m0EqFhbbru1qE7e3D7BV66ANXYLkJVzZBSDTbVH+N86Zs8GeCQZEFcOG8c2lWaSNAOqVpjSAM5kkOraNu6d13Kk0cbfRQpkT9GLtxob1BACIBkQssMgHHheAKPgxASCQ6+PnG4soJhNo9IaS2/De4QkeNJkNY8OUQGg3BFrWxtsPqkksGTnOCHk3/HytkMGV0gzsgI4vjuvYJDio1FHr83pjo1m1oSOag0wAArWYAZKWDJC+mwFSxmGbChACEDfsXfbf1wCQcVYDw+dtpB0Ta5k4bq0sYD6jAAjhw5t7p6Jo6Du6KCmIeARcOjaSAQ0FAq9iGtMAhAoiAhBaYE0AyP9j7z2Y40jSa9FT7X3DOwL0dobjOG5HK73V3dBdmdjdK72fuQpFaFcrE7ovNt7qPu1YzgxnSM7QO5AACNveV704X2ZWVTdcw5AEwOqJHhCNMplfms76Tp5zfOPDBZqUfB7fZICwniKBxTifnkEulcRjkcAqQjFA6hIXyqYR1kqGHAHwzg1m8dGJKUxlM7BbNlarVTxeXcViuYJKoyXgaMtR3j2Kt6ZlnAjDaUknRozjq+100LRtNOyOtCfPUf1JMUAoVxdDB1m0tQTWtMTLeIB85jJA/ACIpeQBwxaGNADCeMVjEcUAWSoIiLdSb6p5S/CYzQEQIa3Y9CzieFcACAGgwXRCASArGgAp10TCzoC7BDxHLAvnB7L4+MQkprNpOJ02Vipl3F+mZFYF5VYHjY6W53MsAV2lX4VUHCR2wkQD2vRSsQmYMGaMF9tFxVeYaj5Y0xvjgQTWIV2WBcUOIhBEIIjAkYxADwDSs43pSFY5qNTeItCzQNMLHuqtGvqsMmXswKpV0FkhAHIXq999hQYBkDYZIC15XOEi3+y24f4is+9FYBVH7TExzzMGaJG9ObLTOYJLFy/hl7/8JT766CMcP34c+Tz3IXa/Ag+QvbX2QTo7AEAOUmsEZeknAr1AhQEmej9fd5w8Oa7fLbcdsLHZ/dyyGo2CgB3ST/MFx7zECIjparuNW7du4d/+7d/wxRdf4N69e1hdXd03AIS7c5HKIzwxjeyZi5h4931Exqew6oTQ0Ikb/5rB3fF+WDeuukt6laTiTmplYgskxfzbwbnBDD45fQwTuRTqzQYerRTw1ey8AAp1OQfohLib/ytjDQAAIABJREFUnrr5LVh2B9GOg5QVQT4ax2Qmi1Mjwzg+mMNUPo1UNIxmqy2a9P+vlsCqCQNEASBMCJNxQQDk/PAgzo0N4Nw4AZAm/s+9WWEs0IdCSWCp3fXKa8RGyungrGaAKACkI0DLfz+a0wAIvSa8xtpIxEmwCp2wZlJVmQN0kCAwAIhZ8DtTY5gZzCGdiqLYbOL2QgGPKA9VKKPUoGmwuKF0+wdwzep0ZCUbC4eRiScwkMkik0ojkUqi2mpjlonuag1NloD37LQxmYrj8tiwMAPGBjJYbdTxKQGQxVWs1OpotG0BXMg6CTFJKugN3VwsRMMRDCTjmMxnMDOQFRbJRDaFwUQMi5UaPn00h5tkgAgAQhALCNs2EnYbx9MJXJkcxZnRQQwPZFBt27g1vyoJ+SerBazUGyK/JSCRAUAIFtHQG0AmGsdIOo3JXA4nBgcwlU1iJE7Qx0IDjngyfHH/qTBAyogIAKJ8ZJgo9e8TV6CDMgp3kApZGI6EcXYohw9PTGImn0akYyPEMkQjAkRdfTwvcl3PGg0UO0yLqycKPwAiLBCTUNbPKds9Dxg/CAWAOBgNEwDJCQAyNZBD03EwX67ih4VlYW4slFR/oOeESgJ7DBDKejFxzgR/PhLCsVwWF6bGRSIslYxjuVIXD5OHK0Ws1Zuotjtq1754MDhKoi5sCbPmp6enkU+n8aRUx50VmqATAKm5AIjb47sQOcNs8XnR6AO5TiAAkvMDIHk/APIcD4pGAkuNQenXBArDFkbjYU8CSzxANAOkUMJqvQ2OAsUi2PzFOobYF3sksAiAKAZIEbcWVrBYqStpOxlvNCPvIGPbmE4ncXl8DKeGBzGeTyMWDaPUaqLWbsuYaXYcATPawsoAWgSrOjYaNEJvt9Gk103bFlCy0myg2GhgpdFAudNBAyFhj4h0mvi4GABEeYBcoQfIQFZAz6eFMgiAiAm6ZoC4sn0GAIlGcG6UElRTiPkAkEerJayy/7iMFN2Aut+6LSgfM14O4paFbCgsYOdPTx3DQC8AUqmhGSJgRDqLrYAu28bxVBJvjw7LedODGUSjIaw1FTDKsd+wHbRtBXC06TXHaZEAkW2jKTHrSMzqzTaqjZaKV72OMuNNPyXp/9oaXT+4m/HWOyO/xGVFcKsgAkEEgggEEQgisD4//O5v/qS/cQPwI+gf/USgBwBxd3uY3XDqUYQASKhagb26LADIyndfojH3GNFWDeFNABAj1tAXABKJ4OLFC/i7v/s7fPjhR2L+OzAwEAAg/TThIT0mAEAOacO9xsXejKlhPjc/2bf9x8oDo9Fg94EVG0kBbQWKrPtbAIC8xr3xYFed8letVqsLALl//z7W1tb2BQDh7lWRJ8kMIDp5AtkzFzDy1rsIjU2iiLAkvZi48r+OCgDCejAhpgAQ5buQcBzkxPyb3g0TYj6djlpYrlTx7bPneLhKg9wWqnYbbZESYiLeRkxklELIxeIYSqUwmslgPJvFcCqJfCKGeJhyRLZ4GvzxAU3QyQBRvhdhi5JNQNy2MZqI4+zwIM6ODuDseF5ka/6/e7O4RQCk6QEghl1MdgBNiM8NZPGz02oHNpPG99ZK+JMAIBWVEHa17Ndb8aq2VcxlJXlDaRnZuyy721kuSnOdHhwQJsWJ0TyikTAWS3UsFCqYWy1ipVJXSVayM2wltcReQ1nXcMhGIhJGJhZDLpXCUDaPZDIFROJYrtZxe35BzNWbPMHuINZpYyQWxdmBnEg+nRofRBsOflhYwsOlNTxbK6FUb8Jmoynbc0SEXWIhEYkgnYiDHgCjmTSGUwkMxqMYSsUxlE5guVbHp4/m8cPyGuZrTRRbBECMJFMbY/EozuYzODsygDMTQ4hHo1gu1TBXKItB8vNqVc6pSzKU4I4jAEwszHtHkU/yvlkMpVPIxxPIRiPIhG1EWcBoGM+KZXxxf1ZM0BUAQuhEg0Y+AMRITkkNmZgnSYuSark0Pp4Zw/mRPMbSSUTCYRTbtiTGPyWzaLWIVbsDgmsq8eqXrjMbqLTU1hYG6F3j3Sf1lbIcjBCAGM7hJ7q/NTsdFOpNkVmaL1aEMbVWq6Pa6qApvhPsT8rcPWoBNOzOxsIYScQFQDkxMYZkIo5ivYnHq0V892wRz4oVNJigZ7JeCqPM5QUACan7/9lpMkDSmCUAsqwAkPlK1WOA6EoY6T6Vf+5+pvevKVhIyo1lnRZODqTx4ckpMfWmSfjjQgWfirdKVQDQNn1VLOXdQxAyGwZG4iFpF2GAaABEGCACgLQEkFJtsvlLGCAGAAk7ODNCoGkGWQ2A0NPjx4UVLJVrWk6L9enIs2XSbmMimcT5sVGcGhnCzHAeqXgU9VZT2sEwPDjfc97nCO1oKbo224l9msAZmQztNmrNJlbrdYnp83oDK822+LHYdkTakzwSAgkZdGSefE9M0DMuAPL5kwU8KlACS33HKACE8QIy4ZCwf86M5PHh2UlEoooBQhbT4zUVL7LslMSUBmR7ES2fVw4ZIOlwGKeH8vizU1MCgMwKA2QN1+cXMV9WAIhMGTKndZC1bRxLJPDG0DDOjQzg9Gge6WQUlTaZMh0BP8jqIPjBOCmelpor+bvETOLhoNUmCNKSfs94LdbqWG42RTaPfUXmX2FcqfO7uR+HdSfBwV47BaULIhBEIIhAEIGdRcB69zf/HSAfO4vZa3606S5meaR0VNWjplq8KQaIjVCtCmdtGdWHd7H83ZeoP6MEVk0MMJWtmscAUXvKlD6tejzdhgESCeP8ufP467/5a2GAnDlzFkNDQ+vaZrsdX+4JwbrswPfrAAA58E0UFFBHwNW6NjIpkhjROs6iluL9bsyfXRBEnrh9e+a0n4cBP/wgiP8zedz0eX+I4a5JNAWMj6BvHvAIEABpNpv48ccf8a//+q/CAHn48CEKhcKeARDZNK93A4dyg0jOnEHmzAUMXHgT1ugESlZEwAE/BCJCOO5O3AMevC2Kp1NqImHSlESbWq3FbAcp28ZkIoGLI0M4P5LDmZE0rJCDeytl2cE/u1bAaq2GRqct8ixxMhtiMQE+hrJpDOcziFoWquUq0LGRjsWQisckyfusXMV/PyADwJPAilhhxGAhbjsYTSZwenBQknFnx3OotBr40/2nuLVYwHKjjWqHeTSj10/PERtpuyNSLj87Oy0a/JSkEhP0x2SsKACE8jWeINHGgTGbbYzckfiacN0KWxgIQ9EIjuUyuDA6ismBDHLJiCRVl8tNrJTrWC7VUazVUG020O50EApZiEdDSMXDyKXj4quRTyUFoGh2LMwXWxLP288XsVSroR1Wvg2RThu5UAgTBF2G83iTkk+ZBEqNBhbWyrjPHfBrFVQbHUnYEoCgaXk2kcBANo3Roawkfh2yOxoNtKpV5JIxnJ4cQ9l28OkTbYJea6LcVkb0jI3ycoB4UpDx8sbEqJjXZxJR2SnPXfcL5RrmS1UUyEJpNQUoIhiUSSQwlMsgn0ohk4yLOfnKShl2u4WBZBiZdAypTEoYKF/dn8VDMkBsBYAY74DeVnGJC/SakMSxg2OpOK6M5PDmWB5nxgYQjVIerIUfF4v4nAn6Ir1FbDSZrtVJ7vXwpe85ZRP/D1WW3jMJQCivFEpQkQEykk5ijayIVhtOJCRsEAJwhVoDy6UKShKnlrQTvV7IhBpKRzGaSWI8n5X+EI3Ghe1xlwyS1aL4rRBkpH8JxyffrAyloQjAEACh1NEnZzwA5O5yEdfnFjFfqQlzQKSKzEa0Lq0+o8XlRdvvxUEAJO0CIPS0yHAI48laBZ/NLuBhsYoaGWB6Vz8ZR3HHQTbsYCRu4QIBi9PTAoBcm18GARCT0DeMnHXt7GYbVD8k40dM0MO29P+PBQBJibwYAZBb80tY4tyix3RYAFgywRxMZNM4NzGJqcE88ok47HYby2sF1Brk8oVEvkmYU6EQwmH1pixdJBKWfhyPRpCMhQVMZFnI9CLDhrJUd5ZXxJ+lbnPc82odxOmnARvHBzN49+QUJvJZGRPPCmV8+eS5zD91DYCwRaIOJbCAbJgycVGcGc3jvdMTCEfDuDm3gruLBTwmyEyAk/OcqOpp4MFv0C4eNgq0ZrwoPZcKhXCK/eLUlMw37EcEQG7ML2KhUhVPEUUa6SBBWTnHxkw6gzfGx3F8II+hZByO3cZKqYhKs462QyBXM7EIkjJWYcYpikhYyfjFIlEk4nHEGEs4qDRbeFpmvIoSr/lKXSTTKDumABCP/9ENghze79Kg5EEEgggEEQgicDQiEAAgR6MdX2ItugEQpdGsHiDUT9K3NQBSr8IqrKL66C6Wvv0SjWcPEW4SAFF7wQwAotR/FQCi9HO3AUBoIBkO4+y5s/jF//wFPvzoI1y4cAHDw8Pr4hAAIC+xa7zgWwUAyAsOcHD5XUWg18ScMj5M5vJt+myr3Ua71ZId7ubvNo+RnYgd+YzvdUwQHwuED/LmzQdSviNaY978bj7j53zzePNv87sxWN9OTmtXwQhOCiKwywhwHDQaDdy8edMFQB4/foxisbgvAIjIoHSASH4YmVPnBQDJnL0IDI+jEiIAEna9FlwngEMOgJhtKWwSA4CIyTKT75RTsW0MRaI4lknh7GAWb07kkE/FUWo5WKnWsVAsSgK82eHedAexUBjJaEyS4KlEHNFkBLVWEwtLK2g2WkgnksglU8hn08JA+PLRM0mK1hV/BAYASTjAcCKB4/k8TgzncHI8i2qrKcdzhz9ldGoCgISVYbFmaKQ6Nk4PZET6ZSKXQaXVwaO1Er58+hxPSpQEiugkv/Gq2Gh/l/GuU+tV9dYCRvQ3AVkItpTv1MAgTgzmcHwwLf4c7U4YtWYHxUoD5XoDtVYdbbsj/TMaDUtCNZWIIpNKSJKVO6lXq008WqmBcjcElNZaTdh0iScTR6S3aHZtYTqXwRvHRkFpr2QsikazhXnKI5XqqNKAndlpJlYjYQGY0qk4chkKmdkolCsoUY6pWBQPjksnZtAMh3H16XPcWylhqd5CpWWLpBj7BA3YuZs/7nQwSsBkKI+TgzlMDxIEiaFlWyg36RNQQ6leF2DSZmxCYcTjvDeT+byKg0K5isdzK3LMcDaOgXwS+YEc1uoNXHv4DE9ogm7TBN2s+tfvNvIAED4DKGbARDyCtwdSeHNsAJemRxGORHF3qYKbi0Vce76GZ5UaGhb9VPRmgq6nEP9zykap2N5Jyp+iFZcSJCxgIGzh9FAOHzDRHI9hcbmAerOJaDyKaCwqCWJ+h5drddQpZcTvcEdxkJLRMPKpGPLJOLKphMSeviyUTLq9sIJnpQoKlGAS1EP1SQWAKB9FAgP5kCXeOh+cVKbp9P14uFLCjwtLeL4BAKIYIOrJSj2Wef1f/iJjScVLwD6nheO5FN47MYmJbAadDvC0UMHVuUU8LikAhFJQfD4TAAQ2sgTOYsDZ4Sw+ODkl/eD6wgruLBcwWyij0FAMEAMy+iNtCKjqeVEBIJQIy4ZtnBzM4v3TMzJ2ZosVkeK783xZ+iDNtfmEGOex0RCGE3GM5TKYGhxCOp5Au91BuVrD4loBVQIgRjLOB35EJYmvgA+CiKk4gcQoMrGIvFneYocMmDK+n1vAo7UKVpuWmKkTuiPwkoaNY/k0Lh+flPvzRSbQt0+fS5kVAKJqJ0w3YYBEMByP4cRIDpdPjSEUCePW/AoeLBXxdK0sfcL1cRGjd23I7gPlFPihhKJjloVEKCTz0gcnJ5FNxTFbruLB6pr0i8VqTYNi9J/pIBcJYSoRw3Q2i5mBIWTjBC3bqNTrWCoVJV6K8aEAs3DI0oBHRDyM4pGogB/JWAzpZALZeAz5WEQk6ej186TIeBEAKinmnnTikFC9zMgLAJBdLoqC04IIBBEIIhBE4IVEIABAXkhYj/JF1YLaJciaBJ0Lg3gASLheg1UiAHIPy99+gfrThwg3qgjtEQDhIp6Lr7NnzuCv/udf4aOPPsalS5cwOjq6LvABAHJ0+mIAgBydtjwyNaFcAKUDOm00G01Ua1XUajVUKhXU63VJ6Jrf+Vm5XEa1WpXPm9yx22qh0Wyq35tN+Z393Lz8DA+1kzGMaDSKWCyGRCIhbyak+E4k+DOBVCqFdDotP/n3NHfqZrPu7zyX1+H1glcQgYMSASYPOQ5u3LiB3/3ud/jqq68wOzuLUqm0PwCI7aDRcRAdGMXAuUvInr2I5OnzcAZHUQlF0bao9+5t5DjsDBAlKaQ9CSSlC5FeojmuyGAxCUrPBQvIh0LiRXF6MCvSLpTbSTAp6Cj5I0r7cF6id0ObevHNDkqNOhbrFSzVqliuVoW1NpTJYjDNdwblRhM3ns1jrlhGQxvlUgKLDJCEY2EgFsNEJoPJwSyOjeZQ67Tw/dN5PFktodSkhj8roKSNHEtLVHVszGRTuDI9ITvyK602nharuLG4irlqQwMgKoksKeV1ufaeVJw2LndBEEudF7IcJMIWcpEoRuMJzKTTUtahdBrpWByRMNegypRZi4NJbJhYJiDS6Niikb9YqeB5tYa5cgOr9aaUt+nYcDQTR5LdBFwsYCgexUw2jWP5LI4N5DGQiCMiklWilqWkaEQqyZbr11otVBp1FKoVLJVKKNdrArIPZjM4PzMNJxzFD4vLeFKsYK3eQb0tLhlKrkvuy3cH8TBEpmk0RUAqiwmRtUojHY+K3JZS0rFhi3SQI/4KNEgnM+h5qYzFclVYMTxwNJfEUD6NgQEyelq4Pfscc4UKqraFlqPYPL0myeugCJteBx2Mx8J4M5/CpbEBnJ8ZF2bP97NLwgC5V6pjudFCy1Lx93mfbzidrd+Lvu6u+gMFGbJlYxZ371uYHsjgjekJATSeL6+gWKmg1ekgESW7I4uhVBK5REz+LriW+MOohDLHH2WzKo0mlqs1PC2WRDZoSRg5SjKIyX16l7Aryi586bu8vyMsHfaHN6cnkUkmsVhp4lmhhPvaH4aSZn4GCM3e/c9nBgBxe70PACF8lXRamMwm8cbUuPi5dFoOFspV3FxcxrNqXUlgMZlNcNixNHPIwXDMEimoy9MTCEfCuL24gkdrRcyVqig12iJZtREAooKswB7VD8loIBvJxrGBDC7PTCKVTOB5uYqnhRIeraxhtVbnMEEUQBoOJrMpnJ8cwUgmI0BHqdbEs9WC9MNCq416x4jS6a15IlLA8UrpOMiYiujxnQqHMZSIYSKVxGgug5GBLMrtDm7MLYrU2INSE2sN9jwCIGSrdDBOsHhiFEPZjDyHLlVq+HGeZuJVmecEAHEIMpLJZCEdCiMfj+HYUBbnjo8iFAnh/vNVzK6U8LxUQ7nRUtsBlbmP/FRsDG/y8gMgZNwlQmEBSi9Pj4mfzEK1iidrRdxfXhGPIfYl3p/+KlPZFC5PjAjARQ+mYq2BJ8trEuNCy0ZdNMJMf1WjkwymML025W0hghCi4RDikYjE61g6hfFsCiODaVQ6bfwwv4I7KwXcL5Wx0qCIn/IC8b5/TMsflNVGUI4gAkEEgggEEXidIxAAIK9z6++q7lsDIEYCi3rK4UYNoXIBNQOAzD5AiABIm2rbu2eAqCU0xPfj5z//OT7++GO89dZbGB8fDwCQXbXp4TgpAEAORzsd1lJ2eXD4MmcbMTwIVBCw8AMcJeqBF9ZkxzrBDgIfBEF6ARD+rgCPBlrNFpotXofgB9+KBbIZAGIYHR7oYQCQmAZCugGQZCKBTCaDXC6HbC4nP/k7wZFkMinnEBAhqOJnjWzkNXJY2zUo9+GIAAGQeq2G6zdu4Le//a0AIHNzc/sGgJjkbXxoDCMX3xIAJHbiDGwCIFZUJLCOIgDCBDqT7H4ARIytTQKSCXga5UYiGE8lJMFHyZ6BVALJaEh2BDOlaMxxa80WStUGlioVPC0XsFSviRFuKBzGQDqDgWQauUQSjVYbT5ZXJVHe1Mld8QCRneSW7IweSCQwmGHSPIWm08HD5TVJKNZbypBXSd9wwaclqjrGO2RAduTX2x1JJj8qVUW3v82UvsrYqxSiTuB7I6AbACHbwGOBqN3XIr9KI2phMzMJHcFoLIGxVBrjuQyGkgkBB+IRFRsm3wkQiYY+/QRabWUQXK1hvlLGUq2ONXpp6MSs8sFQCU/X/JvJ1bCFwUhE/C6m83nx9aCnCj1FGAWRcHMg1ylTg79aw0qpjNVKBasE3ltNqUsuncIMNwOFI5JwX6oSeKEBtNqPLalJMTNX9VTcoA7S0QgmUilMEOzJZiSxn46GxdNFEvTil6DuvVqt43mlgrliSf5NE+VwJISBdAz5dBLZTEpAmmfLa1irNoTlIEyCbQAQAZ9o8G53MJGI4vJQVjxipseHhe3z9cN53FkuYb5ho0RJLw2AuLniTQSd+wdAVE8hrMIkuRiyp5OYGRmQRPBKsYhShTJYLSTCYYxnshjLpDGSSSGXiCIRIUuTdVVG0hKvelN8dej9MldSptc1h2wPmtpHEHJUfPkiyCUjlSwYSdI7cv/jw0NIROPCFqAHDb1HSo2WeLp4MVW77tWrmwHiptLFGNuTKo6hjaFkDMeHBpCNJ2C3HWHuPC6WsNJsgWJSLCdnEGEOaW+SfAQYzyRwfHhQ5JLYzwicrNRoQt6RBLhKgq9/+UXJBIRlPa0ORtIJnBgdQjwWlTLQM2ehXJH+xpAkCbCGLWEqvXVyEplEXOThnq0W8XBlDc9rdVRgocm+qpTE3J9mLlBcFjWuo2S0WQRiIziWSuLUSB6XpsdlHru/tIZbS0VcX65gsdpUbBXYiFs2BhIxTA7kkU0mYYVCKNUbmF0rClBDHxfOPBxWZGtEHMXWyBA4yCYxNZqHFQlhbq0s3iZFjg3SEt1Ws2EbBojIYBlVBCOBpQCcGGX60kmcGMlLvFYJtlarmC+WhZnGeS0RspCP0Cskh/dPTCFPYKlYwZOVIu4srWK+0kQFZGbxHracI3fUDBZpdYJGnDMIqPDfFjAYi+J4KoEzw3lcmB5BKBoWNsvt5QKur6xKO9gOa6/Aa3cteziWIUEpgwgEEQgiEETgNYhAAIC8Bo28v1VcD4AYCSyz8OYDpAAgzTrC5QIaBEC++QI1AiD1CkJtpQa8Wwksk5A8cfw4fvazn+EnP/kJrly5gsnJyXVVDRgg+9v6r/JqAQDyKqN/xO7taTG46YJeAMR4aLDfMbElgEe9LiyOtUIBKysrWFxclPfCwgKeLzzHwvMF8Swg8EGQxC9vxWuYz2xbyWP1vv0+Ib265BuxQQwrxC+N5Ze84r8JcqSSSeTyeZEJJFOOYDF/joyMiHfSwMAAspolwuM3Y4gEsllHbBwcoOpwbJAddf36dfyOAMjVq5ifn5fxtldAjqsWAUBaNhLD45i4/K4AIOGZU2jnh4UBQq37owiAiHQKk4EWwL3GZIAQJJBEncghKcPmuGUhGQohGQlLMjwR5u5fCNNBpWW5Y10Z4nJXO43ASzTRtTtoOQQbQoiHI/odlrmt1Gii0e7IPfkK0UyZ8jBQSbw4JZWiYcRiITGA5u7xeptMAyYwVfLPZWfQhJu+JaEQhmIqMc/jqraDtTbEaF3tnTcM5Y0AkN50XI+nnU4Css7mKtwNTekvAhFpSsGEw0iQycK66B31lGESk2XHFg8NGqTTXJi7owlYNG0FXnjZQP86muV0JLlIJgivn41GkaJcTyQkCU+zxqYfAa/T7DhyXfpRML4Nuy1STCJTFgkhE48x2CjLjnigZYdgCztASQ+p9LTap89kf1sM3IFkKCz3zeh6xiihKCwUZUpgOxZaHbJA2P4dMVEm0EEPAebWYxG+Q0r+ywEIlhEEaNOMWna5q5psxA4QXoDjiGxP3G5jOpvElWNjmBnKI5FKiC/J1YfzeLhaQaET0u3NZPt6rws3zgYH0B4Z6whBPfMfx7/swyfgBtUmyUhIvG3IICDIRPYHGTGMSzISQTIckZjRG0H8JPTYMv2BptwcK3xXyQCi0bRmQSjXITXv8GWYIy4wRt8dtkc8JvJxbHfpW3IdJss1o0bOV/QT07N4PfObv5pyJ44l/ZxGplMmHpU+zpPZngWWl4CejCd1Xek30j6UB3OQioSQjUelvuUWpY8I8imWkmEArPdW8Q0BvQmOgASF6wgeUV6Ja5mGTWkwMo06AiyyX+TDYcxQrm04h0sz48K2+oHePysFLDZaKFBCUTxLFJvGqBSYpZ6OkICJCnBiv7GRCtMLx8KZwSzeO3kMuWQCi8Wa+CB9/bwosmOKU6JYU5x3UtEIKKnFOY/jnX4YjJsyXPc4TgKCwFLza0TJ43EMEDAm8GGMxRXowDlalZoMPQPNSjvqv5s68LrJiIVsPCIgbNW2UZV4USqvIxJyuWgEU6kkzo4M4O2Zcan39SfPRWLwWb2FFcqvCQdM+XYSFHWl03QdeI5AGfo7hGOCEmjjjNdQFm+dnEKGwEqpjvsrRXy3uIy5Sk3mGjXLGDcmDcltNwAP0HokKEoQgSACQQSCCBzdCAQAyNFt2xdUM+/BTZbe7k5pb+EtC0XqBbfqiFSKaDy6j5Wvv0DtyQNY9bJmgCidXLVAUvtr+vUAEdPgTgczMzP46U9/KgAIjdCnp6fX1TkAQF5QN3gFlw0AkFcQ9KN6Sx8A4qbAtISJATyYkCWQQTYHWR3mvba6iuWVFSwtLcmbAMjz58/l38vLy5KwNT4fSlqg2/RcHmj7fhDUCaMewGazZjHzsR8sMbJZlMUaHBwUEGRsbMwFQPj78NAQBvkmEJLLCUOEoIlIbCUSwhIxHiIBCHJUB8WrrRcBRo6d77//XiSwrl69KuOK428/AZDk6ASm3n4fubOXYE0dRzM3pDxAJBHppeyOigSWSV6xdZmo9wMgai6iJIxKCgozQO9elp3SWhKK+UKRehIpKzWfMXEm15LEnYobr8GVHN+c+EQ6S7NPOOlJ8pE68/JTsRHkwJBK+VISSFLP2svAY2ioXfEiLeMoxopitVhoWyHhg/vnAAAgAElEQVQ06f0hclkmcaj3mfc5z7qJP0kMM5XsJSKlvrp+BJIEvNE/JZHqkzziWYpPweSxlhuTxLYqm0n/q5GmdfddqS69EmaSWceQseJbJa2NOx7ZIApQYMLVGIurHLoGNjSAw0S7TuV37cg3G5BYKrZPS2R3FCyh6qjqqXZ/m3ZS5sZSSrYr7y2JWkd+Cvyk+4sbdm1O7rr6bQOA8LlB+UzYODmQxQcnpjCSy4gsEc25v5tdxNNiDTWEVaJbIr2/AIgZJyqW6smEfU0+1/2CQIDZ367FflS/kYqbpK/p+wocYzu50kYCKKjYGpE6nud6MRgJLWl73ks/yej29tpcy0lpAMQATIYBshEAorqe6msc71I/YT6pfsZ+1WLfZXkEUBENKT3+VP+idBVjIk4fMgeQKWKON+wPc0Xve8Uk9U253B4tjCSyXtSxvC/rqPxHVJ8cikVwNsOEfg5np0aEhfPVnUdill5wgCrZH5YCCP0AiP9bjUCTxFLk2NgmHZGJGrRskf/78NQ0htNprFYaeLBaxtX5NcxW6pqZo2MmEdL8Bg04uWwTF6r0QBCJgvQXFSuZszTIYQB3wwBy/T96TNBdQo8BVyT+9CtSPaHFevOt25YgFX1HTuYyODcyiDenRtFstfHZ3Se4vVzCoh1CifGSuZYACCPN3ucBR4YtxqlETNjl7SBj2RixOhKv907PiFziCuO1VsS1hSUNgBAANc/2av5UzLdXu8YI7h5EIIhAEIEgAkEEZKX27m/+exPScBCgIAIbRaBnx5x5oDG0Yy0hoACQBqK1EpqPHggAUn98H1atBEsksAwAYh4z9O60PkzQZZe0bWNqakrAD74/+eQTAUR6k3MBAHJ0enEAgBydtnzRNTFsju2S9X7WhyR1uHu30RCwY3VlRRKwT589A82Ynz59KkwPMj/oS8Dd6sbnw3h4MInrmplrKSs/wLLzepu9v/59nVtfpRsEUQkZSXJGIiJ1ZeSzlG+Ikswi+4NMEDJDDDgyPjaGiYkJ+X1oeFiks3h+4B2y81YMztg+AjLuCgVc++47AUC++eYbARU5zvYLAKEPQmpsCjPvfiAAiDMxjUZ2AGWLAIjZGSxZJJUnPMQm6CrxZuRYzA5zxf4Q42hdS6WPz33ozMrpRKibU1b+CkxwKyBDbXFWaUmdftZJLQWAqMSgXEuS5BpIMIk7JvQ1D8G3d0an3dQea5VgN/I5ppSKMczCMPnKBB+PULulQ+hY6jxj/+yv23Y9T67hlkCXXxLEpt6mN2iQRydkTeLbXF/jD2qvOBkhfgDE9cpTu9mlnEZ+i8lBN4YeCKFz6fry+gA3g2h+76mdBj64s93EQFKvIknjyz7KOl31cQNQKRBDfV8oEIyxVv3CY0aZRLx3vgIgPDDHABImHh4g4Et7r0uEqgQx2zUTBkaZ7B7J48qJKaTicTH+vr9cxO3FAp5Xm67Xi229SABEJXxNf2aRlVgRE8a6j5uZwhc7P+/CQBpm/Kg2MbJGHrAkkmi+5LPX4zzQzNzCzwzQMJ9mkCiJMcVAMH/Z7PFeowSuI4cP+HXZB14C2+1luu9qWMQFTQx84sEofvBDldxLgPufIfXoM/JLfulRzRhijwvbDkbiUZzPpQQAOT0xhEqzgS/uPhYApOhYAoAIECBMJY4vbx43O07UdG5AJwXLpSwbwyHgDE3FmdBPJfG8QAZICdcW1/CMAIiZI3yydaqGGr7qweBMW6m/alqIBhh5V87Bqp302zCAfHOpKn13+7nX1YAKQRAeRRBYgFc96DiORuIxnB3I4fzwAC5ODAkb6093H+PWchkriKDshDRbRgEghLC6WNBaLk8AEJnbtSSg5WDMcnBmKIf3ztC0PoWFUg33VwvCAJmvKAks6QsGBNHfowEAst23UfD3IAJBBIIIBBF4GREIAJCXEeUjdY/1AIgsbDcCQNpNxGoVtJ48wMpXn6MmAEgRVqsXAFF7nHbCACEAQsmrDz74QDxA/vzP/xwnTpxYlygJAJCj0/kCAOTotOWLrsl2AIgBO4wsFYELJlq5A311dVWADr4pwfPs6VM8fvJE/s2ELMERI3G1kWyWyv2pBJc/abG7Ou8cAJFHfJNw05Lf/nK6aS5tDhqJKFCE/iBkg1AWa3RkRICPiclJTPF97Jh8zmPIJDHm6wREyDDZa4J6d7EJzjpKEeCY4tj79ttvBQDhT/7Oz7cDMreLA9colEuiHFB6/BiOX/kQubMX0Rk7hno6jwpZBBSj6WGA+HPG293jIP7dMFq8HcYq2e/qzKvJQgAQSdXprcwmUagABg2auCABE9U6ia+BFJVWVACIWc0ZEX6TGpfUr+vJ0ZPpE7DJMAwMB8OkANXeeZXbY9JY7Vz35lYmfoVz4gIzZqd9P/3G25mv7mcMhyUePikas/KVpKWvn0i9tVuJJ2Wk4iaG8zqGKkYeAGK8GDTZxU11enFUtVZl0N8DPikcdZyXclalN2VWZsrqM15AJyT1J8YcuzeZrqJqkrpk84hAk1zYTdb66mBS5N69NK+l64vPQztMPdYnQhWbIOp0MByL4ESWie4BXDw2KjH4fnYRd5aKmC3VsNbsoMO972IATgCEXiabjD7daIZlsdlh7nei8eLQsVPJXwJB6gilnMT+r9pSMaNYDtXOuoX1v3iu+tQYtbvAnA8oVIBZNwhn2kDfVRev+9lLfWj6heqF3QCIt/7wR8f0CtMV3CS7LzjeP/1t5yXy3XubYayZLGa14jVId8RVX+4GQNT80Cu+pK9AYFbLL43EIjiXS+IMGSCTQ2i0W/j6wVMBQJabbZRsMiEIBJAZ5QNApAhKmsxlUmgQNwobuUgIE/EYTg3lcfn4JGKRKB4tFXBvpYgfV0tYrDc1w6V73jTznAIH1tdYwbG6BXsAEsOcckebDq0BIbvdM9aDWAZEVUA052fFCCMAYhQYhuNRnM5ncWF4AJenhtFqd/DFg6e4vVTEQtNB0VYG95p7J75JphXMHGfqJjKKIlUG5MIhTMWjEq83TkwgEovioY7XrbU1LNWbArjKTGomtwAA2WSCCj4OIhBEIIhAEIFXEYEAAHkVUT/U9+xZhG/AAFE7pGxE2i0kGlW0Hj/AylUCIPeACgGQeg8DxNtPpB4sXcK8uzPOPOaph2CVXORu5XfffVcAEHqBnDx5UnYn+x96AwDkUHe2rsIHAMjRacuXVZONgBADfhD0oCE5PTsoY/Xs2TM8fPgQjx49kjfZH2R6EBQxbA+eQ2ks493RCyyYuWcjwGE/69xPYq8r6bGBhJYkIynFwSQDtd4jEZG68hus0yh9ZHgY0zMzOH78uLDsjh07JswQAiL0DuExPLcLBNH385KG6xOe+xmP4FqHPwIcY5SQI/Pjd7/7La5d+07ARjJDdtrfe6MhAAj17W0LmYlpnHj/Y/EAaY5MoJ7KoaJ3w5odvSpB7CXl+l5HHMBm8CfrZfnUldjngksBIGppZZKcKjVnoAfjGSKKT5IAVjv2VeLbS9AZAEQl0NS1uhKe6zLQ/nnBgxIMv0BJwmg4Q+YUs3veACBm7UhDaWXu7dbRSPdsgWKZxKvZkc1zTcLVACCSPjUJcJPQ7EkWK0aA55VhWDMeAKIuYBKX6nSTilaJdPNS0kiqkVSiVIEgcr6GQgzwoRgKBFXMFfU5wgDxAJBumETdW0m86QvLoeY+aue2KocGQHR5Ta9Q9TBwiZdSXwcY6eTzRuPR/xkP4272hGNjMhXHm6ODODWcx9hABoV6E18+fIZ7yyWstOh1wCiEfQBIdx/caAjuBAAxoJ/pC6pdVYJb9UACcN0AiOo/KvYmFa7YUIppoYASz+NBxVH1NV7TjC/TVQ3jxnSLXtDA6yu6X2wogeWxdMzxG0Eo7uj1sxJ8mzc2ajsVcVMLBdcoppAfulk32L0+6YJz3WPAhWxcwE0xkEQCKxrGiXRMGCAXZ0bFbP720yXcX1zF47WimLY3Q2GRwpPy6YoZmxQprZ6/LNsWE/QUgNFkAicGBjAzPIBjo3k02jZuzi7i3koBs9U61lodF2CQ8ag7gjfzdHt0eD3AsHr8Y1v923y7eICR+kxmL5nHPIaRf371zjb9UPVIIxlmpOg4Dw7EwphOp3BxZBAfnBgXz6Wbz5Zwe2FNwJ3lRhudUAS2aOzRCUh5mJjyq7grsI/zPWX/aBo/kkzg5GAeM8N5HBvLi7fN9dkF3FsuYLZWR4k7DZRziDsW3ItuNDiDz4IIBBEIIhBEIIjAS45AAIC85IAf/tutB0DkEx8DRHbROQ6inTYSjTpasw+xcvUz1B7dBcprsJo1d6deN3XaLCT7A0C4Q/nNN98UAOTn/+PnOH3mtLsb2XtAWL8I37AN+jzs8Lff4a1BAIAc3rZ7VSX3AxHsP8ZomcAGd5eT0UGgY25uDrOzswJ8PHnyRMCQtbU1MT6nkflmjJIXDXRsFredJoS3YoDI9C15Gi+RKQ/BAo5YIn1FsJmMO/osEQCh/CB/55uskXw+L8cRDCErRM71pUbdBHIwz76qoXDg70uvD47Fr7++it/+9rfiBcLPms3WvgAg3BnccMLITs7gxAcfI3PmAupDY6gls6g6NOH21Pj9O+RVQuhwd9xeJS+TUFdyRWqcq3nAA0BU+lSDIK5Ej0rcMjEm6b0uBojy6PBSoyr5y8+8Xebdc4y7b1puL6lmN82vMAAPAJHrugU311FJWDPfcOONKYGsLbcwW/JSr57psLS1BjOkLrrZBZBwE5ceM8SkgA0A4gdKDHOmK/HtMjbUytcFKXya/+JTYAANE3cph2+1bDwo9E+DkBiwxPEBIP4zzSTgv6+qs25/FxBRAIhKxHt936R0LWHguHwOd27xpJz0R5sMm416QcwC0paDk7k03j82iql8GlY4hGeFCr589AwPCxUNVNKsOyxt60pg9UgFdU92Xh22G8WeCbq6gvE/MYCE2i1vmEYmka08KxRw4o+VYugIBqKZDwYgMtwAXt8ALiJaZgAUibvHuvFBTL5vVZcX5LaTub4pWW99NwZAXFqWx0Jypa5UHDwgxkvqq/GlZ0cNfHhMiI0i7UFyXfOPD5BVaX0NnuoIKAaOg2w4hMl4CCeHMnhjehTZZAyFcg1zhTIeLK1hoVJDqUPzdAdt2/bWbLoClvY5od9RPGQhEwljKBbDeDqN6aEBDKSTCEfDWKrUcfPZIh6vlbHS7qAqfkcEB9VcaF5u+/g6swcJeccZsMgfkV6+i9su+iC/6Xl3X/ZaUPqh/tUAIAJIa3AyHQlhJB7H+eE8Pj4+hsFkHMulGmZXS7izuIr5ch21joO6Y6PtdNB26Iii1oKcT8XnhX5LsJAKhZCJRpGLRTGaTWN6cAD5TBKRWAhLlSpuPF3Ao0JJGavbHB/dc/kh//rsboLgtyACQQSCCAQROPQRCACQQ9+Er6IC3opP/ctH9dV7W7h8j3Y6SLYaaM0+wvLXn6H28A6s0gqsRhXqAco8GHjLxp0wQLgD+cKFC2KA/ld/9Vc4d/YcItFIl0Z934mL7Z6MXkWYg3t2RSAAQIIO0W8EepP5/J1SOmR7EOy4f+8+7t27h7v37oq3B4EQ/o0JVz/bw0hZvSqgY7P67hQA6b3OdhJh/uPJ7iArhOAG3wQ66BlCUISyg6dPn8bZs2dx4vgJAURy+RwilMXiFs2e117L3W/7B8cdvggQlOTYvHr1KwFArl+/IWOWMnV77Tdcp3BncMuKIjt1XBggqTPnUB0YRS2RBrdkMMnlrRd6wMAjmsHZHADpXdep/sSkp1oq6YS5L/HsrQINd0TJPXlX6lW096T6XNNzYaL4gQsNgGiPAG+HuEkJ+wEQlbDjy6TnVb9Zv7jzgx+qXp74i2816qupN55UQlMnp3XO2r/X2VzJmKcbAEQHUCfQ1V3N/10GiNn5rhPgXqJY3d/v7aAxET9s50nuWMYmu7vcvbHww0heibw2dhP/vsSstyPdP0Z6II1eE+fe74FeBAQOkuEQBilzNJTFT46PYyAZw3ypKjvxv59bFC8Gmt3T+jkkO8yNR48/Lb3RvOfvsZvNi/4+ohLd0g90Yt8DALqfeEykTJK7W9rLAwTlLB9Y6O8/age/B6aYNuqGnszoU3fyequ6kgGq1P1ND10XZLe/eVHwelR3ZDavp/95z3+OhszUR+s0znRZ1jE/Nm4P7+5qNHJ8JeEgH7JxLJPAufEhTA9mMJSOo2XbmF2rYnatjNm1ElYqNdQbDbQ7tATX0lc6JuSGJCNRDKWTGM9mMDOQx2gujVwqgUargycrRTxeLeHxWkmknKqAGKtrByJvPuiRtPLPCWqcmlf3rKiD47ZQb/R7x6OZi7pb0kTHx0xz+4/uidyAGLKQjkRxgoDi+CBODmaQTkZRb9t4ulbF00IZcwQtKlWUW000Oh20xLOJjEAPAMmEIxhJqXhNDuYxnE0hk06g3m7jycoanqwW8aRYxHK9iYpjoSM+TYoT5DH5ggfszWae4PMgAkEEgggEEXj5EQgAkJcf8yNyR/8DqH/J7YlVRW0CIC20nj3CyjefCwDirC3Cqlc9qQKz40lHZScAyODgoCTePvzwQ/z1L/4a58+fRyweExaIt/zsc+HV52FHpPEOZTUCAORQNttLL7QBLcjc8Ht7UF6Hfh5kedy9ew/37t8TySt6fTD5ymNflaTVToO054SwSUxusUNa8hgbSGdxfiXLg/JXZINQGovzMIEQvimPZRgh9AqhrFbgE7LTFn79jqfcFVlYX3zxhQAgN2/edOXm9tzfZXd2GO1wHNljx3H8g4+RPHUO5fwwaokUGo4BQDaOe98bKQ5Zs0m6q4cBssGQ99XKAB8qNde7FUYl/9x0sNahcdNgKjfqX53p9Z8HgBhAwxykE749knpG38Zc2TBAZMe93EMl3zbrN6YMvj3pZgUqP3uXg14CvLuBjUFw7997mR3rAA59j14mhiEBuEwXfWEvMeolP71gmrub9lDMnPVAhb+9tuqoXm/3mCHq+F4pMO8q/nJ1S3ptdKduRpI6Nx2NYCydwLmhPD6YHkE8HMLt58u4u7SGe6sFLNdbItlDJwJ6k6iepmTYNquZx5HYbmB6MfT3Uc/8XZ3fLUXlQRVub+3qOIZN5QXO63cewCLXFQaJXzLJx0Zzi+7VU5XDhQN9AMjW4Id/VOkW7er33t+7+5nXv7d+UHJLvSH24qEG3rjrLkVv+QwLjXcl9JVwOhiKRzCTT+PEYBanR3NIxWIoN2ysVht4XixjrVpVAEib/jDeFckAESAlGkE+lcJQJo2RbAaJWBRt2FgqV3FnfhVP18pYbjRR6djKU0SYRhpEcwFKfV2fd4cBtbz5w4uV11K9/Uj1qo2i6gGx5hx/H9bP2S5zy8x7+npkhlkWoqEwxhIxXMincHIgjamhLBLxKKotB4VqA4vFEgq1KqrNJhptskBUyxj+BuWvUpEIBpMpDKZTGMplEI9H0IKN5+UK7swvY7ZYwmqriTLj5ah5N0IAxBig9/gYbTcSg78HEQgiEEQgiEAQgRcdgQAAedERPuLX9y/o9aOqJi5biNk2kp0W2nNPsPLtl6g+uA17ZQGols3+rXUbhXYCgDDJxh3INEL/27/9W1y6dEnMeblj2bz6TlwEAMiB76kBAHLgm+hAFJBJe4IfZHKsrKwIw0PYHnfv4tatW5Jk5edMuJLxYXaZs39tx4w4KEyQTRN7PcDGZp4k29XTTRts6B1iCcuOIAgZITRFJyOEwIcBQc6cOSNzM6WyCFRzXubxJiPRuxd8rwnuA9HxgkLsKQKUnCM4+fnnnwsA8sMPP4jXjiSUtgHqtrsx1yZ2KIJ2NIHc9Ekcf/9jJE6dRSk7iFosiZYVFvkP1T/92Tuze/xoLhAkaUfNeR1fmgdvpSbkS7n2ACC+RGMXAKI1Vcye564w+pLO7uceAGKgFllXbgqA6HSjqPF4zAV1uAFA1redSRf2JrQ360ebtb5bA91leje++9fH3pq0G2DZKFe8997mv6oHn2w3TtTf93r3DbPf+sq+v+mxpqxdHGQTcUzlszg5mBPZHqfTxq25BTxaKeB5rY5yiy4F3NykrNlZzo6wKnq24/dXyZ6j/ACIB6f0Sse5CNCWklveWOgtSm9k/MCCSfb7z+luCT/Q032l3uO2HMRdhdoY+Nm8DP0Ed7P+44cj1l9nM5DRS+0TrLWRCAH5SAjjqThO5nMYz6SRJztV2P+kQjiw7Q46Nn8aLxBHPENCYcjaxQmFQKsKsiFWa3XMFYtYKFdF/qrU6KDpOGiTzeDz15CRYSTs3IGtQSstgeYf45vBqOt5cN1gk7pG90zb+63UfZ/e1jYybRbCoRBSIQuDYQcjyRgm8gR90hjMpJGKRREheEjzc7sDx6YHiJr/Kc0mHI6Q8oeyuHmA8ep0sFavY75YxHy5goVqDYVWCzUyZRwI+4PnRzUAYpgzRhpv73NLP/0vOCaIQBCBIAJBBIIIbB2BAAAJesieItD7gOcXEog5BEDaaM8/xer3V1G9fwvtxTk4lRK4j4uPMN2atf15gJgd3tlMRnYgv//++/jlL38pfiCpVEol2vQrAED21LwH6uQAADlQzXFwCqM15o3HhzE2n5+fl4Tq/ftK7orvBw8eiNwVjZUJkqxLUGzDjAgAkA0SF3oHeS6XE8CDjBADhPAnfUMol0XAOpnwDNN782x7TXIfnA4ZlGQ3ESAoyTH62Wef4V/+5V8ErHS/x30shd1cWwCQcBSdeArZGQIgP0HixBkUM3nUogm0LVowq+SZP53kU9nfzW0P/DkKAFGSJ5Jk4w7gLSggvQDI+gqq+ElaUCEXPkkez5LDS8nr+/oAEIFAfDnU7QEQDyAzO9AVo8R8/uIBEM88oTsim0EBvSXaLDG++w7U7513f4ednWmSvN3JXtXfVHun4/QXyEhCezyTQLvVwqOlZSyWKii1O2hKMlvtTed/vBIBEGMcvbPy9B69WwBkc7Bno/Js1M5mxChGS3fPeNUAyF6hsM3aZLv+7s0PhuuifnYsQmA24o6NfCSMiVQK4+kUxjJpDKYSyMSjiEXYR9RcxiWeAtj0PBchE9BBo+Og3GxjtVrHQrmCWZqo1xriidGS4wm0edJXbnnM+tBc1LAcNgRA/LXvbcmtAaythcm8624EGikIWXu40T8FNqJ2C6lICIPJBEayKYznsyIDlomHEQ/zGPp2Ks8agjwh2wNACAJx7FWaHazU6lgsV/C0UMQyQUm7gwaAtmbJEHAiaKgYIO43gWY4yYy8t2EanB1EIIhAEIEgAkEE9iECAQCyD0F8nS+xDgDxJRAFALE7aC88xeqNb1C5fwvN+VmgXESMGqP6+djQ2N1khyzGlIaxp4Gsdwaah3Tblp3H4+NjuHLlCn71q1/jrbfekp3IlFzxrtXngqvPw17ntn7VdQ8AkFfdAq/+/r3MBWPaKx4fjbpIWdHAnMlTSuhcu3YNjx8/FrYH/6ZMlbuNzbseUzfbad67A3mfQ7EZU2O72/SCBv74+P+2X8DNZtfhvci8IyOEIDTn4bGxMZw6dUp8mjg3kxUiHiHZnJLEClk+o1JlqBqAINu1+NH8O/sVgckff/xRAJB///d/x907d1R/0ODHXvqGJBkjMXSSaWSPnxIGSPz4GRRSOQFAOloySbJlkgAz+467d0gfxej7ARC1A3j9HuX1KTeTZuuNiA/w2AIA6b2eWeeZNvYvx7YCQLyFnt+bhPPKiwFAgmXibkeAB4B0ta3rEQNEwyEkIxEk+D0SCcF2OijXG6i16U0A2LJbStkr8z8DgEj/2HPDdAMgm9dy3RPPbgMi53lXc9PWW1zPY4BsLWZmxmA/RTvY85tfKks9JypYIurYYs6dDoeQioRFpilOaU4m80N6LjAYrAm0DjEBEBp+N8UwvYNaq41KuyOgCFkfNrfmWSGVtNcm9e63gQuA6Nj6AJD9Se4bOKwbKOynJTdax6qvMkL7HUQsIBYOIR4NIxmNyk+OOX7O/sTncW5MDAuAwWdwNc54NuPSsIGqbaPabqPSaqNOySvQIJ6gklrLiaSiACmKRWJeAQNkpy0YHB9EIIhAEIEgAi8yAgEA8iKj+xpceyMAxOw+4SKVAEhncQ6FH6+hfP8Wak8fAcUC4haJ7Fw0KV1dLkr5UmvU/gAQJtuGh4fx3nvv4te//l945513ZJcx5VbMK2CAHJ1OGAAgR6ctd1sTf4Lf9AdKWJVLZSwtL4ncFRkfBD8oocOE6vPnz4Xt0Q8IsGmS9RUAIL3a/PIc37M7eysAZLcx3uq8fmPIctEsfXJSyWJdvvwWLl68KF4hZInQP8Sw9ShJoTT8tWHpHuWOXkS9g2u+uAgY1gG9eK5fv45PP/0U/8///t+4/+CByJWYcbBnACQag53OInf8NGYEADmN1UQWtUhckl5MdhmJE7P5wp9yfHEReLVX3ogBsvm+9u0Sxa8GAPH6hl5BBgDIq+1U6+6+DQBCFpJ4D5g0supHBORERoffCdpY2RiT8wg+NwQASG+wjx4AImsfXU31fMiEPZP1SkmAyXtxn1D7KNy3m4DX/zDPmrZDOTUm75Xpt8z/fAvwof7Ni5nllokovx+E1+A++GrvFlmz7BmFc9lymzFA+h3UnA8FjtDP14onpUXWKHulWX/umouxtABqJxD8IAhCEEOARgGFlBxYy7JAa3n+LqCH61ujpehk46JWcvAp08n4dZ/w+61FcFwQgSACQQSCCAQReDERCACQFxPX1+aqvQCIqTiXOwKAOB3Yywso37khAEj50T101lZBiMJYlcvSbAcAiOxQdBzE43FJpBH4+PWvf413330XQ0NDsgvZ20nY56K0z8Nem4Y9gBUNAJAD2Cgvqkje0+6Gd+D4b7fboNzV4uKigB5kfXz//fciozM3NweanpP5Qbkrk2T1cus9kgTrgIXu225tDLz/QZAH1GkgS0AAACAASURBVFBI3vLwr+c8v09Jv3f1J453yzRxEwm+Hbv+pERvWQwjhGA0pbFGRkbEE+TNN97AxUuXcPHCBRybnnYBa0rwmN3+8gAdgCD9Nu+hP459m/2azK2rV68KAPLHP/5RmFtkChkQZC/9QtJWsTicTA65k2dw4v2fIDpzCivRFKrhmN7/arkSIEaa05jfbmxTe+hDr1JSG0hgBQBId9sG6bu99vXNABB13d6ktdlx70rkCqBlXF74b3OE/tee1+/bAXvuN6D+x2ZPPjuLU8AA6TNevgnJpN17+4yxkOfnBEhMv1LrFN1ftGcMnzcJgPRsu1MwigFAdHLff75BRAxQrhgiGqA7EACI6cfuCFLQh6UVFQQkYom53lJcKuWVpIAkumcS/JBP3ZibbYk+STAX/PA2MSqQRUfVXMMdLcEM2mdPDw4LIhBEIIhAEIGXEIEAAHkJQT7Kt9gKAOFOEgIgzuoiag9uoXz/RxTu3UJ7ZRkJnXIwSTRbr49k8boNA0SWs46DWDQmUiuUVyEA8t5772F0dFSksQIA5Oj1ugAAOXptummNNgJA9G42Ah8ENWiaPD83J74eN3/4QRgfP/z4g7BAyAih1NVGL5VbVxOOa667DwAI5xwmbCkFZd78Pcrfo1HxJuI7Eg6rxK5O7jLBK5JQPqkfPwDC8tpi6GkLk8XmWyeN+bv/3Wq10G610Wq3BCDim383P+V8bSy9m97kMnB60kBbXYt1oywhQRCyQS6cP4833nwT586dE1CEc3YmnUYsHu/a8b+b8gXnHL4IGACEgAflr/70p0/x6ad/knHsB0D8jKid1lKmk3gCTm4Q+VNnRQIreuwklsMJVEJROFZYS3coqMMkXo10x+sCgLwYCSyzylM7tLtfeh426z99gP8wAa82MUE311LrPW8XtpLAMibo63uLlx7sL5EdpO92OuJ6j98eAFFn6P6gvp21tJXyE1DccHNMD0QXACC+gPfXp/3x3h/2wl77yMbnS9Nu43Pvh8NcgEQblpvZh53IA9Z6Zf40GGApHpLfkN6bK5RmswIH9KeHAABhSRVTSht0GChRWLeKc6VipmSpxUFlg+HlgiWuToPhlCj2h/pPASCcr/1z5npL9xfTV4KrBhEIIhBEIIhAEIF+IhAAIP1EKThm0whsCoBQRxQOEk4HKCyj/uSeACCrt26gvfwcCaEwq+cdecDVd1BLsq0lsNSzkSNJRsqoXL58Gb/61a/EDH1iYkKkVwIA5Oh12gAAOXptulmNer0+xFNXsyDKlbKwPu7dvYuvv/4aN27cwN27dzE3P49CsYBatSYAgGNrSYQueQIlC+B/+WWd+pF42qzMxgODACznIP7kO5vJIJfPCxMin8vJZ2SpxRMJYbERHOBPgiNuwtck7xQBBI6AH7YCNVottDQIRAYMJcD4pr9JqVgS1gvjUC6XUa1W5XPzb/5OkGQ7KS2vjr3B6oldH13SgDmsI4GOoeFh8QKhN8iHH36INy5dEuP0wcFBRGMxFwzq49LBIUcgAsqstoOHDx/iv/7rv4QB8uWXX2F+fk6+4/cig6WkQLQRbiIJDA4jf+ocjl/5GNGp41gKxVEJcaWiJHbEBFbHVEAQc/6+7O49mI3VK7W39RzYCwV07zjWs5Va0bkLO2+Fx53G3a+tARB3fbkjAMRI12wFgHSlNX0r0I3bKABA9tp3PQBkwysZybJNABBzjv9ZQT8+yJ/2jH+4V9mupXufeHr7887i5F2tl8/Qex1//LaCY3vLs135tqvvzuqz30eb6cJwf/z9QNZFBhRz5xWf1FPvQs8393jW6qr3eEwIBQgYAFXdw2OQmCfVjQGQ/ar9XoQXu6FjU3YyXlSdKV6la6wBEL97knHYcaWtJGZKcozAiPEF6Raq0zLWGvwgBLIOQemCQ/YrTsF1XvcIbDe7HZT47M/300GpTVCOIAJHIwIBAHI02vGV1WIrAIQarXEasJVW0Zx7KBJYKzevobU4j7jTEa1Row1qlvSyyOoHACFdNxyWxOGlS5fwy1/+Eh988AGmp6cl0RgAIK+sS7ywGwcAyAsL7YG7sB8AIZDRsTuS5GeCn0DHvXt3Bfj4+upV3L5zR5ggpXK5i9HhMSrWp0h6k3zdv3vL6o2kr5iQJVjBuccFM/S/6UHE+YdvstOY8M8S+PABIARHEsmkeBUZ8IM/hR3ChK/sQvRtaNbgD5kfhs1BEKPRbIoEmAFBqpWqC34UCgXX9J1xIShSLBTAzwmIMJYGHCGbhsDKxonPvQMg/s7FNmFdGQOyP8jae/utt2QOP37ihLBE+DfGwsh/HbjOGRRoXyNg5nVK1/3hD38QAOTatWsCchIQNOwoGRI7lEbzJN8AJ5WBNTyG3KnzmH7nA0Qnp7EcjqFqhd20kAAgussL+KGfXI80A8QXV2Vku9XL/yjf+1jvP9ME0eTCuIV78yiqOGsPoA1ur+ZhX9l6CukxQNR11PFbXE/u4a9rf7UOEhm7Hfr9ASAei0cDVL6Am7Sq+emHDPavXTwW0eY13aCf7zIs6wGQrS7kOS7srL6b9e2txvIuK7TPp/kBkN5LezCBYux5iKvhb2z2dGqO7d54J33PbJbRDDLvqt3Xcr8jXMBua1v6nYTF4zntJr3b3TN6pb9cHxAN+hjvNbPgFPaH5oPIOHMBEOXP4wEg6gwX6hCvHj7PGyaIF+NueHJnPXcncQuOff0isJsR8iqi5Oc17v7+wdjZfeyCM4MIrI9AAIAEvWLPEdDPpl2PlJyqyfCIkXZbKaD1fFYBIN9/jdbCUwFAwtowTYEg6s0FlgFAxMatKwFhgVrx5hUOhSRhyJ3Ef/e3fyu7iU+eOiW+IAEAsudmPXAXCACQA9ck+1agjRgf6hFK7Q5nkp5m5mR6XL9+Q5gft+/cFuBjdXVVEvr+JL47/vtNmPpX0v6dgsI66a4mgQ+CG2NjYzh58iSOHTuG8fFxkXIaHh4W8IPACAEOHhuPxUTeiUl9Jv85Z5nErvH5MD+7Hkj9yR9xs1TSApSpEUaIlsQyslasP2W/+Ga8zE8DdhD8WFlZkcQyDadnZ2fFO4X/JhiymWTYvjWyvhDryhgQ6CDgcerUKQFB3nrrbbz99luYmZlBJpuVWG33Wtdvtjsh+PuBiwDndfbdO3fu4D//8z9FBotydktLS+sksHZaeJMYl0RNOgtrbBrZk+cwcfldRMenUAhHUQuFxeCVx3D9wZf5v1l/7PS+h+14M9XsLKGwFQDii4C56Dr2R2+UtnvA36p0G5279fW2g3p2WrrD1uYvt7xbJaN9I04PODPuLPd3s2dfJ1110yqj5v1igJiI7KUf7jyqXq/u574q5bzdkf1FZPur7Lw2L+YMt6TuXLJRFDyJq244Yv28sfF85+9JvUCCqtdGEduuZ+80IuYee20dr1waTPQJyJm6GOZL9++CiEux/XOkREcbo5s6eZH1ODX+zzaP2k6jEhwfRGB9BFwA7sAGR0vm6dG0t2L6Z4S9zg57K0lwdhCBoxCBAAA5Cq14AOpgkoR+WzkyQKJcrNdKaC/PofLgNpavfYXm3BPE7BbClMfSy0ptywY+8HCnCcERA4CYJb/IYwlt13sxmXb27Fn84he/wMcffYTz589jeGREXdU9to8viz4OOQBhfq2LEAAgR7f5NwJA2h2V0Gfinkl6Jutpcn79+nV5P332TNgPlITqffUCINsmyjcAQMS/Q5geCZHao2wVQQ2CHwQ6pqamxNOCrDMCIEzmE3wl+OEyOoyJcyjkeny8yFY0fgocK2a8CFuk0RCQg7GkOfz8/DyePHkigBLNpwkiUSbLzyjhOeIpotkhe5EH26jOBghh3M6eOYs3L7+JD95/HxcuXpSYDg0NCYBEsGQz/4dt2/VFBju49r5EgP2U/ezHH3/E73//e3z++ecy1unxsxf5K7MGcL0DsgMIT55A5tR5jF68jMjYBEoEQKyQACAUT+H6Q6XB9IIgWBfsSxsf1Iv0C/gE3WCvLbhdmlhDjl0AiPH+UDvRTbJL7UxX5XkxAMhe67rz8/vrh166b/v+uF9p9J3X5YWe4QNANrqP9+etU6MbAyDyjeE+k/qvv81tt2HN7Twi27dvf9fsBUHMWV4tu++07ffeNh11p6Byf7UIjgoisD4CBx/8YJnVgFEeO/vxOqLz+n6EJrhGEIEdRiAAQHYYsODwjSPg7ZL2VkgCgFD2oFaBs7qAysPbWLz2FRrPHiPWbiDstPUOE4ptKxM6ATmc7QEQ4wfA5Al3EP/85z/HT37yE9lJPDY+7oIf3oJum6+f/fl2CrrHC4xAAIC8wOC+4kv3JrL5OxP2ZCxQGufq1asCfty6dUvMkZnIr9Zqwg4hG6L3tRkA0l811RxGwGNwcEh8hchKINOD3hV+tgcBD5G08vl5+NkdLghrzH37ZaT0FnS7J3B9vN/U3T9Hml32BgwRObFSSYCPleUVLC4pVghjOzc3J2/uwGcSmpJZPG8v5ukbxd2AGuINkslIbGmMTk8nAiH8N+dy/s01ie9JTAcASH89+qAeZQA79q/r17/HP/3TP+GLL74UgI6AnJuw4WaG3Y4d8fGwEM4PITZzBpnT5zF07hJCI+MoWWEFgFiALeBHDwByUAO33+XS88tmu3d3G/r9LmZwvcMagf4AkG4+hwFAFBNcJby6U6xmz/7rsXzfScrvdU+U9QcpbT6ajk6P2iwSR6eGh3VODMq9lwjsZDbcy332dm4AgOwtfsHZQQReXAQCAOTFxfa1uvJGAAiZHFHLRqhRhVVYQuXRHTz/9gvUnz5CrFVHuMOd25R24VKsGwAJ+RggDKQhEooEljHEpByMbUty8i/+4i8EAKEROndm+yWwZKG33RN8sBo88P01AEAOfBPtuoD+xD2ToQQ/KHlF8INsjy+++EJkcZigp5/FdmyE3QAgZHuQ6cE3WRxkeTApPzM9LVJX0zMz8julrmjYbZgefo8Cf8J218HY6MQ+AZB1uMkGJiYGGCGzg7GulCtYXVuVeDO+ZITwzSQ0P1teWpa/M+5GKstcY6919Ce1GU/KihH4eP/KFVx+6y1h9HE+p6wYQSb6o8g5er4OAJC9tsCrPZ/tx35I5tG1b7/Fb/7xNwJ2Epir1eoyzjdj/2xXcneOkP5iITI4guSpC8icvoDcmfOwBkcFAKnDEgCEQ8WDP16zBUEAgGzXnYK/7ykCOwVADCPESF6p8/0AiAE/ZHm/p7IdlpN3kvILAJC9terR6lG9IMjRqt3eWjo4+3BGYCez4aurYQCAvLrYB3cOIrB1BAIAJOgh+xKB9QlJ5eURgY1wq4ZQZQXVR3ex8PXnqM0+RLxZUwCIbWvT0bDLABE4RPxB1nuAuA89JjESCsnObBqgf/TRR/jkk09EPiUAQPalWQ/URQIA5EA1x74WxiTUyeggu+Pp7Cxu/vCDyOHQ7PzBgwfCSGCilEn7nSa+OR/4QRbPHFkvUC1LjMqPHz8uYAelrWjSzbmESXnKMTEJb2SwKHFF4MNI9PQGY91u9V0CGHsN8oZm7z4vERlT7Q6araZrjM6d93yTfUNWyOPHj3Hn9h3cf3Afjx49kuS0YYT0xnEv5aXUFdkgBJemJidx8dIlfPzxx3jrrbekPSiVJSbxWk5MEmIa4Nk1O2AvBQ7O3X0E3IS7I/2OY/7rq1/jH//xN/j22reoVLo9afptX39/7wZAQoiNjCF97g2kz1xA+sRZOPlhlK0QGpS/4j4MVwLLmOHuvnqH5cwN8FFd9I1TZtvtIzks9Q7K+bIjsBsARDFABPTQ/jG9Ejt+EORl1+jl328nKb/XHQB5+a0T3DGIQBCBlxeBncyGL69UvXcKAJBXF/vgzkEEAgAk6AMvIQKbASBh2Ii0a4jUCqg+vof5rz9D/clDxBpVhFsNWJSvEekJ8kV8EhRbACCsjjz4WJYkISlJ8+abb4oJ+l/+7C9x8tRJd9eokbQIGCAvoRO84FsEAMgLDvAruryRwWEitFgoiDfF9Rs3cO3aNdkNbvwA+Hfz2m3im+cxgc55gyCGYXuQfUCpK7IP6Cl05swZF/wgMEL2ARki23lRmPIdVABEjNR9wIG/yf0gFHflU/qKIMjT2adiOE+/EL4pj8WENRkhPIZeIcaIfT+6kGHikNl35coVvPvuu3jnnXcEmCIQxTYTIESkjdSr3wT5fpQvuMY+RMAHgLAPLT5fxJdffSkSWJS6o/cP+6D/1U8b+0FO91zNAImPTiD/5jtInbmI2LETsLMDqCCMpgZApB8JGzUAQIx2tRd/vSM/2Dq8D53/dbxEAIDsvdV3kvILAJC9xzu4QhCBIAIHNQI7mQ1fXR0CAOTVxT64cxCBrSMQMECCHvLCIsD0FM3MI+06Io0Sak/u4/k3n6P+5AEilTLCzTosSl3Jd4QCQBQYwn9tzgCRRIVOejGZyR3Dp0+dFgDkb/7mb3Du/Dlvd7ZR9d7uwX27v7+wKAUX7jcCAQDSb6QO13FMnpNRQIYHE+zfXbuGP336qZgiU4aJyXb+ncftx4vJczI5KHFFlgcT6/QR4r+ZdCfjw5iZk5HAhPxWbI/9KNNLu4YGQDa7nwFBjDQRE9FMUNMLZHFxUaSxCFARlOKb7cXPxYy+J2G92zoZgIpm85QbE0ms99/H22+/jUuXLmFqcgrJVFLaxbz6SY7vtjzBeS8uAuxnBNIovUaZu3/+53/GzZs3pS/5x3uvpJ1boh5mlcB78plBWNQXu21ZSE4cw8i7HyB19gIwOolWOoeaE0ZLLCrVqsIFQLSojjFbfnEReLlXNjvoVT29OHl8j+7Pe8WFAgbIy22vw3c3I1W1cck9yNrf+9TYUy/D6dCboQIGiC+QO0n5BQDI4Rs7QYmDCAQR2Oybo/cbY6vZcD1/dTMRuN7ET+9x7hNG13ppsw0i6z8332pbm6D3MnE3X2cF83owQoII7FcEAgBkvyIZXGddBFwApNNAtFFB4+lDLF77ErVH9xEqrSHUqCNECSwhuasHH/NgvhUAYsAPkxTJZXOiE08ZrF//+le49MYbiEnSMqI1vfsQCQ4AkAPfgwMA5MA30Y4KyOQnk5zG7JwJdTI+vvn6a3zzzTd4Mjvrsgu28/zY6sacJ5hUJ+ODwAfBDSbWCXYwuU62ByWWKKVHUISm20ZqyV3+vqaZP8POMT4NBEIISlGS7M6dO5KspiwWd/CvFZRhOkGTvXiEmHmdoBNBDjL8Ll68KADIB+9/gPMXzotEVi6fXyeJtaMOGBz8yiPAfsI+xbFPubvf//73uHXrlswL/jHfHwBi0vsGBFGMDq4tOrCQPjaDiY8+QerMBTQHh9FMZFB3QmjL5gudfDUMkCMIgPjlg7x1liNSpV1SQhpAkiWRNpDnEQyN2pYSvIIIeBHwMEivZ2yeRur+Szfw1uvq4TdBN8BK9/mBBNZmPTFIlAVjNIhAEIGjEAEvOSOrOcqfa1tXtUZRdeQ3A6VMuUbx1ineho7uFI/3zdH7reXjlfuC17sxpBd+0QxZA+HrMoa0XSF/8mXTt1aXVV1B/SEAQI5CPw3qcNgiEAAgh63FDlF5+UUSchxEO03EW1U05h5j+dpVVB/dA1aXYdWqCIEMEGr86i8QvTNxSwCE0ldWSBFGHEckUcZGx/D++1fw9//wD3jr8mWRrIlQsqZfe8QAADnwPSsAQA58E+2ogEyqN+oNzM/PicH51998gz/96U+4fesWlldWBBjxMxJEDXwX2TeTSKd8EkEPSlyRScCf9PggGEJ/D8pgkfFB8GO3xss7CsAhONgff8PUYbuUSiUxSCcb5N7dewKE3Ll7R8AQymYZj5CdVrE37gSuOJeTDUKGznvvvYcr713BlfevyO8EqwhsBQyQnUb64BxP5hdBj88++wz/8R//IayiXgBtHQCi5wHvsVQnSC3PJpnMUuVERpDDQub4SRz/s/8LyTPnUUnnUY8l0HBCAo4o5qm3+9ysR3Yx3RycwPpK4kFDfORWG01YWzJ0o5aDqAWE+TguZijqLUsyKwTHCqFjhdCyLDQJWvse3A9kZYNCvbQIeGkgA6J5DBD5ly9vtBFYIcCae5g/KeUxQJQXYACAaDv4Pts2AED6DFRwWBCBIAIHNAIGIFDfDFQUUaoiXKtELCAqfoBqZuzAQdMBWgBaDn+XDJTUzNLfH8w1qSv51noKgjAQii9j5K0J9en6+0ygFtm2K0tHn3IJ811hWVfR/5brKguREPNV6oyWo98sr2zOUdtPukEYXnezhJQHtKgmCxJXB7TrBsU6BBEIAJBD0EiHtYguAGK3kGjX0Zqfxer1a6g8vIf24gJQLcmXGcEO4h7y1dSHBJZ4fxAAEUTdlgQZZbCYHPu//+Ef8PY770jCTBJj/X5BBN8jB76bBQDIgW+ivgpomB9MopNNcPv2bVz96isBQOj7QY8JtrVauJodMmqBuhMAhMAHAQ2CG37Gx4ULFwQAIRhCxgeBDx4bgB7rm28j5o1pP7I9aIhOEIRyZbd+vIVbt2/J78vLyyJttFNpLH8b9N6bABZBKzJBPvnkE/F9omk9534yRQiWBK/DFwHOAd99950wQP7whz8IG6T3tTUAon1t3ESp2VvHRH8IdiiCTiiC7InTOPHnf4nE6XMoxVOoRmJoaQAk1MX8UGwH9aB8+F8+Xox+yLfA+vJBPe7YyERCGE5GkYmGFRBC8MMkCkKKIVOFhWK7jcVaA9U2Uw0miXD44xPUYHcRMCkjV1bNTTepHbhd+RkXsPRW5GZsqZSUl7BXnwcAyMat0rvzeLO2CwCQ3fXq4KwgAkEEXk4EeldX3UkYjyGhtrEwVxRzbKTCQDYWQTYaQSYaRTTMbbQO6o6NcqeDYquD1WYb1TbZFrKtQ3FChJWhNoCof6nnBVUKlYcy31yqJCHZQGM2jKivJf0cqgEQk7figpFXi9oOEpaFdDgk5cvFo0hFQoiELbThoNrpoNRuY63RRrVlo9mx0OZFhGmrgBUpUd8AyH60VJD82o8oBtc4fBEIAJDD12aHpsQGsY/abSTbDXQW51H88aYAINW5WdilNUQc7s0kAKKm/74AkJ7EKJOc3An8zttv4+///u/x3pUrrllu3xmM4DvgwPerAAA58E20bQFN8pzG2Y8fP8bVr67iq6tfdZmdM2kuSIdl9QAgivG10auXAWCYYQQ+KG9FE22CHvw35fKYTDfsgVfC+DD12C9prc041Ptwn14pIrM7nwwe4xFCIMRIYxHQopE1d/LTM4RA105e/rb039vM82TtEPyg5OFPf/pTAUVMW+7kPsGxrz4CbN/Z2Vnx/yAAQgYYATTT7r3Ax3qmj5dGVdwP30OkPLqG4YRjsOMp5E6exfQnf4H4iTMoxBKohaPy8MmHYQIC5sFYHooN8NrvBopXH8oNS+BnfpiHfdYzhBBijoO0Y+NYJo5LE8M4lk8hFw0jEWI8lCypbYVQsYGlVgcPixXcmF/CQrmGjpbGet12IO4b00zPy4cXYPOPNAe2lvqI6Hp5AEgvs9vPA/HzRyS75HFB9HjkJzKqDykDxH2s2Jfv+X7BDzMV9AGC6A7ol8c7oFPZa1UsFxDc5rl0L9KwWwV023lu3/uNnif6fA5/UfV+rTrZlpU1MLQ+qM922S5+3Y8pWwEgavMJYQlZrzgOYugg7XQwlozixGAW07kMxjNppKIRARdKnTae1xt4Uq7g7koJz6stNJ2oYlrYbbma8C1EOUQBI/zeMqJZFEpVd9QsWUIaDmXUw25eSvE4mK9SDBAFgKgzIjaQ6HQwGIlgKpPGdC6NmcEMhlJxAUCasLHWamOuUsWDlSLmS3UUajbqHa43WTJej5tL9Len3oTTtQRVpJN9XpXu/xW36wfB34MIHIQIBADIQWiFI1oGDwDpINlpAcuLqN67g/LDeyg+foDW2jIiTgsUobA1st4PAGIelUzYuPuX2v5Miv3qV78Sw9zJyUlhgQQAyNHpXAEAcrjb0s/8IMvj5s0b+K//+j/4+uuvhQVCKRxJ0mn9VPllXeJgYxaIYQ6QyWEkk+gdQXNz+keQHUa/j4mJCeTzeZcx0O+D5r5Hfh+Aia4y+Z4sNnys2GMCpjch7X8A5bgkGGJksbiDn0b2N27elHYlCEI2SL1eX+ftsFlcu5k/3lH8nIwegiBkgvyPv/xLvPPuuyKHRSZIr3fLvrdbcMF9i4Dxl3n48CH++Mc/CgBC7x8CaW4Kz0hj9vz0CtELgPgVoC150LViSYQyA8idOoepj/4M0ZmTWIvEUQ1FYK8DQNTqwniEb21duW+heGEX8gMgJlIGAEkAyDkdnB5I46OTkzg/ksNIPIp0JKQBEKBthVBo23jWaOPm0ho+e/gUj9ZKaFthSSfs96P4CwvEPlxY0gR7nEdNMcz8efgBEK1pLgCIkigxKSWCiK7QiHzsyY6oOPjFP4zIiWF++KU+FABi9t76m/L/Z+89u+O4rqzhXd3VOSMDBDPFIJLKFmVblpzH41kTNO+X+TR/cKKfeTxeHq/xPCMH5UwxJxAESaCBDugcqupd+9x7qwtNkABIkKKkbhsCCHRX3Tr33HOr9j5nn6cduvEpiF3xm50QINsgPwLa8yMCZBcCxC4ewtyXPshtxBt2UhK9zfFtJ86Z0+6e3wwIkAdh7f5u/xiue5vm+Za8bSMBsivhS8cbdeT7JLIF4H2/XkPLSaUsFxM2sD+bwMmZcRws5DCdSg4IkH4fK90Orlfr+HylghvVFsodoNV34bikSFyELF0B4pnOZ9yWSHowEZeiWUo4S/VICwNeBIAt1SDqpe4vfQJEfqd2oZgHZFwPe5JxHJss4Mh4DvsLKRSSMUTCFnqei0q/j6V6ExdXq7hWquNWuY1q25H7LMeivKgap9ku77nf0Gbb/X1v94/4LVkoo8v8GltgRIB8jSfvaR+6kcBi2WLc7SNUKaG3cEMIURNSegAAIABJREFUkLUrl9ApFWF7XYS8PlxLlf4Z1cWQp/69EYgIFsoPrp6gF7ODKW3zi1/8QjKDCXyy2fGIAHnavWT74xsRINu31dP4TvaQ6Ha6WLi5gPfffw/vv/8BPvjgA2moTfCcVSHDAJHcXm5y973Zgx/jAMkPkhwkPZ599lmcPn1aqj74OwLkJEqNXNJugVmb2noLgmOYUHjo+RrOJJbM7Y2v7Uh7bVVZ86DxGiCbJAhJjqpulH716lV8/sUX+PLLL6XHC0kvzjHf9ygvzh/7PrFpPUmQ73znO3j99ddHlSCPYtQn/NlgFdHly5fxm9/8RggQ/kz5tGGfvV8T9IG3m+oPZtCpR2fVyiKMcCKN2Ng0coePYvqlMwjP7UXJstEUEF89+FEqS1WAqAdaH2jZpczHJ2zeQRzVVxIEkFn9EfJCSJAAgYMj+TS+d2gOz07kMBu3RRJLZd4rPe1y38WtVg9ni2X88foiblRq6FoROL68xFd1dU/uvLsLZA+Ay68rAWLWnc6D9bXRmcckmbuSGavoQ6HJZDGqyqoBEUeIKUh4GEJtGIwZESDK00cEyJNb8V/tmb4qAmS7cW5EgHy1/vH4z/74CBAVye7d+STqD0mRKhrCQ9R1MBa1sD8dxbHxDF7YM4m9uQzSYcp2hqT5eYcSWJ6LxWYbZ1druLBWk0qQ1WYHfbi62oPn5eZkdh4XxJpUl7g+LI8EiKo7YRcPFxF28oBrUTCUL0OAmFjMe0dIBXHKCmEyHMYzhQxe3j+JI+MZjMdVQgn7lXCMlOla7fRwvdbGxbV1nF0qYanWQgshdKRHiCO9TEzxxz3zPCJAHr/rj87wrbHAiAD51kz1k79QxaRz+/AQ9xyE1yvwlhbRuH4VxUsX0Couw3Y6sLyelP4p6EFtPTshQKj9TlCMUig//vGPBRAjADoxMTHqAfLkp/2xnXFEgDw20z7WAxuws16vo1gs4uzZs/jv//5vfPjhhz7gOTyAYUB+AIBqKMCU4LPpXDgs/X5Y2UGig3GAFR+sCCMpyt8RMGeMkBizW+lM97HasGTUZm/bDQLEdRwhEyhDRWKh0+3Kv3ls2sQQw7xu2udBUl8PyiSkvbYab/DzbIDORummvwsJEGb2E9wmCVKtVqVJOgmxh32ZShCSIJQ3+8lPfoIXXnhB+rqQ6OL1j3qCPKx1H//nTDUY/YD+8atf/UpksCh/RTJ0pwTIQP5qIGPgeRZcLwQ7lUNyZh75w8cw+dzLsGb2oIQwmqB2tAJdNxIgg7wJk4Dx+C3yeM7gV4AEMuhJgIS9MKQCBH08U0jj9UNzODWZw564jawQICqzvwcLpb6Dm80uvlgp4Q/XF3G9UkfHiqE/IkAeetK+7hUgga47fjNYMYanyA8SIyELiLLPTDiElG2LVrvSOmcDWA89x0W310efWu1+Rq5aj8Hmt0YCa1QBMiJAHnrBfc0+OCJANp+wUQXIk3Lkr44AMXWDmhqHrRNoZxI2ToyncHIqj+dmxzGXSSJCSShJdAEcC+hYwHKnh4vVFr4oVvDJrSJu1RroWaxmHSS48H4v7EGOHbU8JGzuUx6iIQ+qlWAIfS+EthNCy+F3NlY38dfVvUDUfif91DwL+bCNvfEYTk7mcObQJA6NpZAOWYhZKglA9j0AFcfF7XYf59fW8cGNO7haqqPqeGhyTwSrQB7QAmREgDypBTA6z7fAAiMC5FswyV/dJapMTDL4Mbiwa1WE7i6hdeMaihfOo7lyF+FeC5bTlZLCQQXIzggQaYoeDosMCjOBSYAQDKMMlg+kbJVq9zXP9Pzq5vjJnXlEgDw5W+/mmThvBDophcQm58z0/sMf/iDySKbyYzul/GotC4XhD4+fY9UHm5kfPnxY5O9Y9UG5K4LjrAIj+WHAf/PBbZMgW2i1b9Z7RK4l0MNkW+cyhI6fgz4UkIb+yXNI/416XRqRrxSL8p1SU7Q3K10oFUW70AYkhwwJtBkxMGz/+/Vg2I5fGEkskiCVSkXmneQH+4K8++67YGUIf89qkYd90aZG+pCN0DnvjPuvvfaaVPywsb0hvB72HKPPPT4L0L9I1rHfDxug/8u//ItUg5Egpd/shAAZAKN8GtYZfB5BVdVg0s4UkNl7APnDxzFx8kVYk7MoeSE02SBd56iTFNhQ+aEvfUCAbHUD8fhs9ShHvh8BYiOMOCUb0MeRfMonQObjYWRtlYQiBIgVQrnnYqHZxhfFklSAXKs00LHi6MP2gepHGePX4bPbzYze7rV8UwgQ3aHDB4SUgrpiQgj8ZMIWJhJx7MlmkE/EYDNbF0DLdVFudXCnso5Kq4uuCwGcCBWZ5rTGliMCZGCJnZe0P/jBZvcz+be7Akbve5AFvi4EyLA/PvwuOZLAerpWxNNBgJBciHguEp6Dvakonp/N49RUDscncphIRiXBVlUdsp+HJSRIif3Kmh2cXangzzdu44YkbFiSzGF6u/G4tush5jrI2WFMp+MYS0aRSUQQjYSl9xmbqK+1+lht9rDS6KDR6/uKJIM6RkWAsP/HRDSKZ7JpGd8r+wrYl0sgbgFMu+M4hQCxgLrrYdXxcKm0jneu38HFYhUrnR5qjgcnNBijPOkOJ+uNCJCna5mMRvO1tsCIAPlaT9/TPngFTfCRxoaDaLOGaHEZ7RvXsXzuSzTv3kao0xQChMDFwxIgZqMg4EkQ7NVXX8WZM2ckGzgcCsNiKtpWd2YjAuRpdyYBdpk1Tskkasa//fbbAqQvLCz4gNlWQDr/zuqgt956Cz98803JHp+emXloLV3fbR5zVcFTPzn3GSDtTUCzVCrhwoULMmfM9CYYvrK8LHaXKLFNTd8gMCpSSIkEJqemcOjQQZw6dQqvvnpGqj5IfpIAMD0hhntKbIuUEBxHQ4iB+KEknxz0KenV7Qq5QzCX/snjmsqLaCQCOxIRcnbL1zYJEAMckzygTRdv3pQm0reWlgQ8JqHENUK7kPQYn5gAG8FPTU1J43fahORALBpDJBoRkoDjGwacH4UAUWajjVRvEJIyy8vLMv9scs2555o1YDdtuNNXcP5Y8XHgwAGp+vnRj34ksljcC3it5tp2evzR+x+vBQyBR39lddA//dM/SS8gEmOsZtopAaJUk9ng0mg4kwBh1l4Ikfw4coeOCAFSOHoaGJtG2QuhtS0CxM85fbwGeUxH35IA8Xo4Ukjh9YOqAmQ+oQkQjxa10LPCKEsFSFsqQP54QxEgbSuB3ogAeehZ+yYRICILIhVGVFBXua5hz0XGDmEmHsX+bBpHJwuYTCURsSg0AtSYBVtr4PydIm6vN9FwPHRdlS410FtX5h0RICMC5KEX2tf0gyMCZPOJG1WAPCmHfvIEiOA4nqn7GEgjUkI96TnYl4nj5blxnJrO4ZlCCmPxyOC5UTcjJwlSEcnOLr6gZOfVJVwr19AmAWIpkoQsBqs/4p6HtOdiJhHDkck8ZnMp5JNRxKK2ECCVjoNbtRYWKk1cL9dQbjNR1zzxD2oUQx4QdoHJWBTH8xmcnsrh5fkC9mbjiOkOIiLJqgmQpgeUXBIgNfz5+m2cX6ngTqsre6IXDgfOMSJAnpS3j87z7bTAiAD5ds77E7pqJUyhNBUdxFoNpMsldBau4/YXn6O+tIhwp4mQJkAUq75zCSwjscOmxwS/zrx6Bm+88Yb0Adl2U9wRAfKEfOLhTzMiQB7edl/FJ43MzcrKCs59+aUQH7///e9x7vx5vwLAaM3vhAAx15LP5bD/wAE8++wJvPzyK9Lz4+DBA5icnJJqB8o+baf/xYNso6o5NhI00suk2wElvUrlskg6EeQn2E9CgcA7CQdWXphKhIcmYAKDM3Gu0WiANr144QLeefddv78Gx0HwmO/jOGLRqFSCjI2PY35+jxDCrJaYnZkTecDCWEFVhiQSCNu2SEbdjxjaNmE0PF6XMidKEouEBxte0xc+/OgjnD93DjcWFsQX7n3pPOItiGuOi/NMO7Py47vf/a4Q4KwI4bWyNxT3gNHr6bMAfYL9Pj766CP88z//s1SH0bdJKO6YABEA1kCwSnqTVEjXCyM2PonxY8eFAEnvPwY3P4mqF0bbJ0BUW3B156FuBEwWu6oA2Yn0zNNl5+0SIN/XBMhenwBRn2Sz8woJkEYHZ4tr+NO1RVytNtG04uhau1EBMgAUni7LbRzNqAJkeHbMmuB3Vb3Nu3wCR8zItd0+JuNRHCtkcXw8h2en8phOxRG2uCY9VBwP1yrr+OAmJUBqqHY9tByhTnwCZMNKDEi4qacE9Rp8H94ono4b+vv7jRnvTsZ5bxy6/1UPW+g+gPJQ4sXAoltljD14tQ5aoA1f51bzdL+/bzdOPIxdHz7ybNHqLXg3NOSxDz7nMAGymVV2kji03Su8n79ux6qPNp5BBUhwXW8WdWRH9hOmhv3iUf1nK0tt5b9bfX53/37vaLa7TrYax0YCJFB0vyHubnWUe+ZvKN4YP/d7gmgCxIihkxCJep5UgJAAeWluXAiGZ8ZS0l9D+YG+WxNuI4RKsALk+m1cr9RUBYgmQHhMEiBpAONh4FAujRf2TmP/WAaZmI2ozYbkllR/XCo3pFfH+ZUyVhpt2d+GbS4EiAeMRyM4kk7I+F7ZN4H9uaT0WWMFiHzKUhUgDQ9SAXKhtI4/XV3ChdUKip0+Gq6nj2/5GliDvErfcNr+g364O5mDB+8XO9mLdnLW0XtHFng6LTAiQJ7OefmGjMo0JnUBz0Gs00KuVkVn4QaWPvsUtaWbCLfrCPXbmiRRjzY77QFiso2Z4Xz06FEBwH7+s5/LzybDeUuDjmL/lib6qt8wIkC+6hnY2fkJxjPD+8qVK/jjH/+Id995R2RuWK1gwPxhYuBBZzCgKEHtTDqNvXv3CeH5/AvPS/Y/qwBMo/Pdyvz3Kxl6qtcGJXtq9Roq5QqKxRWRdyqurm4gQDgGViDwa25uTiovhiWZHoZQIPFCm7K3BskDAsd//NOfREqM8lcElLlG5AHSsoTQoB0ymQxIDnMs8/Pz8p0EDX/HL46P7+EYSZiQUOBng4TIw4xXBsIKGl0N0mKD9GpVSJBPPv4Yn3z6KT779FMs3LwpZBKvbeNLNbLeyifM9bLShdVdr7zyCt58803pAcPf8boelQjbmeeP3r0dCzA2cP2QGP3Xf/1X6QXCNUY/3ykB4hB11QSI6j1GveUQOlYYiakZzJw8LU3QY7MH0U+Po+aF0UGgCbpuhm4AQON2bB7+zSFAFMxAqseGrSSwdAWIIUDmEzZylMDiupUHdgIKLhYbHXy5UhIC5Eq1gUYoho4QIMo6G2+fdnIztVuAzb0etx3QbjM/3RhyBpmeMlJiE8NokD7IjiBjefNmrWC3s3KehveY9cbvfit0OFZYwKCo08d8KoEXZyZweiqPExMZTCVjYrm256EkEiBV/PH6kgBMpY6LZj9IgCi7GxKEvmieJoLzen8CRE/WU2Aq5TfBNbEzEHXjagoAfpv43cBmGwmQ+/qmblo/KJHfpfWo/fs+S0WPfLM4MRxRBlekPrTVKgv+fSdx6OEcZXsEyM7mW3nuRkJAQ7z32E2dfyubbP/afIsNVbQHY/ywVQdn3/p+bcvR6vi6GX3n78n6vlJd1WYEyOYRYmCFh7XX/T63cz978N40+OvgjMFdJ2hxc1XaX+471Zt9ZnjfDn44eOZ7NvgNlt/uzmtcdXNfNpX25jp1bzZWUEi1hou5ZBQnJ/I4OZnFiakMplOUVFT1giLZyT4fCKHY7uJytYEvVyr4eIk9QJrosvKQBIheWbbnIReyMBexcXwii1cPzOHgeBapSAh2iOm6FpZbXZxbq4uU1ud313CnrggQJZs6uAr+i3te3g5hbyyCExNZvLJ/CocKaZHXSlCiXRMgfQuoOi7udPo4v7qO9xbu4EppHeW+i5bLnVSLa+n1txkBoiLiw/tccL4GXnP/4z3ZiLr9WDV658gCj2qBEQHyqBYcff4BFjCtSRlCHcS6bWRr6+gu3sTS55+hfusGrGYVoW4LYdlyzK3fznqAmExzZl4zy5kyWH/9138tGeHxWHx7GcA7309GM/+ELTAiQJ6wwR/hdFyTzOwn2E2g/re//a1keBO8J9i93YqP4BAMoM/qhWNHj+H0c8/h1e98R0lezc1KxcVWzb53ekkcZ6/bRbPVQmltTcibxZuLuLFwQ66NX8xiJ3hP/yThkE6nhWBgHxJWIpw4cUL6E3F82wXih+3Dz1H2ijY9d+4cfve73/lN5FdXV6X6hMAxxxCUrzKSXCQ2+MXKGBICjJWTU5PYt3efxEx+kRyhdBjHyb4qJI8NCfLQBIh+WJUmhayc6XWFLKIf8Dr+9Kc/iQQSSRxKevmPtAS8hipvHjR3HJ9Uu4yNCQnygx/8QPYByqLNzMyMmqLv1PGfwPtJ2lHO8J133sG///u/i0Sa/zgv/X4Gm7L5+Z6eO7pXhStEhas0ofXDKcHYTiiC5OwezL/wInKHjsIan0MvkUPDs9HR/Qb4icED5RDc+I0jQChJGoLfA8TriwQWCRA275xPRJCz+Q4j2RBCtevgVqMbIEDqqIWjaFvyWK8IkA3YkOnVtJkT3QvMym9UgmQAzNsIk5heLPfepulPbYJEboDBDKAwaHqgB6egPb/yx1dLNVemjkLSSGKTOc4AmlfH8YFkfdj73k/qP2xA8wJ20n/eaM/B34eBM/8w/ge2Avc22n97sEdwXoJzqqq7DUHIn1z6lgckPRcHM0m8Nj+D05N5HM4nUIhFZJLZ7LXkuJIB+4frS7iwVsVax0OTKrgCFSmASSVCafPqeSEhqYC0YehGzVcgYjx4IgbNfR4Y6e5nH0WMbrTF5gcyExpwt4Gzb+UsyucC//XBbuNGxj76fcaTmeUsf9KNf/11es8gN4cj+Xnj1+Yj6nhB2u5eX/M/54Py+viM5/qAG2Ot/q2Os1oQVcdjC56Mw3yZLk26x5q/Ho3AjPFTtaZ39hp+/yCuyE8CzA8O60vYaRME96WNFh1eOxvP469G3x8HAUCdbzCOAV06yBAfjjt+m2fTu86cwIzTuKE5rvFAE3/NtPt/DziYHs6wpTZ4gZGMNaaSjP4BRaOIzHtfyj8N6an2DzXr+vPGn4dIY//yzD6tKwL8NSPXMfCfexNqNgbigMLRsPsPxRdzDf4Mblylvr0H1hqsnyDduNEaav7MTA+adoOVdbL4Nu5Lvp/7+9Jgh9h4ZP05IznsW0W3HN8QDwPEvI5zAzfyHX7DCtt4lcO7VGD+fV8Y8qINfjOIFNx5hVB3PRQiYexNxnBsPIMX5iewr5BCNmIhHmL9roc+LKmuWKw18dmdIs4XK7habmC13UPfYlWHSdbwEPE8jIXDOJCIyn3Pdw7MYn8hgySPFWK/EOBOs4MvV2v4YqWCz5ZLQoAwIYQyWgOvUT+xbjEJDxMWcDifxkv7pvHMRA5zqRiyEaabqFfXAoqdnlTRnl+t4rPbq1hcb6LuAl19D2H8JGhg3tea8CPePLR/BaW5hiNOcLUNfMK0mvcDwj20injM0HrdaVQdnFuP/551YfaHnUXr0btHFtgNC4wIkN2w4ugY97FAkABxEet1kGk20V1axJ2zn6O2eB2orsLq1GF7fHRSN64MsiFPPVgN7sPN7ZA6VTAQmwxjAmCTExMCOr711t/jueefQzqVFlB0y9fDR/YtDz16w+5YYESA7I4dH/dRTKUCe1OQ/CDAyZ4tbH5NooBg/U5efLgksUDwnk29KXX00ksvS/+W06dPYX7PvGrwHVWAvcSHR+jJYnpXMBvdNPJevntXem1cv3FD+lfc1L03mMFOQJ/XbM5L8oAEA8fJajRWJLz00ks7kmQaPGDrG0fLEuJoaWlJMub/7d/+TWxL8oVVKea6TQXIZgSKsQkloaKxqBAdszOzmNszJzYkAcKqFRIGpnk6K0OMnNhwI/mdzKF5YuCOYJpf04a8Bn6x/wPBcFaIkOgxFUJ+D5ZtnIw+QtKGFS4vvPCC2P71118XIorzwcqhR/GLbQxh9JZtWoDzS0k0kmDsC/Ob3/xG4sNw5ZE53GYEyCAjnNl/6gFfESC6FiRko2PHkd6zD/te/g4yB4/AyU6gG0uhBVv6gyiYNUiAbLyAr7cEli+ABQUcb1YB0sdhQ4BMBQgQ/aDKrMlqz8WtRg9nl0v447VFXK7WUA/b6OiG1rQYgeoBzDSEFvomHbwjSDqozxvwayBCxtH68LrBBc2x/Cd5DUYQIDAxPwD6mptFM8PGP+gug3bdygck+9I88GtCTeSdPJJGWpNcgNwhUIt21ZisWFjwSYMkDuXWm8/7N7ZDN56+H29yn/uAtWUAeQMg8633Ao0DsM7AH5vf9m4EBe+fYW4IkEEFCG0Y9Sxk4eGZXBo/2M/eMnnsJRAUVYRZw/Ow5pIAqeLta5QAqWKt66JJhMpSUJFnqTxb5VdqXhTBonxCmdkC2/sp9kmv/4Cv+SDoPcbwJzlg5OCcmk8GQaeBNQ1EOcCg7rX0xlOa9WAy5NmrKPiO+z18BD1tKOfXgHABYFh5sWohbwAyZkUrAWI1iypbOvja3EvEy2ljjcYZWlmtDzUThvgyRlT6/ebcah3wvQpIG8yG+smMRNlGjmmZ48qdlJAfcjU6Tos/CMnNVGlT6RoCwWFDzGjv0Be404e6wfrww4yOEwaQN0yv6l03qHgQe20gm4bXkLqmYTrL/422nfq78Y/BPJkVtgEG5fl8gkj5kwJKVd9NE/vUghr6p+mZoEdk4rdae9Agr5o9eSrXAKzEQePOengbSQVz3fo5Xk2MT5TTH32AV06miXa9O8kcs3oZzJofRCnlC0HyzdhGzZlJgFD5+cZKhg5UzwTKttoyev6ChIJcV8BlNruujR5liP4hlDhIzgaAagLn5vqV95rRmPGqKzSTxZ90FAQsQuyqMtOscwPnqw1HUfSKkDaVBIYEHRDVnqeeU1QlhJKCEjvrcQ7OrmzN8Sp/MrFA31ME1rNPDgbGHrTTxmOqWCBXMUS6DOZisFZUugYlFYGkZaEQtrAvm8Czs2PYX0hhIhFBigkbTBBzPSXXWa3j3N2iND8vtvto9CmHOiAu6CMR18Fk1MaxdAKnpgp4cd809uZSUq3BS2NXwjuU/Vxdx+fFCj5dLuF2gwSIqRo2fqzXmwfEPFd6iswmYzg6NYaDYznMZ5MoxCOI6HullutipdWRPmrXy3VcL9Ww2upKMk5P1on+nwqkvtea+xYT282fTWwdRBsTdwexI7D8A+sgGI+V/w5HJ/E/qZoZeORgWJvveRtijr/TDPxb3XcZlE+NTF3DxvGO/jWywJOwwIgAeRJW/laeQwU980AWsjxE+30kO210797GyoWzqC1cQb94G1ajCja6Uo9H3MgHN3I7IUBIdBCwe+H5F/D3/9/f4+WXXvYlcbacglEA3tJEX/UbRgTIVz0D2zs/AXlmd589exb/9V//JYD95cuXwUoFEgU7rf4g8E5SgeA8SQ+C2/wiwcBqEFZc2GEbofCjkx+mOTN7EbAigQQHJbw+//xzXLt2TSoXeG38O8kRXit7FgRfBohnNQJluUjI/uIXv8Dp06eFWCBRe89r8Nzo/8knATShw/HQjqyaoGQQm4kHCaVh0iR4Dqk8Mb/Q8liMl4lEXMaTSCTFjrl8Tux89JmjOHLkiIyfhALHTSLEVIQEq0y25xWDd5l1TAkkEku8po8oifXJJ/j8s89w584daTDvaZAjePwH3Hb7sl+8DtMP6mc/+5nY38ij+RU429Ou2Omljd6/DQsYvyaZ9+GHH+Ldd9/F22+/LaTi/SqOhgmQALS/4UHd9BHjg7MTjqEbTSG99yD2vXIG6f2H0Ell0Y0k5IGTD8UDgaPNB27uYrZxWU/ZWzbefw0khO6tABEC5BArQPLYoytACLfwCD1YKPc93Gr28flyGW9fu4krlXU0QpZkM/LFh1qCKAqikd8MkCSDdulMXGVvQzzpz4uEhMr2V/n/g8QZYuJ8AOd3flSIkkECuA+i+OEzpMEVLXdhnurNg7ucRwN6QQKE6Teqh4UmQeRJ3YHl9RX45ypQLkSgaVgehv1mtNSfgIWB6iXXB9q0LKHEYTmSBrQGsIOBPxR9N7CN+XlD7DOApgaoVBNyDVhKA3t97x0ghYgyCE8kIKYegw/WmQOqu3b1CgJym0Veg5ArWkKtawiINBaycLyQw5sH50W2ZDpmIxVW4KMhQM6vVfGHq4uigV5iDxCibSFbADJXwHB2BNGEU4jrFeh7rtiaLzUfQo/AIygeqP7yaSr/AUJmRiMtxubGgQeklgLnArYPEHNmgQsobCS5jP2H6KaBBQ0IaT4dWJfWoFrNFJT425JeR/6urYkz5Xs+zTGYZxmneoaiZ5nKGa4bZkb39DoKecrz/Pnl5/RyHTwCWZD3iba9AkcVeKsAXFdWZB+EFSGJajwfe7/w2KEAaUUAVb1bAakD8EuNQpEX4juWI+tNgX5c4CF40qNJfVcUpAebv3EdoM+16SEUsoFQSLT/FWDrGMh+W/FYe4WG5IL+EYShuXY18GwqVcx61wC+Wk+MHWq+NxIW5tpV7DMzaGKSpla1pw+I4I1AeJB2UudRcVQTSeLntJuKZHzeDnYrCMYTjsbEOpkXz4LtqiMp8gNwQ9Rs8NCnfKmpzNDxWc/cwIuG7l0NGSQkhgHWRZIS6FkaVJfxq+d8xsi+eJVCR9knKMrMf/m8FjgKECDBShipdKKPh+jHLmwFdQeIO7PHq1Fzngi885ySLCSxUpEmnONwiLFRE9qBapNgxr1vSx3n7wkBmkUXj9A9LdQaoAyT2st8YmFDzFJjkBWm/UoB0NxZmcTJPVbPbyDRw1yX8gj1fCWVCobQF9+l9dWX2idU/I+6lJjiOJWdfbCb80W7ShwGKHYpMUUHqA3rWRP+Zt8Wvw5UyCmyUO8muk+H3Hvpda38lgog4pXiGojXAAAgAElEQVR659LzxXFqcpBVG1G4yEdDmE1FMZ1KYCqdRDoWlTjS7PdRbLaw3GjgTr2OaqeHrhtC36UPqMjIywx5Dmy3h9mYjdMFNi0v4OTcJGazqmcHx+9XgKzV8FmxjI+X17DEHiCcARKu5l4nQEjRRsSx0uEQCrEoxpMJTGfSyCdiiEVs9D2g1utird3Bcr2DUrOLWsdBWwgaNTs+yW8xJhqyS0ls8azyXebLUKXqbkHF5SB5MogeA4JhsO8pfzb+aeKymmPZc3S8V/uH9hrPk/MHq6wHQTYAoOnTSCTz7xFVPOLxg/uTIQT9ys5tRe3Rm0YW2B0LjAiQ3bHj6Cj3WGBwoy8bMwkQx0Gi30OvuIzSlXOoXb+M1tJ1eOslYc+VorS+QdSZLNslQLjJGqCUsid/97d/J5nXzGYmKbLlKxC/t3zv6A1fiQV2nQD54Q8FUCdYulNQ3hjAd5tHqDj4Soz5GE5qKidYlUDSgOAmCRASIaZSYSenNX0smL1PaSZKSbHJNeeMWf3s70AQn4SDPx8PMQ9m3CQTSGqQ4FheXpaKD1Z7EKBnf4LFxUWp9thQoaBPvFllAUkbVllwvH/7t3+L1157bYMU1gZbbIMA4ZhIehAsNpJBBkx+EPkhN+v3sYv6tfJiUxlCux45fEQIENqZX+ynxHVCEiTYVPxhKyrkIa3PniZtsTXljz7+5BPpFcOf6S+cC7muQCregwgQY0+zD5AgoxTWmTNn/KbonBMZ/4gA2clS3NX3mjhO+TjpDfTuu1IBROLLgMfDfrUZATKoaRhkkBkxFHlQjSTgJHJI7z+Cva+cQXLvATRjSXTsKHq+lrPy/ftLDm3H43bVPLt0MAOB6/uwQBPpYQmsAQGS0wRIWCAXPoyzcWi55+FWy8EXyyX875WbuFqpoBUiSGbBtkKIWBZiobAAV7yFE0DLVUC1y3/7OcmqSbaGcHyYX+AJebAPUCMEAAygL8CmAgYJgkibbItZn+rL+IYBWRwPkk1JEIMwraIDVJQLAglm71awiwZb9cM771fDloOw11fVyExQN4AtQSw/B171OCJZK8e3LNihECLhsIzNnwVXvU/ZR/WncQTgHYASAwJEQdwGKDUOYSp4jL8KICKAIWAT2BHcQl2rD9ITGPEg89F3PTjCEyggUMBnAb58nCKwEDYjQYKuqa/MAMKs2GASk+shEwphOmrj2fECXj+4B8fGciI3EtfgcNNzUXJdXGQPkKs3cXG1gnKXGughWGESICEBRHXuuQL8Q2EBYnqbECAkxQig0Zr0DerC0y9tEv3BShwhgDTMJvNAIFQDSHo+lUyKoVF1zrghzfx0LpVxLv+7j/SY8bhBPZOPmGmAjw6lwE6OP0JwU/Ts1ZiF2PGrjXT2uxxU+QzhQvo5QTXxbw3ECcynm/Ly7QrE5DpWwBa7sNgDgSm/YsBwQ35thyxaA2Dr9aEJEFZqUCSGssVcG7IeXaE+NsD7hFq7noO+gN4acBMoMoRwiP819A5t0VcVIHyvXBevj9cq0KsQIpRWi1kOInxWlPNaCIdsiSlc71246Hp9WfPqtflDXTCib3ynAQUHn6ZPc+hhEgr+OlM/y0sOoKBnmRfGPsqmeq74MOdI16pI/NhoIeUCAwJExT/OoVy1YXplXXO9GnJWE8gSX0Lix46sbReuqwBw+ezQ5ZtIo7zOyNso4jpGIFxfCkMC/YZkRVevN/q6IrrV++ivXF9h9pnTfsr3cM7NNcstFuMN46sB1PWaEbKBx5FqD0WKGFMa4kQu31V+Lv7uE0smDingnmSQE1LxWvxDryn6r6Y2DC2o9h/PknjI+xCJWRIvgEjYQiTMPQVwOH+uix7jppBAJi6o2ZLYq2ONrFsD7MqepAlmTQoqajIk+xEh9K4QPip+cP34hIquQ6Qnydl43FBYqj9cjxYnKSk7h04SUJKDai9RRwl7nAHOn65UEL+lbbhe+DmOgvYOC2nJar2wqwhVHqPH+3Lt1kKAab8nqc31J73BAvMw2EPNPq+UPGw5p7KR7EviW2qzkvju6S+Xc8E142hiVY3frCm1XhTgrwB0B0nLRS4MFKIRjCUTSFDhIxRG0+ljjcl37DXY66Lj0Ib0VhuuJng4cSRR424Pe5NRvDRZwMnJAg5PFTCViiOmz8y4utzq4NxaFZ8Xy/h0eQ13pAk6VydJEE1WaAJPRWZP4lLUgux1adtGPhFHKhZFlAQIPNR6fax3e6i0+2j1SMIpf1T3IJqmskhgmVpHbU993xNx1dqLyn6h5LpUXOCXvhcxRKYQmK7MKX1YrR8VqxSpxO+DUCnxQf/bkLkqAUX5qsQJ2T/UnMqdQ2B/5X0fYxBjoE/mBBIKDHGqCBDlOdxHVSwa0JrBu4zRzyMLPE4LjAiQx2ndb/WxBw9QKuRSd9FFwnHhlldRu3EJ69cvonLtApxyEQm5qZVbAn2DYR6wzH2muYHe/NaWN30EQilzwp4Af/mLvxQC5ODBg772/gOnY0SAPPXeOiJAHn6KNpNEevijbf5JSkaxMsI0PX/vvfcE2CSRYJob7+ScZj3v27dP5IyYyW+anZNYYOXCozY7D1Z8sEKFY6UUz/nz50WSSZqcF4sizURAntUewT4bw9cTBGo5NoLt7EnxV7/8K5FjoiwfiQQD9D6QeAvo4vI8BIgpF0U5sV//+tfSN2Pw2roB5WYyQv6DiSZJmIHPGMo+IaxgYfUHK1fefOMNaSo+PT0jlSIquWdIC2EnkyuYjQvHcdFsstqmLH7z3vvv4sMPP8Knn34qtqdcllSC+DfahljfeLIgYG5klDh+kiDcB1gJwusguUMSx3+EfgjCbCeXOXrvvRaQXjDdrhCL7GXzwQcf4OLFi0J63W9etk2AyJqxJAPSi6VgZSaQPfAM5l55FfE9+1C3Y2iH7A1SBg+co3tFw78mU7pdAqSnJLAO7Rn0AIkQWlR2ZAVIpefhdquPs3dL+MPlG7herqAbBuxwGKlIBOlIFKlIFHYoLA/A7X4fjV4HrX4fHQE3VBY6gZq+FRbb6zxdFUcIwmhRHGVcBcMqmJcAsaInSH7E+RWyELNtxCJRxAwBzgd110PPcdDpO2j2HTQYW1wCTq6AwIrCUNIqEZ0Jb8gZVQ2kkm/4gB8LuYhbLuLoC2BC5RCOiJJgXcuTRt5dv+KCBI4roEQqbCNl20hFVdZnWFcl9h0XvV4fnW4Prb4jmt8tWOgSeCK4aSoxjLSIBrQDFIqSfxJUUFXCRACxRSIUEu3yuB1C3A4LKCLAgmRyW+g4DuqdDlo8v+OhR8DLklx6nc06uPndgOvKXASJkKDrGwJAgdYENHl/H3ddjNs29iYTODFRwHf2zeJALoMMs7o1Atv2XJRdF1dKFbxz/SaurJaFAGm7FqxQRBMgisTqu8p3+iFLVTJocEXNpiYMeO/v9hG1PCRDQJL2oC3CYURDIbGHgKQCfAI96q07+sv10KXfiJ946IZIGBgCRAOdQgQMsmR5bmcLAsR/d1CiyFQ3SMWD1DWJB0XhIW1Zag4p4xgOyX0NwWUBvvlOh6Six8IHGWfbVc3kaUvaiUcT39VEogGyTLY5fSdqhZALhZEkOWRk5wTcJWjlCknCrw6BWp5PAE+1LiSeSqkIgTAHUauPOFwkeFyRqNEVEFpqhsQp137d6cs6cYw0KZ8DrRASto0I8VAC0ALqkt5SREnXs1B3uL4I/go1JCBtjL1lLAepMJCJhBGjjcK2zOc6gcV+D1W3j45k9Q9g5aAX3/Pzhp4/6q8GbGW1WNh1BcyNhCxEw5wfrrEQYnZYiE5TycLYQD/iGmv3HbRdBy2PXyRDuLzVe21vQIEMVl3wnARQPSQJyHNdMVud92TsI2DbCBviUoOeXMNd10WTcaXnoMM44yo7cv07PgA5gJXVKtZxBJ7YNWOFBLQlaC0VFZYnBEiHa4LxkzbVICyrM7jGGOsY+2NhWyonCHy2nT5ajoMGr99xZZ2p6zeVVYznDmzPQSJkIROxEbdt2UtIGAvZyTXPewQ2hnYYFzy0dFY+47gQlEK2K5vKvYHlScxOS8ymT6l+YIaAV0SB8i2un56jroc+GNfXkowwbttCYHQd7iE9VHsdNLmnkEyX/g/KzyPsS8G9yHIRA79DYk2Ufs15shmdw3Bdkj8h9ENhtFwP1V4PDacv/kGbqtWtyW7JsCflp3yA/p2IRmBbYVn3lH2j7WTFWiQnuH9Q+slC01HEk6SCsd+FrgySfSnkyZqJkQRxe5pwUmQc90Hakc3DWx5Qdx2Zc1N5SWCa9snZEcRpbVZf6aogIY8FXId8lqQfCTghGEJAQmKx6tER5bNQ2IJlKxv2EUbbAdY7Dhp9V/pCtTXholavAuhVxZquRhO7uEjCRS7kIhWCxEvZY0Nhka1qcK/j/kr/IflmKQKVY5R9U+bKQ97ycCiTwKtzUzg2kcdcPoV8LCp7Ktc/185Ks4ULq2WcL5ZwbmUNxWZHqEnev9AX2rBAMp/+xOmhv0Xk+BYy4ZD4d4zrWKv00abc79nsvNHz0HW4ZkhuqeoU+iejoHyxck72CJWAQTqL9z8x10PKspClJLQdRtRWe4VKBFHzIbJyEkcpK0kJsL7EYa4jzr7In8naUZV+ftVXYLf3Jc80wc29m2s+y/0jzAQPnlcloKj9yUWXsa/XU/FP4gbPx3txVT0oT4w6YcWXXNPEh0l3uA9n/TW55x4N8+tmgREB8nWbsa/NeDcjQNQDLKoltG5dQ/X6Raxe/By91bvSNJE3FeYh1JTvbqcCRG4hpBw6JBrwBL1+/KMfSxNcNkIn6LVlpvKIAHnqPWs3CBDeHBw/cQJvvfUW3nzzzW9NBcjjJEBMFQJJAsraELwmsElJI8ra8Pc7eZnKDwLtM9PTOHnqlMwVyQ8je8WHQSOXs5NjC7zGLBU+1HQ60lcjWPFB0oNAPMkFkiH8G2WugnJUDzrfPUCt5+HwocP42c9/hjffeBNnXjsjDceHpaQ2PeYQAUL5rU8+/hj/+/bbmgC56JMx28Vph6WwgufdyDF4iMXiyOVyEkN/9tOf4tUzZ3Di+Alpns4MTvXguVPr6/f7aZgqa6jX7WF5+a4QT5TDoswXK0FISpFUMw/tqjDw3myhYHwXLW4+nOoKHI7/pz/9qewHJMfZoF4eGgRgetgLeMjrHn1MSESuKfb/IJFHUs9UV91PWm1zCaxBDQjvE2QmNQFCoN1KZhEdm0X20FFMv/gyIrN7UIMtzbv5EDsAyR4wKdtdWE/dvO6cAGGvBpHAiii5GdqHoPN6z8PdVh8XV8p4/9pN3KnVYMejSLKPUDSKbDSGVJQECOUmXCE+1rsd1Ho91HsO6r0+ah0CPx5aBKAQRk8yVBWoynkTqR0Bb0wfA0IkCvAgkEKdb4IKuVAI6UgYiUhEMj9jsaiAZ5x9l2AEH75JfvCcfQdV+d5HnT5HUITAl2Q7K/BM5+Dr2gHVcDUZtjAWDekvEgxK6YcgR8eCgCslXl+3i3afj/hAOkq7RTEWjSIXjSETiwp4JQQ9YQyeu9dHs90VaY5it4+1noNyzxFgzO/eYKSO/GoYRQIpIkLBBARjSbJkIhFpsJq1+RXWdlHAOQF6kVsJWQJKrrc7qHe6aPRcNLqcE0dAboJEnOOgcv72XFmnd7OyO2whHYsga4eQtyzRVt+TSOBQIYNjU+MiVRKXrHHFIhAQr7suFmt1fHnnLm5V66j1CCQpCSz25mk6LmqdPsqtLuoEVyzKOKlscFqBBBAtG7U0AUT/iISQj4SRjYQFICdQEyVQE1L671IZRPLDJVALtPoErD00uvRP5a9VDVqbShCTs0//VGCc2rhUBYjKXB1IhW3YTRUlYTKPjQiM50g2djTsIWpbSHCsdhhjdljsJ6CWgHoK2DNxr09CguQVx+y4qPddVPs9lDpd1Po9AbdIkJheNaooRIFbimR0kYtEcCCdwng0KiCdkrVREkQ9uGh5rsiTlXuUkqE9HE1UDqqjCMAmwsBYLITxSBhj0TDSoRBs0cRRQBer6zpCnPZwt95CtduX+SNAznEkwiHk4zHkYvRbAqSs7GKlhZLu4bWtdhhDSKZyjCGkQsrXed5CLIxcLIKETV8Po+V4WGl1cafVxq1WS0BmXWzlV4FsRuOZ+dMzqoXFVPUFfZXEYlpIXhtJ+lOEP4flvCQaVZWXij0k10g+NHskfxXoyHHI/PRICtDOJBhY+RKUXlQyUNyNCHorUoB2JZHKKiYPMTsksYSkLwkQqSzT2vwEF9v0h04X9W4f652+zBtB4KargEhFLamXqQKRag555vaQt23MJuKSUR8Lq6xyZqtznRKUbvS6qDZbEsMI8KftCPIRxv6YgMYksyTmeJ7IENEfy70eyu0u1podsQfXHo9LAkliecRCLmIjH4tI7IySRNEECKtZGMebPfq4iuGVbk8IrgarhgXgDStSyVOVRCHLFZB/QmJASPoNxZim7idEcH481Lp9NLo9NDodWVtZ3uPqfSwTjSDFPoIkAV3GyB7K3Q7KvS4qjBEck94/WCnASrdC1NYxR63deIQESEQRICQiWOGg97x638Nau4tSu41Su4Vmr6cqFDVBRD9gBUEcisgdi0cxk0uLfTwytyRAhK500Q8BDfa86DlY6/Slj0S7z2oW3pcTTGeFhyKluZ9Pp2IoRENIWK6QPoZioPU4Pu7La70elhpq/SiiSUlSZiMRzCaT4h/0T1bL8D5NZMQ8yJysMU53e3D6fcRYnRGPiG2yEc53WOY9YrPCT1WBsgKEvTlK7Z4af6eHsiEuRJZPUyA6UUEaoYeAtG3JdcxEGTdJROl+OWEmVzDukAx1UGx3sd4lGamIId7rkyxJRyLSTH0ibOFAhv0/xrA/r2SqOH9S5aIrKFhJcqOyjoVKFQuVGirtnlTj0LZtK4Rq38VKW/kGCS0mdLFCIhe1MZtKIBcJI6ojKHctrlVFhIUkttU6Lmptkpa8t1BJIUKCSIUpd7k+4PVgk2TjPVDIQo57RSSCSe63UZKHKg4pMtb4u7qf4Ji4p1W6XYlDZVaekKTQsUinD0hy2aDSQxE5TEYmsU3yivca+SjXfATjUZKeJF7UOaX3JBMV5P7GQYtrq0fChXsU4xBjIclEtb+zkpPr1m/6YSpAjNzc6HFse7dfo3ftigVGBMiumHF0kHstsJEA4c0tgyoZbNQq6C3fxPr1C1g59ym6K7eRdFjarLZcUzEieIYOiEYQYGNej2a8zW2uLhsnwPi9731PSZ+89LJo2gd1mTedrVHgfeqdeFcIEAAnjh/H3w0RIE/9xT/iAA2AbySPdgr8PqjnA+eFoKZpek5Jmz/84Q9CJJiqiZ1IjJkeGlzHBK3NF6u5CMgT2PalT3a4biVjqd8XALa4siLVHkJ4XL4MSvKwyoKg+zorPnR/j2DfknuJJA3N+4D+vXJT+/fvx49++EO88cYbeP0HP5B+FKZy5X52kZvwoTlfLRZx/sIFkQ2iBBZlubpdNpVXjQ23+/JNNgT+D3MBvLm17Yg0b3/tzBl87/vfl2vgPJBo3i0CQR6mmMXYaGCtVJL5YFUAJdRYQcRKEDUHzNoz9h62jn7AD1yE8SPGf/aM4X5AIo3SXqxwiUb4kLpDB9qukUfvu68FSDyy/wv76vzqV7+SOeaa8yXPNpFs24oAGZxMZb+SAAlnxpCeO4Ds4WMYO3kaockZrHth6f+hhAW2MfffagJESWzUex5Wmz0slNZx/vZdAfcmxnIYzyRF65oAoWTaExj2CB65Un2xTgCw1cOd9QZulspYbrSkn0jdtdDRVTimGbLSntZyHRS+8foC1hDkGCcQlE0JqDCTiCMfjyARsVUWtoCQupEypVKYeei6CuzqOSh1elhpNLG0vo679TqKjZY8jFMaQ1SpRX6CD+W2SPPwHnQ8HsHBXAoH80kcyCdQiNsCJjHKtgGsttpYWCvjTqWKUm0ddjiE+YlxzGZzmE6lUIjHfJBAZMF0gk6vT4BAgVUL601cX2/geqUm4ITKlCSwqWphjByYyo4nPKIkTAhaErCbz2Uxm8lgOp3EeCKGfFQBtCRHuFaU3r7KJuV8kJSqE1TudLFSa2KxVBVbMHO+ycxQIQWDTZXVuIP/3biglaZ3xHIxlojhABu+ZpKYjcUwEbNRiNhix/FkXGzBe39ZcQS5OSYCVbRFsyWgJIkYkbkJhQQ8Kbb6WKzUcXl5DSuNNtqUwBJgSMnG2C4zgYFs2MZ4IoGZXAZTmSSmUlEB3wiUKbBOyUkJAUIiigSI56HDCpyeh3rHQbnRxt1yTYi9W+0myk4PHYkhpscCJeFUNrLo5fuSPUYCy5AgQQvpjFctu+Xr3Ls9JEMe8rEwplIJzBdymOW44yTObMTDSkKNYLF6ZlE3AiIhJBVOBKRdVDp9LDeauFGp4HajjlUmc7C63sQ26aGhjiG+4zrYm0nizN5ZHMpnkGG1vPxNETk9yrM4JB56WKg28OVKCXcaLXRcVQWmsobVcSbiNo6MZXEon8aBXBJjzFLXD2oE0mg7Vjct1Zr4YmkNi9UmakI+sozKQSZqYz6bwl5+vpCW9c0qGMYPfr7c6clnlip13C1V5eKn01nsyaexfyyDqXRMyC7GHF4fybNbzS4uVepKqqbe0j15grvC8HakrptEoar60FnWJFwBpCxgPB7H3mwWU5k0Cuk4svGIECAxgrm8N9LNuuU4BC5dT0iQRs8R0me53sRCuYrb63UUm20Bz61wVIH3KipIXCHozSoCEmBcyzOpJOZzGUwkY0jGbCHJ4nptS08cHVPEn836JllAYrXRxp1aC4vrNSy32qiwIsP1u3jovHqVUU+bM/FwTyqJ0zMT2JdLIxcnGSGdJGSdMDas1mpYuLuMVqeLTDKJ8VQKs9ksxhNxBcKSZBTZKAgRx5iy2u7iVqWGy8tFFGt1IZ5Z6TGRSkks51xOpRNCgNCmIoWls8SFkGP1UN9DuetgudnGrco6ltZruF2vC8Ddk15BjJVcmUrWiOTnvlQC+3MpHBjPYDwRlUonLiHGtjr3gmodxWoNa9Wa3IPPT0xgWttaAcoqk57nZ/Vgtd/HSrONBZ6/WsfdWh2dXg+pkI2pZEIaXe/JpjCZjCEbI4EUUmC0VDxp0lXsYgnovdrsynGur5akV0WNFZMEkDX5Q8KCvlewQ9hfSOO5vVOYy6ak2oQxVKpaZI0Ba50urlcbuFau41qpKgA9JeHEGlzb7Mfk9jGXjuPkzDj251MYj5HA012A9JplNVnZcXG9WscnSyu4VWsIYck4F/M8TCUSODYxhv25NKYyMaSjlJAdVH+UGm1cK1axut5Ap9sWMnz/RAGz2RTG4rbML4lqOS2lM6WSz5I4Vu70cbvewpXyOhZrTSy3uwKcS58NjsEnQFzZRyZTUezPpnB8Iiv3AgniSoITqepM7it3m21cKFZws1LHcrMJVl/mouwZksLBsQL2pBOYioYxFY9gmntnzJZKCvqgqfSjaZgwUe52UekwaUERBxwTqyianiVN0nmeW9WGkFp8RknaFuazaZyanZAG6GmpvFFrXe3JIVR6LpZqXSxWGrixWkWp1ZWKGJWUw3sAoUuE/Ag5HSRCnqwzSnTtzWawJ5PCbDIu+xzJURWLdEW+L1HGKj5X9ta1dht36g1JOGBj+NVWRwgv3m9YIrGmaX2tWce9NeY4UmXCuZ9JpzGXz2A6lcREwkY6qu4zVL8cdYfA6lvGP1ZtqfhHUqyD5Vodd2oN3Kk15Xdct3KdQXlQsY5+ntvGLfno0Wpkgd2ywIgA2S1Ljo4zZIFgzo1i6bmBR5il1FyHu7qE2sIl3D37MTp3byHZ6yFCgeJHIEBUcrAnfT+YLU7Ai7IzB/YrwFHY6vu9RoH3qffg3SBAuGFTkog9GQiGUhaHkkTf5NegeoErRD9Um+aim134JmshSCAOkycENFnlwez9//797/Heu+8KuMneDua1XQKEx6ZEEbP0KblE4oDSV88cPSoNzwl48eFi0Bx0+zNngHb28SDRQaCd1SocN4kQ/q5KfftWS6oSNntthwAR4CgArB/Yvx8/3CkBEgDOzDhoY1bUUFqMBAgrbFihwp4kj/oaDHfj5PN6WUHHKgrG0r/5m7+RnymTxSqcnRJp9xunmRtKI62srEj1x0cffoT/fft/5Wc2gG+1VE8QVeW9NQFizsUeMiRxuCf8xV/8hZAhlPbKZjLKl0YkyKO6z44+T6JjdXUNH3/8kfjxZ599JpVYnPuHqQBRj5d+pJEHO2baRQuTKBw4iuzh40gdPQ6MTaJG8F2DgyMCBMh4PRzxJbA2VoAou4YkU77a7qNYb2KpXJV6hGn2dUgnJdOWAJhuxav1+4EO5TT6DsrtHpbW67i6WpZsysV6G6s9Bw1WgRjhK139YRT/4yJv4Umm53QyhrlMEvPZjADF/HdOsqEV0KQlsGXy1f2fBv9diAyWAJHNFhYZO6s1+Sq2OiojkZmX1OAOECAEfKYTUZyYyOHEZBbPTmUle1b1RPEEYCFxcL24htvlCkrr66LvvX96CnP5HCaSSQFb4sxO1QC2xj8UQOC4ki27UCPoUxN5jVu1poCGlMboU7OcWd4iC0Ypl75kkVK+hJnTBMln0kkcKhQEJGUT2EJCAcIE3whE8mXAUSq+UzZKAL2+I5U4K7UGbpQqAlDerjew1umhRvBWyCCj1G2oj+GUo8E6I4VEOZE9mSSem5vC0bEs5lNxjEcjksEsUmUE9EUvfNDQVQHPzIwmOaMkVIwGOkmOSt/BrUYXl4oVfLxwB4vVBtqsLhKND0pGucgQoI4wcz2JuWwac4UcprNJjNM/CPJRdoUgjZYpVyC1Aml5PsryMDu42XVR0QTIzfV1XKnVcLvVlAx2QwypbhOsGVJ9KESFTE/qAytA5L36ToWkDcF1y8V43MbeDIHaDPaP5TGXSQlZRBJCAzQAACAASURBVIBPQDgCS3ITMSiw5Hanerl4aPUJbDk+AXJjfR0L9TpW2qpqg9UtjqcIPiaKSCWV08MzhQx+fnS/aN7nbFskTUzja7F7z8HtZgcXVqt4f3FZAFECfV3dJ4XyNxGnj7lUDM/NjOPkVAHHx7OYSsZg69slZqaz+qMO4Fqpjnev3sWl1XWU6N/9vhAgJBQPj2VxbDKHkzNjmE0nENc9FIQAaXdxs1zHwloFN5eLksW/f3wc+8fz2DeWwUQqJtU9BFTpVQTJr9e7+GK1ij8vLuNmte73Hxp46/AWpaoHSYAIBeo5iMEVv81HbAFG59NpHCwUMJNNI5+KC7BLgJxSYqpfyyB/QgTNhKQicOoKubdcbwkBslBex4LEna6qgBPwUUvmeI5kdo9FCKjHBdwkgMqviVRCCBCf/DDn1JdiWtGzqonrm2AnK3dIPF1nrKvVcavRRKnLfgjsacHx0peVH7PSIO25QmS9tn8WRycLmEzEhHCR/k+eJ9Vpq+s13Lh9VwiQHCuI0mlMZTNC9BLw5ToT8hskFxn3XYn7N8tVIcxJFLe7PakS3DtWwHwhj/kC5zGuJLB03DJP51yrXKNcf+WeKwTErfI6rpcquELiudlGXexIkFwTIJ6LiVgEh7NpHJ/I4dTcOOaySenpIGNj5V67qwiQiiJAbDuM+clJIUAKcRL5BJPV8xF7JnAPY5VFsdXGjfI6bqyVcW11De1uF/lYAnuyGRyZHMPeXFrIqjSrPyTmaEJeFaRKrJH9kMRlu49blTouLa/Jfni71UKp70pVKmMg8ZFMyMJkJIzjkzl8/5k9ODSeEbKXhBVjj5CMBPpbHXxZrOJcsYwvl9dQbHQQCjGph3SQqvBKOX0czCVx5sCcHG8mFZU4Y26YaGtWZq70HZxbreDtq7dwtbSOtpAPiiCbTyfx/MwUjk3msX8sLcC78LI6lpIAubpSEQKk1+siQwJkcgzTWcpK2SJHqAB6VeFp5pdxbL3n4najjSulddkPr1XrUs0llUu68T0/R5KQx9qTJRmTw0tzk9ifSSGl7cJDs0KwbQGL6018uLSC88UyFqrrQoCQLDk8lsdzs9M4mM9I9ZpU3IXpv7qnhZEP1LFX+YD54vpWF0Hypu4BC9UWPl5cxeXVqpBZXacnxzw8nsNrh/bgyHgWeU3EK9kwCLG02u7jarWNi8UKzi6tCGHbE9JKrU2pgqVMHPpIWn2peJuRe6A09uezsl8wPmWjEelbY3qtKMpd14qyJ5Le8yudjuwVC+t1XCpVcXO9KRUyJMylV0xAdpN2pq/lQxZm4jEcyGWxN5/FnlxWCEtW7SUirKoM9HYJnJMxhpVIJKXXWm3cZfJLtYZrpZoQRlzPLfb1CRAg6t5tRIDs6CFq9OZdscCIANkVM44Ocq8FhggQ3URJdFXbdYQrK2jcvIzbX3yE9u2bSLTasCWTWekwb1cCaxgI47+p/U6pE2aO/+ynP5MmvsPNku8Z74gAeeqd+FEJEAPi0zcI5BLQJchOsP0bC4IKYKzKlfnd2MAnEDab9aG1oCoBNpec4vEqlQqu37ghWfv/+Z//ic8+/dSXLtou8SH3nLqCiw3PX3rpJSEwWcnFBtzS8yMeH1RyPQRozQwdqVRZXJTqAvaa+Ojjj6TygxnpJD5YHcL30df8h+dNwHbjL1sB8Xzf4UOHpAcFqyfOvPbaBgms4XPc44f63IymHF+5VBLA+D/+7/8VIoSSXbT/43yRQGA1zve//338wz/8gxAJJKlYBbKb68aQIJS8IuFx6eIlkcL68KMPpfk7JbLU3OiGwtu8aMZ+jpf7AElPNqOnf7EyxPj1Ng81etvDWsD3YwskICl59cEH70sFCKWwzLrbLgGiHplU9m7wToMPj3y46obCSEzMYProKWSOHEfkwGE4uTE0XWqmUy6J2e7buJhtvWkbx3nibzG20bnG922CvpEAmU9Qaob3YKZ1b0hkgyjh0iRx0e3KmicYSOkTgl+mqbI8yCppeQEDmUHM7OO1bg+LOsvzi7trWKg1Ue6rrFjdeleAbcI2BCEp2TFFkDiXxJGJPPbmUpiIs8qB8ishAdYFgDQP7tq2Opdbt5JVckdt1xXpkrVuF7cbKtOUchbMKC63eui6lOMgCMAsf/YZ8DAbj+LEWFZ6opyeIUAdF9kQ+hYJhWq7i+X1OirNJlrdLmKRCKbzWeSTCSTDtsoC1g3Rg9Ou9mECTi5We30hQc6tVHGFoESlKkRE14oIKCEECMF+ryd9D7JhYCadwKGpcRws5ARAn4zHpPpG5EXEJoNd3Qf8dacJ1RheZahTkme13cHNSg0XllelCuVOu4P1PnXHVVZ1QCxHX8IQMa6Bp5Tl4mAujTP7Z3FiMoc9iSjylOWQXhGqose0Wed0DUBO1eZdxL000CWgKwHwnoObzQ6+XKng/Ru3sVBpoBVSoCwlmLJhC7Os0hGwkwBkBmPJKChhQ1tQ+oa665It7xMgJlqocxoygZUnbUoGdXviHxeYtV6u4nq5jGK7I8AkiTrXskU3XfVwCAI2pvpjKJiYniECqqk+NhmbUjRRHMyn8ey0yqieZOVHxBZZKNUQWmXy+tYOmN0keAmBQ8C738dap4Ob9QbOl6q4WiHJV0Wp3UdPaCL2M+CYmdHbwYmxDH557ACemxoTkF8RIMoeJEAofXWr0cGXqxUhEq5W6gpoZi64xz4fLuJOF3tTcbw4Oy7HeXYiJwSI9B7QJBO18WsArqzV8cerd3C+uI5il1r/JEB6mEhEcGw8i5NTebwwOyYZ2ZRIUyQjBMi/22jhDrPuV9dghywcnJnCLOdZpKHYP4TZy2rsq90+Lq+38VlxHe8sFXFz/V4CZLPnU9VTR/Uairp9pCxPpMgINB6fnpB1tifJCrCoyJJR956xzic/zEH9PiIq9nF+TCVEsd3DYq2By8WqrDMSEtVuT0BH+kTM62MqFsXhsQIOFXI4kE9LpRvlhigdxGsnISaNtQOr0kR3VmqomKt6rjDWlXoOlqU6oIZzy6sCAjPrm6Svx54qjHUkQDwPWfTxTD6F7x/cgxOTBUyzaXNE2qFLFQiB9gblc2p10flPMebwfooVeLSJ9LVWY5NrJ8hLks51sVJvSqVDcb2GZruDdCyKQ9OTmMlmhcSm5JCJWybiGJNyXgk+Nzxgve9IFj7j9tk7RVwtrwtRV5PrUWKG3DtIgDyTS+PkRB4vzqsMfPqVqhAAOgTcW125nmanK7Jd+VRSxkW5M1l/xJ81YSLX4imbstpisVLFpdt30e71MZPPYY7gMIkqyiex35DMqSEtTY2P8lHVfpzSeyRUOpKJf2mtirPLa7jZaGOdCQFSYQZkQxam7RBOTuXw5rE9eGY86wP9Us3CcbEnYLODL4pVfL5SxhfLq1hpdABLVRjRv7ju004Ph/MpvH5wDs9OFTCXiorEmgkrHGXN8bDc6+OL1Qr++/IiLpfW0RQCBEi5DvanE3h5bgrPThZwaCwtFX/EZ/hZ2c+6Dor1jvShYYUfJeLGSAhFbcTErgM8RxEgymeFhPYYd1zcafdwtVzD53fWcJ1VCiKZSYBeRVtWxozFbOzPJfHsZB7fmZvEwWwK6QABQilHEiA31ht499YKvlgp4Vp1XZLZ9qb4uQJe3TuHg+xJxX4+TMrV65njkqpLf/70fYwSotLdyJR3CpnlAdcrLXxwc02IjKW6IkByNoSgef3IPI6N5zAmBIiqblXzFsJKu49LlRa+LFbwydKyEJZd3ZNLUSCKkM3YwHTcxr58Cs9oom2S+2tExQbuc8G9gvMV3DeUtCF9jv3QHCGWrtVauFxex4WVNdnvSPDRlxg/JKGBRGLExoFUCofzWSFF5zMpFFipxbhLwkXi0b3F8+beTxI9uHaF4KKsWgeXynVcKdVxdY2xiBJraj9XCQRy5/jE75BHJxxZYESAjHzgMVngXgJEcstYytltIlovobV4VQiQ1q0biNbrsLt8vNxZE/QgAGky3Q1g98rLr+CXf/VLnHz2pDRMJmB339eIAHlMfrB7h31UAoQjIXhDCR8CoQRBDx8+LITZbgK5u3fFu3AkLS/Em8ANBIjWWL3fGXiTSnCY6yaTziBfyCOZSCIU0KX2pa+WlkTH/89//jP+3//8j1RWmKbnOyFAWFVAiSsSVKyYYONzVuiwoouNBTdUcD0EAcJKFUpbEXD93X/9Du++9y7OnTuPleKKT3gMExtbERwP+jurzgi+nzhxAn/1y1/i+6+/jtOnTmF6ZuYeSb77SowFCBAj3cVqFcpgvf/++0KGEEx+GKmx7XoX5aJIEpKM+sd//EdpKi4SUtHorq8b2kGIKgJSt28L8fHBhx+IpBr7srAKhvO4E78yxBr96PnnnxcC5Mc//rH4GfcK+t3o9ZgtEPBjNjtnA3RK5f3mN/+JS5cu+/O5EwJkQIIMHqH4QEU5CRIgqek92HPqRWQOH4M7tw+9dB5tj4A+5WEUWL/la1tv2vIoX8Ebdk6AmB4ghgBRgJsiiyiDo5qZq4dsghoiAeM3h1aZ8abaQcARaaZLgMVFsefgSqWOj5ZWcGmNABa18fkuBZ0KCMnM/hAwk4jiYCGNw+NZIUAI/DOzkln9Cljf+JJp9OdS38hR9khXFhBIa3pAsdPFzRolQ9ZxcaWEpfUGKm3qUzOrVgFpMc/FbCKKZ8eyOD2Zw/MzBcxlEpIlasAnNnmvtVVTcTaP5t6UScRF/51goIhYBcCIINjEoRKUYIb83RZBn4ZUOny5XMStWgs1LySZzarRLrMxeyjYFmaTURwcy+LE3JRkgU5RAzxiZHgG9jAghP/dgLP6u0iUEZxwPSzVGji/vIYLa2VcqqwLMMdzU3DLSJMNN5M2Z6K5VfNuD4fzaXyXAJsmQEhgEXyTdqt6/RhNd+NTqimy+TJgk/IvVgsYAuRdEiDlumiu80XJE1boHGV/kbEcTkyoCgJmb0smura7ADRBN9FAi6EWjH0IEvGcJIdW2z0BiJgle35lRYD0EnumUAaKkmkepbxME2tNfPg9QO51SuntIBUrnhp3Ko4j4zmpfDg2STAyjrRulCtkjeFShuAgc6tjqkKMu3PM7Nlxt93B5UoNF9fKuFBUflTtsdKN/QA4ZhIXHTw7lsHfHDuA56fHRKKMoK+sb/FJSwiQxUZbgNA/Ld7FlWpD/JGVQRxbhP0/nC72J+N4aXYCz08VcHIyL9dFQJ0vZqcT1Fz3gEulGv73yh2cW1nHsiFAvD4mExE8O57Dc1N5vDQ3JmSeIUAk0YOVY50uSo0mVkVizsKe8TGRU6M8VVR6Pii5GMaX5U4P58tNfFqs4v07ayKlQym8rcI7G9HzfxFmWnsOxqNhAUqZKX5ydgr7JFPclmoTAzQavM609A6GHUPwqd5JqjH0OtdZvYXzKxVcWK3gYqksEnocHXX9Reoom8Lp6SkcGcuLTNl4jD1aGGMHlUCK/NoMJlQrVGTeNDhLn+B5F+tNnF9exSVWLlQIPHbR8Ww42ocJdubAyqAU3ji4BycnxyRTnlUZ0k7AEBpsRN7jFUFkrEgEGUImGP9ljCJTpwjw9W5XJHDYP6TV6SAZiWLvRAGFRBJsqkzwWcX+wVdQo0HkvUhc6EoUSiWx0oGZ/VyjKxpI5acNAXIslwH3sZfnJ7Evm/AlkngeZqdTGpEN0AnSMiZRRpESQkb6SNQUdeBQxAXBXKDhuSjWG7ixUpTPT+VymEynhAxIk6jSjbrNJJnY48d+yhpp25Bovtvq4uJqFR8sLot020qPkltKgokVIDO2hdNTOfzo+DyOTWgCRMc2I294u9HB58UqPlsp4bPlVSxrAoRkLSvs2Gg+7XRxJJfCG4f34PRUAXtSrBwI+3GZ3kMZrjs9B58Xy/jd5Zu4uEYChOVVnhAgB9IJIRxOTRVE+m4iER0kqJLYcdjUW9k0HCb5rCr/DKE7EBtVEd94sSJeQ2i4QMUlcdHEZ0urUoFGEkMlBCgChPM7HrOlmuX0ZAFn9kxpAoS9KtQaIAFC+T1KS/5pcVnscoUEiOdiXzqJU5NjeG3/HA7ms1LlQGkq33+HCBBD6Bl/VhWKauQkBWuuJkAW6I8V3GIFc7+LQgRSgfTDZ/bK97Ewm4cbAkTJZy23+zhfaeGLlTI+WlqWCtCuyEJx/tX1UCZxKhHFkUJa9owjlBRLJ6QPGhNAeO8lY9SVgdzXjV1VPND7EQknkaezpGcJiaYrFRJNiki802phnUl/vN+wgByAvckETk2M4/iEmu9pxl19v8dj+V8b7rvU+YL3OkTzeJ9BsvJ8qY5zrFZaLuFuvaN7wEkZnB7oVtH6K7iFHp3yG2+BEQHyjZ/ir+oC7yVAzI1OpNdGolVBe+m6SGA1bl6HXS0j3ObWoh4w1IOTCt4qzppHp42B1n8g0xnuBFCY7TsxPiGZysz0J+hFYDUWj92faB4RIF+Vo2z7vLtBgPBkJDyYDb5v715MTU+Dzba/qS8DKBM8p/3kwUU3L7sf6WOIRNqFUkEHDxwU2TCC4NL7QZMglF4iIE1C4be//a1UJFCuqFgs+s25d2JXSlyRLCDAToKK1TmUX+I4HrXfBK/Jzzx//338x3/8Bz755FMUV4sP6D2gMpV28greAJI8KhQKEofeeustqWiZn5+XWLRjwk1X8ZAcYHUEKz8oM8YKCZIECwsLUgkykDvbyagf/F6SHZSJ++53v7s1AWLs9Qjx1PgsZZHYp+WLs2fx+9//Xqp2SK4RQN/pS7LW02m5Ds7HX/7lX4q0GqWxHmo+djqAb/v7DQFCwG55WXz3vffexf/8z//g2rXrvt+adTG8Pu79vXmQHjgcQSU2JxYt6LCN9OxeHHjxVaQOHUNrfBqdRAZdKADIv7G437z4636HAeCpmeeHJUCYka7ywgWskOx80hPqi6CUNKHWALM8bGvhUtO3wjzTKi1rS+QsKLG0UG/js5UKzhUrkv3K/iCqlTUlH/rSxHYyYuNQIY3n90zh0FgWzHjMRik7o0gXI36oAHSVMR6cIZOLbMgYShAZaZaG1nRnNYqMYbWCa6vrWGv30Q8LhOUTICfHc4oAmVWa4UydUVAMs14JojkCrPDf9M2wraQZ+Ysg+GUEpYL3qQRtmXW5zmxgZr6Wavho8S4ul2oaKJajirxUDn3Mp2M4MTWGZybyOFhQkkNsPE3Anxm3yg5Kb958cYwCSEiGtiar9JwJCQJP+qMssuphrYKPbi9joVoX3f2OQ9sSYGYTbXXfPbwK+G82imbW/IF8Cq+aChA226WUDOVulbhYoKrBwMikRkxWtAZMNdiqpJj6kjVKoFMqQMo1kQ1iz4exSFiaq788PyUEiFScRGzd60PLoBlIJZCZzwtQkkVmPFrKijGD2bkid+NiredKhdL5lRIulSoiA0XJkhZBRc9GmOCxTI/xPvV0MvySdSFNph0hOSZjNg4Xsnhx77TIP5HEYSY2bSigr37QMdUw/n2HBmTFj2T+BpSUIi40wdjt4Ua1hs+Xi7K2blRbqHRdeOGIgGokQE6OpfG3PgESRpwEiKwPBRySeKI/KAJkGVc1AULbC+npOkg5PexLxvDK7ASe0wQItekNAcLMc0OAXFyr4f9dWRKZnuWuatzOdT6ViODkeBbPT+Xx8uy4ECAEI1XdAeXaXOmX0WRz915XrjsTtyWzPMbm3QK/EhINiezNnRaB4Bo+K1bxcZE9UVqqsfQmsThIWKinSvYacpAPeSKpc2pmCkcptZWlLFkMCUsBuRIK9TSpmKMkbcw8iV+JzLOyFQFoPs2SeKXED0FSShWdY0VEowHP7Uv/C/rEsfECTk9NYD97jVCajFnWRs7GNDvXmf/+dem1TGkhvlfZTsVDkVyCJ82Zl5qK0Pvk9jKuVRsodz20dMs4Vttl0MfRfApvHpwTgHiGCU8RksGD6yWZRBkhXr8dIqk2kHjieMweELzloztT7q/R66HjsKraFcnCTDQmJIr4vOwP6jwb9pGAlI9UrmnSmIA4QfJzq2V8dGtZpHxaJGy5ti1PKkBIgJzeQIA4ssZ4BhL5BIL5fhUfVcN31e1CvfSlKfxB/q8y9/nFpuWVVlMqkDPxBBKRQM8PP8CrCzJr1UhDKj9RPiPrw3FxrVLH+4tFnCPg3+iKBB2jVDoETIeBU1M5/OT4XqkoEKknLb9HkpGVcgSWSYCwAuTT5VXc9QkQ1c+JVQQpp4NnhACZl/U6LwQI1726YsZ3VoDc7Tn4zBAgpXU0tAckdAXImbkJIVCOFhQBwmMrQjas7Moe7VoaUNnQkFsaudHVf4YMocXNvqXWCddxF4wZ3Js/v7smDdlbQqNrAoTSeZoAeW3PNA5mkkhaijDg6Tgiyu+RAGEFGwmQy9UaepTxSiVkD3113xwOkACxLFUdpOMO45fUPmobGwLQSEmqKhDlr4YAWai08OGiqgAhAdLrd1CwIZWQPzyyV2Q0DQFi5p7VhMttB+crDXy+UsHHmgBhbxBZX3q/mGCFYz6DF+YmJEaI5JXppaJZOiGQtAwZ5bqG93zuvWFJGOF9Aiuf1V4hMoelGs6vlnF+pYjbzab0NmNFyZRt42gui1fn5yQOzsSjyArBp9ZGP6SatPv20OvE7OxGjou25Jh433eLxGWxgvOrVZnflWZPESCmwdWmdxhPzY30aCDfYAuMCJBv8OR+tZdmbin0g5hm/uVG2uki0amhe2cBK+c/RXPhKqzVFVjNJiyPt7c7I0BM1qgB/5iZzKx1Zo+z1wMz/aempyRr+b5pQY8A2H21dv72nH03CBD6iAGmCXwSFKW/fFNfRlaIBIipADEkyINknGhrgsUkD9kzgaDxnrk9iERV82sei4A7gXdKX/3617+WagSSH6xG2MnLVJocOnRIqgxIFJAEITjNhue70WuC4+XYSNaweuL//J//Iz+zmoC2Ma8B8KofEHaIfzKMhG1bqgpI3vCaeC0///nPhdAxTdwfhgBRj1CQMZN4unbtmtjeNAxnfxD+jSTJbr445qAEFv3hvhJY/pPko42A88V56bTbIlH2zjvv4N333hOSjT5H8i04b9s5m/EzVn785Cc/EUKH10LJtZEU1nYs+PDvkb3ZdYUYXbx1S+bRfN26dUtXgKisTHl8Hqrw2j4B4qIXCqFtR5GdP4DD3/keUgePoprOoxlNoq8hx43iAZtcl7/udxgAHt5Eu/xJget8gTBWxpjfSC8DhEV3P9gDRFWABAgQSibq7g0EF5gJ22I2ruOg3e8JCdB3VYeERJha32HJhpVeFD6IpUgTPmDfaXdxvtzA2ZUKPr1dxN16UyBygjG218NYNIyDGTY4zeP5+SnM59JCisQEXFRAimR9U2LFYWNvV+Qd2BhawVmqgTT7g7DxKgFekSUxwKCWDlnpdHG53BCg5dOlomSMtwWqB6Kui7lkDKcmcjg9lVcVICRANEBiYjBBGb6fYJRIvvRpExdsdE4gQu5zQyGRionbYURFq5tAqs7I1EBxncRQtYGPFosiPXS11kKp2xd8PRMGZqMWnsmn8eL8NI6M5TDDZrvMwtb2JeFHuR32fqh3+yJv1e476Hts9M4+HCHRfM/Hqf1uy7+5/3OHIODPfixXKut4/xZ7NVSwXGcfCRcumwyL9JO6Md6MACEoEocrmanPzlCaK4OZZFQ1QbfD0sCePQLYbNtIO7G/iQBVlBFhk9lOT3rFsBEvgU7+rd5XvQzYO+Hc3aL0LPFcT/qfEJg+MfH/s/ce7nFcV7bvqs45IRORAHNSpKJlWQ6T7PHoXk/4H+d+b+7Ms+fZY3s0Vs6ZGSRyRjc6566q9619zmk0QJAEJdmWKfQ3HMki0F11zqlT1fu311ppPDU2hOlkTLzKQzprRWUiqFyRmm3LOmXuBIuvhBbsmiVE4Xwo6zCVT6KKccoKhAU3BvHO5cvSsX+FFkLlBooOlRC0JuN65eBrQHiPLxR8Typ4Qq4t8GM6GceZgRQeHx3AOK1btJpJAtWlY54FKhf1tiPz12x35NriQuJxs1Odx818BrFY0wVwFjBZ8K7BlWyE67k8rm7l8cXGDtghztBZXl+0wLqQiQsAeVwssJiTogCI6ZwW5U21jivZvAIgJaUAYdcyTzPg2IhoBchTvQqQSKjHAksV/qkAYSf5a7OruLJdxBaVNGzBFwASwIW+BB7fB0A0cpNCKtUtLKCxA59jLYU8/pH2Yxa9vehoALJGsLqRxxfZIq7slCUL5UEAhPcT0Tq5bbGXOxb2CVB7cuyYWFGxmB7tUQYY2MRrjdd6ldcZ9x6xSuXxASGvF1Ev84m8AkRZKGS+Ai1urm7u4GauINdaqV4Xqz+C1YsjAzg3kMEJZtgQuIiaYbfwzmuCe12l3RELQioYOCY8fu4p3G+ZDcR/Mpuka00ES/bqIsOtSxV8vLalCu3lugRP8zohoKQFFgHID46PCgAZ6QIQvd9qJR0hCG3XmqKi4N6rzp17HfdcXk8M1xY7Pk0RFFhUtn+8vrg/C1onoOm4ss75PlSnE0RwXXOPIuiSfduo1iSrBWJ5Jd3z2SLeXVgTq6Z8xxGFCD9yIBjA6WSsC0AmqQCBLapB2cME5tPykLZuBL08BgfNjo2WfmamuoXnEOEzfE+GkBTYXWY4qWfrAIG5vvYYNk01IN9HzsWCnAPvh/wTpF2bBpc8EmPVRBD/2XoeX24VcZXrtt4SGEnFwKAXogD50ZkJBUAktF5x164CpK4ssD7fyuPTzRw2qg3AExAbwy4A6TTF4uzl6TFcHEpjPBpUDQ6usrhkGPVeALKIG2KB5ZVnspDTEQXIs8cGxPKOyjsquAhAFMRSd3qTvcV9nfOq1qotey9ftHLj/qXmV+1fBrLJ/YAAttXBUoW5JgW8v7QhgKgsAMwoQPwCQC6JAmQIxxO9AETd0wSAFKt4d3kTn20TgFTQcGz0h0MCPs4PD2AsEUXc40HSzQfojQAAIABJREFU7xVrp5i2L+M93ihCBOA5rtybeG8tMVvJoSUX144Cm+vlBm5sMuOHRf0qbLuNjN8V8PHKiXGxB8x4lQWWAiDcawlA2gqAbBe6ChACEM6J3+2gP6DuF7SkuzRCJVNUbNHE8qqnoYOQuMT7Z7sj9oKyF1mOKHD4/MOxZk4IbTmp2eE8EZxxnBerTQUSl1cxXyiiZNtiaTcRDuN8fxrPToziRCqBJI9fy2FE3cc9zXEkHJ62kY22I/DLa3nEJjDMP1TrevnsABRtGyvlKq5s7kiDx1KJzze2yh6R3aC3PvgNPwIfvd3RCDxgBI4AyNES+SOOwN0QhJ0yPruNcLuK9tYKdm5dQXVxFs76MlCuKAAiXVb66/oDFCC98EM95FCG6ZUC5NkzZ/Gzn/4Ml5+5jMnJSSRTySMA8kec7T/2W39TAMRYE1HN8KgXPs31YTItjB1Q71zdy07oxIkT0ilPKMHiPYGIsaFikV35+H8oKoTXX39dgsT3A4XDrIl4PC55DIQtP/7xjwW2EH4w94Nztcf66jBveFA903WxuroqKoI33ngDv/nNb8SGh+PyTaomOL7GMoqFdhbZeT5UttCCyYSHf8XTkGM1WSZUghB68JyYvcKueoaiMyvkm3yZQPreEHSTqfTQIOchDsxc7zynxYUFfPzJJ/jtb38r57m5uSnB2Q/zkk5tr1dUTVxrnBuCkNOnTneBTvf9joD4wwztfX/WXF8OC+adDu7cmcNr//OaWLhdvXpVwGRXvv8VAQh/jQWXDhy0vT40giGkpmZw6vkfIDJxAllfCFVPEI7FkFDdZHFg77Y6lb/86X94AEI7G2aAsEDC7nUZA1eMjMQih8W8XMeWUNjNShn5Wh2Vdlv8+PvDYYzEIlLcVRYuqrisujxVYTrHsOJqE1e2C3hvaQ1LhYoUV/lZIbctAdqPDw/IF3/aPbHT1M/ipxRBjRLFowKGqw1sVRvIVhuoNFl4ArweLyIBH/qiIYynIqIeYaFZlBLmOKT71sZWsyOFnncW18Wqh7kTrQ49+V0FQAZSYtFziQAkugtAzPlIF662nCm02lIMyVUaKNcaAkFYFkqEAhhORNEfC0lwLMNgjX0XCyxS3GQhpdqQLBAWcD/J5rFerUsxpD/gxelkBBfoaT8ygKlETAo3HFtmhMh7sKDBzuhiVUDKMm2bGg00GVhNi52AD6OxiKhHGLCc4dx4FeyhTzcBDK1yvtjcEXuKW9t5bNfbsH0B2JK7cbf6w1whqg8f0jHeHwlJxzw/j9ZO7DqeiIUwGPFLQLvp/HU9XoFhYg1UreNmlv7pDRTbBDlqjllkrLUaKNYbyNXqaLWbAhJG42E8NtwvBeNT6SQGaTvGrBRhptp2SGdZEAZsVGvYKldQa7ZV6LPHh7g/gIFoGGMpevcHEPMCAcJB15aCDTt0WRCkMmd2R1nU3MyXsdZilowgNr07sGynrrH9+4UcDouHLDBbNibjETw+OiQAhL717O5l1zKPm3MoBVFYKDRtbJSb2CrXkatWUGu1BJgFfT6kwmEMxCIYSYSRDjOzAF3LL3N9UTmzUm8ISHt3cb2b4WE7NgKdNs5nEvhfGoDQAkspQExBlgoQpQhSAGRDAEiFYEYDECpAIqIACYEAhCCF1wktUroKEA07Wbjk9fXa7EoPALEl64cKkAt9SQEgT2sFCOdASqm6M72raNKqPh6oWNpJEDyhj0fGjdfQWqmGL9ZyUuC/VVbWObszs/fWJLOlcyvYbe23GxgMeXE6Hce5fhYcBzEajwn8oNWWAEvuXx69/7Uc6bRfKZSRrdVR67Rk7bBongqGMBSNoY+WfdEgXI+FQr0jIO+L1XUJvc42O1JkHfR5JZT+qfEhCUtm+DgLsWp1KVUSVRwcR4anL+cr2OZ10mijZSuroUTQj+FYECOxkOxRzJJhiLYKtlfXg4RlN5q4ka/gSraATzdycr3X+D1Zr88zqRhemRrFRQZXR0JI0MrPKI3Y3a/DzRlYTTjIrIlt5gc0ee6uZO8cS0TFqnAw5Bc7Orl16GtDTanJwlBh4NuVNrLlBrYrdTTabQR8FlKRgFyXVBQlfR6xUTIQn29Rd5gX4eL2ThnvLmxIaPdqs4WybQt06A8GcCahAMjT2gKLCgGlADHqPY/suUWqvRodbFQa2KnUUao3ZK4Z4D0YDSsFUJh7pVYeqqUg60/Ohgofvk+HIe1NrBSrslfVeS4EGJGQgOGxWBTpQEApCPVDhRTRLWCr0cKtQk0gxgdrWSyVawL+aH82RAusAQKQSQEgMQ1AeCqiQrAgyicBINt5fLKZlZBpy/JLXpFNmyQqQLoAZFQABhUgKdmPlfaGReiyDVGA0ALrt7MGgCg8EbKVBdazxwZ7AIhP3ttkO3HFEZRzfgjcaKW4XqqC4ejVZlsGno0A/RxXzi8VjF6l6uRLwICxymx2cD1XwlvzawJQ+bxB8MDj7Qv5cUIA164FllKAqGua65T76EKxgneXN2RcCEAIL8L+AJLBoAR5MzuLzRbjsYjACl47EQIGbV0p93hmW7Y6WCk3sVSuq9yyVlsySXjPZTNIudVGtlJHkfk67ZZAobTPkff84YkJnO1PaQDS8/wBSwGQIhUgtMDaEkDA9+Q5ht0WJmJhPD0yLPe56VRcjpdjxUYTUdg5zMVxxfJsYacsVp7btRpqnSY8HhvxoBdDsQjGknEcT6UxGAojwnwZsWGzlJ1b25asqw8XVzGb4z2/gZDXh1OpJM4P9OHJUQVezPUjGTp8XuDzSr2BW7kdLFMdWW2CzvVBLzO4gugLh5GJhOQPP7DYYQZSRaz4lrkmmlT3cUkom01zD/3Lf97+xr4uHb3Rn3AEjgDIn3Cwv5sftQ+C8IHEaSPUacDOraM0dwPVxVtoLt2BUyjA6/jky93XASBS6PJ4Jd+BIejsKD977iwGBgd64wX3TsfRDvytX57fFAD51p/oH+sAdci4fK3osaTZ/3EEQyziP3bpMfziH38hAGRqakrsnKTrqd2W4jPtrn73u9/h3XfekaI0rW0eJpuBYIOfxQ78S5cuSeYHg8IZei6WdcHgw1tFHTB2pgBLYEMlAWENj5sKCp7PNwdA2LmuLNYIj6j8INC5cOGCqEE4pizAfx1o0DtvDAvf2toSCPWv/+f/4KOPPkQum3toBc69lpuZH849YQEByEsvvSRrwYApJYP/422ePF+jeOF6o2USlQNU7xCCcC32BtYf5tIxihbOz9/93d/hicefELhHNVh3bv54p3SYQ3ykfsZcX512G41GE9evX8evf/1ryXYx1m1qCe0qPw6nADFlDdUBahN+uA7sYBB2LIn09CnMPPsSgqPHsQU/qixDsCPaUvHIurHtwLH+y5/+wwOQmXQUL06zA/hgAMJw1pqjMhIWylXJ0VgplZGtawDi8UgxeioRly/t9LFPU4Eh3vm7EITFkdVmB1eyRbw1v4K5nRLq9A13XaQ8NmaSMTw3MSre00PRoCqcS6cqVRMsOKki5GalgdlsAcvFKraqLZRb7EZW6o9o0I+ReAhn+uOYTESk21wV9BTUYgFLWfS4uF2sSKc7O06XyyzotcViZyQakiLLpaEUHhui93ZICuhifaRhDgsWVDAwHJfe9HM7FWyWaijXWmh3OqIYoepiPBXDeDqGyUxMCmpUQ5gIWiksWlDZE8U6Pt8u4O31LYEYsDsCYp4cyuCxgTQu0AM8ElIWQDr0WACGa8uxX9nMK+ujclUCzpuuLYW4Pr9XCvDnB9M4mUlhMhlHOsgQ2107DxbiWORnl/rnK/Qkb4iFnLKp4OgfdDWo64djwm5t6ZqWDniPFHCeGEjhTCaGiWQYqSBDl5WagQCE3bM5xxEv8o9WtnA7X0GO1jysglkeOI4tdiJtmyH1zIZRFkUz6RienTgmCpCxCIukfnh5gDwXj7JaK7DjtNbAzTxtoMpYL1ekUOt32cnqQ9IfwLF4FKf6U5hIRjEc9iMm66yjLHksLxquhYrtClT6kGG62SJmCbhanDEDQNS63O1g3d1GWMTnf49bLHQDpzMJPDN1DCf7UhgMehETiyM1qiyGcjzyHRdrlRZuZ8tYKZaRrVRQbbFP3ZXCVDoUliLzTH8Co4mwBImz65/rTD3PsSvZRc62ZS7fWlzH9VwBW0126Xbgtzu4IABkEo8PMAPE3wNA2Nm7F4C8s7y+C0BoGSgWWA7CnTYmokE8NTKAxwYzUmzeD0DEIqYLQJYFgLDgxlBjlwAkZBQgaQEgY8zYYWOcWOEpLZex3VMKCFtAK+2Uai0qnBzJqiGUJYZiEW52qyCFz5VGE8WO6EbuehkoomzhLFlXUZeh7gE8PtynwFomJXuZX2c6UHkkx8DrtNnGfLGB+UIVC4Uytqs11NrEFI6MZSoUwnA0hv5YBKmYenYtNDpYK5Yxu7WNrWoNDceDuM+PmUgI5/uTeGp8AJMpKt0suY6kwG25aFuuhH+vM/y7WMXsVhFrpTqKTaoVDADxYjQawPFkVAKXuT8QkFJxINcalV6WhXzHxnK9hS9zRbyztCEhyEWbinAbScsBAcgPp8ZEAcK5pDWbzIVWTUigMW2Sag0JM2Y+A9V7FRa3HVdC4qdScUynYjiRjqMvFBDFnrKBMgoyKgip3HMFoMxlK1gu1GTPFGjgcwUUn+xPyniMxkLSob+r/NPh07Yl4//+4pbcR25Xa8i32z0AJIpL2gKL+38vAFGWQSzK2lipt6SoPZ+vYrNcQ6mmAEgyqFRm5wfSErhNmzKCawJcU/Cn5RPfS6z6ak2xXLqVLcqYsBAeYo5VJCgKtQsD/QKgmSMj8ytFbAWuCd2XdI7HW6J4KMseRju4QS8zQFL48em7AYioDglAao27AIgJQVcAxLkLgBgFCNVP6umpVwFSwO96AIi4JXQtsIbEQkspQAwAUboeohBei+zsX6nWsFiqqeujQgDSkTVCAHIsHpEg9qlkTCwAuX+pe5lSUirFkotbOyW8Ob8hjRJUjVZtar1cZDQA4XE8ozNAorTGNPZMGr5yH3hveUOAzmyxKsflsXyiUOBccl0NBP1yLs+ODWI6GZVsDVEq6uOhjepWo41bO1Vc3ynjapaZM010PB65ppQiiuqhjtzvaREXtBxkBIAk8MqJSZzrTyHtVdll5jmI0JYQ8VoPAFktVQQA+T0Okp4OTqbieGlyHGf7MmJ9xevR3PNp+Vds08aKKsUqbmzksVigeqiGmt2C19NBImjJMwwzhS4ODWMqnkDG51eKPw/VNq48/9De8eOVddzYIswoIejx4dxAPy4M9uHScEauQSrVeK/iniTg0HYxVyzj49V1ed4gsK+32WTC0PuQ5DQRfqQjQXi8tFfryLEt5gvI1pto2Ape95j8PQLNRo/U17Xv1MkcAZDv1HT/6U92N4pOf40iAHFtRJwWkN9GZek2Kgs3Ub59HZ2dHPwSNEipH+XSh8sAOUgFwv82PjouhTuG3j7z7DMYGx/bzRLY/4T8l1/x+NNP7p/4E78JAGIO+WEK9X/i0/zjfVwPAJGH396Ai56QYiovqJgiOHz1H14VmyCqp2hHxS91hB8MqKby4Fe//KUEoG9sbKDc05FvLqeDvoiaEyTgYAg180UYSk0Awn+nUuKbVBiYAiytdgwAoZLgmwQgvQVbHj/HjOCIAIRAh7ZrJjS8V4Vj5qC7/eyDCd2/7/nv5r8x08Sc07/+67/i008/QblcRrNJkfbXf5lQegIcKoG4j/Jc+vr6VIi71KzVke8vWB903F/liHoVL1xjVAwQgBCE3Lx5U58vSy6He4l1BC0S43FR5fzkJz+R8xKF06BSOBmP68O949FPPXAEdD4XQVapXBZYSgu6Tz75RNQfBHn7La4eGoCIVzftMBxY0RiCgyNIzZzB6GOX4R0aR9b1o2ox3JUAUnU+P9qvrwtAdi2nWLRisYa2QJ+sbOBOvojtVlv8pFmIoeVJwgImEzE8MTIkxTjau6QCDAVXo8yCEf2gNzoOruUIQFYFYpRabSl+Dgd80jH5/OQoTmaSCqBIE6oym2LnJS1QGB47myvi05UNLNIiw7bkS3XH8cDLLk4GhkcDOJOO4ExfQgrdQ5EwgvorN0eFBU2aNNLu56OtgnRiXt/ckY5VFkFGohHxOxcFyFBKAAgLEAYaGEuvrXpdAoZnaW2TK0khts1KjkNLLwcJrxdDkYCEuT82PoyJdBxxqpN1570KgWUhzcZavS3ZC68vrmOxUBQAMhGP4IWJYwJjpmMRZAIqz4EvFmFKdgfrjaYUIj6mZRGtONq2jDMLOMxMiVk2hpk/oa2jnhgdwlg8JuPBrZtjwQIpC3HXswV8vLiB+XwFJUeBIn5Or8Zh9zakAYjOf2EXLrtU6atOAHJ5qA/n+xM4no4gE1Yd5fLM4fGg6gLZDgv1Jby3xEJKGbkmbat0KLrsFy3YTgcOi3heyDlwXREk0KpogHYqzCPodpazsNnBaqOJm3mVaTJXKsu5MYuAoCDkehCFR3IOTmWS0ll9ZjCNwQg7tFVHs8MOX8mtsbDKQHCxmCnis6081mssdhOAsMC81wKr+7yj7c84Twy4Ph4J4PxAEk9PDItFmFiZSA4J47dZyPRI0PpihYqTCq6t58CCGIt+VPEo/3sLUcuDkWgYZ/q5phOYpmogEpSuZVFf0JoILipwMV+uSxg41xPDr6mkobWbUoBM4okBWmD1KkDYUW4ASA1Xs3kQgMwZBYhLy1PARwBitzEeNQqQvrsUIDyUXQBSxGu3CUAK2G6pXA8CkIG7AAhDsXXqjFZccIQ4D4RDBHqLxSLWiyVkixWUGY4sChAvHAK1jotcrSkd24SsLCIf9OoCEN2NH/a4UrCcSUVweWwYZ/pSGI2EkdIWc1yyzIsgWMrTSqpQxaerBHa02Wqh3G4rmzJdHKeyKuEPIOr3IyxB4hYaHdrStVFoNMTuyXEsDIZCuMDi5EASF4eTOBYLiaqLkJaHzuJ43XKl05o+/QzLvkUbsVpbQsxZROWERzwO+vwOZhIRPHlsSPZNhpgT+CpYqwAIQ9G3HVsKuW8uboi12zatX+02EiAAieMVASBpUV/QMo8ARO3bFqodG9lGC7fzJXy0xmyYMrItZfnHK5BraTwSlPF7mvtLIib2XD4PAanaPwiqOP87zQ4W8mV8vrKFhXwFhZayn+Js9oX9OJlJ4HR/CucGMxim8k6szxRqpNUb947FUh0fr+zI+r7BLnR53lUZIGfjMQEgT4/3CwAP04pOQ3ixjqIVo4CDAq7vFNWeWW+KrRePlAX1yXgYTw8PyH5DG8Zk0K+yjPSyYo5ICxY2ZH6K8j43dgrYqjVAEysWjTOWK4Xs5ybGcCqTFuUd7bD43GH2fYIYte8X8QYVW3k2BDiyjw4wA2QgLQCElpDGAksBsl0Awmvr8+0dfLKZw3q1BQIQQlx2+isFSGuPBRYVIMoCSynYeNXxfrEpCpAeAMJrS1tgTcYieEYrQE5nYgJAVAaIAiDMCCo7llhJfrG+JZkzK9WmWC2RGfOcqXjjMwHhBe/zEqYeCu4CXL1vVFwXd/IVvLW4JcezWKmh1G5JdlMmFMCJZFxZYI0NiJrOABBeEkbxRADy/vKmBiA1WXOu5VXQ03KR8HkwEPLjTCaBFyeGcTKdQJz2bRqAiN2dZWGDoCJXkZyVz7Z2pNGBzyGyUrqKNOUgAO6NPEa/I9ZXBCA8zzQtoXoUqFyDCoBUxLrsk9UtrJUqgqNoFzkU9MjvE4CcTKfERpLPQbw3ccSZebNea+FatoQbzDEjJKrUUXbZ/GPDsjoIe2ykvQ6mEzE8dWwEZ/v6MZGIIyUNheoa4DgTVl3ZzOH6VhY3t3JiY3VhaAgXB/sk8J7PUUGX1zitvyBNMFRgURn53uIKbuaK2G64qHY8cC0/fB7aoNLyk3Z2yq+tDUcANvdAXmMEkIISJfPKwNFeyfVRIe7R/l7y7Tq7IwDy7ZqPR+5oegGIqpQpb9yI24anlEdzfQmV+VvI3fgCra1NCfpS3XaHByDyxaqno53/7tiOhDazs/y5Z5/DD175gfjx+/hwqMMq9wz20b77rV97RwDka06RASDai7z3upFvXvrvaUd1+fJl6finRRDVDCwa0zucc0Clx5UrV0T58V+//a0oQZj7wW5887ofABH/ZXbMpVKiJmAYNUEBr1XCA9OJf5Bd11cdAe4JhDYsur75xhv4/379a8zO3hKPWmOD9VXfW7a1HkBh9p0XX3wRf/M3fyNQx2SZmJ8153YvALIf0B0EGBgGfuvWLbEg+7d/+3/w5ZdXHsqCjHNAJQdt4KjEMWoYYyFIxY+xiyKgIghhUD3zP3rSP9W2vg/Q9AKQb0rxQrhDCMKsGQIszuXDhr+btcdzZK4JIR9BFZUtM9MzCIaC8HlZvPg6q+Hod/eMgC5qEXQQeHDe/uM//kNAiAJ2tG7YC9K+CgCh/RVl+t5kGsmJaQEgmdOXgP4R7Lg+1OlXze5YyRh71Ofo8ADkhFaA7LXAMrYhHgnG3qBtw/YO3rmzJF+AC64leQmu1yvFIRZGWbB/anRIOonZCUyLIZNVwKICC3Fbtovr0uG5KnZLxUYTIY+F6XhECj7s8D/O7A8BKzqgWkCBJWHUVG1QqcDQ8OVSDU3Lh7bLgGpV0Pd7XPSHPDgZ80vh+cmxYUwm4j2WNjq3gyGyzTauFKr4fDOPT5Y3sFmqSrFZAZAMLooCJInhqFKAqIKgtq6ygKVSBR+trOPaVg5zhSp2GlQR8B0Ar21LQHjGZ+FUXxLPz4zjZH8Gfewo9tDmdbfzlQWo7ZYtFj7/M7+CxXxRCkzsqn5pakw8uQmI2KVqCmC05Mm1GQpcxc1tpdxYYmYDPGiwSONhwUd5uKe9Fo6FfFJIe3ZyHMdTCQl3ZkGIhQ3aUdEC5Wa2hA8W1gUwsWu26rDzU3U7mw2xF4Dwv7KXU6yw5LndRcB1BIA8O8zQ3BRmMrSS2bXUoec8iy/bti0WSW8bqxMCkI7RVHCwdcyq6yAV8IoNy7mBNC5PDEtndVpnf7CQIkoaAJLtUijjy+wOPlrbwEKliqrF0qr6ThF0gJADDAYCApT4frQgoi1L2HIka0O65lnUgyU2abNU5mwVxFOeocu27o1nQU7NYC8eUt9D+FcEIEMhP86logLSHh/tx5gUZFV4PMEejZo4V2v1Dq5ma7i2XcL1DXr519ASFQBZGvNLOK7AEEOe01GcI5gbHcCYhABTyaAWpljAWK50t3+WK0sBkBkm2UpV1BvnM0m8KgqQ9F4AQnuTXgCyvYN3CUCKtMDyyljQ458AJLQHgNACK91VgJguZ5MBcmOHAGRJAEiWGSAEII5SgJwXC6y0DkHfD0DUHIjlXquNxXIFV7dycl3slKuiPCAAodGc61FAoGG7svfzWNV6vfvVC0BEoeMDhkIeKYQ+NzkitmoZeudbzEhSU8u1I4Vq7n/ZAt5boLVYWQAhP49FYvWso8KGmcPBnBmGhavcCBb9WAhUFzzX4Vg0KiHyVM+cztCqzy+FYANYG3BRAqRD+6OVDVzbymOhUMNOy0HHExCowQkPoIMEWpiKh/D0yBDOD2QkMJlWdH6XBXttmcNzsFzMMhx6iVlDeayUK2i2mojDxelUHD+YUhkgg9GgZAdwT1fgApIrRPh3bXsHby6t4Bahmq0yobiHJL0eHAv4cL4vhe9PjWOmLyXFXIJxEzDOOaIVEW2abm7n8cHiOuYLZVQl+8aBJRlQHswko7gwmMHTYyOYSMUlf8BYKXIuGJa9XGlIdgbB5NV8STJfOAf9AQKQKB4zACS5F4CYAjmVH++vbePLrTxmxZashQ7zU1jwdzuYiobx3MgALg70YaY/ib4wATjLtmoOCebYDU8l5Md8n+08bgkUasH2QOobcbuFU8k4Xj4+hfODfQIvCaa4NxjFQ4mZJlRE5op4nZkm+ZLAJu4PA1SADFABMtUFIKJ0ECitIBlBzoEABL5dAGK3dAg6LbB6Q9BViDnPimo3AhAqEH8/u6QzQDyiluT9g/v5M8eUAuQgAFJzLBRsS47//cUVuU7Wmh2xaaJ2gydM+7yRcACXJFsrjYvD/TgWiyhFo75UTZbRXLGGd5a3Zd+9Q4jd7AUgMfl9KjcMADEWWF0AUqoKAPlyq6AUIM2OgG2eLxsTCBWYy3S2j6DhGE5lEhIwzucQA6i4HzKU/UqujM+2Cvh4PYtVASAmzWW3aM/rlmsnYhFIMgNEKUCoVLwXALlarEjjBUPQ14pVudqoNjqeCKvnoLERsbxU9yXVjKKAsCU5Gp+ubUv4+iKfO5otNKlMUZgQAbQRddsYj4Tw+NAQzg4O4ERfH/oiYVFK8Zrm+iXAu7lTxLXNLD5f3ZCvdOeHh3FhqB8XBqgoCyIoVmfE8GyIcFHscF8qy3ELCK7bKDQh6s22lOyMMpKKTz4/KNahkpI4ZtoMUwNac/cUHtLznPGoP50fnd+3YwSOAMi3Yx4e2aPo+oAaUbJIFh2EnQ581TLc7AbKC7PY+PIT1DdWEeADgMtwOiUjNxujugUYQe3B9Sl5ENUPpCxqptJpnJg+IZ3lphAZCAYkoO4ujfRRwetbvwaPAMjXnKL7ABBeOyyIsxjOgv3PfvYzKQpfvHixm/1BD3+GTzM7479few3vvPMOPv3kE6yurUkuxWGtiFh8ZsGd8IOQgB34tCPi/zbh2vuL6l/zzOULUi8wYAf6lStfSl5Gq9V+KOuuBx0LVS2ESCyu/+IX/xtPPPGkwB5CEI6RKcLfDwwY1cp+CNRr2UWgQ/UNM01oKcR54TxIEab7PHnvjY1zwPEmcKIigv+bv0+1Ci27JicmcPrMGTDLhMoP2kRJhomXX+73vu9+AEIALQUy2uB8DYusXrDdarVkvhiK/t5773X/EIIc1grLjCf/aZROvD/8/Oc/F9VOOpVGKMw+ZvV6EIhs+c6IAAAgAElEQVR60Fr4rv997/gVCwUsLi1J9sevfvUrscLinHLN7b/eHwxAdIVKzZIYMfALMNNvAplBDJ46j+TMGUQmT8JJ9aMAH5osYfQAEFUAeFRJyMMDkF4LLFrRyKhqywVafVzb2sE7c8sSTlpBQOADC8a0N2LI8mg0iMdZ2BtMSxejWOOYsGYBIMC2BiBvLRgA0pAMCRZn6VH+xIiyDAnqrmp+9RbPbaiO/M83C7hCxcZ2Hpu0m7L80gmudjzurTYSHhujARfn+hJ4YWpCrIcYyh3WYbRSXrcsbHdszFbbUoh4f34NK/mSPD9SMXJhKCMFHwKQkWhQARDdfcsCb80C5vIs4LPDPY+Vmir4EDzwSDx2R3IrEq4tMOjF6XHpah4JhxD3+eB1TIi66tDe6bi4wULY3ApWxI7CwnQ6jhemRnEqnUDG4xFoodQwQMtrIddoYT5fxnwuj7ntHWRrDTQtL9oeL2yGnfNaoILCohoBOJ6K48mJUUykEgJhWLxkgYLllyytR3JlvDO3LiAk22pLwZqFy93ixO5uxoK4uQPwczgDBCAstLNj+LljuwCkP+RjSU4V3CzvLgARr/dV3MiWkGsxJFsV5NhdK8kULL6IZVIQZ6RwlsHjI32YiIcR47npK5+FMxZ0Vio1fL5J5UMe13ZYhGuh7lFh1FyjfgIQ10KaKh+fB2czCTx/fAwn+pJIBpg5oIozqlOc1kEOlutcHwW8PreGOzsVtKQflrBt1/5K3yn0/ULlWPD7C7utnx5KS0H27KACaVzXLPixcE5owxSr+VITH64VcG2rJEVhFrS45m1LhUirQHUg4/NgMuwVsPfM5IisjwRDm7Vdk1KUAButNm6U6gJAPl7ZxGaxDK/t4FxfEj8/PSEAhHkRtG3iS8KDDwAgd4pVKVDLvtkDQCZEAdKHx9gpPJDGsA5B7wIQsZhjBkgR/317STJJBIB0FAChAoQA5LFBZYFFyzyqYnScsg4LtsQyhTZpLKh+tpWVMHEGcdPujutSJQNwPmhtpM5jF9btBVPmbsH/qnVG0gk/HvGLFdXzEyOY4XjSzk2rMczYbAtYq0rB/KO1bSzRIs7jk05qPs9JA42uh3rZVMJiug4Cl+c4/XdUVYRcCOB9YWJYiowTsYCo3XjtcPx4Dkqx4UoGwrvzK6IA2Wo6ktXQsVRxm+vPb9kIoYVjzFRJJ8Umj8XLY7GwfI4KU1d5ExULWKg28MlmXvYr+v5XanVE4eJUF4BQDaUssLoB1QSkBCB1Zjft4A+Ly7hFACTZMNz7gbjHUpkVmRRemZ7A6b6UCmX3KEshHi/HaqdFYFvH1a08Plhex0KxhjoBpTQ8tpHyW5iU/KUMXpgaw3Q6gSiBglYb8z2YH7RCALJZxBfMTcoVsVlv9ACQmAYgfWJhFeY46CwqUdYAYhP43lpWOvAJQGhjyLXEqz/A0O9ICM8Nqoyb0wNp9Ec1ANETSfDD7CSCsHeW1kRNslhviNrM4fzDRthu4UQ8hpcnx3BpsF+aA1JU8PWoUaig3CL43inh9cU1UU5QEcm1IBZYA2n85MyUjGdU9nL1y70AZG8GCBUg1J/0ApDmPgASkL2ODhvqbqIAiMoAoQJkGTd3Sqh2Q9DbmOwBIKf2KUA4bgQg2Q7EuurdhRW57jfbDkpUZtI+T+4Lttj/nU2GBew8OTaECRb4ua/o68M8v82XCECyorqbLZawIw0yEAXIDDNeBtN4jgAkqRQg+wHIIgEIrQsJQArMBKICRAMQOJL7xKBxASBTCoDQFkuFjBuQ3AtA8vhoIycAhCCF15RUo/QNkPCD+33Uoyyw+Ozzg0MAEMluWd7ERqkqn0v1Fa0qqb64NJCRLC1jQcUP5LqrOZDsjc9WNrCwU0K+wfu0K5kvsgu5HfhcPnt0BDRPJ9OY6ctgZnAAfdGIsrPS+z1VXfOliqhAmAXS7Dg4OzSE80N9uDCUEgtOKkAIjZTCRoE/WgEulCvSgLJSqIkNVq7aQrHRkkD2JlVxHtVM0B2oHitN8+20Cz/kucA8TRwV4r7r3xn/lOd/BED+lKP9HfysgwCIPAgypLFRg6+4g8riHax+8RGqq0vwN+vwd9q6z+rhAIiUMzQAoXdrNBrDyPCIdJj//O9/jgsXLyAaj0o3+xEA+ctbjEcA5GvO2QMAiLGkevLJJ/HP//zPYh/HQj6L4yxI1ms15HZ28Omnn0oH9wfvv4+l5WUUi8VDHxjfhyCA6gLClb/+678WtQlVJlQXfN2MjHsdCPcFdpuvExp88gn+8z//UzrRxbqrXP5GVCDmszmOHDOGnxOAPPfc85iYGEc8nugW1E2we3e/2qdgY6HAlGZ7i/YGgDBMmhZef/jDH/DWW2+JtRczTszrMADEhM9T5cE/BCEEF5FIWNRzVEjMnDghf8dck0g4rFRCqlq9Z6j3AxBT1P6683mXss9xkM1mRfnCQjqzXK5cvSLh7w0GWT7g1XucZr0zEP0f/uEfZL0fn5oScG5+7giAPGhE7//3vfNH9QezWwivfv+73+H2nTvd+/W9gEd3Pd/Das0kTLBYStsCqjzCQ6MYu/AkktNn4BkeRyuWks54FvLUulVfdI8ACBB32zAKkIMACEFBvmVjudrEVXaGz69gvlBDzQqhrdy34XU78DsNHIv4cWmI2RmqM1yUE/sACAvtN5hRQAVINo9ivY50MIAnh1hQzYAqlKFwqGvBwq7GFq1kXAsLpRo+WM1K16soLpodVRCUeeVKEFyCMDrot9pS4H55egpn+zPi+c18ChYrVEeihbztYrFpi83R27eXsZgrwnYcCfS+MNQnnfsEICwEEIBIgZLd8hqAUAnzurb4WWu6YgPiEA6zRGK3pZgWtVuSbfIiQ4YHVbGX+Qu9AES8zx1IN+Ybc6uSGRClfRIL9JMjmEnFEaeCQQpWqtjRYsByq4PVYhWbpQq2mXXBkFbCD4s+5QTPSpXBIgq98IeiYZwc7MNQLIpgDwBhUTDv0nu9grfvbIitC7MjKh1bzvegjnoWxM3L+OOzCKQUIBE8PzKAS4NJUYD0i2e8zJIAECnw2jau54qiBBIA0mTOgJoX+c5gsQnKFtUBu6cZfq7WVVJAW1hCnHWBVxckaX3y4cqmWOPcqdTEDoxZJlIw5nu5DgKuhbjros+1pfP9e9NjOMMiZziAiF/1IiuVDy3GCBPU+vif2yu4lS2LBQkLthYtsPbcArViStaJgkG00nnxGAuptHyJSeGf3d2m0G2yaGYLNby9mBMFyFqVgfAd6SSXgr5WF3Dskh7gmM/FuX4CtTFRFmV8XlGBGC99FnlpL3anxoDkAt5fWMdavgSPbUsWCQEIwZ4AEK0oIiAiAGHI73KVFlhKAXKnYELQLTD3gOckFlgRZoD043F9nRMYGos4joJRgHB+//v2ogYgtDhz5PniXgBEVBcaArC4vlap4YuNHD7b3MFn2Tw26y14vISuHlF8qbVi/ux98jkom2VXAUKVjoN0wIvpuCrIPj8+JAVVo6gxhWqOzUaVnfa0Qsvj0808VusttL3KNM1l449Ajl0FtbLQ7E2/UICQbRXMhWH4+UvHR3GuP4HhkBcJZsJ0re2oyALWWrbkDnBfms2VUHQZ3m2hzQIsFdRiDcXu8A4GAl6cjIZxsT8tFlS0IiTYUNZP/B2VYbLSYA5IWQDylY0tFCpVRCzgVCqBl0UBQjWPUoCI2kHrsCSLhIHb2Tz+Z2EJNwtllOGVa4T30ZhkVkAAyI+mJ3C2LyUd9ZKpYICiBWw32yBUI0h6f2VTsiIaFnEBAWUHSS8wFvZL4f97x8fF0ivmoapG7b2mQL5abeJzAhDOCbM3anV5jugLBLoKkMvjPQBE9h0FB2l9OF+u4Z21bQGbBCA7TepzFABhPukkAUh/H54YzODskIJCqiFTPfdS+UPVHPf/NxdWJVx+pdGWYHUCEGK5APf9eBTfnxjF4wN9srYytNLSD/U8l4rjKOXfTglvLK3jZq6AYpMAxMGg1yOF/p+cnhJLMLHAMgBELJqANROCLuuSIegtuFYQLkPQjQWWKEAieHmG95+U5N0oAKIbTHsAiFKAEICURTnHMQ1xPGKhrgLkIABSdSxst3n/KuEdASAlbHdcsadkcwIBiM+xMRDw4HQ8INZvT49TmRlDBJbk7eyCBz0/yzkBILeKReQaCoCkQ34BIGKBNT6EaW2BJWHqPRZYBCAfrFDhYwBIW2zBZF+GslTs93sFgHz/+OhdAEQsLi1LxlcUINsFfERrwqoCIKYRV3+sVkBqBYgOQacChFlmBylAaK0lChADQIpVuTcyI+XJ0UGZ99PpOIbkfqEyODj1kkXkWNis1nB7M4vNShUNQlFyDwEz3Ne4K7GJmEoXLwbCEYwk4hhLp5AMhUQBIu+l9/tFyQ/LSSMHM9Bm+vtwls9iOpspzMYBZfqof8+DquNgp90RQL1RqmGr3EC22kCu1hJ4X2JOExV5trK3I8TnnsX7MD9btULsaidlWR8BkK/3Revot7/SCBwBkK80bEe/dNgR2AUg6jf4IEIAQrIcbDYQqJZRX1nA6pefoLI8D0+5AG+rIRv/3QoQdeu5NyPWcmQRgrgIBIJIxBMS5vzqq6/iiSefQF9/n7Jw2f86As+HndI/2899kwBk/0nsL3T+2U7yj/nB+zJA5HrsKbybjngWgv/xH/9ROuJZFBdgyCJJPi9Fdyo//u3f/g1ffP45qtr66jDjZwr5zJA4efKkgA9mMNBaif+N1+Vhba92raP0hXuI65dWO+VSSYrnDEJ//4MPxE5pfX0N7Xanq87oHZfu12r9gHaY8zTh4VROMGSbVmIsstPey7wM+CAoMH9MN6Gx5CIEEVUNCxwsWHm9oqjgz1MJwWIyQQ4Lynfu3MHOzs7d29p91BcEG4TDPDbCKEIPvjjfDGzn3FPNYvJL+Pn7x+Ou8dFrisfOVzdT4yuu697xVgo/oFaviZqHNmwEIB98+AFu3bwl/+2wL6PCoeqF1oi0+Hrpe9/Ds889h/GxMVg6C+QIgBx2RO/xc/pebDu25NUY5Q6BHf/3g9bHPa2xdCFBPV9Qe89iuAdNXxCx0Skcf/J5xKdPoZUaQCMUQ0V7+3etfHTX4WGu5685An+mX9+vAFFqF9XzSYsXr3QJ3xOACE5Qnda7ACSvAUgdNYuYgaULVbzyO3Uci3gFgFykekIACC0XTL8flQ5AVgr9ZVABMrudR6FeR38ogOdGB6UjnH7c9AbvAgKPKqhWXUsseWiNwWIkg7+LLVsKG/IJlqABOFYHQXSQQhtnWNg7PinWMMMhFbpqCnv8nZLtYqXtyvu9dXsF89mCfGnviwSlC5IA5IkeAMKJpGJCjscCZlm4urOKLxlQ3GBRTAEQ13IApw2/3ZasO9p7PT8+IgCEgat9VCHrvYyAgdi2DNVB++bcKjaKlS4AeZbZEbQEY/FeWy7xGDoerwTIl9s2aiz06zwCnpeyrVI3RLGnErWEi6jPi1QoKD7dkp6h7a34+QUCkHwFb85t4vp2CZvNFsq8N91DI7ULQNSFyM/h3YEARBQgGoCcIAAJ+aQgcxAAMQqQLAEI83LlmBQAoYd9gFl+MVqrDYpC6GxfHENhP4JiSaMKvE0JZ3WkI/v9xQ0pHC/WmtixXbR9fnlPzgfVJDzGCIvfdgenklG8cHxMgnkJ6+IBZV8mFjUMQneArbYjYcv/c3tNlDGEIgxzlnV9gI+eUV8SdBxPRPDy2IAAEM47Q3yNlRoL65y/guPgZr6Ktxa2cT1LS5E2KnrcWRjmH3XNstDsYsjr4Fwmju/NjEkBj4W8KLvO9XMcgeWO7WCh3pbjfm9+Das7KlOGob8/Oz0hBbYuANGFZaMAoYqGAERC0Kn0cr1oavV9NwMkojNAhggsqQDpASBcz1oBIgDkzqIASyqcqADh88xAKIhzGWWBRQUIFT0MfjYARDr9aTFUquKjlU0phNKqLtvqwCPWUgQyau53H6j4b7vg4X4AhAVZFgr7mCuTjOGxwRSeGRvAVCKqLcoMHNeF5kpdWy4VJEicuQ1NDwGIyvsxO6t8vEr+1sciD0MCXTk/EQ/Q51WWWy9Nj4pVzoDfEpWDCn9XWUcF28Vyw5YC7tt3lnFHCtJesUuT9SCnyTWobGbSfg+mg0Fc7EvhhYkRsYgjlJDCMPdwzgktk5otXNNKFnaQ58oVyZY5KfvkqJ5LApC9Fn2lTkeyl2gt9xoVKYUyKlDWaCY3QyybMkkBIOcIQJipYLKOBLApAHK7WFMAZHVLQsibkjVBBUgHSR8wFvILiPk+lVmZhKhL9gMQ5kt8oQEIFSAbLEw/AICY3AxmyswJAMmK8o97BgGIZQrkTkcA33P9GTwxkMb5oTSGoiFRsphpFSsgKubyJby1sCaAb63Rkj2IyjuOScBpqet/fFSUJLRrov2hyULi2qnYGoDkSviDKECYicUOfq0AGWQGyK4FVi8AkRB0ASAllSXRzQDZD0CUAuTlmWMagPhF7WCMnLjqyl0FSFErQMqoiQLEQVADkGclAySNvQBEZ8T0ABAW0glCtjsqF4QAhOOmAIjVBSC0HiQAoQIkIACEd28FYgVQaQByswtAXKSpAIlHRQn4XA8AYdYVt/iuxVmpig9XDeCqItegBZbaK3hPiXkt9AcUAOG6NxZYogCRZx6lFOoFIB+LAqQhgKsXgHBdyL2PSktmCnl3Q9APAiB8b2aAXGUI+jatPDflfs/3YXbOM2OD8vx0MklgTms83jfV4uOzGPNWah1bMoVqnY5kFIka04gtNNjiOqNyKuT1SQB93B9A0Mv8O7V/EJCxgWKpUscXmzm8Ob+CfK2BkXgMpwczuDw5LGH13EdCVFDq52WuW9mfHWZ7OKi1O6gyd6ztyPtxrLcrDWwUq8iWq8jX6qgyJN7DfYgwVlkU8pjlycF8r76rqrdfEWLaAf9Mj9NHH/tIjsARAHkkp/Xbc1IHARBuzvxiE2y3EG7U0Vxbxsa1z1FevANnZxOeekVIvTBtvQ8q9amBH/dBIPpBkv9g0TDoD0rY7d///d/j8jOXpas5mUze7aF1iALqt2dUv5tHcgRAvt68S8eK7k4z79QFCZYlnf4siNP6isoMQgpaYknhx3GkYMng8zfffBP/9V//hdu3b+8BKA86OpMtQasr2l6ZP/zfJiPjUHZJuqiqnp8OD0AIDtqtFtbX1/HllSuiAKGKgPCgXCqj3qijQzsefmFlIct1QaUF/xiLr8MWTHlcY2NjoipgxgT/yf9t3pMwhn9oAWT+0MbJfBZ/zqx3nqff55e58PlUOKGxIvv9738vweAs/jOHZf/roPE0uR9U3RBA8dgE0AwNSeHfWKEJcDGh4L3BogdAla5iggegvbHNejvUnN5j8dw13pSo27b4V88vzAuMYzH9vXffkzyQXkul+63HXoUHwRTPn6Bqf2bLEQB50FX9gL/nfDm2WJTdvnMbr/33axJiT3hFJc83CUAcrw/tYAyJyRnMPP09RKdOohxJoOoPoS42HHufIKTYeY/A3K951t+CX9cd6bqTl89RuwCEthOHByCFlqMUIFs7eHdhFXMFBUCoAOEXd5/bht+tYUQACIPDM7hI6BAN91hg6UBjDUDeXljDre0dFGp1CaF+aXxYCtwM7qQixEOLKPmirgABi9G3C1W8ubQpBe61WgvlFguAGmloAGJb9MDuIOG0dWfzpBRM6GdNqy0WI9VLFbg32i6uZkt48/YKbmcLqLfbSNOGRVtgCQDpscDaqwAp4407a7iyVcKqBiAubZR4LE4LPqclVijMr3j2GMNFVTYKO+B7FSU8PwIVemobAEJYQwXI5fEhTCUjiLj0hldO2pJTYXnFX73Nfs+uGsME1+9VbSiLKhaYVTC6lHD073A0WOwpCgCp4s25LVzbLmKTzQKHACDm+V5116rn+sm4BiADSdwNQDwSbC0ZIDmVBXNjuwgBILYqzBgAwvMNuQ6m4iwMqfE7lY5iQICKggIEPSyWF2xHxu+d+TXJUllpMBDbgqMBCOfDaAZCjoOE08KJRBTPTx7DuaGM5GkktUWNPO+4lmSgZDsOruXK+MPtNVzPlsQWq+EcDECkhK2VKRxn5hm8MjGAxwdSogZJ93aA03qMobK2I0Dwjfkt3JAw+I5Yj9H+irMtBW9ZsgxodjBoOTibieGl6XEJ2R1kNoxYDakimRS2aJPStHF1u4h351exnCvA7bRFefBTDUCYRyAKEMGGlhTI8+2OBONS6UUAwuutoi2wpHgoIegtTGgA8hiD7h8AQH7fA0Bq9wEgpshmOp25RiTMeGldPPivl+tik0YAIvfuHmspuZy7l7WyunkgAGFBNuSXYHiC18vHFIihSsOAGGMptlKq4ZPVnCgGrubLWG900JDsEaUok8+SD1X/7G1m5rTwZ/gn7gEG/V6xIqMC5ExfAhm/JeHJVKTwxfnLd1ws1Gx8sZkXADJXKKPh9aElAISfoeGbLmYyg2My4MelTArfmzqGE1SMeQwAUe/Jgvlmq42bpRq+2NzBR4tryJaqiHg8OJlmJ/yxrgKEFliG7UlGUMfGhhTbqQBZFlBa1QCEx0yw0++F2Bj+mOuyL4Wkb3+mArDdamOWAGS7gA9Wt7BUrqPlqudZpQCxMCoAJCWAiACkVwEiHfAAqAD5qgCEFj4CQFYJQAoCQPI9AIQgZiwSxLN9GTwxmMKFIQVHDQAhSFGKPSpACEDWcS1bkLyIUheAOPC7bUwnInhp/NgeAGLC5VnMJgDJNm1co/Xh4pooAJm3wqL3gFaAEIDcSwHyIADC94l2mjiRiuDl6VFcHEpiLOJHMqABiIaIVKIoCywCkBXZj2raLCnotDARC2EvAKGSRYWgs0pTdaAUILmiKAkEgNi8v7LorezGxQKLCpBEEBcHEnhqbAjjBwAQKi8IQN7dpwDhgqQF1jQByEBaAZBuVth+AFITAMJ1NpuvIttoyzWgmjV2AQivQypAqIzrZoAYAGIBtP28qhUgAkCqDWWBJYpCcx9V6i4FOJ0DAYhki+gtSgBIUwOQrTw+XtrAerEiyqCxZEzOi4CaAKRfgLkGIFolwXXD59i2ACNtIuVSaaW2IPVPYy6lvhvz3m9UHNyceOsnjCCwYJ7OF1s7eGNhFZvlqtyjpvuSuExLQAL2gB8xr0caKATtdVUc6v7E+x0tKMUWznalKSVbaWI9X5Hz2ihVkBV7uLbYxvH6FVtNDUD2fG/cA0GOAMi34EvEI38IRwDkkZ/iP+8J9gIQJXVTxFwASKeDSLOJztY6sjevobw4K6HobqWAgGUASC/55YO+kc/do/CpH4zVV1xKhT0Sbvvjn/xYPPkJQ+hvrwrBPWNzBED+vAvlEJ/+TQKQXQWBqYfsXQCPYmGstyBtriqepwnDZs4DFQsvfe8lPP7E42Ifx442FuVZcGfY+W9+8xsJ3WaA8ebmZjcM+zD9GVQSZGh9dekS/vZv/xbPXL6M49PTYq9kiu2HWAbyQN0Lbu4jCdvzdgYqVCsVbGezomb57LPPcPPGTSwuLWJ7OwsGNbPzicfK9VapVLp/WFx/mBdtvqguoJKGUIl2YnwPvifVGqVSST6Pf6jo4B9CEZNnYdY79yoqFQJ+v/zTo5UYLCBzTmjjxd/lPO1/7e+g598biy6GzjP7gvti1/pJNk4VUt/93Z76gvrr+2+Wql6jH8LNz5rC4/7fNQqkfQd+4GfIFzal8uPYEPqwqP7hBx/Kuvzyyy9FpcSxeNCrF4DQCmxkZESyon7xv38hEPCeSsEHvfHR3981AlzPnJOr166KYumjDz8Suzau/8MqvnrXorq397pYsiDkwPUH4MZSSE6dwvGnX0RofBp5fwQVr18sDXh19LZQfDcAiJoO7Z4h6gR+kVUAxH2gBZZkgHQBSB7vzK/gTqGOCgGIRaCwC0CORTwagNDDul8rQMxcqQDPnA3cFAusdQ1AqhiOBvHyxIhYYE0mokj5A7sd0R5V4GaX6q1CBa8vrQuw2Ky3paNcPU3yRTBABQiVA20JoT2ZVAqQi4P94qetOvx30+RYuNnqQArbb9xWipRqu4VUOLAPgCgLFL745Z3dzETNt3fKePPOOq5slbHWcEQBAl1UdjQACTktTEaDeGqYoboZnOxLYiAc1AUFVZzk+1VhSd7BW3Nr0hHKIuRUOo7L44OYTIShcJNKOZCSq1jHMIeA5ReV96EKv3vn21yMqjjC5+Funba7Lji+AkB2qnhzngCkhI1mA+UOO2fvdotV27t5DjfFFipAdgFI1wKrCyxozaEssFjczooFls4A2S5hu+mgYgCIVF9t+C1HrF/YPf0cFTQDacwkw1pRoj6X48eiZrcgObcqAGe9YaPieOB62RHN423BdZWeJeDaiFOZk4iAChuqfSbiMWSCASl+C1gRv3WVjXI9V8Ybc+uyTqhCoJUTFSBS7O7Z7XoBSNBr4USKAGQIj/Uz6yEkweNGQ8mufAKQnY4CQW/MbwgAybdtASDsWDazbVBmBA4G0MHZNK27JnCuPy3B6HHvXgBCO7XVtisg6N07q1jK5WG3aXUXw89OT4rHvBT8GNAjAIT2QJbYmqxU67i6ndcKkCrKOuuBx8Au7pAAEFpgDYAAhHkNB1lgFV2IxdnvtAVWrq06hl3bVQoQnQFyuUcBYsaGT1lcIwwBf29pXcKQb5Qb2GnZAkAkX0M3unWH3yhCxKLm/gBE7H9cB0PhgKgmmNHy1Ega47GQAJCu/ZV0pNNzv4qPl5WlzvViFRtNW6wWWUQ0Bly8tiQXRmfDyCHqfVeKpdxrvRaGmXekAcjpvgTSXgshzy4AYYF1p+1grtrG55s7eOvOMhaKZbS8fnR00DEBq6iPRIDCEHIvJvx+XOpLCgA5mekFIISlOvOITQjlOr7c3MF786vYKlQR8XpwIsNO+GMCs5QF1l4AUtYAhEBam+0AACAASURBVNkhf5hfwWyeBXLuParUGvYAGS8kc+lH9wAgBDBbLa0AIQBZ25YMgY7rBdkPAUjKCwEgtEH83vQoZjIJRLwK2nKlHh6AJHF5vH83A0TXHbiuJAOkVMO7ArSUAoQ5Ci6VRXLtdzAaCeJyf1oUIMxCGI6FBFirXYl7vwIg3P/f0QBkg0CegI8wEswbaovt1UvjIwL2+e8HKUByTWUF+PrCqgIgHQIQE4Kexo/OHO8CEOYA8SDEok8rQJQ1W+EuBQj3DwLLqN3EiWQE39cKkLHorgJEt+CLFZcAkGwR/00AklOKI4cKELcte9dlrQDZDUFXDh38/7yPZtvAjVxBA5AisgQgLjNANABxCUC8OBMnAEmCChACEGYyKQssBqbTqs3CggYgVLbQAmun0ZSb1n4AIspIo3TqUYAslXYBCKH+fgBCxZUJQTcKEKpiCCp4HSsLLGCtpiywOL4fbyoAwsYDASC7vFMpvGitxWP02qLsYgaIUYDwfc0zmAEg3Ed4fh8vbQoo4HPUeDKKZ8aV0nFXAaLgKT+Q08955TMI38eYJLOZgatXNTaovU81vCi1BT/d5KxIU4nOQMsTgFQbkv3y5uKaWG+GLBej8QgujvRL/s3xFBW5AclZUe9hYIu2UNP1Nu5DBoTU2o5YuWWrTayV6lgoljCbL2Ct3hB7P9qZmucH88xiLLB20U3v00zvV4rDVBqOvoQdjcDhRuAIgBxunI5+6iuOwH4Awi9UIsunvyT95ttt2LltFOduSxh6bekW7OK2fEnhTUUFIqqXbL4M1dIPXvI3+2txvQU1/cAwNjqG5194Xgp9tN1hJ/Zd4bxHAOQrzvCf7teOAMjXG+tulkRP8ZDFZBbVaXfEQj2tr6hYmJyYFKUUr18qC1hspmLi3//v/xXLobXVNZTK5T0Fl3sdnflcgo6Z6WkpNBO0EIQQiITC4QcW1fe/9x4A8hDDwt+jgoAgggCBEISh2stLy9ja3ka5ovJAwqGQgAieN8PG+TMsrht7qsN8pMk6OX78uIwtM074ucwcMQCEY2vgByET/94AEFPo5/gp9YcPftqX+HyyfzHzgudAgHKv4+oFCTIP7NiLRuVYGDz/i1/8QvbEocFBsb3an+1hzvNhx3vPz5tcJq0MkW3bfInoBSI9/34vyNILJjlunB+CDwKQDz/8UNQ8/G/GYux+a1K+lOj1z3MnEHr1H16V9T9zYkZs2R4Eew6zDr7rP8N1zWvns88/k+wgQsf8jgJVhxrffb0Ou1+NTK+b7orlPpIeQPL4aUw89TwCx6awYwVQYTC0Lij22heY+X8058eUTXcbRoxdmGRDwCs5CrE9GSBJjIUDSPh1Voa2Uyq0HaxUW+Id//YcAUgNFQ9L8j75wk3gEHRr2gIrKQqQSwN9PRZYqkx4TwASCeLlyWEFQOIxCYtVljCQgpIBIAQnf1hcx7VcCVuNDio0v+4xtZKeSIv+1y0p/LCI8PLxKVwgAImFkNgHQBjeum0D13oASKXVQpIAZDAjdl5PDDJzItS1LhGbDctCdQ8AKWK1ydBXVk99qgpht+Fz2gg7TUxIGHa/BiApDEaCKguCBUwCEFGAWFoBQgBSFQDC0PLL4wOYSB4MQFoOA2wtNB2qrFSFTnb4rq3EXnjR7QzdU0Pg7ytLl7liDR+t5KSwl201UWW+wX0AiHq83gUgvQqQXgCiLLAUAKFiRwEQRwr/tMCi5dZ205UOUhaV+Zm0wAqwqARXvN6fH6OFWBrTiTD6g/5uRgx/XjqyBeDQkmxFAMhGw0HF8QK+gCoUO20BICwbBdxOF4A8NzmC87Lu4rsARBcZCUByzKzpApAitghAnP35H927pFKAWJYE6ioAMojH+5MYj4aRDjBbQb1YwNwLQNYk9DrfdlDrKmFUELqMsetAAIhLAJLA945P4BwL1iECEFoWGcWUJcVZAhACm3fnVrCYJQBpaQUIgaACIIQ0LJGxkCYZIG1m/RgAsqGuc1GAKFUOi9ShTkut5+EBPD7UfzAAEaAGXN9RAIQZCfsBiAlB7wUgKrQbEg5Pu7xeAHJTAxCq+qV3TXVZ7IJwDUDoha+uArU67wJUUiRkUZEAJIhLBCCDKTw1nMJYjKHDBoAwTUhd60vFKj5a3sIXmwXcLNawSY97ASDcfZTZnJRO5dJTnfFGQiGByV0A4sFwwIvzfSmxeGLnecprIawBiCpwKgByp9rC5xs7eGtuCQuFCjq+gAAQ0YBxTci6UAOW9HgwQQUIAcjxUZnnuFcpQKRoL4oxC9l2B3doebOxg3fnVrFZrCDi9YrSQgGQ1G4GiCn4W0AvAHl9fhW38xXUXGaAKLUbAUja6wrU+qEAkKQoQMI6VNooaboKkGxBOvQNAOFJeR0CEKUA4XG8OEMAEkd4HwCREPReBUi2gI1aQ1Qk7FY/G48K0CIAmTAh6BqAGIBCAPLeyi4AyTEDhEoFmU9bAMjTBCCiAEmpLCu9Z4p1XTcDRAMQ7je1ZheACAgWABLBixO7ACQT3AWgEnZvu1AApCAARELQ28TaygKLVmAEIGf6U4j0ZIAYAMLPFAus7Tw+3tzBWpUh6NzvVO4RVRfMoGIGCAHIhcEUFABRGSDmCmJnPgHIl9kifq8BSM3yyJgGNAB55tiQtsCKYjBsFCDGAosAxJUMEypAbuSKyDp3A5ChAwBIsAeAyPxQASLzo0LqbzMEvdGQuWEGCBUgDAinUsIAEAIy/r2xwOoFILP5CrIN2qOqi0EpQID+oE/Wa68ChOuVu4dRxCkAQosxAhCOrwIgkillGg66FlgqA8RYYCkAkpIMEANAOG88RuZrXaMFFt9XAxBaaI0lInhmQluNpeIYIJDX6jG5hxk447iodNoSNq72AJUBZVQppj7Gn5d7aVcZsgvx+DxcaHcE6lCx88n6NtbLFViOLVk10+m4gNGTfSkci0WQYNaUzwu/xyPWWn5mELH1Qqw8eRQKaihAA3kmKbVsbNdamC8QImVxu1jBGjNCOo5SrWoVjRygVpaYNo6eEdZ3TPPQcgRAHs3vK3+eszoCIH+ecf/OfKr5giRfZrWHMnc+CWd0GKrnwC0UUFlZRmXhFip3voCdW4ffacnNyoj5xbzCpdetesA1X8x6shj3jKnxi2cYOhUf58+dxzPPPoNXfvgKZmZmVCe1+Dnq1xEA+davyT8GAPm2nvShCoP3O/h9nfWqJsIOUFUgMYVk/pPwgx3wBIT/9E//JB3w6VQawVBQfo4F5dnZWbz37rv45S9/KfY1VDG02u1DKUCMpdLExIQUl1/QtlAEA4QfxmbroebCPAd9hevWQBDJBCmXlQqjUpVsCRZrCUioSOF/J/xggf21116T4nqvRdWDjpfvwTwNji/hD4GI2HC12/I5vZZX+3NA5Lm2x57HZFZ0IRa/1GqQw2N6kGKpFzjEtOKhd76Z/8Lje9DrQSDkIMsoATm2LfZi5lhFdWRyTXSHlCncHUYVwPc0yiRaX9FWiVZYb731NhYW5rsQ6UHnI18OeCxer6h1XnnlFbHCoi0Y1+vXDXE/zOc/yj/DeeI1xuuI9nm//OX/K5Zt9XrjQMVS93asr+u9TQ7slFVfkXb7fFVxTp4zYjH4hkaROHEGxx67DP/QOPKuV4KL6a1uchH2FMUeaQss02mnvq6bcGnVEehBCFoBkorixeljOD+Ywmi4p0NUZ4AIAKm3xbv97blV3C7UUJWkDUmSELuPoFPHaMQn0OAx5oDoEHSVAdIDQBzgxk4Zb1MBskULrJqywJpkBgi90uNIBwJdqyp2BhIQsDh+M18RAHKVAKTeQbnjwrFYLlIqEGVx1EHAbSLq1HCCHbjHJ3BhsE99idfhvupWyEySXQDy+q3lXQVIiBkgGbHGeWIoJaHbfF7lSxQbPB7Lwiyti+6sSgflcpMhuKyeqmB4y7alCBa125iKBfHsyKAUbk71qY5KUZSIhY2yp6nAwmy+hD/cYQZIFQmfKkJcnhjUAISJK2I6IWVdlslKbQerhOCNNsrNDlo29zIW8owepHdnMf3o6r+ZviLODQNLWXhbrzQwt1PEZq0uRc+mqwose39T/b6xsOgFIEYBMsXMExOCnmYGiFcDEBZuGeZMAMKCmVK8sFC/3bRR7ipA5BNE8cKkGQKQF8ZG8NhAGtMp1UnN+TBe5jUNQFjIIQBhV/RGyxEPengDKmDV6QD6+0TIbSPltHAyEcWLkywM9mE8FtUWWGp3EAUIn306CtTQ6kzC4Tu2ABBd7e5BQGqgOB7sxhUAQgus8X481k8LrAjSAb+y9dUhtAJAbFvAxxvzKmNEARB+v1F5D0qzosyworD3AZCMAJBYDwARaxPHxUrLEbBHALJEANJRAOTvTytLOKUA4RK09wGQhgCLd5YUAKm6XjTkqnJguR0EnQYm2SE/PIgnhvpxqb9vbwYIi1+9AGR2UULpcx0Vgs5ssEFeXzoDpAtAdIexhFVrADJHBcjiOhjOfKtCBYgjcEmeD/R9oLccZrRd6g6xF36oFaWvHp0BMhwK4kJfUizKlAKEWSRq/ljYZyGPxmkM6/5geRufCwCpYovXmocqLBYAOUt8pjZZRISwyqpOHYZyLfC5ltg59Qc9ogB5ZWocZzNJpHwEIPw5da0JAOk4mCcAEQXIEuYJQLwBdFjYlu5tZgCpdeGxHaQ9FiaDflzqT4m1lsrOYAaAyizinsWCZ7ZliwKE1loEIFSaEYCcFAAyIgVyKkDikhGkxotjoCywWlAKkDUBIHUNQDgRBDgKgBgFSBIpvxdhPU+mYC8KkJK2wFrbwnKpjjZVWoTott0FILTAIgCZzsS7ChDOn3Tm91pgbRUgGSACQBz0Bfw4F4/hMQnZJjiOIMz33gdAVIFdWZrdKZRAAMLCNrcJ6upogfX0ABUgPQBEg17JqdCKRO7/tMBixo1YMnYcuHyWFMjalgyQ7xGADFEBElEh6N33sXYBSLaAP2gFCMead7R+n0fuoT/SGSAxDUC47rsKEA1APmVI99YOVgWA+AWAcPGxiTTWYSNALwAJaACiLNe4N3LfVQoQhqAbCyw+L7FG08FkLIxnugqQKAbCypqpVwGSaxMUF/H2XI8FFhUgEoIO2f+HAh6c1SHoT/YoQORoXaXwqQkAqeK9pW0JCb9dpEWZUoAwA6QXgNACK2JB1rnYOnFuwOygGj4SC6y82Dry/sh8OAVAVAg6FSAKgBzDqUxSxkQpQJRCYlcBUpT959ONvFivGQWI+jZtoIOqZ0VEAaIyQH4wMyEAxFjByT2lB4BcL9YVAGEGSKEsta6xRBjPjg/IM9TJVFIACJ8T1JObBguABI0vlzguLRkzzoSKA+K+aJ71jDZN2VaZZ16zfnifKLU7cq9fK1exVKyI0qbjOALG+wJeUc1Op2KYSMQwGo+iPxJCPOgXEELbPrHFokWXzjMTAKKfwghCaItF1R/B0Ze5Eq7uFHEtR7u4pvydaV8xu/WuNndXZ7Lb4XwEQB7l74l/rnM7AiB/rpH/jnzuHgCiPZ156rxhBBwXIW7c5QoaW5uoLs6idONjdLaW4GvX4XXU9q5uNkr94XUpz2VBg19+1Y3voFcvAEkmkpL98fTlp/F3P/07nDt3Tixu9hRev0Ih9Tsyhd+a0/ymAIgpJqsv8spSx3gKm5M9LIDoLfg+qAj9oIE87Gc+6H265yAXjlnYplPTdATrRwvLkvDr8+fP48UXX8RPf/pTsYmjTRILwyyyM/uDBea33npLQMAcQYBtd8fNfLm813ERAtBmiNcds0WY/cHP4Od+5QLz1wAgvfNu5t8EkBv1BX+GkIf2Uizc/vu//7t0rheLRbGpepDCoHcdcV7NefZ+3mHf47Dzfb+f67XCMkqc5194Aa+++qooH6iAMGH393uf+wIQLYc2P2NgDzv9mbHCQjjHtGN3ZO/lHpyIJwQQRaMR+Xzaez0oF6J3/owVlgC6997Dr3/9awF0Zp4eZuyGhoYkDJ4AhNfBmTNnutk0D/M+Rz+rRsCs72wuh1u3buHDDz7Ab3/7X5idvd3N1DlorHpFQer+vqsjNV1uvQBECoXsvE5lED0+g8SJs8icuQirbwhF24OGy05Vlh7vvsl/3T372zvXu115xhlaxtFSnfiMAw/DEQusmXsAEFVoV570ywxV3srjLQKQfBU1Kyj2S8oCq4OQ08BoxC/wQwEQ1TnLoN4DAcgcLbDyKNSq6A/78dxYnwCQk+kU+nQIunwx9qgv0uxSnaUF1uKGhDtv1NoodVgM9KmuTI14mIwRcpuIOTWcTEXw/ekJnB/ow0gkLKoKtQpUEwA9yjdtV7ISXp9dxu3tPOqdDtLhoKgC9gKQXY9+dsRTsXFrp4zXNQBZarUke4EFd7geeGwbQbuDmNPCTDyMF8ZUB+1MKiYF/G4HrgYqZZfh8AQgK1gvVDQASeCZqSEcT0URobJFl3A5otRHZ5v01C9hsVTFWrmBMj0oPOwAVt3Me1+mI15XHro3bQstx0VV21bscK9utdAkYO6xk93fd3k/AMJivwEgJzQAYfgsi38KgNAKTSkrFAApYqtJyyrOpwKVKlPEQQhtTMVDeOHYkAAQ2vvQG90ApK4FlmSY8P1WZX2s1TtiSeYSgHDWHWZ70f6tI1Al7TRxKhXFS1MMf+7DaDSMBJuipJNVFcEkA6Rt43q2IBkx13dKyNHHXC6t3RjhPUV4UYCo7vsZhiAf65MCO7uVabFllBos1lVdHYJOcDO/hhvZEnaajmShOGJxZgCI+reYZWMYjlKATLPAlsGA9mjvBSvMFVlq2JKV8+78is4A6eBUhiHok7g4xBB0ndFAAGJpBUiLCpCGhDq/s7SJOQIQRwGQNq9jAhBbKZqeGR7QAIT5OioEXRWydgHINSpA7gIgLgZDAYEAtBi6FwCpMKuhWBYAQsB4q9J8AADZLfzJY68uNN99FahnfQ8zCUJ+nEsllGJgtA8TibAO/FUKC7EGgwfL5To+XM1JJ/j1nQo2Gm209wEQKgjkCrOUCm33eyvVdOzQthDxWMj4lVXUD6cmcD6TQsbvQZiXaw8AKXQcLNbbYtH05twS5vIVNC2/FJNlBRsA4jrwOR1kPBamwgFconXU1Chm0nHELAc+DUB4TdHijKo5Klj4vh8sbmCLGSBeCyfTuwBkWGclcT4FgDADhHBUAEgBr8+vSa4CAQitePh/YY+jAUhcLLBYWBYA0qMAoeKJIeizBCBZnQFSqqFNiyTHhdd2BICoEPQHABDmFhwQgk5lmFGAHARAdi2w6l0FCG0Hc83WXQDksgYg57UFFm2puMJYc2AGEIE8lXJvLKzjy+0iVmuqsx0GgDhtTCc1ABnMSI5TJkSwpEE67yEdFzvaAosA5AYVIB21TxKAUAFiQtAJQKhO2g9Avtgu4dOtAj4gAKkpAKIC3S0EHRtxA0CmR0XNMhpVAESBO65SD0paAUILrC4A4fOSNKkSgES6GSCnMwQgPg1AdhUgBCCSATK3jBsmA8TlbtsLQCycjfvFAuu+AKRoAMgO7uhC/8MBEBWCbjJAtjUAkVxY15EQ9IHg3hD0XQssla1By1SlACnK/vPJfQAIYSHvR8xoMgDk5fsAkM1mB10AsrSFjSIBSAdj8SCeHu0TYHY6kxJQ3AUgBAoERA6wVqnh6lYWq5WaQHo+HynPK9UaJCuVz7xdnYraEeVvpd7BbBZImDohSqHZQrHZQq3Npgdlr0fAkfZ7JDttNBbBWCKKgUgIyWBAlLSJgAcxn0cs9IIeQigFelUgO6VUCrxwlW03ue/UBbB9uLaFxTIVZOqZvfepXB2vGHV2jbZMq9NuG8aRAuTb+53jL+/IjgDIX96c/YUdsZFamm4UdfiSA+JAAIi3XodD7/alO8hf+wDNtXl4GhV4Onz0Vl1vBoD4XJ9s7ocFIHzeCAVDyKQzkmvw6v96VexoaO/DDvfu6wiAfOvX1TcFQCSMm8VWj0e6kE3xWys5ZRz2e87vtwbqVVCYQt/XLaZ90wCEag9aJUlvrGPDYbBsTzaD1+ORQvT0zAx++MMfSuG3axFHub3jiCXTzZs3xWKIAOTzzz8XKPAwxftEIqEA5NNPi/XVE48/gaHhISl8H6bb3xRTexdot6flIa/b/XN0v3kk6GAhnQqQX/3qVxKYPj8/L3Y+vb/3oAtn/zk+zO8+6L0P+/e9AIRqH+6BBF5/9Vd/hdOnT+8W+r8qWDKKI21zxbVDlQvHj6Hzc3fmsLS0JEoAhs1TbUIbruNTxzE5NYmJ8Qn09WUQCAZlTR7mWjBr0Fi0EVAxY4LzRFVIoVA47PDIz3E9MhCdgO5f/uVfZL3yPsFjPczxPNSHfQd+2CitVlZXBSJyXqgiY/7HQdf03fdirezQnsYsXN0NQDzoiP+wi/DgMAYvPIbkiTPwjx9HJ55B2fGgKQBEFcjMq9tP9sgqQPSZdi1DVeAxWwVZHGSJxACQE+kIXqAFiihAWCBRIamq69BCwQAQekXfWcGdfA1Vyy8AhCPK7s6QrQDI41ROdAFIUAMQfjKtj1QGCBUgkgFCBUi9jnTQi6dGUgIIzvf3YVAKqirkmvMmnaEuQ9AreHNJFZzWqk3k2y5aHh/aUiyW8hQYTRxxW0ijgdPpGL4/PaneMxSUME/p05YgUEssq1ZbjrzfmwwbzhbQsv9/9t6DO470vBK+1V2dcze6kRMJgDlNjhpL8vcdyUq7ax8f/ULbe87KSfbKu7J2PTPSjCZrAiNIAiRyo3MOFfbc560CGiBAgiJHnoDWgTgzbHRXvbnufe69JtIHECAETngXVBK5BMhiqYE37xCgrWKloxQgBNxFaWmyTfqIWaoC97UZZeHEoGWCg26mCCslCaiXhRCo4s07K9go1xHzeHEincBLJ8bECibmteEX2YbyXWcAMyufrxWLAtBTPbDdNmF4gzA9KsbZPXm7JQ8C2TvFHi5YraB1qDlkAX2q9CxaVOxWzB+0VD1AgLByXixTBkLQcwkoAmSvBZZLgFD5wAwVIUB6JCxogUWLEUlUEAKENNt0xI/ncilczqVwdiiB4TCzOpSei++lp3jNtnGnwsyITVzNV3G/2UOlD1h6ABbruqnacAiQMPpIoYtTqYhYBp3LpjEaCknlO5uY7cY2YajxVseQUPC3b98XgqXu8aLrkKl7lTE8W+0+21AHNBsN4tWRNC5naSWSUMofSktESaSq2WlXdatSx38sq/D2QltZu3GccUwrBYgp1kpxzcK4rglw/urMJE5lUkjTmsTDDJhdZUnRMLHU6gkA+N7yOtbKNWgWCZA4fnRqWuYZx+BuBsguAbLWbIuF2LsuAUIFiE0LJZIGJEBogRXEc6NDuDKcFpB2JMyMnAcJEFb8CgGyvasAYSMdjQCxccdRgLBSerG5jwBxAL29y/feNf7BcavID7HAskwM+b2YE0udJF6azmEmGRHgj0SjanVmo3hlrfnDVkVA90/zVan273o5Tl3Vmas3oWUzqS1zV2JFMtRxL2DQe8Jr4nQ6hu9NT+HCUAq5gBcRXWUg8MX1gPNgo2sqwuHuiijNmGfDfYzUNd9jSZaTKQRIRtdwIhoUxcDL06NCttEujUoCvpfqD47Z9VZfMg2o5PvDegGlRktImblUbK8CZDCrhvNACJC+XI9SgJAA4UrLBrCUAkS3lAJkdkIssFwChAS5q1g4mAAhOcl8GYcACfgdAkSte64FFttGMiJAAFgRIFy3P6UCpNmW8ziJ5bOOBdazrgLEVRY51moqA8QlQCpCIBc7PViOtZpYEVHhlCVBl8Q5hqBHA5LLodYbZRlIAkQUgMuKoFtrkpDfJUCYnTGoAHEJEDcEnXObBIhYYBWqOwqQqkOAZH2KANlRgFBVJjZHSg/GPiVAT9LiYyFAmFHREwLco5Ho9yBomoj3u1hIhCVU3iVAaHEp0DT7RttLgPxmkQoOlQHCORC0TEWAUMGYS2KXAFHKBDcDZJcAWXUIEIh93mEECDNAJpwMkEEFCLOwlkiArORlnN4lAdKjAgRIBfyiBjzIAotzcVcB8qQEiMr+4Tx3LbA+3qTCpgPTozJA5Ci1A9crBQgzQFJOBsh+AkTUXTsKEAPXRAFSxUckQCp1IaRGo35cGqGFaEpIea6rYoHl8BuijLOAu+U63rvHeVhDxTSEBOFq4P6onnGtAEl6qIICKVYRDEDZfIlCw7aF9OibKsxc5frY0DVb8kBiHk1ULCm/V2ywIrqOZMiHbCyIbDSEXDSITNCHuO5BUGOBslLReEiAOPtopW/ivqw9Vfzu/oaoemqWhb6lCBCVceKu3Y76Q9Y6+VsHj3F322MC5Fvw6Pgnu8VjAuRP1tTf1i/a1YAoOa4ThE7vdVY18PDT7cHbaKC9uoTSF++jvXoXWqMCT78lVUdKWMcqGi6wJEBUsNtRFCASECWAdwDnz5+XimcqQUbHRhGNRXc75TGB1G9rb/5n3vfTIkBY7Z7LZkFgnlXnHB8qQ8G5OykQffSAGCQ+HocQOKwN5Rv3fO+TbfYaDyReJTF3284F30mOMEuCVnC0/nnjjTdw5coV0JaK4d18n2sR9cknn+AXv/iFWAwRvCSofZSXC/y7gDtthb7//e8L4M4+4HcfpZ1FnbMvRPtpESAPuw+SY2wDqguofGH4O4FcgviPS3rtzwI/Svs9zfcMEiCu4ocA/+uvvYZTp09L3gX7RPfqyhrw0cN/7+UNqD/YblR9bG9vC2HE9mNY+/LSspAhJECoMCIBMjMzg4WFBVEgkQzJDedELXRUZRD7wbXCosrgN7/5jfTTRx99JN/1OPOS4zEcDgs59POf/1wIIhJ3JEGONE6fZod9Az7LVQAxZ+c/3nxTFCBU53BcPKo91alhkABxFGzipz5ogaUesgmcRscmMPXsC4ieXICRGUYnFBMLlx4fpvat598OAmRfVaDsL4oqUASI6YSgPw4B17e6kAAAIABJREFUQgus5i4BIvYWBoJmFxOPSYDczJdQbrclc+R8NibA7OXRHMaiEQGclGLACSVlJgCtMVbzYm2xXG2i0DXR8fjQ89CPXuBDuZa4x8SIbuJsWmUlnEqnkfHpAva51i5UDlDZwkprArTvLK3hXqkqWRq0emAgMK/HtcBSdqzKToZlObTqWCw18ebtDQEyVruGIkA8EukqBEjYJtBuYCEVweu0GKMqJuRHTOc5Vo1vfh5Bje2+JUDYb++uYKNUR1jTMJtO4JWTE5gbiiOlMyxZVbYLAAYN+XYHN0plfJEv4pO1IlYaPbQ9fgmnF5BmZw1XIIMCfkkHQLy8WTDKdiNwRAKEwIlYZO4hCg8+gxxIgACKAImG8dLYkADLJNeGpGLYzQDxom0pBQhJm99RAbJNAqSPumWj7yHAS5DJIwAujdbGQzoupmNibXNxJI3xaFDyQTg+CODRpoiZEbQq+mitIIqeO+Umil0Lpjcga4PKSOHvGIhofQx5+zidjuLVE5MSVkslRcRLdblSgLBCtmyYkn1zNa+yGBiY3Nb9co075MeOoMahm5y1idfOsPAXswnJmDiTTansFwF9FBhGQKvBLJlqA79d3RLrrvV6G9We+SABQtWKl1ZHOs4PpfDyzATmUgkkPF4EWegibaHCzLd7BhbrHQEQP7y/gQ2pMLaEAPnhgiJA0n5dwGUX6GfWRbVniF0JCbXf36MFVhMN24uuWJtASAOSelSAPDs6hEtCgCSRY0bOAAHCzB5mgFwrVvG/F50MEMcC66gESN22cbeiFCCfbleFACk7Flgco65H/G5BizvYH3FwcfI/vJaJpO7FVCgg1k+vzI7gZCqKqIfqHQVXKqDZK3Z7N8tNfJ6v4sO1Iu41OgIQS66AG3ouADnXVkNIX1V3pMG2NAkq5w+JlajHxHwyhu9MTeDCEDMZ3Ip8JxPIDZV2rdfurgoxygwVWqNRaaL2TiqkDLHZI4lCe7NzuRSeHR/GZIzWT6b0iYwJks+aByutLj7ZqoqS70a+jGqrLSHS/N3vzDILhxZYQUQHCBAhAvcQIBsOAeIqQGiBZSGl0wIrdiABwtYcVICwEvz9tbxYFfVZnCAWWCRAPJgIuAqQwwmQtUYHnx9AgAwqQB6LAOn2ZM0RC6yHEiBqP2K+AQkQUQCKAqSC1QMIkBMDFlgHKUBaBxAgogDRlAKEexAVIKcyScQ0EiBqDWefkAARVU6xik+o6NnclmwUZoBQAUKsJGRZSDD7JxHBayfHhcwZi/gRG1CAkGjlursbgj5IgLBAlQRI6BACxFWA2HiQAHEyQAYVIL5dBYgQIIkomAHiEiCiijuIABELLKgQ9HhELPyYAbJjgTVgcaYssA4hQESpYYkV3WEKEK6IYnPG9m11cbVYF6uqjzdIMLVhsjDQIUBcS+ldBciDBAjXGNohqtOJ2mupABECZEsRIAxB12wT2bCOM0NRnOe5YzSLiWhYwsc5Hjg4SVhQlUhLPK7P17fLWG81UTWYceKVPYOFEbw+7jLcy3hWlusTS0nuz8o+kJ/FfbNPlweH0Fe2i45VKvdKi+cpqjCBsIdKL5VtFQ34kI4FkI0GMRYNYJR/hoOicIx6dQRIyLuh7WIXZwmhe7VYxW/vreNWuYqKFFrYCGga/B4P/LoXulfZd3LNNEjImDa6LAbgHiu5R7ta8G/A49HxLXwFWuCYAPkKdMI38RJ2H5scAkRCnBQBws1Maln48GwBvr4Bvd1Cd+0eCl98jPbKHWjVAjzdBrx2XzYHVflJEoSSSi7aA6q/AxqQB2OVG6LyDmzTwtzcPH704x/hpZdfwsKpBQH93Ge9HS/jIwDf38T++jrc09MgQPjwMDI8LLY/8wvzmJyYEiLk0K11wAZifxvJw5cMdAeue8Jq4p1Ht322VX983yg5Kq/TVbnwT74IMPOHoC/nAXNxSFSIMiqglFGudz+Jj7/9278VUFmyP3q9HQBzV1HiXqVzF3zQpBxc1zE/Py9KAypMSLKMj41Dpx/7YAbPw25yHwHyKPD04R+1F9B52Ge5442EB+/97bffFguf24u3VXsOhHv/8X305f7m/vvjvxPkpw3W3NycqBwI+JOAmJiYEBXEUaywDpwLju0Rs1MIcpP0eOeddwT0Zog8A9tJjJCwEFI6EBCyY3p6Gs9ceUbGxuUrVzA5OSF/d9RsmMF++vjjj6Wf/tf/otXS4kOtlvbfg5sFQoKOSqXXX39dronz4qhKpS+3N78+n851wc264TiggozkIZU5JFDd9jxMNXcwATKgAHG8jqXqzeuH5QsjMTmLmedfQGj6JBrRBJr+EDqEiSQTgS+37n23HZ9UtffV7hFlhaBgc1cBMkiA0AKrh5OpsMoAyaoMEOYDqHcPKkAMqQB+++6qAGCuAoT377MMhIQA8ePyHgushytAbubLoOUSgVgC5bTmeX5iBNPxKEIC8KmX68W/2mjjD1slfJ4v4cZ2WQCKtteHrkuA2KZcy5BPw8moLhXWL0xN4EQyjpjGzBM1AnaBYhOLtbYQKh/c38R6tSH7Oa0eWH3rEiBjkYB4wytwxOOEoGtYLDbwH4vrogBZ6/ZRsxjaTnsrAnoGYpqFYYI+mRhemR3FqaEE0j4vIl6eY9UIJwFSM1nxbYgCgN78G+WaqKNn0nG8fHICp7JJZAMe+T2xsBBrGg3lXh+rzRaubZfw3j0FTJZtHR2OdwETFAnihj7TZoZe+0GPBxG/srhkBWjbssSrm0CDVA87OWFse9njDrATepAAUSBLAC4BksXFbELGFhUgyjOeZ3YPGD5P8ukWK0Jvr+EmlQ8OAcKgZ8NDMMerwsRhIRfQcSrOPkng2fEhsSqSCnfnqEEyiCqFjWZXyI+r+QqubpWx2eyhL9kJXgFbaDOko4+418Ko38aZbAKvnJjCXCaBuFeTClZWy5IrIcBY7BlY4vjIl/Du8iqW6030fAFVBbznGLFLfqhVRlUEj4X8uJyOCxF0YSSNsUhIcneE/HI879se4H6jgw82SWSVcZtgd1t5zYuREqewPP/0kfF5MB9lO6Tx/NQ4ZpJxRAggOR7vrqpks9vH9UpLPu+T1U1s1+pyPQuZBP5/hwDJ+nWEdTXLBVCF6wnfxQ0SgstruFNuoO6GoBNIsywEjT6mogE8w4yXkQzOkgAJB516Y3UcHiRA9ltgPQ4BQsKJ4/ppEiCCJTrgHqubhwO6jAOufwuZmJBMg6Hk3DuogKN64up2De8sb+BWhfNMEaFE+mR1tUyxAtTtPvwEC/0s7vFIlXOXQB5FIayo12zMxCN4aXxEbAJPJELIBHTx01e7E8cyQUMbt8sM2V7H1UJZ7I2qhgXLo9SxKm+H625PQO1zwxmcHc7gdDYtleMBEo489zuKtbrmxRLH2XoRV/NlLJfqaLU7iGo25qmUmx3F2Rz7MoSoj1kVu2svCZBNUYBUH6kA+d6OAsQjgKlrpbVLgLTFAuu9HQJEEY67BIirABk9VAHydAiQkgDbDNlWFlgqxJ5zk/vYgwoQd/16FAHiFaOygN2DECCTKgNkJvmgBdaBBAjzBx0LrHNDSXzv1CxOZ5KIkwBxFHyuAiTf6eFGuY4/bBXx+7UNrNbbsLwk4HV4LA1hy0bCNIRwI5F+ZjiF0UhACBBiKqIm1LxHJEBo4UgFSNixwHIUMULYPR0CRJSeDgHy3qACpEtrL5UBcjIRFaWTG4K+kwEykBHzSAKEFlh+XdSE35lhBkhcVK8E9zkH3QwQhszfKFAxVcEfNrax1mzJvsA927Vr8nDP4Hw8RAFCAmR/CDpVha4C5OP7eTl3MMMmGfBgJhEUQvalyRHMJGKSD8SME16XIYoNiBLl6lYV1/JFXM9vI99qCynPtUoIDdfoU7KHHLt5zVL7vq4KNBp9Qz6r6+X5mCNW2YLKKmVbsAz6MFpSMEF7q5AEoKt1h+Su3wdEdYil32Q0iFNDKcwm41K8kqC7hnPU5twWAqRn4jr3+3truF2qgkonbhZUlyQDAaQiYYRoEen1om9aaLT7qLa6KDe7aBoW+l5V9Oxkp3+1j93HV/e1aYFjAuRr01VfrwvdlYfvEiBSV+MsYlKFKJ6MGnyGAV+vi97mOsrXP0X73h2Y2xvQWlX4bIahG/IQJ5JD8TZU1Wsi9Tuk4GeHAKF+xLDQ6/YwNTWJP/vedyWI+dnnnsXY+NgukOs85D0JuPr16qGv39U+LQJkdmYGb/zZG3juuecllyKbze5tDOfh9qAHf/eNe4CzI7z/KK39IAFylN86/D2D16gULooIcTNQXBKEWQwMwSYwTtCZwAjfSxD7+vXreOutt0QBwvBi93P2t4Mbsr5zNbTDcADuS5cuifKKCpATsyeQTCUfWQG+/64GrbuepFX2A56D8/0wMDSfz+PatWsCrP/TP/0jrl+7LjkWlrlLgjzJNX2Zv3sQAcL+JclBBQZJEJIfBPoJ/JMEoV0g7QHFisrxeX7UNQ4qYkh0UI1BwJvKGY4bjiVaVQ0qMtxsFM4/fjft16gQOnv2nNhhcTwe9cXPpeUVFSck7P7hH/5B7NpI4lHF8zgvqj44Vr/zndfx3e9+T8hBEoVHJuwe58u+oe8dVJB99tln+OUvfwkqydxx8HgECK1FBhQgcg5QD2skQOAPQ4ukkJqew/RzLyAwOYOSL4iG7hcLE4IbD4Ypqob/NhMgQckA6Qn5QACQYKYbgn4QAcJK17clA6SxxwKLNiwkQCYfkwBhFXKp3RG7hfGYH2eySbw8PYa5ZBxxVhs6D/6u4qHQ6UkOCCvUP9/Yxkq9iZqtLKT6ThQ6iZPRkA9n01EhdM4P5zAejUgYLisg+ZIwXU3DWkdZXLBS/vPNAvKNtpxJh8OhQwgQVfHKKnsCNXfLTbyztIUv8hWstNooG5aMNVZd+ixLAOvpWAhnhhJ4ZiIrFjsEXXlfbvvys0p9A8uNLq4zzHZlE5uVBnTTxmQiiudnx3Aml8RENICkz7Mbxi52GJaA9HcrNQlTZYbIRscQ6yalkFYnCoKZrCSlUiCqeQWgyERCUpxAcIKhqrx3giJClHG+CMjzcAJE5o9jT6cChG2pUmYGyEsEyAcIEFbeKvLJi44FVEwbd4o1vE9LHVokdXuS82J4lcWUMr/V4AdzE7yYjPjEYoeh8AwUTnh5P+qZgNRUn/ZqXUVY3CpU8dlaAau1tihDWLHNPBPajPg1E5mAFzPxoIy3yxOj0s60gxNoyAlyZQXwZtsFwEr4eCOP1WYHfZ9f2eU4zyO7y/cuCSIWc7YtINtCLIzzQ0np/+l4RBQGUl5iqWKwnsaK4D6ul5q4Uajg+mYRm7WW5AzQ1o9BxGwJH8m0kB9nMnGczaZwdmQIo9EIggJ3quWNAGITkBwPZgNIpf9WAeVmUwD2uXQC35ubEmJvlOHpQoC4AcK05LEkEPo2K/TvrWOxVEWpb6Ittl0eqdaNazam4mFcHs2KcoaqiVQw4BiVOAQIVQNUgBQezAA5CgHC3dpVgDyMABHqYadA6WgKEEWAqEpwgqf0uZ/PxPDyzAhOD8UxEtARE4KSLa8UWvTdLxuQde+9e1sC5K3T8s60YTkEiM8yxT4rpgPxgA8pzi+vjpZhodrto9DsoNVnfTYwGgnhci4tBAgDkwlKkxijakjITZIgFrBab+EPGwUhQEiGbHd66DlkPtUkDF1OaRYm42GcH8thLpvEZDyKVMAnldsuAdKEByULuFVtibXQTSquGm30e33EYGKeCjUhQFLIhsOPSYDsVYA8HgHSPEAB8gQEiN+HM2KRlAQVINMMQT/UAutPT4CknAwQRaRraBl4wAKr5hAgaQ9wlgTI/CzODCUlH4UKQM4fjkyC3eWugeV6C1e3i3h/ZR33qnVRu5Kc1m0vopoHWV3HyVQcz0yPipKQeVsRfYAAwZ+WADkd88m+cJAC5KgEyMUBAiTkhqA7+zrXDmZiHZgB4ipAvBqGSIA4IeinBggQrodKAQLk2z3cLjZFafHZRh4bjSYMr0fIYtpFKdWkOltyjz3IAivlECCy97kKEIcA+XSrAiFAak1w5w37NAyHvTg3lJAsn4VUHHFdqS7ccPaes8/dr7WxWCjj8/VNrFXraJiWEKfcO1WphgavRhJSl/6O+j2I+X2I+/2SvVFq92T8MC+KClTek7KdtIXw8FOByQJGyfZQ4860TMn+NG2Vc+SHgRgMIUAujGRxOpuRPSYTCkp7yD2TADFIgBi4Xqzg3eU1LJWrsteEdB2T0YjsY0OxCCJBEiAe9AwLtXYP2/U2VksN5JmvY1voOJZ+h2F+39BHqePb+hJb4JgA+RIb99v80buOfc6DgXM+JQHiFmIKocEDimXBb5gwC3k0F2+gubSI9soy7FoRIfTB+Dc4JIgb8qR8DvdbBg08jrhZB3ygMS0YPUPsVZ555hm8/MrL+LPv/hlmT8zKgisg4YD90be5377K9/60CBAqEn74gx/i1ddeFSUIw4/3vB6D0NixYjpcQ3LkJpUp8hQVSPvBvcF/dwFIF4R2rcAGgUlmNjD348033xQgm+Dy4Gs/mL2fTHCzP1544QX87Gc/k7lH5cHjANvu9x1KgDylebsD4Dse3RofbB31DEHba9ev43e//S3++Zf/jOvXrgmh6gbBf5VB1IMIXVE6eDyisog4uRecE7QIfO7Z50SxwzmxJ6PlEc4SgunQ17Xflyp/Kj/cH6o/SELQEumgMcjr4FhhADnDx5nBwWvgWHkcQprqEuazMAvkn//5n/Hee++J8uRxs0CoiOL3kyj/2c9+igsXBkLin9J4O/Ki8DV9I/uZhBfJMKpy2B8kQkhIDSrIDru9vQqQgwgQhfqxXtITisOfHkV6dgGTV56HPjaBPCsbpSqOldQPWrq5Iblf5bn75F2/a4HlEkB8cJXiE2h4cgLEyWrYT4DkUriQYwj64QqQt5c2QAVIod2FbRtIBQhExvHqzIRUvBKgYGaHqwIhKMGHfGZFLFXq+Hwjj7ulKraaHdT6fQGLab2Q8uuYikdwfjiNhXQCU4koUv6AWDPxQZ7Tl6AzLayWG228t8Gw1DLulGqotHvw2ZqEOrPKlCHol4aToALERzhefp+e+opAWaUX/UZZ1Ch3ShVstzsCjPBMS2CGQOeZ4SGcGkrKveVCfmlzdU9KXcPPoZUJA8GvbVfwxWYBhXoLHsvGaDSMC2NDODucxEImjuGQDwFWZRIE83h2PLzz7S4Wyw2prLxdLGOL4agm20SpPWkxQe/uTDCEsUgco/EoxhIRUWES4L5faeLqekGAGILd4gNOKwpRbTvn9wcGo5pBO0IIZoCwKt1RgLw4QgssJwNkT2guswxojwLcrzTw2b0tLBUrKLY7aPKcrnuFXOJ1kbjw0trO65W8BgLVJEAW0lHQI18B1SqrRqzETAuFnol7lSaurZewVK5hu9mSUHeCN7y+sBcYi4dxdiyLhaGUVNnSWsUv+SDEeRTAxawAWvR8ImG6ZdysNGTs9b06bFp8ON7s+6QgTg2/sumjqmTM58XpTAIvzozJGMjoHkQIaA2GTJuWBGsvlRu4tlbE/WIN5TYB855UBvu8GmJ+HZPJKC4Q6M4kMBYNIeH3yVhyPeKV8oLZGU28t5rH9XwZq7UGWt2ujP9ZWh2dmJQsGpKVKutHESAkm7q0WDFtrFTq+HR1C7e2S1it1VGnQt/rRTwQwEg0hBOpOM4OD2E6EUU24BcliXsO5vMdP+dPRoA443JXkfPwg4pyBVD9QyKSVcyszqey6NxQXHJbMn4qlhTxxOwT2sW0bI9kgdzYrgpRebNYwVarI2owUXbARsrvw0QsjPFkDKNpZa9b75tYrTZwbX0bm7WmjP1EIICFRBTnhxK4Mp7BdDyMqMfN+BGsUdYGF+C+VSThm8dKrSGfxzwbv5A3XkxEgmKVtzAyhPFkFMmALsHEinDkHXhFmbbaM3CtWMO79zZxt1gXYkYzaYFIAiSM12dHcCabRjYSQeSxFCD7CZBxyQDhtVEB4o7zHQVInYo7KkC2HAus/QqQgJMBcjQFyGfFCjabHVGqDZEAYaZL7ugEiGSAiAWWqwA5LAPkMAXIumSRHGqBNaAAORIBYlDtZSEJC2cySXx3fkassDJ+ryglaePnKgc5V0s9Q/aeD1fWsVwso9rpin1QQPMhHQxjOpHAbCaJBYa5x0JCeioCXlXg82x0NAusJ1eA5BwLrMcjQBooiwWWowCJR4XAdRUg+wkQ5io9XAFiI+IFMj6vECBvzI7jdEYpQPwS3K0IEJIx5Y6B+9U27hQquLaxhXyzBdvnleymOi3pDFvlIwmhCkSYheO1hNR0M0BIgHAeuOH1tFbc6vRxrdKGECAreazVWmKH6PMCCT9wKh3DGzPjcn25oI6IZJe52VQaWqaFcs/EWr2JxXxJrDs3a3UJM+fayzMIV6+g7kcmHEYuFsEwFUiRIGIBHV3DEqvFe5WGkNz5ThcdUQpDlJVJvx+5WAzJUBjhQACmYaJSb6LabqHR7aBjGjBVshbCVh/jkSDOjWRwJpfBqSGuISGxMBUyiXsBCRCS/IUyfr+8ivvlGkwLyEUjeGZ8RNavNM9GfqVapWqOAe2bLGbYqOJOqYH7rRYqhiEWZCrP7/h13AJP3gLHBMiTt+HxJ+xrgcEHI7eK3mVtncLNgScnJTvlAwjKZfSX76J59zaqt2/CLG0hQgJEbLBYt8cHOsVuPw4BYpu2LOKJZAIn506CgOwP/uIHOH36tKp09rqP2Xvsj4/79SvWAk+LADl96hR+8pOfSu7F5SuXJfj4jwXCHgegPUpzPq3PO+r9HPR9bGfaFNG65l//5V/x1ttvCai8tbW117rmAGuqwc8jiH750iW8MhC2TbUJq+kf5+WSE27/D6pQFJjvhVdX3siP1X5ucPfOQ7QNmyFxsrpoAuY3W03JPaGa4L3338fbb70FZhrw70zDGKhAfJw7+tO996D2EA7asTlh2zL7g321ML+AZ599FhcuXsCZ06cxOjq2Y4ml3v/w62abtGjJcv0afvU//yd+59hfUUFz2Mu9Pv7JLJo///M/F+upF198EZOTU9B175GVF25mC9Unv/71ryULhOD7YGbLUVqexM/wcE4UKX/5l38lNmFUqUTCkd1fPz6DH9qU7tpD4une8jI++PBD/OpXv5L1xCXCHjVPBwkQ+WcnAHonBF1VPwgBokdTCI/MInPyDEYvXIYnN4JNVp7BI5WSBDf2j91vFwHilprQR9kNQacl1F4FyNEssFwFiI6eU+cn1c+iAGEIuiIOjkKAUAFS6HTRNw2EdRsziQhemBjB2SGGhYeR8fsE6NvJTCBAa9sCPN4uVnC/UsNGwwG4bRtBjxeZgB/jsQjmhhLyJ32pw7R7dEOGJVDdRsm0cKtaxzsrm5JVsMEK7Z4pQbNjQoCk9xIgbhipozigcqPY6eNetYl7lTqWy8rOq0+CApqAkCPRMOazQ5hMxDAcDkiIKLMwlBJCkzD1OjTcq7fwyboKM2fuQaXdFQIkQ8uPVFQUIJdGM9ImMZIMToi7hKFrGuqGiXy7j9V6A8sFEiAN1I2eBLpz2Q54vYj5/BgKhTEeS2AkGpHwUq6tVGLQU/yT1QIWizVstbri+c/PVcVKj0eAsDJ9KhLCC8NpXBwicRNFNqwq0lUVrFJrUOGx3ezgbr6CzWoD1W4PLdNEX/cqRUy9KQCUZXvh02j/5cFUIoxL40M4nYlhRoBqr/JId8AhqSBmnkqri6VSHWuVOrYaTdS7HVi0KNJsAetH4lHMD2cxQfIjoAAmyUiR6/Ogbar8D5JiVOQQOL7f6UtQPQkQVfGrAlzd8OrBxVCFzSsSLKnZ4lX//NQoTmeTkp9BcJj5h6JeIWFA5YZpI9/o4C7t1CoNFJttNHs9sSPxezUkgn6MJaKYz2UwFo+IjQ0tTRxjO/kcqnk2e33cKNbw3v1N3CaR0u2hbxhCgJAYfGFyWAiQk4mIhNeqNBOSICrBghXGVCssFcq4X65ihdXFvR58uo54KIDRWETabTrFavKgkDmsGFbPZUrhTxCuvqMAuS+WR0WDGRYSRidE4PlMApezKTwv4zokqhi2LJ8P2R4NCbV/uAWWoh7U62gEiKpylq2bzgMM+vWSaPTjXCaGc5k4zpFcCgcEJFYZM5YE0ffhQbVnYaPewXKljsVCBZuttqjPuD+FNE3m61Q8hvFEFCPJKHx+P5jpQKLv07Ut3C7WQfsbqhfHAroAry9MZjGXjspYDnvdO2LmnSZkZKlnYrXexM2topBZ1V4fhsXqa4ZC+yQnYCIZwzhBxHAAfg8DjEnwOMQgvEIKLtZb0g8fEnCttmDaHskkidsGFpJhvDY7gtM5RYBEff6dOcWn7gcssCpOCDo7S3uQACFwOxiCzj4iAVLo9rFYb+OzQtmxwHIUIJbtWGB5MSEh6Cm8evJwAoQ5NcwAYfaSIkDasJjdFCABQoA8ieceGYKuFCB7CRBa17kESBKX94SgP4wAGcwA8UIXCywnBP1AC6yHKEAc66G4bWIhGRfC8lwuLSqhqM8jBIhYVzlzlXvZZqMlSq+1ShVVsZi1EPD4kA5FMJFKyboxGg8hEdRFBcl1kCQLXxwHhxMg+0PQU4daYBX6Nm7S4oiZNaUaCuZgCDrzXk0oAsSPC44ChMq7wQyQgxUgDZR7ygKLe/nJeFTWL0WARGSNpUWUUk5ByImHESCcFxEPkNY9QtR99wQJkAQSfmVVpchg9VmNvontZl8sqpaLJVQ6XWEpeAbZbvd3fgjWkwAJP4IAkWt0CJCrFWaAkADZwkqthS6tJz1qLtEW75WxnCjESI6mAz41p11bUhuiECx3elirNbFeq2OjUkOl05H/Tqssrh9hvx/ZSFQIkJFUBMmIHyGfF23DxHqji9ulGj7dLOBelW1sQrNI4GgYj6lzy0g8hkggKIV+hWodpWaG1dmcAAAgAElEQVQLlXYbTSk4YUEIx7mBXCiA+aEkTmYSmEnFkSGm5owvFhOUWWTRbOP6dgkf3FtFvtZEwOvHbCaFV2cnlAWl3yP7nKwVvD8b2Gp0cXOzhmvbVXzBed6hNaSTwXKUB7nj9xy3wCNa4JgAOR4iT70F9hIgAx/vFiS6h1bnTz5IcMH01mrQNtbRvnsb29e/QD+/jpDZlqA3xjupeCbHf9HZ9NRjy4PExU7FuGMaSGCT4CuBLILezAJh9T/teIIhCskfDfA99YY6/sDHaoGnRYDQbuen+wiQx7qQL/HNjwIGv8Sv3vloVmgz64OWNX/3d38nlkKrq6uocX46JIPMr0MIEJIS/DnpANqvvvYannv2WYxPTPxRVkKudRevi/kSgyAqq+yCwaD8uKHqD23DQXXPvmB19SCtSBBWjFbKFdxfuY/PP/9cwHRWsC/fu4dKuQzLUTO468xOJeyfooOe4DsOslmjFRrbj4qL8fFxnD93DuyzC+cvYGpqStbIR4aSS8V/G4ViAR99+BH+xy/+h4Reb2xuylg67DXYVwxnpwqF4eM/+OEPcfbMGYRDYenXo2Q0uesDxyozW6heIhFy+/ZtIfTc/JuDrmXwOkSREovj4qWLolyiIoXkTCqV2vnVr8I8fYJh8KX96qAqbGtzc5c4fPttUeO4KqDD2m93HrnAq0OFaOrBX1Ve02JGnQMM2wN/Movk1Bmk584ge+ocrEwWectGXR44nYqxh1hlfmmN8Z/+we6BS4F+ci5zCBB6VwdtG3H0lQXWLDNAEjsWWO5Zi6Yt9MBfaQ9mgDTQ0rxCgLAOULdMhB0C5MoAATLM7Az5Puk5tGjfYAI3SnW8fXdDrCW2O110TQMBApHhAM6lEqD3+bnhNMaiYbFt4sO/gKuOPUXDNKVql+BupddDR/ykWfXqQVzXpTKetjxRXRdQQ3e8vaVylpWdBNjbHXxBL/qVDQFaayZU5awQIEFcyqal0vSiBMcGVSj7zt6hbJc6liXV8bwG5jY0+z0YErQNhLw64n6f2EHE/H6EaDsoeCHVTACzLqiCKDELo1yTsGcCSFQZNFkFbNmIeplR4MFCOobnp0dxKpXAsI/KGIaEqypPsQezIBkevBZWANf7PTQNB6QALTQ8YmsT44/OsG8dQRp5M1hVg6gPrpdppVLD51tlrDXaAiQR+NUc4vHBobxXAUKLOhW06gKIJEASOJ1NYDhChYUCiRRpSeLGI1XolU4PjZ6Bjmmha9sKwGo08eF6XipUWz1i5pqEtmfCAckFYIXthWEGSAdBSppgsEsEELhqmyZqvb5YD9W6PXT6VJCrzJAA7UACfqRCKuyZtjL872qMkvTxotIzxD7rZqGCj9fyuF1rYssiWeVB37EgokKA93vwsqIIEAa1h2xLAPWz2bRUcp8dJsAeRNAJpyVhwD6k8LTdN+Wa+VPv9tFxzhhUgER0KjD8alyTQKHvvDsvaH+lach3e7hVbeDqdhmfrhewWqWih7eusllkfg0lxWOemSQj0aCA4ELkOM9VDOvuGBbqbL+OGte8Dq9HQ8inIxHwIU6bKL8PISq0nEByEijueHQJkOtigbWiCJC+LWMUBEJDJBweTYA8KgRdXbOzTzhj6/AqDdVTSu2vrpU+9T6viZRfw3RIx9l0HC+M02ItirjXI1keppjTyLvRtzS0xdLKwHa7K+OEqiP2X8DrQdynIxvwIeHTEWaRj4drno0tWveVG7gugcpVVBptxGBhNh7CCxNZnMnGMUmAOqA7faFIagKZXcsjBAT7odLty9pABQiB7LDulf6I8cfvQ0DnVToAOSvZbU0C0NcbHfwhXxQl043tGgotQs0eBEnQ2YYoQF6bHR0gQEiMqfm9NwS9ijdpWecQIAQ3OWv2hqCrynWXAFGquUECpAWGoCsFSFNZNlk2fBKCTgLEVYCM4WQmhrAQbHsBbmYguCHon207BIhtC2EuFli51CMJkHdXi0KA3KnWnQwQFk8pHGIyHMRztMcTC8UURqIEdBXy8GAI+pooWtZ2QtBJgNjwWz3MxsN4fXpMMkBox5V2LLBcAqNpAKWuykb4v0trYmFIEtOmMscyMRsL48XJESFAZlNRJIM+eAgsOxlC7BsGWTcMtR/KWtftSXv6vV6EfX5RG0X9tEHyCsCs5rqaqbKn2l7Jm9kwTHxWqOI3i24IOt8JBE0TM9EQXhhzFSARyQBhQYFLaO/JAFlaEQJ226TKjzoTZrayXU2VhxXzCQHyzOSI2LUxl0tRypqoLnhGWKKCbSWPL7bLuFtryj7PL5MMkBhD0FN4eTInBRMPJUBIcFWa2O4YQmDyfnhiEWLay2yuOL53YkIygFKisGHpwu5ZoytKBK6FhhQlcL/nosv8ivuNLu6UlT0WCWMS4TsESCaON+amcXooCVcBIs+WOxZYVIC0hAChdeVKrY2u7Om0njIwFvThEtV+HH8jGYzGwmI/KPuUeuyGadmyZ9ZNA/W+2udahoGeZctewgYLetV6TfUgx0DAp8LJOywA6VtYrrXwab4kGVz3y3UegDAVCUpW1KXxnBDdIV6XbaPp7KUkgRrcmwwLtuSDQMYlVZXZSBBUOYVZlMiMTI5PjxfMqrlVqeHqVgGfrqxLvkc2Fsfp3BBenh7FiVREcpdIzIm9m6gRPWIPd7/SxtVCDb9fK+B+nUoZnh+OX8ct8HRa4JgAeTrtePwp+1rgcBJEPW3sVO6Inzf9Ty3orSZ8xW207y1h6/NP0d1YQaDTgM9glKlyNnTlb24Y0lEIENcr1u/zi/3O2XNn8cMf/hDPPPsMxifGxX7lKBXOx538n9sCxwTIl9/+cthpNkXt8fvf/17Czz/88ANUqzUhHvZ797tECMEU9+8IWHOe0dKI2R+vMPuDAHI6LcTIUcBjfi7BUn4nAXRaG/GnWCzK9blB2lQvML+ExCb/ZPU+wfxDAXtZeFhhd3jCS7fTRbVWxb3le6J8+fiTj0VJQABXQuB5IHcfvfepSL78Hnqyb3ABm4MIG5JJbM/Z2Vm88PzzYll28dIlCSlPJBJimXWoysa2pW02NjbVuPm7vxUSgoHXD8vgGBwL7Duqsai4+Nl/+S+iRhnO5RCNRHdwjYeNHRd8L5VKuHPnjlhw/dM//ZMQVxwzJNCOQsRQEch7PXX6lOwTJGRcqzz3/o8yhp+sp75+v71jI+fMXao/mJvz/vvvCxGyubW1o7Q7CgHiniFc4F7qsx3gUREgtKvxIjg0htypK0idPIvo9AkY8SSKliV++LTGkSyEbyUB4pRUO3XPKq9BVX4KAeJUACsAbJcAiTMk1UkfIHDgEiAEen57d1XCkfcQILatFCAhHxQBkhxQgKgTGv+/bWsoOQTIb++si+Ih3+1K5T+rH2lfNRMK4HQqgctjQ8qeSCxdlFWP63ygKj1tqXZs0ZeaAdcE0TQg5PEKaUKA2AW2Jc+CeQsEmU0L660OrlVq+KJQFsspVhR3BaiBZFiMh4K4lNslQEYjQamgFwB/hwRRCgmDFjkWwV0TPcmEEsM1UV0EPF4BRlW2hFsjz2pyZaFVlMrIDm4UCYRsYqnWRA3K2or3wwBwevRPx0O4Mj4sXvAnYlEMBfyiApGgUbfy3iZgaqvQZdtC16JXt2p7kgdBuR6PZGrIfTCwXYgYDYW+iVu1noS5f7CyJaoWWkAR+lUEyEGvQQKE40qZ0/KcPhr042IqhgsE20fSYpHBbBYB2zlvpT+ozqIahFkXju0I+wc2lmsNAUgJzGzWOmj0LFFx0ZqH1aZz6RieGctgPhlBzudFTIB4Z4rvVPCqfiE5RsBY0oI0QGd/eDyKQBCBizM+SQbZzHvQsNnsYnG7gluFCm4Uy1htd1HWaM1FSz21kAwSIActLSp4nsp2E2m/juloGKcILI1lBLhL6cqqyF2aaBVEGx+Obblu05K+ZOszqkP6zlFbcDa40D/BIAbZ1y0L9xstfLZdkiyRpWINxVZ/B/gjMSXZJ9EQzrICe2IE00lmkhB0c42Fd8kBrhIEAJtUA1m2BP2SSAzqbD/1fmWaMhCe64xFpeAArhdq+HcSINtVFAxrlwAJ+kRtcZlAtaNsogJElDycp44CRBEg6zIuF5s9Ae3oa68Mt1xSd5AAca7nwMXeIUDk7xQMzEmpeUxEPCaGvBbmEmE8PzGCU+kERkhc+rzwaIaj9lHfKnuOEI5ce9Q9sa04rkgqSsaPzDFa3AFtZgkwp6dOIK+OD9ZKKuPH6Iql3flcQgDYBSEKg2JzxPYlUMsXFUkk+WkH17UsdJ3cOY4B9offGftq/KuJze8VMNm0UO2ZSuG1kcfNYg2rjS7qPc4FD8KwkQQJkIgQ4GdyaeQiKgNEZWypinUSMOsSgl7BW0sbAiq3bK9YxXFBJPCb0W2cT8fwfQLKjqUQyWeXAOHnbDNfpk4CpIzfr23hHivfnZJ7ZialPF5MBgOS3fTqyTGcSO8SIHItToU/1+vPqADZrsiPWGAxc4kKkHhU9h8qQKYJkA8oxDiuuK4xJ0gIkO2KkN/FbtfJcoEo1SbCATyXTe0SIJGAkBpKich1wkbDtLFYquPNZVpglbHW7KFGxopq9MMIkIC+Q5ryc8TCqmuKAvH/LK0LAcLPpWV3yDKEOCVhyWyWc8ztiYZEtSRqRkd5xLMN+5pqQq4XhhMuTcs6ZjhwjJAodS37+M9KoeYUllABYgKbQoBU8O+3VyRYvcHCEaolTAPTQoDkZE+n/SBzREgUuYo5ZkgU+pZSgDgESNHS0LBcAoTrpasAYQZIHFcGCBDuj3zxPnhGWK628D5D0HcIkL5s/qmgDyd2CJDsjgLELZDg+HAzQN5f28Zn+TIWKy0hQFT6jiKAApqFqGZjIRnFG3LuSWIkzHB4r7OmqbYhGM+9ifO9x8wm/jcPLZ1MrDT7uFms4+PVbaxW6ugZpux9tMA6RQusuakdAoRKPZdY4TXmxQKrhU+3yqIwvF8nAaLLvsh2SusaZoI+nE7HcHE8J6oKqkB4DiLxyb4ky8ECBe7fzD/rUZ1oWbLnK58UrtOakDrMEHH3R+75JECqFrDc4DWUxMJzuViVcXUmncB5ql9HM6IEIfHCa5czjmGKGpBEfbfPsw6LB0iMe5FktoyP36XWcZ5feI5pwIOVZhuf5Uu4kS9gcasAy7QxnUrj/PAQXpoikRVGwIluZ8vLHggvyj1L5tUXhSrevp/H3YqyEDwmQL5+z4Zf1Ss+JkC+qj3zNb+uwcemPY9QTriie0blWu4qQPReG75mFZ2Ve9j+/DO0V+5Br5egd1uSA8L3Sf3CwIPfzmfvewpRwKyqLJAlnN/DBx+/T0Jtv/e974nFCUEugqf0/HfP81/zpv/GXv6XSYAcgo/96dvyP9Hf0gUwSTIsLi6K6uEf/uHvRQFBEJuH6/3A5X6rLf49QXQC2Zxff/VXfyXqj3QmIwqsQcujgxp3R1HhEDHM32D2CK+Blfxra2sCqpMcIUhNYJ6qhTNnzmB+bh4zszMyn/ldDPF+4LWPABnMFtkPoH/80ccqxPvaVRSLBQH4+/29SoKjWo3tv45HtePjDjz38/7Y6xFQlA9Muo5YLAaqMajAeO3114UIYSYGQ9NJLPF9g+3G3+W/s302NxUBQuUQQ9AfRYAM3ieJM5JXZ8+exY9+/GO8+sor0q/sz/3E2aEA+kD2BAmYX/ziFwLA87qOqkThZ9NWjWOJNnm05CIJQiLoqNfxuP33TXi/O39cKzJaXv3bv/0bPvrwQ8mFqVSrj7zNwcKIwX+mFYkiQFhhz4pCVa3d1fwIj81g8pnXkDhxGkjn0AuG0SBA7oQmym/uW+B3iMBd75RHXtvX8Q0Mdd7J/3AsXeTxWPMqAgSuBcqoKEAmQn4J3tQ00/HC9qDUB1YcAOx3d9fEpqmlKQssU9OhW7ZSgOwQICkB9gjoeZygan4nbQ0qJgQ4cAmQrX4fdZIYtFLxash5CdKGcW4oDYaTnkhGMBTyC4nAI5oCXZQ6gQ/CBP35IK4AZynQlAdwBl4LuOxRFmj06q8btoAhrPr9ZCuPW6UK1htt1HqWZMUQIgmaFsbDQTBoleoPVwHyAAHihoSLZzhBK0WqE8SWa5E1hD+sulRAoEuaU+VQsW3ca7TxxVZBAOu7zKvo9NH26AKy8zOYjRe0DWQDOmbjUSxkkjg3osK00/QWp2WOC4Y5303QhtfAa1KnZVX1TqCC0LFci3P4lkpLseQwcKPSljB3WvXQSosWVbwOVXD04OnogQInTSkJdI3h716cCAWlEvyZiWHMxCMSak+bIGU1RUTO8Vt32tEFPghgbXZ6uF5xMlE2imI71GH/ELT1eDERVRkt59IxnE6FBUgmIcS+33mucNvBCbNWWhlFoikojGPGvS+PEKVUAa11bNwtqcyG5XINW50OyqaJusa8FqVDF1JpQAFy4NnRea5hm9Amim3CcPizWYKICQHvMiESWU4FtNOP7DsZ3864VvyCIms4/l3wn//dBfxoGbbS6oif+6ebVM7UUe1YaBsEFXlvnCAmwl4bOV3DQjqOl6YncCqTRM6vI6YTeNslNFTf0tuegKoa17xrDzMd5DnJhulkEWgkJGRsqXHF33UJEFaC/+bWCr5g6LZJmy9WrxvIBX04n4nhMoHq0SFM0gLLdhQtYoFliwXW3UoN7+0QIAbKfTWv5LscYE6dQ3iN0rvOEn3wmHWfBiF+9xx/JO5ojdZH2O5iLOwX+z2Gu9PLnsqviGaJekZBmIrsoUqGFdhce0gSysgi8KeR/KBfv3ovAXeS8OvtHm6W67heqOPaZh1b9SZMo4eITlWOVwi9i2M5zKbiyIb8Ym9GIJ77nDzvOqCfGheqAlxa2lkP1VhWg5vzld/LHB2qVFy7rmv5ItbqbVRNTcBcXmOIfv+2gblUFK+cGBcCRBE/PiFJpWJdAyqGiTVn/X97aV0IkDoUAcLvjmpATrdxMR3H/zc7htNDCcR0RdjtrNc7FliKAHl3bQtL9aZkD1DUEKTln8cjBAgtsF4+MYZZIUCUxRE/xx3vVICwev7TbfWz2djNADmdCAux9sJkTtZJKgy4Lkg1ukaAHbhLAmStiM+pAKnVUeKzjUDGEMJSFCBDKfmc88zOiARlj5PR5aHFm42GZeM2lYxLJEBogdVFtW/Bpt0iQXazhxPxMF6bHsfFEaUAIcEvShLi1xqzHGwhwa86BAiVkQ0qEWkJZltI+DSMh/1CKL08MYKTqZi0K0FplQXC/5EcplWbGpe24Wg8OBa4xnoUscrnJdnfHEJeQHTnbEDSZbPvECB3VmTtrTn5hzGjL3aDz41lcD6XwlwmJusWC1ZVYakXDUvDtkECpILf3bmPW6UaSpYXLYvrpSos2CVAvLggBMioUoBQhaW2RhlPzNS4V23hAypA8hXcrbdQ7vZlXCeDflHFMOT+5aldAkTWfWd8cOwzBP3d1Tw+zVdws9pEoWPKWZGdp7AmE0G7j+lYCC+OU9mSkjnAc4ZStqhCEWlfkvPO/JPzhtgs2qgYwHKljT+sFnGnwKwpNadjuoWFoThen5uUdYR2h1REcK9x5xMJkOvlNv6QL+H91XWxwOx5XAKEdnrMj7IxEQ3idDaFhUwKJ9MJ5MIBhKA5hQRK6eUWAlOc4hb1yVIghYbqLMS5zvXL/f6WDbEkXK418elGXuxEGfBOZeQzo8M4P5TCQjIi+U7sG5nDJFxsS+z31JlLkUQcAzxbUF1Eol7pbDguFLG23rdwq9LAxxvb8j3b9aaMwblUEhdzabw4kZF+4Bqr1jtb2ULamthyrTY7+GK7pgiQqiJMlYno8eu4BZ68BY4JkCdvw+NPOKAF9teNqX8fqMTcQSDUYY6hbT6zB3+3ge7GKopXr6J1bwlWYRPeZg1+EVPSPmD3kDv4ELZnTdyx5nHpD0WAyKHZo2FiYkI85pkF8tzzz4kKZKdi/Hht/cqO52MC5MvtGtf6iSQDwWtWb//61/9biAceoHkIOgpwT6CcGRK0UfrpT3+Kc+fOCbA9SEg8DMDmd7Fan6D1tWvXpIKfCgySMi6QzcMeFQtUDYyNjeHUwimcO38Oly9fxtzc3J4Q7z2t5lbwygFut5KK7yHJQ5svKj0InhM4p4rg/r17YonF+9+RrjnrxFEJh/0Exf77F5CDD08OwbAfaOfYd0PG3QyUwe9+GgSI204E7UhGTExOConl/lDFQ8KJfXmQEoQqC+Z9MHxcKYc+FNVOp0PI72gvfu7MzC7xwCBy/juvh23ivh6mwGAWSbvVwhdXr+Jf/uVfhMi7fv06SKYd9jro80jiXblyBa+99hp+8IMfgNZ5HHPso6Ncx9Hu+Bv0LgFnbOnvSrUi8/aXv/ylqD9IqjKk/lGv/QSI8zjqKBdcAoSgIR/u/ej5I4hOzWPmxTcQmZ5HJxhFx+cXEI0VhXyYUgSIegB0XeO/XQSIanWBSwj6STuQAAHimqoApgUKQ3ldAoSAqfK+ZyYDLbD6uLpdxTt3V3G30kBb86DHmkchQCyEzB4mQ35cYfbDcBLnpaKZijG3R1XIctUEFot1/E4UIFVs9vuoWqaAUwQy4howEvDjRDSCuWQU8+mYBD7T/ifso4pBPXC7C/FOFpxDZKlMBgIXjOmEhGYS9KrSz7vdx0q9gzvlGq4VilhlPkTfQkfUEASulOXHeDggBMiFfQSI7hw45Q+N9mu2KC348knlr3NdO9aKu6CkqihVwHalb2Ct3cXtSg2fbWwLSFmgFZRkTPgEjGez0UaC+SqsKmcw81Q8itPDGQmhnmCWRMAnYILr+a/G9H5lo0OCOOCt2MYRnGV1v2FKpgDDnVkpe7tclxD17VYHzDiRkqNHECC7BUiONZ1mIeYBRn1enExEcWl0GHPpOEZCASR0XbIvpNLfYSHk8x0Ely3JSuZtBt03u7hWqOCj+5tYrjTRtBX5wD5I+30yPk6lIrg4FBUAPeaMDwIxBKKdGn9nvu9mCLkgEbdy/ohNkGN1stXuY7HWk9DVu3kVJt+wTbRYee4hgLoLvvA6XAuswwgQ95GHAG4EFoYDPiGy5pIxAb3HYmEkAz5lT+OAVbszVT0v7dbDKMBSiAkhP2xV4c+x1OzgdlUF2i4WS5Kt0je9Aj4qz3SCSgZ8mokYDEzHIrg8SkVRGifiEeQCtGhTQPMOicBHJn4lVSgOucCx26PqgdlonY6Ab+FgCCHaYXH8OxdLAoQZIFQc/N9bqwJg5Q2CxnsJEFbqPzua2SFAyK0oAsVGE8ymYZbJhihIFpsGyj2XAHGe5Rwlr4z6ByrhDiJBOK/43x0CRMA2wml9+KwOkn4Nk9EwTjLkPZfBTDyKHC2/2D9ipeeEvcsC4HyhqzgSkokEnyIsOKYahoVCr4/VRlts7u6WW7hf7qDU7qJn9aViPOY1MR4NCflAkJOgMEkQqvCooNghvQb6xtXUqZIARQC7QC1BZNooMW9jpd4S0HGpVMUqPfw7fXQ1BV2T4CABwqwJgr8vOwQIbdJoI+gSIMzuYB7OKtf/QgW/W9rA7UoDddsrc1UIEA8w7IUQIH9+YkyyTRi2zTbjS9Y9hwAZVIAw54cV/+z0oOkSIEGxinvJIUDccclPUusDZLzvVYDsZoCcjoclu0kIkEREsmW43rAAQhQgNrBca+P3JEC2K7jLdun2HGJTKbYmwkE8wyr4LAmQxA4BIjZ7XAdY2W7ZuFOu43fLG7iar2Cl0ZE9hgQIbcj8Zl9Iztemx3BhOIPpREjWLZcA4brH+esSIL9ZWhdryKZJhZHa1YIeGwndwsl4GC+O5XAqnRTburhfZXlIfo+m9h/VjGQ7vEKEkLzu2JZYIbb6fXSY4yM2gkrho9Yv9YskJrcOIEA4qOKmgdlIEM+MZ3AulxRVDhUgKgOJpIsXTRIgpiVE/u/u3hdlTMX0KALEJgGilA25gIbTcR/OZ+O4PD6MiURUwH4pUxMFo8qGul9t4aOVbSFOaYFVEgLEI3ZOVLBRifIKCZBkRAgU9zSuLMH2EiDc1wpdE7amy/zk+cBrm9DtHoapREvHRWXDPqLigUUFBPI1x3JVPSI6666oVBh8ziwyD1ZqHXy2WsatfEXmV6ffQVS3MT8Ux2vzk1gQCyxdQtBdRRXnAQmQm+W22E+9t7qGe/WmZEuRAuC8U/9kivp1Kh7GyWRcyJRJZpoF/YjqXgRo1+asOS4B6h611Ja94+soa6q7JtGurNTrY6PVxb1qHbcKJckWYs5KIhjAhWE1zk7GQsgF/aIc5TxWij/ntDW4tO6su66iSKlRqJDLd0zcaXZxo9IQspGh7c1eX67/ZDwiZ8QXxofEKo5riFjdOcQ+5xjPREvVhuwf76+XcL/WcSywjkG6Rz1HHf/90VrgmAA5Wjsdv+uPbIFdIsStoHnwg1wCRLf68BttGNubqC7eRGPpDtory0CtJIc1yj/d6iT1qDfwGlwTBwkQp8rLrXrjb7Ci+PTZ0wLsffe735VgdAHYRJJ+vLj+kV39pf/al0qAfNv7XXxFTQn3JuHx7//+75Kh8MEH74vqYn+h9EHKD/e/MTfiO6+/ju985zv4zhtviKWSC+wfZZAQQKVy4OrVq6qC/KOPpIK8UCgIuMoKc75cxQLtthLxBObm56RSn/OalkUEsF0iYY9iwZGPuwuIZStyQZQvt27h408+wVtvvSXfv7mxgXqjoaprDqgWd4fNYYXk+xUvB32OKNN8PlG08F745yDQ7obS897r9bq0gSKkVFWrwBbOhRyVkHlYPygFhAeRaFSUIFRhUAVBMmBhfl7WT7VequoudQEQgJuEB4mjv/mbv5E/2WetFiGko7/4nSTNSH78xV/8hShCqCqSLBAX6HzIfHXba3lpCW//9rfSl2+++aaMoZ31/YD8F/UctrurkOzhWH755Zfxl3/5l3L/VMewbx6lZDr63X6z3sn2q9fqEjz/0ccf4W6yHvcAACAASURBVF//9V9lHnEMcG151P76IAGihthOdoVNUxA+9HqgBcJALIP47ClMPf86guMzqHp8aGteCV0VywIBqAga7idA1Dc9jfnytehBZ81j1bM4zNusVgbiHgvz6ShenRnF+WwSk0FdwDepxJMHfg1lw8Ja28TV7QrevbuGpXIdbak0ZnW5Di/z1cyeWIdcHslICO25bAw5EiADjeMSIHdKdbxzZ0MRIL0+KpYl4DKnNFUpCY+GrO7FSNAn9kkM+Z3MJDEaC0lYcES8zNVrhwBRnen8N6WA4PexEpr+6Ou1FlYqDDOtyT/naXPYNwTEI7BOGJTVnwGLBAiDWpX6gx7wY5GQ5KUQnJDqXcdarWUaKLe78u8ED4I+evirq3IJDzX21FgUoN2ysVFv4tpWQcgGBpDyQb9jOe3pUbC6jHGpnLXhJxgGiK9+LhLEVCKKhWxKACQGH8ckDJz2Uwe/XMhXgQuO9UrPwFajjVXa4lQbWGm0RXlR7vUFEOP7lMnJwefhPcVHsv4rX3kSXiHNQgIWxhiOmk5hPpOS6x2JhBARwEvpMRxc3fkKZX0h4eh9A3ebXbHA+oxZAZWmqDMYni5VzKwG1iB5NfPxEGZSMYylk8jGQkjSMo02TQ7w6RIhbq/wOwnkkxwVSzSSY+2e2BLdKzdwo9RQlfIdlcVCOzGSc8xsMT1umygInYqjw54WdvpfxC7KzowqGI7r0VAAU9EwJhMxTA4lMRwNIeVXgPegUkjV17pt6xA2rJImQWDZKLS7MqaXyjUslqtYa7RQ7jAnwoJpKYgSXpJYXAdJhxiiKKIl10QsgoV0EheHaUHCEG7VbnuwLaeTpfJZA1p9A6VWRwJxt4olUYNM5LIYTsSR8vsQ1BUUyXZl/pIiQNZwNa8IEFpGMQMkG1IWWBdzCTwzmhZFD9ciZTGkQMwWrdCqDbFkIxC6WO9KRbBSgDwZASKfIApCGwYBZGmbvhq3OjAc9Av5MZtM4GQ6idFoWMBX+uG7/b7T9wMECOe5KN1MWwLTt5ptLJeqoshh3sVWq4dqj9ZUBHtlZYBfM5HQPfKd7BN+3xRDzeMhpEJ+GRO0shFbGfl4h8J31yGnKp3KEIamU+VGS6g7xaoQqwRmC+0Omn3m7ChFELuVa0vQsdijsuAlIUBSMjbjPgXESr4QCZC+iVXa9hSq+P3ShhDgJEDox881lyqNrK7hPDMVZsdwKhMXVZFLgKh9RIWg36m3xHrwQ85rUYCodTtgKgusiUBQyCBez0wmtpPxwHZ3CRAStp/nq2LJxZ9BC6wFyQBJ4rmpLKZcBYhDwEimigDkbby/WpL9bIkZIJ2uY23HsG5m9igLRGZNnM0lxB7JrYTn5faoULJI0DXw3r1NXCO4W2spAsTjlTXQa/aFgHltZhwXmAHC/vT7nMwdtW8JAdIzcJXZG0vruEUCxCBpoPqaarqgZmA46MV8gsUACcznhhRxqmsCrLtWeO45R9RJTp5GRfa9BgqNBurNFiJ0vxjJIRdTxINrPcXr2OqZkon1f26v4ka5JhZYXIviloWZWAjPjA/hbC6J2WQYmSAJEHWNXGPEAsu0xcrxnTsrWCzVRGnUMqkiUwQIlbvZoBdnkiS4Erg4tmuxJMSrY4PI8cBQ8I/Wiriar+JOpSEEFb8nHvBhUgiQxAMEiKzrzjjjXHt/ZVtAd6oGaDNmaUphIS0veVSGqCxG/R4hpK+Mj+IE95CIX6yc2Id7cX5lvSR7lAXULF5nG5+vl7G4XcVKpYZOv4uoD5jLJvDa3CTmM0nJEhICxGkvfkah08dipY3P8yV8sLqOFRIgHhKTnHeOVkOzEPIyrF2TtWEqGsFMMo7ZoZTsFxLaTgWoq/J0VGCyPg1YvgoxKsHimljZbbW6uF9t4k6RxEcd2+2OFEHQyi/s0zEeiYr16Fw6iYl4BEMRni90BDTAT9LFLSLa2fgcK0yqjKjisSH5W1vNjihMrpfqorhaafVR6Zli08Vcn9GgjtPpOF6cyImtWpoZLLo6F4jSywY2Gy1c2yrh+nYV14oN5NvK0lGdS45fxy3w5C1wTIA8eRsef8JDWkA9kqqtxD3A7X+7OKvyAZMEiNWBVS6gdX9ZCJDqnZswi3lEbEOYcfUgc8DrQALElbnvyv4JeDDzg6oPZoDQ452ZIAKw+X2PBGiOO/s/rwWOCZAvse15eDH6AmJ/8cUX+Md//EepnL9165YQA49SfvDvXULi9OnT+NGPfiSguUtEPAr4dO+M85PkB4OsaaX093//9xLGXqlUDlQSuEoEfjetsEh+sGL/+9//vihBCJqTfNlvdeUuJISqmOlRb9Rx9+5dUS+8/957+ODDD7GysiJKFJINh72OQoC410gFDMkN/lBF4RIdQf57KCRrEH9cEoRZFFK1TT9w9k2rLdkkbhA8FSvuD0kR94cE0WGEzVFHkEuC6FSCTExILgfb9sUXXhALQZID/kBASBjTUIqdWr0mKgsSVhw/7DcSIkep/B+8LpIMo6Oj8n3MkKEFF0kRtsuRiAeHrGLmBFUIJPKoBKElE0F4IY6OQICwjxh8znv/+c9/LqpBXgf76EjXcdTG/oa8T+aYDWwXtqWtSYD95je/GVCQESB9+MPL4N6+C7I6aq1d93b5Jz2SQHBkEsmTZzB66Xl4c+MoWRoo8ZfsD6cycpcAcU1admHzbwcB4ijdxPJFAakESgjqxDyWeDA/O57FfCqO0YBPqneVuYYCzGu0yOiaYvnxycqWVAzSOknZ63jhsWwETQMjIT/OMPg6ExNVSTok5haOZSmBUQ0NkxYXTXyysi0VtAS7a5atwqWZ3WFbAsxFac/l0QSsHY6FBSgm8MMH5yQBfwZtsiJbqozVmFJYmg2DhAotFE0LFdNEvt3BWqWJ9UoTG5UGyu2+5CaInYKm7I94rwRpApaxQ4BQATJIgLgKEKkm1jSUOh3cK1XFGzsWDCAsQcQ6vGK07jzM27xvlenQNAzUWLFfa+LWVgErFVYfK8KBChT+sNJVWXWoKm0x7mAGg0WwlMHHEBJkNp3EeDKC4WhQrEEizCBw2kQq8Z1ppgQxtgSWUrFC/+8KgZBODxu1JtaKNWzVWSXbQ92w0NUY9O2CGupDDpqxe8/guwoLAkc+mOJhzwDY0XAY08k4FrIZjMUiQuIwF4XWScqyZ9c6jBkHBOO2e33cb3UlDPduoYKtRldANo4fvqiM8ZsGkl5gLOiXANbxdBLD8QiyYT8Sflbdut7nqopeCAkBg9ycFKWgkIDpZhsb5boiyKpNlJzQXAIxbDMC22InI32q+nan2vaQtdslQEgcsDW5k5Pci9q2hD3TXmQkFlHEXjyMXNArwLN49lPp6Fg8uWInGdeiOFJKCqqICPzeL9ewQgKr3hDyg6HSrKS2HImNJmH3yuqJjvy6bYjag6qGiVgU57JDmE3EZO7G/T4JT6Z1mzufaHUi/u+WhWqni616A/lKDfliCTptIkeGMZ5MIBsKCoDG3yTY3YQmnu3vLm9isdRAySBArwiQTFDHfCqGU5kYzg7FBWCWIHsXdJesBlvs6T7fLOJWuYFlWgz1jKdEgEiHCgHSp9WNxs81xWbZL8CoJv0zHo1iNp3CeDyKNK2hSPLQh1+8+l0iRo0pIcq47lgWGn0Tpa6BzXpL1gfOM9pRUW3Wc7IzZEyJ84Ep5GWEhXlBPyYTcUwmI5hIhAR8jPp0hHSvkCC6YzfmFvNxPBMa5pgggFmXMGwD6/U27harWK83UWp3JBxZ6EkZ/4oAYVvTdobKpCnaRk0N42Q6LiHuUS/XH3V97MuqaWGza+B2uYFP17YF+GVYNclxjkuOp5SuiWLvpfFhqcwnSc0QeXceCJHeM3C/2cbtsgpE3mwy1FipjJgBEvd4kPMHMMcMqKkRjFPBQcJU7PUcQoYZCu0ebhUbMi4WqZ5rMwOEagkds9GgWCeeH0ur8Oid7A5FsHJuMBT+882qKBVYlV7p9RUBIrZ2BOoDEgQ9n46L5RMVOS7wqwgQlbuzWmvhs/Vt3CnWkG+0RfFjeUTfJiA7lT3Pjuck+2c8GpR1iXuIS96TKGOb8B7eWc1jqdJCm7kZtioGINSr233EdBtZkpbxKOZzGUyKasuHuE8XVQeJSN6bC0CrddREodXGSrmGQr2BRqsle9T82AhGEjEn+0eNJGZpMcNjsczMnS3JYGo5pm8RC5iIBHFuJIW5dBQTMXUfilhWe2/bAioWLevq+HhlA8uVBmqWhq6lCBB5p23JXj4XD0rBhZt5oywA1W7C+2ZBwkajI6qa26Wa2ENVqACBR4K8qVAiYC7EaSwo64aywHIKNjT+fhtfbJZl3aFKg2SkLXurG/2u1sIADMRtA+OREE5ns5hNschC7ad+neeL3bJZzh2uv6KcNE1UDQvr9Q4Wt2u4X2mosWz2EdE1TKdjeHZqBDPJqNgfUrWq1KGK+Kp0DQlRv1Ws4vPNLWw0WkKAUKWiybrNM5PKxQ3BVMS53yf754zsFxEhoSLsf6+6Tu75SvnojC/Hpqpvcn2w0LactaHZkf1iuViW8UFSmvfEJ1yeqWK6D9lQSEjY0VgEuSiDzXkm9EpmldyLU6zibn2yrvBzTKoD+T1drDZaYkV2h2eudl8UQVR78b1BzUZSh2TLXBpOi7VbLuxHxM8+YuaKGr+btRZubJWwVG5gtdkTizmSe8cEyDfkgfErcBvHBMhXoBO+2ZfgPj45JIhTJTN4z/K4RQ9ay4BudoFGBdb2Jpr37qJw4wv0t9YR6negO3YD6nedRzDn4/c8pA1Ua7se2O5WxgMbgS0CeBcuXsBPfvITXL5yGZlsZg/A9s3uk6/n3R0TIF9ev3FeiAVUtSoA9t/99/8uBMTGxoZkJzwKuOSVqUyOOC5duoz/9l//G1566SVMTU9JOPlRXuKhblnynbTNIXD9q1/9Cjdv3hTgej8RMWjDxH92K/apHPjrv/5rscMiaD6oHHCvwwU++SfJFdpe0Wbr17/+tYDm+a0tUX4cZDd1lHsZJEZIzpCEcbM1hoeHRZ2SHRqSbJRUMol4IiF2XswuCQaCQsaK1RJBAZIMTiA8K+kbzcZOMHxhe1tspwj2M7ieFmFUiexXiDzqmg8iclxSi9dNmzGSWcxOeubKFbGlisXjMPqGXAuDx9c31iWvhX1H8oxB5G7l/6O+3/17fif7i/12/vx5/PjHPxYFxsLCgmSQsC0HrbAO+9zBfiWpRUKGgfZuJslRgG8SVuyPS5cuSZYN1UW0ASMpwtdR5sRR7/tr87591Qd7DHcEWLeEOHz33XcVmfj++6IGeez2GnCbU/6Vzhe7NjC2B4FUFun500jNn0Fi/izsZBZFg2DdrjeysoZQeSG75RPfHgJkt3+cf1Jm8WJdwRYJaSZyIR0nUlGMhcNI6aw6JjhIcxWlnmmbrAK2sdFsY6lclYpZpWpgVaSqFKV1CP2uCZaMRwIYjfgRlQda9oU6+zHMt2V7sN3qYalYxWarI+AaH4xJRPCMJvkuDJG1CVDQBgRSkUmLIz70Dwd1sYEgmBOklYdOwFbVVxKs7XOdNEy0DQPVbg/5Tluut9Lpo9E10e6pQFMCYXL9DlFBMJS5IUKAhKgASQr5cX6YWQBKAULwinciVaCaJhWUn6yuY6vWgMbw9UAAyUgYoYCy65NqdqpQeC2dHiq0hmt1UOp0UWz3UO+bUgHN6kwCAyrhQTl2S2sQLHPyTVStrQ0vK0N1TSpAqXZglXgqGEAyyEpNv9gR+XWvgKVSFWuRPDfR6xto9w3UDVoJsV06KHd6qLV7aNIGTIgaWqeoPlejRJUtDVbCPrhOuQuCM0dZ/UwLGPqsA4h4PEgH/BiOhJELhwVciRNgkv2NbaQIqy6tWnp9AdkL3S422z2plK10TLRMFYpKMk6uyyYwyM+3ENYg4EwiqNohGw4iHQxIxT4BIoZ2EyBSyg/2vSVkVMswUev2hPwoswq23UWtZ6DGsG4G3tI6SiyynIwHV2E5YMGr2uJgQndXAaLmHQu8SAcGxXoICGkEm7yIBwNIBxnuzr70IRr0IeDTwRBjlbehxrVpWhLozlDySo9t05VxXWyTGOgr8kp4fV73gHpHPoLWpUpxwB8JaSYJ4tMx4vdjJBjEcDiITCiEaCiolExi92VL6DbVA7VuF6VWG4VGE9VWG+1OV8iSXCyObCSKTCiMiM4CMqW663o8Mr9vsDq+2RFLLBKBsEwheggO84f2dkkCeQ4oz7ZSWQ8MiGa1cgMMvc53+0JYyZnkj1aA7BbEKQKEyhaC1swLorLQlGdMrjscV7SC4thNhUJIh8NIhkJIBIOIUK3r5OpwBBCwo9UQA4IbPEN3e5JbwDlf7faFECFBwTBl0+a37FUkkugkCRL2akj4dCT8HqRCHiSDPiRCAUWuMh/NqyPgWI1xVjIrguB1o2+gzP7p9IRooaJMiFVDBdhzDLPdVUGBWiv5XOyT9d8S0nD2/7F3Hu6RVFfaP50UJ8NEmBwB2+TBQ3YAjG0wwbter3efZ/f732yDCTbGNhgMa7IxMKTBQ5icmBw0yurwPb9z76m6XepWtyYwkuY2ljWSqqvuPTdU9fue9z1XzJHFvd0yp4C9Dmd3NRDYD9Q2p1xxtjmnB3TvYs8CNOUYMvhnFXKypKdL1s+dI4u6u6SzAHHhVogS6TlntcScRRkDiX5aa284ghbyGWXX3HxBlvT2yJoFC1Tdxg7BfuIoeeZWXvpGKzonDg2OyCElllxdPvaaRaWiLJvVJSvmz5H53Z3eps7VyXC1o3NKFO47PSiHB0bkBPMK4sLrGVgbs0oFWdzTqYo1SEqUB7SBXUT3K6+MPDE0rAqfo/2D0jdSViIKBYgR8dynIIWuQrnYVZIe9mXIbAgObAgr2KRV5ODgkHxx+qxgwTeChZVa3zFS9B1iriKd+ZquV8iZxT3dGqMruru0bkOp6N7D+mKe9Y2MycmhQTkxMCjH+gd0TqLu72Gtz5srV/R2656pFmsQWWTtV7i/jyg5dWxo1Kt7uK/XtLj8yjk9ar81vwulmCOLtBe1gt5LUTYeHRqSnSdPydGhEUeQUd8lNU5SYm1JZ1GW9XbKsjmo9UoK8uvYKvnpaoYoUdZ3Vp83jg2PqqKNjQUF1hWdjgRZPadbLaLU/lFrYWDv6ebZmRGSDIbk8MCoHBusyOAYfzclnEvtYPYS165aReYWcnJlZ5femxYR154umcM+2AGh60g+bMl4rsBOjPXNPfz40KgcHRzRtd5fcVW3uDcv7O10ZCI1O7xlp9PWOdqIMTo5WlHiY8+pU7puy6pQIVHPaWvoD/d6rN8hzntIVinkZX5nhxI03OvYG3q7uvw9Py+lXN6RQfo5uubu+dwbRlF2jqiS5viIu//TBxI33Bp281HrlklObTVn6z5U1DHiegu6upwNaUdR933uTf5Sem/iWoMjI3JmaFhODA/L4ZEROT5altNjNemv5GVE79+O3GGFdFEwvpSX5T3dquxdgg1WV0lyhZyM8Lw0NCzH+gc1aYU4U09ECbXExHbafGKKDZ3CEYgEyBQenJnRtCwBEppRBT3khlqtSL46JoXhAcn3nZDB/bvlyGcfy/DB/dI1dFaKYyq69a/AjzD7MaQFAQKwCFhLAXS83akDsmrNKgW2LktQa5pMtEiAXLyB4iFPazgcOSLv/OMf8utf/1prOACmQ4xMtC4MTEZZdfXVV8nmzbfJo488KjfedKNc4Yuft9NyQHuIDpQYf//737UGCUA6gGqjV7YOBWuaNpCp/7//+79KwEC+QHhmAW/NqCyXtW+cH9IHwge7JK4/NuaUHyYUaAcwtzbqh3SAfLyxu3uU2ICcgfjAUgmlCgoHrKSID22EZAD07yh1KAEA+O6ym12GXBV7snJZlRYoPRgriJtjR48q8XHo66/VqgybJwgRgH7GDvUF72mlCJlIyUJ7IAJQfqCuufnmm9Wiij71n+1Xm6sDBw9oHPft26fxo14LapBEcdHOBDBgw6uJsE6jCDnEA2NKEXLGOKzB0ey09BfyhbZBbEGAGBhPXNoZT1M0UfvDFE2QIYxdoxoobXZxeh82AQGiSqWxMR17age9+89/KnkJOZatadMyCPX5DYHu0wHpo7Wi9CxZJlfdcLPMW7dJSsuWy2jvHDlddh7N+koeFuoJEJ/f7tbWDC+CnmpnXFAAVpxZEXYu2CuVZXZR1Nd7bqlDevIdUkSNoFCPA8DHUNVg6zJW1mxbAH11P1ESxKX58o5eMoFLBf1gC0BPPYYqtuQ6DgB/eRmp5aV/tCrHB4dVDYGdBICSAnOWwag2Z67eSz5XVUIEoAOVA1mkfBCflSFAuIRaG1WqMlIpyzCgLR/6sQ0cHVNbmgoNqeEF7iA1/dFnnQM4OAJkTJZ5AsQpQBwB0hkQINjCDOZysuvUGXlr517ZdeKUxqdQKsqc3h7p6uiQfMGZU2BnAtDQB9kwPCJnh0cUxMbiAdULgJ6abYDx1CgoXVBwUp+S9bsr8O5Gj0xWB9QCjAFgAdaRmQ6Q3hsSIF72ALkAATICCAtZrSqUUQXRAUgdKAvgAkDkSBu9lmYqu0zkZgSI1dNJk5EcCWKWtliKUduvK5eXWUWUO52yoLtbAd1Osog9AQKADOgxNDoqZwFRAI9HyxrTsRo9LUhFLUISwxc3m6pV/YKYAtAnW34ezwBkR3eUpKejIJ3FvKoqEgKEjFjIBDLmR8bk9MCQ9I+OyQh1x3gmMEWQFRVOir3anpKtItSYAHG6D1ejwV7O0sx98W/qoWATRNbwPBQgnUXp7Soq8FZEJeNrXlEkuqzzGgCuovMZwPvsmCMFID5ot7rye+VHaDGmM9E87V1FJB0nVR7UROYWC7IA8q6rS2Z1QYCUBIEOBBDZwwNjY3LWz9++4SEF1QDYAMJmd3TKnA7qEnRJd9FZwEF4YhfGfnFoYFBt1YYU3HRAfLcCeSUlqebybJHP1xVhJ2bkfKOYArQjQ5+6FloboY4Asf3b6pSEm36TWesLPyuxpNZIAKdVZRqVNqpWdc5ShLoDlUQup8qW2V3M2y6Z290tPcWiZku7WkSMTUX3xAFPgOh3byvj1pe36vPXZh7rl3+/QqPsL5AJFNDOV6WzWJXejrzuc4DcPaUO6YYAyTmgk52B/Q4CBAIAu6NTALMjowqqcw/UWh++Hg5xd3SFyxFnjwEsZQ7M7qA2RIe3usk7tQM1lLR2jK95UGX/r6g6iv3MlcNzhADn6cznZU6xJIs7O3WtQzomNoVKilEXBeKxrLGBHBrCxtUXPuZcXBcSZE6JLPReJTDJTXf7CWPv4kif2R9Qsp32a5n7OGoA7BPndpRkvgewXfKEVkpx979qTobHqloPpW8EchVw280bN2MgB92+Oot9FcV20dX10B5DmHkLROoZnBgckrMjozJaoTg0dcncOiT2PYWCEvZqy9fhipdDaBeqfHdWV8PVipweG1P7QchX9ju1QPSWgnqmGp9DKmoBTkFt1szCnm63XiFACqgHHbGvSiD2h6Eh6Rsalv7RERmtuPs16kTm8KxOyBjak9d9iP2fJATUcIDNzB+Nuu7fNSVurtQ9tSA9JWpkuL8xh/Ja5BwyTqR/bEyODQ/qfX3E10typa3dvZC46viUCjKvC2UT7/e7uidAqrmSElInR6ip4tqCQoHBZ81Boswt5Z1ln1phMi/cUw4xqOSJQU36RohDTfpHXFzMOk7Xup8TXLuEAoukWCUYGCvWuCdAvKUll+ceBQGNDSBEJ8kV9BdyhvmIapI9k/vQ7FJBSUXuR5CDSmmostPNMAgnknSwijo+OKjPA6oApTeMv7/pasKDqoAgZmlrTRVRKDFmUf+Se35XpxIgnSjTTGniEwlHy2VNKoAAOT06Ime497M3VFETurs2O4mzFXSrlb2Kv7DyOvPuWqxHm2vcm5hvjpt3D1BGgOj9Wy21RuVUpayqTXxbILWcBZm3WOS5rlbW+i0QrkrozOqSnk6eCURoN3OX5Iwzw2MyVMaS0yl1sW7NfARp+VEiHhAj0CwCkQCJc+MiR6A9AoQPonzQU9nn2LCUhvpk6OAe+frTD2Vo324p9Z2S4gjCzHT7c7dV/8E+7MUEBIgdBiADoHbn3XfK5ts2qwrksga2LvIsuBCnjwTIhYhik3PUanIKJcTu3fL6G29oEWsy+Q3AnsgCy0BE7IHI2gewVmu5a69NFBjNWh4CkGWKVw8PqwXX73//+zoLrqY3sMBSB2Cc+gxYFv2///f/FKyHdICAcPY87kHayABIBOy9uB41TyB8qH9y8uSJ5Bh37OTibsA5xAb2UQD569evlzWrV8vyFSuU+MBGCVLBbLCM9FCFAw+KnvzQx1FvYUImqBVDt0LxkCEA/YD6EA6QEKhZAKH5zs8QJe2MY7NemoIFsmbtunVaE+T673xH+4DihGvs3rVbDh9x6hP7glxqRbxkrxlaS2mtpk2blMhiPkG6QBQRs3ZeED+oUxhfLLAoaA8gDynSzstIDu4T2LnxRV2byda0aeda0+aYzGIIlwbxHugfkG3bPpXn//Qn2frBB/L14cNK1rVNGGWID63z6IEJB1phvVGUoVyHzF6+StZuuUPmrN0gQ7PnymBHlwx4aw6FNDQ70IEbLrPOZUN7syT98XIhQAD4UzDdEULEoVAblY58RboKeDyjCunwBIELV8EXqQXccVZOFQXebHuyjDxGBoCGD7VYHKDcIP5jeVcA18aODGgIlREFnhwsxYda95SYglA2Rs6L28F2AI4dEMsU/iYTmixEtWPwRLF+gK9q+/DYH6tWtEg5JACZv4BfeZ0HVs8h5dVoCXY0jQiQpUaAeEoIWxgIEOouvLZzv2w/dlKBR+yl8qWC7t3aJv+BXe0z8N/H+x8gF0AlyQJ3ZAdAFKCYy8F0H/RdRNyXg3gcAKdRy1WlgN0U8dA6AQ7oxQpEUgAAIABJREFUV+AxsO5QVSUghQc9GEPNZq1hieVAbvVo91mgIXfoxQOuHRmcn2f1NOrWULdYTdFt72fsAG0BsDoLDtx3Nl2uDgPjxbjpmFF/hLYCHFcdBERmrKlSHBXklAxOHunmDPORWACyAUKV8qLFbNUBym+uCjr7LHBAvzJz0I8J+bv65Ws6AEK5TG7dJQISKPw8YyMU7t5poJJULz2Hb6eGyAGh+gVAlgd0rUqpIILoU9sc2JjREFfkmpgQG1eMXAkbYhfUa2EOufoWnpby68fWk1vO7j8dF4CuHDYtbnw68ml2rwK9APwAfBBpzF3Wf9XROsxUjrf3QX9YQWJVgUhNzkJGas0VN2KodxQwL+R13rKeybO2mgIm9FN7KlTJEDy83wN2OtYBMRcqef0G7wdjItou/eSoALxd1GskaKODsV0fmasockpFB/6xDyW1SPw9hJgo2Uiiiv7bZWG7z7VetaLBd/ND57MH9NM1x77qAPtcviLwX+x1Gl8lPlBtQFC4zH2nrGAt12TQkyHDOi/cXOFKrti1A9GTmewz801xp/t20a0Z3Y38PZJ9ppIDfHTjN6q2RiiSnT2TWuv5JUA8OnMF6c05izBdMTYH/YgoIYgiReew26d1NbMH6J7mwGLmBNn+xJl5QHN8RRtP/EDMUSegJsPeco0TUS+JJ0NsekoFl0DE+x3o7e5UpWpO2z9Scf3RPcb2P70PMQYO5GcvZa9yPKR7brD/V3swiNvKmI65jrVupS6TnwQDCJ0eyKxCTfJ5Tz3VIB0cAcIb6DfrA1s7SHEIcQLhaCrGzQH2HOfsBd0eB4nImmXfZ69Q0tGrCd26qbj1Sts8RkI/ivoe1z/ax32HiajjCxHi91695+j4kHzg6o2wr7q9yd03iFYR0l6/IEGqMlgt671FiUWdA5rKoIo61hLjQy2JjoJTOBgx6+hHVl1R+0ESwyj3BH1GcKkYzA0IBUgAxliJOiU/SAxwZB37DnvFKAXYK3mpVIru+UKXnVvrOlJWs0oTLaj94uYdCivd0/z8c/deby+mik5nGWVr3N27/DOOzd+8aH0O2upG0+zC3EKADHR1OWpKqkDA2VNOotBKEg98ZBQbc3XISAZxY5jX+anfdR/119P7hbvv6xytVWWw5uYZlnm6N/g572w23TMI/SQZxfFF3Hkt3i4uRWqOcMOyhwEfnPQZo6rPN9yX3L2J5xgz5WKe2kbgxkzVvuxr3AtKNrdoN+fh3uyemyoan/CpPbzfxn/HCJx7BCIBcu6xi+9sKwKTIED8xwSKoXeO9cvw1/vl2GcfyeCenZI7dlhyg/2JFNU9d507AcL7Fy1eJN/+9reVALnrnrsU2NLivj7zqq3uxYO+sQhEAuTihZqHGNQfn366TQtGP/v7Z2X79u0u0ycAmawF4QdP+zvqhjtuv0PuvOtOzdzHLqjVekoASOTb2HKcOiXvvfeePPHEE2qhA6gPwN8OUGlAPTUj/ud//kfBagiIObNn+6xWR4BYkWzOTY0TrgcB8q9//UuvD6lgD77tXNdiYsXMAekB75dffbWsW79eyQ8snIgPJBF/R+FhWfETgcOOuOGBNi14rv7gBvppBo5TzkA8oP6AkIAAsS/qqQD683dA6rB4+mT6B2GDSg4FC32CiEB9gmUZ10B1cr71R0KiDeIKAgtC69FHH5Vbbr5F9+xZvbOC7P7ma8JIIkitV199VS3VUIEcPHBAPxy023fsylB+QKhRlB1Spl0lysVbsZfozBMQIJAfR44ekQ+3blXC6dNt25I517aysgEB4grPmnIhL+VCp4x2zJI5q9fJujvuku5Vq+VksUP6C0UZyZMx7sFG+0CoSEw9AWI59e3OgUsU7fO6bArZOE9pI0BYPNTuUIiiRiUPreahsIvmhdeKCgRzfEnBGoNv3Ydj/qClOg0sVgzF60p81j9nV5CIrEwP9NkTm8ECIbzv8YkkocWAtQzunogNkvtQECHP1XiiwGBed4CrqcGXU1xoNmFwEgV6auXGBMisLs0SVbDIF5iFAPnyVJ/83879su3oSTmCFUulrICkQo2e9HHUAgCRgxmUCMq5wuuWAQ54ZKCmg/ocuGmn0aQfh6QqPKF2Lv6/hChKEoEMKqifOu6daR0LA/gVbEtAELMISt8L0aHtaEqAuFEl9to7DyZbbI0mMTVLOpNcy50ewQFX9h4bK4UBcw7W8fnXHhAkws7Sx4FmBt8Alib59dbjIBBGpSkF4WBGr5hwwJi1xXaHtE3pbKkn68L+pCOW/tapeZIJ4Z38/O88ueJ+SX+cMiO9+vjlH9IrDrsMaSgD2D0ArZcN7P5Svi85sRWJt+Lr+ocUka/7MfxTMje9UsiKglvWv6krIECxpWGuu+5aPrjtR94YxtdG4Dx6WGJd6Gd4opZIa28YSOtOm2l0E92SRcNaMW5DSTqf7A7hsCYLweiVhGZxxXYC0szvO378nZWdV3YFIa4H9lKAFjDX9mwlYnw9ICVkfMy5gloR+hhrHQirfeUtxSAFHAHidpQEaPVWO+43Zo/m7rGOEOLfFa94cDaGCs7qPuZIFdM3ufc4YB+CgX7a/mrr32aktd0IdL2K3iOcssLIRpQH/NvV0LH+O1tAbbG+B8s+dx8i8C5OKPnc7NRjFHB2BAi7CKoeAHu3b6BeQHFXUADfm4Ml4609TPZa+3W69zpo3hPSuj9zWdUrksapCZ3cU7h2Jef2KxRa3INcsWvXX8aafmrM1H7MWUHq2vQkBPcVNzpuvagixv+cjqsbI9sXkjuB3VwDCof32Lyy8YJ8UQJG75PurI6Actdz6i5HRyiZCRlXS794B5ZyjKXtpxAgvLNMwoUnqZzqw+/hGheiaEC5KUZsDqYzyCXDWFxS/MdFxt0XlUzTNcD1ipKvlVxigc3pZG778dK14Z4v3XOmi4tbr/Yxg/mczrdEXWe3eb9fub0gfM5ysQv3Cke+OMbe7vOqavDPC44wcAS4fQZNxzk4XzD+GpOw3UnShNtHmVs8h+kc888AzHeeiLWWke+rU/Sm5Llbdy7ebk25+7T1P7ND+gUSRsHdB+0eaPdQu8O59ztzO2pUuXQYZ0ZnFGBCjfv9wF0kvmIELkwEIgFyYeIYz9I0Am0SIMnHhLwUq2XpqAxK+fghOfPldhnc/ZWM7d8rVVQgNSvj5m+M/gNX+sHAAEP/wc3LjpOPIT6zihvMnNlzZNlVy7TI7oM/8Rnrva5mQHxNvQhcKAJk08ZN8tDDDylIT50IAM62AbqpF5bzbpFl6WNf9M7b78hrr7+mtTCwMgoz8t3zultXCcDBAxJZRaWSgvwP3P+AAsWsKdZWS+ub4HxnTp+Wvfv2yVtvvim/feIJVaCgImgXVDcFyI033ii/+tWvNGN/+fLlatVkL/YJLAuwhgIYx2oL6yvqQ2AhNeaLnlv2Uyv1R2gdpTVQ5syR1WvWKGiPYgESCGXZggULVImCHRexcg+4abHapvPPZ/NAgCQf8r1FlPXJxg8SBPIG1QNEDrUXqMMBsUP/qM9hRclDAqXRBMr+XZ/ZvcIGIgSrMcaWONoX15+s4iN7bSOD1NIAmfesWVp75NFHHpEtW25Pa3D4Db+VNRskCOOKxRkEyN9eflmJIa0pQypgGy9IH8aR2jKPPfaYkiGoX2hffLnNgA8xJ46fcITi+45QZH01qt0zYcz8xpI8NSQf7BQ+cB9sO2dJfu5CVX5ctfk2KVx1tRyXvJzN52UMD27/4dGBLXyYdZBNunOlWb+XHwFC9F3tDvdhHFtR4HiAGsCPTgVvHB1CUXJX+0IrU4TgZAJQuo+tAA8JvKZxdwdbRn1CCCS2Th4WyID5BvK4v6aZ04newAOpjT6E++Rqf3cyOM3NNgf2uMxpRwClkLa2XPsZKkDmChZY3158hXqfEwcFyDRb1hQgECAHZdvRU3KYGhJKgBjh41gDreZBhqxajqXggLP9SqFxy8IEkCf2CniRUepjCZDpYDvXcyMNFD5KnoEdUJE1iUgBMa9qqDvCQw3e0z1llm0FJhRG3bIN16f2xCs/DAC3ViRwt2WFJ3oM15aEAPEgkoFyrlgwBIhTf0BY63VqTv0BoEsMIPLMvz+kVMiiD55SfNvTWeXGxCyjjEbyXvIGZHtSxMXPncIg7OS7zee6JwwjQBxga1dNn0FsIXmqI1FluH3UwLA04MnTVgCCehzNnp98xrVb10a1cf1wQ3VQmoJfSbt81DywlQX3VJmRZPp7gN9n5XM21pQBfPZc6IBjtydoRrGB1MmTo60ly1gOyZB0BhrQ7fHs+vjrg5cVimqk0g1bVR9JIwJ1lPw9IgU73bF1IJ3ySpkbUxJjD3p6gDBJVc7c5LSHYUc8WBrMvOQdIYDt5pn7z0x0DCp2xKONiVtLDvBPW++AcjeGKWTslVV+N3Ft0GociXLDVqaeUcfbt0LXjbuDGOhsehn2uFLVEYt+lQbrxoGpjshx2eUaZc3ad6SxEX+2S9IfgFterkaM+8HtGX6fTeaWU4rYHp3m3tuawkTH2Qi583iND0SQVzBoy71agDlr13DxTO8jekZdE7oD+fLb/JvEJIWVndWixh17o4qMJQQPZIsjQNz91NkaJtewZ5cMAWLqBrcHpiNZv7fYnA8xl2RUPU1g1pVuN0vIIk/I67MTRJa/7zgdh5H/BoA7ksERJY4AKfj+0letH6b7rwPynQIkJUAceebixrEGqjtrNis373YiW5d2X0l3Qrd2lS5hLHwMnZrIK2mU2EKXptRN8pWQEAHZWU8gpPuR22VsLrhaZS6hw8XV1mSaKODXo1/v9vzp2un2EfcIkpL+1rL0zu0I/XBndSMaEirpfdlIlpCETu/ethe7FR4mo+gqMCVikkZQv28mhI6f/wlFEayJzFZXT/jXbYiupykJbTon/0Sjc8bdzZ0i1RGuekeIBEg2zPHnCxCBSIBcgCDGU0wUgfBmbJ7C9rv0fZ6u0K0PK4JSbVhqp4/J8L5dMrhrh5z96nOpnDgipSqOgnwASul3yzpLnyDTB2JXBN3d7PV/Pnua750dnZqNjQrkoZ89JACnV1zpiqHH19SLwPkSIDb2ePo/9FAkQGyETREBYPnSSy9p7Q3UFwDH7RAgViwa+6uHH35YLbDIkqdodUtiKSBAUC8A1r/+2mvy9DPP6L9V3u2z9VuBlUaAKBHzwANy6623at0KVBdmNwX5AEmA+gOC5S9/+YtaX0H+UAA+iYll9NkTd5PlwOeAAt7MnZ2q+kBF9u1vfUttmzZdc42SHxAwXNdqV2hMEpmyq5sAiYDSBbsgU2lwHDVBOHdPT7eSJ4DuRa9SyypHLD6mCEGRwRgCStNH4gkJQpy5jhEWjbrWiABxj+DpHqo/T0JJ0c6OEhIgRqytW7dOfvCDH8idd7j6IyhQCvgye/n/ROelfdicQXpQT+a5P/xBlQmTKc5uShTqkPz7v/+7klsQWsyp+LIaNVVVAUF+oLKBVGTujbcoaRGxBGdyN/hEQO9RSD5IF2fNk+6lK2X2uo0y/9s3SG3RYjleExngA54nQCyLzwF9jgBxLw8OGXDUiuGc5gOc5JMbSO5BOGdAQMY5H4tdlqojQDDFQQHiwBGAELPKqCdAXJlcAy9SkMhnqfpxDDP7s6SGeyyz/E0DlCzLNSU/DA7Q0bOi5R7EH789p0CHO3cKQLsP+z7zUh8LHbyh79Ds1Kp0aQ2QknxnoSNAqAGytLdL/+YAhryMUtBXLbDOyv/tOCjbjkGAjEof9k2eAEkVII4EcfZW7j966A2c7Mk0yT4mAxSQgvPQspQQcJnc1EXhDC7uLnPYwFmXMTyeANHfJCqcFAoyqNmBhvWAS5i53fD+YE/VNgABAWK0jpEfCmVlCJCEGEnyPm2cHKjlADirS+IJEO17xcfAvPgdJZSuba8VyVjdub9by5xli1J8flySvO6E9PC/8WBXSErYPHY4Vj0BkF4jVXnUa0BSaigF8xzI5rc4D66l+bJp/N3ctixo2+MSIDm0VUtsl3xkkkwNR2w6MtD+5rKbNSfb99eAL4goA/cS8M49vCTkcj3Y5vN4PaGSgoUWfkdaJMqT4NdJ5nUymg68yxIgbiQtqh6KrNvHG5Mf9vwSEiAGfOq6STK+TYGSkgspMRU6wIRj7NZegqnW0e3p+No8NMVNSgOGO5mvyVNHt/l3KkAeEJ3JRf2ZlAhzlTXsqjo+fp76fG5fp8KrBXwGdrhGXEdMTWWAsCcIdACMAElnJCo3wHC1GMzUObEscvQRZNtbOkKisAgAVQN7Wcmq8HCUgoOxPedVR6wHEzAhBLyyK93jVXPna834+WFWYOwB3hLI5987dWOiIEmH1QDvkABxYL6/16iFFaoSB+QLRG2uqgSIWkF64lXvB54AsZo8ehVPgDh6JlWA6H6fxCgkQcK1kBIgCcISzmlPrjpix8XV8BFTaClBqtZWtkbd/cb4P7vfO0M1Z9joLLAc4eOID6cccoe43copPJxNmd0BzWItfUYgJt4C0uZvkniQ7lW+RU4po7VI3OJ15+Pe6DRNegdJlJe2+u35LyUxPB/hybNUsaHN9/NNz+nrmrhYWT9SBZsbv3Tl8H6ntLB2+n3Fkj7s3uIiV0d8+9EJ7llub0kJiXS/sPbXfU83okSp6+azqUvtXpiS0G6E3HOKvcJkipS44GafkoLp/cn1w+6LrsHB85j1M+mFzXKn0nIxNQWIESB+xUUCpD7M8acLEoFIgFyQMMaTtI6A33B9IaTs8SkBwl/4oDcmuYEzkjt6WBUgxz/5SEYP75fu6rCUqpU6YHV8xptlBtl2nG7njgdxFjLq1V8oajH0H//kx7L51s0KYM6bPy994hnP1bTuajziokTgQhIgAPUoQMjmvtwVIFYMnFoJFIsmU/7zzz9X26SmBEhAXADQQyQSSzLkt2zZIqtWrVK7pHZeBqIDmALUQ4BATHy1Y0ed1VMrAsTWNLUqAM0hYVBh8G9AcwgZ2tnX16f9A6hF6cK/UU2Mjoz4RzT/QDoB+RF+6EcNgFUTNU+w3aI+Bv2/cuFCBckhLRrZ6hnxRI0O+g4JA0EBYI/yBdKEOiLMz9WrVsnSZcsUeOd6oYWWtjYD5HJuiBSIFS1SfuCAEiDYfTHOpgbJjs84wqoZQBxYcLUzxu0ek8w3/fTh9mkILGJ7+5bb5cEfO6UecQ2VehMRbVh/Hf76a/nHu+/K7373O/ng/fe13g1EWDsviCdILMiXX/ziF1qQfdmyZapOaUnwtXOBaXyM+v/i+zs2qoqPV195Vf75nit+zjxupTQa33VD5Zz1XiHn8vcK6qdOZnxBOhcskvnrr5GetRultGaDjM27QvooKOo/2Ou8CSwxHJReT4CkObItGM5pPDZuF0v/X5dUktHod7Cc5kv6ug0c7zLuDA4PVTThnpfYTSXWQfWBCh+b6qG9FOi2d7iPyHU518nH8PRjuvXFVAzpI1pTEiQAGBJoyCtAkrwYm24K+lSluzImV3WX5PpFECDz5FuL58vSnk4pUXBbHyvzMpJDbYQFVr/8fech2Xb0tByhqG7FgVxa9F0bHto/pJncDlqsf8RMgDsPUBiob6dyFh0pBOGektMs0npgJBsRe0I2aNFFPqQ8QsijnSlvgFhyrCdA6sfdWlU/du49rmcJ8RCA2vzFzUJnCaO99kS7/8m/M4xjPZ2Q1nUY3xsdiSCjPZ2HaUa9fwJIMtjTNof/SqGi+o8JwawN0Hs7JhyFpNWBBVjYk0b7Y5iVa4SXrUerlWIEQbhm3aC7NivM5RdB+l4D/q2P9YqitCvu81UyzZPxtHWcnifhBIKs6ayYIoyLkTLJmGTqSNjvE4sYbVSjPbzxB7cUjgtXXD35Ec4HAzRtj/LL2qu5gtExoLnB85K+NxmItLc2D8IdzT4H18Ow9RZ0yV7mL+/2dP8VKuoCMrR+H02Bx/T+YGfI7NwJce6ONBWGAZtWn8GAc61tYWqCBA61+p6pLiOdlynRGO4KNqq6l3qlgvYzAZitv+kYaFySqeD3l+RntzKMiEnj6yyfUkItDWoyd5vMMKvFlM5664Epy2yEUUwklTi8LVA6y5L5q4fXqw9shwxr+ugxft7buNbTsMEYZgiQFKC3trrv6Z5j+4Otb6/kSO6THuD3l0j3UqdvNOLNKfDs3On53eyw1eRA75Sctz0pnR3JarHr+18YQW+qBxsDI4mcNaCvtRIA+uFYWZ/TfSxQVWS2FbeGHXng9sF0nLIR9Nus631igZeOidsLUgIhvAcEO0pdq/X34/Zci3BmDSQUenodU7G4yKdtCffecI9I7myZrTVV2TbedcNZ5VpVf0Wf+2ezPJgN4RORzT1a5GiZVp/9w7jFf8cItBuBSIC0G6l43AWIgC9aOe5M9RSGSUsLI4PSceakDO/ZJUc//kBGDu6RrqE+KZZHkyKc4xvlH+mCG7bbhv32bl6yQRb2ylUr5d5771VgK7RE0ptA+Dx4ASIQT3HuEbhQBAjAuClAIgEiCpT3nz0rH374ofzuqae0WDR1JFAQtEOAoJiCXCAz/vHHH1ciccnSJQoQt/OyccWu6f/+7//k9ddf12x9QPsQQG3nIUiVXZ2datEEcQD5AalJLRB+RqWB+uHTTz9VWyiskbgOqonw/K2uxbYAAN/T26vnZU5h+wUBggIFwBzgvJlKg/NDTgASQ3x89tlnChpjOwZhwZhAckCAWM0N6m6gaEFVApEDsRIqJvThMzBrN9AIMgUSgKLoEExbt27Vsea6VhfE+tsuAdIIcmhnrFsdU0eA+INnzZ6tMd68ebP8/Oc/VyIiq8CYiIiA6MBe7f0PPpAnn3hCiRDqlkB6tfMyhRNWXFwfhROWWLQhEiA1t3/4YvN//vOfdX5ZfE2l02o9peNgN25nq5NXAiSnBAh+0uV8UXqWXCVLv3OTdK/ZKCOLrpKh3jkySBFPb7ei66AJAZICrvZR/WLN5HZm1sU/Ju2dQWvuWSj5EGzWVYGHvh1pgJL7nnkQSjLj6yG08R+A6/vY7HEqm08YfjAPz2DtDket8QjWZ/C7c6SERGJplDwnGgFSlqt6SvIdCJBF85QEWRIQIGSyKgFCDZDTECBfy7ajZ+To8JicrXg7j+QZMwXkslB5CK6lAIz1tP55OAX2jABxT7QOlLH32Kg1i0YYxXAUQtij/fk4fj40u279iKdHpSBXCEQ52iPVUSTuFz77O50XNmPS7671/mxeQdOoRwbauX0ijL6BccFsbPr8H+bJjr9KYwCpXrXgAEPf6gTYy67YdE5kaSSPozngMXl/eHz68SU5a+BrH3YtbEcdMJitrWEIcxpmf0F3tmQ0gpM7wNC33lsyNZqNrj/1cTUiK5xdepx55IcdqxuGxgM3fv75nSHTn+S4hEStf2dCwNQvv8QiNp3d9eNrA1W/vyXRz6h/0j5kXQ6yqqJk5ltmtrcts1EJzpSAj9mruhHK7vPJBun+YvPH/1C/j6UWg0ZUJEPSBLy1OZ3a+IXUaFrjxtQ5CfGeANHpGkr3ST/hdM9wFIL7jdUyCNeIX//BpM8mVAa7StgdHwwXgfrdj/tMagbo9un6XW4cZxfs42E/rPWOCDKGJ1VkpD2pn1GZhqYrw7cjvZNk14n7uX7eOAu0MA7Z/tTfDxI2sA5sT89rZ7Kkh/Av9VdOqHubhklzfTsz6z+tPeLO6cYhXY3hSGVGxMfI5krdj0GtJdso/JOI7lfpSkoCneyTphJz39OaTfUzJtxv6gKd2UiajHJ62WDgwx05fW5qvC9m72btECDppJroX2k83b4dzq5w3NO5EO5VyUyc4Urt9mIZj7rQEYgEyIWOaDzfhBGwB8f6g4JNWX0SsRKoSmFsRLoHzkr50H45/dknaoeVP3VEckP9qdR/XCqa55yTDPX67DcDDM1aB/CVDGPArds2b5a7ffHmYsFZrIyr/hjH95JF4EISIChANFs/KkASIB5w/Mknn1RlBMWtIQqyBEgCZAYKEMB+am1g+wQBgpWcEQDtTBZToEBKPPvss6pAwbbp5MmTkyZAuJ5ZYUFAQMJAFsyeNUsVGbSTeYQCApLn8OHDSgK0a7MV9gdyYuXKlYL1F/UhsNKDbEGBYpZXjQByrgXhQow/27ZNAWNAeTLoIZ0A7Gkj7+U8xBIC4JprrlHwnevRD66fJViy13MZ+hUZK5f13NQFQQkCyYUFGNZQEC4hQJ2cw7y/Gwxi+4B2OzMgPSacb3ZX6OzqUkKLecX8Yp5pcfs5c9oiILD6Yi5/8vHH8syzzyq5BtFEPZR2XqpEKBQ0/j/72c9032AMUP1k49/O+WbSMcwDYstc3vrBVnnuj88puWgWa5OPT/Bh0v9TLRn45FQoSrnYIXOXr5LVm++QrtXr5VTPXDnb0S3DFKf2RUT1Y1VCgLhsZ6sBcrkRIM3mWpoFmMbboI8sMNDgESv9mF3/6Ka/b/wR++LN+noowV0n0ZNkMshT4DAF9gxyK9Sq0lkty9KeDkd+eAJEFSAeuCWPeERy0i9YYPXL33d9LZ8dPSPHhsakXwkQK2jaOA5hbMbFOQlRCMHVg+aN8y7DCDSKRjb2jUGvcxqhhihS2IbWs6ExENVoJjWKXvO+NzPpCMGdLPDjwMr2ItHmYf5k9UcntTn8Xxtds9lITu667fUlPKr5eEz+XG4t2pp03yecfYYvZt7zjW8q2etnun7+Y5BBNs8htNk2NF/543f7cBTa2TEa7yDjV5gpRJquoaaTywOlbeYc6jptMq80Lkp8jN8tszyET+ev656STU2CMg6obnZgZsJOJsZ142q3Kdepuh5ndpSgD41m5/gWhEqAVneI5NLnP/EzozZ+QjRqV3uXbbTjm6nZeJpqMmOSxif7vJSSRfW7nL2jFWXRXEnRbEtoLxahrielzptvM5x1gjNfgJuCXiEgQOrbko5ddl7rOo4EyDkH2uqrAAAgAElEQVTcIeJbWkUgEiCtIhT/fkEj0JgACR6Ma85CAM/MQmVMekaGpHb0a+n/crsM79kh5UP7pHb2tHMZ9d6P2QbahukegOpvQI0AXQDSFcuXa2bxjx50Fiu9Pb4YepBRfUEDEU826QhcCAIEUosaIKEFlgGZk27QDHkDBADAOL79ECCoIgDLUQ40JUD0edw9tKCqYM0AzqOswXaqu6tbiiXnC9vqBeCPDRQEzBNk6P/jHwkBY++dzANQFnR1VncFmTN3rqon+JkaINZHK7LuutT6sRgwHJUJIDyqF2qNoB5DnQEoz9+Sx98G+wcZ8wDEkA/YfdHfrR9+KIcOHpRypazkR9gMsxhDzQLRghICMgBlCCqQsLZIIwWH9qhGpv6Y9A/0y769+2Trh1vVDotaLyhDrCZGIwKl0fi1E6dW497o73UEiI+dKTAgmLBYu+P22zXW89tUYEA2MZe3b98uf/rTn5RgA6QHtJ/Mi2tSWwbrPMab8W+nDslkrjGdjjXSEBXTjq92yLv/fFdefOFF+fKrL5Xg43XuBIjfX3wyIXHOl7ok1ztLFqxeJ2s33yml5avlcL5TzuSLMporOF9rV405EiAtJlIWEmv1oboZCdIuWPxNzesUnkgVEvVwPD0NIJYA0cJPnBpzV3aVZN2CWbL+itmyYcEsWdTV4YrweusqysajONp7dkjeP3BCdpwckJPDYzJYofirn4NNgLFmcR7/+2ZHNrs/tb5vNR6DViPfciIFD+/hsRcAMam7dLvxmFwcskqW8UqKJt2b9ISePAEy6UtM4TdkR6XprIsEyKRGsV0axSjVdBzaW/fNVlN63cwZrdZIq+U67u+TJ0D0sTYTreS0gWKhbv/PbktZRqOuVtb4oThXAmRSg9pgGx2v9Gt2xlaBTz6ZTK5JF3o7b0Ectb1fZHpRT4Gk2M/4+T/B2E4YGT9PMzZT6VuatXzi9dbuXau9VZu2Ju13q3defAIk+TzQML7Nd5pIgExuqcaj249AJEDaj1U88gJEoBkBEvrC4qM8mqtJoVaWnrERyZ08JkO7d8rQ7h36VTl1TIq1si+1Nn7jnIgASW7/ATBpljnf+c635aGHHlZwceGVV6q9TXxNnQhcKAIEuyIjQFD+XM4ECCAmmfAoIgCGIUBQBgAYA2JmLZbCx2dbZ6gRAObJjP/e974na9esTWpUtMrc4/rU5ECN8c4778jTTz+t9kz8DqLAXpMF3EMgXx/t8nlVU6AK4UX/UAY4soH6AhM/goYfNLH8QuUBIA8gDgmyYsUKtUTKEhLZ1cN1IJyo+QHRhGXQh1u3yuEjR6S//6x+otPsZVPYkMnu247NGDZYECD333+/kk6oQ4xwCdVtdXFDBVKriSpthkeUbMKi6JNPP5FXXnlFPvnkE20P7WqXADGGJvlclDxf+38ECqFGO0hSkzUDeJjiLmwHBEhXZ6eqLh559FG58447ZP2GDToG6WWbP+BbrZXQYs1s3iazuzHGd955ZzLPscGCfLpcbbBMyYSFHETau/94V95+5+3Eui4kh84tRm4dKFydy0uxd7b0XLlErli7QVbccKvkF18lBys5OSN5KRcKUs1RNDkSIJOZ0zPt2JQA8UrgZkBbnRWP+/BPQk2hVpFZhZws6iklX3NLBVWAUMwUhQdPniO5gpwcKcu+viE5OjgmZ8cqMlLBQilVgEwU2/q0nJk2CrE/MQIxAjECk4lASoBM5l1Nj81YNl2Qc8aTzOgI6OfZlj3MEiDhE0fDTzr+l60IiJYXvsgHtCBAzvvqrv/nGoVmas7zblY8wWUdgUiAXNbD/813vjEBknpaIkl3BAgF1yrSXR2TwplTMnZovwzu3ilnv9wuY8cOS6kyLIXqmHezbkCC+Oz05l6XaXaqAxiL6t3/wAM/0oxusn2jx/s3Pz8muuKFIkCwsjELrEiA1OTo0aOaHU/tDQgILJKI9YQADkCPJw5QJlhmPOD88quXSy7vywpO8MRj7+f6XBMC5vnnn9d/Q35YFjntaEVQtJqpBsCe63mMREFJsnDRIlUR0df77rtPiQhTfjQiIcK2cX3UJ59v3y5vvvWW9pf6H8NDQ1JWwskdHRIg9n6Kn2PXh1Lt0UcflVtuuVkWL66vtRKCzgb8U2sEQuls31k5239WLbaILSQISgiKovOFHRi/D8e+abwyBEfKJwcDPoGF1mQIkBIESHe3Ek6PPfqo3H7HHVrbRfdnC84ESj21AatWlWQDqGee/+1vfxMIESPAWs0f/o56iDovd911l/z4xz/WOWDF6Nt5/0w7xqzrsKuDSMM6j30ERYgRQ63Ww0QxcXOvitZTKvmidM67Qq5ctU6uXLtRrtxwnVTnL5Svy1Xpq+WkqgSIKUDCIujRAmumzbsJ54z/o4EZ4xUqYfHSpDKcL1KAR3xVSrma9BZFeks56S3mpasgUvKWamzQFQi3XF6GKiJ9Y1XpL1dluFyTMbVvbe8jfiRALqdZGfsaIxAjMHEELjQB4uDW1oB2HJcYAf+ZKxIgF3EqRALkIgY3nvocIxAJkHMMXHzbuUVgPAGSMujqxwuYoRZY2FhUpbNWlsJgv+ROHJWhvXvk5L+2ycjXB6Q03CfFyrB+YG1YtKwJAZLNRA0tV5Yvv1puu+27CmxCgmAxczln+J7bCF+8d10oAgQFyCOPPKKZ3ICql6sCxAgI7K+oQwEwjEUQgGb2ZUB4I4UAhBLWRFgDJfHUrO2J54KNJ8W4AabfeOMNefXVV9sCpttWKvgmnC8Bwmk6fNFzgO8f/OAHWosCuy+Aca354WsGabebAGHEEbXF+++9J6+/8Yb89a9/VSusbBF21YFkPr2ZUo26NdSi2LLlu1pzZN68+Umgw/3MrLYgOiiwjsqHa/N7lCPUR+nu7lb7M2JPDRIrip6csIWSY7wSJH3QPRfpcp1yx8eQftPWG264QYuQb/nuFlm+Yrn2wV4TKQxsnmN5BdED0cY83/755zLqlU7ZmdrofChw2DtQgbB/oEihbWZBdvF2vql5Zog01GMoiIgnyi3ITOzUQuJj8jZYRgCiXKpIJZeXkUKHzFp8tay47ga5Ys0G6Vi6XEZ758iJSk3tiKr5fCRApuY0+UZb1VIBEhTj1VLw+oZQ3+dSZgr5mhRzIsW8CEaO2F/lPZzGEZBtlZrIaDUn5ZroF0+izn+tNZISCZBvdFrEi8UIxAhM6Qi0l3/ffhfiDtt+rOKRRKC9GRgVIHG2xAjMlAhEAmSmjOQ06cdEBIh2QQkQsuygQ6pSqlWkNDokxbNnZPjgfjn+2TYZ3r9HCmePSX5kQC0L7INpXQg8AZLSIx6YywCTtMcAMgAuwE3ID6x8sJsB4CLLN74ufQTOlwBxuHSurpgxYPLlTIAAvENAYAkEAUImNwWis9ZXjQgQ1AaAv6ho/uM//kMJJeyv5i+Y35YtkNVmgAB46aWXFJimDgiAfKvXpSBAUHlQ9wEFxk9+8hO1yqM4OTWEEiA+ReQbdoE47t27V95680157bXX5JVXX1ViIvvKKi/or9XCgHSBAKHmCvsV+1aj96P6gPAgK596H5AgxJa4o57AugxAn0z+jz/+SL744kudC7wvuf45EiC21sy+C/UK9mN8sY77+/sVKAdE5/pp2OpZM/pNAfslS5fKrbfcIo888qjcdPNNsmjhwjqLwlYWS/Tn5MmTSq4x13//+98rcG/FurPxC4kkvS3Valp0ftWqVWr39m//9m9KyGCHBvl1ub2IBzV0sL9izWLlhnILtRHWctn4TZYEcdZXkIAVtbcaK/XI3KtXy7qbvytzV62XsdnzZaizW/pqokWpsb9KFSCxBsjlNh+tv1lDChQgdTyy1ZTxtEe2tomfdTqBeF9qzWpqkfRsjjvh6dNScCA/TMI38QhEeO5ynaGx3zECMQL1EWgPep5c1OIOO7l4xaPbm4WRAIkzJUZgpkQgEiAzZSSnST+aESDm8ec+TFoWcU2Ktap0lEelY2RQRg9/Lce/2C6De3dK7cgByQ2clqIaEriPrfp51MeBD65gdxj56Dn9H7LAjIFbAC5mMQOwCcBJNjtZxlY3YJqEeMY280IQIAQH0Jhi3SgWGGsy+FsBqDMxqBPVRmgVD9YL9S7IzIcQ+M///E/ZsmWLxhJCoNX7iSdAKSA4NUew3nrrrbeUDCCrvNVr/Pnd+m+jhvmEp26mFOH3KMJQh0E8QPZgw5QFwFXFFm5EmasRN4qOQzZBgPz973/Xn7PXzRJORoAAtmO59bOHH1YlwjXXXqtF6MN42DoBnLZC51bsHIDaxo7+QABiqwUJgUUUx/M+U6SEudFhV9qxEoOwYY5AtqxcuVKWLVumZCP1V1CbQLagyoAMyVpohf1fvGiRkmxbbr9d7r/vPtl0zTUyq7dXz528WljPcD6IHQggis4/9fTTsvWDDxTEh4TJvkzFE44Lc535zTz/xS9+ofM+rMHSas7OlL+bpZgparC+QrnF2rVkgkbzt509IY2Rq/+BAqRW6pBq71yZv2q9rL/1Duldvkb6St3Sny/JUC4nFKXGeighQDR5oqZZ+wW1LmI0Cz7DzyBuXyQ7mmTMlGnp9n/fm4mcuc3tWr8nNYicbMOBINTycCcKTbIsUKkfNX91ig933wlUjy28VyI8N6OmXexMjECMwDlHoD3oeXKnjzvs5OI1PY/OJjA068V4K8zxR7Y3C7MESPjU0ezq7dliXtoRsKeiS9uKePUYgW8yApEA+SajHa/lMsvr4pBSH+4G5DZi/h9io4AKpFJWEmTs5HE5tWuXDOzZIWN7vxI5fUw6sMgCJAmBDLL8/AdQlCR63gwBoh9XPWhmoA3gIpYwZFhDgFDcGJCwXUA3Du/FjQDjBDALYIxaoBGA3KoFnIP6LtSsAMS+7bbbNBM+rJ3Q6hwz5e/EEhLiyy++kBdefFFtkLDCwjKpFVhJHFkrgNsopiBAiCWFqXu6e9z7Gzz3hcAowDMANKD7r3/9awWmqY9BVn6r1zdJgADkowSDOGPeQIBAHACG27wJCQEDxRr1geMgGiB7VAHyyisJcKyP0knxc/NEziVqHGsH1kuhAkSLgQcEQLVSdeP61ZdqscW4kqXPuIbthPiA5KVfa9asllOnTmt7UIowBlhl2X6dxfMaESAcSzyMGEMxw/xgD4Usoog4ihlIGOqefP7553otgPTR0RElYarVml6T8xBzCCaKjWM3tvnWW+XmW25RFU5iOWZBboMAgWw7fvy4zrff/e53WrOC+cbvs69k6gbnpS3EmvkOAQIZBvnE7y+nFwQb84t9mHkMuca+QQ0Zs4y02iphwkGrPaU+hs4CrobFZU+vFK9YLPPXbJSVN96m9lcnawXpzxVkNJeXiq/9oWpPx1xFAuRympBBX1sRICEspv9OLLHcXyyVxuaRESB2ifT8PlUnyxA3Y4wz4xHhuct0gsZuxwjECDSIQHvwc/uhizts+7GavkdODQLEP0g0DGMkP6bv7Iotn+kRiATITB/hKda/LAFST3848MJejgCpSaFWlUK1LOWzfXL28GEZ3LNDhr/4ROToQekuj0ixWlaghHNp6eZaTvKe9aCgekiAhOEIARkAPQPeANzw+AfQhQyxDOvJAThTLPAzoDmWeQyADFgOgPzyyy+rrU02g77ZWHEOCA9AbIoZY3UGIXI5FjM2Cyqsa57/4x/ljTffVGAaH//sa1x8RdSCiLXBOvnlL3+pwDA2Qd1d3SkgHwBCztImBfYB2bkWY/mb3/xGgWmy9FEIJIBTm5KOZsqNZtO+TZxK3w7AfeUVV6ha6GePPKL9BIQn+z9LojZSmGXbAFD80UcfJTVXIAGyxccb7VNWAwTrJYqgQwqgrAjbwfsq5YrGkLH8w3N/UAIEsgGwP3zxPt7P+VgHgNasJ9qGdRb1QCZaR9l+AX5DTGDJxR7KuoL4wDYKEgTyABUFhAPgOfOOMccCjbahBAFYh/xAdcd5eC+ED32l1gwECsSK3kcCcqKdvdkIN8B6CBDmnfWz6TwJSHLaxPymEDq1SGgT/Zoze07LejfTffsN1y1jBInF+L3wwgtKrjGerF32UcYiW1w+O17txMMRIDnpmLdAeleulblrN8j8TdeJLFgkJ6t5Gaphe5VX9YdaHfHdP0LwwTgqQNqJ8sw6JiRqJxJhNCJCXCTChJnA2sqHyesM058yCEzO7m9JWCcGQKYDPDKzZkjsTYxAjMDUi0ALydw5NzjusOccumn0xlZEyIVXgNjTAt/bmbtTfR5O9fZNo8kYmzptIhAJkGkzVDOjoe0RIKYDEcnnapKv8VWV8vCQDJ8+JUN7d8nAtveldmivdA8PSnFsRL3CEyMswA+HiMhEBIh+3M2oQAB6sGoB5ATYVZBxxUoplooKzMXXpYuAKXWsaDcECN7zYdHurPVKtrX8nfoBEFtY6vzoRz9SSyGAWTLX2wFSL10ELuyVyx7I/PTTT+XZ3/9es7kBo0+cODHuQo0IkFmzZ6sKgjVCDRCAYcBpgHq3zustQbIECAA7dkvUZIAAoYgy4DgAq73asVrKruN2ojQZAgTgfsP69Wp99JOf/lRVE9ZPvZavN2QkatieRm2hFgUWUADwzz//vNaiyBI/9r6EUBHRa1519dWqTMPCDUIGFQcETThvlQAZdQTIc889p2opwGpIhnAcjQBByYCiBICfNUVGP21CmTEZAgTwm3NYnQyIFWqMQDjOnz9fLQY5BvAcJQa1ZiBbiAWkEGogVCfssxwL2QGBwjlYr+zLqI4a1WRqZ91aUXiu+dRTT8nbb72l9VhOnznTdMqE8WJ/QA2I+gcCilogFKGfTxH6Gf75IdlXJSeDQ4M6l4gjxc+xsDt9+rSSbqaIOl8CxH2kzEsuX5KeRUvlymu/Lb1r1kvh6uUyOmuenKnkZLiW90ozV3uhTukZCZB2tsEZd8w4pVqTHmbzg1MAxeaRKUKyeuXkzuS2fn1jelUIkHoziUiAzLhJFjsUIxAjcIEj0A6IfC6XnOEPZucSkhn4nktLgOiTQIuoTvV5ONXbNwMnbezSJY9AJEAu+RBcXg1oRYCk27D7IJlXINUV9KiNjUp5cECGD+yV/k/fk/K+XVLqOy2FkUHJVSmkW9VM0JwqQNojQBpFH7AOSxg83u/74f2ycdPGy7bY7VSbnQBxqAYAd6mj8Oyzz2qR5yzglm13CKSrl/+SJQrYA2gzzlmrs3YA1akWm8m2B0C4/+xZBTKffuYZJSIUED59uuWpiM/cOXNk+YoVSgxQFBpAHuDaiKRxVlAs4+BBEcCbOhAA9L/97W+1HaMjI1KuVMZZQbVskD8gITaSYrStHkwbnzkEvlFJYJeGYoi6G4DegPBq9+Pf3uoq4Xwy5QvAMcXfyaBHxUTtkzorLa9yMGUahADgO/H+/ve/r9ZVFu8ElqNuQrWqdlIQC397+WV5/Y03lNSAOAz7hXrnW9/+ttx5xx1q+Qe4DwlFgfa/vvRSoqyij+1YYBkBQr2Oxx57TAnkFctXyPwF83VOmMqKtkGCMM8gWSBD6DsKEOYkcWWNsg9TMwQliBEo/O2ciOhaTcb8dSF3nn7qKSX8du7apddupiAKx9csEiHAHnnkEbnjjttl/foNqmy5HPYLmwQnTp5QovT9996Tv/3tb/LlV18p+YGKKZtQYPNyMgoQhZSxJiqUpNDRK/OWr5Llt9wq3avWSP/sudLf0S1nq3kZ9QSIUq2+aDUqEF5RAdLujjlzj2u1J+s8yXSfZ0dHpBkBkszguiPHK5cdCGLkR1jJbuZGOPYsRiBGIEYgRiBGYPpHYDImbGkCRTtPGY2fIaZ/xGIPYgSmdwQiATK9x2/atb4ZAZKF2BLzgaRmSE2kUhEZG5HRwwdk4F8fycjur6R69LDkBvrUIguVCMgHgAgECPYZ1QkssLLBM5CGLGMAN4CuB3/0oIKOCxctVLAxvi59BMigBzDG2odMbgBNgFMAuGavEFgGjGUsyeq/5957NaOeLHMAZjLYATpnUk0Qm9fhd+KEJRDgL5ZAxBFFAiA5yoxWL87FGoEMwE7s8ccf10LVrJ2OUqCkCRGmDAGC6sEIkCeeeEI++vBDGYYAKZfrVBXN2mJFts12h/FnHvB+VQspJjWZB9T0ShYr5gHWSwDekCDYMaG64KVdI/M8IB24PgQEL8D6EPg3cFiJp/5+2b1rl/zj3Xflgw8+0Cx61DDDQ0OqgFE1ST6vpAFzEkIAWylIBQg7yCYUETZXreWmkqIN2DtR6JtrQDJBbmlsRfS82HhRU4NzQoJQWHzHzp3yJuvq6adl26ef+roc2AvWvxopc+gv6h+Ixf/+7/+Wu+68yxGLc2bXEQRWy4d+MgchQyCFANFpHzFH1cIX/ab/RnycM9FQqymxRuy3bdsmv//977Wfn3/xRZ3iKduvkAApFl3/rr32OnnYF6G/9tprgiL0MzuLysbtwP4D8t57/9QaKv987z2dtzbvsvPQLZF6u7JWewtzrVoTKXR2S9ecK+WK1etl5a2bpXT1CjlWKMlpip/X8lLW8uae8PApgJEAaRXdy+vvrXb/ZgSIFjb3oUrrgITpOemZjQypJz/s7zN7T7i8ZlPsbYxAjECMQIzATIzAxSVA4nPATJwzsU/TOwKRAJne4zftWp8lQMKPmRmIzf2YuOhAalQlXxmT6omjMrzrcxnc9ZX079kplVMnpKM6prVC1DJLM0CdAqQVAZIF1FCcALYVSyW1X6EWCHZYGzZs0Ezkcwbgpt1ITc0GA7QB0APuvvPOO/Lkk08qgM/vADfbeQGwFgsFueLKK2X9+vUKamMDxL8Bt7Ea0mz1QgqwtXPeqXqM9tcrFsIMekBnrGyowwABwvd2i5DTVzLfUSFAgGAJRBwBq5WQCO2vONiTH6FFGSQAhAvj+MRvfysfbN2qihQdR08sNLPAYh1qbY4rr1SQnD4CpqMmoF+uoLYjIiZ6Zddz2D5HPnQq2fCrX/2X9hPSgPkRvqyWCv0xKyDOa0QqZJsW7S4U9G1WRBqrsT27d6s91fsffKBWbhQq7ztzRsm8fKGg8USpAdGEVRvkB/MUZYT1u1Ef6AcEE/Hl/MQYRQjtY2zmzZ8na9esVQIEEJ8C5bTx6JEj8o6vyQIx025NlpAwgjD+r//6LyWMVq9ardcK2xiSNPSTLxsvsxGz+ZoobSYJoifj43FIrQ/llTHUXPnzn/6kyhiIJ1QoOkUhzZoQZiSEM8eI0aZN16hiBkUQpN/iJYtTy7dWE24a/50xgqQifqZcwsasmYImq2Zqt+uOAKlJx6x5MmfpSrly7SZZcv0NIouWyJGqyGnJy6gUpJJjf7bHBFfN2sDqqABpN9rxuFYR8OXOk5mWPT4kQNwMzJZOb3WF+PcYgRiBGIEYgRiBGIFLFYFzI0AuVWvjdWMEYgTONwKRADnfCMb3TyoC50KAcAGn6qAgekWk75SUD+2RgT075OQX22X06GHpGBuRUrUshVw1KYAO6AoBouBWEwI+Cx6GFh5kLwOM37b5Ntl822b1sj9nC5ZJRSke3CwCgGpkjAMeG3BPFjLALcB3q1eY0Q24jIqBmgUAmRRtpqYFhY7J9C4UsTiavpkboaJpwYIFWiwbmyP6xgvAHsAdeyQIEABv1DXEt50XIDwqKYDgn/70p6qiQfGg1lBBgWq3AJ39VUgw2Dhy3WefeUazyWlPqEBpBEibFRHXh5iEIOB3jD+AP3ODvvEz1zBlQSNCpBF5kMbNzQ8UEigaNm++TX9m3oQgPu0FRKftZMNb8XDizR7CnIJYg7Cw2Ng8hpDYv3+/khSomg4eOKAkBXZNHAvJQz9Rf0B8GPmREE3ZOPuB4/woLIgBZCGWcfv37ZNTECC5nCyYv0D3M+z9UJIwL3jRdghFFDmQJllF0ESElM0ZiLB///d/l3vuuUcJMiOOsySITouAcAhJswtGNDsZkLO18UodiKCXX3pJLfTe/ec/NT72akaCEOZcLq9jwpz78Y9/rPP+xptukmVLl05a5dDO+ppKx9h8heyANLLaH+wXEI/NLMTC9d5uf5QAkZx0z18oC9ddK/PXbZK56zZKef4VcqRSk7O1nKo/qok6lLGph6EjAdJutONxrSLggJFU39H8eEd+uOfVVtqTVleNf48RiBGIEYgRiBGIEfgmIhAJkG8iyvEaMQJTJwKRAJk6Y3FZtGTSBIiPinsfBEhV8kNnpXbqqAzu2y3HPtsmI4cOSGmoX0pjI1KslYVClDAedkNrRn40CngIvAEaAzzecvMtct9998mGjRuaFuG9LAZvinTSihkDxGFl8/Y777gaCidPTkqhA5gJcA4wzVjzBfkBGNzd0y2lYmmK9PjcmkHGOl9GVACek+kPMM88NyUN1ldGgFCXA0Cz1Yv3o4aAHAAIRimFYsoy9pu9PwS8Aegpek4NFzLKqUFCQXYKYvNqBrYzPpAKFMbm2qgjIHWGBgfl4MFDcujrQ/L1oUNy4OBBJRdQhVh9iSxQ2wxo5/fMBcgxaj1Q4+T662/Q9c+cMTsg5iLXoI4Hbf/888/1erwA/rFZgyRCaUHsjbjg72TUmx0WQDJfAMyDA4NSLo+pAoTr0V+bmxAw/K4pEesJBQWRq1VVV0CCcN6B/n4lg1DXqK1W7yydCzrXfZ/4O2TMuOLpfkCbwXphHCE9KKqOAgQ1CNZyk7VBsvlzvkRIMoe8JRox2bNnjxZ7hwDBRg8bNjsu+z1th1k55ZWEuv/++7V/qAMhudQyj4ObEFKt1tNU/ruRQsyh3bt361z/61//qkqQ0PIt24dm67dRX+uIEtRfuYLMWnKVLP3WLTJn7UbJLblKhnvnyKmqyJDkpCp5BzGr5WUtSXBwBpiNaoBwvB4Z/Fdfk2gqj0Fs26WLQCRALl3s45VjBGIEYgRiBGIELnYEIgFysSMczx8jMLUiEAmQqTUeM74150uAqA3W2ICQdN4AACAASURBVJDkB07LyKH9cvJf/5Kh/Xsld+qEFIYGpFgbU6ss6n+4YpbjC/i2E2S12OnuUeARdQAZv9ffcL3a/pCVHV+XLgJW64Hiuy+//LLWN/hw61bNVm9VDH1cq32tBatfALgMOBwC1Zeup+d3ZeYw/YIguDeodWIZ+X1n+hS8J9MfAmTrh85KTEHyCV6cF6s4yIG777knKQ7Oz+0qpCwbHxIE1QSgKjUFIGOw1bGaEIy12SIB0rP2ID9Qm1BrAlsq+ofyhHZDPqAGQo1BgWtICVVWHDyodk6TIUAgjm644QbtH+sfYN+srGgT1yNeqCtefPFFbT/qAogMXvPnzdO2UWPm/gceUIsw9pNk/4CnrdWUpBgrj+n5hoeGfT0bVwujo7NT+wbBw7WtkHhTYiAgQGwI9RrlslSq7IuOwrBxslo3nM8IE1VIUDwdhcS77+r4tCr2HsYVIuyBBx5QggAFXUIQTGBjZUory+O3tl9oAoT+M+ch2+jfK6+8oqB+OwSI6hBzOVWKQYjTPwhAlDSsB23rDCRAbF6whlBrobxjzyCOrV7tkiAmBFKrsUJRCh2dMvfqVXLVTbdL18r1MjB7vgx0dku/5GQ0MRmqqfJDaYxEqNesCHokQFqNVfx74whEAiTOjBiBGIEYgRiBGIGZG4FIgMzcsY09ixFoFIFIgMR58Y1GoH0CJNMsrQVSU3VHoTIixZF+KR89LIM7vpKhvXtk5OsDUus7JcWqI0Cc5Q41QLKQWv15mwF7Ch7nqQVSVMuTHz3wI7l1862a5Q6IGV+XLgIGGkN4bP3wQ3n7rbfkb6+8Il99+WVid5TSXq0trDRjGAAz7yxuQnD40vXywlyZfgHcY1F15513qmrCinhjtbR3z14Fg596+in56KOPlHhoVUvF6uSwFn74wx/KXT4THkVIQ/urJl0xEgTVCeCq1aqgSDUFu6lHgkIEggDgH0UGYDNFycm8h1AAjIaUBMgHqIVEsKLaANsQKgC2H374oZIirQB1w68BZCF0sHEC6CZ2CcGTy2u9AcgPzgnxoQTS1q0SKmggLlBvQKBSRB2wnHOg4ggJA4sD7bcvJX0EMLigfbOvtpUUQQ1ey+Cvs5sKyIiwLVyf2DMnUEkYQdDM4ihLVHCNMG6QR/xs7c9Ohex4ZAHzVuPVymIpez5+Zq4xZvQP5RGET9b6anw7aLkjOVAFonhiXmzZsiWxRmzV1guzor/5s6BUQhVGjRqIMUgQVdydOpU0ptk4tEuAeDmHxrjU2Sm9c+bIglXrZMlNt0v+qtVyvNQtfYWSDOUKUmbu6vqg7oef6PbdMyFmWFTQ49RA0ytAvBWf2aJFq6JvfkJNsytGAmSaDVhsboxAjECMQIxAjMAkIhAJkEkEKx4aIzADIhAJkBkwiNOpC+NBIkPqxpur1EHX/KB1TmtSqI5JsTwktVMnpLx/nwzt3S19u3dI+cQxKZVHpFCtKC4C9VFRFUhzP+aJCBADJgF2b7/9dvnud7+bWJ60m+k+ncZmOrWVsQGAw84GMDP0pHc1LAIEeIKOZce/bcBuGgWL4tk///nP5d5775HrrvtWQoAQP9QWgN1PP/20fPLJJ0qAoMqY6GVF1TdCDD74oKuFcOONqswwRUG74SHeZmmG0gDyAxsp2kVdDdoDAYL6AeIRMB1CB2slIxNQ64T7imWscw6zOnrrrbfU6qgVSO0IEAd0Y3X04IMPKtBN8fFlS5el/cuJ1upg/mGj9Jvf/EYJJNoa1hohHpBOjz/+uJ4H5UpYE2OygH+7cW1z+tedzkgASB36gkKCdYXVUSMSJXxzSJCE1mgQZGaNRiyyr7rx8DZVjc7brN+TJUA4D/0DxGduvPDCCwrsZ5VjjQkQV4tKCZ577x1HjLWaW22P3RQ7EBISVRP7w5///Gf9nq0VdP4EiCsdXZO8dM+eI1csWyoL1myQ+dfdJJVFV8mRWkH6pCij+YKr/VGjSkhAgNQRGWaDxdncmEGA8EpsMSMBMsVm2dRuTrulzWMNkKk9jrF1MQIxAjECMQIxAo0i0C4JYrhB6/TKGOcYgRiBqRqBSIBM1ZGJ7fKe6i4Q7kajrIbkaxVVeuQGzkju6GEZ2rdHjn/xLxk9ckg6RgalOIYKRIsISEUVIFhkpHl87kzeKiMT5wQ2x4fc29OQsU3WL1nnWLsAwFotgDhMlyYCjA1EByA+gNxf/vIXteshM9ksiHTenKMlzUwiQgDgqWGBDRZkCEXDeREn4gU58Oyzz2ocATvbIUAgJADzf/KTn6g64nxqPQA+W8FuLKwoYs73s319MjwyousQwpFaLag9IBDoA+oKK7quyKZ/GlXislKVnbt2qoIBIN8se2w+pPPCrfjUgseRH1wPpcnDDz+sBA9qk8WLFjuHI6+eMAIJIP3Xv/612m3ZK5w/115zjTzmCRCLf1MlR2Jh5fenb/gJm3YTf0gBiJ1nnnlGSSnGx+zIGq34kADBOoz5wLzAOox5goUXMbVXU+VH6IU0wfpNKG1/fKt1Ho4HNWaoH8S8eP7555Xgsb41W/fhNrJ8+QrtG4QWa4p7w4whxBtYqNk+AWnEevrqq69UEYIyJKucyY7vuHgmCo00KcEKTFckL+VcUWYvXCzLN22S+Ws3SGnFOhmeM19OVHLSX8tJJV/wSz37UbU+ySEpWe0VIJIhQMiQiGWqL829ezpe1c2Vdjbj9o+cjnGIbY4RiBGIEYgRiBGYiRGY7DNhO08EMzFOsU8xAtM5AgnOe8Pv3prsmp/O/Y5tn2YRMOApudGoCqSqNlfFkUEpnTkpwwf3yrHt22To4H4p9J2W4vCwFKsuQ7SsQEe1IQFiIIkCoD4uWQIEcJYMc6sFAuBLXQAAWLz8WwFv0yzc06a5AGtmzUKmP2AtIDe1JPCmR1UAqHmu4zOTCJBvfes6+cUvfiH33HOvgtEhAQKYCQFCMXkA/HYIECseD0Hw0EMPKRhMoW+A7/OJN2uNcTMbq9GRkQRkxQoKsoM1B5ieEB+ZGcv1jbjc8dUOeenll5JaFlgftUOA0D8styCOHn30USVAID1VuZEivFpTxOpJPPHEE6qaABiGLKANnAOiFPIECyzqlaCGgMRpGqcpQIBg44UNFvPiySef1H5BNhrg3YoAIU7XbNqk/X3o4Yc1jlnC+FISICiLmOsQIH/84x9VcTQRmK/QZ0KuiaBwQQ149913yQ9+8ENZt3adWiU2UrhMmw3VGhoQIKakQpmFjRx7K18HDxx0Vm1aa6vx42NTy7SkWIelIDhgWe0q8x1SKXXLvKtWyJqbbpI5a9bJ8LyFMtDZI2eqIsM1kSr2c/rKXrf+Dm41ZZxVVnqnT46Kn1yn3dS8lA2e7IekOL0u5WjFa8cIxAjECMQIxAhMLgLxPj+5eMWjYwSmYwQiATIdR+0ybLMBGUnXrRaIiNpddQ/1y+iRA3Lii+0ysG+3VI8clvzZs9IBAVKrSjlX1TogklMzrED3Ua8AaUSAKMzis88hQQAv8X6nqDH2OFZ74FxB38twOC9Yl82eDJIDtQA+/oBzeNSTsU4WO6BtM6A1zeieWlDFxSBeAOB/+ctfaj0L6tkYkE9m91c7diQECAoQYtZKAWIF41EzGAFitUXOZy3YmBrwWsVOCoAVEJPC65n6LM2uZe8nsx+LI4Bu6nOENUCywqBQAQJxAcFC3B577DEleGy9O+zVZY9DdmCDBUHwhz/8QRVI2GxBIPBCobJs2TLdL4gTRduXLFmiSpa2XxlFxLj3tfp72xdKD4TYAfTGGu23v/2t1k9pVRsmHAvIYvbK27dskZ/97BElx3pn9UpHqTTpIuHnM5/CricWTSJy5OhR3SOMAKH2DARIaF2WDVtIgDCmqAEhQO6/735Zv36DWrTlC+Mtvs4h/Jf2LQEBwj7AfrB9+3Z58cW/ytatH6Tz21tMjicU65uf3c9qdQRIzSk1NaWhILmOHsnPni9XrF4nazbfJp3LV8rJYqecyRVlSHIyNmEGfmPzgjRxwv8rZ9TJ1Nr3L+2gx6vHCMQIxAjECMQIxAjECMQIxAjECMQIzNwIRAJk5o7tjOpZlgBJ8JOcSKlalp6xYamdPCpnd++Q/j27ZGDPbqmdPCnd5bJaZZXzVeG/egLEgS7OHdy9JiJAFHzN5+Wqq65SMBPwi+8rlq+QUkepztplRgV/CnfGgDWzwgLMB8h89dVXlQiBEKGINoqCENhMveqtc1MLCLsYBAgA9H/+538qAQKQD0DNnCZmxMkssMiKb4cAKRYKqsK49rrr1CIKgiC0drqg06ZNgD+Mm1lqkdlPDQuAbsgdMv9TwDYL1Lqf+TtgNv2jeDm1U1AyYHOEFZ7uFRAgXoGEWmX3rt3yxptvKFGAdRTkGy+Ktq9evVrtoFCREHuz7Wob2J+g/9aOSrkso2NjqpzhCzCfF0QVRI4pZiB22qnRYsXdjQDB+ojfsZaavcL+ECf6veW7W1RBQxxnz56lbUmkFG1Okrbj1OJ8IQFyFALks890Xjz33HMK8AP2T4YAoSbM3XfdJfc/8ICSisyZ0OKrze5NvcMCAgQ1GOQy8/qPf3xe11Bf3xmdY1p+g2QE939NFU2NCBBHVVTVlKqgZTzySoAUZ8+TniXL5Yp1G+WqG2+S3OIlcqRckzO1nIzm8lIJ7teZ1dtAEeLXsx3oHxyS54e27Iym3vDEFsUIxAjECMQIxAjECMQIxAjECMQIxAjECEwuApEAmVy84tFTJAKW51nNiRRrVempjkrx7BkpHzmkBMix7f+SscOHpXdsROuEOAVIVUThE1fK0siPVgSIZaTTdYBDgGOAPTK5f/D9H8jGTRs1m1uBvfj6RiMQAmsAvoCzZPh/9tlnSoC8+eabCkZTp8EVRW/8ulAA64Xq/MUiQH71q18pAUJmfkiAmAUWNUAgQEJv/0Z9gi5KFCDXXTdOAdLKEqdVnFKCylf9ydR4yP593Pl83R4IAQgxAG7s0ZgXEGKtxtsIECybsLrDOgwCZMWKFTJ37ty6YuC6P1SqcvrMadm/b7/s3bdXi6Iz5wDT58yZo+9buXKlfhF3SAji17QGSLZDmZoMobWQWX0NDgzIiZMnFaymj/39/XoW+oBKjS+ubXuVXb/ZWPB+6mT84x//UAUI6wlViwLfE6wjsx+D+KG/W7Zskccfe1yuv+F6mT1rtnR0tr9PNrNQajV+7cwvJUC2bdN5ca4ECAQ4pNb9998/swgQH0DmltX+wP7qpZde0v2UOYDqjpcrh+PJj4ykqtk+gALEm1IK9lSlmitQXs2VpPvKxbJww3Uyf/1GmbVmnYzNnS/HylU5WxWp5DimGVndWP3RZMf3v55axHereRv/HiMQIxAjECMQIxAjECMQIxAjECMQIxAjcG4RiATIucUtvusSRsBgDr4DwVAOtUvKUhoelMLpkzKwb48c3vaJDB/YLz2D/VIYG5ZqrqLZpjl9hyNAUk/wiRUgIQGSy+elp7tbs8CxxgH4IrN76dKlCiyeLzB3CcM6LS/dCGAjSx3gFrAbcPOTjz+R3Xt2KyhsNQyynZ1q4/ZNEyAoQCCLzpUAMQUIFljUFpkqBMjI6KjOA6yp6B9Z/u0SIBCaRoBgHXb77bdr3QcjQJhD2k9/F9UC7oMDaocFuA6BAAFCvRJiwp5hyg+bf+0oMfTYBgSIWXwxp7nmkcOHZc/evWpbBQnI9WmfXR/LJggJvmN/xn41UdFu7K5QyxgBAgAOAQI51uxlQDjXJU5GgKCggUiaLFE81QkQVIAQIPfdd9+MI0CYX5DKVvuD8cfejZ9NdRRaXymVEJATE+1hRoBAgiQESK4olWKXzL5qhSy/4VaZs3aD1K5cLIPdvXKqXJUhSE1q+0QCZFreq2OjYwRiBGIEYgRiBGIEYgRiBGIEYgRiBC5lBCIBcimjH699ThFwBIjTcKAA4V9FqUpxbEQ6Bvtl+OsDcvRf22Ro3x4pnTgm+SEyoctKfuRqpgBxmauJBZZfCWaNkS2CrmCOz3It5PNSKBZlzerVcu+996oVFmTIokWL2s/oPqeexze1EwGAaGxbIEG++PwLtWwhe/3zLz6XQ4cOqY3PRABuAmz7zOZ2rnmhj7lYBEhogYUigFczC6yJil3zPrPAuu5b35Kf/exnCgRTEB1wPXk1US5c6Hg1Oh8Z6iiCQgIENQgESPaVJcD4OSRAUIBAgCxfvlyBfVM5hHPFCAnmX6igMaUM9khZi6RWtROy7QyVL4wP5AfzHJsv+slcp3B5SFRwzd7eXiVv2KewouILKz8IHtQojV4QIBA5ECC/+c1vdA1BtLQkQLwREXFC+ULc/u3f/k0JENrRjlIua0mYjE9SndD/oykYPvEMI470zUhSFCDMjclYYBG/kADB2mzGWGCJ6NphDkAa/vWvfxUs0MLaNu2ol7L7WN0607I+rv5HkbtxqVOq3bNl7qp1snrzHdKzcq2c7eyV/kJJBmoio6QwJLU7Go1vVIB8E/tqvEaMQIxAjECMQIxAjECMQIxAjECMQIzAdIxAJECm46jFNicEiBIhSoJUpVAZk86xYSkfPyKnd3wpg3t3SfnAPpG+k5KvjkqhVtF6IPmkCDqB9DVAJiBAEpATAsRnfVeqVVm8aJHceOONsnnzZq1/gC0W4N6M8ICfxnPMspPJgD929JjWt9j64VYFO7FvATDmb1bnwqxcdDZ4QLWlxdJFjs/FIECsCPq999wrGzZuUEskXlg1hTVArAh6KwIkLIJuBIjVAEnCM0UIkD/+8Y91FljtECCA2T093XL99TcogA+Qj6IBa6fsPGlm2WV7B+RIWFvCwGMUIG2rQExx4hsPyUedEeb0O++8ozUamOOoP0IChvPTFwjajRs3qnUfZJWNVTPlGmsEBQjnnowFlsXWLLCMAEEpBwFCW9p6+Roralaoe69u9F65NzUIEPb+u+++W374wx9qbRezNmurf1P4IOaz1YBhXv3lL39RuzCrAROSHyEZmO3SRAQIyo9cFQLE2WcVemZL6colMnfdJrn6ptukuHS5nKgVpb+Wl9GcSDknUlXjrIQFy1wuEiBTeErFpsUIxAjECMQIxAjECMQIxAjECMQIxAhc0ghEAuSShj9e/JwjEFRB55+VHEBKRToro0p4jHy9Xwb27JIzX26XseOHpVQekWJlTAo1yqxCm9QrQAxTaaQAGQfqAERWq2rnsnjxYgUUf/zjHwtFpsl6pthwfF3aCAC8AeADBJO1Dii8a9cuzfL+4osvZOfOnaoGAfxvldF+KXpyUQiQ676ltSxQLW3atEmuXOiUGihAdu3cqUXQn3n2WVURGDk0UTsgQACzUX385Cc/UVAdZQFrYipYikFsUauAMacI+ptvvCGfbtummf/ZVyMFSKlUlK4uCJDvyOOPuyLokJxYWTWzZmo0V2gHcxF1gRUmh5QALDfCtJ1seju3WfJZbQYy81955RUFqFG3kLUP2WJEIO/jevRl7tw5Ovbf//73lbjFsgxipFE9EMDugwcPJgQI14EUaacIOtem3sjatWs1blYEvbfHEyBe4tG8RkRN91iIZo4hPo3IonOdZ6YAydYAYXwsdo3G0gQn8Hooam677baEAKGvSYF5K649DUtM2PyCKGYvwPoKK0Hq2jCXiU+7cbfxtTFMFE+MaU2kUOV7TrDE6rpioSzYcI3M3XCtzFp/rVTmLZST5bwMVHMylqsKJpa1XCRALsX9KF4zRiBGIEYgRiBGIEYgRiBGIEYgRiBGYLpHIBIg030EL9f2K1PhsoIpbV7OAZJVpKM2JgUsr04fUwusY//6VIYP7ZfiYJ9aZJWq9QRIQoW0UICMI0FqNQW7urq6FACGAKEgLhY5YYb45To8U6HfBr4B2ALoA3xDglDwG8sgAD1APrML4jhAakA+A/ouBhHRKjY6Fb1yotWx7fzdwHUy/ilGfdfdd8k1m65JCBBIIOLy9ltvydPPPKOgJ+oCYjFR/01ZAKDO/IcAsXo47QKk7bT/XI8xAgTC68UXXpA33nxTVRKMeSsChL+79d2pxOajjz6mQD5Z/lY8vlnmu8WM+DHvIBKIcV9fn8aVdqktVU+PzJs/X0lTaoOwl0xUk8PabLUZ9u/fr7ZUb7/9trz22mtK6kHmcf5GSiY3D/KyYsVyLUyOao0xg9SBtA2Va/QB4hA7LYixJ598Uj766KOmNXSsbeF1sUJDcULcHnnkEbXf6u7yllsZAsQISwgrvogbfeHf/I14dXd1yazZs9W2y6ymJkMchWPOOVG3fPLxx/L6G2/In55/XrZ//nnLdR8SIOz1xBEFCIQSBIiNX1JVahoSIEYcM59ef/11JUBQFkGuTUat5LYxd2NtRIBgfVWooO7JS6VQktnLlsvVN90is9dulOriq2Woe470lfMyVHX39yr6jwkJEL2S/5po1wgHZRoO0LluiPF9MQIxAjECMQIxAjECMQIxAjECMQIxApdxBCIBchkP/rTuuidAnPmVA0gkV5FibUxK5WHpHO6Xka8PyrHPP5OBfbtFjn8txYGz0lmtSpHsU19DxAgQWwjNFCAK7GHJ4sHpsEaI+dyTUX3zzTert36jjOppHe9p1vgQuDfAGEAVMBrboMNfH5aDhw4mBaMhR8iohwwhgx7gFUKkVUb4xQpLM5OXptdTnyCvakpsgtzRpjYAjEapseW7W2Tjpo1qgcW8Bujes3u3vPX22/L000/Lxx9/rDFolwDhvEaAYAm3ZMmStjPEL1b8OC9EAH3YuWOHvPLqq5rFTj0LijhnX40IA1O4XHfdtVrj5M47XY0TCprXAe+ZfcEy6CE8UFBAtEG4QVgcP35c5xVkB+dZu2aNrFu3TtatX6/KGQP3J4qLAdQQO9RmgKD49NNPldgx9UJKQLmJERJSKFi4JuD9Qw89pARPWJzdlCO0FXst4sa8QC1h62F8/NxvQt4OZQmkByQL14GAa2QRaLVTUJewNlmL9IXrE0P+Pnv2LFm0cJGsWrVKFi9ZoiQzsZosIG/tpo9fHzokWz/8UN54/XW1ePriyy8TAqRZ/BMCRHKyYvkKufPOO5QAQVW1Zs2aVKWSLMaLOcMv3LnD/ZJ9kr2QOUVcIL4YE0ipdgmnZsRpWsulJvkqChCYxk6p9c6WeavXyNrNW6R7xRo50zVL+gtdMlQryJjk1fqq6skPT6lM0PlWu6erHxZfMQIxAjECMQIxAjECMQIxAlM3Aq3SVByOo59Apm4nYstiBGIEplQEIgEypYYjNqbtCIQEiPqDQ05Q36MsndVR6amMSPnEMTm58ysZ2LNTRvfvlNypE9JVKUvR227o7TIHGOIAEV0MlpnsG5JYdoS1ITzgaUAnQDIgMAqQ733ve7Jhwwbp6elp3+u+7U7HA9uNQBaAM1AXMBVyQ7PyT57SLPAjR4/odwBXyAD+Btg3OuIVIdWKz2T2LEO7jTjP4yb7KKdT18/fJAM9IEAg6r773e/Kt667TmtZzPW1LCB9yPSn1sNTTz2lKgkIEID6VgoQVBLM9x/96EcKBGMHt3Tp0raB0vMM0YRvN+ILAgIQn2x2lBL0Nftqppiw/j344IOqmIDgWbZsWT3wHtSq4LzML8B8CA9IA7LnKSTNzwDLY2Oj0tHRqcXi16xeraTKDTfeqOoSzj1nzpwJCVRIHZQkKHWeffZZJUDI1kdlkt2vdEoEE4PxpA4HJBX2TViisW+hQoGU0T2xVlPSwSyQiBs1VCBxQlutMIahMsJ+D6EDuUINEOYH/TSCJyRkANyZg9jU0Q/GB5IKxQEECNeEAFmyZKkSN2vXrJXVa1ardZfts5NVHHHOQwcPyvsffKDz4sUXX1SyB9Jsojmf1lzP6Rq6++575J6771ZVFeSMETLtEgUXc/5P5tzaZ/1fTefR7t27VV1EXCDamNOmLGpWd75d0ZqvpEVBD8lVc1LsmS0di5fIgnUbZeWNt0hxyVVyrFaQs1KU0VxB7+rc7t09OklVqOveZPfKyR4/mVjGY2MEYgRiBGIEYgRiBGIEYgTOPwKRADn/GMYzxAjECNRHIBIgcUZM0wg4CyzIC1OAKAGSK0unlKW3VhbpOy2DBw9K/54d0vflZ1I5+rV0jo5KqUIxdNdtgJWqFlJvnBXakADxETMwEFCPrGrAPoA+bIAAGKkREl+XJgKNQEz7ndVkgOAYGh5SsgPAH1CZLwDZxA6rXJFKtZKmtocsw0Xu2mRBuokeEpnHAOuokxYtXKjWSwDe/B6QGcAZAgSrIwgQK3Y8MRicU6AeUPq+++6Tu++6W27dfKvWRjjXzPxxITVUtRnqOsEYGJC/b98+VX5Afrz88stq99XsFeYRGYgNsH3PPfcowYOd06qVK6VQLGofDTQOiQFV1OzZIx9/9JH8/bXXtAaJgfmQH5AL+XxBbadQXkBM3XDDDXLTzTfL5ltv1Z8ZG8iXRi/mJgQLmfkoM7DAgjSARLA227ilxEDaM0gD1CeQYb/85S+VAEFRERIgrBHmxD//+U8lCFCaQE7Ya6J5YcdwDWqM3HrrraqQgADhOlyfvtE2YoHqY8eOHbJt26d6vR07HJlDHwHeeaEc4b3Lli6Ta669RtUrnM8Io8kSDkqAHDok77/3nrzmCRCs8domQHI5Wb1qtRLeNi8gRKwd+n0aqUB0/lYd8bX/wH559913ky/mQXofbL7g2iFAQqKKuh/VSk66FyyUhRs2yYL1m2T+uo1SnXeFHCuLnK3lpJwrSFXXfmvVhktgaF4i/SJv1/H0MQIxAjECMQIxAjECMQIxAhcgAslnWn2ebvwKLaMn+5n5AjQxniJGIEZgmkYgEiDTdOBis0254QgQiqA7AqQiHbmK9NQqUhgakMqJEzKwb5ec+NfHMnxwv5QG+6U4OupssHxCfxUSJJdvGNJmBEgIAAICA+hhgQJQCuBnxYUvGBAcB3xSEWgHoA1VIUaKlMfGZKxc8vN1/wAAIABJREFUdnVAPPkBMBjmHk+qIVPoYOYoZB1AN4CyAewAzYDBkARPPPGEbN26VUkRq7/QrAsG9lJDQoHgu+6W2++4XQH8dmpZtBWaBgTIeHC/yYOxV2agLKBPECDPP/+8Zvo37VPwB7s5omjB2g4FyAP33y8bNm5Ma2b4rHkHHkOWVeXggQPy3vvvyztvv63kwQ5fm6NcHgvO7h7n2R9QkGGBxb7B+bGN4ncQBY1eECAQdlkCBOKlOQHizkTsIGZRZ0AiQIDQN8gxCBleppyBKKL9fKGggUjKKmUmGkMIC8iijZs2KcEDUcZ1qaHC9ZiDXAubMMYHxcH777+nZI4qsEbH9O8WJ+YuShUURxBREDeQzoxPI2utZm2zdQ+wz5ynfxBjEDwTFUDnfGDxFuM1a9bKD3/4QyVAIJMS4i+0HGuVutbWIrj4BxGTsdExGRgcUMXH3/72N639ATEFGZXUNmnSn3bIDxc/dwLdUXMFqeU7ZO7S5bLihptk7pr1klu4RIa7Z8upishgLSeVvLvPJ9K2ph+D7ZzxI/DFny3xCjECMQIxAjECMQIxAjECFy8C9rjZSuFtnwnj09/FG4t45hiBmRaBSIDMtBG9TPqT1u5ICRARiv9WpCQV6axVpDQ6IsWBARk6tF+Obf9EBvbtkeqp41IYHJAOrQWCB4ezwYIA4buZ2GdvvCHwF2Z7h5nHgJYUhAbIpCgugF+2uPBlMjyXvJutCBDGzRQCybFY/5idUfDdF36Z9u6igO0pkOnqQvAFmI4FGFnfv/3tbxWIPnPmtCphmgGb4QMpxaABpKn1YLUQKFKtColzfVnxZP9+y/+B5mxEgDR7QOZY1BdYUP39739Xiy8sqbLHT0SqoO6C3MTK6dFHH1WFFzZSgO4K5mr2fFXrY0Aabd/+ufz5L39WZQbXpX6CAut8afvToNAO9ggIAcB8amVATFBQ24qtZ0NoFljUaHjuuefUAuurr76UEydO+jGtr8VRBzzXanotSCrGDAssbL2S2iO1mpJ/I6OjCoS/8MIL8mZQPL4ZAZL9PT8Tn1m9vTJ/wQIlPlAfcV2+mDOQGbwgVrjGJ598Knv37lHAvVqp6FoMX1aThXNhOUjNJQgIlCAoaYzAmXDKQVjpOq+qSsds0fjOz633DQfiO+XTelX8Me8hY+ifxXo6FkFH9QURigIM6yvmF6oi5vRkFTbNxkD3XV8rJtfRJYXeuXLFyrWy7tbbpPvqlXKm2CVnCx0yIEUZyeelmg/JDwQezRklR6rEj8DnuuXG98UIxAjECMQIxAjECMQITIUIRAJkKoxCbEOMwMyMQCRAZua4zvheubodaf0OVyC1qgRIoVaVUq0iHeWydI6NytixI3Jq5xfSt2+XDB3aJ7Uzp6SrPCqlakUKvg5IxVtt5LRAelpSq5ECJEuAEGwATkBEbF/Idn7opz+V71x/vVpj8fv4+mYj0BrITAmQELRMnJbOwXLpm+3huV8tO3+x/cKGyAgQbIhOnTqpWfjtECB1CokHHtAM/clk5DfsSYYA0WNqosC1vUJQdqIMIQB1UzP8+te/1iLv2Uz/LAESWmGhxKBeB4D7f/zHfyjBGSo0jAAZprZM31nZ+uFW+d3vfvf/2TsT9ziKc+u/PYs27yvebVmWdxtsNmODDSQkuYGwBchd/r17ny8hJEAIJGE3GBPMbgx4tyTvtmzZ2peZ7u/5vd010xrNaHpkeX87d66Epqer6lR1D7ynzjmqLqCg3NvTowXksPBbSBuK7WoPlSDgRpg8ioL7yVJZtKhs4dkRLShZUC5AgHz33beaoeHmtnTe4jkgzpoKRcuocPJUSvs4gsIkljECkVOaMVJ6f5UjQNz8QIahOuJZyFqBKHAECOeQNfLNN99q7oQj3sabTxQsWAxCOkBIoWCBFIGUGu8o7BLzA7W1Q90AfpAfrH0UIdUOcGSuMpmskjBPP/20EiA88+lTYW0Ww3iqXfKmvw8ukF6QoJCDzvaMe8aF3lfbgZd0EO4+yAci2anTZco9S2RuyxpVgKTnLZQLeZGrQUqGU1nJsSkBDlU3JkQakGB8KwQjQJLOhJ1nCBgChoAhYAgYAobArYmAESC35rxYrwyBOwEBI0DuhFm8C8dQDC6PCotaIwkTQfiLkiC+L/X5vGaBDJw7Jd0dx+TS0YMycuGMNA73S31uRK2wxEvJCHYc6toeELlacBwva4EVhaADO1/QrrBJYYzC79o1a4TQZAql7BxnB/RkFZDuwqme0JCrESDuooXCd+TXH/ccnVDDt+iHSgv8cXxQekASYHmDAoRiMKqJ/r6+cVUvbk1TUGcXPgX1Z599Vu3f2I1fKcNiFERVMj6K6pyQZFTigns0lRoVOD3e+NzOdlQG//u//6t2S4x5vLyHeEGfcTAelBL/8z//o8qJuILBkQ5YiaH2AD8IEJQ02FLRlouOCYdb+NotQME1wlDtx5QA2bVzl6xobi4bhu4sqijY0wYExe7dHytJMTQ0rEXr4roOH1KOjPC8lIZ10waFe8ZCuyganCoK4ouw9vh6gCCDKEt6hO2FT8hUildalAhpbJApTVPUhgtMOY/2uL7LnWFexjv4HJ+HdHjxxRdVMcOYsNwaTwkUJ0By+ZyGur/99ttKgECKQcRUOxgTWBFiv379el3vrHvWPPeBO24XBYgjP1B5QAh99NFHuqYg1zo7O6taglXDq4hH9BtqSywrA0+a5s6XeWs2yuxVa2XailWSnzFLLuVFegNPRiTK/ogEIE754QQe5WgQU4AknQ07zxAwBAwBQ8AQMAQMgVsXASNAbt25sZ4ZArc7AkaA3O4zeJf2vxwBEkIRKTgCUYurOj+Q9GC/yNVL0nu6TS78vF8GzrRJXU+XZIcGpE53lEOAZJQ6SUUESsF5PFICjNrhXIYAYau8s0/CC37H9u3y0MMP6+5k/pniH4UzO24MAjUTIG6eCxW728S8PyGclSye+DvFTzI/IAYIQf/355+rcoGCdDVDGe4LrJog+iimU5DevHmz5lew5qseFQgQV5gl74ICeX9fv/4cGh7S4j7XphCOusrlmjjbLVfI16dBEGiYNrvbCXlHAfL111+r7RfXrrROyikaIHl+//vfK3ngMn4KBfdApLunW/MsICRcmDxtY1nFEZ4bIlocdqhE4oUyYtu2h/X6T/3yKbXQU2KixEpMLZx8X0kKdukzbxSu2b0PccW80SZEgto1oVjIZqWpqVGmTZuuZNUvfvELJWix7KNw7zDj2pA25HCgLMEyjKwRsIdYSXqUEhEFnCMyhnGlU0XSxSkNkty3fJa5xzKM+YCAaG1tVVVOWQIksr1y8dh+3ld8fvzpR3njjTfUfssF1VcbH1MIIYaiZePGTfL8889r+6hBaH8UoaqTXu2KN+9911fuBciO/fv3F6yvHOGVZD6SjKBILPN1m5ZUpk6mL14qi+97SKY2rxZ/znwZaJwiV3yRAcLPdRsC90xkdqnWV16Y2xX+NqZZI0CSzISdYwgYAoaAIWAIGAKGwK2NgBEgt/b8WO8MgdsZASNAbufZu4v7XkqAFLUYRVDSQSAZrDZyw9Iw2CdD509J5+EfpK/jqPgXT0uq96rU+XmMw2MESNxcqxjaGi+sxYtCpb9TdGQncvOKFbL1/vvlqaeeqs2j/i6e08kc+kQLd3eqAqQStuCkmRKEan//vbz22mtawG87cUK6rlypOiXcF2Q5kOvwyCPb5eWXX1KlBDv0NSOjisKjXAOOEHBKBKydKMijroCooYCNkgBLpUWLFqmtEvZD9KNAgkTkB6SkU4CgzKCgT8aByzZISoDQT5QSu3btUuUERW9UB5l0Oso68bSdU6dPhQQIYfLffqvkC/gWlGTRgEuJpSIBsk3bCAmQFklFyow4Tg6fwYFBudp9VZUf2BYxrgMHDsjJkycLago+B1lARgY4QRSQYYJqAsstrL1c2LojViC/UAEQfP6vf/1Ljhw5Mq5apuoiKT3BKVJiYeFuTEnu2zgBAuHGXDCWagQI3YAEyefySvqB1V9f/6sSICgeKPpXO5jHbDYjjY1NSvTRPsSfy2zR/iMqdBZ6txoBEi08RwbRX5eRg+Lnww8/VFKNNVstEL4aVrxfHH6R/MvW18uU6TNlTvMqWXT/I5Jd0ixd2Qa5ms5Kn6RkKNJxhtcvEiCQHkaAJEHdzjEEDAFDwBAwBAwBQ+D2RcAIkNt37qznhsCtjoARILf6DFn/yiJQJEBcicSVW4r2MtiHpwKRunxemvJD4l++ID3th6Wv44j0Q4Jcvih1I8MEC6gFVlEBQuEmKryUKEBcZwp2KjGzfS3i+b7U1ddrMZZd4hAgFIRRgfA3Z0Vj03p9EUhSSC3Xg7uRANFMicFBVRC88eabWhDGHohd4dUO1nNYXF8k27Ztkz/84RXZunWrrnV2ySclQOLzRfGVXekQHhT3sebhhUURJEMpAQIRQQEcWyqK4LSbz+XUeqqnt1cLvJACKBko8BLuDTFBEbzS4eyb4vf5/PnzZePGjUoeEH6NkoKQb4gecKAtyBoUNH/84x9VaXK1uztxiDQkEuoPXo/velxWNK8o2HyN6mekaCDHgrljniApUDGwi58wb9QhYYZLoAoZyCKuj23TurVrZc3atUoaQY44ZZpbB4ePHJEPPvhAFSAUxSFErtdRUSkyToMoMBhTnIBALVMpNF7L6BExQeGf9TXQPyDf7/9e/vKXvyhhRdEfG7hqR0iAZJXgg0h6+eWXZfv27UqOQXzfTgSIht0PDel6AQPmGjUR95mzmJvoc9ThWPgP2MhUEr1l0/TpMn/JUpnbslbmbNwq/ryFct735IqkZMBLS65gQKkzpyQKFlhxAqScBoS5HScjvdrU2vuGgCFgCBgChoAhYAgYArcAAvH/Hq+0lyh0FY6U9bdAn60LhoAhcHsgYATI7TFP1ssSBNzCjaV1jMGIL8xU4EkGUiI/Iqm+bvEvnZOBU8ek69ABGT53SuoGekVGRmQYb3L83WMh6Fp4qUCAuKJawfJEg1rDfbVYzmTr6rQgS1AvL6ywsLiheEdxyY7ri8BEC3d3PAFSosgAJwqhFIUhBv7xj3/ozn/UBBRCS62gSmeN9wmfxkYpHhI+e9YsLVKXKh3illF6Lb1tQgso/ZdYz1N1BvkWEDLYVlHYh1jg7y7fgqI9RAeFaAr75EFQkIagoNhPXsWF8+fl2PHjWtzmBZnCC8LAWS658RTv49Gl2+K+ddG2UJxwL//umd/J/fdvVRJh6rRpWpztH+jXa6PGgADhp7MSqpRNUczm8NTyCmIFAoRnBs+LSoRpXDGhRE9Pj7YNWYHdF+QRJA+7+JkHiCGCwpcsXizz5s/XYj1/d9kfjBrMLnV2yrfffSd/+9vftP8dHR2Ke7V1MNG7Of58LayDKheDcIJ0Y86xwIKQcgREJZzd85qfFP0ZE2scxRNh9RBkqIuSHJBG06dPV6LvD3/4g7bPXNGnwjqKMoWSXO9mneMUVihh3n33XSUIWT+sm2sl6gsWVfp9Gt7obDDIpzyZfs8CWbnpXpndskYyi5plcOos6fRFesTT72ESYAr7ClALRQTIKD1JBW++sSHot5oE52bNtrVrCBgChoAhYAgYAobA7YVAtX+Lq2bVfHuN1nprCBgCNwIBI0BuBMrWxqQjUPzCC0PQyx1ux2gKKyw/L5mhAcn2d8vQ2Q65fPCADJ48IemuixIM9smIJ0K8MueGIejhURMB4iw/ItKEQizZCChAnnjiCfWJp0im1kB2XFcEjACpAG8ZAoQiOSQIJAEKCUKh2RFOUbha4Zv3KQij+KBo/1//9V+qBKHYDjFSeoxHgPj5vOR9X8kOirEU4J09EQVrCv3ucAVaCEXaQm1FJgT3Gvcd51PMRRlx4sQJJVRQglDk5jqjiEunEND7vdBCeP9H/8gzhvsWEgTlx6+e+pWOc/2G9YIyBCIBEgki4ocffpC33npLC+sQLpAgpcX9ePvOogry5umnn5ZHtoX2VHPmVsi0iPWX7rlrDw8NSW9fn44dBQiEBnPr5oc54uWID0fEOusr+onS5ot//1v+/vbbahHlrMKqrYOJ3swTUYA4QgciCgLk4YcfVnsv5mY8AsRhBS6QRSgeIED4CWmE6ijJQfuoTchQ+c///E9tHwKQ9V66rpJc70af4+abNcL6RPWB4gcCFGwgB6vhWK3PjgDx9HkT6SkzWfEaGmX2suXS8sBDMn3FKhmcOlt6s41y1fekX0RImWEjAl/q+r0e3YBhCHrsP4PhSst0wgiQajNj7xsChoAhYAgYAoaAIXB7IGAEyO0xT9ZLQ+B2QsAIkNtptqyvZREYjwDRGgq7UH1fMrkRaRgZFL/zvPQcPyyD7cdk5HSb5Lu7JB/kJAjYoxpZbkQt1UyAFCuoWjBlpzC2M7/+9a+1OMtOYf5mhyFwKyDgiucUyiE8Pt+7V3bv3i3vf/CBEiKVCt/xAqnLZGB9//d//7dmMqB+msE6H0dBFR8//VBrooEBzWOgIAuBgKUThEgx1Dv8VCgW8fRF4ZksC+6t5uZmVYZQ3KXIjRKCUG8NUB8aKlzHtV1KlFVSAMUJF1Qg7P5/ZPt2efKJJzRXgzY5h36imiBvBBIJNc2JE8dlaGhYSaZyB8V01B8U1HlOYO3EeOIEUlVCLwpGz0VqHsbq1DIQHTyLsG7ip1N9uDmMWyGBOf3G/gprJId7tbV6rQRJLZ+HRGYOIB5eeuklVeRAekFMVDvAERKMsHrGGs+EiRNspdeJ9w+iBeUPBBiEH8Qfax2iqfAvVLHvgWp9upHvK/mR92V4ZFhzdVBYkffy/fffK2F4rbkfhftHLavcEao/slOmStO8e2ROyypZsuV+yS5cKlekTnokI4OoP1CISCDYZIVpLUVGMih4Wzk9SSXUNAo9RpZU+0/nG4m+tWUIGAKGgCFgCBgChoAhYAgYAoaAIXCzEDAC5GYhb+3eOAQiex2ssBr9nHjdXTJ0ukMJkP5jh2S485wEI4Mi/khUPCl2baIECIUmCo8UG7Fn2bHjUXnwwQd0lzq7lc0K68ZNv7VUGYF4xgVEA7vBP9m9WxUAEBHx9+NXiRMg/M5aZ21jCURIOKSAhlJHVkDVdpTTjrMmQv3x5ptvaoGaIjwERqlFVSx6R+8xp6KAOKAvFLlRY7CrnyL+qCOyqtMya/xC8T3mJQXseP9d6DuF79/+9rdqvYUKxIWJ01/IIyyWdu/+WH766WdVgWAtVEpK8BnygSA9KORT1CfTpLGhQTLZbKHb1QiQOHHj7MTK2Y/Fx+HIL7W+unRJLcfef/99Vd6gBnDKlST3Ty0ERrnr1fJ51hUKGbI3nnvuOV13kEUQPNUOxuyUD5A8ZIBAskGQMTeVjnj/sA9jjgg/f+WVV+S+e++VxqYmyWYytwUBwli7Ll/WdfnhRx8q+QH5Gbc6q4ZjRZzcPRQjQAIvJX46I42z58q8lS0ya9UambFmnfiz5srlYU/6fE9yXkpy2FDqvYkWM/J09qItCYkIEEd+0Lti+shEx2KfMwQMAUPAEDAEDAFDwBAwBAwBQ8AQuHMQMALkzplLG0lZBKJCCjZYQSD1ni+ZgT6Ry50ydLJNug/9KINnOsTrvSLBcGiNEw9TnSgB4rrC52fOnKU707duxQrrSVmzZnXBCut2sEyxhXVnI+DWIGoJ8jawwHr99df1d9QB7AovPUoJDf557dq1WpDetWuXbN60Wa2plP+IlBrlUIyvf8gKbKqcNRE70+lT3JqonHWVI2CcwsEpMShoO8JhdNtFaqCE/yjuWi9DgLhxQLZQcMfS7he/+IWSFlhwMV5nhQUBQ1EZUuHnn36Snw8eVNUBfwdTFCMoP5YuXSarV7cqAdLS0qLKBggWrpOiD5WUBNEQXKF4DLYlVmeFknDses76DMwJvYf4eO+997TPzvpqDEEUfb7Sc6saUTMZdxJKHzCHaAN/yDbm3oW5V2rDET6sKcaIOgeijXVemgkzXj+xu2K+UTo9//zzqvBzyprJGN/1uoYb/6VLnUpufvPNt/LpJ5/IkaNH9R4bHh4eQwjW2hcvsqYK9R8hCQH54dfVy4zFS2T5vVtk2spWyc9fIIMNU6Uv58mgn5K88MKGEvIjVGKyxH1HgLgkkWjdx/UlxT4aAVLrfNn5hoAhYAgYAoaAIWAIGAKGgCFgCNwtCBgBcrfM9F07zpDQwDMn5QWS9TzJjAxJtq9HcmdPS/eRn2Wwo038i2clICQ9yKsVlttweq0ECEWnMDR3hqxfv06eeuopDe9l1zdWWONd/66dMhv4DUeAddp1uUuOHjuquRtkI7Az3lkplXaonKKDvJtf/epXSoA8/NDDsmTpEkl5KfFSoVVVuSNeSEexgQ0Pyo9XX31Vvv7660Ih3n22HAGSBKxC+wViIPxUrQQI6hJHuDgrLMLfUSNgY8U9TTEecoHxoKppO3FCDh46pDkkqEMcAYJaZfnyFUqOtrSsVBUJNk6owypZcRXGWo0AiU4cO+7wyk5xAyGDWgXLLl4uENxZISUlQGinklooyfwkOccp6sAZ4gMCBOx5lsbD3CtdS+2ffF+JKEg2iL5//vOfmnviyIEk/WDeUf8QVk9oPWoUJaxSqSQfv2nnQPJwP2N99eWX+/T++vbb73SNsiZrwaDSICBAUqr78oQv0RyWkg2Nkpk5S2Y1r5RlWx6QhqXL5WrjVOlP1ctwPiW5AIsskregPpz6g59FAqSYKRK2XJ4A0ZVtFlg3bYVZw4aAIWAIGAKGgCFgCBgChoAhYAjcuggYAXLrzo31bBIQCPeR8v/z4Z5Uz5N0Pi/1I0OqAhloPyFD7cdlqO2Y5AhEzw+J+Pli+KrWC8sXcOMFo/GIDG0zndZcBHYuUzzD7oadzKV+/JMwZLuEITAhBLqvdmuRfu/ne5WAwA6LIj47w0uPcgV61jdEAIXpxx9/XFpWtkgmm9HCcDULLK5PMV7b37tX/vjHP6qF1GTtTE8KyHgZIPokiBE5ZFEsWLBQNm/epAV5MlCwRsIiifMoKmM3BIZdXV06PsZDER6SBPsrzkXxwbVKw8mT9lnLvuWsvGJ9jRNH7rmFFRQB8eD80UcfaXg7+NPf6tZnhX91KNvN66EEATOUN6gvnnnmGV1rqI4gksZTGbkO0ifmhDF//PFHSoB8+ukezWyppb/Lli3TNQ4B8sQTTyiBlYSAqWU+J/tcxsdaxNYMxcvHH3+sBCdkEGqfySA/9P4IPCVA0kFK7awGUV7OnCEzV6yUWa2rZc7aDRLMWyCXJCsDQUYkgDSC/AipiwIBopsQAvE93o/0JLFU9MrJHnHjtyQ2WJUSxCZ7Bux6hoAhYAgYAoaAIWAIGAKGgCFgCBgCNxMBI0BuJvrW9nVHIDLSUAJEiRAvJWlfpMHPS7q3W/yL52Wo47j0HDwgQ+dPSzDYJ0GeONaQA3E1xPBnvOwS7ngu3ZFertDrdh4T1IvNDeQHhTMsdAjUxT4lSYH4uoNlDdzVCFCcxx5o3xf75E+v/kl3yVMwpXBaepQSBaxfFAybNm6U7Tt2yH/8x3/IunXrioqGBKHQFN5dODUECARMNwTM0FBNBeprmcRqBEi8mI5SA9KCAvgjj2yTBx54ULZsuU+WLVteuK85H8KDHBJekEn8MwVzPo86zOUBJSniVxpbJaVGvL/87pQf5JFQ+If8wGrM5a2QBxLPwqh83SIBEuLQIE1NU5TIYWwEirNuuB7zRzj7tQZsQxhBdhBAj/UU6g9IZNpM8vyE/GAOsPt655131AKLvJlz584lXjK0wzMcJR9KJ4LQUaAkJfkSNzSJJzrih3sZtQtzDvnD76wDZ33FeUlwLKypKKcjHnauBEgQESCeJwOeSMOCBbJo82aZ0bpGMouXydDUWdKVS8tQkJa0U4tEplehXtMXiVSYWGApARJZa7nv4GTR5qO/r0dD6tavESCTuNTsUoaAIWAIGAKGgCFgCBgChoAhYAjcsggYAXLLTo11bHIQiAoqXhhwGwQpSQee1AWB1A0PSV3fVRk+3S6XfvxW+k62Sa77sgRDA5KmGKQESHiLhD/jO0ohQIo7ryspQOI7qevqsjJ16jT1jMc6hUJeqRXW5IzZrmII1I4ARWuUCljjoAChKI49DkXSSke8YBqGgy/VovALL7yoigj+Rt5FkoNieWdnpxIvtL/vyy81EwRihkyA8P5NcqVrPydJIdgpu1BxhEHmm2TXrsc1FB2VAH93tkguSyXwQ2sfZ6MVt05K0malkZUSseXOUyIml5PLly7JibY2+WH/fvn888/lwIEDSoZgz1VqfVW4rrtgSQYIf4aAWLRooapfWltXKynEvGFnxnU7ozkcijImalFbxMcBnsuXL4/W1wtqJVjL+oL8YI2hfCD8nBD0Y8eO6ZpPcjiCCtXJs88+G2bdbN4sCxYsSKRASdLG9TiHtYf1FcoXxgzhhdrn/PnzY+Y76RpEneHyZ/R7MlJnQIB4+h0bZn8MN9bL9BUrpGXbNmlqbpGrjdOlL90kA36d5IN0ZJeF8sOFnodaEC+mAOGbuJgtkgShSsoP93eur0+T6JXkmuOfU8hov/ZL2RUMAUPAEDAEDAFDwBAwBAwBQ8AQMASuAwJGgFwHUO2StxICobFG4OWj6inFmZRkApF6Py8NuUHJXTgjlw8fkJ72YzJw/rT4PVclk89LOsA2KyrIOCIk0oZQlAkJkHCs1QiQ8CwUIyLLly2Tnbt26Q5mCmh4yrtd4LcSctaXuwsBdoJDdlAgJgQdK6rjx47J5XEKxPGCaVNjo8yZM0ct3l56+WVd3wSDo3JKclCk7enukf0/7Je///3vWpw/cuSIXLp8+YYSIEmLwG5Mzs6KDJRHHnlE7t+6VTZs3KikCOQABJAqBNwHIhLhWhQfpXiOR4A4BUD/wIAW+9vb2nSOUT+gBiATwikB3NhsH9m/AAAgAElEQVRLLbDKKWM4l+cWBADkz6ZNm/V5xnxDgKDmOXH8uBIhnZcuKfGC7VZff79aUUG21HKowmjTJtmxY4c8/fTTSiSDLX1IckDwQfJAAPzpT3/SzJNqBF/8upBVzDV9eOmllzQEnfwP1nytayZJfyfjnLj1FcHv77//vs47VmfMeW3KlYik4JuslAAJvwU190N/+p6km6ZKdv48mb2qVZY98ICkFy6R80FGepT8qBMJ0oUNBo4ACW+SkADh0BB0LyRAohaqwFKN/HDXD3+Gr2s/jAC5dgztCoaAIWAIGAKGgCFgCBgChoAhYAhcTwSMALme6Nq1bwEEXJEjtMDCcxyXcnaoZgNf6vyc+D2Xpf/MSenpOC5Xjx2SXOd5qRsekEx+RFKaHRJacoSlndCTHAKEvyQlQKh5+n4gfj4vM2fNklVYYT3wgGYHxK2wbgHArAt3KQIuJPnQoUMaDk0Y+nfffqsWQdXKhBSAsXKbNnWqKiBefPFFeWT79lGZGNVgzefCnerHTxzXtnl9umePdLS3V/to4vdLC/nliIN4MbuSWiH+dxfOjcUdOSjr1q6VBx98ULMqmltWyrx586ShvkEy6XTYz5gd2I0onLt5ZR4JY4f8+OrLL5VcQgXQ3dMtuZGcPpvcUW2+OY/5JpOD5xfPMYiv1tZWDYLH/orMEwgP2qXgfujQQbU16+g4qUoMFBm1HKhqID9c/gaEE31IWsSn4A/hAfGBwgilE4RQOYu3cv3S9T1tmir3XnnlFSW7blUFX5zAQlXFPQ322H5hfeWydarjH18JLlFL+Q0lQZSsiIWSQ1j4hJ8HKZk69x5ZuH6jzGldK1NXtMjw9FlyfkSkz0+LF2RC8yslUtiiEB1e+O2air5YsawMW3Dky3grMwpfD2+y8YcWXd8py6rjUOVyyTy5rrUZ+7whYAgYAoaAIWAIGAKGgCFgCBgChsAEETACZILA2cduFwQcARKVWJQACXeUpiWQDKWXwX4ZuXpZ+k63y5WDB2T4TIeke7okPdwvmSAnafJDIgIkpYGtpQRIMSS9tKA5KnzY93XnM77/FEvXb9igXvJYucQLaTeiKHq7zJ7188YhwI58iuVtbW1RQPSn+hOFQDXbImcHVV9XJ+vWr9eQaorVGzdu1GyQJGqHwA9DqinKH/jxgNr1vP322/Lzzz9rTgHvXetRjgChgI6KgD6CQakNVLk2y+HhCAFyKRj3hg3rZf36DbKieYXMnzdf7Zo4J672uh73usscyudzMjQ0rEQEiozjx4/r7n/sjwjChgyAcMrlc9Fm+GJxuRoBQr8hOnhuQQhg6Yfl2cKFC1UBonZbw8MyMDiotmbt7W3y1VdfK7FG2+S9MKdJDkcwobagHZQXtIVyzoWPV8MRTCBjsLxiXaFwAgeIgKREDBkkkFkom/7wyitKcs2ZO1fD7Ku1n2Sck3kO4+VeRvXC/QvpA+ED+QUhVWmNj13XbiWMVn/kIUAgJaIbim0BnJHj7+mMSF2TzFrSLKu2Piwzm1dLbuY86c02yqWRQAZ9Ys8jsiJSkoTfqSE3yCUhQDgD9YcjQMJv8vFXZhSXXh3KgqKk2kqvfinOMAVIMpzsLEPAEDAEDAFDwBAwBAwBQ8AQMARuFgJGgNws5K3dG4SAI0C0vFKw6SgaZfji5XISDA/K8Pkz0nP4RxnsOCq586fE670i9UFOMpKTlNph4XVOqSel1hxQKkFk+VHNAkuLOWqBFUg6lZK6+nrdLU4guntRTDQrrBu0LKyZMQiwNnlhWcRu8d27d8vb77wjhw8fDgmQKgEcSoKkUrKypUWefPJJ3anPLnnWuStUV4Sdy0f3x9WrV1UxsG/fPnnzzTfVpqlSGPtkTCOkBEV7+k/B2JEt1UgfLXy6neTY9ESWUI1NTZr/ARGyZvVqtWrCNomwdEK8aet63eeO/KCo39fXq7i1tbVrzgfEA2QS2GIFhQqj1mByF5QNKcH4IAG2b98uO3fulFWrVikZgE1UkYTJa1u0SaYM2RuQMI54SIKxsxjDXuv3v/+9tgeWs2fPTkasxdY1awkVBEQM6xqcklpxhRk3y3RNY4G15b77ZNr06Upo3+yjnJIJjCGfDvxwQK2vsJaDXCzN9Cm1PYuv66JFVJF+8L1AlACJvkRdBgh/H/ECSTVNkaY598j8lWtl5X2PSOPCFXLFq5erkpFe35NhFB7ht2dIaSiZEl7MaThQaIZHSICEllvRM6IMCeI+7T5T/PTNnhlr3xAwBAwBQ8AQMAQMAUPAEDAEDAFD4FZAwAiQW2EWrA/XEYH4DtaIANEKT2irwf+8IJAUO7+vdMpw+1Hpbz8ivSeOSL7rgtTnBqXOH5G05PQ8yA/KN27HakiAuAyQohLEDagYIhyep+1R7PFEZs2cpbvDsQx6/PHHhXDdWkJ9ryNodum7FAHWK0Vz7JEoFP/5tdd0p7wWihMqMFxhHALkl7/8pdoiQTJAglQ8otuU+8OFsX///ffy1ltv6e51ApyThlWPO3WeSDaT1UI9LyyNUDJQTKcQTsGYlyNcqu3sLy08O4LAS6VkxvTpShJADECAgAP5P/Pmz5fp06ZL05QmLZ5T4NcwdC9V1bmndGyOtEIdwxyBHYVvSKSLFy8o8XD06DH58ccD+pN/5j3Oj5MP5TI+KuHoCCOeV1hfQQgwPrJACnZUzsJIRNUeqE3IdPl//+//qRLBZY4kIUCYJ4gjLLZejrJlUBVhv1VtfhiDUzahgIHUY12jAiGg3eGX5HZH/QGZhbLp2d/9Ti3OGhobE2eQJGljoufE1yHjZX5R/UDygPcnuz9R66uBwQF9rxphX5yX+AaCyK7KE8lDSPA1Ruh5FILupzwZSXvSMHuOzFvZKvNa1ss9qzaJN/MeuTiSkm4/JYMeppJcEzWXr+npo420PEmpOjMkQ0ICJPy6JifE/a8Up6ID1egMEHOmmuiKss8ZAoaAIWAIGAKGgCFgCBgChoAhcGchYATInTWfNpqyCMRtLkaXRLRgKSJplBkDvZK6fE4GTh6XCwcPyMDZU1I30CPZkQGpC0a0FBPGojslSdH7IiwoVSZAXLf0vKg72bqsTJ0yVVpXt8oTTzyhVjIUSynG2mEI3CwEKE5jk0PB+v/+7/80NDqpZRHrm/XLOman/vPPP6/FcYrVFM6THK6QT27Bu+++q8Vqdu5TRL+mg4Kt58mM6TPUumnFihVKSqBQobgNeUCbqCVQKYCBs+5KUqinb/FCNMRGY2OjEixcnzZbW1dJc/NKVRIsWrhI5s6bq6RnU2OonNDnQ8KqrSvek99BYRti48KFkPTAxqyt7YT+JIz84sVOfZ+8C/AdM55imFFFiB0W2PeBHcq1Xz31K9l872YNu3eERGmGCoQMxXgUIBAgX375pfYFvMspF+I48jvtofh45JFt8txzzythDKaQR0kIEGcFhQIGQo31RCA4fUo6r7TD/D388MOqbPrlL34hLatW6ZxB+tzsIz4Oxou6B7svyB4IkIMHD+p4ndqlkiWdu05FAsQLVLuBAoQjFUBYkIzlqfVVrj4rM5YslZVbH5CZy1tFZsyXgbqpciWfkT5Jy4iX1vwQ8UICxNlo6Xeqkinh9VCApKLv1JD8cGcX4tLHgTykTjgS3ko3e/qsfUPAEDAEDAFDwBAwBAwBQ8AQMAQMgeuMgBEg1xlgu/ytgkBhqY/qUIEAEZFsbkjqBrpl8NwpuXDoJ+k71SbBpQuS7r8qDflhtcEaiew62KUaZsAmU4C4RgsFu1h38LJnd7N7URyluIdNjh2GwI1GgFwIciMonP7xj39UIgTyARKk2sH6Zsc+O/SxR2LHPj8hAPh7ksPtYCe7gKI5RdyPP/5YVSDsXk9qWRS/51BYTJk6RebMmSNLFkNEtAqZErwobFNkp1APAQLhQ3vsnq81rLtcQZ22IX8ghri39bV0mba7cNFCVTfMnDFTFSEU1Lnv+Qx2YqlINePIjrjiw4Wb08ee7h652HlRyY6TJ08qVvw8e/aMdHVdCbM+crnKhEECAsQROvQf8oMsDEiulc0rpaGxoZCjEp9j+usUPayn1157TRU91dZTQUnjebJo0UK5774tsmPHds1MWr16jTQ0lG+v3PqifQgXbN1onzUFScQaT3K4fBtIPYiPx3buVCKE+UsawJ6knWs5x6077g3uU8g7lFsffvihEnoQY/19fWF/eSm5MPaoTICEGVpYUSkZEak/ICugPyRISbqxSepmz5I5LS3SvPVBaVq0VLqlXnokK71BRgZJ00qlw1wPL6I0CvsBIgIkIlMgQEKlJOeG5MdYBUhlesMIkGtZTfZZQ8AQMAQMAUPAEDAEDAFDwBAwBO48BIwAufPm1EZUAwLU/TR01RPJ+Dmpyw1K7kqndJ9sk56TJ6Sv/biSIE0j/ZLOj4Qhr6oYCQkQJUHGscBK0hUyASBB2CmPFRbWKhSQb8Vw3STjsXNubwRKd8zv2bOnsGM+ycgo4FOgZqc+WQmEVre0tCjJUEoQlCvEuvwIrKggJPbu3St/+9vftA9OwZCkH+4c+oMSA9XCQw8/JJs2blKFCvZUkBIoFyjuc20KxRSMyUygYI6CggyLSseY/sesn9xzgXMoPEOCcE/T3rSp02TW7Fl6n0MO8QIfLLmmNDWptVJDfb1mBfFZiB/3QsEBoYFSh74R7o1lFzv86T//THEfQsfh5SyvinXv2vbGMyf0jZBzsjiwNkOxtnz5cu23WnhVUEKQqUJfmL933nlH5xM1BvNbfHbyGxk0RRUN12NeWDso5LCegkxDsVNNeRFXlkAIkGsD8fHqq6/qvIIbGCZRgDA2COmNGzbIc889p+t57bp1OmdJFCi1rNVrOddZfTFWFEwQTqhtIBIhgfK5XIEAqdTOaDzCTCDoh8iIKsrrcJkdqDXS4gcpGQlS0jh7rixY3SrzV6+WOa1rxJs5Ry4NB9KjuR9pGdHsrFREgDgDyvBakCKQKFhqacpW9L0ckiWV7K/GW8PhF3Ntq/xa0LfPGgKGgCFgCBgChoAhYAgYAoaAIWAI3MoIGAFyK8+O9e26I+AIEOov6cCXTJCToL9HRi5fUAVI15GDMnLulDT0XpH08GDkXx6oZVZ5AiRZ2YXCmSs2uQJt88pm3VG9dctWzQOhOFqt0HfdAbIG7joE4pkJKCFQYFC0TpqZ4Ox1UFc8/fTTsmvXLtmyZYsWz0utd8bbie6suFBkvPHGG1rQLRfiXG2CIB4o3kMsPvPMM6pcWLlypapB3P3FvQixgJoC9QSqF0LYKZajpKCADDFUlcApQ4CU9s8pCiBlCEvnBYmAFZYSIFOmKIEUJ0CcKoY+xAkQlA0U88lH4Xdnc8V55ZQyEyFAHAHA/IEhJARELfOLFRX4jkcE0BdIEMgkcIWI+PcXX0h7W1tYmM/nChCFCpfwHyGLmKONGzfKr3/9a20X4oq/VVNexOdJibSDB2XPZ5/J66+/rkQM5EdpDkqldQT5wdxs3bJFFU3btm2TJUuX6thvpQMsWQsolyAtIUHI/YAQC3zyNrzQVqqC+oOxlCNAvDgBojSVy9IiCysjQbpO8tkGmbFosazccp/MbmmR1NwFMtTQJF3DeenPE5qeFt9lZ0WkRkitOAIE2sMLM0XUAivMyoIAIVw9/r8Q80oaj3jmlxEgt9L6tL4YAoaAIWAIGAKGgCFgCBgChoAhcDMRMALkZqJvbd90BOLOLxpvHviSGhmUVH+3DF04LVeOHZLBkydEzp8Rr7c7CjH3CwoQV60La0pkgMSLM6W/lx+u2yHObnS87u+7775CgZGCaNLshJsOpnXgjkBAFRj5vJw5e1a+/eYb+XTPHvnnP/+phdVSC6pKO+hdZgIB2WQmsIMf0sEFfjugxiucUzSHBPn555+1fYrn2PqgcqjloIDNfYQi5cUXX9TQbmycKGrHw6AdyUDBmGI9uSNYCNEmlkL0xVlQFftf+G38LsWIEUcCQSyAB/c3P539lbPAosjPOZxP31zb/O5IKsgQ9wIvfneF/XJz48ZbeC8qhnsVLLA4D0KGjA/ID8gsl1WEAqJ0Ph0I8bb5nT6BK+QSpBK47gfXs2elt7dorVbshqcEMG1iN/Xkk09qADlkEeRQpQyLePsOr1MnT+ra+eTTT+WDDz4QwtCTkh9cj7WDQo9+vPzSS7L1/vuVsILAulUOxooKCMKDdfvJJ5/IkSNH1A4Lsid+v1VSXcXHEs6fynEiigIVSBRfFaAHQcmRlryXkVTjVKmfPVfmrmyRlq1bpGHRYrmcykiPpGUw8FT5wflhoHn0Yk1HDaq+BFJkFAEi+onw7wSujw5AH53y4cgQF9jOheO5X7fKLFk/DAFDwBAwBAwBQ8AQMAQMAUPAEDAEbhYCRoDcLOSt3VsCAVdwU7txLZoEkvZHpG5kUPJXOqXv5Anp7zghQ23HJHe5U7zciKT8nKSVLIkViKIaTKGgGu2SDXfLVj8oOFGopcCH+oOCH0QIPvP8rdqO5+ot2BmGQDIEtPgZFVSPHD2qodF//etf1Roq3LGfL+wUH89CiGyLNWvWKOGA8oJidimhNx4B4or8LgsEFQpqFArYFPvpR5LDKUC4n9jBT3+wbmIHf9wqyV3LZUZQQKY9CvaQP+RWQILQdqFAXOhAlfu8RBniPjaGkCgZULX3k16n4nlxAqREGQC5gQpjwYIFOo+oeLB/4nfIWgiAalkSrl3wclkg4PrZ3r3y/fffy7GjR9UKyylWnDqGZyFWVy4XicwRnoVOsVPNeor2VC0zPKxz969331VVBCoi5rGWg3W8bt06teB69tlndR0zdvpyKxyQXmDLfYJaijFCgmCF5dY3P8cjjcYqP6KRxQgQ/Ush9yotfiojuUy9NMyeJ3OaV8q81lUyf80aCWbOknNDeen2RXKeflOq6kRJCyVPUHVEyg9Hr7i1FwWhO4tJ9/VpBMitsNKsD4aAIWAIGAKGgCFgCBgChoAhYAjcvggYAXL7zp31fBIQiO8TDX+H2MhLxh8Rr79Hgq5OGTjVLl0Hf5bBs6dF+nokPTIodV5e1SJeQBGW4hKfRgESFnq8IL7jNZkZufO8J5uAYi07rSkAUgikiOt2g0/CsO0ShkBZBOKF0N5YdsKfXn1VC6tkS8R3lBcIhEKFvfgLWRbz5s/XNYzygp8oCci8qVbA1jsRJYrvq3IA0uPLffvkH//8p+zfv193u5NvUXqUIwxcIR8FyO9//3stZKNGgVgsR4BArFBUpo1jx46pZRJjJ7cCBQP9cSoMl1uRZDxuTPE+JyU4CqiWkBTjEVCj2xmNVFxpUak/KGQgirCgQv1ARhG4QQjwPEKpUuko9CumLAFXyCNwbTtxQiDXUPdQqEepAOY8A1GcYHPl2m5Z2SILFi5QwiopEewIl+6rV9UK6vU33lDrLUiC8TJdyo2H5++O7ds1/BzrLzJJbrY14aj7tLdXreEgKLGsY706xVKl+2PsOKNvPzdf0RfjaKIPYpRAjvD7LcjUS75xqsxYtlxW3r9VZjQ3S37mTBmoa5CunMiA70mezI+Q+ij8fyVAInWHikwKSg/9JczkijJAtJ+FoPS4wiN6Y8wGg9Jz7EFvCBgChoAhYAgYAoaAIWAIGAKGgCFgCBR9Arz7Xv3MPANsRdx1CIx2DA+DWSnPQG6kR4YkO9Anw+fOyOXDB6Wvo01GOi+I198t9cGwZCQnXsDLjwgQNrqGxSEvSFPGiSw8khEgDnwKj1j0bN60WXbu3Clr163VgqDbcZ202HrXTaYN+JoRiBMCLlPgm6+/llf//Gf54osvCsVq19B4BEiW8PGmJt0xz8558m1Wr1kj8+bOrWphFL8+RAdF8/3ffy9vv/OOZnNAiJB7UanAGy8QU6ynqA6pCAFCP7CacwSI2x1fei03fuywUCtAvGCHRRYKbdOvYrh4cqVXvJ1bkQBBfQFJReEf0gjcIK8cZs6CarzFVo4A4Xz+DoEGMXHu3Hk50XZCi/cQIJAjjgCBZCFzZPmy5TJnbvjsg3BJ8uxz1lfkoWB/xbr96+uvKxHCvDGvSQ5HSJN18ptf/1oefewxVcFgh5WUiEnSzkTOcbZikEbgB5HE+FBJQdK5zJpSvCrjFxIHxXkL1/Mogk2FYaGKw/PTkm6cKtl582XOqlZZ8eD9Ur94sXSlUmp91e+HweihcVZ4reL/dwqQolNVaHVV/OcCARLdVsV/OS3919TS+87+NXYi68k+YwgYAoaAIWAIGAKGgCFgCBgChsCdjkBBAbLlz3tq+i9H/Q9hOwyB2xyBMQRI5DWOJ37az0v9yLD4XZel/2S79LafkO6245LvuiD1+QHJ+kOSDkbEk3y4p9XlgAQpSQfsjib4Vb21dONs0sMVbFe1rJIdO7Zr0Q3bmbnz5hUKx0kKgUnbs/MMAYdAvOBJcZ9iNcqHt956Sy2E2F1+kQyOBEoEisSZdFpWNDdrDggFZNQX7Ozn77yf5HDh5FgZffTRR1rk/fLLL5WMqUQgxP9OwZ7MBmyUXnrpJVUzoLLCjqtUQRG/r5xiAcUAbWHdBBECCeJ22dO3cmHjLhuo0pdqrcRHEpyu9RxnkeSsyyA+wApLPor+EEZOiVbaVlIlCp8D19zIiAwMDEpPb48SSXFLM9QVEB5TmqYocVXfUK/qtyTrxZEfzAlWV8wX6/Zf//qXHDp0SC2xlLRKAFY8O+aFF14oWKexlqplkCS4/DWd4hQukDwu9JyxxhVK5dRNlRstJUCiM9WyKjxCN6xU9MpI0+x5Mnd1q8xavVpmrG6V/OxZ0pkLpDfgGzGroecu5yO8gpNyRN+J0UXLaTZq+Lq8Jhztw4aAIWAIGAKGgCFgCBgChoAhYAgYAncHAgUCZGsNBIj+B2stFd27A0sb5W2IwGgCxIWthgNJB4E0+HlJ9fWJ33lB+k52SOeRgzJ47pRk+q5IZqRPMjIsKZQgXjGPwJO0eEFG+OlCXxNGgYRlIs+TlJdSu6CNmzbK1i1b5KGHH5YVK1ZoQZACoREgt+Fiuw26HC9kOwsqiqpY6+zevVszMVBAhFZvRQlhpQI45xGWjY3S9h075Le//a2GWTfVkKHgskBOnTqlGQcUtN977z21pyqXRxK/N+gX1kkQHg899JBacUEokmFBvkXpUfpZ3ndh7BTUKTZjNUQ/CJyGDOrp7S1kWBSuVyHzw71/KxIg7tnDcwblGUoZMOOfwWq8504tBIhioGqCQPwgDHePh7y7HBCnsqiFbIgrI44dPSYffvShrhfsr1g/Ydvo/KofqGBQoYAByiEINJR4YKGr/yZV6d0YsWJz6iTGCMEDWYf6w62vZN8TRQqiqACJ8IkIkFCdgbIxJalUnaSzjTJj8RJZfN+9Mq1lpeTnz5P+xibpygVqfSVeVkPSx6wL9++NTtkRu0/ic3KToK2+KOwMQ8AQMAQMAUPAEDAEDAFDwBAwBAyB2xIBI0Buy2mzTk8mAi77I/zpF4pjaDjq/UDqhoelrr9XBs+fkQtHD0tPxwkZuXBGvL4rUifDkvZGxPNyYVVPN7mmxJOsiNpgxe0/tMSYuOsU2ii4EcD7xBNPyObNm7WQS0E3WWErcVN2oiEQ1YbHlobJE2B3OSTIm2++KQcPHiyu4kgJMl4BnEIyZB6FZBQY2CmhMmB9j6fACGvV0V3p+2pfhPUVoex/+ctfVImBeoCw63KH++z8+fPVhgv1CQQM9xOqECyVnKqgtGDslAT6RPB9baO/v18LzCdPnlRVzPfffadECEVoSBCIklqPUiLkZhMjtL9u7Vp5/oUXZOdjjylu9yxYUFWBUTMBopMbouXoiDjmjvSoWsgv/BtMhHwQEVZ9vbL/+/3y17/+VfZ+vlfXTTz7I0l/efaivIMIwsINEo81iwompP9qepzXujQqnu+UWay7zz//XAPPWY/cp3EljXavRKlV/qKVCRBuP93swnVU2ZiWbONUaZw9V+asXClLt26RzOLF0pnOyNVURgZ0OwDfe1H4eZXvOzcPSQipSQPQLmQIGAKGgCFgCBgChoAhYAgYAoaAIXDXIWAEyF035TbgSkWgsBDnXp6kA5G6wFMVSGNuWEa6Lsmlk21ytf2E9LYdk/zlC5LND0gGKywIEFQgXiC++plnJAjSkopCXcNo9OQVMwpDaiGUyahl0LZt2zQUnSBidiVjzzJeCLHNsiEwEQTKERIUjim2Qjz86U9/0qyBQUc8JCBAXAg5axcrIQrKq1atUhVGtYyCeH8gOzo7O7V9LLkIJkeVgQ1QqRUV16VQDfmCguHBBx9UOyfaJtuiVF0wqtCuwcyxPIQISIiQfC4nXTESBGUBxWeyJjqjYHb6kvS4JQmQdet0nnbt2qXPG8iraoX0JIRCOUxKiYQ4CRIv4FdsP06ARKqS3t5eJQPI/nj1z68qSeWyP2ohmJYsWaLPXezbnnzySV2zLvz8ZhEg4NPX1ycXL15UGzYs4VAkMV5yVDjic1Ft3sI5KU+AQH74fpiKJamUpLyMpFN10jRrrsxe0SyzuYfXrpH87NlydsSXbl8k52VU+QEBEpL94xP+RoAkfVLYeYaAIWAIGAKGgCFgCBgChoAhYAgYAteCgBEg14KeffbOQSAIzarEi1zLA091HJnAk7ogkHo/L8FAn/R3dUrPqQ65fOhnGTx7SlJ9XZIZ7pesNyKpiATBAWREyDdIKQGSjq4VFs2qKEBKrHMoYOG9r6Hom6NQ9LVhKHp8B32yQtedM102kuuDQLT8wnshrECrygK7HQiH1157TQvLEA+u4FqtJ5ANZDgQok1RnYLyI488omu6NNthvMIyKgzsfbDgoi+8vvnmm0IgOv3kcMQh1lsUrSniU8hGzUCbM2bMGNXlUvIjLAkX5AkRDlGZ2Pd1lz1F6AsXLmjmAoVoMkkIosZmqbu7u3D9asRA4b4tAD/6+VDt89Wwr/Z+uecGhCLkQrQAACAASURBVBGKM2ywHn30USVgmaeyz5gqVl/V2nfvl7Mei382yfNNrbTyvpy/cF5Jqc/2fCZ/e+tvOi9OGVF6nfHwJfz8d7/7na5Z8lBudvi5s76C7ID0YP2jAIGcJKsHZcjEjhgBot5kyuMr+ZHLo4j0RNIZSWXrJd0wRWYuXibLttwn01askJFZs6WvvlGu+CID5INE6o/id50RIBObE/uUIWAIGAKGgCFgCBgChoAhYAgYAobAZCJgBMhkomnXum0RIPScyo83igCBwEgJVlhZ3ssNSW6wTwbOn5XuI4ekr6NNhi+cEentUiusTDCsJIjvBTLspbRwBPkxlgAZpyhUUlCk6MVOdgKbKeZi40MxrrW1VW2E4gXkJEXC23aCrOM3BIFyBAiKBsgFCsn/+Mc/VAlCAfb8+fNjPf7H6SVWVJARqDB+/etfqxUVmTas70IhfBxrIZcVgeIDGyqsuL75+msNJ6cv2FCh0kAZhcXVooULZd369Up8YF/Ejn4UIbRX0XqrxJapOJww80FzT6LMCjBBWUA/2Im/b98+xQVixB3VCIxbkQBB8QHZyrPmN7/5jYagE0qO+mHU4RZLLAtmoou0GjGR5NkGQQYRcOL4Cdnz2R7N/uAFYebmoVo79J/1w3jvvfdeeeWVVxQHyDuI6CT9mCgG432O/jM2SEeyZ/bu3avkH/ckqqiKBFWizsRjyIvEXwABkvPFZ9VnMpKdOl2a5i6QOStbNPsju3CRdKWz0u2lpT9IS44tA0Fawq0D7jvOCJBEU2AnGQKGgCFgCBgChoAhYAgYAoaAIWAIXFcEjAC5rvDaxW8XBNjxGu56p9zDT4o44cvta/WCnAS5IQmudkn+zCnpaz8unUcPyXDnOanL9UudPyQZwQrLl+FUSq+EAsRdKemu2FLM3I52VB+QIBAg7Mzm99JQ9JtVoLtd5tn6WQWBghm/S8YpZmBQSEb9QRA6eSDkKsRDyKth60KlCZNmZz0/sXOD3ONIsnYpBEPIoMBAlYIS5dzZs0qAdPf06HsUsMnJmTd3rtpdUdCfPWeO3ivx3I9q/S28H1liuX92Nk0U3GmPMPbduz/WYvvnn8fCthM0cLMtsMphzny48G+ssJinSpktboiuzD3RLIdqxESl9+N/Rx2EXdv+/fvl73//uwafMzesk1qsr+Ljf/nll3X82LVBityMw603xoHiiDwe7kFCz/nb0OBQgQAptW6rfk8VE7BGURYupN4XyYsnfjotU+cvkMXrNsisllVSv2yZDM+YKV1BSnqDlIwEafElHREgRcPHaniZBVY1hOx9Q8AQMAQMAUPAEDAEDAFDwBAwBAyByUDACJDJQNGucdsj4AgQT0ILrJCsCKkL/Sfd/e0LJEh6sE+yXZdl4FS7nD/4k/Sd7hCv97JkhnqlXlCB+DLieZoF4mkGSLgjtpgBkjwIPQ4su9opxLEjG3sadmmzq52dyfEdwNWLXrf9dNkArhcCZQgQ+EA/8HWn+eHDh3X3ORkcWD9BRCTNvEBBAAmxfv16VYBgg8XvKENKrbCqDc8RIQSTYzmFEsP1BZIDsgUSZNbMmdI0UeIj1olSJQdKE80Eyed0R/77778vn3zyqapATp8+Xa37hfevlQDh87yczZgSPGnyGlLaP6yfIGr4vZwapdyzAoUM88Tz5bnnntP8FJ4zEAPuGvH2mLtMOh0GyicK3R4LTy0ESGnGhSMIUAa1t7frHLz55puaFcO6QKmTlADhPNYjiiGUH08//bQqlSA/bkbmUpzwQ/WE6oNxEXx+5syZQvaNPv+Vuh9NQVX/LigSnc6gMVRDcs+L5NkYkK2TzJSpMmvZclm+5X5pWr5CBqZNl966BrkaeDII+RGEuR9eEFd/JLgNJslCLUFLdoohYAgYAoaAIWAIGAKGgCFgCBgChsBdjIARIHfx5NvQiwhQ9AkLQI4ACTM8wlfkfcN7Xl6yuWFpGhyU3MXzcvn4EenpOC59p9tEujtlSqQCyUGA6OUd+RHfX5ucAIkX+ygwUkRmdzYFui1btmi2AR79paHo1QtfNvuGQAIEnPohEOnt69XwZbIHXn/9dfnqqy/l7NlzQuh0ksMVzVFlPBQFku/auVNaWlrGrN8k1wsJiLwWgeOFftY+xWruFYr5mXRGvFRIFEzG4e5J2uzv71PbKwrue/d+rgQRu/LdUc0C61r648gPxsr9D0E6ZeoU/cnYh4eGlQBgflwGRphkUsazKoaNmyfmhSwQnjPkgpCdAt60S3uQAuQQuRdYuz5VUoQUrZFKRl4yNZUsygqKAZ7XEfnj1gHEE2sTi7YPPvhArdGK4y6PdKHZaPxcE7srxu2yani+Tkg5dC2TG1mtMV6IHcbGOkNlhO0V9yHz6hRYikXhe6qopqq25ot0SUT5g2ugOhIhUWQkEKmfPkPmLFkqc1etkfkbNovMu0fO+4FcFU+GvIzkvYyIWl+F9leFtV92oZWAErNRu0a47OOGgCFgCBgChoAhYAgYAoaAIWAIGAKGQEUEjACxxWEIQHG4DBBN7nB7YYsESOBROoQA8SUb+NLo+yLdV2Tg7CnpaT8uXcd+ltzFM9I01C2Z3JAQhB7eXJGCRH9PEII+pj4UjNq5TUGMndjkG2zctEmVIGQcsGuZXe+FAmSsoGcTbAhMGIFYJgZEA4oLAqbJAtm79zP58cCPcuHixZqyQFAxtaxaJQ899JD8x3/8h2zetEmVTRTSqxVsK42jEtEwXqj6RDFxbYHFpUud8tVXX8uf//xnDULHigslSqEIPE6B1xENEBbc05AKqqIICJ/OF1Qb8fwKp/ZwtniQDnwO7FT1MmO6TGkKc1VQxhw/fkxOnz6jpEwYEl+dAKHvtIl1GJktWO0RAE4bqEnoA32mvVmzZglh87zv5tBlhWheSgnIk0mA6BPV85TkgAyAfPrwww81GBylBGHh1QioOAHiiCSep88++6wqQFDbMT73XJ3omqn5c4HISG5EBgcG5PSZM6q2QvWBugUlCPeiU/YUvllUphjpDBM+/4vfUeR3iKQDjBt9yUOApDzJZ7Iy7Z6Fsmz9Rpm9ao3ULW2WgSnT5dzgkPT4gfipjAReRlIafu7UH06JUlSXlBu/9tQIkJqXhn3AEDAEDAFDwBAwBAwBQ8AQMAQMAUOgdgSMAKkdM/vEHYkAxEcUhA5RAePh1B+8o4RG+L5mggQiqaEBSfV0yeCZdrl05EcZOn1C0l3nJT3QKykKSXp3xRUkrlSVHMByBTzsZhoaGzXfYOvWrbpDm1yQxYsX685vLaJGhysoT7SwnLynduYdjQA2WL6vRVkKsPuiLJD3P/hAs0CcDVESDCieY9tGcR0C5OGHH9YiOxk3rN1rXaulFklJ+pT0HL227pAX3Znf0dEun322V1599VW1JoIUqcUSrKmpURYsWCBr1qxVErMum1Wcuc5QZF/l2lTCxClb6uuUkJg+bboSEbwgUbD94u/ZTEYtkj7/9781M4K8iEuXLlW0giqHOQoPsj+4JnPmyAawgiygPUiS1tZWtclas2aNjoW/J53DpOe5+YkrQPRvgUh3T7ecOX1aSY93/vEP/cnYCQxPetAPcGO8DzzwgLz00ktK0DEn2IGVPk+TXndC50X5G319vXLhwgVVfHy6Z48qQFCCsO7AIW5rFn/m67dMYgIk+p4LIDH4XsuLBHnJiS8Bip7pM2Ruc4usfvBhaVzaLJfrpsoVLyu9+bwMaVRWpPrwinaROi2RisR9a5bDIS76mRxt1oTQtg8ZAoaAIWAIGAKGgCFgCBgChoAhYAjcBQgYAXIXTLINMQkC4a0QkiBUcOIqkOgfC/uZw/fS+ZzUD/dL7tJZ6W47LAMdx2T49AmRq5ckO5KTFCbqUfKHVuq0ylNbqSe++9sVltxVZs6apXYtFJLZrbx69epRO+nju5ZrLTQmQczOuYsQiKywWI8U0o8eOSKf7d0rb7zxhhz44YD0DyQv/Dsrt5UrV6rN0Pbt27WAXs7KbaIIl94313IdCs3sth8eGhKCtlFncD+hqkB1QNg2oduQDLWEwkMwzJkzW1avXqP378rmZiU26bsSIEND2m6cAMlkswVrLwr2kA0U6J0NFb+jCEmnUnLq1Cm1TMISirmCuHJHJYupOE5untLplG7Ud3ZjfJb3aBPSiucOeS6EhWPNh0VfKRFbCf9an0txAkQJuZEROXf2nBw48IPOwwcffqjzUEs2jT5PPU/HAomzY/sO+d2zv9OxgCdjmaz1lGQd5nN5nfsLF87LocOH5fvvvlMiiwB0N65y88cYSvtZDd/Q+BHVUVpSgai6EeZ+JOVJdsZMmbpkmcxtXS2LN94rMneBnB4RuZL3ZETCcHTPC1WSYTvhd1s8iL00k6R0/KOC15OAY+cYAoaAIWAIGAKGgCFgCBgChoAhYAgYAhNAwAiQCYBmH7lTERhr2BKOtJS0oNDk6W7ZOn9YvL4rkr90RvpPHpeuQz/KyPmzUj8wKOmRXEiosBs2lIPUyn+MAZoCl7PBweaGIiT+/OxWRgWCZQu7stmhTTCuO6oVwu7UGbVxTSICEQlCEbYzygKBAPnyq6/k7NmzuuO+muWQ3gJRdgO77SmeowAhFJ2CM5ZKqA1uhcOpWihGM7auy5fl/IULMtDfL+l0Ri5dviQHDx5UhcVXX32lu/NrUcKQqYGKC+LgN7/5jYZtT50yRVUeFPYhHPxIceJwg3iIB5BTnHf3Oj9dVgUYox448MMP8smnn2poPX0tDUMf81yIWRLpPBUUOaEVn++HP3mPtngGoZJgHnkGPfXUUzoOiBmXCULfK1uURTNdQz6Lu5abl8OHDstHH38kX/z737L/hx90LSp22BRWOdz4uaZmfzz+hDy2MyTlIOSSEjnV2qn4fsxizs0xVmWOXPt8714dU1tbm/7NjSsJgeWuV71vyBtTEQESiJfOSL6uUaYvWSrLtmyV6c0tkp89V/rqm+RSTqTf9yTvpcRX1Yez3QrNzUKNZNG20QiQ6ujbGYaAIWAIGAKGgCFgCBgChoAhYAgYAtcfASNArj/G1sJthUAlEsQNItzpSp0QciMjOcmMDEi6/4oMnj0llw/9KIOnTkqqq0tS/f2SyufEw1ZEI9GdCmTigMQJELfjl53LEB+bN29W+xbCiykkxzMVjACZOOb2ySICrD+K85AAFNTfffdd2fv552rPQ+ZCLQoIZznEusUKCxUIZB5ZEpNhhTXReXMkBtkSEB+QPSdPnVKbpTNnz+oufILVr3Zf1cJ0e3u7vq5cuZKIAHL9gjiA9KHYzvghDlCFQCy4PhS+oB1xFFa1R1kcVbq3sUqiX2RivPbaa2rRxXgYV+FpVko8lGYyjHqfwnb4yThxgEqCsUDkPP/88/oMQgWiVlhRMPdkEyCQG4wPlQvZGP/617/0JyRUrdZX4M1a1OyP3z0r23dsVyUIBN11z/5QPEOawCmNOjs75ejRo0p8/Pvzz/V3xgrh446kipSkz334+ZSXkoyXlmzjNKmbM19mNbfK0i1bJbNwiVxKp+WqpKQvLzIcYAmZCvNGVAESBbA78sMIkIk+euxzhoAhYAgYAoaAIWAIGAKGgCFgCBgC1wkBI0CuE7B22TsVgcjqI9oNTyh62h+RTG5Q/K5LMniqXQZOtkt/e4fkL3eG5Eh+SFIBhiGl5MrEMYoXILG8IVMBSyGKj/fee68SIhQlUYFc9yLexIdhn7zNEHDZA1gzudyFvXv3qvXQkSNHtEgLCVLtUAVBOi31DQ1KemChxGvbtm0FKyzWbtJCb7X2anmfQjRjYMc9+SYEUH/91Vf6OyTH4NCQEjQufJsAbl5xYiFJeygMdu3apTZgjz76qKxYviK8X1NhQVld+IqMg+6wD130igRIpXbA1ykJUKj87W9/ky+++EIJG8ZQelQqlLv2OL+cuoXP0WdUO+vXr5dnnnlGx7Jh/QYND0/q+Fep/XLEiSMKIDu+/vprtb765JNPlCio1fqKcaHEWbJkiTz04ENqfUWmEn2PE8hJ5nMi54T2ZuHEqqKlu0eOHD2itmXM27Hjx9VyLjcyogRJ/LkfLoXRoee19yE0wdJXKiOpbKNMnb9I7mndIDOaW6V+6XIZnDpdLvi+9PqBcGfrJyLiIwxdd+HnkfrDCJDap8E+YQgYAoaAIWAIGAKGgCFgCBgChoAhcF0RMALkusJrF7+zECiSH6GtlUjeoxzkSybIa/i5XL4oQ6dPSfexYzJ07rR43ZckNdQraT+nweiTfThFCEVICA92kUOAQIRAiMQDjJPuBp7sPtr17hwE4hkMFNLb29pk3759arH03fffK2lA4b3aoaRcLHsBC6UHIwslduKjaqIAHT9uxPplfBAZ3d3dmrnw5ZdfapEddQEZGowN8sepr5ylVKm11Hjjd6QBJCWEwc6dO1W9teCeBeHH1FUoylOICJBCoVvfH0uAlLNEQqlDlggh2v/85z+1qP7DDz/I+fPnx3SvIgESU4BUIkDcxQiyx8oLUgc7rMWLFxcUIEnWQ+k58bUWf29wYFC6rnTJoYOHZPcnu3X9MS4USLXOA0QWapWtW7dqDssvfvELtfNySpxq/b6m9zUoXMTP5zVXpqurSzraO3Qsn376qRw8fEht1wYGBwv3Sjj9tWd9VO6nI0A8yTQ0Sf2MeTJz2UpZtGGLNCxZIQNTp0t3pk4u5/MyiPVZuPwcZRL9gxEg17QO7MOGgCFgCBgChoAhYAgYAoaAIWAIGALXHQEjQK47xNbAnYNAkQDx8MP3RHJqAxIouZHNDUnDYJ/4ly5KX0eb9J88IQOnTohPKHp+WNI++2drC0FPih1FMQrGWF9RiKQASTh6a2urFpPTqVAJ4jzZb0QxOWnf7bzbDwGK0wSCX71yRQu2b7/zju7ERwUCCVLtcEVU7gZUIOzCh/ggC4RMkLgFkSv6xn9Wu/5E3ncFfogdlBIQH++9957s379fLl68qCqPUouvSkX60vbjhAaWSxTYISr/8Ic/aOEdNQgqLnfEi9yFv0V2UklxgKgZGhzUoPb3339f9nz2mWaVnDlzZlQ7ibGKCvaVzidD48knn1QCBBXIsmXLQvVZlA1Rrt/jKT/KYcvfsIgi9+Orr7+Sjz78SH786Uf9G+qPWjJYII3J+GCtQdwwD8wJhAjvQY7EFTiJcUpwYpywgnDr6+2VEyfa5It9X6jyA3Ln/IXzSsbF11wlxUe153nxWyfSIUZzGX6jeZLi+2PmXJndvFpmrVwjM1atFX/2PLkYpKRbUjKkZH+kFNFvEXfF0AJrVAC6KUASrAA7xRAwBAwBQ8AQMAQMAUPAEDAEDAFD4EYiYATIjUTb2rrNESgWepQAEYpCnhIhlJWyfl6a/GFJ9VyV4YtnZeBkm/QeOyTDF85Iqr9XvJGhsFSkO2nDWy+oIfx3PPAogFGwo7hKCDp2NISi48uPxdC0qdOkrr5uYoXP23zWrPvXBwEKsxRosYZixzpWWNgsdXR0FEK8K7VcXPahmoGCMwVzitBYYUGCsG4h9ShSX7vVT3UMUA/wgiCA/Phszx559733lNRxoeTVr1L+jDgBQjg4+RhYLb3yyivyyLZtsmjxYlVrjck+ibvmxbjT8QrejgRA/XH50iX56eef5aOPPlI1C3ZehKO7o1rhvHBipEQZz8QPAgQFxa6dO2XHJBEgcaIAQgcFDsocck2++PcXsu/LfbreSomCJPMECQU5vOW+++S5559X0njZ0mUyfcb0wnq7ngSIs1qDcMPOixwd7iGydZgj5k+/IyArSpRAkQxD3y/YolUYdGHZ6OSF3zxR9Ij+TGeyUlffKDMXLpWFG++T6StaReYvlL6GqXIhl5e+QMSHDOL/Rq2DgnlWcZkUQtC15wXCveJzIHrj+mwLSLIK7BxDwBAwBAwBQ8AQMAQMAUPAEDAEDIG7AYECAbLl1T01BRQUdwDeDTDZGA0BV2qKPNejHbRKgER7nMn5qPNHJDtMKHqP5M+flb5jh2XgVLsMXTgnfl+PpIPQCiut9ImIr6qMIhEy0UJQ3CKnsalJC3vsbKagjBKEYjI7zHVHNtXnWLaAza0hMBEEKMpCgpBRAEmAFdE//vEPLeRS1CXToFL4dbw9tyZZn6xTiAEK6ffeu1ltlKZNCwvSiYv1ExiMGwtFdrIkPnj/ffl0zx4lDShOU6zWgm5N35JFKyvXJdohLwPFC/flb3/7Wy28N69YofdsJpsNlQexI9RQJBOPuWI584LVFYQHYyAjg8I6cwWJUGu2SpJ5RG1GmPvju3ZpoD2kTrU5S6IAcVCgwDl39qyGuf/zX/+Sb775Rm3JCAgPAj8iCspPfqmlGGeR84FlIAQUyqMNGzYq+cH8FI54Cv0E1pVbMIXLxKzNINVQrRBUjzIH5Qf3DlZejtAJmxwbPg8BEu9aKY5uzURGaogUlfVw1Lv+DDzxA5Fs01SZPm++zFvZKkvve0CyC5fKJS8rV7y0dAeeDEc8h4odo2UYth1TfsTuiwLBMor+KH/juO+7iX7vTWRK7DOGgCFgCBgChoAhYAgYAoaAIWAIGAJ3HwJGgNx9c24jviYEHAES7qKFAHEFHy8gCyQn2XxO6vLDkrrSJblTHdLf0SZX20/I8KWLkhrpl3RuSLKS0724eS9VIEHU23+CfXM2MxQqKaCya57iMcVklCBYuyxdulSmTJkS7qh37UySAmWC3baP3eYIsN4oqFNYp4ALAQIRwi59rLCSFM4dBPX19aqCoJD+6KM75IEHHtRsDNYxRWnUTdfliHbYq2XU0JAc+PFHefONN9QyCtIAeyV3m1wrAUL/UYBMnTpVUExAFHB/Yv+1fNkytbCDwCwSmsnJDy2VB4GqVVAPQORAfGBNRobJ6dOnZGQkF4XUh0X1agSFw7tcxoh7zz1v1q9bJ88+96w89uhjsnHjRpk3f37V6RqPAHHjgXyCEIAY+PHAAfli3z758IMP5OChQ0og8F61+YkTIM76Cvwf3fGobN++XbZt2ybLVyzXueH9wjEJBEiotoguFOV3QFA55QcZLSha+In6qKenJ0aCRUrBwscjSqPkue2sxoodjzJ2VHHIKyTcQwIkJX7gSZDKiKTrZMqceTKvZZXMWbVaZrWulfyM2XJuKC9XfZFBL6XWV2rzOIry4GoFeiWSlIStFwkQ92cH4lgSxAiQqreInWAIGAKGgCFgCBgChoAhYAgYAoaAITAJCBT+8/6+Vz+rcW/rJLRulzAEbmMEwkJPjAChtIS6Q4kQX7IDA9Jw5aoMnTklFw8fkr4zHeJfvSDpwR5pCIYl5fmSgwDhGhGRUigIkrBe7tCtvBWOqJCrxbBUSskOgtEJW6bIR1ESmyF2n98IS6HbeGqt60kRCAINBR8cGlLSAwsfXnv27NGd7bWEUrtCOkqIlStXajA1mRIoJVjHrOfSI2kBf5ybJtwZH4WfU1D/9rvv5M9//rN8vnevtHd0qMLAHZUK7aX9KCgsSj4Yt6rDBotxodTC9guyct3atUocUISfkOolECUFzl88r6TH239/W9UFqFgIdq+mlKj8aCk+d0r7pcTVjOlqJfXiCy8qmaDPmZkzKxJg1eYtTrhAsF250iU///SzfBhZeUEWYBPF2gvVOeGR5LqQaRBNRQXOw9KycqXMnjO7gHvS5V/tvNIcE/rnrLzImUGdA3H4008/KcFDrg7kSHjEFUcxJsapP+KWaAVKOyLoo2wPJT+i7yVImEC/b1KSD9KSqmuSumkzZfbyFbJky1ZpWrZc+qdMk950vfTkPRkIPM248umH5yvJlNbrFYl6x+uUfiuVVwjHqZEichMl/athb+8bAoaAIWAIGAKGgCFgCBgChoAhYAgYAg4BI0BsLRgCE0TAlXNGWZGgwIic1utzeZkyNCT5zgvSdfyYdHccl/6z7SJXL0pjvl8yfi4qSFFkcttrI1uRsgSIbuUt31sXUBzzaKeIWl9fJ4sXL5GtW7fIvffep0W/JUuWaDGZ3c7VCoYThMY+drcgEJFufhBoUPihQ4dUcYASBPsldrOjqqjloECNHRbEHQQIKgl+J9sG9VJ8h/61r1+3wz6Q4aFh6entVWulP/3pT7or3xEHrv/xjffFTf1jS7jjESDuWo7wQZn1wAMPKAlCeHhLS0tB8VLz+AKRrq4uOdF2QvZ+vlde/+vrWmDv6+uNlBLRrn2dt+SzEickHAFC/5mL2bNny4rmFfLgAw9omPimTZvVzouMjUoKoLLjinWIrkFsoGZBgXP8+DH5+utv5IMPPlCbKNaay8iIj6ISXuG8hTlJ9HfVqlW6rrC+2rhxk/6tqalx0p+HcQLEZcxARJ09e1YVH5999pmSHyg/sPhyGTDlAuB1nM5Cq2TJFSmJ0ZoK/oncDuwZ+erwvZQEXlb8dL00zJgtsxYtk9moPzZukGDefLmYF+nxUzIUpCONIvQJBEg+VIEEnqTKEiCjpTJFAsT1p/TbMpw1Iz+S34N2piFgCBgChoAhYAgYAoaAIWAIGAKGwMQRMAJk4tjZJw2BUXYfMUd0LTahAmnI5yTV1yMjnRek+1S7XDzyswyfPymNfVelbmRQMFvhcxAgIQmC0ToZHeVKQ5UJkHhQbniZYrg0ZMfcuXMLO80hQdihPSoTxObSEJgAAvFCLQVprLD279+vBAi7248dO6YF+aSHFmzTaSU6Fi5cqKolCtWPPfaYrl/WrGY08M2lt8pklFBDMmBkeFj6+vs1Y+LVV19VJQsqFhQgSdupVvCPK0ji2Sfcj4zz2WefVUssCvIQCLUetI8yAvKJYPo33nhDC+35PEqJYIxVVDWLsvHGwxzxbEGtg8Ls4YceUtXO0mXLxlqWRf+mQTHdPZ/iY9N2SnKJIM4gC44eOSKf7d1bUEucOnVKSbWiUqJ4pbHzVCzMKyFcVycrW1pk586dqlS5//77ZelS+ls/uRZrMT7AxjJ42AAAIABJREFUPZudNRm5JZBs3CeQOZAfKD9QhlRUEkUEToGzcgtpzPJ3BFeUEeJ5qkrM+Hm9Z1B/SF2DpKfMkFmLl8uKDZtl6vIVMjh7lvQ2NMkVX2TAJ6EqrVZZoX4kIkBU7+j+F2JeVICUeoWVmluVJ0BqXd92viFgCBgChoAhYAgYAoaAIWAIGAKGgCEwEQSMAJkIavYZQyBCoHQTdaEepUqQQLLiS2ZkSFL9vdJ//oxcPHJI+k+1S7rzrGR6u6UegsT3hf9piShVOwFSSn64ySndqU2WAgVKrHbIVkAJQhbBqEyQsDxpW3NthSdCIE6AUJCmMI0VFhZYKCggQTo6OlR9QIG32hHfL45FFCQIhN2uXbuUGKDYjrogm8lKKp1KTExUa5dxqJXX4KD8+NOP8tZbb8lne8Ld+agNyhEgRbs6V9YPrbTKHcVMj/D2KhSOg0Bc9gn35csvvyyPbHtE83qwlarlcM8BrJQgcXbv3i1vvvmmqnLK2WlVIz/CtotKEdQJ5LDQ36amJiWjsPAiSHzH9h2ycVNosYe9lFMyFPo/DgHiyA+HHEoJ5qLr8mVpa29XBcsnu3fL/h9+0NBzSJFKR9l5ih5pTU1TZP68ebL53ntVqYLqZsWKFdrfCdmNjTc5MT6A+wLywyk/yJVBJcXaQmGESqqSJWFpWH0SAkS/R8j4UB49JEDSSoB4kk9lJDttpkxbuETmNbfK0vWbJHPPArmYSmnoeX/gyUgALc8LAkRXgFpgRTDG9B9R4Ed0TghHnJEpZWfKW2DVssbtXEPAEDAEDAFDwBAwBAwBQ8AQMAQMAUNgIggYATIR1OwzhkBVBMJ0EMyt0vm8ZHMjku++Iv1nT0v/yXbpP3FMgovnpH6wXwmSAALEo9DkyIfkCpBKBEhpF9mtvWDBAi1YYrfjMkFUCTLq5FA9Yv4kVSfZToiCt6noY4NFsZfwc5QfZE+899578sMPP6gyJG5ZlKT4TrEdFQTE3b333qsF6x07dqh9EeQIhfikyoxqE0V/6DsvCJxPPv1EA8RRUXS0d4xqp7QoHVaJIyutcRpShZizMIrO41rOCosg9BdeeEF2PrZT1q1fJ/PmzavW7VHvu+cA9krkf0CAQOQ4AmS8i5UdU8kHIEohTFGTLV++XMmo1atX63zwO88W3h93XkqEAnECzf0OWYYdFGvo359/ruvou++/F5QfrCEl0irgXboewsdYSCpjoQbxi/Lj8ccfV1s18pAmex3FYaM/bjwQgcwLhE455UdVEiamdlIYy3xFOOupQjaVnhOI5+cl8NKSq2uUaQsWy7IN98qc5lXSeM9iGZ4yVS7mfOmF/PBQf0B8uMjzUGzlRwRISjNAkh7lCJCkn7XzDAFDwBAwBAwBQ8AQMAQMAUPAEDAEDIHJQ8AIkMnD0q5kCMQQCHe78j882LHDSg0Oit99RYbOnpbeY0dk5PRJ8S5fFK+/R8QfURMsrXFFdidj4SxvgVWOAIkXNPmdXdUUWrEPYnc5u80pKrtMkKlRJoiWCyP7rBoqXTbzdzkC8V38YWj1Fd3h/v7772sB+/Dhw6qkcKHVSQgQB+n06dN1zVK8pnDNT/4ZmyhybFjXWg++Bjssdw/x8/z582ohxS59+s+OfQryqFtKQ93jKpCw1Fz5CG/rMK3BnRfHAYuvZ3/3rOx6fJcqtVC/1HK4MdB/SCfIGxQgWGCV9nuMsiAiFOIYptMpyWbr9JkBeQpRCvmBcgzSg6wSXosWLVIVBaoQF95esd/lCBCsmQJf8rmckgVdV64o2cEYIKH4CXkQD6NPQoA4vOuyWWmaMkVaW1vVSg0ChOcfxBqkjls/tWBd6dz4fDolC/cCSg/W0b59+/S+YHwoQtyzNk5+jKc2KqybCixEkQAJ15iqQNz3UEOTZGfPk9nLV8qyjVtk6uLlMtQ4VfpSdXIll5dBn/PTmksVfgmFNlrhdcLfwlD1WkiQyUDVrmEIGAKGgCFgCBgChoAhYAgYAoaAIWAIXBsCRoBcG372aUOgAgKhLY77/+ycTeVzkiEQ+splyZ89KQMn26W37agMX7og3tCApPwRSWNZohXS6NYcU+ga+/fxFCCuIEcxjsIaBUp2z7MbmoIguQPsPG9e0awFZWyFUhTAkm/ztRVgCIyyfkJFQSGboi+73Sn6Usg+cuSIEgm8V8tBkZriuiPuIAdQg6A6KGSCxHJvarm2OzeuROjr69McDQrV9Ju8BlQUcQInaRtJSRna5358+umn1e6L+xJiIenn6Y97DqDAOXr0qAZs/+Uvf1ECYSjKmCiEaFex6uJaLox+4cIF0ty8Uu2iUH4wD/QNMgRyirmBiEKxMybDIgKq4uNEoz9CghZ1R9eVLjl+/Lh8/fXXqpYgJ8MpP7CR4rmoT0D3s2QixlhJBYHMmDlT+w3p8ctf/lKJX/pP38dYdSWd2EpP/RiuLsOEHBnGwjxARqHQYayMJ06AcMmxCpYQuTHKoQpkXzGTo0h8YKvop1PSNHee3LN6ncxubpVpS1dKMGOOXA0y0hukZcj3wtDzAgMfZYlE4yxkt7gMl2vEyT5uCBgChoAhYAgYAoaAIWAIGAKGgCFgCNxIBIwAuZFoW1t3FQLhzttoBy2u6oEvWd+X7ECfpK9cksEzHXL56CHpP3tK/O7LkhockGyQV8UIBT7df1tWDTLahyQJARLfmex8/BcuCkOmN2/arK9ly5epJQyFz6p2LHfVTNpgqyFQTtHBjn2K1+RRoKTgJxkO/L1UkVDt+qxH1iZFeAi7hx56SH9CglCIx8bIFeBrIQ1cu/H+uywQCJz93+/XIjxETsfJDoEcoXhNVggFborYED6V7kG9j6ooQ+gDhXjspJ555hklQCB5sJSqdSz0g0wJiuwob1CAQCZA6ND3cuN1BXbwg8jg/sd6DFUHRAGY07fm5mZVf5D7AfEUV3xU6meJ4GPMNNPf3EhOUA1BMJ1oO6H2UC4jY0zmR0R8VFIQxQmQDKHnDQ2q9ID8YM04CzUULZp9dA2qoXJr1pE5rAuIKJQrkB7MBSQa88L8sP4d7qXP2vFIkKICpEgpjVIdxbJW+BohWSrVUC/1M2bIrKXLZPGGzTJl6QrJTZ8j/dlGuZLzZMAnrSoMPUcxUp79dhZv4U/jx6s9sex9Q8AQMAQMAUPAEDAEDAFDwBAwBAyBWwkBI0BupdmwvtxBCDj7kJAE8bGhxwpLAqnLDUvjUL/kLl2Qro4T0nu6XYbOnJLgyiXJDg9KOhfudA4zRCIP+yiQVj1I4qGzGqhMUHF58534znYttEb2VhRcG6c0qeoDG5sH7n9AyRB2oc+bO1cyk2wNcwdNrA0lIQIu+4BMjX37vpAvvghf7e1hKDrEQS0HxXmXY0NB3uU5YB0FCYKNWyqVvrb8mijLxM/npbevT7NLTp08JUeOHhF28p87d1YIGT979px0dnaq1ReECGNxRW03psLu/jIESPy+RJUF+cD99+KLL8rOnTs1n4Ix1XpwXYc7lksQT4TRQ+KcP3cuJGRLnhVOGQahwfMAddjSJUtl+Yrl0rJypQabL1y0SN8j4wNyhLmI212FNI9TvI3tdTmiwT23UAVBfhw5fET2fblPySbUN5AFECOa+REdpc+z0pYKZEIQyJSpU+We+fNl/YYNBVJJn2/z5inek2l9Fe8H5BgkHxkmX375pRI6/A4JxXvMjyMASxUo4ytARudD6TeEWlxFjETRV02/P/xAZEQ8mTJnjixqbZF5La0yq7lV/FlzpTNIS3eQkn4/LTlBuVMMPVd6wzEc+j0U/qMj9HWs0fdQrevTzjcEDAFDwBAwBAwBQ8AQMAQMAUPAEDAEbgYCRoDcDNStzbsAgaKFCHt9w521usdWsoEvjX5Ogt5u6bl4TvrPnJShjuOSP39GvO4u8Qb7NbTWIzcE66xRobRhWHqh1FgDAeJ2o2ODQyGR4ls6k9aC5/p167UAiz1M84oVMmfOHPXNn2yLmLtg4m2IsWK1n/el81KnHDlyWL766mv56KMP5cCBHwuKhFqyQLTu6nlKgqBCgCQgzwEihEwK1vGUpilSVx/mgkxod3/Bes5TUoOd/GQ1QHq419mzZ+TUqdNaoKeo3dXVpdZeECGoQpwyxNnOlVOAxAv5Tm2BSoEQdMaE0gLFS62HUyBAGqBgQXWD+gDiCSKqr7dXBoeGlFTgXIgAFB/Y4kG4oJaA8MASD9sofp9/z3y1i+I8SI8CtgjVCpZItREgjqhBlQKu2KNhEQVhAHHjlBKj1REQvSEi5daNO5c+1tfV6XpYu26dqmkeffTRAqkE3hNaG+NMBv1x1m+QZm1tbUriYP/G2CDLWB+O9ClVgLhLV87/CLOZiuRESLD7PMsdweZ4C+bFDySVyUp6yjSZtXiJLNu4QWYtXyne3Hukv75JLgznpTsvkpO0+F5GUl5aPEey640W9gjSPvaPRRLECJBab0073xAwBAwBQ8AQMAQMAUPAEDAEDAFD4CYiYATITQTfmr7zESgUp8KyndaV1HAk+P/svWl341h2pb0BkNQ8zyFFhCIyMiOHGtLl9Xpa7dXtr/6p/hX2crlft922qzKrXFU5xKx5oMR5AtBrn3svCFKkSGrIkCIOs1CURBAENi4Q0nnuPjsCmg00q8YJEr15gebOK9R3X0s7LK/VhB+FCELAjxlKm7EVKTY1SUGQIQFIP6VZVJMC7Pw8Hj1+LKHoP//Zz+SZs77ZJmZgsPGHfxr1CAcpcMGAZJ1KMWTW+9n5mQSh//rXv5aiMDMR9nb3EEamfdQoD1e0JwRhCyyCO2aCfP78czzYfCDtmdLh6FLAvUKrIwcTOGOfTgS3FIsFnJ7mxbXAwPHd3V2BDSzk8/uT42MJ8uZx95vRnwYghI10sfzlX/4l/v7v/16Oh8fAtl6j7rcrsPOZUIaAhu4DgpA//fGPePnqlfyMr3Eduj7oiCDsoJZ0gxG+8Gfch5npaYxPTCRh4WlXi9zRBvW4sic2fRxOV7pn2CKNgfMENHRKvHr5EkfHxx3Oj04N2uMqPWbSoITHRE0JyP72f/wP/NmvfiVfE4i4VmmjjLf0ur3cM+54CDhc/ooLO6driPCDUMxBp/Q2Bp1fBz0MvE5BEAs/Qo9trszCR8AAqdhDGMWYmF3AyuMnWH76DKvPPoO/tIK8n8U5ApTgoxFbj6HnG/iR5H+Yf6s69BWCH1v4fvH1q+qp71MFVAFVQBVQBVQBVUAVUAVUAVVAFVAFfgoFFID8FCrrZ3y0CriGVW0BDASRByFIGMIrniNzuCMAhKHo9eN9RJUivHod2VaEQKpbbFHCKb5tACItSa4JQBIniO9jcWkJT588wVc/+5n0y2e7GBYS2fbGzfz+aE+kHvjlCvQBIByzURxJ8ZeAgLP8WRz+p3/6J8lEYBGcoGDUhwN3bMvEbAq6JwgOCBJYwGd+xdTkJALb6mhQobnf56dBhWtbRCDCYjedISx4OwhCEMJlf8+0yTo7P08cIXwP3STpmf+Ei4SPLtydwed//dd/LTCChfqRwWO6FZ5nHCwsvLMAz2BxLoQh3DfmUPDYnJuGOR8u5Jzwgz+/bB9SHZKMdANCIai/AwU83/x8Bz8IZ+j84P6d5fMyHrqHU/v8XQQgJrbCE70Ix7j/bJHGMcF2Yl9++aU4hngfu+o4SG7ZPWAdzyvhmINNBDo8HjpuOEZ4Dnje3bm/OgAxriabDiWB5eICSQEQtjgMsjlkxycxt/EADz7/CvOPnyC3uoHaxDQOGiGKsYeGR+eH8RYSrHSHn3cDEGNhZPZU0mdr1EtW11cFVAFVQBVQBVQBVUAVUAVUAVVAFVAF3psCCkDem/T6wR+HApcVjGJpMZJt1DFZOkd0tIfCmxco7bxF5XAfcfEc4806MsxKSM3AFVeJZwPWrwlA3DlgWxsWPNkK59HDh/jFL38pBWUGTW8+eICJyUmZBa4PVWBUBZwrge2OWCRma6B//Md/lNZMDIimk+IqDxa86fSgU2FjY0PaYLHozYI34d362po4HLiOFL6v4ALpLnxLET8M0bLtsVjcZsGex8ZiN4HO4cEB3llHCI+NC9siMReChXIWwnmtcb8ZMk5owzZNdCkQfhDe8HocOaPCAhDeH7qBg9s3tuvi1wIZ4lj2g2CA+8KWW1wIZVxGRmcLqvZZckX8UbI/XIsoB2To+CAM4xggDOG+OUg0rCso4S6eJ+eZ9y+e+7/9278FgRLvYdSYx3QT96/u/XJOG0Iltu6ik4Xjm8fD880HzzcBYHdGTK8x3xvQGOeH59E7aGBFZJM56N1wTIKZH4QhE7NzWH38CCtPP8HSZ88RLK/i3DPOj2LsoyptrwLZTmAzPmK77YskK23xSfsZR3NtDX99D9quxq8Pr6WuqQqoAqqAKqAKqAKqgCqgCqgCqoAqkNR17Bfe1//wL4P+8lTVVAFVYGQFLp8xy3JOLgox3arDO8+jvL8rAOT83Rs0jw+QKZ0jaFSTTBDWcF34LXflug4QdzhJ/3zflwIsC7Gufz4LiiwwMweARcSRC7Mja6Zv+BAVYBGYwODt27cCP1j8/v//9//Gjy9eCECgS+IqD45Jgg6O0S+++EIACNu4sZ3T+vq6aSc1Pi5F/es6ANjzSa5o92wL3CxuOycAIQhdIYQ9biEEYYGfx+kACN0rdH9wPwlBmL/BAv5VWl8l/6BbCNLdcsrlmVB/6pzOAKF+hAd8dtf3IJ2GBSDcL/fZbLtFEERnBJ1AbuF44GvcL/e5owAQj1lGQWDvW4/wy19+jb/7u7+TbBhqSqjTD+SMMt7SbiC+zzmBCD/oZuLxcFwz/4PHw+N2Y+4mAAgIKSz8CE1DLGQiNq+iE8SHx/E9No759XU8+vJzLD59iuyDTdQmp3FUM5kfNS+DlsAPvou+QudRNHDl/QKQYX4FVQAyypjVdVUBVUAVUAVUAVVAFVAFVAFVQBVQBYwC6gDRkaAK3KoCnSkgvT6KoejjcYigXkNcKKB6dIjzd69R2XmLxsE7yQQJWjUEUQsZzgy3bVBkWzfkAEl6+3MmNVvz2IIyZ6VzFvXXX38tUIQFWhZL3WNQofRWpdWN3x8FGMzMoOgolJnxbBX17TffiBOEeSCEIAQE3Y+k1dIlR0ogx0IzIQiL3Sx6f/H559LK7etf/lJaZLG9G9s6XTkc3X5+r8J8OnfDuRzosKDbo1Iuo1QuS8snts3izwlA3P4SghA4SsuuqakkcycBDCO6VrrbK3W38HKtmNKtuJwmfA4YHu+zMdJoj+RzU4aBdMsruk5cyysHPggKCEQIhYYFBD3vn7aVGDNM/uZv/gZ/8Rf/H77++s8kwN1petX7VC/HR3eGCR0sbHlFCMJxzWN1+lJTtz6fr7YfNvvD8yX0nPCjJd2oPGQjYhAfkZ9BbmYWs+vrWH26jYdffonc+hrymRwKXoBi6KEWB2h5GUQ274PIw+fWxDlCFNILgKQVv00HyKDWWu5OoABktCtT11YFVAFVQBVQBVQBVUAVUAVUAVVAFaACCkB0HKgCt6bAYPjBj2YhKotYWl0FjQbCwhnK+3so77xB+c0LNI73gPIZgmYNWY+zds3sX3lIa/ZYimy95s8OPZPaFlrTM7AJO1hM5ux0CZn+/HPJV3Ah0yNnFNyazrrhO6+AHZwcpXRKsOjNAvi//Z//g3//v/8X//Ef/wEGRnc7QYYBIHIZeF4CNwhB6Kx4/tln+PrP/kxgyJOnTyUE2zksrgpCBl1PrvWUK3oTiLSaTdQbDXEM8Nhd7o7LAHHui/Q+XReAjOqkkOK8C4sfEbrILxKpbAx37HSb0AnBllcMif/+++/x29/+VlpeMYuE8OM64IPHyHuQg14//8XP8Xf/6+8E1m5vP8b8vGkldjXoYK6oXsflMkzoXGG7KwKdb775Ro6R0IvHJCDJ6ij/CvRw5gx7zbrwc2lTlQIgiH1kYx9BJgdvYhoza2tYffYJlp5sY/7xI7RmZrDfDHEWAo04gyYhh5dxqR/WN0KcAkSxApBhz4eupwqoAqqAKqAKqAKqgCqgCqgCqoAqcP8UUABy/86Z7vG9UWA4AGLm3cYIYgaeR/BqVXGCNA73UHrzAtW9N6gf7iAun0u7LNe3vR2mbgBI+pHMp+0R2ttPvu5CIQu0LiSZbXrYWohZBTKjfnFR+urrQxW4VAE7/pJ/aNjCx2YisFUUi8gsIP/617+W4jgL43SCdI/FYcCDqTd7ibtiaWnJgBCbscHxy6Dv5aUlZHM5KZ6P+ujej0H76WBA2nnhnADiuAiCJO/DwZP0Pl2neD/ssckx2fN03awUfqZzwRBwEHIRfDDv47vvvpP2V2wLRjBCQOLAwLD7mgY7dNGMj4/LOf3Lv/pLyfz481/9ucCP6enrtRLrtT+ulReBDscpj4ktrxzMocMnAR2pDTgAIqNzRLjkQLc5L10tsLwAgZfB2NQsptbWsbT9BA+++Bzj6+so53IoBgHOQg/V2EcLdH5wvCex52CSCB0gfMQKQIYdgrqeKqAKqAKqgCqgCqgCqoAqoAqoAqrAPVRAAcg9PGm6y/dJgeEgCM1YLE35cYwgbCHTqCM+y6O+/w6VndcovX2J5ukhvFoZfrMhDUu4rq1eWS+XxB8nXd3ThbdhFUsXGN0Ma0IQAg+2mHEh0/x6ZWVFCpA3kq0w7A7qevdLgR4AxBRcY3FEsBDOIjkLyXSB/Od//ifevHkjLaNMJgjhXudM/F4C9HI8MEuDuTVshfTzn/8cX331lUA8tnIjBJlmO7dsDkEmGDojYlgA0q/QPcjZMWj7t3XyB+3XZZ/riv4u44XnlBDr9ZvX+O/f/7c4PhgQTthFKOJAwVWOxbXqywQZObfrG+vSou9//q//Kc6Pp0+eyr3qJt1pDl7RnXR6eirjlY4PApDf//73kvfiMlWSfKSucX8VfRP4kbj9CEE8aYNFdOFnxpCbmMLMyjqWnnyChSdPMf9kG+HMDA5bLZyHMWqxb5wfoPND/oWxstPxwyh1xqbz+jJgxDz6tZnSFlhXGbP6HlVAFVAFVAFVQBVQBVQBVUAVUAVUgfevQAqA/Lqrg472Wn7/p0f34P4rMKi3uSs5mfUkmDaOkKHTo1ZFUDhD42APZ69+RHn3DerHB4grReTiFgIWr9i6RvrBu7qWASBsNWSaYrmQ20HXs/185ouk2rW4fAVCDraaefDggQRN/9Vf/ZW0xJK2QtPTkhsw6uzm+39u9Qiuo0DaCcL2QWwn9K//+q/iBKFbgDPtuc4g90e/feDYdS4mZmwQhHzJkPSvvhIYwu8X5hcwOTUJFtQ932YtXOegrvnepFDutjOiY+CaHz/y2929gu4Igg+GvRN0fPf9dwI+CAnevnkruS+uvRlhwXUehFY8Z3R+iOvjz/9cwOzj7ceYnZkVKHvde1F6zDmws7e3J2OUx0QAwpZtPC6X68JjcgBkVGdLtx7M9+C/Bg5XGHOTx65Xgi1Ctr+amsHc6gaWtz/Bxpc/w9iDB6hOTIrzIx+GqEZAKPAjgBcb94dpdMZt8X7fDUDcv0CXnZ1hgf6oZ3jQv5OD4Myon6frqwKqgCqgCqgCqoAqoAqoAqqAKqAKfEwKXAJAhvlj+GOSSo9VFbiKAoMKO7Yeldo0y1QyZzdsIdeoI8yfovTunckE2XmFVv4ImXoJfqtu2phEdIOYUFzO5G0DEM7uTWOQQYUt06KlA4BI4Do6gptZeGQmCGfVf/rsGTY2NjAzOwvOuHcztK+ilL7n41SATg8Wx1k4ZyA6nSB0hLx48UICpVlgvioEkX/FbFYEIQjdH59++qm4BtjWjRk3qyurmJufk3ZvHMPiaGKheBAzvIXTdV8ACPfTgQHmXtCxQycE3RE//vgD/vinP+GH73+Qc0jXxHVAlpOZrg6eH57Hrc0tfPnVlxJ6/otf/EJgCH/uWopd99Tw+FzLK45Btu368Ycf8BuXYfLDD3JcicuOjg/m0Nj75bUASGwynlyzKgHc/CQLQJDJwhubxNTSKpafPMPCk2eYe/opovlFnEQRzqMYlShCU0Qwrg9PHB7tcPtYAAhxiAXk8jTMgO+aJ3NdoZP3D/p3UgHIjUmtG1IFVAFVQBVQBVQBVUAVUAVUAVXgI1QgBUD+uY8DZJg/ij9C5fSQVYGhFbi8aCRzfTtWicEJwB4zQcIIfq0GFEqSCVJ+/QPqe6/ROtlFXDlHEIeSGxKEBoCAvdwJQrwIMUJE4LMpnvV/XNw/F4os77MB666QzCDp1dVVKSC7lljPPnmGpeWlOzOTfuhToyu+dwWcE4Sz6budIH+iE+To6NoFdI5dho1PTk5ifn4ey8vL2NraEhjiFn7Pn09PTbfDs2/rnz/Xvc4WoK/rWHAZHsnJHOQcce3z3HrJbwKDh4ODA64lFJ0RzPb44Ycf8Kc//QmvX7/CwcGhtMFyro/rACy3Rzx3zHXh+fqLv/gL/PKXvxQXGiEW70k8v4MA7LAtxrgewRtzauj0+M1vfiPuD0KQ/f19FEsladHWa3j0bj045EAS2OEJ0PYNhjMOP8snIrqapmcwtbqBxcdPsfb5V8htPER5YhalzBgKMVAjvIntnd+90WwpdXLbjkPXZm7wmb/tNQbBlSE1vO3d1O2rAqqAKqAKqAKqgCqgCqgCqoAqoArcOwUUgNy7U6Y7fD8V6F/cMUUuV9wxjo3IM88sfgVRjFwzBM5O0dh5hdrOS1R2XqKZPwTqFQTNBjItghALQGRuL8EHi2ARzGxfN9e3l3qXzL7t6mXPd3OWNYuNbH/FdlhsJ/SLn/9CZtcvLC5IkZmz6JN++PfzhOle/4QKpDNB6ARhiyHOtmcmCIvrZ/m8ZEdwVv51i+nOScBiOscsQd5nn30mGTdsi0W4x4L65MQksrlsMpZvdDzfIwDigAcdHyz6O8cHW5TxXBEQMAj85csXePnylbglCD6aTeMGKhdcAAAgAElEQVRBuO6DbcwmJibkvDx79kwcH2zBx3uPtOCbmRk682MQAHHOFh4jj4+OFuaXcBzyGI/ssSVOHd+6Ktx9ssf90oCHIYv3BB8xQA+SL04QPgi0AT+bgT8xianVNSw++QTz259g5vEnaM0u4SjycR77qEl7LOfsIEg3/470eyT/6gxiD9c9iUO/v9+ODKnf0J+jK6oCqoAqoAqoAqqAKqAKqAKqgCqgCnxMCigA+ZjOth7rnVUg7QCR9A6yDJvgwYJYLgaytSqyhVM0D3dQeP0jSntvUTs5AkoFjBOCRKHMGW63wLJJILKtQQ4Q1wqldwEqHeLrckHYa396ehoPHz7Ez776mbSkYcg0c0IIQVi4vPbM9jt7xnTHblIBji86QVg0ZzslaTn0448y854whGHTdIewMM1CfK/Q82H2xzkEOIbH6AiZmpJsG8IQOkAIQghECEPY2o1tlTjGCfykNdYgZ8WAnRgEb25q+3230x1Kb+8Lrkze633pcHO2faLjg0H1bG/1/fff4927dwILTM5HCbVaXc4Rz2d7e+lWS8OcKbMO38+wc7o8CDzo/GD7MoIQAhGCkevcZ9LH69pWcfzxGOlm+fd//3cBIBx7dLQ0Gw2EkQkOd+/lnVWOzmYndd5B062bBt2DLfDmvT7ymNwhbasYet7yPWRnZzD7YAML20+x/NkXyK5toJJj5kcOBWRQhQ/+C8BzGVgIIkx8oNxDrTRwK7qCKqAKqAKqgCqgCqgCqoAqoAqoAqqAKnBXFVAAclfPjO7Xx6VAqkolAMPO3GWpja1QMp6HsbCFiUYVODtBefcdijtvcb7zBq3TI+TKBWSadfixKYFJPc4qaIDIoOKbC01nHa93SyxX9HOtsPjMIidbCrEH//Pnz2V2NouTLB7z54QknHF/3cLuxzUYPr6jTcZcDCme1+o1gSAssDN0mpkgDEbf3d2VQjtByVVyJXqNQ45PjlPnCHny5IlAEIK99fV1aYtFEEKnAQvuDoY4R8goY/uuAxCOPNeSjBrX63WUikWc5vPiftjd2xPXB50RdH5wIfygO6fT8dGrp1Z8oVNXr5HuIBXzPqi5gx9secXAc54bnqvJiQl4vn+te0s684gtrwg/OMY41gjd6Pwg7HGOFrdvCfywQMyd14vZH8MAkLbbjyCc7o9czLu+BRq5HIKpSUytrWL5k08w9+Qpph5uozUzj+NmhEIEVBGg6ZmQc3pSgpgB53QSDrr3u38k1GHx8d119YhVAVVAFVAFVAFVQBVQBVQBVUAV+HgUUADy8ZxrPdJ7oEAaWiQR5swD8Txk4gjjrSay9Sr8YgGVwwMcv3qJyu5bRMd78MvnyEZNyQWRUljSZueyFizOZ+Li0lMAxGZ/pIu2kg1iQ6Vd8ZAzsBkgvbK8jEePHwsIYTYIC5UsHvO1YYvEw653D06l7uKoCtjxygJ8GIXi9mAANR0GzF/47W9/m4SjM5uBBevrOEEEEqbGM8EGxyqL7ouLi1hdXRE308OHj0AoQiDC7/kaHU5cnxBEiuJdTgp36ElZuStrI3FcODD5E9Wfe7aAis21L8X7KJY2V6VySfIvjo6OxP3w8sULgR1v3r6VsHO6IQgLCAYISXq1JmubZczBdd9H+g0Pasp7Cu8dzPtgiz2CD+Z90KVDGEX3TgdYHdWZY0PLHcQlvCHIYY4Jx9p//dd/mZZXR0dyjL1CzbvdI+ljbB/r5QDEjIM2GDLtr3zkvAxiLxBXR2Z2Fgtbm1h+so21zz5FbnUd5bEpFP0siiFQiT00PU/cHyZBhA4Q0/QwtqHsSQuu7nGW/IPzEw3AUe8Jur4qoAqoAqqAKqAKqAKqgCqgCqgCqoAqcAMKKAC5ARF1E6rATSngcET72bbDInRAjFwUYoxLs4nW2RnOdt6hvPMG9Z3XCPOH8KsF+M2azAD2pQ1KGn60c0ba+9uZ/9GeiW9Lc7ati61gmiJmFwBx25oYH8f8woK4QThbm+2wCEHYp5+F5Y6Q4u4QZrsRBSA3NZLu6XZS2Rgue4KOD0KQP/zhD/i3f/s3KVBzVj4L1i5ke1Q3yGXgxGWEEISsrCwL9Hj8eFvyQpwrhA4EtmaiI4TuEY7tbCaLIBMgIBRJwEgysM0XqePjtw6cDBsRcd2z6iCHg0wEFyz+E3oQZFQrBjqdnJ6IA4etoKj9q5cv5Xn/4EAcOP2hR7uQbphEZ2E97ZToPhYHPthyjPoSOvE+8vOf/1zaXhF+8DXCjwuPKwAQabnWaqFUKoGtvQh46Dbi+OJC0EM3EvfZwRYHQrrvU93HNRwA6XbdeQKtfS9AxsvAy00gmprG5No61p59gsXtx5jd3EQ4PYeT0EMx8lCNAUaxi+/P9uKSxlly76eTMA1gekSRKAC57iWl71cFVAFVQBVQBVQBVUAVUAVUAVVAFbgHCigAuQcnSXfx41EgDUBcvdS0xDIzejOIkY1jjNHlUashKhRRP9pH5c1LVPfeoH60g6h0jiBsIogIQVJF1kTG7hZXspKpz6baX6VnPXcX+LpbwbC3jR8EMnObhWMXWPyrX/1KZm5vS0D6IjJsh5VqW2NqpDr7+OMZ4cMdaXq8sTjPFkucjf/m9WvJZmBAOrMZGJB+cnKStMQabuuXr+UcTsz8YBsmuj0IOxbm57G0vCxtsR5ubeHB5qbAvZWVFXElzM7MYmpqUt6TyWZN0fwujW86PeJYivoSZl6riq50ctDtQaC0v7+fQA8CEIIBvib5HqUSavV6z/ZjPZ0lqZyMtOL9WuxRN+axEDI56EHwQaBKNwjhB89JOow++QWmD1C97EzXazWcFwrS0ovgg+OJDhA6Xni8dBi5fR0GzHbeI9OZJ6kw8ws75DwgBo6Z+HIfsZfB+MISFh5vY+nJU6w8fYLc8jKquTFU6PyIAtTgo+ngR6rlYW+/n73HqgPkJm4Rug1VQBVQBVQBVUAVUAVUAVVAFVAFVIF7poACkHt2wnR3P2wFugGIC9iV2b2SB2IgiICQMESm2UR8fob63ltUdt6guPMSjZNDoFKC12ykIEiX0yOR0fw86dAzAgAx7/NkSRf/3Ax65oCwgEknCCEIC5ssFNMNwtnyfnC9/v0f9kj4uI+uF4ij64CF6bdv3uDb3/1OMhrEDfL6jTgWWMhnYZ+uhus+0gHXBHZuTHPssgUWxzYXwhDCPjoW+PNFgpDZWQlXT5wh2ayAQVe8ZwHftc5y11B6fwcV2/vliMjPYyCKI8nxEJdHGMrioEe9VhfoUSgWxOlROC8gf5YX0EHARMcHIQjdD/wZ1yUIcJkrbj/7OSC6X+93LOljoDaETIQcvEe4Fnq8Z9AFsry0hGxXy6vkfmM/0BsSgPB9PBYeE8EZnUTM+/j222+l5RWPn7pQu37H2n9suVZWpp0YH8luJS3S5IynNmHWM+0OPURMfMqNITs1g7mNTaw//wLz29sYX1tDa2IKZ2GEcuShhgxaNiDdQJOOEZT6hK4sFgUg17016PtVAVVAFVAFVAFVQBVQBVQBVUAVUAXuoQIKQO7hSdNd/vAUYOsT5/RwEMTN5HUQxM0PtnOEEcQxMlxqVfiFPJqH+zh/+wrl/XeoHR8iKhaQaTURhKG0z2J5zTVdcUClXeQzZbl+DhBTzGuX2fi1gx/ps+F+zoIx2wMxCJ2ta1jUZEHzqy+/xObmlrhEcmO5obNBPrwzrkc0jALpMefaNRF0iBvkzRtxg7A1FmEIWxixqM3skOs+TK6HAXyODhJacFyz3RXhBov2BCJ0JrjcEDpCCERYzCcQoaOBC6EI13VQhDCE20oyRCyB7HVNdR9L93Xork3+PAojgR31Rl3aVLHQT4hRtpkex8emtdUB84OOj5E/zUvBn63E2AqKzw56OJjk8j36uTwu03oQAOHrvEc8evRI7g/MDvriiy+k3Rh1pK7ULAFGDixc4QSLPlEkx0vQQfDxX//1n/juu+/le5crQ0Ay6rG213fgozPwvZM7SDJ58uCXBCCh5yP0A0zML2Ll8TZWnnyCpWefwl9aRsEPUIaPauyhgQAtL4PIY9w5/zVoZ9CYjaY+zQVB9TPZaQusK4wkfYsqoAqoAqqAKqAKqAKqgCqgCqgCqsB9U0AByH07Y7q/H6QCSWC5rY25C9OUuFy9zM31NbOTTUssD5mwhVyd7bDOUD7YQ3l/F+XdHTSPj+AVzhDUq8hGLfhxiNiLpdgW0bWR6orie7ZnfB8HiBN9lMIgi5ssXLq2Ngw0/sUvfoFPnz2T9kGLC4sYnxiX2fFyPNoK64Mc29c5qO4WRPyeBXkW9lm8f/vuLb7//nt88803UtAmBCEcISTpl1MxzP4kDhA7JrtbwHEbDohw/LJ9EyEHnSCEH84RwuK+gyAEJYSCLjckDUOcKyT97Paz7c4yEFKWyDyL08M6Pgg+mmxtVa2hXDEggwvBBhcXan50fCQaOfjBdQg7+H4uaffDIK0GXbO9gsIJfgiACISoDQGpwNGvvpLMD7a8IjyiTh1B59yZKwAQN2YIxugg2t3dlVZXf/jDf8u4YbZJuWw06JcNM+g40wBEjDip+2gXkjCSpgAI/UotjqexCYzPLWD+wRbWP/0Uc4+3kVvbQH1iCkf1JophDKLs0AskIB0WgJh/O1JZHx3ZK2xvaD+sFwRx7+3uijjoxOvrqoAqoAqoAqqAKqAKqAKqgCqgCqgCqsA9UkAByD06WbqrH64ClwGQ9lG7ucK2bRXLXgzNZUgvW7Y06mhVK2icnqC+u4P6u7eov30DL3+M8WYNmbiJ2IsQ+kDTCxBx5rCAjxjmu84qmCu2DqN6rwKh+xkLxCxmsijMFjefffaZFDoZkM4WQpzl3T0TfpjP1HU+fAV6ZTC49k4EHOVSWdpfsajNFkZsicUsB8IQOh24Dov6V31cFpaezsFxRX2CELcQcPBr9+x+TucIxzwXF6QuIeq2TRbhgMvKkdJ2ks8DAzxC09pKgEVooAVdC8y0oIOjUCji7PxMoAdBEZck5LxaFYdMrV5Do94JPS693ge0mLpMJ6e9O5fUg+CDrg9mfXz5xZd4/vwz+X5ldVU0oR4X4McVTyL1qVVr2Nvfk7Hxxz/8Af/9hz/g7ds30uaL8MO5XK74ESngYZwfFwCIpc2OQbjkD95xOTrrMTC9vIpHn3+F1U+eYebhQ8TzCzjP5FBAgGIINGLi8IwFHwZ6yH+Jnc/ewQm33YG4f1hS46gnB1EActVTr+9TBVQBVUAVUAVUAVVAFVAFVAFVQBW4BwooALkHJ0l38cNXIA1AeLRdndutAJ0ARH4Yt1v1SB/8KERcKiE6OkJj5y2qL18g3N9FUMzDq5cRxw1EiOwsYr6XrawYu3szACQprvWYOe8Kn4QgzAbhrG+6QpilwGKwm/GdDjn+8M+8HuFlCvQCIDLsxQURyTMhR7FUkjZGdIMQgjDT4cWLFwJBXKD1dUDIKGfJgRHn5mAh3wESwg1eB651Fl0hBCI5mxMSEH649lip9lv80jg+jAMmne3hnBuu3RXBB9s8EXQ4Z4fLA3HwqLtAn9TL+7mwrgFAnBOMUIPHTYeMa4vHllefP2c+0Ja4PsbGx0Wr6z6c68PlxjDT5MWPL/DNN7+VtmkvX70S+EE9XNu+63xmfweIuSMSUhhYYR19XiwOvMj34I2NIZiaxuLWI2z//JeYf7wNLCygPDaOo1aMQgjUIh9hHCDwAnggCLGeD7tdt+/Gx8d/FtyzaaiYtFPsc377jYfraKLvVQVUAVVAFVAFVAFVQBVQBVQBVUAVUAXuigIKQO7KmdD9UAVSCvQHIC4hpL2yFNZcZkEcw282kCmXgdMTNHd3UNt5h9LOGzTyh4jrRXghu8jzPbaIJlW5i1OAR3WA9HKBpFsHsSDMWe4uSJp9/jkDnCDk2bNnYH4CIQgLwINazuhg+UgU6HEhJG2gmEPDdm5xLC4ItnI6P7Mtjn78QUDIb3/7W2l3xAI4wcCg8O6bUtVAELo3fPnMtMPJtc4Sp0cqCyS9Tr8skPSxp792YMPBED4TkrifS1Hctc/qas/U65j7XX+mu5KXOBwuu07dte8C5Ak+GGpOBxive17zhKH8OUEQHTIOGnXv0ygFenecdMMw5+Tly5cyDuj+4Nds/8WxQteMOZx+ARnDj4aLAMS916AH49TzEFhgHfseoiBAlMtgemUZG59+iuXtJ5h9+Ajx3DzO4KHgBSgiQDX20Yx8xLGPgCHpBCBti0dXqHr7c8UYktzXLQSx/06kj0z+RRliTAyvhq6pCqgCqoAqoAqoAqqAKqAKqAKqgCqgCtwtBRSA3K3zoXujCogCvQGIeyUNQVIOEFvIY+j5WKuFoFIG8qeo7u/h/PVLlA/eoXF2iLhaRJbB6HEEX2YHczby1QHIZcHN3dkJbrY1QQgLn3SAEIC44OOVlRVpj0MQwnVuojipQ+oeK3AJAEkXrzlOWOxn4b9YKGL/YF9aYv3mN7+RkPRXr14lEITF7+vkgwyjZrumbh0AqSL7KGBxmM+6jXWGve76ghLPkzZWk5PM+TDZKIQdz58/T653ukDY7sqBj773EbaU4h2x/01RJHAuFzph6ICh++fNmzfi+GDWB+HHycmJOGPS7cuGPdbLdO4NQNoB5V7stwGI7yPOZhFMTWFiaQELD7ew8fw5ZjYfCPyoZLI4bjRRjIC6n0WTuR8RLUAOgKRD1J23o3vvUg4Q+VIByG1cJ7pNVUAVUAVUAVVAFVAFVAFVQBVQBVSB+6GAApD7cZ50L1UBq0AvB4ibxSwoA0EcIxtFyLZayNRrCM/yqBzso7j3Fvmdl6ifHiJTLSPbrCMTMVbXhqrbNjtSLrOzxQfJ7ma6uxDeXqHHaQjiAAhnhbMVEFtfra6uSv//p0+fSnGUs8TZFovFUTcrvns/+rVGGrS/+vqHoUCv82/aYsVotpqSe8HQ7/39fSmCE4bQCcIWWfyeLgA6BNzjtpwhbrvd18VNzbi/rf2+bJQMAgZ8nc6WxcUluZafPftE3B68vun6Yu7PwsKCuD6cA+ZC+T4JPjHFe3M/smulDBvpfaGjg3CDbh+eZ+bAEH7wfNMJQijCdVzex2Xg9qpXSfteZ+CHwQ6mbRUhiLTCymQBBsA/2MDDL7/AwuOHyC4tojU5hXIQoAQPpShGNWY+SIBQWl6Z94v/g9aOLgeIweCdD5Nvbntu2Tc4p2B6TXWAXPVs6/tUAVVAFVAFVAFVQBVQBVQBVUAVUAXuiwIKQO7LmdL9VAVEAXfJdjo20iHELJexi35WQAgbyFfROjtD+WgP+Z1XqB7sID49hlc6R1CvIRM24UsYupCPoeGH1Ndsq59eAMRszuyne2a7In6Oa3XD9zMDgf3/3QxxukJcQDohCEEJC6XpbBAFIHo59FTAXhYEga4tFrMe3r17hxcMSf/DH/DjDz8YCHJ8LBDEZWW4wnj3mL2O0m0AIldLsqlhAeNln21abNmZ/u64f6JWRmnw4Fp60fExPjaGyakpzM7OYWtrU5xddH0QgNDx4dpd0d3V63p2x5tsP3F/9AYgXJ/nOZ31QafH73//ewEgzvXRbDQQRlFKLyPYTUKQZNyY2yiYrGQW3o0DeH4WmUwOYzOzGF9dxeL2Y2x++QUm1tdQzWZR8j0UowiViIHnQBOeTWYi9uB/xkUisCPpWmhbbPUAIHLfVQBynctX36sKqAKqgCqgCqgCqoAqoAqoAqqAKvCBKKAA5AM5kXoYH4sCvQFI+uilJCbB5hA3iN9qwqvVEZYKqOePUD3YRfntK9QP9xCfnyKoVZDz6BwxgcCjzE43M4pdmEjvfvrdDpB04ZFFUMINtsGhG4StclgoJQRh0ZQLZ4xLUHQupy2xPpZhfgPH6VoisThO0JE/PRVHyNu3b6UlFovjL16+xM7OjjgEuI6DIO7jR7kW+u1yGlQ4CDIqZOkXU5EGn7fJPi5zmrhwc7o6eK0+3NoS58eTJ0/x9Klxcy0sLiY5H6613SAniRTw0weV/trmkPB8lZj1cXQk5/Obb7/Fd3/6E16/fi0tsJj7wiB4IRICax0wuhkAkt6/jq+t+yMSf12AVhwgMz6J6bkFLG1tYf3z55jZeghvcRG1iXGcRTHKcYwGPLRiDyFbeiUOEkkRsSHq7TB1uY+aoA9zD+7xUAByAzcS3YQqoAqoAqqAKqAKqAKqgCqgCqgCqsC9V0AByL0/hXoAH5cCgwGIAQyuAUsMP+ISwWvUgWoZzZNDlN+9QW33Ler7u4gLp8g0a/DDFuIokmIhm7cM8/CloJgCIKmv0+93YKXbuZEOfnYghIVUQhDXEmt7eztpm8NsEAdChimgDnMMus6HrQDHHGGIgJBSSXIgdnd3pUj+/Q8/CAxxEIQFc5cRwsI53QV873VBSLdT6qYASDdQua0z6ZwS6QB3Qktej3Rp0dlB0PHo4UPweiUA4TXM9nZ8nddskMkMCTATG0/HXUg047mMYwFVdO6wrRVbXvFc/um77/C7b7+V80nXD1/nueMjfZ/h964V33XuIbKXBMb2ueN+J3dQH5EXAJkxeGNTmJxfwvKDTSw9foylT58hWF5BIZPBOTyct0JUI27JpDJJ0HyyQZsjI2HqNvPJvng5AGG2kzMepYBP1yDRFli3ddXodlUBVUAVUAVUAVVAFVAFVAFVQBVQBe6KAgpA7sqZ0P1QBYZS4HIAYuc321ZZZg4xH17kwY9C+Gx3VSnDOztF42APxdcvUNt/h9bZMWL+nKCE4egOgtgA3fantmcaSysr5wCx+y4Ftz6PbndJOh/BFViZDcIZ4iysEoQ8ePBAQMhXX30lbbE2NzcxPz8PrtcvH2QoGXWlj0oBB0FcuyRCjvPzc3F+0BXCFll0hrCQTjhC90A+nxcYQhByXQjSnQUyKgDpd7K6HQ23dVL5Oe7apBvLQQ9CDrauY4YPv95YXxcYMjc3h6npaWlfl7Xt6zyfnrTLH0aXi2EfaYDK80G3zuHBAX588ULyPv74xz8m2S6EWP3AVTfwuABAOrI1eu2rbeln73Nufy+4b2IPsRcgCrLITc9jbu0Blh8+woNPnmFifR316WkUx8aQh49SDFTDGGFs8j2k4ZVzqjg1LGM2wMNEe5jnfiHodt+TFlh2fesUSTuKFIAMGpX6uiqgCqgCqoAqoAqoAqqAKqAKqAKqwH1XQAHIfT+Duv8fmQJpZ8ZFl0YnAEkVE+3MYba5yoYt5BiOfnqCyrvXqOy+k1yQZv4UYbUqTpFM1IKPEGzGwjYqZksu1LddTGO8b8I8XDZvHwjSq71WugCZ/prrctY4C62EHgxHd9kg0lJnYQFTU1PSOovOkXQbro9sQOjhjqiAG4cspNMlQBDCUHTnCiEM4df8GZ0EdBkQhLisEL6PYdrOXdDr43u1WnLr8bW7DEC4f+lcD16HvM54vfF65LWXOD4s+HBuD8JJrucyPkZxWKRhQvueYrSi44MOHsINgikCKua4fP/ddxJw//LVK4FZXIfnxQHSQS39egOQy6CCuROaHHLbLpDGFLfDcksmwgiQGZtAbmYe06sbWHy0jYVHj7GwtYV4bg6n8HAWAwXCj9hDS4x3HngnMwDEjBb7adboQweIvffKs7339qPOchid/0Ykd+uue/R1HU4jXoK6uiqgCqgCqoAqoAqoAqqAKqAKqAKqwKUKDNeVpf8mLpmd/JEqrwDkIz3xetgfggL9boi9XSJmMjCzPmIEYQi/VoVXPEfz6EggSHlvD+X9fcSFPMZaVWSiOjyvidgLBX5EHkN5bYsWlvlilvlMjU1urT3qhuna3GXFyF4z5FmE5exxzjjnjPK19XVsP36MT549k2BlzjpnZsjU5FTbDaL3+A9hYN/6MThHCAvrDMiu2ZwQFtgJRAg+jg6PsLu3KzCEC1stsX0WC/Bch8X2XtkY6WDtbtBxseBuHQW3fsS9P6CXg8Q5PQgyCDsWFxcFeDDfQ1weGxvyNa89Ag9m9/AaFLdHjkHfGQEQo8MPJFApraFz7VB7OnRevHghAecu54Png44QgimeT7kV2byPYQv7bU7gbiD9biQWBhMK23Zc8hNCLb6FoDkOEHhjmFlcxeqTZ1jYfoqpR4/gLS6hNpZDJQhQgifgg5kfdH7Qq8fN0CNjcpUc/HAYxN1gXdOz9nPfboV6L3xPV5V+rCqgCqgCqoAqoAqoAqqAKqAKqAJXUeDyCc+jbTH9B6H+cdjxl/XX//DPXdXUQYWA0aTXtVUBVeCnUKAbinTNALbfstCWiULkmg2gUED98ACVvT0U3r1F82gfQekUQb0IL6oBccvMdjb4xPSot7wjcPDDHVrqvioBvKmGNvJ1n6Tmfi2C3OcQhkzPzGBtdRWPHz/G888/l5ZYhCArKyuYnZmVtlksvvqBP1Lx9ac4K/oZd1QBm+HggIjLCqHj4yx/Jk6Dvf09aZG1t7ePw8MDcYbQbUBnCIvuBCF8ds4QFuwF9jE75JIxby6OnxaApLM80nkedGzQ6UGIQeDo4AevLS7M8hAAsrmFtbU1gR/TM9PyHrnmPHvN2es/DTCGOfPuvpB21TjwQZ15HngO6Pb48ccf8MMPPwqQcuCjX2urYQBIwm0TWtv7dx/ng3NnTO6JkXWB+B6DRoAgi+z4DKZnlrGw8RBrnz7H9NYjxCvLEnaeb4UoMY+GYecCky1Qdp9t75lpQ0n6Dq6/lQ0zmnQdVUAVUAVUAVVAFVAFVAFVQBVQBe6jAr0nM1/9SPQvyLR26gC5+kjSd6oCd1yB/pY53gbZDisThsg0avCrZbTyp+IAqe69Q23vDcL8EfxaCV6rbjJBpFgrc5TbrVhSCrSBhy0RJq2zBsvUDUA63mGL1Cy0skA7PT2NRRuU/tnz53j27JnkhKyvrUtRlu16NB9ksOYf9RrJpdEJINJZIQQatVpN2l8VCkUUCuc4OzsTFwgL8gJCuJycdDhDWJSvVc13Zl0AACAASURBVKuSQyGMI32NcCz3gYC3fT7SOTuurRWhIWEHHVaEGoQchB2EHvyeC1+jy2NmekauPb5HWs9lM+Y6S++47d2UXM/2te47US93SBqC0MlRLBZFYzo+fve73wn82Nvbw8mJgU/Vak005vv6Xe+DtO7Yz448jc4ZMgn0sBkl0gyQ98SIzwZkebkxYGoOs+tb2Pz0Cyw8eoKxtQ20pmeQ9z2UAFQRo0HHh7g+UgAk+bhOpXrdwXXuzm1fKbp9VUAVUAVUAVVAFVAFVAFVQBVQBd6HAgpAblN1BSC3qa5uWxV47wpcKD0me2TaYUXIxi1kwyZQLaORP0X9YB+VndcSkt46O0FcKgKNOvywBWZ+mLZXbHxvbCBS/zOd8ZO8EPNdqjf+AB0uAyDdrbNci56lxUU83t4WJ8hnn30mbhDOTmfLHhZ1CUtGbcXz3k+X7sBPo0AXAElCF1zB3jkz2OYoiiTzg06PSqWKYrEgbbAIQo4sCDk6Ppbv2TqLkISttAhBmq2WvJeFej5zCVsthFEk2+XCYj8XF7Q+qGjfLVAabHC8u/wL93WQCZDNZKU91VhuTK4LBz4INpjrwWuG0IPtrQhA0u2t6AghMKFLxG27u3VW9z53ZPt0QSDuf6/WYdSlbgPO2WIsyfn4/nt8++23ElJP8FGrVRGGUQKSXGbJZVCl36BqAxDrA2F4uax8ETOYzI9IjkaAMOFHFCPwA2RzYxibXcD4+hbmHj/B2qdfYHzjAZpTUyj5AU4aTZTDEC0PAj7YKitxf9BZJ+DI3Unbe9v/7v3TXCb6KaqAKqAKqAKqgCqgCqgCqoAqoAqoAj+VAgpAblNpBSC3qa5uWxW4owoYdiHJHvARIYhD+K0GvHoVKJ4DJ0eo7e/h7N1bVI8O0TrLw6vXMO7FyDJDxDlCbAAwy4KRF4NNfziR2pUR+3tQOoW51AGSaiOUbuHDoqxr1cOZ6wQgDEp/8uRJkg/i2mK5Au0ouQR39NTpbv0ECqQL+q6dFaGFZIY0m0nrq2qlgjKXUkkcC+eFguSDsFBfOD+X7+XrQkGgCNejo4TOEhb7uS3nMiFgcSBklEOUrJxsVlwZhBUEHG7h+J+cmhTIMTc7h7n5OfM8Nyc/E2eHXeju4NfO4eHaW0mLKzo9bDh6L3jRvb+Drrd0GLdz3VCX05MT7Ozs4IcffxTnx6tXryR/hS3HqF8aFPEz+d50u62rX9+uEZa5K5pHup+fCz2XtHIDgKMYUSvC2MQk5pZXsfjoCda++Bkmtx4hmltAbXwc57GHchyjGsdoipPNbJ+B5+YuaRx15sF+gsPeMUcZIbquKqAKqAKqgCqgCqgCqoAqoAqoAqrA3VdAAchtniMFILeprm5bFbijCiSNf6TgxgheA0GCKES2UUO2XETz5Bhn796htL+L6sEBokLevNZqIBNGCGz7F9byQi6IBYKY0uFohbxBAMTJ2KvAyUIti7d0fxB+sB3W0ydPsLm1ZfJBZk0+iJvBfvUi6R09mbpbN67ABUdDu0SdfJZzcDh3R53tsqpVyaVgsV6AiIUhfOb3/HmlXEa1WpXgdbbZ4tf8OZ8JRCLrbjAh20SLnQ9X8HfPBBS8BpyrgxBEwId9npqeSqAHQ8sd+CA85MJ1CUwc8LjMNdXv2unWaxAA4e0hjAxMIgDi8RNy0OXx6uVLfPf99xJyvr+/LxpSJ+rd3eqq+3Oufm07IJEGIeZO5m5lAsLQPh8B8z5y45heXMLyw20sbn+C+WfP4S2voOgHOI+Bcx4fQYlng84t7CAAIQgxIEgByI1fwLpBVUAVUAVUAVVAFVAFVAFVQBVQBe6dAgpAbvOUKQC5TXV126rAHVXAtayy85pl5rFzg2TDFsZbDfiVMlqFc1SPDlDYeYvK/g4ax/vwSkWMNUNkwwgZFvIcAPFigSCs57FFTPrRBiLdrWWMF2VYANJLTr63Ix9kcRHra2vSHuv58+cCRTY3N8HiL2fJs8A7sEB7R8+b7tZPpECfcPL06DXRDybTI93OikCEiwtGd0HpLiy9ycB02w6rxdZaFoIQBEi7rGYraYvF7TgIclmAOcc1F4IM97VrW+XyPvhzfu1+7oBgum1WGq6MovSFtl3u+u/KBEnrxeOlM+bg8FBgBx0f33/3nYSds5UYX6NmokFkwMNlgIOvXdiPfoEZ9vZkXu50f4gDhNtK4IeBIII/CKR4TJkMJufmsfJgC8uPtrG8/RTZlXVUJmdRyuZQBFBh2HkUI5RbHD+j7fawRwMvTiMQ00JQH6qAKqAKqAKqgCqgCqgCqoAqoAqoAh+jAgpAbvOsKwC5TXV126rAHVXAdZs3YEK62yctWDKIMBaHyIQt+PUamoU8yvs7qOy9Q3X3NVonR/CKZQS1BrKhaRhDBwjdH6Et4EmP/I5j7/6+UxhT2GyDkGFlcwVP98wZ4iwCs5XPg40NfPrpZ/jk2ScCQZhvsLCwIK9xHRaANSx9WKU/svUGARBb2O+niiv0p+GIy/voyP1gLgRhiW2r5eAJXSCt0IAUrp8GhByzDloQ/HHhWJaF32ez8rM02OB73HJVyHHZCBgEQPhel6XiHC+EHAw1p+vj5cuX0u6KIIQ/d+3AerW36pWR0p1Jkuxr28CR/lHi6mjfo2xrKgsppE0Vz7HLBJHflKS3H7ITE5hYWMDc+gZWnjzF3NYjTK5vojk5g+PIQyFiy6sIDWa8CDjhfY3pSea/dtKHJx2v2h6QdIbSR3a96eGqAqqAKqAKqAKqgCqgCqgCqoAq8NEroADkNoeAApDbVFe3rQrcUQWM78K0nPdt13uDQViRM7kgfhzCi0J49Qq88hmi0wPU99+isvsOxXe7aOXPkW20pBWWzJj22gU8brP9MD3ze3TWTwKHrwtA3GdxOyz8ZoKMtPZhu5+V1RVsbW3h8ePHePbJJ5IPQhgyOzeXtMW6o6dJd+s9K3BZuPegXeuGc2ko4r5mnkSUcpB0rMPWSXE77FtK8J6BhOklnc/h8zWb19END24mK6P3UfdrgZVem1CDbcAODg4EeHD58ccfxfHBAHk6PlwbsPT2hskccZ+TaN5x9+nc5/R9yNyXHJRw+R++wA8XUi7eOLnFMWslh/nVVWx98TkWtreRXd9AODOPSpBDycugFHuog64PAz/MDY7ODwIQP93sSnYq8Z7QSWQhsnpABl1Z+roqoAqoAqqAKqAKqAKqgCqgCqgCH6ICCkBu86wqALlNdXXbqsAdVcABEF8AiMveNQCDQeaEIG6adBA1kWtV4JfP0Mrvo8pw9LfvUD86gVcowqvWEDebQNgCJLOAwcSdN24vZs5IutmMKf+5xBDTIubqDhAnc1IslYKlBz/wMTU5iaWlJTzY3JRskO3tJ3j0+JFkhrAtFvND0o4QFpT1oQpQgesAkJtQsJfbQa6cAQ4U99k/1f53fI7kg5vAeDpY2OqKuSj5fF7gBx0fBB8EIPya8IPgg+s7mNPPpdINlbo17gYg/WBCkvjhHBji1KDhg40A6WYzWDgmuAiy8McmMD41g+m5eSxubmHji88xsbmJ+swcypkczhohSmGMBjy0zMAxcec27JwAhHdadw9MfvGyd0HeLuXeK46Vy/b6JkaVbkMVUAVUAVVAFVAFVAFVQBVQBVQBVeDuKaAA5DbPSQqA/LrHX939Gmjf5i7ptlUBVeCnUiDdgoVXe7shVvt24COEHzXgt6pAo4ioVEDjLI/G0RFqe3toHB2idZpHXK4gCJsQ2CEbNo4S11zGOU7aLV9SSMQCEANCrvZIF2F9z4fnG6DCdkBjNiSa7a8IQ9Y3NsQJ8snTp3j48CFW19YwNzcnIITrdz+GLThfbc/1XXdWgXSlepid7Gqd9b7HzW0BkL5gRtwSBn4QfDjHB1tbEXgw54OOj6Ojo54ZH5Q47VRxkne3uBoIQvqcKwcX3J2HrfoEAst5Ni38Qp/P4F0PiALkpuYxvbqJxa1HWHvyFFPrG4jnFlCfmETBz6AMD7UwRjOGwA+7KdkDi3XbX3X9lmXudu1fcoWXDAVArn6fHGYY6zqqgCqgCqgCqoAqoAqoAqqAKqAKqAI/tQIKQG5T8UsAiP6BfZvC67ZVgbuggDNqmO706VJceu84J7olc5u9uAGvVYNXryLM51Hf20F9fw+1vX208qeIy2V4jbq0z2IJEaDzwwSsS1MZe8dpR//aUqRnA4KvAUCkdGgL0OmZ5KbGSFeKJzPM2RqLzg9CkKdPn0prLLbIoiNkcXFRMkK4DsOi2U5Lc0Luwkh9T/ugAKSn8K5VVxpMEHow8L1SqQjcYJYHQQeBB8EHMz749fHxsThCuL7LKemGHoPA0fAApLMVnzkY047PwF9zTwqsA0TgB7lHJkBA18fEHKaX1jG79RRzD7cx/+gRvLlFFIMMivBRCGNUJeiczjmzZQdA2qCXn2nveMn9r1tW98KgBli9Ggm+p2tDP1YVUAVUAVVAFVAFVAFVQBVQBVQBVeAGFVAAcoNiXthUCoD8y6C/vG9zP3TbqoAq8B4UMC1azExl9/9uN1LzkhF5DmgQgrTE6ZGpVREUC2idHKO0t4PK/j6qhwcIz8+QadQQtJqAF8JDCI95IswVSX2W6b3vwAeffckSualHryKqZIT4vgRFT4yPY9o5QtbXxQmyvb0tzw8ePBAYMjk5KTkh7dZaRpXkxnmD+3tTx63bef8K3Jbz4v0fmdmD9PG5oHeCD7a52tnZwY8//IBXr18L8Njf3xfoQTcIc0CazabAD7njpPJMrnNsFx0p6V8cja+t7bYwmUTmjtcOIucaIbM/eL2PT2J2eQ2b259i4eE2xje2EM8topwZQznIoOIFqHoe6rGHluS4pOEx+1jZz7MtttzdtROKpFuZDfuLrgKQ64wTfa8qoAqoAqqAKqAKqAKqgCqgCqgCd1eBYf8uHPYI9O/HtFIKQIYdN7qeKvABKtAGIN3gwQUDm570kbSzihAL0IgQIEI2bGKi2UBcLKB6fCjwo7y3i8bxEbzCGeJKGVGrBoR0hLTEFRLYaGHXHMYAEF8ChuVnrhXWDWrtiqMdbXRYAKUjxPMwMTlpHCHr69IWiwtdIfye7bKcI2R8bKwdmm7Bx6CZ6jd4GLqpe6TAhwxAosi0uCLIINBgfgcdHXR8EHaw3dX333+PN69fY//gAGdnZ0nGh3NUOfjhTul1r6PeAMT5MRwAcRAkkjZ9pJhy/+G9h9dzJgt/fBK56TlMLKxgfuMhNp4+wwzhx8IyKrlxnDRa4vqowZO8DwITOj/MtlIP6y6ROCX743QG0sXjHvYXXf0F9h7dBnRXVQFVQBVQBVQBVUAVUAVUAVVAFRhBgWH/Lhx2k/r3owKQYceKrqcKfOAKdAKQTghiyoYuHNiEoxOEsK0Vl0wcYSxqIdNswKtVERXO0Tw9Ru1wX0BI7eQQteIZ4moJmbCOLNf1GCvsio/8PAdAbLf8GwIg3TPUuwuu8r35obS4Yrsr5n9MTU1hYWEBq6ur4gIhDNnc3MTGxgZWVlYwPzcn7bH8ILg0iLobunzgw0gPr1uBO5YFMvIJsr93tTMznH8ilmBzQo/z83McHx0J5Njd2cE7Lu/eSdD56ckJCl2OD14TvVpdpeFHv2yRkfe/fecSYMt+Vy7WnO4PL4oQx/Sm+Yj9AHEQIDszi+mVDSw8eITlx88wtbqBYGYOrYkp4/zwMihHQC0CGrFt8EfHSLp3YGpHTes/+3COkC6vXdtANuwvuvoL7OhjQd+hCqgCqoAqoAqoAqqAKqAKqAKqwH1QYNi/C4c9Fv37UQHIsGNF11MFPnAFLgMgPHQHQIwDxKIPfu2ZXI9sHCMbR8hFIfx6DTED0k+PUd7fQeVoH5WTIzTPT+GViwjqVWTiJoKILhK2oXEYgmHlvmlHc0MtpfplBPTafhpW8PWxsTFxfSwvLwv8YD6IgyDra2tYWFwUUEIQwnVdi6x0cVcByAd+4Qw6vPsMQFLww7W3IvRo1Buo1qrtfI/DQ+zu7WF3d1cWuj8ODw8FjNAZ0m5z5a5zI1r39ZZuL3dzfTjT+DaCZ+9XJvMjNjcyL0AU5BCMT2JsdgaTy6uY3XyM2c1tzGxuI5hbQNUPUIGPUuyjFvtoyeIlmR8Ru10lYyEFPOzP0gDErGmyQNxDAcigC0lfVwVUAVVAFVAFVAFVQBVQBVQBVeBjUUAByG2eaW2BdZvq6rZVgTuuwCAAIgVLu4jvw+MSI5TCn2lgFVgIEoQtBM06vFoJUekcjbMTVA7ZGmsf1f1dhOd5BPUKgrAh7bBYiGQAsXg/mAVwCQDpVxjtmxgS27nrXYXoduHRzmi3r0uJ1lhCxBGSyWTEFULIQRgyNzcnrpAtApGHDyUnhC2y6Arh64QgbO/jIIgCkDs+8G979+4ZALnQsksQZSwQgzCjVCrh5OREQAddHgw059cMOWeLK+Z/0BXCEHS2xmKbrM5txozF6Hh0u0Hkxe6Vkgu2zwlLttl1JxC6yiMw2NY09KPzzIBX3vf87Bj8iRlMr6xibXsbcw8fYWJ9C9HcEkrZSZSDLOoeW135CJGRxn9yA2S7K8tQeC+U8HPZj1S/q45EJXcHNcfQ+5417C+6OoPnti9d3b4qoAqoAqqAKqAKqAKqgCqgCqgC70eBYf8uHHbv9O/HtFIKQIYdN7qeKvABKjAMADGlPVNKZLsXxhe3CEJsMY8QJBPH0hIrw5yPqAmvVUNULqGeP0Xt6ADV3XdoHB8iLOQRVUrwGlX4LeMGERCSAJDeJULXiseWGTsKiT0Liq4AfQkAaRdo7cxsk10sj3TxljCETg8HQdgOiwCEzhC2yaJThBBkenpagAnBSTcQ+QCHjh7SZQrcQwCSzvYgyCDQINigo4Pwg62tCD+4vH37VtwehUIBtVotAR79HFzdjiy3XgcEcRChh669AGjndd8NQNxdi437UjAkBjKZLMbp+piZx/jiCmY2HmD5yTYmNx4A88z6mMRRK0YxApric6M7LQMfAXzppmUhiABhC0A6E0BSR5D+BfYyf8uwv+jqL7B641EFVAFVQBVQBVQBVUAVUAVUAVXgw1Rg2L8Lhz16/ftRAciwY0XXUwU+dAVi05LF/X/vw22HCcs8ai9Gy86rFseEABDjBJE++3EIcGk14DVNW6zo9Bj14wOU9nclML2RPwEqJWTDBjKEICYK3bbCspYTy0JMj32DYNJzqbvDhS/su3OBdAGNUU4pP49whu6OtCuEsGNxcRFra2uSD8IWWYQhLjh9dnZWYEjaFTLK5+q691yBewRACCe40LlBmEHgQWcHgQddHnt7ewI7CEHy+TyKxaKAEa7L99Al4rbRPmsXHR+CJKwucr/h/wR82gvdrJC6+NvtpfoBEPfeNnixzi7rUDPJRQZSiA/E8zE1M4vVjU0sbm5h9uFj5FbWEM3Noj5B10fOZn0Y54dpauXDjwP4MZ/bAIS7K4aQjjZYvX69Mvp2xaR3DfBhf9HVX2Dv+Z1Bd18VUAVUAVVAFVAFVAFVQBVQBVSBPgoM+3fhsALq34+9/kL3vv6HX6dqDH0bywyrsq6nCqgC90EBoQvdnek7d9wAElfAMxiCDhBTHDStqwhAWBx0DbNMe6xIGsf4zRr8SgmNs1OUDvdROTxA7fgA4dkJ/FJeAtT9Fp0jMQKPRUZjxZDN+Swwmp4z7ULmxf0jQDFZxF2lUr5Veta0X7t4d+sur7bXSCxydutRxCBnwPcDTE5OYH5+QdpgEX48eLAhMIRQhO2y5ufne7pC2GKrZ/uf+zBedB+HU+AOAxCX60FwwWwPtrgizCDYOD09FdhB8LGzsyPP/N6BD65L6CFXerfLKtW+qm+YebKORa68mNzllnaAOCeWhQvtu49tmWevd2ln5RHCCk2Re5HgWnFmWPzB1nTZMQRjU8hOTmNmeQVrjx5hbnMTYxsbiGfnUM1kUPI8FEOgGnloyt3LN9sk+CDojX14dIDwP7mfmAB0uT/1fZjXFIAMd9noWqqAKqAKqAKqgCqgCqgCqoAqoAp8vAooALnNc59qgfXPfQCIwpDbPAG6bVXgTihgQUivfbFzquUlkwyQtMJP0InL8nDv51oSOIwYAfM+Wi3E9RqalTKaxXM0T4/QONpBbfclWidHQLGCTKOFCQTstC/Aw2SOmMB1zt924CWZzU0+Yh0sdJ/IvnUXI/sAEAN05IN6zMw2YMfuhjlum1bs6rf8lu4OtroaHx/H1NSkwA4uS0tLAkIIRdgmi0CEPxNXyPi4tMjyg0CyRm4q9P1OjCHdiYsKtAnaT6JOX/CQ+nSCD0IMtrgqEXrk8zjYP8DO7g7evHmTBJoTepTLZQEkBCV838Vsj4sg5NIDTcVk2MgdixYvRGgkV6jkDrn8Idd2jxke4sYQRgrfs1DRQguXVdSi72NsEmNzq5hZ3cTC1ra0vJpYXUQ0M41yNotaEKDleWjFkIDzFswigFfOn80nknuNL5+Z3B+s0+Ryd4e7zwwaApeBlO736u9lg9TU11UBVUAVUAVUAVVAFVAFVAFVQBW4XwqM8jfhKEemfz+m/yr3vv6HNABp/4HfL7JzFKl1XVVAFbjjCgx5n3UAJKkN2uZZXfm/AiIcRpAmMhI+HAEsotariEtnaB7vor7zAo2DXTRPzoBiGdl6E0GzBS80mMPNsI69CPyPzhNmkJitGwDCQqhAEwEgBCWph5tJnsw8Nz+w88QvaUtjfS/2/QZUeF0ZzXZb4ghhcLppk8U8EOaCsB0WW2MRhtAlQghCV8jszAymuvNC/ACezxZg+g/THb9SRtu99wRABIQQIsYmyJwAg7kedHoQahB8sNVV/uxM2l2xzdXe7h7e7bwTxweDzQlI+F65znxfFrl2eozRYcCLvNddT1ZFt6kELHap6/BkSAiSajUV2Oue175pncclgO8FiP0AUeDDy2URTI5jbG4JU6tbmF5/jNmtbeSWlxHOTKCaCZAPm6jxXpNwUHNniDxmf6RvDwaC8IbkmnbJy3K59oKoow2T9tpD3oj7RKlf9VP1faqAKqAKqAKqgCqgCqgCqoAqoAqoAu9bgWH/Hhx1P7XOlP7zXgHIqONH11cFVIGBCqSbSUnxkyAkaiHTrMKvnMM7P0Tz5BDlg0NUD45QPzhCXCgi17QB6bYFVuRFCJk9QkeILTnKzO/YQ+Dab3kxWCht/5NBYJH+B8S0wrLNa1LPvQ6j7QIxr6Zxjlu/7SKRTj5ShPUEgjA0nRkgk5OTAkQIPghF1tbXTWbIgwfSJos5IjPTM+IioZtEIcjAIaUrDFDAtbiiW4PggyDDtbfa39+HWwg+2PLq7PwcxUJBwAjXdW2u0tkeNwXmkqsq5QTpPpyOjlj2Wk9f1w54OveX2Tcfnp+BH+SATA6t3BjGFuax9HAL8w+2ML3xEMH8Murj06jlcqj4QBUxagREcYwgMllGDo123kfcHrYdIck+JwBEh6UqoAqoAqqAKqAKqAKqgCqgCqgCqoAqoArcVQX6tMByBb/08109BN0vVUAVuOsKtCfCs9AYIRu3kG1Vka0XERbOUDk5QeXgANWdXYQnpwjKZXj1GuJWA1HERjb2P0NR4EngOoPXbQscyzbcTHEHLC7MTLdhxC7TpN0Kq1cZNk3JewEQvqd/Ky3JJvD9pE3W3NwclldWjDPEBqYTiiwuLGJ2blbaZxGYEJ4QohCIsM0WF22XdddH+PvZPxc+TljR7fRgUDmhBt0cDDCns4NOD4abcyH8kEDzahXNRiNxexgOYMd+V87HdY8yuYr6TGzpNS9FGuBZ9iCZH9bxZVNEJNgcfoDM2ATGp2aRnZ6DNzuHyZVVLD56iOm1DWSXltEcn0Ih9lGMY1SiEHXCD7mX8D5CJ5nNEKHLzHN3hi4LT/d+60Sa6w4Jfb8qoAqoAqqAKqAKqAKqgCqgCqgCqoAqcOsKKAC5dYn1A1QBVSCtAEuLQRwhiJrIhHUJSY9rVUTFc7ROjtE6Pkb96Bj10xPUzs7QqlYQR014cQiPrbUIP5grghgZC0IcipBwdilemvncHQaQ5AcmL6TtBOl1foZxgLQBSAdIsW4Qt1U3e945Q5wrhM4Q5oLQBUI3CLNCCEdcXghfn5qaStwhBCE3NRNfR+T9V8DBD+Z5sLWVZHqUSgI86O4g8KDbwwEPl+lBMOJcHi22pONiW2YNamU16PVBqg4CIMk10754zHXM69U5yByogIeQ7ar8DOLcGCbnFrC8sSmOj5kHmxhbXoE3PYvW2DgqQQZlP0AFQJ3vsxlD7hcgAhAXoC6flwCQQUekr6sCqoAqoAqoAqqAKqAKqAKqgCqgCqgCqsBdV0AByF0/Q7p/qsAHpoAUQQVchBKQHsQtAzQaNXilIlpnedSPj1A9OkL1+BiN83PE1TIicYQ04YVsj9Uy70UkIERqo8nMbRtgfCGzwxGRWwQgdkZ4GlSwFZFbeCqdK4Rh6Gx9xUyQxaUlyQlheyy6Qtgyyy2EJAQhzh3C99EdQqDinCHu8xSQfEAXi9T8Y2nj5tpasaUVgQfzPBr1Bmr1Ggg0mOdRKBTkmc4OQg8CED6fHB/jNH+KSrkCAR5RlLRr6x43wwCOYdbpdxaGBiBsJ5fKG4niSGCmAZoWcGay8McmkJmcRm52HlPLK1jc3MIsQ87XNuDPzKERZFGJPRTCEJU4QgOQgHPncEk701zgOV9L53x8QCNKD0UVUAVUAVVAFVAFVAFVQBVQBVQBVUAV+CgVUADyUZ52PWhV4H0pYAubkgFgIAhY3CTIiFvItBrw6lWgUkZYOEfj9BTNkxPjCMnnUT8vIKqVkQkb4iAJOAfcBp+bwHQXkN4rtPwiAHEtrC52shnNAZIOQu6GEK6AnVbchUpLeHrA8PSstL6anJoU2MF2WGyZRTcIF0IRtywsLMhrXM+1y0qDkI7Pt3d4g4h6B1i/r5Ggn9tfARNizoJ/jDAyXswaPQAAIABJREFUIeZ0bdDhUTgvCNDIn+bl+fj4WBwfBB+EIGxrxfUIRugMYXsrvj/J9EiNg8uAmYnLuV4IWzcs6QdAkk+RC9GDz/ZxsjAEyAS507XBFneh7yP0MshOzWB2ZQMLG5tY2nokLa+8mVmEk1Oo5sYFfrS8QIBHM47RglkYbt5GoEi+N5/MFn1m0e5WeoWqAqqAKqAKqAKqgCqgCqgCqoAqoAqoAh+GAgpAPozzqEehCtwTBdoAxBQcZY47GHLOrzNga6wWglYTYFusUhFhPo/m0RFqR8eonJyiWTiDVy3Cq1fgtepA7MqaYi2xpUuXYdDVy98WdF0LrA5w0aHgKADExbK3N+AKy4NmywsciUyBl48gE4i7g2CDgIOgY2F+Xhwi/SCIc4bwPVycO0TyQ3yTH2ImvZuQdnWJ3I1LxY0N5w5K53g4lwcBRr1WF5BRLBWlvRVBBzM9+EwIcnJ6It8Tfrj2VnSIuDHlsmjS533YMXABYLhskA4J2zk4aVxi43aSNdNXlET5yPXflaJjxynhh+f5AiIEgEQR4sCHPzEGb3wC3sQkJhaWMbfxCPMbjzC3sYVgbgH1XBYVz8d5xIBzvpX+MDP+DWY19xsHQAhDBIjY43IAxLTE0ocqoAqoAqqAKqAKqAKqgCqgCqgCqoAqoAp8CAooAPkQzqIegypwTxRoFz7b5UUpSLpwcxtw7sURvLAFv9mAX6vCK5cQnp9JS6z68TGaJ4donp2iVTpH3KiafJA4gi8AxEEQ2xdLJrI7SNEVWp4KVTcFWbdf1wMgw56OpL1RGEmRlrDCZX3wmTAjl81Kq6zxiQlpg0V3CPNBCEfYJouOkPTCllnTUyZQfWJiHNlcLtlud8usvvv5gThHhivgu/ExvEPGbXdYkNCtszvvfCbsoLtDcjwqJsejUDhH/iyPk5NTMLuDrg9+71weDDevVWuoN+pJnge3Q+jhgEr62G8PfHVeTx0o0NixEtDhgIc8iwPMLHy4zA1xKiWQjtSC9wbTsio7PYmplSXMrK5gZm0Nk8vrGFt6AEwvop6dRj2TRQ1AzQPqMegtM5YwoX/mcwwAaWNPF67uVvAYhi53AQUgw97DdD1VQBVQBVQBVUAVUAVUAVVAFVAFVAFV4K4roADkrp8h3T9V4ANSoBuAtFvfuJnZ7YNNwtJDtsaqA5UKmmfnaJ6eoHF8iMbJMeoCQdgWqwI0a/DDBvyImSKQxZUxGfLs5n+3y59cwZZDY0IT87AelZTqSeOeVMnWvdwNVkY7We1COOehe8atYR/uNZnB73kCRoJMBswAcQ4Rwg6CEAapOwgyPzcvgMQsBoTkxsYEovB96QwR2aYNV7+QJ5IqHF+10D+aGje/9jAApAMUyAAYPPe/FwBxP0tndrjsDkIJwgmX4ZHkeDQa4tog9CDUKJfKKBYLODs3Tg+2t8rnz1AqllAoFsTlwbBzBzuGBTG3c/56w4+0C4RAIQ072pkbLgfIogfPEydGKDDUh+dn4AcZ+JksMmPjyBHmLSxgen0V0+trmF5bRXZ+GfHUAmrBJIqhj0pE8BGhSdDh2Iu7BzhDmA1UT67apGWeue5lfxV+3PyFqFtUBVQBVUAVUAVUAVVAFVAFVAFVQBVQBd6jAikA8usezb4HF4Le477rR6sCqsA9U6CXA8RSBzM32xYuTacq6+aI2RYrgtdqAY06vGoFKBYRnp+jnj9F9fQEleMjtAqn8MpnCBpVZKMIQQxZ+DDtbyKErgmOZ5IA3OIaZSUQRGaOuwe/JpjodoWYfUy30Rr1dDhnSruQ3QYg6U9P2lf5ftLGSvJDMhlxiYhDZHwcExMTshB00ClChwgBCUGJc4vwe8KRdLC6a5vlgtUdDBnaMTLqgd/y+v1aj/VsTSZwzJ5dCz+6/zG8ABC6sjFkFEg7s0jaNYUMK2+1EuBBhwfBBUEHMzoYVs6FLa3cwp+LC6RalYVghFCE7yVAITxJZ3ncsoQDNn8RfpjrzF4NNF0IX/TkGszY1UPPZHDYhB5k7JXFE0Bo0eI2ggyQmUB2cgaTswuYZbj5+gYmV1YQLCwgnplBOD6BRnYMdS+LOgLUY1/eS9eHtLXq+NWl8/cY4zjrumot+OAxjIZAevza9H5PjH66KqAKqAKqgCqgCqgCqoAqoAqoAqqAKqAKdClwCQBR+KGjRRVQBW5WAQdA0s2m5BPa3XJMcdIWpc1LsRRTpZs/21y1Wsg06ogrFbQKBQlHrxwfonl6iPjsCCidw6vX4TWasq4XhYjjCBEXIhCPz20AYu50zgFi22el3CNGgdsEIObzzaPzvusK7+mfck0WxJ27wGU80MlBgOGeCURmZ50TxDhF0kAkDUHS7pCxsRyy2Rxyuaw8Z7lNu13nGHEh7ulckWRfuxwUt+M+uHxcDg1AUuMsrb7JII/NOOxapMUUQ7np6OAzwUQYiitDnB1105aq5p5rNQEbhBl0cHAh9Dgn/Dg/T4LLCTzcNhzs4Pf8vAvuHJdZMcCtMiiD5upXdyf4c9+ZPA0DlOSqiQyEzNqWVwIo7GDmFWWuKgsWMxkgl0MwOY3szAIm5pcxtbiC6eVVzK2tIzu/iNbkFOrZMcn5YMZHLQIahCfwEHkOY9rOV5ccnNuH5KqzwNM5xgY3wEoDoKurqO9UBVQBVUAVUAVUAVVAFVAFVAFVQBVQBVSB21cgBUD+Racy3r7e+gmqgCpgMwB6CeGMF8nNyIIIBylYWiUECcIQfqspGSGoVRBLRsgpGicHqJ8co3p6KnAkLlfgNWoIoqYBIQJA6AMxnhBrOkmhB/NJbJ/Fh/muXy4IX7ueA6StQW8AkjhDUmIlpVcX6J4qhrtCOVd3GSLZbAaZDGFGVgDJWC6XZIrQLWKyQswzXSHT01PiEKGDhN9PTU4ZZ8nkZOI0ca20MgHhiAlavwBFRLreoeu3DUWSwr9zanQBg3S7KjmLKUeHcXLEAh7CyIAO175KWlg1GsapUauJS8M5NQg4pJVVqYQS21mVy/Ia3Rw1ujosCHEOD4ISAR22NRY/w0GtbujSrdeo+t08CLkIQIzzwrSy4zOvDT+KEweIuabS7eQMAok8Hy0/g8zkFCYXFzG7to6FrceYXllDdm4B/sQ0wuwYGpkcKn4WNS+DhuejCc84RgSRthFixyXb4ybTC120wYe97ntfjnZrne4XvaGrAqqAKqAKqAKqgCqgCqgCqoAqoAqoAqrA3VZAAcjdPj+6d6rAB6lA2wnSeXjdAIQtdGxJ0nTvd4VVsLAaIROHCMIWAoKQSgmts7y0xaowLD2fl+D0uFw0kKRZRdhqIA4biOMWELNk6wKZ06jD5RY4V0h3O6z0Pt8UAOl9mgcVrvsVwvm+tHskDU34c9c6y+WJEGi49lmEHgaATGHKhamnQtjdeuIaydlMkZyBK4kDxWaL+EEnHEmDkrSrQRROwZL0cY1S7O+XwwHr9EhncrivXXB4+lnARLOFRrNhXB2Nhrg6krBy26Yq3apKMjxS4IPwg6CE7yHsaDSbSUusFp0dcdzh7LjqMQ9zgxg0jobZRteVmkrTSIeKm2uULitqziWQhU4QxotzCSTjI8jkEOQm4I1PAhNTyM3NY3plFTPr65h9sInc4pL8vBlkUQ2BCpfYRz0O0PIITsQbZnLOR3xcaHEm7zfXu2zOZQL13fbtXvcjHo6urgqoAqqAKqAKqAKqgCqgCqgCqoAqoAqoApcooABEh4cqoArcXQVSACSJSfdYqJSmN7LQEZKJQmTCEJlGE6hWEZZKaBbO0MifoJ4/QY1LIY962QSm0zniR6Fpq5Wel+5a4cidsRcA6ZbqbhdCGZ5ujqTT5SAggsAh5dxw7a0cHKFjRNpfMSTdNyHsbIlFWOKAiXOPEIq4HBJ53Qa1M3zdha5ze+mvE2CSdo/Yr3u21uKBcJ/tszsT/aCHc20I2AhtCHnYzuUg2CDoINwgqOBzL9Dhcjkq5TKKpZKs60LInTsk7RBxOR0OqLBdlrTNYtsy276Mr5nDMA4Zt9zWhXjTAMQ0uTJXpIyvJGS8DUDkMwUk0LVF9OHDizPw/RyCzDjGp+cws7yCqeU1TK6uY3xpGWPzC8DUNBrjY2hkc2j4gbg9GtLqykeT8INXrccr1wCQjvZ5owroXFSu1V7ybI6rP1u529f9qDLo+qqAKqAKqAKqgCqgCqgCqoAqoAqoAqrAh6yAApAP+ezqsakC91yBOLbtbaSQb4qO5icRIEHmpgFOACADD2OxL+2xUK8hqpTRKp6hfs6g9GNUz05lCYvn8CtlePUqolYTCEN4zFngjHybNSKz1y+0wOol5t0thMps9q5Q73bYeru0290Oqrswz+9ZvOemfN/kjBBmEHS44HWXIeLgB8EHIUgagBB+5MQxYtpxuYVgpRvIuJ85xTtagfVoq9UrqyMNJaSdlW015RwdhB3d7o5uCFJn2yrmedhw8nQouYyRLniRBg29nCv8mdvXtM7u69u6XG8DgCRAMrlQTLg4H+ICidlCzGgUBBlkM+MYG5vG+MQMxqbmMTm/hKnVNUyurGFM2l3Ni+OjkcmgFEWoxjHq8CTjI+QCX5aIyNK6P+SzLKZoJ4+MqGIKdhoYmqCV1D2ge5t397of8eh1dVVAFVAFVAFVQBVQBVQBVUAVUAVUAVXgg1dAAcgHf4r1AFWB+6mAKzGG8BBaABLIbPK2AyRpvsPiPHwEcSC5A4ha8MMmvFYdqFcQ1spoFguo5U/RPD1BfHyM5lketdI5WrUKPDpC6CCRdj0RPDtz3RSx2+HKF+eEd86Ed0pfoSvPrZwktx89W/6kArSHDQ13TgXXyqodim4gRhC0s0DS65jXDDjJ2MyQdMssd/AEFS67hM/OOeHyMYR9cdL/BdcEw8pTwCc2GR5ukUK5/Zlzfbig8cSpkVo/HXQeShaICT7ne/jcodcVck56gahbGQA3vVELBgk6BIAkgecWGBrqJiepRYDRigA/g9zEJKbnFrG0somF1QeYW93A+MISMD2D1sQUarkx1DM5NP1Asj0acNCDHi/CD0GeCMX5wYe9JmU/zON6AMRc2QaAdqb+mE/rfigAuemhpdtTBVQBVUAVUAVUAVVAFVAFVAFVQBVQBW5LAQUgt6WsblcVUAWupYD1eUjhsyWtjzxkbPaHaX8lccu2+MknttihF8SUQz0vQoAIQdyCFzYR16oCQcJ8HvHJMRqnJyifn8rP4moZXq0Kr14TGIJWS1prsRhqCrru0V0K7Q1A5G3XOvrbfXOSrCIz6TvbY13lk9sZ4p2oJckh8bxUSLovAIOwJO30cIDC95lRkpX10wCEXxtd2brLtY2yZ9t+bLfrohvs8PuO1lh2m0MdM8egzRJxDiGzQ+0zPUpeyVCfeadWYksrCxwseDAAhK29zLmhFn6QQSY7Bi8zhjDIIRifwvjsHGYWV7G4voW5lQeYWlqBPz2LRi6HShCgAA+VGGhEMVrSOcsBDtfCzXyCfErqwro2/Ehf2dKmy4wv9//9rvp26kk3WrxTJ0x3RhVQBVQBVUAVUAVUAVVAFVAFVAFVQBVQBWxPGSkpfP0P/6J/yeuQUAVUgTujgJtj7RpdsTCZpUNDWtTwp6b4Kl+ZYAjJGiAaCT0gsknrnDNOVwczP4Jm00COSglhqYBG8RzN87yEpzfzJ2icnKBVLAC1KvxW036WdR2ki6XJ120AIjdQW5x1Ie+XZwikpTZr9guH73tSkuyF0U7bTQOQfp/e7dQw7Z8MM+h+rYMzubZGsr5Z3KP9PvMTEzVh1nEAgvCk38OBllHaQg0CK6Opf3trD/uP+P9r782SW1mydD0PACR3e5rMLGUNIyXTq8w0AU1Fc9KbbpqGoKuusl40ApnpVTKTqUo3m7P3ZgcgZKtz9whEIAIgQILkx3OwQQIeHu6fO7r1Y62/nxk09nfJrwjWWWky9nrZpE1aZ0eQqw+f0uef/5A+/fpP6dPv/pg+/U6u/5Bufv5duvrya0o3n9Pj6jrdL1fpdtHo5a5p0qMIHGYbUkxFcsm7OG+fXZFAnkbVvWXayP/wa0zQn4aVoyEAAQhAAAIQgAAEIAABCEAAAhdAgAyQC1gEhgABCOwSqIvMiOQhIcllK5fiAyIih5XikePlG/omgKwbKZdjAVoJXsuxq5TSlYghYn6+fkiteIDcfk/bb7+pAPLw1/+U7v7939LD3/6a1t9+S+2tmKXfp/T4mNrNOjVynJfHCgtmO7t8Az4MoUPIGPoeeQkZl8Cyfds8xh7fd/dw8/S2iFJEe1vuRnFfQgAZEh7qDBFdQZlPJWj0S0WZ+FGXuiqB+VrQEAHkFNkYU30cIqJML+bTWgyJH315YCiePxbjrwu/ReqHCk2RhSNrsVikdrlI2+tlaq6v09WHD+nD11/S19//MX3+/R/Txz/8c/rw6x/S1c8/p8XHr2m7+pAe0ir92LTq8XGXUrpvUnpcmKSpY3EBJB4L5snh2T8hMCqqU4kfoVvK5rNHdhTCCk+T4ZWJZ6inrRtHQwACEIAABCAAAQhAAAIQgAAEIHBeAggg5+VL7xCAwBMI9EOMIoCYXGD3iPSgmSCVACIBTM0AiRCpCyAS2hQhREtbtZvUbMQnZK0lr5qH+7T98SM9fP+W7v7x9/Tj739TIaT921/T9h9/T+vv39RYfbV5SFfbTVolcSbZprbdpG2SS4ggFjwVIWbRLqxck4xYByiDj0I+Uc5JR5RSu9RjigDio59ICcnCy95MkDrE7QKNr4macp+gBNa+JS4iQmRzFAGjf1wtgNT3RdaH3GaZIt2wfd/IfUy4mBI0nrBVX/TQMSlAtl1+HPSo6ePIH0876xDigoqN3lDEj61n8IgguVhaqbLPX1L69Q/pwx/+s/TzH/85ff3DH9KnX35Ny89f0+PNx7S+vk6Py6v0uFilTSuPHDMzX0tpO3+sisePziEyffJjQW/Mj/fIEiqrfyoRxIVILfFVRMn9dezm5tu86Nbg5BCAAAQgAAEIQAACEIAABCAAgXdPAAHk3W8BAEDgcgn0Q4wlYBulpyxA6lFaFRHknm02R7a/S0jTgqlyMUEkymNtU9qs0+bhIT3c/ki3v/2mJuntX/+/tJHyWP/4e2q/f0uL+x9p8XCXFo93qV3fp836IW23DyqEWEkuy0IxAUQyT0wE8ehuSk3YOcfMzLdEL9rW5xOOB3sFkJJ3Et9UHw/J5pwPPcNzZYDEzuoLG1NCxHDJq7FchbJ/pzIyps57uY+E/SMbkgFyBlX4deTHgbfeMfwufHP2h5YVS+a5ImXFFsu0XF2nq+sP6frmY7r5+Cktfvpdan//x3T9T/+cvv7xn9PHX35Nq88f0/bqOt02Kd2mlG63KT22KW23TWqlzJSamTdpq8JHo/pgXwDJeyc/JordyukFEHtUlEprnVST17otGDcEIAABCEAAAhCAAAQgAAEIQAACeICwByAAgddJoA71Zx3Xp9It3lPPr9xThJCcUaLfcN9quav28TEt7u/S8vtvKX3/lh6//6beICKEPP7jb+nht7+lx2//SI+339L2QfxCHlKzNWN2dQ/w4HJkrNgYVJrRLJBcSEiyRFQAWWUBxCWc7LAwuD659JX19NoEkLE9NyRQ1Nkfr3Ovnn/UtQASQkJ+hGQxMIQvu6fKc/BMELullJ6SfdWq8LG4vkrLmw9p9elr+vjTr+nL7/8pff31D+mzZHp8/TXdf/45PX78krY3H9JmtUpr8fRoUnqQ8lZNo9keW92kng2lqRwmfsRPR7zLtadiPPmh3YO5M/MnwJ4W2J7QOYdCAAIQgAAEIAABCEAAAhCAAAQg8EIEyAB5IfCcFgIQeAqBsVyHqSBm/7vyVT/ZND2lpXiGbNZp9XCfmoe7tLm7S5sf39Ljb/9IDyKA/P2ven3/m5TH+i21P76n9v4upe06pc3G/ELUM8R9Q7R0UynlEwKIeA40aZkWKoJYBkiU9zI6I/N8JwJI3yPkKTvmLR+7s6sr0/iYt5WP0hpPZV9FTSnJWpJScc1SS1stl4u0WC3T8mqZVh8+pOsvX9L1l5/S1ddf0s0vv08fxd/jl9+nm59+Senjl3R79SHdLa7M06Nt08Nmkx7brZeikwwPEzu8IFy1FMOP19bFkp780a98VomElKN6y/ubuUEAAhCAAAQgAAEIQAACEIAABJ5CAAHkKfQ4FgIQeGUEhgQQu81ECfsOfPYKcTFDBI1m85gWjw8p3d+m9ON72nz/lu7//vd0+9f/lH78+7+le/EKufuRNg+3KT3cpbS+S4v1fVpu12nRtGnZiLAi5bH8THo6zRdxv5DwDJEMkvIt/SHAVjLo9ZbAGts0/QwQBJCZD69eEpTuME0N8n0UQofv8eyZ0lgZKsnOaJartLyS8lY36ebmQ/rw+WO6+elr+vK7X9PP//TH9OGX36XF559S+/FLerj5nB6vPqi3x/1ile6bVXpsxNujSVoMzvd4frTpL7XY4feM6JVZAMnjHuOgkxwXCmfioxkEIAABCEAAAhCAAAQgAAEIQAACb5cAAsjbXVtmBgEI7BAYFkD63hGLRoQKEyI0K6MRqaJNq7RNSzFPf3xI7d1tevz2Pd3//W/px7//e7r7x1/TowgjUhbr7ltq776lJBcRREQ82WzSUitgWamtiFGbr4k5gMQ35BfZ7H0wbOyeCQggbHAjEFYxXYnBRBDd22rk4aKZayPNYqmlrZqr67S4/pCWHz6mq09f0vWnz+njp8/p+svntPrpa/rwyy/p6+//KV1//SW1Hz6mx9VN+tGs0m1apNuNZHw06VGFj1JUq2NUX2sdOTPFRQsEELYwBCAAAQhAAAIQgAAEIAABCEAAAmcmgAByZsB0DwEIXBKBrgBiwkf5BrnFir0ckBqZmwBhJXysXZO2Wt6q2WxSenxM7f19aiXzwy/b228p/fgtrb/9LT3+4/+zUlnf/pG2P+7S8n6d0uM6tXKs+I2owOKm7CKyuHdIvnZ0ESfOoz9LBoj0PlVC7Li1VIaeGbCvh1NngEwVRpo726l++nPq9zt1/NxxDOl54dwh15JPFFXTZL9u21ZcZ9K28Yv/3TaLtJIsjy8/pU+//JI+/+4P6eOvv083v/4u3Xz9OV19/pLamw/p7mqVHq+u0/bqJm1XV2m7WKZNs9Rsj7WIHq0+GlLlfuM7KJxEyoh1nL7f7dYoCTe0I2qHkn07hgyQ4x6RHAUBCEAAAhCAAAQgAAEIQAACEHg/BBBA3s9aM1MIQCB7anjZq9430msBRLMypDRQliiiTFYlWkhAdyuCiHh/PKT24V7LXzV339P2uxim/zXd6+Xvaf3te2q+36X29j6t7+/T5uEhbdcPqd08pma7dt8Q6UsyTSyYbQWydsPnx5bAqj0VNETtkfciBMXZdkPyvSpLB+2lLOBE+a+Ro88pgAyNf67wUK/AXA4DBZ9Gmc0dx5AAYstoYt1C9qNsDhHsmpQ2iya1q2VKV6uUVsu0WK1Ss5Ksj5t09elz+vTLr+nTr79PH3/3Typ+LH/+NS0/f02NZnpcpR9tk27blB7alNZtsvJWIQjKOcLYvLGdqifNmSD+Z+xhH58JHwggBz2AaAwBCEAAAhCAAAQgAAEIQAACEIDA0QQQQI5Gx4EQgMDrI9AvgWWBWNNBqtC2ZIHo5KQUlpenylFwF0/cgyPpd+ylrpAbn283aaV+ISKG3Kb2/jZt7m7TRozS//E9Pf72Ld3947d0/+239PD9t7SW2+9+mHDy8JiWm01apVaN2MU7pGuK7sQnMkCyt3UuP+Szib/DELsjgFjfXvSr+r3KkbFKShnVVOB+JxPiuQUQDchbIL4vXFhGgs15KmPDu8krPnRM3VNfRio5Rt1HTJy3Foi07xHvi10pzCamc9m2ablxAWSxTO3VMm2vr9Li08d09fVzuvn6JX366Uu6ETPzLz+l668/pesvP6fFp69pK4LH9cf0cHWTHpbX6XGxTOu0tAwPzfKILCjfIU3Jh9L9ouOtLjsD9X2sYy2PwfH9QwbI63tuZcQQgAAEIAABCEAAAhCAAAQgAIHLJIAAcpnrwqggAIGzEBgSQNwnoT5fDkBbBoh9u96+aW8hYAsAbxspMdSmVoUK8wlZildIK5dNWrbr1GwkO+QxtXf3qf3+QzNBTAD5R3r49lt6/P5b2nwX75AfaXt7m5qH+7R6FM+QRzt2u05tu0mpFd8QKzYUkoQF8OX8PvgI9Msd+r8HxH3kmh2gAXYXcfTaTSG8iyKARHGurgCix1cB7qEMFeuq5JvIWfVMzyiAGBqn1Yu0Z1yV10q9/P1dUgsgY9syBLPONspM7ZeuCBOZEEXw0EwcyeLQkmu1t3dXBpOSbPqzWKSmWaTFYplWjV9W12l58yEtP35I6dOHtPzyKa1+/qKG5h+/flXh4+rz17T89CUtP3xO26trNTG/bZbpNi3TXVqkO8n2kOyntnamkdJwNqi8f3Ihq1oE6Qtk/f1aJjYtgNg+Gv6pV2lXGjrL0wedQgACEIAABCAAAQhAAAIQgAAEIPDqCFQCyF9GIghT3/F9dXNmwBCAwLsmUD/VDT/t1aHVEEDsO+nl+VAFEJdCIickRJBFk9KybdUdYSGiRSulrbZpuTbfkI2UwNLLXVqLmfrtbXr48SPdfvuWNt9+S8tvv6UkwoiYqt/fpu3jfWo3D2mxfUhNu9GLlDtahjAT8eeFxPzF+0FGtk1pKwF1t1j38kQ6hxA++gKICgY201zoy0WVLLLo3rEZhxwUWQjdcHX92uEtRwSQOuNhKPthLCNibBuXIks2ov4q9wWQ6CdnYuRSTzHTriQytGt2BZDIYugKRnaukhMiosJiqe4dqXVfGP3dtBBbD18XWQORwLZ60CI1q2VaXd2k65sP6frj5/Thi4gcP6XPP/+SPvz0U1p9/ZyaTx/S9uNNam+uU7q6Su3qOiX181ilbSMA9JY9AAAgAElEQVSeHov02CzTWr09lmpo/ih7O/aN7vpq97sIYvMoIpk9OmqCpYWlWNV7Zs4TUOE33rr0O6dH2kAAAhCAAAQgAAEIQAACEIAABCDw/ggggLy/NWfGEIBAzwukD2QnYO7ZH3WQ20KvUQqoBMhVBPFSURIeVi8PiVenZN4e21ZN0O2yTpvHx7R+eEgPd3fp7sePtP32La1++3tKv0lmiJTI+pbW9z/S9uFHah9vU1rfpe3jQ2rW67TcmLAi5tImx6jltWWMSKjcBZCFfJPf/Uw8bq3314F4i8BHCSzJZTHhwMofFT+HwqoKPg9mUlRpKXHSCQFkTOg4RgCJcPtYboCG16s7Q/pxDO51UbI2ym+x5t1dUySCet6+Y5xPfYT1YtkfC/HqENbbrRqXG1mT09JimdJilRbL8O+w6+X1dVp9uElXHz+mm4+f0vXnr2n15Wu6+enn9Omnn9P1ly9p+eljaj9cp8erZXpcLNK6WaSNCChqYJ7SZttqpsemEVFF5Lqliityn5w//ovyVpYBImOVERbBw7xAdDI+xVqCciVnTy7H+BPS1BcwyPzgyRwCEIAABCAAAQhAAAIQgAAEIACB/QQqAeRfepGEfvAKlBCAAATeEoHDg6clHFtnFYQM4jFgRxTZEfUz6UK8RTS6Lb4jIlS0+q3/rYgh8u1/8f94eEgf7+/T8u42tbfiH/I9Pd5+Sw+3v6WHH/9IDz/k+lva3N6mdCc+I4+pXT+qofp2/agls5aNZYio+NKmtNxaGa8S8LfcldS4rXWFos4AiYJbW59EyQIJ8SPC+FU2iPqmWKC89obIt+3ZQiIGHCp2dLoLz48ozRTj7pVRyh4dZv6iPyX3xf6ucz7CdN4kr66nSDne+GoWRCU2FTeZumUuYuYntxGpIJFaNRwX4WOhQseHtPzwMV1JhsfnL+nDl8/p5otke3xJH3/6mm4+f0qrD59Sc32T1tc3abOSLI+r1C5XabNapvVykR4WTVo3TVq7+JFlCsks0SShKuOn4wPjIocLH2WVQwocz9KI/a/MnPOUnPGWnl2YCwQgAAEIQAACEIAABCAAAQhAAAKXQQAB5DLWgVFAAAIvQuBwESTC5WW488vwaIC/Dq57YFgCxHL7smnS1bZNH9ebtFqvU3p8SO3DXVrf36b13TcXQL6l+x9SHus2NXd36i0ipbT08iDZIfdpsX5Q35G03qTFZmvm2JIpohkhliWSkviKWKZIlCiq81hyCSz1OjE9o9Cq81/6ckElALg5di6h1K2j1VnxJ4sfOozwyvDwu455OOyuLb00k02vdj+xoRWZx9JF5D9hMSSCmPghzYoAVMQPSwmy8mOL6rJSoaNZSKbHIrWS7bGSiwgfN+lKvTw+pcWnz2n16XO6+fzFLi6C3Hz9rBkgzdV12ixX6a5ZpAcpYdUmFVHWIqY0ScUPWWnJ/lBtJch7WbTdPS23RE6LpzPl0mhxX3093EMuIIYA8iLPbpwUAhCAAAQgAAEIQAACEIAABCAAgcqT9U9/JgOEDQEBCEDgcAKnE0AkQL5MTVpt3XRdRQvJ5tikZvOgJbBa8QNZP6bm8SGtHtcp3d+lxx8/0vpWRJIfWjLLzNW/q6/IVrJJHh+1ZFbabDRDJLVmrt60kjEiniIa2u8U9LIkjiIoSKw8Vzjy8l8hEXQKgWWvETPQloPMfD2uC+Ep74+D16IjgDRWumvQA8TXTIQnFZ/sIsJA5DSEUJXFjkoAUREkhBAXSlQAiYvoS1FASqD5pVGxY5kaKWe1vEnN6mNaXt2k5dV1Wt3cpKtPH1Xc+PzTz+nDVxM7Fh8/pc3Nh7S9urHMjqtVald+uVqm7UJ8PCzDQ8SPdZQt8yycepyS0dP9ybkwnZtrwSonf/T8b2pz8r6MmLOetJSW/BwrNB68AzgAAhCAAAQgAAEIQAACEIAABCAAAQh0CJABwoaAAAQg8CQCpxFAcsA8iXDg4oF/W38lpurq6fGYFipcbNNyu01XWzNVF/FDzdLFVP3HdxVAHr5LpsiPtL27S8uHh9Q8PmpGSVo/qqF6kiyRx/uU5PfNJm03j2mztct6s07b7cZKdNWOD1qiymCZ70iUNyo+DyVzYOHlrLyMUmR/eFA8xI+TZH7k9asNwyvxpl7fnPVhY64FEHfd6L5IqtDRmrl8nQUivhkLy6WRi81ykZbNMl0trtJqeZVWK/PuWKzEt2Ppv1+lxdVNaq6lbNWXtLhxEeTDTVp9/KACyKeffko3X76k1cdPKd3cpPXVdVovVurhIWWsROTYNJrDk9atlMyS0lmS8VGcXXSNer4bQ9kw9W11iTedj69ZEUG6pcFM2hjLsKl1DwSQJz3FcDAEIAABCEAAAhCAAAQgAAEIQAACRxNAADkaHQdCAAIQsBDw3G+47yuBpabTUh7JnDs64WsLzEuwXrI1turnIR4fS7lNRJCNZHdIVoeUvTKho13LZZ2a9aNlgDw8aLms9v5ey2q16jHyI7X3t6l9uE+P97fp/v5burv/nm7vvqX7h9u0EW8RzRCxES2bRQofEy2jtDUBoQgJkRfgXh5NZIHI6KWZCSbxwrNYmEgi16f6MUNuL2glZaXE7NvPq+fwcmNRAqsIINUy5uwOEz6yDNRYloxkgKj4sWjSRi4qDC3Tcnmdbq4/pS+ffkqfPn1NH6Vs1cdP6erDh7S8uU7La/P0WH34mJoPn1P74afUXn/UjI7tcml9LRf6+1ayPJZy+8qzPMSkXC4+v0pTCKEqynPppCvzmVzaLB9TZIuufNGVQMLLpKxYyeew32ovnO4KVqc/1dLSDwQgAAEIQAACEIAABCAAAQhAAAIQOJgAAsjByDgAAhCAQE3gdAKIpVcUAWSntFAu1+Sm5jnU36aFCCMaHpeSWf67GKFvxQNkk5rHdWrvxVPkIaWHey2d1d79MCHk/j5tHn6YAHL3TQWQh/vbtHm8T9v1Ws3ZQwRRc3UtzbVV0UXuS5ttauLigoiFx933wsWPzXaTtmL27iKIih8iHoQAUpmSH7fHek4eIoCoTtOKVmMh+zinkg6XDrnTRZuFZHaIJ0ejvhx2bZkvjf8uf7ciVFwtUrtapna5TM3qOq1WN+nm5nP6/Onn9PHT1/Th4+d09eFjWn64SYub69RcrVJzfZ2WNx9TuvmUtjef02Z1o+cTEeWh3aaHtk0P261nczS6osWkfGG1t3zc4TsSUoQlbETdKRFveobtlQASx4Rc5HQce5i+uIyhx5moEhlB+8SPWDtEkON2MUdBAAIQgAAEIAABCEAAAhCAAAQgcDoCCCCnY0lPEIDAuyRwGgHEo/NVALrA3PVYsPJExWRbSlJJqNwuJoT4d/RrXwoXL0zAkOyQB788aiksKY21XT+kjWSPbKRU1jptHh7T473cLmKHiB6PabG+T+3jXdpKlsjDfdreP6b24TEluYgvyWZtgsh2a2KJeq+v0+PjY9pInxsrr9X5qTJDnraNQgQxY3ETldyLZGHZJsvFMi38Ilk3mg+xWGipqnS1Sularq/S4vo6La6u0lIv12klt8lFSltdXaV0c2WZHR8+pNW1eHncpMXyWi/N4iqlhWV2rBdNWi8Xakguf0tmR7u8SuvFVdo2WtxMy2i1Ir5IeautZMoIhVhhI6J/ZePyOltD7t0tM6U7s2NeH+1sz4b3ST8LJM6di2j1BJBytj3lr3TEYwWynrbCHA0BCEAAAhCAAAQgAAEIQAACEIAABOYSQACZS4p2EIAABEYJzBNBatNvDQ+7CJDFgPDXyOcpJYdKODmEj2Iubs0l2GzCh13Hj9l761GS/SBOFY1ljEhJLTVY367z3yqkqGght2/T9nGtAsgmMkE2j6nZ3Kf0KOKH+Y5sHx5Tey/G7Gv1JElSemuzSQvJHNlIya6tHv/4+JDWaxFBLBPEkhXcP8T9RjzRQAc/HF4fWYTaqEKzJkT8WGh2iZYek2sRORZSqkouq7Rcikix0LaNZnFcqQDSXsv1VWquRfC4dvHDrk0AuUqN3r9SkUQMzFUs0f6Wads2aeMX8eV4SG16TG16cO+ObaN5OiZVtY1mqEiWh2XCNLovIrtDyp2VvJZw9TAy484a3fu77WKvFgGk9FQfV/ZZnChnmORz765QN+tj3uOCJxYIQAACEIAABCAAAQhAAAIQgAAEIHAuApUA8peBWMpB4adzjZF+IQABCFw4gfFQ9O7A5Xm1bh/f9vdkhXyAfXs+WpYjogRSNxgeXiRF/BBpIQoclbal5JELJZE5Itkh6jNigXEpdSViiNaOkswPvV0ElG1atms1ZJdsEMkSSWsTOlbiFSLChpfIUiFFS2VtNfPjQQUQyQDZplZuT1YOy5QQO68JIDKWjo3FtCASmR6qnNQCiAkLUWorMj/0erky4WOxTGm5VPFCylm1SyuDtZXsEC2DZfdJO/t7ofdrxoacy0WUfN625FbILCXzQ0zKxbg8TNN1tnJs6D8uUAljLcgVXiU9ASTuDwFkeOd1X7t3BRA7OmziO3u0JyTZfdZffZfnF+1s7470krN8Dnl8XPhDneFBAAIQgAAEIAABCEAAAhCAAAQg8KoI7BFAED9e1UoyWAhA4AUJzA3wxvNqLyTtJYY0hl/99FtH0LmEo0PYkIO63+y3W7pyR7fvfiZALnhUgu8qiNjtljkiF7HEsKyOFJetCCYprTTDxIL3KmiIeKIiyjZtN5v0uNnk7A8VPuS+jvgRWQluA+/m6zn4rhOo2EllqzpPxEUQERbMtMNLX0UGiJqVS0ZIyQYx8cOyReQiYoaanItg0cq1CBUuF4hgEYXGtE1rbcRjRHJZvGxVlm58PGFO7rPNKyWZKboKemApaZbn6+wjA8TKX5kSsSuM9bf/mAhSSxcjGRp5I9Z9KOxeUa59OShF2NuXq/KCD1pODQEIQAACEIAABCAAAQhAAAIQgMA7IFAJIP86N4L3DrAwRQhAAALPTWDuU3AvKN0Z5lBAe7hcUumlm1sS3eWj/G4VGuz/7C8S4oXG5EWs8PtLdN4PlhJP1UXP4aJPzlzxTJCcO+HiRz/PxcaXX7o8K6HLpBYsrHU/eN8VSDRzw31Coq0MpxYscj+St9ITILp+JkWSqfImhgULH3YkSux87aBSwOr78ort/Z7CHAFkeI8Piyu140wcty//ZO5+fu7HGeeDAAQgAAEIQAACEIAABCAAAQhA4D0RQAB5T6vNXCEAgTdGYCgsXgeeT5PJNzeUPXU2y3OoswhKqN3KX9V/VxkptR9IFmR8KftpM3XGhjcJWajOqIlT5TN6fadO1o2WsqoFF5dr+hP1TA1pGXd1JZl+Ls+8bZgTPnoLME8AmXeOoVb16YrUVM9ujgBy/Pk5EgIQgAAEIAABCEAAAhCAAAQgAAEInIoAAsipSNIPBCAAgXdOIOsXVYaGIfGySy5WlByJEmpXM3RvW2cg7AgKVUZKZKWUM8hvIVrY7/V9Ha1E9RbLTNEfTRKxomFaOqvzUwSMITGozvSIw6bEIBvXXGnp5TZWVwB5uXFwZghAAAIQgAAEIAABCEAAAhCAAAQgcAwBBJBjqHEMBCAAAQjsEDhWAOnLAFbCykpQlR8XJyItonLN2DleD4riWfJ7V9hQcSKX5PL7XQDRI3sCyJBg0538hNwxkgDyGgQQtjkEIAABCEAAAhCAAAQgAAEIQAACEHjNBBBAXvPqMXYIQAACF0CgeGAMCwE7CRW9MRd3iZKxoQJIeG2IwUhkS2QBJCzeK4vtrMDsFqIaHFnVvtFzDP80bcdqfbRdnc+issqcNJALWD+GAAEIQAACEIAABCAAAQhAAAIQgAAE3ioBBJC3urLMCwIQgMAzEegLICF45OpSkwkSJjDEvyF3WCaI50kMCBSNG6er2KD/1AWbZogW6t3R5IpXYxkZcwSQrnziziEIIM+0AzkNBCAAAQhAAAIQgAAEIAABCEAAAhAYJoAAws6AAAQgAIEXIVA0DZc+qlSRKufDxA2rW6XjlH877h7i57Hjp9G1W983Qfc/L/pJv6/K5HysnzLGF0HJSSEAAQhAAAIQgAAEIAABCEAAAhCAAAQGCCCAsC0gAAEIQOBFCOwKICZs1CboRfbIqkc1VhdE/IAigtQlsEbKcuVe2pIBktM4euWwik/6IKfcmoyPF9lHnBQCEIAABCAAAQhAAAIQgAAEIAABCIwRqASQv/QiPkRy2DYQgAAEIHB+AiKEaL6GGpFXAsjoy1C5I0pf1S9g5fcm7M93JhEZJJ1MkvNPlTNAAAIQgAAEIAABCEAAAhCAAAQgAAEIPCOBPQKIjAIR5BnXglNBAAIQeJcEIhNk0XvJGTcR7zYMD5LdzJH9r2ElT2TcAP1dLgiThgAEIAABCEAAAhCAAAQgAAEIQAACb4RAJYD8y0gGCCLIG1lrpgEBCEDgQgm0boI+pbvXpa3KVMYFkOnpmlMIPxCAAAQgAAEIQAACEIAABCAAAQhAAAJvkQACyFtcVeYEAQhA4FURsJeiKIE1PPRappibATINAQFkmhEtIAABCEAAAhCAAAQgAAEIQAACEIDAayWAAPJaV45xQwACEHhjBOYLIN2J9zNA5N5DilqRAfLGNhLTgQAEIAABCEAAAhCAAAQgAAEIQAACTgABhK0AAQhAAAIXQaBpmqPKUQ0JILUIMiZw5BfAi5g9g4AABCAAAQhAAAIQgAAEIAABCEAAAhA4NQEEkFMTpT8IQAACEDiKwKkFkKMGwUEQgAAEIAABCEAAAhCAAAQgAAEIQAACb4YAAsibWUomAgEIQOB1E0AAed3rx+ghAAEIQAACEIAABCAAAQhAAAIQgMClEUAAubQVYTwQgAAE3ikBBJB3uvBMGwIQgAAEIAABCEAAAhCAAAQgAAEInIkAAsiZwNItBCAAAQgcRuAYAURfxFp7KTvE+PywkdEaAhCAAAQgAAEIQAACEIAABCAAAQhA4DUSQAB5javGmCEAAQi8QQLHWaCL8IH08Qa3A1OCAAQgAAEIQAACEIAABCAAAQhAAAJPJoAA8mSEdAABCEAAAqcggAByCor0AQEIQAACEIAABCAAAQhAAAIQgAAEIBAEEEDYCxCAAAQgAAEIQAACEIAABCAAAQhAAAIQgAAEIAABCLw5Agggb25JmRAEIAABCEAAAhCAAAQgAAEIQAACEIAABCAAAQhAAAIIIOwBCEAAAhCAAAQgAAEIQAACEIAABCAAAQhAAAIQgAAE3hwBBJA3t6RMCAIQgAAEIAABCEAAAhCAAAQgAAEIQAACEIAABCAAAQQQ9gAEIAABCEAAAhCAAAQgAAEIQAACEIAABCAAAQhAAAJvjgACyJtbUiYEAQhAAAIQgAAEIAABCEAAAhCAAAQgAAEIQAACEIAAAgh7AAIQgAAEIAABCEAAAhCAAAQgAAEIQAACEIAABCAAgVdPoAnFI6VU/ZqaP/35X+q/U0qNTzauX/3cmQAEIAABCEAAAhCAAAQgAAEIQAACEIAABCAAAQhAAAJvlEAtgMgUyQB5owvNtCAAAQhAAAIQgAAEIAABCEAAAhCAAAQgAAEIQAAC74KAKx0lraPZlwFSZ32QAfIuNgiThAAEIAABCEAAAhCAAAQgAAEIQAACEIAABCAAAQi8RgI7AohNosoA+UtVAgvR4zWuMWOGAAQgAAEIQAACEIAABCAAAQhAAAIQgAAEIAABCLw3Ak0bmkabzT1qF5DmT3/+154HyHtDxHwhAAEIQAACEIAABCAAAQhAAAIQgAAEIAABCEAAAhB4bQRMAAnxoxZB5NZWTNARQF7bojJeCEAAAhCAAAQgAAEIQAACEIAABCAAAQhAAAIQgMB7JbCb+WHiR6lxJfIHAsh73R/MGwIQgAAEIAABCEAAAhCAAAQgAAEIQAACEIAABCDwKgk02fujm/2xaEpJLJkYGSCvcnkZNAQgAAEIQAACEIAABCAAAQhAAAIQgAAEIAABCEDgtRMwwaLIFlOOHXa/CCCNW53LsYvG+hABRDNBvEMEkNe+Pxg/BCAAAQhAAAIQgAAEIAABCEAAAhCAAAQgAAEIQOAVE+jmbfQn4qKH32ylrkrJKxE/RPioLwggr3gzMHQIQAACEIAABCAAAQhAAAIQgAAEIAABCEAAAhCAwOsh0M3sKF4d9QzqW729XhUBRISNyPAQ4WPZNGm5kMvCf1+oECKNtB0m6K9nizBSCEAAAhCAAAQgAAEIQAACEIAABCAAAQhAAAIQgMDrIlCLH91sju48SjmsbOXh5bGK6CGZHlbiSsSPlYofLoCoCLKw8leUwHpdW4TRQgACEIAABCAAAQhAAAIQgAAEIAABCEAAAhCAAARekkDr2Rgxht1MjrFiViF8FDFEW8afVUdRyqrJfh4meojQsRCxQ8pd+fVyYbeL8KH+H70BkQHykruFc0MAAhCAAAQgAAEIQAACEIAABCAAAQhAAAIQgAAEXgGBvvghQx4vZdXP+gjPDhdCokSV9mEpHSXLY5GWyxA0RNQQgSOZ6CEiSPwtxyzMAD2bn/c4IoC8go3FECEAAQhAAAIQgAAEIAABCEAAAhCAAAQgAAEIQAACz02gyBj2W4ggIXz0r3MKRj5QfmlTatvUNCaCRAkrzfQQAUSyNyKLQ8pYLRZptVzqbZoF4pkdepweb/1Iv5bxEddmjl7/IIA8947hfBCAAAQgAAEIQAACEIAABCAAAQhAAAIQgAAEIACBV0AgZA8bqskfRfTo+3m4h0dkc6i44QKFiBQiXkjJKhE+NGvDMjcWC8v2UCNz+X2x9GvJCvGyVi5+qNiho+hf7Dz9HwSQV7DJGCIEIAABCEAAAhCAAAQgAAEIQAACEIAABCAAAQhA4LkJiORRiyCRYWE+45UAor+aShEeHuHTISJIiB2rpQgdlfihYkh9ERNz6ycs0UNECRFGhY6mZJYUJgggz70/OB8EIAABCEAAAhCAAAQgAAEIQAACEIAABCAAAQhA4BUS2BU/wqdDxA8TQdzDQ7M9rFxVyeawrA4TOMSsPKXlss7+8GOS3WbZHuYFMuQ3UjI8dgWQXenDcJMB8gq3HUOGAAQgAAEIQAACEIAABCAAAQhAAAIQgAAEIAABCJyOQM87Izqu/TY860OzOVz8qLM3GhU7wsPDy1lFdsdCxA7z6tCMkMq3Q4UKP9+wqXoMJsZYrrNQ0g5LIAggp9sh9AQBCEAAAhCAAAQgAAEIQAACEIAABCAAAQhAAAIQuFACY3kSMtwwFvesDjcej4wPMyu30lVLF0DCxFxKXYnwoV4e7uNhXh6WzSHtRPwwlcNKV1mVq0rQ2De0TLMvgFSZIgggF7rnGBYEIAABCEAAAhCAAAQgAAEIQAACEIAABCAAAQhA4BgCE8KBCg87AkIpJmUZF8XLIwSPKF0lJalU8FjIdZNWcq2Ch2RxeOkqz/LQ8lVe8ir6kd71HOHZ4ecbG1cMdXxafk8IHvHngAG6nvZPf/7XWdrKMew5BgIQgAAEIAABCEAAAhCAAAQgAAEIQAACEIAABCAAgdMR6JSJGozuVzd61kUtdITDuHuNZ9+NMDZXscMzOdTPQy4ufOi1e3pYdod7gGhpK/PwyKKHix02c8v8CEP1rgDSZbNfsCgCiP6WG1MC63Q7jJ4gAAEIQAACEIAABCAAAQhAAAIQgAAEIAABCEAAAicnEIH8YTcMNQrXwP9uOagylL4YYCWnSumpRjM67GIm5SJ4dAUQETrEx8NMzc3c3MpZmehhJaw6owwxJA+ka6Jel9nKGSG9oeZZ7TcDUeEjiyl71oAMkJNvUDqEAAQgAAEIQAACEIAABCAAAQhAAAIQgAAEIAABCBxKoC9cdFUAEx3sxypbdUUQKzXl98svLlTItYoW1SU8OnKmRwgdqVWDc/P1KJfoO2eNuAATQshQ/kX3tvKXen/IgT3fjh1JZ48IUg4t5buGaCOAHLoHaQ8BCEAAAhCAAAQgAAEIQAACEIAABCAAAQhAAAIQOCmBCORHiafd6H8WIVz76JiIe/aFiRyWJ1KyPNy3Y+FG5iFuRBZIeHhUWR05y2Mgq6PSWXpCTAHSNlV1qopT0zcrPzYDpCf+jC0FAshJNymdQQACEIAABCAAAQhAAAIQgAAEIAABCEAAAhCAAAQOJWAeGd0Mj9JHycCwEliReRFihBmQW4mqRgWOhXl1LL2MlYodJQvEylpZpocZlke/MoYYh1/vpHdU2RwDqR86k6HsDU/86JBBADl0o9AeAhCAAAQgAAEIQAACEIAABCAAAQhAAAIQgAAEIHB+As1gpP+Q85rwkS+acVGpAi4amMF4eHA0WqYqbjN/jiYtl3JZZF8PEUFM9LBjrSRW+IGYGKICivRbl9dSgw0TQkJgqYekY+0LHJG44lPPM/B2kviheSnDXuUZ2GwPED0iuI3zJgPkkL1IWwhAAAIQgAAEIAABCEAAAhCAAAQgAAEIQAACEIBACAZjqQ6zCUW2xTYLFOHdkbNBROBYiCm5mZUXI/KSxWECiGR7iOgRpuVdH5CuYFBlcWRT89A12mSlqiqT8/32JLneVd/2PISS1jmJAOI27juE6lPM05UQQGZvMxpCAAIQgAAEIAABCEAAAhCAAAQgAAEIQAACEIAABOYQMJeNyoe8kyIxbQleZ1DkklONCQ5WmqrK9liYsFEuLnzIGMLzQ7NAosSVSSe1KXpf/AgrjpwFkstq2aSsB8sEOeZnTJqIjJm+CHJY5kcNfv/4yAA5ZvU4BgIQgAAEIAABCEAAAhCAAAQgAAEIQAACEIAABN4lgfDgUIkhx98r0SBTyWH9XDIqV47yslTRV/HnMCFDDcz1Wrw8FiW7w7NBrASWnSiXwgrRYnBVTJKwEYmw4Y08+yNXtapKcJnAc7gAsi8vo5QMGzIJGfEOGZ2Pz2XPLkQAeZcPUSYNAQhAAAIQgAAEIAABCEAAAhCAAAQgAAEIQJcan/MAACAASURBVAAC8wm4H4brASZcVEH8EBKyslB7e3hmRhYrokSV6SJa3kqEjqWVutISV+7dsdAsD7tdr72PjmF67ckxKlh0CkyNTjsyP3L5rfmAcsu9ham0ttWA+DGsh+w5eyUuIYAcsUocAgEIQAACEIAABCAAAQhAAAIQgAAEIAABCEAAAhCoyluJN0aE8KPQlGViuNF4NhkPs3G5LoKHiBshaOjvIoA0Ka3Ev0MMzOU2ET9yhoeXuXJjkCxMZKHDhRmvxzWsf8zP4ugYn/vKH6pNIIDwkIEABCAAAQhAAAIQgAAEIAABCEAAAhCAAAQgAAEInIzA/CB/yUAoORxRHKqqaVWNrDYD7wog6sHhWRrmxxEeHu7Todkb4t8hWR6W3ZEFENNNrNSVXnIaSW0uouOoRYjsz7GTS7GPwSF8ytQPFT/iyPGzHdvj2EbBA+RkDyE6ggAEIAABCEAAAhCAAAQgAAEIQAACEIAABCAAgUsjcFhwv1iE18H4oZJKpV/L+vBsC8/aEOGj+HUsUuO+HXZdl7Mq4ocJICZ4WOJIMT7vjEZTOSrPDkfelw/mywmHMYoVnt9/d08ggFzaY4TxQAACEIAABCAAAQhAAAIQgAAEIAABCEAAAhCAwIUTGBMtJjIBYlate3eEg3g/u6IJm3AXILR9ldnhHhwiZGhGh2d3rBYL/V09PKpMj0jqyH2EiKLnsYvd53kdXsNKxJYyo925HStMXPjinnx4mKCfHCkdQgACEIAABCAAAQhAAAIQgAAEIAABCEAAAhCAwDSBfmB/Kqw/dH8REaJ81ZAUkq23XdCQNIzsp+G/mQZRvDvcdsM9PKxEVZSqCuEjG5h7qasifkhfkubhAodndJQSW32T9F0BxEYz/DNFapr9+2iBAPI+1plZQgACEIAABCAAAQhAAAIQgAAEIAABCEAAAhC4AAJ1SH+fAFLkiTLoftg/vDnkupSw6vbaK2MVGR3ZtNyyL8zHo2R6aJmqyOaoSlot69JWKoiESXllXN4bZimfVduD90tuxUHHlaq6gIW9yCEggFzksjAoCEAAAhCAAAQgAAEIQAACEIAABCAAAQhAAAJvjcA+8aOea1/8GBJDak+OMQGkFj8ks6NJC5U6UlpUpaxUAPHsDv19YeKHlbiqS1pFFkglfEhnkt0Rpas8i6Seqed2VCKNzDVKbb21Nb6s+SCAXNZ6MBoIQAACEIAABCAAAQhAAAIQgAAEIAABCEAAAm+QwJDJeBECuhPOBav85vpvkxMk46M2EQ8vDTMOF0EieiweG5KtsYpsDvHw6JWtCuNyFUNU+DDBI0pjRY92Xjcxdx+Pti1m5ruLNzb30vLYvA9KYe1/qCCAvMGnEqYEAQhAAAIQgAAEIAABCEAAAhCAAAQgAAEIQOCyCBwqgLjKkCfRdeyIslLhZd64eXkphWUHaraHl7NaLhZJzMo1s8PLV2URRMtf+e0LL4sl19pDm0TgyOJKHlM1J88Aqb1FrNm0+FG3OnTNEED2E0MAOXRH0R4CEIAABCAAAQhAAAIQgAAEIAABCEAAAhCAwLsncKg9d1cIKIH7eUbobRuZH1q7yktYFd8NEUBUFPHMDPPzMEFDhY9lET9EAAnPj1IKywWT6njpUEfXRlaJ5pboTwgvuZRVCCBj+0IFmuk8j+kWfv4wbn/3+xABhC0AAQhAAAIQgAAEIAABCEAAAhCAAAQgAAEIQAACJyOwL0w/lpNQBJCuo0fpy36znIv+j+gLJm64X4eXp9LsDi1T1WqmR+3lYSWtLONDMz+8tJWZnpcyWiGc2DljFPZ7li1CBImB5RJYnheyV7mQwc+TNua1KpTIANm/qasMkKxdnexhQEcQgAAEIAABCEAAAhCAAAQgAAEIQAACEIAABCDwlgiMlXTqyhpdGSMyJzxLw8UHoRJHeY6FgjKPjXJPJE6IcCHZHOLPkUtZiVm5iyDi2VGXtwpzczM/t58688TKZZUxWQsXQLxhSewo2R9lNYuR+dC93VXfL23s3rtfSJI5defzlvbY6ebS/OnPfxkgj250OsT0BAEIQAACEIAABCAAAQhAAAIQgAAEIAABCEDgrRA4XgAJ4/JyXQkgWsLKDcc1oyMklBK+1nJWS8nosJJWIXYsJRtEvD4qAcSOjzQNqWXlYkUoGu7pEZ4hOyW5QoAZLW1VJI+QQQ6VOPo7ohw/HZ/P3idvZVudaR7Nn/78L7116Sp1Zzov3UIAAhCAAAQgAAEIQAACEIAABCAAAQhAAAIQgMCrIxAlooa9OyyfYvcnZ1u0UrLKWmnJKm+qWRqSzeEZHvK7ZTlUWRqS+eECiJazUqEk+mnt95w8Mlxoy8zMoyLVmJhTElBG9Q8vaTWd+TF/gecLIHWZrvn97285LbrY8XOLdJ1qXE/rBwHkafw4GgIQgAAEIAABCEAAAhCAAAQgAAEIQAACEIDAOyFQAu+RxVFC4pFLEUWlSimrOvNjkcyrIy7ZjDwEkOUyLZdF3CglqUTgCIFkYcdXlbLsHH35pR6Th+89fl8sOUYC+lUFrsHFPYMAYiznCRFlZqfaevPOiwByKt70AwEIQAACEIAABCAAAQhAAAIQgAAEIAABCEAAAichMOXB3fbi37vti3Kg2Rt5VHZgmIXnjAkvY1VnaSzdqFw8O7RsVXh3RFs3LG80+6OWA6w8lv4f5bH0z5ALwsdjVwCRgWUj85PmL4xnjzxtwaYqNL218z6N1tTRZIBMEeJ+CEAAAhCAAAQgAAEIQAACEIAABCAAAQhAAAKvnMCxAkiRN1zmiPJVaijuwfqOIYWbczdmVi4CiF0nMytftG5a3ubbF+r9IRc7JsSPOtugY4yeS2f1BZCBRVK9IApwnXIRzy1ETI311KWoXkp4mZrn0+5HAHkaP46GAAQgAAEIQAACEIAABCAAAQhAAAIQgAAEIHDxBJo2yxXdsYo/uN7SC+i3VsKqJIZsrUCTiw/mt2FG4ypeaEaHix6Lhd62qPw8SskrKYHVJimFpX1lMcMzPDTNox5L/O6m5jF6zxCRYe8amfeXoyqFdWLdoJlSli5+Z3SAdla8O/RTCT5zS22dBhwCyGk40gsEIAABCEAAAhCAAAQgAAEIQAACEIAABCAAgYskoEKGZ0LsBLV34tGljFQIIFpqygP92XTcTchFBNEMD7+YiXkIICaORBks6aN4dbifSAgZg+TEYjx8R7pyTFZmwtS8I+KEcFM7ZXguCwLIyB59rgwQBJCLfJJgUBCAAAQgAAEIQAACEIAABCAAAQhAAAIQgAAEXg+BYlguY875Ex0BoPwhQoW28xJXJRxumRpLFTgkyyNKWpmwobfXt2kJq8jmMJfy3JeKKHYpYXATRfo/OSslNxwJnIc1ST+DpZy10/WOyfixgkhU/xoY++vZI/VIpwQQaVvDegq45xNByAB5nbuRUUMAAhCAAAQgAAEIQAACEIAABCAAAQhAAAIQ2ENgN5NDBY46bl2Vs9IyVpLNIQKI3i5ChvUhwodkdiyXReywzA7x9SgZHpHpUakbvfHtllEac+eIzI/S11wBpI+kexwCyNiWmSOAPFUE6WXxPMPjFwHkGSBzCghAAAIQgAAEIAABCEAAAhCAAAQgAAEIQOBtEXjK9981jByZC724fs6X2DnB2BnHR2LG4T0hxL091GpDMzcsq8MMyD3DQ/w9XOCILA8VP9ygXMeo/1vf2RdEz9dd5/2cIiOk+HjE0YfyPTynYG7Af2zfnsoT41IeF8fwOP8qTdPZP4aeAFJvk8O3zPRgaAEBCEAAAhCAAAQgAAEIQAACEIAABCAAAQhA4PUTODT0GzPOUdfi7V1pBl6GShWSmtFh4odXs8riRC1WmHG5ZHV0vTvUwLwnfFhpq1L2KkzLbWRFAKhNyPsj3cm46Cz9bh9x96F8D49mHxPwH1qTQ0d6qXv/qTxeYl7T7Js//fkvVavDt8lLTItzQgACEIAABCAAAQhAAAIQgAAEIAABCEAAAhB4SQIld6E7iuyl0RtcW5l1VzJHL2GivsddMOK4Tu2q0nn0G7eYSGHlqfoG5CpopEbLVklGRylrJabl1l7FEf3dkjksi6S+tpmHR8eQf4ccsit8ROx5KGhdbisR6jjDvFWejmwPtZg+avzsZIDMW5lztZrHv/nTn/91WiY51xjpFwIQgAAEIAABCEAAAhCAAAQgAAEIQAACEIDAKyRwjAASgkKUuSrh934g3kO2USdL5AQXJYZQSbMQLCRjI4SPMChv1Ki89bJWtQAiGR6S+VEZlfcED1M66mDzIQJIf17y9/5slucTQJ4ifvSZvMINvDPk15YBggDyFnYdc4AABCAAAQhAAAIQgAAEIAABCEAAAhCAAAQukEBkOJRwvv02lgESUzARxASHnXJYWfCQ1ls7RLoNY3IpUZX9N+oOLOMj/DqsvNUihQAS3h11VogJIiGcFAFkGHUtWkj2Ry3/DAsaTqPqbp7gYK3O9Z39eWOYt93mBeDn9XUJrRBALmEVGAMEIAABCEAAAhCAAAQgAAEIQAACEIAABCAAgQsgEBbgpRyUDGqfAFIyQEwE0fYa72+TlLLqhqAl60PVD21XDMrFsNyFC/9loWWrzNNDRQ81K3ePj1wOy0tc5dJWcj7LLBkUHNq4tRZHoixViCAjx3Z6PCyw3s8AOd1Cn0P8GJ//6cb9XD0dtk7PNarx88wToCiB9fIrxQggAAEIQAACEIAABCAAAQhAAAIQgAAEIACB10agLTkcKoGER0cuJ7WbAyFTzCJI5QlSl5mK7JDIzqjFDBE3clkrFzii3JWWsarEjlBTspdHz8fDvDtMBBn7sepXu9khJn90hZ9+H7uuHvMEiHmtXmKzdLNgXmIE5z0nAsh5+dI7BCAAAQhAAAIQgAAEIAABCEAAAhCAAAQgAIFXQqAZEEA0X6MTwe9ndVQCiNuE12FnFUdUxDCfDitlFZkci5LhoWKHZX2Yv4eJH3Z8ydIIwcWuRaTx6/i7U8pqBLzOs/sTLiD7bMrflgDy1sWP7k55HQ9BMkBexzoxSghAAAIQgAAEIAABCEAAAhCAAAQgAAEIQODJBMbyGA7PKJjjP9EkEUCibxUEIgOkEhtKEalK+MglqETAME8Pq2TlwodmeYh/h12itFW0Gc7osAB2iBydklaWxtERR+Lvrrn50BIMix/Wo1wmske0y8MyC85XAuupW2zOvnjqOV7y+MPW6SVHaudGAHn5NWAEEIAABCAAAQhAAAIQgAAEIAABCEAAAhCAwLMQ2Beeni+CzAyqitjQy4yIPzuZFn7iWujQbA317KhMy10AsayPED9EEFnkTA/3Ps+B38j0MLiNx4Mty2NUANGmUZpr3lwrq/ZOyHmf+NEdwWGBdWt9iWLDJY7plA+tw9bplGc+rq95+7f505//0lu5+U8Hxw2MoyAAAQhAAAIQgAAEIAABCEAAAhCAAAQgAAEInJaAZSTsBs93w7oj8U/35BjLbYjSVqIfFAPzKl8hMjviehFG5Sn7dqjAEWbltWm5357LWnk+Rz6nCheeceEZHUHP2tRzKiRqwk1lsm63e7sDw8G7Yef90lMpArZ/vcdzTU67T+htjMCBG+FiQO4XpgYEkP4D5mJmwkAgAAEIQAACEIAABCAAAQhAAAIQgAAEIAABCOwQ6Ib8uwHR4e+1DwR7VQDpiwdVX1Xpqih/pb4bqkBEGSsTPcybw64XixBAzMMj+3tIOyl3FT4eHpbN482CTJErVALJQ/JMjq7pyGj2RFcAqeZ5YNz7MAEkF9+a3LUIIJOIztzgwI1w5tHM735SAPmXkQyQ1zrh+WhoCQEIQAACEIAABCAAAQhAAAIQgAAEIAABCLx+Avv8KLQkVe1EkUtX9eKfWhqqFkC6YojKHCGCtI16d5hBuQgb4tVhgkYIIGFerj4eKnxY5kg2Kxdfjpw10h3j+IrMLcO02y4sSkqJKW9zYBh4WAAZG9drK6v0+h8LzKBLoPnTnxFA2BQQgAAEIAABCEAAAhCAAAQgAAEIQAACEIDA6yWwv/xVKcJk9hjFvLwz49obQ4UJ89PIwodneyxcTFEBpGnSarl0IcTLW4WhuYghKpDY7ZYnYlKMiTK1lDC3UNScNRoWIyqP9q7Q0xFA4thpVcRa9jNmhsaHCDJn1WhzHgIIIOfhSq8QgAAEIAABCEAAAhCAAAQgAAEIQAACEIDAMxEYCsOb4NBqjN5sMjzLoiOA1CWuTITQrAy/WPkqz+DQLA/J/LD+5FpLWNUZIB7rD18Or45lmR+ZxW4ORRSKeiZcA5kuceYhAWSfGIIA8nxrxpmOIYAAcgw1joEABCAAAQhAAAIQgAAEIAABCEAAAhCAAAQuikDJoSjlpIoAUmVz+KhzXkI2LS/lq7SMlXt3LCWDY+niR5iVu7gShuYhjBSVo+sdUukvfvY2538ExOmci1Pi7megSN/9zJG5mRtTIsjcfk45P/qCgBFAAGEnQAACEIAABCAAAQhAAAIQgAAEIAABCEAAAq+OgJmPd380hN+6FOLXUW4q+21olkeIHfa7iBzLxTItll7GSg3MLcOjNjTP/h1eIqv2BdkZyYgtRikdFUc8TfqYf3R/QP1MlLHyV1NnmONLMtXH+PbrHznnbK9uMzPgsxFAADkbWjqGAAQgAAEIQAACEIAABCAAAQhAAAIQgAAEzkXAylr1/Ty8jJWXqdJSVU1tNi5/uyG5X4eRuZSysnJWRSCpy2HV4kcpWVXEln4GRbtXAKmpHC8OKILZgKcEkLGOps4wJUlMHb9/AkNHT51xNhIavnkCCCBvfomZIAQgAAEIQAACEIAABCAAAQhAAAIQgAAE3gABj3pbRoebdVQCQGR4SObGUspXebkqy+IwXw8RP7SklWR8iHgimR7iz6G/u1OHCCaVshC/x3ktIB9ltqL8UyuJJ7N+SrPTloYalxnGhI9Zwx1oFGeaOeEjT1PPZ18WyHlHceTgOexiCCCAXMxSMBAIQAACEIAABCAAAQhAAAIQgAAEIAABCECg0h52YaiVh2V0aPZHZHO4HqJlq1zkWGlZKxc8ouSVlrZyPw/N9JD+PIskl9QKf46+VNEtGZWFGBVDRAAZKyHVnQYCyPQe3yd+xNH9Al7TvdLiPRJAAHmPq86cIQABCEAAAhCAAAQgAAEIQAACEIAABCBwYQSyoND2ylq5SXkRRlorYyXixlLKVnk2R2R5qOhhGSBxn7SNclbRz06WRy4mNWZQ7u4dKnTUeQdTJuDDoItp+3DuxtMKR9XnPLVUcLqR2Sgjm6aMee4Z+qtwYVv6nQ9nbBXn5uwcswt2kSOAvPNtyPQhAAEIQAACEIAABCAAAQhAAAIQgAAE3iOBfhBybrDxaaz2nUUzO7SklYsV8peLGl3zcTMnt+yORZJMj9q3w7JAiteHiSXm62Hx9iFBYG6wts70CBbHCQxFABli2vc2eQr348Y3fsZT75WuAHJo76ee3VNIc2xNYO5jaoza3J2wX1BBAGFXQgACEIAABCAAAQhAAAIQgAAEIAABCEDgXRDY9335OUWHDFKTuzkwQBneGj3WoUtIyL8WL7S8lft1iIgR5a7M08PvkyyPRjJCfGxeCsv6dEHFjdJzhSttWjw77PbxYG3X22Mo2Dr3G+3D7YZvzYW5TrAzzyURPNXDpDvzrsfK/Gmfa3bzR0DLYQL9/XHoSs3ZX9OPPQQQ9icEIAABCEAAAhCAAAQgAAEIQAACEIAABN4FgakA5JyAYxFA9uco7AYmGxdAshDh/htmUF4EDjUplwwOLVslQsfChJDw+whz8yh5pUJHlUUwIbTEUodnR84M0Tt2Db6Lt8fYJpkOwtqRhwgglgkzLswcsmGn1v2Qvuq28/bLeO8IIMeSfx3HPYcAMv64CkYIIK9jtzBKCEAAAhCAAAQgAAEIQAACEIAABCAAAQg8kcBUIHx/Rke+N3t0jEkg5omR27uHh4bzXewwQcNEjhA4RIhYNklLW5koUoQRE0hMDsjlsPT3ED/ifAOFpbqpH5nhsLBRM5grbMxZlmPcKt66ABLcQrzqlsKaQ7UOf59yteaem3b7CDyXALJ/FRBA2KUQgAAEIAABCEAAAhCAAAQgAAEIQAACEHgXBPYJINP1+sOfQxIZQvooR9lvdZZHiBXh47FIdVaHm5hXJa6yKOIeHm4BYlkQPSP0ElqtxZZuID1LISMlrsYzO3azQE6zPaYEqP5ZEEDmcD+U6pw+aXMKAgggp6BIHxCAAAQgAAEIQAACEIAABCAAAQhAAAIQgMAcAhopVvXCxIo4ZkT7yAKBm2CEACKlqOrj46/I8JDsjTAob7SMlWVtiBG5HCvG5XK7Znn4bdJmkc3PWz1mrGRUnNu8SOqsARND6p+uJDIH0jnbHBqqRwCZsxqHUp3TJ21OQQAB5BQU6QMCEIAABCAAAQhAAAIQgAAEIAABCEAAAhCYQyC0DxcXujKGiwmVGFIyJNxMXEWTphIqQtzw292jQzI5TACxLI8QQdTIPBuYW4mryOzI5bH0Jgtpt3JdiRxdZWPIIWNYABkoijWH1hnaHBqqRwCZswiHUp3TJ21OQQAB5BQU6QMCEIAABCAAAQhAAAIQgAAEIAABCEAAAm+SQN/TYKxI1fjkPf9Br+o8DZMXugKIiwedk1T5E5GhIQKIlqhyU/IoYeXCxlIzPczLw/w9LPsj/Lyz0BEZHpUYYxkdfdvvNnkCSm+aTSrth0tW5cD44eDOtJ8ODdUjgMxZiEOpzumTNqcggAByCor0AQEIQAACEIAABCAAAQhAAAIQgAAEIACBN0ngEAFkOMZfCyDh2zFhXB5eG2FCXhuXh+gRAkiV5VEEkRBHwsS8ZHrYItWz6mZs1HPoSBpZAenN0s3Yy4yGyl+l1L5KAaQfPH7KFj+XRHCqMXYLlR26XOea3VOIc6wQQABhH0AAAhCAAAQgAAEIQAACEIAABCAAAQhAAAIjBEo4v1+sqitsZEvyfvaGCgcRXI6SUUUu0MyM/GNts1+HZ3KYMblldSwWC83+sCwPEzrUu0OyPDzeKdeLxktmDcY/y6y0xFXORCnSSH9Uw3hkHr0yWAOKkZ2hf0e/x6mQ+9Txh27hqf6mxnPs+KfOe+g8EEDmERvOUJp37GtuhQDymlePsUMAAhCAAAQgAAEIQAACEIAABCAAAQhA4KwEdgWQEkhVn4zsZ+6iRmRv6Kgk7C9tihhhBZX8PzcmFxEkixciXOQsjyYtli58qHF5JYR4doiamHuGSJEvorRWGJkXRP1SVlMCyFS4vkg6LsAcLYC4ejO4mlOjOGYLTPWJAHII1cvPAEEAsfU8dKVOI7A1f/rzv/Qecafp+JBNSlsIQAACEIAABCAAAQhAAAIQgAAEIAABCLx3AuFpUYcKjUmJ19lvFs5bOLCmOrCEzuvsD8/s0OyMEDIWltVRGZNbNodkdVQZHtrGRlALHpWth4/CBZe8iMV63ISPoaD+sBBQ54js2xOWwSJeIN0MmWKibqRCaBmTHSInppMQI8flA6YEi8N2bjfzZvfYnLEy67TGYP/PoYHnufM5VRw5spTieu75rd25ZnfYKMb2eN3LrAU9/LSTR0ztj+jgVOPrn68vAE2dpz5+7tjHISCATG4QGkAAAhCAAAQgAAEIQAACEIAABCAAAQhA4LwENMw3EBeMm3KQ3ocRYe8sRHicMIL4KgJkHw8TQMK8fCmlrNy/o2nsd8v8MMNy7VPNy0uGh52vG6COv0v4tDuBHPbMN/eDmacRQEomzK4UYLKMnWdcAPHgdSeD5rUIIBF43xcoPpdEgADSfVaYCtZPBf7P9RwzNa5LFUDmjns/NwSQc+0r+oUABCAAAQhAAAIQgAAEIAABCEAAAhCAgAgHM+KeJYehG6wuhxa/izr7Ivtw+I07QoYLH0v37IhSVnLdqPBhooeG0UNECakgqzKezeEpEeNhyeGJRv/tpBt5CBUjwPpfJLdRV/8OCyBWLWzPImgXY+bwr2ELT2WBIICcdxXHMh76wsKMJ4KzDHSOUGW5Uqf5GTvf3H04tZ8PGyUCyGG8aA0BCEAAAhCAAAQgAAEIQAACEIAABCAAgYMI1ALImHjQvb0ORmZVwspQqVBh2Rq5nJWblFv2RpS18nYqfIhxuZmVl2Nc8Ag1RWdkviJ14aj43e4+rkTRPAGkBF9HxYpBAUQG1hVByuK4oNI3H+mvXkZ8mm+cH7Q5TtJ4KmA8N/B86GDmBNbn9Bn76vD9VYfsTxW+nzPibhsEkGEeYxlfUys1tZ8PWyEEkMN40RoCEIAABCAAAQhAAAIQgAAEIAABCEAAAvsJeHyvzinohorHMiVUZXDj8nA4j+yMruihmRyLRVqqQXnl5+EiSJSwMqEkyll5WSyXDLqeF2GaHlPrB813xzwnjGm9zRUWhnucOk8RQEaOnxRAxgSU17LRpwLGr1wAGdkAkVA0vT/OvY4IIAgg595j9A8BCEAAAhCAAAQgAAEIQAACEIAABCAAgUshoBHZIn9EeLqESXsh2/DaSObVISKIHpM9Ody4XMWOMDH331UEKT4eHU8Q8fGIfpSNZZZ0vTuqzIsdoWD/9+unAs9lvggg592aCCDn5TvVOwLIGxNA4qltLIUlpjv3iW1qA3E/BCAAAQhAAAIQgAAEIAABCEAAAhCAAAQOITAVtzqkr7o0/kS8y2tdNZXXhR3R5tJV8bcXZ3KBwsSSnKkR5a2yb4cIHIsifrhReZS0itJXndFF3S0RUbKwUZfWCgZTMsZ4u7polbbaKVHVz6yYe66567O7zk9a+ScdPHfM52j3RgSQ0RJrw487eZgdlzN06EJPxbn78fKx/k+9/+fupRjPvnkMPTfM7b/fbux8czORpvbzYeM6ogTWkAAytnhTm+OwwdIaAhCAAAQgAAEIQAACEIAABCAAAQhAAALTBIZiUk8IPnpGx+R5NdBQGgAAIABJREFURXSIylVRZqrKwDCBQ8bmpuIijLh/R3hzyN3lNvHtKJkedRvJ4hgyMNcxeiC5DRFExz83+Dg5y9ygeHV43y8mgARTG0d/GLNX/tC4+HxUZ245FTA+/drbhOYE1udM3ddtUACxuQ2tYaUz+knmzvPQhZ4b0J/bbg6TU7aZs04IIDNc4LvbMJ7G61qHp1w2+oIABCAAAQhAAAIQgAAEIAABCEAAAhCAwDCBoYBwCfDtxOmjkxzHHxJQpr7oWwVfVQSx86kHh5atMmHDSlT534uk/h1S1sp8PBZZ/LB2UQrLj5PjdazWd9/DYyAFowpTl/GNCwKjZAYx72SA9FrtxgVnSxEzN3Z3TSJMfrQAMvOsl9dsam/2NvjJJjAnsD73ZG2qkpZsl+dpDQsgwz3Xe2zqS/smnI3lkZT+5wobc9vNZXKqds+9P57KYUrQO4zLngyQwzqqN0pXa51vc3RIy0NHR3sIQAACEIAABCAAAQhAAAIQgAAEIACB90JgngCiQdYaSc7e2B8w3AnvuRLReAR3UXl4qPCxbNSsvAggIoqU7A4TQUT8CC8Pj5J1SleZJ4j99IO2/YotZVbdmdjtp5IhLlUA6e/yU833ch89zx3gDhKnFEDqUm3ev3cfX7Sfz38qE6QeNwJI4XqqR8rFCSD/W9a252+i8Zb97XXYw6B+sM594J5i1PQBAQhAAAIQgAAEIAABCEAAAhCAAAQg8HYI9DMDPOyf43seUs0eAjnS6hkWQ3EpK2+lP01lUi7ZHIvI0DAfDy1b5aWtSnZH4z4gNhYrX+XlrlwckRv0zOrbEatRB2iHv91eRtsfd8xTvkEv44+iVacKdNoYp75n/3b2FTPpEjgs8vu89PYJG29FAJkbPz/t4316HRFAJhhd8gNnenlpAQEIQAACEIAABCAAAQhAAAIQgAAEIPDSBPoCiNcr0asqGNhpNuyobE1csAhfD/fyyOWtNHvDBY3s2VFEECttZVkd0Z+KHNkfxASUnZ+95uWldel3VwDRVo0JIG0vo+RUq4QAciqSr62fS47jIoCU3fTuBZD/1ZP7DlWMhttPZ4D0gff7ueQHzmt7EmK8EIAABCAAAQhAAAIQgAAEIAABCEDg9RMo2RAHziXCTDn6NVIaJ9SHnTihZVCYf0d4eZhfR8e3Y2meHiWrw8zOzcfDb68so2un9G49lGrAnanuL+kjeSMmguzG6/RI1XbOJ4AcuCpHNB8Rdo7oiUNOSeCS47jvSQAZi+tPlQI75V6o+7q4DBARQPyZcOBJsothSrwoGnrOCPQOsro9yLX7VF/Gc65FoF8IQAACEIAABCAAAQhAAAIQgAAEIACB10LgKQKIRp3clLwfn9K//Z/QQEyw6IoXIYD0hQ8zLq9KYFXG5GrbXIW8hm2cu7G2ImCMfWN7+PZa/OiLIBoGdgjnygA57z6aCu6e9+z0vo8AAojRGY6EF3LnEiKm+J/rvFOPilcrgEzndtTLvbvsY8D7QKYWbgow90MAAhCAAAQgAAEIQAACEIAABCAAAQi8bgJesioUhHYorD80w30CQfRZzMS11zpzw/08VotlWkpWh4gbVRbH0j07Gi1pFb4flW+Hih7DMbBhAeTQVRrr2+JpjSkdHeEl4nV25L5vxR86loETHdPF5DH7BJDnLu0zOdh31uCS47hkgOymKjzX9kQA6ZFGAHmurcd5IAABCEAAAhCAAAQgAAEIQAACEIDA6yDg5t1R1CnqOOUgfgTzbTYlRL4bEO+UoPJSVpLhYQJGXKwPuU2yOlZLKXFlZa6sjJV4gLRpIeNx/w89bz82r+JHPYZTB+j3CyCS6lGyWoxNGdE5xY8xkeLcu+3Uczr3eN9S/0MVfS5pfgggCCD++vCf/7kugVU2abzM1LeUp836paX7BDeeJ3KZGSBjL0Pzn7b7LU/1wkZ63yU9ZTIWCEAAAhCAAAQgAAEIQAACEIAABJ6PgAoOfjqr3tQvXmXBze7XaneFBxU4XKgwccP9O5Z2bebkngUi2R8ubkg7K3sVmSdb99jwcw47ludSU+ci1biJebtTE6yXARID6Pi6zwkIHzLy+dGz+b0e0udLlfeZP5vxlqeKH1YLfYphHdTHIWt1UMcnajxnv8sc5ohoczMa5rY70RR7z4C7vb7UY+SpHPRZ+1SQUvNf/If/xUlUneqT45h2HuCGJ/JWBBAhPI35WJGi/yS383WBPQt86ifIk+0lOoIABCAAAQhAAAIQgAAEIAABCEAAAichEAJIjpjshEOs1FSEyezaPDdM8CiZGlGqaunZHUvN7igCSLTVWJAeP2Be3m47gsvQJDWMerRZyTxshwogURHLep8bEJ43lvO0mo7Gdc/72uJk5wpIjwWcz7NKr6PXufsdAeT063lhAsh/+d//T5UAYqq2PDnajVadsPtU4hPwq3JfV4nPt7f+YjT6itUHUv+970nPzjD1NBc99GWbWNi5eSllI9Rj2ieAOEE/QfcFcEgAmTPv3W8ynH6DHtZjeV3fLwZ1X3APOwetIQABCEAAAhCAAAQgAAEIQAACEHgbBHbjCB7f6YUVagFE7/LMB/u2qsdctCSViRZxrb+7MbmVsCplrEQIqS+5lJVmc0QkrMS9QlzRrwnr3RLjGotEeQzthQWQ/V/nnRsQfsm9NjeQP7YOU5HCl5zbnEjmU8Z3qHj0lHO9hmPn7ncEkNOv5oUJIP/Vf/iP+SlcJ9u6HuxZILoFIs0wix5DYkfjwkmTTBNvO69Nnk3YkSyKKFFeUlynl6qL1UtK/wHclS3GpJCxh31tm3WsAGJ976hA1fy6D54igAyJH9FXn0O9/fojnSOGdAmMv0Qfv80RQI5nx5EQgAAEIAABCEAAAhCAAAQgAIH3RmBUH+iEMCKzw65V3Ai/jcqwXOI7VqZKRJA2LRaW+SECSAgfKxdDIi5VZ3fkdJHRRahKbHlQ5XULIBGAH4oQzRUe9u3YueLDvkD9U4L4/fPPHc9beBQ+hdtbmP/QHN6TADK1hs/9WLgwAeS/+R/+YysiugkdcmlVwNi2yYUME0AUUyO3xVN9yQ6R++T2bSPiR5M2KaW1SiDWp6rv/gKVl6O1+82cKQL/0Uhe2kQAiVSUAQGkMpXyM5n4EE3zr0VmsXPH+XwkkZoworH0b66XL/++s4d8bk2MrB1PgdTzhyRTn21C9OmYau3/9kHMe44AwtPl1BMG90MAAhCAAAQgAAEIQAACEIAABCAwTcCiEDtxhj3BiRJzKQJI+HDkaxc0NJNDy1h1407Z3Hxh/h1R/qqMox7XVBSkDDaEm31HaBxsqstpcHtbTJXAmi7oPhUIPXQCc76g25/SvvjXEwGd1YD+qWM757yfOra3ePxzCiD79rjcN/YV/LfIvX7m3x/fHp99nSTwdEbNf/s//u+aRLjZtmkrooQIIG1Km7b120wIkduyOOJJfyqSRHsXQdZNk9Ztmx7leM0CsQWWF6r8yqfnsf7s7sazTCzBURIYPYkxiyBFc4/NG6JC9fdAGqKetvwT3xnIkkN+ZeqYQnW1lMDc1a5ctvESX9GmbGf7TTI/7AXQRZH+mmUBaPBtQa919WDR/qYePGWz7Jrad7u2uU21evqGowcIQAACEIAABCAAAQhAAAIQgAAE3gOB4s/Rna1/C7cKtuSsjPDv8OhNZHeYX0eTxMPDyluZcblkfMRFIyAe/7HSViUcVMc8opLWoSvwegSQoZnVQchzCSBT/fbH1Y2yHboe4+2nYmWnO9NxPZ1r3seN5m0fhQDycus7ts/nPj5PLID8d//n/92K2LHebNNmu9WUDfu7TeutXOR2EUPsfrlEdojcLsdpOxU8Ulq3TXpst+lBb5e22yyCaGEszTBp01bvM7FFTmtiiggvkkWy8EwTF0T0tTHAWeBf+60zPlwQ2Eon0jqbVkVWSTd3o0pizHuh/1Td16js79KP/qYChv24lpOFiZAo7PYhAcQW0/qp+65OszOoWmKpH8hDo683y5iCX32boSOAHLIhX+7hxJkhAAEIQAACEIAABCAAAQhAAAIQeH4C06WsvHxVCBEeOdEvw9bRFQ3bWKaGiByS1bHwWIkIICF+SCmruF9Ny9Wo3Mt/qBl6FRfJ56xjHocy6sZRLkUAOe6b5OfMPDhU+Oivw6EZJ1PruC/oPXXsc91/2uDuc4369Z3nOQSQuVTmxlnn9nfp7S5MAPnLf/reihAhQoaIByYuWPaHiCAieJgI0hVARDEXoeTRBRAVTUIE2bbpMcQSFzos28OEC+2/DWHFBJfNNrngYiLIRkpq+cuXXIdGoMerILOxjBX/T14AbNzWf9ce3USQeDm0a8k6sc3S34J2+9gTuD1J5e8xeAmr3IerGfZ3XQJrd2OWPuK+8gRo31rwUUTnRSnxe/Y9eLqCj/U2pPh3+4iZzX9BPfUL1aU/gBkfBCAAAQhAAAIQgAAEIAABCEAAAvsEkBAjij9HcXyVSIlGP1z4sLLpIoAUgUPLVnk1Ecn60IuLIyp+dOL5na+f+sLUMR37fTd60b+lE3zxfkqb1y2A1AROHce5JAHkNYgfuzFAnk3ORQAB5Fxkp/u9MAHk//j+YHJBLkflfiBa9sozNLJ4EWWyimeIiBeauaElsMw/JPqLklqtCBbSLgssnjXi4opkkIjg8rhxQUX7My+RLIJohsg2bURw2Wzsst3o3yF6qFjj96lAEtkqnl2pPiXap/cb3icuntQcIl8jvpkQL5Xml7JI2yY8SkJYKT4p+dhaABmQVOxhGOKOZ4Poq7j7lERZLj1n5W8yWPqqfsEZyPzYKULZzR6xF3LLnCk7QBJX7Lz61kPG08sVnVs069Qvr9MPNFpAAAIQgAAEIAABCEAAAhCAAAQgsEugH7DufWLPOsDw7Vl8yCXB/YByR450aAaHCByR2eFFOizbQ0pZWeaHXVJqqr8jYqJCSGWCLgJI+am+fppvnvtN6zhg3xdgy5lyOG+PyYdGWs4eAJk7v/7KjwUkX/ox8lQBpT/+U/d3Lj517O5c53jv/U4JIPVzwNS+eerj59jH7WtdwwsTQP6vu8dqhX1w/mKSt4kH4EMg8FC5roB6g7ioIE/ycUx53fHMD/UYsUC+CitaNiuyS+w+EUIko2TjgopmgUSfWirLxA4TOSoxRIQOF1FUIFFhxNqoaFKNUUQVFVY0gyVEHs9McR+U7IXiJbts3j5PNYS3Ml1arsv7KW2sxJdlu5gPis5Xr23TKgMXnYxJlVESAohmrJT21Ut6Zrz/IVA2mmkbQ99ssF5D89AzZgHE8lz0Jn1O9uNdAKkftvueIuqznv09wGt9TmDcEIAABCAAAQhAAAIQgAAEIACBZyMwLoBUIYESB4hxZWHEYwkeHwivDRUmwsNDr1sVNcSk3LI3IsNDRJHw8nDhI2d8SHaHRQ9yhQoNVYRvSHxxs0QY8pdQDxZA5gAv50EAmcPrmDZTgedD+zx1f4eef057xI85lE7TZkgEGeK/TyzJ0dPBXLJ540QAMU5zOZz2MdL8P7d3eubiZFEWtQqP+xAjDG9x8ri/L4DEwpcXTnU8t/a57pSJACYElIyS8Bdpm5KtkdGEEBPChXiHuPARGSzSl9wWpbJMfHCPkcbOJ6JEZJ1o6S4XVUQ8UZHFS3XZdSnbZT4lJnpINsl6m9LDWjJRol3xStE+t1v1Q5FyYFpGzMci57eSYiYE5TnrOwVb4K7AYOzc9cTnELYhviEqdSEEj9JHKffVfVBG/oYbutf70Bt23sjkcZl5vY3H1zX0kTjOT97X+xBB5j0tjrc6lODYC/+QIPbUsc05vlbX57SnDQQgAAEIQAACEIAABCAAAQgcRmDsc+Nw4KnJX5iMyFBWOizYlz/GRYDQr/0uLXO1MOFCDcmrjA75OwQQyfhQISR7ftis4vuWIXv0v0gZFSs8qJSdzet23U++HrsardFV05wKltcCSC/wsbModj8ZIHN3a5/91FrM7ffQuMncfk/d7rWM89Tzfu7+ThkXe8qazQ38Pzefc52vHxGO88zlcGIB5P+9ve0IIOV1zX/rpRbWL4P6xG4vV/oE37Oc6oTxixCfnS/8hSGC/WVixaujLsYUL4r+guIeHip8mHe7/fgrTZSuMtN1EyxUbGlMADFj9/AfsawSLaUV4kkWP4q4YWKIjVeuRdR4WLvZuxq7dwUQET4eKhHEBBA3mQ+DefVZ6YogMRU7n2eSaCaLzUXN5nO5sdrbpJQyM38U4xLZJiY0mXhh134m3wFDtie2/PJGRkp+RRZMXe7M5mQeK9VP+JBFmqrf9ZSninM9JHf7PdWLbr/np87+2OP785l6M3wu0i8lupxrPvQLAQhAAAIQgAAEIAABCEDg0ghMfW7cDT6JAFLEh6rQda5Q4XGBqmy2mo+7eGGiR5S5WhQzc/X2MAGk3O9fwOwYo2swp2fFWr6mGz7nOYaRp9j9Km/55DtXAOmzGGPXk2b2hgwsPnben7kBxLGYxNkHOHP6CCAzQdHsSQROJYA89XFz7OP2SZN/wYMvTAD5N88AsZez+qcIDXbr8EKVl8Zu1oJ9SaA6prKw2A2DdqEUX4zumTtajBpSuCeFR+a7vcT4o0SXjUZeiMKnJLJPNJNB/El0uEUgiNdffZHNfiEuykg/kW1SlbTKpa80s8SM4eUSJbCkpJdlnVRG8yKCeF9ynwksJnyEp8nDem2ZKi5+PEoWixvRhw9LlBarDeujzJd5sHipMC89Zh4pns1hSTqWqVN7fthbGi/7Zb4sUaJMxZgmjN4L79hLIWnVmt3xTxfHHdmzLMmbvOwV+c02Z7yZ0uvQ/3pPFVP97X9maVJ8s+bwN0Q1xeos/hCL+eSn9Q6ukK7qlRkaaZvKF2S6UmcZr7/J7Z2of/9u70Pj74+rPupcItQLPvdzaghAAAIQgAAEIAABCEAAAmcgUDI4diM7u6erP4eVe82JNMzJ5dqMxs1w3C5Wtsoudp+Vo5Lr4t9hAkiYn+vtLpyUsts5iaOqwh2FrOLjePlQGwJNtLCRVkGsnc/FxwogQ4sz8ll8cB3HAn6nXvRjA6nPNb5D53vsfMbOc6nzPJQL7d8WgVPv80unc6ECyG54+VABxF59/GWmUlO6AdPxMHadQdDLJqjWdOf4yrYivhVQMjRrCcazVDxTQUpsyU/efr0XzDhlP2Myt/eB5PJd+e8QMNxnxL0/VNQQccWFExEkNtvkZbD8usr4MBFEMlMsOyUEEMv+sAwQEVYew2A+jvUsFPVI8bJbYUC/aU0AUY8U91OJMlyWheIm9z75GHMu/SXnlcwXEWa8lFinjFmUxarM5XOKah3PjnJo7oPSuat+/FZfAKnN1ndD4y5uVfbt9bp2Qvm6TrVsZ2/cYidEKbWu2La7T/IwR4QSu78/0hBAdr7qsvOs1d3ne95wVcJi54w7Akg9nH1i0rDwEI+XyMkqjwt/HOUuh46fesMox9RjGn5DPvXUjmQyReh93X+cZPq+GDFbCEAAAhCAAAQgAIG3QaAuYZVjGfpLKWlVPi91P29Z2WsXNNRs3ESNUtbKBY2FmJaHACK3WZUOywQJIcTKX2kprPAC8c/G8qm9SBzdz+Ux5s5n9+pDd5lft0V8EW+30hUCyPDOniMMDK/CeR8ppw4MX/KnwUse21NW+dCIzHvmcCirp6zLSx57oQLILpLhzdh9waqP6rWPV6CD13Xeg6BuFafKL3o5vtwVUvRlOZdq6gogYzPpLJeXjuq8VLtJe/2CrefJIkAJzlvhqRIWzwbynn3hL9FZRLJ+ogRWmKlbKS81V/dsjFLuyrM5QhRxMSRM2LUcVniaeKkvLQOmIkv4lFhWiIkelUm99ikCiJvVe3ZLZLaEp4mILJH5oiKPXraeYePZNQPlxYJLLqPmmSkmwuzyrAPmZkpvpcE2ybNU8nGe2VMZsembMzd3l/WN+qNyuwhE+jax8mKp17PjZeNxfd0jA5qGrnbxabM3lfGfvimsSrflYnLlTaq+Vc0Cx7zHxe7Dzedjm7b66fdn4lz3bUf1+NkROKp+d/oup+kWvCvntN/i7+pZxd8874pHw0/a9ZS6c5/H6/wvBQc/AZ5/SO/kDP3n7r7E1tmC74QJ04QABCAAAQhAAAIQeCME/GNGXQBKf48Pp/0KHB4ssaoHJSphQoeLGnLtJa2WXs5qtVyocblmfXi7OCa+SGgCiHwiL5+L4/Ne/kSZzdIj6lF9iNz7kck+QWeTkNnLd0hAfc5ntrmfL+cIDLMnsafhIfMbigPsxgPqT/F5MfONc+f/lLmNf7p/Sq+Xd2wnmnl5wztoRE9ZMzgchPpVNkYAGVy2eNh0KziOr/AOxupxt/epPN4QeNf9l7r+sR7jjtfy4uEeQxt4HahDw4PlvGoPsc44BkJ0EZQOQSUyWCLA38+icDGl9g/Jnh8dw3nzAFHTd/cjkRJbInqUklpbFUdyloiW3LISXuJvIr9L6FrOFX3ItRm/l/Jfa8k8UYN5P6e3j3NZP+Vi4ksYxLu3ShZlutkY+lZLRJmU0mPrF8+SMfElSlvFqviKtya1ZJN3/cvOpRWwhLNcsodKjC9EDe9P1BN/oxcCl77pzKfx4L7XVLVv1tibx5wxVdXVKvvapZJKABl7y1HevvZlg7K7s0jo+63/OIvv4oQI0vfz6dbH677I6bgG3jMOix9d6SNEkCwNHiiA1KceFkCm36iNvd09zVvXenW6z2dT543WU89Rc96uv8rXyicOul6/sUy+Xt3HJ56RwyEAAQhAAAIQgAAEIPBMBAY+J4YAUn8+y59368CGf/qWm6KclRmTmwCSS1dJxsdSTMstA6RZeDmsbFoun6ft8075qmd87vZ34zlO77fnm+MD8xQv//zon5+nWpf7DxUIpj5VTX+urAIDOwXm5497bstD59cPYI1FzfZ9+pzLYO4chtodO6+nnPMljj1NtOElRj4c1Zh6/IyNFA4vv4bnHMGrEUCGIUwF46aCdnMfFk95at0ngHRflKYX+piH424gVgLp1RN5FTOvQtQ6mLl8SgmvKsXAp6N97JShCg+U+o2IZ4xo4L+IGRGy1WsXEPLvLrxYVkklXLjYoP4m/nuU6YoSXOE5ombxdWZLJeZIQFzFlM0ml/9ar0WI2agHSpTqsmwWE0ok40TM5u+3rV4eWrlItoqZ0puYstU1UJkjz8lui3SdIrqYV4y0lqySnKmjfC1tQ3joe7CFCSWWhdPNosjr6WtRZ390UkaqzCLL+Ij/SsLyvsdDZ716W7rz5rcypB96jFg/xStnRwTJfQ8IIIMPpfi+TyV6ZHO9UtfVevM3zj0BpJ9xVgtE9WM5ywz5cVa/w9//bKLnH2hyzGN/983AyCO6KgPXOabKXjMsuzl3Oq6o0TbWz/RT25tv0V2/IvmV/WaPc34gAAEIQAACEIAABCDwagj4x4v4tJPf81Y1nOv7wsOj49sR1QfEnHwpZa1E5DABRLM74nOjfDZR8/JSHqt4ZdaB6voTqZO0Dy07AY7j337Xn+/mrNZzB9L7Mzt+pnNm16/dMO+Y+oPvXAEkep47n7nt9o24G2+YP7fX1vLQPX2J8zvF4wwOl7iypxkTAsgsjqd42px1oolGTw+C2oO5I4BU8ctyejvTjsl2b3yZS36DM/cJx/v3b05EP/noym9DT5n7l5aRxdB9mY3gYfShfiAiOrhooNdapsu9RSqfkhBQ+uKC9GXm7y56uAeKCCKSRRKChrbbhgCyTQ8ifmyKAPIoWSougOgxLoQI4JxhkoUREUKkP8tk0fuTzUNN5P06v62rvVIaEUlC9DGz+xyMj7B+CBzmLp8zP+r+TLTycl2VCDK4PTveKCZa1GJU/11m3sP+LaGxlxfPibHx90rF1eMob0fqmc57Y+QJzEVv8E3UVsJHCfnHb3bGCGHb+MtfZRT1Jp73yM1zGXnCmdfL2JPIEB9rW54Phh/guVLvyBOCPTzr55VTPNu9vT7KsnYXOO+sS3mheXvomREEIAABCEAAAhCAwBMJDL5V7QggYVgeHh7uuyGChVY7cEFDzMu1lFXcbwMTcSN7evQ8Ozx6kMMCtW9mmVb/k2814Rxw6M7i+LffhwZJ58ZJnrhI+fD+zI6f6bwRHTu/YwOSc+czt93ULI+d31S/l3b/ofv60sZ/qnWCw6Wt7GnGc+zzTZz9tPui+bfbu5GvKJ9muq+9l6cFQC1IOV8AsZJL9rN/Wcyjom63v322/R5LHe18c34o88CD85VtWffb092k1/BA2VY+FznIX2VV1IH2CHPr2ygVA0oZrFZ8RKJeafiDuDihgon7k0gZrGzSrmW43AxeSnD5t+VNADHBQ8t+uR9KCCpR5iuyWSKjJY4XQeVxvdbME7lNhJYHyVCJ7JfIMvFrFUWkrc87e7i4R0rJUIl5274xDmWVjV/th2K7ZOttiwhSJIT67Yf6nlRZILuPTd+r9nbZvx2/+4RTXuLst7GdN/TWp5zf3pT3tl0R27KQZG+qrS8xke9myISSsvu48bPH4Ho1kHbHPGxMf/zTbf+NQHXGjtjYH4nPVK72tCtWhvOeL1778/Dx49/dhfXzjG+r47s/8shRAezI/jgMAhCAAAQgAAEIQOBSCUx8rt/5RlZpP/Z5Sj8Z6ccX+5ykGRsqZiySena4CXmd/aFlrMLAXDuWD1alJLR92up/XixGIl131Zr1c4WTDv1kdqrA7Nx9dej45vY71u7Y+T01ILlv3KdkcOz8nsr1uY8/JbPnHnsdDXrq8wAcXmL1zn/Opz7fnHZfIIBMrPhlCyDzXxQi6GellwbeSoUpmUcEd7ZZXcJrT9BbRZGqLI++JRs6XfShmQY15YGAZWXUFiH6OEeUacqZGlXZKsnMsPJbIXIUkSYEkPA3CeN3FRTCvN2N39VLxG+X+00AsRJd4YciniiaceKX6Cd8RYohvGXErNPWS3SJiFKfLIpZAAAKFElEQVTGpyKLihz27X6d104GjYkgOcPGRZA4h2bVDJVGqvxQfJlyJkLZSXLeklFS3gIXGULbNv0qr/GWec8btBBgdEuEQOFnjuK0fngxkPdyY357oyW0SvZHVQmqtytL1lK8ubcusiJSBqpDGfp4Uc/+0JeGocdmJRjl9wd9scrHEcOp2nVGkCcet5Y3HE9963HoTE/dfngljj1L3Zv9Xn+kPLYElstUu9tmYL2G1gMB5Nj15DgIQAACEIAABCDwmghMiB/+jac6090+u9gcy2fyKEFVSlGZuCHih2V6LDybQwQQETv0+MgAceEjvCjLdyKrzyzVl+Xs3P2xy99y6b9bf45PH8cEwebHSp6+o44Z31PPeuz8nhqQnBr3qVgcO7+p8V3a/afi9VLzOtU6weGlVvC8533q881p90UWQMYCMiXT4LxYLrX3SxVACq+5TzguHQyJH9XbGPuifJFLxtclhwBzkzKSMAr3vnZjkFn0KCbx3Y3dOaQjgPSdKcKLxIL2lg3RJM086WViVOHnkkkRQkHPiD0yWMwE3bMxfKbmP2LZHyI2ZOGhzmzRsZQMFhFNJNvEMlW2qeOP4gKIZrx41kc2ltcSYJLFssmG9CLamOl8ZfouBvDif7LZ6H1y6WaPhFm9Gd2rQKPtPDOm8nTRDBjPWClvfbsMlImXdK3Fk6E3xLGl8ttlF0Dsjb7f6vsybquP6e5Blz/yBukqBXWpuV5OUvYZMb0jguFjmR+xv+c8FsYeJbsfGsq8dgWL7sMkxjf8gaKMbvf+5/gIcs7n69MKIPbxzZ7XqrXOysfU2Ub4jzyPDugfimrXyeWcBOkbAhCAAAQgAAEIQODlCez/nB6fu12q8I8n/tnD37bqJ2QRObQ8VZSwMrHDxAy/T3w6vLyV3Lfw9732uSeqMLvMouWx+j/lPW//vvJ3/b44PseV2ME076n33VM9HHr83DjJ1Hn794+N49DxHXresTU79NPfUwOSU+M+VcDyXOs3Nf7nvv9UvJ573HG+U60THF5qBc973qc+35x2XyCATKz22HLN3yS2YPM8QOaXwCrnn/uE4wHVkRJY+eW6l+nh75mq6Q6FaUsQOkQG66Z6MR4EWUyyrX1pVIWnq8B1uFR0+5ZD7RJB+RKc767TQDB74P1CNyPFxlVusx7zOV04yeWnXFDR0l6ezWEZJZblEdkkUi5LfUa81JdmioQI4yW6zAw+SniFAGJG8JpFEgJIlP9SAcSEFjlXFnFCjNFjRCDZmq+JCDJSGiyM4nU8SUt7qeG8zqWU4ipzNF8U66PyPanGr3zc+yQM680m3niW/VatnS+WHRvyReyE4O6PJ98und3ve67swbIzOvkrnU8CA4Y8fn91ppH8kDnPAtUGy14wJSDe3375ESCP02hfnSba9y29+28/Zo1s7OS9zs7xVr7zcB8YbPdZZs5sdp8R7RYnpZlD1VNMJ/WjO8PdD3m7oMKDpT8yBJDD1orWEIAABCAAAQhA4O0SKJ9Udt9Pu3dHlK+Kklaa1VF8PETgkGNF3MglrDTbo3h7hAhiZuX2SXXkuzqOev+7+/69u++Ny2f/+IQ2bw2f+qni0OPnxknmjb60GhvHoeM79LxjnzwQQJ5K8mWPt6jD6/051ePsEA6H7vnnpHvJY3tODnGuwUBwFSue4nXIvpieHwLIBKOx5ZpGWy/45QsgZT67T2DDT8d+a7+GjJRG6ogfAyKInqxLVsou6a2dd2vlWHel0Kh6fzwRTK3D3fbWb/enSC4jK7jzzfDxB5z0H6bnEdKOIH8O9vvg6rGYqOABfr+jfnscGlR4hqh/iPuhhDBgRu2WnaIZG242XwznaxHBxAjLKjFhI34Xc/nIAgnPEynnJUKKtfPzDGS8yLFaCmxrGSWWeSICjGW+WPmuOK+XI6t9TSqPlzCal7JlJhjZeU1EMV4mwHh5Ls8+KVk/ZcGLAFLvs9hxJaU8R8Q7G8o+ZfTN2nf3nJ1l6PtTu4+l2Ith6lHEqf4ujO2fP1Z0fECqt93x8Jt6veidoM5EGBUp4xjve+jxP/YWbe5wpgSQQrZLeM55O333lzvzKFLSzhrstOnOSvdGfp7qjqhkXc0lMf+VhJYQgAAEIAABCEAAAs9HICwER0umjr1Xzm8PuwJIv6SUChtawqpkeYghuXp4SBkrL18VAkj4d0Tl4Py5IbJFcrJz95Nn9QnCfz0s2Dre+tDA52kDWdM74dDxTfdoLZ4eIZp7pv3tDp1ffyUHoyp7ip3PHfWp1vnQ+c0d36W1OxWvl5rXqdZpisPY89pLzZvzziNweQLI/2wDrwyJ46VRx3rYC+Q8CK+nVczeUlOP+bEjJVBrEfmtIt3tr99u7rm05xkvVPaOqB048/CZol+7d/flsZrBYCxRTMttXMPfQBkiO/YiHOff2uiL43VncH0S/RBk6X1XRImOrP96xuMrbwF5C/7bb3Ytf8dfmoDsjyMN5eraj/UpwX0fpddtbbc2HBESLCMgZinVXksmRmRkRJZGclEi9p75ilhpLM1G0TJX27Reb9Km3ejfmvnhhu4PWxE2TIhQccPFEzOctwyR9Xqb7h8fNItE+n9sxRvFS3ZpmygRlrJfihrNR2kyNaj3bBYVPEQ8SVoezIzoS6ZNPb/4XT6MmDeLCUH1j3CzH/1Ike+y31p/APrtnUPjNlul0adrP0EjX7Xa+xO7Ih6msVuMQ/1Teurmd+y26861f//EgHwfRave+HoHn+Pt/c5bpIGXmMYfI/Vd80jbBMblje6862fiun+T2eqeajCxPuMjQv6Y3IU0gAAEIAABCEAAApdLoPoSzeAXd6o3e4PREr2xvJ8snyvKgdJEblcRxMtXrZZNWq1WabUQHw/70k14fDQqithB/XNWkYROXKB8TqiPmB/f2f/++5CA5FRw8xxb4ZDxzT3/cRzn9n5Yu0PmN7Tm47GX4a+SzhndKdf5kPnNGdsltjklr5ea3ynWaQ6HU5znpRi91/Pue76cs55z9sVhbJt/u739r+OQ9bp78Gp1WGe0niAQfKe49tbhZFynznvsiUbmFftp/j7qD3AERP/mkXmNNxsD7B0dyL/b3P6qb7P5z4E/3Cb31RtX/Nm/zo/n3nraeqx1bPn3td0if+vt/vvd2trlufjfdmz0IcfZRYQI7SPfF2fy2/M5y+1ygvqccS67LcZYjaHiOjX33jNZn4T/7bxHlmbOih37kNG59p5wy+Oke+bddvvvf8qYLvnYqfXID4+ZTyP9uU71n9tPNTzw+eOSmTM2CEAAAhCAAAQgAIGnEyhvH/2NYu9jyEo+K9r/JoDo7+U2HYHfPzSasben5RPd1BvY4TnOP2rqDfD8np5Oe6iHqfHNPetLz2NsnFPzO3TcU/2NjePQ88zlfux45vb/Uu3Oxeul5nPsOh3K4djzvBSX93reues6EZ89Ib7/H+tol34ijdefAAAAAElFTkSuQmCC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35" name="AutoShape 11" descr="data:image/png;base64,iVBORw0KGgoAAAANSUhEUgAABkAAAANnCAYAAABpnZSOAAAgAElEQVR4Xuy9h3cc15Wvu7uRAQIkKOacxSxSJCUGRVLZthx07ZlZ895ba6T5s968d+d5eZZkybKSZcuWLDNJlsScxBzBAJIgiJy73/p29Wk0QIRuAAQB8le+bQDdVadOfVXE9ZwPv71j69/fkzQz8/9ii4Vv+vjKTsmBdhjgWH0kAiIgAiIgAiIgAiIgAiIgAiIgAiIgAiIgAiIgAiIgAiIgAveZQPAdMQmQ+0xaw4uACIiACIiACIiACIiACIiACIiACIiACIiACIiACIiACIwaAQmQUUOtE4mACIiACIiACIiACIiACIiACIiACIiACIiACIiACIiACIwWAQmQ0SKt84iACIiACIiACIiACIiACIiACIiACIiACIiACIiACIiACIwaAQmQUUOtE4mACIiACIiACIiACIiACIiACIiACIiACIiACIiACIiACIwWAQmQ0SKt84iACIiACIiACIiACIiACIiACIiACIiACIiACIiACIiACIwagdwFSDgiGRu1SepEIiACIiACIiACIiACIiACIiACIiACIiACIiACIiACIiACIpALAQmQXGhpXxEQAREQAREQAREQAREQAREQAREQAREQAREQAREQAREQgXFBIC1A1r2/J3yf3cSVAMmOk/YSAREQAREQAREQAREQAREQAREQAREQAREQAREQAREQAREYdQISIKOOXCcUAREQAREQAREQAREQAREQAREQAREQAREQAREQAREQAREYDQJIkFhIgGTb2SOpBMho3BudQwREQAREQAREQAREQAREQAREQAREQAREQAREQAREQAREYCgEYpHxuEeADCRCMCYSIEOhrWNEQAREQAREQAREQAREQAREQAREQAREQAREQAREQAREQARGg0BMAmQ0MOsc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kAARIzs9i69/ckOTE/ZH7tazLsmEyGPUdzujqXCIiACIiACIiACIiACIiACIiACIiACIiACIiACIiACIiACAxOQAJkcEbaQwREQAREQAREQAREQAREQAREQAREQAREQAREQAREQAREYJwRkAAZZzdM0xUBERABERABERABERABERABERABERABERABERABERABERicgATI4Iy0hwiIgAiIgAiIgAiIgAiIgAiIgAiIgAiIgAiIgAiIgAiIwDgjIAEyzm6YpisCIiACIiACIiACIiACIiACIiACIiACIiACIiACIiACIjA4AQmQwRlpDxEQAREQAREQAREQAREQAREQAREQAREQAREQARHom0Ay9XZMgERg7BKIpZ7T5CP2nEqAjN1nUjMTAREQAREQAREQAREQAREQAREQAREQAREQAREY6wQkQMb6HXrk5+fOo5cAeVQe20EFSABhyZ5IkvaIqaJH/p+JAIiACIiACIiACIiACIiACIiACIiACIiACIjAw0QgvfKZ00XF0n9C3/f6aHpULZ/mxFU7D5dA9OQlg+kw8xV8kh/RoxjzT5KxaI/eAiT2kK73h3+GsXXv7+mRfgkf9C9AImjaREAEREAEREAEREAEREAEREAEREAEREAEREAERGD8ERiqAMlcF81cH42+7xYgQxt//HHUjMcGgSA2up+7uCUt7gKk+9lMxMwSvQSIi5KHdK0/LUDW9xIg4aYFXMl0AiR8kj50bNxfzUIEREAEREAEREAEREAEREAEREAEREAEREAEREAEsiaQXvnM+ghXH8mwVNx7fTT6C/voj8Yz/w4/p+G1swgMgUAU8+Cpi/7DljQESH7SLJ6MGekH3u8MAiT1+PLZwyxAAszYk+/v6VNJSoAM4XnTISIgAiIgAiIgAiIgAiIgAiIgAiIgAiIgAiIgAmOcQLYCpHvZNCop1J36CKWFoguNlpGzHXWMw9H0xh2BSIIk0gokSn/kmVk8dS0kP7rSAiT19EqARHSUABl3T7wmLAIiIAIiIAIiIAIiIAIiIAIiIAIiIAIiIAIi0C+B7FRFWmmkKuTwcygolClAIjESPlXrAD14o0+gu79Hdw4keiqRINEzmVkCiyc5+g/bw/3MKgEy+s+jzigCIiACIiACIiACIiACIiACIiACIiACIiACIvDACGQjQDJlR9JiyaTFEglLdnVaV0e7WVen1xUKzaYfXQGSKrqUY9uTWCxmvAoLCqykuNgKCgr8Z17acieA9kBwdCYT1pFIvTzcEPMyWGyhFFZohB4KYEmAqAdI7k+cjhABERABERABERABERABERABERABERABERABERijBAYTIKmOHsmExWJJLyUUS3RZrLPTOlqarbWu1jpbWize1RmJEd+9e+E+RxcwRhkNMK3UenHoN+GL6zledDwet/z8PJtUMdFmz5xhkyoqLD8/33hfW+4EohJXSWvu6rK6tnar7+y0xk6z9gRPZpQBicRH5o2CdciJ5H7O8XKEEiDj5U5pniIgAiIgAiIgAiIgAiIgAiIgAiIgAiIgAiIgAiNAIBsBEqU+4rGk5dNUuqvTkm1t1nqnxuquXLK2mtsWa2/zJAj7RcvLYcvRBozAFY3qEH553UvpqR97MRh4Rnn5+VZUXGxz5s61jU+ut7lz5lhRYaFLkYc9kXA/7lWXmbWbWV17u11rbLLrzW12s7XDGjs4WxAd4TnlayiOJQGiHiD344nUmCIgAiIgAiIgAiIgAiIgAiIgAiIgAiIgAiIgAg+IQJYCxEh/pARIR7slW5qs8fJlu3FgvzVdumjJpgaz9lb+9p4OC+m/sX9AFzXKp+0leXJ0PvlFRVZSUWFr1q2zX/6vt2zt2rVWWlLipbC05U6g08zazKy6udVO19y1M3fq7ezdJrvT1hU9wV5aLOGdati8/FWSZEjoA5L7OcfLEUqAjJc7pXmKgAiIgAiIgAiIgAiIgAiIgAiIgAiIgAiIgAiMAIFsBEjU1SPPElZAAqS9zYVH/dkzVrVnj9WdPW3J+rtmbc1mxvIzEqR3EmQEpvqQDlFYXGxllZX29JYt9h//+bY9tXmzTSgrs8LCwof0iu/vZXVYzFqTZlcbW+xo9R07eqvWjtfUW3VzuyViBT0ESJT5iFksGSVDHvYMiATI/X32NLoIiIAIiIAIiIAIiIAIiIAIiIAIiIAIiIAIiMCYIjCYAGGyyVT/j6QVWMLy2trMGuut7uwZu7JndyRAGmpdgMR6JECGf6Fhdr3bgfcXskj3De99YO8DUgPm2q8jXFGYT45hjz6BUP5q4qSJtmXLZvuPd/7Dnt682crLy62wsGj4AB/BEVBwzcm4C5DD1XfsyK27duR2nd1o6bCuWL4l/CFJutSL+1cESFqFOLGHtf28BMgj+A9ClywCIiACIiACIiACIiACIiACIiACIiACIiACjy6B3AVIvK3VYgiQM2fsyt4gQO6YtbWkBMjIpT/6EiD0zCguLrLi4mJ/ddHsuq7e2lpbvYWBd+QYRICwBk6j8eKSEisqKva0RVdXpzU0NFhra5slEok+2iF0PyUjKUC4lsqUAHn77SBAKqyoSAJkKP8uafXRkozblcZWFyCHb921w7fr7HpLuwuQqARW9IxKgKQIp38N3KMEw6P+sDqhoTxiOkYEREAEREAEREAEREAEREAEREAEREAEREAERGB8EMhegLBYnJ9MWLw9EiDdJbBOWbIBAUICJOr/0d0WfGQohGQHs6U81PQZ023G9Bk2Y8YMa2lptuPHj9uNG9XW2dFpXQnm0PeWToiYWUV5uc2aPcumT59ukyc/Zs3NTXby5CmrvlltHe0dLlaGmhDJ5aqROJPSAuRt27z5aSsvlwDJhWHmvpTAaklaSoDUpgXIDQRIPC8SIMkoARK9+FkJEGeIQey5SYAM9UHUcSIgAiIgAiIgAiIgAiIgAiIgAiIgAiIgAiIgAg+aQDYCxLwEVjyZsDzr8h4gQYBc3bvH6s6MrgB5bPJkW7p0qS1bttS/1tbW2l//+lc7c+asdXR0WjKZsFgsZnl5+d5IPBaPWaIr4UKDlAfpDrYpU6bYihXLbcmSxTZ37jy7e/eu7d69286eO2ctzS3W2clY9//+dAuQLUYCZLOXwJIAGSr5KAESsyteAqvWDt+ss8M1dXajlR4gCBBf6E+XwZIASQViJECG+sjpOBEQAREQAREQAREQAREQAREQAREQAREQAREQgbFJIEsB4uWCEpaXSoBYU4M1nD1jVymBNZoCJGk2c+YMW79+va1fv86eeOIJu3Hjhv33f/9/dvDgIf8Ddv7APy8vz0pKS23SxEmWX5Bv7W1t1tLSYg0Njdbe3u63YtasmbZhw5O2Zu0aW/74cqu5XWMff/KxHTly1Bobm9L73e/7NjICpL8/3A+z76+bSs+rCwGAzKRMzz36K/7VX4Wk/uY12HwGu57+70oPAXKDBAgCpN5IgCTi8VQCJEoqxZJRv4/u9ufRdw/rph4gD+ud1XWJgAiIgAiIgAiIgAiIgAiIgAiIgAiIgAiIgAj0QSAXAZK0vGSUAEGAUAILAVJ/5uSIlcBKl7piYToW81c8zivucoMUx2OPPWYrV66wDRs22LPPPms1NXfsv/7r/7H9+/d7aqOkpMSmT5/m5bFmzprlPyM/bt+6ZRcuXLTbt29bW1ubC5Ct27bY6tWrbf68+VZ9o9o+/vhjO3rsmDU3t1hHB0vp938bqgDprlbEPYRV5lxzFRWZ1Y+iZwL29265jtt/hCakazJP09d70Ryy1xL9C5COlACJEiBe/spP6G3QU2fJ/jz3/8kY+TNIgIw8U40oAiIgAiIgAiIgAiIgAiIgAiIgAiIgAiIgAiIwZgnkKkCiHiD3Q4CwEB4W3aMkR9zTGwX5+d6wnNJVra2tnu6oqCi3tWvX2ptvvuli5I9//MiOHDniyQ16emzdusXTIZTIKq+osNaWFjtz5ox9/fXX3i/k1q3bNnXqFHvu+WdtwYIFPuaVy1W2e9duu3DxoouWUCrrft+6oQgQb/aeTKbniCTqFhbh+2if/mVGqhJU+gLZnx/6O6b7HL1bRfQtS7rHure1RPe5BxIg9447uKDoS4AcqWnwElhdMRIgmQIkqJVuBXK/7/eDHF8C5EHS17lFQAREQAREQAREQAREQAREQAREQAREQAREQARGmcDYEyDIiPz8AiuvKLdp06Z5s/LCwkJramq0qqqr3vODdMayZcvsV7/6pZWWldqe3Xvsxx9P2q1bt1yAvPTSDtu6dautW7feKisrrb6+zgXJJ598Yvv3H7Dq6ps2bdpU27Fju5/jRnW1XTh/3o4ePW43b94c1XuQqwAJ8iP6GvUzISHTUxZkJjVCQiR2jxCJxkA8RZc8sNjoXz7kIkAyJYufNLPDfYp8eGtkBUiHdcViGQLEPAHSXQLLJzOq9360TyYBMtrEdT4REAEREAEREAEREAEREAEREAEREAEREAEREIEHSGDsCJCwFl5cXGKTJ1fa4sWLbdNTT9m8uXOtsLDAqqqqbNeu3Xb69Gmrq6uz2bPn2CuvvmyVkybZ6TOn7dzZ817iqrS0xMtj0Uz8ueeetcmTJ9v1a9fs4KFD9pe/fGEnTpyw+voGmzdvrr32+mtWPmGCHTp02BMiV69e9c9GcxuKACGdEqVkotJXoVxYkBjdzdt7pjm6EyFxv0QESvc4kSBxXZJZi8zLa2UnBvreLyRLQuojSq4wJOIG6eBnTT2KmaeSABnZJ1ECZGR5ajQREAEREAEREAEREAEREAEREAEREAEREAEREIExTeDBCJCot0fcS1ux0bsjLOojLJYuWWJPbnjSXnjhBZs/f74lEl124sSP9sc//tEOHjzoKZApU6bYlq1bvN9HU2OTy4tjx074WIsWLfIG5yQ8SIBcvHjRjh45Ynv2fmOXLl3yElcLFy60V155xedBaaxTp05ZXV299wcZzW0wARJ6n1D+q6GhwZqbm70UGO8XFRVZWVmplZeXexkvep3wYh84UEaM8SdMmOCsOzs7/No5tiC/wErLyqygIN/f47ppEs9x7EtZLbboXuVZR0enp3BI33CugoICPz89VkpLSz2lw/vdZcxcsfj+zIk582IsSpixL+fkveaWFksmElZYVGilJSV+PYydKXaiezK4iOm/BJYSILH17+/puytL6t3If2VuUUBGmwiIgAiIgAiIgAiIgAiMDwL9NyEc3vz1v4mHx09Hi4AIiIAIiIAIiMCDIjD6AiTIDxa4WZhnY2GfxXAW5ufNm2fPPfecbd2y1TY9tckTHLW1d2z//n323nu/dwFCr49JkybaqlUrXZDQGP3OnVr7/vsf7M6dO37MihXLXaBMnFhh586dtzOnT9vJk6es9u5dX1xHgGzbttUX4P/0pz/Zjz/+aO3tkSAYzW0wAYKQYI43btzw9MuVK1espqbGWXGdc+fOsccff9wFxLVr1+zq1Wt27dpVa2pqsoKCQps6daotWbLEJkwos8bGRpcR7W3tNnHiRFtCj5Tychcm1dXVdvbsWb8X3BcEBwIDQcTYJGMuXDjvX+FXUVHh5cNmzZqVvgccg9jwVIf3KOmy+vp6u3Hjus+fV0lJqTeeR5wwX39dv+biZXJlpc2ZM8fLmzHvvDxETJRWyXaTAOmfVBYChIPDLwXJj2wfOu0nAiIgAiIgAiIgAiIwVghIgIyVO6F5iIAIiIAIiIAIiMDYIDC4AIn+1CVpcUtaXjLbJuiZ66g9r5TFdBbYp0yZanPnzvVF8gsXLnhj8ra2Vl9Qf/bZZ23jho22avVqL4fF+0eOHLb333/fDh8+Yq2tbS5AWPhnsXzZsqUuL5AjN2/e8gX72bNn27p1T3g6gXTI9evXvfdHR0e7lZVN8OQISRF6fnz88cfeQyT01xjNe9OvACks8tJQCIlr167b+fPn7MTx43bjRrWnKgoKC1xiwGvp0iWeoEHwcJ1IDtIeJEBgPXPmDCsvr0ilRJqdEdLomWeetSlTHnMG3INjx475+RArMOQ8CIjS0jKrq7trJ0+etJbmZpcTNJdHhNBzhfswd+48byzPvkiuIG6uX7/m4zJ/5vbYY1NcTHHdhw8f9tJmLS1RYgV5MnfePNuyZYstWrjI710kYrLfJEAGECDrfr83i/+LMFOAZA9ee4qACIiACIiACIiACIjAgyfA/5bN4n/yZj3RkPxQAiRrZNpRBERABERABERABMYUgb4FSGbvBTo0sNEwOi/ZZfH2VrOmBqs/e8au7t1t9WdOWbLhjll7s8W8KXeoo9PX/+5M2sSJk2z+/AWe3ti0aZO1t7fb3//+d+/NQbKhqKjQFixYaIsWLnRBQcJj9pxZnhT49NNPvRQWC/OUwFq7dq2tWbPGEwXFxUV2+fIVTxwgMkgYUP6qID/fSyy1tvJq88V5Ftbz8uI+Dov6n376macrejcBH41bFQmQSbZly2Z7++23bfPTT7usQEAwnytVVfbdd9/ZyZM/ugjhehYtXmyVlZP8c6RBYWGRS4yDBw+4SFi5cqVzJgVCubDqapIXJbZ8+Qrr6ur0niew+dWvfuUC4+zZM94DhQRIW1u7zZg+3ctgwZJmHcyPFAqSpKiw0Jnz+ekzZ7yPCPeJsbkfM2bMcMbsT3KH+0WJsdOnT3lyh/v5+huv+z5//etfrb6uzpYvf9x/PnX6lM/75ZdftjWr17hoKSsry+k2SIAMW4DkxFs7i4AIiIAIiIAIiIAIiMAYIiABMoZuhqYiAiIgAiIgAiIgAmOAwMACpPvPXJJZCpDof2/e20qgW4ZEDc6X2Pr1T9rzzz1vsXjM9u7da4cOHbJz5854HwoWvVl0nz5tmjdDX7d+nbNiH1IElKnic8pYkSIh7YEIuH37tpd5Qmx4o203N1ET7/BCLCBASEjU1NxxsbBz5y7vDfIgtm4BssXefvs/7OmnN3tZKkRHZ1eX9yahRBdygmvkWp988kmXA5QNu3u31uXQxYuXXGRUVEy07du3ezKEZvGIjT179vj1U1qMRMc333zjjH/+85972uP48WOekkFQxGMxT5bA73ZNjf/91OTHJjtzSlix/zPPPGN58bj985//tJu3bnnKhDJbzz7zjCc4EDPcA0prMe/du3d7iTHKbM2ZO8fPy7gfffyRNTY02FNPbfL5/bDvB7/2n/3sTdu4YYPNnDnTJkwoz+m2SIBIgOT0wGhnERABERABERABERCBh4nA4CUOcrtaJUBy46W9RUAEREAEREAERGCsERgtARJddyxmvlhOSmDF8pXexHza1GmeNDhz9ozt3bvHF/K7uijfFPMSSwsWLLAtmzfbvPnz0j0hgsxgoZ2kwd27d733BwKEsUiVsABPGoKNRX/kAamF0BQ8NOGuvnnT+4OQPnkQW08B8rY97QmQchcMLa2U/jripb+4tlWrVnm6gxclrEhz0OB99+49kcBJms2fP8+ee/55FyAkQCgz9cEHH3hZrBdffNGTJfv27fNL3bhxo5eYQk50tLd7/xXuT1t7uzXU17vc8F4jlZNdVMGZcXfs2GElxcV24OBBT84gYBAjLzz/vM2ZO9fvCaxDcoS5HT161MUL4//yl7/0+/GnP33myRXuMdeC7KGvyK/eess2bdxoU6dOUwJkBB/KWHYlsEbwjBpKBERABERABERABERABEaVgATIqOLWyURABERABERABERgzBMYfQESGmjPnj3HVqxYYfPnzfdyVogLenggQijZRF8IFtFZHKcnCH0mKNvEeyzmsz9SgFQC6QUW0kk8sOiP/AgChAX8TAHC+UmAMA5XT0oB+UFviwex9RYgmzdHCRAkD3ODybvvvuvygc/Wr19vy5cvdwFCSgMB8cVf/mIXL11yubN0yVJ74cUXPCnS3NRk+/bvt9/+9rfO5bXXXvPm5cePH3d+fE+KBH7Iim1bt1rl5Mme1IArXzkHcgNhwRgkbihRBcMDBw54fw/mQKLkmW3bvKRWfUODf05Cp7SkxM91+MgR++STT5z7r3/9az/3t99+403duUckd27erLZ58+bbW2+95SkX5sQ15bIpAdI/LQmQXJ4k7SsCIiACIiACIiACIjAOCUiAjMObpimLgAiIgAiIgAiIwH0kMFoChPPEvCRVPJXEKCkp9kXwuXPmerNzFvSRFizGk1qgfwQigAbfCBAW9FmsR1bQi4KFc8ph0eMCIcJnQXqwaM+iOl/ZMktgIUNYhA99Tigz1d7W5iWeHsTWnwBBOJCkgAUCBMFDrxP6b9BrgxJYXC8JkL179ti58+ddmNBjA9GBqEA8HNi/39597z2/PpIXJDguX77sx8GR5AysKGH1kzfesMmPPeZls0htkOzgOARVfn6elyebM2eOJ0BIklACix4qiBLu1br167181p2aGk96rFq50iZVVvq8SLJ8+OGHzv7f//3fbeHCBd7T5Ny5s54OuXGD0mYJb2pPiSzSLvQtYf9cNgkQCZBcnhftKwIiIAIiIAIiIAIi8FARkAB5qG6nLkYEREAEREAEREAEhk0gVwGSyGiCfrqfJujdbdC7p5dqpO4KJBb9P6+mmrQpU6Z6EmThwkUuOejNce7ceWtqavRFdUoisVjOQjipBMTH+fPnXZTcunXLF9fH89afAOF6ERyUhfr8889dWJCyQGDAC2GEuCD1AouqK1dcbJRXVNiWLVucGwLk3LlzLioQEr/4xS+8zBXJGVIgNJ9HrCA41q1bZz/96U9dYCAkOK5bgETnunnzlqdwKNPF/JAa3APKaHG+pcuW+Rzv1ta6vKA5Oombmts1dujwIe9lgjj5zW9+49dAiTLu5c6d/7Dbt2/ZtGnTvbwXvUpIjyCBEFa5bBIgEiC5PC/aVwREQAREQAREQARE4KEiIAHyUN1OXYwIiIAIiIAIiIAIDJvAUARIm1lTvdWfDQLkpCUb7pi1N3uj9L70hzenSG2xWNz7W9BTgo0FcUQHiYU1a9Z6gmHixApfQA9ll0gHID5YlEeCNDQ0uPgg9TGayY2QGkEGjNTWnwBBKiQTCU+5HDx0yEtN0auDtAtlphAVyAXKRNEsnJ4dNBGnVBZSieNhhGRAIixetNi279juCQ740VD+D3/4g6c3KC+2YcMGFw+MGTWkP+dyBL6UwKL8FTKG8ZAT3DfSOIiVNatX25KlS/0eIkDowRLuLQmT48eO24GDB+zbb7/1klYkVCjjxRhcH4ImmUzYpk2bPPnB+IgWnpXAPFvekQAxu9LYYodv1NrhW3V2pKbBbrR2WFcsZkkeu2QyUnHhq//EFr5me7bxtZ9KYI2v+6XZioAIiIAIiIAIiIAI5ExAAiRnZDpABERABERABERABB5qAtkKkGixOC+ZsHhbqwuQhnORAKk7kylAopJT9+qBqA8HqYEJE8q9fFNRYaG1trV574e7d2t9kX3Dho2eRKDEE1IkKnd13stAnT59yhMOLPCHElcjfWtYbA/9QpAvvJAdLPrz4vvwGqlz99cEHREByIaGek94/HjypP3www8uJTiGHhvIBlIzpClIi9CTg9QGfBAXiLeCUVgAACAASURBVAj2mTN7ji1dutTWrF3jaQ/ep3TVn//8Zy+BRdkpxqDEFtfPZ1VVVWnW3IvGhgY7dfq0i5BJKfmSSCa9of2GJ5/0tAf3sLikxBlxfgQVgoNECfLm7NmzLliQLSRRkFwkWBArvP/000/5OBXlFf5zKiaUE2oJkP5xSYDk9ChpZxEQAREQAREQAREQgfFHQAJk/N0zzVgEREAEREAEREAE7ieBXASIpQVIjASIC5BdKQFSM2ACBLHAX/uXlU3wBe7NTz/tvSFIH1AC6dixo75ozl//0/yaEk4sxLPgz+I5PSlojE6igYX+sI1kEoM5IjyYJ4KBxXkkAwv5lJK6X4mTgQQIeQSut6m52UUFMgFhwJyYK3KDBAhCiQ05giAKyQ/e4xqQHpTMIlXB+RAkyCXYkyhBXPBiPzY+45rpQUJaAiZIE95HapAu4b3CoiJPokyfNs0qJk7095gXG+dg7oxDaoeyW8wdCUa5LKRKfl6edXR2eiIF4UF5L66nID/fe8UMZZMA6Z+aBMhQnigdIwIiIAIiIAIiIAIiMI4ISICMo5ulqYqACIiACIiACIjAKBDIVoDEUgmQpCdAYk11GQLkx4wSWH0nQOj3UV5e4eWX1q9fb6++8qpNmfKYXbh40ftI0MS7ta3VS2BRjokSSPX1dbZr1247ceK4ixKSImEbbikqjmchngV7Ft75GoQHJZ1Y1EcuIAtYwCe5wCJ+bwEzEjdowAQIJ0jiIJIuE1paW1xKICHYODa84rGYSwo+dwHS1eUSic+5Jq6TnwM7xoMpMiUtNAoLfdzQUD6UF2PsrkTC2lopOdbp+8CPsYuKi51faFbu4yfNEsmESxDGypRHQYYhSrw5PYPFYj4H7gFfh7NJgPRPTwJkOE+WjhUBERABERABERABERgHBCRAxsFN0hRFQAREQAREQAREYBQJZClAkixUUwKrtwDZmVUChAvir/spfbRt6zbbvn27/6U/fSYOHjxou3bv8sXyrVu3unyoqrpq586d9UbdpB5Y1KcEVbbbQIIkJD0QHKQieJF8IJWQ+SI5wYb8+Mtf/uJzIamAZBjJ5EmfAmRCuRUWFXb3v0gJha7OLutKdDkrtsxyXfzM+4ku9kn4HENJL+REpvzgffaFKV/5LIzFOIiPzHJf7E8/kvS4OIvUMeFYlxlRZ/tI2qQKoWWeJ3ALcwnyw/txxOPdTc9TPVZ6l1LLph+IBEj//0okQLL9DaL9REAEREAEREAEREAExikBCZBxeuM0bREQAREQAREQARG4TwRyECDJVAmsdhIglMA6ZVf3IkAyEyD9NUE37/nw7LPP2rZt22zz5s1eAunypcsuQeg5wcL+kiVLvMcEzbLpGYH8QDrksvXu40GigPQDr5CWQG4gYILwoIRU5veUgyKhQPpj37599u6773p/DeZGcuK+C5DycissKHSJwPlaW1r9nCQtCgryPW1B/w1kTJAYoXwX+yGMEA9ce3ghHUJvDo4LL/bLLP3F94zJeUOT+SCN6NvC9+0dHf41pDUYKx6LW3FJcZQESZp1dnX6ORifUlfMl/FCL5XMFI4nPzguSBQJkFwe+az3lQDJGpV2FAEREAEREAEREAERGJ8EJEDG533TrEVABERABERABETgfhHIRoBQ0ogSWJkChBJYmQKEHiAtnhLxv/2/twu6l7+itwclsGi4TVkmekqwSM7CPov2t27d8obY3333nV28eDGd/MhFOLCAz8I8siP0yOgr4UHyAwlSUVHh+7EIzyuUxEK8MIe9e/fae++9571IgmwYybsRJUAmOpu3334nLYcK8gtcItA3gybopDK4jokVFd7XgxJXtXfuWGNTkzNk3ogc9rtaVeXvTZw0yRM1vGCMjKAcFdzpKVJbW+vXxBzoD0JDc8ZB9NBLhL4d9AhBasCI8yMu+IwNUeQ/1961vPw8P577ynuMQU8SRArH8pX7y/suRfLz/ToYg3QQ96FHiqQPyKl8yYDN0ZUA6f/plAAZyX+5GksEREAEREAEREAERGAMEpAAGYM3RVMSAREQAREQAREQgQdIIFcBkrS4J0AQICdTCZAT3T1AzCwvL24FBYVeUonF+PBioRvxQX8PFrxZKGchnPeXLl3qC+PffPON7d+/38tNsXieTa8PzhP6RzAmLxbTebHwj+iYPn169Jo23ZMeU6ZO8c9YgGfxn8X4PPpj8IoqOHn6hNTHzp077dNPP3Uxk+sWkhPMj+8zeQSp058AYU7IiWvXrnmfFPjMmjnTZvCaMcPaWlvt1OnTLjKQPlzP7Nmzrbm5yQ4eOOj9PeA8d+48Z15SWuJpGnqZkLpBbiAl4If0QG6Q0uFnzokkYQzmwFzgyXj8TPN09iOxw3WcPn3ar2/lypW+D8IDcUOKh3lPnTLFZdaZs2f9Z9I/vCrKy/16Fi9e7Pcp9AXpj7MESK5PYM/9JUCGx09Hi4AIiIAIiIAIiIAIjHkCEiBj/hZpgiIgAiIgAiIgAiIwqgSGI0BIgHydKoEVEiDmKQrSBCz6kx4ILxbMWfQOaQsW1Fl0R3489dRTvjCOaDh06JAvvpNUyGZj8b5iYoXNmjnLF+Tnz5/vi/DTpk61SZWVLgZCyiOUwOIY5seCe7qHhffiTmVYEgk7f+GC/f3vf3cBsmfPHrt8+fI90+ndkyIzqRLSDIEH5+Ia4RFKQTEgc2KOW7f2TIAEAUIPki+//NIbwSNvFi1aZGvXrnU58be//tWqb950ITJz5kwXINXVN+xPn39uNbdrnMe6deu87BjsER/Hjh3zhA3Hw4pzM1c+53jmSF8WBMbkykqXRIghPuc8pD84nut59plnvBzWF1984TKFEmdPPPGEixTSJV9//bXvz3kY94cffnCBsmrVKps3d65VTJzoUmfJ0qX+LIT70Rt0qlW6RR3TB96UAOmfjwTIYE+PPhcBERABERABERABERjnBCRAxvkN1PRFQAREQAREQAREYIQJjJwAiXe0+gI2C9nLli71xW3+6p+FdEof0U+DRXIWwElCkPx4/PHHbfny5Z4cIMnwySef2IkTJ3w/9hloQ2AgUyj7NHfeXFuyeEk6YYIMIFHAoj0L+JR/Qij0LrHUu7QW6+vetLury9MLCJldu3Z5AgMBcc/CfKpnReg7EhqJ5+fnWWFhkZ+beVD+i3NVVVX5OMgB2LAFAUIJrHfeySiBVVDgDIIAQV4wv3nz59tzzz5njU2N9v777zu39evX2ezZczzJceXKFfv6H1+7AEFoIEBeeeUVnwvpGkp5kdiACZ+RjAlNz7l/JG8OHz7sHFatXGXTpk31klMumioqXATRFJ7t9ddec5nz+/ff9/tLE/snn3zSVq9e7YLlq6++8vuP5CJ9snv37nSze+479272rFm2YOFCfx76S4BIgIzMP3sJkJHhqFFEQAREQAREQAREQATGLIGoJvPIbeFPsLL4U6yRO6lGEgEREAEREAEREAERGDECIydA8hMdVlxUZEuXLrHt23fYggULfLH7dqqvR9XVq54GYGGcdAcL7yz6Bzlw6dIlXyCn7wbHDdb3g/4dlHZCnrDojkxhLIRD6OWRmfIYrL8ESDkngoZFfaQHgoH0B/IBaRH+V2+gFsQH50EoIAlKSqLeI5MnP+ZJFDgsW7bMkx80d6e8F9eKGBhIgDAe86FkFakYkhs/njhhFRUTXWi0tbfZh3/4g/cJ+clPfuIyAXbXrl6zm7duO2fExoIF8+3FF190+UOahfFIfTAvuAUBgphB+jA3JAjjvfD887ZgwUKLxWN+TzK58P1rr73msurDDz/0slkkPxAbjMv5mDe9SEiiZAqQzZs325o1q23hgoU2e84cmz5tmk0oL79HUPVO2GTz2CsB0j8lCZBsniDtIwIiIAIiIAIiIAIiMI4JSICM45unqYuACIiACIiACIjAfSAwcgKkINHhi/8s9u/Y8ZItWbzY/6Kfhf4LFy/6ojplkFopAdXe7gvvmzZt8gTEmTNnfPGddEJfSYvMC0c2kGagrBLHs9hOkoGfkSKMRxJjKIvnCAcW9hvq623/gQP27rvvurSgHwgL+JkCxOdRVuZ9LEgvID14j1dISyARkCDMrb6uzvbs3etiBckQGon3lwBBgLDBj1QHZan+9re/WWdHh23b9ox/tmfvHisrLbVf/PKXVlpaYrt37XYRUVxc4oxv377lQuiZZ6L9SbMgn5BGa9as6RYgnZ124cIF27lrlydO2Ac58fobr9uypctcgMAFCUQZq9/97ncudF599VUXI5999pkzopzVzFmzvBwXLJk314GcYsyQANmyZbOXylq6dJmnVCi1hbTye8YrtQ3lHkqASIDch1+UGlIEREAEREAEREAERGB8EBjJ9EfmFSsBMj7uv2YpAiIgAiIgAiIgAr0JjJwAyetqt6KCAu8TsXLVKv9aVFjo/SNIIuTn5VlJaamVFBe7IKicPNkTGzTjpscFaQEWzCmlNNBGemHe3Hm+eP/Kq694Pwx6Y1DuijJXoacHY+S6gM6iPZIGWfP9d9/Zu++9Z/v27fMyUyz4ZwoQn8e8ebZo8WJ7fNkylyBcJ6Kgd58PJEDd3bteeupKVZVfc0tzs2ezBxIgzIdSWTCBT0hazJ8334qKi+xuba03Ed++fbu1tbbZRx/90cefMX2GJZIJu3r1qnOhxwpiBsHEHElpuABZTwJkmqdekFQICgQIDJA2b7zxhpevgiPXhbSBB2KIaySJAm96pTQ1Nvp9555fvnLF+7iwz5Qpj9m6des9CcL4bNu2bbW1a5/w5ucIInrG8FykUzoZEiTXf7OZAuTQjVo7fKvOjtY02I3WDuuKxSyBY0km/V6mv6bv7MP9f9coAZLr06T9RUAEREAEREAEREAExhkBCZBxdsM0XREQAREQAREQARG4zwRGToDQAwTJwYI7QoIeIN1loUpswoQJXnqpctIkTyVMmz7dF7+RHh988IEdOHCgR2+M3hfO4jiJEqTJpo2bvLH3i9tf9PJKCBUW4kPZrCA+chIgyaQLCRb5KSX1zTff+LwQDwgBSj1lChB6nSxfscL7Xaxfv94mlJW5cEBuICx4UYYKCdDR3m4NjY3+GYmO5tR4AwkQhAXXg7Dg3JTO+uijj9I9UuBJeoIyYCtWrLDbt27bH//4R6u+We3SguOvVlVZPC/Py13BCJFDYoOkDBIFCTJ12lRLdHX53E6fOePpFMpkIXSee+45FyGBLaKEHi2cB6Hx0ksvuXSiTFgkNrZZXjxu33//vQuV5uYmL6W1ceMmlywkULgmeoXADYHEMxBKYMVTPVUyUyC5/gOQAOmfmARIrk+T9hcBERABERABERABERABERABERABERABERABERjHBEZOgMTaW/wv+Avy832xPb+gwBfOkRa8WChnUR4BMnfuXFu6bJmXQaJZ9+/f/7033kYWsFDe18bxlElatWqVvfnmz23rtq2evGCBPZS8yuwbkov8SB+XTNrNW7fs+LFjnlb4OKMpO+Igc5sydaqLBxbyuQ5Ke3399deeoCAtgSAIDd+9sXpnp78XGsGH8QZqgs68eLEvUuYf//iHywXKaCGaXn75ZS85Btcrl6/YP3b+wxMjlASjNBdJFkQM5+WePDZlin/PWDBDlCCjYAVf9kGEUG6L/fgc0cP9Q7iwL3Lky7996fPavmO7H7d3716/Nz/56U/9vBz/448n7Pz5816ujARKe3uHz5/rf/rpp33elEGbO2eOp2gYm/Mwr+FsQYBUNbbYweupBMid7gRIEoulBMhwEOtYERABERABERABERABERABERABERABERABERABERgPBIYvQOrP/GjJhhpLIkCS0Xj8d0hshIV13mdxnoX0RYsWucggyXG37q4nLWjyTdqht2gIFFlIZ5GcxfR/+7d/86/8zPth650AyfYOBNHAwjglpP75z396WoGeGzRAT3+eMSDnZhGf6yABQn8MmqafPHkyLX1YzOeauG4ESJAymaKm3xJYqQRIuEO3bt1yRiRlmB/X/dOf/jTqL1Jf7+kT+qggEUh2kLYhzUITevqCIEkQDQiII0cOW319g8sNRIqXJKusdDFF2gWBQQkr+pqEhvLhc1ItlMHiWrgHnI+UTNmECV4Si/3OnT2b7usCAyQR5/3uu++cRWhYP7lyss2eM9tFCyJLAiTbJ3Zo+ykBMjRuOkoEREAEREAEREAEREAEREAEREAEREAEREAERGBcEhgpAXLHrL05pT4AEZWrCs3AWWhn0Z/0AEKEkkzIAxbGKcv0ySefuDjoSzQErCys0zOCht6//vWvPXXhSZP8/GGTDykL5AsJDsQHAoQFe8RCprAIJws9QBAgmzdv9tJWCBBSD8wV0YN0INVCY3fEQu+NcQcTIH5MLOZNxEl0VFVV+RwpL0b/k4kVFXantjZdcgthQZkwBAnH3KmpcQHCGLxPe42qqqsubEh5MEeuhXsUmpdzzQgXGr/DBBHCNdFbBJFDgoSCYZSwQnCwP9exYuVKnw/HMdfLly+7AKIfDOeCDRxgU1FeYRUVFTZt+jSXOIzPM5NLcqevG+8JEDOralACpDcfCZBh/6rQACIgAiIgAiIgAiIgAiIgAiIgAiIgAiIgAiIgAuOHwP0TICzEk5Jg0Z2/+Gdh+8yZM74QzkI7vR/4jIXyzz//3D8baGMRfd0T6+z5F563N9980xt5p5tmDxN4714b9LigBBaJCkpC9bWxiM91rF61yp5//nlPOPz5z3/265k7b54v6CMXEAk0H0f+IBMyJc/AAqQwJV6SLi9CkgS5QDqDXhuUkOIc9Q0NzhUZEYQK7zMnEhtcA+eir0deXtzTHw0N9VZXV+8MERH0BeFzxuAYT4/cvu1jIFPKJ5T7Pmx8RpN1juN49kdEkeLgvnOdyBfmiTDheL6GZvLMpSC/wPdFvnBc2YSydCmz4dxOCZD+6UmADOfJ0rEiIAIiIAIiIAIiIAIiIAIiIAIiIAIiIAIiIALjjMBICZB7S2AhPyhtRHkoBAEL84cOHvS0AvKAxW8W6UkThFJTA8GbN3eeN9lGgNB8mzJaw00LZJ6PhX4W7Sn/9D//8z/e14K0BeWl+tpY1GfhnhTGa6++6iWgOLazo8MeX77cExVB+vzpT3/y5uGhFFYYLxsBQtKCcUJKJfQSoZUFCZhYPO5yAenAfggMZEQ8FveURtif40mNsA/v8eKa2bgPvMLnvM+LXiYcRzIDYVFQWOD78xnvc54wHufNbEafPm8i4cezf3tHh4scNubn4xYU+HF5+VH6I1xrJvNc7nOfAqS20W60tFsXHNUDZJz9jtJ0RUAEREAEREAEREAEREAEREAEREAEREAEREAERGBIBIYvQOpSPUCsVw8QEhuUqXr22WftJz/5iUsPBMHN6pu+6N2V6PJySKdOnbKvvvrKLly4MOAVLFy40HZs32EvvPCCjzlv/rwhXXF/ByEnKGNFf43//u//9q+UieL9vraQcOEa6cUxbeo0O3/+nF8bpb1oko6UoGH57373O9u/f79fL0mNsA0oQAqjBEjmK/RHCaLAhQfSIB7vIQ6SCdRHdCyb7x994y//3iydSEnvw+ep/TOvOfWuv5U5LuP3TuEEUdNjzIx5pE7QJ9PeJdCC+Ahfw/WHpvd9DSIB0v8/CyVARvRXhgYTAREQAREQAREQAREQAREQAREQAREQAREQAREY2wRGWIB4+3Ojl7iXh3ryySftueeeszfeeMNLQlFSKirflGctrS3+/fHjx7MSIPT/oMn2C8+/YFu2bvGG3SO5UcaJMlV79uxxAUKj796JjXA+FuQRIFzTunXr7Gc/+5nNnDHTrlRd8TTDypUrPQFCCoIG4b/97W99PMpXkarIbIbebw+QlABh0Z/UBKkL5Ak/h5RHYUFBlPZI9c7wcZEmyA2O6ey0ZJL98/wYFwe8UvKDMRkb8cBnJDJCI3LESs/eJ8gThk9Gx1DOK6PZfWZKhc/5OYwVhEu/9ysW8+sKc8mUJyHVwufwZEMyMXZfW98CpMFutHQoAbLu93vDv/iR/LejsURABERABERABERABERABERABERABERABERABERgDBK4fwJk2rRpRoPwp556yrZv3+79Imh0Tv8I5AGr583NUQLkb19+6Q2yB9ooeUXpKxIglMKiAfdIbvSnYA47d+70ElgkNzIX5DPPxaI8JbAo8/XE2ifs9ddft0mVk1zw8NmKFSv8Mxbtee/DDz/0PiAkQJAO2QgQRAqyIZTmQsbwYk7IilA6qrioyIqKi9PlqIJsaO9ot+amZuvs6rKC/HzLp8xVYWHUaNzMZQpCBqlAPxH/PLyQKvF4DwHic06Vz2pLzQOZwnihdFZXJ9IlEjUcH8qcuRHrI1nigiWVOmEeQThxbNjC+Fw3/JgHaSL4hC2zRJYESP//KpQAGcnfGBpLBERABERABERABERABERABERABERABERABERgjBMYYQGSWuhm1PLycps9e7YtW7bMNm7c6Avihw8f9obZpENISJCgoM/GF198YWfPnu2XFQvcCI9nnnnGBciOHTuMkljD3jLmS/qDtAYC5JNPPnFZ0zMB0fNsLMJT5otyV88//4J1dXXaX//6Vy+jhQChPwiL91evXvVyWpcuXXJ5Eco4MdpAJbDCAj99SWhGjqxAEGQmQBAWZWVl3rwcIZMuR5VMWnNLlLBBRjAWSZOy0lKXIGzch+rqak+k8D6yApHCvuleHomE75tOjsRiPgeuETFD+gQBU1pW5uduaWnxPiqICuY25bEpPi4pFLYgUUJaJDNFwrh3a2utrb3dx4UNUoRxaJTO9zSY51i4wz+zFFiQIBIg/f+rkAAZ9m8MDSACIiACIiACIiACIiACIiACIiACIiACIiACIjB+CNw/AcIiOhJk+vTpLitYuD99+rQvZM+fP9+bmCNHWNz/7LPP/LP+hAOL20gTyk1RUoueG48//niUZkglCHJlHs4VelbQgwT5sWvXLn8hLAbaWJSnDBflrp56+mmrr6uzDz74wIUHsga5w0I+TdRJltBPpPeWjQBBfFy/ft3HgR3Xy7hs/IzYQLaQsPGm6KmUBoLj1q1bLizYn88mlJX5V35ubGqya9euWUd7ux9LE3fGIs0REhjcMxhzDCKC95EcjIs44T0EB/eZziKc019Njf4ZfVH4nHl6v5B4VBYrCA7kTCiXxXguVhAgBQV+TBApPEPshyxjHMSanzMW8/Mw79CQXQJEAiTX3wXaXwREQAREQAREQAREQAREQAREQAREQAREQARE4KEkMMICJNUDhGYRoU8Fi+ekFNhYzOfnOXPmeEqC8lgsev/hD3+wEydOpBt+90bNQjdCYcGCBZ4C+Zd/+RdvsB4W83uLk8GkSGazbRbWWYjn/B999JH3AKFsFYv8A22kLpYsWeLXwVwoocV1kGQhjRHKQkUlrKLm56nASVYlsMLxMENUIANY5A+lrxiPhAeSYtKkSVY5qdIqJ1e6YEBCIEwoN0YiA5lATw9EQUlpqd8P3vPju7pcgJDi4HPYIE0ooUUzdd7jWjmG8zMeaRlEiCdAioutfEK5o+K8zJPP8vLzPLmRn5cfle5KdHnvl8KiQufDvBvq6z3xwf3yHiCIEjO/BsYg8cE55tHvJRZzAcK8pzz2WDp1wlgIIObn8ockiplVNbTYweu1dvhWnR2tVQ8Q7o8SIA/lL3FdlAiIgAiIgAiIgAiIgAiIgAiIgAiIgAiIgAiIQN8ERk6AxNpbvJ2Di4+8qDE3W2i+Hf5SH5ERSmPRJB1x8N5773nPjdCUuy8BwkI3ZbM2bdpkv/nNb1ye8DPvBwESxEe2AiQs9iMK9u/fb+///n377vvvPHHBYv5AG6mENWvWeAksep0gKiiBRU8TFwjt7T2uhzJQLN53dSXSZbAGSoBkChBSJYwPS94PqQpSJTArLCh02TBz1kwXBndqaqyuvt6aGhutta3NxQL9OhBGHM8L8YPMYEMeBJmUSCY83RHSH2WlUYmtIEAQHPBhPnBmLMpRBQHS2hLJk/AZc2YsZAr/4TzMlc8RIMyhvaPD72E+6ZBUHxLeR/xwPQsXLPBrv3zlijNEeDAO8+T+z5o1K5It+fnWRUpFAqTPR1cCRP//gAiIgAiIgAiIgAiIgAiIgAiIgAiIgAiIgAiIwCNEYAQFSEeLpwyKCqOeECxQ85f8IbHAAvX0GTO8lBUJkDmzZ7sIodTUu+++awcOHPBFdcRBXwIklFui5BQlsLZu3ZrutcH+afkR/TDgPUwnQJLmpakof/XNN9/Yh3/80EUMi/x9zSNzUMpfMQckDgKEMTmWclf01iBdQboFGcJnjEcSpKWltYcYIUEBmy1bttg777xjmzdv9vJOQYCQ5ECAMB5jcWUs+jtfFvxTzcERFZQWy8/PsxvV1VZ3966nK4idFBbSKD3qA4KMYMxwfSGpE1IY8bxIlJSWlLrYCOeCf0iXMB+kEfKF9zIFSEc7RajMEx/ICqQEn7NfKJtFg3iuj30bGhv82hjLEyqplAr7kgDhvJRQY34XL150lpQYY9zQE4RnCrHmCZb8fAmQfp5+CZBH6Fe7LlUEREAEREAEREAEREAEREAEREAEREAEREAERGDkBEi8s80K8vNtcmVl1ANj8uTufhLJpBWXlHiSYFJlpVVOmuR/xc9f7vNX/p9++qkLEBa0kQ99CRAWwFlERzw8/fTTLgy2bdvmvURKSkusML/AxYerjywESGdHpwuFy5cv2779++zbb761f+z8hwuM3s3K+5rP4sWL7eWXX/YUyLRp09I9KrgGpAoyhzJOCAcW+7muK1eu+DUiRljgZ8tFgDAewgJBEuQE41TfqLbCwgJbuGiRpygQFJyD68jPjxqlIzKKS4pdfDCHUMIq9FFhnkgIhAMlsZAySAXSJt4EPcU/lOQK44dG7FwLqZmQHqGXmByZmAAAIABJREFUR3NzixUUFqQTG5ybcUKJMI5pamyy6ptRM3be58W1MRfKkCFjKH3GccgyvnLPPRFy+bJfI03RmSvHWkGBBIgEiH61i4AIiIAIiIAIiIAIiIAIiIAIiIAIiIAIiIAIiMDICZCCRIcvliMGnnv2WVu0eLEv7re3tXmjc0oyseiOdOBFCoDeGSxgf//993bs2DE7d+5cn83CI6cR8xeL/yx4r1+/3t544w17csOTLlIqyis8geISpJcAySyRFdIfLNbfrL5ph48cti+++MJLYJEwINmQ2SOkL/mBNFi+fLn9/Oc/9zQL10eKgWMRCWERn4V8FuYp1UVZqr3ffOPXiQhBIAwkQEjSYHOCcCC1wQbjUJIqLx73cS5cuOjOh6QEpceqrlzxlAdvUh4rEiAl0f3o6PC5UmIKTogEricIEJIVQYBwHpcKKf7sF0pgcS+RE8wnJECYq/cBaWz08REg7DN9xvT0PqRC+Izzca72tna7U3snnQDhfKFHCVwzBQjcmAPPGPPmfjEeAoo+KN5rRgKk319rSoDoN74IiIAIiIAIiIAIiIAIiIAIiIAIiIAIiIAIiMAjRGDkBciyZcvspZde8kVqFqvp88DCdfXNm3a3ttbu1tX5oj2L6/TzYOGaBXmahyMhSIT0bmqeeUNYNGdRnPGff+F527hho8sIJAgL8aGXBQvkYQtCg0V3kgahkfeZ02ds/4H9tnPnTjt9+rQv3g9W+ir0vKDsFQKGRXfmTRoBKUAigmtD8CA+KM80b+48lyO7du+yw4cPp0VLNgIE4UBJLW8snpfn52NsSkVxXaRNSK0gNmZMn+69Pm6R8GhtTZcgKywo8BRKQWGhi4fQowT5xAZTNn4OfUYQEYgQBAfXxD68QnNyEhouK0rLrGxC1OQefkgQ5EtzU5OzpkwXaZKQ+uC4UIKL63Eh0tRkCVJClL8qKfF9Q5N29oEh80KIcB2U+uJnnivGg4c3clcCZMDfXRIgj9Cvdl2qCIiACIiACIiACIiACIiACIiACIiACIiACIjAyAmQvFQJrFmzZ9u6det8UZrFcpqcX0v1jGCRPjQH53MkAuWMWOC+ceOGJzHOnDnjC/F9SRDKW3lqIS/PF9VJXzz++OOeBqE3CAkISmuFRfsgQVj0Z0GdBXnmw8L5yR9P2r59++zHH3+0S5cvuUhgH/YdaOO8lPjifJTiYkyanyNQQlkrFulZjC8vn2DTp89wWcM10SCdMk4IjVDqa7ASWMgK5uYyIS/PJQEpGEQP/T2QCVVVV62pqdEbiLNRfor0B/vAi5+5Lr5HgiBRSMvQID0kMRgbXsyTc4b3S0tKXFLR1wURwv1zVh2d6b4i8GbjOOQS953kD2N18urs9LGZO1+RFuGVSN1rRAmfBwnC59wrjkVseVqkvd25kgDiWijlxecTKyqsLCW/1AOk/6dXAkS/8UVABERABERABERABERABERABERABERABERABB4hAiMnQGIdrZYXi0ViYu5clxAkAkh7kPBgoZqFd+QAG/vRzwOBQSNxkgOfffqpHTl61Bf1g0zIvBmZrc3DgjmL4StWrPBxSJ8gUxibhfTMZAOL88wH+UBiAhlBOaqryIPmJl+QH2gL5aJImjBfzolwYZH+b3/7m4/JPizScy2hQfikSRNt9uw5Phd6WtyhP0jG9Q0mQBgHWQI/FxgFBc42XBuyAb7sE8QRkoF+LIVFRS6S2Kezo8O420gR+HB8W2urdSUSLlb4OSQyGKutrd2PLS4u8jJeZaWlPZquc66C/AKfD30+6L7S3tGeFhthLvBgPIRK73sS+oXQt4RxQkqFr1wvz0FopM41BYmCkIFFPX1OKDlWUmJFxcU+Rlc8rh4g/TzIEiCP0K92XaoIiIAIiIAIiIAIiIAIiIAIiIAIiIAIiIAIiMAICpD2Fm9A7gv0LJanyhuxgM9CNyWKSHtMrpzsvS1Y5EaIIBFoaE5K4csvv/RyUufOn++zF0hagKR6V4QFcRIRJEqQH/SD4HtSA8zFExAdHS4/kBVICNIm3pekrs7lwGBNz3lOuB7Go9zW66+/7l+RCYxHWSvGZh4s2p88edLPgXRhC43E29rbXZAgIxACkWAodiEBg3feecc2b97s48CHuYf0SkimhJ4dId3C3H3MjPSKy4JUUoZz8FlI1LgcSXFJCxP6pqQanUe9QEISJunXHcqKMZ/M8UJz9HgsKjeWSEbXlPniHPDnvZAyCeNkChv6mZDsCWOyfziOsUMPmHAfwn1lvyBveK8zFpMAkQDRr3YREAEREAEREAEREAEREAEREAEREAEREAEREAERGDkBYgiQZDReGDWTL+WqtmzeYgsWLvAyRix0s3DPYj9ihIVsyl8dO3rU9u3fn+7vkFmSKlOAhEV0P18y6Yv0oXm3l2wqLfWFfrbQeBvhQS8OvvaVMBnoeUDWUF5r9erVtmPHDi+/Rbkn0g28mA/S5fr1a7Zz5y5PmFAqKkiQsIjv3coDpywESBAXvRuzByGQOefMZu/h/b7eC8zSUiXVPD4ck0hwB6O7iEgJciRzLunrSd3wZGr/UKaM68zsvRL2z2xQn5YyCBTvXx/d4d7lz3r/nLmfH5HR+L7TzAXIlYYWO3i91g7fqrOjtQ12o6XDuphTin/Mkv68+nz9v32gh/pXghIgD/Xt1cWJgAiIgAiIgAiIgAiIgAiIgAiIgAiIgAiIgAj0JDDCAiS1CJ5a3+9xKkpUvfnmm7Zx40abPXu2pwHo4UASg/QEi9yUWrp+/bp99dVX3pujP1HhC+CsVWeYFoQKSQAvyZRq2p25UB6SCKEHyWC9Pno/KaRL6DVC8oMm3AgXSk8hRniPhudszPujj/5o+/cf8HSIy5EwWGqhPlMk9JcAYfzewiFTgoSSXAydKTky98lMffTVFD40QQ+SI0wzPV5G8oKLCPe1P6kSdojuTyRAes+vB1f/PLqXLiH68g8kSvr7ZxsmlBInHI4AaY3F0gLkUB8CBPnBXMmt9FQfkQ7pLVwelt8aEiAPy53UdYiACIiACIiACIiACIiACIiACIiACIiACIiACGRBYOQFiHsJ1pd7nR0B8rOf/cyeffZZT1EgK86ePWsnTpywQ4cO+d5r16zx4ygpRRkp+mogGXo3Re9LgGQutGdx4VnvEkp1LVmyxLZu3epltkh+UFKLNAl9TF599VX/SvmrgwcP2gcfvO8pFube0hyVBvOUQuprrgKEw0Kpq9A8HIGEfEH2ZC7Yh5JZoSRWKBMWeoYETqEpPPsHYcSYmRyjlIlPuptXhpAIgql3cqO/JEc6/dErKZROYPQXwOgvWTQMAeKqI50Aia4xzMMlUtZPyPjZUQJk/NwrzVQEREAEREAEREAEREAEREAEREAEREAEREAERGDYBO6TAEktmGcuzJP6eOqpp2zbtm32/PPPe4+Lffv2+euHH37wXhcbNmxwkUDPjKtXr9rOnTtdkngT707+tj/aMssoZYNgOH/RTypl8eLFtnLlSm9+joj47rvvrKqqysUDzdDfeustL4l1peqK9zD5/PPPXexEzcej5uV9bRw/UAIk8xhKaSFYSMXwlYQIrCj7hXEKyY/2jg4XNJT4Iu0CZ66B82SKCeaGwOF6ECl8zr4Ik8yER3QM4997BdkKkFzv12D39J6SWNFTwSytK5UAqWposQPXa62/BEhPARLUR88SXA+bBJEAGezJ0uciIAIiIAIiIAIiIAIiIAIiIAIiIAIiIAIiIAIPEYHREyD05ViwYIGtXbvWUyAstpOWOHLkiB07dsxLYlFi6oknnrA1a9a4PECA8Nm1a9d8sZ70Awv2uS6o5ypAGB/BQH+SefPm+ZyWLVvmwoHm5p9++qmdPn3aZQHJEBIglMC6fPmyl8Dat3+fCxJPriSSwxYgzJ9SWpTUIlVCbxEkEWKGhu+UsKJvR0dHuzU3t1hDY0NaGiE26F1Cf5KQAkEmBQGCeOIzrjeUyeJ8MAjN0tMN1nk/VWoss6H5YAmQXO/XYP/A7hUgKXFhSS+B1RaLmQRIH8Jq3e/3PmxSZ7BnRZ+LgAiIgAiIgAiIgAiIgAiIgAiIgAiIgAiIgAg8sgRGT4CwmE7SYPr06S4N+JmUR3V1tfcBYRF+1apV3iMEQUKygRJYx48ft++//96TIKGp+FAX1Adqph0eAcZmcR+hgfSgXBdihnkjMyjN9fEnH7voQMgwz4ULF7pAuF1z2+7U3PF5Nrc0R0mKjBXnvkpDZdsDhNQHvBAgyBAECHLmscmTXSYhKRoaGqy+vsHqG+rTTd5pBo8AmThxoh/DRpqEFwkRpAf7sJEc4T3EDfeHe8Ln4f2kl8sq9PeZN/vE8+L3NC/vT4iM1D8zCZChkVQCZGjcdJQIiIAIiIAIiIAIiIAIiIAIiIAIiIAIiIAIiMC4JDB6AiTgYRGekkxIBhbyWbjnewQD5aRoKI54YMGelAJN0U+dOuUy5MqVK94wnffDQn0u6Y7+BAhzYw4s6JeWlVnlpEle0op50PB82rRpLg8oZ8UcEDKnTp/yJu6UmkIGhJQGUqS/bSgChHFhRAKGVImXrUp0WXFRsac/SKkgXxJdXdbQ2GhNvBAZzCOZ9M9gGV7MDZmCAGFsrtuPTyRcdDB/pAdShevife5TR3u7pz8KYVRa5jLLe5AUFkiAjJN/+xIg4+RGaZoiIAIiIAIiIAIiIAIiIAIiIAIiIAIiIAIiIAIjQeD+CpAww0zxwII7i+vIABb2WUSnPwjlnEiAkEagzBSCg89IWCBMmhqb7OSpqDE6IgAR0trSYh2d3T02+mu+3ZtU5nw4hgV/BAfnoswVqY+5c+b4z80tLXbhwnmfz9Sp0yMR0tnhc6B/CV9D43GSE3yfyzZYDxAYcW6ul3O1tLY4o4L8qPl5EBhcA/syB15waW9r830ofUVqgyQIG6W0kBpsHMfnofwV9wapws8hKYJwCv1K8vPyvB9ISJaUlpVKgORywx/gvhIgDxC+Ti0CIiACIiACIiACIiACIiACIiACIiACIiACIjDaBEZfgAThQOqARfQZM2Z40gIJQp8QmnzTF4SUAuKDBAZ9Q8onTPCF+6vXrtmlixft+o0bXmqKsk8s0If+ICzUBwnRV+KD8/Ni0Z/F/tKSEpcDEydN8rJX8xcssNUrV/p7NXfuuHChsXljY6PNmjXLZs+eY3PnzvHkB+W5Ll686CW8mEdIpXAXs02mDCZAOA8sECCUC0NukObgGjgn14qUgWfUlyMvJZc60lyYS0iCMDeOQ25wbOj3EXggP0iWsFFui32ZQ148bmUTJrh4YQ4lpSWejEFSqQfIaP+7Hdr5JECGxk1HiYAIiIAIiIAIiIAIiIAIiIAIiIAIiIAIiIAIjEsCoy9AQmKBRXaaoi9atMjTHyzG018D4UDTc6QGcgAxggBZtnSppzPyCwpchJASqbpyxVMRVVevRomQVF8LxgqL+5m3JfT3CP0tEB4zZ8zwXhozZ83yhMTkyZM9+UF5q71793oTdspeUR4qPZ81a2zGzJkuUZAfiJBLly75HNgvCJBsJEh/AiSkZBAvlAFDRvA9G5ICCYEA4jqZL8KmtKTU+dB4BCEUxBDXHcQQyQ5kCBu82I8xCvLzvfwXcgUuvFd944YLKcQO18p5i0tKXLQgXdiXsSRAxsc/fgmQ8XGfNEsREAEREAEREAEREAEREAEREAEREAEREAEREIERITD6AoSFc+QHjcNpLo7gYHGdBt/ffPONXbhwwRfcEQDICKTH8scfj3pxTJ/ufTpIRJBMaGxo8J4YyIG7dXXpNAjHUw4qsxwVC/+h/BbJE6QBC/2TKys9eUK6gcV85keqAemwZ88eFyBIFs6HROCYFcuXe6+S5StWeKkoGrTTpwSBgzgJpbCGK0A4HgGBgOGaORfXzxy5Rq4bgcH18F5JcYnl5ed543X6hMAAOcExpDgQJqHfCu+FdAc1rbwUVqrxOcmbmFmPhA2fTygv93MhbfgKpyBqgvTh64Nsgt5lZm2xmF1paLED12vt0K06O1rbYDdaOqwLEUQCyJJ+fbFk6qvxns88La/8ekbk39jYGUQCZOzcC81EBERABERABERABERABERABERABERABERABETgvhMYHQESLoMFfeTHsseX2ZPrn7RnnnnGF+S/++47O3z4sAsEUg4kCxAeCJKlS5bajJkzfAH/1KmTLiaampp9AR45MmP6dC+VZbGYywIW9elvwf4IAM7pi/t5UckrFu0nTpqYXrznfKQ3SJ2QLEEMIGeQMqRMSKQcPXrUy0+xIUlIQiBAdmzfbgsXLfL3kSB/+ctf/Bra2lpT5x78BvaXAGEeiBSuCTnEtTw2ebKLGuZGegMBwrVmJl6CdAlJmyAqSIMgUnh/0cJFLjFq7tQ4Jxqbcy6apyMvuL4gNtpaW10uedmrkpK0+CBxEhqwD36VI7vHPaXNUuKCL50IEDMJkD6QS4CM7HOo0URABERABERABERABERABERABERABERABERABMY0gQcjQJYuW2rrnlhnW7ZusbbWNvviiy/s0KFDLhlYgJ85c6Y98cQT9vJLL9vKVSutctIkL3OFYEBGUGqKxXdKY61cudJ7iLBgjxwhEcKiPuOwYI/8SPcHSSStqLjIBQvH83lm0gPRgFxYunSpzZ41y5MhLP4jZ0IZLEQC48+ZM8defPFFFyGMx+fdAqTNurqQL4Pf/IEECNIDQUOZLa5n2tSpLkD4PvQGQYCQBgkvRAUbAgXZwwtZgTDh+uKxuJf8KiwqdFadHR1WWFTkggXZwlckD/PiFSQMDGETEjJhbM4z2psEyNCIS4AMjZuOEgEREAEREAEREAEREAEREAEREAEREAEREAERGJcERkeAZC5Ys6hOYgOBgDxggR2pQZkpFvNZfKfZ+MaNG+3NN9+0J9audcFw+fJl+9Pnn9s///lPO336tNNesmSJj7F69Wr/+cSJEy5HkCGUqqK3CAv2tXdqPS1xu+Z2umQUn5MgoWTVn//8Zz+W/h2cf/r06bZyxQrbum2bixLKctHsnBdJEY5hP8anEbifo7bWfvzxx3QJrGzKXzHngQRIoisR9fJobXHpQZoD4cD3cOMzhAXf8zU0YQ+9TuAQXqRE4Etdp9KyUk+CsD/zzM/Ls65EIp2aYV7IjsxeISFNEyQI4zIXBNNobxIgQyMuATI0bjpKBERABERABERABERABERABERABERABERABERgXBIYfQHCwjuL6PTgQDSwmE2pKUpXsciOEKBMFlJjx44d/nXqlCmeDvnqq6/s+x9+cNHAcY8//rhLCMpltTQ328FDh1xEkNzg/aeeesrPc+3qNbt46aKXqSL1wOI9kmXdunXeW+Ozzz7zMREKLPpTamrDhg32q7fe8nJYjIkEOXjwoIuSc+fOuSzhPEgJrimUpApN0LN9HPptgl5QmG5cnkgmXHpwHr6GpuZBBIQG55l9T0LPE47h+7APX8MYYY6hZwciJfQv4T3uE1+RJ+EzfoZf5lyyvdaR2k8CZGgkJUCGxk1HiYAIiIAIiIAIiIAIiIAIiIAIiIAIiIAIiIAIjEsCoytAwsJ7WFxn8Z/FbORBZr8OJMTUqVO9FNWiRYtcQrDP4UOHPP1BOSzKOm3atMmbqDMGguTokSPW2NRkM2bMcHFCiSoaqdPjA8Gxf/9+L3mFEGDcF154wRf3v/zyy3T/EVINpDqefuop+9d//VdbvWaN39nLly7Zrt27vV8JIoR+IfTOyEtJAgQBZalCCapsH4f+BEhRYZEl+U8yemWyyxQfnCcIkcym75n7s08YJ1N6BPER3utvH8bNnAf8ekuUbK93JPaTABkaRQmQoXHTUSIgAiIgAiIgAiIgAiIgAiIgAiIgAiIgAiIgAuOSwOgLkLAYPxguxAAJC2QEparY6LNB+SlSHPQJ2b59u6dFKJ9FQgM5wsI8ZbEooYUA4XN6X1Bm6+9//7unQJApCxYssNdee83LV33//fd26tSpqAeJmSdTNm7aZG+99ZatWLHC37uIANm1y3744Qc7fvy43bp508/l15MSDINdU1+f9ytAiorSu4cF//T5ejUX6f1+X2KjN/dMgdF7/N7zvEc4pK57KNc7EsdIgAyNogTI0LjpKBEQAREQAREQAREQAREQAREQAREQAREQAREQgXFJIDsBkkzGLJ40y0smLd7earGmOqs/d9Ku7v2H1Z350ZINNWbtLRazpMuC6L+7t/76YfS3oM+RlFgijUEahDJTbJSXImVBqSr6f7z5s59ZeUWFJzsQGIgOensgRrZt2+ZlrEiAUF7ryJEj9sknn/i+lNxCcrzyyiv++fnz512MnDlzxuXI9GnTPEHCOKRJ6Cty7vx527dvn5e/op8I+/Wef7Z9PzLZZCNARurRypxfD0kShMoDFhvZXqcESLakeu4nATI0bjpKBERABERABERABERABERABERABERABERABERgXBLIQYAgJRAgba1mTXet4dwpFyD1vQQIGHoLEKOMUy8+rkhCgqJXomEglPSfKCsrszWr19jPf/6ml7P6/PPP7eixY54MQWw899xzngBZuWKlVVZOspaWVjt58kf7yxdfeBmtG9XVXmJr+4svejP21rY2b3D+3T//abdu37aJFRWeOlm1apWX2rp9+7ZVVV218+fP2e3bNdbR2eGls+IZ8/fr6+M6B3ssggDZumWLvfPOO7Z582ZvvF6YkQAZbIxhfz6eBEiS56vn0xQLwi1m1mlmbaSFGlrswPVaO3Srzo7WNtiNlg7risUsSQ+V1BMao7QYj6H/xx9I/+90ibFhgx1bA8Se+P3eHuR6esqxNVnNRgREQAREQAREQAREQAREQAREQAREQAREQAREQASGRyBLAcICsSdAEi5ASIA0eAJkZ0qA3DFra/aF5Yx15B5T6y1AopXmaJfw2WDrsexXWVlpixYusg0bnrSXXnrJm5j/v//7f3uyg2TIhLIy7wuyYMFC7yFSMaHcmpob7UpVladArl275ukNmqAjHShxRcrj6rVr9umnn3oZLc5D8gQRQiPwtvZ2a21u8f4i7e1tlkh40at7BEiuCRBG8VJfEyfalgEESK7jZvtMpFMgwxUgfd7cbGcxhP16C7Pw4MRiLkBaMwTI4QEFSKQ8ggQJM3lkBAgXPNg/uiHcHh0yKgSG+69Od35UbpNOIgIiIAIiIAIiIAIiIAIiIAIiIAIiIAIi8AAJZCNAUomOZDJVAqslEiBnT7sAafAESK3F0gIkaclsl9b8r/mz39iX8lRr16yxDU9usM1bNntPkP/7v/7LBUgimbT8vDyXCpWTKm3WzFlWXFJsLS3NVnv3rt24ft0aGxs9eYIA2bRxo61Zs8YeX7bMbt66ZR9++KEdOXrUmltaXKZkrg9nJgRYNPZF814JFm8Unv3l+L7FRZEA2bo1SoA8fU8ChCboOQyaw67pilc9DFQONy9tDHI46Ujs2mecKFrM77SYC5DLjSRA7hgC5NidRqtuabeuWNwSPRIg3fIj86oj3rndy5G4rPs9RmxtPwmQbG/5/Z6gxh+MQOaTP9zfCpl3XU/AYOT1uQiIgAiIgAiIgAiIgAiIgAiIgAiIgAiIwHgkMLgAibIOUXmneLLL8tpbLZ4WILut4exJS9b3FCC5aI1sV/HCfkGArFm92latXuUlqz54/wMvgdXR2enli+gfUlhQ6PKD77u6uqyDFEdrq3V2khEwT32sX7fOVq5YYYuXLLE7tXfsiy++sOMnfvSeIaQ+Qjqg950N8gOB4HxS/5XttUTL69EWBMiWlAChBNYESmAVFnb/dT4nyGXwbB7F6CKiPXNNgKQEQTanGd19ogRISyxmlxub7cCNGjtyMwgQSmAFARKVvCLV1HcCJLpD9yIf6ZswynQkQEYX+Mifre9f2EM/Tzo7NfQhdKQIiIAIiIAIiIAIiIAIiIAIiIAIiIAIiIAIjFkC2QmQhC8FJyyeTFheW4vleQmsM3Z17y5rOHMqJUBaLB7pgJz/ej6XZWUvgbVokc2fN8/7d9TV1dm3335rly5dcgHSlUj0W9UnrPZxPsZZvGiRzZs3z2bOmmlNjU124OBBu3z5spe6IgHSe3WQ43q81zsBkuN9jhIgRVEJrHsESFHqZCn5kQukbOaRaXdySoDcBxmTzXyz3Ie7hgC50thsB2/ctsM36+y4J0A6rTMeN56O0PMDARJP9QCJhh+oB0haBWY5k7G3mxIgY++e5DgjCZAcgWl3ERABERABERABERABERABERABERABERCBR5pANgIkaV2sFCM/PAHSYnmN9dZwjhJYu6zh7CmzOhIgrWkBkstafS77cqsKUk3QS0tLrbikxDo7OqympsZamps9/eF/t9/PoCxvh2XsnuMUW1dnl92trbXm5mbr7OryJuf9JUBG4pEJ8+gpQN72JugTyiussKiw+zT3rQZW6hRpXtlWwsn1ro0EsezGcAFiMatqbLGDngC56wLkRmuHdcTzUgIkSn/EU83PU3mQ9AkC7u6r7BZ72c1ibO4lATI270sOs5IAyQGWdhUBERABERABERABERABERABERABERABEXjkCWQnQBKsFltKgLS1WLyx3hrPnXIBUp8SIJYWILlXa+oRQBjgnvSebeZxmRWdBioXlfl3/L2X8Xsv/9PjI50auQ8SgvMXFacSIBlN0L0EVg8BApT7IB0yIzE5d8O+D/MZgX+P3QKk1Q5dr7Gjt0iANNiN1nbriMetC+2RkfzozoNw8v4SIBIgI3BrNMTwCUiADJ+hRhABERABERABERABERABERABERABERABEXh0CGQnQJKxpMUsYfnJhMXbWizWmGqC/s1OFyD0ADHeTw2XTHfXHmGSKQmRHj/1c2hG3mM9PwuR0t1dvEeLc0+RuPzIuA7SJekt/e3wJEAkQIqtghJYW7baf/50rUR5AAAgAElEQVTnO6kEyAQrKizspTyGd67B70S26Y8w0v2ez+Az7msPFyDJKAFy+HqtHbtVZydq6lyAtCNAuK/JmKc/4slUMSy/9O7rD/daCZCh3QMddd8ISIDcN7QaWAREQAREQAREQAREQAREQAREQAREQARE4CEkMLgAiS46aXRPyKcPSFurxRrrrf7iObv2w7dWf+GsJRvuWpL3fd8Y+uA+seqdFYl+7s5phNlme/qe43ULFK4g5k3CvdF5pvDoUWFrmBIgaVZYVGTlFRW2cdMm+7/+z//DNm7caBMmlFphQcH9yHxkC2bc7tfpJbDMrjW22fHqu3bidp2dvlNn1W0kQGKWiJEAicRHPJkqgtXrcZUAGbe3/2GfuATIw36HdX0iIAIiIAIiIAIiIAIiIAIiIAIiIAIiIAIjSWBwARL1wUhaXjJpBSRAOtrNmpus8VqVXT9+1BquXrZEY4NZR1tqYqFzxv2SICN5/YOM1dclDNN5dJ8x6T1LCvILrLS0zNauWW2/+MWbtnbNKistLbb8/PxRvNCH51QIkFYzu9ncZqdu1du5O/V2sb7BahAgeTFLxuJp8REJELOkBMjD8wA83FciAfJw319dnQiIgAiIgAiIgAiIgAiIgAiIgAiIgAiIwMgSGFyAcL54MhIg/urqtFh7m7XcqbHaK5etpea2JVtbLNnZ0T21WHxkp/kwjkbDdnjm5Xm5q/nz59mWzU/ZgvnzrKiwwN8fMdfyMPLr55q6zKzdYna3rdOu1jfb9cZmq25usYbOTuuKI0AogRWPGqCnEiCUeMvclAB5hB6Y8XWpEiDj635ptiIgAiIgAiIgAiIgAiIgAiIgAiIgAiIgAg+WwMACJMyN9eFYMmkxEiAuQhKWbG+3joZGS1D6qqvTLJlIX0rP3gkP9grH5tkjQiy0ezGmeNwmlJXa1ClTbMKEMovH4z36j8iEZHcXoZqwmPf5aEuaNXcmUq8ua08mLIGXS/UA8S4gqVJYSoBkx1d7PXACEiAP/BZoAiIgAiIgAiIgAiIgAiIgAiIgAiIgAiIgAuOIQHYChAV43xMBYmb5lBEiGdKVsFiCJeee49BEPNqUYejvYXBG/v+irzRcR3zEMxuvh4OFMat/U2BCKZHyiF5R0/OupFmCXi5u8qIm6PcKkAxtFz3sfTShH983IvbE7/f2eQUPQbW6rB6Q8b/TSP9iDXdeT8D4fzZ0BSIgAiIgAiIgAiIgAiIgAiIgAiIgAiIgAvcSGFiA9GhmnirZxNJxPgv1dE9IJUN6io5oGXp8LxXf/2clTSi12O6t3DPkR+SPUkmR+z+dh+QM3SrOH89Y3J/D8ESGpEeqBXrU6D69ZSNAxium6DolQMbr/bvnIR2pX68SIOP+kdAFiIAIiIAIiIAIiIAIiIAIiIAIiIAIiIAIDEAgBwGSUbIpHsuLkgrpZbje63ESIDk9dinREbWbz5Ae6fdzGu0R3tlbmndfvy/vZjD1Xh+R/uCjngIkHEZvluj7h6eUW0qArOsnAfIIPzHj7NKVABlnN0zTFQEREAEREAEREAEREAEREAEREAEREAEReKAEshEgGYvKvjIcMwRI34vHGYvID/S6xvfJ6Q0yUn/iPb5JDHX2fT/X4V2SNj0FSE/a9zZBH+o8xspxEiBj5U4Mcx4SIMMEqMNFQAREQAREQAREQAREQAREQAREQAREQAQeKQIDC5Dor+czBUjq7+dj3k36kSI1Whfr5ZqU/Bgm7u7CV30NFEqNdUs8CZBhAtfho0NAAmR0OOssIiACIiACIiACIiACIiACIiACIiACIiACDweBwQXIvaKju4DQw8FgbF2FBMhI3I/+BUhUFWuQ/NJD13tFCZCReKrGwBgSIGPgJmgKIiACIiACIiACIiACIiACIiACIiACIiAC44bAwAIkFAoKlxOaovd+f9xc7jiZqEpgDfdGZT7X0feZeaV7ms33Op1KYA2Xv46/TwQkQO4TWA0rAiIgAiIgAiIgAiIgAiIgAiIgAiIgAiLwUBLITYB0LyNHHRS03T8C6gEyVLb3yo/eAmSwkSVABiOkzx8QAQmQBwRepxUBERABERABERABERABERABERABERABERiXBCRAxuVt06T/f/beQ7txLMva3LC0EuUVNn1WVves7qmZx+4HmX6AXv2vrs6qtOHlDT3MrHPuvQAIkfIRcptRKEokzMUHExlnY599AYHzM0AuwkcB5CJC/P6OCFAAuSPw3CwJkAAJkAAJkAAJkAAJkAAJkAAJkAAJkMCDJEAB5EEeNg6aAsiVzgFmgFwJ1/2dmQLI/T02HBkJkAAJkAAJkAAJkAAJkAAJkAAJkAAJkMD9I3CeAOJaXNVbXbH91f07jhzRLAHnALkml8cbgv7/2SueHdaueWrcg8U+x7FjP8N7cGA5BBIgARIgARIgARIgARIgARIgARIgARIggVsncF4tbVFNbJEwcuuD4wpJ4JoEbvtB+WsO454t5v3tP/6zIoB8jkL6PdvjRzuc2z52FEAe7anCHSMBEiABEiABEiABEiABEiABEiABEiCBJ01gUR3tonrYRd8/aajc+XtD4LbrxPdmx641kJoAIusgoGuR5EI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IHbIpDfcEXeDZfn4iRAAiRAAiRAAiRAAiRAAiRAAiRAAiRAAndPgALI3R8DjoAESIAESOAWCFRFj9sUQCiG3MLB4SpIgARIgARIgARIgARIgARIgARIgARI4A4IUAC5A+jcJAmQAAmQwO0TcKLHTcUPNzInfFAAuf1jxTWSAAmQAAmQAAmQAAmQAAmQAAmQAAmQwJcgQAHkS1DmNkiABEiABD47gdsWQGTAIn5QAPnsh44bIAESIAESIAESIAESIAESIAESIAESIIHPQoACyGfBypWSAAmQAAl8aQKfQwChCPKljyK3RwIkQAIkQAIkQAIkQAIkQAIkQAIkQAK3R4ACyO2x5JpIgARIgATukAAFkDuEz02TAAmQAAmQAAmQAAmQAAmQAAmQAAmQwD0kQAHkHh4UDokESIAESODqBCiAXJ0ZlyABEiABEiABEiABEiABEiABEiABEiCBx0yAAshjPrrcNxIgARK4RQKLwsUXZWRcFEZ+3WyNi9Z70fdXRcIckKsS4/wkQAIkQAIkQAIkQAIkQAIkQAIkQAIkcD8IUAC5H8eBoyABEiCBe0JgscxxnrBQFzMuK0JcVQS5zHovM89VYFMAuQotzksCJEACJEACJEACJEACJEACJEACJEAC94cABZD7cyw4EhIgARK4IwJVyeBiASTHrGzhfnPv7vuLhIhCWMjrazyLQdflAfK+eL1mBLctqniYHZ9XG0B+1Q3e0VHmZkmABEiABEiABEiABEiABEiABEiABEjgqRGgAPLUjjj3lwRIgATOELg4PcPMIVLAWYlhsQBSKgNuC1WtoFjbJQUQJzScL6x4kD9XeV3kbDHjLOeiAHIVupyXBEiABEiABEiABEiABEiABEiABEiABO6OAAWQu2PPLZMACZDAPSEwXwKofzrPfVFtD+X8F6UDpBRM6gJI6arI4VkBZFEbrdwqDue7P5wwU47oukJIKXBU90TWP0vkss4Pt75i6avpM/fkHOEwSIAESIAESIAESIAESIAESIAESIAESODhEaAA8vCOGUdMAiRAArdMYJ4/Y7bcb8QH+TP7cnJD1QViZAPnmyh/dkuaecu5jAAy6y2Z8aRo66uz2zbrq6sJ80ZUjvlS2oPd+Kx8UxM/5m16zlHR7VUWda28bvkAcnUkQAIkQAIkQAIkQAIkQAIkQAIkQAIkQALzajN/+4//tKWZi1ugkCAJkAAJkMDjIXDW9zFfHij+dvCMDFGVImQJvxAMnAekKh1UvR5OsigbapUyydnmWtW/lXSbNgNk9ghUxqyWjLOelKpIMm8PZ9tyiWBRaXdVtL8qP7u4FZf1npghz7TkckKS7sOl1JjHc75xT0iABEiABEiABEiABEiABEiABEiABEjgSxOgA+RLE+f2SIAESOCeEJgVQKrCwewAC/dHIYDI96VgIQKIK/Q7CcStwXg7qi6QeoMss3YnmThnSLmFSvD5uQKI+7IqglR9KU58OQt/dq684thwhDJdyIkws2twfpb6p54KQ4sEEDpB7slFwGGQAAmQAAmQAAmQAAmQAAmQAAmQAAk8agIUQB714eXOkQAJkMBiArk3632oGB90Ifety95Q74cTQeRLm90hhX7fOh204D8TdlE6QMqRlGtUtcErG2adydmwCy3O/6jKF3X3R03UsYKEG4dzctRlktLhUrpdCueLjvWsp6Q6Pi/3lIefGyeIvFdfmTIELpshwnOYBEiABEiABEiABEiABEiABEiABEiABEjgegQogFyPG5ciARIggYdPwCt9F4Uo4FSQmZq9a1RlC/eVtlAyW+AK/k78sMKI61lVtLLSH2bFD8n/KEUP5waZRTuvQWN1eM5hojJKIeqo9KArcmHohaAj+y2GkcI0Uo9Lr7a7KvfZfOq2VnV+zHIUAcQJH4UwVGk2aUQkCiAP/wLiHpAACZAACZAACZAACZAACZAACZAACdx3AhRA7vsR4vhIgARI4JYIFGX+Qj2wXgdr2dDfcvdZ1YtRyg1GHzF+CFlMCvyB51kRJIeX5UCWWWOHaSeV5xlyWa9W/c02jC9Efs4AWabSBqsejVF1ohhBY97LrlEFkMrkefDcpAt7yHwzTX0gs9+5NboWXrIaz/NVJMksk6pjo2zkVYkMkYVc2ysrghRukdl+Y3R/3NI5zdWQAAmQAAmQAAmQAAmQAAmQAAmQAAmQwHkEKIDw/CABEiCBJ0JgngBihAfJuJBJRAoRL2zrJ9UqbCaGvGcZ8ixDpu8p8kxEkByBCCF5rpOXmu9kXhFDZH75XZYxy1mxw4ogZp2pEUJUunDSgjkoZ1M87GdOULCOjyJrxPNV5IC8uwQO34PvefB9H/A95IGPNPAxEQHE9+HpVBVKzLy+HwB+gFxkHplH1inLi4PEV4XETPJ9sU1fNZ6Z7A+7E0WLsfkKzhM5C7mbJEACJEACJEACJEACJEACJEACJEACJPDlCFAA+XKsuSUSIIEnQ+CyFe7ZZIvSJOB8CFcDVjMZFAuXo6mPS0r7GXwk8HMRIYxwAStgIM0gUy5TkiBPJkinMo2RTKdIkymyJAVSmTJ4aaoT7Gd5miBLEqRJgkTeVTQxAoubVBxJEyO8zIShmyyRGQGkEBYqXbNsGy/T+soKFSpcWAFEhA8rfgRBAD8MgChEZgUQEUOCMIQfBAjCQEWPwA/0d98P4YcN+GETQRjDD0N4YYBc1iHzhgG8QOYJ4fkRci9CnvtqaBG3iAgrKpa4MdojIi2wbuPlBK0ys8St9fzzz22+WO6yp+ttDJrrIAESIAESIAESIAESIAESIAESIAESIIEvSIACyBeEzU2RAAk8BQLVanJFyCgcC4ZBPVnCfFYWsMvCf23BGkKXPjFbU7cuiorQYASHSjsqdWSI4JHAzybw0gnydIpcRY0E+TSFZ9/zqfw+QT4dIZuOVAARIUREjVIAMUKIEUFEOEn0dyeApGmCVIQU6zCx/bCso8Q5QGaFASeAFCzs1+I6cWT1IxUYrBtD3RwBcucE0a+NoyMIfHhWxBABRFtg+Z4VQHwrehjnh5kiFT/8sA0/EiEkhBeFQGREFF+mOEYQxfCDBhA0AT8ybhBZPhLBJAQCI8w454iKNWoRcQ4S8252z2WLVDNGzl43VYfJWQGkPI/mXXHmXHGJJnaOGRHkdgSap3C1cx9JgARIgARIgARIgARIgARIgARIgATuNwEKIPf7+HB0JEAC95KALb/Xcx0qBeyylG2f05/RMUyLqczLTJpGUXyeXe9sCXzWFaK/qSNCGzTB1zwOl6thWlN54rhwLalS+TlRt0WWTNXBMZ1MkE5E1BgiHQ+QjIaYjkdIJlNk4wnyyRSYTGEEkDEwHQHJGMimxi1S5F2Y7A9P215VJs33KB0fmgWi47ZB4urasG4QZWclANvWqi6AFNs7c05URAMXcF4JRNdvndggLax8D6nnIbUZII5/9RBJuyvPCwE/RuZZYSMwzg8ngHixFUDiBoKohSDuIIybCKMYYaOBqNVE2GwgjBvwokiXzQPjIJF3EWpEKNE2W5I3Yo+mcYxIYzIbPl/0zjI7LmeU0VDMeyGA1Ocz6tDcK8jkr1jitVlKhwqFkHt5++GgSIAESIAESIAESIAESIAESIAESIAELk2AAsilUXFGEiABEnAF5TLsus6kWjLWArWUoCutnLTM7+UQKUAEEJVAPFPCNvO7dZcuDucNMHOY4HEROCQ3w4WOi9ih7aesyIFpAqhrY4psOkE2FXeH/C7TGOlkgmQyRjIZIZ8MkUyGmI6GSMa2vdUkMeJHkmhLK3GGIJ3Ay6bw8tSILa69lASJ24Bzz45J322eR1lfn/W4yPK6T5UCvO6hNUg4waNgXG2BVXx4tsBvGovJzCU55e4mCTaXSZJPDG4TdG7D2s12ZRCBRLwjQ4QMtq1W4GuGiIgZ0g5LHCG+OEDEIaIiSANR3DDCR7OFsNlE0GiqUyQPQ+RxiFzEkCiGp1MDXihTDC+ItKUWghC5HyDVEHYhbV7GNOKEMNPay54uVkhye2nnX6BfFFkw9vtquLuSMwdzxpPEa58ESIAESIAESIAESIAESIAESIAESIAEHiIBCiAP8ahxzCRAAndEwBbb81LYmBmILaaLdFEKH54KFq6AbbwfIn7kSK0AkooAIrVsXa9nwsRV5MiMk6MiJsi6JHRcPpMWU+LOUIFDxAwRMEYjTEZDpMMhsuEA2XCIVH4fDZFPRvCmYwTJGL4IGipqJCpqOHdILm2rJMSintXhBBcRNWwLpbIYX6GgLoRaAb0oxJelfCMwVMkYQkVxfsERPit3WPGlCE+3Lhhdfn5zqKrjw42oaAhVtNlyYoMRaYzXpuIkqThKVITwfaSedXaoUyRCHorQIc4PET8iFT6yOELeiIFGE0Grg6C1hLC9hKjZRdTsIGy2ETZaKoykYYjM5pk4sUmZi+DkWn4VIk9FsKjswwxG93lB2TpMCqhOOjJ5LPZA39G1xs2SAAmQAAmQAAmQAAmQAAmQAAmQAAmQwM0JUAC5OUOugQRI4MkQcAKIKdVL26mqx0AK66Z1UVnMN+4P+eNyK0oBRPwfIn6IGFI4QLTunMPPMvji6shS+KkRKkzYuPwu7o6pujjSyRjpeITpcIBk0Nd3cXKIAILhEPlohGw8RjYeqfPDSyYIsykCyf4QJ4e0rJIRu7yQehKJ6R9ljrD9+TyRwgk8Kj+Uadv2DDF7OX9yG3DfX/6kKgQZ20SqyvryaynndMOuSR+2ZdRZW4W6eZAj0XfTYivzfBUvZBI3h7S8ysTZEUXI4whoNOA3O/CbXQTNJYTNLkIVQLqIWh14zTayRkPn9aMIQRQiCCWTRFpn+YBtoaV5J/K7E0XKRmK2RZlTN0y/K+u5KXZW5SIKINc5TbgMCZAACZAACZAACZAACZAACZAACZDAAyBAAeQBHCQOkQRI4H4REKdGNXfDjU5bKkHyJYwQUi03G0dH9dF8UzZ34ocTQFSIsCJHmEzhT8bwxkPkY3FxjJAOB0iHfSQidAz6mFjBIxn2kY76yMdjbXvlJSnCNEWQipBicjk0gBypTZew7pJKqyOVYWrtumYjJFyTrvm5Eip62D8zAkj98GnFvT7dHwHEDdftZbWFWd1T4pwjxjNho+1thocRFmybKnVu+EasCDwVRCQwPdOpgcyLkfkxELVUGPE6HeSdDvxOC3Gnjajd0iloNuA3YvixtNySbJG4bJ8lbpEiS0ROQtcuy+5RLXtFNS87xFLWcc6PBf2z7telyNGQAAmQAAmQAAmQAAmQAAmQAAmQAAmQwLkEKIDwBCEBEiCBKxIwAkheBI9XBZBUJAYngBQtnkxIuToTbEsrI5UYUSLNUmQSVi4trZIp0vEYGI/hj0fwRwP4oz4gAoeIH+ryME6PQvyQIPPJEJApmcJLcwQZEMFDqCkWkrNhWiepK8MZOipWB9PV6uKid5FTsoDZYxJACiFkIRYrhzhj0EymxpxWYEW4iRwHE1+f5j6SLMA0D5Dk4uaQ9lgtoNkEOi0jgLRbCGVqNeHLJCJI3IQnIkhTRJEOgkZbw9Z9yRKR1lu+BLgbQUSOfdEgS50ierCRS+6JFUDKsHRzflx8JlzxouHsJEACJEACJEACJEACJEACJEACJEACJHAHBCiA3AF0bpIESOBhE3Aagmm1ZDIxpGBsHCBlsLYL+JaCsxFMcnViaFurXFpQZSp4TMZjTK27Q1wd45MTTE9PkPVP4A1OEY37CMZDFUUyCS9PJkiTBJkEnmcpkJkcDy+f6vr9TAQXD4EKNS4vQqPT1RQgxfdKLX7+wXBiiL5XW2CVpfJ5Cz4mAaRMLLnK+VpNFUmdJ6RoH2Z+0LNB3zMrgogQIj/nErzuh6ZlVhgAkQ1btz9LtojJFTHZIn6rg6i3isZyD62lZTQ6ppVW0GzBazTVHSKuk0wzSozwYuUPFUBE9HJh9G4vjVhSbY212PFzFTIuM6bYzplsmKusjfOSAAmQAAk8VQJFK87b+eup8vwH5f+nek5xv0mABEiABEiABB43AQogj/v4cu9IgARqBK5X1D67ksoz9UYesE/TuzZItspsStwSYi5CRZpoe6p8PAKmE83jkPyO8UDaWYm74xTJ6SnGJ8dIBqfIBiJ8DBBNhghlflk2TZGIY6QI+JZSunGT+J60txKhRYLBNaVEJ1d0VweIFratADKra5w5V1yBvBRADL3z6g23I4Bc7bQtjSxWkKrkrVxtTbNzX74MIkQcG5f14pJBskqYeHksnACiRy8vpDQVRkxijBXSrNqWqXgBFTIk/yMXkcQP4YkDZLmHeHkZzaVlxB0JVe/acHURQ1rwJUskipFJ/kgQwgt8wK+k1xTCiBuHE0CKJmA3wVgsSwHkVjByJSRAAiTw5AlQAHnypwABkAAJkAAJkAAJkMCVCFAAuRIuzkwCJPAQCVRzG+YJIPVQ78UiSTUpwa3Vpn1IcLkVQjTrw7o9fM3hmCCfjJAMh5j0TzHpi8PjVAWPab+PSd+0t8JIXB4jQHI/0inCLEEkU5ogsCHoeZohyXNIqy0Ttm6bG3mlAKLOE81/kOZXEpBtC+/69L99st90xDJOEBdNUjm481tiXSwJ3EwAuUhemX/2zYaWlyLITc/VwsuxSPE5g6MMujdhKk6mqp5Rxvlh5jTvhdlGpQ89eqVoYIUV49wx7h0jhhi3SBYESOMQeRzD07ZYTSCWMPUlNDoiivTQXlpG2F3STBGv1ULYaMKPQuShjzww7hBZp06VcZVSl8sSsaKJa51lx1mXSbTN2pyXCCBuXj1r6QC56SnK5UmABEjgSRJwf5tYU+ONGPDvoxvh48IkQAIkQAIkQAIk8CAIUAB5EIeJgyQBErgJgVKqOLuWsnhbFp3nCyDV1kY27NqKD8bhIbkbmQaYI0mRTV2Wxwj+eIBs2Mfk1Igfk9MTJH0RQPrIxPkxlJDzMbzpBH46RZAlCJAj8nLN8AhzcZHkyDOT25BKTroUkLVg7dIdMniecRuYPTGF9mJyVQKXjW1MIHMEkIrIY1SQK6G/WAApw7nLIHQ7kGJLV+tpYUwSpfhQ/nyloc/MXD3aVcvLDI3KL66xlFuJjCGX41HjZ2QyN0IrSFWyV4wsUiNjt6MCiDpDnP/I07yZqZcjFUeHukJiZEETQdxG1FxCs7OsAkjQXUbW6Wq4etRpI2i1ELRieM0YiCV8PUTmi7MkUGFFBBYdiXUNmf0qfU8y5FIWccKN23sTpD575kgOzax7qAhhv+I5dv2jyiVJgARIgAQeAwEKII/hKHIfSIAESIAESIAESODLEaAA8uVYc0skQAJfmEDVryGbLp/ot+2KCueDLeUWjxKaL6oPqLuGQfou7g4puIvYkGCxsdwAACAASURBVEtrqxR+ksCbJipkpIMhxqd99I+PMDk5Qn56jLR/ou2tMnF5TMbwkylCnRJ4SQJxiviS5ZGn8ERQcYHptiBuxlMWvo3soWV2E2xuHQflqGul9GqwtdbdLYNK8blexDd1+XkCyGKBoiqALD7cdc/ADVst2WJ8cYwKEciOwAkIVzz/5jlAFslBVSIlRydOmQ2XxN0cTkIoB2hNOdYJYpYrXRNl2yq3Zjn2mchgOpO4QkLAi5F7MTy/AS9sIIgayOImxnETuQgf3S7i5S4aPTdJ26w2vDjWVll52EDuS5C6EUK0wZptkyXnnPpajMahbhXTaE1cRxWBoyKAmLGJluL21/Kwwk9dKrniYeLsJEACJEACT4wABZAndsC5uyRAAiRAAiRAAiRwQwIUQG4IkIuTAAncXwJVAWT2if7ZgnPRdKioYpdLGsHDPPsuLgzkGWCDx33J9JhMkI6GyEYj5MOhcXScmiDzwdERpqfHyDXPY2DED3F5ZCmiPEeMHGGeI9D2WSbLQ9dvRRZ5Nxnk1ilQSS4v/A4qbDgBpJpAclZU0Pl0VS5lolrOd2t0x9Nu+4wA4kr0i4/7+SLIWalg1hdwRfeHDKMQsqzEMEcAKY9/XcKYLcpX96ougCwSP9wy84hXBaS65OSIF7JWIeRYwaAYzOyaZ4+anC/GB2TyXsQ7FCDPA2S5+RlegNQPMPEjZHEMvy0iSBvxcgdxr4t4ZQlRV3JDWvCabWTNLhBLdogNUZfMEZ1CZJ4PE+3uBA8PQe4bESQv3SsydD2TZww/FaeIttFyQuNFZO/vPYYjIwESIAES+PIEKIB8eebcIgmQAAmQAAmQAAk8ZAIUQB7y0ePYSYAEziUwI3oUdfLyefOyK9RsSdl4K0xlXRsBiUChbagyIEmQTccmyHw4xPTkGIPDA4yOjpAcHyE9OQX6ff3OtbWSllaezfBQd4ctFBvRw5X/i2f6q14VUyIu9JpqDyH3WL0TQAyKeU/TF76Boo7uSgfzCTmoGoI+I4BU/QnnobejcKuf0TTOETicVeAK5/XctVXaezmApt2Sce/MvmwgvHy4oJl4ldK8Uv0iP4s7IgVP/aFsI+U+L/wgNQFkPvuzcMwuuWNTttjKlae0njI+DZ1HXB2hjyw02SFZI0TWaqgoEne78LvLSLur8JdW0VjuIZJQdRFGGuIiaSANQqRFWyxfs2YCnXwEuU2dsZAyCW23kxuijMS1LJNjMSOWXU37usJZwllJgARIgAQeEwEKII/paHJfSIAESIAESIAESODzE6AA8vkZcwskQAJ3RKBe3jfF50oJu3AKmEK/ERtMkx+dMpkkxDyBP52Y9lajAabDPtL+KfLTU0yPjzE8OsT4+AjJyQnyQR/+aAh/MkWYZuruCL0cvhZ3TQ5CmZ5QgjEF4qqDQwejM1Qkm3NJVovzZRumSsm9GEO10lwXf9wmTN7I7Kta6j+vWm1cMzOvyySVXkMAmQukaLlkzTTqpJm3P2bpojXTuQKI89nM7vdFfpbq+OYJKTNE7Qyzja7cGuY5b+zSVuioh5Y7scf3rDsjNyWjzMuRAJh4OaaBh2kYAI0YkbTB6iwh7azA764gFgFkeRlRdwl+pwu020CzBUQxEEbw/AieF8CHTM4FUro8nANEckpUUrTClHOKiNvJXXmFhlMAoyvkjm6b3CwJkAAJ3HsCFEDu/SHiAEmABEiABEiABEjgXhGgAHKvDgcHQwIkcNsETBm13kKoXop2ZVhxZ1gBJJtquypvMkYwHiA/PcH4YB+jwwMMjw7U+ZH3+8hHQ22DpfNKe6tkikAyPTITXC7FXi1dF0Xgs4XscjSS5yHjPSvdzHK54FF53QezHrPt2WKyK/ifz9qKBroaWb4+bld+qDonrGBTDN9V9M1oLrfdm58BOjLZpN28ih9WBJm39gsFkIoTZqZRmDorrnRkzhzZeQKKWeM5XpNCKDHntsvisL+dWbTwhjge4soAkAJIPCCRAPUggBdFyEMJUW8gi5rIGg147Q7C3jLCXg/hygqiXg/xUg9Rqwu/0YYXNYFA8kJClQ3tGad7IG2xZJMqgFhxSZt0qQPKiWSSYWKGXAh9xTVAEeTmVwPXQAIkQAKPjwAFkMd3TLlHJEACJEACJEACJPA5CVAA+Zx0uW4SIIF7QaAsWttCvC23ahFWczdS5FmKLE2Rp0bMyMdDpMOB5nf4gxOkxwcY7+9ifHhg3B79U3ijkRE8bIssSVwwoofJ9BA1oyxwmzK0KQTPls1nBBCtYt9MABERxxTDzcsYP9w6Z10oiw5Q0TKqKFRX1lisqi6CuNwQ0UzK4vVFAsNnPUlc6yvdSDk+t82qKLNIoNF90dTvYikLdrEb5Lx9WlTWPytrLXDgzAggcmid66Kyhsqis/KfGZk981V80DZV2h5LUmjMlPo+EmmXJSJItwN/aUlFkGh5BY3lFUTdZQTtJQQihLQ68BviDGkgC01OiJznIoCI8mdaZhl8RgAxDbmcxnNWADFyyHwR6LOeLVw5CZAACZDAAyBQ/NfHBc+DXHZXyv9kofB+WWacjwRIgARIgARIgAQeEgEKIA/paHGsJEAC1yZgyqkm/FsEggCZaU2VJ0AquR4TJOMhkkEf6dERJsdHGB0fYnp6iOz0CFn/GBgcA8MBMBnDE+EjTRBkmcZOz5os6q2JXMx6tRRd/1d7LRT6uv+or9bplVYlN8QoITNtuMpy+Nl4jLMtsBx+t3+zDg/3rVtO3jV/wj79XxcY6r/Xt1f/3c2/eFxXPz0u40pZtL3LLHv1EV1hiUIIccKee3etv85fV3HGGa3OnitGrMhEuPA9ZL6PNAqRRTHyuAmv2YLfFNGjC6+9hLi3gvbaBlqra2j0VrRN1iSMkPkmfF1ONlmXnof23DQNs8p0dLkuZ7NAKIBc4SzgrCRAAiTwhAlc9z+W6sgofDzhk4i7TgIkQAIkQAIk8AQIUAB5AgeZu0gCJCAEzFP8In74eQo/SxCkU3jTEdLRENPhKcanJ0iOjpAfHGIqAsjpMab9Y6TDE2Dchz8ZIkgnCLIcYS7Chzwrbxwf2nFJir1azLXx5oUDxBam9fd5z+Ob8bkWQHmtZdVVjl/RPUjr2VXXSWkJmV+4r7kjZpwT9RF4cx0euhf2Mcq6A2SRWDDv83lCx0Wix0XfV7NXDJpLFk20fdb8V32dVzlOtzJvMbCK8GEPc91DdGYfZj6ounXsmaj6hLSn8rRNVqqukBC5L/kfDSBuIm+1ES4to7W2rlNzbQPBcg9Jqw2v0UIQN+CHsbbXyn3jChEPiPwp/CA298WMwAofxUnMgtStnCdcCQmQAAk8WgKX/Lv8wv3n3zcXIuIMJEACJEACJEACJPCACVAAecAHj0MngYdP4KJ/cNZaDNnZL5uV7druiPChjX1yCTVPtG0VJiNtb5WcHmF0dIDBwR4G+3vq/gj7A/ijEZBMkScT5MkISCfwsgl8CUVX0cM0CxLJwxRuTXsruyXT7KcieKj0oU/Am/f6Sz86E4J+xSPszB6uqFx5qt+Mb3Z9syLAnPZVZ0LQzfJFcb3m8KiLH84BMrPViqBQdYY4p0j1vRpcPi/EXJe368uyDLlMytE5bmaFjsu0u5pLvM6h1gqr/LUG2C1XE1scpzPLOfHIDuJCkaZ2Hp31FNnjZcwXs69KTr37zpwuJgNHZR89H41zyoh6AXIvBBCqqJEGAbJYnCENDU8Pe6uIVtYRra6h2VtDpyetspaAZhNZFCGT+T1ZR1Uk1GZYlZfZmhmKlUVuq751xcuJs5MACZAACZAACZAACZAACZAACZAACTx8AhRAHv4x5B6QwAMlUH9G3e1GvdpZ/u6Eg/MFEBvDrKsXx4eIHhm8NIGXjDXbIxn2kYrbQ1pcSbaH5HocSsD5PvLTPhrjCSIJMjeyBnJpk5VLZHSqxWEpBRuvhyYoFPHNZWE3MBHQOtDS8+E7R8iZNlW2QD1HALm8RGTUjwotV0ZWJ4gTBuonS91tURcadA+kgO9EBRf87UKtfR++nbRobVteyXsQBAjkuyAw88h3vl/MI5+5+eVnmb/6WV1QEZGj+lLXjXWdyHeS4ZLlZh4T22GC3PU7O9V/V+HEzrfw3c1jV1w/JroPZufL4Z0RTcrvZtwxtQMyb90LL/AbCCDWa2FYlRKelTuMj6maG2MEPZkCfZdlUi9Xd8jU85FFEpi+hGBpRUWQ1soaOqtriKQt1tIS0O6oEOI1GkAYAYGEposYIutzV0k1Yr5sK3dZwfOB3gg5bBIgARIgARIgARIgARIgARIgARIggc9IgALIZ4TLVZMACTgCs5Xa8rdqGdbNWxVAaq19KpVQV9C3OocurPke5jl1DSZX4SMT4WOKfDRE2j9Wt8fp/h6GB3uYHh4gOz2GP+oDoyG88RDBZIo4zbTNlRuJPg/vZZA/Uq0twtOtACLfmUKyafGjhWJNOTACiBmbqSeXn5w9O8oWWOV3VxFAnOHD5S0U9G1hvt7MqeowqBb/qyMT0cIPSpHD93wVMZzoEYYh4jiGvKvgYacoitBqtdBsNtFoNHQemeTz+ryyjPvMCSHz8kHmuUAKQSNNkYoAIkJHniFNM0ynU50mkwnG47G+z5uSJIFMurysx4op8m4+l8mIKG57LlC97lwxJ4J1LtQcIFWxqeoCmfm8Ar8uqixymizqmFacOzUHiLvqZt5t2ymXkSPuJnfemiHZc1pFEJnkmkjVKWKC1ANkQYwsbCJrdOC1ugg6Xfi9Hvy1NYSSEbK2ini5h7hjQtMzaY8ljhATiW4dU3OuC+tEOfvN7P2h/v1F1059fhpN+DcWCZAACZAACZAACZAACZAACZAACTw+AhRAHt8x5R6RwD0kME8AmSd+lEN38oPzTzgBoZzDtHQq2vfoI/8iXKSIslTbXOXS5kqEDwk2Pz1GdnygLo8TEUCODpGcHqvwESZThBponiCUfI/MlWStpOKJz0MKvmXJ2LQJMg4QJ4AUhWIVQFzex6yD5TwBRGvA8n/zWhZdcFSVU6mAmB+Fif1s3lP0Unh3jgt5FxGiOjlhIo4jFS6MeBGpyGHmCxBFsQoc5fdmHY04nhVArAiySABx7o+6C8TsxqygUP19xuVRCCC5ihlOAHHiR10Ekd/dZzJvIYQkCaYyWfFERZPpBKkVSqZTI5g40US25abCUaJCjHGg6CF1IlT1M/PFzHfVwzxP8DjjNLHCWv30mLniapX9MwJIcb4595RxgMwuJmeYET/E2WTaU4kryoiCWe5pTkiCEIkfGXEjbgKdDvLeCoLVVTREBFldRVNaYy0tq0giWSG+OEL8EJ5nvFUWWOFMcdf5WYGCAsg9vNlzSCRAAiRAAiRAAiRAAiRAAiRAAiRwrwhQALlXh4ODIYGHSaAoTM7tVVO20ikcDrqbIiiY97OvIgXA1EJtHd+faR0129ZJWl1BRIxkgng6AgZ9TI8OMd7fw2BvF+nhPvzTA2T9U0xFFJmMkUkWSJpqiLkvbhFpl6VB6aVvoxQk3Djdu2t/5TJA5HMnb9TfbU3X+UHO7PKsLFJs6QqPpFdkFsPM9BUqNBHTxsrM5bI5nJAhooQ4NZaWloqp0+mogNFuy9TWqdVq63zOyWGEkbMCiBM5QusGKVpgWefIvLyP6mc6/jkh5fOCzmfEEZsHUnWzVNtfFQ6RTBwiqQoYTuRwAkjhGhlPMBqPMBqOMBgOMBwOMZbfRyMM5bPBAP1+X6fT01N9l89EUDFiSILECjJyKOqijR7xSrswbVNmxZGiaVrt+BeZKe6CqTM6p+1W9Rqrn35VKbIUPuoCZXlOa2s3XYk7983aVTaRdljy7pvg8zSIMI2aSBsmND1Y6iGWjJD1TTTWNzUrJO4uI2y2kAehcYRoALvJ1DHuEpeyU+y4/aHqsTp7F6lfsefdXS8SJh/mnZmjJgESIAESIAESIAESIAESIAESIAESoADCc4AESODGBFyd1mRe1F/OOaGSR5GXUQog8wuXpplV+YS3iB9BLo14Kk+ma8E3B7IUeTJFNhqo8OH3j5EdHWB6sK8CyHBvD+nxIcLhCfzpWEWP3GZFyNadW6IosBe2Erc/i0rGrgBczaaYL34U25n7xH65THVLl88+sC4DcZ1YV0cQSKaGcXWoOyOOZlpQyWfi3JBJRA0RPJaXl4vJCSBGBBHxo6WTa2fl1lt9d22s5N05S258cn2mFcixdq6NqptDf54aYUTEDCeCyLs6RkQAGZUCiIgfMp2cnOjkRBCdd2Labk0npg1XVWyRVlsqeFT2r5pxUjp6yhlmQtz1hKpbO2bXN88tIosVp7dddf3sdvKju17NbDUBpHIlF/PXw97hIYGHSe5j6odIgkhFkFAcICvraKxtorm6oXkhIoL4rTa8RhOIIyAMkfkBUt9DqmKIu04rAffV9nJz7zzmw8u2wqII8pkuNq6WBEiABEiABEiABEiABEiABEiABO6QAAWQO4TPTZPAYyFwdQHEtjSaE15gJA0bMe6CtnPJ9DACiMv30OfMRQBJTaurpH+KkYSZ7+9isvMJyf4e8pMj5P0+8vEI3mSMMJ3ClzBzET8qT8vL+HW79SfoFx6gahMhJ35Uy8rzS6mLDR3l/Jcr1jonhxugTR+xQeJO3Gi1GipsLC0vodfr6VQVOcTx0e12C4HDuTvqWR11YaPaNqvaRqsINHdtnea4OO7DOT+vhZbL9lBRIpOWTjY4Pc2QpAmyNEOa2YwQcY9UWmyJuCHOkMFA3CDGEVKKIsc4OpLpqJhEKBFHiXOd1EPa6+6XwvnheGprs7J1VnEWVFqFOYeJ0S6uYCUqDlDdP3F1eSDPjYMjkfZY4gwRR4i0xhI3iGSARG0EnR6aK2torq6jtbaBeHUV4fIy/HYbWRwjCQNMfA+ZBs1L6y0jhGiTOWnFVaTslNkrxS4U2TeXO+uuvoeXWy/nIgESIAESIAESIAESIAESIAESIAESuDsCFEDujj23TAKPhsDlBBB5ntwKH+59oQBiWuCk7glvFUByRLnkc6TwUxNsDmljNRog6Z9gcnSI4f4eRrs7GO9+QnZ0CG84hD+dIMgzbXNl4paNt6T+ur4AUm8VpBXnalm2rMfOO+Kux5a2+akXqktRxRW0fd8Gjdu8jkgcHnGkmRvOzSGtqkzrqpa2tOr1ltFbWcHKykohgrh2V87dIaKHCzCfG+y9oC1VdZeqwd7XL7x//suiLnRV8zmqWz/zuT0cxXmc50UweuEYGY0qbbGMM0TEj8PDIxwcHBQiSP+0j+FoqMKJC2mXn8U54lpzyTpdpsg8ziJEzfu8njuiZ+SNRBC3lSsKKdL6S1pYiUlL9AkRQHQKkXih5oUgaiHs9tDoraIpAsjaOuK1NQS9HjzJD2m1kDRi5FEIeL5N1qmKIUXDsBlRs3r+XU5UXHTVfv7zkVsgARIgARIgARIgARIgARIgARIgARL4fAQogHw+tlwzCTwZArcngDhniJZsixBkcWv4eYY4SxFOJ/BHQ5PlcXyE8dEhRge7GB8cYHJ0gPTkGN7gFP54jECEEsn1sGtzGSLzG3Vd1wGySAAx+zBTUK+dEVqorgggpkhtev24PAhXvPY9aWkVII4bJpuj08bSUlcFjdWVFayurmJ1dQ29lR6Wl5bR6UqGR9O0rmo20bTvcS2w3IkeztXhxI+i5H2twvkDP/VrQseivak7SUSsqLfVmk4nGEueiGaHDItJWmVVnSKHh4fY29srRJLjY+MakeVcdkk9DL7aZqx6vsxzMtWP6+c9QqXk4Np86Se+yQgRISTzAiS55H1EQBADEpje6sDv9hCtriKSwPT1NYTiCFlZgdduA5EJS5d1mIvECkDF5mpXtv2VAsjnPdpcOwmQAAmQAAk8RQLFf3Xc0n8rX96J/hRpc59JgARIgARI4GYEKIDcjB+XJgESqJT5z88AuYwDpCxVFgkg0orIOj6CiYSbnyI7PsL08ACT/X1M5P3oAMnJEdL+KTAeIUymCLNMHR/a3ko1BdM+p5QlZoulOrrLVkoLaabaCmue1HG+AFIYUWxLI2lVJEVtCQ03AeWB5ncYZ0cL7VZbhY2lpWXj6ugtq6tjbW0Na6trKoJIiytpa9Vqt2YyP6SNlYSSe75/TTfAEzrVLymA1IksCm6vCiMuZF2cHi5IXYQQJ4Ds7+/j6PAI+wf7kJ/FQaJZJNYdIj+7PJF666yqCDLvaH05EaTaPkuuK8kBsi4UKRL44sPykeVmynMfqRcglRD0Rgu+hKL3JCx9HdH6OuKNTf09aHfgN1tA1EAueSIamG5cIcXLaYrlhc4MkCd06XJXSYAESIAESOBLEaAA8qVIczskQAIkQAIkcHMCFEBuzpBrIIEnT6D4B0A1BkOo6O+2ab82wKq2wDJF0epLvnduDWlbJZO0ukonY6QifJwcacbH4NMHjPd2kRwdaMZHIK6Q6QRIJvDTVJeTllkuL6Dcht2gvtUEECmcnlFAFrX8qQof8xwgZv0zhdkqChvLoAVzaQ9kw7A930MYRhpKbhweSypwrK+vY2NjQ6e1tXWsrq6o0CH5Hq6FlQaaxw0VTDSzIwyKIPJF7o4nf+IuAnCRAOLOk9oTf4vaTDlhwuWMOOFCnB0ugF1zRIbWJTIaqjtERBGZxAkiYog4ROTdfSbziDAi66i7ROaJHWWWiNvxK7a0uvQJ4wCaa6OIZrciiIhwkuKhzejkJmCzQiTsPPUD5FGMPG4ib3bhL60gWNtAY30DnY11xCtr+pm4RTIRQvxQBT0VOu01Vt5nzIBno+Hn7YThwAyQSx9gzkgCJEACJEACT55A8d9Vt0Diaq14b2GDXAUJkAAJkAAJPDECFECe2AHn7pLA5yBQFUC02Oh0Bue48MoSpCuHlvO55AtTLJVgcz9LVfjwxkNkwz4mpyeYHh0iOdxTAWS4+wnTo31tg+VPJohtvoe0u9LSam5CkiX3o5qSYNI/TIsp8yoLwGefnr+oOFwXQWbJzpRUK84TDQ33POvwCBFGkYoWksEhbara6vAwoeXO3bG5uanihwgh8pl8L+KHiB6yrLhFqu2QPscxflLrvGUBpM6uKrRVc0aq7bPE6dHv94sMEckPEQHEiSDy++HhAaRVlgSvi5tEWmzJcuIykXXJqzyvZafK4HSj3Vx0jl/3qBcArSxRXgAqC4oLySXxWMeG3A/SPIOMWprWZX6IzG8AzS68pRVEK+tobqwjWtuAv7oBb3kVXndZHSFyDXh+oGHvqqcU67SiSM0D4va6aviaI1ded+e5HAmQAAmQAAmQwBMgQAHkCRxk7iIJkAAJkMCjIUAB5NEcSu4ICdwlgWop0YkdpuWU6dbvnB+2uKkVSCOUeF5mRA8pe8q7bXeVDk4wPtzDaG8Xg50dTPb3kB0dAP1jeOMBvOlYHR9eJo4P6LLqKCnEDyDMgcAKIjICecJcRzKnV68WTfXJfpFILi4Mm6fNSzlH12yfRC9Ky9biUhoGPAS+rw4NES9a7bY6Odasw2N7exsbmxv6uxM6pJ2ViB2S5eEED21nFYaF6FENLb/Ls+CxbPvCHsxXdIDM41IXQaouEecUqbpD1CFic0ScMOLaZn369AkfP37Ehw8fsLu3q46R4WBYuEtEDJF11s+TRY6VRaHwVz2+puXcbF+5qjOlkBA1JD1D5iXlNZgH8BEhDxrIohayRgdZu4NsuYd8ZR3B+jYa28/QWl1Dq9tF1GwiDwKTL2JFlKo3y9xynMPM7EkxMns/uMx1f1UGnJ8ESIAESIAESOBxEqAA8jiPK/eKBEiABEjgcRKgAPI4jyv3igS+MIGy53+16OjnnnFiqLPDuC8yz0MikoiKHzkCiICRwEunwHSMbDQwAeeH+xjuvMdwZwfDvT0kR4cm3Hw6RqTLyHPiqSlq2oK0Pv0t+oYVQVQAkTHYJ8Jl24sFEJNVYMSLiwUQbawzI4AYYcUtqe10JLjctzkecaMQPUTQWOp2sdzraX7H5tYWtmTa3sL6xoaKHyJ8SCusqsujflDrhfpFBe0vfDI8+M19CQHE1OPt+WYL8PXfHciqOCJihhNDXJus3d1dFUDev3+PTzuf1CUiIsigP1AXiUyjkbhDJiqKuPVVz5d5P1/I4YIj7TJ33GzOFaXb0ms1V7HCXEcZUs9cz5oQotdtAOQhUi9CEoSYhBGSZgdpt6cukMbWc7Q2NtFZW0G8tGyC0hsNIIyQ+4E6SXLbZk62LY4w12LPCCBOmnWi6GWu+wd/enMHSIAESIAESIAEboEABZBbgMhVkAAJkAAJkMAXIkAB5AuB5mZI4DETKAqlWvHMkakTQ8QPIz6IECEFTal6Jp6PCQKdJ/JzRJgiSkfA6BST40OMD8Tx8RHjTx+QfPqA9PgI+XgMTKfaGsvXNlciepjnvHWyzo1qr38teKoYYkQYGY8WQxc0/ikdIEZAObcUaoWWMt+g2vLHLGvaXIWa0dHrrWB9bR3SykrEjnpLKxFCJNxcWmBVXR6utZVrb3Vegdzsl+s99pjPts+3b5cu+N+CA+Qqe1Edl3OHuPwQaXclba+k/ZVzhrh2WU4Y+fDhvQokOzs7OD42oeqyfNWNUXWHXJrDJXdCrsFSBLFtuAoBxAiJmc0KMY26bIKOLmezQjwfqbg7/AhZ2EDeaAPdHsLVVTQ2NhBtbiLc2EDYW0XY7cKLG8hsSLocLrkPiVPMtMcz16uKL/KuwqgqspfcI85GAiRAAiRAAiTw1AlQAHnqZwD3nwRIgARI4CERoADykI4Wx0oC95WAbXVjdI9c+/iL2CB/VADJXCssD1nuGwdIniHMpggmA/jDI6THexjufTLTzkdM93aBw314w4FxdHhAIOssGvhr6dI9Qz6bNVDhpMVUY/soBIJ5ZU4jgJgFLyOAOAeIWQAIAh9hEGoegYgY7ZYJMV9dXcXmpnV4bG1jc0vyPDbV+bGyp/wsGgAAIABJREFU0kOnY5wekgUiIejnuTgogHzeC+DShf87EkDOOzckWF1EDRE3xBkiDhBxgkh7LGmNJe4QeXfuEBFLZF6ZJuMxEtsmSwgvOs+uS78UQKwAWXGAaBM5dWgZN0hVeqw7sVyGT55bISRqAN0ugtU1+Ovr8Dc2Ea1voLG6hkgcIY02PJlHgtLh23Z8bgvWfWJdIBRArnt0uRwJkAAJkAAJPE0CFECe5nHnXpMACZAACTxMAhRAHuZx46hJ4J4QsAVN+2S1/CbOjsQr8zZc6xlpPyN5HIGGnGfwJmNg2EcqOR8f32G08x6D3Q+YHh0gH/bhj4cIpmPNBDHNaqyEYfNDTA3aPMNdjVg/kzlgSZli6uLmVrMCiJ27EFtmcZstSuHWlGzDIECj2UC309X2VRubm3j+/Dm++uprvHj+XB0fK6urKnZI7ocIHhJ6HkuAeRhqmywJhr5U5607PPKPvcXWQxVA3LjlveoMca2yJCD95OQE4gwRV4iIIU4Q+fTxo34m309seHrxD3oVHG/BFVE4QNx1ZdwW5XVUvYov2p5YR4wzJJPMjyhG1mgibbUx7XThr6yhvbWF9sYWWuvbiJZXgGZH22KZllil88NcStW2dRdt+w4vPm6aBEiABEiABEjgXhGgAHKvDgcHQwIkQAIkQALnEqAAwhOEBEjgBgSMq0IdE7kpJGrGhwggvmlrI6VNET+kfVWYpggmYwSjAfLTE0wPDzDe/YThhzcY737E5HAP2bCPIEsQ5inCoku/EUBmFYJq7kj587ydmW3AM393Z1tg2f2ymR7VArP8Y8cXt0cYIm5EGk7e7XbQ6/W0zZWIHxJm/uLFS7z+6itsb22p06Pd7iAMI/hBMNN6SEfjOmjd8/rrrRTDb3C2fe5FH7oAMo+Pa5klYoi0yZLgdBeY/u7dO7x/965whhyfnGgbLZlPnCGSFyKCintd+/hXBBC9iq2w4oRLkwFiLoPZyPTZPSouDzeTZzKFpNXVJAgxjhvIO0torK2hubGFztZLNNa3ES6vwe904MUx8jDUVlq5p43xzD3lStk/n/ss5PpJgARIgARIgAQeAoFr/3fRgp279H+HPgQ4HCMJkAAJkAAJ3DMCFEDu2QHhcEjg4REQAcS4KzS+WJ6w9j1kvsgfKbw8hZ/lCJIJ/NEQOD5CuvcJ490d9Hd2MN7fQXa4h7x/DH86gp9O1SliO/+bkqgNLy4EEK2Euie3q8kf59NzBdRK9HGxQF0A8T3fFGptSyBpMST/MJFcDnF79HrL2s5KnB4vX77Eixcv8OzZMw0xX17uafsrCTsXt4e0xdI8Dym6zrTxmlU8KlEJ9/I0uO1/6N23nbz0Pzy/cAusizjNCzXXZZywIO/WHeIyQ1xeiAgi+9oqa0eFkHfv3+LNmzfaOmt//wCj0UiXrWaE6NVXcYZcyG2OAFLpZWdD0EvxY7EIUhU6q3N5SCVbKAiRiCMkbsDrLiNc2UJz4zk6Wy/QXt9Ec6WHoN1BGsfIglBFEHGFZJbTuerLRQeB35MACZAACZAACZAACZAACZAACZAACdxLAhRA7uVh4aBI4CERkDyPWQEkFwVDxY8pkEzgTSfI+32kRwdI93aQfHpvnB/7+0hOjuANT7TdVYgUgcgoTiRwhWb37nwgRZi5ERBmC6aLbBTORWKSBM68VGcxYooGp4vTww8020NaVEVxjGajgU5X2lz1VPwQ4ePlyxf6LuLHxuYWlnvLaDaa6vbQTA8jocw/oDXFgwLI3Z73Fxby3fDuoQCykFxlrFXRQpwdIoaMhiPNDJH2WB8/fYS4Qv7443e8efNW22Tt7+9DWmiJI0TmF1eIEwMLJ0dxfS4Yxa0KIC4tpHI9a4aIp86OqedhKj/HLaCziqi3ifbGc22J1dnYQLyyAnSX4LXagDhC/BBpLncr12jvbs9Bbp0ESIAESIAESIAESIAESIAESIAESOB2CVAAuV2eXBsJPDkCRTBxESYsT4dn8PMpwnSMfDjA9OQEo70d9N+9xeTTB2B/B+gfIZ+MVRwJkrG2vZLnsdX54Z4ud62hXIua4qnz0stxNjhjcR8pET40eUDXJ9upHC4ngNg+POLWCMNAHRyS7bG+vo7nL4zY8fLVS3V+bG1JtscKOu2OyfZoidsjNpke1j1ybq4HBZB7db08VAFkjgo4e2LLb7UsD9caK0szFTUm04m6Pfoihhwe4tOnj/jzzzf4888/dRJ3iIghx8fH2iJLBBRpA3cpV9CtCiAm90cnz8amu/uEuDmk/Z4IIEGMLGwBcRdo9RAur6Cxto7mxiaa29v6cyhCSNxE4gfqIEk1l2RxTtDik3Wx6HqvTnAOhgRIgARIgARIgARIgARIgARIgASeIAEKIE/woHOXSeA2CRTPYWsRMgeyFF6WAJMhvMEJkuMDDPf2MPz0Ef3375Ds7SDoHyGYjBB4EoyeIZA2WUg1K8S4M8qColmtrXBeKIBUhZHZvXTih8YtWwGkXheWj0W8aEQNtDtt9JZ7WF1dxcb6ujo8Xr1+rQLI8xfPsSGtrno9FUgC3zduD3mvKh7FuBcQpwBym6fijdf1oAUQe/nNQLhspoy7dgEkaapuj6OjI80KMY6QP/RdRJCdnR3s7e1paLrLCcnSVNtILXzdigBSpoSYe4RMmYnwcBuuCCG5J14yyfuIkfpN5M0O/KVlROvraG4/R3NzC831dYRLPaDRQh41kAYRMpcNYtnNNtqat4fG/Tb7Oj+T6MYnKldAAiRAAiRAAiRAAiRAAiRAAiRAAiRwaQIUQC6NijOSwOMhcPnUDLfP9QJfWR10za+8PNOgcy+ZIJ+MMD0+xOjTBww/fUD/w3tM9/eAk2P4owEiyQPJE5hIDEkOEeeHuEZyeCqCeEVhc/5YFzhAbCuuM0dKV1cWUF1mgnOBuKfYpYYrbo7NjU28evUK3333Pb766iu8eP4cm5vG7dHtLqHZaqHRaCCKTbaHiSSx0sd5Kc4XnEJsgXW319ilBZAFw7yUG+Jud3Fm68X+VvRF+dG1xxKBQ9pfidghWSG7u7sqhPz666/4/fff1RlysL9fCiE1EaR0clXvH55xjaiYaTZchqBfdPGYa9gJpfqblyOtiCDavs61sdOfAmReqI6QqYgc7Q6y3irCjQ10nz1HW4SQ1Q0E3R6yuI1MRBARSWWd4gipdLDzxHQykz6kF75l6t4r4ocswBcJkAAJkAAJkAAJkAAJkAAJkAAJkMCdEqAAcqf4uXESuBsCVxFATAnvrABianueFiNDaV8lWR+jAbLBKaYnxxjv72Lw4a0KIOO9HWQnxwinE503tO2ncnFNeCJ42NZX1gFitmaLj6ZEWgM1z+mhFcvZ+VxWiH5snB95bsLM5Svf9zSgvN1uodVq6yStrl6/fIWvv/4G333/HV69fKV5H73lZTSaku0RGh5aw61tT5PUr3lMq0+yX3MVn3uxh1bgvyoPCiDmvK6+JO9DBBFpjyVCiISjiyPkt99+UyFEckKODg9xfHICCVaX+SQrRJYrXtXrUq8bESbcS65Je30uTsuxMxu/mdxz3IWWiQCiQoiZRQQQiSDyRQhRwUKXgDTYm3gBJmGESbMNv9dDe3MDrY1tDUqPVrfg9TbgtTpAFCAPfKSB3IMk40jWK+uUNZn1ypozbZm16GUXuvYN4apnL+cnARIgARIgARIgARIgARIgARIgARKYR4ACCM8LEniCBJwAIk9Pn/vKXYGvXuh3ZUUPYZYhFkfH6TGyvR0NN+/v7Gjmx3R/B9npIfJxH14yhietrlR8sL4R+xS4CCCuRVWxJfnuIkvEzEPXs22zXECzeTdPmWdZaguzuYabi/ixsrKCF5rt8QqvX7/G61evtM2VOD6kxVWn0zFujyiyra6kBGoKoIs631ykgcztTHTZdkVP8Hy9d7u8IAT93o3zsgNyJ+ycc9C5pUTQEGFDXCEidDhHiAggLidEhBFpmyXts2Q+FZT0f7ONpIxuWF68TgCRTy9/7RgRxP2/E2rlzuRcGuXtzdxdNBvE95H6ASDXc7MBv7sCrD5DuPkazZffIt7YQrTURt5qYBpJNogIIJ4KIKFOHgIrgLjMEOtjqd0OxEVSus4ueyg4HwmQAAmQAAmQAAmQAAmQAAmQAAmQwO0SoAByuzy5NhJ4EATOF0DKEmSeazMZ48bQPTMZHSpiZDJl8Mcj+KcnwP4ukvfvMPn0EYO9XUwP95H3D+FNBvC9qWZ8mOBi80S2NL6ykeRFeyppf6XPbOsmryqAlOh1LZ4HX8UP13LHjF8cHJLbsbTUVfFDsj2kzdXXX3+t7xJuLvke3W5X21v5fvVpdbONIuejXjC26C5dxKXo8SCulzODfGwCyBWOghNERAwRIUSC0d++fasiiLTFevPmjWaFiEAi7bMkMF0mCVo3zisrH1bcU9d33lRFkPLKPBNj7q5L69jInFHLg7a9mnY24G+8QOPFN2g8e47mxhqClSWk7RbyOILkiXi5j0DFD3GAmHui5IXMSjsOpB0XBZArnFmclQRIgARIgARIgARIgARIgARIgAQ+DwEKIJ+HK9dKAveawKwAMq9cb4QII4A4sUI+EgdHikicHNMJMB5heniI4fv3mHx4j/TDe+QHB8CwD4wH8KcD+PkYvpdqqyvtq6+CSqDr1iY5xebLZlvOIXIhxGoLKmlvZRcwD5gbIcUIIT6CMEAUheit9PDi+Qt8/fVX+O6779T1sb29jbW1NRU92u22Oj5EKFHxROWZ+S24SrfK7EjredD1TlkX7hdnIIF7SqDqCJHWWJPJRAWO09NTFT3EAeKEEBFDJDNEXCLSPssJHU5ULLN3LpIMF8GoiLXVa/+MNatc3i1hzCniCIkwCdtI2svIl9cQbmyi8+IZms+2EG2sI1hahh81AMkGkfuhvSfquxNzzmSDWOcHBZB7ehZzWCRAAiRAAiRAAiRAAiRAAiRAAk+JAAWQp3S0ua8kYAm4xjHS1+Vs6bF4XFpdGiqA2CRgTzrpp2OE4wEwOEFydIjx7g5O37zF9ONH5Ht78AenCNIpgmyKAOL8kLDzzISa23YyuRVAZL2z23cOkDPPcM8/djVlwbTcMS4TFT58H81GA92lLnq9ZXV8bG9vqdPjm2++wbfffqsOkOXlZbRaLRNo7hwjVpxZnJdSGeOcKJDqgCmA8NJ7LAScACL7U82EcWKIiCAieIj44Vwhkhci2SEikohYMplONVfEhn/cAM0i4eRy1iq5/6SSDSJ3qlBC0pvwl3tobW+hsb2N+NkzxOsbiJd6CFod5GFsAtXl/qVpIPaPtMiaCUOnAHKDg8pFSYAESIAESIAESIAESIAESIAESOBWCVAAuVWcXBkJPBQCZW9619pqduQSTGz65hsniAQAZwizCbzhKfKjXUx3P2Lw4R3GOx+R7O4Cx8cIhyN1hmjWh7hF/Ewn0/pK6p3aQMu6P5ywcjZI2DgvLn4VBVgVVlzIudkjET8kt0PaWf3w/Xf49rtv8c03X2u+x9bWFlZXV9XxIcKHuD2q4kf9yfR6i556GPhjDwe/+EhwjqdEwF0Pct67n03GjskJcY6Qg4MDdYT8+cef+O333/Dbr7/i7bt32NnZ0fZZLihdHFrm/nBdJ8g16eeSPgSTDeJJNoiPPG4ArTa83ir8zW00t59h6fkLNNc3EHaXkUdNTCDutcA6QEx7LBGKZ0OBqiHoX3i/romDi5EACZAACZAACZAACZAACZAACZDAYyRAAeQxHlXuEwmcS6BoAlNkb9Rnz2x4sRb2pWF+lgLTMbxhH9nhLqYf32D88R3Gn94jPdjTDBB/NEaYSousDPLH83N4UiPU2qY4M2zMuRNBrLPE5IDMvq4igOiy1vWhokcYoiEZH90lFTlev36Fv/71J3z/g2l3JeLH0tKS5oA4t0e1oCurO9Oap9Jeq/q9GzUFEF5yT5lA/fqR3yXzYzwa4/j4GJ92PuHtmzf45ZdfIG6QP/78Ux0h8p3mg0wTFUMWu60+E129F5k/ehtBjkzSivwQabODtLeGcFNaYr1Ae/sZ2htbCLo9pFEDWRgDfoDcCyVZCOJq0x5/9uXWrOnpF0a7f6b942pJgARIgARIgARIgARIgARIgARIgARAAYQnAQk8QgLzEyvKKHPXesZID2aqigFpalwbobSRklY10zGSkyOMdj9h9P4Nhn/+imz3A8LBMaLxEOF0Cj9NVIiQMmYmuoltkS8aijaL0UEZESQzUeo2BF2DQWwB0rw7AaR4INzWFc+4QuwT6FI8FQeHiBrS5ur5s2caav6Xn37Ct99+g1cvX2Btfa3I9xBniIglFzk5LnoivcwAuYxf5RGeaNwlElhAQK5J5wgZj8fq+JD2WBKQ/uuvv+Kf//wnfv75Zw1QF6fIaDQqxYN5re1qLbduD7xpm6d3JRV+5VoOMQ1ijBpNTDtdoNdDc2sbK6+/QmfzGSJxh3S6yEQICSIkXqQiiN701Oxm1pl71v1mB1vqIzdr3XV7+841kQAJkAAJkAAJkAAJkAAJkAAJkMDjJ0AB5PEfY+7hEyMwr7TmyvOF10ILfs57UYaP+1ZQkP78XpYiSBPkoyHS40OM93Yx+PAe4w9vkXx4A+94H410jDhLtCO+rE+cI6m0lPGBTBPIjfgR5B58GxSspUbPiSBliy05TEWIuS5qWm8ZRWTmrTyinqftq+I41hyPrc1NPH/+XDM+vvvuW/z4l7/g5csX6EkBs9lYeCYscnAUT7a7AmZtDRRAntjFxd29NgG5p0h7rKOjIw1GFyfI3//+d30XEWRvb09FEhFCxD3i2mNd1H7u2gOqLphbSVbui6JS5JJcFGDg+5hEMZJmA9HqGpaev0R76wWam9v6u+SF5K0OkrCB3IvgZQG8TMReuXFlyLxZV8vFAkjlZncrO8aVkAAJkAAJkAAJkAAJkAAJkAAJkAAJUADhOUACj4hA2dyqohGIfmDFBycxOPHDOUByLQACvggPUryTdjSTMfL+KcZ7EnL+J0Yf3yPd3YN/fIh4eIJwOoSfJ9I9Xx+aNiU/I4AkGnguuoWv4keUAUEhgACpOEREbLHKhhM6XCsaFylcFAztjlVbU6lLxPexvLSE5y9eqODxL3/9axFsvr6xrqJIu93SLBBxiNz4Vc8oYLr5jZFyBY+YgL1e1GNWyQgRkePk5AR7u3t4++6tOkKkPdY//vEPdYhIayxxjbhXvcVWndi1W9BVWlaVGzP3JbmPTeWe5vtAGAKNFtBaQrCygWjrOZrPX6Dz8jnCtXWkzS4QNhHkIXwVQGRtGZKKAGJ8drbVlpnhTGus2SD1R3xecNdIgARIgARIgARIgARIgARIgARI4AsSoADyBWFzUyTwuQks6jZfui9M0a0UQEyLFiOApAjzDH6SApMJkpNjjHc/YfjhHfpv/sB0dwfeyQmi0QitPEFovB7IPNPyygggEiYsn0r7FxFTjPsj0hB1UxiUz7VFVrUEKJ9X+uRXG0qVJhARPDyEQYgojjS8fHlpGc+eP8P333+PH378ET/99Be8evkKK6sr+r3ve2faXN3oGFAAuRE+LvzECFQEEL3ziMNChEvPMxkh4zEO9g/w9u0b/PLrr8YR8uuvePf+Pfb39zEYDHQecY+c5wTR+8V1xEgrgJQeOHPnMX6QHKnNFtKwdy/A1I+Rt5bhr24i3n6G1uuXiLa34a9tIOz0EAVNBF6oN0MZbyoCSOVm5vJGnGBszgYnA5fyx2yY+hM7Z7i7JEACJEACJEACJEACJEACJEACJHDLBCiA3DJQro4E7pJAmejhRmGKaiKAaGFPhQqXviE970WGyJDlCYI8QTObIhgOkBweYvjpI47/+A3jjx+Awz14gz78aaKZIGGeaoKHrs10sTKyira2MuKGifyQljJm+9IKy7wqoedV4cP9XO3hZRcxhVMTcN7utLG6sooXL1/gxx9+xPc/fI/vvv9ehRBpddVptxHFsTo+ypKiCzmef3TYyuouz1pu+7ETmCdeqEAgbbEmEw1CPzg8xMePH/H777+rECIZIfLz7u5u0RarysnlBJlbirmCr+0EsfcleSu8GXo/KtWL3JM7XogsaCKLO8i6y8jWVxG+eI7O19+gvfUMze4KgriJVAUQcz8sx2fuly4jqbpucwutCiCP/Yzg/pEACZAACZAACZAACZAACZAACZDAlyNAAeTLseaWSOCzEphN9CibXRnxwbzEs6GihIgg1vWBLEGeTeBPhogGx8iO9jHe+YTh+3fov32DdH8P8XiAMJnqerR7i80QMfVBsXrYZlruvSKA2E3aEmMpghj9pKJ2SGiwTDVK7onxdruN9fV1bG1t4eXLl/jmm2804+Obb77G8+cvtN2VH7hg83ooOQWQz3ryceUkcA6BC3M88hyT6RT901MVQf75yy8qgEhLrD///BOfPn3S7BBpnSU5ItWWWHX3x81EELMTxT2ocIjIJ+JgC5Eh1NDzadzEuNOGt7GB9tdfo/PiJbqb24i7PeRRDAQRMnGDeHJPcus19zfnmJM7sdWPK1ILTyUSIAESIAESIAESIAESIAESIAESIIHbJEAB5DZpcl0kcEcEzNPExn2huoJU3KzrQgQQyd+QD6Q9lSnBiQvEOjnSCTAeIj3aw/jTW4w+vsXgw1tM93e15VU4HiFOE4RZZrQOWyF02odzdJjt2u2fy0EKiYW1o5zTCiC6eiuEyHsYBGg0Gnjx4gX+7d/+DT/9y1+15ZXkfqyurmKpu4Rmq4kojMonwJ3+UVNT5rX8rw6VTpA7OoG52UdNoC6A1HdWRAsJPZe2WCJynEo+yN4e3n/4oELIf//3f2tGiISnSz6Ia4k1T+yY5wy5CVx769RVGO+cb0SQIEISNZC2O8h6K2hsbWP19VfobD9D3FuF3+4iCRrIfBFBKk4Sd4+eJ3kU2SA3GTGXJQESIAESIAESIAESIAESIAESIAESmKn3/e0//tOWCOeHchIXCZDAfSfgEj1MyxYVQaTPvro1JINDHCDG9WFyN6QtVQo/SxCmE+TDPpKjA4x33mPw9jeMPr7BZO8j8v4xoukUUZYhAqAR4lb1mO+vkJYvlxdAZB3Vwqj+bB0hvu9rcLkIG73lZWxsbOC7777H//23v+EvP/2E11+9VvFD5pF5z9pG7DGjAHLfT16O7wkQuIwA4jCo+JnnKoQcHx3hzzdv8H/+z//B//78s4ogH96/x+HhoeaDJNMp0iw7mw9SbYd1nWyQ2jEpx2/vtZ6IIAFSL8Q0iDCOG/BXVrAkwejPnqOz/RzR6gbyTg+5hKcHgWaIOKHarN7cRctblLQTrPvfnsDJwV0kARIgARIgARIgARIgARIgARIggc9MgA6QzwyYqyeBz0+gjDR3QeTG6WBCx80zy65BluRxZAgl62M6hjc4xXh/D0fv3mDw/k8kH94gP9pFODmFn4zgpwn8DPC1jYuzf0iI8by9MuOYLeqdnc/0ureB6BURxBU+RdCIo0gFjlevX+G7777DX//6V3z73Xd4+eoV1tbXIe2wZB7Pl2QRUV0WFA7njrM6pgVWkVsomn7+484tkMDDJLBIEHGODvk+S1PTFqvfV8FD3B/SGuvnn3/G//7973j39i0Oj440P0TcI0VbrIr4UThEbno96/2lbKNXChkBEvgY+QHSuAF0OohX19F58Qrt56/Qev4a4coa8kYDWRAjVRFEGwmqOC0/qe7rmXh001+QLxIgARIgARIgARIgARIgARIgARIggdskQAHkNmlyXSRwBwSMtDErglRbPXl52bhFhJAgmSKcDJGfHmmbq8HH9zh68wbjj+/hHXxCODpBjCmktIcsNXU/L9Be9sZWMk8AcQG+phXXeWU8qfEVne+l0Gmf+Hauj6WlJWxubuDVq9f44Yfv8cOPP+Ivf/mLtryS7+JG4yxlrSLOgU8B5A7OSG6SBM4ncJEA4pZ2oqi0vJIMkLfv3uHXX37B//zP/+DXX3/FmzdvsLOzU+SD1EWQ2xFAjDOtKu26W42IGGnuYQoPU89HIoJsZwmNzW00RQB59S3irW2EvRV47S7SsIE8MH46L/ch92a5b1EA4RVDAiRAAiRAAiRAAiRAAiRAAiRAAp+PAAWQz8eWayaBWycwz69wRvyoZXEYaSSFxPdKO6tgOEB+fIDxp3c4/uM3DD+8w2R/D97JERrjAaJkhMBLNDLdZHGI80PEj1IAKXasaIk1K4As3HEnVLgHqj0gy3JkWYpmo4nVtTV8++03+FvR6uorDT3v9Xrq+ghdy6t5G1ikulwogtz6YeIKSYAEziFwWQFEVuFEEAk/F7eHCCG7u7v4448/tDWWiCH/+7//q0KIZIiIG0TEVM0Csa0AC8GiDPm5wvGRloFVAWS2XWieS9tBaYllWhDmYYy02UG+sg5v+wUaz1+i++olGutbgG2JlWtTQR+epKGr90PylUqXydn2WGa4vJVd4bBxVhIgARIgARIgARIgARIgARIgARKwBCiA8FQggQdEYEHDppkmV5kU1FwWhyfFuwx+nqjzIxiNkB8dYvrhLUbv/8Dpm18x2d0BBn0EkzEakguCVAUTKczJuky/KxFBKpNjpl2xzB/307k43RPPUu/zoIXKOI5V3Fhf38Dr16/w008/4W//z/+L777/TrM/Ot0uAlvQXNB7q9xkXQRhxfABnd0c6lMhcBUBxIkgjo0LSv/06RP+8fPPKoBISPrvf/yB/f19nJ6eYjwea1C60WfLm0D549VuDEYAMQKFvLtmWKVkIa34TJcsEUMmfoSk2UHSW0W09Qzd16/RevYC4fo2/KVVIG4BfmzdcqZxYVXgOK+V4NVG/lTOKO4nCZAACZAACZAACZAACZAACZAACSwmQAGEZwcJ3GsCptRWtoafLX+ZUpwRJooAdBEu7NPE0lpFws6DdKoiR7p3gPH7d+j/9k8kH/+Ef7wDb3hmNyszAAAgAElEQVQKJKm2uyoKfS7uo2iuZT5wBcWitYyVPbQt1pznk6staQzmMiU9CIz4sbm5iR9++MG0uvrxL/j6m6/x7Plz9FZW0IhjhGFo80dY+rvXp+pTHFw9e+amWRNPhOF1BBC3jLyLuCEix/HxMXY+fVLx4x//+Ic6QqQ11sePH1UIqb6MfuvuIVe7l5j7bymCGOFD7rPmU9sbEL52tDKOkDSIkIQNYGkZwcYm4mcv0H71DeKt5wh7a/CabWS+hKMbF4hbi7YQzF1LQ7MHTnK53ujnnVSFJ+aJnHHcTRIgARIgARIgARIgARIgARIggadMgALIUz763PcHQMAW3TQ34+zLyiNaRDOFtzJMV37zsgSYjJAPTpHs72H07gOGb99i9OY34HAHzckpwnRii2xAZqM0XKHQleFMbK/VWkTqKALRK3ke9QEWboyqLcNDGIRoxA0sLy9jc2MDX3/zDf71//pX/PjjX/DNN19jY3MTrXYbURSV4eYPuLDsWvjMe38AJ+CtDLEqmM0tx1aEhGpxvDgP5xz/q5WwZ50A5+1UdZviUNLTftH5RwHkWufHTQSQ6gZlPYPBQJ0friXW3//+dxVDPnz4oCLIaDRSwURevl/KDFcZuBOgjfvD3M+c0y6rSBfWByKhHno/TqQ9VtxE1l2Cv76Fxsuv0ZBskO1nCHurQLMJhBFycbgVErJfEUCc78S5T8yoq3kkV9mPs/Ne+Sq62ea4NAmQAAmQAAmQAAmQAAmQAAmQAAncAQEKIHcAnZskgcsSMOUvKbGVTx/bVHLrppBYcyt+SJ6GtqwyoeehtLOajpEeH2Lw4R36797i9M0bTHc+wT89RjgZoJFNEOSS9WHWeqaeW6zddcKyDa8qdTN1fpxTIK53peq0O5rr8e233+Lf/v3fNOD8q6++UuGj0+mg0WgiCAP4LnPksrDucL5FBV0ZknwnbXukCOveszRDlpu2N0/hVQpqzklk3heJQ46JLDeT51BtZ3RVcPNElNpnLjdCthkEgbqPqtsvNmkvlLMd1+yFwbryVY/OhfMvusbkuppMJjg9OcXe/h5+//13bYklrbF+/vlndYM4EUSOqRxjXZdMlxRWSwdeecRVCrEOEOvDc3440wvLuUH8EFnYQNJeQrK8jnDrOZa/+grtZ88Qr63B70g4uoggAfzcSs25ua+bO7+9r1uXiIByssiF0M6d4Xpi0M22yaVJgARIgARIgARIgARIgARIgARI4MsToADy5ZlziyRwaQKzAoiUw8qiucgcsIUyFS+0GGcCzwNpZzUaAsdHGO98xOmfv6sAMvz4AbmEnacJojxB5Ek+SG4FEPNefTnhxdRzxflhnoY3dUP36aKn6836dBnfV9dHt9vF9va2ih8//fUn/Pu//7s6QNbW1tBqtcwz0JV1P4jUXw2KNy8prEoIswgdUpSV0GZ5Qr3f7+v7eDTCZDJFmkpY86LU9kufHrUZa21tbBF+XuH4IkfGdUewaLm6AFKdryqCCDuZ5LOqGCEihBMi3LJX1hjmiB0z57oVW2Q74j5qNptYWlpSUU7OTfldBBHJoylec50pRf+428bI9Z1DIEtTSFD6zu4u/vmPf+J//v4/RUssyQuRdllyTYpgUrTmu5EAUnb0q5wQ7k5gRAr9n8rRmIQNDOMusLqO9ouXaD9/jtbzZ4jW1oDOEry4Cd8TgSbQZbJcgtXd3wAuYr0UP658/s9lRxGEFxUJkAAJkAAJkAAJkAAJkAAJkMDjJ0AB5PEfY+7hAyYgmRyu93z5PHD1yWPzpLC8pFQmJTMJO/cmI0z393Hy9g0G0vLq/Rsk+7tA/xTBdIzYyxGKUyQ3JTYtQstK6grITId72YhfiiBmo1UZxDz5bIUAOyj4fqAF5c3NDfzww48qfPzrv/yrCh+bW5vaCkuyQOTp7EJJsOu+7BPad3WIqxknxkGTazaBtN7Z29vDu3fvdHr//r3+LkVYEUVEIMlFALEh8rcz/lkBpIhqVoGrFFucsOC2+SXEEFdnnm2G5g5y6QQRLk4AkW+d8OHED9eSqlzyCuQuEEDctpz4IaLcy5cv8eLFC33f2NjQc7XRaMxk4RSOgkqrrC/B9Ap7/iRm1XtYlmE0GuPk9AQievz555/qAvmv//ov/PLLL0VbLD1/VMi17fwuIrRIq6yoEIUIatel4rF+6MPLfSRejGHYxKTRQb60hHB9Ha2XL9ESIWR7G/HyCoKoAQQRUskQ0bu5EUCsP0/F6jKLZH5bxIt2ZfZ7CiBX48W5SYAESIAESIAESIAESIAESIAEHiIBCiAP8ahxzE+GgBFApITmCl/GAWLcHqY5ln6fS9h5hjCdIh/2MT3ax+DDBxz99juG798h39/7/9l7z+84rivre1foiEYORAYB5pxEZdqWw5o1nrEte+RP9vPHzfKsSR4/npn3izUaPbJkS6JEiZRIiRQjSEQiZ3Ssqnedc+t2FxoNoJHIBniKgkAC1RV+datqrbPv2RvG8gL/3oIL2wQs/qSaWayFj+JugUK8r85aVy73hZyE4ktRqBSSoBEKh1GdSKCxqYnzPU6dPo1jx46hr+8Qh59HImFYtu1vhD2RiupzFTyb3hcWtHCUyWa5y2NycpILr5RJQF9DQ0NceKWcgoWFhbwdT7DLYScGdKlOj2BwtN5Hca7GsyvWF0q5dCyB/iE1pv1w66AAErTAKu4A2Q6zUtkiel/U5UHdHvX1dWhra0dnZye6urryXySE0JiOUEcIWSqZlNmgzm29zJLtHK98tkwCvpBLQshyMomZmRm+B7/55hu2xLp37x6LkdSRRd0gZXeClCGA8BjOS8DsRKielZ7B1lYubKSMENJWGOlQmEWQUEsLCyCJrk7EmloQra6FGYkhRyKIafkiiNqoElSCdogigJQ5KmQ1ISAEhIAQEAJCQAgIASEgBISAEHjBCYgA8oIPADn9CifgF7500ocqsukOEGWxQoY8tufBymZgppaQmp7A7OAAFocGkRwehTczg2g2zeKHafhzig0drq5Dff0KX5EAobLO2ZhqRXG3uHjtT3VWs5N9K6FYNIraujr09HTjzJmzOHb8OPr6+tBy4AASnPUR4VBiFaiu/ZqKrkcgbL3SrpS2bqKCPdnqzM3Nsdhx+/ZtfP7551xspVnos7OzLHpQwVVngJRdeN3ESa+XQ7LeZipJACkWbJ6lWKP3pTtBqCuJhBDq+qivr+exe+nSJZw8eRKHDh1Cc1MTwpEIdy6JALKJgbrbq/oiSD4bxO/G6u/vx9dff407d+7g4cOHmJiYQDaT4Y4jErGC3SBbvZcKj0//CcnPZxJAVH9eDiFkDBsZy0Y2EoYTi8PyO0ES7R2ob2tHuLYeTjiGnB1C1iC5mjJLRADZ7WEj2xcCQkAICAEhIASEgBAQAkJACAiB/UtABJD9e23lzPYDgTUEEJfra8rCynQc2Nkc21vlZiex9HQYs0/6sUydH1MzsJeTiBseQoZHkSF+9wjFpavOj0KCxWoLLC4KaruYgAjCaLVmwqKHgu15LiLU9VFTg5aWZg43p5Dzs2fPoe9QH5qbWzhTQX3AT17n6c17UwCh4ilZWpH4oWeaf/XVV7h27Rqo4EodH2SJtdayU+JDOQVbFa1S8Owp5zP74Rba7jmQJRZlgJAN1rlz5/jr/PnzLIK00HhOVK3OJykzW2K7xyafL00gKEiREELZICRG3r17lwUQ6gh5/Pgx/2xpcRGOnzuTzx9aZQVYHmn9MfXU9Ls/uENP9dI5ngnHsJA1TGQti4UQN5GA2dTMmSD1nd2ItxyAUVMPL1aFnBXmThBlc0jPe1+49h++288BEQus8q6srCUEhIAQEAJCQAgIASEgBISAEBACe5mACCB7+erJse9hAmV6qvg+8twBQmIFiRjcAaLsUEIkgKTT8BaXkJ6cwPzQYyyPDCIzNgLMzSKUTiOccxCmIpwBuCZA4omSP3Q2ROFYVjtQrSGAsHaiAr9pO9TJQQU6CiIm66BDhw7jxMmTOH/+HP/9QGsramtrleWVZftdHwG/mLUVgp3wedmVcaI7P8jyiro9SPj4+OOPucA6NjbGeR9UeKX1dlsAKd7+KiuzgJBFIojuXslbn+0Kof2xUeoIoS6PeDwOygXhTpCXLuHixYu4eOEiCyPULULWWbJUCIFAHI5+TlEXFt2TlMnz8MED7tS68dVXGBwYUJZY2UzemE2fRXFnz4adW/5+laxgsP2VssFSW/S4E8SAaxhwTBM5EkFCYaQiMZh19Yi3tqGqvROJjm6E6pvgxqrg2GG4hsXPwYIAslOcRQDZKZKyHSEgBISAEBACQkAICAEhIASEgBCoXAIigFTutZEj29cEyhFA/FwBX/ygEHSd/MFWU04OdiYFl7oMJqe442N+sB+Z8RGY8zOwU0lEPQ8hz8/7IOHDUMU3Ei1YutDh5z7rsgQQX/zQhUUSP+yQyk2oTlRxZsLpM2c47+P0qVNo7+hANBZFyLbzER/K9mpvCyBkaUUdHhSufPXqVba9+uKLL7gThLo+aOb5RstOdYCsJ4Dk7csCgc+qkEvXX3X9rDUaNzr+F+X32h6JxJCWlhYcP34cly9fxltvvcWWWI1kYxSL5W3iXhQuFXueAQEkKGbQPbm4sMACJYWjf3n9Ou7du8uiCGX0LC8nWbTk+zJwX+j7dHMCiOoAYQlEBQXl7zO6J13T4K+0YSJpWMiRHVZdI6Kt7aju7uPv9G/EE/BCYcC0YJa8UYv7QDZzN4sAUrFjWA5MCAgBISAEhIAQEAJCQAgIASEgBHaMgAggO4ZSNiQENkMgGJdLn1tZxAr0ZKjwW3aC9788BxSpa6SScOfnkBwfx9yTAQ47d6bGYC7MIpxJIuTmYJH/PM9AVtkcHlvz0BZ1F4ifKaLqc4VCOB+AyudYYYHlH2eww4BmvsdiUbS1t+HkyRM4ceIEjp84waHR9Q0NPHPesnyPfUakg81LhJ4XI6zQDBA6f5pNTmHnX375Jd59913uAKGwc/q5DvLOX1XfEmnDAupmhtAm1tX2VysLub4Asont7PSqe8mGS4sgJPTV1dXh1KlT+MlPfoJXXnmFBREKRw/mSOw0K9ne5gkExxeLva6HXC6LdCbDAemU2UPdWzdv3uTvA4MDmJ+bzz/3+POrhMNCHtJaRxQMQNfr6Gcui9f8GKSAEAOOAd8SK4RsKArUNiHU3oVoRxeq2rsQbmyCEa+CGYoAHj3R1fNbLVrA0E+a4vfKRmKICCCbH1XyCSEgBISAEBACQkAICAEhIASEgBDYawREANlrV0yOd58QCBaqVju5F36rymYkflhwYJH44WRgZtMsfqTHx7A4MozZgQFkJsZhLc0jlEkh4joI0ecK4Ry+8KAEDb193VNCUNUkZe3V4h+TFkBYtNDO9mo1yzTZ+qemtgatrQdw5MgRXLh4AcePH0NXdzcXiS3bhmmQgZfuZgkW7lZnjqy6uBUogGjrK5o1fuPGDXzyySd4//33uYBKNjsUdF50lvnsjecmgPjjQI0Hv/Nno9roM7jT9pIAwuVmvxhOllg93d14/Y038MYbb+DNN99Eb28v3w/0O1kqg8CK8eUBrkfPUnDoOXV6UAcXiZiUCfLtt9/y1/DwMJaXlriLS1n8FQSP4P27XveWtrzSFlh+v5VvPOgHmtOB+JlMjmEg69EXdYIk4DU0I0R2WF1diLW2I9LYBDteA1hRwLC1hOKL2UERI3hTF4shpa6JCCCVMVLlKISAEBACQkAICAEhIASEgBAQAkJgNwmIALKbdGXbQmBdAivn8WqLFFW28g2vWIdwYSKHkJdDxM3CSi3Dm5tFevwplgaeYPnpCJLTE3AWF2BlM7Adx7e98mca+3IHF/J09wV3e1AWRKHrY0U9PG//4of5qinLVDlUnSKey5ZXJHL09h7EhQsXuPvj0OFDOHDgAKoSCS4GrzsjvlQBvvhnFVifI4GDgs+/++477vwgAeTWrVvc/UEWO5sp6u+WBVbxsFu9H9X9sZljrcSb+VnxKxauaL/19fXoPXgQr776Kn7+i19wOHpNTQ0ikYhYYVXgYOFr6Au8dP1cj7pBclhcXATl+JCVHQmat29/iwcPHmJycgK5bI5FED3O6DO0kBWaFsRKnio1jgT7+rSuXEhJV6IoZzIZyPnNcIZL2SAhpCNReHU1sA+0IN7RgbqeXkQb24BoHTw7xp186vntf/cPgrPW8/sVAaQCh6EckhAQAkJACAgBISAEhIAQEAJCQAg8BwIigDwH6LJLIbCagKqQFXdmUEHLgAPbyyKUS7G1FeZmkH46htToMJJDA8hMjSO3vAAvk+KQXIszPwz2i1dlOr1VJYEEszfcoO1V4KDyjSC6sKaqfdzNEQqFOe+Acg+6e7px4vgxDoQm8aO5uRlVVVVcICyrOF0seOwBAYTED7LPuX79Ov7whz9w/gfNGqfZ5JtdymK02Y2WWL94P7qgLwJIeXBLde6wAFhby2P/nV//mq2w2tvbWQR5Vte1vKOXtTSBUteRREvqBhkfG8N3d+9yFwgJmo8f97MwsrS4xCIIiR/FHSBrXuc1BJBACBI/Tz3KATEA6hmjrhHbpS4VAynTQDYWgVtXjciBA6jt6UO8tRt2fTvMqjoYdhieST2BytaQ+lr0o1P3E6qfbNTmVYEKswxXISAEhIAQEAJCQAgIASEgBISAEBACO0xABJAdBiqbEwLlEfA7K7QAwTm5Hkjw0LZUWhKxvRyibhpWcgGYnUZq7CnmBwaQejoKY3oCWFqA56QBN8cznJWzCmV/FPI/uN/D97PPFwN9Byq2pwrEcajV/PKZ3yXAM58NA7YdQn1dPed7HDl6BOfOnWXrq87ODp4RT7PfKROk7ALwHhFAgkIBZXxQdsDVTz/F73//e1y/cYNzP8gyZ7NL2Zw2u+Gi9YtDnIsLwtvc/HP7+LPiV0ooonFOIghlgfzsZz9jKyzKAqGQdMkCeW5DYt0dlxJA6GckcJB9Hd3HJGZSdxfZYn391VcYHBpCKplENpdb9Vxba/wVW2CpgwqozfS85Uwmk5/5Tl4AUWaBWcNAJmQiE7GB6hqEmg8g2tqN6q5jiDW1IZRIwAtHkDVNOAYnQnFHiB+57r8HCgLIapNFjUkEkMocqXJUQkAICAEhIASEgBAQAkJACAgBIbCTBEQA2Umasi0hUDYBVXiiQhmXqXwBxDVYBvHrZR4oPSOUSyOSWgJmJ5F8OozlkWHMDw8jNz2F0DLZXqW4S4RsqfSMX10I48hcEkVYGPEDfYM9IXmrK1+A8XetCnsFEYS2TMXe+voGFj9OnjzJX6dOnURHRweqq5Xl1aaXPSiATE5McIH0L3/9K/74xz9yoZRmkNNM8s0uz6qAv9ZxSQdIeVesFCe6dpT3cfjwYfzoRz/ClStX8PLLL6Ozs5N/rm2SytuDrPUsCKyZweN3d9Dv53yBk+7xa9eu4e7du2xvNzc3h0wmw/e5vm/XE0D4Cao9qfTJ5S2w/OcriyDUwaGEa4ta8gC2xKKvjAnkIhG4iVqEmtuR6D6GqrZuxJsaYVVXIxsOI2fZcAxLCSCeymlisVuZZPH2RAB5FqNL9iEEhIAQEAJCQAgIASEgBISAEBAClUpABJBKvTJyXPucgBZAVImKbFBI+HANkhpcmJ4Ly3MRcl1YySWYs1NIPR3GTP9DLD8dhTM/ByO5jLCThuXm4LEA4nEhTRW+lP2V6ZEVlhZAdBa3H4TNHSBKbmHZRRfnqJDmCyBcOjNNLuY2t7Tg5ImTOHX6NM6ePcvZHw0NDaiqiiMUCm2t4FvhAkhx4Zv+PTI8jGtffIGPPvoIf/rTn3D//n0VlpznV3lDVxdANzLEqbwjf7ZHtJEgVXyNaX0SBMn+igSQH/7whzh06BDfDxKG/myv3Xb2pvNB6DuJmWRzNz4xgYcPH7IlFtndUUbI1NQUd4rQ83B1DojK1VHddlqIyPdkqKdsXmD2n9K6084/eH4bUFg7vwvUe8GxQsiFY/CqG2A2dyLW2onarg5EW5rhVVfDicSQNSy4hsVdf9x9ogXvQFx6aT7SAbKdcSOfFQJCQAgIASEgBISAEBACQkAICIG9QUAEkL1xneQo9x2B1QKIC5cFEOrmoMDzUDYDK52CNzuD3NMRLA8PYW7gCTLTkzAyaVhOFja7wFPxnT6tRQwlgLAI4ueA0IxgEkQKM4F9gy0tgPD3oIu8wQU+y7IRr6pCfUMDevv6cPHCRRZAjh45gqbmZoRCaqb7RoXjNS/fHhRAnjx5gr/85S/48MMP8cEHH6C/v39To5NY6QLqtthtsNcVOR+BTh/6WPB6bfnabeqs1185eKxrCUnKVoqPfgf3XAiC11ZI6wlZpX7X2trKAehvvvkmfvrTn7INFlnBiQCyo5dpVzemBBAlBOsRtpxMcgYIiSAkgNy+fZtFEPoZ2d1RgLpe2DLQ77pQjoKlBJDCWMtb0qkBnX/y6v0HxxnZZOXMMJxoFXKJBrbDSnR1ItbehlBzC1BTCycUhWfZyvQwn/Ve6ABZG54IILs6sGTjQkAICAEhIASEgBAQAkJACAgBIVARBEQAqYjLIAfxYhKg2bpkcmXAMah7w4FnOLCQRczJwFpehDM9jfTTUSw+foz02FNgdgZILvt5H774QbOF/dKd6gBRFij5LBAuyLl5ASQfl6tFj0Dhj4txfu4H5X1Q2HlHZxfOnjvHwgfZXnV1dqGmtoYtsUxTd4ts8QpWuAASPCvulvE8LoKS8EECCAkhAwMDmzp5KoyTXRh9FXcK5K11CpXV8radFzj8EqrObqHwZvpynIK8xQJMocuHhYXy9rIra6kJ6yqHgeyFNGcex36BmP5Ox6wFo8LPt3bkxYKL2ncub3G0VjNPKQGkubmZc0BIAPn5z3/O94jOwtkVYLLR3SFQJIDkHIfHw8zMDEZGRnDv3j3cuHGDLbEGBwcxOzvLYzWY95K32MrnLwU7QEoftn4EFjoBA89vHogmPNOGY4WRDcXhVtfCbG5CpL0diZ6DiLQcgJmoBSJRfspzHkjRM31tYCKA7M5gkq0KASEgBISAEBACQkAICAEhIASEQCUREAGkkq6GHMsLRoB8r0gAARzDZfEDyMHKJRFJLcKbmUJqZBjLQ8NYHhyEOzONCHd+qLwPFZpOnR++hRWbZ/nLijB0ZYGlpBY9f14H8voGWAEhgorMFPBcU1OL1rY2HD12DC9dvowTJ06gs7MLdXV1sKxtdH0Er/IeE0CoUE4zwt977z0WQD799FMORC9n0YXS6upqUNdAY2Mj6O9ULA8W+/Mlfe542KjArzt5lHKl7czULPCCqKAtuvQxVJQAQsdJX44DKjrTsepFHy+PW+pIom4j0++e2mo3SFE3DIkuNKNfF7op60ELMcXXtZQA0tTUhGPHjrEA8vbbb+P06dMsDtI9JMveJ0AiyNLSEt/nlPdDllj0Rf+m0HQaO7oDhAURX7hTdlTlCyBsfujf7lrAVlke9Byw4BkW9QYiF4khU1MDq6UF8e6DiLd3ItZ8AHZ1DTw7DNe0QL0phbtorWsg4sfeH51yBkJACAgBISAEhIAQEAJCQAgIASFQDgERQMqhJOsIgU0SYB/2wLIqe6FQ5VZ+7/R/IwcTWWB5Ht70ONKjQ1h89AiZUer8mIWVTCJC2SC6S4MFEGVdpQrf4EJyvnjs54DoUFwlgKj8D3V8Ac96bcPi0UTiCIscBw/24sLFCzh56hSOHDmCA62tiMfj3LmwcWG+TGB7UAChzI//+Z//YQHks88+w/DwcFknS8ISdXz09PTg1VdfZUGpra2NRRBVy1eDIiiAlLVhvVKwC8Tn6rkkLrig7/SHrz/9FxBXVnWdbGqn21tZd3vQd8fvANECSF6soWOlzAX/mPNjb6sCiGbsW5FRpgPN5qeZ/XRNSeCiDAiyOFpznPv3GWGmHBy6P0gA+dWvfsX5OCKAbG9cVMqntYiYy+awuLTIGSBkeffVV1+xGEJdIWSJlb/HtADCHSBK/CglYeYfe5z9pBb9DNfPAPU8B1SOOm3P4j+uFUYqEkU2UQuvsRnRtk409vahquUA7KoEvHAEacoO8e/1gOTt23wV3hAbyauVch3kOISAEBACQkAICAEhIASEgBAQAkJACGyHgAgg26EnnxUCJQhwUYltp1Yv2mGev+fFC5JAcoCTgZFNwpmdRHpkAMnBASSfPIEzNYVQOoWQk0OIirbsN68LZkoEoYWLZQE/eWWBpb50KG6+IOcLIKrypj7P1kyRCJoaG3Gwt5etfC5euojDR45wAHpVVZUqnO/kVV9PAKmwCcpcpHccDj1/9913OQT9888/L1sAIb7U7UEZEX//93+Pl19+GQcPHkR9ff0KAWTbeAPF+XyuQZElTl702LDDZNtHs/4GfFsxLjT7HSvBLgudlxLsBNFC0VobLmt8+mIK3UuU9TAxMYEvvvgC//Ef/8HFbZrxTzP/yxVAKPj8jTfewDvvvMMCCFnHSQfILo+dZ7D5vFWaSwKdw6LY+Pg4i2Xf3LqF6zdusCAyMzvDohkJjepZa/qWg+uPRiVurBRB+NXg/4x6ArnDzwAo4jxEHYOGhawZQjocRSpeDbu5BfUHe1Hd0Ymq5maYiRqkQ2E4pu2Lqsr0UD3y8waIvN+y7pVnwFl2IQSEgBAQAkJACAgBISAEhIAQEAJCYDcJiACym3Rl2y8cAd35UQjBVQh0oYln9ZJHu2Fw4DkJHwbZXnlZILUEd24G6acjWOynzo9heNNTMJcWYTm0jsviB20sn7cb7ADxgrYnSqjgWfOFVFyuHZMtizombZ9EVkked3e0NDfj6NGjeOWVl3Hy1El0dXWjobEBkWgUlk0hu7tYNFvVJrObO9v80CwWQKhb4Nq1a5sSQKh7hiySfvnLX+KN11/HocOHuYOAr8dOiRFBAWTzp6k+sVYIRv1QlU4AACAASURBVLnbK/dcAnZUK0Lb/f1sRagJdtOsd7h6PRI7SAC5evUq/vmf/xlffvklFhcXWQDRy6qunABjErC0APLrX/9aBJByx8geWS/YpUSHnEomMTs3hyePH7NYdvPWLe4GGXv6FNlcjq3nTEP3f5R6qK0+8WAXiH5f5Lv6fGss9U4xYbKtloWcaSFph+BUV8NuaUZVRwcaensRbW6DU1UPJxwHBairJ71+2quRXLi9tSS/Ry6GHKYQEAJCQAgIASEgBISAEBACQkAICIEtEBABZAvQ5CNCYC0CpQQQLRoUClokftBPaX5vFoaTgplZZvEj9fQpUsNDSA5Q58cEQqllWNm0jrZdsVvuAvF3yEW6Fb7vvv2KL4Cogpcf2OtvhUt0hgHbstiaibo8jh45gjNnzuDyy5fR19eLmpoa7logwWZXxQ99ZsX1wgqaorxTAgjx/fU777BlElknNTQ27pz4scVbs1S2xbZEkGI7L18C9CPat3iU5X+sXDGJzlsLIJ988gl+97vfcSfIwsLCpgSQvr4+7gAhAeTcuXPSAVL+pdoTa+bDzan7zrdqIzusBw8fsvhBQujDBw8wNT2N5eVllWOj2/Q2cYb68ac7QOijKuMpYIXlGbC5k8NAyjCQiYSRq65C+EAL6nv7EGvvgdXYCTNRD9hheKbF75t8ApRuO8mbJ+6iqL2Jc5dVhYAQEAJCQAgIASEgBISAEBACQkAI7BYBEUB2i6xs98Uk4FtfBTtA/Dm3fth5wY7EhAPLTQOpRbjzM0iNjWL2UT/SoyMwp6dhLS/CcjOwPOoSUWWwoB6wYtYwCyBkI+SvwYLFavVAz3rn7hDKpLBtJKqqOJBbdX684oedd6Cuvo6FEbJu0st29YgK1jc2HK87KYCQVdKVChJA8vqTPzV8retc3nz2DVHu+gqbFUDI1ogC7UUA2fVLs/d34Nu2pdJpFsoGBwc5FJ0ssagbhDKBkqkUctns6idwXuFY4w4LtgoSKV/YVgKIkqBJuLaVhyJyBpCxTKQjNlBTg1BLC6LtB5HoPo5IczvseBVAdliGCdcw4fmh7Fqopx5EXrb7YN/7V1XOQAgIASEgBISAEBACQkAICAEhIAT2MQERQPbxxZVTew4ESgggHDbOBSwKO9f1Jg+mm4GtOz/GRrE4PIS5x0/gTEwgklxCKJeBaTgwDOoUUSYmxXUq38SKbVdoCQoga1W1WBoxDIQjYVRXJ9B2oBWHDx3CqVOn8NJLL3FId1UijhCFnfO6BY7brZOJABLmDhsSQHQHCIlP5Rbsd3tEB2e6l9pXyU6RjQ5K++2Ua4u10fbK+H25PHUHiAggZUCVVVYQ0AHps7OzLILcuXOHO0EoH2T06VPMz8/D9S2x8h8MtniUUh1WCCAqT0SbVPHTnzKgPDLAUk9314AvghjIRSJwqkkE6UDVwROoautGrKERViIBxw7BNW31BvHUNmgLDlsoigAiQ1sICAEhIASEgBAQAkJACAgBISAE9jcBEUD29/WVs3sOBLi0FAhBV70ZSgChP6bnwoYLM52CuTiL9NhTzPY/wtLICHITkzAXFxDJqc4Pz3Sor2OFALJaBCkUymiGryporTSsCha2tQBSU1uNjo4OnDh+HC9ffhnHjx1DR0c7amprYJo2d4gYJs04VgWy7YoftBkRQCpUAPEvzE5ZVK0QSkoIIKsyNXb4PhUBZIeByuZWiR/0A7K6ymazSC4vY2R0lEWQmzdv4vr16xgYGGA7LOoEyavI+XthpepQcrz6nSaFHasMkHx3IWkZfmeIaxrIWRYyVhhubQOstoOIt3ejrrMT0aZGIF4FLxShnkN6A8HyLbSc/DbkAgsBISAEhIAQEAJCQAgIASEgBISAENi/BEQA2b/XVs7sOREoCCC6nOz5WR00/9aF6eZg5zLAwjyc8TEsc+dHPzLj4zAWl2Bn0gh5Dnd/8AxdI+8Cv0YOh8cdIFwM8y2wtF2KRhAUQCiIO5FIoKO9HSdOHOdQ7gsXLqC7qxtVVTHYdigf/2CafvbHTqgfIoCA2FdkB8gOCyAsdq0RpL7b4ofS/8obsNIB8pweknt8t3ps64B0ekqSHdbwyDCLIJ9//jl/Jzusubk5OI6jntHaYq5wEzAJbU1YpLKsuId0CDo/kYNdeWR3aBhwYCADE7loFXL1LQgdaENddzeq2toQaWqGEU8gZ4bgGRYMz2QhhAQQfruUd7vs8asmhy8EhIAQEAJCQAgIASEgBISAEBACLyoBEUBe1Csv570tAut1MnC+hl/o8mUJFjFMuLA9B1Y2BSwvITs+jsXH/Rx6nh0bA+bnYWUzMJ0cz9OlNhIlgOgekkDdS5u481lsLIAET7ahoQEU2nyaLa8ucRB3S3MzEtXVnPdh6gBrHXwuxTFF2fO4kHn//n28++67+PDDD9nyhoqc5SzEtmIFkHJOYJPrPE8BpNxDFQGkXFKyXjGBoKBBv8vlctzxMTY2hnv37nEnCAkhjx8/5p9Tp0jxPVEsBq4Q7oo6QLQAEmzH031+lt/xR2+ZrB1GKhKHV1uPSFsbEl1daDjYh3BDE7KhKBwzBNejtxHlgvjpUms+41d4dskgEAJCQAgIASEgBISAEBACQkAICAEhsCcJiACyJy+bHPTzJlAQQAqVI998iifnmrwCx5KTUQpguLDdHMJuFt7iPNKTE0iODGOxvx/ZsacwF+ZgplIwXYfFE6pn0XZY+vDFDpqlqzM/VvpRkQDir7tGBwgdTSQS4cyP7u5unD93HufOnsWZM6fR3t7OhXkq0Bcc53e28+N5X6+d2L8IIDtBsbK2IQJIZV2PvXY0+Q4Qw8iLG4uLi6BMme+++w6ffPIJbt++jZGREe4EIRGERFS9bFUAoce8/ixZFGpbQxWMbiJlWMjFqoCGBsQ7OtF4+CjirR3wErXwIjE4hg3HsOD6yVJrd4CIALLXxqQcrxAQAkJACAgBISAEhIAQEAJCQAisJiACiIwKIbAFAiqSnBZVhlL/VyHlhfQNEibImISc1x3YTgbhdBLpyXFMPnqE5aFBuOOjwPws7HQSppPNCxAq6NaARWIIh92SEKLtSor7Tzgr17fAUiejLbCCM4opbJu6PUj0uPzSSzhy+DCaGhtRVRWHaVmrbIN2tPFjL4d/+ONDBJAt3CgV/hERQCr8AlX44QWtsPShksCRSqW4E4QC0W/duoUvv/ySO0FIBEmn0/mzCmae07N6rQ4QpYHr36sw9OCixHH1c5bcPSBnh5GJxmE1tSBxsA9VnT2It7XDqqmHY0c5FJ26QHSOiNpe8ftMS+47+jao8KsqhycEhIAQEAJCQAgIASEgBISAEBAC+42ACCD77YrK+ewqAdWVocQP9V0XjPTfCjNzuRTl5WB6OYTcLKzUEjA7jeWRYUw8uI/k6AjMhRlYqWXYbpbzQVzesgHDF0BCLrhE5VKBy/C/588wH9yQDxdXQohfIDMMtrMKh6nzoxo9B3tw6eJFnDt3DqdOnkRr6wGEQiFYFHZeZmbCluGKAMIdNi+SBdaWx8oz/KAIIM8Q9j7c1Vo2b3SqS0tL3AlCdlhkhUWdIBSMPj09jUwmw50gQQGE5YeACMLb1jk65IjoP9eLM0Do0UrvB+rmUBv0YLhkn2giRaHo1XWwD3Qg1tGF6p6DiDa3wkzUAOEYS/MkgqiWw4J0X3i7qTddQdrfhxdRTkkICAEhIASEgBAQAkJACAgBISAE9j0BEUD2/SWWE9wRAp5vCRUQQNg+xK9grSwdUSXLhUF5HxR47mQRyaXgzUxhaegJloYGsDg4iOzMFKxsEmYuw10iqtCkksJpb9QFYlPpiTURP03Et8NS3/KGWPxXrTEoAcSEYZosgDQ2NeEod36cwUuXX8LhQ4dAOSDxeBwmrcdFtx2htPZGRAARAWSXh9hWNi8CyFaoyWdKESgWQygThDpBJicn8ejRI3z77bcshDx8+BAzMzNIJpN54Tn42aAYveLnyugqGAGSf+azQJ4/KIo3JzHdRBY2suE4sok6WM2tqOrqQaKjE4m2NtjVdcgZYRWMTqlTgZeAYdBbRBlkiQAi410ICAEhIASEgBAQAkJACAgBISAE9joBEUD2+hWU438GBLj9Qllb+VWm4vDYwkxeNqzi4pHlKfHDTi/DXJhHZnwE8/33kRwZQm5yAu7yIneHkFCSD0vXFlq8v4IFlm9wlW8vMfTMYH322gKL/20ApoloJIqa2lr0HjyIS5cu4ey5szhx4gQOHDiAkG3DNJV7PH9CBJANx5FYYG2IaM+tIALInrtkFX3ApTpCKACduj4ePHjAAsg333zDgggJI5QJ4rru6nB0/4G8KjSdxOqATVVe9GYBJCiBU/chWWHZyJhhJENxeDX1CLW2oaqTQtF7EG1qgROphmurTBDP8DtBSHQXAaSix5kcnBAQAkJACAgBISAEhIAQEAJCQAhsjoAIIJvjJWu/kAS0AKJKT2pOrM7jUH/XP6eZuIbnwoaDEHd+ZODNzSA5OozloQEkBx8hNzkOM7UIZDOA3/lB1lfaaERbYAXzRJTZlrJE0VpFsWZBmkjeQsu00NTUjGPHjuHs2bO4fPkyDh0+hIb6esRisYDVyi53f6yOK1EjaLcFl10YpyKA7ALU57xJEUCe8wXY67v3heh8VLhWkgPPvWwum+8EoRwQEkCufnaVBZHZmVn+XfGiu0BKCSDq8Vn0AOUOwYIAwiI8ieieiZwRQtKMch6Ik6hFtLUVDX29qGrvhNVwAIjXwjFDcA2/C4SbTFQXielRoojKlApmXu31yybHLwSEgBAQAkJACAgBISAEhIAQEAIvFgERQF6s6y1nuyUCSgDRZSctgKjw2MLMW+3FbnkOIpT7kU7CXl5EZnwMM/2PkBwaUKHni7Ow3DQML8e5Hrp0pYUULnD5HSCq2FVIG9GdH6X0Az4eDwhHIqiuqUFvbx8LH5T5cfLkSbS0tMD2Oz90YW1V8O6W+KzzIRFA8nAkA2SnB9f2tycCyPYZvtBb2EgAofeD53HeB1lezc3O4v6DB7h69SpufXML/Y/6MTU1le8E0Sw3J4CQZ6K2Qyy8nThHyiMZw0LaCCNthZEKR2HVNyDR2YGqzm7EOnsRqm+CG47Bs8NwDZPfafR+oewpEkC4p1EEkBd6mMvJCwEhIASEgBAQAkJACAgBISAE9joBEUD2+hWU499VAoVZr8GUj0IXCM+6Dcy+pX+HPQdxJwNrYR7ZiXHO+5h68ACZsVFEkwuws0kAWXiGkxdA8oUv3mFBbMkLIJwLEpiDy1YoAdsT/TnDQENjIw4fOcqdH6+++iqOHD6Cuvq6fOcHbVMLIGSDtasB6CKAiACyq3fo9jYuAsj2+MmnNyZAY4xFkFyOhY6JyUnOAbl58yY+/fRT/vv8/DzS6XShr2MdCyx+J6zwLNSih34f+O8JDyyAgLtAbGQMm0UQJxYDamoRae9A3dETiLd3wk7UAtQhYlgsgpAnIr1fLC2A6DSQXfdK3JinrCEEhIAQEAJCQAgIASEgBISAEBACQmCzBEQA2SwxWf+FIhAUQLT5VMFoRM+8VYZY3KlBHRi5DGLJRXhTk1gcHMDCwCDmB57AnZ1GlZOB7WXhGvTlKgHEtxzhwpZOVdeBt9z9QT9faUBSXADjzo9wGInqGvQcPIiLFy/h3PnzHHze2trKAdwkdmjhg77r7g8RQMob0mKBVR6nvbSWCCB76Wrt3WPl567/DKdOkKnpady7dw+ffPIJW2I9efKYc0Ky2RxngnCHH3VdFGU96Wd1OQKI6Rkw+RXFZlZwYCFjWMjYIWRCYVjNLUgcOYoEBaO3tHIouhOKwrFCvD7tw/QtF8kIS3U87kHvwr07bOTIhYAQEAJCQAgIASEgBISAEBACQmCHCIgAskMgZTP7k0BB9FCFHz+Jo9D1wQUiP/QcHkKU/7G8BHNqApmRIcw+eoTU6Cjc2VmYqWWEOfQ8C8fIsQDicvfIyu4Onnubt9zK73GF6/vKQpgHz/VQV1+PvkOHcfrMWbzy6is4cuQompubEY/HA5kf6joFBZBdvXLSAZLHKxZYuzrStrRxEUC2hE0+tBUCvphBdljpTAYTExOcA3Lz5tf49NOrePjwgd8JklmzK28jAUTJFGohMZ4FEP99ot9UWcNExrLhJKrhtrQi3tmN5r7DiLe0w4vXsB1W1rQ5BcT0t5U31hL9YytXXj4jBISAEBACQkAICAEhIASEgBAQAs+ZgAggz/kCyO4rm8DKrg9lQqWzP/hvbBFC82Vd2E4OoWwWmJ1GZmgAqcEnWBwYQG5qCnYmDSuXgcWh5w5cEkDoT14A0VkfXLpiAUT9UXssrjsFC2GhUAixaBRd3d04f/Eizp2/gDNnzqK9vZ27Qqjwvtayq90ftFMRQPLoRQCpvHtdBJDKuyYvyhEtLy9z/sfdu3fx8V//ipu3bmFg4AlmZmaRy+VWdX/wm8HvwFj93A4mU/kCCOV45ONBOKyKH8fUzcEiSDiCdKIGoZZ2NPQdQaKjG+HmNhiJWmTsCFzD9gUQegspoT7foPiiXCQ5TyEgBISAEBACQkAICAEhIASEgBDYFwREANkXl1FOYrsE1qvTFyyvdBw5FYL8kpCnxA/q/LAyaRiLi0iPjmDuwXdIDQ8C09Mwl5dgOTmYnhI/DBJBKP8D7gp9QG1dJYBoAUTJIcGj862wAoWw2tpadHV14dSpU3j19ddx7NhxNLccQCKRYNsrKpYFQ8+DrEQAKX/kiAVW+az2ypoigOyVK7U/jjP4HOZOkHQaY2NjuHPnDr7++mt8/vnn6O/vx+LiIjKZ1Z0gawog3F1SEMrp/aSsE9X7hN8avgBCIgaJIDkrhKwdhVvTALulHfGug6g7dASR5lbkIlVw7RAMXwLxvIL4v/JKaGtGv0PSD2PfH1dLzkIICAEhIASEgBAQAkJACAgBISAE9gsBEUD2y5WU89gygbXEj0JBSdtfaQssw58JSxUlB5abQ9jNAAvzyIyPY2loAHMP7yE7PoZwcll1fpBVlkeZH1R6IhFEdY7ofWvhQ3d6FLJAfEHEPzule6hQXdu2EYvF0dnZgbNnz3Hmx/nzF9DR1YlIJMq/14sIIFseHisYUtHy/v37ePfdd/Hhhx/i2rVrGB4eLmvj0gFSFqZnupIIIM8U9wu/s1LPYRI7xp6O4fad2/lMkIGBAbbDKs4A0QBXCdf5jCj1RgkKIOqNoZvx/DeOQW8hCkcPIRupQra6HqG2TjRQKHpHN6z6RhixKniGxVZYFKROLz3+tP8OKtXeR/uVRQgIASEgBISAEBACQkAICAEhIASEQKUREAGk0q6IHM8zJVDo7shLBfn9644MbUnFv1DptPAMkzszTDcHO5dCOL2I7ORTzDy6j8WhAWTGngLz87BzOViuwyHmykhExcmS+LHC2sqfqZvPmA14jeRFEQOwOMjcZYuUqqoqdHR04NTp03jzzTdx4sQptLYeQKKmmm2vDEM7uK+NdNc7QFZjVT/Zg17y63WAaI5rFSzplEUAeaa3dlk7EwGkLEyy0k4R0KHmgTDxXDYHCkYfHhnmQPQbN27gs88+w+DgIEhwpVB0GqfBZ0vp5/bKt5nuAKFDVwKIzptSP6FAcxJBslYYyXAMXn0LYl29SHT3ovZgH8L1jSoQ3QjBcG0WQfgdxiKHvzX/Oe7LLv4e9ubzfacusWxHCAgBISAEhIAQEAJCQAgIASEgBCqPgAgglXdN5IieIYG1BRBt7aFq9aojw/D/odI5TAo8d7Iwk/PA7DiSI08w9eAOkk+HYSwswEinYbu+DYlf+CoIINqyRFWQ9MTZUgKI0gs8trIy6ctUXwcOtOLMmTO4cPEiXn75FfT09CAajcIO2WQWXxZFEUDKwsQriQBSPqu9sqYIIHvlSu2T4ywhgGhxY25uDkNDQ7h16xY++ugjfPfdd5wRQlkhWgTRFNZ+bq+0S9TvleB7Lmip6BpADhaSZgi5eC3Q1MZWWI1HjyPe2g7EE0AoBrhhwKMsKV/8MKh70Vft/T5GLYvwOuW9fvbJRZXTEAJCQAgIASEgBISAEBACQkAICIFKJyACSKVfITm+XSVQvgDiB9CSsED/uR5s10E4m4E7O4HFgftYGnyApaGHyM1Mws46sBwXcA1f3NBO7AUzEiVs0JcKqF1dM9I/KUSxUydJNBpBXV09jh8/ju//4Ps4c/YcZ4DU1tUpcYSP0c/+WDOFXGEVAaT84bWWADIyMrJqI6U6QVZ0gPzDO3jzyps4cuQIGhsbn911KP90X4g1RQB5IS5zRZ+kFkAo84PEjidPnuDLL7/kTpCbN29idHQU2WyWBVh6XuuvjU/KD/0ouWKhi4PMGB0jhEwojlS8DnZrB2oPH0VVVw+iLS2wq2rhIQbXs3UUOkep604QbRBZEEACiv7GBylrCAEhIASEgBAQAkJACAgBISAEhIAQ2HUCIoDsOmLZQSUTKEcAISMpnklLOoWpujFI3LDSaYSWl5AeG8LMg2+xPPQQ2alhYHkRIc+ARZ7p1DkSsLMq9k1XvSS6w4RIBVNBNDkqZHksbtiWhaamRhw+fATnz5/HG2+8gcOHDyNRXY1wOFwIOzeVtKJMT9ZeRAApf3SKAFI+q72ypggge+VK7e/jpHGouzymp6fx8OFDFj8++eQT3Lt3jztBUqlUXigtWwRZ8/FPvyAbRvqid4WNjBnBkl0Ft74Z0a4eVHV3o6anB5GGFnh2NTwrDMc3v9KdIMomMhC+rt84kgWyvwesnJ0QEAJCQAgIASEgBISAEBACQmCPERABZI9dMDncnSVQvgCiWjRc02Prq3AuxzZXzsQ4loceY/bBHaTHB2Em52By6LkvbawQP1Yf+2oBZOU6qpNA+b9HwiHUVFdz18CbV67g/Llz6O3r4w6CUCgE06Kg2kJOCQs22nJlDWwigJQ/nnZSAPmHf/gHXLly5Zl1gGw0DsqnoNZUsl3B63+nt7/p41nD8q2c41paWsL4+Dg+/fRT/O53v8MXX3yBhYUF0Ix8veS7s/R+8pZ2QH19Pfr6+liM/PWvf41z584hFovBtu3Nnoas/4ISCGZ8pNNpDkDv7+/HtWvXuBOEskFojAZD1OnZXSpUvTyEvgWj54KSPUzPQs4IY8mMIh2rgVPfgGhHB5qOHkG8rQtGdSO8SBxZSq/ynSDV7U+fByy/g1EZY4kFVnnXQNYSAkJACAgBISAEhIAQEAJCQAgIgWdFQASQZ0Va9lORBFYKIKvlECp8mhR2zsKCC890YeWyCKVScKcmsfTkMZYH+pEcfARndhKWm4bpObqvI29ytdbJryeA6KOhZg7TNFFfV4eenm6cO3sW3/v+93Hs2DHU1tZy7gcLGX5A+2YK0yKAlD8sRQApsNpvAsjExATPthcBpPz7QdbcOQJBoU53g9CYpBwQEkBobFJXyOLiItth6ef2tgQQ1ilcmJ4B2zPhwEbSiCBlR5GMxmA3t6D+8CEkunsQbumEUV2HrG3DNU0OUFedix4oGcT2X1Z+MohkgOzc0JAtCQEhIASEgBAQAkJACAgBISAEhMAOEBABZAcgyib2LoGC5FEsfhRC0GmGq0mFHsOFaeRgppOw5maRHB7E1J3bSA89gT03BTO1xF5Z/IdnimtzkLUTYbUAstImixO3OcicNkPdHfFYFL0HD+K1115l66tjx0/gQEsL/84yyZeLBJDA1Nw1LknxjHgRQMofu3tKAAl0KJR/huWvWTxuyum0WG/rxQXdjY5ko3Fb7vHQdqgDhIrN1AHyj//4jzzrngrN0gGy0VWQ3+8YAf/1oy0Lafwmk0mQHdbdu3fx17/+FV9//TV3hczOzrIgroUSOoayLbH0AfP+PLZ2VB0cbOyILEJIGTaWTRtedQ1iba2o6u5Bdd8xhJpb4cSicEMhJYL4Mj91f5CAQtty+f1X5Pq4Y5BkQ0JACAgBISAEhIAQEAJCQAgIASEgBLZGQASQrXGTT+0TAqrulC87+WdVME7XHSAWCSBeDiE3A29xFpmnI1h60o+Ze3fgjI2gKr0E28nBNcgixOTvK0WQ0sDWEkC44cQAixs1NTXoaG/H6dOn8L0rV3Di5Am0tBxAVVWVEkpUBcz/vv6FEQFk6wN3pwSQU6dO4e2332bLJLIza2ho2PpBrfXJPSiAaBugUmM0KHhsJH7wHb2B9Zu6ZVSgNAVPT05O4urVq/inf/ontsAiUUQEkJ0flrLFNQgUCSA0Lh3H4W6P4eFh7gLhr+vXMTg0xHkguVwunxtCgkg590V+7/q1wfcJWWCRAGLCMSxkYCLlGnAiUVjUYdjWiZojJxDt7IJdXwfE48hZNr/nSAShz1LmFX13RACRIS4EhIAQEAJCQAgIASEgBISAEBACFUhABJAKvChySM+OQF768As3OoScykHaypy7P8jmI5dGKL2E9MQoph/dw9LAI+RGB2HOT6Mql4btulxA4sIQF4dUZ0apHFodG5sXQHSmgv+dPmMaBmzbQldnF16+fBkXL17A2bNn0dHRgWgsyhkDK3pL1m40KdS9igrDmyqabeeyFEMo41i3s7vd+OxOCCDUsXP8+HH89Kc/xSuvvMIB9g319WrWdBlF+7LOy9OjurC23vZ297FT46XUdjRfHQatRQoq7lqWtSIAej0OxXZCpdbV4gdtm2bakwBCnR///u//jq+++opFESo+60UyQMoaebLSNgnkLa24e1AFo1M30tjYGL799lt89NFHnAcyOjrKOTX58blGBs6a92vgeazi0Em4N+DA5FQPxzPgmjYQisFqaEak5xCqug+itqsTofo6ZMNh5EyL16MeEhJA6I+2wNog+mqblOTjQkAICAEhIASEgBAQAkJACAgBISAENkdABJDN8ZK19xUB366DLTuCFlhaniCLEOr88GDT9+QSzLlJLA8PYOL+bSyPDMCcn0I4uYSoL4GjNQAAIABJREFUm+X1XBJAYCkBxLfBCqoUBWMtLu8GskIKXRyqGA7EolE0NjbgxPHj+MH3vs/iR3d3F2rragvF4FUV2rUvkHI9WalE7FRBe8NhsY8EkAcPHuDdd9/lYuTnn3/OM7SLl1JCAxXbSbTq6urCyy+/jJMnT6KrsxPV1dUsfmgRJBiIvCHXwArrXcudEkDWOp7NjqNV69O947rIOQ7PfKe/06LFDxb7/I6N4qJvcFurzrOEGKTXp23TF3V6kK0Q5S188MEHnLVAQdQ0w37V7VUiBJ06eA4dOsQdPe+88w6HoFMuj4Sgb2b0yrrq8azfEIWOPhqH1PHx5PFjXP3sM+4C+fb2bRZBSKSj+4U/6yMs1pZL3puB5zHdaQ6JHwYJIb61ld8R4ho2UFULtHQg1tmNxkN9iB9ohZdIwAlHkFUJWbDIAsvvpRQLLBnLQkAICAEhIASEgBAQAkJACAgBIVBpBEQAqbQrIsfzjAgUzK+CBRvVr1H4IgHEdh1EHAfG3DSyw0+wPNiPmccPkJ4ag51aRiiXRth1OCdE2YLoDpBAJodRKFCphFj/i8Nk1Sxa+kbSi/Z2b2lpwbkzZ3Dp4kW8/PJl9PX1IpFIIBwOrwqZXauhIqg7+LbvK4q6a0wc3vlrsM8EkPfee48FkM8++wxDQ0OreJUSQHQBn6zL6NpS5wfZm9H15GtOxXpfCNACwGYuhN4+j6eiAaGKk1tfVF3Wv2f846Sf8G58YULvt9T+192zvz2HBJBslkWQoABCQgJ9kVihF13UzZ9zYCDn2a9hAxb8LG2TCsgkgsxMT2NoeBhzc3P8s+A1LHSAqCMI6oiNjY1sZfbmm2/iV7/6Fc6cOSMCyNaHmnyySAjhzijXYZFu4MkT3Lx1izNBSLCbmpriDiYtoObvyQBFdY/k75yVfFWjoy9+UAeH2oJ+J9G7LBeKIlNVi9CBNtQdOoJEVzeizQdgVFUjY4ZY8Nd3pn5zciCILEJACAgBISAEhIAQEAJCQAgIASEgBCqEgAggFXIh5DCeNYFC7kdBAAkIHyxFuDA9F1Y2i9ByEs74KJYffYfk4GMkx0fgLsxx7ofl5mB7rh8C64ef+xUn1QWiK8XFIogfXs7lIx2aDtihEHd/HDrUhytvvolLFy/g2LGjaGluhmmt7fVeLIKsEj8ChVu9bhm56TtzYfaJAEKF+UePHuH//b//hw8//BAff/wxBgcHVzFaz2pKd4JQUZ8ssXSgsRY/guHGm4G/lgCy3rjYzPZp3RUdFnq2Og8ilaexafHDPwA+Z8dZswOELLDWE0D4FitDBAmKH/nP+AJMNpdb1fmh+awngDQ3N+PEiRMsgPziF78AZbxEIhHpANns4JL18wRKdYJQVxLZXlEHGj13yKrt/v37bN+WzwPxt6DuxcJSEEGKnga+AOL6An3QmpHeSfTYzpo2klYURn0jYl29SJAVVvdBhBqakQvF4FqhwnHz37xVAqxcWiEgBISAEBACQkAICAEhIASEgBAQAs+TgAggz5O+7Pu5ESiOPXd5xqr+Ikd0sr5yECJhY2kJ7vQ0kgOPMf/dTWRGh2CmFmFlMyyQqK9ChV8XkZSmoQpOq+bDcjaIEj4K39V6dbV16OnpxrmzZ/H9713B8ePH0NBQj1g8xrkgJbdX0FhWMC3ebz4zPV8oe0a1qn0igFBh8smTJ/jLX/7CAghZJvX39weK77pLYu2hHexa0OHFxdZNW8nqWMuGaicFkJWDy7+oAeFhOwIItVXoLpjgfkp1eejfb9Z6q/iq8OcD9mPFnR/5/fh/KTWvvbW1lW2vSAD5u7/7O854oa4eEm1kEQJbIZAXQAL3FomvZHk1MTHB3R8Uik5CCFm2URcIdTEFO6eC98aaAkjRuC7YaBV6IbOGiZRhIxerhlHfjFhnDxqPnEC8rRNI1MGLRLlzpJD7kX8DrvFW2goR+YwQEAJCQAgIASEgBISAEBACQkAICIGtExABZOvs5JN7mEBQAFEdIPQTJYBw5wcc7u4IZTNwZ2exNDiE5cePsPToDtypcUTcrOr64PXBWSGrbIYCAgihWlE85cKW8ltnyyzOO7Bgh8Lo7Oxg26tLly7ipYsX0dnVwZ0CFnV/rFOIpV9tVOwWAWR7g5YKk5T58cUXX7AF1p/+9CeehV0I7t5YANneEcinnweBte47Kix3dnbitVdfxZXvfQ8//OEPOQ9Ed/Y8j2OVfe59AqUEEH1WFIo+Pj7Ooegkwt66dQsjI6OYn1fWbbRoYZXfCdygle/5KxuOng6QhYE0TGTtCLLRGoRb2lF/5Diqug4i0tIGs7oGOdPgzCu1l2D3yVrmjGUfhqwoBISAEBACQkAICAEhIASEgBAQAkJg2wREANk2QtnAXiSgxQhV5PF49ioLIAaJGtT54cDOpGAtLSE1+hRTd+8jOfQEmH4Ka5msr7Lc+aEFECVhrF5W2PIEfq2sscgCy4TrGXA9IBKJoraujsOxf/LjH+H8ubPo6GjjnAjTVBZDGy3BMlfejz24Xz1p3/+ZWGBtRHTl76kwSZYzNAObfPj/8z//E9988w3PviYbmqKM7M1tXNauWAIFC6yV9yAVmknw+MmPf8wCyCuvvMKCCHV/lHO/VuwJy4FVJAF6/tBzhjo+hgaHuAvkyy+/xLVr1zA0PJTPrgkKIHQi6rm08fujcNJ6OgCQIwHEMJGlLhAjAqOmEZH2blT19KL+8FGEm5uRDdnwaMxzG4jOENnsPisSuRyUEBACQkAICAEhIASEgBAQAkJACOwDAiKA7IOLKKeweQKr8jFYAHFZALG8HHd4mIsLcCYnsTQwiMm795B+OoJwZgF2LgXTycIIdoD4nSDFR1JcBM0LLwEBhEQQw7RQ39CI3r5DuHDhPN76wfdx7OhhVFXFEQ4VPNY3OlMRQDYitL3fUwFyfn6eg8+vXr2KP/zhD7h+/ToHZ6dSKRFAtoe3Yj9dSgAhkSMajbJg+fOf/xxvvvEGjp84AcoE0bZdFXtCcmB7kgB3htB/noeZmRm23/vqqxv44M9/ZlGWnkOZdBqmL8Ct10myPoCgAAJkDZoWYMJzbbiRBDyywurqQcOJU4h1dMCrqoIXjgAG2b7pTCsRQPbkIJODFgJCQAgIASEgBISAEBACQkAI7EMCIoDsw4sqp7QZAoVZsYahrK9CbhbRbBrO1AQW+h9h8fFjLA4MwJmbRsjLwPKygOsAOyCAkAUW2V5FY3EWPyhH4AKFnh89gpaWJth++HO5c3dFANnMtd/aujT7enp6mmdf//GPf8Rnn33GQegkjFT6ogW5rWSMVPq57ebxFQsgxC8Wi6GhoQGXLl3CO++8w90fbW1tSCQS0v2xmxfjRd82ayAe0qk05ubn2IKPutFIiL373Xf8bNICyNa7kLQA4oFMtXJ+B0nINeFZEaRj1bAOtCNx5Dji3T2ItByAmaiBY4bgGpY2hnzRr5ScvxAQAkJACAgBISAEhIAQEAJCQAhUCAERQCrkQshhPB8CBddywIILi7I/MkmElhaQHh3GzN3vsDTwBNnJMXjJRdgmiSQuPI8EEJXgoUw/gsGvhXMppwOkuroWbe3tOHP2LN566y2cPHkCTU2NiMdjvKFyxY/gujqPRELQd35cURDx8vIy7t69i/feew+ffvopbt68iadPn7IFjQ4i3vk9b3+LIoBsjWGpDhASP44cOYLXXnsNP/vZz3DmzBlUV1cjEolsbSfyKSGwCQL0nCE7rNHRUX7+kBXW1U8/xeMnT/KB6NsRQHxzSA44JwGE+jrCLuVl2UjZUbh1TQh19iLefRA1B/sQamiGE4nDtUIqFH1Tb65NnLisKgSEgBAQAkJACAgBISAEhIAQEAJCYJMERADZJDBZfW8RMHwFIC8ElEgJpx9Z1IkBFyEvC2NpHtmJMSwPPMbcvbtsfYXkPAyyvoLK/SDxQ5V4CgJIKbFiTQGEfNJNsr6y0dHZhcuXX+aZ5GR/RSHoVES1bbIT2ZwAUnx1RADZ+fHKhcdsFiNUePz6a3x69Sref/993Lt3j4UREkgqddmrAsiq+4jvv2e3BEPQ6VgoY+HgwYP4wQ9+wF1bJIL09PRw+DlZY8kiBHabAHUh0bNoaWkJExMTnEVEzyEKRScxlp5FW7diy6djcboVCRr0rrM9F55hImNGkIlWI1fTjFhnD5qPn0K8vQuoqYMbiSLn0WcK0wtUP4ksQkAICAEhIASEgBAQAkJACAgBISAEng8BEUCeD3fZ6zMioAWQFbvjvA9/8dTMVhseQm4OoWwauZlJLAw8xtKTfiw/7oczMwHLScIgcYQ/6UFvV/27dAeIcg0pVlz8fxsGwpEIqmtqcfTYcbz11g9x4fx5LqrW19fy5zbT+bEWzlVlp8APuHNlJ3ZSzrUsPpBntd9yjm2T61DhkbNA5uYwNDyMr776Cv/zP//D30dGRtgKq1I7QfaLAEKX7FnaeOl7mYQPyv2ora3FqVOn8Ld/+7dsfUWdII2NjdsoOG9yEMrqQsC/B+hZk06n0f/oEVthfXn9Om7fvo2xsbF8KLp6FW3moase2AUjLPWOMz0HnmEghxAydhSpUDVCBzrQdPQEEj29CB1oBxI1nBniGjoLhD5ZkED0O7NY2t9HrwgZm0JACAgBISAEhIAQEAJCQAgIASFQYQREAKmwC1Iph1Nu+b2SZ3Zygd/zzyTYCRIUQLj7w0PYcxDKpmAlF7E8OoJxsr4afAJMjsNYnoeFNKjso5eCAKLKRFxgKrp4vm16XmVQv6fjMfhn9Q0N6Dt0COfPn8eVK9/D0SNHUVNbgyhZ6NAq2xwM68659X+5qZrYNo9nP32ciu+ZTIZnX1MQMQWiX7t2jW1oBgYGQDkh1AmyUdFxq0X8vSpkbHYMFMZneXfDVnnm72t/N7rBRO+f/k2dHdTh0dLSguPHj3PHFnWAnDhxgrNA4vH4htd7s+cv6wuBjQhQFwh9TU1O4sGDB7jx1Vf4y1/+wh1pCwsL/Jwq7gTZ6LlUmCKghRAlgKheEPq/hawRQsaKwKhpRLyzG1U9fUgcOgq7sQU5OwzHomkFJgsmup9E20aqcwre0wVZJH8vBk68vLt/I1LyeyEgBISAEBACQkAICAEhIASEgBB4UQmIAPKiXvkNznu/CCBmCQGEizEBESTkOYh6GZjLC3CmJrEwOIixu98hNTqM0PIC7OwyTCOTL/5wMcbLSxk+yZVyg54xnhdBNG8PsC0bkWgU3d3duHT5Mi5evIjz586jvb0dtm2zvc5OCRNriiAigGz7zqdiO82+nqTC4/37+PrmTRZC7ty5wxY0s7OzXHx0nJxyTCuxbLVgLwJIAWbQnopAb8dsJyh4cImWsg9ME7Yd4nDz5uZmHDp0CBcuXGDh8uzZs3zfkmUdCSQbF5a3PexkA0JgFQF6jpDoSgHo9Pz585//zB1pJMbOzc3x+kERZONxGryLVv+djB8dWMjR9IFYFay6RkS7epA4fgbh9i4Y8Wp4kShcw+ZOEJUJQp2Tyjay+O5dKy9E39sigMigFwJCQAgIASEgBISAEBACQkAICIHtEBABZDv09vFnuViywfmxkBD0kqowHpztQQJIoN7iGR4XY7gg459gyM0inl2Gx9ZXA5h/MoC5x4+RnZlEJJeE7WVggHId1OzXYGfJWpRUIbVAkP6tPdvjsTiaW1pw+vRpDj2n8PO2tjbUVFeLhU6FjaGNDoeuaSqVUnZYQ0NsPXPz1i3cuHEDjx49YnFkeXkJrqtss1QhsjA2yhVAnncGxkYcnufvSxVzy+Wqj3stvvTzSCSM6uoaFizPnTvHogcFnpNdHdleVVVVsUhCX7IIgedFgALRyQqLnkPXr1/HF198gc8++4z/XXj2+H2Im1LYS0uKJFq4lPVhheBFo7AOdCB87DSi3YcQbT4AK1ELxwohZ1pwCArZTeYFENqmTtBa+a4M8hMB5HmNJtmvEBACQkAICAEhIASEgBAQAkJgfxEQAWR/Xc8dO5t9IYCQbY1ncMaH6vrwxQ/DUwUZP8A8lE0itjyH7NMRTD94yCJIamwM7tI8wsjwPFeyvzL8KNhiAaSUUFSqKKt/1tTUhGPHjrGFzve+9z0cPnyY7XPIXkeWvUdAd4KQCDI8MoL79++zAELfh4eHeVY2BRKTUEIdIdlshr/ncg5b15RTrA+OJ+o00F/lFt2D+ygemxvPBl95TTa7fjlXVOeqaDufFUVQv1jL++X/Vt9xWlykIjB15ZTDNCh+0Lap+4o6OcLhMN+L9J3yPmpqakD3rO78IMsrEj/I9orWUx1bG8nF5VCQdYTA1gnoe2hmZoZt+UgE+eCDD3D37l22wiJxZHNdIGUcCwWxUyaIYcGtb4LRexTRnsOo6+5FuKEZTiSGnBXi6QM0W8L2yBRLdYP4aVp6SkHJnYkAUsY1kFWEgBAQAkJACAgBISAEhIAQEAJCYEMCIoBsiOjFXGHPCyBsUeV3gPjiB4kejuHC9YUQKsPYcGEvL8KafIr04AAm793nDBAsLgAZsr7KwQR9uWq+qr9d0y/D5jNGioZJsUVRsMDa19eHK1eusPUVZQlQpoC2vnoxR9vePmtdeKTMDxI6yPqKLLBGR0dZAKFgdPr7+Pg4iyHqawqLi4vIZnMsgpSz6OIlFemrq6u5OK8L8Gt9Xh+b/p4vgPodXsXZAGttR49nvX65wstG5xU8Pj2Dnb5rJgZ1VhiGEhlM9d2kcGVfCAkKJ+l0CgsLi6DvwY6bjY6BzokEJerkIKGjsaGB83maGhu5U6u1tZU7tDo6OtDR3oHGpka2wyKBRMSPjejK758lAbofSOgg2ysSPj766CO2wqJsEHruBIW6tf5ezvEWPkuTCtT0gEysGpnGNkS7etFy7CTi7Z1wEzXIhSPIKLUDIdcXQPx3sLK+0l+r9ywCSDlXQ9YRAkJACAgBISAEhIAQEAJCQAgIgY0IiACyEaEX9Pf7QwAxYCmnDTigmaoeCyCeoRzJTc+F7eSA2Wk4A/1IPunHXP9jZKYmYWbTMJwMPMNht3NTxbmuEEBoJisJIKWWYgGE1qGiKRVTyT7nhz/8IVtgkfhBhVeZQb63bzTdcUDfSQhhW6z5eUxOTGBsfDwvgExOTGJwcBD37t/DyMgwFypTqXRZJ6+yKGy2XaIOBBo7JIREwmHtq7VqO7ozoqQFDokgASFko4PQ4kfw+0af2ej3QQGDhA/VIZNVnTF+boEWQFj8sJQAErxf6HPEe3JyAo8e9bPtmMpeUX1eGy2684NEjlOnTim2zc0sfhBjyv2gr/r6eiSqEghHwmJVtxFU+f1zI0Djnu4JEl6pE+3LL7/EtWvXOA+ExBH6fV7QpKPUdpeb6GIK3n90n+Y8IBOKIhmrRai1C03HTqKquwd2UwvcqgTSBr89EXLBHSD0LlZpIOtLHCKAPLdhJDsWAkJACAgBISAEhIAQEAJCQAjsKwIigOyry7lzJ7N3BZBA7gZ5jvt2GzmacUriB1yYhouQ4cHKZWGmksiMjWLxu2+RetKP3Pg43KVFGC4FV7twDIetsyz2Ltce5vRdGfGsnQGijiNY4KUCK9leXb58Ga+++ip6enrYcocKsCKA7NzYfV5b0iKDtnGiQn4mnUYqneaAYuoOoa6Pe/fu4cM//xk3vvqKrWrIsqachcZJLBZjy7Qf/OAHLKC1t7WxCEKdEqXGUFCYWbWPMnJ+gp8JdoGouun2bZ+Cx6e56e/63qF96U4L/V09n5QlFokfNLud8lfef/99fPfdHczPK8ufchbqpCFx4+yZM/jp3/0dZ3w0kNhB4lIkwp029J26bXSn1k6ceznHJusIgc0QCHZUke0VdZ7dvHmT74tvvvkGU1NT/BxaJXwW3cubHd80pSBnhpC24zDqmhHtPoh4Ty9qenphNjQhbYfhmBZsv99DTUHgp4h/emtMJFj3t5shI+sKASEgBISAEBACQkAICAEhIASEwItMQASQF/nqr3Pu+0EA4fKKp7I/cr74YZD4AQdREkJSSWRnZ7A8+ARzt28iMzQAa3EBRibNc1NJLiHhhP5YLH74sa383Q+TXSMqPlhAInsdClI+fPgId3689NJLnAFCdjt62WzBSYZtZRIo7rTgo/SU373uVKBC/X//93/jr3/9K+7cuYOJiYmyTiYcCnO30JmzZ/CLX/yCRbTegwe5eL+WAKI3vJlMjPUOZrfGafD48kVc14WbD473u1XyXSt+HohhYGlpiRl+/vnn+P3vf88z3kkQIdGpnIWYHmhpwauvvYbf/OY3fH9S7geJHrt1vuUcl6wjBDZLIHgfaUs+yiL68MMP+b6gv1OHVN4SLyhkBkSQzY57er65lJZlhODEa+E1tyLa1YP6I8cQbm1HNp6AF47k35uFWHURQDZ7jWV9ISAEhIAQEAJCQAgIASEgBISAENg8ARFANs/shfjE3hVA8pKC/xclZDgsZLiw4SACB1VuDu78LOaGhjH/+CEWH9yGO/EUkWwaNoUo+7khOd6KAdvvJll58de2vwoWkMj6iro/zp07h5/85Cdss0NFa5pZXjyr/oUYXPv4JFcJIH4Bn36ecxzuSvj222/xxz/+kQUQ8umngmQ5ixZAqEPh7V++jddeew2UJ8MCiC8MlLOdSl+HGfqikf6+nmUPzWjXAsi//du/sd0PzXQvRwCh7WprOuLJAsill5CoVhkfsgiBvUQgKIBQJxXZXY2NjfEzhwQQeuZQ1xlbYeVyq+yvtvw+oluWTCINC9lQHKlELazWDtQePY5YZw/MphYY8So4hgGPnlX5Dkr1fi0IIgXawWSQ7fea7aWrKMcqBISAEBACQkAICAEhIASEgBAQAjtNQASQnSa6T7a39wWQwoUg6YMEEJqjGvJyiDgZxDJJZCbHMfHwIRaePEJ66BGM+WlEXQe2p/IHyPTKoYnmnhZAVKFGiSNrl2R0MZrseqj7o7X1AE6fPoOXXrqE119/gzMGyEqHfqeXzc643SfDbN+dRikBhMeL53ExMi+A/N//i7/4AggV68tZqCBP3QokgPzy7V/itdeVANLQ0LCvBBASPWgpVRRV5VJ/8e9BEkBIRPrss8/wr//6r9wJslkBhATK119/nQUQsqkjziKAlDMqZZ1KIlCq0ytohfW///u/LIaQYJi3wvLvo+A7aNPvI78r0oCJrBnGUjgOr6kF8YOHEO/uRbyrB1ZdPbKWDZfs+ugP3+Cql1IEkEoaRXIsQkAICAEhIASEgBAQAkJACAiB/UdABJD9d0135Iz2rgASNNfQRRYSQCgPxEHYy8FOL8Gcm8HyyCDG79/F8vAAzLkJWMklhNwch6OrAqwB+huVaGx/xqrrz1YtZJ+vFkK0AEKZAfF4DEeOHMEPfvAWLl68yPkNVLAmcSS4bLrgtCNXWTay2wSCGRdkgUUCyO1vv8V/BSyw1usA0eOCthMUQN5+W3WAHOo7pAQQs5CJUeqcdsoCq6A97Oyc7FXHpztAik6mWPwgPsEOkH/5l3/ZVAcIbV53aJEA8lsSQF56SQSQ3b4xZPu7SiB4P2UyGbaJe/jwIXeAUCcI2fDRcyfYObaddxCJGfQEomwsx7CRtKPIVdcBLa2Idx1E49HjCB9oRSYSRc4OBWXMkhyUOBJMCNnZ582uwpeNCwEhIASEgBAQAkJACAgBISAEhEDFERABpOIuSWUc0L4QQDzAYqXCA30jASTiZuEtzCD9dBiLA/2YeXgP2clRhNNLsLMpmK4DM1B8JRFEhZ8rQw7dGbKeAMKFG8NAdXXB+urHP1bWV42NjRxkrZeSmRGVMQTkKHaAQCkBhGZg/38kgHz88YYZIGULINoCa4064Z4TQPyumeAlWHFqgVnrOyGAtLa2cgfI//ntb0UA2YFxL5t4vgSKM3Wo++zp06cciP7FF1/g448/xuPHjzmXiKyytiN+8PuOBBD/fUs2WBkrhEykCtnqOkQ6utF8/BSinV3I1dTCiUbhGiZPMFhzYUFFBJDnO4pk70JACAgBISAEhIAQEAJCQAgIgf1DQASQ/XMtd/RM9roAwsUTLsiQ8MESCCyX7K/SyEyNY/rhXSw+eYj08GNgfhphJ8O/N6j7w7fgKQD1Z9f7XSFqcmrp8NZg4YlsdS5evIDLly/j1VdfQ09PDwcrk/2VLPubQLHgwBkgfgcICSDBEPQd6QDZQADZi7TXE22CnSBaANEWWJvJACEuOgNEBJC9OErkmEsS8Dso6L1HC91Li4uLLIJ8/fXX+NOf/oRvvvkGMzMz3JW27Qwhes/671vDMOFQFogdQSpSBbu5DXWHjyHWcxBmazu86hrkTBOO3wW5nv0V2U+qt610gMhIFwJCQAgIASEgBISAEBACQkAICIGtExABZOvs9vUn94MAQsKHEkA8GJ4HM5eBlVxEcnQI4999i+WBRzCnRmEl52F7DkwyvOLuj5UlGV2CoRmrhVmrawsglO1BQgfZXb311lssgBw/fhxNTU3bLzTt61G3f05uIwHkv/7rv3gW9p07d9YNQd+pDpD9QjbfMaVPyDDY3keHoFMGiAgg++Vqy3lsmUCRAELbIQGWxMJ79+7h/fffx/Xr19kWa3p6esu7yX/Q79ggEYQSPkiyyJk2UlYURl0jol29iHb3ItLbB7OxEU4oDNeyOUtrLQGEhY98WLoIINu/SLIFISAEhIAQEAJCQAgIASEgBITAi0tABJAX99qve+Z7XgCh8HISQPjLg01dHckl5KYnsDj4BFPf3UZ2ZBCRxRmEMktUruGQdNUrUmpR4kc5AggFKDc3N+PcuXP4m7/5Gw6tJuureDy+KsBZht/+IrBW10JxB8hWBRDqVqDxpDNA+nqLQtBfwDphXgChEPR/+7dtCSC//e1v8ZJkgOyvm/IFPxv9TCKrK22FdevWLc4CCVph0e+04BoUXsvBl39n+h2XJIS4ZIVlhOHEa+A2tiDcdRBff0IjAAAgAElEQVTVx44j3NYGxBNAOAKXBZASOVr+TkUAKYe+rCMEhIAQEAJCQAgIASEgBISAEBACGxEQAWQjQi/o7/eDAMIdIAZgey7Cbg7O3CwWhwaw8KQfiw/vw5t4ihhlfzhpeMjBgwtPp68WXXctfqwngBAz6v4g8ePYsWNcSP3+97+PQ4cOFayvtL2Wn2Hwgg6vfXva6wkgjm+B9Q2FoG+xA0QEkNVDRwSQfXs7yYntAIFgDhFtbmFhASMjI2yF9d5774Es+WZnZ5FKpbYlgKh8LH/iAb3nPBM5w0Y2FEO6qhZmawcLILGuboQam2HEE3BNi7tAipd8f6V0gOzACJBNCAEhIASEgBAQAkJACAgBISAEhIAIIDIGShLYuwKIOh2qqXDnB4CQm0U4m0Z6/Ckm79/F0uNHcEaHYc3NIJrLwPSycAwHbl4AWd0DspEAQrwo24Osr0jwuHLlCi5dvIjjJ06gpbkZpmWJ/dV+vtfyuTGqdFeqj4gzQFIp7IQA8su338Zrr72GXukAKVhg7XQHSCi8esS+gB02+/m23e/nVsqKL5vJ8D1z7/59fPDBB9wJ8uDBA84D2WoWiBY/HOq85CwQemNSd4eJrBlGyo7Ca2hG+GAfYj29qOruhV3fCMcOwTOVaVZwEQFkv49MOT8hIASEgBAQAkJACAgBISAEhMCzJSACyLPlvWf2ttcFEO7+gIcQiSCZFMzFOSyPDGL8zrdIDT5GaGYKoeVFhDyHg89JAHEM3QGyNQFEW1+dOXMGP/7Rj0DfW1paUJVI5K+7thbZMwNBDrQ8AgEBZC0TtZ0UQMgC63URQPja7HgHyKWXQPdyOCwCSHmDX9aqVAKlBBD6mes4GB4exhdffsmWcZ9//jkGBwdBNln0tdn3VFAAoTYQNrbi7yoQPY0QnEQtjAPtiPT0IXHkOMIH2oBYDLBDIoBU6gCS4xICQkAICAEhIASEgBAQAkJACOwTAiKA7JMLudOnsXcEEH/GfcCEnH5iGir3I+y6wNICMuOjWBjsx8z9O8g9HUbV8gLCJIxw4ZoEEA9uXgApNYN/ZQaItsKiWa600P9J7Dh1+jRbX73xxhvo6+tDLBZDKBTa6csj26s0Ar4AoodhKSusnbDAosI8ZYD88pe/5A4QGmMN9Q2FmdsvYIfCTgggbW1teP311/Gb3/wGL/kCSCi89n2r7/sS8QWVNjLleIQAEwhaYXmui7n5eQwNDeHGjRt49913cefOHSwuLiKTyajnCb/YynugaAHEZelD/VHvRfq3Bcez4UTiyNU0wOroQfTE/8/ee7A3clxZw6cDMkAw52GYnDQ5SLKCbQWvLFv27tqv/+F6d5/dz+sk7cprex1kRUsTNDlwyCE5zAkAkbu/596qAhogOAQ5pIahIMPgkI3uqlO3q7vvqXvOSQR698Efb4QVCHgIFzqeR2hSS2Dp6NUIaAQ0AhoBjYBGQCOgEdAIaAQ0AhqBTUBAEyCbAOJu3MVOIkBYnqq0Al+IVZH3h69YQCCfQ2F+FosjQ0gMP0Rq+AGMuSlE8xn2BVFUh0MECC9dVckbbxUIJWVoryKlw+kZztOIZI9lWvDZNgYHB/Hqa6/h4sWLXP3R0dEBk+Q96kwi7cY42k198iYQ1Upp+qTfU0KRP2WikX8uxaRAgUyGs9ksJxp/+9vf4pNPPsGdO3cwOzu7KkxeM2KqSKhJgDRLAkTF5W4CvY6+PCsBQpjSuXr58mX87Gc/w5kzZxjnWsSl1yTaNEwYpsHnuHorCaGNSgnV0V29iUZgwwh457BcNotEMsnz0Ycffogvv/ySq0CWlpY2RIBQo4gAcfiTqikFAWK4JlzXQtEKIBeIwO3ohu/IcQRJCqu9A75oDDBNSbYIAkSRIMIEXfynXxoBjYBGQCOgEdAIaAQ0AhoBjYBGQCOgEdgoApoA2Shyu/x79aYbVopFfTPACOpBEBO86pQ8V+V/QvrKgS+fhT+dRGZiHFN3byP5+BGc6Sewk4uIOAXYbpFTLY5R/m6ZAKnuh0SEyQzK7FBSx4XjuCyVE29owMmTJ/H9738fZ8+eBa0oJ8NqnQj9ZuJhq4+iCA36JCKDVknn8/nSJxEh9HtFjNDP6jucvDMAp+ggl8/h3r17+P3vf88JxwcPHrD2fj2vWgQI+c00NTXJhKUk5urZ2S7a5lkJkHA4jJaWFiY+3nvvPZw4caJUuVWaByWJSeezSW/LgmVZTJLQ20+ffj//TL+nt5f49BJZBH31fnfRcOiubHMEFAlCcxTNYUR6kAyWepNButpmPeQ93wu4ggChikr+N1WSEInhmnBgI2f5UGhqBQYOIDiwH039gwg0t8C1/XClIbq4stNVndYjkD+IJkC2eUjp5mkENAIaAY2ARkAjoBHQCGgENAIagW2PgCZAtv0QPZ8G7hQCRJmTF5kAobcDCw78bhF2OgFzfhLLo8OYunMb6fEx2IlF+LNpBF2xHZm2ChJH/j8Jl8ufy58lS1axSpXfJv+ZEt4N8Tj6+/tx4fx5fO/tt3Hs2DGEyUPA59PVH88nfJ/pqCr5x2SGTBJS5UY6k0E6ncby8jJLxah3JpMB+XtQQtFLgnirQCiRSPuj7Z48eYIrV64w+UE/037qea1GgDRLAkQQc/XsaXdt86wESCAQQCwWYzkxqgLp6+tjUtO2LAGUh/zgpKys+LBtm7cjmTuqGPG+6XfBYBC0byJFaFsmRZRkXmlK2YMDtrvCb0f2xlsJMjc3xyboZIb+v//7v7h79y5oTqO5TIR//THqclWkAaqoLC+OMGASAeIayBsm8tEGFMgLpG8QLYeOINzRDTcYhePzwzEMuIaXAPFWgNTfjh05KLrRGgGNgEZAI6AR0AhoBDQCGgGNgEZAI7BlCGgCZMug1TveGgSUEJUQyXBBK0sNUKqGVp7S/1tOAX4nC2NxGvmxB1gefojFhw9QmJlFMJeHv1CA5Qq1cl6pWsobl8kPLylSmVgWUh0GESBSJ72ntweXL13GpUuXcPHCBfT09HDyVMtfbU0EbMVevXJVirig1dGZdJolYaZnZjA1NYXJyUn+nJ6e5vfMzAwSiQRXgnirPqiNtXxAiASh5OLCwgITH4o8qadPqxIgzU0isb6ORGU9x9sp2zwrAULnKZEURGBQJQhVhPC5qwCowlUlhInQoDGhSq/W1lZ+t7S2oK2tDR3tHaXfxeNx3obIEPqO2PfeJKt2SkztiXZKyT4idakK7fr16/jggw+YnKU5js4ritV1kSCSAOH5zwOi8AIxQKKT+UAQmVgc/u59aDlyEuHeAZiNrXBDYSZImACR12cyUS9XgGgCZE/Epe6kRkAjoBHQCGgENAIaAY2ARkAjoBHYAgQ0AbIFoOpdbiUCKwmQIhMgyjzVgVXMws4tozAziuSDG0gPP0BmbAzG4hLCDuBzKcEiyA4WwVqVAKnI4EjvDyXHYYBMkilZeuTIEbz15ps4f+48+4CQJBFrcq1z9exWoqb3vToCivCg6gwiJOhNVR6Li4ug1dGUDKRKjYmJiRL5QcQHeXfQ3ylRSGSJWjG9VVirJP3p06fZBJ1Muw8c2I8maYK+Vcfd7vt9VgLE279qqaqn9Z2Sw1TZQXNAc3Mzmlua+ZOIkPa2diZC2tvbS2/6W0NDAxMtRIbQd7VE3naPrl3ePinpl83luCLtj3/8I0thkS8IEbzqGiY4wDoICFpNUHM74aFFcpM5y0LGH4TZ1omGg8cR6T+AYFcfjIZG5E2Lq0cMtwhBvUiyUMpd7vLR0N3TCGgENAIaAY2ARkAjoBHQCGgENAIagS1CQBMgWwSs3u3WIkAEBleAGCRkJXTHKcViG0WYuTTc1AKWxx9h/s4VpB8/gjE3CzudRogJEPY6lwboQqpDJHiUAfpKESzKvyjPEe6ZC8QaYlztce7sWXzv7e+xdwCt9qbkZp3poq0FSe99dQQkQaVMy4m8oIoMIjaI6BgdHcXIyAiGhoYwNjbGxAdVghA5QnJYVPFBn0R8EHFSy/Tce/Ba1SDrHZ7aBMgBTrrv5ddmEiCr4ViLGFHkhaoE8Qf8XBES8Ad4DiCigwgP8gMieS3ya6E3zRmtLS2IRKNcKUaSWuuRGdrLY637vvkICC8rh6vbbt68ic8++4w9ih4+fMi/5yufQTFax1VtVQJESVQCedNE1vTBaWyG1TOAyMAhNB86Cn9rO7K2j0kSyy3Ka7Tpue7WQcBsPjx6jxoBjYBGQCOgEdAIaAQ0AhoBjYBGQCOwCxDQBMguGMS92AVBYJDWOElgiZfw/igA6QSys5NIPH6AuTvXkH3yGP7lFPy5HAIObUcEiBDlKFEekgCpdATxECEy90J5c5H4NNHZ2YlTp07h0sVLeO3VV7n6g1Z1l2RD9uLA7IQ+E3lGK5+lJwdVexC5QcQHJf2Gh4fZGJgIkOGREUxNTnI1CBEe1a96E9eaANm6wHheBMhaPaK5gHxASFaLPIJofjh48CB/9vf1oaOzE02NjcIvyO9neSye1faolNlaeOq/by0CJOVHlW5ffvkl3n//fZbEUvJ+pknXvNWqOzztegoBQlvRZZuqNfOGhXw4inxLB0J9+9F24gWEuntRDEbgUmWUI0zQSeJSLG3Q5MfWjr7eu0ZAI6AR0AhoBDQCGgGNgEZAI6AR2N0IaAJkd4/v7uudUKxSVsIokmY4r1B1YDtFBJ08iotzSIw+wtLwAyw9vI3CzCSC+Sz8xSJs14XJph8ivSKqPtTLa4Behk75gbCEh+tyotLn9+PQoUN447tv4OKFizh65ChL3zD5Ib1BOJm5+0Zgx/dIrXgmQoMSfBNPJnDv/j2Wfbl27RpGRoaxsLDIfyNyhKo+qNJDrIaufK3wifBUlmw2ULoCpDai3wQBspGxpISxqg5R1SBUrdPb24sjR4/i6JEjOHr0KP+bKsfIOH01SazV/Eg20i79HY1ALQSoqo3mvDt37rAZOhEhRAiTXxERIHQ1W5OcW4MAoeOqSsqcL4BUKAabvEBOvIBI/yCM5jYYwTDYmIv8REqVl3rMNAIaAY2ARkAjoBHQCGgENAIaAY2ARkAjsHEENAGycez0N58HApIAIWVwXk1qiE/LKMJXzCOQTyM3PYnZB3eQeETeH8PA0jyCTgE+x4FJ/h+UhCmtsvZatdYmQETSRlQNEAESCAZZ75+qP77/zrs4e/oM6/xHIlHJeLDFMb80AfI8gqT2MZVMFSX6KGk+OzPL8lakfX/j5g0mQO7evYPJySmWuCJpq7VemgBZC6Gt//t2JUCqe05kCEljEVE6MDiIw4cP4+SJE1wVQhUi5BkSi8W4GoSN0j2VIJoA2fo42utHIIKXiF6qfiMfEHp/8cUXPEfS32j+3AwChGLZdEkKy0LSDgBtnYgePobwwAEEe/thNTSRmCVcubhhr4+L7r9GQCOgEdAIaAQ0AhoBjYBGQCOgEdAIPDsCmgB5dgz1Hr5BBEj6SiRQxOrQgkwSkveHnc/Al05geXwEkzeuIzkyBGN+BnY6Bb9D1R8kqyEqPhQBIugT9VqdAKEtHNdB0Smy6TRVf1y4eBFvvfkWjhw+wqu3aYU++4nwf+K1ZsLoG8Rurx+Kknjk9UErminJRyudr165itu3b2Po0RD7fNAKaKoMUQm/taSryjlqj0aarC3abLxVBQgRb//0T/8kTdC1B0iJAPnsM/z85z/nxC2Z06fT6c0egmfaH80FRGwofxCqBunu7mYi5Ny5czh+/DjLY9HvaayZBFFHlIGm55NnGgL95acgoAji+fl59j4i8uPDDz/E3bt3uQqO5s41X2tUgIg6EhcWSRDCRNryoRBvhtHTj8DAATQcOopAWydgB+EadkmisvI6XZamrG6PXnCw5gjpDTQCGgGNgEZAI6AR0AhoBDQCGgGNwJ5EQBMge3LYd26nqwkQ0hM3DBe2W4CZSQILM0g+HsLUjWvIjJH3RxK+XBY+12GPEOH5QeSJkMBaDwEiGA2gp7cHly+/iMuXL+Pypcvo7d1XWrEtCBBBgmgCZHvEmUrsUUKcyA/y9vj6669Z454kryjZR+bnJHdVTWhsJwKEKgNISun06dMlAoTMtZuamrYH0M+pFTRuNH6ffvop/vVf/5VNnGdnZ7cdAVINT8DvRzQWw759+7iaTL2JBCHfEBprqhoxKSg1AfKcomvvHZbmSSJBaG4kL5ArV65genpazo9ryGDRwoRV6h4VOUGilbQYgbbLGTay4RiyzW3w7RtE43HyAumDGW4A7MCaBIhavqArLvdenOoeawQ0AhoBjYBGQCOgEdAIaAQ0AhqB9SCgCZD1oKW3fe4IMLnAVSCCYiBXBtN14HPycBJzSD95jOTIQyzeu4XC9CQCWfL+KMByHZBduqrxcCQBQpJY4iU/hbu6+GdVVkXp+ZN+/zv/8A5XgAwODKKxsdGjdSWJD02APPdYUQ1Q0i5U4XHn9m1cuXoVn3zyCa9spsQeGaBT1UddK5yfY6+IACGJpDNnzuCf//mfuQKEpJM4/vbYSxFTdLZRwnZ2bo4rP4gAISKknLCVp7O30GsbYMVVbKYJMkonE3QisYjMOn/+PM6ePctkSE9PD0LBIGyfT8wm2hx9G4zc7m8CSf/RfHj//n388Y9/ZELx5s2bTDLSNbCWT01lHWXtOgz+rQswAQKqxjRQNCxkfSH2AjG69iF27CTCffvhb+6AFY7wVlxUIq/Tas9VV20tObn7w1L3UCOgEdAIaAQ0AhoBjYBGQCOgEdAIPBMCmgB5Jvj0l58HAmUSRJAhFvl75DPIz05h4dF9pEbuI/t4CO7CLPxFMkcn7w8lf+V6jFXJEL2cSmFxLE+GpZRvFNlHhMNhtLS24PTpM3j33R9wkpISl6FQkPXRxZ40AfI8YqLWMVXlB0kkUfKOEnpffP45m/tevXoVY+PjO4L4UH0jmTWqDKAkOREgly5dYgklIkX22stLgFCydnFxEV9duYJf/OIXTG4ND5OR/UKJMyid5tsEKG8iV0ljkQcImaITAfLiiy/i2LFj6OrqQkNDAxMlRJjol0ZgqxFQ8+b4+DjPlUQo/vWvf8XwyEiZiKgi46oJidruV+4KAgSGiazpQ9IOAa2dCB8kL5CDCPf0wYo3oWha4MUK0rvLe954BStF1aX23Nrq2ND71whoBDQCGgGNgEZAI6AR0AhoBDQCOxUBTYDs1JHbw+3mZIsryAvbdeHL5+DPLCMzMYbpuzew/PghjOkxGMsJ9gohw1VDrCUtVYCIhI3QIicSxTWEOBb/g19lHw/OohoGWttaOUF5/vwFvP76t9m8OEgrtG2LCZDyq5yK0Zr9zy9QVeUHJfJIzuXvf/87J8fv3buHublZlnQpFoW57054xeNx9PX1cXL8H//xHzlRTtUfFIN7+VXI55FOZ9jT5cPffYiPPvoIX331FZ48ebJjYKF5grxBiMwiCSzyBLlw4QIuXrzIVT7KY6g0K2mzgx0ztjuxoTQnEqlIXkk0b37wwQe4eesWz5l0vlVXgXgJkKfPpi5XgPB1VwJTMGykzQDceCv8vfuZAIkePAS7pQ15n49JEFq14CU5FPnB1SGlqlBNgOzEWNNt1ghoBDQCGgGNgEZAI6AR0AhoBDQC3wQCmgD5JlDWx9g0BETiw4XjUhLFQcBx4cukYS7NY3l0BFO3ryM79giBxCysXAa0wlQkSCTlwUSHWsgqSBThAyLfHgJEpVNMy2QZmv7+Abz08ku4cOEiTp8+y6uzLUtooq9MoksnEC1bs2ljX++O1ApmStaRFwSZnP/lL39hU98bN25gcnKS5a5c0qHfAdwHyc5QcpyqPV544QUmQN544w02z6bEOFUH7OUXjSXJ9oyOjvIYf/zxx/jzn//MFT9k3pzP53cUPGSCTuQqEVyvv/46Tp48yWNPlSDCE8TUmd4dNaI7s7GqsormzPc/+ECQiuPjSCaTNQkQb0XG6j0W11t13aWrJJmhZw0/ipFGGC3dCPbtR/zoMQS6ulEMReD4fHCkuTpdzYV7l3xTcUgVAaK5wZ0Zb7rVGgGNgEZAI6AR0AhoBDQCGgGNgEZgKxHQBMhWoqv3vekIMPkBF0VaReo4CJO8VXIJ+YknSI4MYe7uTRQnxxDJJuAr5uEYJhueVxMgjigj4WSMeq80RRfkho/Np6M4fvw4/uGdd3D23HnW56eEpKjwcDUBsukjvfEdqsoPIjooeUca9qRlTxUCtKqZEns8+iRbVicDoip56t1+461f+U2WXmtp4fj7zne+w5UBJI/U3t5e0uTfzOPtpH2pMeQV6wuLbHD/5Vdf4sMPP2SZM6r+SSQSdY/zZvd9I3FDXi/RaJQ9QS5fvoxLFy/i3PnzXP2jKkE2u516fxqBagSIWMxlsxgaGsJfP/qIPXaoko7mVfUqxbeHlHg6klXXXJcIEAN5w0bOH0E+0gx/dz+ajp9AZF8/fE0tQDCEgmswCcLFmJoA0cGqEdAIaAQ0AhoBjYBGQCOgEdAIaAQ0AutEQBMg6wRMb/58ERBCVS4cw4XtFBHK5+HOzSLx6CGSww+RenQf7vw0IoUsfG5R6IdLDXFuuUEECiAIEEqm0A9CHstLhKgl1pRYjcZi6O7uwblz5/HOu+/ixImTLFXj9wdKqRhdAfJ844KOrsaAVv2T/wOZnP/tb39j2SuqDKBk+IrE3RoESLWEWcl7gkg1w2BfBlqVT1UYvDrfNPldyyh4LYS8+6ZtaX+UDKeKAEp+k+fMK6+8wjJs5BcRiUTW2uWu/7siQAhvIrbI0P7+vfv46G8fMQFCVSBTU1NslE5VIt7zdD1kVvX36N+q8oQ+RUXRSkJtIwSIGrTWlhYcOXIE5y+Q5J6oBOns7GRyZCPxteuDQXdwUxGgeCYyeWpyEl/fuMEECFVWPXz4kKuq6G8qDj01lE9tg7jequsuaU/StRzIGxZyZgAZXxR2ezfih48i1n8Aka5emLE48jCZKFEFlVoCa1OHWu9MI6AR0AhoBDQCGgGNgEZAI6AR0AjsegQ0AbLrh3h3dZDID0qCkB+wXcgjsJxCbmIc07dvIjX8EM7ME64ICTgF2FQrIjMmSuZKJU6UI4ioDKkmQDidzglNSmy2t3fg9JmzuPziS+z9Mbh/P2zbJ02JpSjXikS6lsD6JiKvVmKaZK8o8U3a9X/4wx/w9ddfY2JigqVb1vNSBAdHg0xu06eX+PD5fLwqn5LSVKlBUlX0OyJE1uv/4iVAiESh/TY1NaG3t5cT4SSLRP4Qra2t0ntmb0tfqXFRY6oqf+bn5/F4ZIQTtVT182h4mMefKkFoG4VzTQKk6jwm5R0ee0fMByopTPshUoX2SVJrRL5QUng1UmU9ZIvqD8VSQyyGw0eOMAFC1SCnT59GN0nvaVP09ZzKetsNIKDinWKc/HS++upLvP/++/j66xsc97lcrkT2rkWAKFkqoTBZdgxxDarnBIoGVYH4kDECQGMbQn2DiA0cRNP+I/A3tyFn+VCkak75XT4vPXvSJugbGGD9FY2ARkAjoBHQCGgENAIaAY2ARkAjsIcQ0ATIHhrsnd5VlfywDMCmdzYNa3Eey4+HMXHjOtKjw7CT87Byy7CVzjhLZpDRubI9F4mTeggQhdfA4CC+853v4vKLL7P3R0dnp/yTJ5GjCZDnEl7exDIloKn649GjR/j0k0/xyaefcPXH8PAwJ6ipAmA9L0V0KI8XIjXIcJyIDqoAUqQH/Uxm5PRJf1cECJEY9b5K/aA4kpUldByq/iCvGSI+Ojo6QEbolBjXFQAC2VrEQj6XQyqVwvT0NEtijY6NcQJXESBEXtT6bnkM5KjJrK0iPbwECBGjRHxQpRFVnRC5RsdUb/o3JYjVq1Z1SD2xQeNM40+m6OT98u3XX2dChOT3KA70SyOwlQhQ3NLcSfFMcoIfvP8+/v7llxgbG+PfqWq39RAg4rSStZySACFCI+9ayMIHJ9IIq6Mb0f6DaDlyEsGOHhT9ITg2L2kQ1291bnpOVUWCbCUeet8aAY2ARkAjoBHQCGgENAIaAY2ARkAjsDMR0ATIzhy3XdTqastSKZFB6hjUS2laLjpMRAZgwYWPfk4l4E5PIjk8hKmb15GdHEMgn4Ll5KTRKkBrRk1XfPIe5H6fToCIld4+n41gKIwTJ07gBz98j83Pu3v2IRZrUC7qZQmsFSOiK0C2MkirE9/0b5X0vnrlKq9U/uLvX+Dx48fs+6EkitbbJkU0kBwVJZ0pGU1yVERIkDE1ERREftCbCAuSrKJtN0RQKAklKa9FRIoiXEjuSvk/qKTjevuyV7Z3pCk6JW6X02kmKig2iJDwVvKI+UCRmJ6f1a88BAhvx/8T1SBFp1hKDFN8ERFC3ghUeTL06BEePHiAubm5UsXJRgkQaiMRbUR+nTlzBv/wD//AHjD9/f0cc+utMtorMaD7uXkIsBdILsdeIH/585/ZU4m9QKamVhIg6nxSWlWeZvAVkfjd0u9ciAoQQWqQGXre9aEQjKAYb0GwdxBNR08h3N0PqyEOIxAU/l8GLWAo15HwbYLnvXk913vSCGgENAIaAY2ARkAjoBHQCGgENAIagd2CgCZAdstI7th+lMQxZA/EWlIhlQG4kgBh6SsApkvm50X4nSLchXlkHo+w98fc/TsozE0i4GZhg7w/hKeHTYQJESCqAmQNAqQkrOG6iEQj6GjvxNlz5/CDH/4QL7xwCrFYHH5aeV2S8ihXllQOgSZAtjIkqxPXlKSjFf9379zBx598wgQIrVhWie+NtEV5cFACmogOIjwOHDjAbzKopn9TEpqIESIoaEX+hskPEe0iIU8h5fEX8VaS6IR3fSPplRNTUnbVlR9PJT9Ks1FtgoTltgqi4ogIFiJByGuECBCSX7tx8yaTb0SMKJksb0VIfb0QW1HlEcUWSaB95zvfwUsvvYzz58+jt7eHq43WU2m0nuPqbTUCPCtJYpZk5OmKz+wAACAASURBVK5fu4ZPP/sMf/rTn7jSrnROqfOFtqWf10mA0Fcc8vlwbeR9QeRCMdhd+xA/cgqRffsRam2DGY6gYAi5LE2A6NjUCGgENAIaAY2ARkAjoBHQCGgENAIagfUgoAmQ9aClt90CBARRUFqIzcSFWCnKCWEmQMSyUZKxIiKDvD/8uSwKU1NYuH8PieEhZJ48hpOcR8AQdqlEgND3bSJMmAARq0RVfrmkH+7xAFHkh5LoaGttw7Hjx3Hh4kV8+zvfxcEDB+UKf+W9oES5asGiCZAtCJbSLr3Ja16hnM2y5wOZ9H70t7/h008/5QQ0yV6pJN162kNEg/LgGBgYYO+FY8eOMfmhiA8iPSgBXUvyShEV9RIWpUiSgcn9Y68bYaquX8+GQK0KjPX6clRs7wKO63BlEb2V/BrJApFp9APpP3Lj6xu4/+A+RkdHWSprvcdUlUQUA2R8TzH44osv4Z133sGJE8eZeKP4qzfOng1F/e29igDFbWIpwdJXX3zxBX7161/h5s2bJWlBlglUZAnzH9WVnQK5sheIXDhgCDk6cbU34bgWCpYPWX8IZlsXwgdOINp/ALHuXlgNDcibJgqGwSQI88SSn2SZS8/+vXUme3XMtqLfZTp4K/a+eaO2Ve2sHdUbwWL7t3AjvdLf2WkI1BuHmxf5Ow0h3V6NgEZAI6AR0AhoBHYXApoA2V3juY17s9oNtKQbSAScMySicoMIC0qJsEAG62YIHw/LdeDLZuFPJpEdH8P0rdtIjQ7DWZiBkU3CNvIwDFUBQtUfUgKrbNdRMk/lpLNkXpRJOqdhTINX8vf39eOll17CxUuXcPbsOXR1d8MyzYrkzuqPD5oA2cpgVIlk1qjPZLCwuIjr16/jt7/9LZMf9+7dYwmijbxIxkrJDu0fHGQSjDwYyIhckR+UdKYYqX5VJ7jrTUwrAsRgMlBWgshEYr372Ehf9Xc2DwHlFZJMJFgeiAg5kgoiEuTW7VtMglBFCFWN1EuEqLGn7YnsaG9v5+qPH//4x7h48SI6Ozs5VjckubZ5Xdd72gMIkKQcVTNdv3Ydv/zVL/HVV19x1R1VQHkJEHEdX3m99/6m5MklFyqURKxcEwXTRs6y4Ta2wd53AJH+A2gaPAB/Sytytg8Fy+JqEaJONAHyzQZevenSjbZqM9KsW9nGzWifwGarWrl5LdzoGOrv7SQE6o3D6rh6WpzVu8+dhJNuq0ZAI6AR0AhoBDQCuwUBTYDslpHctv2olriqaqgkPkr8BK16lwbmggCRGuEGrw+F7TjwL6fgn51DemQEU7duY/nJGKxsAmYhA0MSIOWEsiBODEWwKGmt0gOo92ZdrCK1fTbC4RCOHjmKt7/3PZw/dx59Hs19ZYr9dMg1AbKVIen1clhcWMTI4xHWpv/Vr3+NK1euYG52Ful0et1NoLFtampiiasXTp7EpcuXedV9b28vy2B9Uz4cXgmndXdCf+G5IUDjRlVHRHIoWaz79+7hyy+/xJWrV4V3wuRkBclVb2OJdCOfmaNHj3IFCJGzJ0+eZFJE+cJosqxeNPV260VAVTqRv80f//hHnm+pCoRIEEXAPS31VZky86xIKDXEAFwTjmGgYJoohhuQb+1CaN8g2o4eR7CrG4VQFEVfgP1C+GotSzpFBQjXhPDeiEjWr81HoNaoPetR1rhDXNfut6J9Ip7Ea/OiarNbuvktXBfweuMdisBacVgdV/XEWam+fodioputEdAIaAQ0AhoBjcBuRkATILt5dLdF37w3zDUeH0uEhKwEkRUgVLnBBIjrwCGjVMPh6g/y/rCXFmGMP0H60TBm7txDZmYS/mIGlpsDjAJgFEvm5GqlHRMgnvvysnhVZcrGdR1EImFOKpLp8DvvfJ+9P8jrgQypRaKn0jy5NsyaANnK8FOr7Z2igydPnuDK1Sv46KOP8OHvfoe7d++yNEuxUFhXE8hngVbTk+QVrbKn94Xz59E/MIBYLMbyZ/qlEagXAUWEjI+Pc6L473//O8coxef8/HypEmQ91SBUddTX18fkx7e+9S289uqrGNy/X0rzWVoKq97B0dutGwEVpzTfUvUHVdr99a9/xfDw8AZkBmtRJeIa7UqPj1wghHS0Cf6efrQdP4nIvn4Yjc1wgxEUQFUgBlxHSGOyb5gmQNY9puv9wlrp0vXuT21fKV+20b2U6yo2ew16PWnf9bV6s5Hc/Baurz96652JwFpx+DQCpBYdqB6yNvsM3Jno6lZrBDQCGgGNgEZAI7D9ENAEyPYbk13WomcjQIooyjqQImy3iGCxAMzOITs0hOWhYSwND6O4MAe/m4OFPBMgRJZU26SWCBCJrldCiQgNUdVBmv4FNDe38Kr/S5cu4Y033sShQwfh8/k9BteaANkOQVosFEHG0iR39bv//R0n42il/dj4OJxisW6ZIeoLjT9VeBw+fBhnz57Fa6+9hhPHj7PEUEM8zkbU2otjO4z6zmmDMl9PpVIsx0bExyeffMIeClQJQolkWlW/Ho8aFafkRUMkyI/eew+nTp1CNBZjo3T90ghsBQJeko4qm0ZGRjiO33//fdy6dYvJPIrlUkJ7FQ+QetpGqTO6gudsP1KBKKzObjQfPY5Y/yBCnT0wonHkYKPoCrlAUQWiSBBdAVIPxhvdZq106Ub3qwmQjSJXOuPkD5tXo/KsLdLf3wkIrHVGawJkJ4yibqNGQCOgEdAIaAQ0AvUjoAmQ+rHSW24IgfoIEDZC50y08gARCQ1FgABFWMU8grkcipOTWLpzG8vDw8hNTgDJJfhQgGkU4VIFiFgbqvYoWl0tgVVyXReyGQb7TLucjOzt6cFLL72MF198EZcuXUZvbw/vQsjL6AqQDYXBFnyJqjyWFpdw9dpV/PKXv8THH3/Mvgu0un49LyI3SNpqcHAQL78sxp38FWilPVX90N/1SyOwUQSUdBBJX924cQOff/45/u///g+3b98ueYKsZ98Uqy0tLbhw4QJ+8pOf4PKlSyUvkFreC+vZt95WI1ALAa8kH5EdNMcSifeb3/yGJQe9XiBcJSkumBsCUxEgedPGsi8ANLcjsv8AGgYPoHHgIHxNrcgadMW34Ci/JCoFIasweUQtgbUh6Nf80lrp0jV3sMoGmgDZKHLqe7oC5FkR3JvfX+uM1gTI3owL3WuNgEZAI6AR0AjsXgQ0AbJ7x3ab9Kx+AkQ0WBAX9Ob/DLI6dWC6RVi5HHwpMj8fxdyNa8iMDsNYXICZTcMCrT4lAkTIX5nk+8H78yZhpMxWBfkhjkq5Glrhb9sWDh48hLfffpuT4IcOHUZLS7MHS7W/tUq8tQTWVgSgdyVyYimB0bFRfP7Z5/ivX/4Xy7LMzMywKa961SMvFItG0dXVxUbn33/3Xf6kfzc0NJSqfraiL3qfuxcBb9wpvxqKS6oEIRLkd7/7HRMhd+7cwezs7LqqlYiQI2KO/D9+9KMfsRTW0SNH0NraKkjaDSaed+9o6J49KwJeAoSk3chf6f69++wF8vkXn3MVCMUxxZ/JMpHyOrmBWFQiKgXTQs7ywYnFYXZ0Izp4EB3HTiLY0YOsFUTesFFgmUwXcMjnayu8Gp4Vud31/bXSpRvt7V4lQDZwejwVYlct9NnoQOjv7TEE1jqjNQGyxwJCd1cjoBHQCGgENAK7HgFNgOz6IX7eHXzayjTpy7HCXFLdlAvvDzY/dx0Y6WW4c3NYHhnC/M2vkH8yCn8mDauQY8krskwXhIkLSyZDFA1SbV9ZTlCWHwBIQiYej+OFF06y98eZM2fR0dGBSCQiPUW8hIomQJ5HZHmly6ampnDr5i387W9/w2/f/y37LFBiLp/P10WAWBYRXj50dXXihZMvsKTQW2+9hcNHjpTMzp9HH/Uxdz4CtYg3qi6j5DF5JpAXCMUtvR89eiQ8azwSQk9DgJLL5AVCMlhvvvkmXn31VVy6eBG9+/bx77VU286Pn+3UA0Xg8dWPpSJdjtWx0TH2tSEvEIrjx49HRLMlAbIZVSBkhl4IhZFvbEG4fz86T51DuLsfhVAMBTuAvOA+JAGy2tV+O6G5s9uyVrp0o72rjwBZ7Z6rvMhlK9snFud4X/VUOHnb7N1e7GuzCJBSv0UZ9UaHYZXv1XOvu8mH1LurMY5rjcNGQFvrjFkPAeLd11a0dSP909/RCGgENAIaAY2ARkAjUImAJkB0RHwDCKz2QOYlQGR1hhDCko9wxGIIAsRPZuhLi0iNjiH16B5Sd6/BnXmCYDEP26HKD1UxIr5fPwEi/DzI/6OxMY7+/n42v6ZE+NGjx5j8IP+PlQ+qa93g6wqQrQosSiRTAo506MlT4S9/+QtLCpH81VqeCqWVyQACAT+bmx89dgxvvfkmLl+6jGPHjzPppT0/tmr09u5+eZ5xXMzNz2FoaIgrQH7729+ylBCtnifybq2Xil/67OnpwcULF/DKK6/gu9/9Lg4eOsQ+IFqybS0U9d/Xg0A1AULfpd9RNdPDBw/w2Wef4f0PPmCPm2KhwBUZLIP1DNldPqa8F8j5A0hHY/D19qP15FlE+g7AirfDCUbASx/4NqFcAaLuJNbTx72+7erUQuW9WznFWfmNEuG72pirqlv59+o7QimAWk7dy0oG2k5Jo6p48I6VqvItbVcpfCojqPyNte7ahJeMkjstf0+0rxYBsrIn4luqjqmSAClLs6njbE7kKWxE8+ko5cQ1/4rPp1rciGpfdT+q7sOf2kwPAVWqQFltv0/v79pTRu12rj7Cm00GrXe8akfcyjryWgvFys9HYjhr7av6d1Xna+nPlduVca4kQMqb00/eOXw1IsSLh/cYa55p6wVSb7+tEKgkc8W8I6776v6g1jy6rbqgG6MR0AhoBDQCexYBTYDs2aH/pju+yoNI6YGt/NgofqKbb3rgdGC5BfidAnKzs5i7/wCpobsoDN+CuTiNkOvAYqksEsoiqw/xkOolQLyPcqVek2+q54GCHuA7OzvYAPvSpYt4+eVvMRlCFQK0onp9BEh5PeOzJIG+6RHaKcdjT4VcDnfv3cP//M//MAFCK5HHx8fX7IJ3PBoaYujp6cX5C+fxwx/8kMe+vb0d0Wj0mRN4azZEb7A3EXDBhtELiwu4fv06m0gTiXf//v26pLC88UuSV4cPH8bLL72EH/zwhyyJRbHr9/v3Jra611uCQDUBoqpAUqkUZqanWXrwV7/6Fa5eu4alpSXkcjl5zdxg8lH6erAUpusgb9tIBkMwunoRP3YK0YHDCHTsgxGJI2eYbIZOBIgpqz41AbL+MFgtTVvtpSK2E8n9iu9IE/rVqw9UAr4cE17yYgW5UEGA0P1d+XgiNavuEsXPal/qXq8yravwKLe4Zhrde09YuuEjBMp+coqoESh4jyzuWcsto2OJamT1MkBGc2obgeHaCf/6xtJLgJRxFcfiI6m+VXS8Go+VafnaSffV2kTVYfW1t9ZWpaZVDY6XdlJ9q35a8P57JfWywXlo413xfLM2KVCJtPyXIo+k1yDHSkVnau3L+7uqeOQxF5FaPm89ZyhpBsq/qzlT5rHL7S+1pTq+KxPgK6F6hkDYFNz1TrYOgep5jhYQyplXhWwpbrUb19aNg96zRkAjoBHQCGwUAU2AbBQ5/b3NQaBEgMhbcHlTTg89TGSQ/BVVeeQyWJ58gombN7H86D7s6WH4UvMIktwViV/JGy/6LBEg/ADgvVmrfBAqPVKzbL6B/fv34403votLly7h2LHjaG9vg2EQ+bHWzf7qj3OaANmkMFE32ADLCNFq+WvXr+M///M/WU6IEsi0Ink9r87OTpw6fYqNz99+620cPXoU4XCYE8h63NaDpN52PQgUC0Vkc1mWviLpIIrfv/71r/xvIvee5lvjXVlP1UsUw2SC/pOf/pQr15qamli+Tb80ApuFwGoECBEdNA+T/8d///d/c0UTxTCRIM8kxeYhQCy3CJLBSgaCcNs6ETp4FOGBw4j1HYQVJzN0cv8ySxUgKsW8vsTtZiG1E/fjTY16aQhvGt1gf5VySpOYpnKFDv+Fqn4kCbIi3cyLU2Qinu/TxL2deMuf6R8VrEX1/aC4W3NKSVv5/RLpJfajkuXlT+/yl8oqIbF9uf9MV1BXZONcmfxVNIIgQmTKWOJB23IfZNsFyUHwCIJD/IE+1U5FhNLiHrmnTQma0r0sH1egqggXQYBUJsGJUFLH55Yxjt5kpdie+lcrle2NBcaE+ifCQJAgEqgyLqqbqyXG5bE9wVM+vryplz3jw5XGwTu+Yjy9nMHK9Os3TYaI8S9HmXwikc89JQZMdZZ65iVASueNF7dydFeOTvmM8voh0dGLFeemOGno997YLuGqznXaRral9BylnoUkWSOjpMJ/ifajrWg25bTepjtZjQApn3nqrCyfbYog+abPv20KoW6WRkAjoBHQCDxXBDQB8lzh1wdXTyvqQUWt9HNh8qOkz3Vg5zMwU0tIjo5g7OurSI8+RHBpGoFsCn4mQOjBWK5LlA/SogJEPbLWvulSiUbbJ0yFjx8/jnd/8C4nEklehkywV75We4Cr3lImEDZrid8eD5XSCiOA/RKWEgmu+vj5z3+Ojz/+GE+ePEEymawLJarooQTd4OAgvv3tb7OEEPl/9PX1wbYsGFzxo2/U6wJTb7RuBFRCmTxsyLeGCBCSwlIeNkTwrfbyEiA0Z5Fn0blz5/Czn/0ML774IhMiRIzol0ZgsxBYjQBRUoREelAVHlUyUTXIxMTEsxEgMmFrUnWnW0TRMJG2fSg0NsPs6Udo8BAaD5+Er7ULOTuAomGRUiYn4TQBst5RryZARBqUCAuRQhd3ZlRdU34xFVFiLFSlDn1aBvhNl0++FXPBydc8XNCsVqR7MkUawIBVnXZXiWF5MJGAl+SHrPSVlALf3fF4u+XairJ4qvCqUUle2o7uE21qn/yZ28fkjEgQ07tAn3w/afCb/WwYB3Es2StBxsi3aodJlUgSMZGAFhXMnGzm2wmxF0EAbR0BItKTYuS45XIMVLJaJb+VrBKfN67EhfugcAEKhE+NWyFv1PDx5H2344jV4JQ4V8l12rf3vPQSFOWYUoyJ+GR8ZVU339uXyKgyeVba0DMqKjbUSFWSOupo39S9nSI/pDyvrCTi84lJM/mMIKkqjhhXRJPor0BNYFGmdhSuqhKrEkMDFIeqAp7+VpTxTXsgOWH6HsU8HcI0DT5f6bwQ55IgyxzXQZHiRpGXhqd6ickuJQonRlMdT4bBqsTZemcnvf12RKCSACH5aDEbimduRW1XPilrAmQ7jqRuk0ZAI6AR2KsIaAJkr478N97vpxEH5RV0RIDQw7djmHxTHXIcWOkE3LkpJEYe4MnNL5GZGEE4swx/IQdbPlzRA4P34UfIYZTWF1b0lh8E5Y0+/Uyr/tva23DmzBm8++67eOHUC5xYDAYCz+xSqRPpmxRoHg3x5VQK0zMzbL5LBAhp0M/Pz9floUCt8fl8vEqeJIN+9N6P8PK3XmYpIZIU4gRzDbXl0iOzJkY2aUD39m4oyZBIJFi2jeKXKpm+/PLvmJ2dWzOO1Zyi4vj06dP4yU9+gm9961sYGBjgKpCVK18l3t9U7mdvD++u6v1qBIgipScnJ/H1118zAfL73/+e/W28XjUbAkNWFBAJQgnjgmkgHwwj19gCf/9BNJ+5gEDPAHKBKBw7wMk7vubLxPOGjrknv1ROxKtVu+L+SySyLEqmygRtKR3L12IHcEVdBxMftFDFdBGwDPhM8ebkq+Mg5xSx7DjIuC6y/E2ZmjdM+CQFQjJmtFeVElb3cqoCgRLAInUrqn3pZ0U80H2i5YgErlo9r2K2SNJocDnBGzAMhC2TP/2GAWoi7b8AB9liEVmniHTRQZaIEMNAkTPEFkzalkkW8S6RJgYliAUGdB9KWBmuxUt3qE2K7uCEM92fEqlC9cqlewgpHePRjdro/aKqMRCVJ/JcEC1hAqTgOKD/uHKHh1aNttjWdF34XMAv+0kYE/mRNcVn9ctLQnGqnvrkuHCoglGOEf2Kx0a+CQ961SRAPJUmaswp+U7jQG96HiBEeSxUitVVcaC6U64EZ5JJkjrc1fIN3Dd4ISwTH64hcKEWU/ttiiTZUSLkfFRpDiHnx+efS3Xt4jwRYyHiv7ykq3SGeIZGBDSdr346HyQ+ROrladxZLrjI522BvBVNAwHbQsA2ETRN+DjOXRCxnS3kkZXnQt6DPzxECJ/5JDnsAjbFjRxYPj9WqRzak1Psruu0Ijkk2emKmKL51KLFY2rm4/ijbTwVYfr+c9dFg+6QRkAjoBHYiQhoAmQnjtqOa/PTyA/ZmdLNs1iz5xgWbAcIFfMwluaRfTKCpeG7mLl3DfmZcYTzBQSIHFH3ViUCRNxhlfXAxc1aqcKEb8jUg6c4dnNLMw4eOogLFy/gjTffwKFDh5j8sGz7mZHe6APtMx94t+2glCQwsJRYwujoKK+cJwKEVh2THn0+n6+r10R+NDc348L5C/jp//spLl++zCvnyT+hZBYqVyGLnIpKy6gES12H0RtpBJ6KAFUyLS4u4sqVK/jFL/4/fPzxJxgeHsbCwsKayFFEUhWT7fNx5dqPf/xjvPrqqzh27Bja2ki6r/ba13IiaM1D6A00AozAagSImhsphh8/fswSWL/5zW9w69ZNZLM5lnPb8PVPSbYI8wJOHuZtP5ZDEVi9A2g6dwnB/kNwY81AICxT00J6SOdY1hO4KysRKAFLsmKqjkCt4Lfhwme4CBhAyAKClgW/TW8TPhMI8O8M+C0DNrMLLifec46DtCRBiAhJFyjBWkSu4IIIinwRyLkmV4eUiVtRQlImQsSq9fJq+CoCxCUPGEFqUArOprdpcPuClo2Iz0LENhG1TG4jJXtp5Tsdo+AKkiZdLCJVdJAq0LuITMFBrugg73BuHw4lp+WKeJGcd1GUEle2SyQQEUYWgqaFqO1DxGcj5KO0v4NENs/7zRRFJUxppbzUjFIxu+HzRSIl4p/aQmPhQywQgs+2uQogUywgkckgW8wzlnz+cjLeQMA1ELVttAQDsE0L6XwRiUIB804eGV7hXXlWKSpD1Cm4oDtlSqKHqZratmD5qMpWVCIIckhVEZWPWxGlngpuOhpV41DcZIk4c1xk5btQFJU6koLjah2CUN3vi2oVeb/mqYQoSzKVkF7PSbKhbRVGNP4OlagJaoNJBsLET3jZFJs+NASDIHIhmSkilXOwXBDnBVdjGeAKKiFbVpatWlkBIkp3iADxOYKEU/JXRRRZKjhMJKXPhM9vIRCwEfbbCPooZgUBQs9TNG9nCwUs5wtI5ot8LizT+VB0kXcNjl8RZbKayzXEQjQli6UJkA3Fy876kpzBmFRz+LpA535jKISAz8c0XyZfxGImx3GUdx2eQ/X6sZ01yrq1GgGNgEZgtyKgCZDdOrLbpl8rH7C9TaumRvjfXGJNBIiDYD6Lwuwk5ofuYWn4HlKP78JdmEGoWECAHiTkijD6jvfRqlSIKwWdVxAgdDcmn5V69+3Diy+9yN4fFy6eR29vL5u4moZas/a0Fj8d6I0/0G6bAdw+DZEPdOT1QZ4ff/7zn/Fv//ZvuHbtmvROcOoy4SRps3379rHs1U9/+lOcO3sOsYYYAoFARbKvbOyn9KlJu1un17ZPQOzslpDUFZEgt2/fZg8F8gEhMoQkhFZ7eeOP5zjTZML2+9//Pl5//TWcO3ce3d3dq8apjt+dHTPPo/W1CJDSRGsYyGQyTNpdu3oVv/r1rziGZ2dnkU5nNjBfeu4IlI+ClDLKWzaWfQE2Q4+eOIsQmaG3d8MKxz3SQtWp2ueB2E47pnc1uViuS8KijkuCOYLIMNwCAnAQs1y0+iz0hIJoj4TR3BBDLBJEOGAh6DOYHLHMchUlrT5XxEW6UMRCLoeZVBqTS0lMJZcxtZzGQs5ByrGQl9URqnK3LJskWiQqC9RdnhKTEpUfpTcl/g0DUctCcyiAjoYY2qMRtERDiAdsRG0DflOuUZZyWLRHamfOdZF2XCxkCphaTGNmKYXZRAoL6RwSRIy4LjIGkDMM5Ln6w1t1LEgHn2OgKRBAX0MDeuIRdDWFkC8W8HBqEWOLScxksiAcyp4gqj8yab/h2wuRkmbZOCYkXLSGQ9jf2ormWBSG38ZcOo27TyYxnUgiR1JVvL2BoGEiZtroaYjiaHcrgj4/JhaWMbqUxHByicdMVa2o5qlF3XQ8Ohbdi7eHQzjY1ozueBTxSABBvyVk6WSVdnlR0spztEx0iWqVfNHBci7PhM1iJou5dBZzmRzm01kmZjIukGViQNAKqvqLKkT4Pynl5U3KV1IvGwa6rpO79NTDhxELrri2wy3CdIuwnTzifh96G6LobYqjt7WJq4NGZpcxurCMiWQaiSzRFiyiJqNfoaQqeDz/9rTKcKnuxxRSWMQj0gr9Qg5RC+gM+tHREEZbSxxNsRAiIZsrQOg5isgPOo+orXQ+pLIFzCUymEosY3wxgal0BvN5quYSFVKMe0n0SGAunt/KXjx1gaU32nEI0DiLCrciQiYQt030NERwtLMNTdEIx+1UMoM7E3MYW0phMV9gQlPff+64odYN1ghoBDQCuxIBTYDsymHdTp2qjwAppT2opJofaCzYhQIC2WVkJscxdfcGlkbuozD1GGZiAUGnCB9rTsuSeJmYVus/S+u8+EGoRgWIQxq4Bizb4gTiW997mwmQw0cOoaWlpXSj5lEnkKDWUc3ifRjRCfNNC0aViJuemsaNmzfwpz/9Cf/xH//B3gklb8Y6hoekrmilPHl/0Mr5EydOMPlh23aJAOHdeIzXKyRd9Jhu2pju5R2VPBSGhjiW//TnP7OXAlWBrEWAqBXEFKOD+/fjzTffwGuvvY6XX36ZvWy8XiHefekH0L0ccRvr+1oEiCLy7ty+g//+7w+4EuThw4dMiqzfT6k8gQupSpXkI9kWE8u2H25LBwIHj0kzJrv8TwAAIABJREFU9P3wxVtQNCgNa5Y8GzbW0736LYFx2dCY7qlEba1DlQ0GVRMAjX4T7UEbnSE/EyCtkTBikShCAT+oWJYksGh1OwufKC8NSdL6LZL3Aa8kX8xmMZdKYSq1jCfJZUym85jJAIk8rfqnqpFyqlpVGIj5ThAg/Duq+JDW6srbgypSoj4/GgM+tAT8aIuE0NHQgOZICNFgAEGbVqqLJDR5HLB0j0r68qp1k9/pgovFVA5LqTQWEinML2cwnStiJpfHNFXtOUUmQvJsWC0WyXBC0AH8jovWQAD7G+M41BbH4e5Gbvft8Tncn17A8OISFrJEKIhYrfbA20j5klr6Q2QEvf2Gg7BlYF88htO93WhrbEDeMjG2lMCXj0YxOr/EZA8NFZE2EcNEk+3DgZYmXDjYg3AggEfTCdybWcCtuTlMZ9Iiqy3lQUVKX1bguC78roug66KvIYYLfV040NaI5mgAtmUgk82jQLJY8rRWPhPV9ANjKOFgTxYHyFMlQr6A5VwOiWwOC5ksZpczmMvmMJ/LYyFP7wJXiCj3FRL9KjmxsCyT8tBQPizfTAWI6K4wGy/9SOSUU0DQcBCzga5oEIdamzDQ2oSe1iZkisCt8UXcnV7C0EISc+kcCry+XjmBKEmtNQgQPj/oDDbgAxAygJhtoC1kY1+MzokwmuIxhEJ+mCY9B0mCRhFVLA9ncnVWOutgYTmDSZLrTC5jbDmDmUwOS1TBRfHG/8nlZnKxWVniba/Op3ug3yx9RkRrkWOrI+jHoZY4n/+d8RjPjY8XU/h8ZAr3ZpYwnclyJZGSGN4DCOkuagQ0AhoBjcA2RkATINt4cHZH0+ojQFRfqcxbSRj4cjn4lxNIjz/G+M3rSDx+CCxMwk4n4XfEyjOx4kuV1q5c1SVWgnkIECl/RQ/AtmWzF8SJkyfw3o9+hPMXzqOrq9JEeGU+vY4MuyZAtiR02ZzRcdjwnFYZU9L417/+Ne7cubOu45HBPZFdr732Gt566y0mwIj8oKofYZyqHlrLY71CokKTIOvCXG8s8yAeRlUllsdGRzlpTATIBx98wNVNq71qERhEeLz66iscz6+//m0MDg6yPFatbTUBoiNxvQg8TQKL03yU7C4WmbijKqZPP/kEX3zxRckMnUiQ+l8qdViVlKekKAxkTBvFhmaY3f0IDxxE8+HjCLR2omD64Zg+uIYSxZRJdD1P1wV9if5gYgHwwxL3V8UCYn4LnbEQ9sUjGGhpQGskyLI5RJNk8y7SuQKWsxlk8znkC3kUnCInr1lmifw2bAuRQADBgJ/lUfw+G36fiQJcJHIFTCZyeDizjPGlNOaW00jm8/w3r0wTr0wnHwS5op5XH1NC2aWFMA4CAFpDYQy0NKO3sYHb2xAKwOezmXhJZotIZXNYTqeRyWWRK+QBklAlEoTlsKidNkufEgEQDQUQsEhGiCoRiphK5TG8kMTt6RmMLi9jCQ4yLAFkMQlC2XvTceFzHDTaFnqCQRxua8S5/R0IB/wYmU/i3vQCvp6YxmQqzRKv7AtS1+g8fSORflZ4FBAxgeaAhQPNjbjY34t4NIKJbBYP5hZw9fEExpdSgrwhmTDXQdQw0Wr7cLi1EZcP9iISDOLBdBK3ZxZwbWYGk+m0JD9MudCkRL8ziUTeISEXGIxH8VJ/Fw60xhEN2RwP43MLWFzO8HiyolPZfmRFp5RMFUs72j4E/X6EgwGESGbNIpsBB5lCEbOpNJM4IwtLGFpMYC6bh2ta5OjNY0FxSQSAWEilCBBZreORyNoE6GvswjuiXgLEheU48BcLaPXbGGiM4kBLAw61N6EjHkEk4Md8Oo9r4/O4Nb2Ee3NLmMkUUDConof6U54PmSiSclhlR5XycelcobgmH5CA46ItFMCBtib0NUfRGReVOSSxlcjkMJtKIpXNIu8U4TpU92UgYFoI2z7EgiHEo2EEAjSvOphZTuPezCKG5hN4nExgKUf1N8Jnhv4frnQJkt46W4Ov3utzR0BwoTAkodfot9AbC+NYayMu7mtHZ0OE55eRpWV8NjKLWzNLTJ4lcnlNgDz3wdMN0AhoBDQCGgG+Fz3z7x/LO6enJ6o1XBqBjSFQPwHCWxp0E04P4C58mTSsxXkkHw/jyY1rSI0Nw04twM6l4aOViaRCKzPTqyX2VhAgshydEulEfrS2tOLM2TN470fv4dTpU2x+TtUA6qUJkI2N+lZ8SyXaxsbGOMFGBMhaCeNa7SCj6G9/+9t4/fXX2TeB/k3kB8WQkr3ixJ78P2+aohRnOrG2FUO86/fpjS8OL9cFm0hfv87x/Iv/+i/cunWrIg69oNSa50iyj3xsXnvtVbzxxps4ePAgEyAU09UvTYDs+hDb9A6uRYB44/j69etshv6HP/wBj4aGSqLf9cedJ9FXqkoQchskuZI1LBTCMTjN7Qj3H0Dr8RcQ6tyHoj/CZuiUWBYpfE2A1BsIqoKBSRBZFREGVQaQlBTQEQ0w8dHbFENnPIqA38ereXlVfjKLhVQGS8tpTqSSdwAZiucdoi+E5InPshAO+DjJGwsE0BQOooXkd4LCZy2RdfB4fhkjc0mMzC+xRNayI3Tj1f2XMDinKg3hdE/JN0rekywX+Xo0B/zoicdwqK0NXQ0xRIM+1vNJ5qhyII+ZVA5zyxkspjMi4VsocEJdESA+rnKxEA340RgKoK0hzJUjTaEgbIs8MYAnSyncmpzGw8UljGfSWCwUWbaLba2lCbTtFhElMsaycKilARcPdKO1IYqlbAFDc0v4YuQJRhaTyEKae2+k5GPFwIrV2EQGkbRSo89EbzSEI23NONvXDb/fj3tzi0xo3JycxVQqzYl1uoXxMQFioM22caS1ES8d2lciQG7OLOCr6RlMLKdhELFAi434vkfp/9NQEIliIOQa2N8YxSsDndjfEkMwYGFhOYU7YxOYWEoiAyAv7HxWIX0EWUCkBV27/P4Ak2ZN4RAag35QkjXqJ7kmH3KFAmYSSTxeWMKd6UWRXKVqEVfJkpHBuJcAIR8NRYBsrfSVl5CQLhmSnHIRMgw0Wib2xcI42tqE/qYYOhpCiIf8TArOpLK4+mQON6YWcXc+gel0HgWDyAci4kTlkzKYX40AEf4vLpMfEdNAk+VDX2MMx7pb0dkYgc8HpAt5TCwtYzKR4soOkhgjeSIqvGLvGMNE1PajORRCe2MMrfEImmMhPh9JzmhobgG3pmeYyMs5BlxHkCBCQItIQWGOvhnkXr1zmN7uG0SgigBp8FnojoZwuCWOc92taCcCxAVGE2l8OTaPu7MJnkNSkgD5BluqD6UR0AhoBDQCGoGaCGgCRAfGFiNQmwCpvjkub0VltQ6CtLoklYAzPYnk8BAmb99AdmIM/kwKvmJO6o+WCZDVEn3VBIhK1hSdIpqamtj8/OLFi3jzrTdx+PDhkhSS2p8mQLY4PNaxe0WAkOEuJdnIA+R3v/sdHjx4sC4JrAMHDuDtt99mAuTFF18seb5UJ+nUYv0V6zQ1+bGOUdObroaAIkNmZmZw9+5dJkD+/d//HV9//TVXOlWTJasRIeT5ceH8BSbz3v7e2zyPUUUTJZJWmOLo2NUBuU4E6iFAaJdkhj4yMiLM0H/9aybycvl8yQy9PhKkkgBRng+0AppSgGTOnQ+EkIs2ItA7gLYXTiPcOwBEmuD6w2z1S8lO9VJeAGUT5HV2fpdsXr6PqbyjUWv5vYlpkjSKOgW0BXzoi0eZ/BhoiyMeDqDgAAvpPMbIwyOxzKv7k9k80kx8kJk4JbpptT/RH2WjciKwyCid5Hgood0WDaM9HkNHUyNCoSB/ZzKRwY2xeYzMJTCfTSNdLIh9kLE5XYyJACGugSgHp4gAXMQsA52RMHtP9DfH0d0Qgc+0uI3UvrH5BUyn0kiQsTn5ShQdZNlIWwwsmTdTpQtVepCkaoDMfE0DMZ+JlkgYPS3N6Ig3oCUa5D5NJtMYml/EzalpjCUo8e4iy8FFa+dpf+LeNeY66I9HcaavC/ua4ywTNpFcxsdD47g/t8QSQuRj4a0CkS4gJYN0vletir9qASdVL0XzPMkr+Ys5tId8nGA/3NaMQ52tbOJ+ZXyGCRBVMUFSX2QY7yPCxgTaLEsSIH2CAJlJ4OY0ESCzkgARFYVCwkY4sgjNKg8BEo/ilcEODDTH4PMZmEos4atHo1ypkYKBnEvnr4iL6pdY/CSoFUW2+E1hXN9gWWiyTbRHw+htbkJTNMQVSLSifGiWEvJLeDg/j5lMhomWghBJY3KGKxN43hB0xKbwTbKKRbW5coyUCG+5QomeZ+icIoP5weYm7G+O42BLDHG/jUI2D59lIhYLYSGXx9dP5hj3O0yAFEsECMUp9YrmQz5X+VOcteWYEMQgLQ4LFh20BwPY39KM/S1xDLbHeLxH5xMYW1jCk0QCs+k0kkUHadcVXirSr4UqeoKugbBpIebzoaMhgv2dLWhpiMDym5hKpXDl8QSfB+SXk+XSHiJALEF+eOTMVhnpp8yqW0tQrUbKrKzFWqsdtUTc1r5YSAsjPnVqv1QLPdppa+92VbJp5V7ULLPaTus8rpTAsqQHSKPPwr6GKI51tKElGkbeNXiuvDU1j9GlFJbyRWQdpzShVfe/DMdqM95aIGzse6t/a2Pju1Yr1/57vcddLYDWSzuufkaItq61v8p2rDkK1eG9JiBVs2tV4JB8n/e1Wryvfpg6433NduoNNAIagZ2GgCZAdtqI7bj21k+AKIVbeogMOwUYi/NIj44g+egB5h/cRWF6CsFCBjb9jas/xL5Xrf4oiV95Hy3lZd110UWJw4sXcOnSRTZBJ2PsaukYTYBsn4BTngmUZPvoo4+YAKGVxkNDQ3UTIBQrZdPo13HhwoWSaXTNOCoFgPxBJ5C3T0DsgpZQcnl+fp49Eyie//Vff46rV6+BfBUo3ld9TPXEYWdnJ86eOcsEyDvffwdHjhyBz+fTBMguiI9t0QW24vBca9kXe+WVMZ1OcyyTPOEvf/lL/iQfEDJJVxV2a/dHpXS9pteUTBTfpNX2BTuATDACX3cvmk68gEjffviaOoBQA/IkLcRJT/ES36MVyWsfebduUR6p2vdi1O9yXsJFxHDRZgJ9sRCOtregt7mBk84FFxhfWsbYYgqPydA7JVb1kiwR/a3oGihwkttAUfo5CPKMyNwCkxZ+OIjYFppCAbTHouhqbkJzLIJw0M+kxe0nC3g8nywRIGrciAChKY8IELJfJmmuBttCVySEgaYGHOls5QS5z3CxlMljiCpK5hMYn1/EPK1wlwl4+qS7RyIA6EWJZVoxTwQIV1CQpBZXlriIk4l6YxNXvgw0hdEUDsCwbfahuEOVIPOLGE1msJAjs2rhBUL/7ycSxCmgKxzCsY52lh/qaY4hkc3j05FJ3J1ZwGQ6gyThJj1EVGZetKqcjl0toVSZtqETlBLfRYTcAvZFQzjb3Y4DrU1oa4hiPpPDp48mcWdmERMZMnQv8vlgGm6ZALFNlsB66ZAkQKaXcGt6AVem5zCZysDgihFZAcJJ7koCJOia2M8ESDv6m6MwbQNPFhfx+YMRDM0vIQmTJcMKwiGGe1num+iNGmtOoEspNhoHqkSKmyY6wiH0NTeip7EBXY1RliwjabPxRIorEoaXltijhaqTyFCcRsNiWSblFiOLVzbhRFd5NyHJ5n2JahyKAyY+nAIiloGmgA/dDTEcbG9lko4qWpAvYGExyT6Ene1NWHYd3JwgyaBF3J1LYDojCRCSo2MCREjA8czIxxUEiIiYsgxakGLXBfoaojjZ04l9zVQRRaRgBjfGZ/FobhHTy0ks5fPImybyBlUjEUZU0eNKKTcXAZLQgiHM7dub0d8WR3drA7JOEbefTOPBzAJGFlNYzBRQlPOuIEDo/KoFcnU018qGbt5EXWvvq6d7az3pVbZl5b/oN2vPqQoJHiO5ufd65J17y6jVn5hdrU+1w7zci9pI13tcGuVynAcNoDkURG9TI2JBIosNLKZzGCOJunQGWdfla4SCq/J6XCbx1mpz7b+vPqprneq1vlmbIlq9omnzInat1nr/ro7qPfrqsbj6ntfCbq3oWkkdPvWsrvXHFTOo+kWNY8v7ObGFqhosb18ZvbUwqh/jOppa/870lhoBjcC2Q0ATINtuSHZbg8o36Oqipe6DKv+i6A+XCY5IIYfi7DQWH9xF4tFDpB8/AhbmECwU+CGVNGnV3WRNrftVyA9+iDNNTg5SJcB33/guLl66iKNHj4DMsVdUAawYjrVuCCq/UN+q19025lvTn5Jp9KNHbBbNxtF/+hNrzyuc11o1T9tRgvgHP/gBV4CcPXsWXV1dq5JoW9MTvVeNgJwNXZeTxMo/4ec//zknjrPZLK+cX+tF8dzR0YFTp07hlVde4bg+evQoy55wBYh+aQSeFYE6CRAi7YgEocoPkiYkmcJHjx5xZchqnjQrm6aSo+J+gBLp9KBL0iziRxMFy49sIASjvQORw4dYCivSNQAr2oSsQbasKo1MBIhKrspPecDnk7R41oFYz/crk8yluxblHbDiNkasHjfdIlr8Ng7FwjjSEsexzhZOaC1kCxhdTOH21BxGEymWf0oXHTYsZ89yVyScOfnJb0p0i2S3Q/+5lBIj3zYHJDcVMA2EbBtRfwAxfwANgRDyRRcTyRQTFsvkI0LEiVy0zxJANGgm+To48BXz6IiEcKKTCIZG7GsMw3AcjM4Jj4J7C8uYWM5iuUBtJNxEEly0Qnzyb6Xsj02EALWYiBBKXlN1hEm+ICZagjYGwjYGmiLY396KQMCPmeUMHs4t4suxSTxeSiHtmryKntpI3/c5hKMfA41xHG5twonuVj7u9YlZJkAeLSQwl8khZwjZJuood69GvHoTMSrdpFKvapRp7IKGi7gJHGyK4aWBbuxrbABMC48XUvjo4QTuzyWw6AAZliYjmlAQPlQB0uoTBMiLBwUB8nBmCbenF3B16mkEiGAtfK6BAElgxaP41mAHe02YPgPjC0v47MFjPJpPIOlayBgmCkRiyTAuh2Bl1QDFE1EYLOdkGOzvEoWBmGkibtmCCGlqZGKqKx5E3nBxfzGJO3PzuDU1g6nlNJuHu64F0xVeNeX4r30O1X9XL59a5Dipigzaq+IkiKyjqiI/igg7eXSEAzjY0Yq+lkZ0xWOwXRezc4tYXEwisZxBNBLEocFuOD4LtydncWdmAffmkuUKkFIdi5gL6UAeO3RV2yLwcl00mAa6fDYONsdxur8TsVAQM8k0RhYSuD0zj/FkCqlCnlfk8/lg0PlA1SVivzRF0NlMlSB+10CciMagD4MtDTjW245oMMCyd0SkXH8yg/FkGlmqzDOYmixV4NXG1PvbcmSrpDNV7cheik85Udc7X1fHVGlcqoa9mnSQEVix3r2iYkien2o30nnSQ+V5svsr4lu0Qpzf8r5Pzj9cRFUisYS8n9hWMMjlKp/K6iVvOv6psbsi8KsJEEU+iPaVVpKpPlQvdBDNk9vyjYGMPxd+y+JKN59lk5AdClRxl8sjR5V8TISrvkspwxIf6ckEeGxzykMmZNXKKDJDKuNEfreqEsBbF/W0q+bKUZMjVbHQTfSz4orqmZS9hMnKOK0cnZVjVZWyV9iqDRVmsj2VZ0xpIEoRV37+rR0VtdtXvW3ZxKcstVcLRdqb94pUHl+WqfR8hZUr5QntPcOrj1wpnef5q7rgyShQJyotgi3THOXtxbiK9nnngBWolMa5BHQZS/lTRT9WwFDvzPS0KNR/0whoBJ4HApoAeR6o76ljem5uPLcs5RsPdQEVv6H/7EIOkXQK+clxzNy+geTIEJypCZjJBAJOkR+A+cJcuqqurAKRt3MVBujqd7Q6OhgK4fiJ45wwPHf+HLq7uxBriK2o+Fx5G/HU282Vl0ddMbBp0a4IEKr4IOKDVswTEbJeAoQSxO+99x4TIKdPnwatoNdE1aYNk97ROhCgBxYlHUQG0kSAfPXVV0yAUEJ5rRfFbXt7O1544QUmQH74wx/i2LFjmgBZCzj993UhUFEBIldoV+9ASRSq+fnTTz/F1atX2eNm/RUgInkuCBCxSp9V/anCwPQh6/PDbWmGv78PkYEDiA8cgd3YjozpkwSISCJRwok+xYrk8mrF3f/YWk6RlXMpKsFWrWxB2DpcnREyHPRGgjjV0cIm2pSwJT33B7MJNkCmBOrkckYmO6UYPCdohfm0wFgaT5cIEFq5TmlvsWKYqzmYbCH5KQNBy0bUF+RURTKfQ4bID2WazcSEkMAiCR9602rjuGmgvzGKU31d6G1qQMgyMJdaxo3xadydXcJIKouFfJE9YUhSyWIPC5PzZkzMsN+XSEiyaTRFCckKMdFCx6IkkAPXKSJiOujwAQcaIzjV04HupgY2V3+SWMbnI+O4N7uE6VyB5YSoQkUQdg5LN3WFiEhqxIW+TvYXGV5I4P6s8OJ4kkojTavvOdlZJkBEvKqUbGV1jqptUvkgQZFT9YrDcmAdfpK/iuPlwR40R8KYXs7i3vQSPh+ZxsgSHU+QEDAKqxAgwgNkyEOATC2LChA2GC8l4uR9PUlgUaWAJEBeZgIkBoMJkAQTIERIEQHC/j3sD1E5c6hklXomYNKME440FgZ8oP0LQ29f0UGjz4eeWAwHWhtwsqsRDRE/5otFlvf6cnScMU7kXeRYL40iTKFWM7sqn0rqmQ7LzzL06EH/EqSBeHGCm9oIEaMNloFWn4HexggOdbVxNY5lmlhMLWNobAZzi0nk83m0NUVx6nAfrKAfdyRBxgRIRnqASAJEHaNMf3jaIwSoYDkuWn02DkSDONwax/F97ewhcnN8DndmF/GQpK9yORRcQVwqzLkvUlqLjiPqZkjeDCA/oEbDQX9DBKd6O9DdGOMk98RSCp8OP2Hckw6QZTw81TaeFKhKHqvkp/o3fcp0f2l+V/M0t21DBEh5DlKjWj3fl8dMUbblFpUwKT27lQkJ1Vb1LLnyW+U4Ks+7YuSUOb2QkPPGj5Qz43w2tUftnaYgmcZVJkilp2RxnNpPo57flk62cpq4jEk5fsTuFdjys0TAVBa68PThIeFE7EhpO1NcCSyaUXn3ck5lwkL52BDpK8k2T1EW912eopXjZcBlPzvPycaEikcGrpzrrkrKr36l98a+wpKR5694/fPklrIPok/ynJe+RWKEy+O22uisHK/KM4KvcbISq1QtI5ETZJlK6Mv2VeUXxH1aZeStdg6U26iu2J4tXUEaKwJEnKfVLykrWBpZzx4lIaW+pxawKEnSWpFL2xZrSPupyVWGUwkBNeTisxLZMgrir6rt1eh4TnHZeHlueog/ntdrHEPV3dVz5dDbaAQ0AtsPAU2AbL8x2ZUtUgs0RPE8PRBXa8WqVRZkfr6M0OI8cqOPMHXzOstgmYkF2Jk0ayzzPmrfKclrpTJrLF/6SpdA0rcNBdHc1IzT0vz8tDI/DwZ0InwbR189BMhazecKkKNH8KP3fqQJkLXA0n/fUgSUt4KXAPmXf/mXigqQeiqbqAJEEyBbOlR7fufVBEgtQFQ8T0xMMPFBBAiR1FQFov5WL9GskiplAkQkq+k6XjQtZC0bLq2m7mpHpH8/Gg+fgq+tBxkrgIJJyReRjhASOF6vhcoVgbt1YMvrVWWKjrtduYpVJQMoZUmVAA0m0Om3cLC5Aef2daE1GuUqD0r035ycx9BiEhPpPJKipMKTEPGmfsqJNjGGKsmqkm1ljwR1C0er/H0mpc2AAq9KF8k0ldJQBAhXZrgumv02BqMRHGiN43BvC4IBP6aX0ng0l8CNyXmMJdNIkNeH9I2htpokeSVZA28SRC6o96wVle1UDIOUMgqgiM6QD0eaGnCotRH725vYR+TO1DxuzyziztwSJklqyyb5LyJ5igjDQItp43BTHC8P9KAjFsZyIYdHcwtMnAwtpZCAyfJcnCB1KV5FuoXuj0VCWuIgJaFEjY140d/zlIBzSWqpiBafjYFoBMfbGnGur4N9oG5S+6aXcHeaKgryyBmmIBUNol2oAsRBzHTR5jPZA+TygX2IMgGS4AqQK9OzmGQTdEEkceaz1CaxBomS5EHHxWA8ipcHOyUBYmKsmgCR/jxqNbf33KtO2XlXuAuCSpJVLvm0GIhZFpuJn+xoRH9zDE0NQSzmc7g2PsUVNo+X0ljIUe2RHy61nZ8baiXxKlNxIuFXc3aTv5QJaQ8BwmcD+9QAPsflcY+bFrojQRxui6O3OYqWeBh5x2UPjtG5BEbnl5DOZBG2DOxrjePcoV74/D7cmZjH3WkyQV/CdCbHZvWEF/+3Iq8tSSJJ4BFJTMfvDPnxQnMMB1vj6GtvZK+UTx4+we3ZRUzkC0iytKYYxFJiUCaTvYQDE8igKhAXYbeIrlAAR1qaMNgSR09TAxazefzt0TjuUTULVf85RFhLAkQ+31UjSRJbKrGq0tfUBop7TpzTfO3xxlFSWqunsSuPoFK5gmoVY1tr3Gm//HsiYmW1kSKWBEGqCCGJPZFQ8poiEtTexDU/0QrCTkWJPEfE06oIEEoCU0UNxYk6v2muoPlOxV0pAc7TtcsECBOqRADInYu5cXVJJj5cae4rz8cVVz6u3BDXBJ5fOcYks+FJtJeS8JQQZv5cTIzqGVzN8SxtxzyuGEef7C9/SX23igDhMVDSmjLBrAhpca0XLyLwQNXMFFNUpMe4OCwRK+T0XBgmPfOrE1wl5lc74+V+S9cm0XZFP/FxSujI5LrMOyhq3+FxAUw6rlyYoVLtCtfyUcoxWp7n1GioPIgc59JcJ8ggGn9xvihSXFJkLOGoyGQZzIohKCXrV85lleeROkPKZ40YX64lk8jKxaalKC7Hk7gGKcJAxrmUR1SEGEstymoyJkEk0V/ai2ec6TzImTSHiBrS8igowrAcwYqgpXsHjiEZYyKi1XWzOvbLhK+4gymzbeK+VBKndH7KeUpcjQW5zNefUvbDAAAgAElEQVTeiooodTWud3Za5dKif60R0Ag8FwQ0AfJcYN97B624cZIEiHrAK12W5MpAK5VEYHoSmeGHmL51HZkno2x+bhVyvNJNKgYIEFe59iizRm8liLrmxeNx/P/svfdzHGeWLXjSVmVleQPvAYKURHk1Ne1mdjcm5kXPxBuzf+ObX/Zt7Ox7Y2J+mH3TPdPdanm1HC1IgPBAeV+VbuPeL7+qAgiQIEVSpFToYIOSymTez2TmOfecM78wz/kfv/rVr3DllSuIRqPsxXtRgObHN4Lf/xk/igChsXuYBZa4vx8TIN//SI6PgG+/wy42ssDa3t4GKUD+/u//ngmQfr8/CI+Wrz2valIBQhkgYwXIeG49iwpchACR85TmM6lAKAz9X//1X3Hjxo3BfJZ78KOOUQIr3Cka2hTJh16yDOprKryYBWSTiC0sI/fauzCnF9GP2HA1I3zQpgwAAVDQeyQQ9ZDbhkcd1kvz30cJEP77oGN39BRElgDdU1FWwYSpYz1p40ohg1dnBYBOAdO3S6T8qGKv3UPDVzngli2pzr/9GoFgTsJBD96unSZGHiwxgxAE7hL4HXiYtS28PpHDaj6N6TyRNB6u75Vx67iBjVobpZ4DTw0JhHCwB+DewDol/J4BADeA2x48AEbdPKQ0BQuWyQqLt+cnkYpFUWz1cKfUwCd7RWw1W2iqPqtXCBAl66ZUoGA1Ece1+WksZ5KIRVQcNBv4YHOXSZOSG6DNx0DAqMiskPOVYaAQSCXghY6QgBh5pIIAEWHbMd9ngPqVbBqX8xlcmsyg7Xn4cPsQN4oUeu2g1vdFVgN12SpkFCcssBIqMMEESCokQKwBAfL5cfEEAcL3WIMMEEmABCcIkPlsEoqhDhQgdytNoQAhCCkEF08Lo8+jHeRgjM4bAfR7KEQMrKfjTDKsz2ShaQrbkpFSiYLE91sOuhCKMDFfz88aGACTj0mAyKwbQYAEMP0AaV3HjBXDUiaBy5MZZG0TbuCi2Gzj9lEV29UmSu0+Z+NkIxpbuL27OsuqTUmA3KzUmABhQoFB5bCZKzxQSYxJ0J0IIlLiEAEyH4/i3ekMVnNJDi4/arXxn7e3caNcRxkKulSPsCtarmHe3+l+JCz0KHRIJBkp7wtEPCbibJV2ZXYCHd/H7zb3catURakrslfk8cpxPr2YBIA47NyXBAXrx2RofSCAXYZA5fx/jJ13YMokB3XEPUpCvpJYobVD80IkoAyPjemMkAig6jNBEwh1g6RUBq8Ou9ZP2FKFBWSgNSwq1dwMQWD6V6TeIgJEUCfiqDW20BuxyiKgnWx+mHiUdRGKC3kuw9LIvTZk5wad+UOwnbfDME+Gz5vyjxjuDl0UQhJDVEOo5MRvyXrSZw0B8+F5hNZ2Cqk/hH0akRiDmowoO+i4ed2EBMjoFULk54gacKV5gihQtDCDiNkpH77nw5NkOV8gSCUiJ++QABHP/2eDBHIWDonmob5nqCmQNl++IFGZlSD1FI2AsNMW75Iz46Q26LTS4UECZDjrJO1A9nmseCXyI7QOE4ScyK5iQoiJUdobQns/eeojYyvmxcmd9WQ1hhUY3B3xy8WRiKkb3okNxkWeaaik5MwvmsvhtWpAgJxsYJDz4XSrhCC8BNnjKgG6IwSI/PfiLIbkh5i3grQjZefwWUrWcjSDaIgAyWoMyUNxbrS0ePTC9U5LTvBbglSj72HVqmwhGZQ0VCWdB0I9xp41fum4AuMKPP8KjAmQ51/zH+U3niZAJCAhbkTD4MDQg1qt16Ds7aCztYHyrevoH+3BdDrQXGcgReQuspO2qCfqKvt2pKSV/znspGLP/Dff4OyPX/zyF1haWmLyg2w6xj8vbgWeGgFy+TL+5m/GCpAXd6R/HEd2HgFCFlhkjUEZIA+B5QZFGhMgP4758n2e5UUJEDrGVquFYrHIVm7/+D//J7788kvU6nW2dRsA0eHJnNdwMCRABAhD3YOi85aCsAUB4pg6+paJ6NwiJt58H7H5VXh2Cr4RFV3TDNQPAeUfJQEyAs6JZ3oBSQ0ATiYWKLTbw4Jt4b2ZCVzKZzCZjqPR7+PznQMOz95ud1FxfPQ4xSMElAddxA/OzEfTGvI9j34lA/8ELlOAOgIsp+O4tjiDhWySMzqO6i18urmHO2Qb5ChsxyMANgFgPNSF9LTH/QOnIuASAqst+MhpAVZTcbw7P8Vd8IZmcDD877cOcLtSR9nvc5g1NbKT+VIsAOYsC28UcriUS2EhF2ebr4/uH+B6sYLtdgc1hzLthgTIUAFyNgESumwxkeFy1oSPZBBgMWFz+PlSNo20HcVRp4Pfbe3jdrmBSi9Axw0BNJ4HggCh4HciQCbPIEBECPqjCBBS5UgFiI2fLk+HChBtRAHSRCPQ0A8JkIfeuF9gk+OMjVC5MmkoWM0l8NbiDHKJGAfLb1Ua+HTnGPdqbdQ8Df2QsBtVz5z+micnQEQwOS0q+nzTB2fTvDKVx1I2halEFJ7Tw9bhMXbLNQ6Ur/U8dH0FEVVFLqJirZDCu6tzggA5rODmsVAUHXd7TChwFzWTA+Jn2OE8VDhwTXxBwJBV1U/nJ7CcTcCK0Pxs4D/v3MftSgM1TUdf1UJieKiOOK9xiNYOqa4inousrmExRtZaabyxNI2+ouD39w9x87iK43YbDYfC0AVhQ+Ds6H4r6y2IvPBP+PcQapQagFMEQwiPn41hn7nxnARzhzZafE0JlR3SgUCC+VIFIggRlhkM7Kio9rov1qdC1kChyoWeYV1V5FnI7IJRBVH4aDvoeuc0mpAIkBZQnGUZPv/SHkdrSaQpDaFioUgRqji69g3OYUTBIMmawTwOSVVJV8gdf6C646wjn/d++kOgO72WXOPorpNB7UCBH1Bl6Jx1YW8WnpQAhCVJFNpfCR6Cr9V6OFGHtJKca2J0xPO/APpHaJthHgoRuyEMT/WgTn/6TKqPQrlTLhEgAVvqkQrOUcMmByJCqHphR78A/Edh/yEhcJoAoUMWasNwnHihDQkQhvyJDKexkGA5A/ChPSB/b7hGB9eVkwTEA1j5iJKIKk37MZHSRPbzXGSyhVRCIQFCo6ZqCMjqU9XhqaToE/QdfTWtVbHPDamW0UUyuO6HO8lAuUTzMHyLGGJRQ75+kg2bS8cERMhOMjwJzmqi2gPoq2Ic6J+5NrwfhqrGwXwepWNCQj/cN2ke0Dl2SRHFuR4064ZUo6S02AqT5gwdEwduCYUcqTHpz8DeUtxoDubBsBzD1hCh/qLroPjMwR0JEbD8dhWqNlzvIjssJPpCNbJYp+OfcQXGFXgZKzAmQF7GUXsJj/ksAmRUASIeajwOtwwqRfQ376G9uYH6vdtwy8cwvR503xNX1sHF7fxCjCo/yP6ALpb0m8JYFxcX8fNf/JwJkDffGsmAGF/JXuiZNSZAXujhefTBnQabfuT5OKMWWKQA+U9SgPy3/3ZSATICepxX4FEChDKNXn311XEGyKNn4/gVj1GBxyFASL3UbDbxzTff4J//6Z/w6WefYW9vD81GQ3yjDDQ99Xv0cEYJEAYXQwJE2qO4GpEgCrqGBnN6DoU3rsFevAQ1kwcsOwy5Fh31dMMwBLyGnYSPcfov3Utlf/AAmJMdw2GHu4SECHiIBAESANbSCfx8aRYLmSRUXcFevYmPtnZxp1xH0Q3QJEBMIRgq7IgcsS85XaCTna4Pu7G6CAEigDJbBXK6iku5JN5fmUM+HkOz08NWsYpP7+9jq9ZGAya6ocqBG2RCEOfcAXwEATLoVSegEB7swMV83MKbUwWs5TOYSSXYCujDrUMmNHY7LdQ8F56mcecoZVdMmCarQEhhcXU2zyjb1wclfHtcwa1yFcVuj8FFgrgZZB1YYEl7FAHECQWU+C399SksnPImcorC4efvLc5gMpVgYmSr1sQH23u4W22h46lwfGHkIVrACVw7SYBcOWWBdXECZKgAIQJknjNAtJEMkKdLgHB/MpF2RN7AwWLKxjsL05jPpRGNRnDU6uLjrUPcKjVx2PfR8oR12vm94ENg7iIWWLyFES7KgF+40riTnjrfAxTsGC5P5TGTiiMR0ZgQ3tg9wAFlk7ge+j4RBDpimoZCSIC8t0oWWIIAuXGCABEMnlCyiR9JgEhwmUBSWh9MEoZWZL9YmmYFiq4p2K7W8ds7W7hTbaJhmHAeiwCh7/YR8TxkNQVzEQOXJzJ4e2UWrqbhg/tHIheo2UKjTwSI7FIftSEaQIsM6NL8JcCdCCDL0KGrKoO8fQrNdjy4rHoY0lUM517w2YxrwbZ1FMqtImqa3KVP9mOULdRxPTikIGBkV3SeE9BMZADtbBGNMokURHSVQ711TYUBFTqRaJwpQ2Crgn4AdD2aWw4r0ChQnpRfwgYq3NNCEFiEygtCXnTXh+uPQV4PhgpE6VhVDZamI6Lp0OlZlW2vBOFBmS20pt0A6Pseeo6Lruui6/voE3gsFTPiAitmiVRdhEoMnp+qioiqIWZobL8WUwnUBufW0NvocwjkpTHoewG6ToCuJ8hTshTsh4KWsO9+xIhL1DtuGIhoRBQBrueh5bg8rkPTxNBEip/HgQipYuiYTCJYgE6/D8dzEQQeVEXY3VFtbIPWiw5L1dhei1UgAYHv4riIdG77Ptquiz6NhS+AaqmdOqkCGYLdowQNqwxpDtB3qhoimsZzwNDEsXLgtmwooDoFQM8H16nn+vyb5pYnbd7OuOgMYlZ4DxFkhU7XCV1HVFc4yyqiAiYrgXilswqErCHFmNB3Kuh4QCdQ0FVUJiJp3QkCRFqFjpp4DQ9Ekk3DvSQ0q+K1IIlJsb/xXNE0ni8WFK69res8XkyWkQKR5iPoWAK0fA9Nz0GX1pjnh40rfFUL7/uGFlT0L0jtZHIGmIqYTiswQMPpo0fj7/ti/GkcdA2WQb9VGKHCSGYwOYrK85Ns/mht8zok0ogvkuK7edWxu0i4R9N56Rp/b0Qn+82h4kgqf6QKhNZCzwvQcjy2+KO5xsmM4RQSSroLbk4v3V3k+IDHFfhhV2BMgPywx/eFObtHESDShsFyu/CODlC7eR3Nexvo7m8jqFdgBi7fiA+lqQMeZPBQMHqysrNUiFNVJj/I0oG6rNbX1/EX/+Uv8O5772J5ZRnpTHpsffXCzJTzD+RpECD06RSC/nd/93ecAfLGG2+AFEHjn+dQgTEBcmaRRzNAyAKLOuelBdZFRmVMgFykSuPXPI8KyCB0p9/HnTt38P/9r//FVlhkg0WqEHqwZQVC+BDNuMsIEToMWRbPmMK5f+gdzfYTBAhR5ycpQXQF+sQM0lfegr20jujULNREkkEBeq9QgIj+XvFBP46H1aFByoAKEZ3DITjHfauc3xAgrqhsb3Mll8bPlqaRi1s4bnexUarh871DbNXbaBLQxKCksMbgjskRBcjpqj5VAoTBXR8ZQ8NyPIrLhTTeWJhEVNexdVzDxnEF14/K2G/30VZMOAObJ3G3yADIeeP+SAJEGvbQmRPo7mIiamItnQQRBq9N5XlOfbVfwbfHZdwolXDc68PVDTKIZ0AtqamYNg1cyibx3uIU4lYEO402bhcr+GL3AHvNNjzqNGUChPvEh97qA+s2cR6SAOFOch4DH3FVwRR9PmVJLM8gYVs4aHbYuuyzgyPORHF9OnrRW874TUiASAusSUNja69BBkipKTJAjo5xMJIB8qAFliAXZAbI8yJAaFyNwOXxmLEjuFrIYrWQwXQuhZbr4487Jdw8ruNes4tqnwLfHw5TPY4CRO6jQlEw2lEslEpxQ0fejiERMRHRgL7joNJootnrM2DosZJAga2pmIgouMQKkHl+NrlxWA0JELLAIgXIxQgQqQAhC6yVVAJ/ujKNpWyCgdvtSg2/3bj/UALkYdcGQYC4yKgKZokAoYyZtTkm+f6wfYwbx4IAqV+AAKHVREQDkXaZaBQz6SRs04TjuKh2uqxWqfccXjtsoyVJg8EGc/7+LYFOUkRZCJCORTCVyzKxVO87KLe7fJzNvsMPj0zEkPqByE3f5/FIR01kbIvVREnbQjwaQcTQYYSqACJA+q6Pds9Bpd3Bfq2O41YH5Z6DFoGvpKAI16xYr0JRwF3zgQqXiCyFQG8PBhyYcBA3VORiFrK2jZydQMKyEDVM6OxKIMgfAtuJSOg6LuqdDkq1JoqtNo7blHfkwQlBcKkZFs+9wkZJ8T0ogcvAesIwkI3FMJ1I8BxNRw3E6Px0la/Jgvzw0Xc9tLp9VJs9lJodHDY7KHf7aAVE9JD1k7gOUG6DtG5KRyNYyKSQjETYIqre7WG/WkctVDLxNTjsrqdrEQHpCZWOJ4pCJsm2gQfVKuqtFhzXYRIrbmjIxKKYSiSQs22kohFxvJy9ATgemPSo9fs4brewX6+hSDXpk8qK1ifNNqklGF25IRgvu/1Di0UrAFKGjpwVRc6OIZuMwbYiMImo04dECEERPddDoyvmwVGjiVKrg1qvz7lZMgvngWaPcB+SuVuG7yJhGpy3VYjH+E8iasLUNbb0Y66HQHciu/oOmt0+yq0eDuptFLt91PwAHaoDrxeVbfBEVs1pu79RPZYg/sR1QLaaCBs4obDwoVGWkabxGqW5WYjHkbUsJKIRQVpqQjvVIyLG9dFyHJQ6HV6/x602qt0ek0KcGyWtD0cy7GnsTEWFrWvIWlFMJ+N8t0fjX2u10Hf60BUgRd8fj2E6lUDatsTYU3MBkZoBeK8/bnWxXarz2qZ50PFduLxuxHgxOexzGhTvOykzgkKc1prN9zp21ODGWMqRYcKRiDU3YJKx1euj3KR13mSbP8pP6pHyKNTRiuych1Hrz+Oue/wd4wqMK/AkFRgTIE9StfF7HrsCMjSOYAkhgZUhc+IhlR7EIm4PVq8FZ28bxa+/QmvrLrzSEZR2MzReYOjkpKtleD98Smg6sLsaWGFRl0UkgmQiiauvX8Vf/dVf4a2330JhooCYHRsTII89os//DU+LALl06RL+8i//Ej//+c9x9epVEID8Q/4Z2BucB/acAUA+1XpI3/UHFunJb5GKiBPHOxLOKLp5f3gAZr1ex87ODj74wx/wf//3/46vvvpqYIF1kXEYEyAXqdL4Nc+jAiKgNIDve9je2eEg9I8++oj/7O7usq0b/8h1/RAChB/Qw+v9IHQ27K7kTtWQBFFzE7BWXoW9vI7k4jK0dAY96iomCwNWgISBoQ/zzHwexXmO3zFKgIg6CpsS8tmmMnBmAIXy+gEyuo7ZWAyvFNK4tjiBqKHjVrHGADiB+gedLrqqDjcMXuWPCL385W78LAkQ9qkPfExGTVzNJXClkMbaVBau5+Pr+0e4dVzFZqONYt9DTzH5OAWwI/+ESpCz6n8BAoQ+h+5aCSAy4COta5iNRfFKLo33F6dgR0zcqzRx/aiCz/cOsNvqoK+bCFSVrVtilAWiBFhNx/GTxWlMpOLcTbpZrePjzR3crzUYxCLwUmECZNg9L6w4wo5uAVmFwC0Y3FR9H2lDx2IihksTaby2MAFV19mW6GaxiuvlCoodypuQ5IewJiLgnoAuQYAEOEmAWLhXCkPQX0ACZNS2yICLgqlhLWFjvZDG5dlJQNVw84CIhDpuUJh4p8+KgvOyAERVw1Vy7u3Fg5YyZxEg3EWuqohS5ziPP+2FPnquwx3c7N8fgulMXBEBkhcECAH1TIAUyQJrlAARIeGj6QLDDJBQHcQWWCIDhMLof7k8xRZYhqZiu1oTFlikANGNMxUgD9uaJAGS1VXMR01cLmTw1soMXJUIkCPeJwQB4jxCASJqbCCApZBVGM3ZPHKxGOcrFFst3Dgq4bDVYVsdWg+jup0hpBuS4oODHlFckFWdAqQ1YDodx+rsFAwzgt16G7v1JrZJhdPr83RgFQoRH4qCJAGxURMTCQvZeAzJeAyxiAlD16CrQkcgyQzuyPcCBqOPGw3s11vYrnc4s4UIgh6EnQ8dlcytIgUJkTlkuEP7iKW6SOg+MiaQi0UwmYgjE48jbsURMUxu2OOA7ZHnW7YcCoRKotZs46jZxk69haNuF3VShDAwO7RFIxBb9ymLyIeleUhFDUzEbUzGE5hMJpCOWrDo/AhoZ+sometA13ACgb2Q6Oliv97GQavDZGjD8fg8OPchDIemMZ2Kx/DadIGJFYfGs9HE7cMijpsdUKc+j+cIoUWKgqweYaXU0kyOv31z/wjlegOe7yJqaMjZgojI23EkoxFEWSGjwVQVaEyCEKlE6h4HlW4b+7Uag/C7jQ4qPaqJBvdhAPWIupQIsJxpYoIAeZoHRIDFLJimPrSDYnsmMa40Hj3P5/lUbDVx1Gxhv9FCudNH0wtYJTQw/gqfXSQxpfkuYmqAjKFi0o5iNpNmkiEZjTLhxiuF7KBk7gRdgzwfjueh1unhoNHGQbONvVYXZcdFO7Qs45yaU0HjYpkMlZZ8VCMEiAwc5+uB7yGiKkziZqMRTCdsFGwbGduGHYkIVRTXnvYyBZ4/tJ9q9Ho4bDaxX29it9pEpUtqjkCQvqF9mtxF6WpkqSpSpomZpI1LU1mogYd7+4co1+twXBeWYWAqlcBEKsHrI0lEFKuyNCiayuPa9sC1uLVf5n3uuNNG03WYiKTFQyQKqWksUrnqKrJWBIWYhYl4AtmYhUQkAkMnW0+h6BtYm9Fa9XxWMdU7XRzWWzhsEuFIhHqflVekxhKKyvPugp7jDd/4q8YVGFfgsSswJkAeu2TjNzxeBYZ3cEMBsJTsiou86ObyEOm1EWmU0dvexPHXf0Rnewtqowa1T7F9wxisURxVSqPPI0DoRlI+B9txG9PT03j7nbfxV3/5V3jt6muIJ+IwI+bjndL41d9LBZ4WAbKwsAAKjH7nnXdYDVLIF8KQwe/ltJ7Zl44SCtx5fQ7YIwMWRwmGgYLqMQkH+R0nvusCBAi9nsaXOp3oN/3hDmPq4lHpYVBjP1b6+0lbk7MRi/PO9UmL/V0/b9B/OmhED8XoQcB2Qfv7+2x9RaHRt2/fHtThIsc7JkAuUqXxa55XBQQJ4uP4+BjXr19n8oOUIBsbG0yAnF5LDyM1BWAigAS+xocEiPB6DkGyVBbq3BpiS+vIXlqHWSigb+gc+Bw6UQ+N4MNPu6ilyvOq2dP/npMEAN0EEZhCodlMgBD5wdkNQCFiYimVFMqK2QyDWp/tFEEWSGSjVO67DJoSiMEP+6GdxGgryrMiQBgwCu1R5+0ofjKdxeVCim2e6p0ePr27yxkl+30PNY98yAnMoO7PYdAyz54Rwu1ErR+ZARIqQFjtwm74iGsK8rqGK7kUfrEyi3zcRqnTw+1iFR9s7WGz3kJbFZ75ZGVjBgGswGHrrLdnJ7GQS8GmjI5WGx/d28VGuYoK29lQZ66I/yXCj2saXn8HGcRhACypLijzQfN8TMSiuDKRxepkGgsTKe6I/nz7iEksyhihznwOJeHUYeEXT2uHQGe67375CBAxJqriQ1N8BrtnDRXr2RTeXp5DLBrFTqnF5//FISmDuvBZFTRKgox2RIvP4+1loOg4uSLFaIyES48oP+SzR3hFD8N5h+Y7vPZY+SaegGhsiXyk7BUiQNbzSbzDBEgEN8gC6xwChFQsg1UddlNzS1i4HukziQChLJifLUxwNkrcMhkQ/vXNLdzkDBCDwejTIein95/RZcEh6IGHAimwEjauFDK4ujDBAO/v2AJLECBkQzPIABmAzqPd0eLoiXgghca0beHyZAHz6QQylolyp4NPdg6xWW2g7rrcaR0avo2QV8OdZvg3SYAIQjCpKZiOGljOp/DK0jSg6fh2v4qNUgO7zRZafQcaWT8hQMwPkI+YWEgnMZuOYypLxIfBFkqk8mi0Ouj1RWA9NYgTqUWKlZQdQ8Q0uDv/uNnF9QPaK1so9rqouw66YaYBhyiH4y1mkMKZPSnVxZRtYLmQwmw6gXwiDkM30XICNElN0u6i5/T5Oko/NPYR00TCjiEaIXWIwpZjW7UOtqoN3K9UUel2mTiiYyJ0nskPz0fKUDEdNzCXiWNposDfRdZCBKg3Oj20ej20+z0mPKiSuqbDNiOIRSOwo1EOF6+7HnZqTVzfL2Gv1kTT8dFnQk+AzDQ/FlJxvLc4jcmkzTZde7UGvt4+4IykviKIiAGJFQC2pmPCiGIpl8SVxQITQ7e39lFttGAYOjJJC7OFNKsOyP3a6blot3pw+i7PeQLD7WiE53jCNqDoAdqOw8f37X6Rx6PU99H2OK48vI2Qs0bgDqSkI5VelFSQtoXlXBbz6TgmEwS2q2h1XSa6Gp0Our0+37/QWJAKImZFYMdjMCMGh55UOl3cPa7ifqWJ3abIxBmqT8IMUrazI6LBRSGqYz2XxFI2yXlSlm6i03PR7PRRa7XRJjswUu+QLZZpIG5FkbFj0AydAfj9Rhs3Dsu4T9foXp+toITl01l6t4cRIKLBQPM9GL6HTNTEXDaFefqTSbAixfMUdOnY2h10+30mBqiSBs2VaASZsA4ufBw32rh5UMF2pYlip8uEWZ8IMM4GEvsVUTy2piEXMbGcS+LNhQK0wMXNzV2U601oqoZMwsbSdJ4/mwhgsj1zHU8ElOvkW6Uh0A2U2n3cPijjfrmOw3YTdafHdnS09iizJK6prB6dSsSwXMhgMhln1Q3FnrTbDlpEWHW76DguKzuIXImYEVZ/Zewoq3/6gYciqTYPyjy/Kv0+2q5QQzGxd+o5+cGn0h9e497Tv2cdf+K4As+3AmMC5PnW+0f4bZIAkUJB8WAqQt2EnQV1HpiU/9FpwCgfoLt1F6VvvkR3bwd6pw3V6Qv/zfAGclQFci4BEnZ70g0BdaTSjUsul8OVV67g2rVr+PM//3OsXVpj8oPkj+OfF78CT4sAyefzTHysrq5gbm4eqVRqoBh68atwsSMcPNCHxAKDjg8Bewbkx4jK4knVFhciP+RpMJ4mfG7l+DJIGj748XFRJ6UkQYgAkaDYjLcAACAASURBVGmgj/Be/a6kxcUq/fivGgXj6F6+0+mgUqng3r17bH9FeQlUi4se/5gAefwxGL/j2VVArmdWNm1v45NPPsE//fM/49tvv+UgdFrfF95bBiGh4urP25gkMcKOVc9Owy0sILq0holXX4M1PYV+xISnUV8qAb+iK1L+8B3ID/55VICNoeM8/53tTTiwVxAglE8R84Epi4KNs2zFs1pIMPDyh81DBmKPOn00qBNSIQJkCGBIBcjINn6SV+B/etCI48FZNwRmTg9JCBcLT3/fx3LSwi8XCljLJpGwojiqt/HhnW0OjC4GKpoBx3qLsz5DAXLmjL8AASLmnQxFDhBFgKQKrGeT+MXKHAOY5Dt/t1zHf97dwe1KE03qkFY0GIoqQoZ9B5OWgVdDq6bZAlk1EVFxyFZYexQi3ScAUgQty7Bi5pvCDATRoS0CWwnoJgIr4gOzSZstwRbyKSRtE8V2G59sHmCjXEeJvMsJAGQcVYwH5R+QguplJUDEzBZ+/OQTH1c8FOCxxdj7q4vIxuMoN/u4U6wxoL7d7KBPgcFMiA53gdMA+ui+cJLUkEHKgoCln2FWiLzTCj93iK+e0XcuZjSBrkRg0RyaDhUgggAhBUiFCb3zFCDyuESn8vCHVVI+NZIB87bFROFaIYl8ymZLmt/cuo8bpTpKUNAla8DQu36Unji9gMMz5VwTCx6mrQjb5F3Kp7E2kWGA97f3D1kBQrZDNJ8H1j+n1BujdSeK0gp8TFgRXMplsZJLMQjedBx8tH2Im+UqjjodDrQPFLGe+X/nbNqSiGX7Ht9DnuzgSP0xkcbqTJ6tkD7ZPMLtYgOH3T46rgtdIcsrBTlNx0zcxlohi8lUDHZUgxv4qHR6bH1TrrfR6vbgciaFz8oDsmGaSNhMJBBI23UDbBw3ca9cZ1XXcbeLZiCyOUQOgciGETktPpJESFgaFtM2VidzbPGjqxraboD9Vg+lVhfVVgudXp+VlLQX6FAQi0SQjttMviTsKBMKBy0HO9Um7haLKLXbDPx6JN8g8oNINkVli7j1fJyzeSYyaei6gWa3x9ZNx802Ku0uW/2Q7RX9UB5FMmohHbOQi9ucq+NrOo6aHXy7e4SdaoNzjyhvgW7GmdAKPCyn4/jp8iwrb7q+i51KHZ9v7WO71kKPCZCRNkY6Nk3HlBnFaj6FN1YmOH9lc+cYjXYPRsRALBZBKhFlOzT6d7VWD5V6B52uQ6fHBEjSMpGLRzCZJLCaQGuTbahuHJRwq1TDRq2FctcdhmEzES7JD1Ij+YjrwvJqJpXEciGHfNxCRPXZcuqo3kGp0Ua13UGbrA1d2nMURE0NCSuCbNJGJmEhFY/y9fWoIQgpWhNkjeaNZpGEIDllrsRVYCFp4a3pHBMuUdPg7IyDWgfFehvlVpvHhBQf1PhlRUy2gJog8D4WhabrKHd6uHVAyocGE29kRSUejs5Su526zg42uDAbgzKVFHDO1lTCxhplGGUSSEVNJtQqrR7KZPXWbDNZQGQZfUtU15CxophK0XqgWsTQdX1sHTdwr1Rncv+o00MbKvrhdYyvX6zI0DARjeBSIYn3ViY5Y+vG3V3UWl3YloVkwkYunYCmqZz1RfXv9D1W/BAbqZJNGM3lvofdchOHjRaK3TZaTp/XAGWr2KqKXDSCuWQMc5kk5vJpxCMmW2w12n0U6x1Uml2eXx3HYaKDCBAiGTMxi9UplDVGNe85DraLVWyX69ipkyUWKb4oD0hmFJ1Fzp53h/Ts7r/HnzyuwLgCF6vAmAC5WJ3Gr3riCoS32ANZpnh8oVg0JkFCKb7pe9CbFahHO+ht3kHlxjfoHe5D73WhekLEyg8epx6qh51xZxwgNzsq8Ch40OljbnaOO/9/9vOf4dr71zA/P883FxcGY564BuM3Po0KfCcCRD640g1+JIJEIoF4PA7LsmAYxg92DpypyDhjMEa7TQe3bI+p/hhACxcClU4exOhxSgCVXiGPS5AGwhN3eFgPRzEvSiA8jbn5OJ9xer8hQJgyPygstVqtMiEyAFou8MFjAuQCRRq/5LlUYHTtSmLvi88/x//7P/4HK5xofhMJwp7LF9lfBgRIeP0PFSCDkwkUONEE2pkpRBdWMf3664jNzcGNWfAM6rUls+rQFiIkTwTQeVoz+lzK8xy/5KQC5AELrECB6QO2H2DWtvD6TB4r+RSmklEGxH5/dw93ytSJDbTDsFkCeISBadh1ftKM9MS5DSNYH8U0nU2ASMMf9vAmv3Dfx2o6hv99aRLLmQQ0RWWbjT/c3WbCoawY6FCXfxCCbJIAEZeM838udK0aDYgVFj6xwMdKOoGfLs9gIZtkv36ysvrN3V3cKjVQZ2sQCrTVGCDUfAdpQ+XufAJmX5mfgGpouH1cxa1iBbdLVZTaPQShUuMkARJa04TKDZH34MEKFCRVHYvZJN5emcFE2kbf87BbreOL7UPcr7XQ9BXuZucacHC3CMz9IRAg/DSgEJjuIRO4TID8dHUBU6kUOo6PzVIdH9zbxb1aG13NYBJPbCcj3dBCVjY0wTqlAJGd44Pf4etH94/RnWT07/zkEwZRSyscGcvMQLganGGBVcFNCkGvnGGBxe3T4dE+QIAIr3tSgRBR8WYuycDi/EQa9X4fH9zdw/ViFft9l+15yJv/ZHzvkPIRJQr/OaAg6gAJJcBC0sabM5NYyaaQj0XYDua3Wwe4WaqiOsg+kKTnKAg7wgpx9pBQlGR1DXNkg5VP4+r8BHxVwRf7RdwoVbDZaKDCihKh4pO2PoN7zJG/yG/k8/d9zCYsvDNbwHIuxd3jpWYXH9494P2s6gF96nYPXGQiBhaTSSxmCPhOMrlRrDVx3GzhkO7FiCxxArY5chTa/Ty2jCOQOGsamE0lcGlqEgnbRscFdqptfLl7hK16E3XfQzcknWlHIhVYhHI4fBfTdgSvTeWwnE2hkIzD9wPslmts07XddlCiQGff5SBpGgeR1SQyE8j+KWaaSMZi0A0D/UBFrdvHXr2Geo8UIAH8wANJJuKahmnL5nXx9myW7aSoa52sfDaKJVbDEEHapMwKAur5+kih0CpsVUNc05HQDcSjUcRtm+2M9mp1zh5pOi7XheYjKYRiIQHysyUiQGwmQO5X6/iUCZA2uiEBIu/picwiAmTaiLAF3Nurk0iTCqjWQbvvwldVBrKPm02U2x3U+g4r2Zp9Chyn/TC0F9SBtKliKqphMWXj8mQOVjTC+Tk0Lz+8f8g2YUwM0JyXBAip34iIU3xM2FGsTRLgn0LWjjNesE+5NpSz0u6ixvZiFPjNmhEx81QK6A6YRMtbJs+FXNKGnYix5d5n20e4X6nzuVAwOmdhsDAnQMLQMZuIsfrjreksbF3FTqXBCputeguljsOqFdq36X6KbBQNDWxXRjWjHJdYJMqWeqVWG5VejxVTpAoRTQrSamz0snd+o4EgT30kTZ1tzOYzSaxOZZjcoPE4qpO1VwPlHmVgkDKLAugFER8FjaOCnKljLpXA5elJpO0YzxW6Pn9+/wibpJgIFHTC+y+qoEn7n65iMmJiPSRALBW4s33IJEcul4Gi66i2uii1yH6qyfkePSgDSzPawWh38DxS/rgcgt7xPbi+x0RoVFGQ1k3MpxJ4da7AqlFdV9nS6t5xGXv1Fip9D62+D88Fj1NPIQ2LD10lpaeGghHBbCKO1UKWs2goO+uo0cI3O0e4X2/xfkLnNZr7M3huFXdK4SA86j7oOd4ajr9qXIFxBcTqfOv/+kDe6YQl+aE/GI5H/vlW4HwCRAIR5P1IN4ZqrQhsb6C7dRvVjdvoF4+gOw5U6Rs+ogAZPLacd10JpzHdaElrndXVVc5+IALklddeQaEQWh8934KMv+0JK/C0CJAn/PqX/m0PAI58Qzre71/EgT0JGTz8CMcEyIs4gj/OYxolQBzHQbvdxjfffIN//Md/ZCUI5YCQ5ZuuC1/tR/6MECB8vxACkOKdAgV0TAttO4fI3BKmXn8D9sIi/FQKXtSCS2YLJwgQoUD9cRAg4i5J7vFEXngM8JINh4Io2ZD4PudHvDU/wVYUacvAUaON37I1UxPtQGXQgX28Q8UNw2QXuGwMSZCHjbI0Bhp+oFR+0G/qtiUCgQJM19I2/o/lKe6c7nsB7pdr+HBzFxvVFmqqiZ6iCwKBp0YI+Dxqij02AULd3BSG7mMxaeMni1NYyqWE1VCzjd9sCEuuqkve5woiisYWMWpAnu8KshGdO57fXZ5Gyra4S/huqYYv9o/YZ9/zVZ7jg/qGgDzZerF1FZ+a8GpPqAomIxGsFDJ4c2UG8VgUB9Um7pVquH5QxEGziy5Ht1P3vFQuCMsOJkAo0+QltMCSChAxtwWYnvT7WEsn8LPVBcxn0wyab1Ua+O2dHWxUyJLMYBsWKSIYmEmFWTYDPQVvKaNzcXQ2nhyX0VfKd5wmQDis/oQdFKl7CNT2kNSEBdalfHIkA0QQILdGCZBwvXLvekjgcA1CEkQSLQSUEwlQMHWsJywGltfn8vBV4Nv9EluCbVCYb8/hDAdSAg1/6BNDmx6ef374h4B0AphNrGaTeGNuClOJOMPA29Umfrt9gDuVOhquF1pWjdbrLH2JyJ7heacobKu1mkvh3ZVZWJaJzUoTd8qU31LmznGyTmKznQGRNKoAHJKxDKpSRzrABOmfLE9ztgQpBXYqTVZEbdbaaDMQT/V3kSYSI5nk102nLX5O3CE7L6pRqEBxA3o9Ked494QaOLz2iRCaTcbx6sw05rJZJiSK7R4+uUdESx0l1+E8EPouIkBI8RInuzbVx1LaxtsL05hKJokOQrHZwY2DIlt/7fdc1FlxJ3J6aB+gOSTUI2CVj6npDICblBWi6ej5lAvRQcftM3hLAR60P+SjEazncljPZ7A+kWbbr80SWYFVcatUxi4RCyBCiFQqgiCg3ZhI5whZbpHVUyAsv5J2nP87kSwtCpqm4HVWaRPpJgiQ1VQcP1ueZTVAN3CxxQTIAROxZxEgSU3DjGFiPZ/Ce6tTyCVjaHZc1LoOd9dTlsRmqcwKJlIXtf0APZ/Cr2lPI/ibgtQ9xNUAOQ1YTsbx9uwEpjIJqKaB+/Um/oPWf7keBlfTKYhweM3zYCkB0oaChUwCr81PI5uM83XluNbCnd0i9qpNJj86ZGdGlmFExjGJSjOB5oKHKBF5ho4528Z8Lo2FmTwH0n+7X8ZmqcZgebNPtJQ4XmKa8qS4LGRYcbmei3Pe3+fbRCTWsNPqouYSkUFXPWFoRTlCpHQj1Ripeig7hSzK6NrY9YiI8vgY+yHhRutabPcn17dYjQ9euGmOCWWSwfZQ0ykb09k4O2fsHtdxUGvgqNVC3e2jr4prB30KabNIiUhrLoEAc4k4rs5MYSGXQSphodzq4uO7+7hFAeWOjyZb2tH8EoRgSqcMJAOX80lcW5lC3NSxc1TlYHMzbrN11r2jMnarNRQ7bTRcsuIklae4xtM+qrK9mfhcUsXRuZOVmum5SGsapqwYlnMZvLIwxWH2tNbovuHG0TFfr+tEbPmkyqOzAWhnpP8phEkBSJKCKkZkVQYLuSSm0nG0nT6+2TnGRrmB/a7D9nAu1TzcTE/ecowJkEfe449fMK7A91SBMQHyPRX+x/O1ZxMg5KnKIIRC3QcuIl4faukA7sY36GzdQW1nC/1qBSpJLX2fbwLpkwaPy+F15WHP4VI2TbkB1HH66iuv4m/+9m9Y/TG3MMfWR+Ofl6cC34kAecqn+aKqC847TWlxJUFHYYk1fIR/2udzWqXxtD//KQ/nS/1xYwLkpR6+H9zBy7UulU2UafNv//ZvnAVy88YNlMtlqJrGeT4X3RfEdvUgAULXf7K66htxRKbnkH/tddjLq8DEJDw7iR50VgVQCC3dboT0x4+AAJHkx5AEoXMn8IJ+tECFRTYkgY+lZAzvLU5hMZtAwlA51Pc/Nvdxu9IILR4k+SEf8od98Q+fvAKICaH3c176IE0iIVQ285Ae80SAZOL431amMJuMoeU4uFeu4aNNytxoo6WacNhZXL5bEiAD9/ezv39EGXr+uQjInbMWQjsby/cxn4jh7bkJzhogG5SjVge/3djlTIQyBbL7ZFVusBWHqghzLlMFlkg5sjiNuXSCbZx2ag38YWuPAXvqbqagY/lDf5WZHeIoBDit+i6yJmUyUJB0BpcXpjn8+/peGRtHVbZhKXUdBpAJFCIAlWeCIiJvfzAEiEIgnAvb7WI1GcdPVxawnM/ANE22BvrN7R3cLjXRUrSQABFPEeKPAHDF71G4cBTKCnUSg0yWcGRCInboyvRgKwkTeGHos7SlobdxxzURACEBQgDwu6tzfMxsgTVCgBCwRu+l9SpzSCSBO/rsIwK6xWenNAVzhoq1XBKvL04jGY+ypdNWuY4vdw+x3WihERKb8vDY4o3nqcafQap7mmNk3TZhmXgll8bliRzWJ/OwzAiOWz22GPpg9wh360SUirBjEfIsCNYh8TO6sgRgSedPVnJEJNB6eHd5FhOpOKsKditN/HH7ADt1IixUdImACAjaH56xHEEBfYYqBFVFVjewmk3h2vIMUrEIDuot3C3VmQAieylHNXgNEK1Ba9EiMsGkHAODr0WUB9DuO+gywE+fLghE/naFVw50eIgEAshezmSwmstibTKDnuvjk60iE0373Q4HkxP0TZZfNgLkDRXzcZMJn1fnJmHqJu4X27hXbmKjWsNBu4tGaJ013DMFCSJmgQCwCRanjAS6fnKmD9XecxGQfQ+Bv0RIELGdjOMnC7NMCFKOASk3vuKMlRqOnT7qBJxzZogCIxw5abcnuuvFH7LnMtgmmtRk1GHvwyPLWn6AEDZSRICspOMgBQiBxF3fYwXIx1v7IQFCodWCBBDP5QARILOGjiuFJH6yOoNcyka1R+9r4av9MhMo1V6Xu/tphZKijkO3QzKYLfDofJWAyfzpWBSXc0lWMpLFYKPn4qO7h7hVrOKYiBtqpNRoLQUwXAdpXcWsHcVKgRR5UxR+gptHZWwWa9itkALI4UwV2d1P84b+R8QUWUkSkUIgeZyUBqrOKpDLs6QIsjgYfbfawLcHRRw2O3CJZOLMrYAt167OFrCYjSNt6axw+MP9Pb7elp0AXVo7qgYNwl6MCKmhyokIEbAqhH5o7IU2SfwRq0vuZpIIkar5QQLLqUudmGMmKX8iOizT4D9+4KPZ7qLTd9DzXDjhdw0/fUjMkUKJCLeVNKmp0liZyaDv+fjjvSPcOq7hfruHqktriJQ7pGYKkNYUzJg6ruSTeH9lmkPni60+224e9PrYbjRxr1hBqdVhi8kHz3Fo6yx2cLpfCFgtansOk7ZruTQW81nMFHLouAG+2jnmhoP9ThtVx0GHSBOa/9QkI68M4X0iK7cApHQVU5RVkk3gtbkJtiujfJN75QZulRusNqJsNW5OGKbNhEckxum8yv/gbv7HJzSuwEtUgTEB8hIN1st5qJIAkTc/4oGDCBB+8KDOBs+B4XSBwx30bn7BBEjj+ABOs8EhjyqFPY50UsmbXykHf1hdSAFCgVaJeAJvvvkm/vb//FsOQac8ECtmvZwl/ZEe9ZgAefKBHyVAuJOQrWSEtznfoF2oE/bi3z8mQC5eq+/6yjEB8l0rOH7/s6iA3K+3trbwwQcf4KMPP2QVyP7+Puf60J500X1H7FfDfUr21fHdBHX1ahGY+WmkrrwCa2UNxtwi/GQWXYWcpTW2EJFd9T8OBYgY0UEWVEj9kAKE9n9JgCTJuiQllAwEyJClB1lD/HpLEiBAj6w7TtiPDsHNh9ELYrzkzDqvVUX++5P/XTiZh/755LmuAmvZOP5shTrQLdR7fdwtV/Hx1gG26m10VJMtjkROwEjP/aNURhckQATQKoAizkTwfczFLbw5S9ZhaRRSNtul/O7urshE6Dlsm6Kphsiv4hAOn7Ot5hIxvD8zgUu5FPvXl9odfHBvD3dKNdR6HrpsLTPsKB0SIGI0qYOeOtinLBNXC2msFTKYLeTQdDx8unmIO8dVHLV7aFBIK4XCc1fsMEOP82S5Sj5b+rxsIeji/j/8f3p+8F3EnC5WkjZ+ujyPlUKWA4p3a238+uY2bpUok0ULPeg5/ERAqCPPIOdDVAJ6lvNqxItXrK+HSKGkMmM0CFmsPqFAoAwQEYI+JEBuhgTICQssJkBEaoc4b9E8NrpiBgB5ECCGABnFx0Iqhqtzk5jJJBE1TdQ6XdzaP2Jy7LDrokbWwAxskqUNTTkCu3WmEQlEt8gGRlfYUoqya1ZyaUynk0zs3SrW8fVxFV8clbHTJqWRUCjxmg0EcB72vI9QSxKapXUkVCCk3qH18ObcJBZzKaRiFsrNLj67t8+ZGhU/EHkaEADo6I/YxwXpQ6qstGFwt/alXBpvzE9wdsCNgzJnwdwjcLnnwVMNYdukUJe3sJiiLYLWKP0mOx0G90M7qKE+TTbshSQIf5+OmVgcl/MZvL0wAUXR8McdkeFyv0FByT1WjxCIHQ98zMZMvFJIMUBPaoGOA3yxXeZsku12hwHZPttCi+52+hnG3odnPrjwyQ5A8VuSAWzRBSCtqljPpvCz1Xlk4zaKrR4Txl/tHoogeDVAT6GOd7FfmgzQi3wgXlm8b46QWKefDwbHcZIAIUvAqRQRIP6AANmqNdFViACR8dySAFExa2h4hQiQtVmk4hYOmz2eW5/sFNlKrBt4TAirZF9FFlR0jKGCk/dkttAGdJ9syXQsJUhdkcLVhUlWiXy5VcTN4yo2W02uLwW6k9oh6rqYjBhYy6VYQbcwKTJt/rC5iztEYHdFdpKvDnOD5I5M40MECK0Xk65NfgDLCzAVs3FleoLXm20ZTDgxAVRtsiUU4RgxyuhJxvHm/CRmMzYMLcBevY7fb+3iTrWJeqDBUVSoZJ1I65HIyHAFid8kvxD7wOiVU47Xyavo0AqL6jScT2fc7YUEqEYKGWJcwmdEamIhkkXue/QpA3tGOSVDlRJleswQ6VBI4uryJHRNw63dMm4d1XGHVFV9lwkQUTd/QIC8QgTI8jTyyThq/QD3G218dVzGnUoNO/UGK2iImBXXxFFqcKhvpTnBRGiotkp5LhbjFt6YncAMEYCWjcNGDx/d28fdSh31wEMbPvrh/QHNfyKcZFacJFRothFRm0Ko3FqcRi5ho+n4nG3z5V6RlSS9cH86Tfte3Ar0WdyBjz9zXIFxBR5WgTEBMp4fz7YC/EAqH2XFQ9eAAKFONsXnkHOt24S7t4XWt5+is30XvWoJfqctpL/0IBl2FMnnDRkC+LAwUwZNvABxO46ZmRm8++67+K9//V9x9fWrsOM2d1ydo1t8tjUZf/oTVeB5EiAXBeae6ES+hzeNCZDvoejP6SvHBMhzKvT4ax6rAnz99X0cHh7iq6+/ZgLk17/+Ne5tbj428SoJkBFEXQCQTIBQ4LQBNVOAtbzKBEhs+RKU7AS6qglf0fnBVhgnhI/QF/FweqyzfTFffJoAYXAtJECoazbFBAgpQCaxmImzH/levTlCgARMgFAXLEF/wspDBBLL/5135k9CgEisRQK6BG6RN39Mo472OP50ZQqTiSgH3d4tVfHx/QPcp2BcRWQ8iGGVBEho6fOQoRk0AJzzGgm3UPc3g6Xkkc8EiIc528Kb0zmsFtKYSCdQ7vbwu7t7IgC322MATdMEARL267LNzqRl4s1sElcIDJ3IsHf5p/ePGKjbJlsOh4AiOnZxLvRD8ejC8kj0pJP1ClmXvT8/jaVcGlY0yp3GH93dxUaJLIkCdCj/g61b6Ptl25CE8QQJwEoENcCkoeFKPoX3V+cRj1q4VxJBvl8cHeOg3WFwl3MjpMe8kI8yUEsgHYGAyykKQZ7msGXF0LBXbeCjjW3cqzTRCIiAIAuqsCFKAqhPsGxOEyCkAIk5PSwnbfyMCZAMrJAA+febO5zJIgkQKqrophYAOD+PiIT48Gcw4gM1kSAwZP/9yQN/2GmMmqIMYEz6flaAuEhqAaZMLSRAZvl55FEEiLT9Ok28yOPg8WBbMBd5y8ByJsXExcpEFrZhoN7ussUT2aTt1xood9po9R0OFqYdkrr9LZ1yBjTkbYuDkGdTccwlbWRjEUQjBiudPt4+wtfHNdytt1GkYGJVVFXss1IBIlfi6CDLHnWhAqGxK1gGk4FE5K1NZDlE+bPNQ9wu1rDX7aJK1jdEToRTh1fFCLFKyipSZBSsKNayWazm01gqpDjE+vOtA2wU6zjsOmiQuoqBVLLvISOdQSvdwI6R9gMiP6Q2iAD34TWDcisJVve5xglVxYQZxXoujWtLM4gYJq4f1dnyZ6NSQ6nb5X2TMoPigSeUdvMTnBkUNSM4anTx2dYx7lSaKLkeWpStwPi2tBgcHt+om9Hw1OWztXiu5noGnuhYj0bZ+ura4hRMXcfN/SoTo/dqNRGYrSnoU015aAQBIleG2GdksU/N98GXS+pbZiK5WE4TASkJkIAVHB9v7UISIB4B+yONjElVwZxJ+04S763NMkl396iCW8d1fFNq4IAt0MRYCDMoqSgUFpaSBCWKghSeSU3BtKkOCEXDMHFjv8IKkDs1Cgrv8fmyIsfzmMC+OjuBuWwScSuCo2YLH2zuMlnWCfcrcc0T9w2yl5+Oh+Y7/Quqm0m2ZK6PfCSC1WwGS/kUFgpJNPt9JugpDLxJ4L9HShlgjgmQCcykbc6a2K/X8Yf7u0wS1KGhx1Z9Yq+lxg22PmPVptBXSZWjtMA7u4VANowMCbKz9qrTz7m0PT+o3BpmDw1uuoaXpgHxYCtAXguwmkvg7dUZxCIR7BSb2Cg2cIPswNqklBCfRdcMUqrNRDS8kk+xZV0uGWflJFmWfbRziI1KHVXOXyGciNROI9FEA3NPOQsEWUifa8NHFpQZlsC15VlkEwlUegE2y018sXOMnUYbHQ3oqeB9hd5pBFRrSdoKlEr8F7Lr1Py2mQAAIABJREFU8mEHLmbiEbw6lcNUJokIzZdWD59vHeJ+tYGW74Z2d6SikwcqdTtjBcgTXObHbxlX4JlXYEyAPPMS/8i/YHDRlg+BooMJJNclAoQeq/tdoFlDb+ce6t98jO7OPXitOkBhqfywIG6oOQ4vtFSQPpQXIUCymSzW19dx7do1/MV/+QusX17nhw1Np4DUwZXuRz5QL/7pjwmQJx+jMQHy5LV70d85JkBe9BH68R4fPWBXKxUmPT7++GP8y7/8C27evAnXdeBRp/sFf85TqgmIiAgQHUimoc0uMAmSWn8VemEaXT3KXb/SdmPwKPodANgLHvIL8bKTBEjYsc73U5robGQCxMJ7C5NsgTUkQPZwiy2wRgkQggwFECVCiR80fDgJdT6+AmRIgIjOXkmA2LqGtVwCf7oyiYmEhVqvxwTIJ/dJAXKaABnpXQ5tS84bjIsQIKLTPLRJGihABAHy1ikChMLjr58gQHS2qpHTzffJM17DejzChMPr85NsB3fzgHIPqrheFuQJ5zOwckOE2nLXs8y8UAKkVLIES+Lny/OYTibQdj1slRuDjmPK/iDCwSUveSYdRnuGJaD3QyFAPCZAVlIEwM5hJZ8NCZAWfh0SIC2oXA8qBWWyRFTAUOnvwspmaNQm/05jLgAsYbSjwPXBti4UPjzcuUKA8YTfvqiv+OGe6TA8WYzphQmQTo8BdLI5ovUqaKzzFSDi68R/p6wKW1cwEY1gKZ3EK1N5TCXjbPnU6bvYr9ZxRCqFtiBAyN6GrbYUFVEOWtaZ8JhM2CgkYsjHLUQMja1oNit1fLB1gBulOo76FKItvPdFkoTo7pczXsLkw+1W1oUyRihU3GXAfi4uchHeWphiEub6vlBSbBBg3+2hr1LXvcxAkd8hbOkoH8hCgNmEjaszk5jLpJCkQO1Wh5UkmxURft4J6DohaHBJgIwelyBsBeAtgO+TqkMG3dUhARJXVOQ1nQmQP1meY8CX7NZul2q4Vaqg2BEECNn9UEYCWfiJjIw4Oo6P+5Umh2VTNkkDCmctyU59MY4PEiAnwW4CWklrQzOMahkSXxTunkpivZDG69N5uK6PT8mKqFjBYaeDmueirxH4S+8ScLoEf8WcfzQBMjqupL6xOASd1t90aIF1FgEyvG7QtxJhQVZtl1kBNQtT13Bj55gt4G7XOzimAHHa+9iyLCRopI3lCAFCI0rHnyAAXvWxToqCS4uIRS3cJTs5ykSq1HHU6TJITYRUmjv643hncQYTSRuu42K7UsMnO/sMkDusKCR7sZD+4sKHVAgrQEQFdALP/QC66yOj65yDQUTeqwsF9IMAH28esAKp0u3Bdcj2jRRVwgJrPhNHwlRRbDXx6fY+7lQpO8ZHM1D4u9kuKrTRI5JPECBE4I2QICO7jDjCkf0rnM/072lePYwAGfBa8kJJwApb4g1ZxxHu64T6jLggUl7E4CEDD6vZON5dm+NcnMMaZVzV8fVhBQetLp8Xrz/KHGHCSmcF0PsrM0jbFg5bPV73H5NVW72JDtdCHofY3k6qQOR1USjB6DgSKjCpq7icS+H9lTnYkSjuFZu4fVzD9cMKZws5hgqH9xSuDvSA9lhJc4tmD7l/c+aX76BgmZzfNZNPIZtNodp18SllC5VraHoO741kTSZUOqO02ZAIeSFuCscHMa7AuAJcgTEBMp4Iz7QCQjpO8tVQShpaAdAlhqT8dNOmdNpwayV0tjdQ/eZTdPc3EXRaQhkiOyBGCBA6YCJAuEvnYUBGeC8wMzWDd959B++//z5+/sufY3FxkTNBToSw/kgAkWc62M/4w58HAfJDU37IIXleBMh5wcY/1Lo+4yl/oY8fEyAXKtP4Rd9TBVqtFo6Pj/Hpp5/iH/7hH/DVV1+i3e7AdRxpTv3II3sUARJQ1oGdgF+YgrW0gvyrb8CcnkPXiMHVCPKQQKXsnxzsjI/87pf5BQOwILTMYdsQtjvRQAagycBlAuTdhQksZhKIG0IB8u+UAUKdjWcQIFTBgSL3TFhFQgePT4DwO6XnfZhpEFEV2IaGS7kEfrEsFCDVnrB0YQKk1mYFiEMqhXCwhEJF2PpIsO6scbwwATLirM6AHylA4iEBkg8VIJ0efksKkGIFx90+uqwA0YR9iyQhAgJoAszoCtazSby3QkCRhaN6hzvePzk45owGsqYhAEySJ4IAEaBxXAPbt1zJC+A1GY3ifrmB28dVfH1UwkGLrHc0Jj8I8BVgTggUhcfBtCFbaT2oALGjFjZfFgUIB/F6sL0+K0CYAClkEIuSBRYRINu4XWqgHRAZJPznY7qGTMRE3NAR1RQYoce+sMQKG7RYWSaAcMocoPFoOR4qnQ5ajos+qaJGuuTPnmMSjBQECOuHniIBcuZ8lgQJPBiKjxiBwhETc3Ebs6kk5rIZJGJRBCpZPfkcoMze/jKrh8lRsnkD5y8q/R5sQ0c+HYeiaSi1e9go1/Dx7hFn7zQ5lHpIhob6MLkKBcjwwIGKuShUCy5sFcgaKqtASEmRsiwcNMX3fLV/iL1mCx1F4QBmGdzONltSfUQ5DGG2zjvLs8gn4mj1XFYgfbN7hN1GB+2QAGNCiQkQIjKGGQLyEMVRSdIxXDVhbZgA4UBqn3MvKPshr2lYz6Tw0+VZ2JEINspN3C7XmGw4pmsckW0KkNFUrOeS+OnKLDIEDDe6bPH11X4Ju62uCGcP1Ukju+cAdB+t4Yhuhc+Ea0yWYvA4i2MqFsWViSzW8mksZpJodPr4cGMPt0tVlJ0+2r4PV6P1EKbfhISVyECQOoeHK0BGd1XaD+l7iQChTn6RASIIkI9CBQipGqj2kjgXBIiKOUM5QYBc3yYlXA23G10UiQAhZdGJ9w00UKEMSJBgmq8gTjkrqo9LIQGSiMWwXWrgNtW5JDJWaK5H1QATuoI12n+XZnkvKFVq2CpV8M1RCYftLlyVkl4E8TwkM+XIiMBtqhCtFVZpeD4Smo5JK4rViSzeXJtl+6yPNw9x67iKw1YbHcdFRFEwGY/hymQOq7kkFtMx9Jwevt4lxVMFW402yn2Xs5soeJ1Ud1K1JtaSdNOg5k2xnwiC9SxzKEHo8fvOJUDkOYWA/QkmRJAgJ18hFvRwPopQcyJoBAHiYjWbwE/W5pG0Yzisd1iR+Md9ui51ESg6HzOtXVIATUU0XC4QUTEDO2LibpHWThVfH1ew1+6xGoYUjIKIEZknw0McIa5ZwUYKEB8ZU8NCzMKVQhrvLkwySXV9u4jbh1VsVhuo9Bye/54aqsrC+xmp8xvuBaLiRNaYvodMVMdcJoFput5P5VF3AlaqbZVraIQEiMwJkwc5tNAbA0wv8330+Nh/mBUYEyA/zHF9Yc5KPIgOCRAKEOMOpbBjhQKrglYTveIRmvdvo3rjM/QOt6H0O9Bc5wEChG446BMuQoDInqSlpSX82Z/+Ga79yTW89fZbmJqeevCheHx9emHmzHkHMiZAnnyIxgTIk9fuRX/nmAB50Ufox318/X4fzWYTX/7xj/h//uEf8Nlnn6FcKqHdIWudi114H0aA8EM6AQZRG/1UFtHFZUy8/jaiMwtwrDgc3RwEmQ6A8cEdwMW+/2UdwVEChM5B/LPoKI8SCBG4WEpaeGe+gCUKQTc17Dda+PfN8xUgz5wACS1uZKgzWWCRMmUtm8AvVyYxSRkgYQi6JEDaRICMpg48VQJk2FkruqXJAsvFQsLCO7MFttwhX3DKAJEh6CXOAHmQACGQPQofmcDDajqOnyzPYyqdhOsF7BX/++19bLClhvDn57BjzsoRULzqO8hENCwn47hSyODN2Sme/hTuerNYwUatiXLPha8QRCvsr4bd7ELVIDvLifwQBAhOWGA9NQKkFlpglZ+hBVZoUZLwHQ5h/unSLBZzabZq2qm28Jtb27hTrIMUMXTu5KufjkYwl0ogH4sy4Uf5MkMViIA8h1oLhbvQewBKnR7ul6ooEWDNod8SfJRw8Om9RAB0UkUikEMCgU9aYF3Kp/AedcCftsA6VwEigPjTwOyA5KLIbgrsZoUFkSAKMoaJSdvGXC6DfNJGPGYgYhIYKQBWfiqjZysS57se0HehOA40p88h4Zl0At0A2CyRxVMN1wlQ7vSZdCRyhwhRqf5gq6LwM8/bXaWShZ4DI0QmqMJC7drCDKZTCa45hUh/en8Xm7UG6kHAgcUiFF4QsGRFR933cVVFztCxkkvhnRWy3jGxVWpgs1TDRrGGYoeAVJGtMACuw1UxACoHwKo89qFh4rDznfI5hB6IKPWEKgiQS5kU3l8iADeCuxUC3AnELQsCBAGimoq8oWOdCMuVWcQjESYYbxfruH5cYaunHgHuoe0d1yxUgEgDprNnFqfJDAgQEx7swMN8IobXpwtYzqVQiMdQanbwu40dzhhq+j66RKWS+iNUltEHCGJCAL5i9g+o5BOXPmk9NjrjRxUg34UAoaB1IkAoNJsJEAqRP4cAGbXAkgQIB80TAZJL4k/WF5lI26XxKDXwRamGPSI2KCNHA2ZMFVeIcFueQzpioliqYbdax716A+W+MyCOpaJCjIMkhYYrjxUaPv0JYKkqMqbJllpXFiY4c+iTrWPcPKqK3BXH4f0na0WwmE5gLZfEKxNpWBpYkbVTq3Ng/HGnjyZZGHoB3ACc0ePA5WwattILVARBGFM/sn7ltV5SWFLRdB4BMhS1DEmF05ldJ8mG4cyga5KohjBOo13AolwPhRQgCbwXEiAHDUHsf7FfZFJTUQ3WiTEBwkS+xpkt76/OssLsxl4JN4tVDoQ/6jm8v/iUoRXOR96dR0ga3qfDtcL7KnzkIgZWknG8OpHGW3MFkP735k6J94SjdhdNl7KAFPj0J5zdIrtInt9oJcV+Tfto3NSQT1jIphPI5DOo9LyQAKmj7vbR88nVJFw5YYaQpIrGIegv6x30+Lh/yBUYEyA/5NF9Ac5NEiDUcSiIC/7/0K+UpIU+/EYdzf09NLZuo3bnC/SPd6G5PWie++QECIWHqRoMzcDl9cv41V/+Ctfev4aVtRWQJdYDPz9sHOQFmAnf/RCeBQHyY1EmPGsC5FFA5o+lzt99lj/+J4wJkMev2fgdz68CFKTp9Pu4ceMGW2CRFdbm5iaq1ep3VoAIzIa6EFW4poWOnURkfpEJkNj8Erx4Cq4Z5bBLAoJHrZuGgM/zq8Xz/qZRCyzG1UKPb7ofIwIk4btYTEbx9nwBy9kE0lEDB812SIDU0fD8kQwQYYH1NAiQ08CKRDUGsFtof0XfSB36lqpgNWPjl8tTmErF0PI8DnP+ZPsAW9U2WuzZPuxLfroKkKFBkiBASAFCxFGMw+MJeE1aURw22vjtxg4DOBXH47pJBYgYd9H8Qz79tucyUPn23AyWcxmk7SiOWx38fnOfrYWo+5kyPDRNZwKEgGLqltf8HqZiEbw+VcBaPos56vDu9vDx5g5uFKs46DtosLE/m6Yg4PtuAnWHCpABJM8A+YMEyFPLAKk18CFlgJSbaD6rDBDq6FYCZNgSLIH3F6e5JnTvv11p4D9u0/c30GegUOXQ4olEHFdmCpjL2EwmxXQBcjE1FCK8BIbRDwHmRER1FWCv1sSX5PleaXAIbo/yImg9sOf7EBwdrnFJVBCBFdrWhAoQsn5KnMoAiTw2ATK6m0iyRSiFPIUmAal8yPJHQVRREdN0VnPYpoF4VGdiI2LoTLIxqOoDvufD7zsIul0kDZXB3FwqDjtho9Tt4Yv7B7hTqmO/56JBgeGhORFZEFFzmqDXhgTIefudNK5h6yYOGvYwH4/hrakJBu7TCQvldgef3tvF7XIVh56Luh+IDAG2rKH8BSDiBcgaBubsGGfxvDpX4DH7cvsIG5Rz0uyi5nhwVFI8DGFsAmCZ9KJ1QWoeX/zmbvvQzou+ScyL4dwQBAjtSYIAKeg61rIpvLs4AytiYqPSwJ1yDTeLJSZAaBQsXcNExOBMjvdXZhE1TAbFSRlAZNJRp48+ESBhroT43iEYy5e4U4UUo80aGv4vtD9QVkEi8LBA+8osWRqmkIhFcNBo8b5EmQodIu4GFl+jWPKooeHLRYBQrYgQkwQIK20uLSBlRbFTauBWuY4vSg3stkkZF7CCbi6i4lXOnpjFZNxGu+Og2nNw5Dho0hoI58rodUkQUydHggPBBdMgsqp0DWnLQJ5yqjoOPrlf4mynnUYTdacPJSTzc6aGxVQcr0/lMZ20EdEV9HwfpU4fxVYXR7UOW7jVOz3UnR4aXhddn0gQBT5ZufF+okNRdd7XhlozqXwMae5TCpBRgYcgQOS/Oa0AkZ8oVFI8I8LfnLnC9lzCzo+vT4oCSw2QUjws5xJ4Z20BcdvCXr3Nc/zzvSIrE1XF5LBxWn+JEQLkJ6EF2jd7x7wu7tZaKJJSY5BhdcZOEq4ROj46DaoCXZvzFG6fTjC59NZcHnHTxH6ti3KHcoB89Gith1u2PHtJ5Ej6T3wbh+Hw2mMrTk2BHdVgRgyoERMHjS4+3TzkPKWa02MCRKzb00qqs1bw874THH/fuALjCpyuwJgAGc+JZ1qBIQEiJOAudSaFgW1m4MEicKRSQXVrC/X7t9Hc/AZu5QC614fu00OfkJmy5Dm8ENEBP1IBQjf+hgHbiuP1q6/jr//mr/HOe+9gamoK8Xj8wXMeEyDPdB48jQ8fEyBPXsVRAkTc98ob3pO/n/QbxgTIk1buu79vTIB89xqOP+HZVYCDZT2Pc0B+8+tf48MPP8SXX37J4ehDi4WHf/95ChDxaClAK9cw0YrYMGbmMfH6W7AXVqBkcvAsGz32Oxfh3dKmRfYwPrsz//4/edQYgzvEByHoGiJBgDgrGaJ4czaPlVwCBTuKo3YHv97cxY1yDXXXQ8eXIejU+ywsOIQFlqj9eT8hLnRGp/oo8Pb/s/eeTW6d6bXo2gkbOXWjc2I3k6hAZWnG9nG6VdfH155j/0b7frqnylUuu8r+4LKPx54ZjXIixdRk54icgR1urefdG0AnkpKoQAnQ9JDsRgMbb95rPWutkwBMCCMLsBQAkPT1JshNi5U/XJnGXC4plcFb1YZkXqiQbR09qYoNaK1nrgBR1yzgZ0CArAahvwwhj5omdisN/Nf6lgA+VddDj2dWsVpV1eRhugBVFxHXwXTUxguFCVwt5HEpCEP/YOsQt4+q2Gx0UOt7gGFBPNYl4LgP2+tiKZPAW8vzWOL7Whb2aw387uEW7pWrKPtAh59dsgEUASL7vaZyK1Rl/jDZQhEgQQg6PdPPCUE/aLahEST/miHoO6ECpKwIkC5Bu2cWgs7+oFzBQ0wHJi0NV3NpqcSfTSfRdz1RK/z3+o7YnrCSmNdv0bYoGceVmQkJIc7YOmKGurcIdT4y7kSFpDInHEDItd1aE1/uHGOn0pAq4h7fXtqTVdln54HMPSGeCKSp+58wA4QEyCAEvRBkIBAYP2AIdBV3ylUcPVEBMjrzgnOcmPYMCRA1h5THvQSU095KB2xLV1+mCVMyanRong/N8WG66r5sJhXD9cUCsumkEMhbtQY+Esu5Jpo+VTFUVBjB66v7tPChAOTz14YTdj0MFed88F1MRSO4ns/iymQWq9M59FwHn23u406xgvV2G8W+K9fBmUSLLptV9x4k8PvKRA6rkxksTqQkfPq9R3tC1JCIpJqKodXKskzNYQKwYdqFUEYif1H7COesbZiwGQgvGR4aTEODRv80nYAvENGAhKEhb5gSEH9tZgKaoeMereiKlRMESMI0MRNTGSdvXZqDaZr4cq+Irw4rYvNFoLcvBAhVSkNrJTViVKNeTICEa4tSlpEAWUkl8MbiDBYZ1mxb2Kk18J8PtrFeqUn7CTUWjNfhq4flAGoFfVoFCK/taSywOqK+ebwF1jdVgIQECO/qJ3QX1ybS+GVAgOwUq7hTrOOjYh27nE8AUqaGJVvHi5O0XlIESKPtoNpzUXQctEKAPFgTBiN5JMA9+NFI32hir2cZGiKcXwZQanVxa78q+xOzV5qOIx3J3KG45mMqHsXaRA5L2RRmUlHEbUus6Fo9F1Wu/62OkNvVbhulfgv1fg+dvosWv3o+eh5VDJbMQWUNN7SiC4W1py2wTtEdwUY88t3BHFYWcUKzSF4SP5cuX7ZB1ZwJSw8ySkgY6prkKqU0D3PpOK4vTsOyLWxWG1IQ8NGusmY8TYBMBQoQEiCWqePzHUWAPKo2xQosJEBGV7rBXAgsMlVfKIKGBAizOqjKogLk5bm8EL4H9R4qXRYVUFEzfLUhAaLW/7OrljozyrrBzCiTOUDKEpHqllu7JWxVGqIA6ZMAOTVbL5pHP/zJcHwF4xYYt8CYABmPge+0BRQBwk1EHeeoACEBQr9S3gTa/T46R0c4vH8ftY376O3dg18/guX1ZTNThxt1iOfmEh6yn0SAEDCJx+KYmizgtddex1//9V/j5ZsvI5PJwI7aYwus77TXv5sXf5YEyM9NkXAeATLaBt9Ve4TEyHf1+t/NSHu+XnVMgDxf/fVzu1rOfX7t7e2J/dV7v/sdfv3rX2Njc/NbW2CFbclzRt8w0bBsmNPzmHjxZaRWLsOemoWfTIEADDMABueRJwR4D/vo+a6MOAN4BDAJTSVsH0h4jgQQvzxLz/gM5jJxlDod/J+NHdwuVsQvu8ngZ3q4B5DIkAC5mP4YvK/YdhCcUC2qwDX1kD/D5g2tIwLoLSRC1JnPF5uclUwM7y4VsDSRhsmMh1oLv13fwoNSDTVXESAhCBRSM6qa++JHWAA76ix+4tkDy1V15TzFstI67jmiOPijK4tYymfETH+zVMV/r2/jfrmGOgOzCaYyl0TUByEBorI3CIBnTR1L8TiuMfx5eRaWFcHdwxq+Oq7i9nENh62e+MjzYfkOon4fKa0vFiO/vLyMqUwK1Z6Dh+UqPtzew0atIWHKfQG7SYAoYFvBOk9PgCSiUWwUGxLK/skBK3dJgOjyJXZJqjBWVccGOQwxT1kYMQR5IZ+CZhkgASIKkJAACdRDj+uQQW+NjJcQmpI/g85Uo4oMhCuWNgWGKU9k8MuVebH9qTGr4riC9zYPsFFroqcrAJatEpOA7yhStinKIhICoeERSSK+hfj6B4QpS7ZIgNT6jlio1JhN4HkCpg5MYYLw7NO2VEp5oyiV0A/+tAUWLWAGFlj7T0uAjI7S4YwK28XTSNuoeWfwP9+UMcFcGcXHuJIDohHQDwgfywMsKipMC4vxhFRyX5vPQTd1CXKmhdKdUkUseqj8cGk7GKyptIUbBf+U7dpj5l1Qsy6ZGuB8cGU+LMRssYpiGDrVKeuHJSFAPi9XscswdKl2V/ZXJD+SHrCUSuLmAgH/JFKWgcNGE7/b2MN6hcSoho4U3ilVilSsB8oY9kOQJBn0pFISxixL7JPydhQFK4J0xELUNmFFDBiWDstUIHdU08ReLG2ZyCVsyYYheUkrujtHJRxTAaJpSFoW5hJxIUBeX56Brmv4dOcIXx2WhZyjXR5zqhTYOzL+BiqQswyICoMOyDf+TfNkjUz7HlYzSby1OIt5KqEsHZuVOv5zfRsPK7XABmwI6oarknrX0bXy/FUzBIPDn/I3zgtBbz8hA4S/xwyQeUvD9SAE/dsQIFQgJTRgQhsSINmYDRIgd4s1fFRsYKfdExI4bWpYiRqiACEhlYlGsV9qYq/exn6bFkmOEERqT1BJIIOtStbVk21D8F+ymgb2glyXfNSZQ9PoSP82XVrmKUJUCDiqngwDSTuCQszGQiKK6YSNHG357IgQ27TL8nwPrX4fRZIgrRbK9SaO6i3s1VuodF20Yai8EE0pQdR/w54cAPzBuDq5UoS7cLg/q81ORhX3KA1iD0jVWCpqIx21RVWTsm1RVcRMRYJwPJMUEKWm7yNrmyikbQkF595866iCjwILLOiRgQWWyrJSFlgkQMyAAKFihiTrkwgQrm2hUirci5jXMRWzcW0iixcKWbwwkxFy+8FhFQf1tqjWeiR6g81kcPwYkI3DlUv1s2pNRV6zgMQTirkHHdWug71aG+VuDy3fhRPgVcM5NTid/tyO/OPPO26B56IFxgTIc9FNz+9FqgOTqvxQvqOKAGHFT8TpIdLuoL2/j73bt1HbfACvtAm9VZEbxJAAkQN6QIBww5Nja3ATdl4Iegi4kOxYWVrBW2++JRZYL7zwAqKxqFTgnKlYf75xjud3gHyNKx8TIF+jsU49NRzvFxES3xVBMSZAvnmfPe1vjgmQp22p8fN+qBbg+lIsFnH37l38/ve/x7/+y7/g3v374Jr+NGvP4xQg6uaXXv0GmqyYn5xG5up1pC5dRnJhGXo2h7ZuoC9WLyNVko+Fxn8aN68nCRD1mXjUIShKEDHqMTQ3guuFjITRXimk0XL6+M3mHm4dl7HfaouFDEEWkiCEb0ICZKi3ODuqlIFG6M+tbEJCUmMIu6hznLLXGMAMg14Jj2QEi0g6LCZtvDWfx6VCFul0CketDn73YAt3j6so9T10WBVDuCNUGYijzeMPdooAuZD+kOsi/CX+/FI57iEGDxnNx7V8Gn90dQkzmaRU6grgvrGLR5UGmtBlPOryFabGqlZRAJMrwc2TRhD+vLqIfCKBYquHB8UGPtopYqveluwJjn2qP6jUmIwAVycz+MXaIhKxqJALd4Lw3t1WG20xw6FCJ6jqD8Ab9c5s7yHko4BnZ6AAYf+LAsQOCJBDRYActBQBIqXvAZAskKBU3ZKc8RH3gEsZFYK8mE+xFFoRIOvbWC/V0SBQJwqQAZR47lI0JEDOEldDa6VQQ8Cciz5Shoa5KEPhmcUwj0w0gv1yA/eOyvhor4jtZhs9I6ySZgU2AWwCdswEUTHSITF3mgDhfYcUbkETS7M2FJA5DONV7alUHmfH0rkEiIwjB2ndx0xEhQA/HQHC+RfMrBPDOlR/hLOOFj6hBRZnqw7TpxGWIkA4TZgp4MCV54XhwVFWx0PHQjyOG5NksS5WAAAgAElEQVSTWM6nUcjGUOt28cnWIe4xR6FDgNiDxuyPgBTlpxajtaBCfqhbOH+3OQHCBveDnOOsip/QGU6dwtuX5pFPxFEmkVWu4v39I2w0WqJu8pj/QSsjAHlNx2o2jTcYfp6Mo93uYbNcxUd7h9hstNHWCBCPhqcrWzDDY4W7+mJ1e8yKCPFBGytmdGSiMWQjEWQMC3HThGEa0EUFQpzZlyp+CwBL6ZibRAKk0e/jq6MqvjoiiUUCpCNrB8HikAB5bXla1qSPtw/w1WEJG8zs6TlwTxAgyuJLWYoFYO2pZUytWwNzLuAUAcIsFRIgMHRsVOv4NYnISh1OQASqfTB8DbW+qfv0s1TIaC+OEtkhzE6F3okQ9MypEPRaQwoQRi0o+bujIegc/9+YABHCkiHoigChBZZSgNjYFQKkKgTIbkCAZEwdK7aJFzjvLs1Kv6/vV7BRqmOz2UK11xfFlmID2IOinQuUAIGV3UijCMku5LBSpVFN5PoeOo4nCkpmQTmilgrbnPsiW0NtVUnTwLQdwVQ8gkIihnwiKkRDMhoRZSFDxqku6Pa6aLU7OK43Rf242+zgoNNHzQG6NJLjXhPQ3iGddR4BMtibB8ZZLDRVs5bFBlwbYyRnIqbko6SjESFAOC/iEVvaKyLKsVAtRJpI2cXFPA/ZiIGptC2WXszEuSXr8DF2G10IAUKihhZYOhAqQN4eIUCepAAJm15lhAUWZMH7c5SFBAjX1WtTGbiugy82j7BZbqBKCyyXhKEa+2pXZ6+FJQJBXwdzQ2kDVWuqZ5D4Zv9q6Lg+Gj0qZD10g9c4y/qOgaUf6p5j/L7jFnhSC4wJkCe10Pjn364FTh20nKDih3LdSLcDq1FHc2sLu59/jvr2Q+jNY+i9BkzxPOYNTsjBDw9n4c3ceeSHui+jpNlDYbKAGy/cwNtvv40//7/+HJcvXxZbLEqczzzG+9S36+fv4befBQHCw2pIkH0Pl/yje4sxIfGj65LzgaAAqHoacHhMgDwfffpzv8parYbt7W188MEH+Kd/+ifcunULnU4HjuM8BVAdgHzDlM5Bc4qqw9cEZGixEjKbR3x5FalLa8hevgJzooC2aYnNSFiFPUyLuKhXhjWuz3e/na7EZguo9hIvb5+hoQZWMnG8OJnG23MTgnN/tH+EL49K4hvPMNKOYQmgz4pvgsKWeP6HENrJFpLzmYBBClggUC4qXrEVUs/lzxWxEBAyoSf/qChEYRRBCKmLuXgEr05lcGUqi7lCHo2egw8e7eLOYRm7zS7q9LbQTPgCzp5SmFzQiY8jQAT2CCr7nQAqYX5HRkLD6SGfxR+sLSCdsLFRIfBZwse7R9iud9DVTDgawaugMliVnA6+CGqxYjslypYk3lyaw2Iug4huYbfGLJADCUNnBovrsRjIRd42sEx7kUIWNxempHE+3jkWouphraEqyVlFThhsxKIsNPY4AUxLu48SIDquTWbxztoCklSAHNfFoufTgyKUBZYiQBgcy0p6EgDSPQTMfAgBwsrzdy/NSG4EZRXbtcaQAKFFWaAROJd3DK83KJgK5+eQrlEZPgQRFVhFQJLt0kfe0nApGcMLVNIsTcM2DKwflGRcfMGw7g4r7FUgfGjuwzEeKh+GR//hXFEFV8OrkFrwwA6LbkmqN/mXkRsHKc46SaaFz1F138MQ9DADZNYaVkBLCPpjFSDK61/e5TQgPvyJugYBbtV8k7hkqoKCvBK2X19ssvilFBgkGNMEJE0da9k0XpufQy6RQK3vioLgs50DbNVpfcXq5wA4DHKVgml6QkPwePXHcDKqyPlAWSUh3ipb541FZrlkYEUs7NSb+O+NHakmbzqahEGTAMmS+IqYuDKRwWurC4hYUTw4rOH+cQV3y2Ucdrvo6SRuA3BfQFJPkR+umlMWyUzbxkw6jZlMBoVsCul4VCrb2cj9no9Oz0O710e730Pb6aHn9MXSkWBxXNcwnY7h6mxeyAbabt3j+x+XJMtBCBDLwmwiNlCA8HI+2j6QAPSNegNlEiC6ArA5RkT1Nqg9P7VwnWlYRd0x9D4SrCcMgBYCJJuBZupi0fOb9S1Rm4gV5MCeTAHYQogF3xPL6UEGycW3yYOVPyCjYr4rFoVUgJEQZoD3RqWG32/tCMnTFbLsYgssIQC/YQg628vydckACQmQdwMCZKdYwb0iM0Bq2KOiDjpIgCzZFl6g8mR1FpahS/g2Cb779ab0R5BwEWQCDef0YP8aUTIO1gBplGB18pmPQ+IisBwL1W/B/A1XEP5JQpY2fDFaS5mGtAO/EnZElGqFuI3puCXh3ilLF3u/vVYH65U6vjwoYZs5N4EC0gzGz5D4D3pqRAEilI4o09S1CmXuO6Lk4TqQtSxMJ1OYTacxm8sgE4/CNBi8DnQcH92+i47D+dCXedHpO+g6nFMuEk4fc4F1XsSOYKvaxJ1iFR+SAGmSAFEh6CEBEipASIDQAuuLbWWB9bDWRDGwwOKZ47yROHQHCbgq+SweJmMRXM1nRFlyZSaDbr+PDx7sYv24hkrPQ4cCnYDM5wyQftJc0sEDgjkc37ILBNaaIdUdHmC4D/RJbjFDSM4zJwPawx0/XB+f73Pk+OrHLfDTa4ExAfLT69Mf1ycaOanz7EYChMc8ht5F2i3o5RIaG4+w99mnaO1uwujVYLodCUmXmpGRihR1QxrcRp5DWIQ2PwQNGbw6NzuHt996G++88w5++ctfYml5KfBkPu+Xf1zNNr6asy3wLAgQOXCaJqLRKGzbBm86zyXEnqMOuBAkD3M+zjs+nlMZ+6Rq2dGXeRpg/vTbXvT6o9Xd7OPRqvBwTocS8/Df33f3fJPPG17jYLW5gNTg5yUI3O120W630e8zpjK4RToH8D392ccEyPc9Gsbv901aoNVqoXh8jI8/+QT/+I//KDkg1WpVxv2T1p7HZoCIt70iQDq0ZklmYE7PIXlpFYUbL8KemUXHstE3CHeFtZFPqnj46RAg6kZ8FEpWwL6qZfWQNnXMxkwhQP7H0jTStik2TrRy+eKAFfQdNHQTXfrUB7CwIkBOwL8nhgSVHQQECC7w3VnRLBWb4boW1NWKaCOoPB2trQ0KnOXZmlhGeVItei2rrGSuzk8LoP2VhKaWBRw9JtCtWWLNI0qFp0AeBuPq1IAOoW113uTYCipcfQcFy8BqMoYbhSxeW5qBYWr4/PAIt45KuH1UwUGLnv7Km13lfzBbIFjPg/bQNOVXHvX6WEjG8MqsCjWfTadQ6fTx20eHuHNcQ7HbQdftIwIX04kobkzlJSPhUj6NRpfP28Pt4yr2Ol3UHFb+q8p8EhPqEcI2oRVWcCFh5f0ZBciCVPuSAGFQ86f7RRy0OkKAEDQiASIkRPD6BLJIgCREATK0wPItA9u1On5HBQhDwxmCLhkLF6wcIZl2SqE1HLUcT+q9FcmgVBS218MM1R/5NK4Vsrg8k4frevhy+0DChx/UWjjuu3ANAswhwRESUUHrDAaK+vmwNn4Ig8koDffvxyx+Ulxz4ufKAus8AkQyQKyhAkRC0J+KADkbORK2SUjAhGHuYQFZmNnDDuC8ZBg0yQ/+nSHkrODn/FpLxXF5Iour0wVomol7R8y0oP1VWTJJHENVsofzK1xXTq6WF6+to20TVqIHXmpCSNhuD3NxGy9PTeBSIYepiaxYzPzu4TbuHVVR6jjouQT7fUzaJi6nYrgymcO1hWn0PB0fbRzjznEVO+0GKg7noVL+8IpUnqQnX6bnSHZMNmJiOhHHUi6PQjqJZCwq9wM9l1kLDqptF7WOg3q3h2a3i1avh16/D88hgcJAbQ1L+RReX5lBNBrBerkmVmFUH5EAYaYDM0Bm42EGyAx0Q8cnO4e4fVzCerWuFCABcSsqjBHy40xLniJAwgp2klm0lSaheimdwFsLilC1LBM71aYQIA/LdXQ0KiWHSQd8fc6rLonNgfVbaC10dqCf2RWZLwMfigBR83/2axAgoQXWMyFAqCDSXFyZSOPdy0tI0wKrVBH7tk+Ldey1WKevI6UbWIiYuD6Zxhurc4hYBr5iJkuxgq9qDRx3FAEyMMYTsiBQvI3sX8qGbPgIM2WCVHS10suaMZJNNViPQyoz0BcEFpChWJC/FTMtIUBojbWYiGAhYWM+obJCSOztNFr4dPcY90vMN3HQ6HuiNpT/BgvtkABRO60iaTn35VNpnA/Ml3KQ0H1kLQPT8TiWsjlMptJIxmIwg/nQ7juod/qod/uo97po9vpokRTsKQLEcByknD5Wcgm8eXkRqWRcLKKowPlw/xh7zS58nUo0FYJOBSQJECo13pEQ9CEBsl5r4phWg0EI+nkjUXJhByH0ymSQmNFEVIWgX6ECZD4nRM1793dw75B5Ow5aLuCzCJYKFiEvfPQ0F06QnxS+l6waQhzzfBlai6n+UkopFlMqS8iBI4kaKGcu90mnzW9ynh7/zrgFxi3w7VpgTIB8u/Yb//ZTt4By0uTBW+TOcGE26nAP99F4tI6jL75A52AHltOC4XUJY6iaqVOSXG4kw9uXkcMHN/4gwC4kQFaWV/Bnf/pneOedd/HKKy9jemZawrrkcHB6jxrvUE/dkz/UE58VAZJMJjE3NwcCx/l8HrFYTKpUv85j+OzgIHv6xuTUnf6zGl7h21yU33ECKDxBgJwERAbe6KEsO5g/g8PfELU/eTs/Ep4u73W63YLPfR6g+TgCJOzbXq8nBAAJTL4+b0ZJWJGo4p/8t5AhX6ezvuVzRVF2KjT+SS85+lnPI0AGKiRW3/X6aDQbOD46xtbWloDCX0elNCZAntQb45//GFqAREe9XscXX3whChDmgTAIvdlsPhMChNWdXVqeRBNwMnkkV1Yxd/M1xBcW0LFj4rNO0DzQQDyhSX5aBMhJqmL0XOULEJg3gev5JP7H6hxmU3HUun08KlXx4eYe1qtNVGCgBUOFSQchxKGO9vRazJ2GFaYkP1jwImA187xHgL3wDKdyFM6Gjw5bX0HHJAtUxbcuBMCrlxaRisWwX2ti/biCz/cOsN1oowlzcI0KTAoIgFCxEO5PIUxxCrAOr2uwvwZHRVZ58hpSroOlmI2bUxO4NpXDpakMmq6D97f2RDGzUWuh3HNF/SEEyAkwSg25IYDvwvb6mIpauCIVqzlcmy3A8XV8vEMbnQq2qjW0eh1EDWCJSpHFGazkM0hYFg7rKuvgbqmGYt+TsOcQaA+tkkII/wQIz4sYECBhCHqoAJlXBMhRQICIAqQjAc9flwDZqtXx3sMdscBiSD2DYy/ct88hQMLeG5x5RqAlpVpQioHFZBQ35wq4NJHBZDqOaquNjx7tCPC213VRpSWNrirQh49TB7ZAeRLanYwuDvJbT7BSC58/eq3yvSADZECACJjG8axC0Gcjhlia0QP/2RIg6oqU3dpw9qu5ScuaUJ3lwab6g8B5Ko435qewnM8iEbNRanbx8eYh1kkudvtoUI0UEGDDzztKUQ3n20XU6PDeLTg3y6+r7xKIjbh9TEQMrKbjWCvkcHlhVgD7z7b2ZT5s1ltodvuI+j7mkzHcnJ7A2kQWhUwK5VYf7z3cl4r/ottD0/fQ57iV7A+VJUTSgjQ4K91ZKb6az2IxS/VHUoDO42oLxWYbpXZHrJBqroeW60luAD3+eU5lWDz7UCzDdA2r+TTeWZ1DIhoRkuF+iQRIBcfNNhwPiJuGBLVfm8rK8wi4k1j+6riEe8xU6fSEuFXrhTrbhhTFoHUHwzWg6NSgHKwlrF63tDAEPY435mawkssiGbOxX2/hP+9vCandIgEyMCNUrgpsn74Q1ioxKCSqz5urz5oAWRjJAPnWCpARAuTty4tIx6LYJQFSrOGz4yr2qQBhVoiuY9bQZd69uTqPeDSCRwyuL1XxRaWKg3Yfvm/Cpw3W4B4qpPrUZApx7tG7qmCnCWSOo0ToUG86NMEK94LhPA02B1lqJFslUIQwpyiheShEdCzGI1jIpjA/NQFHM/CgWJeME5LgJCilwGPEAjKch0MCPihMkDwLZcXI+UACtBC1sJJLYzGbwVwuIzqk/Wobx42WrKmNXg8dxxVrK345onKBKLL49wjtr9w+1nJJvHNlGdlkHPu1thCotCKkZZdv0DjuYgLky+0jIa5HCRDJGTp1Wguz3MS6SzohWFfhIR+xsJpO4GohjRcWJ9DzXLz/cF8yrZgDU+NmbgSZKaLw9JQCROOqGKxQI0pEUQMGBEhYpBG+52D1GhS3hcrAkyvg4xORfgyn8/E1jFvg59cCYwLk59fn3/snVocERYCQbedBlzcuWq2C7s4Wmg8foPzVbfSP9mB6XZG1K/VHaFgxWpV1PgHCdyAwOgwjA65cvoq//Mu/xDtvv4O1y2vIT+SGQMuYAPnex8G3fcNnRYAQMH7llVdw9epVLC4uglkx3/zxdATIN3/983/zdEX0uf8eAXfUz9XNk7qfV0TgCSJkQF6E73k+XBGC8xepIk6A/08BHISWdVRBkAzoO31RRJxHgFj0xD3Pwu5ZN/Do64We34PE3CeQZSMg26Alw3YILNhE5RKwsFR9lIolPHjwQOyBdra3hQAKSZcnfbQxAfKkFhr//MfQApzTtLz66quv8K//+q94//338fDhQ1QqlcFadNF1Pl4BQnCL5wuVu9C1ougk0ogvrWDh9TeRWFpGL56AY9EkRNmMXKxdOL32fZ9U63fRS6OQVVg+oqyL1KnMh635SGouVjMJ/GJ5GpdyaUQtE0eNFj7cVIDiQc9D1YVYOxEwI5h41g1dXf95BEjo131a5TEQCAf7U4BlBNemrpPECe054rS90Ty5vjdXFzGdScPxfOxWa/h0i6HHdRy7Plryosp6akiAqGsbZGE9hgDh8wZrb2jlRcDT95D3PVxOJfH24ixWJjNIJmwctlr4zaMdCWs+6hAoZoVtoMQYaF5O9i1Xf4JPEa+PnKULmMvw55vLc7AtG+vHTdw/LuPe4RHqnQ6SBIUnspJxMZVKoNXpY6NUw0e7B3hUa6LmMqMiVBqEIMywPn/UBkvG/hkCxJAMGFbihgTI3cACa/9rEiDz+RRCBcgoAaKsky6YeSHgNKIACceSUjMMDadUiLiLBD3/TQ2r2SReW5zGTDYpBU671To+eLQj1fhlT5PxQBukYf5J+MojffIYAuT0uDnnt89M3AERMkKAhOTKaAg6CRC2+zcjQE6W4QxVIGEjj4C2wVNDazhRXgV2UPTin7ZMXM2n8ebyLCYScVS7PWyU6/hs+xDb1RZaYM5AqMAZftxRZZlaTx5PHJ9PgKgWZZ9SmcFsFFaGr05m8fKlRVFqbxSreHBcxlfFMqqtDuK+hpVsSqzjFrJped+9ahPvPzrAw2oDDXjokOgRAkRh0lyzJPeI652hYSGdxEuzU5jLJAVsrjU7Yp22U2nguNtFte8En1tZ3HDdC+2pLNq+MQBdY2ZJGn+wOodUzJacjQfFGu4eDwkQhl1P2RFRKL27Ood41BKShAq7W4fM2OmKPaOHwMAoyBs6odsbOXKG+QWq1dR/SgHiIem7WBJiqCDkTiGVFCLm/9zfxt1SFQ3fV7lC/CRig6ioFicA9cP5OdSInN2TTszhb6kAebYEiMoAuTyRgiJAbOyWqF6q4fMRAiSmaSjokH57a20BmUQUB7Um7ldq+PiohJ1mF45vwBMCJLRXUnOKyr3z5v8oYR/2yujzhmZ6A5pk0LAn7iYkKF3NIqo5DI45WoG7faQ1H7O2jsv5DF5enkOSmVFtB/dLNXywc4jtWlNyukKVa7DjBfueWn1kbw4UIDLn4CIKHxndx2IqgRfnCpjNpCSEvdzq4dZ+WSzUqu2OhLEL6cH7oWA+CDEuqjIg6rvIeQ6u5FL4xZVl5JNxHNTaosAJCRCPBIh2kgBh/hgtsKgAIQFCovPBiALkIgIkJD1UhyjyjgRnzjSEKKKy5ObKFGAwc+dI1JnrYnHmQq6DSWiy7rNQgxQiW0ZZBw7XMqUu5vNCHU9ogzY6M9gGMlRO3RqGxMeYADm7joy/M26BH7oFxgTID90DP/H3H1ZEqWqVkACJuz2gcozWxkO0Ht5H88E9OMUjGCQ/fEdt+iO1mkNZ+sUESLj7GLQ4sqO48eIN/OqvfoU333oLCwvzSGfSoyf3ky3/vOMcP/FxxI/3rAiQ1dVV/Pmf/zneeedt3LjxIgqFwnPbehcRIXImDBQa6mB28mR2hvyQ031w8BvMhcdPigsJkJHWfAJVoM6uJGr4xUpNzx1YYPF7oxZYhq6Dc5sk5/f+GK0UfpJa6ClJn7D96o069vf2hfygNRCzEUIVzNN8zjEB8jStNH7OD9kCIclJYm99fR3//u//LmHon3/+OY6Ojp4BAaLcrFkV2TNttKMJxBaXMff6m0gur6CfSsO1abxJAmRQxzdQgp42rhnCtM/7weA0ASIr7gkChH76Mc3FfMLGy4UcrkxmsDyREquZW3sl3Dmq4kGlgaOug7ZGG6wQyFZamtOPEK4OVSDStqGSd7jNjMAMqqJalLviZz+suBfAMQAuWbVNkGUhFccrC7O4NJlDPhmVAPIvtkjUVLDZ6qDSZ7jzqX4OII3Tl3vaAmtAEQ0UI4okgucipQGzhoHrExkJaS5kkmi4Lh6Uqvjd5o5UfxNsJ9BPMo5ATwilnG0j9oGyraH1yISlYzWfwevLDH9OotruY7NUxhdbO6i12sjGY1gt5PHGyhziEQsPD6uSdXC7WMZ+u4sOQ+oHY5vNHQb3Kijn2xAgVIAw3+DxChAflzIpscD5VgRIkC8RZq9wDIlfvabuBwhyMcPBclzkTBNL8bgAy68sFZCM2zhsdkURREKMgGBDVGFUf5y0jTpzxHlKAuSJa+jIdAjnQai+eTYESADAyvucJECGtNcoWj68AxtQnsHvcl7ZniPg/FouIwTctemc3KfdOigJcLlRaaDU6cuYZg6OKk9XaPmToODz2mp0nT19NiR0y9WFq3QKLpZyKVF6TaRT6PT62CpX8fHOHkr1JtKGhZV8Fm+uLiAbi6FYa+HRcQ1f7Bex1+ygowN9sWwLCZAg4Nn3kDR0yVPgfHt1aQbJiIWDUg3bpRo2SlUctrtoSOC9IgZInvFPkqJCpASWfnEAGU0T4uiPVhcEcCcBQkCatnxHrY7kA9i6jgnTFMXBu6vzArjvNlq4Vyzj090D7NRb6NEyD6ayXpLzo5q/4XoVHjlV8weDTBpQESCcI2w7OivMxWxcn8zjSj4nbVTr9PHr9W0haMuug5aEdCujLWbDKFu0UXu4UaD/VC8NrJqClf9bESAaFiwd15nF8a0zQAwkNR/5EQKEhNRumcRZDV+QAGn2ZO+yNSCn+VjNpfDW6jwKqQSavR4elWt4b/cQj2otdHxDlHiK0gvsIk+LK8I9JegH6a6QrA0Jx2CWDArNwgK0p7hHUttgoELxSMA7yKAvGTk3F+cwk8vANy1s1pr47cMdyXhh6ah4Z5xjgRXubSFpxh6n7RzJwELEwFo+jddXZmU+kDh6WKrjdrEhihia8tLOjXNAFSkEThoBG8bxx3mb9/qKALm8jHwigcNaCw8CAoTz0n1GBIiS4VDZFa5CSs3EQgkhdE0qGtN45/I8orEI7hxX8NVxBbeOSzig4kqniR4JEKUuCcmPoXJyiDjJTAlsVmU0DOadIsVknR8QIKPnocGKO5hdT9w/xk8Yt8C4Bb63FhgTIN9bU/8832iUAFGVB8p/Ne504BcPUF+/KwRIf+MhvEpJbgrlOOZ7clM8rNhTG8twEz/ZnqNV6VHbRiabxc2bN/Grv/5feP211zBZmEQ8wSNr8Dh9+n7ecY6fwfB6VgTI9evX8b9+9Sv88Z/8MW7efBUzMzNPtGD5sTbvRVZYcr3hYTX4M3zuaI7GEAg4OwGe5Mv/xDZ5TAbJGUBo1GLq1M1D+FyxuKP9VXgT/sQLeIZPeBLpccFbPY4ACvuDllcMh/6v//ov/P3f/7/4+OOP0et1RQXyNI8xAfI0rTR+zg/ZAqP7M8f6e++9J18kQfjvJz0eqwAJMiR4Q8zK+54RQduKwZ5fxPSrr0sWiJfLwYsllNd6UP0qwPAFa83PiQBhi9hwBRRcScUFqHtpbgLxiCke3uvFGm4dFLFVb4sKpCMl1epreCo7fbQKI1ZDuEX9XJ4fHOKkypXWUpomICFftuu56AfZIewaPkcpQHyYDC/2XBRitvj+XynksDaVk9D2DQa2H5dxt1QRQqDr65IJM2o9pEp4T17neQSIwocVScTXZm02bYKYOXApmRTA/cWFKZgkIsp1fHVUxqf7R9httIWAE5u1gQ3J+bZP6rOpAFpb85DUPLG4en1hDvOZNCzDwDGVLQ83UWu3kU+nsTSZwwvzU3A94NOtQ9xhiHKjhVLfCcLPR3zrzyFARomQoQLEUYCRRcCIChBmgETFAkspQI7FAuvpCJAwAyQtCpDTFliPV4CogTGosxVvdWWhxoDnIAEk6AtfQtdnozFcn8jjciGL5am0kBx3j1T+Ar8OWwyjJzFE5UJQ2xsMgZMEiALThiP0W5yFTv2qgNNBT19EgIQWWNFBBkgFd8o1sbRhYLWqmDYkPDgE6NTlniVARr+rPP7Vd8JnhvNPWTj5AuAvpuJ4caaApXwauXgEpVYbv9/aFyCfmRtNWl8NQNWTFsJflzg++/yhzkHmg6byCGgNNxcQnYv5DJJ2BMeNBt5/tIFirYlcJIrlibxUwpuGift7RTxghXe5jmKXofe6kB8qr0TNZ2Z/qJBnA3OJGC6L4mpG6PAvN/fx4LCM7QYt7BzJO3J41hTLLwgAzPvX0P6K2QO8m8zqOq7lM/gfa/NIR21RobHdODdJgNBuytI0ZHUNa7kU3lkmcZoQ4vRRuYoPNnclJJz2giTndc1UK4OM+fMJkHCmCPYcKOc8ndpGDzG4mOQ6nkni6kQeN6an0Hd9vL+5jzvFMsJjICIAACAASURBVPZabVQdZ0CWGj7fT61XQ0JLZUOEfTV6jyGW1JpSJ6h7jG+TAXI+AcIMl/v1Do4kBJttMRqePlS9hMowFYJ+kgB5K1CA7AQEyK0jWmB1ZU8wNV8s35YzSclwms+mJOR7t9bAbzf3cL/cQH2gqFPjnZ9X8jVOzW+VExEWmBGvCJplRNGoiIzR9eUCFdzIIUi1eUg2qvewvD5ibhsLSRuvLcxiYSInmAb3nf96sCWERfcpCJCwhJRrgOW7Ego/E43gaiGLN9bmoGs+PtvYwa2DCu7Xeyj1lWWUr3N/UZovlTUylPNxvMbgIO85uBoQILlE/AQBQgssz4jIABoNQf8mCpBwLZUDXJDTpYollFI0p3m4mk/hF2vzyNGKq93B/XIFnwRWmR1mhZFwDALOh6qdsFRgeLJR6lU1BocI1Egh7igJIirM0cew9OBJZ9zxz8ctMG6B77cFxgTI99veP7t3U8v/UHrJmxnT6yHea8E92kX17pdoP7oPf2cLqFUHYZ1KATIKQzw9AUJp6OzsLF5/4w381f/zV3jppZeRzqRESn0m+yPskTEB8qMfm8+MALl2DX/zN3+DP/6TPxGSjATIT+FxkSIj/GyjBMjTfN7vkwA5dWZU91anJuuoXdfTXP+P/TmnCZBf//rX+Pu///uAAOmNCZAfeweOr++pW2B0bTo8PJQcEFpg/cd//IfYYIWWdxetYRcRIGFtO2+o1ZqhSwB1y4zCnJnHxEuvILG6BmN6Gkik4NJrnZD64GY2uJE9Q3CeBCye+oP+6J54HrB7UgFCAoQqkCQrlS1LKmNfW5jEbCYuQaGHjaZY4dDLe7fFsG0fPgERVqeeUTmM3v4HNfC0zAjaRe0pQQYJvfQ9HzHDRC4eE2Vf3emh6fbR9T3Ji+P/FMClvOl9VnATsIlFsDaRwc3FGUwmYuj0etgpV/DZ9p4AihVPQ9vXpdJZzqBC2iggKrxCBasHu8wgay4Ia+f7kXAhqKjRIgRYziTw8vw0ViazyKfiKHe7+HDrUCpLSQ5Ves4gY2ZoPhWcW885X6p3Zt23JwQUQdlXpiaxls9iLptAq9XGF+sbaHS6mJzIoZDLYiablpD09x7uSsbFUb+Phsf2JYgZjuuzCpAT5EeQHaAJ5Ho6A+QsAbLfagO6cVIBEvQNVQQqBJ0KkJMEiApBpxUVM0CUMmb0TH9yzw9/EtRb09JuQICQ2nBUWC+VOLqGCdPGajaD1xcUgKmbBg4bbXy6fSCZFazirzueVESrfvYCjuN0bPepG4CAuHpMWsljZ/jwzDSgKgIqahhtzXsbBrirDBClDKAF1kkChJ7+vVMEiFLRy8noPB+WkVNT8KygQnkk84fgdTC2M4aB+aiNKxMZvLw4JQqGaruLh6UaPt47xGa9iZZH8F8gT5nrw2H8pBumi35+tvJsWCetlD50AGC+y1QsgqsTGSEqVgo5tLodfPjgISqNJiZjKczmclieKaDtuPjk0R4eHCvykxZ0vhCqSt0QkkCKAFFE73IqIcTZ9XkSBC4+WN8W1cZ+p4e6Q9WHSU9lGLpqca5FQoBwPZJ1y0NC05E3TVybyOAPaYEVtfGgrELjSTaItRVoM+Uj4Xvynm8uzGIxn4UVs7DXaOL3D7eFMKk4vpC2Oucw1yhhGkYIrpECIZkhoR2XrFsc2wzAVjkgaUsXVc+ViRzeXFqAbVqSSXKXBPFxSYg1hmh7Gi23GEod2kIqslrUJwEBw/VWFS+oYS+WTMGXKiCg8oQh6N4gBJ15Kh3Xx0alhvdJ8NQaEr4uysERi7u0oQcKkPQJBQgJkHv1No77rgpsF8tF9bvhfQHbRxF8Ss9JAiQRZIDQAosECBUgJEDWj2sgAcL+6JFMBMkrrrdR3JjOY3kig2lmyLS7klnEdfW456Lh0fpMEZC6rqjZ0AZpsIrIFqXU63zwebxKj+0W6O7YTkIYBcopeaL8PTiziO2Vat9w1gx7PmgzEk0eicEW5pM2bs5NY1EIkAT2m2389/q2IkC45z1BARJC97J2e1TS6aIaujKVxaurs3B8F7+7/0gso7Y7QM0lmagyMxSZo/bkwclCximJBwcTJEDyKbx7eRm5ZAIHVVo50gLrGLvNLlwhQEjoBkoN28CAADF0fLlzNgOEBQWjbTNsKTX+1JhQ/8fdnsUKVJCtZuJ4a2Eas9kUPFPHdr2OD6jUrNRRg4Gez5FgKiXJYJkIDVKHRqlCfgRjNzw8hOcGed/ADmw0yWxIOKuVeGyB9aM7GI8vaNwCGBMg40HwnbZAuPQPbjY1F6bbRazbhLO/idLtz9B5dB/m4S60ZlNZB8hmc9Kp+0kWWKMVptlsFqtrq3jrzbfxF//3X4AV/7FYFKbFze6Cj/uk8/x32krjF3+aFngWBAjHCcfD3/7t3+JP/pgKkJuY/okQIE/ThuPn/LhagOOxVqtJ+DkJkL/7u78TAmRsgfXj6qfx1Xy7FhglX8vlspAeJED+5V/+BXfu3EGv93jC78kEiCqY4Nmhr5loGVHohRmkr7+A+Ooa7IUF6JkcXC0iwI+goQNA5axF4M9JAUIYgF82NMQ1A/OJKF6azmB1MomZbAI918H6URkP6MNfamC/zYBhBWjLWW1AgqgxcrIuXVlb8fwXwKhg9bTY72gGEqaFbCyK6UxCyJaDZhvFThvVfhdtl4ZYCmwxgxclzmRpQFpCweN4Za6A5VwK2aiNZqeDO/uHosrYbvdR7HpoOz76Ak4FIEcARAUwn1IYBK+t7G0Aw1M2SwT2bUNDLmJgIWZhdSItCoxsKo6O62CjUsf7WwfSJpW+j7Z8yJNQx+DcegEBIqBqYP0zZVu4nk7hhckcrs9MwPBcPNjaRbvfRy6fRTyZgGXZ2K218LuNXQFb676PjgQZK7XLECQ8aYEVVswOoRj1vtRHJAMFCK1o3llbRFIUIA0BhD8RBcjFBAjBdNv3TxIgE2nAMrBdbQgB8qBcQ8PXAwLk7AFcmuaEBZXKJ2DugiOV6K4QBlGCuzowaUewkExJxsH1mUnE7AgOGx08KtXwxe4RdupNAS+ZiULQVbWEugM5/zFCEg7yu77+DYECB0dA2kFCgyJmwz7gvY0KQQdmIuZIBoiFu/tlsZy7W67iqNMV+yXOANMnWC3Q6gD4vehWJoSx5U/VuIF1k8B94pNvej6mojau5zO4MpnF6nRWlA53DsqSTXEvsIIiYEwAUs3xUVroSe3z9ARIcIWqh8TqjASRi3xEx3LCFmuuVxZnhKy7tbmFZquLiUQK2WQK6VQKx+0uPlzfxnqpKkRCJ1yT5LpDZDlUgFAhYQpZt0bLr7kC2q6D92gRdVTBQaePOglezRL1BwkQtp/EIwsJy7WB7QekTQtzCaWYe2tpCrZlSF7S3eOqZJWEgDv7O+o5mItF8VJhQqz7ZibTaPQdfLJ1IHkh280Oqn1PVdmLylm97+BxggBRFfiWpiPG3EvfR89Tujld9xDVfaQMDau5LN5dWcJEIing/qNSFZ/t7GOr3kRT5qMBTYsEqz/7N1wVXUWACPHhBWI/RQIYwVpPwF857I4SIAmxwBsSIHVFgFRJgOhCJnB9CmPe08xhoQVWIbTA0nFblG0hAeKgL2o6Auah9VAA3wsBQqJGVj1Yvo6ENswACQmQbSFAqgLmc9/qSdA8CRs1DlYyCaySZJstwPE1fLl7hHvHVWzWWij2+ujpXIc0IeepweLexVmgAPdgrot9r1pbTMNQJAiVK74nRUyqDYe2vUJgkaALbJ2V1e/ZlWkAoosCAYh4DqJ+GwupKF5dmMNcLgvTtrFTb+O3j3bEro6gPgmQ4QsOCXj+LRxVJJCEEPQ85A0dizEbV6eyeGV1Fn3fwW/uP8Ttoyr2uooA8Xlmkvk0ejIKSB8xk/KQMYA5y8DViTReo5VW1MZepSmZHh/tH0u2ihAg0o4e2P/M+lH7zpzk8IwSIMWeg74QdedZHofnt5ASVkSUsvVSSqiFuI1XSJ7mM5jIJVHtdvHx9h7uF6vY7zpoOFxvlAIqLK4T3nEkJU4IT+HZSGKREFXP5SeX8HdPmWeFis+zVMeYAPl2dw7j3x63wHfXAmMC5Ltr2/ErB9x3eOuhNgoXptNBrF1Db/cRjj7/CL2NB4iWD2G02yJLlCONhDQOi2C+DgHCTIeXXnoJ77zzDv7sT/8Ma2trsCwLuhGEmp3XM086z4978wdvgTEB8oN3wfgCnnELjAmQZ9yg45f7UbbAKAHSaDRwsL+P9z/4AP/wD/8gapBuJ7B8u2AffjIBEt560q/dQIcezxMF2GuXhQBJrKzCyk/C1W25mfel+k9VYcot6s9YARJCmyYMWDCQsxgiquHKRAIvLRSQT0TRcRzs1Vq4fVjB/XIdmw2SFKzMP2tJKO0Z2kIEwCFbWSp1PVadAjFPQz4alyrWuXwKUxNR9HwP9w8bEr6816ihRhvAwGpDzDd8CLgjwe26i8mogZV0DFfyGbwwPYmUHUG51cFmtYnPj+t4VGnhuNVGu+/InJBQWYOgnwIw6Ovf1QgbqhdXHuKA5XowHQ8J3UQ+HsNiJoEbkyks5xKYzMTQ9Rw8KLKimp7iylu+69OBfwSoGVRvDwGo0YmpoGxWGCuAhHW7eUPDpYiFG/ksXl+ZQ9a2UCpX0fdcxJIJuKaJSs8TRcWH2wfYrDXQ1TRROYQAzGiVdAh8K8huCOuod+R8UQqQJEOnAy9+RYDEsHncwJ3DCj45OJIKYxiBAiQIE+dZnv8TIksIEC9QgMxh8QQBsj1QgCglwQUEiDSOArWURR2vTBEgVATQ/z5v6ViIRyX8eq0wgel0UsiPSqeHr/ZLQtDt1Joodx0J7Kb1ldA8MhYDS6FzK6BGF52QRv16NwRDq17Vy0PjN2mpwPBMEYZhiPuQAMkGIegW7pKAYLV+iQRIBwwAVoDhKAHCiv+w8vnsdYbER9jPMvYFqAaiElYMxKBjKZ3Em0vTWM6nEbMtHDVbeH9rTxQJtJFqOF6QZzMafnC2rb7ZhjM6DsJ+ItisQPjhuIRkbLxzaV7mw36xhH7fRTqWgGlFxPKHff7x5i62GH7uGwKaE6yUUS+Xq8YdtUBKAWJgOR0XBcgL89PoeT7e39jFV4cV7DbbqJOICBQgJBQIssv+QPLD9WB5bEMNU4kErkxNCnB8rZAUoJuvQbD9q2JlQIDwCmzPRZ7hzImoKFpeWppFxIrgUaku68in+0XsttrombQaItgeUmbDmPnwkwQDDHHDRD4alTnY6LTQcbvwdZYQuojAw1I6jbeWFrGUyyFqWzisN/ERLZ6oHOv20fSorlD7IVUgsl5onDWcecqGWggOw0DMtmGaJA80OK6Hbq8vf7JZqKkkoXApSwJkTgiQtutjs8KKexIgTSFAGNA9SNXwNQHAFyLKeu/NAAC/vaUUAPfqLVGA0IYsJHZH9UeEnUMlFL9vigUWCRBHQtDfuryA5EABogiQvXZPLPH4iMIRVV/B0nBJQsXnJVT8uNXDo2INn+0eYrvRRAsqS2ZIgCgihopCRYJA1B+8N+X+wjayIxaidkRUIM12C33HGYxDthdBdNq2cVhS+crnndouwi5WKwftwD1X1sC038VKLoU3Li1jMpNBs+9L9sd72wfYrrVUxlmgIlLz8iwBQmK5zykdZGpNGDpWolFcL1ABMiMk5O83tnFbLOH6qPapqBoSILK3B8oXfn5ZVzRgJmbjhTyzhDJYm0rD0DVsHiuLyA/3jwICxA7WM0XSzQgBkhYCJGLo+GInCEGvNkECxDEuIEBCwjw8vwl5qlZdznMaXE1GDFyJR4XgvTY/JSrB+4cl3Dsui2rzqNODp1lCOqr1W/Wtwp2GBbhiM+eS3DIRi0RhmlSHaaIca3a7sj8r1VagND2xIA4op2+2TI5/a9wC4xb4zlpgTIB8Z007fuFR7ltCCOWA5cLst2A3KuhurePgsw/R21xHol6ByRteqSXgwfWbEyBzc3N4++238e677+IPfvkHWFpaEvJDNrmLyqa+3v3OuHN/gBYYEyA/QKOP3/I7bYFzCZCPPlIKkKCq7EkXMM4AeVILjX/+Q7fAKAHS6XRQrVTw0Ucf4f/73/8bn3z8Cer1uqhAWDl5nvXekwgQdcOqQrkJGnYYKpvJQ19YQmx1DdmrVxGZnIFnxuDp1pgACUO+gzYLo14JvcU1D1mjj+V0FK/MT0o2AEO4e46HrUpdAK31ahPHrS66tClxXDieKxWRDEkdQM0MDg4GHo9eEU0pTFK0vLIsTCeTWJqcQC4ThxXXUep2cWevJpX8+4066gEBwpcI3cddAZ7UOTJh+igwPDyTxM3Zacxl0mL3Uu05QtIQED2oNcXWp0ffe2YZSNC6CnTtaz56vMbA0iMCDTFNRxya2NvkbFtA9oVsCpfyKWRiFjzfxUGjji8OjgQo3m51UO15CkiRq1QVpEOvoCcRIOpcTNAmBQ9zGnCd4bwrC5jPJOE7fZkTum2h0vfwsNyUCvMvjkrYZ8iyVOgr8EX50SuwN7SPVMBa8LMBCaKeQVRHKUB8zAgBksW7a4tIBQQIwdyPD46w9wQCJOp7ogBZzdICaw4L+TR8k576dbEWYrgwFUO0kr/IVjM8fiuLHAJSpoCOmqnBNoCUqaEQtbCYjGM+ncRsLi1AVLXbx1algVt7RVGc1Pou2p4vXv+SvTE48j8tEDW4khG7p6dYPaUyOvxd1boqWprgZgBiB/Y/BLfDCmiqfgjQvbk2L8Dp3f2SKG/ulSookgARANiAHhC2JD5CNX04z0KAP7xKoRCCz60URooAscWKyUfWMFGwo6Kgubk0jWwiKnOEmRQf7u5LqHKLCi9R0Kj0lbN139/8himomx9p1CFRpa5bqZNimossHKxlk3hnZQ4LqTj8fl9smCIRGy3Xx16DGUVV3N4/lvDzrkYiklkaasyPWpKxJSXzIKJjLhERIuLlxTkhRW8fFHH/qIKHpSpKtB4TUpFF71xrVBuy+p9rBImHTMTGVDKJ5XwOS7kklrM2HNcR9cJXRxXcLlYkc4KKA/YHs0eoUKDd0KVcGq8vzaGQTqHnepI98enuER7V6qi4Djo89wXDVVomsAE0dU2ygSKmCduykLSjyMVicB0Hu5USqp0W+nAhiS2eg+l4HC9OTWNtMo+FXAZ918O9w6JYnG3VWhJu33F1CftWzgv8nGrmiC2iriFqWkjEbKRTcQGQ230XtU4P5QaJZapOlD1hAi4uZRL45YoiQPgZNsu0wNrDRo0EiBmQ2UG/+Boyhob5AAB/Y3VWFABKAVLBvUZLbKhcKgAGrhDhOhaoPwKFkxAgMJAAMKE7uJxXBMjQAkuRUiRAOgTyoQlBFPddpOBgIR3Hi4uzmMllZVyVWj3c2jkUhV+x10XTcUUBxIfuBQRIUJxJSojjkaQG5288FkU0asOKWGj3+tgvl9HodIJ9QalfYhEL2UQcEdOA57ro9Rx0uj0hSlyqRkK6VsB9EvOe5OKkDGCaqpV8Bi8uLSAajWG32pJ96LOjEg6aXVkrqJg5kzkSRuEI6a4IEPY3CcGcrmHRjuD6RAbsh4il4+4h50MZ90sNHLf7cqYa6OcGOUrqc8dME2k7gtlkAqvZNJayCcxlorJXbhXruHNYxsdUgLSoACHhxvXMR1pXBMgLk2m8uzaLiGEoBchhGfdrTRyPECBnVpsws0nx8IM1UfEiikClWnDW1LGWS+Pm0hxyiRia3R52qnUhzHfrLSGQOp5SeMnnC6zlwjlnMANM02EbJhK2jXSSxKuFruuj1uniiGqqXm9MgDzFFjl+yrgFfmwtMCZAfmw98hO6ntFbDkrRw8oeq9tApFJEZ2Md+599hO72JuKdJkyCfuEBWA6d6vAX3sKpP4cyztGmGrXAWllexp/86Z/iF7/4BV579TXMzKqQ6zEB8nwPrjEB8nz33/jqz7bAmAAZj4qfRQsM/Bwg5F6r1cLnn30mChAqQQ4ODtBqtgaFCqeB0icRIAq8UecF3qz3GHKZSMMrzCC2cgkTL72E2OwCvEhCgjg9P/A9/9krQE6ZfbGKVTIp+sjbBhaTUazkMlJxP5mMw9B88dw/bDsScHpYrKJSb6DRVYBYzyURQgA2qIiUwFwdlq4jaVmiqJhOJbCQS6OQSiAVt9H2NWy0unhYaWD9sCyVyk2nj56nYCcF4KrTn4KUGYztwtR9ARWnbBuX0hksZ7NYnMggHYuIHUyr28NxvYNj2pnUGyg1W2IF0+w76NK+gidSkgtiJ6MhYRjIRixMRqOYTiQwnY6LNRevUTdNNLoOtks1bJQZtlzGfruFqkfvfnq+qwByZREySnqchm5ChUFIQQSETgDITfgOVlMJvLY4IxY9EwlbgDVWtROw+XT7WADWhww/7zkKmArPtgrTksdFBEhAzwwUIAQ8UwEBcmMyi1+uLSIdjWGjWBe1z4f79G4/XwHCuUY7pajvI+V5QoCwUn8+nwKzlQ+qNXz+cFN8+GkPRosZTSxoTgLqIWkk/UxAlWAiq21tG4l4FJlkDPl0AvmEjZxtCVDWc30h4B4U60KA7NcbQobwPST0PLC+GmmSkTTCx6y4Awusp1yVTwgZRi2iFHApcDwzP2irFlissd6eAHPSNMTOa7WQw6ur84hYBu7vF6VK+WGphFK3EwR5K5M6AsF9Q5fPx7GrCEfV5aPUS6jAUgojNSa42sVIfnge5mNRXJ+kFVMWcxMZdD0fd/ZKuF+s4GG9hqNeT1XsC6Gm5FzhqFXt+c3Jj/AeLhyow+tWFfUhccN/sYqbWQ1cg16dK4i1zkIiiqRtSZYDlUlf7h9K4P2jSlMC2yXjKRhjZ6/ah6F5iBtALmJKhtCbywtgWHOFyrFiFV9u72O3UkfbUxlEXO8IgnJc2qaJZMRGPpnE7EQemWgUEc9HNmJgPmVLJf/DckPsw24dc30ICBCNFmZUSviIaD5mE3HcKEzK+8/nYlJOv1Wu41GpgvXiMY5aLXQ8DY4wXRw3bAsooDkaRS6VRCGfRSqZQMS2UGy2cIvXXa2i4zuS4QCC+5aJ2VhcrLBenJnGRDyOnufhmKTRURU75QaOmy00en0hJ7naioUQMzJ8IGNHMZ3OoJBPYbKQRN8AtiotmW+b5Soqna6sPVxtqQC7nEniD1bmMJdOoOM52ChX8d4GCZAWuoYlysygzl4CpdOmjoURAoQEz+2tAyFA7jdoQeXC1Qz5kowjUU+FRnLKCo6EIHUlFu0UNSBPBUhAgHAf2CnVsH5MAoT9oQgQAvAmf8d3EfV6mIgaWMqlJNtprTAJ24ygWOtgp8zfLeOg0UDD6an9SCacytCiFWNMN5CIRJCJx5HLJDE5wXyXqIDq+9UG7uwe4KhWl7lKG6+obqCQTGBtZhITyTgoMGo229g9LKFMxQnzrzwXfXhwRIFDNYOPuOZjKhHD2uSkhJ9P5TJCAN7ivOWe1GxKBpXvBxqbwRQ9rQAZzjNRRfkuEjowZeq4kk/jrZVZFJJxtDpdbJWq+GTnCNtU8PieWEnS6ourUbhGx60IsqkEpgo5sbKM+UA6YmAiFZFr36+1pP0/2yOR3oVjRpXiiHuGrmHO1nFjMo1frs3CNg18sXUk+9u9agNHfQf9QAFy7ooTAEwhziSEsOy/nLOuInw1X2zqON9IHE2no/BcH9ulJnaKddmbiq026l4fPSms4HlAZd1wtJqaJtk+U5mUfBVyKVGM7De62C438OCojFKro847J/a1cP94WuL9Kfeb8dPGLTBugWfWAmMC5Jk15fiFTrfACQJE/D+5mfdhtuowjw7QevQAB59/it7eDmL9LkyXIZKqukMTL9ivR4CEJMeVy5fxF//zf4oC5Nq1a5iYmBhWRIwVIM/tQB0TIM9t140v/IIWGBMg46Hxs2iBEQKEvtgkQW7fvo1//ud/xnvvvYcHDx6gUqlIVTcrvwUoGzHGfhwBotovqFMmKKjp6GsGnGgS/UweseVLmLx5E/GFZfhRgrNRVeErVjs/dwusEDwdlBwHbcnMBV8FpCbjuDI5gcVsCoWELWHNfRhoMmejUkWNAFGnjU6/JxXNjrRpQICIb7wGSzcQj1jIxGLIJeOYSMURi5hwPZIpPXxZ7mC90sR+pYZ6t6MqzwfFLyHoNaz27AchvQSHUrqJQiSK+WQSlyaymEvHMZkwYRs6ug7tYbooNZoot1pikdXoOegFShAyFlJRrrOy20AmEkEuFsVEIoFMzEbSJoQNlHsO9uptPDyuYbtax0GrgYrTQ1en5VqgvBCAf1h5PgoaD+f48Lth5ar6mLSScpBye5iP23hxZgJXp/JYLWSRiEXRcHxRxrzP8PPjGvZ7ThB+HtoTnVxFHkeAqHdTOgIaaCUNWmCxEjeLPwwIEFqXsGr6gz1W1l9AgAR5EiRAkoEF1jur82KBZVoaaq0mNvYPUKw3xWbI80kQBdZzwwhdNdcD+IhAvanrQnLEIhHE4zEk4nEkEzFEIobQAKysPmp2sF1t4UGxgf1GW4G4rJxnhkJAgIT3H0PQfUj/XLjmfk0C5LRzXuiRz16OmTpyURNJqlioAghUBASYOeZiMt4sUfpcmZsU+5ytYhXblaqoZ2q9HnyDFl66AJskwVrQxZqq2umJtZvHdpUODUdRsJ4F6qtRAiSlaZg2DKxlkkIozGZSMCwLB40OPtk4xHq5iuN+F3XfRVdXChoJAA7Ix2dBfoTtPpqUozga9Z1hn6lsCVaoT8cssUm6Ucji5lROFCs118XDShUfbGyLcuOg7aBBqx7aGwZjLNQLqPdU78Cg8IgOJHQNC1SOzc9ggcoxy0St1cGD/SMc1OpoOA76JK6CvqKdD5UX0UgUyXgMmWRCANJ2oymvxRwi3dCwXW9jvVzD7WMqtLro66STVYZFkPqAbCSClWQSa7kUrk9RXRcRdV251cRW6VhIiZanCclHwF2UK1QOWCZS0SgyOlq19gAAIABJREFUiQSy6TTMiCXA9F6tgS93D7FXI3HjiAoEvgeb4C2D7hMJ3CgUsJDNIJuMw/V8HFVbOK43ccy1u9tT62EwhkjQ0SItbUcxmUwjw7U6baHu9nG/WMOjQF1X7dFCiDHqQNL3ZFz94fI85jIkQPpCgPz+UUCA6BFRc6iuUCqKjGlgIWrgWiGN1y/NwDI03AoIkPVGG6Ue1SyK/KAuRVRuARkXJvuQAGE/m5qJ+IAASeLtywtIx20hrB8WK2LDxEwWEiCkJakYIbFkel3ETR8TMQNL2SRemJ7CVDINUiTNTg875TKOm03U+z10XUdU2ZLZQZulYA6TAEnHE0gl4kikEnANHaV2F9uVGu4eHOOo3pI256ePaQamU0lcnSlgLpNCOmKj3+3hsFRWBIhDVQ4JeqoV1XtFdB9JA7InLeQnkYonxCbtsNnBl/slyVgpOX20XCqHAtJykNVxkgAJV0C1o6p8JVvzxQ5sKR3HK7MFLGVTSEUiaHR6uHNYxF6d1+VKcYNYRXItkzXaRNTkGh1HMpMUy6tus4Uosz1yCWhsh1YbGyQW945w0OzBMaKKoPQhFlizowQILbBI8NNms1rHUaAA4Wc993GKAAmJXyFAZNSwpz3kZb6lRHl1uZBBxrbR7QHVRhsHlQqKrRZqHtvcFWsrscpkIUjwJ7NMJtIpZBJxJKMW2i7VTS08KjfwsFiVogpadY6YZo1c7pgA+Vnc34w/5HPZAmMC5LnstufjotWGFARGsVKDoVt+H3qtAn9vG631Byje+gL9w33EXEeC75gR4ofkx9cgQNgilDIz6+PGjRv41a9+hbffehsLiwvIpDOjJVLnN963K2p6PjrkOb/K75IAOesB/5w31nd8+RdZWXzHb/uTe/kxAfKT69LxBzqnBUYtsPh3kiAkPf7t3/4Nv/3tb/HJJ5/g6OhIZXUFQZMCXIahwiMhsGdfPrz1VJWZYuRBFUgkhm4iC3tpGVOvvYb44gq0RBa+xYjMQAESgm4/2wyQkFwY1lGyCIUe66yWthk8beiYjEQwFY9hjtXHqRRy6TTiNhNDXGi+K1Ye3J9JfoTEhcK4lQ8/g2EZourpOhzPR6fbR73VRqnewH6zg82Wg+OugyaDT+mpHQbNDqKjh73OKnHaVxH4JThoazqSMJBhZodlYioexXw2gUI6jkwqgajN+FpPLDloA8PgUlGpBC8pgAfBfFrM0H9fgndN9PouGgxlr7exX2/hsNVBsdNDtU//fAdtzx1kiChgbuS/C8O0QwuYgMwJzseEohiMHfN6mLQNXMomcXUqhxvz0wK4VjoOHh5X8cHDXQl5r/qahJ8P7a3CmvqA+gik0wMLrOD6Qg01gUMxA9McxHUfkxa92EmALCFDC6xSXYCoT6Ry9/wQdBUaT5DaR9xjBkAS767Mi6IhHbOkiImVxF0C9SGhFXitn7dIjupC5DqZf6EZUp1O1VGj20W12US52UKx2UFRgu5dNPrBuJOcFxUAHCojRt/nrPXSeVdxUYXU0y/rkgWg65hKxXFtJoe5TBwZU0eU4FpgZ8RrIYAa13WkLWbNRMTqrNzro9Lro95jJTjzJ4b5GFTRlB1gl1XV+0UhliSEV8Kqw9SR0VBgRXEJ8O/7AgSuplNCJrw8k0UyYuGg3sPDYh23dhge30BT89Dh/OJ8JbAsERjq78P7uae5WXq6dhwSIcPeCX+Tc5sESNYysJCM4YXJDN5emkYuEcVxr4v7xRI+3NiRHI26o6Hrcd4O0zPkqoWQVK8oLan5MDWCykDejmA5w2yfDJYnc0hELSFxSbAxoLzvkjBRaxctlGktROKcP682WqjVG6jX6mL/c2NhGrFYVEB2ZjIQOD4kAUJCRggQBeK6GkPKNeQNUzITCDpTMTGVTSIeNeD5felTEoZcJwmc8+olgJzZEbRN4tzveai0ujio1kX9tN9sodJjFpFSrhCgJ9FmQ0PWNDEdi2I2lcLcZB75ZBxxmxoIyNx0uHYH6zbXVraZ6LSESDLF9qrUauGgXsdmpYpDVsw7nijfeH/PTxj3aYGXwi9X5jGbpQWWKyqRDx/tYUsyQEwhMWReKxGFUoDELFwlAbI6A1MIkEPcO65go9lGpUuCj5+XAepKARI+FGlGwosri8SKIw4gRwusiRTeubKIdDwqJAQJkLuHJembrqxYQwJE8/swNQdR0xOycjaRxFyKypw80jFbQuWp7OGeRIKVJJE6y3BsqGwQncSOZqDreKi1e6LIYVsdNls4bnfQ7LN9A3WbD2QjtvQFibelfBbZmA1NZxaIi65DS0lPxh77RNd8IYbiFu3PmD1hod5xRL1DZcZ2vYlSt4cWx4sK5pCvsHZkqEYM/haEuIdPpJKSZEEMHiZsE4uphCg+V6cmJEOl7fSFaG0xj4WbJgmn4HOLcaOvodVzUWp3UGs20azXhCS4ND+NeDyKaqcrSprbu0c4aHThMINN4uQ1sTVkCPq1Qgrvrs6oDJDtIu4eVrBeqaPU68Mz2LYXECDC+4bE70D8GOgwQus6T9bYvGliKhrFQiqBmXRK7OcSNqk+RXQ2PU/+5EPmvChBgjB7GXsGOl0HtUZbbK92q02Z31yvmXcTlOsOtHiDsRpkfA2v7un3kfEzxy0wboHvtgXGBMh3274/61cPGXmpdNNpY+DC9vrQykX0Nh6huX4f1btfwT0+koAvbsQ80HwjAoSS1EgEiUQCN1+5ib/927/FG2+8gcnJSalQGNGIn98nT3Om/1n35g//4ccEyA/fB4MbkJHq7B/PVT1/VzImQJ6/Phtf8ddvgVEChL/Nf29tbeE3v/nN4GtnZ2egABmECj8VASKvOPC653lDbLBMG51YCpGFJUy++ioSy6sw0hOATWOV0Fs8gAJ+1gRImJ+iQFSSHw4BcvHS9sQvndYWBNIKsbhUsE5n/3/23vs7ruS6Gt03dG5kECDBnIackTg5SJa1vCxbtpYlfbJs/4f+7clPsizLsr8l+3ktW2E4nCxN4DBnIqNzuOGtc07VDd0NokEAJEL1qEUSuKFqV7h19659zigmygWM5FwUMg7HiyfhoDfsjFxNdhcTqVf3Zff6cq2JpUoNC5UalhodLHshGoHk5tDkQVJkTy7PiKYgAYR3tzNFB2QDCzlOrh5iIuNidqSImTFKWl7CWFmcHLQjn0QOJjZUcvWYpiViS8IKtbyASfVVKhflOiHxo0oEYxfNMARFWqcE6hQBn0gTEWISu5N1Pg5FzaVHSxwDX/daIh0lV4OPTNDFaAaYLWY5LMsLh6dRyuWx2upyyI3PyZFRbaJJDie+a3ppG9FBCQGEj1Ektm4fXmdT21gecnaI8YyN0+MjeO3oYYzk8ni4SjtcK/hycQVLzTY7K0Kb3Ajqq2Pic16FEPnAx9GRAl49MsO74ccKWeTdeMe31HV9GigOhSTCFJG/1F/IwUOiGIXbIQfPEjt5mqi0OxK/PaQcBsoFkwgFpodzwnimmmEjYn6j3z957mOymh1PNmZHS3jpCDmnShjLkABiRyF86Cq0A51cIVmLxBAik0M0AVDGANqRr/sVHUt/p/Gx5AH31+r46uEilip13pFOBK0IPjr3ixZB1O5vIl9DYDKfw2kiNyfKODNZZDr6znIdt5dquL28hqVWGx0H8GzJ/cECiDpXKHXl6hoY6kXjovEbDsdBAojuK0Q7Uog1clhMZhycGivh1aPTGCvmsNhp4c5aBZ8/XMCjahPt0IVHYegiolwFWot2wkvSBhJAmM606Lo2JrIZFnXPzExiZrTErjRqP3Jf8IZ69R+NURKkaCc85b94tLKKZXKK1OssgLwwR4RvkQnRR7UG5xJZoVwilEydgjSF5OKh5xJnaZBQQY6DqVwGR8oFHJ+mkIAFlPMucq7kcODnGIfqk/lThz1rdDysUGi/tQY75pabTdQCn+cmCuOTzPtC7gxyH3FOo0Ke81xQjo7ZsSKXW0L9iIRA9+N70DVCcJ6DWtvHcr2FB6sVPK5QyCwKB9XlcFY0F7CDLqSk4iGOlot4Ze4Qu/soBwiJxl88XGSHVoelchFAVD55lMgpkLNwaqKEi8em2UFw/fEK7qzVOHxYreMzcUDuJ8nJonfZx+0iQi5NLDY7FsctDyfGivj6iVnOXfK4WuecD7dXKlhqdtDlUIUOh8xiWj2kGncB20PepjbJYLZYwonJCc7/RO4c3SdkHBK6OucEhfUDz1NNcmU1OlhYrTFBTjitddosUtMd2KfCYylkF8hYJsthFk9MjGFmtIjRossh8EQgssB7AHguUSKcRSJMgErbY8fWLXIB1pr8TCLnBzkQeOMBh+daXwCR50DshCNBjp87oY+ibfGzc26khHOz05gZLSOfpXw6tGmBri9Yi2+E+kegxLEW7q9WsVKtodmoopTL4OSRQyiVimh5PhZoPCysYrlB3iTJlUVPrpJrYSpn4+R4AZeOTrLAd22+gtvLVdyv1lGlkF4sgKxPziQFkOTMHM0rJCBBhWl0HExmcxKCc3KMx9tI3kXGtaNcWiKziUIn9aT1QIhqm8Z9G4urNXFO1VuoUihNKw65mAyBZQSQzb8jmDMMAs8aASOAPGvED9D9IvMfLVIcWvD7KPgdBIsLqF//CvXr19C4eR3ByiJyoVASHAJL5/8Y1gGidmXkCwVMTk7i9ddfx9/9+O/wyquvYHR0FLkcLQE3eP8xAsiu75lGANk9TWQcINvTFkYA2R4czVX2HgKPHj3Cxx9/zA4QcoLcunVroPuDeYonOkCk7nqnM/2dBJCum0UzV0Zm7hgmL73MAkh2ahZWocwhnCS56kEXQGL3TLQrVAkgtBYjwpBi4OcsIrks5EOg5NgYoSS8WUoMmuXQVsVMhhPm0i5VIrJ4h25I+UC66FJiX8/j3BtVclXQ1/PRoJ2lHR8tnxKRWkxkKw4n6sz93IcEPyGBhsNkcXx+CsNiIUNx9oMQeYph79goOJRLwkIp6zIhP5KjclLYDpuTCVO9NMlIBCMTOp7Pu+9Xm7QLnMJ+hGjRz/2AST0SPYiQTCai1lk/4vAs+ifxn/HoFAGEQgsxzxIJCkLQOugiZwcYcYHxvMt5VyjUCOFEZZqvt1HtBCq5stCWen++DiMkg0FW30yGpQQQKQnTOxattwO4tuRFmMrncHRkBDnbRZVEKtph3pAdzBYl4yZinMobJRdXyaHVTn1y35woFzCVzzL2JAJYFPaKdr+nlIj1yXF2b7FYFjB5Ru1BpDO5bagNmr7P7cA75Dn3it4ZLk6jKKBbdIvhiHiNylZ36tLdqBhEoo8SuU75S/JZJhcpgbbaA8+3IzKUxCOehVjQC9GxiDAV4o0FCLVzi/p5K7RQDW2stD0Oq0MJfWleZEo2EkD0jKbnRBHmiFotkzuqVMBkIYPRrM3h55ZrbSbq1zoeGuTgsokAF4JXcrzIWNY7nNOx7ntfmpLix2ZwH/zsoquzSKTyzEzkXE5YTY6uqu+x44GISCLKu5TIm/oZ7xaPVQ9dQukbNJ8pJ4hK9E1vhiOui8lCHhPFIsYLBRRzOdltT9Sw76Pt0y74DmrdDic+rnbaEqqIwmR1yT3gYLpU5sTXrTBEpdvFUoOOoZYhL4UaAxpXcv/QmFHEbNm1MZ5zMZbPYjSfRTmX5XBXRMzSNEG5JxrkOqP50qM5U75N9SePByXISvhBcRvQVzwc8s3ZNvKOg5FcFlOUWyeXRYly7bgOz4c09kjk4a8foE5Ol3aHQ7FVuh2eryk8EzsNNM6UBFwlQh+nnCPkLsm6aAOodGi+ajGRzSGsOOSkcjTBEneh3cVU3sXsWJkdUAu1JlZaXVT8AKR/sHOGx7iEZNPiA3EEKguIzICWzUJ9GR1M5B0WeTKuw2VYpbmMnBgeCYVE6GsBhIQen/NJBbZ4QlksIleWm+FE9xP5PONFzw1qD0qwTW1Ccw/lzml0SSz3UG13Wailb9MjdyCFWaSE5iIaRvlHORSWhbxyf41RXpdsBuV8lpNsF7M5zjXj2ipXErlPyIXRabEDbrXb5bG62vVR5+cmifAq+YUslFIZevodIDoDk9rswA4aCRfFQgGFlKTxkM9jPJ/nnDNcJnLmkgOKXI8+Pcs7qHU6qHLf8FChRO6eBwRdZF2L3TOUu4ocWTSH0yaHRpfwzrCgRcORBKeRDDBZcDBbyvKwXah3sdyUfkd9UAZs2vmTonJUf++dQXQISJrEWEhloZ7CEFI4MQfjuSyHuyQRkMd7NsvuKm7ikNwuXXRorNFapeOh0vb5OUhiCG2QoOcQP4P03Bg5G2O/WfI5HJVn7y3TTYkNAvsWASOA7Numff4Vk1cwETRIACGLf9Frw3/8CKtffM4OkO69O0BlhXcgUHxWWWDHOxKHSYKuE6CPUHK6uTm8+eab+NGPfoSvU+LTQoHDakSf9dblRgB5/h1mgxIYAWT3NJERQLanLYwAsj04mqvsPQSWlpZw9epVzgHyq1/9iv/e6xSJXnY3EECELpRQL0y+Wxa6ThbNbAnukaMYf+lrKJ06i/zMHKzSKAsgsiPVCCB90fctRfIrewGFhOB42GEAy/PhBkKWMKFGwkcmg0ImgxwJIC4JIERwkKPChx/EAgiF0qh7JHgE6DDRTTucFaEeEdmKilbtvZ4AQu4PIonpTw7JoYg4J4AknA4CWPz1OV45iR8U8qdIcfxdB1mXQl3JrlbeXU0CiNrhTcRfpU0hiGjLLhH/NnxN/qtQQz2MfuT1iBwZUaz63oWl3gksQoje1cwxxJmc9eFYHjK2z84MIieJTO96JNAADc9CJ6DE5yopcEQLau+Hut8TBRC1r92incMB7zKmOPMkWpTdLO/P7VI7eT63V5d5KCofhaIhB0gcap531VMsfU44C0w4NoqOxE8XVwzFe1dCSDzaYtuKsETRbzhxN++qJvFJRBCKzU6iALlu5P6Cm1C8caaHVAry5yyAEFNL44NEBwrBQqGIhFLXdZV5ihwONFakL0sdSXjUsfYpUBFVVfapW2jDZtKTiDkK56a9Hv2vNfITzuGhBDfKiUMJxHO0GQ0+vECIdNrpz+ORep/KHSJ5DoiAVv1UJZWPd+EnvUfJZ0+07W3LDyRuYQqzRnkwfF8I05wLx7E41BN/fXD/TAphiS4Vh7/Sw0IJISzpUMibQEJFUXLqUibL4d+IiKY5jcYdhYeiMFGNLjmO2kxCU3gnaScR5l3LRl7lrqKfk3uHHAHkYiKkRQDROAosTOmHAdfLpdDQJDC7lFA7E32ZcLepfgHq3a4SQVSYJNr1z4nLqRzamSVhk/g5KHdVXzXCgpDnxKxloZzNct8sqfmQBRAWW0T8oFBMROTXyMXge+wsYbJXiYxRriMlsrALxKJd/RQSivLVQPqpJ2Kl8mfGAgiHzvKRD1ssvhZzRIDb3K8ppFCbhJKQHEhSC3ZFUB9Ubjn9pzAMkieHrldABwUnZMGCBBXq2yJgyzzGbhzLQZbcijSf0DMKNA+SqBPws80NQk5uT04NSnpfymRY5KdnhmXLiCPRQQsgNIYoB1HLp3mK5ijVN3ieFPGDErXTh9qHxjbhRc/TjB8gR/mnMkTEZ1HKSt8jAY76X0iCA4lfrRbqJDiQGBKGnA+IwnyywJJwH+pcQHrwDQ6BFa2qVM5V5e+inDdhwK6vvGWj4GZ4LFCZitksP9cD7hskgLRFBCFhjPoMtwFtlgg4xBx1XQoD6Dgu/NDmTQ4euXkCl9uV5z4rRN4JkHfoOUfrBQt130LTI3eJ5DdibWsdAYTXbokQWOlZSM2IWvjkzQABLB5vskmiYLvctgXCnESQTEIA8bpcT2pbEj7qHR8dajpbNs7QuBPU1MozIYDImjL9HDYCyJYfB+YCBoFtR8AIINsOqblg/HiV5QntMgttUuC7KHXa6D68j6U/fMLuj/DxQ9j1isSS5mPldZxeqmLDa3JHXb+VXgsgExMTOHPmDN566y38zd/8DSdAz2VznBtkw48RQDaE6HkfsBsFkKjbmJBQz7t77Mn7GwFkTzabKfQ2ILC2tsZhsC5fvoyf//znnBTd8+jFN0i99KZedPtCVUlBNP1LO4ZlTrbgkQCSKcKZPYLRiy+hfPosCkeOwy6PoZ0IISSug9QW9UTt9vrCINoDnQqWROsrQUkRllGsasGSqVW9FlPhonhNpr68w9gCkyIcB53jZUvoFh2+hWl2Ds9DxFzAhIaE7NEhTBI7V5WPQfiKJzgE2DghLhDJVSIkk9RFdq0T6SvVoRuJzydj2dGXyXlVTibcVdgYLYRQ8lnOrUDXs0WY0AKF3J3IS0UqqpwzepeqpuMj50VqP650K86dEcViV8IC7cFldwWpDbQZyOMNQQ7tSKW6cggSCkUiMfHlp9JSgob+DCmAqDwvTLar5NCEC+HEwgyTypKHgHkoFX5GCyBM/qpbCuEqO9oLtNuWCUAlULAAQpKKuu7AQFixAKLbVsLwiDhFmEjoGbWlSpOwKlxMOuzaViYmTd5v5RpxO7DTx6Z0yuLk4H6purxEuJHEyPzeowQQdsArdwhR50RG0hEc8k31cmoPGkuS90OuI5FtpFF4TLOLXkKfieNIxqiEgKPfezw2Pf7SGEg6e6RraYlD+4wEnfinPSqWqvj2CCB61pKxLE4mcmxR+VkQov7L84oQ5WpkJRounkM0NPFMLvjwuymRospFRoRthtqLv2ok0z3YbSQhiCQPhCa4JWwen68IdSoKtQ87MdQYZwFQSV8ReqqdZB5Wc7Et8yl9KaQg5X6WEU4h4aSdeDxSaC4VIi1yfXF9SNRRIb5Y+NL3jcUq2vDPgjbfh/oCa7xcB3ZVMKbSt/h9S+WYkYB5Upb4uaAEKhbKxG1CojJvPmBHioiZLMroHETKAULzCKU2z6INl11o5L+gfD8WE+YkjNN/5EBit5x6UpFQIaJPou+zcEfXoxyjbWQsn9uPKkXXIWchtZ88VmgcKHca4cohDEWApHHDGUJIoCAhnccLOQWlTTiPVWLWZQFKtQm3jxrHgpGUTwU8jNYkcan1hg15PlF5pf+pe6kzpY+GLMR12e1Bc6JuA9Wuup+lHp3p9Yw4n9IjNh6p8d+EdxFXJee+ofrbFOLSYSmPQKS+If0xYJcLlYnam6UoFtR16noJi0lXC1QoM94Jy+2p3aX0nFPRP2ieC7OyKYIeQPTs1qEcE8/45Oy8vgAiR8mmAiWksE0u4E0y9GV3lOXAdUiocWQdo+djWqvwOkCegTzu1PyXDHUVI5qcF/VqRDCR+Xn9Nc12PG3MNQwCBoHNI2AEkM1jZs4YEgE19YvV3qbdDh0U20107t3B/McfonnzBtyVRTitutLU9YuTCCAJHT0VW3rQawo9CA8dOoSvfe1rePvtt/EXf/EXOHv2LFzaSUErvI0+e53n2Kh+++D3RgDZB41oqpBCwAggpkMcVATq9TrmHz/Glfffx09/+lN8+umnaLVaLIL0OsyeFAJLrwfoEa4FECIePNtF083Dnj6M0gsvoHz6HMrHT8MemzQCyDoCiH5N16svIbITkfojZ0b6hV7IgcRXraeSNIwQsnHIJi1YyB3khGgZxif2kgbC4vB99E71BBEvRUuQoSonbBQXnXlP5UxQd4vKrQhRJq0UlyHRN4RcZomB/q2IE93PNEGpcdI0iBZIkq4EPc6jfqrKIuFdHBVeijYBUXJyHYgoStUOIo9CjmGv17Mi36RxUvV/ggMkcmXzhiPd0krciloieVnVB4hQVLvAheSLZy7Oq8C7h0mQIYKaCHUiu4j6d5iAFyJdI56e9XTTJdf28rNE+ZTQk8obESV3l+ttbRk/6M3i6WZnvQ9f0CD3lISiog+JR+QUiAQQIhUT/U//XHaJS207dpwThEUTJVBEhGrU7DG5KPBFPVJ1E9nprvuNisQW+Yg0gFqDjPuvJn/1aO2lUzVOyVng6bBLjeI+J5XMCZpe1q3e3+5yXDQbRBuUYkJSxq6M72imiXIkqDBS6t/a+RLVTs9DURXj0EPJ3d5pQVSHH1LdWp3L5VBirjgs4hk3PQP2Yx4LIKyKCLnLziJNvSeDrikBLrpvnNNB979YOJPraEelno3FeaGdICrMViToCo40R/D4F748Eqa5RAkBhEQ4hzxNIclvkmhavGQiC4p7SUQWmTskh4oWQDROnMWCRXofFHxLrsczOYdgYoz0s4Cuy8KGKMsssCohkQUQJeTE4ytuDd3C0dZMbivt7JGW0v1Jy7VxH4xHUjzX9c69ytOmxfXEs0z6iIiUyZlOP0MlqFRy70DyyasiSaW2QMhVemc8ib8hn0jwUj2S7qCzfOlS0NGEvbiDlJOERBDeeKCcSCS+ks9KiR/Ko6ulPckoEpIERWdIknT1pOHnL2+E3ZIAIqJftKFWbchIzk5y/eT4SPaZ5JF6TlHHR2uOdLvoo4wAksbO/MsgsJsQMALIbmqNfVYWeVFVi3s7gNNtIV+vonXnFh598D7at2+iUFuD22nyzgF5IEdLl00JIPT8mpubwxtvvIl33nkH3/rWt3DixAm1M2eI16IhDtlnzbPnqmMEkD3XZKbAGyBgBBDTRQ4qAq1mEysrK/jwww/x05/9jPOBVCoVtNvtzQsgTE4nBBDa9Wk7aNpZYHIaudNnUT5zHuNnLyAzeQitPgdIbyvslwVB8sU8pi0GO0BiIlDIQZ3wWoUcisKrxKHGNGrrEYNJGkbR6IoQi506MdIJuYBPjJigFOmjRRB976hWiuSKaaV+CYXYTiFy0ptiOOqQ2jmf5pikDFEQFxW+RJ9NZByFPCHCj0hSIus0abfethu+PxOVenezROsXL4ckn9c5OuIa0HZwIoaI0JMd4EyJW+JfSe9EjXeeaso0JsIF15hw1zt+E66WhPYha/i45TQp1usAoSN4Dzft3CXC3hJRh7IdkAOEYvkzuRYJO8nxJrvxBXdNXGuiW47TRGx6VK72rbBOAAAgAElEQVRHwj/tjLozAog4MDS5JsQwORjobiSkxURzTNon+xD1sRYJIOS4ivqXvp7CSRPnasBpkUiIe5UnRY0p+UksWeo21iJfNJZTMMoNNIUf7ejvg3rw2ZttkWjWGiCAJFtdzy9poSC+23oCiDhA5KNLLMS+Rk7GMjlwhHxX6ZF7hA+h2TW5Gtc98mTpHezaO5Nw1iR7u85v0VsP0V+kj/RGRdDEf7LXyvwjicmFFI/n/Ki2ykWnZRb9zq0REaJYfSPBOsaK+iHv+FeuAhHq5Pkr4ajS5Lkm6eVPuTLNmTQXSFA3cq5QaYkkp4BkOi17LATRuVRPLcDq+UKeYyKA0G9tvh5dlyUUEY35X0rsUTklyP1CHw5JpRpCRFzdnnF9kzhpF4DuYTrMmDSztIQWOLVQFLdpnAMoPl5LpHoeEMEn6RmKHY9aFugVnwV/LkF0s+STNxZA1h2H0TjT9dZ4iagTz/f6eZEUpsjxo2YUblPJKSJh3qgvkgDOHrhEwEYqH11ZsmiQM4NzRVEWFg7vKM814YWeIIDoMdzjGo1gYGcQOP9HsifIc0w7SGVmo50P5CaLx5OIIPp5nYxIIrfVP0k+lZLrrfg5bBwgm30CmOMNAjuPgBFAdh7jA32HSAAhW2SniVx1Fc1bN/Dw/Svo3L2FYrOOrNeW5GKJxWi8yytW3JOPmeRCkWNs2jZOnjyJP/3Tb+Htt9/hROhHjhyRkAzD7AtLv1kd6DbbrZU3AshubRlTrqdFwAggT4ucOW+vI9DpdFCr1fDJxx/jZ//8z/jggw+wtLSIRoM2RKQfyBs6QBQZw+SBImMoRnbLdhGMTcA9fhLlMy9g6uLXkZ0+jKblcgztJHmuX2r3Oq7p8idfyGMyTAsgEcGeCIEVUzlELMWkhd6eIsRGOhBEtHZTtxhEJUdkvErOrWiH1L79qNXT/E1cpZ5+EROlUmpN62pCkUmNngbVO5FjOleYIyHoNaGsKbckGjFhrSNaaPGDBRCdfFiR1OstKTlMl9odK0SyTvQr4bbEoaFS/GoClckhodsYWyWAiKAQgxWTutE+ZaGtE3YNLfQo2YHHgCbWk1BJOaTVNQkY4dtTOU3iU+moDEKI8V50FQJLQhmJs6WP5lW4S69JEk36yNhRo0soBYj33W/XqB3Uczd7bU0fx9iRk0N2pAs5zARwJIQR8ZoOLpWsLyHWVgJILLCliW3dvHGkFSGGtXMh3jmuvCmqv+u20C6I6M++VpL7RSF9ImdJusfIv7aGYYpCVMSsvneEqHbAJASJ/nG+3rSRENvUSULwSjA5LQhoIUGLPvxzNf8kaxjToELq6nlIkJAbxKJCLEno0sU9vn+uUrORll+0lMVXFR9P3MaiIQrhG4fYi+/C7ZIYtwmZo08oUQHRlNMojSzdt2vL/ZkcZseJiBsax/hdXs6N+nNKAKErdCQJNwsgFC5PiPJ+4UZ6lVxfh3zTkSJ05Ajq5ZQph4QQGW9CqsekNjtsOGSZEN46J4eQ3DqrUPru8awU9w3dH/WsLI6R2FHDOaq0S1GJyHxrdrUkZ9RE66u1i8ylcfAsLSppsb3XQydlkDI/SQBZbxbT5dLPY/3k0zjrEGEae93mnJ9HtadnkYORriAyvoggIoBw+D0tgETjVXqwDqzGzwbuA1k1bylhv0cAWa8OcQjTeAaSgSdCJmWBFTEzKezo/qRCiikBT7e3TGWChmxYiOfoeFQPegb1PvlNCKzNPkHN8QaBZ4GA9dpPfqeebr3Lh8G3759gn0UxzT32KgLxrjofbquB3Noymjev4+GH76N97zaK7QZcn6KF6l1peneDfgzpN+rYPqyX2BoTEj8o0fm5c2fxne/8BecAuXjxIofEMgLIXu05/eU2Asj+aUtTE7VQD0Pe9U65EP7nf/4H//iP/4gPP/gA3W6X4y8P85mZmcGlS5fw7W9/Gz/4wQ/w0ksvIUtJC4fJfTTMDcwxBoEdQIBCXbVbLfzhj3/kHCBXrryHBw8esijyNAKIJlr0bmvaFdoiInZkFM7hY+wAmf7aq8jOzqFhZ+FRzgq9+o0IvfTLaz8ltQNA7PgltfSQvFEvSdm//pcjFOHOsEgs/kH7HpNX4yslw8qo26pLpPYlrysSqHMGv5XEZ6XP13ShClk1cONLTOTGW2v0ijKuRfq+SRIzvUM4dkQkCOJe40pP+zJ+0U5joSzTlFicoyApbvAKmAk9TTErpS+xlz0uty6zvvkAUiYhROgxo2i0KEeCavWoBSPyTbdvYsc014JuywnqdS+JKEJV6vWeaTFlqrpPSiYZ1IP7qeTtGEjDvQdvdKd4V70iMhNEfhS+LSKQE6JPou9oiYdKRCGzFLSp8bNROZKjVY+OpDyjz0/Wen0EYmli/U1l+uynx3HQnKDvp+frWP5REsN6880GAGmyt38G0E4xRYL2CKm9tdNtlRiZPf03lur6R6Lu8YOkQalAUmSJCWqhm6P8L0ywx/NTso3i8sWArEfixgJkQuROVJiIcJYxE3kliGRO9qXep4sev9oBosl0PVNIHVXC88SWxV6c41kiPb9pl4fFDgSxAuoZubdcstk/Hl3pMF2DBCq5QvopkMS5XzBJhglL1iGex3R/iOuRbjsRswhkEd5UeK0eeTHCdeOJYN0jkjhFAqp6WGu8dWiv5NNEl5dKyrmhFEpSYu1soT5JAojOdiS9VzubtGAoawtxQkpvV08aFRlEj4LBlVh/rpE5U3yTvbJaUuzVz7lkqLTkvaLx19PP+9c58RwZ95qnnwu30KzmVIOAQWCj5//rmxBAeDKMxrIZ1KZ3bYyAhA5g0yvcZg2Z5XkWQB599AHaD+6i2G3BDSh9mIqWqEJmxcuNWADRy8TkopV+5roucrkcJz3/3ve+hzfffBOnTp0CJUU3AsjGbbRXjjACyF5pKVPOYREwDpBhkTLH7TcEaD4noe+LL7/Av/3bv+G9y5dx48ZNrK6ubkEAURslVKLaNr2Yl8qwKA/I6fM4dOl1ZI4cRzOT4xwhgwSQnkjQ+wT2wbRbXLlB63m9c1bFF1MskJAu6eP7aM8nCCCyjtO0y+D3iJjg7IV/sGSSJEQjMiNxar9kIrVIE4MxbddfqiSBGf82rnea+BhcyrhAEs4mSev3+B60EyWi3dLr4Kg0EWOl6e10S/TXW5chPl4TbTERFgsrcU3TFG9E/KQI1zi3gU6UnJaLVAcaOKJ6e1C6ZXR/W78+2zVMt+e9NqY3VT9Tu/Mj9FMdRMsl6dwQMYEW51zQ52/UvxI9jf8a994k7R23x8a1Tt9xY1f9xlfcTItF90sIRLoHcy2GByR12955JtnfueXUD3qv31u7+PZxqdLEd0x08/zXd910f0+P0ni+1TOGnqmiGYsjHQg7npxVYhkgvj//ref+SSeVLklqRks5yCTfQ7IvDsJRH5Ga5VSIIcmZRB+hzXtnz97r6SOSbZ5sSF1+HUo7DjHVO9+pWU5Pp9qj04dbunfG6PWOAzmOfpqcwTbu/eqIyOHXj0G8i4AEkPX6VXz/zYyn9Y6NnIKJ+0l3iUPGJRGQeovzJ/6k5zMt3EsoOfXRnTXlFtNORe3TSIZF3GiAD0Y8espyLpHB4zk5Mp8kgCTHbdSr+orV+4ONe8J2tJu5hkHAILB5BKzXf/LboUcoP2x7Yu1t/pbmjIOFgDwMKS6nXVuDNf8QzRvXsPCHj9B9dB9Fv6MEEB3/WNsFk8snWeGmF3YxiuT+KBQKnACddkC/8cYbOHr0KEZGRoYLf5VcgR2sxtlTtTUCyJ5qLlPYIRAwAsgQIJlD9iUCej6/fuMG/uu//guXL1/GZ3/8IxYWFvrqu14IrIh0UO+dElJIwlnoWOVeoYhwYhrFk+cw/fIbyB49iXauCN/NqF2WOrSF7LiMg2bGL/L7sgGGrNT6ZF/6Ar3HbXTeRpTGkMUbeNigl5r4foNWkkn6aqM7r/fKNHyN0mWRBWj6qhG12VOYNFWYJJ3k70O/zvUcO6js/S2Y/MlAglMVKH1m8trDl+/JbbhRGz3/3yeJtVjwW6+F1mvvrdajt7/s1H22Ws7hzn+6njTctQcd1U/ED3etjfruMNfd6Bp6tPe8KXMBe0fz09Ky681o683t682ivbJBryA3aAaMkU7O1/13SPhUEj6N5Fw4qLTys42eUf2t/eQ5fvjZrf/u/Vfu/8kwfWK4Hrr5owb1s94+qJ9BvSJJvxCu779ejTaH5DC1GbYvD3Mtc4xBwCCw9xEwAsjeb8NdXgOKnxjAJdNsZRX+g7uo37iKlc//AG/+IUpBB24YJBJAri+A6IVd74OMwr2UyyVcuvQy/vZv/5YFEAp/VSwWh38fHP7ddZfjvX+LZwSQ/du2B7VmRgA5qC1v6k19n+b0O3fu4Le//S3evXwZ71+5ggcPHvSBM4wAQq/MOiwDCSC0aZWSDXu5PLyRCRROnMX0K28hf/w0usUR+BkVb5o39iiSRf0p/zICyGZ76bC0xU4vtzYmtrZKh2x8hydhFxOgT1uOpz2vt1Tr0Vq9BJXcbyPpZxhidzN9amsob+ZOO3NstDNdXX59fIYdOZst59NS35u9z7M5frv710alftr7bdRvh73uRtfZaDzq+j1tLxh2lumtz8bl7pVEnkSI6zf/ZGul75B0sKSP7hVM0iXdqJz9/WNzAsjG+CVl0uTdBp+5+fJu1MO35/f9/bC3Xro+T9sTt6ec5ioGAYOAQSB6LhoHiOkMO4kAWf0dBMiEPkLK/3H7BmrXr6Jy9TMES49RCj1kwlDFkFR5QFIJOdUDU1lwFU0RFZlCXOVyWYyMjOLVV1/F3//933MC9LGxMeTz+f6qDbti3ElQzLWfCgEjgDwVbOakXYyAEUB2ceOYou04AtT/Hz54gPc/+ADvvvsu/vd//5cFkb6klsp53O9A1qEzEzHydYJciiRthehmc+gURpA/dhYzr76Nwsmz8MpjCLJ5TmrL0aZVrG0JAZFKe7vjGJgbGAQMAgYBg4BBwCBgEDAIGAQMAgYBg8DOI2AcIDuP8YG+Awkg5PDIhT785UVUb1xF7cZV1K9fRbgyj1LowwUJIBKygmNNriOA9IsfksyMwl+Nj0+w8PEP//APeOWVV1AqlTgRcN/HCCB7tj8aAWTPNp0p+DoIGAHEdI2DjsD8/DyHviIB5Nf/+Z+4fv36kAKIDmMhSTXZAaLApHUH2UEoeafnZtHOlpA7dhozr34DxVPnEIxOIsgX2HlKa4+kAGJCYB30HmnqbxAwCBgEDAIGAYOAQcAgYBAwCOxHBIwAsh9bdZfUiQWLMEQmDJD3PXiL81j56gsWQFp3rwOrSyiGHpxeAYQzuaWt+To5V9JASeKHbVsolcqYmZnh5Oc//vGPcenSJU6KTsnRo89GDvOdjsmwS9pkLxfDCCB7ufVM2QchYAQQ0y8OMgLU/1dWVlj0IAGEkqFfvXqVQ2Ml3R79IbDi0BayaYJQjB/yOn03/c63M2i5BeTmTuPQa99A6fQLwMQUgnwJnmVRcE74KsOYTTlA6GL8P7reRguHg9x6pu4GAYOAQcAgYBAwCBgEDAIGAYOAQWDvIGAEkL3TVnuupJz8PAyRDUQA6c4/wsLnf0Dt5lfwHt6BU11GPvQ4R4hPRIR2gPQIIMJt6DSCaRhIBBkfH8eJEyfw9ttv44c//CEuXrwISoxu27YRQPZcr1m/wEYA2UeNaarCCBgBxHSEg4yA7v/379/nJOg///nP8fnnn6Pb7bIIoj9PEkDYN2pJKCwtWMTiBblLXbTsPDKHT2Dy5bdROnMB7qHDCEtlFkA8UBgsi10gLIDQf9GGCCOCHOT+aepuEDAIGAQMAgYBg4BBwCBgEDAI7B8EjACyf9py19WESAiHBRAfBa+L1qMHePzpR6jdugZ76SHc+hqyficWQBCHwYp3XmrhQxiJZAozIkXoOz09jZdeegnf+MY38N3vfhfnzp2D4zgcHmvoDZzGAbLr+k9vgYwAsuubyBRwkwgYAWSTgJnD9xUC1P8bjQYWFhZw5coV/OxnP8Mnn3yCZrMJz/OiTQz6WZ/OAaLFiTgUliwQ4p+TkdSzHLStLOxDcyi9+CpKZy6idPQEnLFxdC17oAAieUCSzhLjBNlXHc9UxiBgEDAIGAQMAgYBg4BBwCBgEDhwCBgB5MA1+bOrsK0EkIzvId9toXn/Lh589AEat68js7aAbKuKjN+FpRwgtAtT5wFJCiBSYp2YVP5FdEQQhrxL9PDhwxz+6pvf/Ca+/e1v49SpUyx+GAHk2bX1s7iTEUCeBcrmHs8SASOAPEu0zb12GwLU/9vtNlZXV/Hhhx/in/7pn/DRRx+hUqmwC0S7OJ8sgOgVARlF49BYCEMWMXw46FguMHUEuXNfR+nsBYydOovM+BQ6JIBYNofBEpepCoGlgUoJKrsNPVMeg4BBwCBgEDAIGAQMAgYBg4BBwCBgEBgWASOADIuUOW7TCEQCiNdGpllD/e5t3P/wfTTv3EChvoJcu45MQAEoKEyFzWEo1hNAIh+Iik1BhAgJIPTnsWPH8K1vfYsdIO+88w6OHj1qBJBNt9buP8EIILu/jUwJN4eAEUA2h5c5ev8h0Ol02AVCwsdPfvITvP/++1heXmZhhJycrE2oZ/1gB4jGJBkGS7lAQnKVksvDhTU5i+yZl1A6exHjZ87DnZxGy3LQtSj8FW2qUAIIX06CaGk3iTGI7r9+Z2pkEDAIGAQMAgYBg4BBwCBgEDAIHCwEjABysNr7mdZWCyBup8nhrmp3buIBCSB3b6LYXEO+00QmJAEESgCxNyWAUKBucnmQ4+PP/uzPWAB55ZVX2BHC7g/NXwxTa8NwDIPScz3GCCDPFX5z8x1AwAggOwCqueSeQoBCXZHY8eknn+D//elP8d577+Hx48csipADhJ7lgwWQWKDQFU6KFvL8J1GEEp07sCZm4J66yALIxLkLcKcOoWmTAGKzACIfEUHigFfyN7M82FNdyhTWIGAQMAgYBAwCBgGDgEHAIGAQMAj0IWAEENMpdgwBEkDcMIDTbsCuLqN++waHwGrfu4Viq4p8twk39JUDxEEAOoMjbwNRKAtNPagcIAkHiO04nOyccn585zvfwVtvvYUXX3yRc4IYAWTHmvW5XdgIIM8NenPjHULACCA7BKy57J5BwPd9kAuEkp//6y9+wQLI7Tt3OAyWPO5FAKFP2gHCPxlQz0QYLD6HBBAL1tg0nJMvoHjmAibPvwh3egZNxxUBJCVx9MsdRgDZM93JFNQgYBAwCBgEDAIGAYOAQcAgYBAwCAxEwAggpmPsGAJ2qASQVg3W2iJqt6/j8ccfoH3/DoqdGnJeiwUQ2n4ZWEkBhDgPTWLEAgj9jXeDKiLEcV3kcjlcuHABf/VXf8V5QM6ePYuJiQkjgOxYqz6/CxsB5Plhb+68MwgYAWRncDVX3TsI0LxO+T6uXr2K//j3f8fly5fx1bVrHAZLCyC6NsMJIHHd6XwWQGjRMDIB+/hZFE9fwOSFl+AeOoyWm0HXdpSMkpQ50pKHEUD2Tn8yJTUIGAQMAgYBg4BBwCBgEDAIGAQMAoMQMAKI6Rc7hgAJIJnQh92sIVx5jPrt65j/+EN0Ht5FqVtH1m/DDij9aIgARELYCHXoKr2zM0wIIKKAiAACcHxwEkDI9fH9v/k+3nzrTZw4cQJjY2NGANmxVn1+FzYCyPPD3tx5ZxAwAsjO4GquuncQoHmdwmBdu3YN//nrX+P3776Lzz77DAsLC1EILO3o7BdABtdTGUdgsbsD8IMAQWkMmDuN4ukXMH3x68jMHEErk0XXiQUQnWvMBL3aO/3HlNQgYBAwCBgEDAIGAYOAQcAgYBAwCAyDgBFAhkHJHPNUCGgBxGpUECw+RP3WNSx+8hG6j+6h6LeQDdqwyAFCAkiYFkB0FG4rIYBwISIBJIR2gHzta1/Dj370I7z15ls4MncEIyMjRgB5qhbb3ScZAWR3t48p3eYRMALI5jEzZ+wvBHrn9d///vecEP3Ro0csgOg8IFTrzQkgFmxbEpx7QQC/OIpw9jiKp87j0EsvI3d4Ds1sHp5D7lNeXEQ5QARh4/vYXz3N1MYgYBAwCBgEDAIGAYOAQcAgYBA4yAgYAeQgt/4O191RDhDU1tB9fA/1G1ex9OnH8OYfoIQOsugCocelCEI7ygFCJhArlKjcvQKIdn9QnhASQAqFAl5++WX8+Mc/5hBYs7OzKJVKcc0GhQgfVG/Ddexwb9j65Y0AsnUMzRV2FwJGANld7WFK82wQ0EKGTnBOeUDu3LmD3/3udyABhMJg3b9/PxJAdKmGFUBYvqB1hNow4QeAXyjDm5pD6dQ5zF56Bfkjx9DM5dF1XQQhbcOQBOjaBRK7QeR35mMQMAgYBAwCBgGDgEHAIGAQMAgYBAwCexcBI4Ds3bbb9SUnASQbBggqK2g9uIX69atY/exTBAsPUbS6yFgeKD0p7dAUAcTiEFhENZB7ZH0BhBwjITLZLLs9Xn3lFfzd3/89Xn/9dUxNTbEoEn2MALLr+8mwBTQCyLBImeP2CgJGANkrLWXKuZ0I9Aog9O979+7hypUrLIL85je/wd27d1PuD7r/ZgQQEUFIBaH1BeDlS+iOz6J46hzmXn4N+bnjaOYL6PQIIHxeQgbh+xoBZDub31zLILCLEegVO4d9idjFVTJFMwgYBAwCBgGDgEHAIGAQYASMAGI6wrYgEOUs10SBBYgA4sNbXULt7nV2gNS//Azh0mMUSAABuT8CJjVIACGSQXZhgrKBbCiA5AsFTE5O4vXXXmMHyCuvvsr5PygviBFAtqVZd9VFjACyq5rDFGYbEDACyDaAaC6x5xBICiBa2Hj48CGHviIB5L//+79x+/btSADRxz+1AAILXq6I9ug0SifP4eirb6Bw9AQaORFAaOMF05wq5KYRQLa7SyVJZU0ok49XfyT8WPJf8ndDPm93S2zv9dLt0ysURqFs1U13r5CY7J/x36V2se+83we2X51hveNuv9Zze0eDuZpBwCBgEDAIGAQMArsfAeu1n/x2U28Ym30B3f0QmBJuFQFeGoc9r68W4KoQWN7yAiq3rqJ240s0b1wFlheQR1IAIRnERhgOEkDo4rKLM3oVYcdIiGKpyCGv3nj9dfzob/8Wly5dQrlcRjabjas0bO826/utdoMdP98IIDsOsbnBM0bACCDPGHBzu12BwCABZH5+Hn/4wx84BNavf/1r3Lhxgx0cOkyWLviwa1A5V9OXFrxsAe3yJIonzuLYq28gf+wkGoUSOpkMAjqQFhm8XpBNGLIkkP/fvcTtrmjOIQphq2OETGZiPAzUV6/x6Kc2J67XSe916yWXccMu6YYolDlkSwikW4XC1rKdW7d0NJyUnMiDcbcutHW5eoS4kHzptEmLnOqhKj7NK7bE2EvMEVuC8jmerEWqdBF0O+r5L54Ln2NRt/nWw/bF3hlnvRlo2OttczXM5QwCBgGDgEHAIGAQ2BQC1qv/z2/M+8SmIDvoB0t3iZZ6qvf07t+jF1gnDJANfHhLj7F27XPUbl5F8841hKtLyIdduKHPL8L6lZheNZLkA7lK9H1oh2b0YsUCSMBix9zcHOf++OEPf4ivf/3rKBaLyGQycSMN27vN2nXXd2wjgOz6JjIF3CQCRgDZJGDm8H2LwOLiIr744gu8+/vf4z/+7//FtWvXBoa82owAQmDp/dt+Jod2YQzFY6cx98obKJw4jUZ5FJ1cjgUQFjnCZBaQJNRmgTCYIB3mp+Lp5U9If6PtLgHswAM8Dwh9/kVoOQjtLCzbTTl/aIUo/1GI1Lg9n+wOMe21lYki6c154nWU9ZtC1tqBD8en9gwQWCF8y0JgU5s63LYsbKkG3D2t0+P8UAIovXmQC90NPViBh9DvwA8DeDRP2A5sx4VF/XWPiiBJ0aPXpcPvZOq9SQu/up67TQge9vUu7sNJWXvjXijdm15E9VNE/1tdMVWAja837JjcbTgPW25znEHgSQhEIyTB52wJMTVRbX4e2NJdzckGAYPAPkDACCD7oBGfbRX6BZBY/NDLNtm1KQKIh+7CI6x++QfUbn6J1v1bQGUF2dCDy7urtMlcCAgdAkvRESyAyDtJ4i4UMisIMDo6ihMnTrAA8v3vfx8vvfQS5/9wXTeGZNgn4/atXZ9tcxyguxkB5AA19gGpqhFADkhDm2puiMDy8jKuX7uGd999F//2q1/h6tWr/JwfVvB40g1oGeC5WXRyIyjOncSRV95A/uRpNMcm0MkV4Fu2kJksgMjGi/SSwCwQhllUDV5uaQFE1AsSP4hYziJA3gqRcyxkMw5oO0ytA7R9EjpEMAnDAKEVIqBgqXy6rBiHI+hNm2046NY5YDh8xRFBzg+H2xIYpbZ0SCSw0AoDVLoe2gG1nQs6yt61AojqK+xQka9LdYKPgh2g6Ir41ghCNIMQbT/k/irCQP9s8bS4P6vzxGtFLRLCtSzkXAeOyr/oBQHavg8voHFH/hepZ8+b37Mq6hPvM2i+ebI/Qwsgem7YYI7gTXg06wgSjJkNZB0HtiJxvTBEJwgZLzl665/diPXWa2WucNARiEbdNgkgUWjUgw6sqb9BwCCwaQSMALJpyA72CfHyLr1HRdwasW2aBBB6gcj6HjqPH2Dxjx+xAOI9vgfU1jg3iAgg8tEukN4cIHpDlsoIol6KQ4RBgPHxcZw+fRpvv/UWvve97+Hiiy9y/g8jgOzPPmoEkP3Zrge5VkYAOcitb+qeRGB1dRW3bt7E5ffewy9/+Ut2g3S7XRZB4pBIT4cZrSN8J4NOpoTC3Ekcfvl15E+dQXNiCt18kQUQcoHQDnX5r5eCMmR6vFLTK7b+ttArwHSkI9r5T4KGLfndaO0XeBjJ2JgtFXBotIip8TKTyjcfr2Gh0kSTCViSPYRk9xOhzGIB5ElU45AE59N1p31/ljhuiM/dgA+GJdAAACAASURBVM4l5wcLWgGmCjmcmRjDRLkAO+NgpdXCjYVlLDZa8PhtwGYViy5J4W758htdf8eRTvaTOAQevc3kSNCxAsyWczg1M45s1sVio43HtQYerNVQ7XSBKBTW3pofaH4jSSof+hjJuJgqFlCgXEghUO96WGw1UfM8dGCL0BO9qe2uekbzTaKfRCaeZN+JoglogfvJolXU61mw1X3cRxY+iq6NsXwOOcILQMMPsNzxUPcCDs28VQFEvwtL8XcX3js+HM0N9jUCMvoS0QO3WFsjgGwRQHO6QeAAI2AEkAPc+E9T9ZgYSC/zaBdYcqnGAkgYIBd4aD26j4WPr3AIrGDpIax6Bdkw4CTpck4cBotjQEdJ0OXlN14QyuOTY/EGASYnJnD+/Hm8/fbb+Ku//mu88MILnP/DcZy4asOuRs0682m6wzM9xwggzxRuc7NngIARQJ4ByOYWewKBSqWCe3fv4r333sO//OIX+Oyzz9DpdOD7/rYIIJ7tou0UUJg7gcOvvI7CqXNoTU6jWyyLAELCR5QEPbnlwhBR/QuqwQurpAASH0ECiKOEJbAz2Am6mMy7ODkxihNTYzg2M4Fm18fHN+dxZ6mCarfLu9DJ/UFfCqfE60BuH1kRPvljBJCnHfQph80TBYqQ3R9EEGdCH3PlIi7NzeLI+CjcnIv5eh0f376Pe2s1tEMHHq3t2cYTL7a3aSPw01Y1QTArQjwqm4WCBUw4IU5NlPHKycMoFrJ4UGng9nIFVxeWsNRocTispDt9CwV5pqfSaCLHzrgd4kgxh1OTY0zqkwCy1Gzjq9U1PGq0UQ9CdEmwisIT764XpV4BJJoVeoupfhERsNFsNBh2LX8THrp/F6wAI3aI6WIWR8dHMJLPMi7L7S6uVRpYaHbQ8X347AR5+o8RQJ4eO3Pm7kbACCC7u31M6QwCBwkBI4AcpNbehro+WQCJHSB0Ky2AtB/ew/zHl9kBguXHsBs1TpBOMoWOsSpCh0gf/CqiwmOtL4D4mJ6axosvvoi333kHf/mXf4nz587BzWQ4fnT0GXYturvW9dvQUvvvEkYA2X9tetBrZASQg94DTP01ArVaDQ8fPsSVK1fw85//nBOiN5tN+J4SQLbwjKZlQNdy0LRzyB85ziGwimfOozs9ywIIkbMigEhpkiE49U9MSxECg/Zc9y+3kus2dtSQABJScnMSQHw4YRdTeRenJ0ZxenocZ2ZFALlyfR43lipY63bRDHz4VgCfXSCW5CVgh04sgKzfJYwA8rT9dVgBhMcIrePDELnQx9GRIl47ehhHJ8eQyWfwuFrHlZt3WDCoh7YIIOqrx9RuEUDScqeINEULmLZDnJss480zhzFSyOP+agPXl9fwx/lFPFYCSBwG62kRf/bnUduNujaO5R2cJ4Hn6CHMjpZ4jN2t1PH7ewu4ulLDUqeLpk9hCLUzTlOYz77Mg+64ngCSdqCpNB5RhknJNPmkmkSh9kLJBZMLPYw7wJFCBqcny3hxboqda/S5V23itw9WcH2lhmqrjY5HOY2e/mMEkKfHzpy5uxEwAsjubh9TOoPAQULACCAHqbW3oa6DBRB5EUq/jFIOEB8530P74R3Mf/gu6jevwlqdh92sI8M7a+SFNvFHnAMkjMMfyGu37NCKHSA+ZmZmcOnSy/jGN76BP//zP8eZM2fY/ZEKl2EEkG1o9d1xCSOA7I52MKXYPgSMALJ9WJor7W0E6vU65ufn8f777+Of//mf8eknn4J+1vW6/EzfShgsFkBgo2FlkDt8HEdeJQHkBfiHjsArjaCrorxLKM84nGdir/reBnfbSr+xAKJ0ClnXKVeNOED6BZAzk2M4d2gM50kA6QR49/pjfLVYwYrXRT3w4VkBApUAna7HIcp4ran3aK9XMSOAPG2Tb1YAyZDTO/RxfKSEN44dwbHJMeTyWTyq1vDu9du4sbyGamihywKY7gc6FMoWVM2nrWDqPO1B139yL2MhtGQBh+wQFybLeOfsHEYLedxbbeCrpTV8Mr+Ih42mJHnnfDXPux6bA4PGz3jGxqlCBl87NIp3Th3B3HiZhY6bq1X8fzcf4Q+La5hvtTm0kxZASMLaTTXdjACiWjbhZRlcEy1AaMcZCXz50MNUxsLxUg4XDo3i1VOHcWSizKDfWK3j17fm8fnCGtaaLbS73uYao+doI4BsCT5z8i5GwAggu7hxTNEMAgcMASOAHLAG32p1+wQQXoHq9OXpqzuBj6zfRevBbSx8+C6aN6/CXluE02rAZQGEdvWpK+oQB3r35YYCSIDDhw/jjTfeYAHk29/+Nk6dOtVPlBgBZKtNvmvONwLIrmkKU5BtQsAIINsEpLnMnkeg0WhgaWkJH3zwAX72s5/hk48/QbVaRafbUc91obCe5qMFkHroIjd7DIdffQOlsxfgzx6BXxqFpwQQ4tWNAPIkhLcqgJBjgMKfigPkLAkg02O4oASQ311/jKtLFSz5XdRIAEGAwKINNip2v3KAkAjy5N5gBJCnGSeymk8kmX9CCCztANECyImREt46egTHSQApiADyu+u32TFBAkhnVwogglK0419FWKM/yhYwa4kA8o2zR1kAub/SwNWlNXy0QAJIC/4eFkDGXAvHcw5emh7FWyfnOKwTuVlurVTx37ce4rPFNSx0upzj4iALIBStgBwgkxkLRwsZnJ8exWunjuDwRJnHCgkg/3XrMb5cXGMHSHsLDpB4djXz19POX+a83YuAEUB2b9uYkhkEDhoCRgA5aC2+xfoOFkB0yIi02mAHPjLdFlr3b2Ppw9+jeesrOJVlEUDULquQk2NaEuKAw2ApMWUIAeTo0aN45513WAD5kz/5Exw/frx/l6gRQLbY4rvndCOA7J62MCXZHgSMALI9OJqr7H0EWq0WVlZW8NFHH7EAQn9SYvR2uwXLEvfAlgSQ0EI9cFgAmVUCSHB4Dn6ZBJD+EFjpuz2d8LL3WmWd4PlRRTYWQJhQ1vmk9X5rDoFFLp44BNZ0PoMzk6M4Pz3OAkij4+O31x/jy6UqCyDaAUJzJGcQUSKIMNbpfdKauI/bbKsE4kY4bNyyyaXnXus9wyRBl1C1oYS6DX2cGCni7aNHcFIJIA+rVfz2+h1cW15DhQQQ2HC4JWksPz8HyHqvBPRzSlHCfSgkASRkAeTi5AjeiQSQOjtAPlpY3rQAst59n9w3ttIP0+fq9Nza61K2gZmMhVNjJbx0eBrT5SIT+g+rTXz4aBG31mpY83y0OKeFvKfpwFHpa229d2tsNnulnXKAaA8gCT8OQmRDDyMOMJ21cXyshPNHpjA1QnhZeFBr4v1HK7izWkez20XXf7oQWMn+0Zt0XuMy7Ovsk2enp0G7vx/2lmWzbbfxDGqO2G8IGAFkv7WoqY9BYO8iYASQvdt2z6Xk6+UAkZ2Tsn1SL4Rsvwu71UDr3i0sf/Qu2revwamswGm34HL8YIm0zYs9iyKt0ovzkAJIGOL4sWP45je/yV8SQo4dO9aPybArRrN6ey79aTM3NQLIZtAyx+4FBIwAshdayZTxWSDQbrdRrVTw8SefcA4QcoIsLC6g2WhyXq+thMCixUUntNAIbGRn5jCjBJDw8FH4I2PoMs0V03viAjlIn7RgEG/8lwUUrcvkM7wAEqMnOUB0CFNygLjKAXJugkJgjeOF2QnUOz5+c4MEkAqWPQ+N0EfAG2FINLFgR+tFET9ku4wqjxZclINHt95GAXv6Sbz1hJMn17u3p8RBuuQ3w4fsSqOs8d6oL0a/7wkpq5stbr/h+rTGtfc8jWdMgIujJxuQAFLCO0dn0wLIjTv4arnCAgiFoHPhwGbvt1Ya0jXbqJ7DlX79o3TPWe8IXV8dAmvGDvECCSBnjmKkSA6QKr5aquCT+WVOEk4hsAIOgaV7t/yZFAjkvUa1ZNTh4pom66z7SS8BLtcX4U8LGDIudU16SW2ZwdKkelI0DJG1QpSsEKNZF1PFAvKuA1pj1zoeFptt1LoeOgjhq3c0SndPNySMuH702sY3iEdZ9Dd14/5+N1iU0fWgd8KorgMaSf8+ed1BM5OeGaJnRjRNKCfZOjlA+l4XVQ4QBwEyCJC3Q5SzDsaLOeSzGZCiW+8GmG90UO148IIAgRJnB/WxWMgYLGzFraieQLrcSjDU9aIfS3/QM52ep3vnj/5SxHOR5LpJ96P08esLMdEMoU5IZ9FJzv1bHbPm/P2DgBFA9k9bmpoYBPY6AkYA2est+IzLHy+p0zk/VEQC3uHHkoYF2BS6olFD695NrHx8Ge3bN+BWV+F0Wpw4UdbztKC2WQCRhdjGAgi9BBBxeOLECfzpn/4pCyBvvvkm5ubm+tEwAsgz7iE7dzsjgOwctubKzwcBI4A8H9zNXXcfAp1Oh3N+fPrpp/iXf/kXzgXy6NEj/tmTBJChdqKGQJcEEN9CZmYOhy69htK5C8DccQQj45wgnZOgKzIvTR3uPqy2v0SaVhXiTedC0SJDL9GqE5GnCeUBcgMzpES0xTvItQAyTSGwJkZZADk/O4l618dvrj8SAcT30Qh8hCG1CuBS+KTQ4jYSElDliJNVY6xWJQSQQVKG9JXkKlaQjI9NnhXTlUL39aXK1nfv+zMKqaQaSm3zUX6Y9D31v3TZpEZqfZygsAeJcn20t3LJSGJu7ZRJCljpntN7fjyWNPMa/yRJTUfCE0LYYYBM6OOkFkAmxpAvZPCQQmDdIAdILICQA4TkD+0m0OVMkbmRe+jJvTxJfK8nWyWvsJH4IR1BM/fgJOhaAHlbO0BWq/hqcQ2fzq+wACIhsOL6aHo9KczRZaW3JvRD1etiGjwtbCR7ZHJ+s6PQb2nCW3fg+B5JAYT+nkRLkKAtZxTeKWMBGYd8OYDvB/DDkL9cZm4LvUFNQhaTSyawRJiUeUL3zIQQot/vEm2ZJNOTI5DHMwOh5534irr9Igz0+E7oB8mxxuUN4/GT7LP678lZSpe8V0RJzQmhYEWzD/V12wrhEF624EIGmY4Pxixu4t5x09uXky3fW8vESGfBK85/lRRAYvwTo1bhnX4mpsuSmkd4XqZ21vP/euVMCzZ6PuwVxPvnqPR5Tx7R5rf7HYFY+N76BhOZ65Jjbr+jZ+pnEDAIbCcCRgDZTjQPxLV6XyH7F060QKSFutNtw65X0bpLAsh7aN+9Aae6xgKI+D3oxYCWwkoAUW9BElt4/SToenF68uRJ/Nmf/RmHwHrttdc4J0jfp5cdWa+NzDpt1/deI4Ds+iYyBdwkAkYA2SRg5vB9i0C320Wz0cAf/vhHFkCuvH8FD+4/QK1W6xNAko/13kd8igxNcOMsgAQ2MtOHMfXSy5wDxDl2EuHYJNqWA5/CbEU5QBTMT8iBsJ8aIk2/psNNEb5EemqqgVdsRDxYQpJGYYMouBHvmIb8nn+nqWCVKNqy2DGQCboYLIA8TAggtJtaZCmXiX0LAbtAiDAVKjAqU6Kdqf1tzd8LvRc1FRGkvObscYxE5GgUZkuta1VYVk34cd2igEBy2SQ+Oqcd/yyx818Tg1QuKV+/WMS0dIKIZJlH4acFFCch8NDxvqoHiUNULvm9XFtoblXyPgeP/r3UgcpDJzGtrQaQrMPln7KxKa4vXVy3AAWPIwGEkqCTA+TU5Bjy+QwecxL0O7ixXEEVNofAko1O/TIj3Udjw22UCqE2eFkvuEv9GNOIkJd/p0ntjQhefQ+NmsXuCEqCTg4QnQPkwUpNJUFfSoXAEqcBSTviJKPnOtWDOHK+YoSXBjFJzcejL8ZY1yruX4yRzpGo6sx1VA0k5D9tDpPKx462ZNupX3JeHbqeIvct5VvhgqaRUzfgGwUWyQDUL6X9tfdF/qYFDO3rpyNEtKTz9E9lLKjfqMLGAoj0Dd2PtZSRbGc+IhrSukzUFyweD6yHknAgU5Tqt6oDc6jl2GdDG/HisRI7anSOIYGXXE5a/FT9g80wIgapgTZI4eLGTr5axu0b/1RXJf6JzE/choHMfw5vEhQ0IjGNe1z6fVy1blwk9U4ddZOoD8koTIeg1rJ2PN6iHfuJh6yeC8UFFHW2ntxZ671Qmxft/bRu2Hxdoift5k/tOyOW4ZPP+G24sLmEQcAgcAAQMALIAWjk7a1iesGld9Ml1qO8KKMFIzs9ahW0797EkhJA3FqFhRG9BJWX0dgBIsv2Jwsgst63cPr0aXznO9/h8FeXLl3C7Ozs4DelYQAw67JhUHquxxgB5LnCb26+AwgYAWQHQDWX3JMIeJ6HVrOJzz77DP/yi1/gvffew7179zgReq8DpJeiG1ThJBFOv/dCC83AhjM1g4kLX0PpzAXkTp5FODGFluXCJxIwQaQLe9Urr+xJaDcstCbO1L5uRdDHpLEm83nnOOV9UDScb4WMm9C1RFxyhofI4auJy8g7YZFIQgKIh0N5F+cmRiIHSI0dIL0CiBQ9FkAU36jD8KiaSbupu/CObUXbRmRuTCTzDna1AhUyNiajJc9IgpxUBLsm/SiQF38VkUi310KEEJOCBWUBEOJXCsj3SZCP6wsgcVMJ0RyLPCQQ0L113eh+nqqLFp4E/+Q1FIWcELB0mXWb079ZfEgID3rsiNiTdnvrq4vIIw4QN/RxbJRygBzGqclR5PNZzFdqeO/6HdxaqaAGB23Ks6OIcOoj0f0HiEJEZGvsBu0V1vdmwluVT4S3mK6P66nbc5CvK/6d1EtGAF2/ZCElgIzlc3i4IjlAPl5YSOcAIfGUc5tImChyAzD9nxK0NFeuG4POSL9PxdS8/DwalyxQiLAoUot8ImeWqkZSANE9j8/Uv1dX1SM7TXmzahIR2Vqo0IIVSxbc32jMS/moHCJliPBD5YtEFdXzWSRNiCB0A+oz8Xte7DQRIU/NI0oDIhwjoS8xlkSykRpo8YPmIvoBj88ghB2oqusck7YIJlR+Ejm0sBGJCpGgqNDnMF90XAJzFh6lTHQe4aSFyfWcg4Jl+hOPv7gPRgIJCyAiRvG8we/IIv4KnvKJx2b6OaVkmkhI1PfXz7dojghtJbrSn2nRMKKqY/tfJKpG0io7gZL9RvcfI4D0NLf5p5oP6I/tolviXn8w1mmmExkEDALbh4ARQLYPywNypf7dQandg7y4lcSIbpsEkDW07tzA0seX2QmSaVThdDtsI+bXDcr9wfk/oqXf0ALI2bNn8d3vfpcFkJdeegmHDh3qb4Nhn4vb9UQ+IL3geVTTCCDPA3Vzz51EwAggO4muufZeQsD3PFAeEBJAfvGv/8oCyN27d1GpVJhITOYASa5CBj3iNeGjCVHCgQUQSmo7cQgjZ19E+ewFFM+8AGvyEBqWC4/J+eTLuQ7NosiwvQTmJsoaix+ys5uYME5VrYmvMLkjn6hO2vEvBKaniEDexBI5QDSOcj1NLhI1Sm1I60NygBzKZ1gAOX9oDOdmp1QILBFAljgEVsBCAi0VidjnoiVcDaldn0oAkfYTkUYcAXqHtwgJVBYiSZmI14m4IwEkovwUevFeZ+aQWfghMYa+0Z53JXhoYpLIVdmJTrkThKBX5U+QqIP9H+lQVSkHiCKWmYhVfDZh203s9GcKvtfB0uuE0IJOJKzIAb2EunZkUH01SR8RVwkynTlqCgukBJC3VA4QcoDMV+q4cv0Obq9UWQAh3zfhzsStGmc6XbSMV+k3kaDEh/YKFIJnRAQrISxy5vQImLG8EFP+fIHUel9CO8UfOUsEkAAXlANkLJ+PBJCPSABpNuFbFAJLZTWhPxUBT6GkOBeEss6wW0AJCFrCEEEjPd+kKehYBIlxGxBmTvdsFl2U6yEKFSXIimNDOo4WUGLxIyGFRSG2BA0dSS3K18j9msh/UhaEnKfrepbDYe7EhUTjhMagAC0ChXZEySiOHSAkp8SRAGR+sCNBIWprLUwkBBBVwmhciztF+hGP0SCBr0p3weKHTeWVMMraqRYhkBKK1B34fVb8PfRrcb1RbpRYpNNCStSH1HViR2EkAfMh8ZyoO2My7Ff83GHBixtVtaO+vxrXWgzVImCyDwvuWkDV11dv2klnTGKMcbF1CDEeE4neokUkduBRu+kZVY+y2NnWO2rj93vzor2JR7M51CBgEDAIGAR2CAEjgOwQsPv3sknqIY5sHC8gZVFJL8huuwmnuorm7RtYpBwg924h06zB9cgMLy8HsTU6egXbWAChRbJl4fz58/jrv/5rFkAuXLiAqampftiNALJvuqIRQPZNU5qKKASMAGK6gkFAEPB9H91OB599/jn+VQkgt2/fRmVtTcQPzcb1Rh0ZAOB6AkibCOKxaRRPn0f5zAWMnn8R9vQs6iyA2FHoJE1E9if/3n+tpcMkEUmpCemMEh2igEUc7p7i3oPdH1kKURr66IQ+PIRMxAdMEcZCCK8JUwIIiViEMQkg4gA5HzlApjjpsnaAiAAiJGMsgMRuiBThp10eSpSgvegkFJBbwqW1IpWKdn5zOdVXk66KZI8pPE2rKiaQ/ym7xYnQzSBEBhayloUMhfNSueu8IIQXhoIFgI5FJKuIIHSL2JmR3HMf7/eP6XntwZHwMhJESOhDxwLf17FFDKQjO4QRYU/N0ZOPIaa19WjQ7SHOEqFeNSEaU5TaSeFC1dGmeibyEHCOiABBQKIPEckigMyNFPHmscM4oRwgj6skgNzFrZUq6nA4BBZzuSwiCaZ6Z7+mh2VXfxzaa7AAkgjCoxhbEb3iHfExza7JdcEgaudUnhGdDFrO0h/JAaIFkDmMswDSYAfIRwvzeNhochJ0mpfYtWDZyNgiAuiQVySCsFOH6kp/KgGOxUBKB98XCi2mxuOeosuepJW1ECJueSv0RXywbe7z1PepicmJQvfuqL5IZdUhpqQ1Ali6L0Tx9DW+EoqJ75RIlh0ggG+RDCIiILUd5VCif1E/J7Ego1wTXHK6J5v8VR/iagQIAx8+fXnccIYNFUZM8EykY1Eh7+Kxydj0uvVU01FfzVkOMpYN6sN0VXatkGBL4x9Al50UqWBOUbvziFOCUdxfY5eHlF7EBd1afbS++kEc8k7GsX7L1aED9RjVvjPeCkibCGmutSxuS+6V5CoKZO7yeK6VnirnxaGA9DyiK8N1VHOc/EyHtYudRCSoUt+le/H96PrUbwPAC5RwR+KlFtJ4XgoSIkg8ZrSDTs84GhcjgOy/dYOpkUHAIGAQ2MsIGAFkL7fecyl7vwCiX9Fkww+9fEpMYKfdhL22guYdEkDeQ+feLWRbDWS8jiy6eSGlFr5RMrYhQmDxS6CNF154Ad///vfx9ttvg9wgExMTqV2iar03HEpmY8pwOD3Ho4wA8hzBN7feEQSMALIjsJqL7kEEAhJAul18/sUX+OUvf4nLly/j9q1bWF1d3bIAQssNItlIAMHoJHLHz3AOkMmLl+AcOoy6nYHHhKSQRPL/mjxK7JDeg7g+uciqrorMI4KWSDgSQLK0ixoQot+xkXUd5LIusjaQCXwEQRfNbhst30PTD9AJiBR0EXJCeZULISIZhSgVAQTI+EoAmSzjPCVBPzyFWodCYD3AF+QA8QLUiWBn50VMPkpSdNlhHpN9ISci1iQ4lTnLYoGNvOMi57hwXZJtQjS8Lhq+jyb1NSal4004cd4Jda1I+Ahh+wGcgMQPIGfbKGUyKLgZ5FyXk7N3vC7a6rothKAviSBaACHRRCdxZ4dIKq+KysVAQgInWtZ5GXSGvFDED8dBIZvhdiCClISPdtdH25NvNxBKWocbkvTx8qVd9UzcKkGKd/BHuQ2EDOak2CrcmGBo8z2pjrlsltfcxJF7vod2p4OO58Ejl07osxh2ZLTEAsjxyTFkC1k8qtZx+fo93FypoQGHxx/1CiLISUBjAYRIaSUKEIUv5HMkyyS6bkylaiI3/qV+i0jkalDXYHFIvWNEpHZK9OKXFkXwx+4KGhVJB8g3z8YCyLWlVXw8v4BHLICIq4nbx7ZRoDHiOMg4DhPZnh+g7dH48NDyfbSZfKc+J8HUlDyX6Ms6pJBq+yjkleBC/Yl7vhJOJNww9U0fOcfi/sF9ngS/IESz20WdxMQw4HuT457uSW1ArgXub+TkiMLHiVjQVYKJ3qBGfVd/QssHyZ6waJTL+BFxSwSQTGghF4hTinodJVjPZxxkXZvnEQ7lFAY8ZpqdDuNCfYO+7KhJ5IiJ7qnVjmh+1oKCCF8ccpm+gYyTYjaHQobGZ4bL4AU+91fCo01zlRYrE2Gs4nuRAGeLU0wJmIKXEtiUsYfHkxpTEvJOQnHpj5ZzGOeAxjUJsvJbcdHEIgz9WIebyzg2ci7h5XBdKPyV54c8xhs03sldpARcLepFQr2OdtYb+i8h7cUOOZpXQp7PChkXRddBwXa4TcnB1PECNPl+JBrZ0j6R8BMod4kSXyKHjsw3IoQo8SwximMhZN89SE2FDAIGAYOAQWAPIWAEkD3UWLujqEMIICopotNsAmvL7ABZ+uQ9dO7fRr7VgOt3ZC+WEkB4KRvSC4GEAIhjw8ZW4HiHGIUAoBdyh10fP/jBD1gAoXwg4+PjRgDZHZ1kR0phBJAdgdVc9DkiYASQ5wi+ufWuQoDmd8oD8uWXX0YCyM0bN7CysrItAgiRh22KeT4yDnvuJDtADn39FbgzcykBRPaBq93BOslrYmf4rgJty4VR4o7aSU87f8llMOI68s0SMeYyeUmkXC7jwiVHADsAuuj4HTS6XVTbHiodH9VuiIZPzgQhvAVH/V/CAeL74gBJCCD1jo//fYIAwtR+GCDv2pjI55BzbO4vbRI12h1OmJ53XZSzGUxkcxjNZFB2XeQzLjKuy4JB3eui0ulgudPFSruDtRYR0wET2TqxsxCEAYssJKQULAclx0WJBAiXSG6XyVW6V9ZxeRc/iQId32NxhQjniuej6vmodbvo+lRuHfTHZmeI5O6Iczhw2KDQhxv47DLJOkDedVDK0r1crjPVg/DPuESu05oZ6BKp3vU5fFi966HWDTAU/AAAIABJREFU8fjvJEhpV44WQIiSlJx7KoeDcg6IlyRE1rZQdlyMuBmMZDMs8lAZ8pkMspkM5+EhUt3zfXS6HbS7Hpqej2a3g0aricliDq/OzWJuchRuIYcH1QZ+f+M+bq3U0FLZS8hVMeLamMxlmAwmQYowqnTF8UMurDi4WLJz9wog8rvYG+EjY4Uo2DaKRObmc0ykV1pdxqNFJC4nJheGOE3EDhJA4iToFyfL+AYJIIU8Hq00cGNxBZ8+nsdSu4VMLod8NoOiGidMIvN4cdjFEDDx7ks9vS6qHQ/VLvWNEK3AghdysCgt/UQBjqifkxTAdXJdjObzsGybRcJW10fX8xnRkuugnHEwmrEwknFRzmVZhCExxg8Cxnal08V8u42VjoeaF6DL4gS5I0jQ81FwLYzmsyzc0Kfl+Vhpi3BCxDcLEhGhTQ6FALbjs6gxWsixw2C1Jf2BdJG8ZWPUzaLoZrjPFjMOf2m80tzBYcKsEF0aL50O99k1hUvN89HxSRhIJivXOUJiB5jOOkKhlvOq31LfLbvSbwu5HHKZjAhRJDgEATo8VrosJLSI3FeCJYl4kZ+GnFsAi0VtEpDYYRWLLHS/guOgnM8i6xKC4Pljrd3hsc+CaiJwFAmfLCbDYoGBcKbqV1st7hPdwAOZiGg+oXFObUftTdjS2OP5hYSvIGTho8Hjm3Dz0OA/fS4nh/9Seic7Q5QAokPKccgvJUjQOKc5vZSxUc7YPMeUqZ0cB3nLYRGUBBCatxo0vv0QLV/qSSIv4aXzwLC7ib8hOoGc47MbLc6slNxbaASQLT+wzQUMAgYBg4BBYBsQMALINoB4sC4xrAASwGk2gNVlNG5fx/InV9B5cBv5dpNDYOmXLr3ba1MCCNm8HQcXL16MBJBTp06xANL3MSGw9k33NALIvmlKUxGFgBFATFcwCAgCen6/evUqfvWrX+Hyu+/iq2vXsLK8vG0CCO1U9kpjCGeOcg6Qwy+/gezhoxwCi8i+OKa6yjexzwUQHWKJxAUOYhP4LBwcGSnh6GgZR8fLTGwXXQrvowMU6Q3zIeejIEJ2qdnBw7Umbi5W8ajewaoHtJgJpL3OQpiJA0TlANlAAFkkQl8R1tQEFDKJd7qHXcyUC3hpbgaUk6FWb2GpUsGDlWUm5idHqMxjODs1gSOlAiZIsHBsDr9DAkgrDLHY7uBWtYnry1Vcm1/FYqMD31FJgIncVUJEAUTWO5gpFHFibByHR8qYGMkx2U0hYzj8jE7grcLsdBCi0vbwuNbE/bU67q6uYaXVQpvEipBISltCISUSjkvI2BBZEj/8Lgo2MJrL4NBIEccnxjEzWsZYMYtC1k1GgZPo/ETYBmCxZaHewq2lNTyo1LBYb4LIZHI1UcuSA4R38Uc5Kcg148P3uxw+ybECjGUzmCuVcXR0BMcnxjBVLjBJSmGdeKc5kcHkMpFYW+gw8etjoVrDvcVFFotenJ3CzPgIrEIO96pN/PbmfdxeqaMTkivBwbTj4PhIARcPT6CQtTlPyL21Km6urmGh3UXLdtgFIKGhBuW7kLlCh7Li8EosVnVRcixM57M4MjaCE7OTTKLfmF/D/dU6FlttJnP5fSOxSz+SUVS+g2TInpIVYsYJOQfIN8/MYaKQw6OVOm4tLuOLRw9R9z1MTYxjemKM6zyez7EAQwQzhV4igYckBer53UBI8seVBu6u1XFzrYb5lo9amOHcRJJDQu/rJy9MgKwVomQDh0dLOH9kBq6bwb3lOhbWalir1pCzgKNjIzg+XsbJiRJmSjmUmTQXXwmR0iQqkVPl6vIarq9WcbvSxGqbeqDLQlsBHg6Xszg/M4mpUpEH9lK9hS8WVvCoLv1WXEzUf6g+AXIOUM7ZmB0r4dyRKRYzrj2cx+JqFV6ng5KbxdzYBGbHRjE9VsZYPos8OWSUU4NEEJecIOT+CQIsNdq4vVLD7dUa7lWqWG13IleQzushCceVIwzU3j67iHIIMJHN4mh5FEdHR3FsdATjxQKLhNTXaU4gUVcSwVMoLgtdL0C12UWl0cZqvcmiiPze5vwgNEdUfR/LHQ8L1G9I2KE+FobIhQGmS3mcOTyN8VKBOyLh9dXCCo+/tkpSTmON2p6FD8vBmJvldjwzQ5v0AtyaX8ZCpYJ6t4F81sGRiVHMjo5gulzCaC7LfYi+JKBw+DkStDjkXYC1ZhsPVqq4v1LDvdUai1Vd24FHc5xKlM75TVQ+FhorHTVR0fXGcznMlWmcl3B0rIiJQhZ5cvjR8YHK66JCt9H12iSktX1UW21U6k20ul34JPryPCZ41XwfayQqk7DT9VgAEQ0mGbbNrHQMAgYBg4BBwCCwOxAwAsjuaIc9VIrhBBBanNrNOsKVWADpPriDfKcpDpBQXonlZWSTDhASQFwXL168iP/zw//DDpATJ09gbGzMCCB7qCdttqhGANksYub43Y6AEUB2ewuZ8j0rBGgsUB6Qr776Cv/x7/+Ody9fZjfI0tLSwCToTwpMpYP/6BjsHA+fYtXDQbc4Cv/QEXaAzL32JnKHj6F2QAUQIi859FEYoGhbmMg6mCkWcIwJuRKTooWMAwQeAl+FPCIS3KLQNrLbnkIjdUMbC/U2ri9UcGulgXvVNhNigUX5AkgAofXeYAHkhUQILO0AYQGE7yMkOAkE5JDIBm2cGKcd+ScxXSphrdrA45VV3F5Y4LAyc4emMDcxziT+ZDaDQuhzPjruK5aNwHGw2vVwu9rEV0tVfPZwGY/rTRZAONwWPGQQoBiGmMi6mCsXMTcyiqNj45goFpDLUsgjIbR9nwQBCTRFIgHn5nBs3mFf7wRYrDVxd2UVD6t1zLc6vPNfdktLfhC5n4TuyQUhiggxYgPjeRI/CpgdLePI2BjGCnlkaVs2E+mUN4HyJ1D4GotD5NBa2HKznEPlwWoFd1fWcGN5DfONFuoqjr8dSrglyQEhoWrDkNq0y0T7SM7FbKmA04QdEdejZZSyGSDsgkLTcV15d7fsb6dQRiTmdAIblVYbi6urTKifGh/BaKkAP5fB7Uodv7nxALdIAEGG8zIcciycnyjjrVOzmChmsVhr4NbyKj55tIC79Saqli1CJAk2TxRA4vBeRMpnww6mcg5Ojo3g1PQETh6Z4h3rH91+jOuLFSw026h7lLdA8jukP+s7QEgAuUgCyFkRQB6v1PFgZQ23lxc5kfbM9BQmxkZQLuTZQUHOIUlcTe4NC3luIwkfR3liKu0OHlLfW67gdrWFh01yCcnxiuLnAEkkgBSsEKM2cGpqDK+fOY58Josbj9bwaKWCSq3GboFThyZwbKKM2XIeoxmHxwjdn/P5EKHvOEzif7m0imvLFVxfqWO55bGEQO1eRgcnx4p4/cRhzI2NsgByf62BK3cf43alhiYR3Uoc4hBOYYiSC0zmXZw+NIZXzsyxcPrZrXuYX11jh1Apn8eRiUlMlkso5TMcYsnxAw4DRYklCBcqOzmoqE7kxHhUbeLOahVfLS3zeKl2PbTIEci5dCjHCJH7kruGBMpc6KPsAJMk1pZLOD0xgcMjoxgvFHlMcMgrCs3neVwmChmXsSWslGs7sAIHPjmDWk10uuLc0M6Pmh9gqdPBo0YLd6t1rLU6CKnc1CYIcGysjEsn5zAzVmYB5OFaDR/encfdSp3FAMlbRCIYkA8tjDgupjI5bsdLJ2fg2CGu3n2Ex2traIddFPIZzE6OYbJURJnCdlFYNQ6Hp3IZUdkdKXsum2EBZ6XWwL3lGr4kga/aRMUP0CQXhi15nLQLhOZN+hfNwdQ/x3I5HGa8xvnPCWofR5xKNM5DUomp/1IeEhX6kJxfFLrQ9wK02i12+nQCiwXuFiwWi8hltPD/s/embW6c17X2qkJhnqee0HNzlmhbFiVbtvPGOV8z2Dk/MSef8gdy3iTHSexjSZSswZpFsgey527MM1CoqnOt/VQB6GZTIi1qIFmtqyVKQgNV+3mqGtj3Xmv1ejhstdHsDwU2TwCI7y/9Xb2H8l/Hr4BfAb8CfgUerwI+AHm8OvmPGlfg0QBEHsIMEPlAYkHrdmDVKujubKL28XsYHTxAeNiTKTcVSfmXAxBaGty4cQO/+c1v8Pprr2FxaQmpVMoHIM/xTvUByHO8uC/oqfkA5AVdeP+0H6oArwXe4zfv3cO//fu/4/bt2/j8889xenr6VAAIW9UM6x0RgBTmEd+4goWf3ELoDAA5mwOgvNWfzwwQlSvPRp0t6oPZaBhX2TzOJlHMxERl2+qNUG33cNpsoNnrSbOSKgBWKW7omIkYqlFfzEEPhkVNsV1p4eP9Cg6bXQw1G6aEJrtNOS8EfUoB4gEQWmD9wbXAOnUtkdiwlhwB2sjYI0TsHtazCfxiYxUz8QRa7R4qrQ4OG03oIQMrpRnEo1H0ekP0un302l2YQ+oygAAbrtGoNFQbAxPHnb5MndMKi5kHjmQajECbppxhSDP9pfmiTGbrRgjdgYmjWh3VThft4RADayT2OCQK0uw2DCRDIWTjccxmUmKR0+oNZUr7s+MKDtpd9Jh9QBjnhph7cCdic5I9iBKVN9kElgpJpKIRWLaGdm8gzeVGtyN2Y2zssiFLpBEJBJBLJLBcLCCbiIGs6qTdwYf7J9isNXHSG6I7olKHs98uVHBtZnVnhIBlIhsOYSWbxko+jdViCrFwGN2hg1qnJ03aZq+L0cgFL162AM83FEYmkUQqFhWrtEyIjV5adOnoaMBWrSUAZKveQY8qFGhIOjY20nG8sTyLUjouDe2DZgt/2j3EZqONKpuq4o6rjvXRljlewoAueYNRe4CFRBgvL8xgKZ9BKhHDabeHd7YPsFVposUMBVrzXKT+UB9cpqbV1V5lBogCINxvJeRiEZzWu6h0e2gMB6ReSKWTspaVRkfUBJ3hQKydOAHPPZHQNKnvTCKGQiKGTDIqj6e6gvX59IgN/75AMwm3dgOm2eRns50AZD2XxuuXlpEIhvHguIZaq4uRYyEei6A0m0MkbKDb6cp3p9vF0DRlj2u0gIrGpJ5UJ5xwPVs9sdHip7SwZiOpDbGajuLVlQUspJOAHcBeo4Pbe8eiUiEAoXKJCRWS3SPgQUMhHMClYhqvrpckb+Tug0MBYbFEHFFC00hEbLrKtTpanS6GQ1rBqXuH1MUwUIhFUcpkkEvEEIkaaA5N3DuuY7vawF6jgepgiB7zRQjFxgCESgwLUcvETCSMjVwWa7kMlvNZBHQDJ40Byq0uqp0WWmzWuyHrDPeWjBY9gJl4HKuFPGYTMaSCKqeiM6KKgcoPW173tNfHXquD7WoLtW5fuvkEIHHYAmB/vLqAuRQBiI39ehvv7p3gfqODnoB2BUCYFxR1NKT0APLBEDbyKbyyMScKmq39IzR7A4QSUQSjEQTDIckoqdUaaHW7GJhDUcfI/VnXxeYr59ZrxgUXrb6FT49auFdpYbfZRGU4QF8HTCpBXBssAhAeN2vG/buWz2Mln8FiJiEqpQrVUe0Oyt0OOkNT9iC/qF6hwiiqayjEY1jJ51BMREX5w2uSVodN00HDclz40cdhuy3wtd7tuwBkAiknv+wf15LBf4PkV8CvgF8BvwJ+Bb69CvgA5Nur7XP6zGcBiJph874nIegCQHodWJUyuvfvofbx+xgdEoD03QwQTpJ5HsgMV3Rl9o+RAcKJw2AwiJdeegm//e1v8dprr6FUKiGZTPoA5DnddTwtH4A8x4v7gp6aD0Be0IX3T/tCAMLrYXNzE//n//wfvP322/j0009xeqIAyNhNYyrQ9SI0MW264SlA2NHk+5SRAJAkbAEgVzEvAKQkCpChNGmng1uV0sFNA3nuVswDIJzcp7XLUiKGV0qz0hyj0oFWJvuceG+0cdhooN7vo0flAyeqHUgjdDakYymbxOXSLPKcIDeCOGz28P72MXaqTTRGJvq0WvJyFzQGJTtuCHrwoQwQBUAaOANAJFiZ09QjRK0eNrIJ/GpjFQvJJLrdoVIg9AdwjAAy2SRMAAeVJsqNNprtLgZDUzraQXrsR6PQAwFpxjJ74LTPbIYRRpprOwQL+bCBlWQSa9k0Ls8UEAmHUabtTKONndMqTlptyVZgc5U2Q9xvDMGmh346GMJ8KoH1Yg4zyQQiRgiVbh8fH5xgp95CdUglArMV3IBlaSqz/g6K0QjWClks5lKYy8REUVJp93Fcb2GvUkO13Va5AbT1cQEIp8VnEglcni1irZDBQjYhofSfHpVxp1zHVr2N6sBU8eYSvO2pTixEqPzQIdDl6mwRpWwK6URYlBO7tQ726k3sE7wQgDAnhRP8ch3JO3cBJYVUWiynljJJLMQjmGG2R0BHy7ZEcSAARELQidmAsD3CcjyCW3MFbBRSyCYjYpvz3v1DsWk6HJgCK7wckEk89+TyU9f3JGw5AhtpzcRqJoafymR+UgLhdxttvPvgEA8aHcn+kUyah/I/zsOPybR6zLXAogLklxsLYklW7wxF2UTLsT7fkxqaWBLtlRsoc/rdDfVmjdhgjkMXJRLt2KjUWC2mlUJG00Xp8OHeCXaqLdT7I3SZzyEWRkS1BCAO0rqDS7m0KJ6ykQiOyg10+kPACCDA6f14BP3RCEfVBiqNFpqdLvojU6yctGAIoUgUth6QMOvOYITWgOH1XAkdYVhIEYBkYrjlARBHx26ji7d2FQDpugBEckrEqs1GKgAUQwauFNN4fb2EZDiIvZOa5JsYsShsw8DQdlBrd7B/UkGVShI3fFztRGbN6ChGo1hKp7CcT2OpmIZhBHDS7OF+pYHPj0+w3+6iDU1BEAlI575QtlcZ2FhJxnFzYQ6L2TTikZDk+Xx51MBurYlKu43WcICBoyywRC2l0Y5KE+XDtdkiLuUzWMvGJXujadoo90wcdXo46fVFNcM/7ze7aPV5/7ARAhUzBCBxvDIGIA72G23c3j3BjgtAqCQhAAk5GqIOXABi4FIhhVuX5pGMBLB/WpP7jx6NwgwE0BmNUGl3cFiuoNpqC+jkHqbHIC3DqCTKR8JYyaQF+FwqZGDoQew1h9ikku2I9eqgrTnoi/qH1nDKWo8gLaE5olx5aXEeJdYrFECrO8Ddwyoe1Jo47nbR5L3Fva6YbhJxIeBcPIorxTzW8mks5vm7IYj6QNXrkGCtN0CF0KjTxVGzjdbABA9dsdJpU0l13/DuIM/dL1T/hPwK+BXwK+BX4JmpgPaTf3nT7Wj7ZP6ZWbXv9UA9910VqfYQABHHYSpAbFGAjCqnAkDqH78P88gFILaywFIAZNoCSwU0fl0IOgPQGcr48ssvjwHI/Py8D0C+133x7b+4D0C+/Rr7r/DdVsAHIN9tvf1X++FWgNcCv7e3t/G73/1OFCAfffQRTo5PHglAvJbK9FlNG254GQ0q2Jw5EDqsWAq2WGBdwRwByHwJTbHA4kz92dwBpQDxIMgPt3aPOrLJu/qH39/LuXrqBeYJpOJ4eX4GqVBQLHaodDjt9EQh0bZoSeOIUoINRTZDI46NJJRyZCWbwWIhi4ViVgJzP9mrYrNcx167hcZwKCG9KoBaNVJDrgLkkhuCfmWuIJPp/3dzH58TXkxZYDEPgs1ENs8jBCCZBH69sSLN05GEGTtoOhBrq3qvJ4042tI0en0J5WUzjgBNBmcYIM59wFBkB+jZwJCB7s4IIc1CUnewnEqoMO90SpqMtd4AX5zUJKui0ifAGAlkIfxQOmYFQFSmApANGpiLxbCUSWFtJi/A5UG9ifv1JrbrTYEpA0dlknhZAWxU5mNReXw+HkVId9AfDMTuqNrpyXQ8G90j8eZX14mAFwApw8A8p7tzadxYpAImhGq3j+1aEx8elLHX7mHA7BtpRkJsmoK2iWwwgOV4DOv5DK4uFARoVNoDmWjfqtZw1O2iNTIlfJnNTNXQ9IKoIZPpDFPORyIoJWJYyyRxfSYjwdi0EdqsNvDm5r4AEGbsSPKEbWMmbOBKOoGrhRSulHKwHBsf75XxZbmOzWYLleFIckBosaXapWctdDztB/8nm7wJ5mQENVzKJ/HK2gLi4TAOqjyHJj4t8zz6YirFprD6vHL+axqZqj97CpCibuNaPikKkFI2iaHjoGFa2O8OcdDs4LDWkAl6Nn0ZCM//zwY4f54aFuZecE9QyTETC2Ell8RiLo2FfFogwd2TKjZPG6KaYo7OkFkPcggWorqDrK7hci6NN9aXMBOLodnqY0Arr3AQDdPEfqOJ41YbFWa+UMlEqzKCGV2Dw+wWBtdLCDi/aaFGlZ06f16/BCDrmbgAkPlMUpQrzCghANlqULGkFCBiRceGum0hGdAwEzJwrZjBGxslFJJxCUGv9obSFGf+DCFhjUqp3gB9WiaxLo66ZrgLw2yu6xrShi5ZQ1cXZjCbTiIcDEimzHv3D7Bda6HmAB0H6nqRvadefzFoSF1+vDKHRCSMo0YHD2pKDUG1S58WWI4twfeSAUILPYJeja8ZwEw4JGDplcVZ5OJRufcQZHxxdIr9VhcNAE3LEWUIa8ZdQ/AiACQdx09YL7HAcgEIQZbUS1ncKbWMhogAEB05Hm8xhZ9dmkc+FUON9eqbqPRMnMj9itd5F21CZtZLDNG4XQOSs0TlDZVpGUPHUjKB63OsVwpGMITjVlcA4ma1iSqD5bneklHEn1MqoqKhYT2fxo/XSkhGIig3OtirNeUeTTVSC44ohfhz/BJITQji2EgHdKnXai6FlxZnkI5H0ZR6dfDFcRkHLYIqoMuwdMJdyQlywYdrn6Yu4enhya//jfXs/bb1j9ivgF8BvwJ+BZ6VCmg/+Ze3pgCID0GelYX7/o7zYQAygSA8KgVA+MZL67YVANnZRP2T92AePkDI7MOwGbzIKSfPAstTgDCI8vEASDgUEgDyj//4j7h16xYIQBKJxMNledwt7duUfn9b6jFf2Qcgj1ko/2HPTAV8APLMLJV/oN9yBTwAsrOzg//6r/8SBcif//xnHB8fKwAy9fXYv9bdB3pT4wQgjqsASWwoABKcWxQAQquVCQBRyMTLC5i0fb/lIjzlp/fwzaOelmUVexhNE0sa2qPwz5VGE/VOVybau7YNk41ZN2RXWtJuMzRim8gEAlhg876QxY2VeWnKbZ+2cO+0jjuVKsq9vjR12dAmALlYAVKAssDaxxflaQUIg+mpACEAsRC2+riUSeBvNpbFGoj/jxCjYgH7rQ7unVawX2+i2puEXgt04US82GkpYyU289lgpCJIJu7tIeIBSHOejdVXV0pIR6M4avWxzUb6kWthBQj8YHOZe0Oli3iqCr7vtRADkNEDWKaF1uIcMokYetYIB602Pj5UDdauBQkv50/ymJitQHAwJ9PZBmxzhE6vh3KzLY1tNlUl4Nh1lfHWlXyOWREZTcNKJoEfLc1hIZMSFQYb9G89OMJmvY2WzSayq9C2bYQtEwuxMG4W87hE1UkhjYHl4PODGu5V6rjfbIhaZUTvfxccSAtz6sJjHQ0HSHKaPxzC5VwKP12ekdB25gPs1Jp4e3NvDECYJcF2PBuqi9GQAJCfrs4gGgpip9wUxcqnpxUcdvsYUqnFzJYxsDgLJpUpE/ehjVwwgLVYBJfzaVxfmpH1+HyvjHuVBrbbPVQZyizKiq+y1FJr4cnMeJpsOAsAybkAJJ+SWlA19GWthc1KAw9Oq2IVNlkfBQsUMCBs0gT6hHidBHVRyawX0nhpcRaxSBgntFkqN/DJXhn77R56WsC1Y1MKnWxAw5VcGr9aW0QpmcRwaIlSpGU7st8/PzzBHqfuRZGkGuakmg4BCJUANuHeJARc5S2qXnQEFtIYYZ0KkFVlgWUTgDQ7eFMUIAqADF0AQnBJK6WkTgASxPViBr/cKKGYTqBuWpJtslWuY7fWEijD0GzucYI+FWLuNvUJwgjhqKqwR5I9QwXSejGL5VwSncEA724f4G6lgWPTEpslHgMBCMEQ1/tKLIZrhQyuLxUl7+TjvWPcPa1jt0V7Mgu2C5IkD8Old7zSeZ1FqF6Cg7VUAq8vz8t5MwOECq/3d/Zxn8oxLYC+7kE4DTozNAhAnLMAhPfBvSYtwzwLLJWZwr+oWiPoSQoACeByIY03Ls2jkEmgalo4aPdl7QkijhpNNPp9AZysFS3MmFnEKHXJCbItGPZIrtvZWATXZ2dEZbaYTwt8Y73unFJBNRAbL6p+5BhorWfoWIkF5fV5f2amxxd7p7hXrmGn2UbFHMHUDYx4vi5sVPkjCngRgiTgYDmdwE+W50Rhxf1OYPT+/QNRWnVl33oZQ+rqlG/vF+j41/ejfnM/Dhx5yr8c/afzK+BXwK+AX4EXtgLnAIi8xX1hi+Gf+NdXYDw/5b6pVtNZ7nSf7J6zAMQSAHIPtSkAErAZc+iOIXk/73CWTb1pfxwFSDgcxssvvSQAhBZYc3NzZwHIk25jH4B8/eJ/z4/wAcj3vAD+yz/1CvgA5KmX1H/CZ7QC0wDkv//7v8cA5Ojo6CEA4p3i1/2adwUc8i5DGqCOBjuaBIrziFMB8soEgAzc6VfVvvImwd1W8zP6/sADN56SZXpreEO5XruKIbmJcEjUDMwRGFqWTFCz4c+mHJuEXj+LzdCAo7zlExpQMAJiGfXj1RJSsRjKnb5YYH10eIrDdkeFfrOmF2SAXC5mcGWuOFGA0E5oWgEC5jxoYtMVtoYSov0/1hdxuZBBJGRIuDin1e9WmvjipIyjdk+mmcXPXvl8KWMzLwB8auSLx8S8BcMeIBcOYC2dkOd9aWFGjvejwyruVBq43+yiyhwDvnOVZrr6mvT3uLtsqQmPM2bbmItFcXkmj1IuJdkPlX4P794/lFyB9sjGUN4Cq0YlG44MlY8EDbG84Xsd5m4wcJhZALJ3PRs4N7PbOwZ6/CccC6V4FDdmC1jNpSWfoNYb4o87h/iSlkAjW0AWn4lNzZhlYiOdwC9WS1jNZhE0gjhp9/D+7jE266z/EB0+3m3EToMPbw+pBj8U1MDJAAAgAElEQVQn45WV1lomjtcZpp2hFZqhshG29rFda6MNFW7OlYjrQCGk41IuiVvLs6J4YRN3u9bAe7uHEp7ehS6qFVVrD1+qV/YwBdu1/J6LhvFyLoP1bBrz0kAf4sOdQ7HgOma2AyfSH+ue6K2r+qdYYOkqBP0XG4uYzSRkyp0N8ncPT0Rh0+xTmcNwddX8nYhV3D3HZjgVU1R0aDYyAWA1k8ArS/OSncO70n6tjXd3jrBNUAUNA36KYsNdQtAdXMum8Ov1Zaxm06KfoNKC8IUT/5u1hlgQDcQ0iztJfY6SkHuxjFJqoUnlXIglIMBG2iEAieO1VaUAISxRAOQU22LppLsKEKW2EQAiCpAgrhcy+NVGCZlEFAeEH9UmPj9SioCOpfa35J674EwdjXckvH9YKpsiEpS8ncvFLG4uFOR4/7x7gi/Kddxv9wUWsLnOn9YcC7PhEH6UTuNyPoXF2TRa5hB/2tkT4FUZcJ8r2KrsziaB4FxV775Fi2bCqFdm8ljJMTMmiXK3jz9t7WOr2kIDugR883lkB2qWC0AsAQGvrMxjLp2UmhBAKQCigJGAPglB15RtFgFIiAAkJcAolYhit9PHZrUl9TpsttHlvVauc36CdgGIXC8BUZPwvHWbmT1D5GjRl07hykwON0szonBjCPuXp3Xcb3UFRtmauq8QNBHqXkvHxHJudTYnCpP3dw5wt1rH4XAkSheluFJ7x9NJSRA77/EEpo4t9bo5VxAFUyIZl3qp67uFtoAypXoSyCy/S90b1fiiUHlJD39Nw4/Hu1If63L2H+RXwK+AXwG/An4FHlEBH4D4W+OJKjD+iCBvqr0PJ+cAiDvdQwWIABBmgLgAJOgpQMazXe4s1xMAEIZzCgCZUoD4AOSJlvGZfLAPQJ7JZfMP+isq4AMQf3v4FVAVOA9AaIH14Ycf4qkBELHx0UQB4hTmIQqQV14TBUhDC8ADIKoJpP6aAIRnc5W+CoBIM9nLdJApabe5PKZGmljosPGu7GdcoOA1umQIxpZJ8gwnqjNJvLKygAIVACMbu/UW/rR3jL1GG4whvwiAXHEtsC7PFdEZjs4oQDpuaDU1IAqAOKDi5HImjv+xsQiCk1jYQKU3wEeHNXxxWse9WhPlwVAaeuOmtGv15dGK6XYw332yCRuxBpiLhXBjNof1QgaL2STqA1MUFF9W+ZwjdCw2plUI8EVNPE3UyzYCorAYIR8KSWN3tZjB2nxerLNu7xxgs9JEfTBCf8Qmtdco9J5V6RTU1Lr3Kl5j3c2wEDWNapSyyctJ+qg9wlwkhKv5DC7ns9go5tAxLfxx+xBfVJo4GZpoW1xFTrI7SMPG1Vwav760jLlkUjIoCKze3z+WqfA2HAxci1oBLx7pmTpxaZTSzsy2EXEsrKZieG15Fku5NIKhMI6aHWmQ7tRa6EDH0M0DYGM/GXCwkmLmzAxKmSSCwQCO2h28u7OPTVofWQ56tqt6maq315yVPAqNlkYWlpJxvDo/iyWxUDJEVcHJ9O16Bw0EpJF9kfHVxa3YaQssB0UCiHwKv1in1VNCrIuoTHhr/0BAjRrl0scNX+4BuUzONX9Zd1EHOSMsJaP48cKsWJbl4mGU2328vX2IOxVaGLmgSrMR0mzJALmWS+Nv1pawms3A0nUcNrv4aO9UwNx+t4/6yBK1DPeS7rDxzeXicRDMnG0oe+oP7i9O9mc8ALI2ASAPqBwSADJtgcW1JuAjANHPAJBkNCQ5FHdOa/j8uILjbl8pCnhMLoU4i6AUlpDnYw6JoWE+GsbVQkZATMgI4LPDqgCQu7U2TgcMdVf5NXz9hWgYP81lJVS8kIuj0u/i7c37AoRadgB9V7EiV5R7qXqryv0qr0vlSSSEl3MprOezmCsWJEPknXt7ci4NR5PnobpEjlUAiCWgcQJAErL/910FiLLAorUdodcEgMQDmtjNXSmkBYDEomHcrbbl/D4/OsVJtyfrKqohVykjChCBswG5R4tjgj2Cbg9VvWIRXCvmpF5Bw8CnR1X3/kebPnMMQHhvmI+GcDOfxEY+iblsSrKcbm/tSubOqViMid7DNW2baKDkmiHotm0YFq0OQ7heSGO1kMVsMYfGwMQ7m/tyP1MqHWVv9mgA4v7CufBXqYeqfADybL7T8I/ar4BfAb8Cz1YFfADybK3X9360jwtAVAaIa4F1DoB4ChD1XN8cgFABMjs7KwqQybSTKtVZ4fxXlO8ZnfD83jfEd3gAPgD5Dovtv9R3UgEfgHwnZfZf5BmowEUKEAKQiyywnvh03P6K9JUFgMwhsX4V8wQg80sCQPqedQ3fNZxr+F7Q/33iQ/g+fuDrAIjXZPca7u7MuHpnxoacrkOjnY6n/hAbo0mj1cYIIYyQdEZYScfwytIC5jJJ6BotUjq4/eAI9+stDBxbsgk0etp7IejhIK7kEzL5fXmOFlhfD0CijgIgv15fxKVCGqFgAIfNDt7ZOcKXlQaOBqaaaJaWt2pMS//eK/4UV2Czju1iNu/jzhDLyYhYvBB+hI0ADtpd/HHvSILEOflPGx5l7XLRlztxT2bEAaCRJVZP82INlsHVlXmxtflw/wRblSYq3aGEILNZKs5F7pT+ZKRoHPOtBqnd9A1lJ6RsclSwPLNHLEStEebCQVzOpnClkMXVuRn0RjZusy7lBo77Qwl75/qyIasm+GmtxBDrMLaqHdyp1PHZSRWH3R66mrL68tQzF41uSzUk64CKFwvLqRhuLc1gKZdCKByRbIJ3N3ddABIQAMJ9RNVGGCPMxcK4UcxiLZ/BbD6J9nCIDx4c4W65gcPeEM2RLZkEogJxF5CvSWseKm0imi0gZT2bws9WF1GIx9HoD3C/2sCf94+x1+6jr4ekEc8993UQ5PwcepwWWAFPAbKEbCyK40YXdyo1vHt0gr0OG9cGHNduSKmM3M8dLkykEkBQhEb1ASfpLcxFQ7iWT4vSaL2YFuu3t3eOxfrtsD+U3BU+Pqw7yMjrp/E3q0tYSCXRthw8qLfwAS2qam0BJgSFyqaM56lUNo8HQKwpAFIaK0AIQJQCpCsQQGWAKNs7D4DMhoJiQcWGfjRk4IvjKu6c1gVClPsmhnpA1k5qqsipe9FMqqxgoYW47qAY1MWi6edri4iGQ7hXoSVaA5/TBqs3ASAhZ4RFApBCDutUVmWiKHc7eHv7vig3Wk5AAu89GzLvSvVefQxAHGusjFgvZLE8N4fWwMLbd/ewVW6i6SgFiFhoaSqUPjQGIHEBvXPpaQBy7GaA6F8JQJglwxDxz45roti4V61LrpClB8S2jABtogDxAAh/H1GNYYGfnROsF3N0Chn8fH0J0XBY4BkzdAhVTrsDWJohv8MI3RZiIbxSTGMjl0QhHUel28Obmw9wh8owWgjyLijgTO0dtVpjbwfoto3AyEIxHMTVfEKsykrMbDItvLOpgG7NtNF3c4mU0s7VaXmefeOFeBTg8AHI9/H+wH9NvwJ+BfwKvKgV8AHIi7ryf+F5fxMAMjx8AE8BMnH3/QsAiGGIAuTmlALEByB/4YI+Qz/mA5BnaLH8Q32sCvgA5LHK5D/oBajARRkg0wDkfA7IE5XE7bsIAIkm4OTnkNi4ioVXXoex4AKQKStPNo+mhyeeewDi5WIwiN5rgokAhABhYiMlTV42WR066rMRbyHomEgKQIiKtU8pm0LYMGRS/U1aPhGA2LYK/Z4GIBECEFrfZL4SgASmFCAxx5QMkL9eL2E1nxQ4s1dr4Y9be7hXbaHOhp47hU0Aoos10WSnnM2wgNjURJmF4JhiBfT6umpsDs0RHjRaeOfwBA9aXRdUTDX2zmw+VTE2iQklxCrIthHXNOQMQ3JVbqyVgKCBTw6rAkCOWj00B6YKaZYfnlaAeFPUzB6YKBJokMMaEmOMPAWI5BoQQJiYDQVwKZPElWIO1xdmMbQgYIjZAMc9BUCoCkiFDCwmYrhRyOBnSzMSDv/BYQ2fl+vYYkh7f4CBABa3DSqD9J7x1OTEPQASchxEHQsryRheXVIWOeFwBCdnAIiytFKVYjN3hFzIkByGDVqgLRQEttw5quBeuYGtRkca6YRGPA7a/PCLc+peNkFSMlsCAsJ+urqISCiMrUod98p1fFmu4aRnwtJDotohfJgYXD185zgPP/jvcc1xAUgKv9hYQiYawUG1JY3m909Osd8bwA4EpwDIxAVLpvblWFX/39sXhEX5cADryRiuFtO4WSqKZdI7D8pS/wftLurD4RiAZA3gWi6FX68sYSaZQHVgSqP//b1jPGh20XaorGGNVNuawEXgrSg/FJQ7Y2s9pfgijBEFSDqO19YIQBJigTUBILSSmwCQcQaIC9Co2GBDn7ZtnxyUJcNlp9FBhftaUwBEfU3vnSkA4jb147CRCzhiacWGfiIaFTswKlw+Lddx3B3K8/FUwi4A+Ukhh7VcUgBIpdvFO9sPxIKLAKT/KAAia6JAlGFbKEYMXM3EQQCyNDeLZt/C7bu72CorxRLPXVn3eQBkNKUAeRwAArHAmlaAMDQ+FAzik4OKABBeb1Uq1gJUrCkAwuWbVoCIooLqCttCwDHFmi1vaLiST+ONjWXEo1G5XqRexxWcdAhAAqLaOg9AmNfCehGAUNk2BiCCgnmdKMSrbL8g9x8PgBQIQHJxAboEILQefHfrAJvlJmojBUCU/drU/cIHIE/0NsV/sF8BvwJ+BfwKfDcV8AHId1Pn5+ZVfigAJHLOAssHIM/NFnvkifgA5Plf4xftDH0A8qKtuH++j6rAGQDyn/+Ft95+SyywqAAZN+K/SfmUo4cLQGaRWL+GhVdfFwVInQqQFxGAuPWUNqkHP8ZWWK6nuzTmVCOerUAGJbNdb0lgr4UQAYg1xGpKAZClbBrRYEiyAP7vDhUUTQxsqjIUAJkOQRcAMpPF5dn8IxUgHgCJOA7i9giXMnH8fxsllLIJmLYlYdtv7exjq95BR1NKAx6jHL03kj/eNxOgIG1ZTUOMDVhYuJpLSEN3NhlDuzfAXqOFj9lQ7PYlu8QzRXvk/nUb3QRDbHwzADmma5KJcWN1AQgG8flxA5vllsCV2mCo8lXcUHnVKlYNYnktNh/dbAlREbhqEak727IuzWEzN2oPMCMAJI6rxRxuLM4JAHl35xhfnjZwQgWIyRWwkY2GsJFNSYbDT+ayMC0bf9w9waendex3umiYbGBzPn9ibavqeFYm7TX4g46DGMOhU1G8WiIASSEciV4AQKiEUMHxDlU3AR2zYQOX8mn8eHkeqUgE5WYHOxXWvYaDTh99KlH4M+6eDEq4tI2QNUIhFMAqsw0IUEozkjlBMMBG/H5ngKbJlTBkr7qz/FMT7mdX8esAyBsbi8hEIjioteX53z89xUF3ANtQAMSrjVcllfuhAAi/BAY4/Hcb6aCGpVgI1wop3FqZh6YH8N5+FZ8J+GmhOhgIuJhWgPx6dUkULke9oYC+Dw9OsddSoekMpPawpQIvE8uvMc4cW2FRNqQs1miBdTYD5GIAQkDDg5ecGltlgBRCQVwtZqAa+gR7LgCpdwTSEFgoazBPEjNRgChVCG/EylJLrr9zAGSHAKTalD153B2IBRZPgQqQBVpX5bNYzacwk6Pqp4c/be0KAKlZCoCq0HtPwaR4kKyNq2IxRiPM0vJuRlk6FXN51Hom3rm7h51qS1QRBHZyxWj04lNKt4kF1jcEIIcuAKk9AQBxFSAxjfXScJkAZH0ZiVgMO82OqhctyDp9WESFLgDxLLAu5VOSR0QLrLfuPcAXFdcCS1bWywzRZM8GqFiS+49KlQlaNooE1rkElvNpzBSyYhH47payDGvajuQuTe4R6kp4CJyes2SbXIW+AuSbvLXxf9avgF8BvwJ+BZ6sAj4AebJ6vfCP/iEBkJs3X5YQ9FdfveVbYL0AO9MHIC/AIr9gp+gDkBdswf3TfWQFxgBkewf/+Z//KSHoYwASuKiZ/YTF9ABIJAE7P4skFSCv/hzB+cUXHoDItLg0JlVNxctd7K4mpk/ukLmaNJfGPKeVbbGGSTomlpIxvFxSIdjhYBD7zS5+v3MomQ4DKh3YhNSnAYiBK3mG+SoAQkuoP2zuixXQqYSgs4cnMcCSARJ1HCTsETYycQlfXsjE0bVGEp799s6BCm2W7IGAmz2g9szDbXs3GNnt19HqaEa3cTWfxC8Zdu0CkJN2VybR6/2hC+Am1jAX7TwqOdQkvqoZG4chB8gmYliezclxfXnclPDjB/WmC0CoAFEbc4Jm1IEJwnGPf2Icox7lNdr5/yUDxDFRCBtYTcdxqZDBlfki+paDd7aPlQVWb4jOSAGQQjyCq8WsAJDreRUa/t87h/jstI6T/kCyQpTywrUSmg6QnzrxxwMgewKoVAaIsu8SBQschDQgoztYTyfx6vI85lMJ9sRx0Oji3d1Taeq2HVv2DqEPKxLW3CwYyxRrnxuzWawU0ihkkqj2h5KxcrfaQtVUGSJUKqkvMTP6iwDI1VwKHgA5nAYgUwqQRwEQZb2lwrTZkKb6IBXQMB/Rca2Qxs/WFmAEg/jwqI7PThu4W2ug0u+fAyApEIDk4nEBOzy/Px9WcNDuY+ACEM8kbRzf4+6R8wBE0MhfAED4uU/ApWMhoWugGuCKC0CCQQMfuwDkfqODWv9hAMLrcGzHJ6DVzeJwAUjWAyBrS0jEouDz3K208NlpTQEQuZpotzbCDK3e0imsF1JYnsmgPzLx0YMDCUE/6o/QklB6BUE8ADNR5BDi2AjbIywkIrhZKqBExVI0jtP2AO9t7+NBrYO+Zqh8F7GZezoAhBZfBEa8N37yNQDEU19x/44VIAxCpwKEwEjHGIAkCUBaPcn0OA9AmG/khaBfKqSwPptHfzTCn7b3xTJwb2CiTjitGXJPD9q01FP3Lrn3a8wyYd0dzMUjeGkmjVI2iXiCIeg9vLt9IBZ3bff6nmQF+QDkCd+d+A/3K+BXwK+AX4HvsAI+APkOi/08vNQPBYBEI5MQdB+APA876+vPwQcgX18j/xHPVgV8APJsrZd/tN9eBc4DEFGAfPAhjk+OEQgELpjmf8JjUUPHsKMJ2DkFQEq3fo7gwhLqtDx5zhUgYlDienmNJ8a9jum4Aa9auYQfAflWU9OObakJcF1HOKAjbgQQCmjQA5xUB5KaI+BgfW4G2WQCWkCXJubvtwlAJgoQ3QUghmViRiywnhCAWCYuZZVSY14AiIWtWgNv3d8X+52+bkCOVGy6PAByFoF4u8Y1X0UiAMwaOq4WkvjZegnztMAaWWgNLZT7I/RsW6y2lKPPozzs1TvjsX3YGCJBQp0j4RCafRN3TpsSNn7QbKMxGGIkFljKnkmOctqjiyoCWjdJcDPPCgjqGkJcA531DyDMb11HJABkIyHMJ+OSYULbLQKlt7ePxtkStMDic8wkorgxm8fVQgqX0nG0uj38fkuBpyrD0m1abCkAIo1Yt5F8vopqnzhQFlieAqQoGSATBYiaqO9Aw1BstQg/gIGmGupxhkonovjJXBHr+TQKSWYUDPHmzonkGtRMU9aYYImNYAKQKG2FbAur6SheXZkVyzJmvjCM+k+7R7IP2k4ApuRhqMa5pwCZXvvpu8dXKUDOApAO7pRr+OC0jINeH5ZrgXURAHGTc9xAdDVhz0BpKihmwzquFlP4OQFIKISPThoKgFQbqPR6YoEV0R2kJQMkhb8mAIlNAMhHRwQgAwxpNSW7h/htEnAzWStXUTSlAPkmACR0DoD8fKOE8wCkKtZl5xUgqtpeRiP/KRkgUwCECgVaYCWjCoDcq7Tw+UkNJy4A4ZnoGCET1LESi4r12fXlGYGTXx5WcLdcx2ajjUp/eAaAeLWQvBrbQQQOknCwkkngldU55FMJyVbZrXfw591jHDS7GLogVa0rr8FvrgB5XADCl5wAEFd55t4LdNtElCqugIYrubRYsykA0lUKkCOlAJHQeAaxOxayhoaVaEAyVl5eWQDvwV/QgotWcY0WToamhNYzLyksqhFaAyoFk4Sgg2o2DUvpOG4tFzGbjotybb/ZlsweWrFRicT7hdyrxniW9OjcXePiW7F75zxn1/aEv979h/sV8CvgV8CvgF+Bx62AD0Aet1L+49wPEu4batfvcxyVNvYq5ptaGxeFoD/NDBAFQG6KAuTWLaUAicfjfgj6c7xPfQDyHC/uC3pqFwGQ999/H6Zpgvv9cb5mZmZw8+ZN/Oqv/gp//3d/hxs3biAUCknT2P/yK/CsVMBrzG1vb48VIB988IFYYHEvs9H1Tb5c1xU4kbirALn2QgAQaStJA3QS7i4T2OLz7v5TGmyq2WVoOkI6G+sBRIwgDDb/aSakQ+BH1NARD7gARIdM8kd1IBsLYz6XQTwSkSb3Vq01UYC4FljTAEQ8+PPpJ1CA2GMFCAHIXCahAEh9AkA4Ea/sX6YByMW7RhQMbIayIR3UcaWQwusbJRSTMXR6QzQGI1QHlgIgATfg+kILl+l280ShIY13t7NOuyoqSR7UuzhqdVHt9dE1GYKupuFJ5giYuAZiSKMRdugIBbgWGoI6EAxoCngI9HD/GQiox+kaEqEgCvEoiokY5lIx1LsDvLlzhM9PGzigsmNkyfPOJWJ4eT6PK7kUVpNRNDtd/GFrTwBIzbTQdWg79fgARClQbMmAubVIAJJWAKTJEPR93K8pADLwFCCaI9ZWDHaO2BbmwyFcz6nw9o25PPq07npQxhendRx0OmiYIwlC5zR6CEBCA3IBSKjzrbV5pGJhsdvaqjbwCcFAhxkmhqgGvGBnFTV/Xkcz2RdPBkDq+IAWWI8AIGrdvdB19xOSQ+UTG9IOkrqGYlgTAELgFiQAOW2KBdbdSl1CqqctsAhgPACy5ypAPhYFyMDN2lAARO0jdU5fBUBE7eU4CHsWWMwAWV14ZAaIJXlIEwUIjz/vKkAEgIQMfEQFyGldwAUVII8FQDwLLN2WsPfLuUkGCJ+H1kpfnNRw2lEWWOrd0AhxZr+EAljPpnBzeQ7JWASVTh+79Ta+pGKk3cVwNBK4OF5xUTJw/+hIGYYEeq9kk7i6WEAwFMRes4vtSgN3Tmoodwcw9aCodjw7sTMAhOBkZQHz6aSs816jjdt7F4Wgn80A+XoAQmArxHlsP+dlUan/bEGzRwIAswG4AGQZqVhUAMhdNwPkqK3qJeo5x0JSszETcLCWTeBHKyWkYjFUOwM8qLfxebkqVnNtZgtR4WND9igVH3L1EDgaBlLhEJaySbxcyiMRNkB1HJVdXxxXcdQdYBAw3KwdwlpvB3oAZIp6XAhAzl993+S3vP+zfgX8CvgV8CvgV+DrK+ADkK+vkf+IqQr8cBQgEbx8LgTdByDP91b1Acjzvb4v4tl9HQAZe2hPTwZPFYofHQlAXr55E3/lA5AXcQs9N+f8fQCQxdeUAqTmPL8KkLMAREEkNlilqSmTvioU2Gt8xQwDyXAY6VgMuWQCiVgE4bCBUDCAoKHB0HVp5rL5x7YrVQpsgscNHblYRBryPXOEe5Umfi8ZIMoCi5PqHgAJuAoQqhCuFB/XAstG3DaxQQXIugtAbKUAefP+AXYabZmItz0AMvagv/gSEZsqDUjowIyhyYT065cWkQwHsX9aw36thd1GF82hKYoWNx34nKWWavY93Nc7+1/Yiu3ZDhpDG13LwZAqCy8A3QUgMjhkWQhrDqIBHclISOqfikeRiIZFRRIyDBgBFe6uq7xh1Wy3bUQ0DamggUw4hFwkhHK7hz/uHKlsj/4AndFI7GwIQG7OFwSALCcjaBCAbO4qADKyBYCwgSrh449QgCicphQgAkDsEZZTMdxanMGyAJAITpq9KQDCEHSVp2BqDgYyMEUAwjwDHUuRCK4UMvjRyrxYQt09aUrWBsPMTwU0BOR8Qzab5brYX1EB8KOVOeiGhi8OTyX8nNkRlYEFU5tuYE9lq0w64mc2xdieSSyP1LcXgn5eAUJIwRD0rwQg7rNIK1uUVAEYnK63FXArhDVcKabw+toCguEwPi4TgDRxt1xD9TwAyabw12tLyMbimACQKg7bfaUAEXspTwFysUJJGutjNDIBIF4I+q3HBCAh20JCjj+Iy8UMCECM0JQFFjNA+qaEcJ/NAFGvfkYBcg6AiAJkbaIAIQD5kgoQN9Rb5XFYCGkjpGCjlIzh+vwMFrJpxKNhtIcmto6rOKw2UO90xNrNdKivYtaPjqBuIBaMoJiIi0KKADWdiKA1HOLzw7IAkKN2Fy3Thi0AQal2BBS7CpAkLCynE/jJFAChEuLt3acIQOQ8vfvK5N5CYEgAQgVLVtdwOZfGrzaWFABpdkU9JBZYLhgjAOG9mcHxCWeIUiKCa3MzKGUzSMVj6PAefVzFbr2Fk14f7eEQDlViNu/nEAgeDQblHlQq5DCXTaKYjKA3HOCLg1NsVxtiw1YfWRjphlKKuVkrfLsqRy4qrMnXeUHI1P9x//gohd1z8zbHPxG/An4F/Ar4FfgBVMAHID+ARXiWDsEHIM/Saj1fx+oDkOdrPf2zUQ2BZrOJ3d1d/OEPf8A//a//hQ/efx+j0QiWZZ21/bkAgjwEQP7+73Hj+nVfAeJvrmeuAj4AefpL5uoLXODBBhX1BbQ1UhY0tDqhr3/QHiGuaUiHgshGI8gn4sgkYhKwGwqHxAIKuno2/mVbgCVTwzYcRwGUhBHATDyCaCAAc2Rhq9LEf98/wlatrQAIG3KuBdYEgKQlTJkZIK1HZoDQlkUDQ9BjjomNTAK/FAVIcmyB9aZrgSXhy5K3QAWIp8a4aOxYTeYTgsQ5kW9AKUAuLSEWMrDNhvpJDXfLTcmWgAAQpQI5q/E4G/t71gTrbOOPAIi5AiPJT1H5Gm5XGHAsRGAjxVyMkIFcLIxsPIpMIo5YNCI2QzoVfW64M+EJ1SNUljhUCo4sRPizQQP5SAgziRgqnYECIAwF7/UlA4T+/vMEIHMFmbgnAKl3O8NM3x4AACAASURBVGMAUh05EwCieyHoKkvhTCPTBS/cTYYoOUaiAHltaRbLucyFAIQZIAQgozEAcQRopDQNBT2AjVwar6wuIBOPododYLvaxAcHJ9hvdTDUlb0Osxs4vX8pl8R6IYPVuRz6lon37++JBdJJjxkQtBAKwhlP8Evr3bUYuxhXqbYrM20eDUCykQgOax3ceUwA4l4p0hQmAOEeDo0BiI7LBCDrtMAKiwLk83ID9yr1MQCJaMoCSxQg0wCEIfGHLgDRpwEIsyouvoecBSDqfUfEsVQIOq2NHgOACCBlCLqnAJnJ4GdTAISWSvfrSgHyOACEzXkqFKKuAuRRAMRTgNAGbaRZCDimZN5wH6xmMxJivjKTQyhgoEILrFYbtXYb7cEQA8vGSGidjqARRDwURjaWwEw6jUg4iIE9wnG7jS+PythvtNAyRxiI1ITXmgIgsncEgFgQAJKJP6QA+WYAxBTAx2ubtwTZN2MAMk0PCEAsRMHsnGkAEsH9JjNTJiHopuYBCRuGYyJsD5APMSMohbV8FutzRckiqTQ7OGl3cNTtoTkYwDRHAAEIba/0AGKhEDLxOIq5LKKRICx7hNNmC58fnorlXGNkS9aOpROlT8yv1FtVpTh8PADinacPQJ7+uwD/Gf0K+BXwK+BX4HwFfADi74knqsCTAhCzcoru/Xuof/Ienq4Flq8AeaKFew4e7AOQ52AR/VM4U4GHAMg//RNo+0MAMm2B5X2IHJsFTMEQzwJLFCB///e47gMQf5c9gxX4fgDIG0oBAk1lgHjtbWncTBnJPNK7/IddaA+AeLHfzETgPUSUGxJEbSHEqWKLIdohrOVzWMylMZtNIBwOoW86aPeHqLU7aPZ66AwGEqJr0ibJgQRb87lDsFGMRXC5mJfmOy2ZdhsdCdfe/AoAwiBohik/DgAJS9YEFSBx/Gp9EfOZJDpuBggVIPcbbbEE8gKnVav7EQs31WdTk/4TAJKIhHD/tIa7p3VRT5z0hnD0ADQ24aeClb2VVyoMVQfP82ryPnkKgkgY9iQZgg/nOnCyW7ctpA0di7EwltIJLBWzyMSj8prMI6lzMp22WcOhWGfR+mtgq+YuAQgBVDKgYy4WwXI2jUtzBXRGjlhgfSYAZIDuaISQowkAeXk2j8v5FFZSBCBd/PeWUoBURo6Ez4901tELkb4AgMiEtzp25gwIAKECZGlOAEgkEsHxWAHSRtcNSXY0W3JAmAfC8yc8iTkaUtCxnE7i5uIsFjJJhA0Nh6023hKA1pJgdubQxGwLpWQEP1ooYimfQioeQaXbxTs7uwJMmpaGvsNjVykG06uv1kn+/tCumAAQpQW5SAHiARAqQN57DAWIBwsJbgKOrqbqBYDooP2bB0ACwRA+PFEAZLNSR63Xkys0rDvIBCAA5K/GAKQv2RgfCQBxM0DklNi1f7RlplcHCSOXE/QssEysZ+K4RUVDJiFA7UGzgzd3T7Hd6KHvaKAFltjjSd7LJASdCpCfXVIKELHAegIAwtfn3vEACEHPNAB54FpgUQHiARDTBSA6TEQcEykdKIZoZZXGtdIcZtMpUZ/xHHojE/2Rjb4LQHhPCDArxyDUCGBkBlDrDrDfaOCg1cJRp42mKEYIFWmcxr2jQKXKVrEQwmgKgKisIK7tfkMpQLYbXfQcXerFfUa1VYh5NQEN2aDK4Lg4BN0DILy/qPuIUoCo24lcKvyDKL0ISiEqKFGArC8iHbsIgFCBw+uW68br3pScpoKhYzWTwo3FBcxnUwgbAQGSDdMSizwCI9ZP7MI0za2XjpGtodHtYb9aw0GjicNuD43hCANJZSHMZZ24t6aVRhfDxh/2b0z/6PwK+BXwK+BX4EWogA9AXoRVforn6AOQp1hM/6meqAI+AHmicvkPfgYq4AGQvb09/PGPf8Q///M/48MPP3wIgHinMvmAqaY4bdtCsehmgPzqV/i7v/s7H4A8A+vuH+LDFXgUADk5OXkqIeiTDJCEygC5dBWLt95AyAUgvecUgEwqrTQPSvtB+ysbYbChyVBdYDERx5VZhtwSfhhi01TpDFFudXHabKPe6aLVnwAQ5nywkc33hGHYWEjG8fLCHJYySSRCBg5aBCBH2Ky5FlgXKEAeB4CwFcnpeb6GAJBMQhp/bJQrANIEFSATAKKsVybttwsgiBuXwDrE2BjUHQlk//mlJaSjERzUW7hXaeADWuq4FjxshjKHZmxL6BZ2AkC8RrSXjDfJABmvgTvZ7TiqWSjqGYId3cFsNCS+/gwxz6fiCBgBNPsDVDtdlJsd1Ds9tPuDKQBCGy02W2lZM5Im61IyhkvFHG4sLWDgaHjr/jE+L9dxSABijqSOc/EoXprJyfmuZWJo9Lr4/dauNODLBF6uBZZkILjKj4cUIC7w8QBI2DYFgLy2ND9WgBy3lAXWTrUjAIT7hY161pzNbAICNtXDDhB3CG/iuDKTw1o+hYVsFPXBAG/tHEtjvdrvwxqZEl69mk2IYmE2E8fQtrBXb+L93QPsNjvoIQiTkI8WRucAiGooKyh2HoFMLLA8bPGwBdaTAhB3ll8pQJitYysAkjICmIuFxELq1dU5wDDw/mFNslp26k3U+31lD+YCEFqVEYBkxAKLAKQ5BiAEflRGKADy6On5aQAi/fwfIADZyKfwhmuBRQCyNWWBxfMcacymsUAAEnZMpJkFwmyKdAqXZmdQSMbFno8UgXuN36atyTUi6gSK2DRgYFqot0Y4bnTxoN7Aaa+DlmViaHNn8g5JRKIAiGrsf9cAxMtsmoBV4XaOLeoMBUACcq/41TozPaICrQjmPjuq4KijsmEIMLn5mIo0AUYGllIJXJ6bwUwyIaCR58jffX0CbdeWj/tVvjUIgG10hzhqtLFTruKk05X7Li3tvOtMFG2Kq019nb/KntEpAv/Nml8BvwJ+BfwKPHcV8AHIc7ek3+4J/aUApPbxn2AePUDQ7MOwaQTghQS6H8odvt3im7HJZJknSecZeR8p+WjDMBAJh3GTGSD/83/6Iejf7pL/YJ7dByA/mKXwD+QpVYCNiFarhYODA7z11lv4l3/5F3z00UdjCyyvKSwvNxXqyYYU4cdgMEA+n8fLL9/EL3/5S/zt3/6tD0Ce0tr4T/PdVuAiAEIY6IWgn288P+nRjQFINAFHAMg1LN7yMkA0aQI9jwqQSZ2UNRStl5gZQADCuPJiJIj1TEJChdeyabGFelBr4LDZxUl3iPrAFPskTgebljUO7mbLlb78fC9H+6YSlQUEIFkCkAAOWx0JQecE/6MssJ4UgLCRRwUIG8JUgHQte5wBQgAyktwKnqea9D9vUDUGyW67mGoEeuoXNFsyMd5YX0I+HkWt28NmtYl3D06x2+phKO9NAwhQCSJgwH0mt+Gn/tXbPUpDMP3q03tVWZC509KWhRgn2cNBrDFkeKGAVDSMZr+Pk2YbD2qcgO+ibdkYWA4sm9ZjmuSpcFKdU946p9MdE7lQQCDE5WIWNxbnMbQ13N45xhflOo5cAGI4wEw0iuvFLK7mU7iST6A96OP3mwQgdZyYNlo2G81KSfN4AGSE0DQAyWfFAuuo2cPtrQPsVNvogaHk3CuW7D0FQGgNpQBI1NGRC4WxmExgo5DC9cWMZIW8t1+RYOqDehPmcICsEZDsj59fXkIyFsZetYGtSk2yQo4ZxuyGn6tPF2O/MtkPngLkYgCi1o+T9p5q6nwGyJMCEDXMPz4SlbFjO8iGDCwm4wJAbi4WMYKGd/fK+JxZLa0OmkPuNgVA2OTnvvwVAUg8jr12zwUgFVGA0OpINbq/XQDCao4tsAIa8qEgrpy3wJoKQf86C6wzChDNRtpwQADCDJBUNIqLAAj3jKUpI7mwPcRsNIwr+RxK6RSy8RhGloOjRhOtPhVbtKyjaos6DPXZ0mbujmWhPzTR6g0kM6Q5GqHH91Fws0I8ACL7ZRqAUEVhIQELK7TAWj2rAHnrCTNAPj2s4svTOrbqTVQHQ2Uh5d5XlDjK/XzsKUK8/BTbRhTaGID8cr0kChDWi/Zpnx0TgDAbxhDLQQKQICzELVMA60Yxh4V0EtlYFPbIRqXeRLtvwoQBi+oZQ9lvCSK3OWBjoz+y0ByO0BiaqA2H6I0s2C5AVr+T1fc0AHlYYzVGcE/6a9t/vF8BvwJ+BfwK+BV46hXwAchTL+nz/YQ/CAASCCAcDksI+m9/+1u89tprmJubQyKRmJLgqnV4pAXC+WXyh1N+8BvXByA/+CXyD/AJK8Cmb7fbRblcxqefforf/e532NzclA+e/B4rPlz4If/u/pk2WQQgyWQCa2tr+NGPfixB6PxzMBiUqXn/y6/As1KBaQDC64BAkDDw5PhY8g+eFgABAUhhDskNKkAUAKk6zycAOZtJwaa7ssBio5eNsRgsLCaj+HGpiNVMAtlwEPVOH3/eO8F2rY3q0ELHove+phpqrkGQ1/Dnc4mCwQUgNxdmRcFwBoCMQ9DxUAbIkwAQ2mxRAbLuAhAqQBQAmShAFABhd30agDyMIsQGTCx1qF5xkHVsXMok8LOVEuZTCWmUPmg08dYew43byueeU+FjAOK+YTwDQKbCtsd1eviNJeGHHKPtQLdMUW6spuK4VMjg2nxe+ol3j8vYLFexXauh0mejW5dcBTHn4T81NnZVoD3D04POALmwjpVUFJeKWbxUUgDknZ0jfFlu4NgFILoDFCJhsc9h7V+aTWNgDvHW9j4+O63jsG+ibgGmWGApCyn5HhMfdTdRIceOhCwbtNgZA5AFLOUzCDEvo9XD7c0DbNc66DmcQ/cAiCN155cKUdcQpg1WIIB8OIT1fAqvrBURCgdxr9rGVrmG7aMTjAZDzMSj0sT98eo89ICGTw9OcK9cw26ri9pwhJHMu+sChlQMgbtAEsY8ySR4WAFyEQABigEH13JJvLGxiExUZYAwa+RxLLA8+yIJqRe1iw2GiOcjYaznMtgoZnBpNicN5dv3j8EMjZPeAB3TPANAmNWiAEhMAAizHj4+PA9APOOui+/231QBMgYgzlQGCC2wmAESnApBbzxeCDo3kJcBEjkHQJLRqNjneQqQY1fRQAUIAYihjeS+tZyM48eL85iJx2GaFsptrk0NlW5fAAjhhxEIQtMCcj8gAGE20cA00TeHGDoM71b3tbHl1DkAIhZY8p6LGSAjF4AkBIAQJHBt9xptKADCff54FlgCQMp1bNeaqAxMF4B4GUOTtaSFlWdZKO/9bAJbDVlXAeIBEKqfqFj77KiMQw+ASIaPynrJOBaWU3G8vLyAfCIGc2hK/sfOSQW17lBl5vD9ouFA401C1MW2QKWhZYvlXt920Odti0o+ZRDm3oHUJ23vviCRKw+ZzPkA5Fl5H+Yfp18BvwJ+BV6ECvgA5EVY5ad4jn85AHlXMkBCo8E3VoCwsRcOhXDjxg385je/EQCysLCAZDL50Jn6AOQpLv73/FQ+APmeF8B/+adeAX6oNU0TvV4PlUoF9+/fR6PRGFuteI0n5d2tPpQyHJ3wQ4LSRyOxSonF4igWiwI/crmcABDatfhffgWelQoIALEdbG5t4j/+4z/w9ttv45NPPsHp6emF1kNPel6eAoQABAQgrgLEmF98rgGIGiJWE/HUfaiWsI2wZiMFB+vZBH62No+ZRATdXg+7tRb+fFzFfnuAvkNLIV1lV0gz2ZZpczVNT5MhIOQ4iNs2Ssk4bi7MoJRNIh4KiAXW73cOJhZYbJidC0H/5gDEcRUgygJLNTN5r/x6AELrIE6VB2EjadtYTcbwamkOq9kUkmFDwoH/eH8fm7Um2jbEUspmM5XtP2/y+SsByLT+xG0AsoHoZoFojgVjZGIuGsLLxRzW82nMpeNie/Xu7gE2qw1UzKGoP0ZueL1KJ9AR0OjSr4Le6fEfcAbIhoCVdEQAyI3SAoY2BIDcKTdw0mdj3RJ+lQ2HBLhcL6Tx01JBrHXe3z0SBcJOq4eKacHUDdju74+LZoPEKkhyIWyZjI+6AOTW8gIW8xkEwmEctHp4e+sQ21VmgLgAxCEGcSQHRD0HAQ4kLyGqAUlNw0o2gZ+uziGfjKM5snBQrePOzgOMhiOsFAtYLGSxUEijbZpy3FvVBsp9qpSoLWEGhFJ+0NCImSMqjFnVyotpPn9OZzNA1LHFNWCGIeT5FH7hApCDakssud4/KeOg14cVCEo+jLfS4zavm90gEIQZLwRFNkHRCLPxKK7Nz2ClkMNcNolGb4C3dw6kgV0bmuhbVDk4ZxQgv/wBA5BgcCoDpKFC0EdUEI2vk4kQyxvoECjkZYDwPuQpQNaXIACk/mgAEgk4yAV1bGRTeG15HnHDwN5JDfdrTWx3uqgOTVHVKEWFuk5kfcgPqGpwLFi2JftDdDOuGsm7Ywgq86zSBJ54IegjxB0qQBJ4dY0KkAkAeXuPGSAd9OzHByC8Lj0FCDN3CEY9LYX3OZsA7+sASCYWxW6rg81KA58clXHU7mOoGwKtea+mkmlG13Apm8JP1hcQDRp4cFzGg2oD91st1IcWrEBYKeeosNEIp1znL7pu0RLPofKMAMpzaZjo6zws7gEQ9Xv5/BXmA5Anfb/iP96vgF8BvwJ+Bb69CvgA5Nur7XP5zH8JAOns3EPt43fFAutpAZBQMCgA5B/+4R8EgJRKJaRSKR+APJe7Tp2UD0Ce48V9QU/Nm3on1Bgy4LbbFcBByDvtNy8Nt/FUngIgfBwDcL3nCIXDcg9kAK338y9oWf3TfgYr4AG+e/fu4d//7d/w9u3b+Pyzz0Qd5QVQf5PTOgNAivNIXbqO0q2fITi/iIpNBYgyLvImxadfS/rpz+DXuJE2BiBqOp4oJKo5yGoq++IXlxaRjQZxWKvjXrmOP5/WcNgdwQ5EJFDaZiNOs+GIBY2ar2eTjLkGUQdIOjaWUnH8aHEOpUwSkaCOvSYzQA5wTyywbLFt4j2NDe+AZWImEhQVwpVi1g1BN/GHzX0J4z41LXRtNifVtLHhaBK0/rAChADEU4C0YGkurHkMCywPgNDCK2pZKEXDeKmYw+V8GivZJNrDAd7ZPcDdagOngxHaI2cc+Cs2WG5Tdbrd5yljvP82VsooOYKAE/6RjURaV4UtE0vxKH5KBU42hVQkhON2F3/Y3sO9ehMdQLz2panvNmUVAAmopj7zChwLQbuPfFjDaoYZIFlcW5gTy6zb910FSH+ItikpHEgaBhaiIQEgb6zMIRI0wLBpTqR/WWniuG+ir+mqgfpQK9NDBSoYO+jQksdGWnOwlo7j1eV5zOfSsI2gZHIIAKm10XECygJrCoDIcztqilyei01/x8ZiMoYfl2ZQyqUQjYbQbLdxZ/MBLNPC6sIccumkBG8fd7p4b+9EFDpcGypeHMl+UU9MUyNlbMR/pXrmLwMg15hN4QKQo3pHAMifjk9x0CUAMVwA4q6ve4/w1B9cM8IP3R4hzBB3Kq7SCdxcXsB8LgMjGMRxq4P37h9gp9ZEhxP3jrq+JhZYaVwMQPpTFlhPQwGSPBeC3h2HoE8rQBK6jkI4iCvFtChAgl4I+pQF1uMBEAI0C9ExAEni5+cAyBcnNZx0JmHvFtUfAQ0zYQNXaYW2WkI8oGNr/xRblQa2mJczHIpdn8r+4NXtApCpprxgBRd8ePvFu71PlEIEKLzOphQgUwBkrABpKgXIYwOQUBCfHtZw57SObbHAMqEAyHkFmdrH5wHIeQusTDwq1mkEaJ8cTilABFbYSOjAfCCAq/k0Xt8oIWLouLd/jK1KFdutFspD1wJLxa1PfguO76HKsJq+f2LdN/W70PujF/0xyQDxAcgz+HbBP2S/An4F/Aq8MBXwAcgLs9RP50S/KQBRGSAjBLS/PAMkoOsy4TwNQBYXF30A8nSW+Af7LD4A+cEujX9g36ACHsDw9jf/eVHYrrwEIYgLQs7bY/FnPOsr8W4/Z1vyDQ7R/1G/At96BbifCfXu3r2L//9//2/cvn0bX965I8qop7GfxwAklgSKC0hduqYAyBwBCNBzJ8fVxPjZBs4zC0DEfkd98U+qMakACCfcCxrUhPulEtLRIPaqdbH4IQA56g5hy2Qwg5Yt+bZ1trHZ0PVCnTXEbSANYC2TxCurCyhlUjB0iCLjd9sHuFtvoc+11RiqG5DcB2M0wkwkhKtFBUBoBURPfg+AlE0LHRne9wAIBIAwA4SKFZUBkkLvnAWWAJBxlsv0Gp5bT1Fh0AKLlbERtCzkaUUVjwuU+cnSDCiA+PS4jC8rNWzX2yj3abFEwBKA7uZjjJumZ8J/3Rw7Fx7IvpaAZQ0BVzlCAGLwfKwRVpJR3FqcFegSCwWx3+zgv3b2ca/eQg8MOvemrb0J8YkBDSGI4ViI2APMRg1czqcEgFyeK6AzsvHWzpEApcP+AC2T+RtKaZEPaLieT+GvNxaRS8TFNudeVSl/aCfVthzJbRlnmbj2Z15YOI+IIIsAJK3rmA0ZklXx6sosCqkEug6wXWvh9hYzYNroIICh1EMpQPg7TFnljM1zxEqNahKV7ZDGeiGN5WIGGI3w4MERbMtGabaAQDiESm+AnXoLH51UcdDpYyDWQ57KQ62pTPgT2glgcYHVBQHo6tpQf1cZICqDYVoBQgCSi0Vx0uzhTqWOdw6OsdfpwRYA4jXY+Rxe1oj6M8EVAUjQGiKhOcgbuih9XtlYRDIel+b+TrWBT/ePcdTqYECrM/WTiOgYZ4A8GoAoqzJl9cVG/bmW9ER4JGeoBikeFYL+FQBEgtxptcaGujYGID8fA5CKgKH79TaqfVPs2qgA8cJyvLciZxUgEwCSdBUgb6wtKgVIg4qGloA5ZYFFIKcgbIzh58EArhUyoAVULhLGSaWF3WoDdysVyR7qDIfoWwpYiirIzd2RJr5ke6hmvmrqK0tAqaCUh0VT15jaNyoEPexMLLCoAHkYgHSVVR5BpcPrm9eHg0RAQzYUwGUCx40Swi4AuVtuKABCxQzzN2R91E48rwCRXJopCyyGoNPGjiHoWQEgXQEgHx+eyrVMCzsCTGJArtdsIIDr+TR+sVFCLhrCCdUf5Sq+OD3BQbst6ikqxrw7l6vxkxwV+WbI+bhe3J0uKpm6rUr9BDqp55n8ffpPz+gkwbf+7sd/Ab8CfgX8CvgV+C4r4AOQ77Laz8FrTSYK1aykF/Uob47URxtXFm9D67UxqpTR2bkLhqAPD++7IejfDIB4jb4b16+PFSBLS0s+AHkO9tdXnYIPQJ7zBX6BT28MM6Zq8FUA46LHT5fPhx8v8GZ6Rk/du7/fuXMH//qv/4p3bt/G3Xv3UK1WnxoAsdm5iaWgz5SQvHwNCz99HcZcCTUqQM4AkLNFfB4ACJtaDLf2Gs+0RslrGq7mkvjFxgJy8TCOmy1sVur44KiMg84AIy0IS3zyCUBG8k3LJMNis1pHDAFkDAMzoTDWsincKM2gmIzLY6jM+N32Ie7Wmy4AIQBQACQ4Yvg6AUjGBSDZKQBSR9m0RQHCBqVSOSgAEnVGYwByNgPkQIDLyAUgZy1YHp5GlqlqyRTgm1YCHQsJTcNMkI38NF5bnUMmFsFpt4P7jRa+OKlLpgWhAhuFVICoZqr6kleYAgYBDTD0AEKGobKYmKFCD31zBNOyFQxyFABZTkbx04UZrORSSEZCOGx3xTqMypMO7Q7FaszVL8iU+JRFD3REA5o0yhcSEVzKp7GWT2Mxl0JzYOLN+0f47LSBw94ArdFIGpdUWiRtC5czBEkllHJpDPUADto9/PmgLOCCuSMd9/GyX8b5L66iAhpCmo64ztyOMJYSMWxkk7g+m0EqFhbbru1qE7e3D7BV66ANXYLkJVzZBSDTbVH+N86Zs8GeCQZEFcOG8c2lWaSNAOqVpjSAM5kkOraNu6d13Kk0cbfRQpkT9GLtxob1BACIBkQssMgHHheAKPgxASCQ6+PnG4soJhNo9IaS2/De4QkeNJkNY8OUQGg3BFrWxtsPqkksGTnOCHk3/HytkMGV0gzsgI4vjuvYJDio1FHr83pjo1m1oSOag0wAArWYAZKWDJC+mwFSxmGbChACEDfsXfbf1wCQcVYDw+dtpB0Ta5k4bq0sYD6jAAjhw5t7p6Jo6Du6KCmIeARcOjaSAQ0FAq9iGtMAhAoiAhBaYE0AyP9j7z2Y40jSa9FT7X3DOwL0dobjOG5HK73V3dBdmdjdK72fuQpFaFcrE7ovNt7qPu1YzgxnSM7QO5AACNveV704X2ZWVTdcw5AEwOqJHhCNMplfms76Tp5zfOPDBZqUfB7fZICwniKBxTifnkEulcRjkcAqQjFA6hIXyqYR1kqGHAHwzg1m8dGJKUxlM7BbNlarVTxeXcViuYJKoyXgaMtR3j2Kt6ZlnAjDaUknRozjq+100LRtNOyOtCfPUf1JMUAoVxdDB1m0tQTWtMTLeIB85jJA/ACIpeQBwxaGNADCeMVjEcUAWSoIiLdSb6p5S/CYzQEQIa3Y9CzieFcACAGgwXRCASArGgAp10TCzoC7BDxHLAvnB7L4+MQkprNpOJ02Vipl3F+mZFYF5VYHjY6W53MsAV2lX4VUHCR2wkQD2vRSsQmYMGaMF9tFxVeYaj5Y0xvjgQTWIV2WBcUOIhBEIIjAkYxADwDSs43pSFY5qNTeItCzQNMLHuqtGvqsMmXswKpV0FkhAHIXq999hQYBkDYZIC15XOEi3+y24f4is+9FYBVH7TExzzMGaJG9ObLTOYJLFy/hl7/8JT766CMcP34c+Tz3IXa/Ag+QvbX2QTo7AEAOUmsEZeknAr1AhQEmej9fd5w8Oa7fLbcdsLHZ/dyyGo2CgB3ST/MFx7zECIjparuNW7du4d/+7d/wxRdf4N69e1hdXd03AIS7c5HKIzwxjeyZi5h4931Exqew6oTQ0Ikb/5rB3fF+WDeuukt6laTiTmplYgskxfzbwbnBDD45fQwTuRTqzQYerRTw1ey8AAp1OQfohLib/ytjDQAAIABJREFUnrr5LVh2B9GOg5QVQT4ax2Qmi1Mjwzg+mMNUPo1UNIxmqy2a9P+vlsCqCQNEASBMCJNxQQDk/PAgzo0N4Nw4AZAm/s+9WWEs0IdCSWCp3fXKa8RGyungrGaAKACkI0DLfz+a0wAIvSa8xtpIxEmwCp2wZlJVmQN0kCAwAIhZ8DtTY5gZzCGdiqLYbOL2QgGPKA9VKKPUoGmwuKF0+wdwzep0ZCUbC4eRiScwkMkik0ojkUqi2mpjlonuag1NloD37LQxmYrj8tiwMAPGBjJYbdTxKQGQxVWs1OpotG0BXMg6CTFJKugN3VwsRMMRDCTjmMxnMDOQFRbJRDaFwUQMi5UaPn00h5tkgAgAQhALCNs2EnYbx9MJXJkcxZnRQQwPZFBt27g1vyoJ+SerBazUGyK/JSCRAUAIFtHQG0AmGsdIOo3JXA4nBgcwlU1iJE7Qx0IDjngyfHH/qTBAyogIAKJ8ZJgo9e8TV6CDMgp3kApZGI6EcXYohw9PTGImn0akYyPEMkQjAkRdfTwvcl3PGg0UO0yLqycKPwAiLBCTUNbPKds9Dxg/CAWAOBgNEwDJCQAyNZBD03EwX67ih4VlYW4slFR/oOeESgJ7DBDKejFxzgR/PhLCsVwWF6bGRSIslYxjuVIXD5OHK0Ws1Zuotjtq1754MDhKoi5sCbPmp6enkU+n8aRUx50VmqATAKm5AIjb47sQOcNs8XnR6AO5TiAAkvMDIHk/APIcD4pGAkuNQenXBArDFkbjYU8CSzxANAOkUMJqvQ2OAsUi2PzFOobYF3sksAiAKAZIEbcWVrBYqStpOxlvNCPvIGPbmE4ncXl8DKeGBzGeTyMWDaPUaqLWbsuYaXYcATPawsoAWgSrOjYaNEJvt9Gk103bFlCy0myg2GhgpdFAudNBAyFhj4h0mvi4GABEeYBcoQfIQFZAz6eFMgiAiAm6ZoC4sn0GAIlGcG6UElRTiPkAkEerJayy/7iMFN2Aut+6LSgfM14O4paFbCgsYOdPTx3DQC8AUqmhGSJgRDqLrYAu28bxVBJvjw7LedODGUSjIaw1FTDKsd+wHbRtBXC06TXHaZEAkW2jKTHrSMzqzTaqjZaKV72OMuNNPyXp/9oaXT+4m/HWOyO/xGVFcKsgAkEEgggEEQgisD4//O5v/qS/cQPwI+gf/USgBwBxd3uY3XDqUYQASKhagb26LADIyndfojH3GNFWDeFNABAj1tAXABKJ4OLFC/i7v/s7fPjhR2L+OzAwEAAg/TThIT0mAEAOacO9xsXejKlhPjc/2bf9x8oDo9Fg94EVG0kBbQWKrPtbAIC8xr3xYFed8letVqsLALl//z7W1tb2BQDh7lWRJ8kMIDp5AtkzFzDy1rsIjU2iiLAkvZi48r+OCgDCejAhpgAQ5buQcBzkxPyb3g0TYj6djlpYrlTx7bPneLhKg9wWqnYbbZESYiLeRkxklELIxeIYSqUwmslgPJvFcCqJfCKGeJhyRLZ4GvzxAU3QyQBRvhdhi5JNQNy2MZqI4+zwIM6ODuDseF5ka/6/e7O4RQCk6QEghl1MdgBNiM8NZPGz02oHNpPG99ZK+JMAIBWVEHa17Ndb8aq2VcxlJXlDaRnZuyy721kuSnOdHhwQJsWJ0TyikTAWS3UsFCqYWy1ipVJXSVayM2wltcReQ1nXcMhGIhJGJhZDLpXCUDaPZDIFROJYrtZxe35BzNWbPMHuINZpYyQWxdmBnEg+nRofRBsOflhYwsOlNTxbK6FUb8Jmoynbc0SEXWIhEYkgnYiDHgCjmTSGUwkMxqMYSsUxlE5guVbHp4/m8cPyGuZrTRRbBECMJFMbY/EozuYzODsygDMTQ4hHo1gu1TBXKItB8vNqVc6pSzKU4I4jAEwszHtHkU/yvlkMpVPIxxPIRiPIhG1EWcBoGM+KZXxxf1ZM0BUAQuhEg0Y+AMRITkkNmZgnSYuSark0Pp4Zw/mRPMbSSUTCYRTbtiTGPyWzaLWIVbsDgmsq8eqXrjMbqLTU1hYG6F3j3Sf1lbIcjBCAGM7hJ7q/NTsdFOpNkVmaL1aEMbVWq6Pa6qApvhPsT8rcPWoBNOzOxsIYScQFQDkxMYZkIo5ivYnHq0V892wRz4oVNJigZ7JeCqPM5QUACan7/9lpMkDSmCUAsqwAkPlK1WOA6EoY6T6Vf+5+pvevKVhIyo1lnRZODqTx4ckpMfWmSfjjQgWfirdKVQDQNn1VLOXdQxAyGwZG4iFpF2GAaABEGCACgLQEkFJtsvlLGCAGAAk7ODNCoGkGWQ2A0NPjx4UVLJVrWk6L9enIs2XSbmMimcT5sVGcGhnCzHAeqXgU9VZT2sEwPDjfc97nCO1oKbo224l9msAZmQztNmrNJlbrdYnp83oDK822+LHYdkTakzwSAgkZdGSefE9M0DMuAPL5kwU8KlACS33HKACE8QIy4ZCwf86M5PHh2UlEoooBQhbT4zUVL7LslMSUBmR7ES2fVw4ZIOlwGKeH8vizU1MCgMwKA2QN1+cXMV9WAIhMGTKndZC1bRxLJPDG0DDOjQzg9Gge6WQUlTaZMh0BP8jqIPjBOCmelpor+bvETOLhoNUmCNKSfs94LdbqWG42RTaPfUXmX2FcqfO7uR+HdSfBwV47BaULIhBEIIhAEIGdRcB69zf/HSAfO4vZa3606S5meaR0VNWjplq8KQaIjVCtCmdtGdWHd7H83ZeoP6MEVk0MMJWtmscAUXvKlD6tejzdhgESCeP8ufP467/5a2GAnDlzFkNDQ+vaZrsdX+4JwbrswPfrAAA58E0UFFBHwNW6NjIpkhjROs6iluL9bsyfXRBEnrh9e+a0n4cBP/wgiP8zedz0eX+I4a5JNAWMj6BvHvAIEABpNpv48ccf8a//+q/CAHn48CEKhcKeARDZNK93A4dyg0jOnEHmzAUMXHgT1ugESlZEwAE/BCJCOO5O3AMevC2Kp1NqImHSlESbWq3FbAcp28ZkIoGLI0M4P5LDmZE0rJCDeytl2cE/u1bAaq2GRqct8ixxMhtiMQE+hrJpDOcziFoWquUq0LGRjsWQisckyfusXMV/PyADwJPAilhhxGAhbjsYTSZwenBQknFnx3OotBr40/2nuLVYwHKjjWqHeTSj10/PERtpuyNSLj87Oy0a/JSkEhP0x2SsKACE8jWeINHGgTGbbYzckfiacN0KWxgIQ9EIjuUyuDA6ismBDHLJiCRVl8tNrJTrWC7VUazVUG020O50EApZiEdDSMXDyKXj4quRTyUFoGh2LMwXWxLP288XsVSroR1Wvg2RThu5UAgTBF2G83iTkk+ZBEqNBhbWyrjPHfBrFVQbHUnYEoCgaXk2kcBANo3Roawkfh2yOxoNtKpV5JIxnJ4cQ9l28OkTbYJea6LcVkb0jI3ycoB4UpDx8sbEqJjXZxJR2SnPXfcL5RrmS1UUyEJpNQUoIhiUSSQwlMsgn0ohk4yLOfnKShl2u4WBZBiZdAypTEoYKF/dn8VDMkBsBYAY74DeVnGJC/SakMSxg2OpOK6M5PDmWB5nxgYQjVIerIUfF4v4nAn6Ir1FbDSZrtVJ7vXwpe85ZRP/D1WW3jMJQCivFEpQkQEykk5ijayIVhtOJCRsEAJwhVoDy6UKShKnlrQTvV7IhBpKRzGaSWI8n5X+EI3Ghe1xlwyS1aL4rRBkpH8JxyffrAyloQjAEACh1NEnZzwA5O5yEdfnFjFfqQlzQKSKzEa0Lq0+o8XlRdvvxUEAJO0CIPS0yHAI48laBZ/NLuBhsYoaGWB6Vz8ZR3HHQTbsYCRu4QIBi9PTAoBcm18GARCT0DeMnHXt7GYbVD8k40dM0MO29P+PBQBJibwYAZBb80tY4tyix3RYAFgywRxMZNM4NzGJqcE88ok47HYby2sF1Brk8oVEvkmYU6EQwmH1pixdJBKWfhyPRpCMhQVMZFnI9CLDhrJUd5ZXxJ+lbnPc82odxOmnARvHBzN49+QUJvJZGRPPCmV8+eS5zD91DYCwRaIOJbCAbJgycVGcGc3jvdMTCEfDuDm3gruLBTwmyEyAk/OcqOpp4MFv0C4eNgq0ZrwoPZcKhXCK/eLUlMw37EcEQG7ML2KhUhVPEUUa6SBBWTnHxkw6gzfGx3F8II+hZByO3cZKqYhKs462QyBXM7EIkjJWYcYpikhYyfjFIlEk4nHEGEs4qDRbeFpmvIoSr/lKXSTTKDumABCP/9ENghze79Kg5EEEgggEEQgicDQiEAAgR6MdX2ItugEQpdGsHiDUT9K3NQBSr8IqrKL66C6Wvv0SjWcPEW4SAFF7wQwAotR/FQCi9HO3AUBoIBkO4+y5s/jF//wFPvzoI1y4cAHDw8Pr4hAAIC+xa7zgWwUAyAsOcHD5XUWg18ScMj5M5vJt+myr3Ua71ZId7ubvNo+RnYgd+YzvdUwQHwuED/LmzQdSviNaY978bj7j53zzePNv87sxWN9OTmtXwQhOCiKwywhwHDQaDdy8edMFQB4/foxisbgvAIjIoHSASH4YmVPnBQDJnL0IDI+jEiIAEna9FlwngEMOgJhtKWwSA4CIyTKT75RTsW0MRaI4lknh7GAWb07kkE/FUWo5WKnWsVAsSgK82eHedAexUBjJaEyS4KlEHNFkBLVWEwtLK2g2WkgnksglU8hn08JA+PLRM0mK1hV/BAYASTjAcCKB4/k8TgzncHI8i2qrKcdzhz9ldGoCgISVYbFmaKQ6Nk4PZET6ZSKXQaXVwaO1Er58+hxPSpQEiugkv/Gq2Gh/l/GuU+tV9dYCRvQ3AVkItpTv1MAgTgzmcHwwLf4c7U4YtWYHxUoD5XoDtVYdbbsj/TMaDUtCNZWIIpNKSJKVO6lXq008WqmBcjcElNZaTdh0iScTR6S3aHZtYTqXwRvHRkFpr2QsikazhXnKI5XqqNKAndlpJlYjYQGY0qk4chkKmdkolCsoUY6pWBQPjksnZtAMh3H16XPcWylhqd5CpWWLpBj7BA3YuZs/7nQwSsBkKI+TgzlMDxIEiaFlWyg36RNQQ6leF2DSZmxCYcTjvDeT+byKg0K5isdzK3LMcDaOgXwS+YEc1uoNXHv4DE9ogm7TBN2s+tfvNvIAED4DKGbARDyCtwdSeHNsAJemRxGORHF3qYKbi0Vce76GZ5UaGhb9VPRmgq6nEP9zykap2N5Jyp+iFZcSJCxgIGzh9FAOHzDRHI9hcbmAerOJaDyKaCwqCWJ+h5drddQpZcTvcEdxkJLRMPKpGPLJOLKphMSeviyUTLq9sIJnpQoKlGAS1EP1SQWAKB9FAgP5kCXeOh+cVKbp9P14uFLCjwtLeL4BAKIYIOrJSj2Wef1f/iJjScVLwD6nheO5FN47MYmJbAadDvC0UMHVuUU8LikAhFJQfD4TAAQ2sgTOYsDZ4Sw+ODkl/eD6wgruLBcwWyij0FAMEAMy+iNtCKjqeVEBIJQIy4ZtnBzM4v3TMzJ2ZosVkeK783xZ+iDNtfmEGOex0RCGE3GM5TKYGhxCOp5Au91BuVrD4loBVQIgRjLOB35EJYmvgA+CiKk4gcQoMrGIvFneYocMmDK+n1vAo7UKVpuWmKkTuiPwkoaNY/k0Lh+flPvzRSbQt0+fS5kVAKJqJ0w3YYBEMByP4cRIDpdPjSEUCePW/AoeLBXxdK0sfcL1cRGjd23I7gPlFPihhKJjloVEKCTz0gcnJ5FNxTFbruLB6pr0i8VqTYNi9J/pIBcJYSoRw3Q2i5mBIWTjBC3bqNTrWCoVJV6K8aEAs3DI0oBHRDyM4pGogB/JWAzpZALZeAz5WEQk6ej186TIeBEAKinmnnTikFC9zMgLAJBdLoqC04IIBBEIIhBE4IVEIABAXkhYj/JF1YLaJciaBJ0Lg3gASLheg1UiAHIPy99+gfrThwg3qgjtEQDhIp6Lr7NnzuCv/udf4aOPPsalS5cwOjq6LvABAHJ0+mIAgBydtjwyNaFcAKUDOm00G01Ua1XUajVUKhXU63VJ6Jrf+Vm5XEa1WpXPm9yx22qh0Wyq35tN+Z393Lz8DA+1kzGMaDSKWCyGRCIhbyak+E4k+DOBVCqFdDotP/n3NHfqZrPu7zyX1+H1glcQgYMSASYPOQ5u3LiB3/3ud/jqq68wOzuLUqm0PwCI7aDRcRAdGMXAuUvInr2I5OnzcAZHUQlF0bao9+5t5DjsDBAlKaQ9CSSlC5FeojmuyGAxCUrPBQvIh0LiRXF6MCvSLpTbSTAp6Cj5I0r7cF6id0ObevHNDkqNOhbrFSzVqliuVoW1NpTJYjDNdwblRhM3ns1jrlhGQxvlUgKLDJCEY2EgFsNEJoPJwSyOjeZQ67Tw/dN5PFktodSkhj8roKSNHEtLVHVszGRTuDI9ITvyK602nharuLG4irlqQwMgKoksKeV1ufaeVJw2LndBEEudF7IcJMIWcpEoRuMJzKTTUtahdBrpWByRMNegypRZi4NJbJhYJiDS6Niikb9YqeB5tYa5cgOr9aaUt+nYcDQTR5LdBFwsYCgexUw2jWP5LI4N5DGQiCMiklWilqWkaEQqyZbr11otVBp1FKoVLJVKKNdrArIPZjM4PzMNJxzFD4vLeFKsYK3eQb0tLhlKrkvuy3cH8TBEpmk0RUAqiwmRtUojHY+K3JZS0rFhi3SQI/4KNEgnM+h5qYzFclVYMTxwNJfEUD6NgQEyelq4Pfscc4UKqraFlqPYPL0myeugCJteBx2Mx8J4M5/CpbEBnJ8ZF2bP97NLwgC5V6pjudFCy1Lx93mfbzidrd+Lvu6u+gMFGbJlYxZ371uYHsjgjekJATSeL6+gWKmg1ekgESW7I4uhVBK5REz+LriW+MOohDLHH2WzKo0mlqs1PC2WRDZoSRg5SjKIyX16l7Aryi586bu8vyMsHfaHN6cnkUkmsVhp4lmhhPvaH4aSZn4GCM3e/c9nBgBxe70PACF8lXRamMwm8cbUuPi5dFoOFspV3FxcxrNqXUlgMZlNcNixNHPIwXDMEimoy9MTCEfCuL24gkdrRcyVqig12iJZtREAooKswB7VD8loIBvJxrGBDC7PTCKVTOB5uYqnhRIeraxhtVbnMEEUQBoOJrMpnJ8cwUgmI0BHqdbEs9WC9MNCq416x4jS6a15IlLA8UrpOMiYiujxnQqHMZSIYSKVxGgug5GBLMrtDm7MLYrU2INSE2sN9jwCIGSrdDBOsHhiFEPZjDyHLlVq+HGeZuJVmecEAHEIMpLJZCEdCiMfj+HYUBbnjo8iFAnh/vNVzK6U8LxUQ7nRUtsBlbmP/FRsDG/y8gMgZNwlQmEBSi9Pj4mfzEK1iidrRdxfXhGPIfYl3p/+KlPZFC5PjAjARQ+mYq2BJ8trEuNCy0ZdNMJMf1WjkwymML025W0hghCi4RDikYjE61g6hfFsCiODaVQ6bfwwv4I7KwXcL5Wx0qCIn/IC8b5/TMsflNVGUI4gAkEEgggEEXidIxAAIK9z6++q7lsDIEYCi3rK4UYNoXIBNQOAzD5AiABIm2rbu2eAqCU0xPfj5z//OT7++GO89dZbGB8fDwCQXbXp4TgpAEAORzsd1lJ2eXD4MmcbMTwIVBCw8AMcJeqBF9ZkxzrBDgIfBEF6ARD+rgCPBlrNFpotXofgB9+KBbIZAGIYHR7oYQCQmAZCugGQZCKBTCaDXC6HbC4nP/k7wZFkMinnEBAhqOJnjWzkNXJY2zUo9+GIAAGQeq2G6zdu4Le//a0AIHNzc/sGgJjkbXxoDCMX3xIAJHbiDGwCIFZUJLCOIgDCBDqT7H4ARIytTQKSCXga5UYiGE8lJMFHyZ6BVALJaEh2BDOlaMxxa80WStUGlioVPC0XsFSviRFuKBzGQDqDgWQauUQSjVYbT5ZXJVHe1Mld8QCRneSW7IweSCQwmGHSPIWm08HD5TVJKNZbypBXSd9wwaclqjrGO2RAduTX2x1JJj8qVUW3v82UvsrYqxSiTuB7I6AbACHbwGOBqN3XIr9KI2phMzMJHcFoLIGxVBrjuQyGkgkBB+IRFRsm3wkQiYY+/QRabWUQXK1hvlLGUq2ONXpp6MSs8sFQCU/X/JvJ1bCFwUhE/C6m83nx9aCnCj1FGAWRcHMg1ylTg79aw0qpjNVKBasE3ltNqUsuncIMNwOFI5JwX6oSeKEBtNqPLalJMTNX9VTcoA7S0QgmUilMEOzJZiSxn46GxdNFEvTil6DuvVqt43mlgrliSf5NE+VwJISBdAz5dBLZTEpAmmfLa1irNoTlIEyCbQAQAZ9o8G53MJGI4vJQVjxipseHhe3z9cN53FkuYb5ho0RJLw2AuLniTQSd+wdAVE8hrMIkuRiyp5OYGRmQRPBKsYhShTJYLSTCYYxnshjLpDGSSSGXiCIRIUuTdVVG0hKvelN8dej9MldSptc1h2wPmtpHEHJUfPkiyCUjlSwYSdI7cv/jw0NIROPCFqAHDb1HSo2WeLp4MVW77tWrmwHiptLFGNuTKo6hjaFkDMeHBpCNJ2C3HWHuPC6WsNJsgWJSLCdnEGEOaW+SfAQYzyRwfHhQ5JLYzwicrNRoQt6RBLhKgq9/+UXJBIRlPa0ORtIJnBgdQjwWlTLQM2ehXJH+xpAkCbCGLWEqvXVyEplEXOThnq0W8XBlDc9rdVRgocm+qpTE3J9mLlBcFjWuo2S0WQRiIziWSuLUSB6XpsdlHru/tIZbS0VcX65gsdpUbBXYiFs2BhIxTA7kkU0mYYVCKNUbmF0rClBDHxfOPBxWZGtEHMXWyBA4yCYxNZqHFQlhbq0s3iZFjg3SEt1Ws2EbBojIYBlVBCOBpQCcGGX60kmcGMlLvFYJtlarmC+WhZnGeS0RspCP0Cskh/dPTCFPYKlYwZOVIu4srWK+0kQFZGbxHracI3fUDBZpdYJGnDMIqPDfFjAYi+J4KoEzw3lcmB5BKBoWNsvt5QKur6xKO9gOa6/Aa3cteziWIUEpgwgEEQgiEETgNYhAAIC8Bo28v1VcD4AYCSyz8OYDpAAgzTrC5QIaBEC++QI1AiD1CkJtpQa8Wwksk5A8cfw4fvazn+EnP/kJrly5gsnJyXVVDRgg+9v6r/JqAQDyKqN/xO7taTG46YJeAMR4aLDfMbElgEe9LiyOtUIBKysrWFxclPfCwgKeLzzHwvMF8Swg8EGQxC9vxWuYz2xbyWP1vv0+Ib265BuxQQwrxC+N5Ze84r8JcqSSSeTyeZEJJFOOYDF/joyMiHfSwMAAspolwuM3Y4gEsllHbBwcoOpwbJAddf36dfyOAMjVq5ifn5fxtldAjqsWAUBaNhLD45i4/K4AIOGZU2jnh4UBQq37owiAiHQKk4EWwL3GZIAQJJBEncghKcPmuGUhGQohGQlLMjwR5u5fCNNBpWW5Y10Z4nJXO43ASzTRtTtoOQQbQoiHI/odlrmt1Gii0e7IPfkK0UyZ8jBQSbw4JZWiYcRiITGA5u7xeptMAyYwVfLPZWfQhJu+JaEQhmIqMc/jqraDtTbEaF3tnTcM5Y0AkN50XI+nnU4Css7mKtwNTekvAhFpSsGEw0iQycK66B31lGESk2XHFg8NGqTTXJi7owlYNG0FXnjZQP86muV0JLlIJgivn41GkaJcTyQkCU+zxqYfAa/T7DhyXfpRML4Nuy1STCJTFgkhE48x2CjLjnigZYdgCztASQ+p9LTap89kf1sM3IFkKCz3zeh6xiihKCwUZUpgOxZaHbJA2P4dMVEm0EEPAebWYxG+Q0r+ywEIlhEEaNOMWna5q5psxA4QXoDjiGxP3G5jOpvElWNjmBnKI5FKiC/J1YfzeLhaQaET0u3NZPt6rws3zgYH0B4Z6whBPfMfx7/swyfgBtUmyUhIvG3IICDIRPYHGTGMSzISQTIckZjRG0H8JPTYMv2BptwcK3xXyQCi0bRmQSjXITXv8GWYIy4wRt8dtkc8JvJxbHfpW3IdJss1o0bOV/QT07N4PfObv5pyJ44l/ZxGplMmHpU+zpPZngWWl4CejCd1Xek30j6UB3OQioSQjUelvuUWpY8I8imWkmEArPdW8Q0BvQmOgASF6wgeUV6Ja5mGTWkwMo06AiyyX+TDYcxQrm04h0sz48K2+oHePysFLDZaKFBCUTxLFJvGqBSYpZ6OkICJCnBiv7GRCtMLx8KZwSzeO3kMuWQCi8Wa+CB9/bwosmOKU6JYU5x3UtEIKKnFOY/jnX4YjJsyXPc4TgKCwFLza0TJ43EMEDAm8GGMxRXowDlalZoMPQPNSjvqv5s68LrJiIVsPCIgbNW2UZV4USqvIxJyuWgEU6kkzo4M4O2Zcan39SfPRWLwWb2FFcqvCQdM+XYSFHWl03QdeI5AGfo7hGOCEmjjjNdQFm+dnEKGwEqpjvsrRXy3uIy5Sk3mGjXLGDcmDcltNwAP0HokKEoQgSACQQSCCBzdCAQAyNFt2xdUM+/BTZbe7k5pb+EtC0XqBbfqiFSKaDy6j5Wvv0DtyQNY9bJmgCidXLVAUvtr+vUAEdPgTgczMzP46U9/KgAIjdCnp6fX1TkAQF5QN3gFlw0AkFcQ9KN6Sx8A4qbAtISJATyYkCWQQTYHWR3mvba6iuWVFSwtLcmbAMjz58/l38vLy5KwNT4fSlqg2/RcHmj7fhDUCaMewGazZjHzsR8sMbJZlMUaHBwUEGRsbMwFQPj78NAQBvkmEJLLCUOEoIlIbCUSwhIxHiIBCHJUB8WrrRcBRo6d77//XiSwrl69KuOK428/AZDk6ASm3n4fubOXYE0dRzM3pDxAJBHppeyOigSWSV6xdZmo9wMgai6iJIxKCgozQO9elp3SWhKK+UKRehIpKzWfMXEm15LEnYobr8GVHN+c+EQ6S7NPOOlJ8pE68/JTsRHkwJBK+VISSFLP2svAY2ioXfEiLeMoxopitVhoWyHhg/vnAAAgAElEQVQ06f0hclkmcaj3mfc5z7qJP0kMM5XsJSKlvrp+BJIEvNE/JZHqkzziWYpPweSxlhuTxLYqm0n/q5GmdfddqS69EmaSWceQseJbJa2NOx7ZIApQYMLVGIurHLoGNjSAw0S7TuV37cg3G5BYKrZPS2R3FCyh6qjqqXZ/m3ZS5sZSSrYr7y2JWkd+Cvyk+4sbdm1O7rr6bQOA8LlB+UzYODmQxQcnpjCSy4gsEc25v5tdxNNiDTWEVaJbIr2/AIgZJyqW6smEfU0+1/2CQIDZ367FflS/kYqbpK/p+wocYzu50kYCKKjYGpE6nud6MRgJLWl73ks/yej29tpcy0lpAMQATIYBshEAorqe6msc71I/YT6pfsZ+1WLfZXkEUBENKT3+VP+idBVjIk4fMgeQKWKON+wPc0Xve8Uk9U253B4tjCSyXtSxvC/rqPxHVJ8cikVwNsOEfg5np0aEhfPVnUdill5wgCrZH5YCCP0AiP9bjUCTxFLk2NgmHZGJGrRskf/78NQ0htNprFYaeLBaxtX5NcxW6pqZo2MmEdL8Bg04uWwTF6r0QBCJgvQXFSuZszTIYQB3wwBy/T96TNBdQo8BVyT+9CtSPaHFevOt25YgFX1HTuYyODcyiDenRtFstfHZ3Se4vVzCoh1CifGSuZYACCPN3ucBR4YtxqlETNjl7SBj2RixOhKv907PiFziCuO1VsS1hSUNgBAANc/2av5UzLdXu8YI7h5EIIhAEIEgAkEEZKX27m/+exPScBCgIAIbRaBnx5x5oDG0Yy0hoACQBqK1EpqPHggAUn98H1atBEsksAwAYh4z9O60PkzQZZe0bWNqakrAD74/+eQTAUR6k3MBAHJ0enEAgBydtnzRNTFsju2S9X7WhyR1uHu30RCwY3VlRRKwT589A82Ynz59KkwPMj/oS8Dd6sbnw3h4MInrmplrKSs/wLLzepu9v/59nVtfpRsEUQkZSXJGIiJ1ZeSzlG+Ikswi+4NMEDJDDDgyPjaGiYkJ+X1oeFiks3h+4B2y81YMztg+AjLuCgVc++47AUC++eYbARU5zvYLAKEPQmpsCjPvfiAAiDMxjUZ2AGWLAIjZGSxZJJUnPMQm6CrxZuRYzA5zxf4Q42hdS6WPz33ozMrpRKibU1b+CkxwKyBDbXFWaUmdftZJLQWAqMSgXEuS5BpIMIk7JvQ1D8G3d0an3dQea5VgN/I5ppSKMczCMPnKBB+PULulQ+hY6jxj/+yv23Y9T67hlkCXXxLEpt6mN2iQRydkTeLbXF/jD2qvOBkhfgDE9cpTu9mlnEZ+i8lBN4YeCKFz6fry+gA3g2h+76mdBj64s93EQFKvIknjyz7KOl31cQNQKRBDfV8oEIyxVv3CY0aZRLx3vgIgPDDHABImHh4g4Et7r0uEqgQx2zUTBkaZ7B7J48qJKaTicTH+vr9cxO3FAp5Xm67Xi229SABEJXxNf2aRlVgRE8a6j5uZwhc7P+/CQBpm/Kg2MbJGHrAkkmi+5LPX4zzQzNzCzwzQMJ9mkCiJMcVAMH/Z7PFeowSuI4cP+HXZB14C2+1luu9qWMQFTQx84sEofvBDldxLgPufIfXoM/JLfulRzRhijwvbDkbiUZzPpQQAOT0xhEqzgS/uPhYApOhYAoAIECBMJY4vbx43O07UdG5AJwXLpSwbwyHgDE3FmdBPJfG8QAZICdcW1/CMAIiZI3yydaqGGr7qweBMW6m/alqIBhh5V87Bqp302zCAfHOpKn13+7nX1YAKQRAeRRBYgFc96DiORuIxnB3I4fzwAC5ODAkb6093H+PWchkriKDshDRbRgEghLC6WNBaLk8AEJnbtSSg5WDMcnBmKIf3ztC0PoWFUg33VwvCAJmvKAks6QsGBNHfowEAst23UfD3IAJBBIIIBBF4GREIAJCXEeUjdY/1AIgsbDcCQNpNxGoVtJ48wMpXn6MmAEgRVqsXAFF7nHbCACEAQsmrDz74QDxA/vzP/xwnTpxYlygJAJCj0/kCAOTotOWLrsl2AIgBO4wsFYELJlq5A311dVWADr4pwfPs6VM8fvJE/s2ELMERI3G1kWyWyv2pBJc/abG7Ou8cAJFHfJNw05Lf/nK6aS5tDhqJKFCE/iBkg1AWa3RkRICPiclJTPF97Jh8zmPIJDHm6wREyDDZa4J6d7EJzjpKEeCY4tj79ttvBQDhT/7Oz7cDMreLA9colEuiHFB6/BiOX/kQubMX0Rk7hno6jwpZBBSj6WGA+HPG293jIP7dMFq8HcYq2e/qzKvJQgAQSdXprcwmUagABg2auCABE9U6ia+BFJVWVACIWc0ZEX6TGpfUr+vJ0ZPpE7DJMAwMB8OkANXeeZXbY9JY7Vz35lYmfoVz4gIzZqd9P/3G25mv7mcMhyUePikas/KVpKWvn0i9tVuJJ2Wk4iaG8zqGKkYeAGK8GDTZxU11enFUtVZl0N8DPikcdZyXclalN2VWZsrqM15AJyT1J8YcuzeZrqJqkrpk84hAk1zYTdb66mBS5N69NK+l64vPQztMPdYnQhWbIOp0MByL4ESWie4BXDw2KjH4fnYRd5aKmC3VsNbsoMO972IATgCEXiabjD7daIZlsdlh7nei8eLQsVPJXwJB6gilnMT+r9pSMaNYDtXOuoX1v3iu+tQYtbvAnA8oVIBZNwhn2kDfVRev+9lLfWj6heqF3QCIt/7wR8f0CtMV3CS7LzjeP/1t5yXy3XubYayZLGa14jVId8RVX+4GQNT80Cu+pK9AYFbLL43EIjiXS+IMGSCTQ2i0W/j6wVMBQJabbZRsMiEIBJAZ5QNApAhKmsxlUmgQNwobuUgIE/EYTg3lcfn4JGKRKB4tFXBvpYgfV0tYrDc1w6V73jTznAIH1tdYwbG6BXsAEsOcckebDq0BIbvdM9aDWAZEVUA052fFCCMAYhQYhuNRnM5ncWF4AJenhtFqd/DFg6e4vVTEQtNB0VYG95p7J75JphXMHGfqJjKKIlUG5MIhTMWjEq83TkwgEovioY7XrbU1LNWbArjKTGomtwAA2WSCCj4OIhBEIIhAEIFXEYEAAHkVUT/U9+xZhG/AAFE7pGxE2i0kGlW0Hj/AylUCIPeACgGQeg8DxNtPpB4sXcK8uzPOPOaph2CVXORu5XfffVcAEHqBnDx5UnYn+x96AwDkUHe2rsIHAMjRacuXVZONgBADfhD0oCE5PTsoY/Xs2TM8fPgQjx49kjfZH2R6EBQxbA+eQ2ks493RCyyYuWcjwGE/69xPYq8r6bGBhJYkIynFwSQDtd4jEZG68hus0yh9ZHgY0zMzOH78uLDsjh07JswQAiL0DuExPLcLBNH385KG6xOe+xmP4FqHPwIcY5SQI/Pjd7/7La5d+07ARjJDdtrfe6MhAAj17W0LmYlpnHj/Y/EAaY5MoJ7KoaJ3w5odvSpB7CXl+l5HHMBm8CfrZfnUldjngksBIGppZZKcKjVnoAfjGSKKT5IAVjv2VeLbS9AZAEQl0NS1uhKe6zLQ/nnBgxIMv0BJwmg4Q+YUs3veACBm7UhDaWXu7dbRSPdsgWKZxKvZkc1zTcLVACCSPjUJcJPQ7EkWK0aA55VhWDMeAKIuYBKX6nSTilaJdPNS0kiqkVSiVIEgcr6GQgzwoRgKBFXMFfU5wgDxAJBumETdW0m86QvLoeY+aue2KocGQHR5Ta9Q9TBwiZdSXwcY6eTzRuPR/xkP4272hGNjMhXHm6ODODWcx9hABoV6E18+fIZ7yyWstOh1wCiEfQBIdx/caAjuBAAxoJ/pC6pdVYJb9UACcN0AiOo/KvYmFa7YUIppoYASz+NBxVH1NV7TjC/TVQ3jxnSLXtDA6yu6X2wogeWxdMzxG0Eo7uj1sxJ8mzc2ajsVcVMLBdcoppAfulk32L0+6YJz3WPAhWxcwE0xkEQCKxrGiXRMGCAXZ0bFbP720yXcX1zF47WimLY3Q2GRwpPy6YoZmxQprZ6/LNsWE/QUgNFkAicGBjAzPIBjo3k02jZuzi7i3koBs9U61lodF2CQ8ag7gjfzdHt0eD3AsHr8Y1v923y7eICR+kxmL5nHPIaRf371zjb9UPVIIxlmpOg4Dw7EwphOp3BxZBAfnBgXz6Wbz5Zwe2FNwJ3lRhudUAS2aOzRCUh5mJjyq7grsI/zPWX/aBo/kkzg5GAeM8N5HBvLi7fN9dkF3FsuYLZWR4k7DZRziDsW3ItuNDiDz4IIBBEIIhBEIIjAS45AAIC85IAf/tutB0DkEx8DRHbROQ6inTYSjTpasw+xcvUz1B7dBcprsJo1d6deN3XaLCT7A0C4Q/nNN98UAOTn/+PnOH3mtLsb2XtAWL8I37AN+jzs8Lff4a1BAIAc3rZ7VSX3AxHsP8ZomcAGd5eT0UGgY25uDrOzswJ8PHnyRMCQtbU1MT6nkflmjJIXDXRsFredJoS3YoDI9C15Gi+RKQ/BAo5YIn1FsJmMO/osEQCh/CB/55uskXw+L8cRDCErRM71pUbdBHIwz76qoXDg70uvD47Fr7++it/+9rfiBcLPms3WvgAg3BnccMLITs7gxAcfI3PmAupDY6gls6g6NOH21Pj9O+RVQuhwd9xeJS+TUFdyRWqcq3nAA0BU+lSDIK5Ej0rcMjEm6b0uBojy6PBSoyr5y8+8Xebdc4y7b1puL6lmN82vMAAPAJHrugU311FJWDPfcOONKYGsLbcwW/JSr57psLS1BjOkLrrZBZBwE5ceM8SkgA0A4gdKDHOmK/HtMjbUytcFKXya/+JTYAANE3cph2+1bDwo9E+DkBiwxPEBIP4zzSTgv6+qs25/FxBRAIhKxHt936R0LWHguHwOd27xpJz0R5sMm416QcwC0paDk7k03j82iql8GlY4hGeFCr589AwPCxUNVNKsOyxt60pg9UgFdU92Xh22G8WeCbq6gvE/MYCE2i1vmEYmka08KxRw4o+VYugIBqKZDwYgMtwAXt8ALiJaZgAUibvHuvFBTL5vVZcX5LaTub4pWW99NwZAXFqWx0Jypa5UHDwgxkvqq/GlZ0cNfHhMiI0i7UFyXfOPD5BVaX0NnuoIKAaOg2w4hMl4CCeHMnhjehTZZAyFcg1zhTIeLK1hoVJDqUPzdAdt2/bWbLoClvY5od9RPGQhEwljKBbDeDqN6aEBDKSTCEfDWKrUcfPZIh6vlbHS7qAqfkcEB9VcaF5u+/g6swcJeccZsMgfkV6+i9su+iC/6Xl3X/ZaUPqh/tUAIAJIa3AyHQlhJB7H+eE8Pj4+hsFkHMulGmZXS7izuIr5ch21joO6Y6PtdNB26Iii1oKcT8XnhX5LsJAKhZCJRpGLRTGaTWN6cAD5TBKRWAhLlSpuPF3Ao0JJGavbHB/dc/kh//rsboLgtyACQQSCCAQROPQRCACQQ9+Er6IC3opP/ctH9dV7W7h8j3Y6SLYaaM0+wvLXn6H28A6s0gqsRhXqAco8GHjLxp0wQLgD+cKFC2KA/ld/9Vc4d/YcItFIl0Z934mL7Z6MXkWYg3t2RSAAQIIO0W8EepP5/J1SOmR7EOy4f+8+7t27h7v37oq3B4EQ/o0JVz/bw0hZvSqgY7P67hQA6b3OdhJh/uPJ7iArhOAG3wQ66BlCUISyg6dPn8bZs2dx4vgJAURy+RwilMXiFs2e117L3W/7B8cdvggQlOTYvHr1KwFArl+/IWOWMnV77Tdcp3BncMuKIjt1XBggqTPnUB0YRS2RBrdkMMnlrRd6wMAjmsHZHADpXdep/sSkp1oq6YS5L/HsrQINd0TJPXlX6lW096T6XNNzYaL4gQsNgGiPAG+HuEkJ+wEQlbDjy6TnVb9Zv7jzgx+qXp74i2816qupN55UQlMnp3XO2r/X2VzJmKcbAEQHUCfQ1V3N/10GiNn5rhPgXqJY3d/v7aAxET9s50nuWMYmu7vcvbHww0heibw2dhP/vsSstyPdP0Z6II1eE+fe74FeBAQOkuEQBilzNJTFT46PYyAZw3ypKjvxv59bFC8Gmt3T+jkkO8yNR48/Lb3RvOfvsZvNi/4+ohLd0g90Yt8DALqfeEykTJK7W9rLAwTlLB9Y6O8/age/B6aYNuqGnszoU3fyequ6kgGq1P1ND10XZLe/eVHwelR3ZDavp/95z3+OhszUR+s0znRZ1jE/Nm4P7+5qNHJ8JeEgH7JxLJPAufEhTA9mMJSOo2XbmF2rYnatjNm1ElYqNdQbDbQ7tATX0lc6JuSGJCNRDKWTGM9mMDOQx2gujVwqgUargycrRTxeLeHxWkmknKqAGKtrByJvPuiRtPLPCWqcmlf3rKiD47ZQb/R7x6OZi7pb0kTHx0xz+4/uidyAGLKQjkRxgoDi+CBODmaQTkZRb9t4ulbF00IZcwQtKlWUW000Oh20xLOJjEAPAMmEIxhJqXhNDuYxnE0hk06g3m7jycoanqwW8aRYxHK9iYpjoSM+TYoT5DH5ggfszWae4PMgAkEEgggEEXj5EQgAkJcf8yNyR/8DqH/J7YlVRW0CIC20nj3CyjefCwDirC3Cqlc9qQKz40lHZScAyODgoCTePvzwQ/z1L/4a58+fRyweExaIt/zsc+HV52FHpPEOZTUCAORQNttLL7QBLcjc8Ht7UF6Hfh5kedy9ew/37t8TySt6fTD5ymNflaTVToO054SwSUxusUNa8hgbSGdxfiXLg/JXZINQGovzMIEQvimPZRgh9AqhrFbgE7LTFn79jqfcFVlYX3zxhQAgN2/edOXm9tzfZXd2GO1wHNljx3H8g4+RPHUO5fwwaokUGo4BQDaOe98bKQ5Zs0m6q4cBssGQ99XKAB8qNde7FUYl/9x0sNahcdNgKjfqX53p9Z8HgBhAwxykE749knpG38Zc2TBAZMe93EMl3zbrN6YMvj3pZgUqP3uXg14CvLuBjUFw7997mR3rAA59j14mhiEBuEwXfWEvMeolP71gmrub9lDMnPVAhb+9tuqoXm/3mCHq+F4pMO8q/nJ1S3ptdKduRpI6Nx2NYCydwLmhPD6YHkE8HMLt58u4u7SGe6sFLNdbItlDJwJ6k6iepmTYNquZx5HYbmB6MfT3Uc/8XZ3fLUXlQRVub+3qOIZN5QXO63cewCLXFQaJXzLJx0Zzi+7VU5XDhQN9AMjW4Id/VOkW7er33t+7+5nXv7d+UHJLvSH24qEG3rjrLkVv+QwLjXcl9JVwOhiKRzCTT+PEYBanR3NIxWIoN2ysVht4XixjrVpVAEib/jDeFckAESAlGkE+lcJQJo2RbAaJWBRt2FgqV3FnfhVP18pYbjRR6djKU0SYRhpEcwFKfV2fd4cBtbz5w4uV11K9/Uj1qo2i6gGx5hx/H9bP2S5zy8x7+npkhlkWoqEwxhIxXMincHIgjamhLBLxKKotB4VqA4vFEgq1KqrNJhptskBUyxj+BuWvUpEIBpMpDKZTGMplEI9H0IKN5+UK7swvY7ZYwmqriTLj5ah5N0IAxBig9/gYbTcSg78HEQgiEEQgiEAQgRcdgQAAedERPuLX9y/o9aOqJi5biNk2kp0W2nNPsPLtl6g+uA17ZQGols3+rXUbhXYCgDDJxh3INEL/27/9W1y6dEnMeblj2bz6TlwEAMiB76kBAHLgm+hAFJBJe4IfZHKsrKwIw0PYHnfv4tatW5Jk5edMuJLxYXaZs39tx4w4KEyQTRN7PcDGZp4k29XTTRts6B1iCcuOIAgZITRFJyOEwIcBQc6cOSNzM6WyCFRzXubxJiPRuxd8rwnuA9HxgkLsKQKUnCM4+fnnnwsA8sMPP4jXjiSUtgHqtrsx1yZ2KIJ2NIHc9Ekcf/9jJE6dRSk7iFosiZYVFvkP1T/92Tuze/xoLhAkaUfNeR1fmgdvpSbkS7n2ACC+RGMXAKI1Vcye564w+pLO7uceAGKgFllXbgqA6HSjqPF4zAV1uAFA1redSRf2JrQ360ebtb5bA91leje++9fH3pq0G2DZKFe8997mv6oHn2w3TtTf93r3DbPf+sq+v+mxpqxdHGQTcUzlszg5mBPZHqfTxq25BTxaKeB5rY5yiy4F3NykrNlZzo6wKnq24/dXyZ6j/ACIB6f0Sse5CNCWklveWOgtSm9k/MCCSfb7z+luCT/Q032l3uO2HMRdhdoY+Nm8DP0Ed7P+44cj1l9nM5DRS+0TrLWRCAH5SAjjqThO5nMYz6SRJztV2P+kQjiw7Q46Nn8aLxBHPENCYcjaxQmFQKsKsiFWa3XMFYtYKFdF/qrU6KDpOGiTzeDz15CRYSTs3IGtQSstgeYf45vBqOt5cN1gk7pG90zb+63UfZ/e1jYybRbCoRBSIQuDYQcjyRgm8gR90hjMpJGKRREheEjzc7sDx6YHiJr/Kc0mHI6Q8oeyuHmA8ep0sFavY75YxHy5goVqDYVWCzUyZRwI+4PnRzUAYpgzRhpv73NLP/0vOCaIQBCBIAJBBIIIbB2BAAAJesieItD7gOcXEog5BEDaaM8/xer3V1G9fwvtxTk4lRK4j4uPMN2atf15gJgd3tlMRnYgv//++/jlL38pfiCpVEol2vQrAED21LwH6uQAADlQzXFwCqM15o3HhzE2n5+fl4Tq/ftK7orvBw8eiNwVjZUJkqxLUGzDjAgAkA0SF3oHeS6XE8CDjBADhPAnfUMol0XAOpnwDNN782x7TXIfnA4ZlGQ3ESAoyTH62Wef4V/+5V8ErHS/x30shd1cWwCQcBSdeArZGQIgP0HixBkUM3nUogm0LVowq+SZP53kU9nfzW0P/DkKAFGSJ5Jk4w7gLSggvQDI+gqq+ElaUCEXPkkez5LDS8nr+/oAEIFAfDnU7QEQDyAzO9AVo8R8/uIBEM88oTsim0EBvSXaLDG++w7U7513f4ednWmSvN3JXtXfVHun4/QXyEhCezyTQLvVwqOlZSyWKii1O2hKMlvtTed/vBIBEGMcvbPy9B69WwBkc7Bno/Js1M5mxChGS3fPeNUAyF6hsM3aZLv+7s0PhuuifnYsQmA24o6NfCSMiVQK4+kUxjJpDKYSyMSjiEXYR9RcxiWeAtj0PBchE9BBo+Og3GxjtVrHQrmCWZqo1xriidGS4wm0edJXbnnM+tBc1LAcNgRA/LXvbcmtAaythcm8624EGikIWXu40T8FNqJ2C6lICIPJBEayKYznsyIDlomHEQ/zGPp2Ks8agjwh2wNACAJx7FWaHazU6lgsV/C0UMQyQUm7gwaAtmbJEHAiaKgYIO43gWY4yYy8t2EanB1EIIhAEIEgAkEE9iECAQCyD0F8nS+xDgDxJRAFALE7aC88xeqNb1C5fwvN+VmgXESMGqP6+djQ2N1khyzGlIaxp4Gsdwaah3Tblp3H4+NjuHLlCn71q1/jrbfekp3IlFzxrtXngqvPw17ntn7VdQ8AkFfdAq/+/r3MBWPaKx4fjbpIWdHAnMlTSuhcu3YNjx8/FrYH/6ZMlbuNzbseUzfbad67A3mfQ7EZU2O72/SCBv74+P+2X8DNZtfhvci8IyOEIDTn4bGxMZw6dUp8mjg3kxUiHiHZnJLEClk+o1JlqBqAINu1+NH8O/sVgckff/xRAJB///d/x907d1R/0ODHXvqGJBkjMXSSaWSPnxIGSPz4GRRSOQFAOloySbJlkgAz+467d0gfxej7ARC1A3j9HuX1KTeTZuuNiA/w2AIA6b2eWeeZNvYvx7YCQLyFnt+bhPPKiwFAgmXibkeAB4B0ta3rEQNEwyEkIxEk+D0SCcF2OijXG6i16U0A2LJbStkr8z8DgEj/2HPDdAMgm9dy3RPPbgMi53lXc9PWW1zPY4BsLWZmxmA/RTvY85tfKks9JypYIurYYs6dDoeQioRFpilOaU4m80N6LjAYrAm0DjEBEBp+N8UwvYNaq41KuyOgCFkfNrfmWSGVtNcm9e63gQuA6Nj6AJD9Se4bOKwbKOynJTdax6qvMkL7HUQsIBYOIR4NIxmNyk+OOX7O/sTncW5MDAuAwWdwNc54NuPSsIGqbaPabqPSaqNOySvQIJ6gklrLiaSiACmKRWJeAQNkpy0YHB9EIIhAEIEgAi8yAgEA8iKj+xpceyMAxOw+4SKVAEhncQ6FH6+hfP8Wak8fAcUC4haJ7Fw0KV1dLkr5UmvU/gAQJtuGh4fx3nvv4te//l945513ZJcx5VbMK2CAHJ1OGAAgR6ctd1sTf4Lf9AdKWJVLZSwtL4ncFRkfBD8oocOE6vPnz4Xt0Q8IsGmS9RUAIL3a/PIc37M7eysAZLcx3uq8fmPIctEsfXJSyWJdvvwWLl68KF4hZInQP8Sw9ShJoTT8tWHpHuWOXkS9g2u+uAgY1gG9eK5fv45PP/0U/8///t+4/+CByJWYcbBnACQag53OInf8NGYEADmN1UQWtUhckl5MdhmJE7P5wp9yfHEReLVX3ogBsvm+9u0Sxa8GAPH6hl5BBgDIq+1U6+6+DQBCFpJ4D5g0supHBORERoffCdpY2RiT8wg+NwQASG+wjx4AImsfXU31fMiEPZP1SkmAyXtxn1D7KNy3m4DX/zDPmrZDOTUm75Xpt8z/fAvwof7Ni5nllokovx+E1+A++GrvFlmz7BmFc9lymzFA+h3UnA8FjtDP14onpUXWKHulWX/umouxtABqJxD8IAhCEEOARgGFlBxYy7JAa3n+LqCH61ujpehk46JWcvAp08n4dZ/w+61FcFwQgSACQQSCCAQReDERCACQFxPX1+aqvQCIqTiXOwKAOB3Yywso37khAEj50T101lZBiMJYlcvSbAcAiOxQdBzE43FJpBH4+PWvf413330XQ0NDsgvZ20nY56K0z8Nem4Y9gBUNAJAD2Cgvqkje0+6Gd+D4b7fboNzV4uKigB5kfXz//fciozM3NweanpP5Qbkrk2T1cus9kgTrgIXu225tDLz/QZAH1GkgS0AAACAASURBVFBI3vLwr+c8v09Jv3f1J453yzRxEwm+Hbv+pERvWQwjhGA0pbFGRkbEE+TNN97AxUuXcPHCBRybnnYBa0rwmN3+8gAdgCD9Nu+hP459m/2azK2rV68KAPLHP/5RmFtkChkQZC/9QtJWsTicTA65k2dw4v2fIDpzCivRFKrhmN7/arkSIEaa05jfbmxTe+hDr1JSG0hgBQBId9sG6bu99vXNABB13d6ktdlx70rkCqBlXF74b3OE/tee1+/bAXvuN6D+x2ZPPjuLU8AA6TNevgnJpN17+4yxkOfnBEhMv1LrFN1ftGcMnzcJgPRsu1MwigFAdHLff75BRAxQrhgiGqA7EACI6cfuCFLQh6UVFQQkYom53lJcKuWVpIAkumcS/JBP3ZibbYk+STAX/PA2MSqQRUfVXMMdLcEM2mdPDw4LIhBEIIhAEIGXEIEAAHkJQT7Kt9gKAOFOEgIgzuoiag9uoXz/RxTu3UJ7ZRkJnXIwSTRbr49k8boNA0SWs46DWDQmUiuUVyEA8t5772F0dFSksQIA5Oj1ugAAOXptummNNgJA9G42Ah8ENWiaPD83J74eN3/4QRgfP/z4g7BAyAih1NVGL5VbVxOOa667DwAI5xwmbCkFZd78Pcrfo1HxJuI7Eg6rxK5O7jLBK5JQPqkfPwDC8tpi6GkLk8XmWyeN+bv/3Wq10G610Wq3BCDim383P+V8bSy9m97kMnB60kBbXYt1oywhQRCyQS6cP4833nwT586dE1CEc3YmnUYsHu/a8b+b8gXnHL4IGACEgAflr/70p0/x6ad/knHsB0D8jKid1lKmk3gCTm4Q+VNnRQIreuwklsMJVEJROFZYS3coqMMkXo10x+sCgLwYCSyzylM7tLtfeh426z99gP8wAa82MUE311LrPW8XtpLAMibo63uLlx7sL5EdpO92OuJ6j98eAFFn6P6gvp21tJXyE1DccHNMD0QXACC+gPfXp/3x3h/2wl77yMbnS9Nu43Pvh8NcgEQblpvZh53IA9Z6Zf40GGApHpLfkN6bK5RmswIH9KeHAABhSRVTSht0GChRWLeKc6VipmSpxUFlg+HlgiWuToPhlCj2h/pPASCcr/1z5npL9xfTV4KrBhEIIhBEIIhAEIF+IhAAIP1EKThm0whsCoBQRxQOEk4HKCyj/uSeACCrt26gvfwcCaEwq+cdecDVd1BLsq0lsNSzkSNJRsqoXL58Gb/61a/EDH1iYkKkVwIA5Oh12gAAOXptulmNer0+xFNXsyDKlbKwPu7dvYuvv/4aN27cwN27dzE3P49CsYBatSYAgGNrSYQueQIlC+B/+WWd+pF42qzMxgODACznIP7kO5vJIJfPCxMin8vJZ2SpxRMJYbERHOBPgiNuwtck7xQBBI6AH7YCNVottDQIRAYMJcD4pr9JqVgS1gvjUC6XUa1W5XPzb/5OkGQ7KS2vjr3B6oldH13SgDmsI4GOoeFh8QKhN8iHH36INy5dEuP0wcFBRGMxFwzq49LBIUcgAsqstoOHDx/iv/7rv4QB8uWXX2F+fk6+4/cig6WkQLQRbiIJDA4jf+ocjl/5GNGp41gKxVEJcaWiJHbEBFbHVEAQc/6+7O49mI3VK7W39RzYCwV07zjWs5Va0bkLO2+Fx53G3a+tARB3fbkjAMRI12wFgHSlNX0r0I3bKABA9tp3PQBkwysZybJNABBzjv9ZQT8+yJ/2jH+4V9mupXufeHr7887i5F2tl8/Qex1//LaCY3vLs135tqvvzuqz30eb6cJwf/z9QNZFBhRz5xWf1FPvQs8393jW6qr3eEwIBQgYAFXdw2OQmCfVjQGQ/ar9XoQXu6FjU3YyXlSdKV6la6wBEL97knHYcaWtJGZKcozAiPEF6Raq0zLWGvwgBLIOQemCQ/YrTsF1XvcIbDe7HZT47M/300GpTVCOIAJHIwIBAHI02vGV1WIrAIQarXEasJVW0Zx7KBJYKzevobU4j7jTEa1Row1qlvSyyOoHACFdNxyWxOGlS5fwy1/+Eh988AGmp6cl0RgAIK+sS7ywGwcAyAsL7YG7sB8AIZDRsTuS5GeCn0DHvXt3Bfj4+upV3L5zR5ggpXK5i9HhMSrWp0h6k3zdv3vL6o2kr5iQJVjBuccFM/S/6UHE+YdvstOY8M8S+PABIARHEsmkeBUZ8IM/hR3ChK/sQvRtaNbgD5kfhs1BEKPRbIoEmAFBqpWqC34UCgXX9J1xIShSLBTAzwmIMJYGHCGbhsDKxonPvQMg/s7FNmFdGQOyP8jae/utt2QOP37ihLBE+DfGwsh/HbjOGRRoXyNg5nVK1/3hD38QAOTatWsCchIQNOwoGRI7lEbzJN8AJ5WBNTyG3KnzmH7nA0Qnp7EcjqFqhd20kAAgussL+KGfXI80A8QXV2Vku9XL/yjf+1jvP9ME0eTCuIV78yiqOGsPoA1ur+ZhX9l6CukxQNR11PFbXE/u4a9rf7UOEhm7Hfr9ASAei0cDVL6Am7Sq+emHDPavXTwW0eY13aCf7zIs6wGQrS7kOS7srL6b9e2txvIuK7TPp/kBkN5LezCBYux5iKvhb2z2dGqO7d54J33PbJbRDDLvqt3Xcr8jXMBua1v6nYTF4zntJr3b3TN6pb9cHxAN+hjvNbPgFPaH5oPIOHMBEOXP4wEg6gwX6hCvHj7PGyaIF+NueHJnPXcncQuOff0isJsR8iqi5Oc17v7+wdjZfeyCM4MIrI9AAIAEvWLPEdDPpl2PlJyqyfCIkXZbKaD1fFYBIN9/jdbCUwFAwtowTYEg6s0FlgFAxMatKwFhgVrx5hUOhSRhyJ3Ef/e3fyu7iU+eOiW+IAEAsudmPXAXCACQA9ck+1agjRgf6hFK7Q5nkp5m5mR6XL9+Q5gft+/cFuBjdXVVEvr+JL47/vtNmPpX0v6dgsI66a4mgQ+CG2NjYzh58iSOHTuG8fFxkXIaHh4W8IPACAEOHhuPxUTeiUl9Jv85Z5nErvH5MD+7Hkj9yR9xs1TSApSpEUaIlsQyslasP2W/+Ga8zE8DdhD8WFlZkcQyDadnZ2fFO4X/JhiymWTYvjWyvhDryhgQ6CDgcerUKQFB3nrrbbz99luYmZlBJpuVWG33Wtdvtjsh+PuBiwDndfbdO3fu4D//8z9FBotydktLS+sksHZaeJMYl0RNOgtrbBrZk+cwcfldRMenUAhHUQuFxeCVx3D9wZf5v1l/7PS+h+14M9XsLKGwFQDii4C56Dr2R2+UtnvA36p0G5279fW2g3p2WrrD1uYvt7xbJaN9I04PODPuLPd3s2dfJ1110yqj5v1igJiI7KUf7jyqXq/u574q5bzdkf1FZPur7Lw2L+YMt6TuXLJRFDyJq244Yv28sfF85+9JvUCCqtdGEduuZ+80IuYee20dr1waTPQJyJm6GOZL9++CiEux/XOkREcbo5s6eZH1ODX+zzaP2k6jEhwfRGB9BFwA7sAGR0vm6dG0t2L6Z4S9zg57K0lwdhCBoxCBAAA5Cq14AOpgkoR+WzkyQKJcrNdKaC/PofLgNpavfYXm3BPE7BbClMfSy0ptywY+8HCnCcERA4CYJb/IYwlt13sxmXb27Fn84he/wMcffYTz589jeGREXdU9to8viz4OOQBhfq2LEAAgR7f5NwJA2h2V0Gfinkl6Jutpcn79+nV5P332TNgPlITqffUCINsmyjcAQMS/Q5geCZHao2wVQQ2CHwQ6pqamxNOCrDMCIEzmE3wl+OEyOoyJcyjkeny8yFY0fgocK2a8CFuk0RCQg7GkOfz8/DyePHkigBLNpwkiUSbLzyjhOeIpotkhe5EH26jOBghh3M6eOYs3L7+JD95/HxcuXpSYDg0NCYBEsGQz/4dt2/VFBju49r5EgP2U/ezHH3/E73//e3z++ecy1unxsxf5K7MGcL0DsgMIT55A5tR5jF68jMjYBEoEQKyQACAUT+H6Q6XB9IIgWBfsSxsf1Iv0C/gE3WCvLbhdmlhDjl0AiPH+UDvRTbJL7UxX5XkxAMhe67rz8/vrh166b/v+uF9p9J3X5YWe4QNANrqP9+etU6MbAyDyjeE+k/qvv81tt2HN7Twi27dvf9fsBUHMWV4tu++07ffeNh11p6Byf7UIjgoisD4CBx/8YJnVgFEeO/vxOqLz+n6EJrhGEIEdRiAAQHYYsODwjSPg7ZL2VkgCgFD2oFaBs7qAysPbWLz2FRrPHiPWbiDstPUOE4ptKxM6ATmc7QEQ4wfA5Al3EP/85z/HT37yE9lJPDY+7oIf3oJum6+f/fl2CrrHC4xAAIC8wOC+4kv3JrL5OxP2ZCxQGufq1asCfty6dUvMkZnIr9Zqwg4hG6L3tRkA0l811RxGwGNwcEh8hchKINOD3hV+tgcBD5G08vl5+NkdLghrzH37ZaT0FnS7J3B9vN/U3T9Hml32BgwRObFSSYCPleUVLC4pVghjOzc3J2/uwGcSmpJZPG8v5ukbxd2AGuINkslIbGmMTk8nAiH8N+dy/s01ie9JTAcASH89+qAeZQA79q/r17/HP/3TP+GLL74UgI6AnJuw4WaG3Y4d8fGwEM4PITZzBpnT5zF07hJCI+MoWWEFgFiALeBHDwByUAO33+XS88tmu3d3G/r9LmZwvcMagf4AkG4+hwFAFBNcJby6U6xmz/7rsXzfScrvdU+U9QcpbT6ajk6P2iwSR6eGh3VODMq9lwjsZDbcy332dm4AgOwtfsHZQQReXAQCAOTFxfa1uvJGAAiZHFHLRqhRhVVYQuXRHTz/9gvUnz5CrFVHuMOd25R24VKsGwAJ+RggDKQhEooEljHEpByMbUty8i/+4i8EAKEROndm+yWwZKG33RN8sBo88P01AEAOfBPtuoD+xD2ToQQ/KHlF8INsjy+++EJkcZigp5/FdmyE3QAgZHuQ6cE3WRxkeTApPzM9LVJX0zMz8julrmjYbZgefo8Cf8J218HY6MQ+AZB1uMkGJiYGGCGzg7GulCtYXVuVeDO+ZITwzSQ0P1teWpa/M+5GKstcY6919Ce1GU/KihH4eP/KFVx+6y1h9HE+p6wYQSb6o8g5er4OAJC9tsCrPZ/tx35I5tG1b7/Fb/7xNwJ2Epir1eoyzjdj/2xXcneOkP5iITI4guSpC8icvoDcmfOwBkcFAKnDEgCEQ8WDP16zBUEAgGzXnYK/7ykCOwVADCPESF6p8/0AiAE/ZHm/p7IdlpN3kvILAJC9terR6lG9IMjRqt3eWjo4+3BGYCez4aurYQCAvLrYB3cOIrB1BAIAJOgh+xKB9QlJ5eURgY1wq4ZQZQXVR3ex8PXnqM0+RLxZUwCIbWvT0bDLABE4RPxB1nuAuA89JjESCsnObBqgf/TRR/jkk09EPiUAQPalWQ/URQIA5EA1x74WxiTUyeggu+Pp7Cxu/vCDyOHQ7PzBgwfCSGCilEn7nSa+OR/4QRbPHFkvUC1LjMqPHz8uYAelrWjSzbmESXnKMTEJb2SwKHFF4MNI9PQGY91u9V0CGHsN8oZm7z4vERlT7Q6araZrjM6d93yTfUNWyOPHj3Hn9h3cf3Afjx49kuS0YYT0xnEv5aXUFdkgBJemJidx8dIlfPzxx3jrrbekPSiVJSbxWk5MEmIa4Nk1O2AvBQ7O3X0E3IS7I/2OY/7rq1/jH//xN/j22reoVLo9afptX39/7wZAQoiNjCF97g2kz1xA+sRZOPlhlK0QGpS/4j4MVwLLmOHuvnqH5cwN8FFd9I1TZtvtIzks9Q7K+bIjsBsARDFABPTQ/jG9Ejt+EORl1+jl328nKb/XHQB5+a0T3DGIQBCBlxeBncyGL69UvXcKAJBXF/vgzkEEAgAk6AMvIQKbASBh2Ii0a4jUCqg+vof5rz9D/clDxBpVhFsNWJSvEekJ8kV8EhRbACCsjjz4WJYkISlJ8+abb4oJ+l/+7C9x8tRJd9eokbQIGCAvoRO84FsEAMgLDvAruryRwWEitFgoiDfF9Rs3cO3aNdkNbvwA+Hfz2m3im+cxgc55gyCGYXuQfUCpK7IP6Cl05swZF/wgMEL2ARki23lRmPIdVABEjNR9wIG/yf0gFHflU/qKIMjT2adiOE+/EL4pj8WENRkhPIZeIcaIfT+6kGHikNl35coVvPvuu3jnnXcEmCIQxTYTIESkjdSr3wT5fpQvuMY+RMAHgLAPLT5fxJdffSkSWJS6o/cP+6D/1U8b+0FO91zNAImPTiD/5jtInbmI2LETsLMDqCCMpgZApB8JGzUAQIx2tRd/vSM/2Dq8D53/dbxEAIDsvdV3kvILAJC9xzu4QhCBIAIHNQI7mQ1fXR0CAOTVxT64cxCBrSMQMECCHvLCIsD0FM3MI+06Io0Sak/u4/k3n6P+5AEilTLCzTosSl3Jd4QCQBQYwn9tzgCRRIVOejGZyR3Dp0+dFgDkb/7mb3Du/Dlvd7ZR9d7uwX27v7+wKAUX7jcCAQDSb6QO13FMnpNRQIYHE+zfXbuGP336qZgiU4aJyXb+ncftx4vJczI5KHFFlgcT6/QR4r+ZdCfjw5iZk5HAhPxWbI/9KNNLu4YGQDa7nwFBjDQRE9FMUNMLZHFxUaSxCFARlOKb7cXPxYy+J2G92zoZgIpm85QbE0ms99/H22+/jUuXLmFqcgrJVFLaxbz6SY7vtjzBeS8uAuxnBNIovUaZu3/+53/GzZs3pS/5x3uvpJ1boh5mlcB78plBWNQXu21ZSE4cw8i7HyB19gIwOolWOoeaE0ZLLCrVqsIFQLSojjFbfnEReLlXNjvoVT29OHl8j+7Pe8WFAgbIy22vw3c3I1W1cck9yNrf+9TYUy/D6dCboQIGiC+QO0n5BQDI4Rs7QYmDCAQR2Oybo/cbY6vZcD1/dTMRuN7ET+9x7hNG13ppsw0i6z8332pbm6D3MnE3X2cF83owQoII7FcEAgBkvyIZXGddBFwApNNAtFFB4+lDLF77ErVH9xEqrSHUqCNECSwhuasHH/NgvhUAYsAPkxTJZXOiE08ZrF//+le49MYbiEnSMqI1vfsQCQ4AkAPfgwMA5MA30Y4KyOQnk5zG7JwJdTI+vvn6a3zzzTd4Mjvrsgu28/zY6sacJ5hUJ+ODwAfBDSbWCXYwuU62ByWWKKVHUISm20ZqyV3+vqaZP8POMT4NBEIISlGS7M6dO5KspiwWd/CvFZRhOkGTvXiEmHmdoBNBDjL8Ll68KADIB+9/gPMXzotEVi6fXyeJtaMOGBz8yiPAfsI+xbFPubvf//73uHXrlswL/jHfHwBi0vsGBFGMDq4tOrCQPjaDiY8+QerMBTQHh9FMZFB3QmjL5gudfDUMkCMIgPjlg7x1liNSpV1SQhpAkiWRNpDnEQyN2pYSvIIIeBHwMEivZ2yeRur+Szfw1uvq4TdBN8BK9/mBBNZmPTFIlAVjNIhAEIGjEAEvOSOrOcqfa1tXtUZRdeQ3A6VMuUbx1ineho7uFI/3zdH7reXjlfuC17sxpBd+0QxZA+HrMoa0XSF/8mXTt1aXVV1B/SEAQI5CPw3qcNgiEAAgh63FDlF5+UUSchxEO03EW1U05h5j+dpVVB/dA1aXYdWqCIEMEGr86i8QvTNxSwCE0ldWSBFGHEckUcZGx/D++1fw9//wD3jr8mWRrIlQsqZfe8QAADnwPSsAQA58E+2ogEyqN+oNzM/PicH51998gz/96U+4fesWlldWBBjxMxJEDXwX2TeTSKd8EkEPSlyRScCf9PggGEJ/D8pgkfFB8GO3xss7CsAhONgff8PUYbuUSiUxSCcb5N7dewKE3Ll7R8AQymYZj5CdVrE37gSuOJeTDUKGznvvvYcr713BlfevyO8EqwhsBQyQnUb64BxP5hdBj88++wz/8R//IayiXgBtHQCi5wHvsVQnSC3PJpnMUuVERpDDQub4SRz/s/8LyTPnUUnnUY8l0HBCAo4o5qm3+9ysR3Yx3RycwPpK4kFDfORWG01YWzJ0o5aDqAWE+TguZijqLUsyKwTHCqFjhdCyLDQJWvse3A9kZYNCvbQIeGkgA6J5DBD5ly9vtBFYIcCae5g/KeUxQJQXYACAaDv4Pts2AED6DFRwWBCBIAIHNAIGIFDfDFQUUaoiXKtELCAqfoBqZuzAQdMBWgBaDn+XDJTUzNLfH8w1qSv51noKgjAQii9j5K0J9en6+0ygFtm2K0tHn3IJ811hWVfR/5brKguREPNV6oyWo98sr2zOUdtPukEYXnezhJQHtKgmCxJXB7TrBsU6BBEIAJBD0EiHtYguAGK3kGjX0Zqfxer1a6g8vIf24gJQLcmXGcEO4h7y1dSHBJZ4fxAAEUTdlgQZZbCYHPu//+Ef8PY770jCTBJj/X5BBN8jB76bBQDIgW+ivgpomB9MopNNcPv2bVz96isBQOj7QY8JtrVauJodMmqBuhMAhMAHAQ2CG37Gx4ULFwQAIRhCxgeBDx4bgB7rm28j5o1pP7I9aIhOEIRyZbd+vIVbt2/J78vLyyJttFNpLH8b9N6bABZBKzJBPvnkE/F9omk9534yRQiWBK/DFwHOAd99950wQP7whz8IG6T3tTUAon1t3ESp2VvHRH8IdiiCTiiC7InTOPHnf4nE6XMoxVOoRmJoaQAk1MX8UGwH9aB8+F8+Xox+yLfA+vJBPe7YyERCGE5GkYmGFRBC8MMkCkKKIVOFhWK7jcVaA9U2Uw0miXD44xPUYHcRMCkjV1bNTTepHbhd+RkXsPRW5GZsqZSUl7BXnwcAyMat0rvzeLO2CwCQ3fXq4KwgAkEEXk4EeldX3UkYjyGhtrEwVxRzbKTCQDYWQTYaQSYaRTTMbbQO6o6NcqeDYquD1WYb1TbZFrKtQ3FChJWhNoCof6nnBVUKlYcy31yqJCHZQGM2jKivJf0cqgEQk7figpFXi9oOEpaFdDgk5cvFo0hFQoiELbThoNrpoNRuY63RRrVlo9mx0OZFhGmrgBUpUd8AyH60VJD82o8oBtc4fBEIAJDD12aHpsQGsY/abSTbDXQW51H88aYAINW5WdilNUQc7s0kAKKm/74AkJ7EKJOc3An8zttv4+///u/x3pUrrllu3xmM4DvgwPerAAA58E20bQFN8pzG2Y8fP8bVr67iq6tfdZmdM2kuSIdl9QAgivG10auXAWCYYQQ+KG9FE22CHvw35fKYTDfsgVfC+DD12C9prc041Ptwn14pIrM7nwwe4xFCIMRIYxHQopE1d/LTM4RA105e/rb039vM82TtEPyg5OFPf/pTAUVMW+7kPsGxrz4CbN/Z2Vnx/yAAQgYYATTT7r3Ax3qmj5dGVdwP30OkPLqG4YRjsOMp5E6exfQnf4H4iTMoxBKohaPy8MmHYQIC5sFYHooN8NrvBopXH8oNS+BnfpiHfdYzhBBijoO0Y+NYJo5LE8M4lk8hFw0jEWI8lCypbYVQsYGlVgcPixXcmF/CQrmGjpbGet12IO4b00zPy4cXYPOPNAe2lvqI6Hp5AEgvs9vPA/HzRyS75HFB9HjkJzKqDykDxH2s2Jfv+X7BDzMV9AGC6A7ol8c7oFPZa1UsFxDc5rl0L9KwWwV023lu3/uNnif6fA5/UfV+rTrZlpU1MLQ+qM922S5+3Y8pWwEgavMJYQlZrzgOYugg7XQwlozixGAW07kMxjNppKIRARdKnTae1xt4Uq7g7koJz6stNJ2oYlrYbbma8C1EOUQBI/zeMqJZFEpVd9QsWUIaDmXUw25eSvE4mK9SDBAFgKgzIjaQ6HQwGIlgKpPGdC6NmcEMhlJxAUCasLHWamOuUsWDlSLmS3UUajbqHa43WTJej5tL9Len3oTTtQRVpJN9XpXu/xW36wfB34MIHIQIBADIQWiFI1oGDwDpINlpAcuLqN67g/LDeyg+foDW2jIiTgsUobA1st4PAGIelUzYuPuX2v5Miv3qV78Sw9zJyUlhgQQAyNHpXAEAcrjb0s/8IMvj5s0b+K//+j/4+uuvhQVCKRxJ0mn9VPllXeJgYxaIYQ6QyWEkk+gdQXNz+keQHUa/j4mJCeTzeZcx0O+D5r5Hfh+Aia4y+Z4sNnys2GMCpjch7X8A5bgkGGJksbiDn0b2N27elHYlCEI2SL1eX+ftsFlcu5k/3lH8nIwegiBkgvyPv/xLvPPuuyKHRSZIr3fLvrdbcMF9i4Dxl3n48CH++Mc/CgBC7x8CaW4Kz0hj9vz0CtELgPgVoC150LViSYQyA8idOoepj/4M0ZmTWIvEUQ1FYK8DQNTqwniEb21duW+heGEX8gMgJlIGAEkAyDkdnB5I46OTkzg/ksNIPIp0JKQBEKBthVBo23jWaOPm0ho+e/gUj9ZKaFthSSfs96P4CwvEPlxY0gR7nEdNMcz8efgBEK1pLgCIkigxKSWCiK7QiHzsyY6oOPjFP4zIiWF++KU+FABi9t76m/L/Z+89u+O4rqzhXd3VOSMDBDPFIJLKFmVblpzH41kTNO+X+TR/cKKfeTxeHq/xPCMH5UwxJxAESaCBDugcqupd+9x7qwtNkABIkKKkbhsCCHRX3Tr33HOr9j5nn6cduvEpiF3xm50QINsgPwLa8yMCZBcCxC4ewtyXPshtxBt2UhK9zfFtJ86Z0+6e3wwIkAdh7f5u/xiue5vm+Za8bSMBsivhS8cbdeT7JLIF4H2/XkPLSaUsFxM2sD+bwMmZcRws5DCdSg4IkH4fK90Orlfr+HylghvVFsodoNV34bikSFyELF0B4pnOZ9yWSHowEZeiWUo4S/VICwNeBIAt1SDqpe4vfQJEfqd2oZgHZFwPe5JxHJss4Mh4DvsLKRSSMUTCFnqei0q/j6V6ExdXq7hWquNWuY1q25H7LMeivKgap9ku77nf0Gbb/X1v94/4LVkoo8v8GltgRIB8jSfvaR+6kcBi2WLc7SNUKaG3cEMIURNSegAAIABJREFUkLUrl9ApFWF7XYS8PlxLlf4Z1cWQp/69EYgIFsoPrp6gF7ODKW3zi1/8QjKDCXyy2fGIAHnavWT74xsRINu31dP4TvaQ6Ha6WLi5gPfffw/vv/8BPvjgA2moTfCcVSHDAJHcXm5y973Zgx/jAMkPkhwkPZ599lmcPn1aqj74OwLkJEqNXNJugVmb2noLgmOYUHjo+RrOJJbM7Y2v7Uh7bVVZ86DxGiCbJAhJjqpulH716lV8/sUX+PLLL6XHC0kvzjHf9ygvzh/7PrFpPUmQ73znO3j99ddHlSCPYtQn/NlgFdHly5fxm9/8RggQ/kz5tGGfvV8T9IG3m+oPZtCpR2fVyiKMcCKN2Ng0coePYvqlMwjP7UXJstEUEF89+FEqS1WAqAdaH2jZpczHJ2zeQRzVVxIEkFn9EfJCSJAAgYMj+TS+d2gOz07kMBu3RRJLZd4rPe1y38WtVg9ni2X88foiblRq6FoROL68xFd1dU/uvLsLZA+Ay68rAWLWnc6D9bXRmcckmbuSGavoQ6HJZDGqyqoBEUeIKUh4GEJtGIwZESDK00cEyJNb8V/tmb4qAmS7cW5EgHy1/vH4z/74CBAVye7d+STqD0mRKhrCQ9R1MBa1sD8dxbHxDF7YM4m9uQzSYcp2hqT5eYcSWJ6LxWYbZ1druLBWk0qQ1WYHfbi62oPn5eZkdh4XxJpUl7g+LI8EiKo7YRcPFxF28oBrUTCUL0OAmFjMe0dIBXHKCmEyHMYzhQxe3j+JI+MZjMdVQgn7lXCMlOla7fRwvdbGxbV1nF0qYanWQgshdKRHiCO9TEzxxz3zPCJAHr/rj87wrbHAiAD51kz1k79QxaRz+/AQ9xyE1yvwlhbRuH4VxUsX0Couw3Y6sLyelP4p6EFtPTshQKj9TlCMUig//vGPBRAjADoxMTHqAfLkp/2xnXFEgDw20z7WAxuws16vo1gs4uzZs/jv//5vfPjhhz7gOTyAYUB+AIBqKMCU4LPpXDgs/X5Y2UGig3GAFR+sCCMpyt8RMGeMkBizW+lM97HasGTUZm/bDQLEdRwhEyhDRWKh0+3Kv3ls2sQQw7xu2udBUl8PyiSkvbYab/DzbIDORummvwsJEGb2E9wmCVKtVqVJOgmxh32ZShCSIJQ3+8lPfoIXXnhB+rqQ6OL1j3qCPKx1H//nTDUY/YD+8atf/UpksCh/RTJ0pwTIQP5qIGPgeRZcLwQ7lUNyZh75w8cw+dzLsGb2oIQwmqB2tAJdNxIgg7wJk4Dx+C3yeM7gV4AEMuhJgIS9MKQCBH08U0jj9UNzODWZw564jawQICqzvwcLpb6Dm80uvlgp4Q/XF3G9UkfHiqE/IkAeetK+7hUgga47fjNYMYanyA8SIyELiLLPTDiElG2LVrvSOmcDWA89x0W310efWu1+Rq5aj8Hmt0YCa1QBMiJAHnrBfc0+OCJANp+wUQXIk3Lkr44AMXWDmhqHrRNoZxI2ToyncHIqj+dmxzGXSSJCSShJdAEcC+hYwHKnh4vVFr4oVvDJrSJu1RroWaxmHSS48H4v7EGOHbU8JGzuUx6iIQ+qlWAIfS+EthNCy+F3NlY38dfVvUDUfif91DwL+bCNvfEYTk7mcObQJA6NpZAOWYhZKglA9j0AFcfF7XYf59fW8cGNO7haqqPqeGhyTwSrQB7QAmREgDypBTA6z7fAAiMC5FswyV/dJapMTDL4Mbiwa1WE7i6hdeMaihfOo7lyF+FeC5bTlZLCQQXIzggQaYoeDosMCjOBSYAQDKMMlg+kbJVq9zXP9Pzq5vjJnXlEgDw5W+/mmThvBDophcQm58z0/sMf/iDySKbyYzul/GotC4XhD4+fY9UHm5kfPnxY5O9Y9UG5K4LjrAIj+WHAf/PBbZMgW2i1b9Z7RK4l0MNkW+cyhI6fgz4UkIb+yXNI/416XRqRrxSL8p1SU7Q3K10oFUW70AYkhwwJtBkxMGz/+/Vg2I5fGEkskiCVSkXmneQH+4K8++67YGUIf89qkYd90aZG+pCN0DnvjPuvvfaaVPywsb0hvB72HKPPPT4L0L9I1rHfDxug/8u//ItUg5Egpd/shAAZAKN8GtYZfB5BVdVg0s4UkNl7APnDxzFx8kVYk7MoeSE02SBd56iTFNhQ+aEvfUCAbHUD8fhs9ShHvh8BYiOMOCUb0MeRfMonQObjYWRtlYQiBIgVQrnnYqHZxhfFklSAXKs00LHi6MP2gepHGePX4bPbzYze7rV8UwgQ3aHDB4SUgrpiQgj8ZMIWJhJx7MlmkE/EYDNbF0DLdVFudXCnso5Kq4uuCwGcCBWZ5rTGliMCZGCJnZe0P/jBZvcz+be7Akbve5AFvi4EyLA/PvwuOZLAerpWxNNBgJBciHguEp6Dvakonp/N49RUDscncphIRiXBVlUdsp+HJSRIif3Kmh2cXangzzdu44YkbFiSzGF6u/G4tush5jrI2WFMp+MYS0aRSUQQjYSl9xmbqK+1+lht9rDS6KDR6/uKJIM6RkWAsP/HRDSKZ7JpGd8r+wrYl0sgbgFMu+M4hQCxgLrrYdXxcKm0jneu38HFYhUrnR5qjgcnNBijPOkOJ+uNCJCna5mMRvO1tsCIAPlaT9/TPngFTfCRxoaDaLOGaHEZ7RvXsXzuSzTv3kao0xQChMDFwxIgZqMg4EkQ7NVXX8WZM2ckGzgcCsNiKtpWd2YjAuRpdyYBdpk1Tskkasa//fbbAqQvLCz4gNlWQDr/zuqgt956Cz98803JHp+emXloLV3fbR5zVcFTPzn3GSDtTUCzVCrhwoULMmfM9CYYvrK8LHaXKLFNTd8gMCpSSIkEJqemcOjQQZw6dQqvvnpGqj5IfpIAMD0hhntKbIuUEBxHQ4iB+KEknxz0KenV7Qq5QzCX/snjmsqLaCQCOxIRcnbL1zYJEAMckzygTRdv3pQm0reWlgQ8JqHENUK7kPQYn5gAG8FPTU1J43fahORALBpDJBoRkoDjGwacH4UAUWajjVRvEJIyy8vLMv9scs2555o1YDdtuNNXcP5Y8XHgwAGp+vnRj34ksljcC3it5tp2evzR+x+vBQyBR39lddA//dM/SS8gEmOsZtopAaJUk9ng0mg4kwBh1l4Ikfw4coeOCAFSOHoaGJtG2QuhtS0CxM85fbwGeUxH35IA8Xo4Ukjh9YOqAmQ+oQkQjxa10LPCKEsFSFsqQP54QxEgbSuB3ogAeehZ+yYRICILIhVGVFBXua5hz0XGDmEmHsX+bBpHJwuYTCURsSg0AtSYBVtr4PydIm6vN9FwPHRdlS410FtX5h0RICMC5KEX2tf0gyMCZPOJG1WAPCmHfvIEiOA4nqn7GEgjUkI96TnYl4nj5blxnJrO4ZlCCmPxyOC5UTcjJwlSEcnOLr6gZOfVJVwr19AmAWIpkoQsBqs/4p6HtOdiJhHDkck8ZnMp5JNRxKK2ECCVjoNbtRYWKk1cL9dQbjNR1zzxD2oUQx4QdoHJWBTH8xmcnsrh5fkC9mbjiOkOIiLJqgmQpgeUXBIgNfz5+m2cX6ngTqsre6IXDgfOMSJAnpS3j87z7bTAiAD5ds77E7pqJUyhNBUdxFoNpMsldBau4/YXn6O+tIhwp4mQJkAUq75zCSwjscOmxwS/zrx6Bm+88Yb0Adl2U9wRAfKEfOLhTzMiQB7edl/FJ43MzcrKCs59+aUQH7///e9x7vx5vwLAaM3vhAAx15LP5bD/wAE8++wJvPzyK9Lz4+DBA5icnJJqB8o+baf/xYNso6o5NhI00suk2wElvUrlskg6EeQn2E9CgcA7CQdWXphKhIcmYAKDM3Gu0WiANr144QLeefddv78Gx0HwmO/jOGLRqFSCjI2PY35+jxDCrJaYnZkTecDCWEFVhiQSCNu2SEbdjxjaNmE0PF6XMidKEouEBxte0xc+/OgjnD93DjcWFsQX7n3pPOItiGuOi/NMO7Py47vf/a4Q4KwI4bWyNxT3gNHr6bMAfYL9Pj766CP88z//s1SH0bdJKO6YABEA1kCwSnqTVEjXCyM2PonxY8eFAEnvPwY3P4mqF0bbJ0BUW3B156FuBEwWu6oA2Yn0zNNl5+0SIN/XBMhenwBRn2Sz8woJkEYHZ4tr+NO1RVytNtG04uhau1EBMgAUni7LbRzNqAJkeHbMmuB3Vb3Nu3wCR8zItd0+JuNRHCtkcXw8h2en8phOxRG2uCY9VBwP1yrr+OAmJUBqqHY9tByhTnwCZMNKDEi4qacE9Rp8H94ono4b+vv7jRnvTsZ5bxy6/1UPW+g+gPJQ4sXAoltljD14tQ5aoA1f51bzdL+/bzdOPIxdHz7ybNHqLXg3NOSxDz7nMAGymVV2kji03Su8n79ux6qPNp5BBUhwXW8WdWRH9hOmhv3iUf1nK0tt5b9bfX53/37vaLa7TrYax0YCJFB0vyHubnWUe+ZvKN4YP/d7gmgCxIihkxCJep5UgJAAeWluXAiGZ8ZS0l9D+YG+WxNuI4RKsALk+m1cr9RUBYgmQHhMEiBpAONh4FAujRf2TmP/WAaZmI2ozYbkllR/XCo3pFfH+ZUyVhpt2d+GbS4EiAeMRyM4kk7I+F7ZN4H9uaT0WWMFiHzKUhUgDQ9SAXKhtI4/XV3ChdUKip0+Gq6nj2/5GliDvErfcNr+g364O5mDB+8XO9mLdnLW0XtHFng6LTAiQJ7OefmGjMo0JnUBz0Gs00KuVkVn4QaWPvsUtaWbCLfrCPXbmiRRjzY77QFiso2Z4Xz06FEBwH7+s5/LzybDeUuDjmL/lib6qt8wIkC+6hnY2fkJxjPD+8qVK/jjH/+Id995R2RuWK1gwPxhYuBBZzCgKEHtTDqNvXv3CeH5/AvPS/Y/qwBMo/Pdyvz3Kxl6qtcGJXtq9Roq5QqKxRWRdyqurm4gQDgGViDwa25uTiovhiWZHoZQIPFCm7K3BskDAsd//NOfREqM8lcElLlG5AHSsoTQoB0ymQxIDnMs8/Pz8p0EDX/HL46P7+EYSZiQUOBng4TIw4xXBsIKGl0N0mKD9GpVSJBPPv4Yn3z6KT779FMs3LwpZBKvbeNLNbLeyifM9bLShdVdr7zyCt58803pAcPf8boelQjbmeeP3r0dCzA2cP2QGP3Xf/1X6QXCNUY/3ykB4hB11QSI6j1GveUQOlYYiakZzJw8LU3QY7MH0U+Po+aF0UGgCbpuhm4AQON2bB7+zSFAFMxAqseGrSSwdAWIIUDmEzZylMDiupUHdgIKLhYbHXy5UhIC5Eq1gUYoho4QIMo6G2+fdnIztVuAzb0etx3QbjM/3RhyBpmeMlJiE8NokD7IjiBjefNmrWC3s3KehveY9cbvfit0OFZYwKCo08d8KoEXZyZweiqPExMZTCVjYrm256EkEiBV/PH6kgBMpY6LZj9IgCi7GxKEvmieJoLzen8CRE/WU2Aq5TfBNbEzEHXjagoAfpv43cBmGwmQ+/qmblo/KJHfpfWo/fs+S0WPfLM4MRxRBlekPrTVKgv+fSdx6OEcZXsEyM7mW3nuRkJAQ7z32E2dfyubbP/afIsNVbQHY/ywVQdn3/p+bcvR6vi6GX3n78n6vlJd1WYEyOYRYmCFh7XX/T63cz978N40+OvgjMFdJ2hxc1XaX+471Zt9ZnjfDn44eOZ7NvgNlt/uzmtcdXNfNpX25jp1bzZWUEi1hou5ZBQnJ/I4OZnFiakMplOUVFT1giLZyT4fCKHY7uJytYEvVyr4eIk9QJrosvKQBIheWbbnIReyMBexcXwii1cPzOHgeBapSAh2iOm6FpZbXZxbq4uU1ud313CnrggQJZs6uAr+i3te3g5hbyyCExNZvLJ/CocKaZHXSlCiXRMgfQuoOi7udPo4v7qO9xbu4EppHeW+i5bLnVSLa+n1txkBoiLiw/tccL4GXnP/4z3ZiLr9WDV658gCj2qBEQHyqBYcff4BFjCtSRlCHcS6bWRr6+gu3sTS55+hfusGrGYVoW4LYdlyzK3fznqAmExzZl4zy5kyWH/9138tGeHxWHx7GcA7309GM/+ELTAiQJ6wwR/hdFyTzOwn2E2g/re//a1keBO8J9i93YqP4BAMoM/qhWNHj+H0c8/h1e98R0lezc1KxcVWzb53ekkcZ6/bRbPVQmltTcibxZuLuLFwQ66NX8xiJ3hP/yThkE6nhWBgHxJWIpw4cUL6E3F82wXih+3Dz1H2ijY9d+4cfve73/lN5FdXV6X6hMAxxxCUrzKSXCQ2+MXKGBICjJWTU5PYt3efxEx+kRyhdBjHyb4qJI8NCfLQBIh+WJUmhayc6XWFLKIf8Dr+9Kc/iQQSSRxKevmPtAS8hipvHjR3HJ9Uu4yNCQnygx/8QPYByqLNzMyMmqLv1PGfwPtJ2lHO8J133sG///u/i0Sa/zgv/X4Gm7L5+Z6eO7pXhStEhas0ofXDKcHYTiiC5OwezL/wInKHjsIan0MvkUPDs9HR/Qb4icED5RDc+I0jQChJGoLfA8TriwQWCRA275xPRJCz+Q4j2RBCtevgVqMbIEDqqIWjaFvyWK8IkA3YkOnVtJkT3QvMym9UgmQAzNsIk5heLPfepulPbYJEboDBDKAwaHqgB6egPb/yx1dLNVemjkLSSGKTOc4AmlfH8YFkfdj73k/qP2xA8wJ20n/eaM/B34eBM/8w/ge2Avc22n97sEdwXoJzqqq7DUHIn1z6lgckPRcHM0m8Nj+D05N5HM4nUIhFZJLZ7LXkuJIB+4frS7iwVsVax0OTKrgCFSmASSVCafPqeSEhqYC0YehGzVcgYjx4IgbNfR4Y6e5nH0WMbrTF5gcyExpwt4Gzb+UsyucC//XBbuNGxj76fcaTmeUsf9KNf/11es8gN4cj+Xnj1+Yj6nhB2u5eX/M/54Py+viM5/qAG2Ot/q2Os1oQVcdjC56Mw3yZLk26x5q/Ho3AjPFTtaZ39hp+/yCuyE8CzA8O60vYaRME96WNFh1eOxvP469G3x8HAUCdbzCOAV06yBAfjjt+m2fTu86cwIzTuKE5rvFAE3/NtPt/DziYHs6wpTZ4gZGMNaaSjP4BRaOIzHtfyj8N6an2DzXr+vPGn4dIY//yzD6tKwL8NSPXMfCfexNqNgbigMLRsPsPxRdzDf4Mblylvr0H1hqsnyDduNEaav7MTA+adoOVdbL4Nu5Lvp/7+9Jgh9h4ZP05IznsW0W3HN8QDwPEvI5zAzfyHX7DCtt4lcO7VGD+fV8Y8qINfjOIFNx5hVB3PRQiYexNxnBsPIMX5iewr5BCNmIhHmL9roc+LKmuWKw18dmdIs4XK7habmC13UPfYlWHSdbwEPE8jIXDOJCIyn3Pdw7MYn8hgySPFWK/EOBOs4MvV2v4YqWCz5ZLQoAwIYQyWgOvUT+xbjEJDxMWcDifxkv7pvHMRA5zqRiyEaabqFfXAoqdnlTRnl+t4rPbq1hcb6LuAl19D2H8JGhg3tea8CPePLR/BaW5hiNOcLUNfMK0mvcDwj20injM0HrdaVQdnFuP/551YfaHnUXr0btHFtgNC4wIkN2w4ugY97FAkABxEet1kGk20V1axJ2zn6O2eB2orsLq1GF7fHRSN64MsiFPPVgN7sPN7ZA6VTAQmwxjAmCTExMCOr711t/jueefQzqVFlB0y9fDR/YtDz16w+5YYESA7I4dH/dRTKUCe1OQ/CDAyZ4tbH5NooBg/U5efLgksUDwnk29KXX00ksvS/+W06dPYX7PvGrwHVWAvcSHR+jJYnpXMBvdNPJevntXem1cv3FD+lfc1L03mMFOQJ/XbM5L8oAEA8fJajRWJLz00ks7kmQaPGDrG0fLEuJoaWlJMub/7d/+TWxL8oVVKea6TQXIZgSKsQkloaKxqBAdszOzmNszJzYkAcKqFRIGpnk6K0OMnNhwI/mdzKF5YuCOYJpf04a8Bn6x/wPBcFaIkOgxFUJ+D5ZtnIw+QtKGFS4vvPCC2P71118XIorzwcqhR/GLbQxh9JZtWoDzS0k0kmDsC/Ob3/xG4sNw5ZE53GYEyCAjnNl/6gFfESC6FiRko2PHkd6zD/te/g4yB4/AyU6gG0uhBVv6gyiYNUiAbLyAr7cEli+ABQUcb1YB0sdhQ4BMBQgQ/aDKrMlqz8WtRg9nl0v447VFXK7WUA/b6OiG1rQYgeoBzDSEFvomHbwjSDqozxvwayBCxtH68LrBBc2x/Cd5DUYQIDAxPwD6mptFM8PGP+gug3bdygck+9I88GtCTeSdPJJGWpNcgNwhUIt21ZisWFjwSYMkDuXWm8/7N7ZDN56+H29yn/uAtWUAeQMg8633Ao0DsM7AH5vf9m4EBe+fYW4IkEEFCG0Y9Sxk4eGZXBo/2M/eMnnsJRAUVYRZw/Ow5pIAqeLta5QAqWKt66JJhMpSUJFnqTxb5VdqXhTBonxCmdkC2/sp9kmv/4Cv+SDoPcbwJzlg5OCcmk8GQaeBNQ1EOcCg7rX0xlOa9WAy5NmrKPiO+z18BD1tKOfXgHABYFh5sWohbwAyZkUrAWI1iypbOvja3EvEy2ljjcYZWlmtDzUThvgyRlT6/ebcah3wvQpIG8yG+smMRNlGjmmZ48qdlJAfcjU6Tos/CMnNVGlT6RoCwWFDzGjv0Be404e6wfrww4yOEwaQN0yv6l03qHgQe20gm4bXkLqmYTrL/422nfq78Y/BPJkVtgEG5fl8gkj5kwJKVd9NE/vUghr6p+mZoEdk4rdae9Agr5o9eSrXAKzEQePOengbSQVz3fo5Xk2MT5TTH32AV06miXa9O8kcs3oZzJofRCnlC0HyzdhGzZlJgFD5+cZKhg5UzwTKttoyev6ChIJcV8BlNruujR5liP4hlDhIzgaAagLn5vqV95rRmPGqKzSTxZ90FAQsQuyqMtOscwPnqw1HUfSKkDaVBIYEHRDVnqeeU1QlhJKCEjvrcQ7OrmzN8Sp/MrFA31ME1rNPDgbGHrTTxmOqWCBXMUS6DOZisFZUugYlFYGkZaEQtrAvm8Czs2PYX0hhIhFBigkbTBBzPSXXWa3j3N2iND8vtvto9CmHOiAu6CMR18Fk1MaxdAKnpgp4cd809uZSUq3BS2NXwjuU/Vxdx+fFCj5dLuF2gwSIqRo2fqzXmwfEPFd6iswmYzg6NYaDYznMZ5MoxCOI6HullutipdWRPmrXy3VcL9Ww2upKMk5P1on+nwqkvtea+xYT282fTWwdRBsTdwexI7D8A+sgGI+V/w5HJ/E/qZoZeORgWJvveRtijr/TDPxb3XcZlE+NTF3DxvGO/jWywJOwwIgAeRJW/laeQwU980AWsjxE+30kO210797GyoWzqC1cQb94G1ajCja6Uo9H3MgHN3I7IUBIdBCwe+H5F/D3/9/f4+WXXvYlcbacglEA3tJEX/UbRgTIVz0D2zs/AXlmd589exb/9V//JYD95cuXwUoFEgU7rf4g8E5SgeA8SQ+C2/wiwcBqEFZc2GEbofCjkx+mOTN7EbAigQQHJbw+//xzXLt2TSoXeG38O8kRXit7FgRfBohnNQJluUjI/uIXv8Dp06eFWCBRe89r8Nzo/8knATShw/HQjqyaoGQQm4kHCaVh0iR4Dqk8Mb/Q8liMl4lEXMaTSCTFjrl8Tux89JmjOHLkiIyfhALHTSLEVIQEq0y25xWDd5l1TAkkEku8po8oifXJJ/j8s89w584daTDvaZAjePwH3Hb7sl+8DtMP6mc/+5nY38ij+RU429Ou2Omljd6/DQsYvyaZ9+GHH+Ldd9/F22+/LaTi/SqOhgmQALS/4UHd9BHjg7MTjqEbTSG99yD2vXIG6f2H0Ell0Y0k5IGTD8UDgaPNB27uYrZxWU/ZWzbefw0khO6tABEC5BArQPLYoytACLfwCD1YKPc93Gr28flyGW9fu4krlXU0QpZkM/LFh1qCKAqikd8MkCSDdulMXGVvQzzpz4uEhMr2V/n/g8QZYuJ8AOd3flSIkkECuA+i+OEzpMEVLXdhnurNg7ucRwN6QQKE6Teqh4UmQeRJ3YHl9RX45ypQLkSgaVgehv1mtNSfgIWB6iXXB9q0LKHEYTmSBrQGsIOBPxR9N7CN+XlD7DOApgaoVBNyDVhKA3t97x0ghYgyCE8kIKYegw/WmQOqu3b1CgJym0Veg5ArWkKtawiINBaycLyQw5sH50W2ZDpmIxVW4KMhQM6vVfGHq4uigV5iDxCibSFbADJXwHB2BNGEU4jrFeh7rtiaLzUfQo/AIygeqP7yaSr/AUJmRiMtxubGgQeklgLnArYPEHNmgQsobCS5jP2H6KaBBQ0IaT4dWJfWoFrNFJT425JeR/6urYkz5Xs+zTGYZxmneoaiZ5nKGa4bZkb39DoKecrz/Pnl5/RyHTwCWZD3iba9AkcVeKsAXFdWZB+EFSGJajwfe7/w2KEAaUUAVb1bAakD8EuNQpEX4juWI+tNgX5c4CF40qNJfVcUpAebv3EdoM+16SEUsoFQSLT/FWDrGMh+W/FYe4WG5IL+EYShuXY18GwqVcx61wC+Wk+MHWq+NxIW5tpV7DMzaGKSpla1pw+I4I1AeJB2UudRcVQTSeLntJuKZHzeDnYrCMYTjsbEOpkXz4LtqiMp8gNwQ9Rs8NCnfKmpzNDxWc/cwIuG7l0NGSQkhgHWRZIS6FkaVJfxq+d8xsi+eJVCR9knKMrMf/m8FjgKECDBShipdKKPh+jHLmwFdQeIO7PHq1Fzngi885ySLCSxUpEmnONwiLFRE9qBapNgxr1vSx3n7wkBmkUXj9A9LdQaoAyT2st8YmFDzFJjkBWm/UoB0NxZmcTJPVbPbyDRw1yX8gj1fCWVCobQF9+l9dWX2idU/I+6lJjiOJWdfbCb80W7ShwGKHYpMUUHqA3rWRP+Zt8Wvw5UyCmyUO8muk+H3Hvpda38lgog4pXiGojXAAAgAElEQVR659LzxXFqcpBVG1G4yEdDmE1FMZ1KYCqdRDoWlTjS7PdRbLaw3GjgTr2OaqeHrhtC36UPqMjIywx5Dmy3h9mYjdMFNi0v4OTcJGazqmcHx+9XgKzV8FmxjI+X17DEHiCcARKu5l4nQEjRRsSx0uEQCrEoxpMJTGfSyCdiiEVs9D2g1utird3Bcr2DUrOLWsdBWwgaNTs+yW8xJhqyS0ls8azyXebLUKXqbkHF5SB5MogeA4JhsO8pfzb+aeKymmPZc3S8V/uH9hrPk/MHq6wHQTYAoOnTSCTz7xFVPOLxg/uTIQT9ys5tRe3Rm0YW2B0LjAiQ3bHj6Cj3WGBwoy8bMwkQx0Gi30OvuIzSlXOoXb+M1tJ1eOslYc+VorS+QdSZLNslQLjJGqCUsid/97d/J5nXzGYmKbLlKxC/t3zv6A1fiQV2nQD54Q8FUCdYulNQ3hjAd5tHqDj4Soz5GE5qKidYlUDSgOAmCRASIaZSYSenNX0smL1PaSZKSbHJNeeMWf3s70AQn4SDPx8PMQ9m3CQTSGqQ4FheXpaKD1Z7EKBnf4LFxUWp9thQoaBPvFllAUkbVllwvH/7t3+L1157bYMU1gZbbIMA4ZhIehAsNpJBBkx+EPkhN+v3sYv6tfJiUxlCux45fEQIENqZX+ynxHVCEiTYVPxhKyrkIa3PniZtsTXljz7+5BPpFcOf6S+cC7muQCregwgQY0+zD5AgoxTWmTNn/KbonBMZ/4gA2clS3NX3mjhO+TjpDfTuu1IBROLLgMfDfrUZATKoaRhkkBkxFHlQjSTgJHJI7z+Cva+cQXLvATRjSXTsKHq+lrPy/ftLDm3H43bVPLt0MAOB6/uwQBPpYQmsAQGS0wRIWCAXPoyzcWi55+FWy8EXyyX875WbuFqpoBUiSGbBtkKIWBZiobAAV7yFE0DLVUC1y3/7OcmqSbaGcHyYX+AJebAPUCMEAAygL8CmAgYJgkibbItZn+rL+IYBWRwPkk1JEIMwraIDVJQLAglm71awiwZb9cM771fDloOw11fVyExQN4AtQSw/B171OCJZK8e3LNihECLhsIzNnwVXvU/ZR/WncQTgHYASAwJEQdwGKDUOYSp4jL8KICKAIWAT2BHcQl2rD9ITGPEg89F3PTjCEyggUMBnAb58nCKwEDYjQYKuqa/MAMKs2GASk+shEwphOmrj2fECXj+4B8fGciI3EtfgcNNzUXJdXGQPkKs3cXG1gnKXGughWGESICEBRHXuuQL8Q2EBYnqbECAkxQig0Zr0DerC0y9tEv3BShwhgDTMJvNAIFQDSHo+lUyKoVF1zrghzfx0LpVxLv+7j/SY8bhBPZOPmGmAjw6lwE6OP0JwU/Ts1ZiF2PGrjXT2uxxU+QzhQvo5QTXxbw3ECcynm/Ly7QrE5DpWwBa7sNgDgSm/YsBwQ35thyxaA2Dr9aEJEFZqUCSGssVcG7IeXaE+NsD7hFq7noO+gN4acBMoMoRwiP819A5t0VcVIHyvXBevj9cq0KsQIpRWi1kOInxWlPNaCIdsiSlc71246Hp9WfPqtflDXTCib3ynAQUHn6ZPc+hhEgr+OlM/y0sOoKBnmRfGPsqmeq74MOdI16pI/NhoIeUCAwJExT/OoVy1YXplXXO9GnJWE8gSX0Lix46sbReuqwBw+ezQ5ZtIo7zOyNso4jpGIFxfCkMC/YZkRVevN/q6IrrV++ivXF9h9pnTfsr3cM7NNcstFuMN46sB1PWaEbKBx5FqD0WKGFMa4kQu31V+Lv7uE0smDingnmSQE1LxWvxDryn6r6Y2DC2o9h/PknjI+xCJWRIvgEjYQiTMPQVwOH+uix7jppBAJi6o2ZLYq2ONrFsD7MqepAlmTQoqajIk+xEh9K4QPip+cP34hIquQ6Qnydl43FBYqj9cjxYnKSk7h04SUJKDai9RRwl7nAHOn65UEL+lbbhe+DmOgvYOC2nJar2wqwhVHqPH+3Lt1kKAab8nqc31J73BAvMw2EPNPq+UPGw5p7KR7EviW2qzkvju6S+Xc8E142hiVY3frCm1XhTgrwB0B0nLRS4MFKIRjCUTSFDhIxRG0+ljjcl37DXY66Lj0Ib0VhuuJng4cSRR424Pe5NRvDRZwMnJAg5PFTCViiOmz8y4utzq4NxaFZ8Xy/h0eQ13pAk6VydJEE1WaAJPRWZP4lLUgux1adtGPhFHKhZFlAQIPNR6fax3e6i0+2j1SMIpf1T3IJqmskhgmVpHbU993xNx1dqLyn6h5LpUXOCXvhcxRKYQmK7MKX1YrR8VqxSpxO+DUCnxQf/bkLkqAUX5qsQJ2T/UnMqdQ2B/5X0fYxBjoE/mBBIKDHGqCBDlOdxHVSwa0JrBu4zRzyMLPE4LjAiQx2ndb/WxBw9QKuRSd9FFwnHhlldRu3EJ69cvonLtApxyEQm5qZVbAn2DYR6wzH2muYHe/NaWN30EQilzwp4Af/mLvxQC5ODBg772/gOnY0SAPPXeOiJAHn6KNpNEevijbf5JSkaxMsI0PX/vvfcE2CSRYJob7+ScZj3v27dP5IyYyW+anZNYYOXCozY7D1Z8sEKFY6UUz/nz50WSSZqcF4sizURAntUewT4bw9cTBGo5NoLt7EnxV7/8K5FjoiwfiQQD9D6QeAvo4vI8BIgpF0U5sV//+tfSN2Pw2roB5WYyQv6DiSZJmIHPGMo+IaxgYfUHK1fefOMNaSo+PT0jlSIquWdIC2EnkyuYjQvHcdFsstqmLH7z3vvv4sMPP8Knn34qtqdcllSC+DfahljfeLIgYG5klDh+kiDcB1gJwusguUMSx3+EfgjCbCeXOXrvvRaQXjDdrhCL7GXzwQcf4OLFi0J63W9etk2AyJqxJAPSi6VgZSaQPfAM5l55FfE9+1C3Y2iH7A1SBg+co3tFw78mU7pdAqSnJLAO7Rn0AIkQWlR2ZAVIpefhdquPs3dL+MPlG7herqAbBuxwGKlIBOlIFKlIFHYoLA/A7X4fjV4HrX4fHQE3VBY6gZq+FRbb6zxdFUcIwmhRHGVcBcMqmJcAsaInSH7E+RWyELNtxCJRxAwBzgd110PPcdDpO2j2HTQYW1wCTq6AwIrCUNIqEZ0Jb8gZVQ2kkm/4gB8LuYhbLuLoC2BC5RCOiJJgXcuTRt5dv+KCBI4roEQqbCNl20hFVdZnWFcl9h0XvV4fnW4Prb4jmt8tWOgSeCK4aSoxjLSIBrQDFIqSfxJUUFXCRACxRSIUEu3yuB1C3A4LKCLAgmRyW+g4DuqdDlo8v+OhR8DLklx6nc06uPndgOvKXASJkKDrGwJAgdYENHl/H3ddjNs29iYTODFRwHf2zeJALoMMs7o1Atv2XJRdF1dKFbxz/SaurJaFAGm7FqxQRBMgisTqu8p3+iFLVTJocEXNpiYMeO/v9hG1PCRDQJL2oC3CYURDIbGHgKQCfAI96q07+sv10KXfiJ946IZIGBgCRAOdQgQMsmR5bmcLAsR/d1CiyFQ3SMWD1DWJB0XhIW1Zag4p4xgOyX0NwWUBvvlOh6Six8IHGWfbVc3kaUvaiUcT39VEogGyTLY5fSdqhZALhZEkOWRk5wTcJWjlCknCrw6BWp5PAE+1LiSeSqkIgTAHUauPOFwkeFyRqNEVEFpqhsQp137d6cs6cYw0KZ8DrRASto0I8VAC0ALqkt5SREnXs1B3uL4I/go1JCBtjL1lLAepMJCJhBGjjcK2zOc6gcV+D1W3j45k9Q9g5aAX3/Pzhp4/6q8GbGW1WNh1BcyNhCxEw5wfrrEQYnZYiE5TycLYQD/iGmv3HbRdBy2PXyRDuLzVe21vQIEMVl3wnARQPSQJyHNdMVud92TsI2DbCBviUoOeXMNd10WTcaXnoMM44yo7cv07PgA5gJXVKtZxBJ7YNWOFBLQlaC0VFZYnBEiHa4LxkzbVICyrM7jGGOsY+2NhWyonCHy2nT5ajoMGr99xZZ2p6zeVVYznDmzPQSJkIROxEbdt2UtIGAvZyTXPewQ2hnYYFzy0dFY+47gQlEK2K5vKvYHlScxOS8ymT6l+YIaAV0SB8i2un56jroc+GNfXkowwbttCYHQd7iE9VHsdNLmnkEyX/g/KzyPsS8G9yHIRA79DYk2Ufs15shmdw3Bdkj8h9ENhtFwP1V4PDacv/kGbqtWtyW7JsCflp3yA/p2IRmBbYVn3lH2j7WTFWiQnuH9Q+slC01HEk6SCsd+FrgySfSnkyZqJkQRxe5pwUmQc90Hakc3DWx5Qdx2Zc1N5SWCa9snZEcRpbVZf6aogIY8FXId8lqQfCTghGEJAQmKx6tER5bNQ2IJlKxv2EUbbAdY7Dhp9V/pCtTXholavAuhVxZquRhO7uEjCRS7kIhWCxEvZY0Nhka1qcK/j/kr/IflmKQKVY5R9U+bKQ97ycCiTwKtzUzg2kcdcPoV8LCp7Ktc/185Ks4ULq2WcL5ZwbmUNxWZHqEnev9AX2rBAMp/+xOmhv0Xk+BYy4ZD4d4zrWKv00abc79nsvNHz0HW4ZkhuqeoU+iejoHyxck72CJWAQTqL9z8x10PKspClJLQdRtRWe4VKBFHzIbJyEkcpK0kJsL7EYa4jzr7In8naUZV+ftVXYLf3Jc80wc29m2s+y/0jzAQPnlcloKj9yUWXsa/XU/FP4gbPx3txVT0oT4w6YcWXXNPEh0l3uA9n/TW55x4N8+tmgREB8nWbsa/NeDcjQNQDLKoltG5dQ/X6Raxe/By91bvSNJE3FeYh1JTvbqcCRG4hpBw6JBrwBL1+/KMfSxNcNkIn6LVlpvKIAHnqPWs3CBDeHBw/cQJvvfUW3nzzzW9NBcjjJEBMFQJJAsraELwmsElJI8ra8Pc7eZnKDwLtM9PTOHnqlMwVyQ8je8WHQSOXs5NjC7zGLBU+1HQ60lcjWPFB0oNAPMkFkiH8G2WugnJUDzrfPUCt5+HwocP42c9/hjffeBNnXjsjDceHpaQ2PeYQAUL5rU8+/hj/+/bbmgC56JMx28Vph6WwgufdyDF4iMXiyOVyEkN/9tOf4tUzZ3Di+Alpns4MTvXguVPr6/f7aZgqa6jX7WF5+a4QT5TDoswXK0FISpFUMw/tqjDw3myhYHwXLW4+nOoKHI7/pz/9qewHJMfZoF4eGgRgetgLeMjrHn1MSESuKfb/IJFHUs9UV91PWm1zCaxBDQjvE2QmNQFCoN1KZhEdm0X20FFMv/gyIrN7UIMtzbv5EDsAyR4wKdtdWE/dvO6cAGGvBpHAiii5GdqHoPN6z8PdVh8XV8p4/9pN3KnVYMejSLKPUDSKbDSGVJQECOUmXCE+1rsd1Ho91HsO6r0+ah0CPx5aBKAQRk8yVBWoynkTqR0Bb0wfA0IkCvAgkEKdb4IKuVAI6UgYiUhEMj9jsaiAZ5x9l2AEH75JfvCcfQdV+d5HnT5HUITAl2Q7K/BM5+Dr2gHVcDUZtjAWDekvEgxK6YcgR8eCgCslXl+3i3afj/hAOkq7RTEWjSIXjSETiwp4JQQ9YQyeu9dHs90VaY5it4+1noNyzxFgzO/eYKSO/GoYRQIpIkLBBARjSbJkIhFpsJq1+RXWdlHAOQF6kVsJWQJKrrc7qHe6aPRcNLqcE0dAboJEnOOgcv72XFmnd7OyO2whHYsga4eQtyzRVt+TSOBQIYNjU+MiVRKXrHHFIhAQr7suFmt1fHnnLm5V66j1CCQpCSz25mk6LmqdPsqtLuoEVyzKOKlscFqBBBAtG7U0AUT/iISQj4SRjYQFICdQEyVQE1L671IZRPLDJVALtPoErD00uvRP5a9VDVqbShCTs0//VGCc2rhUBYjKXB1IhW3YTRUlYTKPjQiM50g2djTsIWpbSHCsdhhjdljsJ6CWgHoK2DNxr09CguQVx+y4qPddVPs9lDpd1Po9AbdIkJheNaooRIFbimR0kYtEcCCdwng0KiCdkrVREkQ9uGh5rsiTlXuUkqE9HE1UDqqjCMAmwsBYLITxSBhj0TDSoRBs0cRRQBer6zpCnPZwt95CtduX+SNAznEkwiHk4zHkYvRbAqSs7GKlhZLu4bWtdhhDSKZyjCGkQsrXed5CLIxcLIKETV8Po+V4WGl1cafVxq1WS0BmXWzlV4FsRuOZ+dMzqoXFVPUFfZXEYlpIXhtJ+lOEP4flvCQaVZWXij0k10g+NHskfxXoyHHI/PRICtDOJBhY+RKUXlQyUNyNCHorUoB2JZHKKiYPMTsksYSkLwkQqSzT2vwEF9v0h04X9W4f652+zBtB4KargEhFLamXqQKRag555vaQt23MJuKSUR8Lq6xyZqtznRKUbvS6qDZbEsMI8KftCPIRxv6YgMYksyTmeJ7IENEfy70eyu0u1podsQfXHo9LAkliecRCLmIjH4tI7IySRNEECKtZGMebPfq4iuGVbk8IrgarhgXgDStSyVOVRCHLFZB/QmJASPoNxZim7idEcH481Lp9NLo9NDodWVtZ3uPqfSwTjSDFPoIkAV3GyB7K3Q7KvS4qjBEck94/WCnASrdC1NYxR63deIQESEQRICQiWOGg97x638Nau4tSu41Su4Vmr6cqFDVBRD9gBUEcisgdi0cxk0uLfTwytyRAhK500Q8BDfa86DlY6/Slj0S7z2oW3pcTTGeFhyKluZ9Pp2IoRENIWK6QPoZioPU4Pu7La70elhpq/SiiSUlSZiMRzCaT4h/0T1bL8D5NZMQ8yJysMU53e3D6fcRYnRGPiG2yEc53WOY9YrPCT1WBsgKEvTlK7Z4af6eHsiEuRJZPUyA6UUEaoYeAtG3JdcxEGTdJROl+OWEmVzDukAx1UGx3sd4lGamIId7rkyxJRyLSTH0ibOFAhv0/xrA/r2SqOH9S5aIrKFhJcqOyjoVKFQuVGirtnlTj0LZtK4Rq38VKW/kGCS0mdLFCIhe1MZtKIBcJI6ojKHctrlVFhIUkttU6Lmptkpa8t1BJIUKCSIUpd7k+4PVgk2TjPVDIQo57RSSCSe63UZKHKg4pMtb4u7qf4Ji4p1W6XYlDZVaekKTQsUinD0hy2aDSQxE5TEYmsU3yivca+SjXfATjUZKeJF7UOaX3JBMV5P7GQYtrq0fChXsU4xBjIclEtb+zkpPr1m/6YSpAjNzc6HFse7dfo3ftigVGBMiumHF0kHstsJEA4c0tgyoZbNQq6C3fxPr1C1g59ym6K7eRdFjarLZcUzEieIYOiEYQYGNej2a8zW2uLhsnwPi9731PSZ+89LJo2gd1mTedrVHgfeqdeFcIEAAnjh/H3w0RIE/9xT/iAA2AbySPdgr8PqjnA+eFoKZpek5Jmz/84Q9CJJiqiZ1IjJkeGlzHBK3NF6u5CMgT2PalT3a4biVjqd8XALa4siLVHkJ4XL4MSvKwyoKg+zorPnR/j2DfknuJJA3N+4D+vXJT+/fvx49++EO88cYbeP0HP5B+FKZy5X52kZvwoTlfLRZx/sIFkQ2iBBZlubpdNpVXjQ23+/JNNgT+D3MBvLm17Yg0b3/tzBl87/vfl2vgPJBo3i0CQR6mmMXYaGCtVJL5YFUAJdRYQcRKEDUHzNoz9h62jn7AD1yE8SPGf/aM4X5AIo3SXqxwiUb4kLpDB9qukUfvu68FSDyy/wv76vzqV7+SOeaa8yXPNpFs24oAGZxMZb+SAAlnxpCeO4Ds4WMYO3kaockZrHth6f+hhAW2MfffagJESWzUex5Wmz0slNZx/vZdAfcmxnIYzyRF65oAoWTaExj2CB65Un2xTgCw1cOd9QZulspYbrSkn0jdtdDRVTimGbLSntZyHRS+8foC1hDkGCcQlE0JqDCTiCMfjyARsVUWtoCQupEypVKYeei6CuzqOSh1elhpNLG0vo679TqKjZY8jFMaQ1SpRX6CD+W2SPPwHnQ8HsHBXAoH80kcyCdQiNsCJjHKtgGsttpYWCvjTqWKUm0ddjiE+YlxzGZzmE6lUIjHfJBAZMF0gk6vT4BAgVUL601cX2/geqUm4ITKlCSwqWphjByYyo4nPKIkTAhaErCbz2Uxm8lgOp3EeCKGfFQBtCRHuFaU3r7KJuV8kJSqE1TudLFSa2KxVBVbMHO+ycxQIQWDTZXVuIP/3biglaZ3xHIxlojhABu+ZpKYjcUwEbNRiNhix/FkXGzBe39ZcQS5OSYCVbRFsyWgJIkYkbkJhQQ8Kbb6WKzUcXl5DSuNNtqUwBJgSMnG2C4zgYFs2MZ4IoGZXAZTmSSmUlEB3wiUKbBOyUkJAUIiigSI56HDCpyeh3rHQbnRxt1yTYi9W+0myk4PHYkhpscCJeFUNrLo5fuSPUYCy5AgQQvpjFctu+Xr3Ls9JEMe8rEwplIJzBdymOW44yTObMTDSkKNYLF6ZlE3AiIhJBVOBKRdVDp9LDeauFGp4HajjlUmc7C63sQ26aGhjiG+4zrYm0nizN5ZHMpnkGG1vPxNETk9yrM4JB56WKg28OVKCXcaLXRcVQWmsobVcSbiNo6MZXEon8aBXBJjzFLXD2oE0mg7Vjct1Zr4YmkNi9UmakI+sozKQSZqYz6bwl5+vpCW9c0qGMYPfr7c6clnlip13C1V5eKn01nsyaexfyyDqXRMyC7GHF4fybNbzS4uVepKqqbe0j15grvC8HakrptEoar60FnWJFwBpCxgPB7H3mwWU5k0Cuk4svGIECAxgrm8N9LNuuU4BC5dT0iQRs8R0me53sRCuYrb63UUm20Bz61wVIH3KipIXCHozSoCEmBcyzOpJOZzGUwkY0jGbCHJ4nptS08cHVPEn836JllAYrXRxp1aC4vrNSy32qiwIsP1u3jovHqVUU+bM/FwTyqJ0zMT2JdLIxcnGSGdJGSdMDas1mpYuLuMVqeLTDKJ8VQKs9ksxhNxBcKSZBTZKAgRx5iy2u7iVqWGy8tFFGt1IZ5Z6TGRSkks51xOpRNCgNCmIoWls8SFkGP1UN9DuetgudnGrco6ltZruF2vC8Ddk15BjJVcmUrWiOTnvlQC+3MpHBjPYDwRlUonLiHGtjr3gmodxWoNa9Wa3IPPT0xgWttaAcoqk57nZ/Vgtd/HSrONBZ6/WsfdWh2dXg+pkI2pZEIaXe/JpjCZjCEbI4EUUmC0VDxp0lXsYgnovdrsynGur5akV0WNFZMEkDX5Q8KCvlewQ9hfSOO5vVOYy6ak2oQxVKpaZI0Ba50urlcbuFau41qpKgA9JeHEGlzb7Mfk9jGXjuPkzDj251MYj5HA012A9JplNVnZcXG9WscnSyu4VWsIYck4F/M8TCUSODYxhv25NKYyMaSjlJAdVH+UGm1cK1axut5Ap9sWMnz/RAGz2RTG4rbML4lqOS2lM6WSz5I4Vu70cbvewpXyOhZrTSy3uwKcS58NjsEnQFzZRyZTUezPpnB8Iiv3AgniSoITqepM7it3m21cKFZws1LHcrMJVl/mouwZksLBsQL2pBOYioYxFY9gmntnzJZKCvqgqfSjaZgwUe52UekwaUERBxwTqyianiVN0nmeW9WGkFp8RknaFuazaZyanZAG6GmpvFFrXe3JIVR6LpZqXSxWGrixWkWp1ZWKGJWUw3sAoUuE/Ag5HSRCnqwzSnTtzWawJ5PCbDIu+xzJURWLdEW+L1HGKj5X9ta1dht36g1JOGBj+NVWRwgv3m9YIrGmaX2tWce9NeY4UmXCuZ9JpzGXz2A6lcREwkY6qu4zVL8cdYfA6lvGP1ZtqfhHUqyD5Vodd2oN3Kk15Xdct3KdQXlQsY5+ntvGLfno0Wpkgd2ywIgA2S1Ljo4zZIFgzo1i6bmBR5il1FyHu7qE2sIl3D37MTp3byHZ6yFCgeJHIEBUcrAnfT+YLU7Ai7IzB/YrwFHY6vu9RoH3qffg3SBAuGFTkog9GQiGUhaHkkTf5NegeoErRD9Um+aim134JmshSCAOkycENFnlwez9//797/Heu+8KuMneDua1XQKEx6ZEEbP0KblE4oDSV88cPSoNzwl48eFi0Bx0+zNngHb28SDRQaCd1SocN4kQ/q5KfftWS6oSNntthwAR4CgArB/Yvx8/3CkBEgDOzDhoY1bUUFqMBAgrbFihwp4kj/oaDHfj5PN6WUHHKgrG0r/5m7+RnymTxSqcnRJp9xunmRtKI62srEj1x0cffoT/fft/5Wc2gG+1VE8QVeW9NQFizsUeMiRxuCf8xV/8hZAhlPbKZjLKl0YkyKO6z44+T6JjdXUNH3/8kfjxZ599JpVYnPuHqQBRj5d+pJEHO2baRQuTKBw4iuzh40gdPQ6MTaJG8F2DgyMCBMh4PRzxJbA2VoAou4YkU77a7qNYb2KpXJV6hGn2dUgnJdOWAJhuxav1+4EO5TT6DsrtHpbW67i6WpZsysV6G6s9Bw1WgRjhK139YRT/4yJv4Umm53QyhrlMEvPZjADF/HdOsqEV0KQlsGXy1f2fBv9diAyWAJHNFhYZO6s1+Sq2OiojkZmX1OAOECAEfKYTUZyYyOHEZBbPTmUle1b1RPEEYCFxcL24htvlCkrr66LvvX96CnP5HCaSSQFb4sxO1QC2xj8UQOC4ki27UCPoUxN5jVu1poCGlMboU7OcWd4iC0Ypl75kkVK+hJnTBMln0kkcKhQEJGUT2EJCAcIE3whE8mXAUSq+UzZKAL2+I5U4K7UGbpQqAlDerjew1umhRvBWyCCj1G2oj+GUo8E6I4VEOZE9mSSem5vC0bEs5lNxjEcjksEsUmUE9EUvfNDQVQHPzIwmOaMkVIwGOkmOSt/BrUYXl4oVfLxwB4vVBtqsLhKND0pGucgQoI4wcz2JuWwac4UcprNJjNM/CPJRdoUgjZYpVyC1Aml5PsryMDu42XVR0QTIzfV1XKnVcLvVlAx2QwypbhOsGVJ9KESFTE/qAytA5L36ToWkDcF1y8V43MbeDIHaDPaP5TGXSQlZRBJCAzQAACAASURBVIBPQDgCS3ITMSiw5Hanerl4aPUJbDk+AXJjfR0L9TpW2qpqg9UtjqcIPiaKSCWV08MzhQx+fnS/aN7nbFskTUzja7F7z8HtZgcXVqt4f3FZAFECfV3dJ4XyNxGnj7lUDM/NjOPkVAHHx7OYSsZg69slZqaz+qMO4Fqpjnev3sWl1XWU6N/9vhAgJBQPj2VxbDKHkzNjmE0nENc9FIQAaXdxs1zHwloFN5eLksW/f3wc+8fz2DeWwUQqJtU9BFTpVQTJr9e7+GK1ij8vLuNmte73Hxp46/AWpaoHSYAIBeo5iMEVv81HbAFG59NpHCwUMJNNI5+KC7BLgJxSYqpfyyB/QgTNhKQicOoKubdcbwkBslBex4LEna6qgBPwUUvmeI5kdo9FCKjHBdwkgMqviVRCCBCf/DDn1JdiWtGzqonrm2AnK3dIPF1nrKvVcavRRKnLfgjsacHx0peVH7PSIO25QmS9tn8WRycLmEzEhHCR/k+eJ9Vpq+s13Lh9VwiQHCuI0mlMZTNC9BLw5ToT8hskFxn3XYn7N8tVIcxJFLe7PakS3DtWwHwhj/kC5zGuJLB03DJP51yrXKNcf+WeKwTErfI6rpcquELiudlGXexIkFwTIJ6LiVgEh7NpHJ/I4dTcOOaySenpIGNj5V67qwiQiiJAbDuM+clJIUAKcRL5BJPV8xF7JnAPY5VFsdXGjfI6bqyVcW11De1uF/lYAnuyGRyZHMPeXFrIqjSrPyTmaEJeFaRKrJH9kMRlu49blTouLa/Jfni71UKp70pVKmMg8ZFMyMJkJIzjkzl8/5k9ODSeEbKXhBVjj5CMBPpbHXxZrOJcsYwvl9dQbHQQCjGph3SQqvBKOX0czCVx5sCcHG8mFZU4Y26YaGtWZq70HZxbreDtq7dwtbSOtpAPiiCbTyfx/MwUjk3msX8sLcC78LI6lpIAubpSEQKk1+siQwJkcgzTWcpK2SJHqAB6VeFp5pdxbL3n4najjSulddkPr1XrUs0llUu68T0/R5KQx9qTJRmTw0tzk9ifSSGl7cJDs0KwbQGL6018uLSC88UyFqrrQoCQLDk8lsdzs9M4mM9I9ZpU3IXpv7qnhZEP1LFX+YD54vpWF0Hypu4BC9UWPl5cxeXVqpBZXacnxzw8nsNrh/bgyHgWeU3EK9kwCLG02u7jarWNi8UKzi6tCGHbE9JKrU2pgqVMHPpIWn2peJuRe6A09uezsl8wPmWjEelbY3qtKMpd14qyJ5Le8yudjuwVC+t1XCpVcXO9KRUyJMylV0xAdpN2pq/lQxZm4jEcyGWxN5/FnlxWCEtW7SUirKoM9HYJnJMxhpVIJKXXWm3cZfJLtYZrpZoQRlzPLfb1CRAg6t5tRIDs6CFq9OZdscCIANkVM44Ocq8FhggQ3URJdFXbdYQrK2jcvIzbX3yE9u2bSLTasCWTWekwb1cCaxgI47+p/U6pE2aO/+ynP5MmvsPNku8Z74gAeeqd+FEJEAPi0zcI5BLQJchOsP0bC4IKYKzKlfnd2MAnEDab9aG1oCoBNpec4vEqlQqu37ghWfv/+Z//ic8+/dSXLtou8SH3nLqCiw3PX3rpJSEwWcnFBtzS8yMeH1RyPQRozQwdqVRZXJTqAvaa+Ojjj6TygxnpJD5YHcL30df8h+dNwHbjL1sB8Xzf4UOHpAcFqyfOvPbaBgms4XPc44f63IymHF+5VBLA+D/+7/8VIoSSXbT/43yRQGA1zve//338wz/8gxAJJKlYBbKb68aQIJS8IuFx6eIlkcL68KMPpfk7JbLU3OiGwtu8aMZ+jpf7AElPNqOnf7EyxPj1Ng81etvDWsD3YwskICl59cEH70sFCKWwzLrbLgGiHplU9m7wToMPj3y46obCSEzMYProKWSOHEfkwGE4uTE0XWqmUy6J2e7buJhtvWkbx3nibzG20bnG922CvpEAmU9Qaob3YKZ1b0hkgyjh0iRx0e3KmicYSOkTgl+mqbI8yCppeQEDmUHM7OO1bg+LOsvzi7trWKg1Ue6rrFjdeleAbcI2BCEp2TFFkDiXxJGJPPbmUpiIs8qB8ishAdYFgDQP7tq2Opdbt5JVckdt1xXpkrVuF7cbKtOUchbMKC63eui6lOMgCMAsf/YZ8DAbj+LEWFZ6opyeIUAdF9kQ+hYJhWq7i+X1OirNJlrdLmKRCKbzWeSTCSTDtsoC1g3Rg9Ou9mECTi5We30hQc6tVHGFoESlKkRE14oIKCEECMF+ryd9D7JhYCadwKGpcRws5ARAn4zHpPpG5EXEJoNd3Qf8dacJ1RheZahTkme13cHNSg0XllelCuVOu4P1PnXHVVZ1QCxHX8IQMa6Bp5Tl4mAujTP7Z3FiMoc9iSjylOWQXhGqose0Wed0DUBO1eZdxL000CWgKwHwnoObzQ6+XKng/Ru3sVBpoBVSoCwlmLJhC7Os0hGwkwBkBmPJKChhQ1tQ+oa665It7xMgJlqocxoygZUnbUoGdXviHxeYtV6u4nq5jGK7I8AkiTrXskU3XfVwCAI2pvpjKJiYniECqqk+NhmbUjRRHMyn8ey0yqieZOVHxBZZKNUQWmXy+tYOmN0keAmBQ8C738dap4Ob9QbOl6q4WiHJV0Wp3UdPaCL2M+CYmdHbwYmxDH557ACemxoTkF8RIMoeJEAofXWr0cGXqxUhEq5W6gpoZi64xz4fLuJOF3tTcbw4Oy7HeXYiJwSI9B7QJBO18WsArqzV8cerd3C+uI5il1r/JEB6mEhEcGw8i5NTebwwOyYZ2ZRIUyQjBMi/22jhDrPuV9dghywcnJnCLOdZpKHYP4TZy2rsq90+Lq+38VlxHe8sFXFz/V4CZLPnU9VTR/Uairp9pCxPpMgINB6fnpB1tifJCrCoyJJR956xzic/zEH9PiIq9nF+TCVEsd3DYq2By8WqrDMSEtVuT0BH+kTM62MqFsXhsQIOFXI4kE9LpRvlhigdxGsnISaNtQOr0kR3VmqomKt6rjDWlXoOlqU6oIZzy6sCAjPrm6Svx54qjHUkQDwPWfTxTD6F7x/cgxOTBUyzaXNE2qFLFQiB9gblc2p10flPMebwfooVeLSJ9LVWY5NrJ8hLks51sVJvSqVDcb2GZruDdCyKQ9OTmMlmhcSm5JCJWybiGJNyXgk+Nzxgve9IFj7j9tk7RVwtrwtRV5PrUWKG3DtIgDyTS+PkRB4vzqsMfPqVqhAAOgTcW125nmanK7Jd+VRSxkW5M1l/xJ81YSLX4imbstpisVLFpdt30e71MZPPYY7gMIkqyiex35DMqSEtTY2P8lHVfpzSeyRUOpKJf2mtirPLa7jZaGOdCQFSYQZkQxam7RBOTuXw5rE9eGY86wP9Us3CcbEnYLODL4pVfL5SxhfLq1hpdABLVRjRv7ju004Ph/MpvH5wDs9OFTCXiorEmgkrHGXN8bDc6+OL1Qr++/IiLpfW0RQCBEi5DvanE3h5bgrPThZwaCwtFX/EZ/hZ2c+6Dor1jvShYYUfJeLGSAhFbcTErgM8RxEgymeFhPYYd1zcafdwtVzD53fWcJ1VCiKZSYBeRVtWxozFbOzPJfHsZB7fmZvEwWwK6QABQilHEiA31ht499YKvlgp4Vp1XZLZ9qb4uQJe3TuHg+xJxX4+TMrV65njkqpLf/70fYwSotLdyJR3CpnlAdcrLXxwc02IjKW6IkByNoSgef3IPI6N5zAmBIiqblXzFsJKu49LlRa+LFbwydKyEJZd3ZNLUSCKkM3YwHTcxr58Cs9oom2S+2tExQbuc8G9gvMV3DeUtCF9jv3QHCGWrtVauFxex4WVNdnvSPDRlxg/JKGBRGLExoFUCofzWSFF5zMpFFipxbhLwkXi0b3F8+beTxI9uHaF4KKsWgeXynVcKdVxdY2xiBJraj9XCQRy5/jE75BHJxxZYESAjHzgMVngXgJEcstYytltIlovobV4VQiQ1q0biNbrsLt8vNxZE/QgAGky3Q1g98rLr+CXf/VLnHz2pDRMJmB339eIAHlMfrB7h31UAoQjIXhDCR8CoQRBDx8+LITZbgK5u3fFu3AkLS/Em8ANBIjWWL3fGXiTSnCY6yaTziBfyCOZSCIU0KX2pa+WlkTH/89//jP+3//8j1RWmKbnOyFAWFVAiSsSVKyYYONzVuiwoouNBTdUcD0EAcJKFUpbEXD93X/9Du++9y7OnTuPleKKT3gMExtbERwP+jurzgi+nzhxAn/1y1/i+6+/jtOnTmF6ZuYeSb77SowFCBAj3cVqFcpgvf/++0KGEEx+GKmx7XoX5aJIEpKM+sd//EdpKi4SUtHorq8b2kGIKgJSt28L8fHBhx+IpBr7srAKhvO4E78yxBr96PnnnxcC5Mc//rH4GfcK+t3o9ZgtEPBjNjtnA3RK5f3mN/+JS5cu+/O5EwJkQIIMHqH4QEU5CRIgqek92HPqRWQOH4M7tw+9dB5tj4A+5WEUWL/la1tv2vIoX8Ebdk6AmB4ghgBRgJsiiyiDo5qZq4dsghoiAeM3h1aZ8abaQcARaaZLgMVFsefgSqWOj5ZWcGmNABa18fkuBZ0KCMnM/hAwk4jiYCGNw+NZIUAI/DOzkln9Cljf+JJp9OdS38hR9khXFhBIa3pAsdPFzRolQ9ZxcaWEpfUGKm3qUzOrVgFpMc/FbCKKZ8eyOD2Zw/MzBcxlEpIlasAnNnmvtVVTcTaP5t6UScRF/51goIhYBcCIINjEoRKUYIb83RZBn4ZUOny5XMStWgs1LySZzarRLrMxeyjYFmaTURwcy+LE3JRkgU5RAzxiZHgG9jAghP/dgLP6u0iUEZxwPSzVGji/vIYLa2VcqqwLMMdzU3DLSJMNN5M2Z6K5VfNuD4fzaXyXAJsmQEhgEXyTdqt6/RhNd+NTqimy+TJgk/IvVgsYAuRdEiDlumiu80XJE1boHGV/kbEcTkyoCgJmb0smura7ADRBN9FAi6EWjH0IEvGcJIdW2z0BiJgle35lRYD0EnumUAaKkmkepbxME2tNfPg9QO51SuntIBUrnhp3Ko4j4zmpfDg2STAyjrRulCtkjeFShuAgc6tjqkKMu3PM7Nlxt93B5UoNF9fKuFBUflTtsdKN/QA4ZhIXHTw7lsHfHDuA56fHRKKMoK+sb/FJSwiQxUZbgNA/Ld7FlWpD/JGVQRxbhP0/nC72J+N4aXYCz08VcHIyL9dFQJ0vZqcT1Fz3gEulGv73yh2cW1nHsiFAvD4mExE8O57Dc1N5vDQ3JmSeIUAk0YOVY50uSo0mVkVizsKe8TGRU6M8VVR6Pii5GMaX5U4P58tNfFqs4v07ayKlQym8rcI7G9HzfxFmWnsOxqNhAUqZKX5ydgr7JFPclmoTAzQavM609A6GHUPwqd5JqjH0OtdZvYXzKxVcWK3gYqksEnocHXX9Reoom8Lp6SkcGcuLTNl4jD1aGGMHlUCK/NoMJlQrVGTeNDhLn+B5F+tNnF9exSVWLlQIPHbR8Ww42ocJdubAyqAU3ji4BycnxyRTnlUZ0k7AEBpsRN7jFUFkrEgEGUImGP9ljCJTpwjw9W5XJHDYP6TV6SAZiWLvRAGFRBJsqkzwWcX+wVdQo0HkvUhc6EoUSiWx0oGZ/VyjKxpI5acNAXIslwH3sZfnJ7Evm/AlkngeZqdTGpEN0AnSMiZRRpESQkb6SNQUdeBQxAXBXKDhuSjWG7ixUpTPT+VymEynhAxIk6jSjbrNJJnY48d+yhpp25Bovtvq4uJqFR8sLot020qPkltKgokVIDO2hdNTOfzo+DyOTWgCRMc2I294u9HB58UqPlsp4bPlVSxrAoRkLSvs2Gg+7XRxJJfCG4f34PRUAXtSrBwI+3GZ3kMZrjs9B58Xy/jd5Zu4uEYChOVVnhAgB9IJIRxOTRVE+m4iER0kqJLYcdjUW9k0HCb5rCr/DKE7EBtVEd94sSJeQ2i4QMUlcdHEZ0urUoFGEkMlBCgChPM7HrOlmuX0ZAFn9kxpAoS9KtQaIAFC+T1KS/5pcVnscoUEiOdiXzqJU5NjeG3/HA7ms1LlQGkq33+HCBBD6Bl/VhWKauQkBWuuJkAW6I8V3GIFc7+LQgRSgfTDZ/bK97Ewm4cbAkTJZy23+zhfaeGLlTI+WlqWCtCuyEJx/tX1UCZxKhHFkUJa9owjlBRLJ6QPGhNAeO8lY9SVgdzXjV1VPND7EQknkaezpGcJiaYrFRJNiki802phnUl/vN+wgByAvckETk2M4/iEmu9pxl19v8dj+V8b7rvU+YL3OkTzeJ9BsvJ8qY5zrFZaLuFuvaN7wEkZnB7oVtH6K7iFHp3yG2+BEQHyjZ/ir+oC7yVAzI1OpNdGolVBe+m6SGA1bl6HXS0j3ObWoh4w1IOTCt4qzppHp42B1n8g0xnuBFCY7TsxPiGZysz0J+hFYDUWj92faB4RIF+Vo2z7vLtBgPBkJDyYDb5v715MTU+Dzba/qS8DKBM8p/3kwUU3L7sf6WOIRNqFUkEHDxwU2TCC4NL7QZMglF4iIE1C4be//a1UJFCuqFgs+s25d2JXSlyRLCDAToKK1TmUX+I4HrXfBK/Jzzx//338x3/8Bz755FMUV4sP6D2gMpV28greAJI8KhQKEofeeustqWiZn5+XWLRjwk1X8ZAcYHUEKz8oM8YKCZIECwsLUgkykDvbyagf/F6SHZSJ++53v7s1AWLs9Qjx1PgsZZHYp+WLs2fx+9//Xqp2SK4RQN/pS7LW02m5Ds7HX/7lX4q0GqWxHmo+djqAb/v7DQFCwG55WXz3vffexf/8z//g2rXrvt+adTG8Pu79vXmQHjgcQSU2JxYt6LCN9OxeHHjxVaQOHUNrfBqdRAZdKADIv7G437z4636HAeCpmeeHJUCYka7ywgWskOx80hPqi6CUNKHWALM8bGvhUtO3wjzTKi1rS+QsKLG0UG/js5UKzhUrkv3K/iCqlTUlH/rSxHYyYuNQIY3n90zh0FgWzHjMRik7o0gXI36oAHSVMR6cIZOLbMgYShAZaZaG1nRnNYqMYbWCa6vrWGv30Q8LhOUTICfHc4oAmVWa4UydUVAMs14JojkCrPDf9M2wraQZ+Ysg+GUEpYL3qQRtmXW5zmxgZr6Wavho8S4ul2oaKJajirxUDn3Mp2M4MTWGZybyOFhQkkNsPE3Anxm3yg5Kb958cYwCSEiGtiar9JwJCQJP+qMssuphrYKPbi9joVoX3f2OQ9sSYGYTbXXfPbwK+G82imbW/IF8Cq+aChA226WUDOVulbhYoKrBwMikRkxWtAZMNdiqpJj6kjVKoFMqQMo1kQ1iz4exSFiaq788PyUEiFScRGzd60PLoBlIJZCZzwtQkkVmPFrKijGD2bkid+NiredKhdL5lRIulSoiA0XJkhZBRc9GmOCxTI/xPvV0MvySdSFNph0hOSZjNg4Xsnhx77TIP5HEYSY2bSigr37QMdUw/n2HBmTFj2T+BpSUIi40wdjt4Ua1hs+Xi7K2blRbqHRdeOGIgGokQE6OpfG3PgESRpwEiKwPBRySeKI/KAJkGVc1AULbC+npOkg5PexLxvDK7ASe0wQItekNAcLMc0OAXFyr4f9dWRKZnuWuatzOdT6ViODkeBbPT+Xx8uy4ECAEI1XdAeXaXOmX0WRz915XrjsTtyWzPMbm3QK/EhINiezNnRaB4Bo+K1bxcZE9UVqqsfQmsThIWKinSvYacpAPeSKpc2pmCkcptZWlLFkMCUsBuRIK9TSpmKMkbcw8iV+JzLOyFQFoPs2SeKXED0FSShWdY0VEowHP7Uv/C/rEsfECTk9NYD97jVCajFnWRs7GNDvXmf/+dem1TGkhvlfZTsVDkVyCJ82Zl5qK0Pvk9jKuVRsodz20dMs4Vttl0MfRfApvHpwTgHiGCU8RksGD6yWZRBkhXr8dIqk2kHjieMweELzloztT7q/R66HjsKraFcnCTDQmJIr4vOwP6jwb9pGAlI9UrmnSmIA4QfJzq2V8dGtZpHxaJGy5ti1PKkBIgJzeQIA4ssZ4BhL5BIL5fhUfVcN31e1CvfSlKfxB/q8y9/nFpuWVVlMqkDPxBBKRQM8PP8CrCzJr1UhDKj9RPiPrw3FxrVLH+4tFnCPg3+iKBB2jVDoETIeBU1M5/OT4XqkoEKknLb9HkpGVcgSWSYCwAuTT5VXc9QkQ1c+JVQQpp4NnhACZl/U6LwQI1726YsZ3VoDc7Tn4zBAgpXU0tAckdAXImbkJIVCOFhQBwmMrQjas7Moe7VoaUNnQkFsaudHVf4YMocXNvqXWCddxF4wZ3Js/v7smDdlbQqNrAoTSeZoAeW3PNA5mkkhaijDg6Tgiyu+RAGEFGwmQy9UaepTxSiVkD3113xwOkACxLFUdpOMO45fUPmobGwLQSEmqKhDlr4YAWai08OGiqgAhAdLrd1CwIZWQPzyyV2Q0DQFi5p7VhMttB+crDXy+UsHHmgBhbxBZX3q/mGCFYz6DF+YmJEaI5JXppaJZOiGQtAwZ5bqG93zuvWFJGOF9Aiuf1V4hMoelGs6vlnF+pYjbzab0NmNFyZRt42gui1fn5yQOzsSjyArBp9ZGP6SatPv20OvE7OxGjou25Jh433eLxGWxgvOrVZnflWZPESCmwdWmdxhPzY30aCDfYAuMCJBv8OR+tZdmbin0g5hm/uVG2uki0amhe2cBK+c/RXPhKqzVFVjNJiyPt7c7I0BM1qgB/5iZzKx1Zo+z1wMz/aempyRr+b5pQY8A2H21dv72nH03CBD6iAGmCXwSFKW/fFNfRlaIBIipADEkyINknGhrgsUkD9kzgaDxnrk9iERV82sei4A7gXdKX/3617+WagSSH6xG2MnLVJocOnRIqgxIFJAEITjNhue70WuC4+XYSNaweuL//J//Iz+zmoC2Ma8B8KofEHaIfzKMhG1bqgpI3vCaeC0///nPhdAxTdwfhgBRj1CQMZN4unbtmtjeNAxnfxD+jSTJbr445qAEFv3hvhJY/pPko42A88V56bTbIlH2zjvv4N333hOSjT5H8i04b9s5m/EzVn785Cc/EUKH10LJtZEU1nYs+PDvkb3ZdYUYXbx1S+bRfN26dUtXgKisTHl8Hqrw2j4B4qIXCqFtR5GdP4DD3/keUgePoprOoxlNoq8hx43iAZtcl7/udxgAHt5Eu/xJget8gTBWxpjfSC8DhEV3P9gDRFWABAgQSibq7g0EF5gJ22I2ruOg3e8JCdB3VYeERJha32HJhpVeFD6IpUgTPmDfaXdxvtzA2ZUKPr1dxN16UyBygjG218NYNIyDGTY4zeP5+SnM59JCisQEXFRAimR9U2LFYWNvV+Qd2BhawVmqgTT7g7DxKgFekSUxwKCWDlnpdHG53BCg5dOlomSMtwWqB6Kui7lkDKcmcjg9lVcVICRANEBiYjBBGb6fYJRIvvRpExdsdE4gQu5zQyGRionbYURFq5tAqs7I1EBxncRQtYGPFosiPXS11kKp2xd8PRMGZqMWnsmn8eL8NI6M5TDDZrvMwtb2JeFHuR32fqh3+yJv1e476Hts9M4+HCHRfM/Hqf1uy7+5/3OHIODPfixXKut4/xZ7NVSwXGcfCRcumwyL9JO6Md6MACEoEocrmanPzlCaK4OZZFQ1QbfD0sCePQLYbNtIO7G/iQBVlBFhk9lOT3rFsBEvgU7+rd5XvQzYO+Hc3aL0LPFcT/qfEJg+MfH/s/ce7nFcV7bvqs45IRORAHNSpKJlWQ6T7PHoXk/4H+d+b+7Ms+fZY3s0Vs6ZGSRyRjc6566q9619zmk0QJAEJdmWKfQ3HMki0F11zqlT1fu311ppPDU2hOlkTLzKQzprRWUiqFyRmm3LOmXuBIuvhBbsmiVE4Xwo6zCVT6KKccoKhAU3BvHO5cvSsX+FFkLlBooOlRC0JuN65eBrQHiPLxR8Typ4Qq4t8GM6GceZgRQeHx3AOK1btJpJAtWlY54FKhf1tiPz12x35NriQuJxs1Odx818BrFY0wVwFjBZ8K7BlWyE67k8rm7l8cXGDtghztBZXl+0wLqQiQsAeVwssJiTogCI6ZwW5U21jivZvAIgJaUAYdcyTzPg2IhoBchTvQqQSKjHAksV/qkAYSf5a7OruLJdxBaVNGzBFwASwIW+BB7fB0A0cpNCKtUtLKCxA59jLYU8/pH2Yxa9vehoALJGsLqRxxfZIq7slCUL5UEAhPcT0Tq5bbGXOxb2CVB7cuyYWFGxmB7tUQYY2MRrjdd6ldcZ9x6xSuXxASGvF1Ev84m8AkRZKGS+Ai1urm7u4GauINdaqV4Xqz+C1YsjAzg3kMEJZtgQuIiaYbfwzmuCe12l3RELQioYOCY8fu4p3G+ZDcR/Mpuka00ES/bqIsOtSxV8vLalCu3lugRP8zohoKQFFgHID46PCgAZ6QIQvd9qJR0hCG3XmqKi4N6rzp17HfdcXk8M1xY7Pk0RFFhUtn+8vrg/C1onoOm4ss75PlSnE0RwXXOPIuiSfduo1iSrBWJ5Jd3z2SLeXVgTq6Z8xxGFCD9yIBjA6WSsC0AmqQCBLapB2cME5tPykLZuBL08BgfNjo2WfmamuoXnEOEzfE+GkBTYXWY4qWfrAIG5vvYYNk01IN9HzsWCnAPvh/wTpF2bBpc8EmPVRBD/2XoeX24VcZXrtt4SGEnFwKAXogD50ZkJBUAktF5x164CpK4ssD7fyuPTzRw2qg3AExAbwy4A6TTF4uzl6TFcHEpjPBpUDQ6usrhkGPVeALKIG2KB5ZVnspDTEQXIs8cGxPKOyjsquAhAFMRSd3qTvcV9nfOq1qotey9ftHLj/qXmV+1fBrLJ/YAAttXBUoW5JgW8v7QhgKgsAMwoQPwCQC6JAmQIxxO9AETd0wSAFKt4d3kTn20TgFTQcGz0h0MCPs4PD2AsEUXc40HSzQfojQAAIABJREFU7xVrp5i2L+M93ihCBOA5rtybeG8tMVvJoSUX144Cm+vlBm5sMuOHRf0qbLuNjN8V8PHKiXGxB8x4lQWWAiDcawlA2gqAbBe6ChACEM6J3+2gP6DuF7SkuzRCJVNUbNHE8qqnoYOQuMT7Z7sj9oKyF1mOKHD4/MOxZk4IbTmp2eE8EZxxnBerTQUSl1cxXyiiZNtiaTcRDuN8fxrPToziRCqBJI9fy2FE3cc9zXEkHJ62kY22I/DLa3nEJjDMP1TrevnsABRtGyvlKq5s7kiDx1KJzze2yh6R3aC3PvgNPwIfvd3RCDxgBI4AyNES+SOOwN0QhJ0yPruNcLuK9tYKdm5dQXVxFs76MlCuKAAiXVb66/oDFCC98EM95FCG6ZUC5NkzZ/Gzn/4Ml5+5jMnJSSRTySMA8kec7T/2W39TAMRYE1HN8KgXPs31YTItjB1Q71zdy07oxIkT0ilPKMHiPYGIsaFikV35+H8oKoTXX39dgsT3A4XDrIl4PC55DIQtP/7xjwW2EH4w94Nztcf66jBveFA903WxuroqKoI33ngDv/nNb8SGh+PyTaomOL7GMoqFdhbZeT5UttCCyYSHf8XTkGM1WSZUghB68JyYvcKueoaiMyvkm3yZQPreEHSTqfTQIOchDsxc7zynxYUFfPzJJ/jtb38r57m5uSnB2Q/zkk5tr1dUTVxrnBuCkNOnTneBTvf9joD4wwztfX/WXF8OC+adDu7cmcNr//OaWLhdvXpVwGRXvv8VAQh/jQWXDhy0vT40giGkpmZw6vkfIDJxAllfCFVPEI7FkFDdZHFg77Y6lb/86X94AEI7G2aAsEDC7nUZA1eMjMQih8W8XMeWUNjNShn5Wh2Vdlv8+PvDYYzEIlLcVRYuqrisujxVYTrHsOJqE1e2C3hvaQ1LhYoUV/lZIbctAdqPDw/IF3/aPbHT1M/ipxRBjRLFowKGqw1sVRvIVhuoNFl4ArweLyIBH/qiIYynIqIeYaFZlBLmOKT71sZWsyOFnncW18Wqh7kTrQ49+V0FQAZSYtFziQAkugtAzPlIF662nCm02lIMyVUaKNcaAkFYFkqEAhhORNEfC0lwLMNgjX0XCyxS3GQhpdqQLBAWcD/J5rFerUsxpD/gxelkBBfoaT8ygKlETAo3HFtmhMh7sKDBzuhiVUDKMm2bGg00GVhNi52AD6OxiKhHGLCc4dx4FeyhTzcBDK1yvtjcEXuKW9t5bNfbsH0B2JK7cbf6w1whqg8f0jHeHwlJxzw/j9ZO7DqeiIUwGPFLQLvp/HU9XoFhYg1UreNmlv7pDRTbBDlqjllkrLUaKNYbyNXqaLWbAhJG42E8NtwvBeNT6SQGaTvGrBRhptp2SGdZEAZsVGvYKldQa7ZV6LPHh7g/gIFoGGMpevcHEPMCAcJB15aCDTt0WRCkMmd2R1nU3MyXsdZilowgNr07sGynrrH9+4UcDouHLDBbNibjETw+OiQAhL717O5l1zKPm3MoBVFYKDRtbJSb2CrXkatWUGu1BJgFfT6kwmEMxCIYSYSRDjOzAF3LL3N9UTmzUm8ISHt3cb2b4WE7NgKdNs5nEvhfGoDQAkspQExBlgoQpQhSAGRDAEiFYEYDECpAIqIACYEAhCCF1wktUroKEA07Wbjk9fXa7EoPALEl64cKkAt9SQEgT2sFCOdASqm6M72raNKqPh6oWNpJEDyhj0fGjdfQWqmGL9ZyUuC/VVbWObszs/fWJLOlcyvYbe23GxgMeXE6Hce5fhYcBzEajwn8oNWWAEvuXx69/7Uc6bRfKZSRrdVR67Rk7bBongqGMBSNoY+WfdEgXI+FQr0jIO+L1XUJvc42O1JkHfR5JZT+qfEhCUtm+DgLsWp1KVUSVRwcR4anL+cr2OZ10mijZSuroUTQj+FYECOxkOxRzJJhiLYKtlfXg4RlN5q4ka/gSraATzdycr3X+D1Zr88zqRhemRrFRQZXR0JI0MrPKI3Y3a/DzRlYTTjIrIlt5gc0ee6uZO8cS0TFqnAw5Bc7Orl16GtDTanJwlBh4NuVNrLlBrYrdTTabQR8FlKRgFyXVBQlfR6xUTIQn29Rd5gX4eL2ThnvLmxIaPdqs4WybQt06A8GcCahAMjT2gKLCgGlADHqPY/suUWqvRodbFQa2KnUUao3ZK4Z4D0YDSsFUJh7pVYeqqUg60/Ohgofvk+HIe1NrBSrslfVeS4EGJGQgOGxWBTpQEApCPVDhRTRLWCr0cKtQk0gxgdrWSyVawL+aH82RAusAQKQSQEgMQ1AeCqiQrAgyicBINt5fLKZlZBpy/JLXpFNmyQqQLoAZFQABhUgKdmPlfaGReiyDVGA0ALrt7MGgCg8EbKVBdazxwZ7AIhP3ttkO3HFEZRzfgjcaKW4XqqC4ejVZlsGno0A/RxXzi8VjF6l6uRLwICxymx2cD1XwlvzawJQ+bxB8MDj7Qv5cUIA164FllKAqGua65T76EKxgneXN2RcCEAIL8L+AJLBoAR5MzuLzRbjsYjACl47EQIGbV0p93hmW7Y6WCk3sVSuq9yyVlsySXjPZTNIudVGtlJHkfk67ZZAobTPkff84YkJnO1PaQDS8/wBSwGQIhUgtMDaEkDA9+Q5ht0WJmJhPD0yLPe56VRcjpdjxUYTUdg5zMVxxfJsYacsVp7btRpqnSY8HhvxoBdDsQjGknEcT6UxGAojwnwZsWGzlJ1b25asqw8XVzGb4z2/gZDXh1OpJM4P9OHJUQVezPUjGTp8XuDzSr2BW7kdLFMdWW2CzvVBLzO4gugLh5GJhOQPP7DYYQZSRaz4lrkmmlT3cUkom01zD/3Lf97+xr4uHb3Rn3AEjgDIn3Cwv5sftQ+C8IHEaSPUacDOraM0dwPVxVtoLt2BUyjA6/jky93XASBS6PJ4Jd+BIejsKD977iwGBgd64wX3TsfRDvytX57fFAD51p/oH+sAdci4fK3osaTZ/3EEQyziP3bpMfziH38hAGRqakrsnKTrqd2W4jPtrn73u9/h3XfekaI0rW0eJpuBYIOfxQ78S5cuSeYHg8IZei6WdcHgw1tFHTB2pgBLYEMlAWENj5sKCp7PNwdA2LmuLNYIj6j8INC5cOGCqEE4pizAfx1o0DtvDAvf2toSCPWv/+f/4KOPPkQum3toBc69lpuZH849YQEByEsvvSRrwYApJYP/422ePF+jeOF6o2USlQNU7xCCcC32BtYf5tIxihbOz9/93d/hicefELhHNVh3bv54p3SYQ3ykfsZcX512G41GE9evX8evf/1ryXYx1m1qCe0qPw6nADFlDdUBahN+uA7sYBB2LIn09CnMPPsSgqPHsQU/qixDsCPaUvHIurHtwLH+y5/+wwOQmXQUL06zA/hgAMJw1pqjMhIWylXJ0VgplZGtawDi8UgxeioRly/t9LFPU4Eh3vm7EITFkdVmB1eyRbw1v4K5nRLq9A13XaQ8NmaSMTw3MSre00PRoCqcS6cqVRMsOKki5GalgdlsAcvFKraqLZRb7EZW6o9o0I+ReAhn+uOYTESk21wV9BTUYgFLWfS4uF2sSKc7O06XyyzotcViZyQakiLLpaEUHhui93ZICuhifaRhDgsWVDAwHJfe9HM7FWyWaijXWmh3OqIYoepiPBXDeDqGyUxMCmpUQ5gIWiksWlDZE8U6Pt8u4O31LYEYsDsCYp4cyuCxgTQu0AM8ElIWQDr0WACGa8uxX9nMK+ujclUCzpuuLYW4Pr9XCvDnB9M4mUlhMhlHOsgQ2107DxbiWORnl/rnK/Qkb4iFnLKp4OgfdDWo64djwm5t6ZqWDniPFHCeGEjhTCaGiWQYqSBDl5WagQCE3bM5xxEv8o9WtnA7X0GO1jysglkeOI4tdiJtmyH1zIZRFkUz6RienTgmCpCxCIukfnh5gDwXj7JaK7DjtNbAzTxtoMpYL1ekUOt32cnqQ9IfwLF4FKf6U5hIRjEc9iMm66yjLHksLxquhYrtClT6kGG62SJmCbhanDEDQNS63O1g3d1GWMTnf49bLHQDpzMJPDN1DCf7UhgMehETiyM1qiyGcjzyHRdrlRZuZ8tYKZaRrVRQbbFP3ZXCVDoUliLzTH8Co4mwBImz65/rTD3PsSvZRc62ZS7fWlzH9VwBW0126Xbgtzu4IABkEo8PMAPE3wNA2Nm7F4C8s7y+C0BoGSgWWA7CnTYmokE8NTKAxwYzUmzeD0DEIqYLQJYFgLDgxlBjlwAkZBQgaQEgY8zYYWOcWOEpLZex3VMKCFtAK+2Uai0qnBzJqiGUJYZiEW52qyCFz5VGE8WO6EbuehkoomzhLFlXUZeh7gE8PtynwFomJXuZX2c6UHkkx8DrtNnGfLGB+UIVC4Uytqs11NrEFI6MZSoUwnA0hv5YBKmYenYtNDpYK5Yxu7WNrWoNDceDuM+PmUgI5/uTeGp8AJMpKt0suY6kwG25aFuuhH+vM/y7WMXsVhFrpTqKTaoVDADxYjQawPFkVAKXuT8QkFJxINcalV6WhXzHxnK9hS9zRbyztCEhyEWbinAbScsBAcgPp8ZEAcK5pDWbzIVWTUigMW2Sag0JM2Y+A9V7FRa3HVdC4qdScUynYjiRjqMvFBDFnrKBMgoyKgip3HMFoMxlK1gu1GTPFGjgcwUUn+xPyniMxkLSob+r/NPh07Yl4//+4pbcR25Xa8i32z0AJIpL2gKL+38vAFGWQSzK2lipt6SoPZ+vYrNcQ6mmAEgyqFRm5wfSErhNmzKCawJcU/Cn5RPfS6z6ak2xXLqVLcqYsBAeYo5VJCgKtQsD/QKgmSMj8ytFbAWuCd2XdI7HW6J4KMseRju4QS8zQFL48em7AYioDglAao27AIgJQVcAxLkLgBgFCNVP6umpVwFSwO96AIi4JXQtsIbEQkspQAwAUboeohBei+zsX6nWsFiqqeujQgDSkTVCAHIsHpEg9qlkTCwAuX+pe5lSUirFkotbOyW8Ob8hjRJUjVZtar1cZDQA4XE8ozNAorTGNPZMGr5yH3hveUOAzmyxKsflsXyiUOBccl0NBP1yLs+ODWI6GZVsDVEq6uOhjepWo41bO1Vc3ynjapaZM010PB65ppQiiuqhjtzvaREXtBxkBIAk8MqJSZzrTyHtVdll5jmI0JYQ8VoPAFktVQQA+T0Okp4OTqbieGlyHGf7MmJ9xevR3PNp+Vds08aKKsUqbmzksVigeqiGmt2C19NBImjJMwwzhS4ODWMqnkDG51eKPw/VNq48/9De8eOVddzYIswoIejx4dxAPy4M9uHScEauQSrVeK/iniTg0HYxVyzj49V1ed4gsK+32WTC0PuQ5DQRfqQjQXi8tFfryLEt5gvI1pto2Ape95j8PQLNRo/U17Xv1MkcAZDv1HT/6U92N4pOf40iAHFtRJwWkN9GZek2Kgs3Ub59HZ2dHPwSNEipH+XSh8sAOUgFwv82PjouhTuG3j7z7DMYGx/bzRLY/4T8l1/x+NNP7p/4E78JAGIO+WEK9X/i0/zjfVwPAJGH396Ai56QYiovqJgiOHz1H14VmyCqp2hHxS91hB8MqKby4Fe//KUEoG9sbKDc05FvLqeDvoiaEyTgYAg180UYSk0Awn+nUuKbVBiYAiytdgwAoZLgmwQgvQVbHj/HjOCIAIRAh7ZrJjS8V4Vj5qC7/eyDCd2/7/nv5r8x08Sc07/+67/i008/QblcRrNJkfbXf5lQegIcKoG4j/Jc+vr6VIi71KzVke8vWB903F/liHoVL1xjVAwQgBCE3Lx5U58vSy6He4l1BC0S43FR5fzkJz+R8xKF06BSOBmP68O949FPPXAEdD4XQVapXBZYSgu6Tz75RNQfBHn7La4eGoCIVzftMBxY0RiCgyNIzZzB6GOX4R0aR9b1o2ox3JUAUnU+P9qvrwtAdi2nWLRisYa2QJ+sbOBOvojtVlv8pFmIoeVJwgImEzE8MTIkxTjau6QCDAVXo8yCEf2gNzoOruUIQFYFYpRabSl+Dgd80jH5/OQoTmaSCqBIE6oym2LnJS1QGB47myvi05UNLNIiw7bkS3XH8cDLLk4GhkcDOJOO4ExfQgrdQ5EwgvorN0eFBU2aNNLu56OtgnRiXt/ckY5VFkFGohHxOxcFyFBKAAgLEAYaGEuvrXpdAoZnaW2TK0khts1KjkNLLwcJrxdDkYCEuT82PoyJdBxxqpN1570KgWUhzcZavS3ZC68vrmOxUBQAMhGP4IWJYwJjpmMRZAIqz4EvFmFKdgfrjaYUIj6mZRGtONq2jDMLOMxMiVk2hpk/oa2jnhgdwlg8JuPBrZtjwQIpC3HXswV8vLiB+XwFJUeBIn5Or8Zh9zakAYjOf2EXLrtU6atOAHJ5qA/n+xM4no4gE1Yd5fLM4fGg6gLZDgv1Jby3xEJKGbkmbat0KLrsFy3YTgcOi3heyDlwXREk0KpogHYqzCPodpazsNnBaqOJm3mVaTJXKsu5MYuAoCDkehCFR3IOTmWS0ll9ZjCNwQg7tFVHs8MOX8mtsbDKQHCxmCnis6081mssdhOAsMC81wKr+7yj7c84Twy4Ph4J4PxAEk9PDItFmFiZSA4J47dZyPRI0PpihYqTCq6t58CCGIt+VPEo/3sLUcuDkWgYZ/q5phOYpmogEpSuZVFf0JoILipwMV+uSxg41xPDr6mkobWbUoBM4okBWmD1KkDYUW4ASA1Xs3kQgMwZBYhLy1PARwBitzEeNQqQvrsUIDyUXQBSxGu3CUAK2G6pXA8CkIG7AAhDsXXqjFZccIQ4D4RDBHqLxSLWiyVkixWUGY4sChAvHAK1jotcrSkd24SsLCIf9OoCEN2NH/a4UrCcSUVweWwYZ/pSGI2EkdIWc1yyzIsgWMrTSqpQxaerBHa02Wqh3G4rmzJdHKeyKuEPIOr3IyxB4hYaHdrStVFoNMTuyXEsDIZCuMDi5EASF4eTOBYLiaqLkJaHzuJ43XKl05o+/QzLvkUbsVpbQsxZROWERzwO+vwOZhIRPHlsSPZNhpgT+CpYqwAIQ9G3HVsKuW8uboi12zatX+02EiAAieMVASBpUV/QMo8ARO3bFqodG9lGC7fzJXy0xmyYMrItZfnHK5BraTwSlPF7mvtLIib2XD4PAanaPwiqOP87zQ4W8mV8vrKFhXwFhZayn+Js9oX9OJlJ4HR/CucGMxim8k6szxRqpNUb947FUh0fr+zI+r7BLnR53lUZIGfjMQEgT4/3CwAP04pOQ3ixjqIVo4CDAq7vFNWeWW+KrRePlAX1yXgYTw8PyH5DG8Zk0K+yjPSyYo5ICxY2ZH6K8j43dgrYqjVAEysWjTOWK4Xs5ybGcCqTFuUd7bD43GH2fYIYte8X8QYVW3k2BDiyjw4wA2QgLQCElpDGAksBsl0Awmvr8+0dfLKZw3q1BQIQQlx2+isFSGuPBRYVIMoCSynYeNXxfrEpCpAeAMJrS1tgTcYieEYrQE5nYgJAVAaIAiDMCCo7llhJfrG+JZkzK9WmWC2RGfOcqXjjMwHhBe/zEqYeCu4CXL1vVFwXd/IVvLW4JcezWKmh1G5JdlMmFMCJZFxZYI0NiJrOABBeEkbxRADy/vKmBiA1WXOu5VXQ03KR8HkwEPLjTCaBFyeGcTKdQJz2bRqAiN2dZWGDoCJXkZyVz7Z2pNGBzyGyUrqKNOUgAO6NPEa/I9ZXBCA8zzQtoXoUqFyDCoBUxLrsk9UtrJUqgqNoFzkU9MjvE4CcTKfERpLPQbw3ccSZebNea+FatoQbzDEjJKrUUXbZ/GPDsjoIe2ykvQ6mEzE8dWwEZ/v6MZGIIyUNheoa4DgTVl3ZzOH6VhY3t3JiY3VhaAgXB/sk8J7PUUGX1zitvyBNMFRgURn53uIKbuaK2G64qHY8cC0/fB7aoNLyk3Z2yq+tDUcANvdAXmMEkIISJfPKwNFeyfVRIe7R/l7y7Tq7IwDy7ZqPR+5oegGIqpQpb9yI24anlEdzfQmV+VvI3fgCra1NCfpS3XaHByDyxaqno53/7tiOhDazs/y5Z5/DD175gfjx+/hwqMMq9wz20b77rV97RwDka06RASDai7z3upFvXvrvaUd1+fJl6finRRDVDCwa0zucc0Clx5UrV0T58V+//a0oQZj7wW5887ofABH/ZXbMpVKiJmAYNUEBr1XCA9OJf5Bd11cdAe4JhDYsur75xhv4/379a8zO3hKPWmOD9VXfW7a1HkBh9p0XX3wRf/M3fyNQx2SZmJ8153YvALIf0B0EGBgGfuvWLbEg+7d/+3/w5ZdXHsqCjHNAJQdt4KjEMWoYYyFIxY+xiyKgIghhUD3zP3rSP9W2vg/Q9AKQb0rxQrhDCMKsGQIszuXDhr+btcdzZK4JIR9BFZUtM9MzCIaC8HlZvPg6q+Hod/eMgC5qEXQQeHDe/uM//kNAiAJ2tG7YC9K+CgCh/RVl+t5kGsmJaQEgmdOXgP4R7Lg+1OlXze5YyRh71Ofo8ADkhFaA7LXAMrYhHgnG3qBtw/YO3rmzJF+AC64leQmu1yvFIRZGWbB/anRIOonZCUyLIZNVwKICC3Fbtovr0uG5KnZLxUYTIY+F6XhECj7s8D/O7A8BKzqgWkCBJWHUVG1QqcDQ8OVSDU3Lh7bLgGpV0Pd7XPSHPDgZ80vh+cmxYUwm4j2WNjq3gyGyzTauFKr4fDOPT5Y3sFmqSrFZAZAMLooCJInhqFKAqIKgtq6ygKVSBR+trOPaVg5zhSp2GlQR8B0Ar21LQHjGZ+FUXxLPz4zjZH8Gfewo9tDmdbfzlQWo7ZYtFj7/M7+CxXxRCkzsqn5pakw8uQmI2KVqCmC05Mm1GQpcxc1tpdxYYmYDPGiwSONhwUd5uKe9Fo6FfFJIe3ZyHMdTCQl3ZkGIhQ3aUdEC5Wa2hA8W1gUwsWu26rDzU3U7mw2xF4Dwv7KXU6yw5LndRcB1BIA8O8zQ3BRmMrSS2bXUoec8iy/bti0WSW8bqxMCkI7RVHCwdcyq6yAV8IoNy7mBNC5PDEtndVpnf7CQIkoaAJLtUijjy+wOPlrbwEKliqrF0qr6ThF0gJADDAYCApT4frQgoi1L2HIka0O65lnUgyU2abNU5mwVxFOeocu27o1nQU7NYC8eUt9D+FcEIEMhP86logLSHh/tx5gUZFV4PMEejZo4V2v1Dq5ma7i2XcL1DXr519ASFQBZGvNLOK7AEEOe01GcI5gbHcCYhABTyaAWpljAWK50t3+WK0sBkBkm2UpV1BvnM0m8KgqQ9F4AQnuTXgCyvYN3CUCKtMDyyljQ458AJLQHgNACK91VgJguZ5MBcmOHAGRJAEiWGSAEII5SgJwXC6y0DkHfD0DUHIjlXquNxXIFV7dycl3slKuiPCAAodGc61FAoGG7svfzWNV6vfvVC0BEoeMDhkIeKYQ+NzkitmoZeudbzEhSU8u1I4Vq7n/ZAt5boLVYWQAhP49FYvWso8KGmcPBnBmGhavcCBb9WAhUFzzX4Vg0KiHyVM+cztCqzy+FYANYG3BRAqRD+6OVDVzbymOhUMNOy0HHExCowQkPoIMEWpiKh/D0yBDOD2QkMJlWdH6XBXttmcNzsFzMMhx6iVlDeayUK2i2mojDxelUHD+YUhkgg9GgZAdwT1fgApIrRPh3bXsHby6t4Bahmq0yobiHJL0eHAv4cL4vhe9PjWOmLyXFXIJxEzDOOaIVEW2abm7n8cHiOuYLZVQl+8aBJRlQHswko7gwmMHTYyOYSMUlf8BYKXIuGJa9XGlIdgbB5NV8STJfOAf9AQKQKB4zACS5F4CYAjmVH++vbePLrTxmxZashQ7zU1jwdzuYiobx3MgALg70YaY/ib4wATjLtmoOCebYDU8l5Md8n+08bgkUasH2QOobcbuFU8k4Xj4+hfODfQIvCaa4NxjFQ4mZJlRE5op4nZkm+ZLAJu4PA1SADFABMtUFIKJ0ECitIBlBzoEABL5dAGK3dAg6LbB6Q9BViDnPimo3AhAqEH8/u6QzQDyiluT9g/v5M8eUAuQgAFJzLBRsS47//cUVuU7Wmh2xaaJ2gydM+7yRcACXJFsrjYvD/TgWiyhFo75UTZbRXLGGd5a3Zd+9Q4jd7AUgMfl9KjcMADEWWF0AUqoKAPlyq6AUIM2OgG2eLxsTCBWYy3S2j6DhGE5lEhIwzucQA6i4HzKU/UqujM+2Cvh4PYtVASAmzWW3aM/rlmsnYhFIMgNEKUCoVLwXALlarEjjBUPQ14pVudqoNjqeCKvnoLERsbxU9yXVjKKAsCU5Gp+ubUv4+iKfO5otNKlMUZgQAbQRddsYj4Tw+NAQzg4O4ERfH/oiYVFK8Zrm+iXAu7lTxLXNLD5f3ZCvdOeHh3FhqB8XBqgoCyIoVmfE8GyIcFHscF8qy3ELCK7bKDQh6s22lOyMMpKKTz4/KNahkpI4ZtoMUwNac/cUHtLznPGoP50fnd+3YwSOAMi3Yx4e2aPo+oAaUbJIFh2EnQ581TLc7AbKC7PY+PIT1DdWEeADgMtwOiUjNxujugUYQe3B9Sl5ENUPpCxqptJpnJg+IZ3lphAZCAYkoO4ujfRRwetbvwaPAMjXnKL7ABBeOyyIsxjOgv3PfvYzKQpfvHixm/1BD3+GTzM7479few3vvPMOPv3kE6yurUkuxWGtiFh8ZsGd8IOQgB34tCPi/zbh2vuL6l/zzOULUi8wYAf6lStfSl5Gq9V+KOuuBx0LVS2ESCyu/+IX/xtPPPGkwB5CEI6RKcLfDwwY1cp+CNRr2UWgQ/UNM01oKcR54TxIEab7PHnvjY1zwPEmcKIigv+bv0+1Ci27JicmcPrMGTDLhMoP2kRJhomXX+73vu9+AEIALQUy2uB8DYusXrDdarVkvhiK/t5773X/EIIc1grLjCf/aZROvD/8/Oc/F9VOOpVGKMw+ZvV6EIhs+c6IAAAgAElEQVR60Fr4rv997/gVCwUsLi1J9sevfvUrscLinHLN7b/eHwxAdIVKzZIYMfALMNNvAplBDJ46j+TMGUQmT8JJ9aMAH5osYfQAEFUAeFRJyMMDkF4LLFrRyKhqywVafVzb2sE7c8sSTlpBQOADC8a0N2LI8mg0iMdZ2BtMSxejWOOYsGYBIMC2BiBvLRgA0pAMCRZn6VH+xIiyDAnqrmp+9RbPbaiO/M83C7hCxcZ2Hpu0m7L80gmudjzurTYSHhujARfn+hJ4YWpCrIcYyh3WYbRSXrcsbHdszFbbUoh4f34NK/mSPD9SMXJhKCMFHwKQkWhQARDdfcsCb80C5vIs4LPDPY+Vmir4EDzwSDx2R3IrEq4tMOjF6XHpah4JhxD3+eB1TIi66tDe6bi4wULY3ApWxI7CwnQ6jhemRnEqnUDG4xFoodQwQMtrIddoYT5fxnwuj7ntHWRrDTQtL9oeL2yGnfNaoILCohoBOJ6K48mJUUykEgJhWLxkgYLllyytR3JlvDO3LiAk22pLwZqFy93ixO5uxoK4uQPwczgDBCAstLNj+LljuwCkP+RjSU4V3CzvLgARr/dV3MiWkGsxJFsV5NhdK8kULL6IZVIQZ6RwlsHjI32YiIcR47npK5+FMxZ0Vio1fL5J5UMe13ZYhGuh7lFh1FyjfgIQ10KaKh+fB2czCTx/fAwn+pJIBpg5oIozqlOc1kEOlutcHwW8PreGOzsVtKQflrBt1/5K3yn0/ULlWPD7C7utnx5KS0H27KACaVzXLPixcE5owxSr+VITH64VcG2rJEVhFrS45m1LhUirQHUg4/NgMuwVsPfM5IisjwRDm7Vdk1KUAButNm6U6gJAPl7ZxGaxDK/t4FxfEj8/PSEAhHkRtG3iS8KDDwAgd4pVKVDLvtkDQCZEAdKHx9gpPJDGsA5B7wIQsZhjBkgR/317STJJBIB0FAChAoQA5LFBZYFFyzyqYnScsg4LtsQyhTZpLKh+tpWVMHEGcdPujutSJQNwPmhtpM5jF9btBVPmbsH/qnVG0gk/HvGLFdXzEyOY4XjSzk2rMczYbAtYq0rB/KO1bSzRIs7jk05qPs9JA42uh3rZVMJiug4Cl+c4/XdUVYRcCOB9YWJYiowTsYCo3XjtcPx4Dkqx4UoGwrvzK6IA2Wo6ktXQsVRxm+vPb9kIoYVjzFRJJ8Umj8XLY7GwfI4KU1d5ExULWKg28MlmXvYr+v5XanVE4eJUF4BQDaUssLoB1QSkBCB1Zjft4A+Ly7hFACTZMNz7gbjHUpkVmRRemZ7A6b6UCmX3KEshHi/HaqdFYFvH1a08Plhex0KxhjoBpTQ8tpHyW5iU/KUMXpgaw3Q6gSiBglYb8z2YH7RCALJZxBfMTcoVsVlv9ACQmAYgfWJhFeY46CwqUdYAYhP43lpWOvAJQGhjyLXEqz/A0O9ICM8Nqoyb0wNp9Ec1ANETSfDD7CSCsHeW1kRNslhviNrM4fzDRthu4UQ8hpcnx3BpsF+aA1JU8PWoUaig3CL43inh9cU1UU5QEcm1IBZYA2n85MyUjGdU9nL1y70AZG8GCBUg1J/0ApDmPgASkL2ODhvqbqIAiMoAoQJkGTd3Sqh2Q9DbmOwBIKf2KUA4bgQg2Q7EuurdhRW57jfbDkpUZtI+T+4Lttj/nU2GBew8OTaECRb4ua/o68M8v82XCECyorqbLZawIw0yEAXIDDNeBtN4jgAkqRQg+wHIIgEIrQsJQArMBKICRAMQOJL7xKBxASBTCoDQFkuFjBuQ3AtA8vhoIycAhCCF15RUo/QNkPCD+33Uoyyw+Ozzg0MAEMluWd7ERqkqn0v1Fa0qqb64NJCRLC1jQcUP5LqrOZDsjc9WNrCwU0K+wfu0K5kvsgu5HfhcPnt0BDRPJ9OY6ctgZnAAfdGIsrPS+z1VXfOliqhAmAXS7Dg4OzSE80N9uDCUEgtOKkAIjZTCRoE/WgEulCvSgLJSqIkNVq7aQrHRkkD2JlVxHtVM0B2oHitN8+20Cz/kucA8TRwV4r7r3xn/lOd/BED+lKP9HfysgwCIPAgypLFRg6+4g8riHax+8RGqq0vwN+vwd9q6z+rhAIiUMzQAoXdrNBrDyPCIdJj//O9/jgsXLyAaj0o3+xEA+ctbjEcA5GvO2QMAiLGkevLJJ/HP//zPYh/HQj6L4yxI1ms15HZ28Omnn0oH9wfvv4+l5WUUi8VDHxjfhyCA6gLClb/+678WtQlVJlQXfN2MjHsdCPcFdpuvExp88gn+8z//UzrRxbqrXP5GVCDmszmOHDOGnxOAPPfc85iYGEc8nugW1E2we3e/2qdgY6HAlGZ7i/YGgDBMmhZef/jDH/DWW2+JtRczTszrMADEhM9T5cE/BCEEF5FIWNRzVEjMnDghf8dck0g4rFRCqlq9Z6j3AxBT1P6683mXss9xkM1mRfnCQjqzXK5cvSLh7w0GWT7g1XucZr0zEP0f/uEfZL0fn5oScG5+7giAPGhE7//3vfNH9QezWwivfv+73+H2nTvd+/W9gEd3Pd/Das0kTLBYStsCqjzCQ6MYu/AkktNn4BkeRyuWks54FvLUulVfdI8ACBB32zAKkIMACEFBvmVjudrEVXaGz69gvlBDzQqhrdy34XU78DsNHIv4cWmI2RmqM1yUE/sACAvtN5hRQAVINo9ivY50MIAnh1hQzYAqlKFwqGvBwq7GFq1kXAsLpRo+WM1K16soLpodVRCUeeVKEFyCMDrot9pS4H55egpn+zPi+c18ChYrVEeihbztYrFpi83R27eXsZgrwnYcCfS+MNQnnfsEICwEEIBIgZLd8hqAUAnzurb4WWu6YgPiEA6zRGK3pZgWtVuSbfIiQ4YHVbGX+Qu9AES8zx1IN+Ybc6uSGRClfRIL9JMjmEnFEaeCQQpWqtjRYsByq4PVYhWbpQq2mXXBkFbCD4s+5QTPSpXBIgq98IeiYZwc7MNQLIpgDwBhUTDv0nu9grfvbIitC7MjKh1bzvegjnoWxM3L+OOzCKQUIBE8PzKAS4NJUYD0i2e8zJIAECnw2jau54qiBBIA0mTOgJoX+c5gsQnKFtUBu6cZfq7WVVJAW1hCnHWBVxckaX3y4cqmWOPcqdTEDoxZJlIw5nu5DgKuhbjros+1pfP9e9NjOMMiZziAiF/1IiuVDy3GCBPU+vif2yu4lS2LBQkLthYtsPbcArViStaJgkG00nnxGAuptHyJSeGf3d2m0G2yaGYLNby9mBMFyFqVgfAd6SSXgr5WF3Dskh7gmM/FuX4CtTFRFmV8XlGBGC99FnlpL3anxoDkAt5fWMdavgSPbUsWCQEIwZ4AEK0oIiAiAGHI73KVFlhKAXKnYELQLTD3gOckFlgRZoD043F9nRMYGos4joJRgHB+//v2ogYgtDhz5PniXgBEVBcaArC4vlap4YuNHD7b3MFn2Tw26y14vISuHlF8qbVi/ux98jkom2VXAUKVjoN0wIvpuCrIPj8+JAVVo6gxhWqOzUaVnfa0Qsvj0808VusttL3KNM1l449Ajl0FtbLQ7E2/UICQbRXMhWH4+UvHR3GuP4HhkBcJZsJ0re2oyALWWrbkDnBfms2VUHQZ3m2hzQIsFdRiDcXu8A4GAl6cjIZxsT8tFlS0IiTYUNZP/B2VYbLSYA5IWQDylY0tFCpVRCzgVCqBl0UBQjWPUoCI2kHrsCSLhIHb2Tz+Z2EJNwtllOGVa4T30ZhkVkAAyI+mJ3C2LyUd9ZKpYICiBWw32yBUI0h6f2VTsiIaFnEBAWUHSS8wFvZL4f97x8fF0ivmoapG7b2mQL5abeJzAhDOCbM3anV5jugLBLoKkMvjPQBE9h0FB2l9OF+u4Z21bQGbBCA7TepzFABhPukkAUh/H54YzODskIJCqiFTPfdS+UPVHPf/NxdWJVx+pdGWYHUCEGK5APf9eBTfnxjF4wN9srYytNLSD/U8l4rjKOXfTglvLK3jZq6AYpMAxMGg1yOF/p+cnhJLMLHAMgBELJqANROCLuuSIegtuFYQLkPQjQWWKEAieHmG95+U5N0oAKIbTHsAiFKAEICURTnHMQ1xPGKhrgLkIABSdSxst3n/KuEdASAlbHdcsadkcwIBiM+xMRDw4HQ8INZvT49TmRlDBJbk7eyCBz0/yzkBILeKReQaCoCkQ34BIGKBNT6EaW2BJWHqPRZYBCAfrFDhYwBIW2zBZF+GslTs93sFgHz/+OhdAEQsLi1LxlcUINsFfERrwqoCIKYRV3+sVkBqBYgOQacChFlmBylAaK0lChADQIpVuTcyI+XJ0UGZ99PpOIbkfqEyODj1kkXkWNis1nB7M4vNShUNQlFyDwEz3Ne4K7GJmEoXLwbCEYwk4hhLp5AMhUQBIu+l9/tFyQ/LSSMHM9Bm+vtwls9iOpspzMYBZfqof8+DquNgp90RQL1RqmGr3EC22kCu1hJ4X2JOExV5trK3I8TnnsX7MD9btULsaidlWR8BkK/3Revot7/SCBwBkK80bEe/dNgR2AUg6jf4IEIAQrIcbDYQqJZRX1nA6pefoLI8D0+5AG+rIRv/3QoQdeu5NyPWcmQRgrgIBIJIxBMS5vzqq6/iiSefQF9/n7Jw2f86As+HndI/2899kwBk/0nsL3T+2U7yj/nB+zJA5HrsKbybjngWgv/xH/9ROuJZFBdgyCJJPi9Fdyo//u3f/g1ffP45qtr66jDjZwr5zJA4efKkgA9mMNBaif+N1+Vhba92raP0hXuI65dWO+VSSYrnDEJ//4MPxE5pfX0N7Xanq87oHZfu12r9gHaY8zTh4VROMGSbVmIsstPey7wM+CAoMH9MN6Gx5CIEEVUNCxwsWHm9oqjgz1MJwWIyQQ4Lynfu3MHOzs7d29p91BcEG4TDPDbCKEIPvjjfDGzn3FPNYvJL+Pn7x+Ou8dFrisfOVzdT4yuu697xVgo/oFaviZqHNmwEIB98+AFu3bwl/+2wL6PCoeqF1oi0+Hrpe9/Ds889h/GxMVg6C+QIgBx2RO/xc/pebDu25NUY5Q6BHf/3g9bHPa2xdCFBPV9Qe89iuAdNXxCx0Skcf/J5xKdPoZUaQCMUQ0V7+3etfHTX4WGu5685An+mX9+vAFFqF9XzSYsXr3QJ3xOACE5Qnda7ACSvAUgdNYuYgaULVbzyO3Uci3gFgFykekIACC0XTL8flQ5AVgr9ZVABMrudR6FeR38ogOdGB6UjnH7c9AbvAgKPKqhWXUsseWiNwWIkg7+LLVsKG/IJlqABOFYHQXSQQhtnWNg7PinWMMMhFbpqCnv8nZLtYqXtyvu9dXsF89mCfGnviwSlC5IA5IkeAMKJpGJCjscCZlm4urOKLxlQ3GBRTAEQ13IApw2/3ZasO9p7PT8+IgCEgat9VCHrvYyAgdi2DNVB++bcKjaKlS4AeZbZEbQEY/FeWy7xGDoerwTIl9s2aiz06zwCnpeyrVI3RLGnErWEi6jPi1QoKD7dkp6h7a34+QUCkHwFb85t4vp2CZvNFsq8N91DI7ULQNSFyM/h3YEARBQgGoCcIAAJ+aQgcxAAMQqQLAEI83LlmBQAoYd9gFl+MVqrDYpC6GxfHENhP4JiSaMKvE0JZ3WkI/v9xQ0pHC/WmtixXbR9fnlPzgfVJDzGCIvfdgenklG8cHxMgnkJ6+IBZV8mFjUMQneArbYjYcv/c3tNlDGEIgxzlnV9gI+eUV8SdBxPRPDy2IAAEM47Q3yNlRoL65y/guPgZr6Ktxa2cT1LS5E2KnrcWRjmH3XNstDsYsjr4Fwmju/NjEkBj4W8KLvO9XMcgeWO7WCh3pbjfm9+Das7KlOGob8/Oz0hBbYuANGFZaMAoYqGAERC0Kn0cr1oavV9NwMkojNAhggsqQDpASBcz1oBIgDkzqIASyqcqADh88xAKIhzGWWBRQUIFT0MfjYARDr9aTFUquKjlU0phNKqLtvqwCPWUgQyau53H6j4b7vg4X4AhAVZFgr7mCuTjOGxwRSeGRvAVCKqLcoMHNeF5kpdWy4VJEicuQ1NDwGIyvsxO6t8vEr+1sciD0MCXTk/EQ/Q51WWWy9Nj4pVzoDfEpWDCn9XWUcF28Vyw5YC7tt3lnFHCtJesUuT9SCnyTWobGbSfg+mg0Fc7EvhhYkRsYgjlJDCMPdwzgktk5otXNNKFnaQ58oVyZY5KfvkqJ5LApC9Fn2lTkeyl2gt9xoVKYUyKlDWaCY3QyybMkkBIOcIQJipYLKOBLApAHK7WFMAZHVLQsibkjVBBUgHSR8wFvILiPk+lVmZhKhL9gMQ5kt8oQEIFSAbLEw/AICY3AxmyswJAMmK8o97BgGIZQrkTkcA33P9GTwxkMb5oTSGoiFRsphpFSsgKubyJby1sCaAb63Rkj2IyjuOScBpqet/fFSUJLRrov2hyULi2qnYGoDkSviDKECYicUOfq0AGWQGyK4FVi8AkRB0ASAllSXRzQDZD0CUAuTlmWMagPhF7WCMnLjqyl0FSFErQMqoiQLEQVADkGclAySNvQBEZ8T0ABAW0glCtjsqF4QAhOOmAIjVBSC0HiQAoQIkIACEd28FYgVQaQByswtAXKSpAIlHRQn4XA8AYdYVt/iuxVmpig9XDeCqItegBZbaK3hPiXkt9AcUAOG6NxZYogCRZx6lFOoFIB+LAqQhgKsXgHBdyL2PSktmCnl3Q9APAiB8b2aAXGUI+jatPDflfs/3YXbOM2OD8vx0MklgTms83jfV4uOzGPNWah1bMoVqnY5kFIka04gtNNjiOqNyKuT1SQB93B9A0Mv8O7V/EJCxgWKpUscXmzm8Ob+CfK2BkXgMpwczuDw5LGH13EdCVFDq52WuW9mfHWZ7OKi1O6gyd6ztyPtxrLcrDWwUq8iWq8jX6qgyJN7DfYgwVlkU8pjlycF8r76rqrdfEWLaAf9Mj9NHH/tIjsARAHkkp/Xbc1IHARBuzvxiE2y3EG7U0Vxbxsa1z1FevANnZxOeekVIvTBtvQ8q9amBH/dBIPpBkv9g0TDoD0rY7d///d/j8jOXpas5mUze7aF1iALqt2dUv5tHcgRAvt68S8eK7k4z79QFCZYlnf4siNP6isoMQgpaYknhx3GkYMng8zfffBP/9V//hdu3b+8BKA86OpMtQasr2l6ZP/zfJiPjUHZJuqiqnp8OD0AIDtqtFtbX1/HllSuiAKGKgPCgXCqj3qijQzsefmFlIct1QaUF/xiLr8MWTHlcY2NjoipgxgT/yf9t3pMwhn9oAWT+0MbJfBZ/zqx3nqff55e58PlUOKGxIvv9738vweAs/jOHZf/roPE0uR9U3RBA8dgE0AwNSeHfWKEJcDGh4L3BogdAla5iggegvbHNejvUnN5j8dw13pSo27b4V88vzAuMYzH9vXffkzyQXkul+63HXoUHwRTPn6Bqf2bLEQB50FX9gL/nfDm2WJTdvnMbr/33axJiT3hFJc83CUAcrw/tYAyJyRnMPP09RKdOohxJoOoPoS42HHufIKTYeY/A3K951t+CX9cd6bqTl89RuwCEthOHByCFlqMUIFs7eHdhFXMFBUCoAOEXd5/bht+tYUQACIPDM7hI6BAN91hg6UBjDUDeXljDre0dFGp1CaF+aXxYCtwM7qQixEOLKPmirgABi9G3C1W8ubQpBe61WgvlFguAGmloAGJb9MDuIOG0dWfzpBRM6GdNqy0WI9VLFbg32i6uZkt48/YKbmcLqLfbSNOGRVtgCQDpscDaqwAp4407a7iyVcKqBiAubZR4LE4LPqclVijMr3j2GMNFVTYKO+B7FSU8PwIVemobAEJYQwXI5fEhTCUjiLj0hldO2pJTYXnFX73Nfs+uGsME1+9VbSiLKhaYVTC6lHD073A0WOwpCgCp4s25LVzbLmKTzQKHACDm+V5116rn+sm4BiADSdwNQDwSbC0ZIDmVBXNjuwgBILYqzBgAwvMNuQ6m4iwMqfE7lY5iQICKggIEPSyWF2xHxu+d+TXJUllpMBDbgqMBCOfDaAZCjoOE08KJRBTPTx7DuaGM5GkktUWNPO+4lmSgZDsOruXK+MPtNVzPlsQWq+EcDECkhK2VKRxn5hm8MjGAxwdSogZJ93aA03qMobK2I0Dwjfkt3JAw+I5Yj9H+irMtBW9ZsgxodjBoOTibieGl6XEJ2R1kNoxYDakimRS2aJPStHF1u4h351exnCvA7bRFefBTDUCYRyAKEMGGlhTI8+2OBONS6UUAwuutoi2wpHgoIegtTGgA8hiD7h8AQH7fA0Bq9wEgpshmOp25RiTMeGldPPivl+tik0YAIvfuHmspuZy7l7WyunkgAGFBNuSXYHiC18vHFIihSsOAGGMptlKq4ZPVnCgGrubLWG900JDsEaUok8+SD1X/7G1m5rTwZ/gn7gEG/V6xIqMC5ExfAhm/JeHJVKTwxfnLd1ws1Gx8sZkXADJXKKPh9aElAISfoeGbLmYyg2My4MelTArfmzqGE1SMeQwAUe/Jgvlmq42bpRq+2NzBR4tryJaqiHg8OJlmJ/yxrgKEFliG7UlGUMfGhhTbqQBZFlBa1QCEx0yw0++F2Bj+mOuyL4Wkb3+mArDdamOWAGS7gA9Wt7BUrqPlqudZpQCxMCoAJCWAiACkVwEiHfAAqAD5qgCEFj4CQFYJQAoCQPI9AIQgZiwSxLN9GTwxmMKFIQVHDQAhSFGKPSpACEDWcS1bkLyIUheAOPC7bUwnInhp/NgeAGLC5VnMJgDJNm1co/Xh4pooAJm3wqL3gFaAEIDcSwHyIADC94l2mjiRiuDl6VFcHEpiLOJHMqABiIaIVKIoCywCkBXZj2raLCnotDARC2EvAKGSRYWgs0pTdaAUILmiKAkEgNi8v7LorezGxQKLCpBEEBcHEnhqbAjjBwAQKi8IQN7dpwDhgqQF1jQByEBaAZBuVth+AFITAMJ1NpuvIttoyzWgmjV2AQivQypAqIzrZoAYAGIBtP28qhUgAkCqDWWBJYpCcx9V6i4FOJ0DAYhki+gtSgBIUwOQrTw+XtrAerEiyqCxZEzOi4CaAKRfgLkGIFolwXXD59i2ACNtIuVSaaW2IPVPYy6lvhvz3m9UHNyceOsnjCCwYJ7OF1s7eGNhFZvlqtyjpvuSuExLQAL2gB8xr0caKATtdVUc6v7E+x0tKMUWznalKSVbaWI9X5Hz2ihVkBV7uLbYxvH6FVtNDUD2fG/cA0GOAMi34EvEI38IRwDkkZ/iP+8J9gIQJXVTxFwASKeDSLOJztY6sjevobw4K6HobqWAgGUASC/55YO+kc/do/CpH4zVV1xKhT0Sbvvjn/xYPPkJQ+hvrwrBPWNzBED+vAvlEJ/+TQKQXQWBqYfsXQCPYmGstyBtriqepwnDZs4DFQsvfe8lPP7E42Ifx442FuVZcGfY+W9+8xsJ3WaA8ebmZjcM+zD9GVQSZGh9dekS/vZv/xbPXL6M49PTYq9kiu2HWAbyQN0Lbu4jCdvzdgYqVCsVbGezomb57LPPcPPGTSwuLWJ7OwsGNbPzicfK9VapVLp/WFx/mBdtvqguoJKGUIl2YnwPvifVGqVSST6Pf6jo4B9CEZNnYdY79yoqFQJ+v/zTo5UYLCBzTmjjxd/lPO1/7e+g598biy6GzjP7gvti1/pJNk4VUt/93Z76gvrr+2+Wql6jH8LNz5rC4/7fNQqkfQd+4GfIFzal8uPYEPqwqP7hBx/Kuvzyyy9FpcSxeNCrF4DQCmxkZESyon7xv38hEPCeSsEHvfHR3981AlzPnJOr166KYumjDz8Suzau/8MqvnrXorq397pYsiDkwPUH4MZSSE6dwvGnX0RofBp5fwQVr18sDXh19LZQfDcAiJoO7Z4h6gR+kVUAxH2gBZZkgHQBSB7vzK/gTqGOCgGIRaCwC0CORTwagNDDul8rQMxcqQDPnA3cFAusdQ1AqhiOBvHyxIhYYE0mokj5A7sd0R5V4GaX6q1CBa8vrQuw2Ky3paNcPU3yRTBABQiVA20JoT2ZVAqQi4P94qetOvx30+RYuNnqQArbb9xWipRqu4VUOLAPgCgLFL745Z3dzETNt3fKePPOOq5slbHWcEQBAl1UdjQACTktTEaDeGqYoboZnOxLYiAc1AUFVZzk+1VhSd7BW3Nr0hHKIuRUOo7L44OYTIShcJNKOZCSq1jHMIeA5ReV96EKv3vn21yMqjjC5+Funba7Lji+AkB2qnhzngCkhI1mA+UOO2fvdotV27t5DjfFFipAdgFI1wKrCyxozaEssFjczooFls4A2S5hu+mgYgCIVF9t+C1HrF/YPf0cFTQDacwkw1pRoj6X48eiZrcgObcqAGe9YaPieOB62RHN423BdZWeJeDaiFOZk4iAChuqfSbiMWSCASl+C1gRv3WVjXI9V8Ybc+uyTqhCoJUTFSBS7O7Z7XoBSNBr4USKAGQIj/Uz6yEkweNGQ8mufAKQnY4CQW/MbwgAybdtASDsWDazbVBmBA4G0MHZNK27JnCuPy3B6HHvXgBCO7XVtisg6N07q1jK5WG3aXUXw89OT4rHvBT8GNAjAIT2QJbYmqxU67i6ndcKkCrKOuuBx8Au7pAAEFpgDYAAhHkNB1lgFV2IxdnvtAVWrq06hl3bVQoQnQFyuUcBYsaGT1lcIwwBf29pXcKQb5Qb2GnZAkAkX0M3unWH3yhCxKLm/gBE7H9cB0PhgKgmmNHy1Ega47GQAJCu/ZV0pNNzv4qPl5WlzvViFRtNW6wWWUQ0Bly8tiQXRmfDyCHqfVeKpdxrvRaGmXekAcjpvgTSXgshzy4AYYF1p+1grtrG55s7eOvOMhaKZbS8fnR00DEBq6iPRIDCEHIvJvx+XOpLCgA5mekFIISlOvOITQjlOr7c3MF786vYKlQR8XpwIsNO+GMCs5QF1l4AUtYAhEBam+0AACAASURBVNkhf5hfwWyeBXLuParUGvYAGS8kc+lH9wAgBDBbLa0AIQBZ25YMgY7rBdkPAUjKCwEgtEH83vQoZjIJRLwK2nKlHh6AJHF5vH83A0TXHbiuJAOkVMO7ArSUAoQ5Ci6VRXLtdzAaCeJyf1oUIMxCGI6FBFirXYl7vwIg3P/f0QBkg0CegI8wEswbaovt1UvjIwL2+e8HKUByTWUF+PrCqgIgHQIQE4Kexo/OHO8CEOYA8SDEok8rQJQ1W+EuBQj3DwLLqN3EiWQE39cKkLHorgJEt+CLFZcAkGwR/00AklOKI4cKELcte9dlrQDZDUFXDh38/7yPZtvAjVxBA5AisgQgLjNANABxCUC8OBMnAEmCChACEGYyKQssBqbTqs3CggYgVLbQAmun0ZSb1n4AIspIo3TqUYAslXYBCKH+fgBCxZUJQTcKEKpiCCp4HSsLLGCtpiywOL4fbyoAwsYDASC7vFMpvGitxWP02qLsYgaIUYDwfc0zmAEg3Ed4fh8vbQoo4HPUeDKKZ8aV0nFXAaLgKT+Q08955TMI38eYJLOZgatXNTaovU81vCi1BT/d5KxIU4nOQMsTgFQbkv3y5uKaWG+GLBej8QgujvRL/s3xFBW5AclZUe9hYIu2UNP1Nu5DBoTU2o5YuWWrTayV6lgoljCbL2Ct3hB7P9qZmucH88xiLLB20U3v00zvV4rDVBqOvoQdjcDhRuAIgBxunI5+6iuOwH4Awi9UIsunvyT95ttt2LltFOduSxh6bekW7OK2fEnhTUUFIqqXbL4M1dIPXvI3+2txvQU1/cAwNjqG5194Xgp9tN1hJ/Zd4bxHAOQrzvCf7teOAMjXG+tulkRP8ZDFZBbVaXfEQj2tr6hYmJyYFKUUr18qC1hspmLi3//v/xXLobXVNZTK5T0Fl3sdnflcgo6Z6WkpNBO0EIQQiITC4QcW1fe/9x4A8hDDwt+jgoAgggCBEISh2stLy9ja3ka5ovJAwqGQgAieN8PG+TMsrht7qsN8pMk6OX78uIwtM074ucwcMQCEY2vgByET/94AEFPo5/gp9YcPftqX+HyyfzHzgudAgHKv4+oFCTIP7NiLRuVYGDz/i1/8QvbEocFBsb3an+1hzvNhx3vPz5tcJq0MkW3bfInoBSI9/34vyNILJjlunB+CDwKQDz/8UNQ8/G/GYux+a1K+lOj1z3MnEHr1H16V9T9zYkZs2R4Eew6zDr7rP8N1zWvns88/k+wgQsf8jgJVhxrffb0Ou1+NTK+b7orlPpIeQPL4aUw89TwCx6awYwVQYTC0Lij22heY+X8058eUTXcbRoxdmGRDwCs5CrE9GSBJjIUDSPh1Voa2Uyq0HaxUW+Id//YcAUgNFQ9L8j75wk3gEHRr2gIrKQqQSwN9PRZYqkx4TwASCeLlyWEFQOIxCYtVljCQgpIBIAQnf1hcx7VcCVuNDio0v+4xtZKeSIv+1y0p/LCI8PLxKVwgAImFkNgHQBjeum0D13oASKXVQpIAZDAjdl5PDDJzItS1LhGbDctCdQ8AKWK1ydBXVk99qgpht+Fz2gg7TUxIGHa/BiApDEaCKguCBUwCEFGAWFoBQgBSFQDC0PLL4wOYSB4MQFoOA2wtNB2qrFSFTnb4rq3EXnjR7QzdU0Pg7ytLl7liDR+t5KSwl201UWW+wX0AiHq83gUgvQqQXgCiLLAUAKFiRwEQRwr/tMCi5dZ205UOUhaV+Zm0wAqwqARXvN6fH6OFWBrTiTD6g/5uRgx/XjqyBeDQkmxFAMhGw0HF8QK+gCoUO20BICwbBdxOF4A8NzmC87Lu4rsARBcZCUByzKzpApAitghAnP35H927pFKAWJYE6ioAMojH+5MYj4aRDjBbQb1YwNwLQNYk9DrfdlDrKmFUELqMsetAAIhLAJLA945P4BwL1iECEFoWGcWUJcVZAhACm3fnVrCYJQBpaQUIgaACIIQ0LJGxkCYZIG1m/RgAsqGuc1GAKFUOi9ShTkut5+EBPD7UfzAAEaAGXN9RAIQZCfsBiAlB7wUgKrQbEg5Pu7xeAHJTAxCq+qV3TXVZ7IJwDUDoha+uArU67wJUUiRkUZEAJIhLBCCDKTw1nMJYjKHDBoAwTUhd60vFKj5a3sIXmwXcLNawSY97ASDcfZTZnJRO5dJTnfFGQiGByV0A4sFwwIvzfSmxeGLnecprIawBiCpwKgByp9rC5xs7eGtuCQuFCjq+gAAQ0YBxTci6UAOW9HgwQQUIAcjxUZnnuFcpQKRoL4oxC9l2B3doebOxg3fnVrFZrCDi9YrSQgGQ1G4GiCn4W0AvAHl9fhW38xXUXGaAKLUbAUja6wrU+qEAkKQoQMI6VNooaboKkGxBOvQNAOFJeR0CEKUA4XG8OEMAEkd4HwCREPReBUi2gI1aQ1Qk7FY/G48K0CIAmTAh6BqAGIBCAPLeyi4AyTEDhEoFmU9bAMjTBCCiAEmpLCu9Z4p1XTcDRAMQ7je1ZheACAgWABLBixO7ACQT3AWgEnZvu1AApCAARELQ28TaygKLVmAEIGf6U4j0ZIAYAMLPFAus7Tw+3tzBWpUh6NzvVO4RVRfMoGIGCAHIhcEUFABRGSDmCmJnPgHIl9kifq8BSM3yyJgGNAB55tiQtsCKYjBsFCDGAosAxJUMEypAbuSKyDp3A5ChAwBIsAeAyPxQASLzo0LqbzMEvdGQuWEGCBUgDAinUsIAEAIy/r2xwOoFILP5CrIN2qOqi0EpQID+oE/Wa68ChOuVu4dRxCkAQosxAhCOrwIgkillGg66FlgqA8RYYCkAkpIMEANAOG88RuZrXaMFFt9XAxBaaI0lInhmQluNpeIYIJDX6jG5hxk447iodNoSNq72AJUBZVQppj7Gn5d7aVcZsgvx+DxcaHcE6lCx88n6NtbLFViOLVk10+m4gNGTfSkci0WQYNaUzwu/xyPWWn5mELH1Qqw8eRQKaihAA3kmKbVsbNdamC8QImVxu1jBGjNCOo5SrWoVjRygVpaYNo6eEdZ3TPPQcgRAHs3vK3+eszoCIH+ecf/OfKr5giRfZrWHMnc+CWd0GKrnwC0UUFlZRmXhFip3voCdW4ffacnNyoj5xbzCpdetesA1X8x6shj3jKnxi2cYOhUf58+dxzPPPoNXfvgKZmZmVCe1+Dnq1xEA+davyT8GAPm2nvShCoP3O/h9nfWqJsIOUFUgMYVk/pPwgx3wBIT/9E//JB3w6VQawVBQfo4F5dnZWbz37rv45S9/KfY1VDG02u1DKUCMpdLExIQUl1/QtlAEA4QfxmbroebCPAd9hevWQBDJBCmXlQqjUpVsCRZrCUioSOF/J/xggf21116T4nqvRdWDjpfvwTwNji/hD4GI2HC12/I5vZZX+3NA5Lm2x57HZFZ0IRa/1GqQw2N6kGKpFzjEtOKhd76Z/8Lje9DrQSDkIMsoATm2LfZi5lhFdWRyTXSHlCncHUYVwPc0yiRaX9FWiVZYb731NhYW5rsQ6UHnI18OeCxer6h1XnnlFbHCoi0Y1+vXDXE/zOc/yj/DeeI1xuuI9nm//OX/K5Zt9XrjQMVS93asr+u9TQ7slFVfkXb7fFVxTp4zYjH4hkaROHEGxx67DP/QOPKuV4KL6a1uchH2FMUeaQss02mnvq6bcGnVEehBCFoBkorixeljOD+Ywmi4p0NUZ4AIAKm3xbv97blV3C7UUJWkDUmSELuPoFPHaMQn0OAx5oDoEHSVAdIDQBzgxk4Zb1MBskULrJqywJpkBgi90uNIBwJdqyp2BhIQsDh+M18RAHKVAKTeQbnjwrFYLlIqEGVx1EHAbSLq1HCCHbjHJ3BhsE99idfhvupWyEySXQDy+q3lXQVIiBkgGbHGeWIoJaHbfF7lSxQbPB7Lwiyti+6sSgflcpMhuKyeqmB4y7alCBa125iKBfHsyKAUbk71qY5KUZSIhY2yp6nAwmy+hD/cYQZIFQmfKkJcnhjUAISJK2I6IWVdlslKbQerhOCNNsrNDlo29zIW8owepHdnMf3o6r+ZviLODQNLWXhbrzQwt1PEZq0uRc+mqwose39T/b6xsOgFIEYBMsXMExOCnmYGiFcDEBZuGeZMAMKCmVK8sFC/3bRR7ipA5BNE8cKkGQKQF8ZG8NhAGtMp1UnN+TBe5jUNQFjIIQBhV/RGyxEPengDKmDV6QD6+0TIbSPltHAyEcWLkywM9mE8FtUWWGp3EAUIn306CtTQ6kzC4Tu2ABBd7e5BQGqgOB7sxhUAQgus8X481k8LrAjSAb+y9dUhtAJAbFvAxxvzKmNEARB+v1F5D0qzosyworD3AZCMAJBYDwARaxPHxUrLEbBHALJEANJRAOTvTytLOKUA4RK09wGQhgCLd5YUAKm6XjTkqnJguR0EnQYm2SE/PIgnhvpxqb9vbwYIi1+9AGR2UULpcx0Vgs5ssEFeXzoDpAtAdIexhFVrADJHBcjiOhjOfKtCBYgjcEmeD/R9oLccZrRd6g6xF36oFaWvHp0BMhwK4kJfUizKlAKEWSRq/ljYZyGPxmkM6/5geRufCwCpYovXmocqLBYAOUt8pjZZRISwyqpOHYZyLfC5ltg59Qc9ogB5ZWocZzNJpHwEIPw5da0JAOk4mCcAEQXIEuYJQLwBdFjYlu5tZgCpdeGxHaQ9FiaDflzqT4m1lsrOYAaAyizinsWCZ7ZliwKE1loEIFSaEYCcFAAyIgVyKkDikhGkxotjoCywWlAKkDUBIHUNQDgRBDgKgBgFSBIpvxdhPU+mYC8KkJK2wFrbwnKpjjZVWoTott0FILTAIgCZzsS7ChDOn3Tm91pgbRUgGSACQBz0Bfw4F4/hMQnZJjiOIMz33gdAVIFdWZrdKZRAAMLCNrcJ6upogfX0ABUgPQBEg17JqdCKRO7/tMBixo1YMnYcuHyWFMjalgyQ7xGADFEBElEh6N33sXYBSLaAP2gFCMead7R+n0fuoT/SGSAxDUC47rsKEA1APmVI99YOVgWA+AWAcPGxiTTWYSNALwAJaACiLNe4N3LfVQoQhqAbCyw+L7FG08FkLIxnugqQKAbCypqpVwGSaxMUF/H2XI8FFhUgEoIO2f+HAh6c1SHoT/YoQORoXaXwqQkAqeK9pW0JCb9dpEWZUoAwA6QXgNACK2JB1rnYOnFuwOygGj4SC6y82Dry/sh8OAVAVAg6FSAKgBzDqUxSxkQpQJRCYlcBUpT959ONvFivGQWI+jZtoIOqZ0VEAaIyQH4wMyEAxFjByT2lB4BcL9YVAGEGSKEsta6xRBjPjg/IM9TJVFIACJ8T1JObBguABI0vlzguLRkzzoSKA+K+aJ71jDZN2VaZZ16zfnifKLU7cq9fK1exVKyI0qbjOALG+wJeUc1Op2KYSMQwGo+iPxJCPOgXEELbPrHFokWXzjMTAKKfwghCaItF1R/B0Ze5Eq7uFHEtR7u4pvydaV8xu/WuNndXZ7Lb4XwEQB7l74l/rnM7AiB/rpH/jnzuHgCiPZ156rxhBBwXIW7c5QoaW5uoLs6idONjdLaW4GvX4XXU9q5uNkr94XUpz2VBg19+1Y3voFcvAEkmkpL98fTlp/F3P/07nDt3Tixu9hRev0Ih9Tsyhd+a0/ymAIgpJqsv8spSx3gKm5M9LIDoLfg+qAj9oIE87Gc+6H265yAXjlnYplPTdATrRwvLkvDr8+fP48UXX8RPf/pTsYmjTRILwyyyM/uDBea33npLQMAcQYBtd8fNfLm813ERAtBmiNcds0WY/cHP4Od+5QLz1wAgvfNu5t8EkBv1BX+GkIf2Uizc/vu//7t0rheLRbGpepDCoHcdcV7NefZ+3mHf47Dzfb+f67XCMkqc5194Aa+++qooH6iAMGH393uf+wIQLYc2P2NgDzv9mbHCQjjHtGN3ZO/lHpyIJwQQRaMR+Xzaez0oF6J3/owVlgC6997Dr3/9awF0Zp4eZuyGhoYkDJ4AhNfBmTNnutk0D/M+Rz+rRsCs72wuh1u3buHDDz7Ab3/7X5idvd3N1DlorHpFQer+vqsjNV1uvQBECoXsvE5lED0+g8SJs8icuQirbwhF24OGy05Vlh7vvsl/3T372zvXu115xhlaxtFSnfiMAw/DEQusmXsAEFVoV570ywxV3srjLQKQfBU1Kyj2S8oCq4OQ08BoxC/wQwEQ1TnLoN4DAcgcLbDyKNSq6A/78dxYnwCQk+kU+nQIunwx9qgv0uxSnaUF1uKGhDtv1NoodVgM9KmuTI14mIwRcpuIOTWcTEXw/ekJnB/ow0gkLKoKtQpUEwA9yjdtV7ISXp9dxu3tPOqdDtLhoKgC9gKQXY9+dsRTsXFrp4zXNQBZarUke4EFd7geeGwbQbuDmNPCTDyMF8ZUB+1MKiYF/G4HrgYqZZfh8AQgK1gvVDQASeCZqSEcT0URobJFl3A5otRHZ5v01C9hsVTFWrmBMj0oPOwAVt3Me1+mI15XHro3bQstx0VV21bscK9utdAkYO6xk93fd3k/AMJivwEgJzQAYfgsi38KgNAKTSkrFAApYqtJyyrOpwKVKlPEQQhtTMVDeOHYkAAQ2vvQG90ApK4FlmSY8P1WZX2s1TtiSeYSgHDWHWZ70f6tI1Al7TRxKhXFS1MMf+7DaDSMBJuipJNVFcEkA6Rt43q2IBkx13dKyNHHXC6t3RjhPUV4UYCo7vsZhiAf65MCO7uVabFllBos1lVdHYJOcDO/hhvZEnaajmShOGJxZgCI+reYZWMYjlKATLPAlsGA9mjvBSvMFVlq2JKV8+78is4A6eBUhiHok7g4xBB0ndFAAGJpBUiLCpCGhDq/s7SJOQIQRwGQNq9jAhBbKZqeGR7QAIT5OioEXRWydgHINSpA7gIgLgZDAYEAtBi6FwCpMKuhWBYAQsB4q9J8AADZLfzJY68uNN99FahnfQ8zCUJ+nEsllGJgtA8TibAO/FUKC7EGgwfL5To+XM1JJ/j1nQo2Gm209wEQKgjkCrOUCm33eyvVdOzQthDxWMj4lVXUD6cmcD6TQsbvQZiXaw8AKXQcLNbbYtH05twS5vIVNC2/FJNlBRsA4jrwOR1kPBamwgFconXU1Chm0nHELAc+DUB4TdHijKo5Klj4vh8sbmCLGSBeCyfTuwBkWGclcT4FgDADhHBUAEgBr8+vSa4CAQitePh/YY+jAUhcLLBYWBYA0qMAoeKJIeizBCBZnQFSqqFNiyTHhdd2BICoEPQHABDmFhwQgk5lmFGAHARAdi2w6l0FCG0Hc83WXQDksgYg57UFFm2puMJYc2AGEIE8lXJvLKzjy+0iVmuqsx0GgDhtTCc1ABnMSI5TJkSwpEE67yEdFzvaAosA5AYVIB21TxKAUAFiQtAJQKhO2g9Avtgu4dOtAj4gAKkpAKIC3S0EHRtxA0CmR0XNMhpVAESBO65SD0paAUILrC4A4fOSNKkSgES6GSCnMwQgPg1AdhUgBCCSATK3jBsmA8TlbtsLQCycjfvFAuu+AKRoAMgO7uhC/8MBEBWCbjJAtjUAkVxY15EQ9IHg3hD0XQssla1By1SlACnK/vPJfQAIYSHvR8xoMgDk5fsAkM1mB10AsrSFjSIBSAdj8SCeHu0TYHY6kxJQ3AUgBAoERA6wVqnh6lYWq5WaQHo+HynPK9UaJCuVz7xdnYraEeVvpd7BbBZImDohSqHZQrHZQq3Npgdlr0fAkfZ7JDttNBbBWCKKgUgIyWBAlLSJgAcxn0cs9IIeQigFelUgO6VUCrxwlW03ue/UBbB9uLaFxTIVZOqZvfepXB2vGHV2jbZMq9NuG8aRAuTb+53jL+/IjgDIX96c/YUdsZFamm4UdfiSA+JAAIi3XodD7/alO8hf+wDNtXl4GhV4Onz0Vl1vBoD4XJ9s7ocFIHzeCAVDyKQzkmvw6v96VexoaO/DDvfu6wiAfOvX1TcFQCSMm8VWj0e6kE3xWys5ZRz2e87vtwbqVVCYQt/XLaZ90wCEag9aJUlvrGPDYbBsTzaD1+ORQvT0zAx++MMfSuG3axFHub3jiCXTzZs3xWKIAOTzzz8XKPAwxftEIqEA5NNPi/XVE48/gaHhISl8H6bb3xRTexdot6flIa/b/XN0v3kk6GAhnQqQX/3qVxKYPj8/L3Y+vb/3oAtn/zk+zO8+6L0P+/e9AIRqH+6BBF5/9Vd/hdOnT+8W+r8qWDKKI21zxbVDlQvHj6Hzc3fmsLS0JEoAhs1TbUIbruNTxzE5NYmJ8Qn09WUQCAZlTR7mWjBr0Fi0EVAxY4LzRFVIoVA47PDIz3E9MhCdgO5f/uVfZL3yPsFjPczxPNSHfQd+2CitVlZXBSJyXqgiY/7HQdf03fdirezQnsYsXN0NQDzoiP+wi/DgMAYvPIbkiTPwjx9HJ55B2fGgKQBEFcjMq9tP9sgqQPSZdi1DVeAxWwVZHGSJxACQE+kIXqAFiihAWCBRIamq69BCwQAQekXfWcGdfA1Vyy8AhCPK7s6QrQDI41ROdAFIUAMQfjKtj1QGCBUgkgFCBUi9jnTQi6dGUgIIzvf3YVAKqirkmvMmnaEuQ9AreHNJFZzWqk3k2y5aHh/aUiyW8hQYTRxxW0ijgdPpGL4/PaneMxSUME/p05YgUEssq1ZbjrzfmwwbzhbQsv9/9t6DO470vBK+1V2dcze6kRMJgDlNjhpL8vcdyUq7ax8f/ULbe87KSfbKu7J2PTPSjCZrAiNIAiRyo3MOFfbc560CGiBAgiJHnoDWgTgzbHRXvbnufe69JtIHECAETngXVBK5BMhiqYE37xCgrWKloxQgBNxFaWmyTfqIWaoC97UZZeHEoGWCg26mCCslCaiXhRCo4s07K9go1xHzeHEincBLJ8bECibmteEX2YbyXWcAMyufrxWLAtBTPbDdNmF4gzA9KsbZPXm7JQ8C2TvFHi5YraB1qDlkAX2q9CxaVOxWzB+0VD1AgLByXixTBkLQcwkoAmSvBZZLgFD5wAwVIUB6JCxogUWLEUlUEAKENNt0xI/ncilczqVwdiiB4TCzOpSei++lp3jNtnGnwsyITVzNV3G/2UOlD1h6ABbruqnacAiQMPpIoYtTqYhYBp3LpjEaCknlO5uY7cY2YajxVseQUPC3b98XgqXu8aLrkKl7lTE8W+0+21AHNBsN4tWRNC5naSWSUMofSktESaSq2WlXdatSx38sq/D2QltZu3GccUwrBYgp1kpxzcK4rglw/urMJE5lUkjTmsTDDJhdZUnRMLHU6gkA+N7yOtbKNWgWCZA4fnRqWuYZx+BuBsguAbLWbIuF2LsuAUIFiE0LJZIGJEBogRXEc6NDuDKcFpB2JMyMnAcJEFb8CgGyvasAYSMdjQCxccdRgLBSerG5jwBxAL29y/feNf7BcavID7HAskwM+b2YE0udJF6azmEmGRHgj0SjanVmo3hlrfnDVkVA90/zVan273o5Tl3Vmas3oWUzqS1zV2JFMtRxL2DQe8Jr4nQ6hu9NT+HCUAq5gBcRXWUg8MX1gPNgo2sqwuHuiijNmGfDfYzUNd9jSZaTKQRIRtdwIhoUxcDL06NCttEujUoCvpfqD47Z9VZfMg2o5PvDegGlRktImblUbK8CZDCrhvNACJC+XI9SgJAA4UrLBrCUAkS3lAJkdkIssFwChAS5q1g4mAAhOcl8GYcACfgdAkSte64FFttGMiJAAFgRIFy3P6UCpNmW8ziJ5bOOBdazrgLEVRY51moqA8QlQCpCIBc7PViOtZpYEVHhlCVBl8Q5hqBHA5LLodYbZRlIAkQUgMuKoFtrkpDfJUCYnTGoAHEJEDcEnXObBIhYYBWqOwqQqkOAZH2KANlRgFBVJjZHSg/GPiVAT9LiYyFAmFHREwLco5Ho9yBomoj3u1hIhCVU3iVAaHEp0DT7RttLgPxmkQoOlQHCORC0TEWAUMGYS2KXAFHKBDcDZJcAWXUIEIh93mEECDNAJpwMkEEFCLOwlkiArORlnN4lAdKjAgRIBfyiBjzIAotzcVcB8qQEiMr+4Tx3LbA+3qTCpgPTozJA5Ci1A9crBQgzQFJOBsh+AkTUXTsKEAPXRAFSxUckQCp1IaRGo35cGqGFaEpIea6rYoHl8BuijLOAu+U63rvHeVhDxTSEBOFq4P6onnGtAEl6qIICKVYRDEDZfIlCw7aF9OibKsxc5frY0DVb8kBiHk1ULCm/V2ywIrqOZMiHbCyIbDSEXDSITNCHuO5BUGOBslLReEiAOPtopW/ivqw9Vfzu/oaoemqWhb6lCBCVceKu3Y76Q9Y6+VsHj3F322MC5Fvw6Pgnu8VjAuRP1tTf1i/a1YAoOa4ThE7vdVY18PDT7cHbaKC9uoTSF++jvXoXWqMCT78lVUdKWMcqGi6wJEBUsNtRFCASECWAdwDnz5+XimcqQUbHRhGNRXc75TGB1G9rb/5n3vfTIkBY7Z7LZkFgnlXnHB8qQ8G5OykQffSAGCQ+HocQOKwN5Rv3fO+TbfYaDyReJTF3284F30mOMEuCVnC0/nnjjTdw5coV0JaK4d18n2sR9cknn+AXv/iFWAwRvCSofZSXC/y7gDtthb7//e8L4M4+4HcfpZ1FnbMvRPtpESAPuw+SY2wDqguofGH4O4FcgviPS3rtzwI/Svs9zfcMEiCu4ocA/+uvvYZTp09L3gX7RPfqyhrw0cN/7+UNqD/YblR9bG9vC2HE9mNY+/LSspAhJECoMCIBMjMzg4WFBVEgkQzJDedELXRUZRD7wbXCosrgN7/5jfTTRx99JN/1OPOS4zEcDgs59POf/1wIIhJ3JEGONE6fZod9Az7LVQAxZ+c/3nxTFCBU53BcPKo91alhkABxFGzipz5ogaUesgmcRscmMPXsC4ieXICRGUYnFBMLlx4fpvat598OAmRfVaDsL4oqUASI6YSgPw4B17e6kAAAIABJREFUQgus5i4BIvYWBoJmFxOPSYDczJdQbrclc+R8NibA7OXRHMaiEQGclGLACSVlJgCtMVbzYm2xXG2i0DXR8fjQ89CPXuBDuZa4x8SIbuJsWmUlnEqnkfHpAva51i5UDlDZwkprArTvLK3hXqkqWRq0emAgMK/HtcBSdqzKToZlObTqWCw18ebtDQEyVruGIkA8EukqBEjYJtBuYCEVweu0GKMqJuRHTOc5Vo1vfh5Bje2+JUDYb++uYKNUR1jTMJtO4JWTE5gbiiOlMyxZVbYLAAYN+XYHN0plfJEv4pO1IlYaPbQ9fgmnF5BmZw1XIIMCfkkHQLy8WTDKdiNwRAKEwIlYZO4hCg8+gxxIgACKAImG8dLYkADLJNeGpGLYzQDxom0pBQhJm99RAbJNAqSPumWj7yHAS5DJIwAujdbGQzoupmNibXNxJI3xaFDyQTg+CODRpoiZEbQq+mitIIqeO+Umil0Lpjcga4PKSOHvGIhofQx5+zidjuLVE5MSVkslRcRLdblSgLBCtmyYkn1zNa+yGBiY3Nb9co075MeOoMahm5y1idfOsPAXswnJmDiTTansFwF9FBhGQKvBLJlqA79d3RLrrvV6G9We+SABQtWKl1ZHOs4PpfDyzATmUgkkPF4EWegibaHCzLd7BhbrHQEQP7y/gQ2pMLaEAPnhgiJA0n5dwGUX6GfWRbVniF0JCbXf36MFVhMN24uuWJtASAOSelSAPDs6hEtCgCSRY0bOAAHCzB5mgFwrVvG/F50MEMcC66gESN22cbeiFCCfbleFACk7Flgco65H/G5BizvYH3FwcfI/vJaJpO7FVCgg1k+vzI7gZCqKqIfqHQVXKqDZK3Z7N8tNfJ6v4sO1Iu41OgIQS66AG3ouADnXVkNIX1V3pMG2NAkq5w+JlajHxHwyhu9MTeDCEDMZ3Ip8JxPIDZV2rdfurgoxygwVWqNRaaL2TiqkDLHZI4lCe7NzuRSeHR/GZIzWT6b0iYwJks+aByutLj7ZqoqS70a+jGqrLSHS/N3vzDILhxZYQUQHCBAhAvcQIBsOAeIqQGiBZSGl0wIrdiABwtYcVICwEvz9tbxYFfVZnCAWWCRAPJgIuAqQwwmQtUYHnx9AgAwqQB6LAOn2ZM0RC6yHEiBqP2K+AQkQUQCKAqSC1QMIkBMDFlgHKUBaBxAgogDRlAKEexAVIKcyScQ0EiBqDWefkAARVU6xik+o6NnclmwUZoBQAUKsJGRZSDD7JxHBayfHhcwZi/gRG1CAkGjlursbgj5IgLBAlQRI6BACxFWA2HiQAHEyQAYVIL5dBYgQIIkomAHiEiCiijuIABELLKgQ9HhELPyYAbJjgTVgcaYssA4hQESpYYkV3WEKEK6IYnPG9m11cbVYF6uqjzdIMLVhsjDQIUBcS+ldBciDBAjXGNohqtOJ2mupABECZEsRIAxB12wT2bCOM0NRnOe5YzSLiWhYwsc5Hjg4SVhQlUhLPK7P17fLWG81UTWYceKVPYOFEbw+7jLcy3hWlusTS0nuz8o+kJ/FfbNPlweH0Fe2i45VKvdKi+cpqjCBsIdKL5VtFQ34kI4FkI0GMRYNYJR/hoOicIx6dQRIyLuh7WIXZwmhe7VYxW/vreNWuYqKFFrYCGga/B4P/LoXulfZd3LNNEjImDa6LAbgHiu5R7ta8G/A49HxLXwFWuCYAPkKdMI38RJ2H5scAkRCnBQBws1Maln48GwBvr4Bvd1Cd+0eCl98jPbKHWjVAjzdBrx2XzYHVflJEoSSSi7aA6q/AxqQB2OVG6LyDmzTwtzcPH704x/hpZdfwsKpBQH93Ge9HS/jIwDf38T++jrc09MgQPjwMDI8LLY/8wvzmJyYEiLk0K11wAZifxvJw5cMdAeue8Jq4p1Ht322VX983yg5Kq/TVbnwT74IMPOHoC/nAXNxSFSIMiqglFGudz+Jj7/9278VUFmyP3q9HQBzV1HiXqVzF3zQpBxc1zE/Py9KAypMSLKMj41Dpx/7YAbPw25yHwHyKPD04R+1F9B52Ge5442EB+/97bffFguf24u3VXsOhHv/8X305f7m/vvjvxPkpw3W3NycqBwI+JOAmJiYEBXEUaywDpwLju0Rs1MIcpP0eOeddwT0Zog8A9tJjJCwEFI6EBCyY3p6Gs9ceUbGxuUrVzA5OSF/d9RsmMF++vjjj6Wf/tf/otXS4kOtlvbfg5sFQoKOSqXXX39dronz4qhKpS+3N78+n851wc264TiggozkIZU5JFDd9jxMNXcwATKgAHG8jqXqzeuH5QsjMTmLmedfQGj6JBrRBJr+EDqEiSQTgS+37n23HZ9UtffV7hFlhaBgc1cBMkiA0AKrh5OpsMoAyaoMEOYDqHcPKkAMqQB+++6qAGCuAoT377MMhIQA8ePyHgushytAbubLoOUSgVgC5bTmeX5iBNPxKEIC8KmX68W/2mjjD1slfJ4v4cZ2WQCKtteHrkuA2KZcy5BPw8moLhXWL0xN4EQyjpjGzBM1AnaBYhOLtbYQKh/c38R6tSH7Oa0eWH3rEiBjkYB4wytwxOOEoGtYLDbwH4vrogBZ6/ZRsxjaTnsrAnoGYpqFYYI+mRhemR3FqaEE0j4vIl6eY9UIJwFSM1nxbYgCgN78G+WaqKNn0nG8fHICp7JJZAMe+T2xsBBrGg3lXh+rzRaubZfw3j0FTJZtHR2OdwETFAnihj7TZoZe+0GPBxG/srhkBWjbssSrm0CDVA87OWFse9njDrATepAAUSBLAC4BksXFbELGFhUgyjOeZ3YPGD5P8ukWK0Jvr+EmlQ8OAcKgZ8NDMMerwsRhIRfQcSrOPkng2fEhsSqSCnfnqEEyiCqFjWZXyI+r+QqubpWx2eyhL9kJXgFbaDOko4+418Ko38aZbAKvnJjCXCaBuFeTClZWy5IrIcBY7BlY4vjIl/Du8iqW6030fAFVBbznGLFLfqhVRlUEj4X8uJyOCxF0YSSNsUhIcneE/HI879se4H6jgw82SWSVcZtgd1t5zYuREqewPP/0kfF5MB9lO6Tx/NQ4ZpJxRAggOR7vrqpks9vH9UpLPu+T1U1s1+pyPQuZBP5/hwDJ+nWEdTXLBVCF6wnfxQ0SgstruFNuoO6GoBNIsywEjT6mogE8w4yXkQzOkgAJB516Y3UcHiRA9ltgPQ4BQsKJ4/ppEiCCJTrgHqubhwO6jAOufwuZmJBMg6Hk3DuogKN64up2De8sb+BWhfNMEaFE+mR1tUyxAtTtPvwEC/0s7vFIlXOXQB5FIayo12zMxCN4aXxEbAJPJELIBHTx01e7E8cyQUMbt8sM2V7H1UJZ7I2qhgXLo9SxKm+H625PQO1zwxmcHc7gdDYtleMBEo489zuKtbrmxRLH2XoRV/NlLJfqaLU7iGo25qmUmx3F2Rz7MoSoj1kVu2svCZBNUYBUH6kA+d6OAsQjgKlrpbVLgLTFAuu9HQJEEY67BIirABk9VAHydAiQkgDbDNlWFlgqxJ5zk/vYgwoQd/16FAHiFaOygN2DECCTKgNkJvmgBdaBBAjzBx0LrHNDSXzv1CxOZ5KIkwBxFHyuAiTf6eFGuY4/bBXx+7UNrNbbsLwk4HV4LA1hy0bCNIRwI5F+ZjiF0UhACBBiKqIm1LxHJEBo4UgFSNixwHIUMULYPR0CRJSeDgHy3qACpEtrL5UBcjIRFaWTG4K+kwEykBHzSAKEFlh+XdSE35lhBkhcVK8E9zkH3QwQhszfKFAxVcEfNrax1mzJvsA927Vr8nDP4Hw8RAFCAmR/CDpVha4C5OP7eTl3MMMmGfBgJhEUQvalyRHMJGKSD8SME16XIYoNiBLl6lYV1/JFXM9vI99qCynPtUoIDdfoU7KHHLt5zVL7vq4KNBp9Qz6r6+X5mCNW2YLKKmVbsAz6MFpSMEF7q5AEoKt1h+Su3wdEdYil32Q0iFNDKcwm41K8kqC7hnPU5twWAqRn4jr3+3truF2qgkonbhZUlyQDAaQiYYRoEen1om9aaLT7qLa6KDe7aBoW+l5V9Oxkp3+1j93HV/e1aYFjAuRr01VfrwvdlYfvEiBSV+MsYlKFKJ6MGnyGAV+vi97mOsrXP0X73h2Y2xvQWlX4bIahG/IQJ5JD8TZU1Wsi9Tuk4GeHAKF+xLDQ6/YwNTWJP/vedyWI+dnnnsXY+NgukOs85D0JuPr16qGv39U+LQJkdmYGb/zZG3juuecllyKbze5tDOfh9qAHf/eNe4CzI7z/KK39IAFylN86/D2D16gULooIcTNQXBKEWQwMwSYwTtCZwAjfSxD7+vXreOutt0QBwvBi93P2t4Mbsr5zNbTDcADuS5cuifKKCpATsyeQTCUfWQG+/64GrbuepFX2A56D8/0wMDSfz+PatWsCrP/TP/0jrl+7LjkWlrlLgjzJNX2Zv3sQAcL+JclBBQZJEJIfBPoJ/JMEoV0g7QHFisrxeX7UNQ4qYkh0UI1BwJvKGY4bjiVaVQ0qMtxsFM4/fjft16gQOnv2nNhhcTwe9cXPpeUVFSck7P7hH/5B7NpI4lHF8zgvqj44Vr/zndfx3e9+T8hBEoVHJuwe58u+oe8dVJB99tln+OUvfwkqydxx8HgECK1FBhQgcg5QD2skQOAPQ4ukkJqew/RzLyAwOYOSL4iG7hcLE4IbD4Ypqob/NhMgQckA6Qn5QACQYKYbgn4QAcJK17clA6SxxwKLNiwkQCYfkwBhFXKp3RG7hfGYH2eySbw8PYa5ZBxxVhs6D/6u4qHQ6UkOCCvUP9/Yxkq9iZqtLKT6ThQ6iZPRkA9n01EhdM4P5zAejUgYLisg+ZIwXU3DWkdZXLBS/vPNAvKNtpxJh8OhQwgQVfHKKnsCNXfLTbyztIUv8hWstNooG5aMNVZd+ixLAOvpWAhnhhJ4ZiIrFjsEXXlfbvvys0p9A8uNLq4zzHZlE5uVBnTTxmQiiudnx3Aml8RENICkz7Mbxi52GJaA9HcrNQlTZYbIRscQ6yalkFYnCoKZrCSlUiCqeQWgyERCUpxAcIKhqrx3giJClHG+CMjzcAJE5o9jT6cChG2pUmYGyEsEyAcIEFbeKvLJi44FVEwbd4o1vE9LHVokdXuS82J4lcWUMr/V4AdzE7yYjPjEYoeh8AwUTnh5P+qZgNRUn/ZqXUVY3CpU8dlaAau1tihDWLHNPBPajPg1E5mAFzPxoIy3yxOj0s60gxNoyAlyZQXwZtsFwEr4eCOP1WYHfZ9f2eU4zyO7y/cuCSIWc7YtINtCLIzzQ0np/+l4RBQGUl5iqWKwnsaK4D6ul5q4Uajg+mYRm7WW5AzQ1o9BxGwJH8m0kB9nMnGczaZwdmQIo9EIggJ3quWNAGITkBwPZgNIpf9WAeVmUwD2uXQC35ubEmJvlOHpQoC4AcK05LEkEPo2K/TvrWOxVEWpb6Ittl0eqdaNazam4mFcHs2KcoaqiVQw4BiVOAQIVQNUgBQezAA5CgHC3dpVgDyMABHqYadA6WgKEEWAqEpwgqf0uZ/PxPDyzAhOD8UxEtARE4KSLa8UWvTdLxuQde+9e1sC5K3T8s60YTkEiM8yxT4rpgPxgA8pzi+vjpZhodrto9DsoNVnfTYwGgnhci4tBAgDkwlKkxijakjITZIgFrBab+EPGwUhQEiGbHd66DlkPtUkDF1OaRYm42GcH8thLpvEZDyKVMAnldsuAdKEByULuFVtibXQTSquGm30e33EYGKeCjUhQFLIhsOPSYDsVYA8HgHSPEAB8gQEiN+HM2KRlAQVINMMQT/UAutPT4CknAwQRaRraBl4wAKr5hAgaQ9wlgTI/CzODCUlH4UKQM4fjkyC3eWugeV6C1e3i3h/ZR33qnVRu5Kc1m0vopoHWV3HyVQcz0yPipKQeVsRfYAAwZ+WADkd88m+cJAC5KgEyMUBAiTkhqA7+zrXDmZiHZgB4ipAvBqGSIA4IeinBggQrodKAQLk2z3cLjZFafHZRh4bjSYMr0fIYtpFKdWkOltyjz3IAivlECCy97kKEIcA+XSrAiFAak1w5w37NAyHvTg3lJAsn4VUHHFdqS7ccPaes8/dr7WxWCjj8/VNrFXraJiWEKfcO1WphgavRhJSl/6O+j2I+X2I+/2SvVFq92T8MC+KClTek7KdtIXw8FOByQJGyfZQ4860TMn+NG2Vc+SHgRgMIUAujGRxOpuRPSYTCkp7yD2TADFIgBi4Xqzg3eU1LJWrsteEdB2T0YjsY0OxCCJBEiAe9AwLtXYP2/U2VksN5JmvY1voOJZ+h2F+39BHqePb+hJb4JgA+RIb99v80buOfc6DgXM+JQHiFmIKocEDimXBb5gwC3k0F2+gubSI9soy7FoRIfTB+Dc4JIgb8qR8DvdbBg08jrhZB3ygMS0YPUPsVZ555hm8/MrL+LPv/hlmT8zKgisg4YD90be5377K9/60CBAqEn74gx/i1ddeFSUIw4/3vB6D0NixYjpcQ3LkJpUp8hQVSPvBvcF/dwFIF4R2rcAGgUlmNjD348033xQgm+Dy4Gs/mL2fTHCzP1544QX87Gc/k7lH5cHjANvu9x1KgDylebsD4Dse3RofbB31DEHba9ev43e//S3++Zf/jOvXrgmh6gbBf5VB1IMIXVE6eDyisog4uRecE7QIfO7Z50SxwzmxJ6PlEc4SgunQ17Xflyp/Kj/cH6o/SELQEumgMcjr4FhhADnDx5nBwWvgWHkcQprqEuazMAvkn//5n/Hee++J8uRxs0CoiOL3kyj/2c9+igsXBkLin9J4O/Ki8DV9I/uZhBfJMKpy2B8kQkhIDSrIDru9vQqQgwgQhfqxXtITisOfHkV6dgGTV56HPjaBPCsbpSqOldQPWrq5Iblf5bn75F2/a4HlEkB8cJXiE2h4cgLEyWrYT4DkUriQYwj64QqQt5c2QAVIod2FbRtIBQhExvHqzIRUvBKgYGaHqwIhKMGHfGZFLFXq+Hwjj7ulKraaHdT6fQGLab2Q8uuYikdwfjiNhXQCU4koUv6AWDPxQZ7Tl6AzLayWG228t8Gw1DLulGqotHvw2ZqEOrPKlCHol4aToALERzhefp+e+opAWaUX/UZZ1Ch3ShVstzsCjPBMS2CGQOeZ4SGcGkrKveVCfmlzdU9KXcPPoZUJA8GvbVfwxWYBhXoLHsvGaDSMC2NDODucxEImjuGQDwFWZRIE83h2PLzz7S4Wyw2prLxdLGOL4agm20SpPWkxQe/uTDCEsUgco/EoxhIRUWES4L5faeLqekGAGILd4gNOKwpRbTvn9wcGo5pBO0IIZoCwKt1RgLw4QgssJwNkT2guswxojwLcrzTw2b0tLBUrKLY7aPKcrnuFXOJ1kbjw0trO65W8BgLVJEAW0lHQI18B1SqrRqzETAuFnol7lSaurZewVK5hu9mSUHeCN7y+sBcYi4dxdiyLhaGUVNnSWsUv+SDEeRTAxawAWvR8ImG6ZdysNGTs9b06bFp8ON7s+6QgTg2/sumjqmTM58XpTAIvzozJGMjoHkQIaA2GTJuWBGsvlRu4tlbE/WIN5TYB855UBvu8GmJ+HZPJKC4Q6M4kMBYNIeH3yVhyPeKV8oLZGU28t5rH9XwZq7UGWt2ujP9ZWh2dmJQsGpKVKutHESAkm7q0WDFtrFTq+HR1C7e2S1it1VGnQt/rRTwQwEg0hBOpOM4OD2E6EUU24BcliXsO5vMdP+dPRoA443JXkfPwg4pyBVD9QyKSVcyszqey6NxQXHJbMn4qlhTxxOwT2sW0bI9kgdzYrgpRebNYwVarI2owUXbARsrvw0QsjPFkDKNpZa9b75tYrTZwbX0bm7WmjP1EIICFRBTnhxK4Mp7BdDyMqMfN+BGsUdYGF+C+VSThm8dKrSGfxzwbv5A3XkxEgmKVtzAyhPFkFMmALsHEinDkHXhFmbbaM3CtWMO79zZxt1gXYkYzaYFIAiSM12dHcCabRjYSQeSxFCD7CZBxyQDhtVEB4o7zHQVInYo7KkC2HAus/QqQgJMBcjQFyGfFCjabHVGqDZEAYaZL7ugEiGSAiAWWqwA5LAPkMAXIumSRHGqBNaAAORIBYlDtZSEJC2cySXx3fkassDJ+ryglaePnKgc5V0s9Q/aeD1fWsVwso9rpin1QQPMhHQxjOpHAbCaJBYa5x0JCeioCXlXg82x0NAusJ1eA5BwLrMcjQBooiwWWowCJR4XAdRUg+wkQ5io9XAFiI+IFMj6vECBvzI7jdEYpQPwS3K0IEJIx5Y6B+9U27hQquLaxhXyzBdvnleymOi3pDFvlIwmhCkSYheO1hNR0M0BIgHAeuOH1tFbc6vRxrdKGECAreazVWmKH6PMCCT9wKh3DGzPjcn25oI6IZJe52VQaWqaFcs/EWr2JxXxJrDs3a3UJM+fayzMIV6+g7kcmHEYuFsEwFUiRIGIBHV3DEqvFe5WGkNz5ThcdUQpDlJVJvx+5WAzJUBjhQACmYaJSb6LabqHR7aBjGjBVshbCVh/jkSDOjWRwJpfBqSGuISGxMBUyiXsBCRCS/IUyfr+8ivvlGkwLyEUjeGZ8RNavNM9GfqVapWqOAe2bLGbYqOJOqYH7rRYqhiEWZCrP7/h13AJP3gLHBMiTt+HxJ+xrgcEHI7eK3mVtncLNgScnJTvlAwjKZfSX76J59zaqt2/CLG0hQgJEbLBYt8cHOsVuPw4BYpu2LOKJZAIn506CgOwP/uIHOH36tKp09rqP2Xvsj4/79SvWAk+LADl96hR+8pOfSu7F5SuXJfj4jwXCHgegPUpzPq3PO+r9HPR9bGfaFNG65l//5V/x1ttvCai8tbW117rmAGuqwc8jiH750iW8MhC2TbUJq+kf5+WSE27/D6pQFJjvhVdX3siP1X5ucPfOQ7QNmyFxsrpoAuY3W03JPaGa4L3338fbb70FZhrw70zDGKhAfJw7+tO996D2EA7asTlh2zL7g321ML+AZ599FhcuXsCZ06cxOjq2Y4ml3v/w62abtGjJcv0afvU//yd+59hfUUFz2Mu9Pv7JLJo///M/F+upF198EZOTU9B175GVF25mC9Unv/71ryULhOD7YGbLUVqexM/wcE4UKX/5l38lNmFUqUTCkd1fPz6DH9qU7tpD4une8jI++PBD/OpXv5L1xCXCHjVPBwkQ+WcnAHonBF1VPwgBokdTCI/MInPyDEYvXIYnN4JNVp7BI5WSBDf2j91vFwHilprQR9kNQacl1F4FyNEssFwFiI6eU+cn1c+iAGEIuiIOjkKAUAFS6HTRNw2EdRsziQhemBjB2SGGhYeR8fsE6NvJTCBAa9sCPN4uVnC/UsNGwwG4bRtBjxeZgB/jsQjmhhLyJ32pw7R7dEOGJVDdRsm0cKtaxzsrm5JVsMEK7Z4pQbNjQoCk9xIgbhipozigcqPY6eNetYl7lTqWy8rOq0+CApqAkCPRMOazQ5hMxDAcDkiIKLMwlBJCkzD1OjTcq7fwyboKM2fuQaXdFQIkQ8uPVFQUIJdGM9ImMZIMToi7hKFrGuqGiXy7j9V6A8sFEiAN1I2eBLpz2Q54vYj5/BgKhTEeS2AkGpHwUq6tVGLQU/yT1QIWizVstbri+c/PVcVKj0eAsDJ9KhLCC8NpXBwicRNFNqwq0lUVrFJrUOGx3ezgbr6CzWoD1W4PLdNEX/cqRUy9KQCUZXvh02j/5cFUIoxL40M4nYlhRoBqr/JId8AhqSBmnkqri6VSHWuVOrYaTdS7HVi0KNJsAetH4lHMD2cxQfIjoAAmyUiR6/Ogbar8D5JiVOQQOL7f6UtQPQkQVfGrAlzd8OrBxVCFzSsSLKnZ4lX//NQoTmeTkp9BcJj5h6JeIWFA5YZpI9/o4C7t1CoNFJttNHs9sSPxezUkgn6MJaKYz2UwFo+IjQ0tTRxjO/kcqnk2e33cKNbw3v1N3CaR0u2hbxhCgJAYfGFyWAiQk4mIhNeqNBOSICrBghXGVCssFcq4X65ihdXFvR58uo54KIDRWETabTrFavKgkDmsGFbPZUrhTxCuvqMAuS+WR0WDGRYSRidE4PlMApezKTwv4zokqhi2LJ8P2R4NCbV/uAWWoh7U62gEiKpylq2bzgMM+vWSaPTjXCaGc5k4zpFcCgcEJFYZM5YE0ffhQbVnYaPewXKljsVCBZuttqjPuD+FNE3m61Q8hvFEFCPJKHx+P5jpQKLv07Ut3C7WQfsbqhfHAroAry9MZjGXjspYDnvdO2LmnSZkZKlnYrXexM2topBZ1V4fhsXqa4ZC+yQnYCIZwzhBxHAAfg8DjEnwOMQgvEIKLtZb0g8fEnCttmDaHskkidsGFpJhvDY7gtM5RYBEff6dOcWn7gcssCpOCDo7S3uQACFwOxiCzj4iAVLo9rFYb+OzQtmxwHIUIJbtWGB5MSEh6Cm8evJwAoQ5NcwAYfaSIkDasJjdFCABQoA8ieceGYKuFCB7CRBa17kESBKX94SgP4wAGcwA8UIXCywnBP1AC6yHKEAc66G4bWIhGRfC8lwuLSqhqM8jBIhYVzlzlXvZZqMlSq+1ShVVsZi1EPD4kA5FMJFKyboxGg8hEdRFBcl1kCQLXxwHhxMg+0PQU4daYBX6Nm7S4oiZNaUaCuZgCDrzXk0oAsSPC44ChMq7wQyQgxUgDZR7ygKLe/nJeFTWL0WARGSNpUWUUk5ByImHESCcFxEPkNY9QtR99wQJkAQSfmVVpchg9VmNvontZl8sqpaLJVQ6XWEpeAbZbvd3fgjWkwAJP4IAkWt0CJCrFWaAkADZwkqthS6tJz1qLtEW75WxnCjESI6mAz41p11bUhuiECx3elirNbFeq2OjUkOl05H/Tqssrh9hvx/ZSFQIkJFUBMmIHyGfF23DxHqji9ulGj7dLOBelW1sQrNI4GgYj6lzy0g8hkggKIV+hWodpWaG1dmcAAAgAElEQVQLlXYbTSk4YUEIx7mBXCiA+aEkTmYSmEnFkSGm5owvFhOUWWTRbOP6dgkf3FtFvtZEwOvHbCaFV2cnlAWl3yP7nKwVvD8b2Gp0cXOzhmvbVXzBed6hNaSTwXKUB7nj9xy3wCNa4JgAOR4iT70F9hIgAx/vFiS6h1bnTz5IcMH01mrQNtbRvnsb29e/QD+/jpDZlqA3xjupeCbHf9HZ9NRjy4PExU7FuGMaSGCT4CuBLILezAJh9T/teIIhCskfDfA99YY6/sDHaoGnRYDQbuen+wiQx7qQL/HNjwIGv8Sv3vloVmgz64OWNX/3d38nlkKrq6uocX46JIPMr0MIEJIS/DnpANqvvvYannv2WYxPTPxRVkKudRevi/kSgyAqq+yCwaD8uKHqD23DQXXPvmB19SCtSBBWjFbKFdxfuY/PP/9cwHRWsC/fu4dKuQzLUTO468xOJeyfooOe4DsOslmjFRrbj4qL8fFxnD93DuyzC+cvYGpqStbIR4aSS8V/G4ViAR99+BH+xy/+h4Reb2xuylg67DXYVwxnpwqF4eM/+OEPcfbMGYRDYenXo2Q0uesDxyozW6heIhFy+/ZtIfTc/JuDrmXwOkSREovj4qWLolyiIoXkTCqV2vnVr8I8fYJh8KX96qAqbGtzc5c4fPttUeO4KqDD2m93HrnAq0OFaOrBX1Ve02JGnQMM2wN/Movk1Bmk584ge+ocrEwWectGXR44nYqxh1hlfmmN8Z/+we6BS4F+ci5zCBB6VwdtG3H0lQXWLDNAEjsWWO5Zi6Yt9MBfaQ9mgDTQ0rxCgLAOULdMhB0C5MoAATLM7Az5Puk5tGjfYAI3SnW8fXdDrCW2O110TQMBApHhAM6lEqD3+bnhNMaiYbFt4sO/gKuOPUXDNKVql+BupddDR/ykWfXqQVzXpTKetjxRXRdQQ3e8vaVylpWdBNjbHXxBL/qVDQFaayZU5awQIEFcyqal0vSiBMcGVSj7zt6hbJc6liXV8bwG5jY0+z0YErQNhLw64n6f2EHE/H6EaDsoeCHVTACzLqiCKDELo1yTsGcCSFQZNFkFbNmIeplR4MFCOobnp0dxKpXAsI/KGIaEqypPsQezIBkevBZWANf7PTQNB6QALTQ8YmsT44/OsG8dQRp5M1hVg6gPrpdppVLD51tlrDXaAiQR+NUc4vHBobxXAUKLOhW06gKIJEASOJ1NYDhChYUCiRRpSeLGI1XolU4PjZ6Bjmmha9sKwGo08eF6XipUWz1i5pqEtmfCAckFYIXthWEGSAdBSppgsEsEELhqmyZqvb5YD9W6PXT6VJCrzJAA7UACfqRCKuyZtjL872qMkvTxotIzxD7rZqGCj9fyuF1rYssiWeVB37EgokKA93vwsqIIEAa1h2xLAPWz2bRUcp8dJsAeRNAJpyVhwD6k8LTdN+Wa+VPv9tFxzhhUgER0KjD8alyTQKHvvDsvaH+lach3e7hVbeDqdhmfrhewWqWih7eusllkfg0lxWOemSQj0aCA4ELkOM9VDOvuGBbqbL+OGte8Dq9HQ8inIxHwIU6bKL8PISq0nEByEijueHQJkOtigbWiCJC+LWMUBEJDJBweTYA8KgRdXbOzTzhj6/AqDdVTSu2vrpU+9T6viZRfw3RIx9l0HC+M02ItirjXI1keppjTyLvRtzS0xdLKwHa7K+OEqiP2X8DrQdynIxvwIeHTEWaRj4drno0tWveVG7gugcpVVBptxGBhNh7CCxNZnMnGMUmAOqA7faFIagKZXcsjBAT7odLty9pABQiB7LDulf6I8cfvQ0DnVToAOSvZbU0C0NcbHfwhXxQl043tGgotQs0eBEnQ2YYoQF6bHR0gQEiMqfm9NwS9ijdpWecQIAQ3OWv2hqCrynWXAFGquUECpAWGoCsFSFNZNlk2fBKCTgLEVYCM4WQmhrAQbHsBbmYguCHon207BIhtC2EuFli51CMJkHdXi0KA3KnWnQwQFk8pHGIyHMRztMcTC8UURqIEdBXy8GAI+pooWtZ2QtBJgNjwWz3MxsN4fXpMMkBox5V2LLBcAqNpAKWuykb4v0trYmFIEtOmMscyMRsL48XJESFAZlNRJIM+eAgsOxlC7BsGWTcMtR/KWtftSXv6vV6EfX5RG0X9tEHyCsCs5rqaqbKn2l7Jm9kwTHxWqOI3i24IOt8JBE0TM9EQXhhzFSARyQBhQYFLaO/JAFlaEQJ226TKjzoTZrayXU2VhxXzCQHyzOSI2LUxl0tRypqoLnhGWKKCbSWPL7bLuFtryj7PL5MMkBhD0FN4eTInBRMPJUBIcFWa2O4YQmDyfnhiEWLay2yuOL53YkIygFKisGHpwu5ZoytKBK6FhhQlcL/nosv8ivuNLu6UlT0WCWMS4TsESCaON+amcXooCVcBIs+WOxZYVIC0hAChdeVKrY2u7Om0njIwFvThEtV+HH8jGYzGwmI/KPuUeuyGadmyZ9ZNA/W+2udahoGeZctewgYLetV6TfUgx0DAp8LJOywA6VtYrrXwab4kGVz3y3UegDAVCUpW1KXxnBDdIV6XbaPp7KUkgRrcmwwLtuSDQMYlVZXZSBBUOYVZlMiMTI5PjxfMqrlVqeHqVgGfrqxLvkc2Fsfp3BBenh7FiVREcpdIzIm9m6gRPWIPd7/SxtVCDb9fK+B+nUoZnh+OX8ct8HRa4JgAeTrtePwp+1rgcBJEPW3sVO6Inzf9Ty3orSZ8xW207y1h6/NP0d1YQaDTgM9glKlyNnTlb24Y0lEIENcr1u/zi/3O2XNn8cMf/hDPPPsMxifGxX7lKBXOx538n9sCxwTIl9/+cthpNkXt8fvf/17Czz/88ANUqzUhHvZ797tECMEU9+8IWHOe0dKI2R+vMPuDAHI6LcTIUcBjfi7BUn4nAXRaG/GnWCzK9blB2lQvML+ExCb/ZPU+wfxDAXtZeFhhd3jCS7fTRbVWxb3le6J8+fiTj0VJQABXQuB5IHcfvfepSL78Hnqyb3ABm4MIG5JJbM/Z2Vm88PzzYll28dIlCSlPJBJimXWoysa2pW02NjbVuPm7vxUSgoHXD8vgGBwL7Duqsai4+Nl/+S+iRhnO5RCNRHdwjYeNHRd8L5VKuHPnjlhw/dM//ZMQVxwzJNCOQsRQEch7PXX6lOwTJGRcqzz3/o8yhp+sp75+v71jI+fMXao/mJvz/vvvCxGyubW1o7Q7CgHiniFc4F7qsx3gUREgtKvxIjg0htypK0idPIvo9AkY8SSKliV++LTGkSyEbyUB4pRUO3XPKq9BVX4KAeJUACsAbJcAiTMk1UkfIHDgEiAEen57d1XCkfcQILatFCAhHxQBkhxQgKgTGv+/bWsoOQTIb++si+Ih3+1K5T+rH2lfNRMK4HQqgctjQ8qeSCxdlFWP63ygKj1tqXZs0ZeaAdcE0TQg5PEKaUKA2AW2Jc+CeQsEmU0L660OrlVq+KJQFsspVhR3BaiBZFiMh4K4lNslQEYjQamgFwB/hwRRCgmDFjkWwV0TPcmEEsM1UV0EPF4BRlW2hFsjz2pyZaFVlMrIDm4UCYRsYqnWRA3K2or3wwBwevRPx0O4Mj4sXvAnYlEMBfyiApGgUbfy3iZgaqvQZdtC16JXt2p7kgdBuR6PZGrIfTCwXYgYDYW+iVu1noS5f7CyJaoWWkAR+lUEyEGvQQKE40qZ0/KcPhr042IqhgsE20fSYpHBbBYB2zlvpT+ozqIahFkXju0I+wc2lmsNAUgJzGzWOmj0LFFx0ZqH1aZz6RieGctgPhlBzudFTIB4Z4rvVPCqfiE5RsBY0oI0QGd/eDyKQBCBizM+SQbZzHvQsNnsYnG7gluFCm4Uy1htd1HWaM1FSz21kAwSIActLSp4nsp2E2m/juloGKcILI1lBLhL6cqqyF2aaBVEGx+Obblu05K+ZOszqkP6zlFbcDa40D/BIAbZ1y0L9xstfLZdkiyRpWINxVZ/B/gjMSXZJ9EQzrICe2IE00lmkhB0c42Fd8kBrhIEAJtUA1m2BP2SSAzqbD/1fmWaMhCe64xFpeAArhdq+HcSINtVFAxrlwAJ+kRtcZlAtaNsogJElDycp44CRBEg6zIuF5s9Ae3oa68Mt1xSd5AAca7nwMXeIUDk7xQMzEmpeUxEPCaGvBbmEmE8PzGCU+kERkhc+rzwaIaj9lHfKnuOEI5ce9Q9sa04rkgqSsaPzDFa3AFtZgkwp6dOIK+OD9ZKKuPH6Iql3flcQgDYBSEKg2JzxPYlUMsXFUkk+WkH17UsdJ3cOY4B9offGftq/KuJze8VMNm0UO2ZSuG1kcfNYg2rjS7qPc4FD8KwkQQJkIgQ4GdyaeQiKgNEZWypinUSMOsSgl7BW0sbAiq3bK9YxXFBJPCb0W2cT8fwfQLKjqUQyWeXAOHnbDNfpk4CpIzfr23hHivfnZJ7ZialPF5MBgOS3fTqyTGcSO8SIHItToU/1+vPqADZrsiPWGAxc4kKkHhU9h8qQKYJkA8oxDiuuK4xJ0gIkO2KkN/FbtfJcoEo1SbCATyXTe0SIJGAkBpKich1wkbDtLFYquPNZVpglbHW7KFGxopq9MMIkIC+Q5ryc8TCqmuKAvH/LK0LAcLPpWV3yDKEOCVhyWyWc8ztiYZEtSRqRkd5xLMN+5pqQq4XhhMuTcs6ZjhwjJAodS37+M9KoeYUllABYgKbQoBU8O+3VyRYvcHCEaolTAPTQoDkZE+n/SBzREgUuYo5ZkgU+pZSgDgESNHS0LBcAoTrpasAYQZIHFcGCBDuj3zxPnhGWK628D5D0HcIkL5s/qmgDyd2CJDsjgLELZDg+HAzQN5f28Zn+TIWKy0hQFT6jiKAApqFqGZjIRnFG3LuSWIkzHB4r7OmqbYhGM+9ifO9x8wm/jcPLZ1MrDT7uFms4+PVbaxW6ugZpux9tMA6RQusuakdAoRKPZdY4TXmxQKrhU+3yqIwvF8nAaLLvsh2SusaZoI+nE7HcHE8J6oKqkB4DiLxyb4ky8ECBe7fzD/rUZ1oWbLnK58UrtOakDrMEHH3R+75JECqFrDc4DWUxMJzuViVcXUmncB5ql9HM6IEIfHCa5czjmGKGpBEfbfPsw6LB0iMe5FktoyP36XWcZ5feI5pwIOVZhuf5Uu4kS9gcasAy7QxnUrj/PAQXpoikRVGwIluZ8vLHggvyj1L5tUXhSrevp/H3YqyEDwmQL5+z4Zf1Ss+JkC+qj3zNb+uwcemPY9QTriie0blWu4qQPReG75mFZ2Ve9j+/DO0V+5Br5egd1uSA8L3Sf3CwIPfzmfvewpRwKyqLJAlnN/DBx+/T0Jtv/e974nFCUEugqf0/HfP81/zpv/GXv6XSYAcgo/96dvyP9Hf0gUwSTIsLi6K6uEf/uHvRQFBEJuH6/3A5X6rLf49QXQC2Zxff/VXfyXqj3QmIwqsQcujgxp3R1HhEDHM32D2CK+Blfxra2sCqpMcIUhNYJ6qhTNnzmB+bh4zszMyn/ldDPF+4LWPABnMFtkPoH/80ccqxPvaVRSLBQH4+/29SoKjWo3tv45HtePjDjz38/7Y6xFQlA9Muo5YLAaqMajAeO3114UIYSYGQ9NJLPF9g+3G3+W/s302NxUBQuUQQ9AfRYAM3ieJM5JXZ8+exY9+/GO8+sor0q/sz/3E2aEA+kD2BAmYX/ziFwLA87qOqkThZ9NWjWOJNnm05CIJQiLoqNfxuP33TXi/O39cKzJaXv3bv/0bPvrwQ8mFqVSrj7zNwcKIwX+mFYkiQFhhz4pCVa3d1fwIj81g8pnXkDhxGkjn0AuG0SBA7oQmym/uW+B3iMBd75RHXtvX8Q0Mdd7J/3AsXeTxWPMqAgSuBcqoKEAmQn4J3tQ00/HC9qDUB1YcAOx3d9fEpqmlKQssU9OhW7ZSgOwQICkB9gjoeZygan4nbQ0qJgQ4cAmQrX4fdZIYtFLxash5CdKGcW4oDYaTnkhGMBTyC4nAI5oCXZQ6gQ/CBP35IK4AZynQlAdwBl4LuOxRFmj06q8btoAhrPr9ZCuPW6UK1htt1HqWZMUQIgmaFsbDQTBoleoPVwHyAAHihoSLZzhBK0WqE8SWa5E1hD+sulRAoEuaU+VQsW3ca7TxxVZBAOu7zKvo9NH26AKy8zOYjRe0DWQDOmbjUSxkkjg3osK00/QWp2WOC4Y5303QhtfAa1KnZVX1TqCC0LFci3P4lkpLseQwcKPSljB3WvXQSosWVbwOVXD04OnogQInTSkJdI3h716cCAWlEvyZiWHMxCMSak+bIGU1RUTO8Vt32tEFPghgbXZ6uF5xMlE2imI71GH/ELT1eDERVRkt59IxnE6FBUgmIcS+33mucNvBCbNWWhlFoikojGPGvS+PEKVUAa11bNwtqcyG5XINW50OyqaJusa8FqVDF1JpQAFy4NnRea5hm9Amim3CcPizWYKICQHvMiESWU4FtNOP7DsZ3864VvyCIms4/l3wn//dBfxoGbbS6oif+6ebVM7UUe1YaBsEFXlvnCAmwl4bOV3DQjqOl6YncCqTRM6vI6YTeNslNFTf0tuegKoa17xrDzMd5DnJhulkEWgkJGRsqXHF33UJEFaC/+bWCr5g6LZJmy9WrxvIBX04n4nhMoHq0SFM0gLLdhQtYoFliwXW3UoN7+0QIAbKfTWv5LscYE6dQ3iN0rvOEn3wmHWfBiF+9xx/JO5ojdZH2O5iLOwX+z2Gu9PLnsqviGaJekZBmIrsoUqGFdhce0gSysgi8KeR/KBfv3ovAXeS8OvtHm6W67heqOPaZh1b9SZMo4eITlWOVwi9i2M5zKbiyIb8Ym9GIJ77nDzvOqCfGheqAlxa2lkP1VhWg5vzld/LHB2qVFy7rmv5ItbqbVRNTcBcXmOIfv+2gblUFK+cGBcCRBE/PiFJpWJdAyqGiTVn/X97aV0IkDoUAcLvjmpATrdxMR3H/zc7htNDCcR0RdjtrNc7FliKAHl3bQtL9aZkD1DUEKTln8cjBAgtsF4+MYZZIUCUxRE/xx3vVICwev7TbfWz2djNADmdCAux9sJkTtZJKgy4Lkg1ukaAHbhLAmStiM+pAKnVUeKzjUDGEMJSFCBDKfmc88zOiARlj5PR5aHFm42GZeM2lYxLJEBogdVFtW/Bpt0iQXazhxPxMF6bHsfFEaUAIcEvShLi1xqzHGwhwa86BAiVkQ0qEWkJZltI+DSMh/1CKL08MYKTqZi0K0FplQXC/5EcplWbGpe24Wg8OBa4xnoUscrnJdnfHEJeQHTnbEDSZbPvECB3VmTtrTn5hzGjL3aDz41lcD6XwlwmJusWC1ZVYakXDUvDtkECpILf3bmPW6UaSpYXLYvrpSos2CVAvLggBMioUoBQhaW2RhlPzNS4V23hAypA8hXcrbdQ7vZlXCeDflHFMOT+5aldAkTWfWd8cOwzBP3d1Tw+zVdws9pEoWPKWZGdp7AmE0G7j+lYCC+OU9mSkjnAc4ZStqhCEWlfkvPO/JPzhtgs2qgYwHKljT+sFnGnwKwpNadjuoWFoThen5uUdYR2h1REcK9x5xMJkOvlNv6QL+H91XWxwOx5XAKEdnrMj7IxEQ3idDaFhUwKJ9MJ5MIBhKA5hQRK6eUWAlOc4hb1yVIghYbqLMS5zvXL/f6WDbEkXK418elGXuxEGfBOZeQzo8M4P5TCQjIi+U7sG5nDJFxsS+z31JlLkUQcAzxbUF1Eol7pbDguFLG23rdwq9LAxxvb8j3b9aaMwblUEhdzabw4kZF+4Bqr1jtb2ULamthyrTY7+GK7pgiQqiJMlYno8eu4BZ68BY4JkCdvw+NPOKAF9teNqX8fqMTcQSDUYY6hbT6zB3+3ge7GKopXr6J1bwlWYRPeZg1+EVPSPmD3kDv4ELZnTdyx5nHpD0WAyKHZo2FiYkI85pkF8tzzz4kKZKdi/Hht/cqO52MC5MvtGtf6iSQDwWtWb//61/9biAceoHkIOgpwT6CcGRK0UfrpT3+Kc+fOCbA9SEg8DMDmd7Fan6D1tWvXpIKfCgySMi6QzcMeFQtUDYyNjeHUwimcO38Oly9fxtzc3J4Q7z2t5lbwygFut5KK7yHJQ5svKj0InhM4p4rg/r17YonF+9+RrjnrxFEJh/0Exf77F5CDD08OwbAfaOfYd0PG3QyUwe9+GgSI204E7UhGTExOConl/lDFQ8KJfXmQEoQqC+Z9MHxcKYc+FNVOp0PI72gvfu7MzC7xwCBy/juvh23ivh6mwGAWSbvVwhdXr+Jf/uVfhMi7fv06SKYd9jro80jiXblyBa+99hp+8IMfgNZ5HHPso6Ncx9Hu+Bv0LgFnbOnvSrUi8/aXv/ylqD9IqjKk/lGv/QSI8zjqKBdcAoSgIR/u/ej5I4hOzWPmxTcQmZ5HJxhFx+cXEI0VhXyYUgSIegB0XeO/XQSIanWBSwj6STuQAAHimqoApgUKQ3ldAoSAqfK+ZyYDLbD6uLpdxTt3V3G30kBb86DHmkchQCyEzB4mQ35cYfbDcBLnpaKZijG3R1XIctUEFot1/E4UIFVs9vuoWqaAUwQy4howEvDjRDSCuWQU8+mYBD7T/ifso4pBPXC7C/FOFpxDZKlMBgIXjOmEhGYS9KrSz7vdx0q9gzvlGq4VilhlPkTfQkfUEASulOXHeDggBMiFfQSI7hw45Q+N9mu2KC348knlr3NdO9aKu6CkqihVwHalb2Ct3cXtSg2fbWwLSFmgFZRkTPgEjGez0UaC+SqsKmcw81Q8itPDGQmhnmCWRMAnYILr+a/G9H5lo0OCOOCt2MYRnGV1v2FKpgDDnVkpe7tclxD17VYHzDiRkqNHECC7BUiONZ1mIeYBRn1enExEcWl0GHPpOEZCASR0XbIvpNLfYSHk8x0Ely3JSuZtBt03u7hWqOCj+5tYrjTRtBX5wD5I+30yPk6lIrg4FBUAPeaMDwIxBKKdGn9nvu9mCLkgEbdy/ohNkGN1stXuY7HWk9DVu3kVJt+wTbRYee4hgLoLvvA6XAuswwgQ95GHAG4EFoYDPiGy5pIxAb3HYmEkAz5lT+OAVbszVT0v7dbDKMBSiAkhP2xV4c+x1OzgdlUF2i4WS5Kt0je9Aj4qz3SCSgZ8mokYDEzHIrg8SkVRGifiEeQCtGhTQPMOicBHJn4lVSgOucCx26PqgdlonY6Ab+FgCCHaYXH8OxdLAoQZIFQc/N9bqwJg5Q2CxnsJEFbqPzua2SFAyK0oAsVGE8ymYZbJhihIFpsGyj2XAHGe5Rwlr4z6ByrhDiJBOK/43x0CRMA2wml9+KwOkn4Nk9EwTjLkPZfBTDyKHC2/2D9ipeeEvcsC4HyhqzgSkokEnyIsOKYahoVCr4/VRlts7u6WW7hf7qDU7qJn9aViPOY1MR4NCflAkJOgMEkQqvCooNghvQb6xtXUqZIARQC7QC1BZNooMW9jpd4S0HGpVMUqPfw7fXQ1BV2T4CABwqwJgr8vOwQIbdJoI+gSIMzuYB7OKtf/QgW/W9rA7UoDddsrc1UIEA8w7IUQIH9+YkyyTRi2zTbjS9Y9hwAZVIAw54cV/+z0oOkSIEGxinvJIUDccclPUusDZLzvVYDsZoCcjoclu0kIkEREsmW43rAAQhQgNrBca+P3JEC2K7jLdun2HGJTKbYmwkE8wyr4LAmQxA4BIjZ7XAdY2W7ZuFOu43fLG7iar2Cl0ZE9hgQIbcj8Zl9Iztemx3BhOIPpREjWLZcA4brH+esSIL9ZWhdryKZJhZHa1YIeGwndwsl4GC+O5XAqnRTburhfZXlIfo+m9h/VjGQ7vEKEkLzu2JZYIbb6fXSY4yM2gkrho9Yv9YskJrcOIEA4qOKmgdlIEM+MZ3AulxRVDhUgKgOJpIsXTRIgpiVE/u/u3hdlTMX0KALEJgGilA25gIbTcR/OZ+O4PD6MiURUwH4pUxMFo8qGul9t4aOVbSFOaYFVEgLEI3ZOVLBRifIKCZBkRAgU9zSuLMH2EiDc1wpdE7amy/zk+cBrm9DtHoapREvHRWXDPqLigUUFBPI1x3JVPSI6666oVBh8ziwyD1ZqHXy2WsatfEXmV6ffQVS3MT8Ux2vzk1gQCyxdQtBdRRXnAQmQm+W22E+9t7qGe/WmZEuRAuC8U/9kivp1Kh7GyWRcyJRJZpoF/YjqXgRo1+asOS4B6h611Ja94+soa6q7JtGurNTrY6PVxb1qHbcKJckWYs5KIhjAhWE1zk7GQsgF/aIc5TxWij/ntDW4tO6su66iSKlRqJDLd0zcaXZxo9IQspGh7c1eX67/ZDwiZ8QXxofEKo5riFjdOcQ+5xjPREvVhuwf76+XcL/WcSywjkG6Rz1HHf/90VrgmAA5Wjsdv+uPbIFdIsStoHnwg1wCRLf68BttGNubqC7eRGPpDtory0CtJIc1yj/d6iT1qDfwGlwTBwkQp8rLrXrjb7Ci+PTZ0wLsffe735VgdAHYRJJ+vLj+kV39pf/al0qAfNv7XXxFTQn3JuHx7//+75Kh8MEH74vqYn+h9EHKD/e/MTfiO6+/ju985zv4zhtviKWSC+wfZZAQQKVy4OrVq6qC/KOPpIK8UCgIuMoKc75cxQLtthLxBObm56RSn/OalkUEsF0iYY9iwZGPuwuIZStyQZQvt27h408+wVtvvSXfv7mxgXqjoaprDqgWd4fNYYXk+xUvB32OKNN8PlG08F745yDQ7obS897r9bq0gSKkVFWrwBbOhRyVkHlYPygFhAeRaFSUIFRhUAVBMmBhfl7WT7VequoudQEQgJuEB4mjv/mbv5E/2WetFiGko7/4nSTNSH78xV/8hShCqCqSLBAX6HzIfHXba3lpCW//9rfSl2+++aaMoZ31/YD8F/UctrurkOzhWH755Zfxl3/5l3L/VMewbx6lZDr63X6z3sn2q9fqEjz/0ccf4W6yHvcAACAASURBVF//9V9lHnEMcG151P76IAGihthOdoVNUxA+9HqgBcJALIP47ClMPf86guMzqHp8aGteCV0VywIBqAga7idA1Dc9jfnytehBZ81j1bM4zNusVgbiHgvz6ShenRnF+WwSk0FdwDepxJMHfg1lw8Ja28TV7QrevbuGpXIdbak0ZnW5Di/z1cyeWIdcHslICO25bAw5EiADjeMSIHdKdbxzZ0MRIL0+KpYl4DKnNFUpCY+GrO7FSNAn9kkM+Z3MJDEaC0lYcES8zNVrhwBRnen8N6WA4PexEpr+6Ou1FlYqDDOtyT/naXPYNwTEI7BOGJTVnwGLBAiDWpX6gx7wY5GQ5KUQnJDqXcdarWUaKLe78u8ED4I+evirq3IJDzX21FgUoN2ysVFv4tpWQcgGBpDyQb9jOe3pUbC6jHGpnLXhJxgGiK9+LhLEVCKKhWxKACQGH8ckDJz2Uwe/XMhXgQuO9UrPwFajjVXa4lQbWGm0RXlR7vUFEOP7lMnJwefhPcVHsv4rX3kSXiHNQgIWxhiOmk5hPpOS6x2JhBARwEvpMRxc3fkKZX0h4eh9A3ebXbHA+oxZAZWmqDMYni5VzKwG1iB5NfPxEGZSMYylk8jGQkjSMo02TQ7w6RIhbq/wOwnkkxwVSzSSY+2e2BLdKzdwo9RQlfIdlcVCOzGSc8xsMT1umygInYqjw54WdvpfxC7KzowqGI7r0VAAU9EwJhMxTA4lMRwNIeVXgPegUkjV17pt6xA2rJImQWDZKLS7MqaXyjUslqtYa7RQ7jAnwoJpKYgSXpJYXAdJhxiiKKIl10QsgoV0EheHaUHCEG7VbnuwLaeTpfJZA1p9A6VWRwJxt4olUYNM5LIYTsSR8vsQ1BUUyXZl/pIiQNZwNa8IEFpGMQMkG1IWWBdzCTwzmhZFD9ciZTGkQMwWrdCqDbFkIxC6WO9KRbBSgDwZASKfIApCGwYBZGmbvhq3OjAc9Av5MZtM4GQ6idFoWMBX+uG7/b7T9wMECOe5KN1MWwLTt5ptLJeqoshh3sVWq4dqj9ZUBHtlZYBfM5HQPfKd7BN+3xRDzeMhpEJ+GRO0shFbGfl4h8J31yGnKp3KEIamU+VGS6g7xaoQqwRmC+0Omn3m7ChFELuVa0vQsdijsuAlIUBSMjbjPgXESr4QCZC+iVXa9hSq+P3ShhDgJEDox881lyqNrK7hPDMVZsdwKhMXVZFLgKh9RIWg36m3xHrwQ85rUYCodTtgKgusiUBQyCBez0wmtpPxwHZ3CRAStp/nq2LJxZ9BC6wFyQBJ4rmpLKZcBYhDwEimigDkbby/WpL9bIkZIJ2uY23HsG5m9igLRGZNnM0lxB7JrYTn5faoULJI0DXw3r1NXCO4W2spAsTjlTXQa/aFgHltZhwXmAHC/vT7nMwdtW8JAdIzcJXZG0vruEUCxCBpoPqaarqgZmA46MV8gsUACcznhhRxqmsCrLtWeO45R9RJTp5GRfa9BgqNBurNFiJ0vxjJIRdTxINrPcXr2OqZkon1f26v4ka5JhZYXIviloWZWAjPjA/hbC6J2WQYmSAJEHWNXGPEAsu0xcrxnTsrWCzVRGnUMqkiUwQIlbvZoBdnkiS4Erg4tmuxJMSrY4PI8cBQ8I/Wiriar+JOpSEEFb8nHvBhUgiQxAMEiKzrzjjjXHt/ZVtAd6oGaDNmaUphIS0veVSGqCxG/R4hpK+Mj+IE95CIX6yc2Id7cX5lvSR7lAXULF5nG5+vl7G4XcVKpYZOv4uoD5jLJvDa3CTmM0nJEhICxGkvfkah08dipY3P8yV8sLqOFRIgHhKTnHeOVkOzEPIyrF2TtWEqGsFMMo7ZoZTsFxLaTgWoq/J0VGCyPg1YvgoxKsHimljZbbW6uF9t4k6RxEcd2+2OFEHQyi/s0zEeiYr16Fw6iYl4BEMRni90BDTAT9LFLSLa2fgcK0yqjKjisSH5W1vNjihMrpfqorhaafVR6Zli08Vcn9GgjtPpOF6cyImtWpoZLLo6F4jSywY2Gy1c2yrh+nYV14oN5NvK0lGdS45fxy3w5C1wTIA8eRsef8JDWkA9kqqtxD3A7X+7OKvyAZMEiNWBVS6gdX9ZCJDqnZswi3lEbEOYcfUgc8DrQALElbnvyv4JeDDzg6oPZoDQ452ZIAKw+X2PBGiOO/s/rwWOCZAvse15eDH6AmJ/8cUX+Md//EepnL9165YQA49SfvDvXULi9OnT+NGPfiSguUtEPAr4dO+M85PkB4OsaaX093//9xLGXqlUDlQSuEoEfjetsEh+sGL/+9//vihBCJqTfNlvdeUuJISqmOlRb9Rx9+5dUS+8/957+ODDD7GysiJKFJINh72OQoC410gFDMkN/lBF4RIdQf57KCRrEH9cEoRZFFK1TT9w9k2rLdkkbhA8FSvuD0kR94cE0WGEzVFHkEuC6FSCTExILgfb9sUXXhALQZID/kBASBjTUIqdWr0mKgsSVhw/7DcSIkep/B+8LpIMo6Oj8n3MkKEFF0kRtsuRiAeHrGLmBFUIJPKoBKElE0F4IY6OQICwjxh8znv/+c9/LqpBXgf76EjXcdTG/oa8T+aYDWwXtqWtSYD95je/GVCQESB9+MPL4N6+C7I6aq1d93b5Jz2SQHBkEsmTZzB66Xl4c+MoWRoo8ZfsD6cycpcAcU1admHzbwcB4ijdxPJFAakESgjqxDyWeDA/O57FfCqO0YBPqneVuYYCzGu0yOiaYvnxycqWVAzSOknZ63jhsWwETQMjIT/OMPg6ExNVSTok5haOZSmBUQ0NkxYXTXyysi0VtAS7a5atwqWZ3WFbAsxFac/l0QSsHY6FBSgm8MMH5yQBfwZtsiJbqozVmFJYmg2DhAotFE0LFdNEvt3BWqWJ9UoTG5UGyu2+5CaInYKm7I94rwRpApaxQ4BQATJIgLgKEKkm1jSUOh3cK1XFGzsWDCAsQcQ6vGK07jzM27xvlenQNAzUWLFfa+LWVgErFVYfK8KBChT+sNJVWXWoKm0x7mAGg0WwlMHHEBJkNp3EeDKC4WhQrEEizCBw2kQq8Z1ppgQxtgSWUrFC/+8KgZBODxu1JtaKNWzVWSXbQ92w0NUY9O2CGupDDpqxe8/guwoLAkc+mOJhzwDY0XAY08k4FrIZjMUiQuIwF4XWScqyZ9c6jBkHBOO2e33cb3UlDPduoYKtRldANo4fvqiM8ZsGkl5gLOiXANbxdBLD8QiyYT8Sflbdut7nqopeCAkBg9ycFKWgkIDpZhsb5boiyKpNlJzQXAIxbDMC22InI32q+nan2vaQtdslQEgcsDW5k5Pci9q2hD3TXmQkFlHEXjyMXNArwLN49lPp6Fg8uWInGdeiOFJKCqqICPzeL9ewQgKr3hDyg6HSrKS2HImNJmH3yuqJjvy6bYjag6qGiVgU57JDmE3EZO7G/T4JT6Z1mzufaHUi/u+WhWqni616A/lKDfliCTptIkeGMZ5MIBsKCoDG3yTY3YQmnu3vLm9isdRAySBArwiQTFDHfCqGU5kYzg7FBWCWIHsXdJesBlvs6T7fLOJWuYFlWgz1jKdEgEiHCgHSp9WNxs81xWbZL8CoJv0zHo1iNp3CeDyKNK2hSPLQh1+8+l0iRo0pIcq47lgWGn0Tpa6BzXpL1gfOM9pRUW3Wc7IzZEyJ84Ep5GWEhXlBPyYTcUwmI5hIhAR8jPp0hHSvkCC6YzfmFvNxPBMa5pgggFmXMGwD6/U27harWK83UWp3JBxZ6EkZ/4oAYVvTdobKpCnaRk0N42Q6LiHuUS/XH3V97MuqaWGza+B2uYFP17YF+GVYNclxjkuOp5SuiWLvpfFhqcwnSc0QeXceCJHeM3C/2cbtsgpE3mwy1FipjJgBEvd4kPMHMMcMqKkRjFPBQcJU7PUcQoYZCu0ebhUbMi4WqZ5rMwOEagkds9GgWCeeH0ur8Oid7A5FsHJuMBT+882qKBVYlV7p9RUBIrZ2BOoDEgQ9n46L5RMVOS7wqwgQlbuzWmvhs/Vt3CnWkG+0RfFjeUTfJiA7lT3Pjuck+2c8GpR1iXuIS96TKGOb8B7eWc1jqdJCm7kZtioGINSr233EdBtZkpbxKOZzGUyKasuHuE8XVQeJSN6bC0CrddREodXGSrmGQr2BRqsle9T82AhGEjEn+0eNJGZpMcNjsczMnS3JYGo5pm8RC5iIBHFuJIW5dBQTMXUfilhWe2/bAioWLevq+HhlA8uVBmqWhq6lCBB5p23JXj4XD0rBhZt5oywA1W7C+2ZBwkajI6qa26Wa2ENVqACBR4K8qVAiYC7EaSwo64aywHIKNjT+fhtfbJZl3aFKg2SkLXurG/2u1sIADMRtA+OREE5ns5hNschC7ad+neeL3bJZzh2uv6KcNE1UDQvr9Q4Wt2u4X2mosWz2EdE1TKdjeHZqBDPJqNgfUrWq1KGK+Kp0DQlRv1Ws4vPNLWw0WkKAUKWiybrNM5PKxQ3BVMS53yf754zsFxEhoSLsf6+6Tu75SvnojC/Hpqpvcn2w0LactaHZkf1iuViW8UFSmvfEJ1yeqWK6D9lQSEjY0VgEuSiDzXkm9EpmldyLU6zibn2yrvBzTKoD+T1drDZaYkV2h2eudl8UQVR78b1BzUZSh2TLXBpOi7VbLuxHxM8+YuaKGr+btRZubJWwVG5gtdkTizmSe8cEyDfkgfErcBvHBMhXoBO+2ZfgPj45JIhTJTN4z/K4RQ9ay4BudoFGBdb2Jpr37qJw4wv0t9YR6negO3YD6nedRzDn4/c8pA1Ua7se2O5WxgMbgS0CeBcuXsBPfvITXL5yGZlsZg/A9s3uk6/n3R0TIF9ev3FeiAVUtSoA9t/99/8uBMTGxoZkJzwKuOSVqUyOOC5duoz/9l//G1566SVMTU9JOPlRXuKhblnynbTNIXD9q1/9Cjdv3hTgej8RMWjDxH92K/apHPjrv/5rscMiaD6oHHCvwwU++SfJFdpe0Wbr17/+tYDm+a0tUX4cZDd1lHsZJEZIzpCEcbM1hoeHRZ2SHRqSbJRUMol4IiF2XswuCQaCQsaK1RJBAZIMTiA8K+kbzcZOMHxhe1tspwj2M7ieFmFUiexXiDzqmg8iclxSi9dNmzGSWcxOeubKFbGlisXjMPqGXAuDx9c31iWvhX1H8oxB5G7l/6O+3/17fif7i/12/vx5/PjHPxYFxsLCgmSQsC0HrbAO+9zBfiWpRUKGgfZuJslRgG8SVuyPS5cuSZYN1UW0ASMpwtdR5sRR7/tr87591Qd7DHcEWLeEOHz33XcVmfj++6IGeez2GnCbU/6Vzhe7NjC2B4FUFun500jNn0Fi/izsZBZFg2DdrjeysoZQeSG75RPfHgJkt3+cf1Jm8WJdwRYJaSZyIR0nUlGMhcNI6aw6JjhIcxWlnmmbrAK2sdFsY6lclYpZpWpgVaSqFKV1CP2uCZaMRwIYjfgRlQda9oU6+zHMt2V7sN3qYalYxWarI+AaH4xJRPCMJvkuDJG1CVDQBgRSkUmLIz70Dwd1sYEgmBOklYdOwFbVVxKs7XOdNEy0DQPVbg/5Tluut9Lpo9E10e6pQFMCYXL9DlFBMJS5IUKAhKgASQr5cX6YWQBKAULwinciVaCaJhWUn6yuY6vWgMbw9UAAyUgYoYCy65NqdqpQeC2dHiq0hmt1UOp0UWz3UO+bUgHN6kwCAyrhQTl2S2sQLHPyTVStrQ0vK0N1TSpAqXZglXgqGEAyyEpNv9gR+XWvgKVSFWuRPDfR6xto9w3UDVoJsV06KHd6qLV7aNIGTIgaWqeoPlejRJUtDVbCPrhOuQuCM0dZ/UwLGPqsA4h4PEgH/BiOhJELhwVciRNgkv2NbaQIqy6tWnp9AdkL3S422z2plK10TLRMFYpKMk6uyyYwyM+3ENYg4EwiqNohGw4iHQxIxT4BIoZ2EyBSyg/2vSVkVMswUev2hPwoswq23UWtZ6DGsG4G3tI6SiyynIwHV2E5YMGr2uJgQndXAaLmHQu8SAcGxXoICGkEm7yIBwNIBxnuzr70IRr0IeDTwRBjlbehxrVpWhLozlDySo9t05VxXWyTGOgr8kp4fV73gHpHPoLWpUpxwB8JaSYJ4tMx4vdjJBjEcDiITCiEaCiolExi92VL6DbVA7VuF6VWG4VGE9VWG+1OV8iSXCyObCSKTCiMiM4CMqW663o8Mr9vsDq+2RFLLBKBsEwheggO84f2dkkCeQ4oz7ZSWQ8MiGa1cgMMvc53+0JYyZnkj1aA7BbEKQKEyhaC1swLorLQlGdMrjscV7SC4thNhUJIh8NIhkJIBIOIUK3r5OpwBBCwo9UQA4IbPEN3e5JbwDlf7faFECFBwTBl0+a37FUkkugkCRL2akj4dCT8HqRCHiSDPiRCAUWuMh/NqyPgWI1xVjIrguB1o2+gzP7p9IRooaJMiFVDBdhzDLPdVUGBWiv5XOyT9d8S0nD2/7F3Hu6RVFfaP50UJ8NEmBwB2+TBQ3YAjG0wwbter3efZ/f732yDCTbGNhgMa7IxMKTBQ5icmBw0yurwPb9z76m6XepWtyYwkuY2ljWSqqvuPTdU9fue9z1XzJHFvd0yp4C9Dmd3NRDYD9Q2p1xxtjmnB3TvYs8CNOUYMvhnFXKypKdL1s+dI4u6u6SzAHHhVogS6TlntcScRRkDiX5aa284ghbyGWXX3HxBlvT2yJoFC1Tdxg7BfuIoeeZWXvpGKzonDg2OyCElllxdPvaaRaWiLJvVJSvmz5H53Z3eps7VyXC1o3NKFO47PSiHB0bkBPMK4sLrGVgbs0oFWdzTqYo1SEqUB7SBXUT3K6+MPDE0rAqfo/2D0jdSViIKBYgR8dynIIWuQrnYVZIe9mXIbAgObAgr2KRV5ODgkHxx+qxgwTeChZVa3zFS9B1iriKd+ZquV8iZxT3dGqMruru0bkOp6N7D+mKe9Y2MycmhQTkxMCjH+gd0TqLu72Gtz5srV/R2656pFmsQWWTtV7i/jyg5dWxo1Kt7uK/XtLj8yjk9ar81vwulmCOLtBe1gt5LUTYeHRqSnSdPydGhEUeQUd8lNU5SYm1JZ1GW9XbKsjmo9UoK8uvYKvnpaoYoUdZ3Vp83jg2PqqKNjQUF1hWdjgRZPadbLaLU/lFrYWDv6ebZmRGSDIbk8MCoHBusyOAYfzclnEvtYPYS165aReYWcnJlZ5femxYR154umcM+2AGh60g+bMl4rsBOjPXNPfz40KgcHRzRtd5fcVW3uDcv7O10ZCI1O7xlp9PWOdqIMTo5WlHiY8+pU7puy6pQIVHPaWvoD/d6rN8hzntIVinkZX5nhxI03OvYG3q7uvw9Py+lXN6RQfo5uubu+dwbRlF2jqiS5viIu//TBxI33Bp281HrlklObTVn6z5U1DHiegu6upwNaUdR933uTf5Sem/iWoMjI3JmaFhODA/L4ZEROT5altNjNemv5GVE79+O3GGFdFEwvpSX5T3dquxdgg1WV0lyhZyM8Lw0NCzH+gc1aYU4U09ECbXExHbafGKKDZ3CEYgEyBQenJnRtCwBEppRBT3khlqtSL46JoXhAcn3nZDB/bvlyGcfy/DB/dI1dFaKYyq69a/AjzD7MaQFAQKwCFhLAXS83akDsmrNKgW2LktQa5pMtEiAXLyB4iFPazgcOSLv/OMf8utf/1prOACmQ4xMtC4MTEZZdfXVV8nmzbfJo488KjfedKNc4Yuft9NyQHuIDpQYf//737UGCUA6gGqjV7YOBWuaNpCp/7//+79KwEC+QHhmAW/NqCyXtW+cH9IHwge7JK4/NuaUHyYUaAcwtzbqh3SAfLyxu3uU2ICcgfjAUgmlCgoHrKSID22EZAD07yh1KAEA+O6ym12GXBV7snJZlRYoPRgriJtjR48q8XHo66/VqgybJwgRgH7GDvUF72mlCJlIyUJ7IAJQfqCuufnmm9Wiij71n+1Xm6sDBw9oHPft26fxo14LapBEcdHOBDBgw6uJsE6jCDnEA2NKEXLGOKzB0ey09BfyhbZBbEGAGBhPXNoZT1M0UfvDFE2QIYxdoxoobXZxeh82AQGiSqWxMR17age9+89/KnkJOZatadMyCPX5DYHu0wHpo7Wi9CxZJlfdcLPMW7dJSsuWy2jvHDlddh7N+koeFuoJEJ/f7tbWDC+CnmpnXFAAVpxZEXYu2CuVZXZR1Nd7bqlDevIdUkSNoFCPA8DHUNVg6zJW1mxbAH11P1ESxKX58o5eMoFLBf1gC0BPPYYqtuQ6DgB/eRmp5aV/tCrHB4dVDYGdBICSAnOWwag2Z67eSz5XVUIEoAOVA1mkfBCflSFAuIRaG1WqMlIpyzCgLR/6sQ0cHVNbmgoNqeEF7iA1/dFnnQM4OAJkTJZ5AsQpQBwB0hkQINjCDOZysuvUGXlr517ZdeKUxqdQKsqc3h7p6uiQfMGZU2BnAtDQB9kwPCJnh0cUxMbiAdULgJ6abYDx1CgoXVBwUp+S9bsr8O5Gj0xWB9QCjAFgAdaRmQ6Q3hsSIF72ALkAATICCAtZrSqUUQXRAUgdKAvgAkDkSBu9lmYqu0zkZgSI1dNJk5EcCWKWtliKUduvK5eXWUWUO52yoLtbAd1Osog9AQKADOgxNDoqZwFRAI9HyxrTsRo9LUhFLUISwxc3m6pV/YKYAtAnW34ezwBkR3eUpKejIJ3FvKoqEgKEjFjIBDLmR8bk9MCQ9I+OyQh1x3gmMEWQFRVOir3anpKtItSYAHG6D1ejwV7O0sx98W/qoWATRNbwPBQgnUXp7Soq8FZEJeNrXlEkuqzzGgCuovMZwPvsmCMFID5ot7rye+VHaDGmM9E87V1FJB0nVR7UROYWC7IA8q6rS2Z1QYCUBIEOBBDZwwNjY3LWz9++4SEF1QDYAMJmd3TKnA7qEnRJd9FZwEF4YhfGfnFoYFBt1YYU3HRAfLcCeSUlqebybJHP1xVhJ2bkfKOYArQjQ5+6FloboY4Asf3b6pSEm36TWesLPyuxpNZIAKdVZRqVNqpWdc5ShLoDlUQup8qW2V3M2y6Z290tPcWiZku7WkSMTUX3xAFPgOh3byvj1pe36vPXZh7rl3+/QqPsL5AJFNDOV6WzWJXejrzuc4DcPaUO6YYAyTmgk52B/Q4CBAIAu6NTALMjowqqcw/UWh++Hg5xd3SFyxFnjwEsZQ7M7qA2RIe3usk7tQM1lLR2jK95UGX/r6g6iv3MlcNzhADn6cznZU6xJIs7O3WtQzomNoVKilEXBeKxrLGBHBrCxtUXPuZcXBcSZE6JLPReJTDJTXf7CWPv4kif2R9Qsp32a5n7OGoA7BPndpRkvgewXfKEVkpx979qTobHqloPpW8EchVw280bN2MgB92+Oot9FcV20dX10B5DmHkLROoZnBgckrMjozJaoTg0dcncOiT2PYWCEvZqy9fhipdDaBeqfHdWV8PVipweG1P7QchX9ju1QPSWgnqmGp9DKmoBTkFt1szCnm63XiFACqgHHbGvSiD2h6Eh6Rsalv7RERmtuPs16kTm8KxOyBjak9d9iP2fJATUcIDNzB+Nuu7fNSVurtQ9tSA9JWpkuL8xh/Ja5BwyTqR/bEyODQ/qfX3E10typa3dvZC46viUCjKvC2UT7/e7uidAqrmSElInR6ip4tqCQoHBZ81Boswt5Z1ln1phMi/cUw4xqOSJQU36RohDTfpHXFzMOk7Xup8TXLuEAoukWCUYGCvWuCdAvKUll+ceBQGNDSBEJ8kV9BdyhvmIapI9k/vQ7FJBSUXuR5CDSmmostPNMAgnknSwijo+OKjPA6oApTeMv7/pasKDqoAgZmlrTRVRKDFmUf+Se35XpxIgnSjTTGniEwlHy2VNKoAAOT06Ime497M3VFETurs2O4mzFXSrlb2Kv7DyOvPuWqxHm2vcm5hvjpt3D1BGgOj9Wy21RuVUpayqTXxbILWcBZm3WOS5rlbW+i0QrkrozOqSnk6eCURoN3OX5Iwzw2MyVMaS0yl1sW7NfARp+VEiHhAj0CwCkQCJc+MiR6A9AoQPonzQU9nn2LCUhvpk6OAe+frTD2Vo324p9Z2S4gjCzHT7c7dV/8E+7MUEBIgdBiADoHbn3XfK5ts2qwrksga2LvIsuBCnjwTIhYhik3PUanIKJcTu3fL6G29oEWsy+Q3AnsgCy0BE7IHI2gewVmu5a69NFBjNWh4CkGWKVw8PqwXX73//+zoLrqY3sMBSB2Cc+gxYFv2///f/FKyHdICAcPY87kHayABIBOy9uB41TyB8qH9y8uSJ5Bh37OTibsA5xAb2UQD569evlzWrV8vyFSuU+MBGCVLBbLCM9FCFAw+KnvzQx1FvYUImqBVDt0LxkCEA/YD6EA6QEKhZAKH5zs8QJe2MY7NemoIFsmbtunVaE+T673xH+4DihGvs3rVbDh9x6hP7glxqRbxkrxlaS2mtpk2blMhiPkG6QBQRs3ZeED+oUxhfLLAoaA8gDynSzstIDu4T2LnxRV2byda0aeda0+aYzGIIlwbxHugfkG3bPpXn//Qn2frBB/L14cNK1rVNGGWID63z6IEJB1phvVGUoVyHzF6+StZuuUPmrN0gQ7PnymBHlwx4aw6FNDQ70IEbLrPOZUN7syT98XIhQAD4UzDdEULEoVAblY58RboKeDyjCunwBIELV8EXqQXccVZOFQXebHuyjDxGBoCGD7VYHKDcIP5jeVcA18aODGgIlREFnhwsxYda95SYglA2Rs6L28F2AI4dEMsU/iYTmixEtWPwRLF+gK9q+/DYH6tWtEg5JACZv4BfeZ0HVs8h5dVoCXY0jQiQpUaAeEoIWxgIEOouvLZzv2w/dlKBR+yl8qWC7t3aJv+BXe0z8N/H+x8gF0AlyQJ3ZAdAFKCYy8F0H/RdRNyXg3gcAKdRy1WlgN0U8dA6AQ7oxQpEUgAAIABJREFUV+AxsO5QVSUghQc9GEPNZq1hieVAbvVo91mgIXfoxQOuHRmcn2f1NOrWULdYTdFt72fsAG0BsDoLDtx3Nl2uDgPjxbjpmFF/hLYCHFcdBERmrKlSHBXklAxOHunmDPORWACyAUKV8qLFbNUBym+uCjr7LHBAvzJz0I8J+bv65Ws6AEK5TG7dJQISKPw8YyMU7t5poJJULz2Hb6eGyAGh+gVAlgd0rUqpIILoU9sc2JjREFfkmpgQG1eMXAkbYhfUa2EOufoWnpby68fWk1vO7j8dF4CuHDYtbnw68ml2rwK9APwAfBBpzF3Wf9XROsxUjrf3QX9YQWJVgUhNzkJGas0VN2KodxQwL+R13rKeybO2mgIm9FN7KlTJEDy83wN2OtYBMRcqef0G7wdjItou/eSoALxd1GskaKODsV0fmasockpFB/6xDyW1SPw9hJgo2Uiiiv7bZWG7z7VetaLBd/ND57MH9NM1x77qAPtcviLwX+x1Gl8lPlBtQFC4zH2nrGAt12TQkyHDOi/cXOFKrti1A9GTmewz801xp/t20a0Z3Y38PZJ9ppIDfHTjN6q2RiiSnT2TWuv5JUA8OnMF6c05izBdMTYH/YgoIYgiReew26d1NbMH6J7mwGLmBNn+xJl5QHN8RRtP/EDMUSegJsPeco0TUS+JJ0NsekoFl0DE+x3o7e5UpWpO2z9Scf3RPcb2P70PMQYO5GcvZa9yPKR7brD/V3swiNvKmI65jrVupS6TnwQDCJ0eyKxCTfJ5Tz3VIB0cAcIb6DfrA1s7SHEIcQLhaCrGzQH2HOfsBd0eB4nImmXfZ69Q0tGrCd26qbj1Sts8RkI/ivoe1z/ax32HiajjCxHi91695+j4kHzg6o2wr7q9yd03iFYR0l6/IEGqMlgt671FiUWdA5rKoIo61hLjQy2JjoJTOBgx6+hHVl1R+0ESwyj3BH1GcKkYzA0IBUgAxliJOiU/SAxwZB37DnvFKAXYK3mpVIru+UKXnVvrOlJWs0oTLaj94uYdCivd0/z8c/deby+mik5nGWVr3N27/DOOzd+8aH0O2upG0+zC3EKADHR1OWpKqkDA2VNOotBKEg98ZBQbc3XISAZxY5jX+anfdR/119P7hbvv6xytVWWw5uYZlnm6N/g572w23TMI/SQZxfFF3Hkt3i4uRWqOcMOyhwEfnPQZo6rPN9yX3L2J5xgz5WKe2kbgxkzVvuxr3AtKNrdoN+fh3uyemyoan/CpPbzfxn/HCJx7BCIBcu6xi+9sKwKTIED8xwSKoXeO9cvw1/vl2GcfyeCenZI7dlhyg/2JFNU9d507AcL7Fy1eJN/+9reVALnrnrsU2NLivj7zqq3uxYO+sQhEAuTihZqHGNQfn366TQtGP/v7Z2X79u0u0ycAmawF4QdP+zvqhjtuv0PuvOtOzdzHLqjVekoASOTb2HKcOiXvvfeePPHEE2qhA6gPwN8OUGlAPTUj/ud//kfBagiIObNn+6xWR4BYkWzOTY0TrgcB8q9//UuvD6lgD77tXNdiYsXMAekB75dffbWsW79eyQ8snIgPJBF/R+FhWfETgcOOuOGBNi14rv7gBvppBo5TzkA8oP6AkIAAsS/qqQD683dA6rB4+mT6B2GDSg4FC32CiEB9gmUZ10B1cr71R0KiDeIKAgtC69FHH5Vbbr5F9+xZvbOC7P7ma8JIIkitV199VS3VUIEcPHBAPxy023fsylB+QKhRlB1Spl0lysVbsZfozBMQIJAfR44ekQ+3blXC6dNt25I517aysgEB4grPmnIhL+VCp4x2zJI5q9fJujvuku5Vq+VksUP6C0UZyZMx7sFG+0CoSEw9AWI59e3OgUsU7fO6bArZOE9pI0BYPNTuUIiiRiUPreahsIvmhdeKCgRzfEnBGoNv3Ydj/qClOg0sVgzF60p81j9nV5CIrEwP9NkTm8ECIbzv8YkkocWAtQzunogNkvtQECHP1XiiwGBed4CrqcGXU1xoNmFwEgV6auXGBMisLs0SVbDIF5iFAPnyVJ/83879su3oSTmCFUulrICkQo2e9HHUAgCRgxmUCMq5wuuWAQ54ZKCmg/ocuGmn0aQfh6QqPKF2Lv6/hChKEoEMKqifOu6daR0LA/gVbEtAELMISt8L0aHtaEqAuFEl9to7DyZbbI0mMTVLOpNcy50ewQFX9h4bK4UBcw7W8fnXHhAkws7Sx4FmBt8Alib59dbjIBBGpSkF4WBGr5hwwJi1xXaHtE3pbKkn68L+pCOW/tapeZIJ4Z38/O88ueJ+SX+cMiO9+vjlH9IrDrsMaSgD2D0ArZcN7P5Svi85sRWJt+Lr+ocUka/7MfxTMje9UsiKglvWv6krIECxpWGuu+5aPrjtR94YxtdG4Dx6WGJd6Gd4opZIa28YSOtOm2l0E92SRcNaMW5DSTqf7A7hsCYLweiVhGZxxXYC0szvO378nZWdV3YFIa4H9lKAFjDX9mwlYnw9ICVkfMy5gloR+hhrHQirfeUtxSAFHAHidpQEaPVWO+43Zo/m7rGOEOLfFa94cDaGCs7qPuZIFdM3ufc4YB+CgX7a/mrr32aktd0IdL2K3iOcssLIRpQH/NvV0LH+O1tAbbG+B8s+dx8i8C5OKPnc7NRjFHB2BAi7CKoeAHu3b6BeQHFXUADfm4Ml4609TPZa+3W69zpo3hPSuj9zWdUrksapCZ3cU7h2Jef2KxRa3INcsWvXX8aafmrM1H7MWUHq2vQkBPcVNzpuvagixv+cjqsbI9sXkjuB3VwDCof32Lyy8YJ8UQJG75PurI6Actdz6i5HRyiZCRlXS794B5ZyjKXtpxAgvLNMwoUnqZzqw+/hGheiaEC5KUZsDqYzyCXDWFxS/MdFxt0XlUzTNcD1ipKvlVxigc3pZG778dK14Z4v3XOmi4tbr/Yxg/mczrdEXWe3eb9fub0gfM5ysQv3Cke+OMbe7vOqavDPC44wcAS4fQZNxzk4XzD+GpOw3UnShNtHmVs8h+kc888AzHeeiLWWke+rU/Sm5Llbdy7ebk25+7T1P7ND+gUSRsHdB+0eaPdQu8O59ztzO2pUuXQYZ0ZnFGBCjfv9wF0kvmIELkwEIgFyYeIYz9I0Am0SIMnHhLwUq2XpqAxK+fghOfPldhnc/ZWM7d8rVVQgNSvj5m+M/gNX+sHAAEP/wc3LjpOPIT6zihvMnNlzZNlVy7TI7oM/8Rnrva5mQHxNvQhcKAJk08ZN8tDDDylIT50IAM62AbqpF5bzbpFl6WNf9M7b78hrr7+mtTCwMgoz8t3zultXCcDBAxJZRaWSgvwP3P+AAsWsKdZWS+ub4HxnTp+Wvfv2yVtvvim/feIJVaCgImgXVDcFyI033ii/+tWvNGN/+fLlatVkL/YJLAuwhgIYx2oL6yvqQ2AhNeaLnlv2Uyv1R2gdpTVQ5syR1WvWKGiPYgESCGXZggULVImCHRexcg+4abHapvPPZ/NAgCQf8r1FlPXJxg8SBPIG1QNEDrUXqMMBsUP/qM9hRclDAqXRBMr+XZ/ZvcIGIgSrMcaWONoX15+s4iN7bSOD1NIAmfesWVp75NFHHpEtW25Pa3D4Db+VNRskCOOKxRkEyN9eflmJIa0pQypgGy9IH8aR2jKPPfaYkiGoX2hffLnNgA8xJ46fcITi+45QZH01qt0zYcz8xpI8NSQf7BQ+cB9sO2dJfu5CVX5ctfk2KVx1tRyXvJzN52UMD27/4dGBLXyYdZBNunOlWb+XHwFC9F3tDvdhHFtR4HiAGsCPTgVvHB1CUXJX+0IrU4TgZAJQuo+tAA8JvKZxdwdbRn1CCCS2Th4WyID5BvK4v6aZ04newAOpjT6E++Rqf3cyOM3NNgf2uMxpRwClkLa2XPsZKkDmChZY3158hXqfEwcFyDRb1hQgECAHZdvRU3KYGhJKgBjh41gDreZBhqxajqXggLP9SqFxy8IEkCf2CniRUepjCZDpYDvXcyMNFD5KnoEdUJE1iUgBMa9qqDvCQw3e0z1llm0FJhRG3bIN16f2xCs/DAC3ViRwt2WFJ3oM15aEAPEgkoFyrlgwBIhTf0BY63VqTv0BoEsMIPLMvz+kVMiiD55SfNvTWeXGxCyjjEbyXvIGZHtSxMXPncIg7OS7zee6JwwjQBxga1dNn0FsIXmqI1FluH3UwLA04MnTVgCCehzNnp98xrVb10a1cf1wQ3VQmoJfSbt81DywlQX3VJmRZPp7gN9n5XM21pQBfPZc6IBjtydoRrGB1MmTo60ly1gOyZB0BhrQ7fHs+vjrg5cVimqk0g1bVR9JIwJ1lPw9IgU73bF1IJ3ySpkbUxJjD3p6gDBJVc7c5LSHYUc8WBrMvOQdIYDt5pn7z0x0DCp2xKONiVtLDvBPW++AcjeGKWTslVV+N3Ft0GociXLDVqaeUcfbt0LXjbuDGOhsehn2uFLVEYt+lQbrxoGpjshx2eUaZc3ad6SxEX+2S9IfgFterkaM+8HtGX6fTeaWU4rYHp3m3tuawkTH2Qi583iND0SQVzBoy71agDlr13DxTO8jekZdE7oD+fLb/JvEJIWVndWixh17o4qMJQQPZIsjQNz91NkaJtewZ5cMAWLqBrcHpiNZv7fYnA8xl2RUPU1g1pVuN0vIIk/I67MTRJa/7zgdh5H/BoA7ksERJY4AKfj+0letH6b7rwPynQIkJUAceebixrEGqjtrNis373YiW5d2X0l3Qrd2lS5hLHwMnZrIK2mU2EKXptRN8pWQEAHZWU8gpPuR22VsLrhaZS6hw8XV1mSaKODXo1/v9vzp2un2EfcIkpL+1rL0zu0I/XBndSMaEirpfdlIlpCETu/ethe7FR4mo+gqMCVikkZQv28mhI6f/wlFEayJzFZXT/jXbYiupykJbTon/0Sjc8bdzZ0i1RGuekeIBEg2zPHnCxCBSIBcgCDGU0wUgfBmbJ7C9rv0fZ6u0K0PK4JSbVhqp4/J8L5dMrhrh5z96nOpnDgipSqOgnwASul3yzpLnyDTB2JXBN3d7PV/Pnua750dnZqNjQrkoZ89JACnV1zpiqHH19SLwPkSIDb2ePo/9FAkQGyETREBYPnSSy9p7Q3UFwDH7RAgViwa+6uHH35YLbDIkqdodUtiKSBAUC8A1r/+2mvy9DPP6L9V3u2z9VuBlUaAKBHzwANy6623at0KVBdmNwX5AEmA+gOC5S9/+YtaX0H+UAA+iYll9NkTd5PlwOeAAt7MnZ2q+kBF9u1vfUttmzZdc42SHxAwXNdqV2hMEpmyq5sAiYDSBbsgU2lwHDVBOHdPT7eSJ4DuRa9SyypHLD6mCEGRwRgCStNH4gkJQpy5jhEWjbrWiABxj+DpHqo/T0JJ0c6OEhIgRqytW7dOfvCDH8idd7j6IyhQCvgye/n/ROelfdicQXpQT+a5P/xBlQmTKc5uShTqkPz7v/+7klsQWsyp+LIaNVVVAUF+oLKBVGTujbcoaRGxBGdyN/hEQO9RSD5IF2fNk+6lK2X2uo0y/9s3SG3RYjleExngA54nQCyLzwF9jgBxLw8OGXDUiuGc5gOc5JMbSO5BOGdAQMY5H4tdlqojQDDFQQHiwBGAELPKqCdAXJlcAy9SkMhnqfpxDDP7s6SGeyyz/E0DlCzLNSU/DA7Q0bOi5R7EH789p0CHO3cKQLsP+z7zUh8LHbyh79Ds1Kp0aQ2QknxnoSNAqAGytLdL/+YAhryMUtBXLbDOyv/tOCjbjkGAjEof9k2eAEkVII4EcfZW7j966A2c7Mk0yT4mAxSQgvPQspQQcJnc1EXhDC7uLnPYwFmXMTyeANHfJCqcFAoyqNmBhvWAS5i53fD+YE/VNgABAWK0jpEfCmVlCJCEGEnyPm2cHKjlADirS+IJEO17xcfAvPgdJZSuba8VyVjdub9by5xli1J8flySvO6E9PC/8WBXSErYPHY4Vj0BkF4jVXnUa0BSaigF8xzI5rc4D66l+bJp/N3ctixo2+MSIDm0VUtsl3xkkkwNR2w6MtD+5rKbNSfb99eAL4goA/cS8M49vCTkcj3Y5vN4PaGSgoUWfkdaJMqT4NdJ5nUymg68yxIgbiQtqh6KrNvHG5Mf9vwSEiAGfOq6STK+TYGSkgspMRU6wIRj7NZegqnW0e3p+No8NMVNSgOGO5mvyVNHt/l3KkAeEJ3JRf2ZlAhzlTXsqjo+fp76fG5fp8KrBXwGdrhGXEdMTWWAsCcIdACMAElnJCo3wHC1GMzUObEscvQRZNtbOkKisAgAVQN7Wcmq8HCUgoOxPedVR6wHEzAhBLyyK93jVXPna834+WFWYOwB3hLI5987dWOiIEmH1QDvkABxYL6/16iFFaoSB+QLRG2uqgSIWkF64lXvB54AsZo8ehVPgDh6JlWA6H6fxCgkQcK1kBIgCcISzmlPrjpix8XV8BFTaClBqtZWtkbd/cb4P7vfO0M1Z9joLLAc4eOID6cccoe43copPJxNmd0BzWItfUYgJt4C0uZvkniQ7lW+RU4po7VI3OJ15+Pe6DRNegdJlJe2+u35LyUxPB/hybNUsaHN9/NNz+nrmrhYWT9SBZsbv3Tl8H6ntLB2+n3Fkj7s3uIiV0d8+9EJ7llub0kJiXS/sPbXfU83okSp6+azqUvtXpiS0G6E3HOKvcJkipS44GafkoLp/cn1w+6LrsHB85j1M+mFzXKn0nIxNQWIESB+xUUCpD7M8acLEoFIgFyQMMaTtI6A33B9IaTs8SkBwl/4oDcmuYEzkjt6WBUgxz/5SEYP75fu6rCUqpU6YHV8xptlBtl2nG7njgdxFjLq1V8oajH0H//kx7L51s0KYM6bPy994hnP1bTuajziokTgQhIgAPUoQMjmvtwVIFYMnFoJFIsmU/7zzz9X26SmBEhAXADQQyQSSzLkt2zZIqtWrVK7pHZeBqIDmALUQ4BATHy1Y0ed1VMrAsTWNLUqAM0hYVBh8G9AcwgZ2tnX16f9A6hF6cK/UU2Mjoz4RzT/QDoB+RF+6EcNgFUTNU+w3aI+Bv2/cuFCBckhLRrZ6hnxRI0O+g4JA0EBYI/yBdKEOiLMz9WrVsnSZcsUeOd6oYWWtjYD5HJuiBSIFS1SfuCAEiDYfTHOpgbJjs84wqoZQBxYcLUzxu0ek8w3/fTh9mkILGJ7+5bb5cEfO6UecQ2VehMRbVh/Hf76a/nHu+/K7373O/ng/fe13g1EWDsviCdILMiXX/ziF1qQfdmyZapOaUnwtXOBaXyM+v/i+zs2qoqPV195Vf75nit+zjxupTQa33VD5Zz1XiHn8vcK6qdOZnxBOhcskvnrr5GetRultGaDjM27QvooKOo/2Ou8CSwxHJReT4CkObItGM5pPDZuF0v/X5dUktHod7Cc5kv6ug0c7zLuDA4PVTThnpfYTSXWQfWBCh+b6qG9FOi2d7iPyHU518nH8PRjuvXFVAzpI1pTEiQAGBJoyCtAkrwYm24K+lSluzImV3WX5PpFECDz5FuL58vSnk4pUXBbHyvzMpJDbYQFVr/8fech2Xb0tByhqG7FgVxa9F0bHto/pJncDlqsf8RMgDsPUBiob6dyFh0pBOGektMs0npgJBsRe0I2aNFFPqQ8QsijnSlvgFhyrCdA6sfdWlU/du49rmcJ8RCA2vzFzUJnCaO99kS7/8m/M4xjPZ2Q1nUY3xsdiSCjPZ2HaUa9fwJIMtjTNof/SqGi+o8JwawN0Hs7JhyFpNWBBVjYk0b7Y5iVa4SXrUerlWIEQbhm3aC7NivM5RdB+l4D/q2P9YqitCvu81UyzZPxtHWcnifhBIKs6ayYIoyLkTLJmGTqSNjvE4sYbVSjPbzxB7cUjgtXXD35Ec4HAzRtj/LL2qu5gtExoLnB85K+NxmItLc2D8IdzT4H18Ow9RZ0yV7mL+/2dP8VKuoCMrR+H02Bx/T+YGfI7NwJce6ONBWGAZtWn8GAc61tYWqCBA61+p6pLiOdlynRGO4KNqq6l3qlgvYzAZitv+kYaFySqeD3l+RntzKMiEnj6yyfUkItDWoyd5vMMKvFlM5664Epy2yEUUwklTi8LVA6y5L5q4fXqw9shwxr+ugxft7buNbTsMEYZgiQFKC3trrv6Z5j+4Otb6/kSO6THuD3l0j3UqdvNOLNKfDs3On53eyw1eRA75Sctz0pnR3JarHr+18YQW+qBxsDI4mcNaCvtRIA+uFYWZ/TfSxQVWS2FbeGHXng9sF0nLIR9Nus631igZeOidsLUgIhvAcEO0pdq/X34/Zci3BmDSQUenodU7G4yKdtCffecI9I7myZrTVV2TbedcNZ5VpVf0Wf+2ezPJgN4RORzT1a5GiZVp/9w7jFf8cItBuBSIC0G6l43AWIgC9aOe5M9RSGSUsLI4PSceakDO/ZJUc//kBGDu6RrqE+KZZHkyKc4xvlH+mCG7bbhv32bl6yQRb2ylUr5d5771VgK7RE0ptA+Dx4ASIQT3HuEbhQBAjAuClAIgEiCpT3nz0rH374ofzuqae0WDR1JFAQtEOAoJiCXCAz/vHHH1ciccnSJQoQt/OyccWu6f/+7//k9ddf12x9QPsQQG3nIUiVXZ2datEEcQD5AalJLRB+RqWB+uHTTz9VWyiskbgOqonw/K2uxbYAAN/T26vnZU5h+wUBggIFwBzgvJlKg/NDTgASQ3x89tlnChpjOwZhwZhAckCAWM0N6m6gaEFVApEDsRIqJvThMzBrN9AIMgUSgKLoEExbt27Vsea6VhfE+tsuAdIIcmhnrFsdU0eA+INnzZ6tMd68ebP8/Oc/VyIiq8CYiIiA6MBe7f0PPpAnn3hCiRDqlkB6tfMyhRNWXFwfhROWWLQhEiA1t3/4YvN//vOfdX5ZfE2l02o9peNgN25nq5NXAiSnBAh+0uV8UXqWXCVLv3OTdK/ZKCOLrpKh3jkySBFPb7ei66AJAZICrvZR/WLN5HZm1sU/Ju2dQWvuWSj5EGzWVYGHvh1pgJL7nnkQSjLj6yG08R+A6/vY7HEqm08YfjAPz2DtDket8QjWZ/C7c6SERGJplDwnGgFSlqt6SvIdCJBF85QEWRIQIGSyKgFCDZDTECBfy7ajZ+To8JicrXg7j+QZMwXkslB5CK6lAIz1tP55OAX2jABxT7QOlLH32Kg1i0YYxXAUQtij/fk4fj40u279iKdHpSBXCEQ52iPVUSTuFz77O50XNmPS7671/mxeQdOoRwbauX0ijL6BccFsbPr8H+bJjr9KYwCpXrXgAEPf6gTYy67YdE5kaSSPozngMXl/eHz68SU5a+BrH3YtbEcdMJitrWEIcxpmf0F3tmQ0gpM7wNC33lsyNZqNrj/1cTUiK5xdepx55IcdqxuGxgM3fv75nSHTn+S4hEStf2dCwNQvv8QiNp3d9eNrA1W/vyXRz6h/0j5kXQ6yqqJk5ltmtrcts1EJzpSAj9mruhHK7vPJBun+YvPH/1C/j6UWg0ZUJEPSBLy1OZ3a+IXUaFrjxtQ5CfGeANHpGkr3ST/hdM9wFIL7jdUyCNeIX//BpM8mVAa7StgdHwwXgfrdj/tMagbo9un6XW4cZxfs42E/rPWOCDKGJ1VkpD2pn1GZhqYrw7cjvZNk14n7uX7eOAu0MA7Z/tTfDxI2sA5sT89rZ7Kkh/Av9VdOqHubhklzfTsz6z+tPeLO6cYhXY3hSGVGxMfI5krdj0GtJdso/JOI7lfpSkoCneyTphJz39OaTfUzJtxv6gKd2UiajHJ62WDgwx05fW5qvC9m72btECDppJroX2k83b4dzq5w3NO5EO5VyUyc4Urt9mIZj7rQEYgEyIWOaDzfhBGwB8f6g4JNWX0SsRKoSmFsRLoHzkr50H45/dknaoeVP3VEckP9qdR/XCqa55yTDPX67DcDDM1aB/CVDGPArds2b5a7ffHmYsFZrIyr/hjH95JF4EISIChANFs/KkASIB5w/Mknn1RlBMWtIQqyBEgCZAYKEMB+am1g+wQBgpWcEQDtTBZToEBKPPvss6pAwbbp5MmTkyZAuJ5ZYUFAQMJAFsyeNUsVGbSTeYQCApLn8OHDSgK0a7MV9gdyYuXKlYL1F/UhsNKDbEGBYpZXjQByrgXhQow/27ZNAWNAeTLoIZ0A7Gkj7+U8xBIC4JprrlHwnevRD66fJViy13MZ+hUZK5f13NQFQQkCyYUFGNZQEC4hQJ2cw7y/Gwxi+4B2OzMgPSacb3ZX6OzqUkKLecX8Yp5pcfs5c9oiILD6Yi5/8vHH8syzzyq5BtFEPZR2XqpEKBQ0/j/72c9032AMUP1k49/O+WbSMcwDYstc3vrBVnnuj88puWgWa5OPT/Bh0v9TLRn45FQoSrnYIXOXr5LVm++QrtXr5VTPXDnb0S3DFKf2RUT1Y1VCgLhsZ6sBcrkRIM3mWpoFmMbboI8sMNDgESv9mF3/6Ka/b/wR++LN+noowV0n0ZNkMshT4DAF9gxyK9Sq0lkty9KeDkd+eAJEFSAeuCWPeERy0i9YYPXL33d9LZ8dPSPHhsakXwkQK2jaOA5hbMbFOQlRCMHVg+aN8y7DCDSKRjb2jUGvcxqhhihS2IbWs6ExENVoJjWKXvO+NzPpCMGdLPDjwMr2ItHmYf5k9UcntTn8Xxtds9lITu667fUlPKr5eEz+XG4t2pp03yecfYYvZt7zjW8q2etnun7+Y5BBNs8htNk2NF/543f7cBTa2TEa7yDjV5gpRJquoaaTywOlbeYc6jptMq80Lkp8jN8tszyET+ev656STU2CMg6obnZgZsJOJsZ142q3Kdepuh5ndpSgD41m5/gWhEqAVneI5NLnP/EzozZ+QjRqV3uXbbTjm6nZeJpqMmOSxif7vJSSRfW7nL2jFWXRXEnRbEtoLxahrielzptvM5x1gjNfgJuCXiEgQOrbko5ddl7rOo4EyDkH2uqrAAAgAElEQVTcIeJbWkUgEiCtIhT/fkEj0JgACR6Ma85CAM/MQmVMekaGpHb0a+n/crsM79kh5UP7pHb2tHMZ9d6P2QbahukegOpvQI0AXQDSFcuXa2bxjx50Fiu9Pb4YepBRfUEDEU826QhcCAIEUosaIKEFlgGZk27QDHkDBADAOL79ECCoIgDLUQ40JUD0edw9tKCqYM0AzqOswXaqu6tbiiXnC9vqBeCPDRQEzBNk6P/jHwkBY++dzANQFnR1VncFmTN3rqon+JkaINZHK7LuutT6sRgwHJUJIDyqF2qNoB5DnQEoz9+Sx98G+wcZ8wDEkA/YfdHfrR9+KIcOHpRypazkR9gMsxhDzQLRghICMgBlCCqQsLZIIwWH9qhGpv6Y9A/0y769+2Trh1vVDotaLyhDrCZGIwKl0fi1E6dW497o73UEiI+dKTAgmLBYu+P22zXW89tUYEA2MZe3b98uf/rTn5RgA6QHtJ/Mi2tSWwbrPMab8W+nDslkrjGdjjXSEBXTjq92yLv/fFdefOFF+fKrL5Xg43XuBIjfX3wyIXHOl7ok1ztLFqxeJ2s33yml5avlcL5TzuSLMporOF9rV405EiAtJlIWEmv1oboZCdIuWPxNzesUnkgVEvVwPD0NIJYA0cJPnBpzV3aVZN2CWbL+itmyYcEsWdTV4YrweusqysajONp7dkjeP3BCdpwckJPDYzJYofirn4NNgLFmcR7/+2ZHNrs/tb5vNR6DViPfciIFD+/hsRcAMam7dLvxmFwcskqW8UqKJt2b9ISePAEy6UtM4TdkR6XprIsEyKRGsV0axSjVdBzaW/fNVlN63cwZrdZIq+U67u+TJ0D0sTYTreS0gWKhbv/PbktZRqOuVtb4oThXAmRSg9pgGx2v9Gt2xlaBTz6ZTK5JF3o7b0Ectb1fZHpRT4Gk2M/4+T/B2E4YGT9PMzZT6VuatXzi9dbuXau9VZu2Ju13q3defAIk+TzQML7Nd5pIgExuqcaj249AJEDaj1U88gJEoBkBEvrC4qM8mqtJoVaWnrERyZ08JkO7d8rQ7h36VTl1TIq1si+1Nn7jnIgASW7/ATBpljnf+c635aGHHlZwceGVV6q9TXxNnQhcKAIEuyIjQFD+XM4ECCAmmfAoIgCGIUBQBgAYA2JmLZbCx2dbZ6gRAObJjP/e974na9esTWpUtMrc4/rU5ECN8c4778jTTz+t9kz8DqLAXpMF3EMgXx/t8nlVU6AK4UX/UAY4soH6AhM/goYfNLH8QuUBIA8gDgmyYsUKtUTKEhLZ1cN1IJyo+QHRhGXQh1u3yuEjR6S//6x+otPsZVPYkMnu247NGDZYECD333+/kk6oQ4xwCdVtdXFDBVKriSpthkeUbMKi6JNPP5FXXnlFPvnkE20P7WqXADGGJvlclDxf+38ECqFGO0hSkzUDeJjiLmwHBEhXZ6eqLh559FG58447ZP2GDToG6WWbP+BbrZXQYs1s3iazuzHGd955ZzLPscGCfLpcbbBMyYSFHETau/94V95+5+3Eui4kh84tRm4dKFydy0uxd7b0XLlErli7QVbccKvkF18lBys5OSN5KRcKUs1RNDkSIJOZ0zPt2JQA8UrgZkBbnRWP+/BPQk2hVpFZhZws6iklX3NLBVWAUMwUhQdPniO5gpwcKcu+viE5OjgmZ8cqMlLBQilVgEwU2/q0nJk2CrE/MQIxAjECk4lASoBM5l1Nj81YNl2Qc8aTzOgI6OfZlj3MEiDhE0fDTzr+l60IiJYXvsgHtCBAzvvqrv/nGoVmas7zblY8wWUdgUiAXNbD/813vjEBknpaIkl3BAgF1yrSXR2TwplTMnZovwzu3ilnv9wuY8cOS6kyLIXqmHezbkCC+Oz05l6XaXaqAxiL6t3/wAM/0oxusn2jx/s3Pz8muuKFIkCwsjELrEiA1OTo0aOaHU/tDQgILJKI9YQADkCPJw5QJlhmPOD88quXSy7vywpO8MRj7+f6XBMC5vnnn9d/Q35YFjntaEVQtJqpBsCe63mMREFJsnDRIlUR0df77rtPiQhTfjQiIcK2cX3UJ59v3y5vvvWW9pf6H8NDQ1JWwskdHRIg9n6Kn2PXh1Lt0UcflVtuuVkWL66vtRKCzgb8U2sEQuls31k5239WLbaILSQISgiKovOFHRi/D8e+abwyBEfKJwcDPoGF1mQIkBIESHe3Ek6PPfqo3H7HHVrbRfdnC84ESj21AatWlWQDqGee/+1vfxMIESPAWs0f/o56iDovd911l/z4xz/WOWDF6Nt5/0w7xqzrsKuDSMM6j30ERYgRQ63Ww0QxcXOvitZTKvmidM67Qq5ctU6uXLtRrtxwnVTnL5Svy1Xpq+WkqgSIKUDCIujRAmumzbsJ54z/o4EZ4xUqYfHSpDKcL1KAR3xVSrma9BZFeks56S3mpasgUvKWamzQFQi3XF6GKiJ9Y1XpL1dluFyTMbVvbe8jfiRALqdZGfsaIxAjMHEELjQB4uDW1oB2HJcYAf+ZKxIgF3EqRALkIgY3nvocIxAJkHMMXHzbuUVgPAGSMujqxwuYoRZY2FhUpbNWlsJgv+ROHJWhvXvk5L+2ycjXB6Q03CfFyrB+YG1YtKwJAZLNRA0tV5Yvv1puu+27CmxCgmAxczln+J7bCF+8d10oAgQFyCOPPKKZ3ICql6sCxAgI7K+oQwEwjEUQgGb2ZUB4I4UAhBLWRFgDJfHUrO2J54KNJ8W4AabfeOMNefXVV9sCpttWKvgmnC8Bwmk6fNFzgO8f/OAHWosCuy+Aca354WsGabebAGHEEbXF+++9J6+/8Yb89a9/VSusbBF21YFkPr2ZUo26NdSi2LLlu1pzZN68+Umgw/3MrLYgOiiwjsqHa/N7lCPUR+nu7lb7M2JPDRIrip6csIWSY7wSJH3QPRfpcp1yx8eQftPWG264QYuQb/nuFlm+Yrn2wV4TKQxsnmN5BdED0cY83/755zLqlU7ZmdrofChw2DtQgbB/oEihbWZBdvF2vql5Zog01GMoiIgnyi3ITOzUQuJj8jZYRgCiXKpIJZeXkUKHzFp8tay47ga5Ys0G6Vi6XEZ758iJSk3tiKr5fCRApuY0+UZb1VIBEhTj1VLw+oZQ3+dSZgr5mhRzIsW8CEaO2F/lPZzGEZBtlZrIaDUn5ZroF0+izn+tNZISCZBvdFrEi8UIxAhM6Qi0l3/ffhfiDtt+rOKRRKC9GRgVIHG2xAjMlAhEAmSmjOQ06cdEBIh2QQkQsuygQ6pSqlWkNDokxbNnZPjgfjn+2TYZ3r9HCmePSX5kQC0L7INpXQg8AZLSIx6YywCTtMcAMgAuwE3ID6x8sJsB4CLLN74ufQTOlwBxuHSurpgxYPLlTIAAvENAYAkEAUImNwWis9ZXjQgQ1AaAv6ho/uM//kMJJeyv5i+Y35YtkNVmgAB46aWXFJimDgiAfKvXpSBAUHlQ9wEFxk9+8hO1yqM4OTWEEiA+ReQbdoE47t27V95680157bXX5JVXX1ViIvvKKi/or9XCgHSBAKHmCvsV+1aj96P6gPAgK596H5AgxJa4o57AugxAn0z+jz/+SL744kudC7wvuf45EiC21sy+C/UK9mN8sY77+/sVKAdE5/pp2OpZM/pNAfslS5fKrbfcIo888qjcdPNNsmjhwjqLwlYWS/Tn5MmTSq4x13//+98rcG/FurPxC4kkvS3Valp0ftWqVWr39m//9m9KyGCHBvl1ub2IBzV0sL9izWLlhnILtRHWctn4TZYEcdZXkIAVtbcaK/XI3KtXy7qbvytzV62XsdnzZaizW/pqokWpsb9KFSCxBsjlNh+tv1lDChQgdTyy1ZTxtEe2tomfdTqBeF9qzWpqkfRsjjvh6dNScCA/TMI38QhEeO5ynaGx3zECMQL1EWgPep5c1OIOO7l4xaPbm4WRAIkzJUZgpkQgEiAzZSSnST+aESDm8ec+TFoWcU2Ktap0lEelY2RQRg9/Lce/2C6De3dK7cgByQ2clqIaEriPrfp51MeBD65gdxj56Dn9H7LAjIFbAC5mMQOwCcBJNjtZxlY3YJqEeMY280IQIAQH0Jhi3SgWGGsy+FsBqDMxqBPVRmgVD9YL9S7IzIcQ+M///E/ZsmWLxhJCoNX7iSdAKSA4NUew3nrrrbeUDCCrvNVr/Pnd+m+jhvmEp26mFOH3KMJQh0E8QPZgw5QFwFXFFm5EmasRN4qOQzZBgPz973/Xn7PXzRJORoAAtmO59bOHH1YlwjXXXqtF6MN42DoBnLZC51bsHIDaxo7+QABiqwUJgUUUx/M+U6SEudFhV9qxEoOwYY5AtqxcuVKWLVumZCP1V1CbQLagyoAMyVpohf1fvGiRkmxbbr9d7r/vPtl0zTUyq7dXz528WljPcD6IHQggis4/9fTTsvWDDxTEh4TJvkzFE44Lc535zTz/xS9+ofM+rMHSas7OlL+bpZgparC+QrnF2rVkgkbzt509IY2Rq/+BAqRW6pBq71yZv2q9rL/1Duldvkb6St3Sny/JUC4nFKXGeighQDR5oqZZ+wW1LmI0Cz7DzyBuXyQ7mmTMlGnp9n/fm4mcuc3tWr8nNYicbMOBINTycCcKTbIsUKkfNX91ig933wlUjy28VyI8N6OmXexMjECMwDlHoD3oeXKnjzvs5OI1PY/OJjA068V4K8zxR7Y3C7MESPjU0ezq7dliXtoRsKeiS9uKePUYgW8yApEA+SajHa/lMsvr4pBSH+4G5DZi/h9io4AKpFJWEmTs5HE5tWuXDOzZIWN7vxI5fUw6sMgCJAmBDLL8/AdQlCR63gwBoh9XPWhmoA3gIpYwZFhDgFDcGJCwXUA3Du/FjQDjBDALYIxaoBGA3KoFnIP6LtSsAMS+7bbbNBM+rJ3Q6hwz5e/EEhLiyy++kBdefFFtkLDCwjKpFVhJHFkrgNsopiBAiCWFqXu6e9z7Gzz3hcAowDMANKD7r3/9awWmqY9BVn6r1zdJgADkowSDOGPeQIBAHACG27wJCQEDxRr1geMgGiB7VAHyyisJcKyP0knxc/NEziVqHGsH1kuhAkSLgQcEQLVSdeP61ZdqscW4kqXPuIbthPiA5KVfa9asllOnTmt7UIowBlhl2X6dxfMaESAcSzyMGEMxw/xgD4Usoog4ihlIGOqefP7553otgPTR0RElYarVml6T8xBzCCaKjWM3tvnWW+XmW25RFU5iOWZBboMAgWw7fvy4zrff/e53WrOC+cbvs69k6gbnpS3EmvkOAQIZBvnE7y+nFwQb84t9mHkMuca+QQ0Zs4y02iphwkGrPaU+hs4CrobFZU+vFK9YLPPXbJSVN96m9lcnawXpzxVkNJeXiq/9oWpPx1xFAuRympBBX1sRICEspv9OLLHcXyyVxuaRESB2ifT8PlUnyxA3Y4wz4xHhuct0gsZuxwjECDSIQHvwc/uhizts+7GavkdODQLEP0g0DGMkP6bv7Iotn+kRiATITB/hKda/LAFST3848MJejgCpSaFWlUK1LOWzfXL28GEZ3LNDhr/4ROToQekuj0ixWlaghHNp6eZaTvKe9aCgekiAhOEIARkAPQPeANzw+AfQhQyxDOvJAThTLPAzoDmWeQyADFgOgPzyyy+rrU02g77ZWHEOCA9AbIoZY3UGIXI5FjM2Cyqsa57/4x/ljTffVGAaH//sa1x8RdSCiLXBOvnlL3+pwDA2Qd1d3SkgHwBCztImBfYB2bkWY/mb3/xGgWmy9FEIJIBTm5KOZsqNZtO+TZxK3w7AfeUVV6ha6GePPKL9BIQn+z9LojZSmGXbAFD80UcfJTVXIAGyxccb7VNWAwTrJYqgQwqgrAjbwfsq5YrGkLH8w3N/UAIEsgGwP3zxPt7P+VgHgNasJ9qGdRb1QCZaR9l+AX5DTGDJxR7KuoL4wDYKEgTyABUFhAPgOfOOMccCjbahBAFYh/xAdcd5eC+ED32l1gwECsSK3kcCcqKdvdkIN8B6CBDmnfWz6TwJSHLaxPymEDq1SGgT/Zoze07LejfTffsN1y1jBInF+L3wwgtKrjGerF32UcYiW1w+O17txMMRIDnpmLdAeleulblrN8j8TdeJLFgkJ6t5Gaphe5VX9YdaHfHdP0LwwTgqQNqJ8sw6JiRqJxJhNCJCXCTChJnA2sqHyesM058yCEzO7m9JWCcGQKYDPDKzZkjsTYxAjMDUi0ALydw5NzjusOccumn0xlZEyIVXgNjTAt/bmbtTfR5O9fZNo8kYmzptIhAJkGkzVDOjoe0RIKYDEcnnapKv8VWV8vCQDJ8+JUN7d8nAtveldmivdA8PSnFsRL3CEyMswA+HiMhEBIh+3M2oQAB6sGoB5ATYVZBxxUoplooKzMXXpYuAKXWsaDcECN7zYdHurPVKtrX8nfoBEFtY6vzoRz9SSyGAWTLX2wFSL10ELuyVyx7I/PTTT+XZ3/9es7kBo0+cODHuQo0IkFmzZ6sKgjVCDRCAYcBpgHq3zustQbIECAA7dkvUZIAAoYgy4DgAq73asVrKruN2ojQZAgTgfsP69Wp99JOf/lRVE9ZPvZavN2QkatieRm2hFgUWUADwzz//vNaiyBI/9r6EUBHRa1519dWqTMPCDUIGFQcETThvlQAZdQTIc889p2opwGpIhnAcjQBByYCiBICfNUVGP21CmTEZAgTwm3NYnQyIFWqMQDjOnz9fLQY5BvAcJQa1ZiBbiAWkEGogVCfssxwL2QGBwjlYr+zLqI4a1WRqZ91aUXiu+dRTT8nbb72l9VhOnznTdMqE8WJ/QA2I+gcCilogFKGfTxH6Gf75IdlXJSeDQ4M6l4gjxc+xsDt9+rSSbqaIOl8CxH2kzEsuX5KeRUvlymu/Lb1r1kvh6uUyOmuenKnkZLiW90ozV3uhTukZCZB2tsEZd8w4pVqTHmbzg1MAxeaRKUKyeuXkzuS2fn1jelUIkHoziUiAzLhJFjsUIxAjcIEj0A6IfC6XnOEPZucSkhn4nktLgOiTQIuoTvV5ONXbNwMnbezSJY9AJEAu+RBcXg1oRYCk27D7IJlXINUV9KiNjUp5cECGD+yV/k/fk/K+XVLqOy2FkUHJVSmkW9VM0JwqQNojQBpFH7AOSxg83u/74f2ycdPGy7bY7VSbnQBxqAYAd6mj8Oyzz2qR5yzglm13CKSrl/+SJQrYA2gzzlmrs3YA1akWm8m2B0C4/+xZBTKffuYZJSIUED59uuWpiM/cOXNk+YoVSgxQFBpAHuDaiKRxVlAs4+BBEcCbOhAA9L/97W+1HaMjI1KuVMZZQbVskD8gITaSYrStHkwbnzkEvlFJYJeGYoi6G4DegPBq9+Pf3uoq4Xwy5QvAMcXfyaBHxUTtkzorLa9yMGUahADgO/H+/ve/r9ZVFu8ElqNuQrWqdlIQC397+WV5/Y03lNSAOAz7hXrnW9/+ttx5xx1q+Qe4DwlFgfa/vvRSoqyij+1YYBkBQr2Oxx57TAnkFctXyPwF83VOmMqKtkGCMM8gWSBD6DsKEOYkcWWNsg9TMwQliBEo/O2ciOhaTcb8dSF3nn7qKSX8du7apddupiAKx9csEiHAHnnkEbnjjttl/foNqmy5HPYLmwQnTp5QovT9996Tv/3tb/LlV18p+YGKKZtQYPNyMgoQhZSxJiqUpNDRK/OWr5Llt9wq3avWSP/sudLf0S1nq3kZ9QSIUq2+aDUqEF5RAdLujjlzj2u1J+s8yXSfZ0dHpBkBkszguiPHK5cdCGLkR1jJbuZGOPYsRiBGIEYgRiBGYPpHYDImbGkCRTtPGY2fIaZ/xGIPYgSmdwQiATK9x2/atb4ZAZKF2BLzgaRmSE2kUhEZG5HRwwdk4F8fycjur6R69LDkBvrUIguVCMgHgAgECPYZ1QkssLLBM5CGLGMAN4CuB3/0oIKOCxctVLAxvi59BMigBzDG2odMbgBNgFMAuGavEFgGjGUsyeq/5957NaOeLHMAZjLYATpnUk0Qm9fhd+KEJRDgL5ZAxBFFAiA5yoxWL87FGoEMwE7s8ccf10LVrJ2OUqCkCRGmDAGC6sEIkCeeeEI++vBDGYYAKZfrVBXN2mJFts12h/FnHvB+VQspJjWZB9T0ShYr5gHWSwDekCDYMaG64KVdI/M8IB24PgQEL8D6EPg3cFiJp/5+2b1rl/zj3Xflgw8+0Cx61DDDQ0OqgFE1ST6vpAFzEkIAWylIBQg7yCYUETZXreWmkqIN2DtR6JtrQDJBbmlsRfS82HhRU4NzQoJQWHzHzp3yJuvq6adl26ef+roc2AvWvxopc+gv6h+Ixf/+7/+Wu+68yxGLc2bXEQRWy4d+MgchQyCFANFpHzFH1cIX/ab/RnycM9FQqymxRuy3bdsmv//977Wfn3/xRZ3iKduvkAApFl3/rr32OnnYF6G/9tprgiL0MzuLysbtwP4D8t57/9QaKv987z2dtzbvsvPQLZF6u7JWewtzrVoTKXR2S9ecK+WK1etl5a2bpXT1CjlWKMlpip/X8lLW8uae8PApgJEAaRXdy+vvrXb/ZgSIFjb3oUrrgITpOemZjQypJz/s7zN7T7i8ZlPsbYxAjECMQIzATIzAxSVA4nPATJwzsU/TOwKRAJne4zftWp8lQMKPmRmIzf2YuOhAalQlXxmT6omjMrzrcxnc9ZX079kplVMnpKM6prVC1DJLM0CdAqQVAZIF1FCcALYVSyW1X6EWCHZYGzZs0Ezkcwbgpt1ITc0GA7QB0APuvvPOO/Lkk08qgM/vADfbeQGwFgsFueLKK2X9+vUKamMDxL8Bt7Ea0mz1QgqwtXPeqXqM9tcrFsIMekBnrGyowwABwvd2i5DTVzLfUSFAgGAJRBwBq5WQCO2vONiTH6FFGSQAhAvj+MRvfysfbN2qihQdR08sNLPAYh1qbY4rr1SQnD4CpqMmoF+uoLYjIiZ6Zddz2D5HPnQq2fCrX/2X9hPSgPkRvqyWCv0xKyDOa0QqZJsW7S4U9G1WRBqrsT27d6s91fsffKBWbhQq7ztzRsm8fKGg8USpAdGEVRvkB/MUZYT1u1Ef6AcEE/Hl/MQYRQjtY2zmzZ8na9esVQIEEJ8C5bTx6JEj8o6vyQIx025NlpAwgjD+r//6LyWMVq9ardcK2xiSNPSTLxsvsxGz+ZoobSYJoifj43FIrQ/llTHUXPnzn/6kyhiIJ1QoOkUhzZoQZiSEM8eI0aZN16hiBkUQpN/iJYtTy7dWE24a/50xgqQifqZcwsasmYImq2Zqt+uOAKlJx6x5MmfpSrly7SZZcv0NIouWyJGqyGnJy6gUpJJjf7bHBFfN2sDqqABpN9rxuFYR8OXOk5mWPT4kQNwMzJZOb3WF+PcYgRiBGIEYgRiBGIFLFYFzI0AuVWvjdWMEYgTONwKRADnfCMb3TyoC50KAcAGn6qAgekWk75SUD+2RgT075OQX22X06GHpGBuRUrUshVw1KYAO6AoBouBWEwI+Cx6GFh5kLwOM37b5Ntl822b1sj9nC5ZJRSke3CwCgGpkjAMeG3BPFjLALcB3q1eY0Q24jIqBmgUAmRRtpqYFhY7J9C4UsTiavpkboaJpwYIFWiwbmyP6xgvAHsAdeyQIEABv1DXEt50XIDwqKYDgn/70p6qiQfGg1lBBgWq3AJ39VUgw2Dhy3WefeUazyWlPqEBpBEibFRHXh5iEIOB3jD+AP3ODvvEz1zBlQSNCpBF5kMbNzQ8UEigaNm++TX9m3oQgPu0FRKftZMNb8XDizR7CnIJYg7Cw2Ng8hpDYv3+/khSomg4eOKAkBXZNHAvJQz9Rf0B8GPmREE3ZOPuB4/woLIgBZCGWcfv37ZNTECC5nCyYv0D3M+z9UJIwL3jRdghFFDmQJllF0ESElM0ZiLB///d/l3vuuUcJMiOOsySITouAcAhJswtGNDsZkLO18UodiKCXX3pJLfTe/ec/NT72akaCEOZcLq9jwpz78Y9/rPP+xptukmVLl05a5dDO+ppKx9h8heyANLLaH+wXEI/NLMTC9d5uf5QAkZx0z18oC9ddK/PXbZK56zZKef4VcqRSk7O1nKo/qok6lLGph6EjAdJutONxrSLggJFU39H8eEd+uOfVVtqTVleNf48RiBGIEYgRiBGIEfgmIhAJkG8iyvEaMQJTJwKRAJk6Y3FZtGTSBIiPinsfBEhV8kNnpXbqqAzu2y3HPtsmI4cOSGmoX0pjI1KslYVClDAedkNrRn40CngIvAEaAzzecvMtct9998mGjRuaFuG9LAZvinTSihkDxGFl8/Y777gaCidPTkqhA5gJcA4wzVjzBfkBGNzd0y2lYmmK9PjcmkHGOl9GVACek+kPMM88NyUN1ldGgFCXA0Cz1Yv3o4aAHAAIRimFYsoy9pu9PwS8Aegpek4NFzLKqUFCQXYKYvNqBrYzPpAKFMbm2qgjIHWGBgfl4MFDcujrQ/L1oUNy4OBBJRdQhVh9iSxQ2wxo5/fMBcgxaj1Q4+T662/Q9c+cMTsg5iLXoI4Hbf/888/1erwA/rFZgyRCaUHsjbjg72TUmx0WQDJfAMyDA4NSLo+pAoTr0V+bmxAw/K4pEesJBQWRq1VVV0CCcN6B/n4lg1DXqK1W7yydCzrXfZ/4O2TMuOLpfkCbwXphHCE9KKqOAgQ1CNZyk7VBsvlzvkRIMoe8JRox2bNnjxZ7hwDBRg8bNjsu+z1th1k55ZWEuv/++7V/qAMhudQyj4ObEFKt1tNU/ruRQsyh3bt361z/61//qkqQ0PIt24dm67dRX+uIEtRfuYLMWnKVLP3WLTJn7UbJLblKhnvnyKmqyJDkpCp5BzGr5WUtSXBwBpiNaoBwvB4Z/Fdfk2gqj0Fs26WLQCRALl3s45VjBGIEYgRiBGIELnYEIgFysSMczx8jMLUiEAmQqTUeM74150uAqA3W2ICQdN4AACAASURBVJDkB07LyKH9cvJf/5Kh/Xsld+qEFIYGpFgbU6ss6n+4YpbjC/i2E2S12OnuUeARdQAZv9ffcL3a/pCVHV+XLgJW64Hiuy+//LLWN/hw61bNVm9VDH1cq32tBatfALgMOBwC1Zeup+d3ZeYw/YIguDeodWIZ+X1n+hS8J9MfAmTrh85KTEHyCV6cF6s4yIG777knKQ7Oz+0qpCwbHxIE1QSgKjUFIGOw1bGaEIy12SIB0rP2ID9Qm1BrAlsq+ofyhHZDPqAGQo1BgWtICVVWHDyodk6TIUAgjm644QbtH+sfYN+srGgT1yNeqCtefPFFbT/qAogMXvPnzdO2UWPm/gceUIsw9pNk/4CnrdWUpBgrj+n5hoeGfT0bVwujo7NT+wbBw7WtkHhTYiAgQGwI9RrlslSq7IuOwrBxslo3nM8IE1VIUDwdhcS77+r4tCr2HsYVIuyBBx5QggAFXUIQTGBjZUory+O3tl9oAoT+M+ch2+jfK6+8oqB+OwSI6hBzOVWKQYjTPwhAlDSsB23rDCRAbF6whlBrobxjzyCOrV7tkiAmBFKrsUJRCh2dMvfqVXLVTbdL18r1MjB7vgx0dku/5GQ0MRmqqfJDaYxEqNesCHokQFqNVfx74whEAiTOjBiBGIEYgRiBGIGZG4FIgMzcsY09ixFoFIFIgMR58Y1GoH0CJNMsrQVSU3VHoTIixZF+KR89LIM7vpKhvXtk5OsDUus7JcWqI0Cc5Q41QLKQWv15mwF7Ch7nqQVSVMuTHz3wI7l1862a5Q6IGV+XLgIGGkN4bP3wQ3n7rbfkb6+8Il99+WVid5TSXq0trDRjGAAz7yxuQnD40vXywlyZfgHcY1F15513qmrCinhjtbR3z14Fg596+in56KOPlHhoVUvF6uSwFn74wx/KXT4THkVIQ/urJl0xEgTVCeCq1aqgSDUFu6lHgkIEggDgH0UGYDNFycm8h1AAjIaUBMgHqIVEsKLaANsQKgC2H374oZIirQB1w68BZCF0sHEC6CZ2CcGTy2u9AcgPzgnxoQTS1q0SKmggLlBvQKBSRB2wnHOg4ggJA4sD7bcvJX0EMLigfbOvtpUUQQ1ey+Cvs5sKyIiwLVyf2DMnUEkYQdDM4ihLVHCNMG6QR/xs7c9Ohex4ZAHzVuPVymIpez5+Zq4xZvQP5RGET9b6anw7aLkjOVAFonhiXmzZsiWxRmzV1guzor/5s6BUQhVGjRqIMUgQVdydOpU0ptk4tEuAeDmHxrjU2Sm9c+bIglXrZMlNt0v+qtVyvNQtfYWSDOUKUmbu6vqg7oef6PbdMyFmWFTQ49RA0ytAvBWf2aJFq6JvfkJNsytGAmSaDVhsboxAjECMQIxAjMAkIhAJkEkEKx4aIzADIhAJkBkwiNOpC+NBIkPqxpur1EHX/KB1TmtSqI5JsTwktVMnpLx/nwzt3S19u3dI+cQxKZVHpFCtKC4C9VFRFUhzP+aJCBADJgF2b7/9dvnud7+bWJ60m+k+ncZmOrWVsQGAw84GMDP0pHc1LAIEeIKOZce/bcBuGgWL4tk///nP5d5775HrrvtWQoAQP9QWgN1PP/20fPLJJ0qAoMqY6GVF1TdCDD74oKuFcOONqswwRUG74SHeZmmG0gDyAxsp2kVdDdoDAYL6AeIRMB1CB2slIxNQ64T7imWscw6zOnrrrbfU6qgVSO0IEAd0Y3X04IMPKtBN8fFlS5el/cuJ1upg/mGj9Jvf/EYJJNoa1hohHpBOjz/+uJ4H5UpYE2OygH+7cW1z+tedzkgASB36gkKCdYXVUSMSJXxzSJCE1mgQZGaNRiyyr7rx8DZVjc7brN+TJUA4D/0DxGduvPDCCwrsZ5VjjQkQV4tKCZ577x1HjLWaW22P3RQ7EBISVRP7w5///Gf9nq0VdP4EiCsdXZO8dM+eI1csWyoL1myQ+dfdJJVFV8mRWkH6pCij+YKr/VGjSkhAgNQRGWaDxdncmEGA8EpsMSMBMsVm2dRuTrulzWMNkKk9jrF1MQIxAjECMQIxAo0i0C4JYrhB6/TKGOcYgRiBqRqBSIBM1ZGJ7fKe6i4Q7kajrIbkaxVVeuQGzkju6GEZ2rdHjn/xLxk9ckg6RgalOIYKRIsISEUVIFhkpHl87kzeKiMT5wQ2x4fc29OQsU3WL1nnWLsAwFotgDhMlyYCjA1EByA+gNxf/vIXteshM9ksiHTenKMlzUwiQgDgqWGBDRZkCEXDeREn4gU58Oyzz2ocATvbIUAgJADzf/KTn6g64nxqPQA+W8FuLKwoYs73s319MjwyousQwpFaLag9IBDoA+oKK7quyKZ/GlXislKVnbt2qoIBIN8se2w+pPPCrfjUgseRH1wPpcnDDz+sBA9qk8WLFjuHI6+eMAIJIP3Xv/612m3ZK5w/115zjTzmCRCLf1MlR2Jh5fenb/gJm3YTf0gBiJ1nnnlGSSnGx+zIGq34kADBOoz5wLzAOox5goUXMbVXU+VH6IU0wfpNKG1/fKt1Ho4HNWaoH8S8eP7555Xgsb41W/fhNrJ8+QrtG4QWa4p7w4whxBtYqNk+AWnEevrqq69UEYIyJKucyY7vuHgmCo00KcEKTFckL+VcUWYvXCzLN22S+Ws3SGnFOhmeM19OVHLSX8tJJV/wSz37UbU+ySEpWe0VIJIhQMiQiGWqL829ezpe1c2Vdjbj9o+cjnGIbY4RiBGIEYgRiBGYiRGY7DNhO08EMzFOsU8xAtM5AgnOe8Pv3prsmp/O/Y5tn2YRMOApudGoCqSqNlfFkUEpnTkpwwf3yrHt22To4H4p9J2W4vCwFKsuQ7SsQEe1IQFiIIkCoD4uWQIEcJYMc6sFAuBLXQAAWLz8WwFv0yzc06a5AGtmzUKmP2AtIDe1JPCmR1UAqHmu4zOTCJBvfes6+cUvfiH33HOvgtEhAQKYCQFCMXkA/HYIECseD0Hw0EMPKRhMoW+A7/OJN2uNcTMbq9GRkQRkxQoKsoM1B5ieEB+ZGcv1jbjc8dUOeenll5JaFlgftUOA0D8styCOHn30USVAID1VuZEivFpTxOpJPPHEE6qaABiGLKANnAOiFPIECyzqlaCGgMRpGqcpQIBg44UNFvPiySef1H5BNhrg3YoAIU7XbNqk/X3o4Yc1jlnC+FISICiLmOsQIH/84x9VcTQRmK/QZ0KuiaBwQQ149913yQ9+8ENZt3adWiU2UrhMmw3VGhoQIKakQpmFjRx7K18HDxx0Vm1aa6vx42NTy7SkWIelIDhgWe0q8x1SKXXLvKtWyJqbbpI5a9bJ8LyFMtDZI2eqIsM1kSr2c/rKXrf+Dm41ZZxVVnqnT46Kn1yn3dS8lA2e7IekOL0u5WjFa8cIxAjECMQIxAhMLgLxPj+5eMWjYwSmYwQiATIdR+0ybLMBGUnXrRaIiNpddQ/1y+iRA3Lii+0ysG+3VI8clvzZs9IBAVKrSjlX1TogklMzrED3Ua8AaUSAKMzis88hQQAv8X6nqDH2OFZ74FxB38twOC9Yl82eDJIDtQA+/oBzeNSTsU4WO6BtM6A1zeieWlDFxSBeAOB/+ctfaj0L6tkYkE9m91c7diQECAoQYtZKAWIF41EzGAFitUXOZy3YmBrwWsVOCoAVEJPC65n6LM2uZe8nsx+LI4Bu6nOENUCywqBQAQJxAcFC3B577DEleGy9O+zVZY9DdmCDBUHwhz/8QRVI2GxBIPBCobJs2TLdL4gTRduXLFmiSpa2XxlFxLj3tfp72xdKD4TYAfTGGu23v/2t1k9pVRsmHAvIYvbK27dskZ/97BElx3pn9UpHqTTpIuHnM5/CricWTSJy5OhR3SOMAKH2DARIaF2WDVtIgDCmqAEhQO6/735Zv36DWrTlC+Mtvs4h/Jf2LQEBwj7AfrB9+3Z58cW/ytatH6Tz21tMjicU65uf3c9qdQRIzSk1NaWhILmOHsnPni9XrF4nazbfJp3LV8rJYqecyRVlSHIyNmEGfmPzgjRxwv8rZ9TJ1Nr3L+2gx6vHCMQIxAjECMQIxAjECMQIxAjECMQIzNwIRAJk5o7tjOpZlgBJ8JOcSKlalp6xYamdPCpnd++Q/j27ZGDPbqmdPCnd5bJaZZXzVeG/egLEgS7OHdy9JiJAFHzN5+Wqq65SMBPwi+8rlq+QUkepztplRgV/CnfGgDWzwgLMB8h89dVXlQiBEKGINoqCENhMveqtc1MLCLsYBAgA9H/+538qAQKQD0DNnCZmxMkssMiKb4cAKRYKqsK49rrr1CIKgiC0drqg06ZNgD+Mm1lqkdlPDQuAbsgdMv9TwDYL1Lqf+TtgNv2jeDm1U1AyYHOEFZ7uFRAgXoGEWmX3rt3yxptvKFGAdRTkGy+Ktq9evVrtoFCREHuz7Wob2J+g/9aOSrkso2NjqpzhCzCfF0QVRI4pZiB22qnRYsXdjQDB+ojfsZaavcL+ECf6veW7W1RBQxxnz56lbUmkFG1Okrbj1OJ8IQFyFALks890Xjz33HMK8AP2T4YAoSbM3XfdJfc/8ICSisyZ0OKrze5NvcMCAgQ1GOQy8/qPf3xe11Bf3xmdY1p+g2QE939NFU2NCBBHVVTVlKqgZTzySoAUZ8+TniXL5Yp1G+WqG2+S3OIlcqRckzO1nIzm8lIJ7teZ1dtAEeLXsx3oHxyS54e27Iym3vDEFsUIxAjECMQIxAjECMQIxAjECMQIxAjECEwuApEAmVy84tFTJAKW51nNiRRrVempjkrx7BkpHzmkBMix7f+SscOHpXdsROuEOAVIVUThE1fK0siPVgSIZaTTdYBDgGOAPTK5f/D9H8jGTRs1m1uBvfj6RiMQAmsAvoCzZPh/9tlnSoC8+eabCkZTp8EVRW/8ulAA64Xq/MUiQH71q18pAUJmfkiAmAUWNUAgQEJv/0Z9gi5KFCDXXTdOAdLKEqdVnFKCylf9ydR4yP593Pl83R4IAQgxAG7s0ZgXEGKtxtsIECybsLrDOgwCZMWKFTJ37ty6YuC6P1SqcvrMadm/b7/s3bdXi6Iz5wDT58yZo+9buXKlfhF3SAji17QGSLZDmZoMobWQWX0NDgzIiZMnFaymj/39/XoW+oBKjS+ubXuVXb/ZWPB+6mT84x//UAUI6wlViwLfE6wjsx+D+KG/W7Zskccfe1yuv+F6mT1rtnR0tr9PNrNQajV+7cwvJUC2bdN5ca4ECAQ4pNb9998/swgQH0DmltX+wP7qpZde0v2UOYDqjpcrh+PJj4ykqtk+gALEm1IK9lSlmitQXs2VpPvKxbJww3Uyf/1GmbVmnYzNnS/HylU5WxWp5DimGVndWP3RZMf3v55axHereRv/HiMQIxAjECMQIxAjECMQIxAjECMQIxAjcG4RiATIucUtvusSRsBgDr4DwVAOtUvKUhoelMLpkzKwb48c3vaJDB/YLz2D/VIYG5ZqrqLZpjl9hyNAUk/wiRUgIQGSy+elp7tbs8CxxgH4IrN76dKlCiyeLzB3CcM6LS/dCGAjSx3gFrAbcPOTjz+R3Xt2KyhsNQyynZ1q4/ZNEyAoQCCLzpUAMQUIFljUFpkqBMjI6KjOA6yp6B9Z/u0SIBCaRoBgHXb77bdr3QcjQJhD2k9/F9UC7oMDaocFuA6BAAFCvRJiwp5hyg+bf+0oMfTYBgSIWXwxp7nmkcOHZc/evWpbBQnI9WmfXR/LJggJvmN/xn41UdFu7K5QyxgBAgAOAQI51uxlQDjXJU5GgKCggUiaLFE81QkQVIAQIPfdd9+MI0CYX5DKVvuD8cfejZ9NdRRaXymVEJATE+1hRoBAgiQESK4olWKXzL5qhSy/4VaZs3aD1K5cLIPdvXKqXJUhSE1q+0QCZFreq2OjYwRiBGIEYgRiBGIEYgRiBGIEYgRiBC5lBCIBcimjH699ThFwBIjTcKAA4V9FqUpxbEQ6Bvtl+OsDcvRf22Ro3x4pnTgm+SEyoctKfuRqpgBxmauJBZZfCWaNkS2CrmCOz3It5PNSKBZlzerVcu+996oVFmTIokWL2s/oPqeexze1EwGAaGxbIEG++PwLtWwhe/3zLz6XQ4cOqY3PRABuAmz7zOZ2rnmhj7lYBEhogYUigFczC6yJil3zPrPAuu5b35Kf/exnCgRTEB1wPXk1US5c6Hg1Oh8Z6iiCQgIENQgESPaVJcD4OSRAUIBAgCxfvlyBfVM5hHPFCAnmX6igMaUM9khZi6RWtROy7QyVL4wP5AfzHJsv+slcp3B5SFRwzd7eXiVv2KewouILKz8IHtQojV4QIBA5ECC/+c1vdA1BtLQkQLwREXFC+ULc/u3f/k0JENrRjlIua0mYjE9SndD/oykYPvEMI470zUhSFCDMjclYYBG/kADB2mzGWGCJ6NphDkAa/vWvfxUs0MLaNu2ol7L7WN0607I+rv5HkbtxqVOq3bNl7qp1snrzHdKzcq2c7eyV/kJJBmoio6QwJLU7Go1vVIB8E/tqvEaMQIxAjECMQIxAjECMQIxAjECMQIzAdIxAJECm46jFNicEiBIhSoJUpVAZk86xYSkfPyKnd3wpg3t3SfnAPpG+k5KvjkqhVtF6IPmkCDqB9DVAJiBAEpATAsRnfVeqVVm8aJHceOONsnnzZq1/gC0W4N6M8ICfxnPMspPJgD929JjWt9j64VYFO7FvATDmb1bnwqxcdDZ4QLWlxdJFjs/FIECsCPq999wrGzZuUEskXlg1hTVArAh6KwIkLIJuBIjVAEnCM0UIkD/+8Y91FljtECCA2T093XL99TcogA+Qj6IBa6fsPGlm2WV7B+RIWFvCwGMUIG2rQExx4hsPyUedEeb0O++8ozUamOOoP0IChvPTFwjajRs3qnUfZJWNVTPlGmsEBQjnnowFlsXWLLCMAEEpBwFCW9p6+Roralaoe69u9F65NzUIEPb+u+++W374wx9qbRezNmurf1P4IOaz1YBhXv3lL39RuzCrAROSHyEZmO3SRAQIyo9cFQLE2WcVemZL6colMnfdJrn6ptukuHS5nKgVpb+Wl9GcSDknUlXjrIQFy1wuEiBTeErFpsUIxAjECMQIxAjECMQIxAjECMQIxAhc0ghEAuSShj9e/JwjEFRB55+VHEBKRToro0p4jHy9Xwb27JIzX26XseOHpVQekWJlTAo1yqxCm9QrQAxTaaQAGQfqAERWq2rnsnjxYgUUf/zjHwtFpsl6pthwfF3aCAC8AeADBJO1Dii8a9cuzfL+4osvZOfOnaoGAfxvldF+KXpyUQiQ676ltSxQLW3atEmuXOiUGihAdu3cqUXQn3n2WVURGDk0UTsgQACzUX385Cc/UVAdZQFrYipYikFsUauAMacI+ptvvCGfbtummf/ZVyMFSKlUlK4uCJDvyOOPuyLokJxYWTWzZmo0V2gHcxF1gRUmh5QALDfCtJ1seju3WfJZbQYy81955RUFqFG3kLUP2WJEIO/jevRl7tw5Ovbf//73lbjFsgxipFE9EMDugwcPJgQI14EUaacIOtem3sjatWs1blYEvbfHEyBe4tG8RkRN91iIZo4hPo3IonOdZ6YAydYAYXwsdo3G0gQn8Hooam677baEAKGvSYF5K649DUtM2PyCKGYvwPoKK0Hq2jCXiU+7cbfxtTFMFE+MaU2kUOV7TrDE6rpioSzYcI3M3XCtzFp/rVTmLZST5bwMVHMylqsKJpa1XCRALsX9KF4zRiBGIEYgRiBGIEYgRiBGIEYgRiBGYLpHIBIg030EL9f2K1PhsoIpbV7OAZJVpKM2JgUsr04fUwusY//6VIYP7ZfiYJ9aZJWq9QRIQoW0UICMI0FqNQW7urq6FACGAKEgLhY5YYb45To8U6HfBr4B2ALoA3xDglDwG8sgAD1APrML4jhAakA+A/ouBhHRKjY6Fb1yotWx7fzdwHUy/ilGfdfdd8k1m65JCBBIIOLy9ltvydPPPKOgJ+oCYjFR/01ZAKDO/IcAsXo47QKk7bT/XI8xAgTC68UXXpA33nxTVRKMeSsChL+79d2pxOajjz6mQD5Z/lY8vlnmu8WM+DHvIBKIcV9fn8aVdqktVU+PzJs/X0lTaoOwl0xUk8PabLUZ9u/fr7ZUb7/9trz22mtK6kHmcf5GSiY3D/KyYsVyLUyOao0xg9SBtA2Va/QB4hA7LYixJ598Uj766KOmNXSsbeF1sUJDcULcHnnkEbXf6u7yllsZAsQISwgrvogbfeHf/I14dXd1yazZs9W2y6ymJkMchWPOOVG3fPLxx/L6G2/In55/XrZ//nnLdR8SIOz1xBEFCIQSBIiNX1JVahoSIEYcM59ef/11JUBQFkGuTUat5LYxd2NtRIBgfVWooO7JS6VQktnLlsvVN90is9dulOriq2Woe470lfMyVHX39yr6jwkJEL2S/5po1wgHZRoO0LluiPF9MQIxAjECMQIxAjECMQIxAjECMQIxApdxBCIBchkP/rTuuidAnPmVA0gkV5FibUxK5WHpHO6Xka8PyrHPP5OBfbtFjn8txYGz0lmtSpHsU19DxAgQWwjNFCAK7GHJ4sHpsEaI+dyTUX3zzTert36jjOppHe9p1vgQuDfAGEAVMBrboMNfH5aDhw4mBaMhR8iohwwhgx7gFUKkVUb4xQpLM5OXptdTnyCvakpsgtzRpjYAjEapseW7W2Tjpo1qgcW8Bujes3u3vPX22/L000/Lxx9/rDFolwDhvEaAYAm3ZMmStjPEL1b8OC9EAH3YuWOHvPLqq5rFTj0LijhnX40IA1O4XHfdtVrj5M47XY0TCprXAe+ZfcEy6CE8UFBAtEG4QVgcP35c5xVkB+dZu2aNrFu3TtatX6/KGQP3J4qLAdQQO9RmgKD49NNPldgx9UJKQLmJERJSKFi4JuD9Qw89pARPWJzdlCO0FXst4sa8QC1h62F8/NxvQt4OZQmkByQL14GAa2QRaLVTUJewNlmL9IXrE0P+Pnv2LFm0cJGsWrVKFi9ZoiQzsZosIG/tpo9fHzokWz/8UN54/XW1ePriyy8TAqRZ/BMCRHKyYvkKufPOO5QAQVW1Zs2aVKWSLMaLOcMv3LnD/ZJ9kr2QOUVcIL4YE0ipdgmnZsRpWsulJvkqChCYxk6p9c6WeavXyNrNW6R7xRo50zVL+gtdMlQryJjk1fqq6skPT6lM0PlWu6erHxZfMQIxAjECMQIxAjECMQIxAlM3Aq3SVByOo59Apm4nYstiBGIEplQEIgEypYYjNqbtCIQEiPqDQ05Q36MsndVR6amMSPnEMTm58ysZ2LNTRvfvlNypE9JVKUvR227o7TIHGOIAEV0MlpnsG5JYdoS1ITzgaUAnQDIgMAqQ733ve7Jhwwbp6elp3+u+7U7HA9uNQBaAM1AXMBVyQ7PyT57SLPAjR4/odwBXyAD+Btg3OuIVIdWKz2T2LEO7jTjP4yb7KKdT18/fJAM9IEAg6r773e/Kt667TmtZzPW1LCB9yPSn1sNTTz2lKgkIEID6VgoQVBLM9x/96EcKBGMHt3Tp0raB0vMM0YRvN+ILAgIQn2x2lBL0Nftqppiw/j344IOqmIDgWbZsWT3wHtSq4LzML8B8CA9IA7LnKSTNzwDLY2Oj0tHRqcXi16xeraTKDTfeqOoSzj1nzpwJCVRIHZQkKHWeffZZJUDI1kdlkt2vdEoEE4PxpA4HJBX2TViisW+hQoGU0T2xVlPSwSyQiBs1VCBxQlutMIahMsJ+D6EDuUINEOYH/TSCJyRkANyZg9jU0Q/GB5IKxQEECNeEAFmyZKkSN2vXrJXVa1ardZfts5NVHHHOQwcPyvsffKDz4sUXX1SyB9Jsojmf1lzP6Rq6++575J6771ZVFeSMETLtEgUXc/5P5tzaZ/1fTefR7t27VV1EXCDamNOmLGpWd75d0ZqvpEVBD8lVc1LsmS0di5fIgnUbZeWNt0hxyVVyrFaQs1KU0VxB7+rc7t09OklVqOveZPfKyR4/mVjGY2MEYgRiBGIEYgRiBGIEYgTOPwKRADn/GMYzxAjECNRHIBIgcUZM0wg4CyzIC1OAKAGSK0unlKW3VhbpOy2DBw9K/54d0vflZ1I5+rV0jo5KqUIxdNdtgJWqFlJvnBXakADxETMwEFCPrGrAPoA+bIAAGKkREl+XJgKNQEz7ndVkgOAYGh5SsgPAH1CZLwDZxA6rXJFKtZKmtocsw0Xu2mRBuokeEpnHAOuokxYtXKjWSwDe/B6QGcAZAgSrIwgQK3Y8MRicU6AeUPq+++6Tu++6W27dfKvWRjjXzPxxITVUtRnqOsEYGJC/b98+VX5Afrz88stq99XsFeYRGYgNsH3PPfcowYOd06qVK6VQLGofDTQOiQFV1OzZIx9/9JH8/bXXtAaJgfmQH5AL+XxBbadQXkBM3XDDDXLTzTfL5ltv1Z8ZG8iXRi/mJgQLmfkoM7DAgjSARLA227ilxEDaM0gD1CeQYb/85S+VAEFRERIgrBHmxD//+U8lCFCaQE7Ya6J5YcdwDWqM3HrrraqQgADhOlyfvtE2YoHqY8eOHbJt26d6vR07HJlDHwHeeaEc4b3Lli6Ta669RtUrnM8Io8kSDkqAHDok77/3nrzmCRCs8domQHI5Wb1qtRLeNi8gRKwd+n0aqUB0/lYd8bX/wH559913ky/mQXofbL7g2iFAQqKKuh/VSk66FyyUhRs2yYL1m2T+uo1SnXeFHCuLnK3lpJwrSFXXfmvVhktgaF4i/SJv1/H0MQIxAjECMQIxAjECMQIxAhcgAslnWn2ebvwKLaMn+5n5AjQxniJGIEZgmkYgEiDTdOBis0254QgQiqA7AqQiHbmK9NQqUhgakMqJEzKwb5ec+NfHMnxwv5QG+6U4OupssHxCfxUSJJdvGNJmBEgIAAICA+hhgQJQCuBnxYUvGBAcB3xSEWgHoA1VIUaKlMfGZKxc8vN1/wAAIABJREFUdnVAPPkBMBjmHk+qIVPoYOYoZB1AN4CyAewAzYDBkARPPPGEbN26VUkRq7/QrAsG9lJDQoHgu+6W2++4XQH8dmpZtBWaBgTIeHC/yYOxV2agLKBPECDPP/+8Zvo37VPwB7s5omjB2g4FyAP33y8bNm5Ma2b4rHkHHkOWVeXggQPy3vvvyztvv63kwQ5fm6NcHgvO7h7n2R9QkGGBxb7B+bGN4ncQBY1eECAQdlkCBOKlOQHizkTsIGZRZ0AiQIDQN8gxCBleppyBKKL9fKGggUjKKmUmGkMIC8iijZs2KcEDUcZ1qaHC9ZiDXAubMMYHxcH777+nZI4qsEbH9O8WJ+YuShUURxBREDeQzoxPI2utZm2zdQ+wz5ynfxBjEDwTFUDnfGDxFuM1a9bKD3/4QyVAIJMS4i+0HGuVutbWIrj4BxGTsdExGRgcUMXH3/72N639ATEFGZXUNmnSn3bIDxc/dwLdUXMFqeU7ZO7S5bLihptk7pr1klu4RIa7Z8upishgLSeVvLvPJ9K2ph+D7ZzxI/DFny3xCjECMQIxAjECMQIxAjECFy8C9rjZSuFtnwnj09/FG4t45hiBmRaBSIDMtBG9TPqT1u5ICRARiv9WpCQV6axVpDQ6IsWBARk6tF+Obf9EBvbtkeqp41IYHJAOrQWCB4ezwYIA4buZ2GdvvCHwF2Z7h5nHgJYUhAbIpCgugF+2uPBlMjyXvJutCBDGzRQCybFY/5idUfDdF36Z9u6igO0pkOnqQvAFmI4FGFnfv/3tbxWIPnPmtCphmgGb4QMpxaABpKn1YLUQKFKtColzfVnxZP9+y/+B5mxEgDR7QOZY1BdYUP39739Xiy8sqbLHT0SqoO6C3MTK6dFHH1WFFzZSgO4K5mr2fFXrY0Aabd/+ufz5L39WZQbXpX6CAut8afvToNAO9ggIAcB8amVATFBQ24qtZ0NoFljUaHjuuefUAuurr76UEydO+jGtr8VRBzzXanotSCrGDAssbL2S2iO1mpJ/I6OjCoS/8MIL8mZQPL4ZAZL9PT8Tn1m9vTJ/wQIlPlAfcV2+mDOQGbwgVrjGJ598Knv37lHAvVqp6FoMX1aThXNhOUjNJQgIlCAoaYzAmXDKQVjpOq+qSsds0fjOz633DQfiO+XTelX8Me8hY+ifxXo6FkFH9QURigIM6yvmF6oi5vRkFTbNxkD3XV8rJtfRJYXeuXLFyrWy7tbbpPvqlXKm2CVnCx0yIEUZyeelmg/JDwQezRklR6rEj8DnuuXG98UIxAjECMQIxAjECMQITIUIRAJkKoxCbEOMwMyMQCRAZua4zvheubodaf0OVyC1qgRIoVaVUq0iHeWydI6NytixI3Jq5xfSt2+XDB3aJ7Uzp6SrPCqlakUKvg5IxVtt5LRAelpSq5ECJEuAEGwATkBEbF/Idn7opz+V71x/vVpj8fv4+mYj0BrITAmQELRMnJbOwXLpm+3huV8tO3+x/cKGyAgQbIhOnTqpWfjtECB1CokHHtAM/clk5DfsSYYA0WNqosC1vUJQdqIMIQB1UzP8+te/1iLv2Uz/LAESWmGhxKBeB4D7f/zHfyjBGSo0jAAZprZM31nZ+uFW+d3vfvf/2TsT9ziKc+u/PYs27yvebVmWdxtsNmODDSQkuYGwBchd/r17ny8hJEAIJGE3GBPMbgx4tyTvtmzZ2peZ7u/5vd010xrNaHpkeX87d66Epqer6lR1D7ynzjmqLqCg3NvTowXksPBbSBuK7WoPlSDgRpg8ioL7yVJZtKhs4dkRLShZUC5AgHz33beaoeHmtnTe4jkgzpoKRcuocPJUSvs4gsIkljECkVOaMVJ6f5UjQNz8QIahOuJZyFqBKHAECOeQNfLNN99q7oQj3sabTxQsWAxCOkBIoWCBFIGUGu8o7BLzA7W1Q90AfpAfrH0UIdUOcGSuMpmskjBPP/20EiA88+lTYW0Ww3iqXfKmvw8ukF6QoJCDzvaMe8aF3lfbgZd0EO4+yAci2anTZco9S2RuyxpVgKTnLZQLeZGrQUqGU1nJsSkBDlU3JkQakGB8KwQjQJLOhJ1nCBgChoAhYAgYAobArYmAESC35rxYrwyBOwEBI0DuhFm8C8dQDC6PCotaIwkTQfiLkiC+L/X5vGaBDJw7Jd0dx+TS0YMycuGMNA73S31uRK2wxEvJCHYc6toeELlacBwva4EVhaADO1/QrrBJYYzC79o1a4TQZAql7BxnB/RkFZDuwqme0JCrESDuooXCd+TXH/ccnVDDt+iHSgv8cXxQekASYHmDAoRiMKqJ/r6+cVUvbk1TUGcXPgX1Z599Vu3f2I1fKcNiFERVMj6K6pyQZFTigns0lRoVOD3e+NzOdlQG//u//6t2S4x5vLyHeEGfcTAelBL/8z//o8qJuILBkQ5YiaH2AD8IEJQ02FLRlouOCYdb+NotQME1wlDtx5QA2bVzl6xobi4bhu4sqijY0wYExe7dHytJMTQ0rEXr4roOH1KOjPC8lIZ10waFe8ZCuyganCoK4ouw9vh6gCCDKEt6hO2FT8hUildalAhpbJApTVPUhgtMOY/2uL7LnWFexjv4HJ+HdHjxxRdVMcOYsNwaTwkUJ0By+ZyGur/99ttKgECKQcRUOxgTWBFiv379el3vrHvWPPeBO24XBYgjP1B5QAh99NFHuqYg1zo7O6taglXDq4hH9BtqSywrA0+a5s6XeWs2yuxVa2XailWSnzFLLuVFegNPRiTK/ogEIE754QQe5WgQU4AknQ07zxAwBAwBQ8AQMAQMgVsXASNAbt25sZ4ZArc7AkaA3O4zeJf2vxwBEkIRKTgCUYurOj+Q9GC/yNVL0nu6TS78vF8GzrRJXU+XZIcGpE53lEOAZJQ6SUUESsF5PFICjNrhXIYAYau8s0/CC37H9u3y0MMP6+5k/pniH4UzO24MAjUTIG6eCxW728S8PyGclSye+DvFTzI/IAYIQf/355+rcoGCdDVDGe4LrJog+iimU5DevHmz5lew5qseFQgQV5gl74ICeX9fv/4cGh7S4j7XphCOusrlmjjbLVfI16dBEGiYNrvbCXlHAfL111+r7RfXrrROyikaIHl+//vfK3ngMn4KBfdApLunW/MsICRcmDxtY1nFEZ4bIlocdqhE4oUyYtu2h/X6T/3yKbXQU2KixEpMLZx8X0kKdukzbxSu2b0PccW80SZEgto1oVjIZqWpqVGmTZuuZNUvfvELJWix7KNw7zDj2pA25HCgLMEyjKwRsIdYSXqUEhEFnCMyhnGlU0XSxSkNkty3fJa5xzKM+YCAaG1tVVVOWQIksr1y8dh+3ld8fvzpR3njjTfUfssF1VcbH1MIIYaiZePGTfL8889r+6hBaH8UoaqTXu2KN+9911fuBciO/fv3F6yvHOGVZD6SjKBILPN1m5ZUpk6mL14qi+97SKY2rxZ/znwZaJwiV3yRAcLPdRsC90xkdqnWV16Y2xX+NqZZI0CSzISdYwgYAoaAIWAIGAKGwK2NgBEgt/b8WO8MgdsZASNAbufZu4v7XkqAFLUYRVDSQSAZrDZyw9Iw2CdD509J5+EfpK/jqPgXT0uq96rU+XmMw2MESNxcqxjaGi+sxYtCpb9TdGQncvOKFbL1/vvlqaeeqs2j/i6e08kc+kQLd3eqAqQStuCkmRKEan//vbz22mtawG87cUK6rlypOiXcF2Q5kOvwyCPb5eWXX1KlBDv0NSOjisKjXAOOEHBKBKydKMijroCooYCNkgBLpUWLFqmtEvZD9KNAgkTkB6SkU4CgzKCgT8aByzZISoDQT5QSu3btUuUERW9UB5l0Oso68bSdU6dPhQQIYfLffqvkC/gWlGTRgEuJpSIBsk3bCAmQFklFyow4Tg6fwYFBudp9VZUf2BYxrgMHDsjJkycLago+B1lARgY4QRSQYYJqAsstrL1c2LojViC/UAEQfP6vf/1Ljhw5Mq5apuoiKT3BKVJiYeFuTEnu2zgBAuHGXDCWagQI3YAEyefySvqB1V9f/6sSICgeKPpXO5jHbDYjjY1NSvTRPsSfy2zR/iMqdBZ6txoBEi08RwbRX5eRg+Lnww8/VFKNNVstEL4aVrxfHH6R/MvW18uU6TNlTvMqWXT/I5Jd0ixd2Qa5ms5Kn6RkKNJxhtcvEiCQHkaAJEHdzjEEDAFDwBAwBAwBQ+D2RcAIkNt37qznhsCtjoARILf6DFn/yiJQJEBcicSVW4r2MtiHpwKRunxemvJD4l++ID3th6Wv44j0Q4Jcvih1I8MEC6gFVlEBQuEmKryUKEBcZwp2KjGzfS3i+b7U1ddrMZZd4hAgFIRRgfA3Z0Vj03p9EUhSSC3Xg7uRANFMicFBVRC88eabWhDGHohd4dUO1nNYXF8k27Ztkz/84RXZunWrrnV2ySclQOLzRfGVXekQHhT3sebhhUURJEMpAQIRQQEcWyqK4LSbz+XUeqqnt1cLvJACKBko8BLuDTFBEbzS4eyb4vf5/PnzZePGjUoeEH6NkoKQb4gecKAtyBoUNH/84x9VaXK1uztxiDQkEuoPXo/velxWNK8o2HyN6mekaCDHgrljniApUDGwi58wb9QhYYZLoAoZyCKuj23TurVrZc3atUoaQY44ZZpbB4ePHJEPPvhAFSAUxSFErtdRUSkyToMoMBhTnIBALVMpNF7L6BExQeGf9TXQPyDf7/9e/vKXvyhhRdEfG7hqR0iAZJXgg0h6+eWXZfv27UqOQXzfTgSIht0PDel6AQPmGjUR95mzmJvoc9ThWPgP2MhUEr1l0/TpMn/JUpnbslbmbNwq/ryFct735IqkZMBLS65gQKkzpyQKFlhxAqScBoS5HScjvdrU2vuGgCFgCBgChoAhYAgYArcAAvH/Hq+0lyh0FY6U9bdAn60LhoAhcHsgYATI7TFP1ssSBNzCjaV1jMGIL8xU4EkGUiI/Iqm+bvEvnZOBU8ek69ABGT53SuoGekVGRmQYb3L83WMh6Fp4qUCAuKJawfJEg1rDfbVYzmTr6rQgS1AvL6ywsLiheEdxyY7ri8BEC3d3PAFSosgAJwqhFIUhBv7xj3/ozn/UBBRCS62gSmeN9wmfxkYpHhI+e9YsLVKXKh3illF6Lb1tQgso/ZdYz1N1BvkWEDLYVlHYh1jg7y7fgqI9RAeFaAr75EFQkIagoNhPXsWF8+fl2PHjWtzmBZnCC8LAWS658RTv49Gl2+K+ddG2UJxwL//umd/J/fdvVRJh6rRpWpztH+jXa6PGgADhp7MSqpRNUczm8NTyCmIFAoRnBs+LSoRpXDGhRE9Pj7YNWYHdF+QRJA+7+JkHiCGCwpcsXizz5s/XYj1/d9kfjBrMLnV2yrfffSd/+9vftP8dHR2Ke7V1MNG7Of58LayDKheDcIJ0Y86xwIKQcgREJZzd85qfFP0ZE2scxRNh9RBkqIuSHJBG06dPV6LvD3/4g7bPXNGnwjqKMoWSXO9mneMUVihh3n33XSUIWT+sm2sl6gsWVfp9Gt7obDDIpzyZfs8CWbnpXpndskYyi5plcOos6fRFesTT72ESYAr7ClALRQTIKD1JBW++sSHot5oE52bNtrVrCBgChoAhYAgYAobA7YVAtX+Lq2bVfHuN1nprCBgCNwIBI0BuBMrWxqQjUPzCC0PQyx1ux2gKKyw/L5mhAcn2d8vQ2Q65fPCADJ48IemuixIM9smIJ0K8MueGIejhURMB4iw/ItKEQizZCChAnnjiCfWJp0im1kB2XFcEjACpAG8ZAoQiOSQIJAEKCUKh2RFOUbha4Zv3KQij+KBo/1//9V+qBKHYDjFSeoxHgPj5vOR9X8kOirEU4J09EQVrCv3ucAVaCEXaQm1FJgT3Gvcd51PMRRlx4sQJJVRQglDk5jqjiEunEND7vdBCeP9H/8gzhvsWEgTlx6+e+pWOc/2G9YIyBCIBEgki4ocffpC33npLC+sQLpAgpcX9ePvOogry5umnn5ZHtoX2VHPmVsi0iPWX7rlrDw8NSW9fn44dBQiEBnPr5oc54uWID0fEOusr+onS5ot//1v+/vbbahHlrMKqrYOJ3swTUYA4QgciCgLk4YcfVnsv5mY8AsRhBS6QRSgeIED4CWmE6ijJQfuoTchQ+c///E9tHwKQ9V66rpJc70af4+abNcL6RPWB4gcCFGwgB6vhWK3PjgDx9HkT6SkzWfEaGmX2suXS8sBDMn3FKhmcOlt6s41y1fekX0RImWEjAl/q+r0e3YBhCHrsP4PhSst0wgiQajNj7xsChoAhYAgYAoaAIXB7IGAEyO0xT9ZLQ+B2QsAIkNtptqyvZREYjwDRGgq7UH1fMrkRaRgZFL/zvPQcPyyD7cdk5HSb5Lu7JB/kJAjYoxpZbkQt1UyAFCuoWjBlpzC2M7/+9a+1OMtOYf5mhyFwKyDgiucUyiE8Pt+7V3bv3i3vf/CBEiKVCt/xAqnLZGB9//d//7dmMqB+msE6H0dBFR8//VBrooEBzWOgIAuBgKUThEgx1Dv8VCgW8fRF4ZksC+6t5uZmVYZQ3KXIjRKCUG8NUB8aKlzHtV1KlFVSAMUJF1Qg7P5/ZPt2efKJJzRXgzY5h36imiBvBBIJNc2JE8dlaGhYSaZyB8V01B8U1HlOYO3EeOIEUlVCLwpGz0VqHsbq1DIQHTyLsG7ip1N9uDmMWyGBOf3G/gprJId7tbV6rQRJLZ+HRGYOIB5eeuklVeRAekFMVDvAERKMsHrGGs+EiRNspdeJ9w+iBeUPBBiEH8Qfax2iqfAvVLHvgWp9upHvK/mR92V4ZFhzdVBYkffy/fffK2F4rbkfhftHLavcEao/slOmStO8e2ROyypZsuV+yS5cKlekTnokI4OoP1CISCDYZIVpLUVGMih4Wzk9SSXUNAo9RpZU+0/nG4m+tWUIGAKGgCFgCBgChoAhYAgYAoaAIXCzEDAC5GYhb+3eOAQiex2ssBr9nHjdXTJ0ukMJkP5jh2S485wEI4Mi/khUPCl2baIECIUmCo8UG7Fn2bHjUXnwwQd0lzq7lc0K68ZNv7VUGYF4xgVEA7vBP9m9WxUAEBHx9+NXiRMg/M5aZ21jCURIOKSAhlJHVkDVdpTTjrMmQv3x5ptvaoGaIjwERqlFVSx6R+8xp6KAOKAvFLlRY7CrnyL+qCOyqtMya/xC8T3mJQXseP9d6DuF79/+9rdqvYUKxIWJ01/IIyyWdu/+WH766WdVgWAtVEpK8BnygSA9KORT1CfTpLGhQTLZbKHb1QiQOHHj7MTK2Y/Fx+HIL7W+unRJLcfef/99Vd6gBnDKlST3Ty0ERrnr1fJ51hUKGbI3nnvuOV13kEUQPNUOxuyUD5A8ZIBAskGQMTeVjnj/sA9jjgg/f+WVV+S+e++VxqYmyWYytwUBwli7Ll/WdfnhRx8q+QH5Gbc6q4ZjRZzcPRQjQAIvJX46I42z58q8lS0ya9UambFmnfiz5srlYU/6fE9yXkpy2FDqvYkWM/J09qItCYkIEEd+0Lti+shEx2KfMwQMAUPAEDAEDAFDwBAwBAwBQ8AQuHMQMALkzplLG0lZBKJCCjZYQSD1ni+ZgT6Ry50ydLJNug/9KINnOsTrvSLBcGiNEw9TnSgB4rrC52fOnKU707duxQrrSVmzZnXBCut2sEyxhXVnI+DWIGoJ8jawwHr99df1d9QB7AovPUoJDf557dq1WpDetWuXbN60Wa2plP+IlBrlUIyvf8gKbKqcNRE70+lT3JqonHWVI2CcwsEpMShoO8JhdNtFaqCE/yjuWi9DgLhxQLZQcMfS7he/+IWSFlhwMV5nhQUBQ1EZUuHnn36Snw8eVNUBfwdTFCMoP5YuXSarV7cqAdLS0qLKBggWrpOiD5WUBNEQXKF4DLYlVmeFknDses76DMwJvYf4eO+997TPzvpqDEEUfb7Sc6saUTMZdxJKHzCHaAN/yDbm3oW5V2rDET6sKcaIOgeijXVemgkzXj+xu2K+UTo9//zzqvBzyprJGN/1uoYb/6VLnUpufvPNt/LpJ5/IkaNH9R4bHh4eQwjW2hcvsqYK9R8hCQH54dfVy4zFS2T5vVtk2spWyc9fIIMNU6Uv58mgn5K88MKGEvIjVGKyxH1HgLgkkWjdx/UlxT4aAVLrfNn5hoAhYAgYAoaAIWAIGAKGgCFgCNwtCBgBcrfM9F07zpDQwDMn5QWS9TzJjAxJtq9HcmdPS/eRn2Wwo038i2clICQ9yKsVlttweq0ECEWnMDR3hqxfv06eeuopDe9l1zdWWONd/66dMhv4DUeAddp1uUuOHjuquRtkI7Az3lkplXaonKKDvJtf/epXSoA8/NDDsmTpEkl5KfFSoVVVuSNeSEexgQ0Pyo9XX31Vvv7660Ih3n22HAGSBKxC+wViIPxUrQQI6hJHuDgrLMLfUSNgY8U9TTEecoHxoKppO3FCDh46pDkkqEMcAYJaZfnyFUqOtrSsVBUJNk6owypZcRXGWo0AiU4cO+7wyk5xAyGDWgXLLl4uENxZISUlQGinklooyfwkOccp6sAZ4gMCBOx5lsbD3CtdS+2ffF+JKEg2iL5//vOfmnviyIEk/WDeUf8QVk9oPWoUJaxSqSQfv2nnQPJwP2N99eWX+/T++vbb73SNsiZrwaDSICBAUqr78oQv0RyWkg2Nkpk5S2Y1r5RlWx6QhqXL5WrjVOlP1ctwPiW5AIsskregPpz6g59FAqSYKRK2XJ4A0ZVtFlg3bYVZw4aAIWAIGAKGgCFgCBgChoAhYAjcuggYAXLrzo31bBIQCPeR8v/z4Z5Uz5N0Pi/1I0OqAhloPyFD7cdlqO2Y5AhEzw+J+Pli+KrWC8sXcOMFo/GIDG0zndZcBHYuUzzD7oadzKV+/JMwZLuEITAhBLqvdmuRfu/ne5WAwA6LIj47w0uPcgV61jdEAIXpxx9/XFpWtkgmm9HCcDULLK5PMV7b37tX/vjHP6qF1GTtTE8KyHgZIPokiBE5ZFEsWLBQNm/epAV5MlCwRsIiifMoKmM3BIZdXV06PsZDER6SBPsrzkXxwbVKw8mT9lnLvuWsvGJ9jRNH7rmFFRQB8eD80UcfaXg7+NPf6tZnhX91KNvN66EEATOUN6gvnnnmGV1rqI4gksZTGbkO0ifmhDF//PFHSoB8+ukezWyppb/Lli3TNQ4B8sQTTyiBlYSAqWU+J/tcxsdaxNYMxcvHH3+sBCdkEGqfySA/9P4IPCVA0kFK7awGUV7OnCEzV6yUWa2rZc7aDRLMWyCXJCsDQUYkgDSC/AipiwIBopsQAvE93o/0JLFU9MrJHnHjtyQ2WJUSxCZ7Bux6hoAhYAgYAoaAIWAIGAKGgCFgCBgCNxMBI0BuJvrW9nVHIDLSUAJEiRAvJWlfpMHPS7q3W/yL52Wo47j0HDwgQ+dPSzDYJ0GeONaQA3E1xPBnvOwS7ngu3ZFertDrdh4T1IvNDeQHhTMsdAjUxT4lSYH4uoNlDdzVCFCcxx5o3xf75E+v/kl3yVMwpXBaepQSBaxfFAybNm6U7Tt2yH/8x3/IunXrioqGBKHQFN5dODUECARMNwTM0FBNBeprmcRqBEi8mI5SA9KCAvgjj2yTBx54ULZsuU+WLVteuK85H8KDHBJekEn8MwVzPo86zOUBJSniVxpbJaVGvL/87pQf5JFQ+If8wGrM5a2QBxLPwqh83SIBEuLQIE1NU5TIYWwEirNuuB7zRzj7tQZsQxhBdhBAj/UU6g9IZNpM8vyE/GAOsPt655131AKLvJlz584lXjK0wzMcJR9KJ4LQUaAkJfkSNzSJJzrih3sZtQtzDvnD76wDZ33FeUlwLKypKKcjHnauBEgQESCeJwOeSMOCBbJo82aZ0bpGMouXydDUWdKVS8tQkJa0U4tEplehXtMXiVSYWGApARJZa7nv4GTR5qO/r0dD6tavESCTuNTsUoaAIWAIGAKGgCFgCBgChoAhYAjcsggYAXLLTo11bHIQiAoqXhhwGwQpSQee1AWB1A0PSV3fVRk+3S6XfvxW+k62Sa77sgRDA5KmGKQESHiLhD/jO0ohQIo7ryspQOI7qevqsjJ16jT1jMc6hUJeqRXW5IzZrmII1I4ARWuUCljjoAChKI49DkXSSke8YBqGgy/VovALL7yoigj+Rt5FkoNieWdnpxIvtL/vyy81EwRihkyA8P5NcqVrPydJIdgpu1BxhEHmm2TXrsc1FB2VAH93tkguSyXwQ2sfZ6MVt05K0malkZUSseXOUyIml5PLly7JibY2+WH/fvn888/lwIEDSoZgz1VqfVW4rrtgSQYIf4aAWLRooapfWltXKynEvGFnxnU7ozkcijImalFbxMcBnsuXL4/W1wtqJVjL+oL8YI2hfCD8nBD0Y8eO6ZpPcjiCCtXJs88+G2bdbN4sCxYsSKRASdLG9TiHtYf1FcoXxgzhhdrn/PnzY+Y76RpEneHyZ/R7MlJnQIB4+h0bZn8MN9bL9BUrpGXbNmlqbpGrjdOlL90kA36d5IN0ZJeF8sOFnodaEC+mAOGbuJgtkgShSsoP93eur0+T6JXkmuOfU8hov/ZL2RUMAUPAEDAEDAFDwBAwBAwBQ8AQMASuAwJGgFwHUO2StxICobFG4OWj6inFmZRkApF6Py8NuUHJXTgjlw8fkJ72YzJw/rT4PVclk89LOsA2KyrIOCIk0oZQlAkJkHCs1QiQ8CwUIyLLly2Tnbt26Q5mCmh4yrtd4LcSctaXuwsBdoJDdlAgJgQdK6rjx47J5XEKxPGCaVNjo8yZM0ct3l56+WVd3wSDo3JKclCk7enukf0/7Je///3vWpw/cuSIXLp8+YYSIEmLwG5Mzs6KDJRHHnlE7t+6VTZs3KikCOQABJAqBNwHIhLhWhQfpXiOR4A4BUD/wIAW+9vb2nSOUT+gBiATwikB3NhsH9m/AAAgAElEQVRLLbDKKWM4l+cWBADkz6ZNm/V5xnxDgKDmOXH8uBIhnZcuKfGC7VZff79aUUG21HKowmjTJtmxY4c8/fTTSiSDLX1IckDwQfJAAPzpT3/SzJNqBF/8upBVzDV9eOmllzQEnfwP1nytayZJfyfjnLj1FcHv77//vs47VmfMeW3KlYik4JuslAAJvwU190N/+p6km6ZKdv48mb2qVZY98ICkFy6R80FGepT8qBMJ0oUNBo4ACW+SkADh0BB0LyRAohaqwFKN/HDXD3+Gr2s/jAC5dgztCoaAIWAIGAKGgCFgCBgChoAhYAhcTwSMALme6Nq1bwEEXJEjtMDCcxyXcnaoZgNf6vyc+D2Xpf/MSenpOC5Xjx2SXOd5qRsekEx+RFKaHRJacoSlndCTHAKEvyQlQKh5+n4gfj4vM2fNklVYYT3wgGYHxK2wbgHArAt3KQIuJPnQoUMaDk0Y+nfffqsWQdXKhBSAsXKbNnWqKiBefPFFeWT79lGZGNVgzefCnerHTxzXtnl9umePdLS3V/to4vdLC/nliIN4MbuSWiH+dxfOjcUdOSjr1q6VBx98ULMqmltWyrx586ShvkEy6XTYz5gd2I0onLt5ZR4JY4f8+OrLL5VcQgXQ3dMtuZGcPpvcUW2+OY/5JpOD5xfPMYiv1tZWDYLH/orMEwgP2qXgfujQQbU16+g4qUoMFBm1HKhqID9c/gaEE31IWsSn4A/hAfGBwgilE4RQOYu3cv3S9T1tmir3XnnlFSW7blUFX5zAQlXFPQ322H5hfeWydarjH18JLlFL+Q0lQZSsiIWSQ1j4hJ8HKZk69x5ZuH6jzGldK1NXtMjw9FlyfkSkz0+LF2RC8yslUtiiEB1e+O2air5YsawMW3Dky3grMwpfD2+y8YcWXd8py6rjUOVyyTy5rrUZ+7whYAgYAoaAIWAIGAKGgCFgCBgChsAEETACZILA2cduFwQcARKVWJQACXeUpiWQDKWXwX4ZuXpZ+k63y5WDB2T4TIeke7okPdwvmSAnafJDIgIkpYGtpQRIMSS9tKA5KnzY93XnM77/FEvXb9igXvJYucQLaTeiKHq7zJ7188YhwI58iuVtbW1RQPSn+hOFQDXbImcHVV9XJ+vWr9eQaorVGzdu1GyQJGqHwA9DqinKH/jxgNr1vP322/Lzzz9rTgHvXetRjgChgI6KgD6CQakNVLk2y+HhCAFyKRj3hg3rZf36DbKieYXMnzdf7Zo4J672uh73usscyudzMjQ0rEQEiozjx4/r7n/sjwjChgyAcMrlc9Fm+GJxuRoBQr8hOnhuQQhg6Yfl2cKFC1UBonZbw8MyMDiotmbt7W3y1VdfK7FG2+S9MKdJDkcwobagHZQXtIVyzoWPV8MRTCBjsLxiXaFwAgeIgKREDBkkkFkom/7wyitKcs2ZO1fD7Ku1n2Sck3kO4+VeRvXC/QvpA+ED+QUhVWmNj13XbiWMVn/kIUAgJaIbim0BnJHj7+mMSF2TzFrSLKu2Piwzm1dLbuY86c02yqWRQAZ9Ys8jsiJSkoTfqSE3yCUhQDgD9YcjQMJv8vFXZhSXXh3KgqKk2kqvfinOMAVIMpzsLEPAEDAEDAFDwBAwBAwBQ8AQMARuFgJGgNws5K3dG4SAI0C0vFKw6SgaZfji5XISDA/K8Pkz0nP4RxnsOCq586fE670i9UFOMpKTlNph4XVOqSel1hxQKkFk+VHNAkuLOWqBFUg6lZK6+nrdLU4guntRTDQrrBu0LKyZMQiwNnlhWcRu8d27d8vb77wjhw8fDgmQKgEcSoKkUrKypUWefPJJ3anPLnnWuStUV4Sdy0f3x9WrV1UxsG/fPnnzzTfVpqlSGPtkTCOkBEV7+k/B2JEt1UgfLXy6neTY9ESWUI1NTZr/ARGyZvVqtWrCNomwdEK8aet63eeO/KCo39fXq7i1tbVrzgfEA2QS2GIFhQqj1mByF5QNKcH4IAG2b98uO3fulFWrVikZgE1UkYTJa1u0SaYM2RuQMI54SIKxsxjDXuv3v/+9tgeWs2fPTkasxdY1awkVBEQM6xqcklpxhRk3y3RNY4G15b77ZNr06Upo3+yjnJIJjCGfDvxwQK2vsJaDXCzN9Cm1PYuv66JFVJF+8L1AlACJvkRdBgh/H/ECSTVNkaY598j8lWtl5X2PSOPCFXLFq5erkpFe35NhFB7ht2dIaSiZEl7MaThQaIZHSICEllvRM6IMCeI+7T5T/PTNnhlr3xAwBAwBQ8AQMAQMAUPAEDAEDAFD4FZAwAiQW2EWrA/XEYH4DtaIANEKT2irwf+8IJAUO7+vdMpw+1Hpbz8ivSeOSL7rgtTnBqXOH5G05PQ8yA/KN27HakiAuAyQohLEDagYIhyep+1R7PFEZs2cpbvDsQx6/PHHhXDdWkJ9ryNodum7FAHWK0Vz7JEoFP/5tdd0p7wWihMqMFxhHALkl7/8pdoiQTJAglQ8otuU+8OFsX///ffy1ltv6e51ApyThlWPO3WeSDaT1UI9LyyNUDJQTKcQTsGYlyNcqu3sLy08O4LAS6VkxvTpShJADECAgAP5P/Pmz5fp06ZL05QmLZ5T4NcwdC9V1bmndGyOtEIdwxyBHYVvSKSLFy8o8XD06DH58ccD+pN/5j3Oj5MP5TI+KuHoCCOeV1hfQQgwPrJACnZUzsJIRNUeqE3IdPl//+//qRLBZY4kIUCYJ4gjLLZejrJlUBVhv1VtfhiDUzahgIHUY12jAiGg3eGX5HZH/QGZhbLp2d/9Ti3OGhobE2eQJGljoufE1yHjZX5R/UDygPcnuz9R66uBwQF9rxphX5yX+AaCyK7KE8lDSPA1Ruh5FILupzwZSXvSMHuOzFvZKvNa1ss9qzaJN/MeuTiSkm4/JYMeppJcEzWXr+npo420PEmpOjMkQ0ICJPy6JifE/a8Up6ID1egMEHOmmuiKss8ZAoaAIWAIGAKGgCFgCBgChoAhcGchYATInTWfNpqyCMRtLkaXRLRgKSJplBkDvZK6fE4GTh6XCwcPyMDZU1I30CPZkQGpC0a0FBPGojslSdH7IiwoVSZAXLf0vKg72bqsTJ0yVVpXt8oTTzyhVjIUSynG2mEI3CwEKE5jk0PB+v/+7/80NDqpZRHrm/XLOman/vPPP6/FcYrVFM6THK6QT27Bu+++q8Vqdu5TRL+mg4Kt58mM6TPUumnFihVKSqBQobgNeUCbqCVQKYCBs+5KUqinb/FCNMRGY2OjEixcnzZbW1dJc/NKVRIsWrhI5s6bq6RnU2OonNDnQ8KqrSvek99BYRti48KFkPTAxqyt7YT+JIz84sVOfZ+8C/AdM55imFFFiB0W2PeBHcq1Xz31K9l872YNu3eERGmGCoQMxXgUIBAgX375pfYFvMspF+I48jvtofh45JFt8txzzythDKaQR0kIEGcFhQIGQo31RCA4fUo6r7TD/D388MOqbPrlL34hLatW6ZxB+tzsIz4Oxou6B7svyB4IkIMHD+p4ndqlkiWdu05FAsQLVLuBAoQjFUBYkIzlqfVVrj4rM5YslZVbH5CZy1tFZsyXgbqpciWfkT5Jy4iX1vwQ8UICxNlo6Xeqkinh9VCApKLv1JD8cGcX4tLHgTykTjgS3ko3e/qsfUPAEDAEDAFDwBAwBAwBQ8AQMAQMgeuMgBEg1xlgu/ytgkBhqY/qUIEAEZFsbkjqBrpl8NwpuXDoJ+k71SbBpQuS7r8qDflhtcEaiew62KUaZsAmU4C4RgsFu1h38LJnd7N7URyluIdNjh2GwI1GgFwIciMonP7xj39UIgTyARKk2sH6Zsc+O/SxR2LHPj8hAPh7ksPtYCe7gKI5RdyPP/5YVSDsXk9qWRS/51BYTJk6RebMmSNLFkNEtAqZErwobFNkp1APAQLhQ3vsnq81rLtcQZ22IX8ghri39bV0mba7cNFCVTfMnDFTFSEU1Lnv+Qx2YqlINePIjrjiw4Wb08ee7h652HlRyY6TJ08qVvw8e/aMdHVdCbM+crnKhEECAsQROvQf8oMsDEiulc0rpaGxoZCjEp9j+usUPayn1157TRU91dZTQUnjebJo0UK5774tsmPHds1MWr16jTQ0lG+v3PqifQgXbN1onzUFScQaT3K4fBtIPYiPx3buVCKE+UsawJ6knWs5x6077g3uU8g7lFsffvihEnoQY/19fWF/eSm5MPaoTICEGVpYUSkZEak/ICugPyRISbqxSepmz5I5LS3SvPVBaVq0VLqlXnokK71BRgZJ00qlw1wPL6I0CvsBIgIkIlMgQEKlJOeG5MdYBUhlesMIkGtZTfZZQ8AQMAQMAUPAEDAEDAFDwBAwBO48BIwAufPm1EZUAwLU/TR01RPJ+Dmpyw1K7kqndJ9sk56TJ6Sv/biSIE0j/ZLOj4Qhr6oYCQkQJUHGscBK0hUyASBB2CmPFRbWKhSQb8Vw3STjsXNubwRKd8zv2bOnsGM+ycgo4FOgZqc+WQmEVre0tCjJUEoQlCvEuvwIrKggJPbu3St/+9vftA9OwZCkH+4c+oMSA9XCQw8/JJs2blKFCvZUkBIoFyjuc20KxRSMyUygYI6CggyLSseY/sesn9xzgXMoPEOCcE/T3rSp02TW7Fl6n0MO8QIfLLmmNDWptVJDfb1mBfFZiB/3QsEBoYFSh74R7o1lFzv86T//THEfQsfh5SyvinXv2vbGMyf0jZBzsjiwNkOxtnz5cu23WnhVUEKQqUJfmL933nlH5xM1BvNbfHbyGxk0RRUN12NeWDso5LCegkxDsVNNeRFXlkAIkGsD8fHqq6/qvIIbGCZRgDA2COmNGzbIc889p+t57bp1OmdJFCi1rNVrOddZfTFWFEwQTqhtIBIhgfK5XIEAqdTOaDzCTCDoh8iIKsrrcJkdqDXS4gcpGQlS0jh7rixY3SrzV6+WOa1rxJs5Ry4NB9KjuR9pGdHsrFREgDgDyvBakCKQKFhqacpW9L0ckiWV7K/GW8PhF3Ntq/xa0LfPGgKGgCFgCBgChoAhYAgYAoaAIWAI3MoIGAFyK8+O9e26I+AIEOov6cCXTJCToL9HRi5fUAVI15GDMnLulDT0XpH08GDkXx6oZVZ5AiRZ2YXCmSs2uQJt88pm3VG9dctWzQOhOFqt0HfdAbIG7joE4pkJKCFQYFC0TpqZ4Ox1UFc8/fTTsmvXLtmyZYsWz0utd8bbie6suFBkvPHGG1rQLRfiXG2CIB4o3kMsPvPMM6pcWLlypapB3P3FvQixgJoC9QSqF0LYKZajpKCADDFUlcApQ4CU9s8pCiBlCEvnBYmAFZYSIFOmKIEUJ0CcKoY+xAkQlA0U88lH4Xdnc8V55ZQyEyFAHAHA/IEhJARELfOLFRX4jkcE0BdIEMgkcIWI+PcXX0h7W1tYmM/nChCFCpfwHyGLmKONGzfKr3/9a20X4oq/VVNexOdJibSDB2XPZ5/J66+/rkQM5EdpDkqldQT5wdxs3bJFFU3btm2TJUuX6thvpQMsWQsolyAtIUHI/YAQC3zyNrzQVqqC+oOxlCNAvDgBojSVy9IiCysjQbpO8tkGmbFosazccp/MbmmR1NwFMtTQJF3DeenPE5qeFt9lZ0WkRkitOAIE2sMLM0XUAivMyoIAIVw9/r8Q80oaj3jmlxEgt9L6tL4YAoaAIWAIGAKGgCFgCBgChoAhcDMRMALkZqJvbd90BOLOLxpvHviSGhmUVH+3DF04LVeOHZLBkydEzp8Rr7c7CjH3CwoQV60La0pkgMSLM6W/lx+u2yHObnS87u+7775CgZGCaNLshJsOpnXgjkBAFRj5vJw5e1a+/eYb+XTPHvnnP/+phdVSC6pKO+hdZgIB2WQmsIMf0sEFfjugxiucUzSHBPn555+1fYrn2PqgcqjloIDNfYQi5cUXX9TQbmycKGrHw6AdyUDBmGI9uSNYCNEmlkL0xVlQFftf+G38LsWIEUcCQSyAB/c3P539lbPAosjPOZxP31zb/O5IKsgQ9wIvfneF/XJz48ZbeC8qhnsVLLA4D0KGjA/ID8gsl1WEAqJ0Ph0I8bb5nT6BK+QSpBK47gfXs2elt7dorVbshqcEMG1iN/Xkk09qADlkEeRQpQyLePsOr1MnT+ra+eTTT+WDDz4QwtCTkh9cj7WDQo9+vPzSS7L1/vuVsILAulUOxooKCMKDdfvJJ5/IkSNH1A4Lsid+v1VSXcXHEs6fynEiigIVSBRfFaAHQcmRlryXkVTjVKmfPVfmrmyRlq1bpGHRYrmcykiPpGUw8FT5wflhoHn0Yk1HDaq+BFJkFAEi+onw7wSujw5AH53y4cgQF9jOheO5X7fKLFk/DAFDwBAwBAwBQ8AQMAQMAUPAEDAEbhYCRoDcLOSt3VsCAVdwU7txLZoEkvZHpG5kUPJXOqXv5Anp7zghQ23HJHe5U7zciKT8nKSVLIkViKIaTKGgGu2SDXfLVj8oOFGopcCH+oOCH0QIPvP8rdqO5+ot2BmGQDIEtPgZFVSPHD2qodF//etf1Roq3LGfL+wUH89CiGyLNWvWKOGA8oJidimhNx4B4or8LgsEFQpqFArYFPvpR5LDKUC4n9jBT3+wbmIHf9wqyV3LZUZQQKY9CvaQP+RWQILQdqFAXOhAlfu8RBniPjaGkCgZULX3k16n4nlxAqREGQC5gQpjwYIFOo+oeLB/4nfIWgiAalkSrl3wclkg4PrZ3r3y/fffy7GjR9UKyylWnDqGZyFWVy4XicwRnoVOsVPNeor2VC0zPKxz969331VVBCoi5rGWg3W8bt06teB69tlndR0zdvpyKxyQXmDLfYJaijFCgmCF5dY3P8cjjcYqP6KRxQgQ/Ush9yotfiojuUy9NMyeJ3OaV8q81lUyf80aCWbOknNDeen2RXKeflOq6kRJCyVPUHVEyg9Hr7i1FwWhO4tJ9/VpBMitsNKsD4aAIWAIGAKGgCFgCBgChoAhYAjcvggYAXL7zp31fBIQiO8TDX+H2MhLxh8Rr79Hgq5OGTjVLl0Hf5bBs6dF+nokPTIodV5e1SJeQBGW4hKfRgESFnq8IL7jNZkZufO8J5uAYi07rSkAUgikiOt2g0/CsO0ShkBZBOKF0N5YdsKfXn1VC6tkS8R3lBcIhEKFvfgLWRbz5s/XNYzygp8oCci8qVbA1jsRJYrvq3IA0uPLffvkH//8p+zfv193u5NvUXqUIwxcIR8FyO9//3stZKNGgVgsR4BArFBUpo1jx46pZRJjJ7cCBQP9cSoMl1uRZDxuTPE+JyU4CqiWkBTjEVCj2xmNVFxpUak/KGQgirCgQv1ARhG4QQjwPEKpUuko9CumLAFXyCNwbTtxQiDXUPdQqEepAOY8A1GcYHPl2m5Z2SILFi5QwiopEewIl+6rV9UK6vU33lDrLUiC8TJdyo2H5++O7ds1/BzrLzJJbrY14aj7tLdXreEgKLGsY706xVKl+2PsOKNvPzdf0RfjaKIPYpRAjvD7LcjUS75xqsxYtlxW3r9VZjQ3S37mTBmoa5CunMiA70mezI+Q+ij8fyVAInWHikwKSg/9JczkijJAtJ+FoPS4wiN6Y8wGg9Jz7EFvCBgChoAhYAgYAoaAIWAIGAKGgCFgCBR9Arz7Xv3MPANsRdx1CIx2DA+DWSnPQG6kR4YkO9Anw+fOyOXDB6Wvo01GOi+I198t9cGwZCQnXsDLjwgQNrqGxSEvSFPGiSw8khEgDnwKj1j0bN60WXbu3Clr163VgqDbcZ202HrXTaYN+JoRiBMCLlPgm6+/llf//Gf54osvCsVq19B4BEiW8PGmJt0xz8558m1Wr1kj8+bOrWphFL8+RAdF8/3ffy9vv/OOZnNAiJB7UanAGy8QU6ynqA6pCAFCP7CacwSI2x1fei03fuywUCtAvGCHRRYKbdOvYrh4cqVXvJ1bkQBBfQFJReEf0gjcIK8cZs6CarzFVo4A4Xz+DoEGMXHu3Hk50XZCi/cQIJAjjgCBZCFzZPmy5TJnbvjsg3BJ8uxz1lfkoWB/xbr96+uvKxHCvDGvSQ5HSJN18ptf/1oefewxVcFgh5WUiEnSzkTOcbZikEbgB5HE+FBJQdK5zJpSvCrjFxIHxXkL1/Mogk2FYaGKw/PTkm6cKtl582XOqlZZ8eD9Ur94sXSlUmp91e+HweihcVZ4reL/dwqQolNVaHVV/OcCARLdVsV/OS3919TS+87+NXYi68k+YwgYAoaAIWAIGAKGgCFgCBgChsCdjkBBAbLlz3tq+i9H/Q9hOwyB2xyBMQRI5DWOJ37az0v9yLD4XZel/2S79LafkO6245LvuiD1+QHJ+kOSDkbEk3y4p9XlgAQpSQfsjib4Vb21dONs0sMVbFe1rJIdO7Zr0Q3bmbnz5hUKx0kKgUnbs/MMAYdAvOBJcZ9iNcqHt956Sy2E2F1+kQyOBEoEisSZdFpWNDdrDggFZNQX7Ozn77yf5HDh5FgZffTRR1rk/fLLL5WMqUQgxP9OwZ7MBmyUXnrpJVUzoLLCjqtUQRG/r5xiAcUAbWHdBBECCeJ22dO3cmHjLhuo0pdqrcRHEpyu9RxnkeSsyyA+wApLPor+EEZOiVbaVlIlCp8D19zIiAwMDEpPb48SSXFLM9QVEB5TmqYocVXfUK/qtyTrxZEfzAlWV8wX6/Zf//qXHDp0SC2xlLRKAFY8O+aFF14oWKexlqplkCS4/DWd4hQukDwu9JyxxhVK5dRNlRstJUCiM9WyKjxCN6xU9MpI0+x5Mnd1q8xavVpmrG6V/OxZ0pkLpDfgGzGroecu5yO8gpNyRN+J0UXLaTZq+Lq8Jhztw4aAIWAIGAKGgCFgCBgChoAhYAgYAncHAgUCZGsNBIj+B2stFd27A0sb5W2IwGgCxIWthgNJB4E0+HlJ9fWJ33lB+k52SOeRgzJ47pRk+q5IZqRPMjIsKZQgXjGPwJO0eEFG+OlCXxNGgYRlIs+TlJdSu6CNmzbK1i1b5KGHH5YVK1ZoQZACoREgt+Fiuw26HC9kOwsqiqpY6+zevVszMVBAhFZvRQlhpQI45xGWjY3S9h075Le//a2GWTfVkKHgskBOnTqlGQcUtN977z21pyqXRxK/N+gX1kkQHg899JBacUEokmFBvkXpUfpZ3ndh7BTUKTZjNUQ/CJyGDOrp7S1kWBSuVyHzw71/KxIg7tnDcwblGUoZMOOfwWq8504tBIhioGqCQPwgDHePh7y7HBCnsqiFbIgrI44dPSYffvShrhfsr1g/Ydvo/KofqGBQoYAByiEINJR4YKGr/yZV6d0YsWJz6iTGCMEDWYf6w62vZN8TRQqiqACJ8IkIkFCdgbIxJalUnaSzjTJj8RJZfN+9Mq1lpeTnz5P+xibpygVqfSVeVkPSx6wL9++NTtkRu0/ic3KToK2+KOwMQ8AQMAQMAUPAEDAEDAFDwBAwBAyB2xIBI0Buy2mzTk8mAi77I/zpF4pjaDjq/UDqhoelrr9XBs+fkQtHD0tPxwkZuXBGvL4rUifDkvZGxPNyYVVPN7mmxJOsiNpgxe0/tMSYuOsU2ii4EcD7xBNPyObNm7WQS0E3WWErcVN2oiEQ1YbHlobJE2B3OSTIm2++KQcPHiyu4kgJMl4BnEIyZB6FZBQY2CmhMmB9j6fACGvV0V3p+2pfhPUVoex/+ctfVImBeoCw63KH++z8+fPVhgv1CQQM9xOqECyVnKqgtGDslAT6RPB9baO/v18LzCdPnlRVzPfffadECEVoSBCIklqPUiLkZhMjtL9u7Vp5/oUXZOdjjylu9yxYUFWBUTMBopMbouXoiDjmjvSoWsgv/BtMhHwQEVZ9vbL/+/3y17/+VfZ+vlfXTTz7I0l/efaivIMIwsINEo81iwompP9qepzXujQqnu+UWay7zz//XAPPWY/cp3EljXavRKlV/qKVCRBuP93swnVU2ZiWbONUaZw9V+asXClLt26RzOLF0pnOyNVURgZ0OwDfe1H4eZXvOzcPSQipSQPQLmQIGAKGgCFgCBgChoAhYAgYAoaAIXDXIWAEyF035TbgSkWgsBDnXp6kA5G6wFMVSGNuWEa6Lsmlk21ytf2E9LYdk/zlC5LND0gGKywIEFQgXiC++plnJAjSkopCXcNo9OQVMwpDaiGUyahl0LZt2zQUnSBidiVjzzJeCLHNsiEwEQTKERIUjim2Qjz86U9/0qyBQUc8JCBAXAg5axcrIQrKq1atUhVGtYyCeH8gOzo7O7V9LLkIJkeVgQ1QqRUV16VQDfmCguHBBx9UOyfaJtuiVF0wqtCuwcyxPIQISIiQfC4nXTESBGUBxWeyJjqjYHb6kvS4JQmQdet0nnbt2qXPG8iraoX0JIRCOUxKiYQ4CRIv4FdsP06ARKqS3t5eJQPI/nj1z68qSeWyP2ohmJYsWaLPXezbnnzySV2zLvz8ZhEg4NPX1ycXL15UGzYs4VAkMV5yVDjic1Ft3sI5KU+AQH74fpiKJamUpLyMpFN10jRrrsxe0SyzuYfXrpH87NlydsSXbl8k52VU+QEBEpL94xP+RoAkfVLYeYaAIWAIGAKGgCFgCBgChoAhYAgYAteCgBEg14KeffbOQSAIzarEi1zLA091HJnAk7ogkHo/L8FAn/R3dUrPqQ65fOhnGTx7SlJ9XZIZ7pesNyKpiATBAWREyDdIKQGSjq4VFs2qKEBKrHMoYOG9r6Hom6NQ9LVhKHp8B32yQtedM102kuuDQLT8wnshrECrygK7HQiH1157TQvLEA+u4FqtJ5ANZDgQok1RnYLyI488omu6NNthvMIyKgzsfbDgoi+8vvnmm0IgOv3kcMQh1lsUrSniU8hGzUCbM2bMGNXlUvIjLAkX5AkRDlGZ2Pd1lz1F6AsXLmjmAoVoMkkIosZmqbu7u3D9asRA4b4tAD/6+VDt89Wwr/Z+uecGhCLkQrQAACAASURBVBGKM2ywHn30USVgmaeyz5gqVl/V2nfvl7Mei382yfNNrbTyvpy/cF5Jqc/2fCZ/e+tvOi9OGVF6nfHwJfz8d7/7na5Z8lBudvi5s76C7ID0YP2jAIGcJKsHZcjEjhgBot5kyuMr+ZHLo4j0RNIZSWXrJd0wRWYuXibLttwn01askJFZs6WvvlGu+CID5INE6o/id50RIBObE/uUIWAIGAKGgCFgCBgChoAhYAgYAobAZCJgBMhkomnXum0RIPScyo83igCBwEgJVlhZ3ssNSW6wTwbOn5XuI4ekr6NNhi+cEentUiusTDCsJIjvBTLspbRwBPkxlgAZpyhUUlCk6MVOdgKbKeZi40MxrrW1VW2E4gXkJEXC23aCrOM3BIFyBAiKBsgFCsn/+Mc/VAlCAfb8+fNjPf7H6SVWVJARqDB+/etfqxUVmTas70IhfBxrIZcVgeIDGyqsuL75+msNJ6cv2FCh0kAZhcXVooULZd369Up8YF/Ejn4UIbRX0XqrxJapOJww80FzT6LMCjBBWUA/2Im/b98+xQVixB3VCIxbkQBB8QHZyrPmN7/5jYagE0qO+mHU4RZLLAtmoou0GjGR5NkGQQYRcOL4Cdnz2R7N/uAFYebmoVo79J/1w3jvvfdeeeWVVxQHyDuI6CT9mCgG432O/jM2SEeyZ/bu3avkH/ckqqiKBFWizsRjyIvEXwABkvPFZ9VnMpKdOl2a5i6QOStbNPsju3CRdKWz0u2lpT9IS44tA0Fawq0D7jvOCJBEU2AnGQKGgCFgCBgChoAhYAgYAoaAIWAIXFcEjAC5rvDaxW8XBNjxGu56p9zDT4o44cvta/WCnAS5IQmudkn+zCnpaz8unUcPyXDnOanL9UudPyQZwQrLl+FUSq+EAsRdKemu2FLM3I52VB+QIBAg7Mzm99JQ9JtVoLtd5tn6WQWBghm/S8YpZmBQSEb9QRA6eSDkKsRDyKth60KlCZNmZz0/sXOD3ONIsnYpBEPIoMBAlYIS5dzZs0qAdPf06HsUsMnJmTd3rtpdUdCfPWeO3ivx3I9q/S28H1liuX92Nk0U3GmPMPbduz/WYvvnn8fCthM0cLMtsMphzny48G+ssJinSpktboiuzD3RLIdqxESl9+N/Rx2EXdv+/fvl73//uwafMzesk1qsr+Ljf/nll3X82LVBityMw603xoHiiDwe7kFCz/nb0OBQgQAptW6rfk8VE7BGURYupN4XyYsnfjotU+cvkMXrNsisllVSv2yZDM+YKV1BSnqDlIwEafElHREgRcPHaniZBVY1hOx9Q8AQMAQMAUPAEDAEDAFDwBAwBAyByUDACJDJQNGucdsj4AgQT0ILrJCsCKkL/Sfd/e0LJEh6sE+yXZdl4FS7nD/4k/Sd7hCv97JkhnqlXlCB+DLieZoF4mkGSLgjtpgBkjwIPQ4su9opxLEjG3sadmmzq52dyfEdwNWLXrf9dNkArhcCZQgQ+EA/8HWn+eHDh3X3ORkcWD9BRCTNvEBBAAmxfv16VYBgg8XvKENKrbCqDc8RIQSTYzmFEsP1BZIDsgUSZNbMmdI0UeIj1olSJQdKE80Eyed0R/77778vn3zyqapATp8+Xa37hfevlQDh87yczZgSPGnyGlLaP6yfIGr4vZwapdyzAoUM88Tz5bnnntP8FJ4zEAPuGvH2mLtMOh0GyicK3R4LTy0ESGnGhSMIUAa1t7frHLz55puaFcO6QKmTlADhPNYjiiGUH08//bQqlSA/bkbmUpzwQ/WE6oNxEXx+5syZQvaNPv+Vuh9NQVX/LigSnc6gMVRDcs+L5NkYkK2TzJSpMmvZclm+5X5pWr5CBqZNl966BrkaeDII+RGEuR9eEFd/JLgNJslCLUFLdoohYAgYAoaAIWAIGAKGgCFgCBgChsBdjIARIHfx5NvQiwhQ9AkLQI4ACTM8wlfkfcN7Xl6yuWFpGhyU3MXzcvn4EenpOC59p9tEujtlSqQCyUGA6OUd+RHfX5ucAIkX+ygwUkRmdzYFui1btmi2AR79paHo1QtfNvuGQAIEnPohEOnt69XwZbIHXn/9dfnqqy/l7NlzQuh0ksMVzVFlPBQFku/auVNaWlrGrN8k1wsJiLwWgeOFftY+xWruFYr5mXRGvFRIFEzG4e5J2uzv71PbKwrue/d+rgQRu/LdUc0C61r648gPxsr9D0E6ZeoU/cnYh4eGlQBgflwGRphkUsazKoaNmyfmhSwQnjPkgpCdAt60S3uQAuQQuRdYuz5VUoQUrZFKRl4yNZUsygqKAZ7XEfnj1gHEE2sTi7YPPvhArdGK4y6PdKHZaPxcE7srxu2yani+Tkg5dC2TG1mtMV6IHcbGOkNlhO0V9yHz6hRYikXhe6qopqq25ot0SUT5g2ugOhIhUWQkEKmfPkPmLFkqc1etkfkbNovMu0fO+4FcFU+GvIzkvYyIWl+F9leFtV92oZWAErNRu0a47OOGgCFgCBgChoAhYAgYAoaAIWAIGAKGQEUEjACxxWEIQHG4DBBN7nB7YYsESOBROoQA8SUb+NLo+yLdV2Tg7CnpaT8uXcd+ltzFM9I01C2Z3JAQhB7eXJGCRH9PEII+pj4UjNq5TUGMndjkG2zctEmVIGQcsGuZXe+FAmSsoGcTbAhMGIFYJgZEA4oLAqbJAtm79zP58cCPcuHixZqyQFAxtaxaJQ899JD8x3/8h2zetEmVTRTSqxVsK42jEtEwXqj6RDFxbYHFpUud8tVXX8uf//xnDULHigslSqEIPE6B1xENEBbc05AKqqIICJ/OF1Qb8fwKp/ZwtniQDnwO7FT1MmO6TGkKc1VQxhw/fkxOnz6jpEwYEl+dAKHvtIl1GJktWO0RAE4bqEnoA32mvVmzZglh87zv5tBlhWheSgnIk0mA6BPV85TkgAyAfPrwww81GBylBGHh1QioOAHiiCSep88++6wqQFDbMT73XJ3omqn5c4HISG5EBgcG5PSZM6q2QvWBugUlCPeiU/YUvllUphjpDBM+/4vfUeR3iKQDjBt9yUOApDzJZ7Iy7Z6Fsmz9Rpm9ao3ULW2WgSnT5dzgkPT4gfipjAReRlIafu7UH06JUlSXlBu/9tQIkJqXhn3AEDAEDAFDwBAwBAwBQ8AQMAQMAUOgdgSMAKkdM/vEHYkAxEcUhA5RAePh1B+8o4RG+L5mggQiqaEBSfV0yeCZdrl05EcZOn1C0l3nJT3QKykKSXp3xRUkrlSVHMByBTzsZhoaGzXfYOvWrbpDm1yQxYsX685vLaJGhysoT7SwnLynduYdjQA2WL6vRVkKsPuiLJD3P/hAs0CcDVESDCieY9tGcR0C5OGHH9YiOxk3rN1rXaulFklJ+pT0HL227pAX3Znf0dEun322V1599VW1JoIUqcUSrKmpURYsWCBr1qxVErMum1Wcuc5QZF/l2lTCxClb6uuUkJg+bboSEbwgUbD94u/ZTEYtkj7/9781M4K8iEuXLlW0giqHOQoPsj+4JnPmyAawgiygPUiS1tZWtclas2aNjoW/J53DpOe5+YkrQPRvgUh3T7ecOX1aSY93/vEP/cnYCQxPetAPcGO8DzzwgLz00ktK0DEn2IGVPk+TXndC50X5G319vXLhwgVVfHy6Z48qQFCCsO7AIW5rFn/m67dMYgIk+p4LIDH4XsuLBHnJiS8Bip7pM2Ruc4usfvBhaVzaLJfrpsoVLyu9+bwMaVRWpPrwinaROi2RisR9a5bDIS76mRxt1oTQtg8ZAoaAIWAIGAKGgCFgCBgChoAhYAjcBQgYAXIXTLINMQkC4a0QkiBUcOIqkOgfC/uZw/fS+ZzUD/dL7tJZ6W47LAMdx2T49AmRq5ckO5KTFCbqUfKHVuq0ylNbqSe++9sVltxVZs6apXYtFJLZrbx69epRO+nju5ZrLTQmQczOuYsQiKywWI8U0o8eOSKf7d0rb7zxhhz44YD0DyQv/Dsrt5UrV6rN0Pbt27WAXs7KbaIIl94313IdCs3sth8eGhKCtlFncD+hqkB1QNg2oduQDLWEwkMwzJkzW1avXqP378rmZiU26bsSIEND2m6cAMlkswVrLwr2kA0U6J0NFb+jCEmnUnLq1Cm1TMISirmCuHJHJYupOE5untLplG7Ud3ZjfJb3aBPSiucOeS6EhWPNh0VfKRFbCf9an0txAkQJuZEROXf2nBw48IPOwwcffqjzUEs2jT5PPU/HAomzY/sO+d2zv9OxgCdjmaz1lGQd5nN5nfsLF87LocOH5fvvvlMiiwB0N65y88cYSvtZDd/Q+BHVUVpSgai6EeZ+JOVJdsZMmbpkmcxtXS2LN94rMneBnB4RuZL3ZETCcHTPC1WSYTvhd1s8iL00k6R0/KOC15OAY+cYAoaAIWAIGAKGgCFgCBgChoAhYAgYAhNAwAiQCYBmH7lTERhr2BKOtJS0oNDk6W7ZOn9YvL4rkr90RvpPHpeuQz/KyPmzUj8wKOmRXEiosBs2lIPUyn+MAZoCl7PBweaGIiT+/OxWRgWCZQu7stmhTTCuO6oVwu7UGbVxTSICEQlCEbYzygKBAPnyq6/k7NmzuuO+muWQ3gJRdgO77SmeowAhFJ2CM5ZKqA1uhcOpWihGM7auy5fl/IULMtDfL+l0Ri5dviQHDx5UhcVXX32lu/NrUcKQqYGKC+LgN7/5jYZtT50yRVUeFPYhHPxIceJwg3iIB5BTnHf3Oj9dVgUYox448MMP8smnn2poPX0tDUMf81yIWRLpPBUUOaEVn++HP3mPtngGoZJgHnkGPfXUUzoOiBmXCULfK1uURTNdQz6Lu5abl8OHDstHH38kX/z737L/hx90LSp22BRWOdz4uaZmfzz+hDy2MyTlIOSSEjnV2qn4fsxizs0xVmWOXPt8714dU1tbm/7NjSsJgeWuV71vyBtTEQESiJfOSL6uUaYvWSrLtmyV6c0tkp89V/rqm+RSTqTf9yTvpcRX1Yez3QrNzUKNZNG20QiQ6ujbGYaAIWAIGAKGgCFgCBgChoAhYAgYAtcfASNArj/G1sJthUAlEsQNItzpSp0QciMjOcmMDEi6/4oMnj0llw/9KIOnTkqqq0tS/f2SyufEw1ZEI9GdCmTigMQJELfjl53LEB+bN29W+xbCiykkxzMVjACZOOb2ySICrD+K85AAFNTfffdd2fv552rPQ+ZCLQoIZznEusUKCxUIZB5ZEpNhhTXReXMkBtkSEB+QPSdPnVKbpTNnz+oufILVr3Zf1cJ0e3u7vq5cuZKIAHL9gjiA9KHYzvghDlCFQCy4PhS+oB1xFFa1R1kcVbq3sUqiX2RivPbaa2rRxXgYV+FpVko8lGYyjHqfwnb4yThxgEqCsUDkPP/88/oMQgWiVlhRMPdkEyCQG4wPlQvZGP/617/0JyRUrdZX4M1a1OyP3z0r23dsVyUIBN11z/5QPEOawCmNOjs75ejRo0p8/Pvzz/V3xgrh446kipSkz334+ZSXkoyXlmzjNKmbM19mNbfK0i1bJbNwiVxKp+WqpKQvLzIcYAmZCvNGVAESBbA78sMIkIk+euxzhoAhYAgYAoaAIWAIGAKGgCFgCBgC1wkBI0CuE7B22TsVgcjqI9oNTyh62h+RTG5Q/K5LMniqXQZOtkt/e4fkL3eG5Eh+SFIBhiGl5MrEMYoXILG8IVMBSyGKj/fee68SIhQlUYFc9yLexIdhn7zNEHDZA1gzudyFvXv3qvXQkSNHtEgLCVLtUAVBOi31DQ1KemChxGvbtm0FKyzWbtJCb7X2anmfQjRjYMc9+SYEUH/91Vf6OyTH4NCQEjQufJsAbl5xYiFJeygMdu3apTZgjz76qKxYviK8X1NhQVld+IqMg+6wD130igRIpXbA1ykJUKj87W9/ky+++EIJG8ZQelQqlLv2OL+cuoXP0WdUO+vXr5dnnnlGx7Jh/QYND0/q+Fep/XLEiSMKIDu+/vprtb765JNPlCio1fqKcaHEWbJkiTz04ENqfUWmEn2PE8hJ5nMi54T2ZuHEqqKlu0eOHD2itmXM27Hjx9VyLjcyogRJ/LkfLoXRoee19yE0wdJXKiOpbKNMnb9I7mndIDOaW6V+6XIZnDpdLvi+9PqBcGfrJyLiIwxdd+HnkfrDCJDap8E+YQgYAoaAIWAIGAKGgCFgCBgChoAhcF0RMALkusJrF7+zECiSH6GtlUjeoxzkSybIa/i5XL4oQ6dPSfexYzJ07rR43ZckNdQraT+nweiTfThFCEVICA92kUOAQIRAiMQDjJPuBp7sPtr17hwE4hkMFNLb29pk3759arH03fffK2lA4b3aoaRcLHsBC6UHIwslduKjaqIAHT9uxPplfBAZ3d3dmrnw5ZdfapEddQEZGowN8sepr5ylVKm11Hjjd6QBJCWEwc6dO1W9teCeBeHH1FUoylOICJBCoVvfH0uAlLNEQqlDlggh2v/85z+1qP7DDz/I+fPnx3SvIgESU4BUIkDcxQiyx8oLUgc7rMWLFxcUIEnWQ+k58bUWf29wYFC6rnTJoYOHZPcnu3X9MS4USLXOA0QWapWtW7dqDssvfvELtfNySpxq/b6m9zUoXMTP5zVXpqurSzraO3Qsn376qRw8fEht1wYGBwv3Sjj9tWd9VO6nI0A8yTQ0Sf2MeTJz2UpZtGGLNCxZIQNTp0t3pk4u5/MyiPVZuPwcZRL9gxEg17QO7MOGgCFgCBgChoAhYAgYAoaAIWAIGALXHQEjQK47xNbAnYNAkQDx8MP3RHJqAxIouZHNDUnDYJ/4ly5KX0eb9J88IQOnTohPKHp+WNI++2drC0FPih1FMQrGWF9RiKQASTh6a2urFpPTqVAJ4jzZb0QxOWnf7bzbDwGK0wSCX71yRQu2b7/zju7ERwUCCVLtcEVU7gZUIOzCh/ggC4RMkLgFkSv6xn9Wu/5E3ncFfogdlBIQH++9957s379fLl68qCqPUouvSkX60vbjhAaWSxTYISr/8Ic/aOEdNQgqLnfEi9yFv0V2UklxgKgZGhzUoPb3339f9nz2mWaVnDlzZlQ7ibGKCvaVzidD48knn1QCBBXIsmXLQvVZlA1Rrt/jKT/KYcvfsIgi9+Orr7+Sjz78SH786Uf9G+qPWjJYII3J+GCtQdwwD8wJhAjvQY7EFTiJcUpwYpywgnDr6+2VEyfa5It9X6jyA3Ln/IXzSsbF11wlxUe153nxWyfSIUZzGX6jeZLi+2PmXJndvFpmrVwjM1atFX/2PLkYpKRbUjKkZH+kFNFvEXfF0AJrVAC6KUASrAA7xRAwBAwBQ8AQMAQMAUPAEDAEDAFD4EYiYATIjUTb2rrNESgWepQAEYpCnhIhlJWyfl6a/GFJ9VyV4YtnZeBkm/QeOyTDF85Iqr9XvJGhsFSkO2nDWy+oIfx3PPAogFGwo7hKCDp2NISi48uPxdC0qdOkrr5uYoXP23zWrPvXBwEKsxRosYZixzpWWNgsdXR0FEK8K7VcXPahmoGCMwVzitBYYUGCsG4h9ShSX7vVT3UMUA/wgiCA/Phszx559733lNRxoeTVr1L+jDgBQjg4+RhYLb3yyivyyLZtsmjxYlVrjck+ibvmxbjT8QrejgRA/XH50iX56eef5aOPPlI1C3ZehKO7o1rhvHBipEQZz8QPAgQFxa6dO2XHJBEgcaIAQgcFDsocck2++PcXsu/LfbreSomCJPMECQU5vOW+++S5559X0njZ0mUyfcb0wnq7ngSIs1qDcMPOixwd7iGydZgj5k+/IyArSpRAkQxD3y/YolUYdGHZ6OSF3zxR9Ij+TGeyUlffKDMXLpWFG++T6StaReYvlL6GqXIhl5e+QMSHDOL/Rq2DgnlWcZkUQtC15wXCveJzIHrj+mwLSLIK7BxDwBAwBAwBQ8AQMAQMAUPAEDAEDIG7AYECAbLl1T01BRQUdwDeDTDZGA0BV2qKPNejHbRKgER7nMn5qPNHJDtMKHqP5M+flb5jh2XgVLsMXTgnfl+PpIPQCiut9ImIr6qMIhEy0UJQ3CKnsalJC3vsbKagjBKEYjI7zHVHNtXnWLaAza0hMBEEKMpCgpBRAEmAFdE//vEPLeRS1CXToFL4dbw9tyZZn6xTiAEK6ffeu1ltlKZNCwvSiYv1ExiMGwtFdrIkPnj/ffl0zx4lDShOU6zWgm5N35JFKyvXJdohLwPFC/flb3/7Wy28N69YofdsJpsNlQexI9RQJBOPuWI584LVFYQHYyAjg8I6cwWJUGu2SpJ5RG1GmPvju3ZpoD2kTrU5S6IAcVCgwDl39qyGuf/zX/+Sb775Rm3JCAgPAj8iCspPfqmlGGeR84FlIAQUyqMNGzYq+cH8FI54Cv0E1pVbMIXLxKzNINVQrRBUjzIH5Qf3DlZejtAJmxwbPg8BEu9aKY5uzURGaogUlfVw1Lv+DDzxA5Fs01SZPm++zFvZKkvve0CyC5fKJS8rV7y0dAeeDEc8h4odo2UYth1TfsTuiwLBMor+KH/juO+7iX7vTWRK7DOGgCFgCBgChoAhYAgYAoaAIWAIGAJ3HwJGgNx9c24jviYEHAES7qKFAHEFHy8gCyQn2XxO6vLDkrrSJblTHdLf0SZX20/I8KWLkhrpl3RuSLKS0724eS9VIEHU23+CfXM2MxQqKaCya57iMcVklCBYuyxdulSmTJkS7qh37UySAmWC3baP3eYIsN4oqFNYp4ALAQIRwi59rLCSFM4dBPX19aqCoJD+6KM75IEHHtRsDNYxRWnUTdfliHbYq2XU0JAc+PFHefONN9QyCtIAeyV3m1wrAUL/UYBMnTpVUExAFHB/Yv+1fNkytbCDwCwSmsnJDy2VB4GqVVAPQORAfGBNRobJ6dOnZGQkF4XUh0X1agSFw7tcxoh7zz1v1q9bJ88+96w89uhjsnHjRpk3f37V6RqPAHHjgXyCEIAY+PHAAfli3z758IMP5OChQ0og8F61+YkTIM76Cvwf3fGobN++XbZt2ybLVyzXueH9wjEJBEiotoguFOV3QFA55QcZLSha+In6qKenJ0aCRUrBwscjSqPkue2sxoodjzJ2VHHIKyTcQwIkJX7gSZDKiKTrZMqceTKvZZXMWbVaZrWulfyM2XJuKC9XfZFBL6XWV2rzOIry4GoFeiWSlIStFwkQ92cH4lgSxAiQqreInWAIGAKGgCFgCBgChoAhYAgYAoaAITAJCBT+8/6+Vz+rcW/rJLRulzAEbmMEwkJPjAChtIS6Q4kQX7IDA9Jw5aoMnTklFw8fkr4zHeJfvSDpwR5pCIYl5fmSgwDhGhGRUigIkrBe7tCtvBWOqJCrxbBUSskOgtEJW6bIR1ESmyF2n98IS6HbeGqt60kRCAINBR8cGlLSAwsfXnv27NGd7bWEUrtCOkqIlStXajA1mRIoJVjHrOfSI2kBf5ybJtwZH4WfU1D/9rvv5M9//rN8vnevtHd0qMLAHZUK7aX9KCgsSj4Yt6rDBotxodTC9guyct3atUocUISfkOolECUFzl88r6TH239/W9UFqFgIdq+mlKj8aCk+d0r7pcTVjOlqJfXiCy8qmaDPmZkzKxJg1eYtTrhAsF250iU///SzfBhZeUEWYBPF2gvVOeGR5LqQaRBNRQXOw9KycqXMnjO7gHvS5V/tvNIcE/rnrLzImUGdA3H4008/KcFDrg7kSHjEFUcxJsapP+KWaAVKOyLoo2wPJT+i7yVImEC/b1KSD9KSqmuSumkzZfbyFbJky1ZpWrZc+qdMk950vfTkPRkIPM248umH5yvJlNbrFYl6x+uUfiuVVwjHqZEichMl/athb+8bAoaAIWAIGAKGgCFgCBgChoAhYAgYAg4BI0BsLRgCE0TAlXNGWZGgwIic1utzeZkyNCT5zgvSdfyYdHccl/6z7SJXL0pjvl8yfi4qSFFkcttrI1uRsgSIbuUt31sXUBzzaKeIWl9fJ4sXL5GtW7fIvffep0W/JUuWaDGZ3c7VCoYThMY+drcgEJFufhBoUPihQ4dUcYASBPsldrOjqqjloECNHRbEHQQIKgl+J9sG9VJ8h/61r1+3wz6Q4aFh6entVWulP/3pT7or3xEHrv/xjffFTf1jS7jjESDuWo7wQZn1wAMPKAlCeHhLS0tB8VLz+AKRrq4uOdF2QvZ+vlde/+vrWmDv6+uNlBLRrn2dt+SzEickHAFC/5mL2bNny4rmFfLgAw9omPimTZvVzouMjUoKoLLjinWIrkFsoGZBgXP8+DH5+utv5IMPPlCbKNaay8iIj6ISXuG8hTlJ9HfVqlW6rrC+2rhxk/6tqalx0p+HcQLEZcxARJ09e1YVH5999pmSHyg/sPhyGTDlAuB1nM5Cq2TJFSmJ0ZoK/oncDuwZ+erwvZQEXlb8dL00zJgtsxYtk9moPzZukGDefLmYF+nxUzIUpCONIvQJBEg+VIEEnqTKEiCjpTJFAsT1p/TbMpw1Iz+S34N2piFgCBgChoAhYAgYAoaAIWAIGAKGwMQRMAJk4tjZJw2BUXYfMUd0LTahAmnI5yTV1yMjnRek+1S7XDzyswyfPymNfVelbmRQMFvhcxAgIQmC0ToZHeVKQ5UJkHhQbniZYrg0ZMfcuXMLO80hQdihPSoTxObSEJgAAvFCLQVprLD279+vBAi7248dO6YF+aSHFmzTaSU6Fi5cqKolCtWPPfaYrl/WrGY08M2lt8pklFBDMmBkeFj6+vs1Y+LVV19VJQsqFhQgSdupVvCPK0ji2Sfcj4zz2WefVUssCvIQCLUetI8yAvKJYPo33nhDC+35PEqJYIxVVDWLsvHGwxzxbEGtg8Ls4YceUtXO0mXLxlqWRf+mQTHdPZ/iY9N2SnKJIM4gC44eOSKf7d1bUEucOnVKSbWiUqJ4pbHzVCzMKyFcVycrW1pk586dqlS5//77ZelS+ls/uRZrMT7AxjJ42AAAIABJREFUPZudNRm5JZBs3CeQOZAfKD9QhlRUEkUEToGzcgtpzPJ3BFeUEeJ5qkrM+Hm9Z1B/SF2DpKfMkFmLl8uKDZtl6vIVMjh7lvQ2NMkVX2TAJ6EqrVZZoX4kIkBU7+j+F2JeVICUeoWVmluVJ0BqXd92viFgCBgChoAhYAgYAoaAIWAIGAKGgCEwEQSMAJkIavYZQyBCoHQTdaEepUqQQLLiS2ZkSFL9vdJ//oxcPHJI+k+1S7rzrGR6u6UegsT3hf9piShVOwFSSn64ySndqU2WAgVKrHbIVkAJQhbBqEyQsDxpW3NthSdCIE6AUJCmMI0VFhZYKCggQTo6OlR9QIG32hHfL45FFCQIhN2uXbuUGKDYjrogm8lKKp1KTExUa5dxqJXX4KD8+NOP8tZbb8lne8Ld+agNyhEgRbs6V9YPrbTKHcVMj/D2KhSOg0Bc9gn35csvvyyPbHtE83qwlarlcM8BrJQgcXbv3i1vvvmmqnLK2WlVIz/CtotKEdQJ5LDQ36amJiWjsPAiSHzH9h2ycVNosYe9lFMyFPo/DgHiyA+HHEoJ5qLr8mVpa29XBcsnu3fL/h9+0NBzSJFKR9l5ih5pTU1TZP68ebL53ntVqYLqZsWKFdrfCdmNjTc5MT6A+wLywyk/yJVBJcXaQmGESqqSJWFpWH0SAkS/R8j4UB49JEDSSoB4kk9lJDttpkxbuETmNbfK0vWbJHPPArmYSmnoeX/gyUgALc8LAkRXgFpgRTDG9B9R4Ed0TghHnJEpZWfKW2DVssbtXEPAEDAEDAFDwBAwBAwBQ8AQMAQMAUNgIggYATIR1OwzhkBVBMJ0EMyt0vm8ZHMjku++Iv1nT0v/yXbpP3FMgovnpH6wXwmSAALEo9DkyIfkCpBKBEhpF9mtvWDBAi1YYrfjMkFUCTLq5FA9Yv4kVSfZToiCt6noY4NFsZfwc5QfZE+899578sMPP6gyJG5ZlKT4TrEdFQTE3b333qsF6x07dqh9EeQIhfikyoxqE0V/6DsvCJxPPv1EA8RRUXS0d4xqp7QoHVaJIyutcRpShZizMIrO41rOCosg9BdeeEF2PrZT1q1fJ/PmzavW7VHvu+cA9krkf0CAQOQ4AmS8i5UdU8kHIEohTFGTLV++XMmo1atX63zwO88W3h93XkqEAnECzf0OWYYdFGvo359/ruvou++/F5QfrCEl0irgXboewsdYSCpjoQbxi/Lj8ccfV1s18pAmex3FYaM/bjwQgcwLhE455UdVEiamdlIYy3xFOOupQjaVnhOI5+cl8NKSq2uUaQsWy7IN98qc5lXSeM9iGZ4yVS7mfOmF/PBQf0B8uMjzUGzlRwRISjNAkh7lCJCkn7XzDAFDwBAwBAwBQ8AQMAQMAUPAEDAEDIHJQ8AIkMnD0q5kCMQQCHe78j882LHDSg0Oit99RYbOnpbeY0dk5PRJ8S5fFK+/R8QfURMsrXFFdidj4SxvgVWOAIkXNPmdXdUUWrEPYnc5u80pKrtMkKlRJoiWCyP7rBoqXTbzdzkC8V38YWj1Fd3h/v7772sB+/Dhw6qkcKHVSQgQB+n06dN1zVK8pnDNT/4ZmyhybFjXWg++Bjssdw/x8/z582ohxS59+s+OfQryqFtKQ93jKpCw1Fz5CG/rMK3BnRfHAYuvZ3/3rOx6fJcqtVC/1HK4MdB/SCfIGxQgWGCV9nuMsiAiFOIYptMpyWbr9JkBeQpRCvmBcgzSg6wSXosWLVIVBaoQF95esd/lCBCsmQJf8rmckgVdV64o2cEYIKH4CXkQD6NPQoA4vOuyWWmaMkVaW1vVSg0ChOcfxBqkjls/tWBd6dz4fDolC/cCSg/W0b59+/S+YHwoQtyzNk5+jKc2KqybCixEkQAJ15iqQNz3UEOTZGfPk9nLV8qyjVtk6uLlMtQ4VfpSdXIll5dBn/PTmksVfgmFNlrhdcLfwlD1WkiQyUDVrmEIGAKGgCFgCBgChoAhYAgYAoaAIWAIXBsCRoBcG372aUOgAgKhLY77/+ycTeVzkiEQ+splyZ89KQMn26W37agMX7og3tCApPwRSWNZohXS6NYcU+ga+/fxFCCuIEcxjsIaBUp2z7MbmoIguQPsPG9e0awFZWyFUhTAkm/ztRVgCIyyfkJFQSGboi+73Sn6Usg+cuSIEgm8V8tBkZriuiPuIAdQg6A6KGSCxHJvarm2OzeuROjr69McDQrV9Ju8BlQUcQInaRtJSRna5358+umn1e6L+xJiIenn6Y97DqDAOXr0qAZs/+Uvf1ECYSjKmCiEaFex6uJaLox+4cIF0ty8Uu2iUH4wD/QNMgRyirmBiEKxMybDIgKq4uNEoz9CghZ1R9eVLjl+/Lh8/fXXqpYgJ8MpP7CR4rmoT0D3s2QixlhJBYHMmDlT+w3p8ctf/lKJX/pP38dYdSWd2EpP/RiuLsOEHBnGwjxARqHQYayMJ06AcMmxCpYQuTHKoQpkXzGTo0h8YKvop1PSNHee3LN6ncxubpVpS1dKMGOOXA0y0hukZcj3wtDzAgMfZYlE4yxkt7gMl2vEyT5uCBgChoAhYAgYAoaAIWAIGAKGgCFgCNxIBIwAuZFoW1t3FQLhzttoBy2u6oEvWd+X7ECfpK9cksEzHXL56CHpP3tK/O7LkhockGyQV8UIBT7df1tWDTLahyQJARLfmex8/BcuCkOmN2/arK9ly5epJQyFz6p2LHfVTNpgqyFQTtHBjn2K1+RRoKTgJxkO/L1UkVDt+qxH1iZFeAi7hx56SH9CglCIx8bIFeBrIQ1cu/H+uywQCJz93+/XIjxETsfJDoEcoXhNVggFborYED6V7kG9j6ooQ+gDhXjspJ555hklQCB5sJSqdSz0g0wJiuwob1CAQCZA6ND3cuN1BXbwg8jg/sd6DFUHRAGY07fm5mZVf5D7AfEUV3xU6meJ4GPMNNPf3EhOUA1BMJ1oO6H2UC4jY0zmR0R8VFIQxQmQDKHnDQ2q9ID8YM04CzUULZp9dA2qoXJr1pE5rAuIKJQrkB7MBSQa88L8sP4d7qXP2vFIkKICpEgpjVIdxbJW+BohWSrVUC/1M2bIrKXLZPGGzTJl6QrJTZ8j/dlGuZLzZMAnrSoMPUcxUp79dhZv4U/jx6s9sex9Q8AQMAQMAUPAEDAEDAFDwBAwBAyBWwkBI0BupdmwvtxBCDj7kJAE8bGhxwpLAqnLDUvjUL/kLl2Qro4T0nu6XYbOnJLgyiXJDg9KOhfudA4zRCIP+yiQVj1I4qGzGqhMUHF58534znYttEb2VhRcG6c0qeoDG5sH7n9AyRB2oc+bO1cyk2wNcwdNrA0lIQIu+4BMjX37vpAvvghf7e1hKDrEQS0HxXmXY0NB3uU5YB0FCYKNWyqVvrb8mijLxM/npbevT7NLTp08JUeOHhF28p87d1YIGT979px0dnaq1ReECGNxRW03psLu/jIESPy+RJUF+cD99+KLL8rOnTs1n4Ix1XpwXYc7lksQT4TRQ+KcP3cuJGRLnhVOGQahwfMAddjSJUtl+Yrl0rJypQabL1y0SN8j4wNyhLmI212FNI9TvI3tdTmiwT23UAVBfhw5fET2fblPySbUN5AFECOa+REdpc+z0pYKZEIQyJSpU+We+fNl/YYNBVJJn2/z5inek2l9Fe8H5BgkHxkmX375pRI6/A4JxXvMjyMASxUo4ytARudD6TeEWlxFjETRV02/P/xAZEQ8mTJnjixqbZF5La0yq7lV/FlzpTNIS3eQkn4/LTlBuVMMPVd6wzEc+j0U/qMj9HWs0fdQrevTzjcEDAFDwBAwBAwBQ8AQMAQMAUPAEDAEbgYCRoDcDNStzbsAgaKFCHt9w521usdWsoEvjX5Ogt5u6bl4TvrPnJShjuOSP39GvO4u8Qb7NbTWIzcE66xRobRhWHqh1FgDAeJ2o2ODQyGR4ls6k9aC5/p167UAiz1M84oVMmfOHPXNn2yLmLtg4m2IsWK1n/el81KnHDlyWL766mv56KMP5cCBHwuKhFqyQLTu6nlKgqBCgCQgzwEihEwK1vGUpilSVx/mgkxod3/Bes5TUoOd/GQ1QHq419mzZ+TUqdNaoKeo3dXVpdZeECGoQpwyxNnOlVOAxAv5Tm2BSoEQdMaE0gLFS62HUyBAGqBgQXWD+gDiCSKqr7dXBoeGlFTgXIgAFB/Y4kG4oJaA8MASD9sofp9/z3y1i+I8SI8CtgjVCpZItREgjqhBlQKu2KNhEQVhAHHjlBKj1REQvSEi5daNO5c+1tfV6XpYu26dqmkeffTRAqkE3hNaG+NMBv1x1m+QZm1tbUriYP/G2CDLWB+O9ClVgLhLV87/CLOZiuRESLD7PMsdweZ4C+bFDySVyUp6yjSZtXiJLNu4QWYtXyne3Hukv75JLgznpTsvkpO0+F5GUl5aPEey640W9gjSPvaPRRLECJBab0073xAwBAwBQ8AQMAQMAUPAEDAEDAFD4CYiYATITQTfmr7zESgUp8KyndaV1HAk+P/svWl341h2pb0BkNQ8zyFFhCIyMiOHGtLl9Xpa7dXtr/6p/hX2crlft922qzKrXFU5xKx5oMR5AtBrn3svCFKkSGrIkCIOs1CURBAENi4Q0nnuPjsCmg00q8YJEr15gebOK9R3X0s7LK/VhB+FCELAjxlKm7EVKTY1SUGQIQFIP6VZVJMC7Pw8Hj1+LKHoP//Zz+SZs77ZJmZgsPGHfxr1CAcpcMGAZJ1KMWTW+9n5mQSh//rXv5aiMDMR9nb3EEamfdQoD1e0JwRhCyyCO2aCfP78czzYfCDtmdLh6FLAvUKrIwcTOGOfTgS3FIsFnJ7mxbXAwPHd3V2BDSzk8/uT42MJ8uZx95vRnwYghI10sfzlX/4l/v7v/16Oh8fAtl6j7rcrsPOZUIaAhu4DgpA//fGPePnqlfyMr3Eduj7oiCDsoJZ0gxG+8Gfch5npaYxPTCRh4WlXi9zRBvW4sic2fRxOV7pn2CKNgfMENHRKvHr5EkfHxx3Oj04N2uMqPWbSoITHRE0JyP72f/wP/NmvfiVfE4i4VmmjjLf0ur3cM+54CDhc/ooLO6driPCDUMxBp/Q2Bp1fBz0MvE5BEAs/Qo9trszCR8AAqdhDGMWYmF3AyuMnWH76DKvPPoO/tIK8n8U5ApTgoxFbj6HnG/iR5H+Yf6s69BWCH1v4fvH1q+qp71MFVAFVQBVQBVQBVUAVUAVUAVVAFVAFfgoFFID8FCrrZ3y0CriGVW0BDASRByFIGMIrniNzuCMAhKHo9eN9RJUivHod2VaEQKpbbFHCKb5tACItSa4JQBIniO9jcWkJT588wVc/+5n0y2e7GBYS2fbGzfz+aE+kHvjlCvQBIByzURxJ8ZeAgLP8WRz+p3/6J8lEYBGcoGDUhwN3bMvEbAq6JwgOCBJYwGd+xdTkJALb6mhQobnf56dBhWtbRCDCYjedISx4OwhCEMJlf8+0yTo7P08cIXwP3STpmf+Ei4SPLtydwed//dd/LTCChfqRwWO6FZ5nHCwsvLMAz2BxLoQh3DfmUPDYnJuGOR8u5Jzwgz+/bB9SHZKMdANCIai/AwU83/x8Bz8IZ+j84P6d5fMyHrqHU/v8XQQgJrbCE70Ix7j/bJHGMcF2Yl9++aU4hngfu+o4SG7ZPWAdzyvhmINNBDo8HjpuOEZ4Dnje3bm/OgAxriabDiWB5eICSQEQtjgMsjlkxycxt/EADz7/CvOPnyC3uoHaxDQOGiGKsYeGR+eH8RYSrHSHn3cDEGNhZPZU0mdr1EtW11cFVAFVQBVQBVQBVUAVUAVUAVVAFVAF3psCCkDem/T6wR+HApcVjGJpMZJt1DFZOkd0tIfCmxco7bxF5XAfcfEc4806MsxKSM3AFVeJZwPWrwlA3DlgWxsWPNkK59HDh/jFL38pBWUGTW8+eICJyUmZBa4PVWBUBZwrge2OWCRma6B//Md/lNZMDIimk+IqDxa86fSgU2FjY0PaYLHozYI34d362po4HLiOFL6v4ALpLnxLET8M0bLtsVjcZsGex8ZiN4HO4cEB3llHCI+NC9siMReChXIWwnmtcb8ZMk5owzZNdCkQfhDe8HocOaPCAhDeH7qBg9s3tuvi1wIZ4lj2g2CA+8KWW1wIZVxGRmcLqvZZckX8UbI/XIsoB2To+CAM4xggDOG+OUg0rCso4S6eJ+eZ9y+e+7/9278FgRLvYdSYx3QT96/u/XJOG0Iltu6ik4Xjm8fD880HzzcBYHdGTK8x3xvQGOeH59E7aGBFZJM56N1wTIKZH4QhE7NzWH38CCtPP8HSZ88RLK/i3DPOj2LsoyptrwLZTmAzPmK77YskK23xSfsZR3NtDX99D9quxq8Pr6WuqQqoAqqAKqAKqAKqgCqgCqgCqoAqkNR17Bfe1//wL4P+8lTVVAFVYGQFLp8xy3JOLgox3arDO8+jvL8rAOT83Rs0jw+QKZ0jaFSTTBDWcF34LXflug4QdzhJ/3zflwIsC7Gufz4LiiwwMweARcSRC7Mja6Zv+BAVYBGYwODt27cCP1j8/v//9//Gjy9eCECgS+IqD45Jgg6O0S+++EIACNu4sZ3T+vq6aSc1Pi5F/es6ANjzSa5o92wL3CxuOycAIQhdIYQ9biEEYYGfx+kACN0rdH9wPwlBmL/BAv5VWl8l/6BbCNLdcsrlmVB/6pzOAKF+hAd8dtf3IJ2GBSDcL/fZbLtFEERnBJ1AbuF44GvcL/e5owAQj1lGQWDvW4/wy19+jb/7u7+TbBhqSqjTD+SMMt7SbiC+zzmBCD/oZuLxcFwz/4PHw+N2Y+4mAAgIKSz8CE1DLGQiNq+iE8SHx/E9No759XU8+vJzLD59iuyDTdQmp3FUM5kfNS+DlsAPvou+QudRNHDl/QKQYX4FVQAyypjVdVUBVUAVUAVUAVVAFVAFVAFVQBVQBYwC6gDRkaAK3KoCnSkgvT6KoejjcYigXkNcKKB6dIjzd69R2XmLxsE7yQQJWjUEUQsZzgy3bVBkWzfkAEl6+3MmNVvz2IIyZ6VzFvXXX38tUIQFWhZL3WNQofRWpdWN3x8FGMzMoOgolJnxbBX17TffiBOEeSCEIAQE3Y+k1dIlR0ogx0IzIQiL3Sx6f/H559LK7etf/lJaZLG9G9s6XTkc3X5+r8J8OnfDuRzosKDbo1Iuo1QuS8snts3izwlA3P4SghA4SsuuqakkcycBDCO6VrrbK3W38HKtmNKtuJwmfA4YHu+zMdJoj+RzU4aBdMsruk5cyysHPggKCEQIhYYFBD3vn7aVGDNM/uZv/gZ/8Rf/H77++s8kwN1petX7VC/HR3eGCR0sbHlFCMJxzWN1+lJTtz6fr7YfNvvD8yX0nPCjJd2oPGQjYhAfkZ9BbmYWs+vrWH26jYdffonc+hrymRwKXoBi6KEWB2h5GUQ274PIw+fWxDlCFNILgKQVv00HyKDWWu5OoABktCtT11YFVAFVQBVQBVQBVUAVUAVUAVVAFaACCkB0HKgCt6bAYPjBj2YhKotYWl0FjQbCwhnK+3so77xB+c0LNI73gPIZgmYNWY+zds3sX3lIa/ZYimy95s8OPZPaFlrTM7AJO1hM5ux0CZn+/HPJV3Ah0yNnFNyazrrhO6+AHZwcpXRKsOjNAvi//Z//g3//v/8X//Ef/wEGRnc7QYYBIHIZeF4CNwhB6Kx4/tln+PrP/kxgyJOnTyUE2zksrgpCBl1PrvWUK3oTiLSaTdQbDXEM8Nhd7o7LAHHui/Q+XReAjOqkkOK8C4sfEbrILxKpbAx37HSb0AnBllcMif/+++/x29/+VlpeMYuE8OM64IPHyHuQg14//8XP8Xf/6+8E1m5vP8b8vGkldjXoYK6oXsflMkzoXGG7KwKdb775Ro6R0IvHJCDJ6ij/CvRw5gx7zbrwc2lTlQIgiH1kYx9BJgdvYhoza2tYffYJlp5sY/7xI7RmZrDfDHEWAo04gyYhh5dxqR/WN0KcAkSxApBhz4eupwqoAqqAKqAKqAKqgCqgCqgCqoAqcP8UUABy/86Z7vG9UWA4AGLm3cYIYgaeR/BqVXGCNA73UHrzAtW9N6gf7iAun0u7LNe3vR2mbgBI+pHMp+0R2ttPvu5CIQu0LiSZbXrYWohZBTKjfnFR+urrQxW4VAE7/pJ/aNjCx2YisFUUi8gsIP/617+W4jgL43SCdI/FYcCDqTd7ibtiaWnJgBCbscHxy6Dv5aUlZHM5KZ6P+ujej0H76WBA2nnhnADiuAiCJO/DwZP0Pl2neD/ssckx2fN03awUfqZzwRBwEHIRfDDv47vvvpP2V2wLRjBCQOLAwLD7mgY7dNGMj4/LOf3Lv/pLyfz481/9ucCP6enrtRLrtT+ulReBDscpj4ktrxzMocMnAR2pDTgAIqNzRLjkQLc5L10tsLwAgZfB2NQsptbWsbT9BA+++Bzj6+so53IoBgHOQg/V2EcLdH5wvCex52CSCB0gfMQKQIYdgrqeKqAKqAKqgCqgCqgCqoAqoAqoAqrAPVRAAcg9PGm6y/dJgeEgCM1YLE35cYwgbCHTqCM+y6O+/w6VndcovX2J5ukhvFoZfrMhDUu4rq1eWS+XxB8nXd3ThbdhFUsXGN0Ma0IQAg+2mHEh0/x6ZWVFCpA3kq0w7A7qevdLgR4AxBRcY3FEsBDOIjkLyXSB/Od//ifevHkjLaNMJgjhXudM/F4C9HI8MEuDuTVshfTzn/8cX331lUA8tnIjBJlmO7dsDkEmGDojYlgA0q/QPcjZMWj7t3XyB+3XZZ/riv4u44XnlBDr9ZvX+O/f/7c4PhgQTthFKOJAwVWOxbXqywQZObfrG+vSou9//q//Kc6Pp0+eyr3qJt1pDl7RnXR6eirjlY4PApDf//73kvfiMlWSfKSucX8VfRP4kbj9CEE8aYNFdOFnxpCbmMLMyjqWnnyChSdPMf9kG+HMDA5bLZyHMWqxb5wfoPND/oWxstPxwyh1xqbz+jJgxDz6tZnSFlhXGbP6HlVAFVAFVAFVQBVQBVQBVUAVUAVUgfevQAqA/Lqrg472Wn7/p0f34P4rMKi3uSs5mfUkmDaOkKHTo1ZFUDhD42APZ69+RHn3DerHB4grReTiFgIWr9i6RvrBu7qWASBsNWSaYrmQ20HXs/185ouk2rW4fAVCDraaefDggQRN/9Vf/ZW0xJK2QtPTkhsw6uzm+39u9Qiuo0DaCcL2QWwn9K//+q/iBKFbgDPtuc4g90e/feDYdS4mZmwQhHzJkPSvvhIYwu8X5hcwOTUJFtQ932YtXOegrvnepFDutjOiY+CaHz/y2929gu4Igg+GvRN0fPf9dwI+CAnevnkruS+uvRlhwXUehFY8Z3R+iOvjz/9cwOzj7ceYnZkVKHvde1F6zDmws7e3J2OUx0QAwpZtPC6X68JjcgBkVGdLtx7M9+C/Bg5XGHOTx65Xgi1Ctr+amsHc6gaWtz/Bxpc/w9iDB6hOTIrzIx+GqEZAKPAjgBcb94dpdMZt8X7fDUDcv0CXnZ1hgf6oZ3jQv5OD4Myon6frqwKqgCqgCqgCqoAqoAqoAqqAKqAKfEwKXAJAhvlj+GOSSo9VFbiKAoMKO7Yeldo0y1QyZzdsIdeoI8yfovTunckE2XmFVv4ImXoJfqtu2phEdIOYUFzO5G0DEM7uTWOQQYUt06KlA4BI4Do6gptZeGQmCGfVf/rsGTY2NjAzOwvOuHcztK+ilL7n41SATg8Wx1k4ZyA6nSB0hLx48UICpVlgvioEkX/FbFYEIQjdH59++qm4BtjWjRk3qyurmJufk3ZvHMPiaGKheBAzvIXTdV8ACPfTgQHmXtCxQycE3RE//vgD/vinP+GH73+Qc0jXxHVAlpOZrg6eH57Hrc0tfPnVlxJ6/otf/EJgCH/uWopd99Tw+FzLK45Btu368Ycf8BuXYfLDD3JcicuOjg/m0Nj75bUASGwynlyzKgHc/CQLQJDJwhubxNTSKpafPMPCk2eYe/opovlFnEQRzqMYlShCU0Qwrg9PHB7tcPtYAAhxiAXk8jTMgO+aJ3NdoZP3D/p3UgHIjUmtG1IFVAFVQBVQBVQBVUAVUAVUAVXgI1QgBUD+uY8DZJg/ij9C5fSQVYGhFbi8aCRzfTtWicEJwB4zQcIIfq0GFEqSCVJ+/QPqe6/ROtlFXDlHEIeSGxKEBoCAvdwJQrwIMUJE4LMpnvV/XNw/F4os77MB666QzCDp1dVVKSC7lljPPnmGpeWlOzOTfuhToyu+dwWcE4Sz6budIH+iE+To6NoFdI5dho1PTk5ifn4ey8vL2NraEhjiFn7Pn09PTbfDs2/rnz/Xvc4WoK/rWHAZHsnJHOQcce3z3HrJbwKDh4ODA64lFJ0RzPb44Ycf8Kc//QmvX7/CwcGhtMFyro/rACy3Rzx3zHXh+fqLv/gL/PKXvxQXGiEW70k8v4MA7LAtxrgewRtzauj0+M1vfiPuD0KQ/f19FEsladHWa3j0bj045EAS2OEJ0PYNhjMOP8snIrqapmcwtbqBxcdPsfb5V8htPER5YhalzBgKMVAjvIntnd+90WwpdXLbjkPXZm7wmb/tNQbBlSE1vO3d1O2rAqqAKqAKqAKqgCqgCqgCqoAqoArcOwUUgNy7U6Y7fD8V6F/cMUUuV9wxjo3IM88sfgVRjFwzBM5O0dh5hdrOS1R2XqKZPwTqFQTNBjItghALQGRuL8EHi2ARzGxfN9e3l3qXzL7t6mXPd3OWNYuNbH/FdlhsJ/SLn/9CZtcvLC5IkZmz6JN++PfzhOle/4QKpDNB6ARhiyHOtmcmCIvrZ/m8ZEdwVv51i+nOScBiOscsQd5nn30mGTdsi0W4x4L65MQksrlsMpZvdDzfIwDigAcdHyz6O8cHW5TxXBEQMAj85csXePnylbglCD6aTeMGKhdcAAAgAElEQVRBuO6DbcwmJibkvDx79kwcH2zBx3uPtOCbmRk682MQAHHOFh4jj4+OFuaXcBzyGI/ssSVOHd+6Ktx9ssf90oCHIYv3BB8xQA+SL04QPgi0AT+bgT8xianVNSw++QTz259g5vEnaM0u4SjycR77qEl7LOfsIEg3/470eyT/6gxiD9c9iUO/v9+ODKnf0J+jK6oCqoAqoAqoAqqAKqAKqAKqgCqgCnxMCigA+ZjOth7rnVUg7QCR9A6yDJvgwYJYLgaytSqyhVM0D3dQeP0jSntvUTs5AkoFjBOCRKHMGW63wLJJILKtQQ4Q1wqldwEqHeLrckHYa396ehoPHz7Ez776mbSkYcg0c0IIQVi4vPbM9jt7xnTHblIBji86QVg0ZzslaTn0448y854whGHTdIewMM1CfK/Q82H2xzkEOIbH6AiZmpJsG8IQOkAIQghECEPY2o1tlTjGCfykNdYgZ8WAnRgEb25q+3230x1Kb+8Lrkze633pcHO2faLjg0H1bG/1/fff4927dwILTM5HCbVaXc4Rz2d7e+lWS8OcKbMO38+wc7o8CDzo/GD7MoIQAhGCkevcZ9LH69pWcfzxGOlm+fd//3cBIBx7dLQ0Gw2EkQkOd+/lnVWOzmYndd5B062bBt2DLfDmvT7ymNwhbasYet7yPWRnZzD7YAML20+x/NkXyK5toJJj5kcOBWRQhQ/+C8BzGVgIIkx8oNxDrTRwK7qCKqAKqAKqgCqgCqgCqoAqoAqoAqqAKnBXFVAAclfPjO7Xx6VAqkolAMPO3GWpja1QMp6HsbCFiUYVODtBefcdijtvcb7zBq3TI+TKBWSadfixKYFJPc4qaIDIoOKbC01nHa93SyxX9HOtsPjMIidbCrEH//Pnz2V2NouTLB7z54QknHF/3cLuxzUYPr6jTcZcDCme1+o1gSAssDN0mpkgDEbf3d2VQjtByVVyJXqNQ45PjlPnCHny5IlAEIK99fV1aYtFEEKnAQvuDoY4R8goY/uuAxCOPNeSjBrX63WUikWc5vPiftjd2xPXB50RdH5wIfygO6fT8dGrp1Z8oVNXr5HuIBXzPqi5gx9secXAc54bnqvJiQl4vn+te0s684gtrwg/OMY41gjd6Pwg7HGOFrdvCfywQMyd14vZH8MAkLbbjyCc7o9czLu+BRq5HIKpSUytrWL5k08w9+Qpph5uozUzj+NmhEIEVBGg6ZmQc3pSgpgB53QSDrr3u38k1GHx8d119YhVAVVAFVAFVAFVQBVQBVQBVUAV+HgUUADy8ZxrPdJ7oEAaWiQR5swD8Txk4gjjrSay9Sr8YgGVwwMcv3qJyu5bRMd78MvnyEZNyQWRUljSZueyFizOZ+Li0lMAxGZ/pIu2kg1iQ6Vd8ZAzsBkgvbK8jEePHwsIYTYIC5UsHvO1YYvEw653D06l7uKoCtjxygJ8GIXi9mAANR0GzF/47W9/m4SjM5uBBevrOEEEEqbGM8EGxyqL7ouLi1hdXRE308OHj0AoQiDC7/kaHU5cnxBEiuJdTgp36ElZuStrI3FcODD5E9Wfe7aAis21L8X7KJY2V6VySfIvjo6OxP3w8sULgR1v3r6VsHO6IQgLCAYISXq1JmubZczBdd9H+g0Pasp7Cu8dzPtgiz2CD+Z90KVDGEX3TgdYHdWZY0PLHcQlvCHIYY4Jx9p//dd/mZZXR0dyjL1CzbvdI+ljbB/r5QDEjIM2GDLtr3zkvAxiLxBXR2Z2Fgtbm1h+so21zz5FbnUd5bEpFP0siiFQiT00PU/cHyZBhA4Q0/QwtqHsSQuu7nGW/IPzEw3AUe8Jur4qoAqoAqqAKqAKqAKqgCqgCqgCqoAqcAMKKAC5ARF1E6rATSngcET72bbDInRAjFwUYoxLs4nW2RnOdt6hvPMG9Z3XCPOH8KsF+M2azAD2pQ1KGn60c0ba+9uZ/9GeiW9Lc7ati61gmiJmFwBx25oYH8f8woK4QThbm+2wCEHYp5+F5Y6Q4u4QZrsRBSA3NZLu6XZS2Rgue4KOD0KQP/zhD/i3f/s3KVBzVj4L1i5ke1Q3yGXgxGWEEISsrCwL9Hj8eFvyQpwrhA4EtmaiI4TuEY7tbCaLIBMgIBRJwEgysM0XqePjtw6cDBsRcd2z6iCHg0wEFyz+E3oQZFQrBjqdnJ6IA4etoKj9q5cv5Xn/4EAcOP2hR7uQbphEZ2E97ZToPhYHPthyjPoSOvE+8vOf/1zaXhF+8DXCjwuPKwAQabnWaqFUKoGtvQh46Dbi+OJC0EM3EvfZwRYHQrrvU93HNRwA6XbdeQKtfS9AxsvAy00gmprG5No61p59gsXtx5jd3EQ4PYeT0EMx8lCNAUaxi+/P9uKSxlly76eTMA1gekSRKAC57iWl71cFVAFVQBVQBVQBVUAVUAVUAVVAFbgHCigAuQcnSXfx41EgDUBcvdS0xDIzejOIkY1jjNHlUashKhRRP9pH5c1LVPfeoH60g6h0jiBsIogIQVJF1kTG7hZXspKpz6baX6VnPXcX+LpbwbC3jR8EMnObhWMXWPyrX/1KZm5vS0D6IjJsh5VqW2NqpDr7+OMZ4cMdaXq8sTjPFkucjf/m9WvJZmBAOrMZGJB+cnKStMQabuuXr+UcTsz8YBsmuj0IOxbm57G0vCxtsR5ubeHB5qbAvZWVFXElzM7MYmpqUt6TyWZN0fwujW86PeJYivoSZl6riq50ctDtQaC0v7+fQA8CEIIBvib5HqUSavV6z/ZjPZ0lqZyMtOL9WuxRN+axEDI56EHwQaBKNwjhB89JOow++QWmD1C97EzXazWcFwrS0ovgg+OJDhA6Xni8dBi5fR0GzHbeI9OZJ6kw8ws75DwgBo6Z+HIfsZfB+MISFh5vY+nJU6w8fYLc8jKquTFU6PyIAtTgo+ngR6rlYW+/n73HqgPkJm4Rug1VQBVQBVQBVUAVUAVUAVVAFVAFVIF7poACkHt2wnR3P2wFugGIC9iV2b2SB2IgiICQMESm2UR8fob63ltUdt6guPMSjZNDoFKC12ykIEiX0yOR0fw86dAzAgAx7/NkSRf/3Ax65oCwgEknCCEIC5ssFNMNwtnyfnC9/v0f9kj4uI+uF4ij64CF6bdv3uDb3/1OMhrEDfL6jTgWWMhnYZ+uhus+0gHXBHZuTHPssgUWxzYXwhDCPjoW+PNFgpDZWQlXT5wh2ayAQVe8ZwHftc5y11B6fwcV2/vliMjPYyCKI8nxEJdHGMrioEe9VhfoUSgWxOlROC8gf5YX0EHARMcHIQjdD/wZ1yUIcJkrbj/7OSC6X+93LOljoDaETIQcvEe4Fnq8Z9AFsry0hGxXy6vkfmM/0BsSgPB9PBYeE8EZnUTM+/j222+l5RWPn7pQu37H2n9suVZWpp0YH8luJS3S5IynNmHWM+0OPURMfMqNITs1g7mNTaw//wLz29sYX1tDa2IKZ2GEcuShhgxaNiDdQJOOEZT6hK4sFgUg17016PtVAVVAFVAFVAFVQBVQBVQBVUAVUAXuoQIKQO7hSdNd/vAUYOsT5/RwEMTN5HUQxM0PtnOEEcQxMlxqVfiFPJqH+zh/+wrl/XeoHR8iKhaQaTURhKG0z2J5zTVdcUClXeQzZbl+DhBTzGuX2fi1gx/ps+F+zoIx2wMxCJ2ta1jUZEHzqy+/xObmlrhEcmO5obNBPrwzrkc0jALpMefaNRF0iBvkzRtxg7A1FmEIWxixqM3skOs+TK6HAXyODhJacFyz3RXhBov2BCJ0JrjcEDpCCERYzCcQoaOBC6EI13VQhDCE20oyRCyB7HVNdR9L93Xork3+PAojgR31Rl3aVLHQT4hRtpkex8emtdUB84OOj5E/zUvBn63E2AqKzw56OJjk8j36uTwu03oQAOHrvEc8evRI7g/MDvriiy+k3Rh1pK7ULAFGDixc4QSLPlEkx0vQQfDxX//1n/juu+/le5crQ0Ay6rG213fgozPwvZM7SDJ58uCXBCCh5yP0A0zML2Ll8TZWnnyCpWefwl9aRsEPUIaPauyhgQAtL4PIY9w5/zVoZ9CYjaY+zQVB9TPZaQusK4wkfYsqoAqoAqqAKqAKqAKqgCqgCqgCqsB9U0AByH07Y7q/H6QCSWC5rY25C9OUuFy9zM31NbOTTUssD5mwhVyd7bDOUD7YQ3l/F+XdHTSPj+AVzhDUq8hGLfhxiNiLpdgW0bWR6orie7ZnfB8HiBN9lMIgi5ssXLq2Ngw0/sUvfoFPnz2T9kGLC4sYnxiX2fFyPNoK64Mc29c5qO4WRPyeBXkW9lm8f/vuLb7//nt88803UtAmBCEcISTpl1MxzP4kDhA7JrtbwHEbDohw/LJ9EyEHnSCEH84RwuK+gyAEJYSCLjckDUOcKyT97Paz7c4yEFKWyDyL08M6Pgg+mmxtVa2hXDEggwvBBhcXan50fCQaOfjBdQg7+H4uaffDIK0GXbO9gsIJfgiACISoDQGpwNGvvpLMD7a8IjyiTh1B59yZKwAQN2YIxugg2t3dlVZXf/jDf8u4YbZJuWw06JcNM+g40wBEjDip+2gXkjCSpgAI/UotjqexCYzPLWD+wRbWP/0Uc4+3kVvbQH1iCkf1JophDKLs0AskIB0WgJh/O1JZHx3ZK2xvaD+sFwRx7+3uijjoxOvrqoAqoAqoAqqAKqAKqAKqgCqgCqgCqsA9UkAByD06WbqrH64ClwGQ9lG7ucK2bRXLXgzNZUgvW7Y06mhVK2icnqC+u4P6u7eov30DL3+M8WYNmbiJ2IsQ+kDTCxBx5rCAjxjmu84qmCu2DqN6rwKh+xkLxCxmsijMFjefffaZFDoZkM4WQpzl3T0TfpjP1HU+fAV6ZTC49k4EHOVSWdpfsajNFkZsicUsB8IQOh24Dov6V31cFpaezsFxRX2CELcQcPBr9+x+TucIxzwXF6QuIeq2TRbhgMvKkdJ2ks8DAzxC09pKgEVooAVdC8y0oIOjUCji7PxMoAdBEZck5LxaFYdMrV5Do94JPS693ge0mLpMJ6e9O5fUg+CDrg9mfXz5xZd4/vwz+X5ldVU0oR4X4McVTyL1qVVr2Nvfk7Hxxz/8Af/9hz/g7ds30uaL8MO5XK74ESngYZwfFwCIpc2OQbjkD95xOTrrMTC9vIpHn3+F1U+eYebhQ8TzCzjP5FBAgGIINGLi8IwFHwZ6yH+Jnc/ewQm33YG4f1hS46gnB1EActVTr+9TBVQBVUAVUAVUAVVAFVAFVAFVQBW4BwooALkHJ0l38cNXIA1AeLRdndutAJ0ARH4Yt1v1SB/8KERcKiE6OkJj5y2qL18g3N9FUMzDq5cRxw1EiOwsYr6XrawYu3szACQprvWYOe8Kn4QgzAbhrG+6QpilwGKwm/GdDjn+8M+8HuFlCvQCIDLsxQURyTMhR7FUkjZGdIMQgjDT4cWLFwJBXKD1dUDIKGfJgRHn5mAh3wESwg1eB651Fl0hBCI5mxMSEH649lip9lv80jg+jAMmne3hnBuu3RXBB9s8EXQ4Z4fLA3HwqLtAn9TL+7mwrgFAnBOMUIPHTYeMa4vHllefP2c+0Ja4PsbGx0Wr6z6c68PlxjDT5MWPL/DNN7+VtmkvX70S+EE9XNu+63xmfweIuSMSUhhYYR19XiwOvMj34I2NIZiaxuLWI2z//JeYf7wNLCygPDaOo1aMQgjUIh9hHCDwAnggCLGeD7tdt+/Gx8d/FtyzaaiYtFPsc377jYfraKLvVQVUAVVAFVAFVAFVQBVQBVQBVUAVUAXuigIKQO7KmdD9UAVSCvQHIC4hpL2yFNZcZkEcw282kCmXgdMTNHd3UNt5h9LOGzTyh4jrRXghu8jzPbaIJlW5i1OAR3WA9HKBpFsHsSDMWe4uSJp9/jkDnCDk2bNnYH4CIQgLwINazuhg+UgU6HEhJG2gmEPDdm5xLC4ItnI6P7Mtjn78QUDIb3/7W2l3xAI4wcCg8O6bUtVAELo3fPnMtMPJtc4Sp0cqCyS9Tr8skPSxp792YMPBED4TkrifS1Hctc/qas/U65j7XX+mu5KXOBwuu07dte8C5Ak+GGpOBxive17zhKH8OUEQHTIOGnXv0ygFenecdMMw5+Tly5cyDuj+4Nds/8WxQteMOZx+ARnDj4aLAMS916AH49TzEFhgHfseoiBAlMtgemUZG59+iuXtJ5h9+Ajx3DzO4KHgBSgiQDX20Yx8xLGPgCHpBCBti0dXqHr7c8UYktzXLQSx/06kj0z+RRliTAyvhq6pCqgCqoAqoAqoAqqAKqAKqAKqgCqgCtwtBRSA3K3zoXujCogCvQGIeyUNQVIOEFvIY+j5WKuFoFIG8qeo7u/h/PVLlA/eoXF2iLhaRJbB6HEEX2YHczby1QHIZcHN3dkJbrY1QQgLn3SAEIC44OOVlRVpj0MQwnVuojipQ+oeK3AJAEkXrzlOWOxn4b9YKGL/YF9aYv3mN7+RkPRXr14lEITF7+vkgwyjZrumbh0AqSL7KGBxmM+6jXWGve76ghLPkzZWk5PM+TDZKIQdz58/T653ukDY7sqBj773EbaU4h2x/01RJHAuFzph6ICh++fNmzfi+GDWB+HHycmJOGPS7cuGPdbLdO4NQNoB5V7stwGI7yPOZhFMTWFiaQELD7ew8fw5ZjYfCPyoZLI4bjRRjIC6n0WTuR8RLUAOgKRD1J23o3vvUg4Q+VIByG1cJ7pNVUAVUAVUAVVAFVAFVAFVQBVQBVSB+6GAApD7cZ50L1UBq0AvB4ibxSwoA0EcIxtFyLZayNRrCM/yqBzso7j3Fvmdl6ifHiJTLSPbrCMTMVbXhqrbNjtSLrOzxQfJ7ma6uxDeXqHHaQjiAAhnhbMVEFtfra6uSv//p0+fSnGUs8TZFovFUTcrvns/+rVGGrS/+vqHoUCv82/aYsVotpqSe8HQ7/39fSmCE4bQCcIWWfyeLgA6BNzjtpwhbrvd18VNzbi/rf2+bJQMAgZ8nc6WxcUluZafPftE3B68vun6Yu7PwsKCuD6cA+ZC+T4JPjHFe3M/smulDBvpfaGjg3CDbh+eZ+bAEH7wfNMJQijCdVzex2Xg9qpXSfteZ+CHwQ6mbRUhiLTCymQBBsA/2MDDL7/AwuOHyC4tojU5hXIQoAQPpShGNWY+SIBQWl6Z94v/g9aOLgeIweCdD5Nvbntu2Tc4p2B6TXWAXPVs6/tUAVVAFVAFVAFVQBVQBVQBVUAVUAXuiwIKQO7LmdL9VAVEAXfJdjo20iHELJexi35WQAgbyFfROjtD+WgP+Z1XqB7sID49hlc6R1CvIRM24UsYupCPoeGH1Ndsq59eAMRszuyne2a7In6Oa3XD9zMDgf3/3QxxukJcQDohCEEJC6XpbBAFIHo59FTAXhYEga4tFrMe3r17hxcMSf/DH/DjDz8YCHJ8LBDEZWW4wnj3mL2O0m0AIldLsqlhAeNln21abNmZ/u64f6JWRmnw4Fp60fExPjaGyakpzM7OYWtrU5xddH0QgNDx4dpd0d3V63p2x5tsP3F/9AYgXJ/nOZ31QafH73//ewEgzvXRbDQQRlFKLyPYTUKQZNyY2yiYrGQW3o0DeH4WmUwOYzOzGF9dxeL2Y2x++QUm1tdQzWZR8j0UowiViIHnQBOeTWYi9uB/xkUisCPpWmhbbPUAIHLfVQBynctX36sKqAKqgCqgCqgCqoAqoAqoAqqAKvCBKKAA5AM5kXoYH4sCvQFI+uilJCbB5hA3iN9qwqvVEZYKqOePUD3YRfntK9QP9xCfnyKoVZDz6BwxgcCjzE43M4pdmEjvfvrdDpB04ZFFUMINtsGhG4StclgoJQRh0ZQLZ4xLUHQupy2xPpZhfgPH6VoisThO0JE/PRVHyNu3b6UlFovjL16+xM7OjjgEuI6DIO7jR7kW+u1yGlQ4CDIqZOkXU5EGn7fJPi5zmrhwc7o6eK0+3NoS58eTJ0/x9Klxcy0sLiY5H6613SAniRTw0weV/trmkPB8lZj1cXQk5/Obb7/Fd3/6E16/fi0tsJj7wiB4IRICax0wuhkAkt6/jq+t+yMSf12AVhwgMz6J6bkFLG1tYf3z55jZeghvcRG1iXGcRTHKcYwGPLRiDyFbeiUOEkkRsSHq7TB1uY+aoA9zD+7xUAByAzcS3YQqoAqoAqqAKqAKqAKqgCqgCqgCqsC9V0AByL0/hXoAH5cCgwGIAQyuAUsMP+ISwWvUgWoZzZNDlN+9QW33Ler7u4gLp8g0a/DDFuIokmIhm7cM8/CloJgCIKmv0+93YKXbuZEOfnYghIVUQhDXEmt7eztpm8NsEAdChimgDnMMus6HrQDHHGGIgJBSSXIgdnd3pUj+/Q8/CAxxEIQFc5cRwsI53QV873VBSLdT6qYASDdQua0z6ZwS6QB3Qktej3Rp0dlB0PHo4UPweiUA4TXM9nZ8nddskMkMCTATG0/HXUg047mMYwFVdO6wrRVbXvFc/um77/C7b7+V80nXD1/nueMjfZ/h964V33XuIbKXBMb2ueN+J3dQH5EXAJkxeGNTmJxfwvKDTSw9foylT58hWF5BIZPBOTyct0JUI27JpDJJ0HyyQZsjI2HqNvPJvng5AGG2kzMepYBP1yDRFli3ddXodlUBVUAVUAVUAVVAFVAFVAFVQBVQBe6KAgpA7sqZ0P1QBYZS4HIAYuc321ZZZg4xH17kwY9C+Gx3VSnDOztF42APxdcvUNt/h9bZMWL+nKCE4egOgtgA3fantmcaSysr5wCx+y4Ftz6PbndJOh/BFViZDcIZ4iysEoQ8ePBAQMhXX30lbbE2NzcxPz8PrtcvH2QoGXWlj0oBB0FcuyRCjvPzc3F+0BXCFll0hrCQTjhC90A+nxcYQhByXQjSnQUyKgDpd7K6HQ23dVL5Oe7apBvLQQ9CDrauY4YPv95YXxcYMjc3h6npaWlfl7Xt6zyfnrTLH0aXi2EfaYDK80G3zuHBAX588ULyPv74xz8m2S6EWP3AVTfwuABAOrI1eu2rbeln73Nufy+4b2IPsRcgCrLITc9jbu0Blh8+woNPnmFifR316WkUx8aQh49SDFTDGGFs8j2k4ZVzqjg1LGM2wMNEe5jnfiHodt+TFlh2fesUSTuKFIAMGpX6uiqgCqgCqoAqoAqoAqqAKqAKqAKqwH1XQAHIfT+Duv8fmQJpZ8ZFl0YnAEkVE+3MYba5yoYt5BiOfnqCyrvXqOy+k1yQZv4UYbUqTpFM1IKPEGzGwjYqZksu1LddTGO8b8I8XDZvHwjSq71WugCZ/prrctY4C62EHgxHd9kg0lJnYQFTU1PSOovOkXQbro9sQOjhjqiAG4cspNMlQBDCUHTnCiEM4df8GZ0EdBkQhLisEL6PYdrOXdDr43u1WnLr8bW7DEC4f+lcD16HvM54vfF65LWXOD4s+HBuD8JJrucyPkZxWKRhQvueYrSi44MOHsINgikCKua4fP/ddxJw//LVK4FZXIfnxQHSQS39egOQy6CCuROaHHLbLpDGFLfDcksmwgiQGZtAbmYe06sbWHy0jYVHj7GwtYV4bg6n8HAWAwXCj9hDS4x3HngnMwDEjBb7adboQweIvffKs7339qPOchid/0Ykd+uue/R1HU4jXoK6uiqgCqgCqoAqoAqoAqqAKqAKqAKqwKUKDNeVpf8mLpmd/JEqrwDkIz3xetgfggL9boi9XSJmMjCzPmIEYQi/VoVXPEfz6EggSHlvD+X9fcSFPMZaVWSiOjyvidgLBX5EHkN5bYsWlvlilvlMjU1urT3qhuna3GXFyF4z5FmE5exxzjjnjPK19XVsP36MT549k2BlzjpnZsjU5FTbDaL3+A9hYN/6MThHCAvrDMiu2ZwQFtgJRAg+jg6PsLu3KzCEC1stsX0WC/Bch8X2XtkY6WDtbtBxseBuHQW3fsS9P6CXg8Q5PQgyCDsWFxcFeDDfQ1weGxvyNa89Ag9m9/AaFLdHjkHfGQEQo8MPJFApraFz7VB7OnRevHghAecu54Png44QgimeT7kV2byPYQv7bU7gbiD9biQWBhMK23Zc8hNCLb6FoDkOEHhjmFlcxeqTZ1jYfoqpR4/gLS6hNpZDJQhQgifgg5kfdH7Qq8fN0CNjcpUc/HAYxN1gXdOz9nPfboV6L3xPV5V+rCqgCqgCqoAqoAqoAqqAKqAKqAJXUeDyCc+jbTH9B6H+cdjxl/XX//DPXdXUQYWA0aTXtVUBVeCnUKAbinTNALbfstCWiULkmg2gUED98ACVvT0U3r1F82gfQekUQb0IL6oBccvMdjb4xPSot7wjcPDDHVrqvioBvKmGNvJ1n6Tmfi2C3OcQhkzPzGBtdRWPHz/G888/l5ZYhCArKyuYnZmVtlksvvqBP1Lx9ac4K/oZd1QBm+HggIjLCqHj4yx/Jk6Dvf09aZG1t7ePw8MDcYbQbUBnCIvuBCF8ds4QFuwF9jE75JIxby6OnxaApLM80nkedGzQ6UGIQeDo4AevLS7M8hAAsrmFtbU1gR/TM9PyHrnmPHvN2es/DTCGOfPuvpB21TjwQZ15HngO6Pb48ccf8MMPPwqQcuCjX2urYQBIwm0TWtv7dx/ng3NnTO6JkXWB+B6DRoAgi+z4DKZnlrGw8RBrnz7H9NYjxCvLEnaeb4UoMY+GYecCky1Qdp9t75lpQ0n6Dq6/lQ0zmnQdVUAVUAVUAVVAFVAFVAFVQBVQBe6jAr0nM1/9SPQvyLR26gC5+kjSd6oCd1yB/pY53gbZDisThsg0avCrZbTyp+IAqe69Q23vDcL8EfxaCV6rbjJBpFgrc5TbrVhSCrSBhy0RJq2zBsvUDUA63mGL1Cy0skA7PT2NRRuU/tnz53j27JnkhKyvrUtRlu16NB9ksOYf9RrJpdEJINJZIQQatVpN2l8VCkUUCuc4OzsTFwgL8gJCuJycdDhDWJSvVc13Zl0AACAASURBVKuSQyGMI32NcCz3gYC3fT7SOTuurRWhIWEHHVaEGoQchB2EHvyeC1+jy2NmekauPb5HWs9lM+Y6S++47d2UXM/2te47US93SBqC0MlRLBZFYzo+fve73wn82Nvbw8mJgU/Vak005vv6Xe+DtO7Yz448jc4ZMgn0sBkl0gyQ98SIzwZkebkxYGoOs+tb2Pz0Cyw8eoKxtQ20pmeQ9z2UAFQRo0HHh7g+UgAk+bhOpXrdwXXuzm1fKbp9VUAVUAVUAVVAFVAFVAFVQBVQBd6HAgpAblN1BSC3qa5uWxV47wpcKD0me2TaYUXIxi1kwyZQLaORP0X9YB+VndcSkt46O0FcKgKNOvywBWZ+mLZXbHxvbCBS/zOd8ZO8EPNdqjf+AB0uAyDdrbNci56lxUU83t4WJ8hnn30mbhDOTmfLHhZ1CUtGbcXz3k+X7sBPo0AXAElCF1zB3jkz2OYoiiTzg06PSqWKYrEgbbAIQo4sCDk6Ppbv2TqLkISttAhBmq2WvJeFej5zCVsthFEk2+XCYj8XF7Q+qGjfLVAabHC8u/wL93WQCZDNZKU91VhuTK4LBz4INpjrwWuG0IPtrQhA0u2t6AghMKFLxG27u3VW9z53ZPt0QSDuf6/WYdSlbgPO2WIsyfn4/nt8++23ElJP8FGrVRGGUQKSXGbJZVCl36BqAxDrA2F4uax8ETOYzI9IjkaAMOFHFCPwA2RzYxibXcD4+hbmHj/B2qdfYHzjAZpTUyj5AU4aTZTDEC0PAj7YKitxf9BZJ+DI3Unbe9v/7v3TXCb6KaqAKqAKqAKqgCqgCqgCqoAqoAqoAj+VAgpAblNpBSC3qa5uWxW4owoYdiHJHvARIYhD+K0GvHoVKJ4DJ0eo7e/h7N1bVI8O0TrLw6vXMO7FyDJDxDlCbAAwy4KRF4NNfziR2pUR+3tQOoW51AGSaiOUbuHDoqxr1cOZ6wQgDEp/8uRJkg/i2mK5Au0ouQR39NTpbv0ECqQL+q6dFaGFZIY0m0nrq2qlgjKXUkkcC+eFguSDsFBfOD+X7+XrQkGgCNejo4TOEhb7uS3nMiFgcSBklEOUrJxsVlwZhBUEHG7h+J+cmhTIMTc7h7n5OfM8Nyc/E2eHXeju4NfO4eHaW0mLKzo9bDh6L3jRvb+Drrd0GLdz3VCX05MT7Ozs4IcffxTnx6tXryR/hS3HqF8aFPEz+d50u62rX9+uEZa5K5pHup+fCz2XtHIDgKMYUSvC2MQk5pZXsfjoCda++Bkmtx4hmltAbXwc57GHchyjGsdoipPNbJ+B5+YuaRx15sF+gsPeMUcZIbquKqAKqAKqgCqgCqgCqoAqoAqoAqrA3VdAAchtniMFILeprm5bFbijCiSNf6TgxgheA0GCKES2UUO2XETz5Bhn796htL+L6sEBokLevNZqIBNGCGz7F9byQi6IBYKY0uFohbxBAMTJ2KvAyUIti7d0fxB+sB3W0ydPsLm1ZfJBZk0+iJvBfvUi6R09mbpbN67ABUdDu0SdfJZzcDh3R53tsqpVyaVgsV6AiIUhfOb3/HmlXEa1WpXgdbbZ4tf8OZ8JRCLrbjAh20SLnQ9X8HfPBBS8BpyrgxBEwId9npqeSqAHQ8sd+CA85MJ1CUwc8LjMNdXv2unWaxAA4e0hjAxMIgDi8RNy0OXx6uVLfPf99xJyvr+/LxpSJ+rd3eqq+3Oufm07IJEGIeZO5m5lAsLQPh8B8z5y45heXMLyw20sbn+C+WfP4S2voOgHOI+Bcx4fQYlng84t7CAAIQgxIEgByI1fwLpBVUAVUAVUAVVAFVAFVAFVQBVQBe6dAgpAbvOUKQC5TXV126rAHVXAtayy85pl5rFzg2TDFsZbDfiVMlqFc1SPDlDYeYvK/g4ax/vwSkWMNUNkwwgZFvIcAPFigSCs57FFTPrRBiLdrWWMF2VYANJLTr63Ix9kcRHra2vSHuv58+cCRTY3N8HiL2fJs8A7sEB7R8+b7tZPpECfcPL06DXRDybTI93OikCEiwtGd0HpLiy9ycB02w6rxdZaFoIQBEi7rGYraYvF7TgIclmAOcc1F4IM97VrW+XyPvhzfu1+7oBgum1WGq6MovSFtl3u+u/KBEnrxeOlM+bg8FBgBx0f33/3nYSds5UYX6NmokFkwMNlgIOvXdiPfoEZ9vZkXu50f4gDhNtK4IeBIII/CKR4TJkMJufmsfJgC8uPtrG8/RTZlXVUJmdRyuZQBFBh2HkUI5RbHD+j7fawRwMvTiMQ00JQH6qAKqAKqAKqgCqgCqgCqoAqoAqoAh+jAgpAbvOsKwC5TXV126rAHVXAdZs3YEK62yctWDKIMBaHyIQt+PUamoU8yvs7qOy9Q3X3NVonR/CKZQS1BrKhaRhDBwjdH6Et4EmP/I5j7/6+UxhT2GyDkGFlcwVP98wZ4iwCs5XPg40NfPrpZ/jk2ScCQZhvsLCwIK9xHRaANSx9WKU/svUGARBb2O+niiv0p+GIy/voyP1gLgRhiW2r5eAJXSCt0IAUrp8GhByzDloQ/HHhWJaF32ez8rM02OB73HJVyHHZCBgEQPhel6XiHC+EHAw1p+vj5cuX0u6KIIQ/d+3AerW36pWR0p1Jkuxr28CR/lHi6mjfo2xrKgsppE0Vz7HLBJHflKS3H7ITE5hYWMDc+gZWnjzF3NYjTK5vojk5g+PIQyFiy6sIDWa8CDjhfY3pSea/dtKHJx2v2h6QdIbSR3a96eGqAqqAKqAKqAKqgCqgCqgCqoAq8NEroADkNoeAApDbVFe3rQrcUQWM78K0nPdt13uDQViRM7kgfhzCi0J49Qq88hmi0wPU99+isvsOxXe7aOXPkW20pBWWzJj22gU8brP9MD3ze3TWTwKHrwtA3GdxOyz8ZoKMtPZhu5+V1RVsbW3h8ePHePbJJ5IPQhgyOzeXtMW6o6dJd+s9K3BZuPegXeuGc2ko4r5mnkSUcpB0rMPWSXE77FtK8J6BhOklnc/h8zWb19END24mK6P3UfdrgZVem1CDbcAODg4EeHD58ccfxfHBAHk6PlwbsPT2hskccZ+TaN5x9+nc5/R9yNyXHJRw+R++wA8XUi7eOLnFMWslh/nVVWx98TkWtreRXd9AODOPSpBDycugFHuog64PAz/MDY7ODwIQP93sSnYq8Z7QSWQhsnpABl1Z+roqoAqoAqqAKqAKqAKqgCqgCqgCH6ICCkBu86wqALlNdXXbqsAdVcABEF8AiMveNQCDQeaEIG6adBA1kWtV4JfP0Mrvo8pw9LfvUD86gVcowqvWEDebQNgCJLOAwcSdN24vZs5IutmMKf+5xBDTIubqDhAnc1IslYKlBz/wMTU5iaWlJTzY3JRskO3tJ3j0+JFkhrAtFvND0o4QFpT1oQpQgesAkJtQsJfbQa6cAQ4U99k/1f53fI7kg5vAeDpY2OqKuSj5fF7gBx0fBB8EIPya8IPgg+s7mNPPpdINlbo17gYg/WBCkvjhHBji1KDhg40A6WYzWDgmuAiy8McmMD41g+m5eSxubmHji88xsbmJ+swcypkczhohSmGMBjy0zMAxcec27JwAhHdadw9MfvGyd0HeLuXeK46Vy/b6JkaVbkMVUAVUAVVAFVAFVAFVQBVQBVQBVeDuKaAA5DbPSQqA/LrHX939Gmjf5i7ptlUBVeCnUiDdgoVXe7shVvt24COEHzXgt6pAo4ioVEDjLI/G0RFqe3toHB2idZpHXK4gCJsQ2CEbNo4S11zGOU7aLV9SSMQCEANCrvZIF2F9z4fnG6DCdkBjNiSa7a8IQ9Y3NsQJ8snTp3j48CFW19YwNzcnIITrdz+GLThfbc/1XXdWgXSlepid7Gqd9b7HzW0BkL5gRtwSBn4QfDjHB1tbEXgw54OOj6Ojo54ZH5Q47VRxkne3uBoIQvqcKwcX3J2HrfoEAst5Ni38Qp/P4F0PiALkpuYxvbqJxa1HWHvyFFPrG4jnFlCfmETBz6AMD7UwRjOGwA+7KdkDi3XbX3X9lmXudu1fcoWXDAVArn6fHGYY6zqqgCqgCqgCqoAqoAqoAqqAKqAKqAI/tQIKQG5T8UsAiP6BfZvC67ZVgbuggDNqmO706VJceu84J7olc5u9uAGvVYNXryLM51Hf20F9fw+1vX208qeIy2V4jbq0z2IJEaDzwwSsS1MZe8dpR//aUqRnA4KvAUCkdGgL0OmZ5KbGSFeKJzPM2RqLzg9CkKdPn0prLLbIoiNkcXFRMkK4DsOi2U5Lc0Luwkh9T/ugAKSn8K5VVxpMEHow8L1SqQjcYJYHQQeBB8EHMz749fHxsThCuL7LKemGHoPA0fAApLMVnzkY047PwF9zTwqsA0TgB7lHJkBA18fEHKaX1jG79RRzD7cx/+gRvLlFFIMMivBRCGNUJeiczjmzZQdA2qCXn2nveMn9r1tW98KgBli9Ggm+p2tDP1YVUAVUAVVAFVAFVAFVQBVQBVQBVeAGFVAAcoNiXthUCoD8y6C/vG9zP3TbqoAq8B4UMC1azExl9/9uN1LzkhF5DmgQgrTE6ZGpVREUC2idHKO0t4PK/j6qhwcIz8+QadQQtJqAF8JDCI95IswVSX2W6b3vwAeffckSualHryKqZIT4vgRFT4yPY9o5QtbXxQmyvb0tzw8ePBAYMjk5KTkh7dZaRpXkxnmD+3tTx63bef8K3Jbz4v0fmdmD9PG5oHeCD7a52tnZwY8//IBXr18L8Njf3xfoQTcIc0CazabAD7njpPJMrnNsFx0p6V8cja+t7bYwmUTmjtcOIucaIbM/eL2PT2J2eQ2b259i4eE2xje2EM8topwZQznIoOIFqHoe6rGHluS4pOEx+1jZz7MtttzdtROKpFuZDfuLrgKQ64wTfa8qoAqoAqqAKqAKqAKqgCqgCqgCd1eBYf8uHPYI9O/HtFIKQIYdN7qeKvABKtAGIN3gwQUDm570kbSzihAL0IgQIEI2bGKi2UBcLKB6fCjwo7y3i8bxEbzCGeJKGVGrBoR0hLTEFRLYaGHXHMYAEF8ChuVnrhXWDWrtiqMdbXRYAKUjxPMwMTlpHCHr69IWiwtdIfye7bKcI2R8bKwdmm7Bx6CZ6jd4GLqpe6TAhwxAosi0uCLIINBgfgcdHXR8EHaw3dX333+PN69fY//gAGdnZ0nGh3NUOfjhTul1r6PeAMT5MRwAcRAkkjZ9pJhy/+G9h9dzJgt/fBK56TlMLKxgfuMhNp4+wwzhx8IyKrlxnDRa4vqowZO8DwITOj/MtlIP6y6ROCX743QG0sXjHvYXXf0F9h7dBnRXVQFVQBVQBVQBVUAVUAVUAVVAFRhBgWH/Lhx2k/r3owKQYceKrqcKfOAKdAKQTghiyoYuHNiEoxOEsK0Vl0wcYSxqIdNswKtVERXO0Tw9Ru1wX0BI7eQQteIZ4moJmbCOLNf1GCvsio/8PAdAbLf8GwIg3TPUuwuu8r35obS4Yrsr5n9MTU1hYWEBq6ur4gIhDNnc3MTGxgZWVlYwPzcn7bH8ILg0iLobunzgw0gPr1uBO5YFMvIJsr93tTMznH8ilmBzQo/z83McHx0J5Njd2cE7Lu/eSdD56ckJCl2OD14TvVpdpeFHv2yRkfe/fecSYMt+Vy7WnO4PL4oQx/Sm+Yj9AHEQIDszi+mVDSw8eITlx88wtbqBYGYOrYkp4/zwMihHQC0CGrFt8EfHSLp3YGpHTes/+3COkC6vXdtANuwvuvoL7OhjQd+hCqgCqoAqoAqoAqqAKqAKqAKqwH1QYNi/C4c9Fv37UQHIsGNF11MFPnAFLgMgPHQHQIwDxKIPfu2ZXI9sHCMbR8hFIfx6DTED0k+PUd7fQeVoH5WTIzTPT+GViwjqVWTiJoKILhK2oXEYgmHlvmlHc0MtpfplBPTafhpW8PWxsTFxfSwvLwv8YD6IgyDra2tYWFwUUEIQwnVdi6x0cVcByAd+4Qw6vPsMQFLww7W3IvRo1Buo1qrtfI/DQ+zu7WF3d1cWuj8ODw8FjNAZ0m5z5a5zI1r39ZZuL3dzfTjT+DaCZ+9XJvMjNjcyL0AU5BCMT2JsdgaTy6uY3XyM2c1tzGxuI5hbQNUPUIGPUuyjFvtoyeIlmR8Ru10lYyEFPOzP0gDErGmyQNxDAcigC0lfVwVUAVVAFVAFVAFVQBVQBVQBVeBjUUAByG2eaW2BdZvq6rZVgTuuwCAAIgVLu4jvw+MSI5TCn2lgFVgIEoQtBM06vFoJUekcjbMTVA7ZGmsf1f1dhOd5BPUKgrAh7bBYiGQAsXg/mAVwCQDpVxjtmxgS27nrXYXoduHRzmi3r0uJ1lhCxBGSyWTEFULIQRgyNzcnrpAtApGHDyUnhC2y6Arh64QgbO/jIIgCkDs+8G979+4ZALnQsksQZSwQgzCjVCrh5OREQAddHgw059cMOWeLK+Z/0BXCEHS2xmKbrM5txozF6Hh0u0Hkxe6Vkgu2zwlLttl1JxC6yiMw2NY09KPzzIBX3vf87Bj8iRlMr6xibXsbcw8fYWJ9C9HcEkrZSZSDLOoeW135CJGRxn9yA2S7K8tQeC+U8HPZj1S/q45EJXcHNcfQ+5417C+6OoPnti9d3b4qoAqoAqqAKqAKqAKqgCqgCqgC70eBYf8uHHbv9O/HtFIKQIYdN7qeKvABKjAMADGlPVNKZLsXxhe3CEJsMY8QJBPH0hIrw5yPqAmvVUNULqGeP0Xt6ADV3XdoHB8iLOQRVUrwGlX4LeMGERCSAJDeJULXiseWGTsKiT0Liq4AfQkAaRdo7cxsk10sj3TxljCETg8HQdgOiwCEzhC2yaJThBBkenpagAnBSTcQ+QCHjh7SZQrcQwCSzvYgyCDQINigo4Pwg62tCD+4vH37VtwehUIBtVotAR79HFzdjiy3XgcEcRChh669AGjndd8NQNxdi437UjAkBjKZLMbp+piZx/jiCmY2HmD5yTYmNx4A88z6mMRRK0YxApric6M7LQMfAXzppmUhiABhC0A6E0BSR5D+BfYyf8uwv+jqL7B641EFVAFVQBVQBVQBVUAVUAVUAVXgw1Rg2L8Lhz16/ftRAciwY0XXUwU+dAVi05LF/X/vw22HCcs8ai9Gy86rFseEABDjBJE++3EIcGk14DVNW6zo9Bj14wOU9nclML2RPwEqJWTDBjKEICYK3bbCspYTy0JMj32DYNJzqbvDhS/su3OBdAGNUU4pP49whu6OtCuEsGNxcRFra2uSD8IWWYQhLjh9dnZWYEjaFTLK5+q691yBewRACCe40LlBmEHgQWcHgQddHnt7ewI7CEHy+TyKxaKAEa7L99Al4rbRPmsXHR+CJKwucr/h/wR82gvdrJC6+NvtpfoBEPfeNnixzi7rUDPJRQZSiA/E8zE1M4vVjU0sbm5h9uFj5FbWEM3Noj5B10fOZn0Y54dpauXDjwP4MZ/bAIS7K4aQjjZYvX69Mvp2xaR3DfBhf9HVX2Dv+Z1Bd18VUAVUAVVAFVAFVAFVQBVQBVSBPgoM+3fhsALq34+9/kL3vv6HX6dqDH0bywyrsq6nCqgC90EBoQvdnek7d9wAElfAMxiCDhBTHDStqwhAWBx0DbNMe6xIGsf4zRr8SgmNs1OUDvdROTxA7fgA4dkJ/FJeAtT9Fp0jMQKPRUZjxZDN+Swwmp4z7ULmxf0jQDFZxF2lUr5Veta0X7t4d+sur7bXSCxydutRxCBnwPcDTE5OYH5+QdpgEX48eLAhMIRQhO2y5ufne7pC2GKrZ/uf+zBedB+HU+AOAxCX60FwwWwPtrgizCDYOD09FdhB8LGzsyPP/N6BD65L6CFXerfLKtW+qm+YebKORa68mNzllnaAOCeWhQvtu49tmWevd2ln5RHCCk2Re5HgWnFmWPzB1nTZMQRjU8hOTmNmeQVrjx5hbnMTYxsbiGfnUM1kUPI8FEOgGnloyt3LN9sk+CDojX14dIDwP7mfmAB0uT/1fZjXFIAMd9noWqqAKqAKqAKqgCqgCqgCqoAqoAp8vAooALnNc59qgfXPfQCIwpDbPAG6bVXgTihgQUivfbFzquUlkwyQtMJP0InL8nDv51oSOIwYAfM+Wi3E9RqalTKaxXM0T4/QONpBbfclWidHQLGCTKOFCQTstC/Aw2SOmMB1zt924CWZzU0+Yh0sdJ/IvnUXI/sAEAN05IN6zMw2YMfuhjlum1bs6rf8lu4OtroaHx/H1NSkwA4uS0tLAkIIRdgmi0CEPxNXyPi4tMjyg0CyRm4q9P1OjCHdiYsKtAnaT6JOX/CQ+nSCD0IMtrgqEXrk8zjYP8DO7g7evHmTBJoTepTLZQEkBCV838Vsj4sg5NIDTcVk2MgdixYvRGgkV6jkDrn8Idd2jxke4sYQRgrfs1DRQguXVdSi72NsEmNzq5hZ3cTC1ra0vJpYXUQ0M41yNotaEKDleWjFkIDzFswigFfOn80nknuNL5+Z3B+s0+Ryd4e7zwwaApeBlO736u9lg9TU11UBVUAVUAVUAVVAFVAFVAFVQBW4XwqM8jfhKEemfz+m/yr3vv6HNABp/4HfL7JzFKl1XVVAFbjjCgx5n3UAJKkN2uZZXfm/AiIcRpAmMhI+HAEsotariEtnaB7vor7zAo2DXTRPzoBiGdl6E0GzBS80mMPNsI69CPyPzhNmkJitGwDCQqhAEwEgBCWph5tJnsw8Nz+w88QvaUtjfS/2/QZUeF0ZzXZb4ghhcLppk8U8EOaCsB0WW2MRhtAlQghCV8jszAymuvNC/ACezxZg+g/THb9SRtu99wRABIQQIsYmyJwAg7kedHoQahB8sNVV/uxM2l2xzdXe7h7e7bwTxweDzQlI+F65znxfFrl2eozRYcCLvNddT1ZFt6kELHap6/BkSAiSajUV2Oue175pncclgO8FiP0AUeDDy2URTI5jbG4JU6tbmF5/jNmtbeSWlxHOTKCaCZAPm6jxXpNwUHNniDxmf6RvDwaC8IbkmnbJy3K59oKoow2T9tpD3oj7RKlf9VP1faqAKqAKqAKqgCqgCqgCqoAqoAqoAu9bgWH/Hhx1P7XOlP7zXgHIqONH11cFVIGBCqSbSUnxkyAkaiHTrMKvnMM7P0Tz5BDlg0NUD45QPzhCXCgi17QB6bYFVuRFCJk9QkeILTnKzO/YQ+Dab3kxWCht/5NBYJH+B8S0wrLNa1LPvQ6j7QIxr6Zxjlu/7SKRTj5ShPUEgjA0nRkgk5OTAkQIPghF1tbXTWbIgwfSJos5IjPTM+IioZtEIcjAIaUrDFDAtbiiW4PggyDDtbfa39+HWwg+2PLq7PwcxUJBwAjXdW2u0tkeNwXmkqsq5QTpPpyOjlj2Wk9f1w54OveX2Tcfnp+BH+SATA6t3BjGFuax9HAL8w+2ML3xEMH8Murj06jlcqj4QBUxagREcYwgMllGDo123kfcHrYdIck+JwBEh6UqoAqoAqqAKqAKqAKqgCqgCqgCqoAqoArcVQX6tMByBb/08109BN0vVUAVuOsKtCfCs9AYIRu3kG1Vka0XERbOUDk5QeXgANWdXYQnpwjKZXj1GuJWA1HERjb2P0NR4EngOoPXbQscyzbcTHEHLC7MTLdhxC7TpN0Kq1cZNk3JewEQvqd/Ky3JJvD9pE3W3NwclldWjDPEBqYTiiwuLGJ2blbaZxGYEJ4QohCIsM0WF22XdddH+PvZPxc+TljR7fRgUDmhBt0cDDCns4NOD4abcyH8kEDzahXNRiNxexgOYMd+V87HdY8yuYr6TGzpNS9FGuBZ9iCZH9bxZVNEJNgcfoDM2ATGp2aRnZ6DNzuHyZVVLD56iOm1DWSXltEcn0Ih9lGMY1SiEHXCD7mX8D5CJ5nNEKHLzHN3hi4LT/d+60Sa6w4Jfb8qoAqoAqqAKqAKqAKqgCqgCqgCqoAqcOsKKAC5dYn1A1QBVSCtAEuLQRwhiJrIhHUJSY9rVUTFc7ROjtE6Pkb96Bj10xPUzs7QqlYQR014cQiPrbUIP5grghgZC0IcipBwdilemvncHQaQ5AcmL6TtBOl1foZxgLQBSAdIsW4Qt1U3e945Q5wrhM4Q5oLQBUI3CLNCCEdcXghfn5qaStwhBCE3NRNfR+T9V8DBD+Z5sLWVZHqUSgI86O4g8KDbwwEPl+lBMOJcHi22pONiW2YNamU16PVBqg4CIMk10754zHXM69U5yByogIeQ7ar8DOLcGCbnFrC8sSmOj5kHmxhbXoE3PYvW2DgqQQZlP0AFQJ3vsxlD7hcgAhAXoC6flwCQQUekr6sCqoAqoAqoAqqAKqAKqAKqgCqgCqgCqsBdV0AByF0/Q7p/qsAHpoAUQQVchBKQHsQtAzQaNXilIlpnedSPj1A9OkL1+BiN83PE1TIicYQ04YVsj9Uy70UkIERqo8nMbRtgfCGzwxGRWwQgdkZ4GlSwFZFbeCqdK4Rh6Gx9xUyQxaUlyQlheyy6Qtgyyy2EJAQhzh3C99EdQqDinCHu8xSQfEAXi9T8Y2nj5tpasaUVgQfzPBr1Bmr1Ggg0mOdRKBTkmc4OQg8CED6fHB/jNH+KSrkCAR5RlLRr6x43wwCOYdbpdxaGBiBsJ5fKG4niSGCmAZoWcGay8McmkJmcRm52HlPLK1jc3MIsQ87XNuDPzKERZFGJPRTCEJU4QgOQgHPncEk701zgOV9L53x8QCNKD0UVUAVUAVVAFVAFVAFVQBVQBVQBVUAV+CgVUADyUZ52PWhV4H0pYAubkgFgIAhY3CTIiFvItBrw6lWgUkZYOEfj9BTNkxPjCMnnUT8vIKqVkQkb4iAJOAfcBp+bwHQXkN4rtPwiAHEtrC52shnNAZIOQu6GEK6AnVbchUpLeHrA8PSstL6anJoU2MF2WGyZRTcIF0IRtywsLMhrXM+1y0qDkI7Pt3d4g4h6B1i/r5Ggn9tfARNizoJ/jDAyXswaPQAAIABJREFUIeZ0bdDhUTgvCNDIn+bl+fj4WBwfBB+EIGxrxfUIRugMYXsrvj/J9EiNg8uAmYnLuV4IWzcs6QdAkk+RC9GDz/ZxsjAEyAS507XBFneh7yP0MshOzWB2ZQMLG5tY2nokLa+8mVmEk1Oo5sYFfrS8QIBHM47RglkYbt5GoEi+N5/MFn1m0e5WeoWqAqqAKqAKqAKqgCqgCqgCqoAqoAqoAh+GAgpAPozzqEehCtwTBdoAxBQcZY47GHLOrzNga6wWglYTYFusUhFhPo/m0RFqR8eonJyiWTiDVy3Cq1fgtepA7MqaYi2xpUuXYdDVy98WdF0LrA5w0aHgKADExbK3N+AKy4NmywsciUyBl48gE4i7g2CDgIOgY2F+Xhwi/SCIc4bwPVycO0TyQ3yTH2ImvZuQdnWJ3I1LxY0N5w5K53g4lwcBRr1WF5BRLBWlvRVBBzM9+EwIcnJ6It8Tfrj2VnSIuDHlsmjS533YMXABYLhskA4J2zk4aVxi43aSNdNXlET5yPXflaJjxynhh+f5AiIEgEQR4sCHPzEGb3wC3sQkJhaWMbfxCPMbjzC3sYVgbgH1XBYVz8d5xIBzvpX+MDP+DWY19xsHQAhDBIjY43IAxLTE0ocqoAqoAqqAKqAKqAKqgCqgCqgCqoAqoAp8CAooAPkQzqIegypwTxRoFz7b5UUpSLpwcxtw7sURvLAFv9mAX6vCK5cQnp9JS6z68TGaJ4donp2iVTpH3KiafJA4gi8AxEEQ2xdLJrI7SNEVWp4KVTcFWbdf1wMgw56OpL1RGEmRlrDCZX3wmTAjl81Kq6zxiQlpg0V3CPNBCEfYJouOkPTCllnTUyZQfWJiHNlcLtlud8usvvv5gThHhivgu/ExvEPGbXdYkNCtszvvfCbsoLtDcjwqJsejUDhH/iyPk5NTMLuDrg9+71weDDevVWuoN+pJnge3Q+jhgEr62G8PfHVeTx0o0NixEtDhgIc8iwPMLHy4zA1xKiWQjtSC9wbTsio7PYmplSXMrK5gZm0Nk8vrGFt6AEwvop6dRj2TRQ1AzQPqMegtM5YwoX/mcwwAaWNPF67uVvAYhi53AQUgw97DdD1VQBVQBVQBVUAVUAVUAVVAFVAFVAFV4K4roADkrp8h3T9V4ANSoBuAtFvfuJnZ7YNNwtJDtsaqA5UKmmfnaJ6eoHF8iMbJMeoCQdgWqwI0a/DDBvyImSKQxZUxGfLs5n+3y59cwZZDY0IT87AelZTqSeOeVMnWvdwNVkY7We1COOehe8atYR/uNZnB73kCRoJMBswAcQ4Rwg6CEAapOwgyPzcvgMQsBoTkxsYEovB96QwR2aYNV7+QJ5IqHF+10D+aGje/9jAApAMUyAAYPPe/FwBxP0tndrjsDkIJwgmX4ZHkeDQa4tog9CDUKJfKKBYLODs3Tg+2t8rnz1AqllAoFsTlwbBzBzuGBTG3c/56w4+0C4RAIQ072pkbLgfIogfPEydGKDDUh+dn4AcZ+JksMmPjyBHmLSxgen0V0+trmF5bRXZ+GfHUAmrBJIqhj0pE8BGhSdDh2Iu7BzhDmA1UT67apGWeue5lfxV+3PyFqFtUBVQBVUAVUAVUAVVAFVAFVAFVQBVQBd6jAikA8usezb4HF4Le477rR6sCqsA9U6CXA8RSBzM32xYuTacq6+aI2RYrgtdqAY06vGoFKBYRnp+jnj9F9fQEleMjtAqn8MpnCBpVZKMIQQxZ+DDtbyKErgmOZ5IA3OIaZSUQRGaOuwe/JpjodoWYfUy30Rr1dDhnSruQ3QYg6U9P2lf5ftLGSvJDMhlxiYhDZHwcExMTshB00ClChwgBCUGJc4vwe8KRdLC6a5vlgtUdDBnaMTLqgd/y+v1aj/VsTSZwzJ5dCz+6/zG8ABC6sjFkFEg7s0jaNYUMK2+1EuBBhwfBBUEHMzoYVs6FLa3cwp+LC6RalYVghFCE7yVAITxJZ3ncsoQDNn8RfpjrzF4NNF0IX/TkGszY1UPPZHDYhB5k7JXFE0Bo0eI2ggyQmUB2cgaTswuYZbj5+gYmV1YQLCwgnplBOD6BRnYMdS+LOgLUY1/eS9eHtLXq+NWl8/cY4zjrumot+OAxjIZAevza9H5PjH66KqAKqAKqgCqgCqgCqoAqoAqoAqqAKqAKdClwCQBR+KGjRRVQBW5WAQdA0s2m5BPa3XJMcdIWpc1LsRRTpZs/21y1Wsg06ogrFbQKBQlHrxwfonl6iPjsCCidw6vX4TWasq4XhYjjCBEXIhCPz20AYu50zgFi22el3CNGgdsEIObzzaPzvusK7+mfck0WxJ27wGU80MlBgOGeCURmZ50TxDhF0kAkDUHS7pCxsRyy2Rxyuaw8Z7lNu13nGHEh7ulckWRfuxwUt+M+uHxcDg1AUuMsrb7JII/NOOxapMUUQ7np6OAzwUQYiitDnB1105aq5p5rNQEbhBl0cHAh9Dgn/Dg/T4LLCTzcNhzs4Pf8vAvuHJdZMcCtMiiD5upXdyf4c9+ZPA0DlOSqiQyEzNqWVwIo7GDmFWWuKgsWMxkgl0MwOY3szAIm5pcxtbiC6eVVzK2tIzu/iNbkFOrZMcn5YMZHLQIahCfwEHkOY9rOV5ccnNuH5KqzwNM5xgY3wEoDoKurqO9UBVQBVUAVUAVUAVVAFVAFVAFVQBVQBVSB21cgBUD+Racy3r7e+gmqgCpgMwB6CeGMF8nNyIIIBylYWiUECcIQfqspGSGoVRBLRsgpGicHqJ8co3p6KnAkLlfgNWoIoqYBIQJA6AMxnhBrOkmhB/NJbJ/Fh/muXy4IX7ueA6StQW8AkjhDUmIlpVcX6J4qhrtCOVd3GSLZbAaZDGFGVgDJWC6XZIrQLWKyQswzXSHT01PiEKGDhN9PTU4ZZ8nkZOI0ca20MgHhiAlavwBFRLreoeu3DUWSwr9zanQBg3S7KjmLKUeHcXLEAh7CyIAO175KWlg1GsapUauJS8M5NQg4pJVVqYQS21mVy/Ia3Rw1ujosCHEOD4ISAR22NRY/w0GtbujSrdeo+t08CLkIQIzzwrSy4zOvDT+KEweIuabS7eQMAok8Hy0/g8zkFCYXFzG7to6FrceYXllDdm4B/sQ0wuwYGpkcKn4WNS+DhuejCc84RgSRthFixyXb4ybTC120wYe97ntfjnZrne4XvaGrAqqAKqAKqAKqgCqgCqgCqoAqoAqoAqrA3VZAAcjdPj+6d6rAB6lA2wnSeXjdAIQtdGxJ0nTvd4VVsLAaIROHCMIWAoKQSgmts7y0xaowLD2fl+D0uFw0kKRZRdhqIA4biOMWELNk6wKZ06jD5RY4V0h3O6z0Pt8UAOl9mgcVrvsVwvm+tHskDU34c9c6y+WJEGi49lmEHgaATGHKhamnQtjdeuIaydlMkZyBK4kDxWaL+EEnHEmDkrSrQRROwZL0cY1S7O+XwwHr9EhncrivXXB4+lnARLOFRrNhXB2Nhrg6krBy26Yq3apKMjxS4IPwg6CE7yHsaDSbSUusFp0dcdzh7LjqMQ9zgxg0jobZRteVmkrTSIeKm2uULitqziWQhU4QxotzCSTjI8jkEOQm4I1PAhNTyM3NY3plFTPr65h9sInc4pL8vBlkUQ2BCpfYRz0O0PIITsQbZnLOR3xcaHEm7zfXu2zOZQL13fbtXvcjHo6urgqoAqqAKqAKqAKqgCqgCqgCqoAqoAqoApcooABEh4cqoArcXQVSACSJSfdYqJSmN7LQEZKJQmTCEJlGE6hWEZZKaBbO0MifoJ4/QY1LIY962QSm0zniR6Fpq5Wel+5a4cidsRcA6ZbqbhdCGZ5ujqTT5SAggsAh5dxw7a0cHKFjRNpfMSTdNyHsbIlFWOKAiXOPEIq4HBJ53Qa1M3zdha5ze+mvE2CSdo/Yr3u21uKBcJ/tszsT/aCHc20I2AhtCHnYzuUg2CDoINwgqOBzL9Dhcjkq5TKKpZKs60LInTsk7RBxOR0OqLBdlrTNYtsy276Mr5nDMA4Zt9zWhXjTAMQ0uTJXpIyvJGS8DUDkMwUk0LVF9OHDizPw/RyCzDjGp+cws7yCqeU1TK6uY3xpGWPzC8DUNBrjY2hkc2j4gbg9GtLqykeT8INXrccr1wCQjvZ5owroXFSu1V7ybI6rP1u529f9qDLo+qqAKqAKqAKqgCqgCqgCqoAqoAqoAqrAh6yAApAP+ezqsakC91yBOLbtbaSQb4qO5icRIEHmpgFOACADD2OxL+2xUK8hqpTRKp6hfs6g9GNUz05lCYvn8CtlePUqolYTCEN4zFngjHybNSKz1y+0wOol5t0thMps9q5Q73bYeru0290Oqrswz+9ZvOemfN/kjBBmEHS44HWXIeLgB8EHIUgagBB+5MQxYtpxuYVgpRvIuJ85xTtagfVoq9UrqyMNJaSdlW015RwdhB3d7o5uCFJn2yrmedhw8nQouYyRLniRBg29nCv8mdvXtM7u69u6XG8DgCRAMrlQTLg4H+ICidlCzGgUBBlkM+MYG5vG+MQMxqbmMTm/hKnVNUyurGFM2l3Ni+OjkcmgFEWoxjHq8CTjI+QCX5aIyNK6P+SzLKZoJ4+MqGIKdhoYmqCV1D2ge5t397of8eh1dVVAFVAFVAFVQBVQBVQBVUAVUAVUAVXgg1dAAcgHf4r1AFWB+6mAKzGG8BBaABLIbPK2AyRpvsPiPHwEcSC5A4ha8MMmvFYdqFcQ1spoFguo5U/RPD1BfHyM5lketdI5WrUKPDpC6CCRdj0RPDtz3RSx2+HKF+eEd86Ed0pfoSvPrZwktx89W/6kArSHDQ13TgXXyqodim4gRhC0s0DS65jXDDjJ2MyQdMssd/AEFS67hM/OOeHyMYR9cdL/BdcEw8pTwCc2GR5ukUK5/Zlzfbig8cSpkVo/HXQeShaICT7ne/jcodcVck56gahbGQA3vVELBgk6BIAkgecWGBrqJiepRYDRigA/g9zEJKbnFrG0somF1QeYW93A+MISMD2D1sQUarkx1DM5NP1Asj0acNCDHi/CD0GeCMX5wYe9JmU/zON6AMRc2QaAdqb+mE/rfigAuemhpdtTBVQBVUAVUAVUAVVAFVAFVAFVQBVQBW5LAQUgt6WsblcVUAWupYD1eUjhsyWtjzxkbPaHaX8lccu2+MknttihF8SUQz0vQoAIQdyCFzYR16oCQcJ8HvHJMRqnJyifn8rP4moZXq0Kr14TGIJWS1prsRhqCrru0V0K7Q1A5G3XOvrbfXOSrCIz6TvbY13lk9sZ4p2oJckh8bxUSLovAIOwJO30cIDC95lRkpX10wCEXxtd2brLtY2yZ9t+bLfrohvs8PuO1lh2m0MdM8egzRJxDiGzQ+0zPUpeyVCfeadWYksrCxwseDAAhK29zLmhFn6QQSY7Bi8zhjDIIRifwvjsHGYWV7G4voW5lQeYWlqBPz2LRi6HShCgAA+VGGhEMVrSOcsBDtfCzXyCfErqwro2/Ehf2dKmy4wv9//9rvp26kk3WrxTJ0x3RhVQBVQBVUAVUAVUAVVAFVAFVAFVQBVQBWxPGSkpfP0P/6J/yeuQUAVUgTujgJtj7RpdsTCZpUNDWtTwp6b4Kl+ZYAjJGiAaCT0gsknrnDNOVwczP4Jm00COSglhqYBG8RzN87yEpzfzJ2icnKBVLAC1KvxW036WdR2ki6XJ120AIjdQW5x1Ie+XZwikpTZr9guH73tSkuyF0U7bTQOQfp/e7dQw7Z8MM+h+rYMzubZGsr5Z3KP9PvMTEzVh1nEAgvCk38OBllHaQg0CK6Opf3trD/uP+P9r782SW1mydD0PACR3e5rMLGUNIyXTq8w0AU1Fc9KbbpqGoKuusl40ApnpVTKTqUo3m7P3ZgcgZKtz9whEIAIgQILkx3OwQQIeHu6fO7r1Y62/nxk09nfJrwjWWWky9nrZpE1aZ0eQqw+f0uef/5A+/fpP6dPv/pg+/U6u/5Bufv5duvrya0o3n9Pj6jrdL1fpdtHo5a5p0qMIHGYbUkxFcsm7OG+fXZFAnkbVvWXayP/wa0zQn4aVoyEAAQhAAAIQgAAEIAABCEAAAhdAgAyQC1gEhgABCOwSqIvMiOQhIcllK5fiAyIih5XikePlG/omgKwbKZdjAVoJXsuxq5TSlYghYn6+fkiteIDcfk/bb7+pAPLw1/+U7v7939LD3/6a1t9+S+2tmKXfp/T4mNrNOjVynJfHCgtmO7t8Az4MoUPIGPoeeQkZl8Cyfds8xh7fd/dw8/S2iFJEe1vuRnFfQgAZEh7qDBFdQZlPJWj0S0WZ+FGXuiqB+VrQEAHkFNkYU30cIqJML+bTWgyJH315YCiePxbjrwu/ReqHCk2RhSNrsVikdrlI2+tlaq6v09WHD+nD11/S19//MX3+/R/Txz/8c/rw6x/S1c8/p8XHr2m7+pAe0ir92LTq8XGXUrpvUnpcmKSpY3EBJB4L5snh2T8hMCqqU4kfoVvK5rNHdhTCCk+T4ZWJZ6inrRtHQwACEIAABCAAAQhAAAIQgAAEIHBeAggg5+VL7xCAwBMI9EOMIoCYXGD3iPSgmSCVACIBTM0AiRCpCyAS2hQhREtbtZvUbMQnZK0lr5qH+7T98SM9fP+W7v7x9/Tj739TIaT921/T9h9/T+vv39RYfbV5SFfbTVolcSbZprbdpG2SS4ggFjwVIWbRLqxck4xYByiDj0I+Uc5JR5RSu9RjigDio59ICcnCy95MkDrE7QKNr4macp+gBNa+JS4iQmRzFAGjf1wtgNT3RdaH3GaZIt2wfd/IfUy4mBI0nrBVX/TQMSlAtl1+HPSo6ePIH0876xDigoqN3lDEj61n8IgguVhaqbLPX1L69Q/pwx/+s/TzH/85ff3DH9KnX35Ny89f0+PNx7S+vk6Py6v0uFilTSuPHDMzX0tpO3+sisePziEyffJjQW/Mj/fIEiqrfyoRxIVILfFVRMn9dezm5tu86Nbg5BCAAAQgAAEIQAACEIAABCAAgXdPAAHk3W8BAEDgcgn0Q4wlYBulpyxA6lFaFRHknm02R7a/S0jTgqlyMUEkymNtU9qs0+bhIT3c/ki3v/2mJuntX/+/tJHyWP/4e2q/f0uL+x9p8XCXFo93qV3fp836IW23DyqEWEkuy0IxAUQyT0wE8ehuSk3YOcfMzLdEL9rW5xOOB3sFkJJ3Et9UHw/J5pwPPcNzZYDEzuoLG1NCxHDJq7FchbJ/pzIyps57uY+E/SMbkgFyBlX4deTHgbfeMfwufHP2h5YVS+a5ImXFFsu0XF2nq+sP6frmY7r5+Cktfvpdan//x3T9T/+cvv7xn9PHX35Nq88f0/bqOt02Kd2mlG63KT22KW23TWqlzJSamTdpq8JHo/pgXwDJeyc/JordyukFEHtUlEprnVST17otGDcEIAABCEAAAhCAAAQgAAEIQAACeICwByAAgddJoA71Zx3Xp9It3lPPr9xThJCcUaLfcN9quav28TEt7u/S8vtvKX3/lh6//6beICKEPP7jb+nht7+lx2//SI+339L2QfxCHlKzNWN2dQ/w4HJkrNgYVJrRLJBcSEiyRFQAWWUBxCWc7LAwuD659JX19NoEkLE9NyRQ1Nkfr3Ovnn/UtQASQkJ+hGQxMIQvu6fKc/BMELullJ6SfdWq8LG4vkrLmw9p9elr+vjTr+nL7/8pff31D+mzZHp8/TXdf/45PX78krY3H9JmtUpr8fRoUnqQ8lZNo9keW92kng2lqRwmfsRPR7zLtadiPPmh3YO5M/MnwJ4W2J7QOYdCAAIQgAAEIAABCEAAAhCAAAQg8EIEyAB5IfCcFgIQeAqBsVyHqSBm/7vyVT/ZND2lpXiGbNZp9XCfmoe7tLm7S5sf39Ljb/9IDyKA/P2ven3/m5TH+i21P76n9v4upe06pc3G/ELUM8R9Q7R0UynlEwKIeA40aZkWKoJYBkiU9zI6I/N8JwJI3yPkKTvmLR+7s6sr0/iYt5WP0hpPZV9FTSnJWpJScc1SS1stl4u0WC3T8mqZVh8+pOsvX9L1l5/S1ddf0s0vv08fxd/jl9+nm59+Senjl3R79SHdLa7M06Nt08Nmkx7brZeikwwPEzu8IFy1FMOP19bFkp780a98VomElKN6y/ubuUEAAhCAAAQgAAEIQAACEIAABJ5CAAHkKfQ4FgIQeGUEhgQQu81ECfsOfPYKcTFDBI1m85gWjw8p3d+m9ON72nz/lu7//vd0+9f/lH78+7+le/EKufuRNg+3KT3cpbS+S4v1fVpu12nRtGnZiLAi5bH8THo6zRdxv5DwDJEMkvIt/SHAVjLo9ZbAGts0/QwQBJCZD69eEpTuME0N8n0UQofv8eyZ0lgZKsnOaJartLyS8lY36ebmQ/rw+WO6+elr+vK7X9PP//TH9OGX36XF559S+/FLerj5nB6vPqi3x/1ile6bVXpsxNujSVoMzvd4frTpL7XY4feM6JVZAMnjHuOgkxwXCmfioxkEIAABCEAAAhCAAAQgAAEIQAACb5cAAsjbXVtmBgEI7BAYFkD63hGLRoQKEyI0K6MRqaJNq7RNSzFPf3xI7d1tevz2Pd3//W/px7//e7r7x1/TowgjUhbr7ltq776lJBcRREQ82WzSUitgWamtiFGbr4k5gMQ35BfZ7H0wbOyeCQggbHAjEFYxXYnBRBDd22rk4aKZayPNYqmlrZqr67S4/pCWHz6mq09f0vWnz+njp8/p+svntPrpa/rwyy/p6+//KV1//SW1Hz6mx9VN+tGs0m1apNuNZHw06VGFj1JUq2NUX2sdOTPFRQsEELYwBCAAAQhAAAIQgAAEIAABCEAAAmcmgAByZsB0DwEIXBKBrgBiwkf5BrnFir0ckBqZmwBhJXysXZO2Wt6q2WxSenxM7f19aiXzwy/b228p/fgtrb/9LT3+4/+zUlnf/pG2P+7S8n6d0uM6tXKs+I2owOKm7CKyuHdIvnZ0ESfOoz9LBoj0PlVC7Li1VIaeGbCvh1NngEwVRpo726l++nPq9zt1/NxxDOl54dwh15JPFFXTZL9u21ZcZ9K28Yv/3TaLtJIsjy8/pU+//JI+/+4P6eOvv083v/4u3Xz9OV19/pLamw/p7mqVHq+u0/bqJm1XV2m7WKZNs9Rsj7WIHq0+GlLlfuM7KJxEyoh1nL7f7dYoCTe0I2qHkn07hgyQ4x6RHAUBCEAAAhCAAAQgAAEIQAACEHg/BBBA3s9aM1MIQCB7anjZq9430msBRLMypDRQliiiTFYlWkhAdyuCiHh/PKT24V7LXzV339P2uxim/zXd6+Xvaf3te2q+36X29j6t7+/T5uEhbdcPqd08pma7dt8Q6UsyTSyYbQWydsPnx5bAqj0VNETtkfciBMXZdkPyvSpLB+2lLOBE+a+Ro88pgAyNf67wUK/AXA4DBZ9Gmc0dx5AAYstoYt1C9qNsDhHsmpQ2iya1q2VKV6uUVsu0WK1Ss5Ksj5t09elz+vTLr+nTr79PH3/3Typ+LH/+NS0/f02NZnpcpR9tk27blB7alNZtsvJWIQjKOcLYvLGdqifNmSD+Z+xhH58JHwggBz2AaAwBCEAAAhCAAAQgAAEIQAACEIDA0QQQQI5Gx4EQgMDrI9AvgWWBWNNBqtC2ZIHo5KQUlpenylFwF0/cgyPpd+ylrpAbn283aaV+ISKG3Kb2/jZt7m7TRozS//E9Pf72Ld3947d0/+239PD9t7SW2+9+mHDy8JiWm01apVaN2MU7pGuK7sQnMkCyt3UuP+Szib/DELsjgFjfXvSr+r3KkbFKShnVVOB+JxPiuQUQDchbIL4vXFhGgs15KmPDu8krPnRM3VNfRio5Rt1HTJy3Foi07xHvi10pzCamc9m2ablxAWSxTO3VMm2vr9Li08d09fVzuvn6JX366Uu6ETPzLz+l668/pesvP6fFp69pK4LH9cf0cHWTHpbX6XGxTOu0tAwPzfKILCjfIU3Jh9L9ouOtLjsD9X2sYy2PwfH9QwbI63tuZcQQgAAEIAABCEAAAhCAAAQgAIHLJIAAcpnrwqggAIGzEBgSQNwnoT5fDkBbBoh9u96+aW8hYAsAbxspMdSmVoUK8wlZildIK5dNWrbr1GwkO+QxtXf3qf3+QzNBTAD5R3r49lt6/P5b2nwX75AfaXt7m5qH+7R6FM+QRzt2u05tu0mpFd8QKzYUkoQF8OX8PvgI9Msd+r8HxH3kmh2gAXYXcfTaTSG8iyKARHGurgCix1cB7qEMFeuq5JvIWfVMzyiAGBqn1Yu0Z1yV10q9/P1dUgsgY9syBLPONspM7ZeuCBOZEEXw0EwcyeLQkmu1t3dXBpOSbPqzWKSmWaTFYplWjV9W12l58yEtP35I6dOHtPzyKa1+/qKG5h+/flXh4+rz17T89CUtP3xO26trNTG/bZbpNi3TXVqkO8n2kOyntnamkdJwNqi8f3Ihq1oE6Qtk/f1aJjYtgNg+Gv6pV2lXGjrL0wedQgACEIAABCAAAQhAAAIQgAAEIPDqCFQCyF9GIghT3/F9dXNmwBCAwLsmUD/VDT/t1aHVEEDsO+nl+VAFEJdCIickRJBFk9KybdUdYSGiRSulrbZpuTbfkI2UwNLLXVqLmfrtbXr48SPdfvuWNt9+S8tvv6UkwoiYqt/fpu3jfWo3D2mxfUhNu9GLlDtahjAT8eeFxPzF+0FGtk1pKwF1t1j38kQ6hxA++gKICgY201zoy0WVLLLo3rEZhxwUWQjdcHX92uEtRwSQOuNhKPthLCNibBuXIks2ov4q9wWQ6CdnYuRSTzHTriQytGt2BZDIYugKRnaukhMiosJiqe4dqXVfGP3dtBBbD18XWQORwLZ60CI1q2VaXd2k65sP6frj5/Thi4gcP6XPP/+SPvz0U1p9/ZyaTx/S9uNNam+uU7q6Su3qOiX181ilbSMA9JY9AAAgAElEQVSeHov02CzTWr09lmpo/ih7O/aN7vpq97sIYvMoIpk9OmqCpYWlWNV7Zs4TUOE33rr0O6dH2kAAAhCAAAQgAAEIQAACEIAABCDw/ggggLy/NWfGEIBAzwukD2QnYO7ZH3WQ20KvUQqoBMhVBPFSURIeVi8PiVenZN4e21ZN0O2yTpvHx7R+eEgPd3fp7sePtP32La1++3tKv0lmiJTI+pbW9z/S9uFHah9vU1rfpe3jQ2rW67TcmLAi5tImx6jltWWMSKjcBZCFfJPf/Uw8bq3314F4i8BHCSzJZTHhwMofFT+HwqoKPg9mUlRpKXHSCQFkTOg4RgCJcPtYboCG16s7Q/pxDO51UbI2ym+x5t1dUySCet6+Y5xPfYT1YtkfC/HqENbbrRqXG1mT09JimdJilRbL8O+w6+X1dVp9uElXHz+mm4+f0vXnr2n15Wu6+enn9Omnn9P1ly9p+eljaj9cp8erZXpcLNK6WaSNCChqYJ7SZttqpsemEVFF5Lqliityn5w//ovyVpYBImOVERbBw7xAdDI+xVqCciVnTy7H+BPS1BcwyPzgyRwCEIAABCAAAQhAAAIQgAAEIACB/QQqAeRfepGEfvAKlBCAAATeEoHDg6clHFtnFYQM4jFgRxTZEfUz6UK8RTS6Lb4jIlS0+q3/rYgh8u1/8f94eEgf7+/T8u42tbfiH/I9Pd5+Sw+3v6WHH/9IDz/k+lva3N6mdCc+I4+pXT+qofp2/agls5aNZYio+NKmtNxaGa8S8LfcldS4rXWFos4AiYJbW59EyQIJ8SPC+FU2iPqmWKC89obIt+3ZQiIGHCp2dLoLz48ozRTj7pVRyh4dZv6iPyX3xf6ucz7CdN4kr66nSDne+GoWRCU2FTeZumUuYuYntxGpIJFaNRwX4WOhQseHtPzwMV1JhsfnL+nDl8/p5otke3xJH3/6mm4+f0qrD59Sc32T1tc3abOSLI+r1C5XabNapvVykR4WTVo3TVq7+JFlCsks0SShKuOn4wPjIocLH2WVQwocz9KI/a/MnPOUnPGWnl2YCwQgAAEIQAACEIAABCAAAQhAAAKXQQAB5DLWgVFAAAIvQuBwESTC5WW488vwaIC/Dq57YFgCxHL7smnS1bZNH9ebtFqvU3p8SO3DXVrf36b13TcXQL6l+x9SHus2NXd36i0ipbT08iDZIfdpsX5Q35G03qTFZmvm2JIpohkhliWSkviKWKZIlCiq81hyCSz1OjE9o9Cq81/6ckElALg5di6h1K2j1VnxJ4sfOozwyvDwu455OOyuLb00k02vdj+xoRWZx9JF5D9hMSSCmPghzYoAVMQPSwmy8mOL6rJSoaNZSKbHIrWS7bGSiwgfN+lKvTw+pcWnz2n16XO6+fzFLi6C3Hz9rBkgzdV12ixX6a5ZpAcpYdUmFVHWIqY0ScUPWWnJ/lBtJch7WbTdPS23RE6LpzPl0mhxX3093EMuIIYA8iLPbpwUAhCAAAQgAAEIQAACEIAABCAAgcqT9U9/JgOEDQEBCEDgcAKnE0AkQL5MTVpt3XRdRQvJ5tikZvOgJbBa8QNZP6bm8SGtHtcp3d+lxx8/0vpWRJIfWjLLzNW/q6/IVrJJHh+1ZFbabDRDJLVmrt60kjEiniIa2u8U9LIkjiIoSKw8Vzjy8l8hEXQKgWWvETPQloPMfD2uC+Ep74+D16IjgDRWumvQA8TXTIQnFZ/sIsJA5DSEUJXFjkoAUREkhBAXSlQAiYvoS1FASqD5pVGxY5kaKWe1vEnN6mNaXt2k5dV1Wt3cpKtPH1Xc+PzTz+nDVxM7Fh8/pc3Nh7S9urHMjqtVald+uVqm7UJ8PCzDQ8SPdZQt8yycepyS0dP9ybkwnZtrwSonf/T8b2pz8r6MmLOetJSW/BwrNB68AzgAAhCAAAQgAAEIQAACEIAABCAAAQh0CJABwoaAAAQg8CQCpxFAcsA8iXDg4oF/W38lpurq6fGYFipcbNNyu01XWzNVF/FDzdLFVP3HdxVAHr5LpsiPtL27S8uHh9Q8PmpGSVo/qqF6kiyRx/uU5PfNJm03j2mztct6s07b7cZKdNWOD1qiymCZ70iUNyo+DyVzYOHlrLyMUmR/eFA8xI+TZH7k9asNwyvxpl7fnPVhY64FEHfd6L5IqtDRmrl8nQUivhkLy6WRi81ykZbNMl0trtJqeZVWK/PuWKzEt2Ppv1+lxdVNaq6lbNWXtLhxEeTDTVp9/KACyKeffko3X76k1cdPKd3cpPXVdVovVurhIWWsROTYNJrDk9atlMyS0lmS8VGcXXSNer4bQ9kw9W11iTedj69ZEUG6pcFM2hjLsKl1DwSQJz3FcDAEIAABCEAAAhCAAAQgAAEIQAACRxNAADkaHQdCAAIQsBDw3G+47yuBpabTUh7JnDs64WsLzEuwXrI1turnIR4fS7lNRJCNZHdIVoeUvTKho13LZZ2a9aNlgDw8aLms9v5ey2q16jHyI7X3t6l9uE+P97fp/v5burv/nm7vvqX7h9u0EW8RzRCxES2bRQofEy2jtDUBoQgJkRfgXh5NZIHI6KWZCSbxwrNYmEgi16f6MUNuL2glZaXE7NvPq+fwcmNRAqsIINUy5uwOEz6yDNRYloxkgKj4sWjSRi4qDC3Tcnmdbq4/pS+ffkqfPn1NH6Vs1cdP6erDh7S8uU7La/P0WH34mJoPn1P74afUXn/UjI7tcml9LRf6+1ayPJZy+8qzPMSkXC4+v0pTCKEqynPppCvzmVzaLB9TZIuufNGVQMLLpKxYyeew32ovnO4KVqc/1dLSDwQgAAEIQAACEIAABCAAAQhAAAIQOJgAAsjByDgAAhCAQE3gdAKIpVcUAWSntFAu1+Sm5jnU36aFCCMaHpeSWf67GKFvxQNkk5rHdWrvxVPkIaWHey2d1d79MCHk/j5tHn6YAHL3TQWQh/vbtHm8T9v1Ws3ZQwRRc3UtzbVV0UXuS5ttauLigoiFx933wsWPzXaTtmL27iKIih8iHoQAUpmSH7fHek4eIoCoTtOKVmMh+zinkg6XDrnTRZuFZHaIJ0ejvhx2bZkvjf8uf7ciVFwtUrtapna5TM3qOq1WN+nm5nP6/Onn9PHT1/Th4+d09eFjWn64SYub69RcrVJzfZ2WNx9TuvmUtjef02Z1o+cTEeWh3aaHtk0P261nczS6osWkfGG1t3zc4TsSUoQlbETdKRFveobtlQASx4Rc5HQce5i+uIyhx5moEhlB+8SPWDtEkON2MUdBAAIQgAAEIAABCEAAAhCAAAQgcDoCCCCnY0lPEIDAuyRwGgHEo/NVALrA3PVYsPJExWRbSlJJqNwuJoT4d/RrXwoXL0zAkOyQB788aiksKY21XT+kjWSPbKRU1jptHh7T473cLmKHiB6PabG+T+3jXdpKlsjDfdreP6b24TEluYgvyWZtgsh2a2KJeq+v0+PjY9pInxsrr9X5qTJDnraNQgQxY3ETldyLZGHZJsvFMi38Ilk3mg+xWGipqnS1Sularq/S4vo6La6u0lIv12klt8lFSltdXaV0c2WZHR8+pNW1eHncpMXyWi/N4iqlhWV2rBdNWi8Xakguf0tmR7u8SuvFVdo2WtxMy2i1Ir5IeautZMoIhVhhI6J/ZePyOltD7t0tM6U7s2NeH+1sz4b3ST8LJM6di2j1BJBytj3lr3TEYwWynrbCHA0BCEAAAhCAAAQgAAEIQAACEIAABOYSQACZS4p2EIAABEYJzBNBatNvDQ+7CJDFgPDXyOcpJYdKODmEj2Iubs0l2GzCh13Hj9l761GS/SBOFY1ljEhJLTVY367z3yqkqGght2/T9nGtAsgmMkE2j6nZ3Kf0KOKH+Y5sHx5Tey/G7Gv1JElSemuzSQvJHNlIya6tHv/4+JDWaxFBLBPEkhXcP8T9RjzRQAc/HF4fWYTaqEKzJkT8WGh2iZYek2sRORZSqkouq7Rcikix0LaNZnFcqQDSXsv1VWquRfC4dvHDrk0AuUqN3r9SkUQMzFUs0f6Wads2aeMX8eV4SG16TG16cO+ObaN5OiZVtY1mqEiWh2XCNLovIrtDyp2VvJZw9TAy484a3fu77WKvFgGk9FQfV/ZZnChnmORz765QN+tj3uOCJxYIQAACEIAABCAAAQhAAAIQgAAEIHAuApUA8peBWMpB4adzjZF+IQABCFw4gfFQ9O7A5Xm1bh/f9vdkhXyAfXs+WpYjogRSNxgeXiRF/BBpIQoclbal5JELJZE5Itkh6jNigXEpdSViiNaOkswPvV0ElG1atms1ZJdsEMkSSWsTOlbiFSLChpfIUiFFS2VtNfPjQQUQyQDZplZuT1YOy5QQO68JIDKWjo3FtCASmR6qnNQCiAkLUWorMj/0erky4WOxTGm5VPFCylm1SyuDtZXsEC2DZfdJO/t7ofdrxoacy0WUfN625FbILCXzQ0zKxbg8TNN1tnJs6D8uUAljLcgVXiU9ASTuDwFkeOd1X7t3BRA7OmziO3u0JyTZfdZffZfnF+1s7470krN8Dnl8XPhDneFBAAIQgAAEIAABCEAAAhCAAAQg8KoI7BFAED9e1UoyWAhA4AUJzA3wxvNqLyTtJYY0hl/99FtH0LmEo0PYkIO63+y3W7pyR7fvfiZALnhUgu8qiNjtljkiF7HEsKyOFJetCCYprTTDxIL3KmiIeKIiyjZtN5v0uNnk7A8VPuS+jvgRWQluA+/m6zn4rhOo2EllqzpPxEUQERbMtMNLX0UGiJqVS0ZIyQYx8cOyReQiYoaanItg0cq1CBUuF4hgEYXGtE1rbcRjRHJZvGxVlm58PGFO7rPNKyWZKboKemApaZbn6+wjA8TKX5kSsSuM9bf/mAhSSxcjGRp5I9Z9KOxeUa59OShF2NuXq/KCD1pODQEIQAACEIAABCAAAQhAAAIQgMA7IFAJIP86N4L3DrAwRQhAAALPTWDuU3AvKN0Z5lBAe7hcUumlm1sS3eWj/G4VGuz/7C8S4oXG5EWs8PtLdN4PlhJP1UXP4aJPzlzxTJCcO+HiRz/PxcaXX7o8K6HLpBYsrHU/eN8VSDRzw31Coq0MpxYscj+St9ITILp+JkWSqfImhgULH3YkSux87aBSwOr78ort/Z7CHAFkeI8Piyu140wcty//ZO5+fu7HGeeDAAQgAAEIQAACEIAABCAAAQhA4D0RQAB5T6vNXCEAgTdGYCgsXgeeT5PJNzeUPXU2y3OoswhKqN3KX9V/VxkptR9IFmR8KftpM3XGhjcJWajOqIlT5TN6fadO1o2WsqoFF5dr+hP1TA1pGXd1JZl+Ls+8bZgTPnoLME8AmXeOoVb16YrUVM9ujgBy/Pk5EgIQgAAEIAABCEAAAhCAAAQgAAEInIoAAsipSNIPBCAAgXdOIOsXVYaGIfGySy5WlByJEmpXM3RvW2cg7AgKVUZKZKWUM8hvIVrY7/V9Ha1E9RbLTNEfTRKxomFaOqvzUwSMITGozvSIw6bEIBvXXGnp5TZWVwB5uXFwZghAAAIQgAAEIAABCEAAAhCAAAQgcAwBBJBjqHEMBCAAAQjsEDhWAOnLAFbCykpQlR8XJyItonLN2DleD4riWfJ7V9hQcSKX5PL7XQDRI3sCyJBg0538hNwxkgDyGgQQtjkEIAABCEAAAhCAAAQgAAEIQAACEHjNBBBAXvPqMXYIQAACF0CgeGAMCwE7CRW9MRd3iZKxoQJIeG2IwUhkS2QBJCzeK4vtrMDsFqIaHFnVvtFzDP80bcdqfbRdnc+issqcNJALWD+GAAEIQAACEIAABCAAAQhAAAIQgAAE3ioBBJC3urLMCwIQgMAzEegLICF45OpSkwkSJjDEvyF3WCaI50kMCBSNG6er2KD/1AWbZogW6t3R5IpXYxkZcwSQrnziziEIIM+0AzkNBCAAAQhAAAIQgAAEIAABCEAAAhAYJoAAws6AAAQgAIEXIVA0DZc+qlSRKufDxA2rW6XjlH877h7i57Hjp9G1W983Qfc/L/pJv6/K5HysnzLGF0HJSSEAAQhAAAIQgAAEIAABCEAAAhCAAAQGCCCAsC0gAAEIQOBFCOwKICZs1CboRfbIqkc1VhdE/IAigtQlsEbKcuVe2pIBktM4euWwik/6IKfcmoyPF9lHnBQCEIAABCAAAQhAAAIQgAAEIAABCIwRqASQv/QiPkRy2DYQgAAEIHB+AiKEaL6GGpFXAsjoy1C5I0pf1S9g5fcm7M93JhEZJJ1MkvNPlTNAAAIQgAAEIAABCEAAAhCAAAQgAAEIPCOBPQKIjAIR5BnXglNBAAIQeJcEIhNk0XvJGTcR7zYMD5LdzJH9r2ElT2TcAP1dLgiThgAEIAABCEAAAhCAAAQgAAEIQAACb4RAJYD8y0gGCCLIG1lrpgEBCEDgQgm0boI+pbvXpa3KVMYFkOnpmlMIPxCAAAQgAAEIQAACEIAABCAAAQhAAAJvkQACyFtcVeYEAQhA4FURsJeiKIE1PPRappibATINAQFkmhEtIAABCEAAAhCAAAQgAAEIQAACEIDAayWAAPJaV45xQwACEHhjBOYLIN2J9zNA5N5DilqRAfLGNhLTgQAEIAABCEAAAhCAAAQgAAEIQAACTgABhK0AAQhAAAIXQaBpmqPKUQ0JILUIMiZw5BfAi5g9g4AABCAAAQhAAAIQgAAEIAABCEAAAhA4NQEEkFMTpT8IQAACEDiKwKkFkKMGwUEQgAAEIAABCEAAAhCAAAQgAAEIQAACb4YAAsibWUomAgEIQOB1E0AAed3rx+ghAAEIQAACEIAABCAAAQhAAAIQgMClEUAAubQVYTwQgAAE3ikBBJB3uvBMGwIQgAAEIAABCEAAAhCAAAQgAAEInIkAAsiZwNItBCAAAQgcRuAYAURfxFp7KTvE+PywkdEaAhCAAAQgAAEIQAACEIAABCAAAQhA4DUSQAB5javGmCEAAQi8QQLHWaCL8IH08Qa3A1OCAAQgAAEIQAACEIAABCAAAQhAAAJPJoAA8mSEdAABCEAAAqcggAByCor0AQEIQAACEIAABCAAAQhAAAIQgAAEIBAEEEDYCxCAAAQgAAEIQAACEIAABCAAAQhAAAIQgAAEIAABCLw5Agggb25JmRAEIAABCEAAAhCAAAQgAAEIQAACEIAABCAAAQhAAAIIIOwBCEAAAhCAAAQgAAEIQAACEIAABCAAAQhAAAIQgAAE3hwBBJA3t6RMCAIQgAAEIAABCEAAAhCAAAQgAAEIQAACEIAABCAAAQQQ9gAEIAABCEAAAhCAAAQgAAEIQAACEIAABCAAAQhAAAJvjgACyJtbUiYEAQhAAAIQgAAEIAABCEAAAhCAAAQgAAEIQAACEIAAAgh7AAIQgAAEIAABCEAAAhCAAAQgAAEIQAACEIAABCAAgVdPoAnFI6VU/ZqaP/35X+q/U0qNTzauX/3cmQAEIAABCEAAAhCAAAQgAAEIQAACEIAABCAAAQhAAAJvlEAtgMgUyQB5owvNtCAAAQhAAAIQgAAEIAABCEAAAhCAAAQgAAEIQAAC74KAKx0lraPZlwFSZ32QAfIuNgiThAAEIAABCEAAAhCAAAQgAAEIQAACEIAABCAAAQi8RgI7AohNosoA+UtVAgvR4zWuMWOGAAQgAAEIQAACEIAABCAAAQhAAAIQgAAEIAABCLw3Ak0bmkabzT1qF5DmT3/+154HyHtDxHwhAAEIQAACEIAABCAAAQhAAAIQgAAEIAABCEAAAhB4bQRMAAnxoxZB5NZWTNARQF7bojJeCEAAAhCAAAQgAAEIQAACEIAABCAAAQhAAAIQgMB7JbCb+WHiR6lxJfIHAsh73R/MGwIQgAAEIAABCEAAAhCAAAQgAAEIQAACEIAABCDwKgk02fujm/2xaEpJLJkYGSCvcnkZNAQgAAEIQAACEIAABCAAAQhAAAIQgAAEIAABCEDgtRMwwaLIFlOOHXa/CCCNW53LsYvG+hABRDNBvEMEkNe+Pxg/BCAAAQhAAAIQgAAEIAABCEAAAhCAAAQgAAEIQOAVE+jmbfQn4qKH32ylrkrJKxE/RPioLwggr3gzMHQIQAACEIAABCAAAQhAAAIQgAAEIAABCEAAAhCAwOsh0M3sKF4d9QzqW729XhUBRISNyPAQ4WPZNGm5kMvCf1+oECKNtB0m6K9nizBSCEAAAhCAAAQgAAEIQAACEIAABCAAAQhAAAIQgMDrIlCLH91sju48SjmsbOXh5bGK6CGZHlbiSsSPlYofLoCoCLKw8leUwHpdW4TRQgACEIAABCAAAQhAAAIQgAAEIAABCEAAAhCAAARekkDr2Rgxht1MjrFiViF8FDFEW8afVUdRyqrJfh4meojQsRCxQ8pd+fVyYbeL8KH+H70BkQHykruFc0MAAhCAAAQgAAEIQAACEIAABCAAAQhAAAIQgAAEXgGBvvghQx4vZdXP+gjPDhdCokSV9mEpHSXLY5GWyxA0RNQQgSOZ6CEiSPwtxyzMAD2bn/c4IoC8go3FECEAAQhAAAIQgAAEIAABCEAAAhCAAAQgAAEIQAACz02gyBj2W4ggIXz0r3MKRj5QfmlTatvUNCaCRAkrzfQQAUSyNyKLQ8pYLRZptVzqbZoF4pkdepweb/1Iv5bxEddmjl7/IIA8947hfBCAAAQgAAEIQAACEIAABCAAAQhAAAIQgAAEIACBV0AgZA8bqskfRfTo+3m4h0dkc6i44QKFiBQiXkjJKhE+NGvDMjcWC8v2UCNz+X2x9GvJCvGyVi5+qNiho+hf7Dz9HwSQV7DJGCIEIAABCEAAAhCAAAQgAAEIQAACEIAABCAAAQhA4LkJiORRiyCRYWE+45UAor+aShEeHuHTISJIiB2rpQgdlfihYkh9ERNz6ycs0UNECRFGhY6mZJYUJgggz70/OB8EIAABCEAAAhCAAAQgAAEIQAACEIAABCAAAQhA4BUS2BU/wqdDxA8TQdzDQ7M9rFxVyeawrA4TOMSsPKXlss7+8GOS3WbZHuYFMuQ3UjI8dgWQXenDcJMB8gq3HUOGAAQgAAEIQAACEIAABCAAAQhAAAIQgAAEIAABCJyOQM87Izqu/TY860OzOVz8qLM3GhU7wsPDy1lFdsdCxA7z6tCMkMq3Q4UKP9+wqXoMJsZYrrNQ0g5LIAggp9sh9AQBCEAAAhCAAAQgAAEIQAACEIAABCAAAQhAAAIQuFACY3kSMtwwFvesDjcej4wPMyu30lVLF0DCxFxKXYnwoV4e7uNhXh6WzSHtRPwwlcNKV1mVq0rQ2De0TLMvgFSZIgggF7rnGBYEIAABCEAAAhCAAAQgAAEIQAACEIAABCAAAQhA4BgCE8KBCg87AkIpJmUZF8XLIwSPKF0lJalU8FjIdZNWcq2Ch2RxeOkqz/LQ8lVe8ir6kd71HOHZ4ecbG1cMdXxafk8IHvHngAG6nvZPf/7XWdrKMew5BgIQgAAEIAABCEAAAhCAAAQgAAEIQAACEIAABCAAgdMR6JSJGozuVzd61kUtdITDuHuNZ9+NMDZXscMzOdTPQy4ufOi1e3pYdod7gGhpK/PwyKKHix02c8v8CEP1rgDSZbNfsCgCiP6WG1MC63Q7jJ4gAAEIQAACEIAABCAAAQhAAAIQgAAEIAABCEAAAicnEIH8YTcMNQrXwP9uOagylL4YYCWnSumpRjM67GIm5SJ4dAUQETrEx8NMzc3c3MpZmehhJaw6owwxJA+ka6Jel9nKGSG9oeZZ7TcDUeEjiyl71oAMkJNvUDqEAAQgAAEIQAACEIAABCAAAQhAAAIQgAAEIAABCBxKoC9cdFUAEx3sxypbdUUQKzXl98svLlTItYoW1SU8OnKmRwgdqVWDc/P1KJfoO2eNuAATQshQ/kX3tvKXen/IgT3fjh1JZ48IUg4t5buGaCOAHLoHaQ8BCEAAAhCAAAQgAAEIQAACEIAABCAAAQhAAAIQOCmBCORHiafd6H8WIVz76JiIe/aFiRyWJ1KyPNy3Y+FG5iFuRBZIeHhUWR05y2Mgq6PSWXpCTAHSNlV1qopT0zcrPzYDpCf+jC0FAshJNymdQQACEIAABCAAAQhAAAIQgAAEIAABCEAAAhCAAAQOJWAeGd0Mj9JHycCwEliReRFihBmQW4mqRgWOhXl1LL2MlYodJQvEylpZpocZlke/MoYYh1/vpHdU2RwDqR86k6HsDU/86JBBADl0o9AeAhCAAAQgAAEIQAACEIAABCAAAQhAAAIQgAAEIHB+As1gpP+Q85rwkS+acVGpAi4amMF4eHA0WqYqbjN/jiYtl3JZZF8PEUFM9LBjrSRW+IGYGKICivRbl9dSgw0TQkJgqYekY+0LHJG44lPPM/B2kviheSnDXuUZ2GwPED0iuI3zJgPkkL1IWwhAAAIQgAAEIAABCEAAAhCAAAQgAAEIQAACEIBACAZjqQ6zCUW2xTYLFOHdkbNBROBYiCm5mZUXI/KSxWECiGR7iOgRpuVdH5CuYFBlcWRT89A12mSlqiqT8/32JLneVd/2PISS1jmJAOI27juE6lPM05UQQGZvMxpCAAIQgAAEIAABCEAAAhCAAAQgAAEIQAACEIAABOYQMJeNyoe8kyIxbQleZ1DkklONCQ5WmqrK9liYsFEuLnzIGMLzQ7NAosSVSSe1KXpf/AgrjpwFkstq2aSsB8sEOeZnTJqIjJm+CHJY5kcNfv/4yAA5ZvU4BgIQgAAEIAABCEAAAhCAAAQgAAEIQAACEIAABN4lgfDgUIkhx98r0SBTyWH9XDIqV47yslTRV/HnMCFDDcz1Wrw8FiW7w7NBrASWnSiXwgrRYnBVTJKwEYmw4Y08+yNXtapKcJnAc7gAsi8vo5QMGzIJGfEOGZ2Pz2XPLkQAeZcPUSYNAQhAAAIQgAAEIAABCEAAAhCAAAQgAAEIQJcan/MAACAASURBVAAC8wm4H4brASZcVEH8EBKyslB7e3hmRhYrokSV6SJa3kqEjqWVutISV+7dsdAsD7tdr72PjmF67ckxKlh0CkyNTjsyP3L5rfmAcsu9ham0ttWA+DGsh+w5eyUuIYAcsUocAgEIQAACEIAABCAAAQhAAAIQgAAEIAABCEAAAhCoyluJN0aE8KPQlGViuNF4NhkPs3G5LoKHiBshaOjvIoA0Ka3Ev0MMzOU2ET9yhoeXuXJjkCxMZKHDhRmvxzWsf8zP4ugYn/vKH6pNIIDwkIEABCAAAQhAAAIQgAAEIAABCEAAAhCAAAQgAAEInIzA/CB/yUAoORxRHKqqaVWNrDYD7wog6sHhWRrmxxEeHu7Todkb4t8hWR6W3ZEFENNNrNSVXnIaSW0uouOoRYjsz7GTS7GPwSF8ytQPFT/iyPGzHdvj2EbBA+RkDyE6ggAEIAABCEAAAhCAAAQgAAEIQAACEIAABCAAgUsjcFhwv1iE18H4oZJKpV/L+vBsC8/aEOGj+HUsUuO+HXZdl7Mq4ocJICZ4WOJIMT7vjEZTOSrPDkfelw/mywmHMYoVnt9/d08ggFzaY4TxQAACEIAABCAAAQhAAAIQgAAEIAABCEAAAhCAwIUTGBMtJjIBYlate3eEg3g/u6IJm3AXILR9ldnhHhwiZGhGh2d3rBYL/V09PKpMj0jqyH2EiKLnsYvd53kdXsNKxJYyo925HStMXPjinnx4mKCfHCkdQgACEIAABCAAAQhAAAIQgAAEIAABCEAAAhCAwDSBfmB/Kqw/dH8REaJ81ZAUkq23XdCQNIzsp+G/mQZRvDvcdsM9PKxEVZSqCuEjG5h7qasifkhfkubhAodndJQSW32T9F0BxEYz/DNFapr9+2iBAPI+1plZQgACEIAABCAAAQhAAAIQgAAEIAABCEAAAhC4AAJ1SH+fAFLkiTLoftg/vDnkupSw6vbaK2MVGR3ZtNyyL8zHo2R6aJmqyOaoSlot69JWKoiESXllXN4bZimfVduD90tuxUHHlaq6gIW9yCEggFzksjAoCEAAAhCAAAQgAAEIQAACEIAABCAAAQhAAAJvjcA+8aOea1/8GBJDak+OMQGkFj8ks6NJC5U6UlpUpaxUAPHsDv19YeKHlbiqS1pFFkglfEhnkt0Rpas8i6Seqed2VCKNzDVKbb21Nb6s+SCAXNZ6MBoIQAACEIAABCAAAQhAAAIQgAAEIAABCEAAAm+QwJDJeBECuhPOBav85vpvkxMk46M2EQ8vDTMOF0EieiweG5KtsYpsDvHw6JWtCuNyFUNU+DDBI0pjRY92Xjcxdx+Pti1m5ruLNzb30vLYvA9KYe1/qCCAvMGnEqYEAQhAAAIQgAAEIAABCEAAAhCAAAQgAAEIQOCyCBwqgLjKkCfRdeyIslLhZd64eXkphWUHaraHl7NaLhZJzMo1s8PLV2URRMtf+e0LL4sl19pDm0TgyOJKHlM1J88Aqb1FrNm0+FG3OnTNEED2E0MAOXRH0R4CEIAABCAAAQhAAAIQgAAEIAABCEAAAhCAwLsncKg9d1cIKIH7eUbobRuZH1q7yktYFd8NEUBUFPHMDPPzMEFDhY9lET9EAAnPj1IKywWT6njpUEfXRlaJ5pboTwgvuZRVCCBj+0IFmuk8j+kWfv4wbn/3+xABhC0AAQhAAAIQgAAEIAABCEAAAhCAAAQgAAEIQAACJyOwL0w/lpNQBJCuo0fpy36znIv+j+gLJm64X4eXp9LsDi1T1WqmR+3lYSWtLONDMz+8tJWZnpcyWiGc2DljFPZ7li1CBImB5RJYnheyV7mQwc+TNua1KpTIANm/qasMkKxdnexhQEcQgAAEIAABCEAAAhCAAAQgAAEIQAACEIAABCDwlgiMlXTqyhpdGSMyJzxLw8UHoRJHeY6FgjKPjXJPJE6IcCHZHOLPkUtZiVm5iyDi2VGXtwpzczM/t58688TKZZUxWQsXQLxhSewo2R9lNYuR+dC93VXfL23s3rtfSJI5defzlvbY6ebS/OnPfxkgj250OsT0BAEIQAACEIAABCAAAQhAAAIQgAAEIAABCEDgrRA4XgAJ4/JyXQkgWsLKDcc1oyMklBK+1nJWS8nosJJWIXYsJRtEvD4qAcSOjzQNqWXlYkUoGu7pEZ4hOyW5QoAZLW1VJI+QQQ6VOPo7ohw/HZ/P3idvZVudaR7Nn/78L7116Sp1Zzov3UIAAhCAAAQgAAEIQAACEIAABCAAAQhAAAIQgMCrIxAlooa9OyyfYvcnZ1u0UrLKWmnJKm+qWRqSzeEZHvK7ZTlUWRqS+eECiJazUqEk+mnt95w8Mlxoy8zMoyLVmJhTElBG9Q8vaTWd+TF/gecLIHWZrvn97285LbrY8XOLdJ1qXE/rBwHkafw4GgIQgAAEIAABCEAAAhCAAAQgAAEIQAACEIDAOyFQAu+RxVFC4pFLEUWlSimrOvNjkcyrIy7ZjDwEkOUyLZdF3CglqUTgCIFkYcdXlbLsHH35pR6Th+89fl8sOUYC+lUFrsHFPYMAYiznCRFlZqfaevPOiwByKt70AwEIQAACEIAABCAAAQhAAAIQgAAEIAABCEAAAichMOXB3fbi37vti3Kg2Rt5VHZgmIXnjAkvY1VnaSzdqFw8O7RsVXh3RFs3LG80+6OWA6w8lv4f5bH0z5ALwsdjVwCRgWUj85PmL4xnjzxtwaYqNL218z6N1tTRZIBMEeJ+CEAAAhCAAAQgAAEIQAACEIAABCAAAQhAAAKvnMCxAkiRN1zmiPJVaijuwfqOIYWbczdmVi4CiF0nMytftG5a3ubbF+r9IRc7JsSPOtugY4yeS2f1BZCBRVK9IApwnXIRzy1ETI311KWoXkp4mZrn0+5HAHkaP46GAAQgAAEIQAACEIAABCAAAQhAAAIQgAAEIHDxBJo2yxXdsYo/uN7SC+i3VsKqJIZsrUCTiw/mt2FG4ypeaEaHix6Lhd62qPw8SskrKYHVJimFpX1lMcMzPDTNox5L/O6m5jF6zxCRYe8amfeXoyqFdWLdoJlSli5+Z3SAdla8O/RTCT5zS22dBhwCyGk40gsEIAABCEAAAhCAAAQgAAEIQAACEIAABCAAgYskoEKGZ0LsBLV34tGljFQIIFpqygP92XTcTchFBNEMD7+YiXkIICaORBks6aN4dbifSAgZg+TEYjx8R7pyTFZmwtS8I+KEcFM7ZXguCwLIyB59rgwQBJCLfJJgUBCAAAQgAAEIQAACEIAABCAAAQhAAAIQgAAEXg+BYlguY875Ex0BoPwhQoW28xJXJRxumRpLFTgkyyNKWpmwobfXt2kJq8jmMJfy3JeKKHYpYXATRfo/OSslNxwJnIc1ST+DpZy10/WOyfixgkhU/xoY++vZI/VIpwQQaVvDegq45xNByAB5nbuRUUMAAhCAAAQgAAEIQAACEIAABCAAAQhAAAIQ2ENgN5NDBY46bl2Vs9IyVpLNIQKI3i5ChvUhwodkdiyXReywzA7x9SgZHpHpUakbvfHtllEac+eIzI/S11wBpI+kexwCyNiWmSOAPFUE6WXxPMPjFwHkGSBzCghAAAIQgAAEIAABCEAAAhCAAAQgAAEIQOBtEXjK9981jByZC724fs6X2DnB2BnHR2LG4T0hxL091GpDMzcsq8MMyD3DQ/w9XOCILA8VP9ygXMeo/1vf2RdEz9dd5/2cIiOk+HjE0YfyPTynYG7Af2zfnsoT41IeF8fwOP8qTdPZP4aeAFJvk8O3zPRgaAEBCEAAAhCAAAQgAAEIQAACEIAABCAAAQhA4PUTODT0GzPOUdfi7V1pBl6GShWSmtFh4odXs8riRC1WmHG5ZHV0vTvUwLwnfFhpq1L2KkzLbWRFAKhNyPsj3cm46Cz9bh9x96F8D49mHxPwH1qTQ0d6qXv/qTxeYl7T7Js//fkvVavDt8lLTItzQgACEIAABCAAAQhAAAIQgAAEIAABCEAAAhB4SQIld6E7iuyl0RtcW5l1VzJHL2GivsddMOK4Tu2q0nn0G7eYSGHlqfoG5CpopEbLVklGRylrJabl1l7FEf3dkjksi6S+tpmHR8eQf4ccsit8ROx5KGhdbisR6jjDvFWejmwPtZg+avzsZIDMW5lztZrHv/nTn/91WiY51xjpFwIQgAAEIAABCEAAAhCAAAQgAAEIQAACEIDAKyRwjAASgkKUuSrh934g3kO2USdL5AQXJYZQSbMQLCRjI4SPMChv1Ki89bJWtQAiGR6S+VEZlfcED1M66mDzIQJIf17y9/5slucTQJ4ifvSZvMINvDPk15YBggDyFnYdc4AABCAAAQhAAAIQgAAEIAABCEAAAhCAAAQukEBkOJRwvv02lgESUzARxASHnXJYWfCQ1ls7RLoNY3IpUZX9N+oOLOMj/DqsvNUihQAS3h11VogJIiGcFAFkGHUtWkj2Ry3/DAsaTqPqbp7gYK3O9Z39eWOYt93mBeDn9XUJrRBALmEVGAMEIAABCEAAAhCAAAQgAAEIQAACEIAABCAAgQsgEBbgpRyUDGqfAFIyQEwE0fYa72+TlLLqhqAl60PVD21XDMrFsNyFC/9loWWrzNNDRQ81K3ePj1wOy0tc5dJWcj7LLBkUHNq4tRZHoixViCAjx3Z6PCyw3s8AOd1Cn0P8GJ//6cb9XD0dtk7PNarx88wToCiB9fIrxQggAAEIQAACEIAABCAAAQhAAAIQgAAEIACB10agLTkcKoGER0cuJ7WbAyFTzCJI5QlSl5mK7JDIzqjFDBE3clkrFzii3JWWsarEjlBTspdHz8fDvDtMBBn7sepXu9khJn90hZ9+H7uuHvMEiHmtXmKzdLNgXmIE5z0nAsh5+dI7BCAAAQhAAAIQgAAEIAABCEAAAhCAAAQgAIFXQqAZEEA0X6MTwe9ndVQCiNuE12FnFUdUxDCfDitlFZkci5LhoWKHZX2Yv4eJH3Z8ydIIwcWuRaTx6/i7U8pqBLzOs/sTLiD7bMrflgDy1sWP7k55HQ9BMkBexzoxSghAAAIQgAAEIAABCEAAAhCAAAQgAAEIQODJBMbyGA7PKJjjP9EkEUCibxUEIgOkEhtKEalK+MglqETAME8Pq2TlwodmeYh/h12itFW0Gc7osAB2iBydklaWxtERR+Lvrrn50BIMix/Wo1wmske0y8MyC85XAuupW2zOvnjqOV7y+MPW6SVHaudGAHn5NWAEEIAABCAAAQhAAAIQgAAEIAABCEAAAhCAwLMQ2Beeni+CzAyqitjQy4yIPzuZFn7iWujQbA317KhMy10AsayPED9EEFnkTA/3Ps+B38j0MLiNx4Mty2NUANGmUZpr3lwrq/ZOyHmf+NEdwWGBdWt9iWLDJY7plA+tw9bplGc+rq95+7f505//0lu5+U8Hxw2MoyAAAQhAAAIQgAAEIAABCEAAAhCAAAQgAAEInJaAZSTsBs93w7oj8U/35BjLbYjSVqIfFAPzKl8hMjviehFG5Sn7dqjAEWbltWm5357LWnk+Rz6nCheeceEZHUHP2tRzKiRqwk1lsm63e7sDw8G7Yef90lMpArZ/vcdzTU67T+htjMCBG+FiQO4XpgYEkP4D5mJmwkAgAAEIQAACEIAABCAAAQhAAAIQgAAEIAABCOwQ6Ib8uwHR4e+1DwR7VQDpiwdVX1Xpqih/pb4bqkBEGSsTPcybw64XixBAzMMj+3tIOyl3FT4eHpbN482CTJErVALJQ/JMjq7pyGj2RFcAqeZ5YNz7MAEkF9+a3LUIIJOIztzgwI1w5tHM735SAPmXkQyQ1zrh+WhoCQEIQAACEIAABCAAAQhAAAIQgAAEIAABCLx+Avv8KLQkVe1EkUtX9eKfWhqqFkC6YojKHCGCtI16d5hBuQgb4tVhgkYIIGFerj4eKnxY5kg2Kxdfjpw10h3j+IrMLcO02y4sSkqJKW9zYBh4WAAZG9drK6v0+h8LzKBLoPnTnxFA2BQQgAAEIAABCEAAAhCAAAQgAAEIQAACEIDA6yWwv/xVKcJk9hjFvLwz49obQ4UJ89PIwodneyxcTFEBpGnSarl0IcTLW4WhuYghKpDY7ZYnYlKMiTK1lDC3UNScNRoWIyqP9q7Q0xFA4thpVcRa9jNmhsaHCDJn1WhzHgIIIOfhSq8QgAAEIAABCEAAAhCAAAQgAAEIQAACEIDAMxEYCsOb4NBqjN5sMjzLoiOA1CWuTITQrAy/WPkqz+DQLA/J/LD+5FpLWNUZIB7rD18Or45lmR+ZxW4ORRSKeiZcA5kuceYhAWSfGIIA8nxrxpmOIYAAcgw1joEABCAAAQhAAAIQgAAEIAABCEAAAhCAAAQuikDJoSjlpIoAUmVz+KhzXkI2LS/lq7SMlXt3LCWDY+niR5iVu7gShuYhjBSVo+sdUukvfvY2538ExOmci1Pi7megSN/9zJG5mRtTIsjcfk45P/qCgBFAAGEnQAACEIAABCAAAQhAAAIQgAAEIAABCEAAAq+OgJmPd380hN+6FOLXUW4q+21olkeIHfa7iBzLxTItll7GSg3MLcOjNjTP/h1eIqv2BdkZyYgtRikdFUc8TfqYf3R/QP1MlLHyV1NnmONLMtXH+PbrHznnbK9uMzPgsxFAADkbWjqGAAQgAAEIQAACEIAABCAAAQhAAAIQgAAEzkXAylr1/Ty8jJWXqdJSVU1tNi5/uyG5X4eRuZSysnJWRSCpy2HV4kcpWVXEln4GRbtXAKmpHC8OKILZgKcEkLGOps4wJUlMHb9/AkNHT51xNhIavnkCCCBvfomZIAQgAAEIQAACEIAABCAAAQhAAAIQgAAE3gABj3pbRoebdVQCQGR4SObGUspXebkqy+IwXw8RP7SklWR8iHgimR7iz6G/u1OHCCaVshC/x3ktIB9ltqL8UyuJJ7N+SrPTloYalxnGhI9Zwx1oFGeaOeEjT1PPZ18WyHlHceTgOexiCCCAXMxSMBAIQAACEIAABCAAAQhAAAIQgAAEIAABCECg0h52YaiVh2V0aPZHZHO4HqJlq1zkWGlZKxc8ouSVlrZyPw/N9JD+PIskl9QKf46+VNEtGZWFGBVDRAAZKyHVnQYCyPQe3yd+xNH9Al7TvdLiPRJAAHmPq86cIQABCEAAAhCAAAQgAAEIQAACEIAABCBwYQSyoND2ylq5SXkRRlorYyXixlLKVnk2R2R5qOhhGSBxn7SNclbRz06WRy4mNWZQ7u4dKnTUeQdTJuDDoItp+3DuxtMKR9XnPLVUcLqR2Sgjm6aMee4Z+qtwYVv6nQ9nbBXn5uwcswt2kSOAvPNtyPQhAAEIQAACEIAABCAAAQhAAAIQgAAE3iOBfhBybrDxaaz2nUUzO7SklYsV8peLGl3zcTMnt+yORZJMj9q3w7JAiteHiSXm62Hx9iFBYG6wts70CBbHCQxFABli2vc2eQr348Y3fsZT75WuAHJo76ee3VNIc2xNYO5jaoza3J2wX1BBAGFXQgACEIAABCAAAQhAAAIQgAAEIAABCEDgXRDY9335OUWHDFKTuzkwQBneGj3WoUtIyL8WL7S8lft1iIgR5a7M08PvkyyPRjJCfGxeCsv6dEHFjdJzhSttWjw77PbxYG3X22Mo2Dr3G+3D7YZvzYW5TrAzzyURPNXDpDvzrsfK/Gmfa3bzR0DLYQL9/XHoSs3ZX9OPPQQQ9icEIAABCEAAAhCAAAQgAAEIQAACEIAABN4FgakA5JyAYxFA9uco7AYmGxdAshDh/htmUF4EDjUplwwOLVslQsfChJDw+whz8yh5pUJHlUUwIbTEUodnR84M0Tt2Db6Lt8fYJpkOwtqRhwgglgkzLswcsmGn1v2Qvuq28/bLeO8IIMeSfx3HPYcAMv64CkYIIK9jtzBKCEAAAhCAAAQgAAEIQAACEIAABCAAAQg8kcBUIHx/Rke+N3t0jEkg5omR27uHh4bzXewwQcNEjhA4RIhYNklLW5koUoQRE0hMDsjlsPT3ED/ifAOFpbqpH5nhsLBRM5grbMxZlmPcKt66ABLcQrzqlsKaQ7UOf59yteaem3b7CDyXALJ/FRBA2KUQgAAEIAABCEAAAhCAAAQgAAEIQAACEHgXBPYJINP1+sOfQxIZQvooR9lvdZZHiBXh47FIdVaHm5hXJa6yKOIeHm4BYlkQPSP0ElqtxZZuID1LISMlrsYzO3azQE6zPaYEqP5ZEEDmcD+U6pw+aXMKAgggp6BIHxCAAAQgAAEIQAACEIAABCAAAQhAAAIQgMAcAhopVvXCxIo4ZkT7yAKBm2CEACKlqOrj46/I8JDsjTAob7SMlWVtiBG5HCvG5XK7Znn4bdJmkc3PWz1mrGRUnNu8SOqsARND6p+uJDIH0jnbHBqqRwCZsxqHUp3TJ21OQQAB5BQU6QMCEIAABCAAAQhAAAIQgAAEIAABCEAAAhCYQyC0DxcXujKGiwmVGFIyJNxMXEWTphIqQtzw292jQzI5TACxLI8QQdTIPBuYW4mryOzI5bH0Jgtpt3JdiRxdZWPIIWNYABkoijWH1hnaHBqqRwCZswiHUp3TJ21OQQAB5BQU6QMCEIAABCAAAQhAAAIQgAAEIAABCEAAAm+SQN/TYKxI1fjkPf9Br+o8DZMXugKIiwedk1T5E5GhIQKIlqhyU/IoYeXCxlIzPczLw/w9LPsj/Lyz0BEZHpUYYxkdfdvvNnkCSm+aTSrth0tW5cD44eDOtJ8ODdUjgMxZiEOpzumTNqcggAByCor0AQEIQAACEIAABCAAAQhAAAIQgAAEIACBN0ngEAFkOMZfCyDh2zFhXB5eG2FCXhuXh+gRAkiV5VEEkRBHwsS8ZHrYItWz6mZs1HPoSBpZAenN0s3Yy4yGyl+l1L5KAaQfPH7KFj+XRHCqMXYLlR26XOea3VOIc6wQQABhH0AAAhCAAAQgAAEIQAACEIAABCAAAQhAAAIjBEo4v1+sqitsZEvyfvaGCgcRXI6SUUUu0MyM/GNts1+HZ3KYMblldSwWC83+sCwPEzrUu0OyPDzeKdeLxktmDcY/y6y0xFXORCnSSH9Uw3hkHr0yWAOKkZ2hf0e/x6mQ+9Txh27hqf6mxnPs+KfOe+g8EEDmERvOUJp37GtuhQDymlePsUMAAhCAAAQgAAEIQAACEIAABCAAAQhA4KwEdgWQEkhVn4zsZ+6iRmRv6Kgk7C9tihhhBZX8PzcmFxEkixciXOQsjyYtli58qHF5JYR4doiamHuGSJEvorRWGJkXRP1SVlMCyFS4vkg6LsAcLYC4ejO4mlOjOGYLTPWJAHII1cvPAEEAsfU8dKVOI7A1f/rzv/Qecafp+JBNSlsIQAACEIAABCAAAQhAAAIQgAAEIAABCLx3AuFpUYcKjUmJ19lvFs5bOLCmOrCEzuvsD8/s0OyMEDIWltVRGZNbNodkdVQZHtrGRlALHpWth4/CBZe8iMV63ISPoaD+sBBQ54js2xOWwSJeIN0MmWKibqRCaBmTHSInppMQI8flA6YEi8N2bjfzZvfYnLEy67TGYP/PoYHnufM5VRw5spTieu75rd25ZnfYKMb2eN3LrAU9/LSTR0ztj+jgVOPrn68vAE2dpz5+7tjHISCATG4QGkAAAhCAAAQgAAEIQAACEIAABCAAAQhA4LwENMw3EBeMm3KQ3ocRYe8sRHicMIL4KgJkHw8TQMK8fCmlrNy/o2nsd8v8MMNy7VPNy0uGh52vG6COv0v4tDuBHPbMN/eDmacRQEomzK4UYLKMnWdcAPHgdSeD5rUIIBF43xcoPpdEgADSfVaYCtZPBf7P9RwzNa5LFUDmjns/NwSQc+0r+oUABCAAAQhAAAIQgAAEIAABCEAAAhCAgAgHM+KeJYehG6wuhxa/izr7Ivtw+I07QoYLH0v37IhSVnLdqPBhooeG0UNECakgqzKezeEpEeNhyeGJRv/tpBt5CBUjwPpfJLdRV/8OCyBWLWzPImgXY+bwr2ELT2WBIICcdxXHMh76wsKMJ4KzDHSOUGW5Uqf5GTvf3H04tZ8PGyUCyGG8aA0BCEAAAhCAAAQgAAEIQAACEIAABCAAgYMI1ALImHjQvb0ORmZVwspQqVBh2Rq5nJWblFv2RpS18nYqfIhxuZmVl2Nc8Ag1RWdkviJ14aj43e4+rkTRPAGkBF9HxYpBAUQG1hVByuK4oNI3H+mvXkZ8mm+cH7Q5TtJ4KmA8N/B86GDmBNbn9Bn76vD9VYfsTxW+nzPibhsEkGEeYxlfUys1tZ8PWyEEkMN40RoCEIAABCAAAQhAAAIQgAAEIAABCEAAAvsJeHyvzinohorHMiVUZXDj8nA4j+yMruihmRyLRVqqQXnl5+EiSJSwMqEkyll5WSyXDLqeF2GaHlPrB813xzwnjGm9zRUWhnucOk8RQEaOnxRAxgSU17LRpwLGr1wAGdkAkVA0vT/OvY4IIAgg595j9A8BCEAAAhCAAAQgAAEIQAACEIAABCAAgUshoBHZIn9EeLqESXsh2/DaSObVISKIHpM9Ody4XMWOMDH331UEKT4eHU8Q8fGIfpSNZZZ0vTuqzIsdoWD/9+unAs9lvggg592aCCDn5TvVOwLIGxNA4qltLIUlpjv3iW1qA3E/BCAAAQhAAAIQgAAEIAABCEAAAhCAAAQOITAVtzqkr7o0/kS8y2tdNZXXhR3R5tJV8bcXZ3KBwsSSnKkR5a2yb4cIHIsifrhReZS0itJXndFF3S0RUbKwUZfWCgZTMsZ4u7polbbaKVHVz6yYe66567O7zk9a+ScdPHfM52j3RgSQ0RJrw487eZgdlzN06EJPxbn78fKx/k+9/+fupRjPvnkMPTfM7b/fbux8czORpvbzYeM6ogTWkAAytnhTm+OwwdIaAhCAAAQgAAEIQAACEIAABCAAAQhAAALTBIZiUk8IPnpGx+R5NdBQGgAAIABJREFURXSIylVRZqrKwDCBQ8bmpuIijLh/R3hzyN3lNvHtKJkedRvJ4hgyMNcxeiC5DRFExz83+Dg5y9ygeHV43y8mgARTG0d/GLNX/tC4+HxUZ245FTA+/drbhOYE1udM3ddtUACxuQ2tYaUz+knmzvPQhZ4b0J/bbg6TU7aZs04IIDNc4LvbMJ7G61qHp1w2+oIABCAAAQhAAAIQgAAEIAABCEAAAhCAwDCBoYBwCfDtxOmjkxzHHxJQpr7oWwVfVQSx86kHh5atMmHDSlT534uk/h1S1sp8PBZZ/LB2UQrLj5PjdazWd9/DYyAFowpTl/GNCwKjZAYx72SA9FrtxgVnSxEzN3Z3TSJMfrQAMvOsl9dsam/2NvjJJjAnsD73ZG2qkpZsl+dpDQsgwz3Xe2zqS/smnI3lkZT+5wobc9vNZXKqds+9P57KYUrQO4zLngyQwzqqN0pXa51vc3RIy0NHR3sIQAACEIAABCAAAQhAAAIQgAAEIACB90JgngCiQdYaSc7e2B8w3AnvuRLReAR3UXl4qPCxbNSsvAggIoqU7A4TQUT8CC8Pj5J1SleZJ4j99IO2/YotZVbdmdjtp5IhLlUA6e/yU833ch89zx3gDhKnFEDqUm3ev3cfX7Sfz38qE6QeNwJI4XqqR8rFCSD/W9a252+i8Zb97XXYw6B+sM594J5i1PQBAQhAAAIQgAAEIAABCEAAAhCAAAQg8HYI9DMDPOyf43seUs0eAjnS6hkWQ3EpK2+lP01lUi7ZHIvI0DAfDy1b5aWtSnZH4z4gNhYrX+XlrlwckRv0zOrbEatRB2iHv91eRtsfd8xTvkEv44+iVacKdNoYp75n/3b2FTPpEjgs8vu89PYJG29FAJkbPz/t4316HRFAJhhd8gNnenlpAQEIQAACEIAABCAAAQhAAAIQgAAEIPDSBPoCiNcr0asqGNhpNuyobE1csAhfD/fyyOWtNHvDBY3s2VFEECttZVkd0Z+KHNkfxASUnZ+95uWldel3VwDRVo0JIG0vo+RUq4QAciqSr62fS47jIoCU3fTuBZD/1ZP7DlWMhttPZ4D0gff7ueQHzmt7EmK8EIAABCAAAQhAAAIQgAAEIAABCEDg9RMo2RAHziXCTDn6NVIaJ9SHnTihZVCYf0d4eZhfR8e3Y2meHiWrw8zOzcfDb68so2un9G49lGrAnanuL+kjeSMmguzG6/RI1XbOJ4AcuCpHNB8Rdo7oiUNOSeCS47jvSQAZi+tPlQI75V6o+7q4DBARQPyZcOBJsothSrwoGnrOCPQOsro9yLX7VF/Gc65FoF8IQAACEIAABCAAAQhAAAIQgAAEIACB10LgKQKIRp3clLwfn9K//Z/QQEyw6IoXIYD0hQ8zLq9KYFXG5GrbXIW8hm2cu7G2ImCMfWN7+PZa/OiLIBoGdgjnygA57z6aCu6e9+z0vo8AAojRGY6EF3LnEiKm+J/rvFOPilcrgEzndtTLvbvsY8D7QKYWbgow90MAAhCAAAQgAAEIQAACEIAABCAAAQi8bgJesioUhHYorD80w30CQfRZzMS11zpzw/08VotlWkpWh4gbVRbH0j07Gi1pFb4flW+Hih7DMbBhAeTQVRrr2+JpjSkdHeEl4nV25L5vxR86loETHdPF5DH7BJDnLu0zOdh31uCS47hkgOymKjzX9kQA6ZFGAHmurcd5IAABCEAAAhCAAAQgAAEIQAACEIDA6yDg5t1R1CnqOOUgfgTzbTYlRL4bEO+UoPJSVpLhYQJGXKwPuU2yOlZLKXFlZa6sjJV4gLRpIeNx/w89bz82r+JHPYZTB+j3CyCS6lGyWoxNGdE5xY8xkeLcu+3Uczr3eN9S/0MVfS5pfgggCCD++vCf/7kugVU2abzM1LeUp836paX7BDeeJ3KZGSBjL0Pzn7b7LU/1wkZ63yU9ZTIWCEAAAhCAAAQgAAEIQAACEIAABJ6PgAoOfjqr3tQvXmXBze7XaneFBxU4XKgwccP9O5Z2bebkngUi2R8ubkg7K3sVmSdb99jwcw47ludSU+ci1biJebtTE6yXARID6Pi6zwkIHzLy+dGz+b0e0udLlfeZP5vxlqeKH1YLfYphHdTHIWt1UMcnajxnv8sc5ohoczMa5rY70RR7z4C7vb7UY+SpHPRZ+1SQUvNf/If/xUlUneqT45h2HuCGJ/JWBBAhPI35WJGi/yS383WBPQt86ifIk+0lOoIABCAAAQhAAAIQgAAEIAABCEAAAichEAJIjpjshEOs1FSEyezaPDdM8CiZGlGqaunZHUvN7igCSLTVWJAeP2Be3m47gsvQJDWMerRZyTxshwogURHLep8bEJ43lvO0mo7Gdc/72uJk5wpIjwWcz7NKr6PXufsdAeT063lhAsh/+d//T5UAYqq2PDnajVadsPtU4hPwq3JfV4nPt7f+YjT6itUHUv+970nPzjD1NBc99GWbWNi5eSllI9Rj2ieAOEE/QfcFcEgAmTPv3W8ynH6DHtZjeV3fLwZ1X3APOwetIQABCEAAAhCAAAQgAAEIQAACEHgbBHbjCB7f6YUVagFE7/LMB/u2qsdctCSViRZxrb+7MbmVsCplrEQIqS+5lJVmc0QkrMS9QlzRrwnr3RLjGotEeQzthQWQ/V/nnRsQfsm9NjeQP7YOU5HCl5zbnEjmU8Z3qHj0lHO9hmPn7ncEkNOv5oUJIP/Vf/iP+SlcJ9u6HuxZILoFIs0wix5DYkfjwkmTTBNvO69Nnk3YkSyKKFFeUlynl6qL1UtK/wHclS3GpJCxh31tm3WsAGJ976hA1fy6D54igAyJH9FXn0O9/fojnSOGdAmMv0Qfv80RQI5nx5EQgAAEIAABCEAAAhCAAAQgAIH3RmBUH+iEMCKzw65V3Ai/jcqwXOI7VqZKRJA2LRaW+SECSAgfKxdDIi5VZ3fkdJHRRahKbHlQ5XULIBGAH4oQzRUe9u3YueLDvkD9U4L4/fPPHc9beBQ+hdtbmP/QHN6TADK1hs/9WLgwAeS/+R/+YysiugkdcmlVwNi2yYUME0AUUyO3xVN9yQ6R++T2bSPiR5M2KaW1SiDWp6rv/gKVl6O1+82cKQL/0Uhe2kQAiVSUAQGkMpXyM5n4EE3zr0VmsXPH+XwkkZoworH0b66XL/++s4d8bk2MrB1PgdTzhyRTn21C9OmYau3/9kHMe44AwtPl1BMG90MAAhCAAAQgAAEIQAACEIAABCAwTcCiEDtxhj3BiRJzKQJI+HDkaxc0NJNDy1h1407Z3Hxh/h1R/qqMox7XVBSkDDaEm31HaBxsqstpcHtbTJXAmi7oPhUIPXQCc76g25/SvvjXEwGd1YD+qWM757yfOra3ePxzCiD79rjcN/YV/LfIvX7m3x/fHp99nSTwdEbNf/s//u+aRLjZtmkrooQIIG1Km7b120wIkduyOOJJfyqSRHsXQdZNk9Ztmx7leM0CsQWWF6r8yqfnsf7s7sazTCzBURIYPYkxiyBFc4/NG6JC9fdAGqKetvwT3xnIkkN+ZeqYQnW1lMDc1a5ctvESX9GmbGf7TTI/7AXQRZH+mmUBaPBtQa919WDR/qYePGWz7Jrad7u2uU21evqGowcIQAACEIAABCAAAQhAAAIQgAAE3gOB4s/Rna1/C7cKtuSsjPDv8OhNZHeYX0eTxMPDyluZcblkfMRFIyAe/7HSViUcVMc8opLWoSvwegSQoZnVQchzCSBT/fbH1Y2yHboe4+2nYmWnO9NxPZ1r3seN5m0fhQDycus7ts/nPj5PLID8d//n/92K2LHebNNmu9WUDfu7TeutXOR2EUPsfrlEdojcLsdpOxU8Ulq3TXpst+lBb5e22yyCaGEszTBp01bvM7FFTmtiiggvkkWy8EwTF0T0tTHAWeBf+60zPlwQ2Eon0jqbVkVWSTd3o0pizHuh/1Td16js79KP/qYChv24lpOFiZAo7PYhAcQW0/qp+65OszOoWmKpH8hDo683y5iCX32boSOAHLIhX+7hxJkhAAEIQAACEIAABCAAAQhAAAIQeH4C06WsvHxVCBEeOdEvw9bRFQ3bWKaGiByS1bHwWIkIICF+SCmruF9Ny9Wo3Mt/qBl6FRfJ56xjHocy6sZRLkUAOe6b5OfMPDhU+Oivw6EZJ1PruC/oPXXsc91/2uDuc4369Z3nOQSQuVTmxlnn9nfp7S5MAPnLf/reihAhQoaIByYuWPaHiCAieJgI0hVARDEXoeTRBRAVTUIE2bbpMcQSFzos28OEC+2/DWHFBJfNNrngYiLIRkpq+cuXXIdGoMerILOxjBX/T14AbNzWf9ce3USQeDm0a8k6sc3S34J2+9gTuD1J5e8xeAmr3IerGfZ3XQJrd2OWPuK+8gRo31rwUUTnRSnxe/Y9eLqCj/U2pPh3+4iZzX9BPfUL1aU/gBkfBCAAAQhAAAIQgAAEIAABCEAAAvsEkBAjij9HcXyVSIlGP1z4sLLpIoAUgUPLVnk1Ecn60IuLIyp+dOL5na+f+sLUMR37fTd60b+lE3zxfkqb1y2A1AROHce5JAHkNYgfuzFAnk3ORQAB5Fxkp/u9MAHk//j+YHJBLkflfiBa9sozNLJ4EWWyimeIiBeauaElsMw/JPqLklqtCBbSLgssnjXi4opkkIjg8rhxQUX7My+RLIJohsg2bURw2Wzsst3o3yF6qFjj96lAEtkqnl2pPiXap/cb3icuntQcIl8jvpkQL5Xml7JI2yY8SkJYKT4p+dhaABmQVOxhGOKOZ4Poq7j7lERZLj1n5W8yWPqqfsEZyPzYKULZzR6xF3LLnCk7QBJX7Lz61kPG08sVnVs069Qvr9MPNFpAAAIQgAAEIAABCEAAAhCAAAQgsEugH7DufWLPOsDw7Vl8yCXB/YByR450aAaHCByR2eFFOizbQ0pZWeaHXVJqqr8jYqJCSGWCLgJI+am+fppvnvtN6zhg3xdgy5lyOG+PyYdGWs4eAJk7v/7KjwUkX/ox8lQBpT/+U/d3Lj517O5c53jv/U4JIPVzwNS+eerj59jH7WtdwwsTQP6vu8dqhX1w/mKSt4kH4EMg8FC5roB6g7ioIE/ycUx53fHMD/UYsUC+CitaNiuyS+w+EUIko2TjgopmgUSfWirLxA4TOSoxRIQOF1FUIFFhxNqoaFKNUUQVFVY0gyVEHs9McR+U7IXiJbts3j5PNYS3Ml1arsv7KW2sxJdlu5gPis5Xr23TKgMXnYxJlVESAohmrJT21Ut6Zrz/IVA2mmkbQ99ssF5D89AzZgHE8lz0Jn1O9uNdAKkftvueIuqznv09wGt9TmDcEIAABCAAAQhAAAIQgAAEIACBZyMwLoBUIYESB4hxZWHEYwkeHwivDRUmwsNDr1sVNcSk3LI3IsNDRJHw8nDhI2d8SHaHRQ9yhQoNVYRvSHxxs0QY8pdQDxZA5gAv50EAmcPrmDZTgedD+zx1f4eef057xI85lE7TZkgEGeK/TyzJ0dPBXLJ540QAMU5zOZz2MdL8P7d3eubiZFEWtQqP+xAjDG9x8ri/L4DEwpcXTnU8t/a57pSJACYElIyS8Bdpm5KtkdGEEBPChXiHuPARGSzSl9wWpbJMfHCPkcbOJ6JEZJ1o6S4XVUQ8UZHFS3XZdSnbZT4lJnpINsl6m9LDWjJRol3xStE+t1v1Q5FyYFpGzMci57eSYiYE5TnrOwVb4K7AYOzc9cTnELYhviEqdSEEj9JHKffVfVBG/oYbutf70Bt23sjkcZl5vY3H1zX0kTjOT97X+xBB5j0tjrc6lODYC/+QIPbUsc05vlbX57SnDQQgAAEIQAACEIAABCAAAQgcRmDsc+Nw4KnJX5iMyFBWOizYlz/GRYDQr/0uLXO1MOFCDcmrjA75OwQQyfhQISR7ftis4vuWIXv0v0gZFSs8qJSdzet23U++HrsardFV05wKltcCSC/wsbModj8ZIHN3a5/91FrM7ffQuMncfk/d7rWM89Tzfu7+ThkXe8qazQ38Pzefc52vHxGO88zlcGIB5P+9ve0IIOV1zX/rpRbWL4P6xG4vV/oE37Oc6oTxixCfnS/8hSGC/WVixaujLsYUL4r+guIeHip8mHe7/fgrTZSuMtN1EyxUbGlMADFj9/AfsawSLaUV4kkWP4q4YWKIjVeuRdR4WLvZuxq7dwUQET4eKhHEBBA3mQ+DefVZ6YogMRU7n2eSaCaLzUXN5nO5sdrbpJQyM38U4xLZJiY0mXhh134m3wFDtie2/PJGRkp+RRZMXe7M5mQeK9VP+JBFmqrf9ZSninM9JHf7PdWLbr/np87+2OP785l6M3wu0i8lupxrPvQLAQhAAAIQgAAEIAABCEDg0ghMfW7cDT6JAFLEh6rQda5Q4XGBqmy2mo+7eGGiR5S5WhQzc/X2MAGk3O9fwOwYo2swp2fFWr6mGz7nOYaRp9j9Km/55DtXAOmzGGPXk2b2hgwsPnben7kBxLGYxNkHOHP6CCAzQdHsSQROJYA89XFz7OP2SZN/wYMvTAD5N88AsZez+qcIDXbr8EKVl8Zu1oJ9SaA6prKw2A2DdqEUX4zumTtajBpSuCeFR+a7vcT4o0SXjUZeiMKnJLJPNJNB/El0uEUgiNdffZHNfiEuykg/kW1SlbTKpa80s8SM4eUSJbCkpJdlnVRG8yKCeF9ynwksJnyEp8nDem2ZKi5+PEoWixvRhw9LlBarDeujzJd5sHipMC89Zh4pns1hSTqWqVN7fthbGi/7Zb4sUaJMxZgmjN4L79hLIWnVmt3xTxfHHdmzLMmbvOwV+c02Z7yZ0uvQ/3pPFVP97X9maVJ8s+bwN0Q1xeos/hCL+eSn9Q6ukK7qlRkaaZvKF2S6UmcZr7/J7Z2of/9u70Pj74+rPupcItQLPvdzaghAAAIQgAAEIAABCEAAAmcgUDI4diM7u6erP4eVe82JNMzJ5dqMxs1w3C5Wtsoudp+Vo5Lr4t9hAkiYn+vtLpyUsts5iaOqwh2FrOLjePlQGwJNtLCRVkGsnc/FxwogQ4sz8ll8cB3HAn6nXvRjA6nPNb5D53vsfMbOc6nzPJQL7d8WgVPv80unc6ECyG54+VABxF59/GWmUlO6AdPxMHadQdDLJqjWdOf4yrYivhVQMjRrCcazVDxTQUpsyU/efr0XzDhlP2Myt/eB5PJd+e8QMNxnxL0/VNQQccWFExEkNtvkZbD8usr4MBFEMlMsOyUEEMv+sAwQEVYew2A+jvUsFPVI8bJbYUC/aU0AUY8U91OJMlyWheIm9z75GHMu/SXnlcwXEWa8lFinjFmUxarM5XOKah3PjnJo7oPSuat+/FZfAKnN1ndD4y5uVfbt9bp2Qvm6TrVsZ2/cYidEKbWu2La7T/IwR4QSu78/0hBAdr7qsvOs1d3ne95wVcJi54w7Akg9nH1i0rDwEI+XyMkqjwt/HOUuh46fesMox9RjGn5DPvXUjmQyReh93X+cZPq+GDFbCEAAAhCAAAQgAIG3QaAuYZVjGfpLKWlVPi91P29Z2WsXNNRs3ESNUtbKBY2FmJaHACK3WZUOywQJIcTKX2kprPAC8c/G8qm9SBzdz+Ux5s5n9+pDd5lft0V8EW+30hUCyPDOniMMDK/CeR8ppw4MX/KnwUse21NW+dCIzHvmcCirp6zLSx57oQLILpLhzdh9waqP6rWPV6CD13Xeg6BuFafKL3o5vtwVUvRlOZdq6gogYzPpLJeXjuq8VLtJe/2CrefJIkAJzlvhqRIWzwbynn3hL9FZRLJ+ogRWmKlbKS81V/dsjFLuyrM5QhRxMSRM2LUcVniaeKkvLQOmIkv4lFhWiIkelUm99ikCiJvVe3ZLZLaEp4mILJH5oiKPXraeYePZNQPlxYJLLqPmmSkmwuzyrAPmZkpvpcE2ybNU8nGe2VMZsembMzd3l/WN+qNyuwhE+jax8mKp17PjZeNxfd0jA5qGrnbxabM3lfGfvimsSrflYnLlTaq+Vc0Cx7zHxe7Dzedjm7b66fdn4lz3bUf1+NkROKp+d/oup+kWvCvntN/i7+pZxd8874pHw0/a9ZS6c5/H6/wvBQc/AZ5/SO/kDP3n7r7E1tmC74QJ04QABCAAAQhAAAIQeCME/GNGXQBKf48Pp/0KHB4ssaoHJSphQoeLGnLtJa2WXs5qtVyocblmfXi7OCa+SGgCiHwiL5+L4/Ne/kSZzdIj6lF9iNz7kck+QWeTkNnLd0hAfc5ntrmfL+cIDLMnsafhIfMbigPsxgPqT/F5MfONc+f/lLmNf7p/Sq+Xd2wnmnl5wztoRE9ZMzgchPpVNkYAGVy2eNh0KziOr/AOxupxt/epPN4QeNf9l7r+sR7jjtfy4uEeQxt4HahDw4PlvGoPsc44BkJ0EZQOQSUyWCLA38+icDGl9g/Jnh8dw3nzAFHTd/cjkRJbInqUklpbFUdyloiW3LISXuJvIr9L6FrOFX3ItRm/l/Jfa8k8UYN5P6e3j3NZP+Vi4ksYxLu3ShZlutkY+lZLRJmU0mPrF8+SMfElSlvFqviKtya1ZJN3/cvOpRWwhLNcsodKjC9EDe9P1BN/oxcCl77pzKfx4L7XVLVv1tibx5wxVdXVKvvapZJKABl7y1HevvZlg7K7s0jo+63/OIvv4oQI0vfz6dbH677I6bgG3jMOix9d6SNEkCwNHiiA1KceFkCm36iNvd09zVvXenW6z2dT543WU89Rc96uv8rXyicOul6/sUy+Xt3HJ56RwyEAAQhAAAIQgAAEIPBMBAY+J4YAUn8+y59368CGf/qWm6KclRmTmwCSS1dJxsdSTMstA6RZeDmsbFoun6ft8075qmd87vZ34zlO77fnm+MD8xQv//zon5+nWpf7DxUIpj5VTX+urAIDOwXm5497bstD59cPYI1FzfZ9+pzLYO4chtodO6+nnPMljj1NtOElRj4c1Zh6/IyNFA4vv4bnHMGrEUCGIUwF46aCdnMfFk95at0ngHRflKYX+piH424gVgLp1RN5FTOvQtQ6mLl8SgmvKsXAp6N97JShCg+U+o2IZ4xo4L+IGRGy1WsXEPLvLrxYVkklXLjYoP4m/nuU6YoSXOE5ombxdWZLJeZIQFzFlM0ml/9ar0WI2agHSpTqsmwWE0ok40TM5u+3rV4eWrlItoqZ0puYstU1UJkjz8lui3SdIrqYV4y0lqySnKmjfC1tQ3joe7CFCSWWhdPNosjr6WtRZ390UkaqzCLL+Ij/SsLyvsdDZ716W7rz5rcypB96jFg/xStnRwTJfQ8IIIMPpfi+TyV6ZHO9UtfVevM3zj0BpJ9xVgtE9WM5ywz5cVa/w9//bKLnH2hyzGN/983AyCO6KgPXOabKXjMsuzl3Oq6o0TbWz/RT25tv0V2/IvmV/WaPc34gAAEIQAACEIAABCDwagj4x4v4tJPf81Y1nOv7wsOj49sR1QfEnHwpZa1E5DABRLM74nOjfDZR8/JSHqt4ZdaB6voTqZO0Dy07AY7j337Xn+/mrNZzB9L7Mzt+pnNm16/dMO+Y+oPvXAEkep47n7nt9o24G2+YP7fX1vLQPX2J8zvF4wwOl7iypxkTAsgsjqd42px1oolGTw+C2oO5I4BU8ctyejvTjsl2b3yZS36DM/cJx/v3b05EP/noym9DT5n7l5aRxdB9mY3gYfShfiAiOrhooNdapsu9RSqfkhBQ+uKC9GXm7y56uAeKCCKSRRKChrbbhgCyTQ8ifmyKAPIoWSougOgxLoQI4JxhkoUREUKkP8tk0fuTzUNN5P06v62rvVIaEUlC9DGz+xyMj7B+CBzmLp8zP+r+TLTycl2VCDK4PTveKCZa1GJU/11m3sP+LaGxlxfPibHx90rF1eMob0fqmc57Y+QJzEVv8E3UVsJHCfnHb3bGCGHb+MtfZRT1Jp73yM1zGXnCmdfL2JPIEB9rW54Phh/guVLvyBOCPTzr55VTPNu9vT7KsnYXOO+sS3mheXvomREEIAABCEAAAhCAwBMJDL5V7QggYVgeHh7uuyGChVY7cEFDzMu1lFXcbwMTcSN7evQ8Ozx6kMMCtW9mmVb/k2814Rxw6M7i+LffhwZJ58ZJnrhI+fD+zI6f6bwRHTu/YwOSc+czt93ULI+d31S/l3b/ofv60sZ/qnWCw6Wt7GnGc+zzTZz9tPui+bfbu5GvKJ9muq+9l6cFQC1IOV8AsZJL9rN/Wcyjom63v322/R5LHe18c34o88CD85VtWffb092k1/BA2VY+FznIX2VV1IH2CHPr2ygVA0oZrFZ8RKJeafiDuDihgon7k0gZrGzSrmW43AxeSnD5t+VNADHBQ8t+uR9KCCpR5iuyWSKjJY4XQeVxvdbME7lNhJYHyVCJ7JfIMvFrFUWkrc87e7i4R0rJUIl5274xDmWVjV/th2K7ZOttiwhSJIT67Yf6nlRZILuPTd+r9nbZvx2/+4RTXuLst7GdN/TWp5zf3pT3tl0R27KQZG+qrS8xke9myISSsvu48bPH4Ho1kHbHPGxMf/zTbf+NQHXGjtjYH4nPVK72tCtWhvOeL1778/Dx49/dhfXzjG+r47s/8shRAezI/jgMAhCAAAQgAAEIQOBSCUx8rt/5RlZpP/Z5Sj8Z6ccX+5ykGRsqZiySena4CXmd/aFlrMLAXDuWD1alJLR92up/XixGIl131Zr1c4WTDv1kdqrA7Nx9dej45vY71u7Y+T01ILlv3KdkcOz8nsr1uY8/JbPnHnsdDXrq8wAcXmL1zn/Opz7fnHZfIIBMrPhlCyDzXxQi6GellwbeSoUpmUcEd7ZZXcJrT9BbRZGqLI++JRs6XfShmQY15YGAZWXUFiH6OEeUacqZGlXZKsnMsPJbIXIUkSYEkPA3CeN3FRTCvN2N39VLxG+X+00AsRJd4YciniiaceKX6Cd8RYohvGXErNPWS3SJiFKfLIpZAAAKFElEQVTGpyKLihz27X6d104GjYkgOcPGRZA4h2bVDJVGqvxQfJlyJkLZSXLeklFS3gIXGULbNv0qr/GWec8btBBgdEuEQOFnjuK0fngxkPdyY357oyW0SvZHVQmqtytL1lK8ubcusiJSBqpDGfp4Uc/+0JeGocdmJRjl9wd9scrHEcOp2nVGkCcet5Y3HE9963HoTE/dfngljj1L3Zv9Xn+kPLYElstUu9tmYL2G1gMB5Nj15DgIQAACEIAABCDwmghMiB/+jac6090+u9gcy2fyKEFVSlGZuCHih2V6LDybQwQQETv0+MgAceEjvCjLdyKrzyzVl+Xs3P2xy99y6b9bf45PH8cEwebHSp6+o44Z31PPeuz8nhqQnBr3qVgcO7+p8V3a/afi9VLzOtU6weGlVvC8533q881p90UWQMYCMiXT4LxYLrX3SxVACq+5TzguHQyJH9XbGPuifJFLxtclhwBzkzKSMAr3vnZjkFn0KCbx3Y3dOaQjgPSdKcKLxIL2lg3RJM086WViVOHnkkkRQkHPiD0yWMwE3bMxfKbmP2LZHyI2ZOGhzmzRsZQMFhFNJNvEMlW2qeOP4gKIZrx41kc2ltcSYJLFssmG9CLamOl8ZfouBvDif7LZ6H1y6WaPhFm9Gd2rQKPtPDOm8nTRDBjPWClvfbsMlImXdK3Fk6E3xLGl8ttlF0Dsjb7f6vsybquP6e5Blz/yBukqBXWpuV5OUvYZMb0jguFjmR+xv+c8FsYeJbsfGsq8dgWL7sMkxjf8gaKMbvf+5/gIcs7n69MKIPbxzZ7XqrXOysfU2Ub4jzyPDugfimrXyeWcBOkbAhCAAAQgAAEIQODlCez/nB6fu12q8I8n/tnD37bqJ2QRObQ8VZSwMrHDxAy/T3w6vLyV3Lfw9732uSeqMLvMouWx+j/lPW//vvJ3/b44PseV2ME076n33VM9HHr83DjJ1Hn794+N49DxHXresTU79NPfUwOSU+M+VcDyXOs3Nf7nvv9UvJ573HG+U60THF5qBc973qc+35x2XyCATKz22HLN3yS2YPM8QOaXwCrnn/uE4wHVkRJY+eW6l+nh75mq6Q6FaUsQOkQG66Z6MR4EWUyyrX1pVIWnq8B1uFR0+5ZD7RJB+RKc767TQDB74P1CNyPFxlVusx7zOV04yeWnXFDR0l6ezWEZJZblEdkkUi5LfUa81JdmioQI4yW6zAw+SniFAGJG8JpFEgJIlP9SAcSEFjlXFnFCjNFjRCDZmq+JCDJSGiyM4nU8SUt7qeG8zqWU4ipzNF8U66PyPanGr3zc+yQM680m3niW/VatnS+WHRvyReyE4O6PJ98und3ve67swbIzOvkrnU8CA4Y8fn91ppH8kDnPAtUGy14wJSDe3375ESCP02hfnSba9y29+28/Zo1s7OS9zs7xVr7zcB8YbPdZZs5sdp8R7RYnpZlD1VNMJ/WjO8PdD3m7oMKDpT8yBJDD1orWEIAABCAAAQhA4O0SKJ9Udt9Pu3dHlK+Kklaa1VF8PETgkGNF3MglrDTbo3h7hAhiZuX2SXXkuzqOev+7+/69u++Ny2f/+IQ2bw2f+qni0OPnxknmjb60GhvHoeM79LxjnzwQQJ5K8mWPt6jD6/051ePsEA6H7vnnpHvJY3tODnGuwUBwFSue4nXIvpieHwLIBKOx5ZpGWy/45QsgZT67T2DDT8d+a7+GjJRG6ogfAyKInqxLVsou6a2dd2vlWHel0Kh6fzwRTK3D3fbWb/enSC4jK7jzzfDxB5z0H6bnEdKOIH8O9vvg6rGYqOABfr+jfnscGlR4hqh/iPuhhDBgRu2WnaIZG242XwznaxHBxAjLKjFhI34Xc/nIAgnPEynnJUKKtfPzDGS8yLFaCmxrGSWWeSICjGW+WPmuOK+XI6t9TSqPlzCal7JlJhjZeU1EMV4mwHh5Ls8+KVk/ZcGLAFLvs9hxJaU8R8Q7G8o+ZfTN2nf3nJ1l6PtTu4+l2Ith6lHEqf4ujO2fP1Z0fECqt93x8Jt6veidoM5EGBUp4xjve+jxP/YWbe5wpgSQQrZLeM55O333lzvzKFLSzhrstOnOSvdGfp7qjqhkXc0lMf+VhJYQgAAEIAABCEAAAs9HICwER0umjr1Xzm8PuwJIv6SUChtawqpkeYghuXp4SBkrL18VAkj4d0Tl4Py5IbJFcrJz95Nn9QnCfz0s2Dre+tDA52kDWdM74dDxTfdoLZ4eIZp7pv3tDp1ffyUHoyp7ip3PHfWp1vnQ+c0d36W1OxWvl5rXqdZpisPY89pLzZvzziNweQLI/2wDrwyJ46VRx3rYC+Q8CK+nVczeUlOP+bEjJVBrEfmtIt3tr99u7rm05xkvVPaOqB048/CZol+7d/flsZrBYCxRTMttXMPfQBkiO/YiHOff2uiL43VncH0S/RBk6X1XRImOrP96xuMrbwF5C/7bb3Ytf8dfmoDsjyMN5eraj/UpwX0fpddtbbc2HBESLCMgZinVXksmRmRkRJZGclEi9p75ilhpLM1G0TJX27Reb9Km3ejfmvnhhu4PWxE2TIhQccPFEzOctwyR9Xqb7h8fNItE+n9sxRvFS3ZpmygRlrJfihrNR2kyNaj3bBYVPEQ8SVoezIzoS6ZNPb/4XT6MmDeLCUH1j3CzH/1Ike+y31p/APrtnUPjNlul0adrP0EjX7Xa+xO7Ih6msVuMQ/1Teurmd+y26861f//EgHwfRave+HoHn+Pt/c5bpIGXmMYfI/Vd80jbBMblje6862fiun+T2eqeajCxPuMjQv6Y3IU0gAAEIAABCEAAApdLoPoSzeAXd6o3e4PREr2xvJ8snyvKgdJEblcRxMtXrZZNWq1WabUQHw/70k14fDQqithB/XNWkYROXKB8TqiPmB/f2f/++5CA5FRw8xxb4ZDxzT3/cRzn9n5Yu0PmN7Tm47GX4a+SzhndKdf5kPnNGdsltjklr5ea3ynWaQ6HU5znpRi91/Pue76cs55z9sVhbJt/u739r+OQ9bp78Gp1WGe0niAQfKe49tbhZFynznvsiUbmFftp/j7qD3AERP/mkXmNNxsD7B0dyL/b3P6qb7P5z4E/3Cb31RtX/Nm/zo/n3nraeqx1bPn3td0if+vt/vvd2trlufjfdmz0IcfZRYQI7SPfF2fy2/M5y+1ygvqccS67LcZYjaHiOjX33jNZn4T/7bxHlmbOih37kNG59p5wy+Oke+bddvvvf8qYLvnYqfXID4+ZTyP9uU71n9tPNTzw+eOSmTM2CEAAAhCAAAQgAIGnEyhvH/2NYu9jyEo+K9r/JoDo7+U2HYHfPzSasben5RPd1BvY4TnOP2rqDfD8np5Oe6iHqfHNPetLz2NsnFPzO3TcU/2NjePQ88zlfux45vb/Uu3Oxeul5nPsOh3K4djzvBSX93reues6EZ89Ib7/H+tol34ijdefAAAAAElFTkSuQmCC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37" name="AutoShape 13" descr="data:image/png;base64,iVBORw0KGgoAAAANSUhEUgAABkAAAANnCAYAAABpnZSOAAAgAElEQVR4Xuy9h3cc15Wvu7uRAQIkKOacxSxSJCUGRVLZthx07ZlZ895ba6T5s968d+d5eZZkybKSZcuWLDNJlsScxBzBAJIgiJy73/p29Wk0QIRuAAQB8le+bQDdVadOfVXE9ZwPv71j69/fkzQz8/9ii4Vv+vjKTsmBdhjgWH0kAiIgAiIgAiIgAiIgAiIgAiIgAiIgAiIgAiIgAiIgAiIgAveZQPAdMQmQ+0xaw4uACIiACIiACIiACIiACIiACIiACIiACIiACIiACIiACIwaAQmQUUOtE4mACIiACIiACIiACIiACIiACIiACIiACIiACIiACIiACIwWAQmQ0SKt84iACIiACIiACIiACIiACIiACIiACIiACIiACIiACIiACIwaAQmQUUOtE4mACIiACIiACIiACIiACIiACIiACIiACIiACIiACIiACIwWAQmQ0SKt84iACIiACIiACIiACIiACIiACIiACIiACIiACIiACIiACIwagdwFSDgiGRu1SepEIiACIiACIiACIiACIiACIiACIiACIiACIiACIiACIiACIpALAQmQXGhpXxEQAREQAREQAREQAREQAREQAREQAREQAREQAREQAREQgXFBIC1A1r2/J3yf3cSVAMmOk/YSAREQAREQAREQAREQAREQAREQAREQAREQAREQAREQAREYdQISIKOOXCcUAREQAREQAREQAREQAREQAREQAREQAREQAREQAREQAREYDQJIkFhIgGTb2SOpBMho3BudQwREQAREQAREQAREQAREQAREQAREQAREQAREQAREQAREYCgEYpHxuEeADCRCMCYSIEOhrWNEQAREQAREQAREQAREQAREQAREQAREQAREQAREQAREQARGg0BMAmQ0MOsc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kAARIzs9i69/ckOTE/ZH7tazLsmEyGPUdzujqXCIiACIiACIiACIiACIiACIiACIiACIiACIiACIiACIiACAxOQAJkcEbaQwREQAREQAREQAREQAREQAREQAREQAREQAREQAREQAREYJwRkAAZZzdM0xUBERABERABERABERABERABERABERABERABERABERABERicgATI4Iy0hwiIgAiIgAiIgAiIgAiIgAiIgAiIgAiIgAiIgAiIgAiIwDgjIAEyzm6YpisCIiACIiACIiACIiACIiACIiACIiACIiACIiACIiACIjA4AQmQwRlpDxEQAREQAREQAREQAREQAREQAREQAREQAREQARHom0Ay9XZMgERg7BKIpZ7T5CP2nEqAjN1nUjMTAREQAREQAREQAREQAREQAREQAREQAREQAREY6wQkQMb6HXrk5+fOo5cAeVQe20EFSABhyZ5IkvaIqaJH/p+JAIiACIiACIiACIiACIiACIiACIiACIiACIjAw0QgvfKZ00XF0n9C3/f6aHpULZ/mxFU7D5dA9OQlg+kw8xV8kh/RoxjzT5KxaI/eAiT2kK73h3+GsXXv7+mRfgkf9C9AImjaREAEREAEREAEREAEREAEREAEREAEREAEREAERGD8ERiqAMlcF81cH42+7xYgQxt//HHUjMcGgSA2up+7uCUt7gKk+9lMxMwSvQSIi5KHdK0/LUDW9xIg4aYFXMl0AiR8kj50bNxfzUIEREAEREAEREAEREAEREAEREAEREAEREAEREAEsiaQXvnM+ghXH8mwVNx7fTT6C/voj8Yz/w4/p+G1swgMgUAU8+Cpi/7DljQESH7SLJ6MGekH3u8MAiT1+PLZwyxAAszYk+/v6VNJSoAM4XnTISIgAiIgAiIgAiIgAiIgAiIgAiIgAiIgAiIgAmOcQLYCpHvZNCop1J36CKWFoguNlpGzHXWMw9H0xh2BSIIk0gokSn/kmVk8dS0kP7rSAiT19EqARHSUABl3T7wmLAIiIAIiIAIiIAIiIAIiIAIiIAIiIAIiIAIi0C+B7FRFWmmkKuTwcygolClAIjESPlXrAD14o0+gu79Hdw4keiqRINEzmVkCiyc5+g/bw/3MKgEy+s+jzigCIiACIiACIiACIiACIiACIiACIiACIiACIvDACGQjQDJlR9JiyaTFEglLdnVaV0e7WVen1xUKzaYfXQGSKrqUY9uTWCxmvAoLCqykuNgKCgr8Z17acieA9kBwdCYT1pFIvTzcEPMyWGyhFFZohB4KYEmAqAdI7k+cjhABERABERABERABERABERABERABERABERABERijBAYTIKmOHsmExWJJLyUUS3RZrLPTOlqarbWu1jpbWize1RmJEd+9e+E+RxcwRhkNMK3UenHoN+GL6zledDwet/z8PJtUMdFmz5xhkyoqLD8/33hfW+4EohJXSWvu6rK6tnar7+y0xk6z9gRPZpQBicRH5o2CdciJ5H7O8XKEEiDj5U5pniIgAiIgAiIgAiIgAiIgAiIgAiIgAiIgAiIgAiNAIBsBEqU+4rGk5dNUuqvTkm1t1nqnxuquXLK2mtsWa2/zJAj7RcvLYcvRBozAFY3qEH553UvpqR97MRh4Rnn5+VZUXGxz5s61jU+ut7lz5lhRYaFLkYc9kXA/7lWXmbWbWV17u11rbLLrzW12s7XDGjs4WxAd4TnlayiOJQGiHiD344nUmCIgAiIgAiIgAiIgAiIgAiIgAiIgAiIgAiIgAg+IQJYCxEh/pARIR7slW5qs8fJlu3FgvzVdumjJpgaz9lb+9p4OC+m/sX9AFzXKp+0leXJ0PvlFRVZSUWFr1q2zX/6vt2zt2rVWWlLipbC05U6g08zazKy6udVO19y1M3fq7ezdJrvT1hU9wV5aLOGdati8/FWSZEjoA5L7OcfLEUqAjJc7pXmKgAiIgAiIgAiIgAiIgAiIgAiIgAiIgAiIgAiMAIFsBEjU1SPPElZAAqS9zYVH/dkzVrVnj9WdPW3J+rtmbc1mxvIzEqR3EmQEpvqQDlFYXGxllZX29JYt9h//+bY9tXmzTSgrs8LCwof0iu/vZXVYzFqTZlcbW+xo9R07eqvWjtfUW3VzuyViBT0ESJT5iFksGSVDHvYMiATI/X32NLoIiIAIiIAIiIAIiIAIiIAIiIAIiIAIiIAIiMCYIjCYAGGyyVT/j6QVWMLy2trMGuut7uwZu7JndyRAGmpdgMR6JECGf6Fhdr3bgfcXskj3De99YO8DUgPm2q8jXFGYT45hjz6BUP5q4qSJtmXLZvuPd/7Dnt682crLy62wsGj4AB/BEVBwzcm4C5DD1XfsyK27duR2nd1o6bCuWL4l/CFJutSL+1cESFqFOLGHtf28BMgj+A9ClywCIiACIiACIiACIiACIiACIiACIiACIiACjy6B3AVIvK3VYgiQM2fsyt4gQO6YtbWkBMjIpT/6EiD0zCguLrLi4mJ/ddHsuq7e2lpbvYWBd+QYRICwBk6j8eKSEisqKva0RVdXpzU0NFhra5slEok+2iF0PyUjKUC4lsqUAHn77SBAKqyoSAJkKP8uafXRkozblcZWFyCHb921w7fr7HpLuwuQqARW9IxKgKQIp38N3KMEw6P+sDqhoTxiOkYEREAEREAEREAEREAEREAEREAEREAEREAERGB8EMhegLBYnJ9MWLw9EiDdJbBOWbIBAUICJOr/0d0WfGQohGQHs6U81PQZ023G9Bk2Y8YMa2lptuPHj9uNG9XW2dFpXQnm0PeWToiYWUV5uc2aPcumT59ukyc/Zs3NTXby5CmrvlltHe0dLlaGmhDJ5aqROJPSAuRt27z5aSsvlwDJhWHmvpTAaklaSoDUpgXIDQRIPC8SIMkoARK9+FkJEGeIQey5SYAM9UHUcSIgAiIgAiIgAiIgAiIgAiIgAiIgAiIgAiIgAg+aQDYCxLwEVjyZsDzr8h4gQYBc3bvH6s6MrgB5bPJkW7p0qS1bttS/1tbW2l//+lc7c+asdXR0WjKZsFgsZnl5+d5IPBaPWaIr4UKDlAfpDrYpU6bYihXLbcmSxTZ37jy7e/eu7d69286eO2ctzS3W2clY9//+dAuQLUYCZLOXwJIAGSr5KAESsyteAqvWDt+ss8M1dXajlR4gCBBf6E+XwZIASQViJECG+sjpOBEQAREQAREQAREQAREQAREQAREQAREQAREQgbFJIEsB4uWCEpaXSoBYU4M1nD1jVymBNZoCJGk2c+YMW79+va1fv86eeOIJu3Hjhv33f/9/dvDgIf8Ddv7APy8vz0pKS23SxEmWX5Bv7W1t1tLSYg0Njdbe3u63YtasmbZhw5O2Zu0aW/74cqu5XWMff/KxHTly1Bobm9L73e/7NjICpL8/3A+z76+bSs+rCwGAzKRMzz36K/7VX4Wk/uY12HwGu57+70oPAXKDBAgCpN5IgCTi8VQCJEoqxZJRv4/u9ufRdw/rph4gD+ud1XWJgAiIgAiIgAiIgAiIgAiIgAiIgAiIgAiIgAj0QSAXAZK0vGSUAEGAUAILAVJ/5uSIlcBKl7piYToW81c8zivucoMUx2OPPWYrV66wDRs22LPPPms1NXfsv/7r/7H9+/d7aqOkpMSmT5/m5bFmzprlPyM/bt+6ZRcuXLTbt29bW1ubC5Ct27bY6tWrbf68+VZ9o9o+/vhjO3rsmDU3t1hHB0vp938bqgDprlbEPYRV5lxzFRWZ1Y+iZwL29265jtt/hCakazJP09d70Ryy1xL9C5COlACJEiBe/spP6G3QU2fJ/jz3/8kY+TNIgIw8U40oAiIgAiIgAiIgAiIgAiIgAiIgAiIgAiIgAiIwZgnkKkCiHiD3Q4CwEB4W3aMkR9zTGwX5+d6wnNJVra2tnu6oqCi3tWvX2ptvvuli5I9//MiOHDniyQ16emzdusXTIZTIKq+osNaWFjtz5ox9/fXX3i/k1q3bNnXqFHvu+WdtwYIFPuaVy1W2e9duu3DxoouWUCrrft+6oQgQb/aeTKbniCTqFhbh+2if/mVGqhJU+gLZnx/6O6b7HL1bRfQtS7rHure1RPe5BxIg9447uKDoS4AcqWnwElhdMRIgmQIkqJVuBXK/7/eDHF8C5EHS17lFQAREQAREQAREQAREQAREQAREQAREQAREQARGmcDYEyDIiPz8AiuvKLdp06Z5s/LCwkJramq0qqqr3vODdMayZcvsV7/6pZWWldqe3Xvsxx9P2q1bt1yAvPTSDtu6dautW7feKisrrb6+zgXJJ598Yvv3H7Dq6ps2bdpU27Fju5/jRnW1XTh/3o4ePW43b94c1XuQqwAJ8iP6GvUzISHTUxZkJjVCQiR2jxCJxkA8RZc8sNjoXz7kIkAyJYufNLPDfYp8eGtkBUiHdcViGQLEPAHSXQLLJzOq9360TyYBMtrEdT4REAEREAEREAEREAEREAEREAEREAEREAEREIEHSGDsCJCwFl5cXGKTJ1fa4sWLbdNTT9m8uXOtsLDAqqqqbNeu3Xb69Gmrq6uz2bPn2CuvvmyVkybZ6TOn7dzZ817iqrS0xMtj0Uz8ueeetcmTJ9v1a9fs4KFD9pe/fGEnTpyw+voGmzdvrr32+mtWPmGCHTp02BMiV69e9c9GcxuKACGdEqVkotJXoVxYkBjdzdt7pjm6EyFxv0QESvc4kSBxXZJZi8zLa2UnBvreLyRLQuojSq4wJOIG6eBnTT2KmaeSABnZJ1ECZGR5ajQREAEREAEREAEREAEREAEREAEREAEREAEREIExTeDBCJCot0fcS1ux0bsjLOojLJYuWWJPbnjSXnjhBZs/f74lEl124sSP9sc//tEOHjzoKZApU6bYlq1bvN9HU2OTy4tjx074WIsWLfIG5yQ8SIBcvHjRjh45Ynv2fmOXLl3yElcLFy60V155xedBaaxTp05ZXV299wcZzW0wARJ6n1D+q6GhwZqbm70UGO8XFRVZWVmplZeXexkvep3wYh84UEaM8SdMmOCsOzs7/No5tiC/wErLyqygIN/f47ppEs9x7EtZLbboXuVZR0enp3BI33CugoICPz89VkpLSz2lw/vdZcxcsfj+zIk582IsSpixL+fkveaWFksmElZYVGilJSV+PYydKXaiezK4iOm/BJYSILH17+/puytL6t3If2VuUUBGmwiIgAiIgAiIgAiIgAiMDwL9NyEc3vz1v4mHx09Hi4AIiIAIiIAIiMCDIjD6AiTIDxa4WZhnY2GfxXAW5ufNm2fPPfecbd2y1TY9tckTHLW1d2z//n323nu/dwFCr49JkybaqlUrXZDQGP3OnVr7/vsf7M6dO37MihXLXaBMnFhh586dtzOnT9vJk6es9u5dX1xHgGzbttUX4P/0pz/Zjz/+aO3tkSAYzW0wAYKQYI43btzw9MuVK1espqbGWXGdc+fOsccff9wFxLVr1+zq1Wt27dpVa2pqsoKCQps6daotWbLEJkwos8bGRpcR7W3tNnHiRFtCj5Tychcm1dXVdvbsWb8X3BcEBwIDQcTYJGMuXDjvX+FXUVHh5cNmzZqVvgccg9jwVIf3KOmy+vp6u3Hjus+fV0lJqTeeR5wwX39dv+biZXJlpc2ZM8fLmzHvvDxETJRWyXaTAOmfVBYChIPDLwXJj2wfOu0nAiIgAiIgAiIgAiIwVghIgIyVO6F5iIAIiIAIiIAIiMDYIDC4AIn+1CVpcUtaXjLbJuiZ66g9r5TFdBbYp0yZanPnzvVF8gsXLnhj8ra2Vl9Qf/bZZ23jho22avVqL4fF+0eOHLb333/fDh8+Yq2tbS5AWPhnsXzZsqUuL5AjN2/e8gX72bNn27p1T3g6gXTI9evXvfdHR0e7lZVN8OQISRF6fnz88cfeQyT01xjNe9OvACks8tJQCIlr167b+fPn7MTx43bjRrWnKgoKC1xiwGvp0iWeoEHwcJ1IDtIeJEBgPXPmDCsvr0ilRJqdEdLomWeetSlTHnMG3INjx475+RArMOQ8CIjS0jKrq7trJ0+etJbmZpcTNJdHhNBzhfswd+48byzPvkiuIG6uX7/m4zJ/5vbYY1NcTHHdhw8f9tJmLS1RYgV5MnfePNuyZYstWrjI710kYrLfJEAGECDrfr83i/+LMFOAZA9ee4qACIiACIiACIiACIjAgyfA/5bN4n/yZj3RkPxQAiRrZNpRBERABERABERABMYUgb4FSGbvBTo0sNEwOi/ZZfH2VrOmBqs/e8au7t1t9WdOWbLhjll7s8W8KXeoo9PX/+5M2sSJk2z+/AWe3ti0aZO1t7fb3//+d+/NQbKhqKjQFixYaIsWLnRBQcJj9pxZnhT49NNPvRQWC/OUwFq7dq2tWbPGEwXFxUV2+fIVTxwgMkgYUP6qID/fSyy1tvJq88V5Ftbz8uI+Dov6n376macrejcBH41bFQmQSbZly2Z7++23bfPTT7usQEAwnytVVfbdd9/ZyZM/ugjhehYtXmyVlZP8c6RBYWGRS4yDBw+4SFi5cqVzJgVCubDqapIXJbZ8+Qrr6ur0niew+dWvfuUC4+zZM94DhQRIW1u7zZg+3ctgwZJmHcyPFAqSpKiw0Jnz+ekzZ7yPCPeJsbkfM2bMcMbsT3KH+0WJsdOnT3lyh/v5+huv+z5//etfrb6uzpYvf9x/PnX6lM/75ZdftjWr17hoKSsry+k2SIAMW4DkxFs7i4AIiIAIiIAIiIAIiMAYIiABMoZuhqYiAiIgAiIgAiIgAmOAwMACpPvPXJJZCpDof2/e20qgW4ZEDc6X2Pr1T9rzzz1vsXjM9u7da4cOHbJz5854HwoWvVl0nz5tmjdDX7d+nbNiH1IElKnic8pYkSIh7YEIuH37tpd5Qmx4o203N1ET7/BCLCBASEjU1NxxsbBz5y7vDfIgtm4BssXefvs/7OmnN3tZKkRHZ1eX9yahRBdygmvkWp988kmXA5QNu3u31uXQxYuXXGRUVEy07du3ezKEZvGIjT179vj1U1qMRMc333zjjH/+85972uP48WOekkFQxGMxT5bA73ZNjf/91OTHJjtzSlix/zPPPGN58bj985//tJu3bnnKhDJbzz7zjCc4EDPcA0prMe/du3d7iTHKbM2ZO8fPy7gfffyRNTY02FNPbfL5/bDvB7/2n/3sTdu4YYPNnDnTJkwoz+m2SIBIgOT0wGhnERABERABERABERCBh4nA4CUOcrtaJUBy46W9RUAEREAEREAERGCsERgtARJddyxmvlhOSmDF8pXexHza1GmeNDhz9ozt3bvHF/K7uijfFPMSSwsWLLAtmzfbvPnz0j0hgsxgoZ2kwd27d733BwKEsUiVsABPGoKNRX/kAamF0BQ8NOGuvnnT+4OQPnkQW08B8rY97QmQchcMLa2U/jripb+4tlWrVnm6gxclrEhz0OB99+49kcBJms2fP8+ee/55FyAkQCgz9cEHH3hZrBdffNGTJfv27fNL3bhxo5eYQk50tLd7/xXuT1t7uzXU17vc8F4jlZNdVMGZcXfs2GElxcV24OBBT84gYBAjLzz/vM2ZO9fvCaxDcoS5HT161MUL4//yl7/0+/GnP33myRXuMdeC7KGvyK/eess2bdxoU6dOUwJkBB/KWHYlsEbwjBpKBERABERABERABERABEaVgATIqOLWyURABERABERABERgzBMYfQESGmjPnj3HVqxYYfPnzfdyVogLenggQijZRF8IFtFZHKcnCH0mKNvEeyzmsz9SgFQC6QUW0kk8sOiP/AgChAX8TAHC+UmAMA5XT0oB+UFviwex9RYgmzdHCRAkD3ODybvvvuvygc/Wr19vy5cvdwFCSgMB8cVf/mIXL11yubN0yVJ74cUXPCnS3NRk+/bvt9/+9rfO5bXXXvPm5cePH3d+fE+KBH7Iim1bt1rl5Mme1IArXzkHcgNhwRgkbihRBcMDBw54fw/mQKLkmW3bvKRWfUODf05Cp7SkxM91+MgR++STT5z7r3/9az/3t99+403duUckd27erLZ58+bbW2+95SkX5sQ15bIpAdI/LQmQXJ4k7SsCIiACIiACIiACIjAOCUiAjMObpimLgAiIgAiIgAiIwH0kMFoChPPEvCRVPJXEKCkp9kXwuXPmerNzFvSRFizGk1qgfwQigAbfCBAW9FmsR1bQi4KFc8ph0eMCIcJnQXqwaM+iOl/ZMktgIUNYhA99Tigz1d7W5iWeHsTWnwBBOJCkgAUCBMFDrxP6b9BrgxJYXC8JkL179ti58+ddmNBjA9GBqEA8HNi/39597z2/PpIXJDguX77sx8GR5AysKGH1kzfesMmPPeZls0htkOzgOARVfn6elyebM2eOJ0BIklACix4qiBLu1br167181p2aGk96rFq50iZVVvq8SLJ8+OGHzv7f//3fbeHCBd7T5Ny5s54OuXGD0mYJb2pPiSzSLvQtYf9cNgkQCZBcnhftKwIiIAIiIAIiIAIi8FARkAB5qG6nLkYEREAEREAEREAEhk0gVwGSyGiCfrqfJujdbdC7p5dqpO4KJBb9P6+mmrQpU6Z6EmThwkUuOejNce7ceWtqavRFdUoisVjOQjipBMTH+fPnXZTcunXLF9fH89afAOF6ERyUhfr8889dWJCyQGDAC2GEuCD1AouqK1dcbJRXVNiWLVucGwLk3LlzLioQEr/4xS+8zBXJGVIgNJ9HrCA41q1bZz/96U9dYCAkOK5bgETnunnzlqdwKNPF/JAa3APKaHG+pcuW+Rzv1ta6vKA5Oombmts1dujwIe9lgjj5zW9+49dAiTLu5c6d/7Dbt2/ZtGnTvbwXvUpIjyCBEFa5bBIgEiC5PC/aVwREQAREQAREQARE4KEiIAHyUN1OXYwIiIAIiIAIiIAIDJvAUARIm1lTvdWfDQLkpCUb7pi1N3uj9L70hzenSG2xWNz7W9BTgo0FcUQHiYU1a9Z6gmHixApfQA9ll0gHID5YlEeCNDQ0uPgg9TGayY2QGkEGjNTWnwBBKiQTCU+5HDx0yEtN0auDtAtlphAVyAXKRNEsnJ4dNBGnVBZSieNhhGRAIixetNi279juCQ740VD+D3/4g6c3KC+2YcMGFw+MGTWkP+dyBL6UwKL8FTKG8ZAT3DfSOIiVNatX25KlS/0eIkDowRLuLQmT48eO24GDB+zbb7/1klYkVCjjxRhcH4ImmUzYpk2bPPnB+IgWnpXAPFvekQAxu9LYYodv1NrhW3V2pKbBbrR2WFcsZkkeu2QyUnHhq//EFr5me7bxtZ9KYI2v+6XZioAIiIAIiIAIiIAI5ExAAiRnZDpABERABERABERABB5qAtkKkGixOC+ZsHhbqwuQhnORAKk7kylAopJT9+qBqA8HqYEJE8q9fFNRYaG1trV574e7d2t9kX3Dho2eRKDEE1IkKnd13stAnT59yhMOLPCHElcjfWtYbA/9QpAvvJAdLPrz4vvwGqlz99cEHREByIaGek94/HjypP3www8uJTiGHhvIBlIzpClIi9CTg9QGfBAXiLeCUVgAACAASURBVAj2mTN7ji1dutTWrF3jaQ/ep3TVn//8Zy+BRdkpxqDEFtfPZ1VVVWnW3IvGhgY7dfq0i5BJKfmSSCa9of2GJ5/0tAf3sLikxBlxfgQVgoNECfLm7NmzLliQLSRRkFwkWBArvP/000/5OBXlFf5zKiaUE2oJkP5xSYDk9ChpZxEQAREQAREQAREQgfFHQAJk/N0zzVgEREAEREAEREAE7ieBXASIpQVIjASIC5BdKQFSM2ACBLHAX/uXlU3wBe7NTz/tvSFIH1AC6dixo75ozl//0/yaEk4sxLPgz+I5PSlojE6igYX+sI1kEoM5IjyYJ4KBxXkkAwv5lJK6X4mTgQQIeQSut6m52UUFMgFhwJyYK3KDBAhCiQ05giAKyQ/e4xqQHpTMIlXB+RAkyCXYkyhBXPBiPzY+45rpQUJaAiZIE95HapAu4b3CoiJPokyfNs0qJk7095gXG+dg7oxDaoeyW8wdCUa5LKRKfl6edXR2eiIF4UF5L66nID/fe8UMZZMA6Z+aBMhQnigdIwIiIAIiIAIiIAIiMI4ISICMo5ulqYqACIiACIiACIjAKBDIVoDEUgmQpCdAYk11GQLkx4wSWH0nQOj3UV5e4eWX1q9fb6++8qpNmfKYXbh40ftI0MS7ta3VS2BRjokSSPX1dbZr1247ceK4ixKSImEbbikqjmchngV7Ft75GoQHJZ1Y1EcuIAtYwCe5wCJ+bwEzEjdowAQIJ0jiIJIuE1paW1xKICHYODa84rGYSwo+dwHS1eUSic+5Jq6TnwM7xoMpMiUtNAoLfdzQUD6UF2PsrkTC2lopOdbp+8CPsYuKi51faFbu4yfNEsmESxDGypRHQYYhSrw5PYPFYj4H7gFfh7NJgPRPTwJkOE+WjhUBERABERABERABERgHBCRAxsFN0hRFQAREQAREQAREYBQJZClAkixUUwKrtwDZmVUChAvir/spfbRt6zbbvn27/6U/fSYOHjxou3bv8sXyrVu3unyoqrpq586d9UbdpB5Y1KcEVbbbQIIkJD0QHKQieJF8IJWQ+SI5wYb8+Mtf/uJzIamAZBjJ5EmfAmRCuRUWFXb3v0gJha7OLutKdDkrtsxyXfzM+4ku9kn4HENJL+REpvzgffaFKV/5LIzFOIiPzHJf7E8/kvS4OIvUMeFYlxlRZ/tI2qQKoWWeJ3ALcwnyw/txxOPdTc9TPVZ6l1LLph+IBEj//0okQLL9DaL9REAEREAEREAEREAExikBCZBxeuM0bREQAREQAREQARG4TwRyECDJVAmsdhIglMA6ZVf3IkAyEyD9NUE37/nw7LPP2rZt22zz5s1eAunypcsuQeg5wcL+kiVLvMcEzbLpGYH8QDrksvXu40GigPQDr5CWQG4gYILwoIRU5veUgyKhQPpj37599u6773p/DeZGcuK+C5DycissKHSJwPlaW1r9nCQtCgryPW1B/w1kTJAYoXwX+yGMEA9ce3ghHUJvDo4LL/bLLP3F94zJeUOT+SCN6NvC9+0dHf41pDUYKx6LW3FJcZQESZp1dnX6ORifUlfMl/FCL5XMFI4nPzguSBQJkFwe+az3lQDJGpV2FAEREAEREAEREAERGJ8EJEDG533TrEVABERABERABETgfhHIRoBQ0ogSWJkChBJYmQKEHiAtnhLxv/2/twu6l7+itwclsGi4TVkmekqwSM7CPov2t27d8obY3333nV28eDGd/MhFOLCAz8I8siP0yOgr4UHyAwlSUVHh+7EIzyuUxEK8MIe9e/fae++9571IgmwYybsRJUAmOpu3334nLYcK8gtcItA3gybopDK4jokVFd7XgxJXtXfuWGNTkzNk3ogc9rtaVeXvTZw0yRM1vGCMjKAcFdzpKVJbW+vXxBzoD0JDc8ZB9NBLhL4d9AhBasCI8yMu+IwNUeQ/1961vPw8P577ynuMQU8SRArH8pX7y/suRfLz/ToYg3QQ96FHiqQPyKl8yYDN0ZUA6f/plAAZyX+5GksEREAEREAEREAERGAMEpAAGYM3RVMSAREQAREQAREQgQdIIFcBkrS4J0AQICdTCZAT3T1AzCwvL24FBYVeUonF+PBioRvxQX8PFrxZKGchnPeXLl3qC+PffPON7d+/38tNsXieTa8PzhP6RzAmLxbTebHwj+iYPn169Jo23ZMeU6ZO8c9YgGfxn8X4PPpj8IoqOHn6hNTHzp077dNPP3Uxk+sWkhPMj+8zeQSp058AYU7IiWvXrnmfFPjMmjnTZvCaMcPaWlvt1OnTLjKQPlzP7Nmzrbm5yQ4eOOj9PeA8d+48Z15SWuJpGnqZkLpBbiAl4If0QG6Q0uFnzokkYQzmwFzgyXj8TPN09iOxw3WcPn3ar2/lypW+D8IDcUOKh3lPnTLFZdaZs2f9Z9I/vCrKy/16Fi9e7Pcp9AXpj7MESK5PYM/9JUCGx09Hi4AIiIAIiIAIiIAIjHkCEiBj/hZpgiIgAiIgAiIgAiIwqgSGI0BIgHydKoEVEiDmKQrSBCz6kx4ILxbMWfQOaQsW1Fl0R3489dRTvjCOaDh06JAvvpNUyGZj8b5iYoXNmjnLF+Tnz5/vi/DTpk61SZWVLgZCyiOUwOIY5seCe7qHhffiTmVYEgk7f+GC/f3vf3cBsmfPHrt8+fI90+ndkyIzqRLSDIEH5+Ia4RFKQTEgc2KOW7f2TIAEAUIPki+//NIbwSNvFi1aZGvXrnU58be//tWqb950ITJz5kwXINXVN+xPn39uNbdrnMe6deu87BjsER/Hjh3zhA3Hw4pzM1c+53jmSF8WBMbkykqXRIghPuc8pD84nut59plnvBzWF1984TKFEmdPPPGEixTSJV9//bXvz3kY94cffnCBsmrVKps3d65VTJzoUmfJ0qX+LIT70Rt0qlW6RR3TB96UAOmfjwTIYE+PPhcBERABERABERABERjnBCRAxvkN1PRFQAREQAREQAREYIQJjJwAiXe0+gI2C9nLli71xW3+6p+FdEof0U+DRXIWwElCkPx4/PHHbfny5Z4cIMnwySef2IkTJ3w/9hloQ2AgUyj7NHfeXFuyeEk6YYIMIFHAoj0L+JR/Qij0LrHUu7QW6+vetLury9MLCJldu3Z5AgMBcc/CfKpnReg7EhqJ5+fnWWFhkZ+beVD+i3NVVVX5OMgB2LAFAUIJrHfeySiBVVDgDIIAQV4wv3nz59tzzz5njU2N9v777zu39evX2ezZczzJceXKFfv6H1+7AEFoIEBeeeUVnwvpGkp5kdiACZ+RjAlNz7l/JG8OHz7sHFatXGXTpk31klMumioqXATRFJ7t9ddec5nz+/ff9/tLE/snn3zSVq9e7YLlq6++8vuP5CJ9snv37nSze+479272rFm2YOFCfx76S4BIgIzMP3sJkJHhqFFEQAREQAREQAREQATGLIGoJvPIbeFPsLL4U6yRO6lGEgEREAEREAEREAERGDECIydA8hMdVlxUZEuXLrHt23fYggULfLH7dqqvR9XVq54GYGGcdAcL7yz6Bzlw6dIlXyCn7wbHDdb3g/4dlHZCnrDojkxhLIRD6OWRmfIYrL8ESDkngoZFfaQHgoH0B/IBaRH+V2+gFsQH50EoIAlKSqLeI5MnP+ZJFDgsW7bMkx80d6e8F9eKGBhIgDAe86FkFakYkhs/njhhFRUTXWi0tbfZh3/4g/cJ+clPfuIyAXbXrl6zm7duO2fExoIF8+3FF190+UOahfFIfTAvuAUBgphB+jA3JAjjvfD887ZgwUKLxWN+TzK58P1rr73msurDDz/0slkkPxAbjMv5mDe9SEiiZAqQzZs325o1q23hgoU2e84cmz5tmk0oL79HUPVO2GTz2CsB0j8lCZBsniDtIwIiIAIiIAIiIAIiMI4JSICM45unqYuACIiACIiACIjAfSAwcgKkINHhi/8s9u/Y8ZItWbzY/6Kfhf4LFy/6ojplkFopAdXe7gvvmzZt8gTEmTNnfPGddEJfSYvMC0c2kGagrBLHs9hOkoGfkSKMRxJjKIvnCAcW9hvq623/gQP27rvvurSgHwgL+JkCxOdRVuZ9LEgvID14j1dISyARkCDMrb6uzvbs3etiBckQGon3lwBBgLDBj1QHZan+9re/WWdHh23b9ox/tmfvHisrLbVf/PKXVlpaYrt37XYRUVxc4oxv377lQuiZZ6L9SbMgn5BGa9as6RYgnZ124cIF27lrlydO2Ac58fobr9uypctcgMAFCUQZq9/97ncudF599VUXI5999pkzopzVzFmzvBwXLJk314GcYsyQANmyZbOXylq6dJmnVCi1hbTye8YrtQ3lHkqASIDch1+UGlIEREAEREAEREAERGB8EBjJ9EfmFSsBMj7uv2YpAiIgAiIgAiIgAr0JjJwAyetqt6KCAu8TsXLVKv9aVFjo/SNIIuTn5VlJaamVFBe7IKicPNkTGzTjpscFaQEWzCmlNNBGemHe3Hm+eP/Kq694Pwx6Y1DuijJXoacHY+S6gM6iPZIGWfP9d9/Zu++9Z/v27fMyUyz4ZwoQn8e8ebZo8WJ7fNkylyBcJ6Kgd58PJEDd3bteeupKVZVfc0tzs2ezBxIgzIdSWTCBT0hazJ8334qKi+xuba03Ed++fbu1tbbZRx/90cefMX2GJZIJu3r1qnOhxwpiBsHEHElpuABZTwJkmqdekFQICgQIDJA2b7zxhpevgiPXhbSBB2KIaySJAm96pTQ1Nvp9555fvnLF+7iwz5Qpj9m6des9CcL4bNu2bbW1a5/w5ucIInrG8FykUzoZEiTXf7OZAuTQjVo7fKvOjtY02I3WDuuKxSyBY0km/V6mv6bv7MP9f9coAZLr06T9RUAEREAEREAEREAExhkBCZBxdsM0XREQAREQAREQARG4zwRGToDQAwTJwYI7QoIeIN1loUpswoQJXnqpctIkTyVMmz7dF7+RHh988IEdOHCgR2+M3hfO4jiJEqTJpo2bvLH3i9tf9PJKCBUW4kPZrCA+chIgyaQLCRb5KSX1zTff+LwQDwgBSj1lChB6nSxfscL7Xaxfv94mlJW5cEBuICx4UYYKCdDR3m4NjY3+GYmO5tR4AwkQhAXXg7Dg3JTO+uijj9I9UuBJeoIyYCtWrLDbt27bH//4R6u+We3SguOvVlVZPC/Py13BCJFDYoOkDBIFCTJ12lRLdHX53E6fOePpFMpkIXSee+45FyGBLaKEHi2cB6Hx0ksvuXSiTFgkNrZZXjxu33//vQuV5uYmL6W1ceMmlywkULgmeoXADYHEMxBKYMVTPVUyUyC5/gOQAOmfmARIrk+T9hcBERABERABERABERABERABERABERABERABERjHBEZOgMTaW/wv+Avy832xPb+gwBfOkRa8WChnUR4BMnfuXFu6bJmXQaJZ9+/f/7033kYWsFDe18bxlElatWqVvfnmz23rtq2evGCBPZS8yuwbkov8SB+XTNrNW7fs+LFjnlb4OKMpO+Igc5sydaqLBxbyuQ5Ke3399deeoCAtgSAIDd+9sXpnp78XGsGH8QZqgs68eLEvUuYf//iHywXKaCGaXn75ZS85Btcrl6/YP3b+wxMjlASjNBdJFkQM5+WePDZlin/PWDBDlCCjYAVf9kGEUG6L/fgc0cP9Q7iwL3Lky7996fPavmO7H7d3716/Nz/56U/9vBz/448n7Pz5816ujARKe3uHz5/rf/rpp33elEGbO2eOp2gYm/Mwr+FsQYBUNbbYweupBMid7gRIEoulBMhwEOtYERABERABERABERABERABERABERABERABERABERgPBIYvQOrP/GjJhhpLIkCS0Xj8d0hshIV13mdxnoX0RYsWucggyXG37q4nLWjyTdqht2gIFFlIZ5GcxfR/+7d/86/8zPth650AyfYOBNHAwjglpP75z396WoGeGzRAT3+eMSDnZhGf6yABQn8MmqafPHkyLX1YzOeauG4ESJAymaKm3xJYqQRIuEO3bt1yRiRlmB/X/dOf/jTqL1Jf7+kT+qggEUh2kLYhzUITevqCIEkQDQiII0cOW319g8sNRIqXJKusdDFF2gWBQQkr+pqEhvLhc1ItlMHiWrgHnI+UTNmECV4Si/3OnT2b7usCAyQR5/3uu++cRWhYP7lyss2eM9tFCyJLAiTbJ3Zo+ykBMjRuOkoEREAEREAEREAEREAEREAEREAEREAEREAERGBcEhgpAXLHrL05pT4AEZWrCs3AWWhn0Z/0AEKEkkzIAxbGKcv0ySefuDjoSzQErCys0zOCht6//vWvPXXhSZP8/GGTDykL5AsJDsQHAoQFe8RCprAIJws9QBAgmzdv9tJWCBBSD8wV0YN0INVCY3fEQu+NcQcTIH5MLOZNxEl0VFVV+RwpL0b/k4kVFXantjZdcgthQZkwBAnH3KmpcQHCGLxPe42qqqsubEh5MEeuhXsUmpdzzQgXGr/DBBHCNdFbBJFDgoSCYZSwQnCwP9exYuVKnw/HMdfLly+7AKIfDOeCDRxgU1FeYRUVFTZt+jSXOIzPM5NLcqevG+8JEDOralACpDcfCZBh/6rQACIgAiIgAiIgAiIgAiIgAiIgAiIgAiIgAiIgAuOHwP0TICzEk5Jg0Z2/+Gdh+8yZM74QzkI7vR/4jIXyzz//3D8baGMRfd0T6+z5F563N9980xt5p5tmDxN4714b9LigBBaJCkpC9bWxiM91rF61yp5//nlPOPz5z3/265k7b54v6CMXEAk0H0f+IBMyJc/AAqQwJV6SLi9CkgS5QDqDXhuUkOIc9Q0NzhUZEYQK7zMnEhtcA+eir0deXtzTHw0N9VZXV+8MERH0BeFzxuAYT4/cvu1jIFPKJ5T7Pmx8RpN1juN49kdEkeLgvnOdyBfmiTDheL6GZvLMpSC/wPdFvnBc2YSydCmz4dxOCZD+6UmADOfJ0rEiIAIiIAIiIAIiIAIiIAIiIAIiIAIiIAIiIALjjMBICZB7S2AhPyhtRHkoBAEL84cOHvS0AvKAxW8W6UkThFJTA8GbN3eeN9lGgNB8mzJaw00LZJ6PhX4W7Sn/9D//8z/e14K0BeWl+tpY1GfhnhTGa6++6iWgOLazo8MeX77cExVB+vzpT3/y5uGhFFYYLxsBQtKCcUJKJfQSoZUFCZhYPO5yAenAfggMZEQ8FveURtif40mNsA/v8eKa2bgPvMLnvM+LXiYcRzIDYVFQWOD78xnvc54wHufNbEafPm8i4cezf3tHh4scNubn4xYU+HF5+VH6I1xrJvNc7nOfAqS20W60tFsXHNUDZJz9jtJ0RUAEREAEREAEREAEREAEREAEREAEREAEREAERGBIBIYvQOpSPUCsVw8QEhuUqXr22WftJz/5iUsPBMHN6pu+6N2V6PJySKdOnbKvvvrKLly4MOAVLFy40HZs32EvvPCCjzlv/rwhXXF/ByEnKGNFf43//u//9q+UieL9vraQcOEa6cUxbeo0O3/+nF8bpb1oko6UoGH57373O9u/f79fL0mNsA0oQAqjBEjmK/RHCaLAhQfSIB7vIQ6SCdRHdCyb7x994y//3iydSEnvw+ep/TOvOfWuv5U5LuP3TuEEUdNjzIx5pE7QJ9PeJdCC+Ahfw/WHpvd9DSIB0v8/CyVARvRXhgYTAREQAREQAREQAREQAREQAREQAREQAREQAREY2wRGWIB4+3Ojl7iXh3ryySftueeeszfeeMNLQlFSKirflGctrS3+/fHjx7MSIPT/oMn2C8+/YFu2bvGG3SO5UcaJMlV79uxxAUKj796JjXA+FuQRIFzTunXr7Gc/+5nNnDHTrlRd8TTDypUrPQFCCoIG4b/97W99PMpXkarIbIbebw+QlABh0Z/UBKkL5Ak/h5RHYUFBlPZI9c7wcZEmyA2O6ey0ZJL98/wYFwe8UvKDMRkb8cBnJDJCI3LESs/eJ8gThk9Gx1DOK6PZfWZKhc/5OYwVhEu/9ysW8+sKc8mUJyHVwufwZEMyMXZfW98CpMFutHQoAbLu93vDv/iR/LejsURABERABERABERABERABERABERABERABERABERgDBK4fwJk2rRpRoPwp556yrZv3+79Imh0Tv8I5AGr583NUQLkb19+6Q2yB9ooeUXpKxIglMKiAfdIbvSnYA47d+70ElgkNzIX5DPPxaI8JbAo8/XE2ifs9ddft0mVk1zw8NmKFSv8Mxbtee/DDz/0PiAkQJAO2QgQRAqyIZTmQsbwYk7IilA6qrioyIqKi9PlqIJsaO9ot+amZuvs6rKC/HzLp8xVYWHUaNzMZQpCBqlAPxH/PLyQKvF4DwHic06Vz2pLzQOZwnihdFZXJ9IlEjUcH8qcuRHrI1nigiWVOmEeQThxbNjC+Fw3/JgHaSL4hC2zRJYESP//KpQAGcnfGBpLBERABERABERABERABERABERABERABERABERgjBMYYQGSWuhm1PLycps9e7YtW7bMNm7c6Avihw8f9obZpENISJCgoM/GF198YWfPnu2XFQvcCI9nnnnGBciOHTuMkljD3jLmS/qDtAYC5JNPPnFZ0zMB0fNsLMJT5otyV88//4J1dXXaX//6Vy+jhQChPwiL91evXvVyWpcuXXJ5Eco4MdpAJbDCAj99SWhGjqxAEGQmQBAWZWVl3rwcIZMuR5VMWnNLlLBBRjAWSZOy0lKXIGzch+rqak+k8D6yApHCvuleHomE75tOjsRiPgeuETFD+gQBU1pW5uduaWnxPiqICuY25bEpPi4pFLYgUUJaJDNFwrh3a2utrb3dx4UNUoRxaJTO9zSY51i4wz+zFFiQIBIg/f+rkAAZ9m8MDSACIiACIiACIiACIiACIiACIiACIiACIiACIjB+CNw/AcIiOhJk+vTpLitYuD99+rQvZM+fP9+bmCNHWNz/7LPP/LP+hAOL20gTyk1RUoueG48//niUZkglCHJlHs4VelbQgwT5sWvXLn8hLAbaWJSnDBflrp56+mmrr6uzDz74wIUHsga5w0I+TdRJltBPpPeWjQBBfFy/ft3HgR3Xy7hs/IzYQLaQsPGm6KmUBoLj1q1bLizYn88mlJX5V35ubGqya9euWUd7ux9LE3fGIs0REhjcMxhzDCKC95EcjIs44T0EB/eZziKc019Njf4ZfVH4nHl6v5B4VBYrCA7kTCiXxXguVhAgBQV+TBApPEPshyxjHMSanzMW8/Mw79CQXQJEAiTX3wXaXwREQAREQAREQAREQAREQAREQAREQAREQARE4KEkMMICJNUDhGYRoU8Fi+ekFNhYzOfnOXPmeEqC8lgsev/hD3+wEydOpBt+90bNQjdCYcGCBZ4C+Zd/+RdvsB4W83uLk8GkSGazbRbWWYjn/B999JH3AKFsFYv8A22kLpYsWeLXwVwoocV1kGQhjRHKQkUlrKLm56nASVYlsMLxMENUIANY5A+lrxiPhAeSYtKkSVY5qdIqJ1e6YEBCIEwoN0YiA5lATw9EQUlpqd8P3vPju7pcgJDi4HPYIE0ooUUzdd7jWjmG8zMeaRlEiCdAioutfEK5o+K8zJPP8vLzPLmRn5cfle5KdHnvl8KiQufDvBvq6z3xwf3yHiCIEjO/BsYg8cE55tHvJRZzAcK8pzz2WDp1wlgIIObn8ockiplVNbTYweu1dvhWnR2tVQ8Q7o8SIA/lL3FdlAiIgAiIgAiIgAiIgAiIgAiIgAiIgAiIgAiIQN8ERk6AxNpbvJ2Di4+8qDE3W2i+Hf5SH5ERSmPRJB1x8N5773nPjdCUuy8BwkI3ZbM2bdpkv/nNb1ye8DPvBwESxEe2AiQs9iMK9u/fb+///n377vvvPHHBYv5AG6mENWvWeAksep0gKiiBRU8TFwjt7T2uhzJQLN53dSXSZbAGSoBkChBSJYwPS94PqQpSJTArLCh02TBz1kwXBndqaqyuvt6aGhutta3NxQL9OhBGHM8L8YPMYEMeBJmUSCY83RHSH2WlUYmtIEAQHPBhPnBmLMpRBQHS2hLJk/AZc2YsZAr/4TzMlc8RIMyhvaPD72E+6ZBUHxLeR/xwPQsXLPBrv3zlijNEeDAO8+T+z5o1K5It+fnWRUpFAqTPR1cCRP//gAiIgAiIgAiIgAiIgAiIgAiIgAiIgAiIgAiIwCNEYAQFSEeLpwyKCqOeECxQ85f8IbHAAvX0GTO8lBUJkDmzZ7sIodTUu+++awcOHPBFdcRBXwIklFui5BQlsLZu3ZrutcH+afkR/TDgPUwnQJLmpakof/XNN9/Yh3/80EUMi/x9zSNzUMpfMQckDgKEMTmWclf01iBdQboFGcJnjEcSpKWltYcYIUEBmy1bttg777xjmzdv9vJOQYCQ5ECAMB5jcWUs+jtfFvxTzcERFZQWy8/PsxvV1VZ3966nK4idFBbSKD3qA4KMYMxwfSGpE1IY8bxIlJSWlLrYCOeCf0iXMB+kEfKF9zIFSEc7RajMEx/ICqQEn7NfKJtFg3iuj30bGhv82hjLEyqplAr7kgDhvJRQY34XL150lpQYY9zQE4RnCrHmCZb8fAmQfp5+CZBH6Fe7LlUEREAEREAEREAEREAEREAEREAEREAEREAERGDkBEi8s80K8vNtcmVl1ANj8uTufhLJpBWXlHiSYFJlpVVOmuR/xc9f7vNX/p9++qkLEBa0kQ99CRAWwFlERzw8/fTTLgy2bdvmvURKSkusML/AxYerjywESGdHpwuFy5cv2779++zbb761f+z8hwuM3s3K+5rP4sWL7eWXX/YUyLRp09I9KrgGpAoyhzJOCAcW+7muK1eu+DUiRljgZ8tFgDAewgJBEuQE41TfqLbCwgJbuGiRpygQFJyD68jPjxqlIzKKS4pdfDCHUMIq9FFhnkgIhAMlsZAySAXSJt4EPcU/lOQK44dG7FwLqZmQHqGXmByZmAAAIABJREFUR3NzixUUFqQTG5ybcUKJMI5pamyy6ptRM3be58W1MRfKkCFjKH3GccgyvnLPPRFy+bJfI03RmSvHWkGBBIgEiH61i4AIiIAIiIAIiIAIiIAIiIAIiIAIiIAIiIAIiMDICZCCRIcvliMGnnv2WVu0eLEv7re3tXmjc0oyseiOdOBFCoDeGSxgf//993bs2DE7d+5cn83CI6cR8xeL/yx4r1+/3t544w17csOTLlIqyis8geISpJcAySyRFdIfLNbfrL5ph48cti+++MJLYJEwINmQ2SOkL/mBNFi+fLn9/Oc/9zQL10eKgWMRCWERn4V8FuYp1UVZqr3ffOPXiQhBIAwkQEjSYHOCcCC1wQbjUJIqLx73cS5cuOjOh6QEpceqrlzxlAdvUh4rEiAl0f3o6PC5UmIKTogEricIEJIVQYBwHpcKKf7sF0pgcS+RE8wnJECYq/cBaWz08REg7DN9xvT0PqRC+Izzca72tna7U3snnQDhfKFHCVwzBQjcmAPPGPPmfjEeAoo+KN5rRgKk319rSoDoN74IiIAIiIAIiIAIiIAIiIAIiIAIiIAIiIAIiMAjRGDkBciyZcvspZde8kVqFqvp88DCdfXNm3a3ttbu1tX5oj2L6/TzYOGaBXmahyMhSIT0bmqeeUNYNGdRnPGff+F527hho8sIJAgL8aGXBQvkYQtCg0V3kgahkfeZ02ds/4H9tnPnTjt9+rQv3g9W+ir0vKDsFQKGRXfmTRoBKUAigmtD8CA+KM80b+48lyO7du+yw4cPp0VLNgIE4UBJLW8snpfn52NsSkVxXaRNSK0gNmZMn+69Pm6R8GhtTZcgKywo8BRKQWGhi4fQowT5xAZTNn4OfUYQEYgQBAfXxD68QnNyEhouK0rLrGxC1OQefkgQ5EtzU5OzpkwXaZKQ+uC4UIKL63Eh0tRkCVJClL8qKfF9Q5N29oEh80KIcB2U+uJnnivGg4c3clcCZMDfXRIgj9Cvdl2qCIiACIiACIiACIiACIiACIiACIiACIiACIjAyAmQvFQJrFmzZ9u6det8UZrFcpqcX0v1jGCRPjQH53MkAuWMWOC+ceOGJzHOnDnjC/F9SRDKW3lqIS/PF9VJXzz++OOeBqE3CAkISmuFRfsgQVj0Z0GdBXnmw8L5yR9P2r59++zHH3+0S5cvuUhgH/YdaOO8lPjifJTiYkyanyNQQlkrFulZjC8vn2DTp89wWcM10SCdMk4IjVDqa7ASWMgK5uYyIS/PJQEpGEQP/T2QCVVVV62pqdEbiLNRfor0B/vAi5+5Lr5HgiBRSMvQID0kMRgbXsyTc4b3S0tKXFLR1wURwv1zVh2d6b4i8GbjOOQS953kD2N18urs9LGZO1+RFuGVSN1rRAmfBwnC59wrjkVseVqkvd25kgDiWijlxecTKyqsLCW/1AOk/6dXAkS/8UVABERABERABERABERABERABERABERABERABB4hAiMnQGIdrZYXi0ViYu5clxAkAkh7kPBgoZqFd+QAG/vRzwOBQSNxkgOfffqpHTl61Bf1g0zIvBmZrc3DgjmL4StWrPBxSJ8gUxibhfTMZAOL88wH+UBiAhlBOaqryIPmJl+QH2gL5aJImjBfzolwYZH+b3/7m4/JPizScy2hQfikSRNt9uw5Phd6WtyhP0jG9Q0mQBgHWQI/FxgFBc42XBuyAb7sE8QRkoF+LIVFRS6S2Kezo8O420gR+HB8W2urdSUSLlb4OSQyGKutrd2PLS4u8jJeZaWlPZquc66C/AKfD30+6L7S3tGeFhthLvBgPIRK73sS+oXQt4RxQkqFr1wvz0FopM41BYmCkIFFPX1OKDlWUmJFxcU+Rlc8rh4g/TzIEiCP0K92XaoIiIAIiIAIiIAIiIAIiIAIiIAIiIAIiIAIiMAICpD2Fm9A7gv0LJanyhuxgM9CNyWKSHtMrpzsvS1Y5EaIIBFoaE5K4csvv/RyUufOn++zF0hagKR6V4QFcRIRJEqQH/SD4HtSA8zFExAdHS4/kBVICNIm3pekrs7lwGBNz3lOuB7Go9zW66+/7l+RCYxHWSvGZh4s2p88edLPgXRhC43E29rbXZAgIxACkWAodiEBg3feecc2b97s48CHuYf0SkimhJ4dId3C3H3MjPSKy4JUUoZz8FlI1LgcSXFJCxP6pqQanUe9QEISJunXHcqKMZ/M8UJz9HgsKjeWSEbXlPniHPDnvZAyCeNkChv6mZDsCWOyfziOsUMPmHAfwn1lvyBveK8zFpMAkQDRr3YREAEREAEREAEREAEREAEREAEREAEREAEREAERGDkBYgiQZDReGDWTL+WqtmzeYgsWLvAyRix0s3DPYj9ihIVsyl8dO3rU9u3fn+7vkFmSKlOAhEV0P18y6Yv0oXm3l2wqLfWFfrbQeBvhQS8OvvaVMBnoeUDWUF5r9erVtmPHDi+/Rbkn0g28mA/S5fr1a7Zz5y5PmFAqKkiQsIjv3coDpywESBAXvRuzByGQOefMZu/h/b7eC8zSUiXVPD4ck0hwB6O7iEgJciRzLunrSd3wZGr/UKaM68zsvRL2z2xQn5YyCBTvXx/d4d7lz3r/nLmfH5HR+L7TzAXIlYYWO3i91g7fqrOjtQ12o6XDuphTin/Mkv68+nz9v32gh/pXghIgD/Xt1cWJgAiIgAiIgAiIgAiIgAiIgAiIgAiIgAiIgAj0JDDCAiS1CJ5a3+9xKkpUvfnmm7Zx40abPXu2pwHo4UASg/QEi9yUWrp+/bp99dVX3pujP1HhC+CsVWeYFoQKSQAvyZRq2p25UB6SCKEHyWC9Pno/KaRL6DVC8oMm3AgXSk8hRniPhudszPujj/5o+/cf8HSIy5EwWGqhPlMk9JcAYfzewiFTgoSSXAydKTky98lMffTVFD40QQ+SI0wzPV5G8oKLCPe1P6kSdojuTyRAes+vB1f/PLqXLiH68g8kSvr7ZxsmlBInHI4AaY3F0gLkUB8CBPnBXMmt9FQfkQ7pLVwelt8aEiAPy53UdYiACIiACIiACIiACIiACIiACIiACIiACIiACGRBYOQFiHsJ1pd7nR0B8rOf/cyeffZZT1EgK86ePWsnTpywQ4cO+d5r16zx4ygpRRkp+mogGXo3Re9LgGQutGdx4VnvEkp1LVmyxLZu3epltkh+UFKLNAl9TF599VX/SvmrgwcP2gcfvO8pFube0hyVBvOUQuprrgKEw0Kpq9A8HIGEfEH2ZC7Yh5JZoSRWKBMWeoYETqEpPPsHYcSYmRyjlIlPuptXhpAIgql3cqO/JEc6/dErKZROYPQXwOgvWTQMAeKqI50Aia4xzMMlUtZPyPjZUQJk/NwrzVQEREAEREAEREAEREAEREAEREAEREAEREAERGDYBO6TAEktmGcuzJP6eOqpp2zbtm32/PPPe4+Lffv2+euHH37wXhcbNmxwkUDPjKtXr9rOnTtdkngT707+tj/aMssoZYNgOH/RTypl8eLFtnLlSm9+joj47rvvrKqqysUDzdDfeustL4l1peqK9zD5/PPPXexEzcej5uV9bRw/UAIk8xhKaSFYSMXwlYQIrCj7hXEKyY/2jg4XNJT4Iu0CZ66B82SKCeaGwOF6ECl8zr4Ik8yER3QM4997BdkKkFzv12D39J6SWNFTwSytK5UAqWposQPXa62/BEhPARLUR88SXA+bBJEAGezJ0uciIAIiIAIiIAIiIAIiIAIiIAIiIAIiIAIiIAIPEYHREyD05ViwYIGtXbvWUyAstpOWOHLkiB07dsxLYlFi6oknnrA1a9a4PECA8Nm1a9d8sZ70Awv2uS6o5ypAGB/BQH+SefPm+ZyWLVvmwoHm5p9++qmdPn3aZQHJEBIglMC6fPmyl8Dat3+fCxJPriSSwxYgzJ9SWpTUIlVCbxEkEWKGhu+UsKJvR0dHuzU3t1hDY0NaGiE26F1Cf5KQAkEmBQGCeOIzrjeUyeJ8MAjN0tMN1nk/VWoss6H5YAmQXO/XYP/A7hUgKXFhSS+B1RaLmQRIH8Jq3e/3PmxSZ7BnRZ+LgAiIgAiIgAiIgAiIgAiIgAiIgAiIgAiIgAg8sgRGT4CwmE7SYPr06S4N+JmUR3V1tfcBYRF+1apV3iMEQUKygRJYx48ft++//96TIKGp+FAX1Adqph0eAcZmcR+hgfSgXBdihnkjMyjN9fEnH7voQMgwz4ULF7pAuF1z2+7U3PF5Nrc0R0mKjBXnvkpDZdsDhNQHvBAgyBAECHLmscmTXSYhKRoaGqy+vsHqG+rTTd5pBo8AmThxoh/DRpqEFwkRpAf7sJEc4T3EDfeHe8Ln4f2kl8sq9PeZN/vE8+L3NC/vT4iM1D8zCZChkVQCZGjcdJQIiIAIiIAIiIAIiIAIiIAIiIAIiIAIiIAIiMC4JDB6AiTgYRGekkxIBhbyWbjnewQD5aRoKI54YMGelAJN0U+dOuUy5MqVK94wnffDQn0u6Y7+BAhzYw4s6JeWlVnlpEle0op50PB82rRpLg8oZ8UcEDKnTp/yJu6UmkIGhJQGUqS/bSgChHFhRAKGVImXrUp0WXFRsac/SKkgXxJdXdbQ2GhNvBAZzCOZ9M9gGV7MDZmCAGFsrtuPTyRcdDB/pAdShevife5TR3u7pz8KYVRa5jLLe5AUFkiAjJN/+xIg4+RGaZoiIAIiIAIiIAIiIAIiIAIiIAIiIAIiIAIiIAIjQeD+CpAww0zxwII7i+vIABb2WUSnPwjlnEiAkEagzBSCg89IWCBMmhqb7OSpqDE6IgAR0trSYh2d3T02+mu+3ZtU5nw4hgV/BAfnoswVqY+5c+b4z80tLXbhwnmfz9Sp0yMR0tnhc6B/CV9D43GSE3yfyzZYDxAYcW6ul3O1tLY4o4L8qPl5EBhcA/syB15waW9r830ofUVqgyQIG6W0kBpsHMfnofwV9wapws8hKYJwCv1K8vPyvB9ISJaUlpVKgORywx/gvhIgDxC+Ti0CIiACIiACIiACIiACIiACIiACIiACIiACIjDaBEZfgAThQOqARfQZM2Z40gIJQp8QmnzTF4SUAuKDBAZ9Q8onTPCF+6vXrtmlixft+o0bXmqKsk8s0If+ICzUBwnRV+KD8/Ni0Z/F/tKSEpcDEydN8rJX8xcssNUrV/p7NXfuuHChsXljY6PNmjXLZs+eY3PnzvHkB+W5Ll686CW8mEdIpXAXs02mDCZAOA8sECCUC0NukObgGjgn14qUgWfUlyMvJZc60lyYS0iCMDeOQ25wbOj3EXggP0iWsFFui32ZQ148bmUTJrh4YQ4lpSWejEFSqQfIaP+7Hdr5JECGxk1HiYAIiIAIiIAIiIAIiIAIiIAIiIAIiIAIiIAIjEsCoy9AQmKBRXaaoi9atMjTHyzG018D4UDTc6QGcgAxggBZtnSppzPyCwpchJASqbpyxVMRVVevRomQVF8LxgqL+5m3JfT3CP0tEB4zZ8zwXhozZ83yhMTkyZM9+UF5q71793oTdspeUR4qPZ81a2zGzJkuUZAfiJBLly75HNgvCJBsJEh/AiSkZBAvlAFDRvA9G5ICCYEA4jqZL8KmtKTU+dB4BCEUxBDXHcQQyQ5kCBu82I8xCvLzvfwXcgUuvFd944YLKcQO18p5i0tKXLQgXdiXsSRAxsc/fgmQ8XGfNEsREAEREAEREAEREAEREAEREAEREAEREAEREIERITD6AoSFc+QHjcNpLo7gYHGdBt/ffPONXbhwwRfcEQDICKTH8scfj3pxTJ/ufTpIRJBMaGxo8J4YyIG7dXXpNAjHUw4qsxwVC/+h/BbJE6QBC/2TKys9eUK6gcV85keqAemwZ88eFyBIFs6HROCYFcuXe6+S5StWeKkoGrTTpwSBgzgJpbCGK0A4HgGBgOGaORfXzxy5Rq4bgcH18F5JcYnl5ed543X6hMAAOcExpDgQJqHfCu+FdAc1rbwUVqrxOcmbmFmPhA2fTygv93MhbfgKpyBqgvTh64Nsgt5lZm2xmF1paLED12vt0K06O1rbYDdaOqwLEUQCyJJ+fbFk6qvxns88La/8ekbk39jYGUQCZOzcC81EBERABERABERABERABERABERABERABERABETgvhMYHQESLoMFfeTHsseX2ZPrn7RnnnnGF+S/++47O3z4sAsEUg4kCxAeCJKlS5bajJkzfAH/1KmTLiaampp9AR45MmP6dC+VZbGYywIW9elvwf4IAM7pi/t5UckrFu0nTpqYXrznfKQ3SJ2QLEEMIGeQMqRMSKQcPXrUy0+xIUlIQiBAdmzfbgsXLfL3kSB/+ctf/Bra2lpT5x78BvaXAGEeiBSuCTnEtTw2ebKLGuZGegMBwrVmJl6CdAlJmyAqSIMgUnh/0cJFLjFq7tQ4Jxqbcy6apyMvuL4gNtpaW10uedmrkpK0+CBxEhqwD36VI7vHPaXNUuKCL50IEDMJkD6QS4CM7HOo0URABERABERABERABERABERABERABERABERABMY0gQcjQJYuW2rrnlhnW7ZusbbWNvviiy/s0KFDLhlYgJ85c6Y98cQT9vJLL9vKVSutctIkL3OFYEBGUGqKxXdKY61cudJ7iLBgjxwhEcKiPuOwYI/8SPcHSSStqLjIBQvH83lm0gPRgFxYunSpzZ41y5MhLP4jZ0IZLEQC48+ZM8defPFFFyGMx+fdAqTNurqQL4Pf/IEECNIDQUOZLa5n2tSpLkD4PvQGQYCQBgkvRAUbAgXZwwtZgTDh+uKxuJf8KiwqdFadHR1WWFTkggXZwlckD/PiFSQMDGETEjJhbM4z2psEyNCIS4AMjZuOEgEREAEREAEREAEREAEREAEREAEREAEREAERGJcERkeAZC5Ys6hOYgOBgDxggR2pQZkpFvNZfKfZ+MaNG+3NN9+0J9audcFw+fJl+9Pnn9s///lPO336tNNesmSJj7F69Wr/+cSJEy5HkCGUqqK3CAv2tXdqPS1xu+Z2umQUn5MgoWTVn//8Zz+W/h2cf/r06bZyxQrbum2bixLKctHsnBdJEY5hP8anEbifo7bWfvzxx3QJrGzKXzHngQRIoisR9fJobXHpQZoD4cD3cOMzhAXf8zU0YQ+9TuAQXqRE4Etdp9KyUk+CsD/zzM/Ls65EIp2aYV7IjsxeISFNEyQI4zIXBNNobxIgQyMuATI0bjpKBERABERABERABERABERABERABERABERABERgXBIYfQHCwjuL6PTgQDSwmE2pKUpXsciOEKBMFlJjx44d/nXqlCmeDvnqq6/s+x9+cNHAcY8//rhLCMpltTQ328FDh1xEkNzg/aeeesrPc+3qNbt46aKXqSL1wOI9kmXdunXeW+Ozzz7zMREKLPpTamrDhg32q7fe8nJYjIkEOXjwoIuSc+fOuSzhPEgJrimUpApN0LN9HPptgl5QmG5cnkgmXHpwHr6GpuZBBIQG55l9T0LPE47h+7APX8MYYY6hZwciJfQv4T3uE1+RJ+EzfoZf5lyyvdaR2k8CZGgkJUCGxk1HiYAIiIAIiIAIiIAIiIAIiIAIiIAIiIAIiIAIjEsCoytAwsJ7WFxn8Z/FbORBZr8OJMTUqVO9FNWiRYtcQrDP4UOHPP1BOSzKOm3atMmbqDMGguTokSPW2NRkM2bMcHFCiSoaqdPjA8Gxf/9+L3mFEGDcF154wRf3v/zyy3T/EVINpDqefuop+9d//VdbvWaN39nLly7Zrt27vV8JIoR+IfTOyEtJAgQBZalCCapsH4f+BEhRYZEl+U8yemWyyxQfnCcIkcym75n7s08YJ1N6BPER3utvH8bNnAf8ekuUbK93JPaTABkaRQmQoXHTUSIgAiIgAiIgAiIgAiIgAiIgAiIgAiIgAiIgAuOSwOgLkLAYPxguxAAJC2QEparY6LNB+SlSHPQJ2b59u6dFKJ9FQgM5wsI8ZbEooYUA4XN6X1Bm6+9//7unQJApCxYssNdee83LV33//fd26tSpqAeJmSdTNm7aZG+99ZatWLHC37uIANm1y3744Qc7fvy43bp508/l15MSDINdU1+f9ytAiorSu4cF//T5ejUX6f1+X2KjN/dMgdF7/N7zvEc4pK57KNc7EsdIgAyNogTI0LjpKBEQAREQAREQAREQAREQAREQAREQAREQAREQgXFJIDsBkkzGLJ40y0smLd7earGmOqs/d9Ku7v2H1Z350ZINNWbtLRazpMuC6L+7t/76YfS3oM+RlFgijUEahDJTbJSXImVBqSr6f7z5s59ZeUWFJzsQGIgOensgRrZt2+ZlrEiAUF7ryJEj9sknn/i+lNxCcrzyyiv++fnz512MnDlzxuXI9GnTPEHCOKRJ6Cty7vx527dvn5e/op8I+/Wef7Z9PzLZZCNARurRypxfD0kShMoDFhvZXqcESLakeu4nATI0bjpKBERABERABERABERABERABERABERABERABERgXBLIQYAgJRAgba1mTXet4dwpFyD1vQQIGHoLEKOMUy8+rkhCgqJXomEglPSfKCsrszWr19jPf/6ml7P6/PPP7eixY54MQWw899xzngBZuWKlVVZOspaWVjt58kf7yxdfeBmtG9XVXmJr+4svejP21rY2b3D+3T//abdu37aJFRWeOlm1apWX2rp9+7ZVVV218+fP2e3bNdbR2eGls+IZ8/fr6+M6B3ssggDZumWLvfPOO7Z582ZvvF6YkQAZbIxhfz6eBEiS56vn0xQLwi1m1mlmbaSFGlrswPVaO3Srzo7WNtiNlg7risUsSQ+V1BMao7QYj6H/xx9I/+90ibFhgx1bA8Se+P3eHuR6esqxNVnNRgREQAREQAREQAREQAREQAREQAREQAREQAREQASGRyBLAcICsSdAEi5ASIA0eAJkZ0qA3DFra/aF5Yx15B5T6y1AopXmaJfw2WDrsexXWVlpixYusg0bnrSXXnrJm5j/v//7f3uyg2TIhLIy7wuyYMFC7yFSMaHcmpob7UpVladArl275ukNmqAjHShxRcrj6rVr9umnn3oZLc5D8gQRQiPwtvZ2a21u8f4i7e1tlkh40at7BEiuCRBG8VJfEyfalgEESK7jZvtMpFMgwxUgfd7cbGcxhP16C7Pw4MRiLkBaMwTI4QEFSKQ8ggQJM3lkBAgXPNg/uiHcHh0yKgSG+69Od35UbpNOIgIiIAIiIAIiIAIiIAIiIAIiIAIiIAIi8AAJZCNAUomOZDJVAqslEiBnT7sAafAESK3F0gIkaclsl9b8r/mz39iX8lRr16yxDU9usM1bNntPkP/7v/7LBUgimbT8vDyXCpWTKm3WzFlWXFJsLS3NVnv3rt24ft0aGxs9eYIA2bRxo61Zs8YeX7bMbt66ZR9++KEdOXrUmltaXKZkrg9nJgRYNPZF814JFm8Unv3l+L7FRZEA2bo1SoA8fU8ChCboOQyaw67pilc9DFQONy9tDHI46Ujs2mecKFrM77SYC5DLjSRA7hgC5NidRqtuabeuWNwSPRIg3fIj86oj3rndy5G4rPs9RmxtPwmQbG/5/Z6gxh+MQOaTP9zfCpl3XU/AYOT1uQiIgAiIgAiIgAiIgAiIgAiIgAiIgAiIwHgkMLgAibIOUXmneLLL8tpbLZ4WILut4exJS9b3FCC5aI1sV/HCfkGArFm92latXuUlqz54/wMvgdXR2enli+gfUlhQ6PKD77u6uqyDFEdrq3V2khEwT32sX7fOVq5YYYuXLLE7tXfsiy++sOMnfvSeIaQ+Qjqg950N8gOB4HxS/5XttUTL69EWBMiWlAChBNYESmAVFnb/dT4nyGXwbB7F6CKiPXNNgKQEQTanGd19ogRISyxmlxub7cCNGjtyMwgQSmAFARKVvCLV1HcCJLpD9yIf6ZswynQkQEYX+Mifre9f2EM/Tzo7NfQhdKQIiIAIiIAIiIAIiIAIiIAIiIAIiIAIiIAIjFkC2QmQhC8FJyyeTFheW4vleQmsM3Z17y5rOHMqJUBaLB7pgJz/ej6XZWUvgbVokc2fN8/7d9TV1dm3335rly5dcgHSlUj0W9UnrPZxPsZZvGiRzZs3z2bOmmlNjU124OBBu3z5spe6IgHSe3WQ43q81zsBkuN9jhIgRVEJrHsESFHqZCn5kQukbOaRaXdySoDcBxmTzXyz3Ie7hgC50thsB2/ctsM36+y4J0A6rTMeN56O0PMDARJP9QCJhh+oB0haBWY5k7G3mxIgY++e5DgjCZAcgWl3ERABERABERABERABERABERABERABERCBR5pANgIkaV2sFCM/PAHSYnmN9dZwjhJYu6zh7CmzOhIgrWkBkstafS77cqsKUk3QS0tLrbikxDo7OqympsZamps9/eF/t9/PoCxvh2XsnuMUW1dnl92trbXm5mbr7OryJuf9JUBG4pEJ8+gpQN72JugTyiussKiw+zT3rQZW6hRpXtlWwsn1ro0EsezGcAFiMatqbLGDngC56wLkRmuHdcTzUgIkSn/EU83PU3mQ9AkC7u6r7BZ72c1ibO4lATI270sOs5IAyQGWdhUBERABERABERABERABERABERABERABEXjkCWQnQBKsFltKgLS1WLyx3hrPnXIBUp8SIJYWILlXa+oRQBjgnvSebeZxmRWdBioXlfl3/L2X8Xsv/9PjI50auQ8SgvMXFacSIBlN0L0EVg8BApT7IB0yIzE5d8O+D/MZgX+P3QKk1Q5dr7Gjt0iANNiN1nbriMetC+2RkfzozoNw8v4SIBIgI3BrNMTwCUiADJ+hRhABERABERABERABERABERABERABERABEXh0CGQnQJKxpMUsYfnJhMXbWizWmGqC/s1OFyD0ADHeTw2XTHfXHmGSKQmRHj/1c2hG3mM9PwuR0t1dvEeLc0+RuPzIuA7SJekt/e3wJEAkQIqtghJYW7baf/50rUR5AAAgAElEQVTnO6kEyAQrKizspTyGd67B70S26Y8w0v2ez+Az7msPFyDJKAFy+HqtHbtVZydq6lyAtCNAuK/JmKc/4slUMSy/9O7rD/daCZCh3QMddd8ISIDcN7QaWAREQAREQAREQAREQAREQAREQAREQARE4CEkMLgAiS46aXRPyKcPSFurxRrrrf7iObv2w7dWf+GsJRvuWpL3fd8Y+uA+seqdFYl+7s5phNlme/qe43ULFK4g5k3CvdF5pvDoUWFrmBIgaVZYVGTlFRW2cdMm+7/+z//DNm7caBMmlFphQcH9yHxkC2bc7tfpJbDMrjW22fHqu3bidp2dvlNn1W0kQGKWiJEAicRHPJkqgtXrcZUAGbe3/2GfuATIw36HdX0iIAIiIAIiIAIiIAIiIAIiIAIiIAIiIAIjSWBwARL1wUhaXjJpBSRAOtrNmpus8VqVXT9+1BquXrZEY4NZR1tqYqFzxv2SICN5/YOM1dclDNN5dJ8x6T1LCvILrLS0zNauWW2/+MWbtnbNKistLbb8/PxRvNCH51QIkFYzu9ncZqdu1du5O/V2sb7BahAgeTFLxuJp8REJELOkBMjD8wA83FciAfJw319dnQiIgAiIgAiIgAiIgAiIgAiIgAiIgAiIwMgSGFyAcL54MhIg/urqtFh7m7XcqbHaK5etpea2JVtbLNnZ0T21WHxkp/kwjkbDdnjm5Xm5q/nz59mWzU/ZgvnzrKiwwN8fMdfyMPLr55q6zKzdYna3rdOu1jfb9cZmq25usYbOTuuKI0AogRWPGqCnEiCUeMvclAB5hB6Y8XWpEiDj635ptiIgAiIgAiIgAiIgAiIgAiIgAiIgAiIgAg+WwMACJMyN9eFYMmkxEiAuQhKWbG+3joZGS1D6qqvTLJlIX0rP3gkP9grH5tkjQiy0ezGmeNwmlJXa1ClTbMKEMovH4z36j8iEZHcXoZqwmPf5aEuaNXcmUq8ua08mLIGXS/UA8S4gqVJYSoBkx1d7PXACEiAP/BZoAiIgAiIgAiIgAiIgAiIgAiIgAiIgAiIgAuOIQHYChAV43xMBYmb5lBEiGdKVsFiCJeee49BEPNqUYejvYXBG/v+irzRcR3zEMxuvh4OFMat/U2BCKZHyiF5R0/OupFmCXi5u8qIm6PcKkAxtFz3sfTShH983IvbE7/f2eQUPQbW6rB6Q8b/TSP9iDXdeT8D4fzZ0BSIgAiIgAiIgAiIgAiIgAiIgAiIgAiIgAvcSGFiA9GhmnirZxNJxPgv1dE9IJUN6io5oGXp8LxXf/2clTSi12O6t3DPkR+SPUkmR+z+dh+QM3SrOH89Y3J/D8ESGpEeqBXrU6D69ZSNAxium6DolQMbr/bvnIR2pX68SIOP+kdAFiIAIiIAIiIAIiIAIiIAIiIAIiIAIiIAIDEAgBwGSUbIpHsuLkgrpZbje63ESIDk9dinREbWbz5Ae6fdzGu0R3tlbmndfvy/vZjD1Xh+R/uCjngIkHEZvluj7h6eUW0qArOsnAfIIPzHj7NKVABlnN0zTFQEREAEREAEREAEREAEREAEREAEREAEReKAEshEgGYvKvjIcMwRI34vHGYvID/S6xvfJ6Q0yUn/iPb5JDHX2fT/X4V2SNj0FSE/a9zZBH+o8xspxEiBj5U4Mcx4SIMMEqMNFQAREQAREQAREQAREQAREQAREQAREQAQeKQIDC5Dor+czBUjq7+dj3k36kSI1Whfr5ZqU/Bgm7u7CV30NFEqNdUs8CZBhAtfho0NAAmR0OOssIiACIiACIiACIiACIiACIiACIiACIiACDweBwQXIvaKju4DQw8FgbF2FBMhI3I/+BUhUFWuQ/NJD13tFCZCReKrGwBgSIGPgJmgKIiACIiACIiACIiACIiACIiACIiACIiAC44bAwAIkFAoKlxOaovd+f9xc7jiZqEpgDfdGZT7X0feZeaV7ms33Op1KYA2Xv46/TwQkQO4TWA0rAiIgAiIgAiIgAiIgAiIgAiIgAiIgAiLwUBLITYB0LyNHHRS03T8C6gEyVLb3yo/eAmSwkSVABiOkzx8QAQmQBwRepxUBERABERABERABERABERABERABERABERiXBCRAxuVt06T/f/beQ7txLMva3LC0EuUVNn1WVves7qmZx+4HmX6AXv2vrs6qtOHlDT3MrHPuvQAIkfIRcptRKEokzMUHExlnY599AYHzM0AuwkcB5CJC/P6OCFAAuSPw3CwJkAAJkAAJkAAJkAAJkAAJkAAJkAAJkMCDJEAB5EEeNg6aAsiVzgFmgFwJ1/2dmQLI/T02HBkJkAAJkAAJkAAJkAAJkAAJkAAJkAAJkMD9I3CeAOJaXNVbXbH91f07jhzRLAHnALkml8cbgv7/2SueHdaueWrcg8U+x7FjP8N7cGA5BBIgARIgARIgARIgARIgARIgARIgARIggVsncF4tbVFNbJEwcuuD4wpJ4JoEbvtB+WsO454t5v3tP/6zIoB8jkL6PdvjRzuc2z52FEAe7anCHSMBEiABEiABEiABEiABEiABEiABEiCBJ01gUR3tonrYRd8/aajc+XtD4LbrxPdmx641kJoAIusgoGuR5EI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IHbIpDfcEXeDZfn4iRAAiRAAiRAAiRAAiRAAiRAAiRAAiRAAndPgALI3R8DjoAESIAESOAWCFRFj9sUQCiG3MLB4SpIgARIgARIgARIgARIgARIgARIgARI4A4IUAC5A+jcJAmQAAmQwO0TcKLHTcUPNzInfFAAuf1jxTWSAAmQAAmQAAmQAAmQAAmQAAmQAAmQwJcgQAHkS1DmNkiABEiABD47gdsWQGTAIn5QAPnsh44bIAESIAESIAESIAESIAESIAESIAESIIHPQoACyGfBypWSAAmQAAl8aQKfQwChCPKljyK3RwIkQAIkQAIkQAIkQAIkQAIkQAIkQAK3R4ACyO2x5JpIgARIgATukAAFkDuEz02TAAmQAAmQAAmQAAmQAAmQAAmQAAmQwD0kQAHkHh4UDokESIAESODqBCiAXJ0ZlyABEiABEiABEiABEiABEiABEiABEiCBx0yAAshjPrrcNxIgARK4RQKLwsUXZWRcFEZ+3WyNi9Z70fdXRcIckKsS4/wkQAIkQAIkQAIkQAIkQAIkQAIkQAIkcD8IUAC5H8eBoyABEiCBe0JgscxxnrBQFzMuK0JcVQS5zHovM89VYFMAuQotzksCJEACJEACJEACJEACJEACJEACJEAC94cABZD7cyw4EhIgARK4IwJVyeBiASTHrGzhfnPv7vuLhIhCWMjrazyLQdflAfK+eL1mBLctqniYHZ9XG0B+1Q3e0VHmZkmABEiABEiABEiABEiABEiABEiABEjgqRGgAPLUjjj3lwRIgATOELg4PcPMIVLAWYlhsQBSKgNuC1WtoFjbJQUQJzScL6x4kD9XeV3kbDHjLOeiAHIVupyXBEiABEiABEiABEiABEiABEiABEiABO6OAAWQu2PPLZMACZDAPSEwXwKofzrPfVFtD+X8F6UDpBRM6gJI6arI4VkBZFEbrdwqDue7P5wwU47oukJIKXBU90TWP0vkss4Pt75i6avpM/fkHOEwSIAESIAESIAESIAESIAESIAESIAESODhEaAA8vCOGUdMAiRAArdMYJ4/Y7bcb8QH+TP7cnJD1QViZAPnmyh/dkuaecu5jAAy6y2Z8aRo66uz2zbrq6sJ80ZUjvlS2oPd+Kx8UxM/5m16zlHR7VUWda28bvkAcnUkQAIkQAIkQAIkQAIkQAIkQAIkQAIkQALzajN/+4//tKWZi1ugkCAJkAAJkMDjIXDW9zFfHij+dvCMDFGVImQJvxAMnAekKh1UvR5OsigbapUyydnmWtW/lXSbNgNk9ghUxqyWjLOelKpIMm8PZ9tyiWBRaXdVtL8qP7u4FZf1npghz7TkckKS7sOl1JjHc75xT0iABEiABEiABEiABEiABEiABEiABEjgSxOgA+RLE+f2SIAESOCeEJgVQKrCwewAC/dHIYDI96VgIQKIK/Q7CcStwXg7qi6QeoMss3YnmThnSLmFSvD5uQKI+7IqglR9KU58OQt/dq684thwhDJdyIkws2twfpb6p54KQ4sEEDpB7slFwGGQAAmQAAmQAAmQAAmQAAmQAAmQAAk8agIUQB714eXOkQAJkMBiArk3632oGB90Ifety95Q74cTQeRLm90hhX7fOh204D8TdlE6QMqRlGtUtcErG2adydmwCy3O/6jKF3X3R03UsYKEG4dzctRlktLhUrpdCueLjvWsp6Q6Pi/3lIefGyeIvFdfmTIELpshwnOYBEiABEiABEiABEiABEiABEiABEiABEjgegQogFyPG5ciARIggYdPwCt9F4Uo4FSQmZq9a1RlC/eVtlAyW+AK/k78sMKI61lVtLLSH2bFD8n/KEUP5waZRTuvQWN1eM5hojJKIeqo9KArcmHohaAj+y2GkcI0Uo9Lr7a7KvfZfOq2VnV+zHIUAcQJH4UwVGk2aUQkCiAP/wLiHpAACZAACZAACZAACZAACZAACZAACdx3AhRA7vsR4vhIgARI4JYIFGX+Qj2wXgdr2dDfcvdZ1YtRyg1GHzF+CFlMCvyB51kRJIeX5UCWWWOHaSeV5xlyWa9W/c02jC9Efs4AWabSBqsejVF1ohhBY97LrlEFkMrkefDcpAt7yHwzTX0gs9+5NboWXrIaz/NVJMksk6pjo2zkVYkMkYVc2ysrghRukdl+Y3R/3NI5zdWQAAmQAAmQAAmQAAmQAAmQAAmQAAmQwHkEKIDw/CABEiCBJ0JgngBihAfJuJBJRAoRL2zrJ9UqbCaGvGcZ8ixDpu8p8kxEkByBCCF5rpOXmu9kXhFDZH75XZYxy1mxw4ogZp2pEUJUunDSgjkoZ1M87GdOULCOjyJrxPNV5IC8uwQO34PvefB9H/A95IGPNPAxEQHE9+HpVBVKzLy+HwB+gFxkHplH1inLi4PEV4XETPJ9sU1fNZ6Z7A+7E0WLsfkKzhM5C7mbJEACJEACJEACJEACJEACJEACJEACJPDlCFAA+XKsuSUSIIEnQ+CyFe7ZZIvSJOB8CFcDVjMZFAuXo6mPS0r7GXwk8HMRIYxwAStgIM0gUy5TkiBPJkinMo2RTKdIkymyJAVSmTJ4aaoT7Gd5miBLEqRJgkTeVTQxAoubVBxJEyO8zIShmyyRGQGkEBYqXbNsGy/T+soKFSpcWAFEhA8rfgRBAD8MgChEZgUQEUOCMIQfBAjCQEWPwA/0d98P4YcN+GETQRjDD0N4YYBc1iHzhgG8QOYJ4fkRci9CnvtqaBG3iAgrKpa4MdojIi2wbuPlBK0ys8St9fzzz22+WO6yp+ttDJrrIAESIAESIAESIAESIAESIAESIAESIIEvSIACyBeEzU2RAAk8BQLVanJFyCgcC4ZBPVnCfFYWsMvCf23BGkKXPjFbU7cuiorQYASHSjsqdWSI4JHAzybw0gnydIpcRY0E+TSFZ9/zqfw+QT4dIZuOVAARIUREjVIAMUKIEUFEOEn0dyeApGmCVIQU6zCx/bCso8Q5QGaFASeAFCzs1+I6cWT1IxUYrBtD3RwBcucE0a+NoyMIfHhWxBABRFtg+Z4VQHwrehjnh5kiFT/8sA0/EiEkhBeFQGREFF+mOEYQxfCDBhA0AT8ybhBZPhLBJAQCI8w454iKNWoRcQ4S8252z2WLVDNGzl43VYfJWQGkPI/mXXHmXHGJJnaOGRHkdgSap3C1cx9JgARIgARIgARIgARIgARIgARIgATuNwEKIPf7+HB0JEAC95KALb/Xcx0qBeyylG2f05/RMUyLqczLTJpGUXyeXe9sCXzWFaK/qSNCGzTB1zwOl6thWlN54rhwLalS+TlRt0WWTNXBMZ1MkE5E1BgiHQ+QjIaYjkdIJlNk4wnyyRSYTGEEkDEwHQHJGMimxi1S5F2Y7A9P215VJs33KB0fmgWi47ZB4urasG4QZWclANvWqi6AFNs7c05URAMXcF4JRNdvndggLax8D6nnIbUZII5/9RBJuyvPCwE/RuZZYSMwzg8ngHixFUDiBoKohSDuIIybCKMYYaOBqNVE2GwgjBvwokiXzQPjIJF3EWpEKNE2W5I3Yo+mcYxIYzIbPl/0zjI7LmeU0VDMeyGA1Ocz6tDcK8jkr1jitVlKhwqFkHt5++GgSIAESIAESIAESIAESIAESIAESIAELk2AAsilUXFGEiABEnAF5TLsus6kWjLWArWUoCutnLTM7+UQKUAEEJVAPFPCNvO7dZcuDucNMHOY4HEROCQ3w4WOi9ih7aesyIFpAqhrY4psOkE2FXeH/C7TGOlkgmQyRjIZIZ8MkUyGmI6GSMa2vdUkMeJHkmhLK3GGIJ3Ay6bw8tSILa69lASJ24Bzz45J322eR1lfn/W4yPK6T5UCvO6hNUg4waNgXG2BVXx4tsBvGovJzCU55e4mCTaXSZJPDG4TdG7D2s12ZRCBRLwjQ4QMtq1W4GuGiIgZ0g5LHCG+OEDEIaIiSANR3DDCR7OFsNlE0GiqUyQPQ+RxiFzEkCiGp1MDXihTDC+ItKUWghC5HyDVEHYhbV7GNOKEMNPay54uVkhye2nnX6BfFFkw9vtquLuSMwdzxpPEa58ESIAESIAESIAESIAESIAESIAESIAEHiIBCiAP8ahxzCRAAndEwBbb81LYmBmILaaLdFEKH54KFq6AbbwfIn7kSK0AkooAIrVsXa9nwsRV5MiMk6MiJsi6JHRcPpMWU+LOUIFDxAwRMEYjTEZDpMMhsuEA2XCIVH4fDZFPRvCmYwTJGL4IGipqJCpqOHdILm2rJMSintXhBBcRNWwLpbIYX6GgLoRaAb0oxJelfCMwVMkYQkVxfsERPit3WPGlCE+3Lhhdfn5zqKrjw42oaAhVtNlyYoMRaYzXpuIkqThKVITwfaSedXaoUyRCHorQIc4PET8iFT6yOELeiIFGE0Grg6C1hLC9hKjZRdTsIGy2ETZaKoykYYjM5pk4sUmZi+DkWn4VIk9FsKjswwxG93lB2TpMCqhOOjJ5LPZA39G1xs2SAAmQAAmQAAmQAAmQAAmQAAmQAAmQwM0JUAC5OUOugQRI4MkQcAKIKdVL26mqx0AK66Z1UVnMN+4P+eNyK0oBRPwfIn6IGFI4QLTunMPPMvji6shS+KkRKkzYuPwu7o6pujjSyRjpeITpcIBk0Nd3cXKIAILhEPlohGw8RjYeqfPDSyYIsykCyf4QJ4e0rJIRu7yQehKJ6R9ljrD9+TyRwgk8Kj+Uadv2DDF7OX9yG3DfX/6kKgQZ20SqyvryaynndMOuSR+2ZdRZW4W6eZAj0XfTYivzfBUvZBI3h7S8ysTZEUXI4whoNOA3O/CbXQTNJYTNLkIVQLqIWh14zTayRkPn9aMIQRQiCCWTRFpn+YBtoaV5J/K7E0XKRmK2RZlTN0y/K+u5KXZW5SIKINc5TbgMCZAACZAACZAACZAACZAACZAACZDAAyBAAeQBHCQOkQRI4H4REKdGNXfDjU5bKkHyJYwQUi03G0dH9dF8UzZ34ocTQFSIsCJHmEzhT8bwxkPkY3FxjJAOB0iHfSQidAz6mFjBIxn2kY76yMdjbXvlJSnCNEWQipBicjk0gBypTZew7pJKqyOVYWrtumYjJFyTrvm5Eip62D8zAkj98GnFvT7dHwHEDdftZbWFWd1T4pwjxjNho+1thocRFmybKnVu+EasCDwVRCQwPdOpgcyLkfkxELVUGPE6HeSdDvxOC3Gnjajd0iloNuA3YvixtNySbJG4bJ8lbpEiS0ROQtcuy+5RLXtFNS87xFLWcc6PBf2z7telyNGQAAmQAAmQAAmQAAmQAAmQAAmQAAmQwLkEKIDwBCEBEiCBKxIwAkheBI9XBZBUJAYngBQtnkxIuToTbEsrI5UYUSLNUmQSVi4trZIp0vEYGI/hj0fwRwP4oz4gAoeIH+ryME6PQvyQIPPJEJApmcJLcwQZEMFDqCkWkrNhWiepK8MZOipWB9PV6uKid5FTsoDZYxJACiFkIRYrhzhj0EymxpxWYEW4iRwHE1+f5j6SLMA0D5Dk4uaQ9lgtoNkEOi0jgLRbCGVqNeHLJCJI3IQnIkhTRJEOgkZbw9Z9yRKR1lu+BLgbQUSOfdEgS50ierCRS+6JFUDKsHRzflx8JlzxouHsJEACJEACJEACJEACJEACJEACJEACJHAHBCiA3AF0bpIESOBhE3Aagmm1ZDIxpGBsHCBlsLYL+JaCsxFMcnViaFurXFpQZSp4TMZjTK27Q1wd45MTTE9PkPVP4A1OEY37CMZDFUUyCS9PJkiTBJkEnmcpkJkcDy+f6vr9TAQXD4EKNS4vQqPT1RQgxfdKLX7+wXBiiL5XW2CVpfJ5Cz4mAaRMLLnK+VpNFUmdJ6RoH2Z+0LNB3zMrgogQIj/nErzuh6ZlVhgAkQ1btz9LtojJFTHZIn6rg6i3isZyD62lZTQ6ppVW0GzBazTVHSKuk0wzSozwYuUPFUBE9HJh9G4vjVhSbY212PFzFTIuM6bYzplsmKusjfOSAAmQAAk8VQJFK87b+eup8vwH5f+nek5xv0mABEiABEiABB43AQogj/v4cu9IgARqBK5X1D67ksoz9UYesE/TuzZItspsStwSYi5CRZpoe6p8PAKmE83jkPyO8UDaWYm74xTJ6SnGJ8dIBqfIBiJ8DBBNhghlflk2TZGIY6QI+JZSunGT+J60txKhRYLBNaVEJ1d0VweIFratADKra5w5V1yBvBRADL3z6g23I4Bc7bQtjSxWkKrkrVxtTbNzX74MIkQcG5f14pJBskqYeHksnACiRy8vpDQVRkxijBXSrNqWqXgBFTIk/yMXkcQP4YkDZLmHeHkZzaVlxB0JVe/acHURQ1rwJUskipFJ/kgQwgt8wK+k1xTCiBuHE0CKJmA3wVgsSwHkVjByJSRAAiTw5AlQAHnypwABkAAJkAAJkAAJkMCVCFAAuRIuzkwCJPAQCVRzG+YJIPVQ78UiSTUpwa3Vpn1IcLkVQjTrw7o9fM3hmCCfjJAMh5j0TzHpi8PjVAWPab+PSd+0t8JIXB4jQHI/0inCLEEkU5ogsCHoeZohyXNIqy0Ttm6bG3mlAKLOE81/kOZXEpBtC+/69L99st90xDJOEBdNUjm481tiXSwJ3EwAuUhemX/2zYaWlyLITc/VwsuxSPE5g6MMujdhKk6mqp5Rxvlh5jTvhdlGpQ89eqVoYIUV49wx7h0jhhi3SBYESOMQeRzD07ZYTSCWMPUlNDoiivTQXlpG2F3STBGv1ULYaMKPQuShjzww7hBZp06VcZVSl8sSsaKJa51lx1mXSbTN2pyXCCBuXj1r6QC56SnK5UmABEjgSRJwf5tYU+ONGPDvoxvh48IkQAIkQAIkQAIk8CAIUAB5EIeJgyQBErgJgVKqOLuWsnhbFp3nCyDV1kY27NqKD8bhIbkbmQaYI0mRTV2Wxwj+eIBs2Mfk1Igfk9MTJH0RQPrIxPkxlJDzMbzpBH46RZAlCJAj8nLN8AhzcZHkyDOT25BKTroUkLVg7dIdMniecRuYPTGF9mJyVQKXjW1MIHMEkIrIY1SQK6G/WAApw7nLIHQ7kGJLV+tpYUwSpfhQ/nyloc/MXD3aVcvLDI3KL66xlFuJjCGX41HjZ2QyN0IrSFWyV4wsUiNjt6MCiDpDnP/I07yZqZcjFUeHukJiZEETQdxG1FxCs7OsAkjQXUbW6Wq4etRpI2i1ELRieM0YiCV8PUTmi7MkUGFFBBYdiXUNmf0qfU8y5FIWccKN23sTpD575kgOzax7qAhhv+I5dv2jyiVJgARIgAQeAwEKII/hKHIfSIAESIAESIAESODLEaAA8uVYc0skQAJfmEDVryGbLp/ot+2KCueDLeUWjxKaL6oPqLuGQfou7g4puIvYkGCxsdwAACAASURBVEtrqxR+ksCbJipkpIMhxqd99I+PMDk5Qn56jLR/ou2tMnF5TMbwkylCnRJ4SQJxiviS5ZGn8ERQcYHptiBuxlMWvo3soWV2E2xuHQflqGul9GqwtdbdLYNK8blexDd1+XkCyGKBoiqALD7cdc/ADVst2WJ8cYwKEciOwAkIVzz/5jlAFslBVSIlRydOmQ2XxN0cTkIoB2hNOdYJYpYrXRNl2yq3Zjn2mchgOpO4QkLAi5F7MTy/AS9sIIgayOImxnETuQgf3S7i5S4aPTdJ26w2vDjWVll52EDuS5C6EUK0wZptkyXnnPpajMahbhXTaE1cRxWBoyKAmLGJluL21/Kwwk9dKrniYeLsJEACJEACT4wABZAndsC5uyRAAiRAAiRAAiRwQwIUQG4IkIuTAAncXwJVAWT2if7ZgnPRdKioYpdLGsHDPPsuLgzkGWCDx33J9JhMkI6GyEYj5MOhcXScmiDzwdERpqfHyDXPY2DED3F5ZCmiPEeMHGGeI9D2WSbLQ9dvRRZ5Nxnk1ilQSS4v/A4qbDgBpJpAclZU0Pl0VS5lolrOd2t0x9Nu+4wA4kr0i4/7+SLIWalg1hdwRfeHDKMQsqzEMEcAKY9/XcKYLcpX96ougCwSP9wy84hXBaS65OSIF7JWIeRYwaAYzOyaZ4+anC/GB2TyXsQ7FCDPA2S5+RlegNQPMPEjZHEMvy0iSBvxcgdxr4t4ZQlRV3JDWvCabWTNLhBLdogNUZfMEZ1CZJ4PE+3uBA8PQe4bESQv3SsydD2TZww/FaeIttFyQuNFZO/vPYYjIwESIAES+PIEKIB8eebcIgmQAAmQAAmQAAk8ZAIUQB7y0ePYSYAEziUwI3oUdfLyefOyK9RsSdl4K0xlXRsBiUChbagyIEmQTccmyHw4xPTkGIPDA4yOjpAcHyE9OQX6ff3OtbWSllaezfBQd4ctFBvRw5X/i2f6q14VUyIu9JpqDyH3WL0TQAyKeU/TF76Boo7uSgfzCTmoGoI+I4BU/QnnobejcKuf0TTOETicVeAK5/XctVXaezmApt2Sce/MvmwgvHy4oJl4ldK8Uv0iP4s7IgVP/aFsI+U+L/wgNQFkPvuzcMwuuWNTttjKlae0njI+DZ1HXB2hjyw02SFZI0TWaqgoEne78LvLSLur8JdW0VjuIZJQdRFGGuIiaSANQqRFWyxfs2YCnXwEuU2dsZAyCW23kxuijMS1LJNjMSOWXU37usJZwllJgARIgAQeEwEKII/paHJfSIAESIAESIAESODzE6AA8vkZcwskQAJ3RKBe3jfF50oJu3AKmEK/ERtMkx+dMpkkxDyBP52Y9lajAabDPtL+KfLTU0yPjzE8OsT4+AjJyQnyQR/+aAh/MkWYZuruCL0cvhZ3TQ5CmZ5QgjEF4qqDQwejM1Qkm3NJVovzZRumSsm9GEO10lwXf9wmTN7I7Kta6j+vWm1cMzOvyySVXkMAmQukaLlkzTTqpJm3P2bpojXTuQKI89nM7vdFfpbq+OYJKTNE7Qyzja7cGuY5b+zSVuioh5Y7scf3rDsjNyWjzMuRAJh4OaaBh2kYAI0YkbTB6iwh7azA764gFgFkeRlRdwl+pwu020CzBUQxEEbw/AieF8CHTM4FUro8nANEckpUUrTClHOKiNvJXXmFhlMAoyvkjm6b3CwJkAAJ3HsCFEDu/SHiAEmABEiABEiABEjgXhGgAHKvDgcHQwIkcNsETBm13kKoXop2ZVhxZ1gBJJtquypvMkYwHiA/PcH4YB+jwwMMjw7U+ZH3+8hHQ22DpfNKe6tkikAyPTITXC7FXi1dF0Xgs4XscjSS5yHjPSvdzHK54FF53QezHrPt2WKyK/ifz9qKBroaWb4+bld+qDonrGBTDN9V9M1oLrfdm58BOjLZpN28ih9WBJm39gsFkIoTZqZRmDorrnRkzhzZeQKKWeM5XpNCKDHntsvisL+dWbTwhjge4soAkAJIPCCRAPUggBdFyEMJUW8gi5rIGg147Q7C3jLCXg/hygqiXg/xUg9Rqwu/0YYXNYFA8kJClQ3tGad7IG2xZJMqgFhxSZt0qQPKiWSSYWKGXAh9xTVAEeTmVwPXQAIkQAKPjwAFkMd3TLlHJEACJEACJEACJPA5CVAA+Zx0uW4SIIF7QaAsWttCvC23ahFWczdS5FmKLE2Rp0bMyMdDpMOB5nf4gxOkxwcY7+9ifHhg3B79U3ijkRE8bIssSVwwoofJ9BA1oyxwmzK0KQTPls1nBBCtYt9MABERxxTDzcsYP9w6Z10oiw5Q0TKqKFRX1lisqi6CuNwQ0UzK4vVFAsNnPUlc6yvdSDk+t82qKLNIoNF90dTvYikLdrEb5Lx9WlTWPytrLXDgzAggcmid66Kyhsqis/KfGZk981V80DZV2h5LUmjMlPo+EmmXJSJItwN/aUlFkGh5BY3lFUTdZQTtJQQihLQ68BviDGkgC01OiJznIoCI8mdaZhl8RgAxDbmcxnNWADFyyHwR6LOeLVw5CZAACZDAAyBQ/NfHBc+DXHZXyv9kofB+WWacjwRIgARIgARIgAQeEgEKIA/paHGsJEAC1yZgyqkm/FsEggCZaU2VJ0AquR4TJOMhkkEf6dERJsdHGB0fYnp6iOz0CFn/GBgcA8MBMBnDE+EjTRBkmcZOz5os6q2JXMx6tRRd/1d7LRT6uv+or9bplVYlN8QoITNtuMpy+Nl4jLMtsBx+t3+zDg/3rVtO3jV/wj79XxcY6r/Xt1f/3c2/eFxXPz0u40pZtL3LLHv1EV1hiUIIccKee3etv85fV3HGGa3OnitGrMhEuPA9ZL6PNAqRRTHyuAmv2YLfFNGjC6+9hLi3gvbaBlqra2j0VrRN1iSMkPkmfF1ONlmXnof23DQNs8p0dLkuZ7NAKIBc4SzgrCRAAiTwhAlc9z+W6sgofDzhk4i7TgIkQAIkQAIk8AQIUAB5AgeZu0gCJCAEzFP8In74eQo/SxCkU3jTEdLRENPhKcanJ0iOjpAfHGIqAsjpMab9Y6TDE2Dchz8ZIkgnCLIcYS7Chzwrbxwf2nFJir1azLXx5oUDxBam9fd5z+Ob8bkWQHmtZdVVjl/RPUjr2VXXSWkJmV+4r7kjZpwT9RF4cx0euhf2Mcq6A2SRWDDv83lCx0Wix0XfV7NXDJpLFk20fdb8V32dVzlOtzJvMbCK8GEPc91DdGYfZj6ounXsmaj6hLSn8rRNVqqukBC5L/kfDSBuIm+1ES4to7W2rlNzbQPBcg9Jqw2v0UIQN+CHsbbXyn3jChEPiPwp/CA298WMwAofxUnMgtStnCdcCQmQAAk8WgKX/Lv8wv3n3zcXIuIMJEACJEACJEACJPCACVAAecAHj0MngYdP4KJ/cNZaDNnZL5uV7druiPChjX1yCTVPtG0VJiNtb5WcHmF0dIDBwR4G+3vq/gj7A/ijEZBMkScT5MkISCfwsgl8CUVX0cM0CxLJwxRuTXsruyXT7KcieKj0oU/Am/f6Sz86E4J+xSPszB6uqFx5qt+Mb3Z9syLAnPZVZ0LQzfJFcb3m8KiLH84BMrPViqBQdYY4p0j1vRpcPi/EXJe368uyDLlMytE5bmaFjsu0u5pLvM6h1gqr/LUG2C1XE1scpzPLOfHIDuJCkaZ2Hp31FNnjZcwXs69KTr37zpwuJgNHZR89H41zyoh6AXIvBBCqqJEGAbJYnCENDU8Pe6uIVtYRra6h2VtDpyetspaAZhNZFCGT+T1ZR1Uk1GZYlZfZmhmKlUVuq751xcuJs5MACZAACZAACZAACZAACZAACZAACTx8AhRAHv4x5B6QwAMlUH9G3e1GvdpZ/u6Eg/MFEBvDrKsXx4eIHhm8NIGXjDXbIxn2kYrbQ1pcSbaH5HocSsD5PvLTPhrjCSIJMjeyBnJpk5VLZHSqxWEpBRuvhyYoFPHNZWE3MBHQOtDS8+E7R8iZNlW2QD1HALm8RGTUjwotV0ZWJ4gTBuonS91tURcadA+kgO9EBRf87UKtfR++nbRobVteyXsQBAjkuyAw88h3vl/MI5+5+eVnmb/6WV1QEZGj+lLXjXWdyHeS4ZLlZh4T22GC3PU7O9V/V+HEzrfw3c1jV1w/JroPZufL4Z0RTcrvZtwxtQMyb90LL/AbCCDWa2FYlRKelTuMj6maG2MEPZkCfZdlUi9Xd8jU85FFEpi+hGBpRUWQ1soaOqtriKQt1tIS0O6oEOI1GkAYAYGEposYIutzV0k1Yr5sK3dZwfOB3gg5bBIgARIgARIgARIgARIgARIgARIggc9IgALIZ4TLVZMACTgCs5Xa8rdqGdbNWxVAaq19KpVQV9C3OocurPke5jl1DSZX4SMT4WOKfDRE2j9Wt8fp/h6GB3uYHh4gOz2GP+oDoyG88RDBZIo4zbTNlRuJPg/vZZA/Uq0twtOtACLfmUKyafGjhWJNOTACiBmbqSeXn5w9O8oWWOV3VxFAnOHD5S0U9G1hvt7MqeowqBb/qyMT0cIPSpHD93wVMZzoEYYh4jiGvKvgYacoitBqtdBsNtFoNHQemeTz+ryyjPvMCSHz8kHmuUAKQSNNkYoAIkJHniFNM0ynU50mkwnG47G+z5uSJIFMurysx4op8m4+l8mIKG57LlC97lwxJ4J1LtQcIFWxqeoCmfm8Ar8uqixymizqmFacOzUHiLvqZt5t2ymXkSPuJnfemiHZc1pFEJnkmkjVKWKC1ANkQYwsbCJrdOC1ugg6Xfi9Hvy1NYSSEbK2ini5h7hjQtMzaY8ljhATiW4dU3OuC+tEOfvN7P2h/v1F1059fhpN+DcWCZAACZAACZAACZAACZAACZAACTw+AhRAHt8x5R6RwD0kME8AmSd+lEN38oPzTzgBoZzDtHQq2vfoI/8iXKSIslTbXOXS5kqEDwk2Pz1GdnygLo8TEUCODpGcHqvwESZThBponiCUfI/MlWStpOKJz0MKvmXJ2LQJMg4QJ4AUhWIVQFzex6yD5TwBRGvA8n/zWhZdcFSVU6mAmB+Fif1s3lP0Unh3jgt5FxGiOjlhIo4jFS6MeBGpyGHmCxBFsQoc5fdmHY04nhVArAiySABx7o+6C8TsxqygUP19xuVRCCC5ihlOAHHiR10Ekd/dZzJvIYQkCaYyWfFERZPpBKkVSqZTI5g40US25abCUaJCjHGg6CF1IlT1M/PFzHfVwzxP8DjjNLHCWv30mLniapX9MwJIcb4595RxgMwuJmeYET/E2WTaU4kryoiCWe5pTkiCEIkfGXEjbgKdDvLeCoLVVTREBFldRVNaYy0tq0giWSG+OEL8EJ5nvFUWWOFMcdf5WYGCAsg9vNlzSCRAAiRAAiRAAiRAAiRAAiRAAiRwrwhQALlXh4ODIYGHSaAoTM7tVVO20ikcDrqbIiiY97OvIgXA1EJtHd+faR0129ZJWl1BRIxkgng6AgZ9TI8OMd7fw2BvF+nhPvzTA2T9U0xFFJmMkUkWSJpqiLkvbhFpl6VB6aVvoxQk3Djdu2t/5TJA5HMnb9TfbU3X+UHO7PKsLFJs6QqPpFdkFsPM9BUqNBHTxsrM5bI5nJAhooQ4NZaWloqp0+mogNFuy9TWqdVq63zOyWGEkbMCiBM5QusGKVpgWefIvLyP6mc6/jkh5fOCzmfEEZsHUnWzVNtfFQ6RTBwiqQoYTuRwAkjhGhlPMBqPMBqOMBgOMBwOMZbfRyMM5bPBAP1+X6fT01N9l89EUDFiSILECjJyKOqijR7xSrswbVNmxZGiaVrt+BeZKe6CqTM6p+1W9Rqrn35VKbIUPuoCZXlOa2s3XYk7983aVTaRdljy7pvg8zSIMI2aSBsmND1Y6iGWjJD1TTTWNzUrJO4uI2y2kAehcYRoALvJ1DHuEpeyU+y4/aHqsTp7F6lfsefdXS8SJh/mnZmjJgESIAESIAESIAESIAESIAESIAESoADCc4AESODGBFyd1mRe1F/OOaGSR5GXUQog8wuXpplV+YS3iB9BLo14Kk+ma8E3B7IUeTJFNhqo8OH3j5EdHWB6sK8CyHBvD+nxIcLhCfzpWEWP3GZFyNadW6IosBe2Erc/i0rGrgBczaaYL34U25n7xH65THVLl88+sC4DcZ1YV0cQSKaGcXWoOyOOZlpQyWfi3JBJRA0RPJaXl4vJCSBGBBHxo6WTa2fl1lt9d22s5N05S258cn2mFcixdq6NqptDf54aYUTEDCeCyLs6RkQAGZUCiIgfMp2cnOjkRBCdd2Labk0npg1XVWyRVlsqeFT2r5pxUjp6yhlmQtz1hKpbO2bXN88tIosVp7dddf3sdvKju17NbDUBpHIlF/PXw97hIYGHSe5j6odIgkhFkFAcICvraKxtorm6oXkhIoL4rTa8RhOIIyAMkfkBUt9DqmKIu04rAffV9nJz7zzmw8u2wqII8pkuNq6WBEiABEiABEiABEiABEiABEiABO6QAAWQO4TPTZPAYyFwdQHEtjSaE15gJA0bMe6CtnPJ9DACiMv30OfMRQBJTaurpH+KkYSZ7+9isvMJyf4e8pMj5P0+8vEI3mSMMJ3ClzBzET8qT8vL+HW79SfoFx6gahMhJ35Uy8rzS6mLDR3l/Jcr1jonhxugTR+xQeJO3Gi1GipsLC0vodfr6VQVOcTx0e12C4HDuTvqWR11YaPaNqvaRqsINHdtnea4OO7DOT+vhZbL9lBRIpOWTjY4Pc2QpAmyNEOa2YwQcY9UWmyJuCHOkMFA3CDGEVKKIsc4OpLpqJhEKBFHiXOd1EPa6+6XwvnheGprs7J1VnEWVFqFOYeJ0S6uYCUqDlDdP3F1eSDPjYMjkfZY4gwRR4i0xhI3iGSARG0EnR6aK2torq6jtbaBeHUV4fIy/HYbWRwjCQNMfA+ZBs1L6y0jhGiTOWnFVaTslNkrxS4U2TeXO+uuvoeXWy/nIgESIAESIAESIAESIAESIAESIAESuDsCFEDujj23TAKPhsDlBBB5ntwKH+59oQBiWuCk7glvFUByRLnkc6TwUxNsDmljNRog6Z9gcnSI4f4eRrs7GO9+QnZ0CG84hD+dIMgzbXNl4paNt6T+ur4AUm8VpBXnalm2rMfOO+Kux5a2+akXqktRxRW0fd8Gjdu8jkgcHnGkmRvOzSGtqkzrqpa2tOr1ltFbWcHKykohgrh2V87dIaKHCzCfG+y9oC1VdZeqwd7XL7x//suiLnRV8zmqWz/zuT0cxXmc50UweuEYGY0qbbGMM0TEj8PDIxwcHBQiSP+0j+FoqMKJC2mXn8U54lpzyTpdpsg8ziJEzfu8njuiZ+SNRBC3lSsKKdL6S1pYiUlL9AkRQHQKkXih5oUgaiHs9tDoraIpAsjaOuK1NQS9HjzJD2m1kDRi5FEIeL5N1qmKIUXDsBlRs3r+XU5UXHTVfv7zkVsgARIgARIgARIgARIgARIgARIgARL4fAQogHw+tlwzCTwZArcngDhniJZsixBkcWv4eYY4SxFOJ/BHQ5PlcXyE8dEhRge7GB8cYHJ0gPTkGN7gFP54jECEEsn1sGtzGSLzG3Vd1wGySAAx+zBTUK+dEVqorgggpkhtev24PAhXvPY9aWkVII4bJpuj08bSUlcFjdWVFayurmJ1dQ29lR6Wl5bR6UqGR9O0rmo20bTvcS2w3IkeztXhxI+i5H2twvkDP/VrQseivak7SUSsqLfVmk4nGEueiGaHDItJWmVVnSKHh4fY29srRJLjY+MakeVcdkk9DL7aZqx6vsxzMtWP6+c9QqXk4Np86Se+yQgRISTzAiS55H1EQBADEpje6sDv9hCtriKSwPT1NYTiCFlZgdduA5EJS5d1mIvECkDF5mpXtv2VAsjnPdpcOwmQAAmQAAk8RQLFf3Xc0n8rX96J/hRpc59JgARIgARI4GYEKIDcjB+XJgESqJT5z88AuYwDpCxVFgkg0orIOj6CiYSbnyI7PsL08ACT/X1M5P3oAMnJEdL+KTAeIUymCLNMHR/a3ko1BdM+p5QlZoulOrrLVkoLaabaCmue1HG+AFIYUWxLI2lVJEVtCQ03AeWB5ncYZ0cL7VZbhY2lpWXj6ugtq6tjbW0Na6trKoJIiytpa9Vqt2YyP6SNlYSSe75/TTfAEzrVLymA1IksCm6vCiMuZF2cHi5IXYQQJ4Ds7+/j6PAI+wf7kJ/FQaJZJNYdIj+7PJF666yqCDLvaH05EaTaPkuuK8kBsi4UKRL44sPykeVmynMfqRcglRD0Rgu+hKL3JCx9HdH6OuKNTf09aHfgN1tA1EAueSIamG5cIcXLaYrlhc4MkCd06XJXSYAESIAESOBLEaAA8qVIczskQAIkQAIkcHMCFEBuzpBrIIEnT6D4B0A1BkOo6O+2ab82wKq2wDJF0epLvnduDWlbJZO0ukonY6QifJwcacbH4NMHjPd2kRwdaMZHIK6Q6QRIJvDTVJeTllkuL6Dcht2gvtUEECmcnlFAFrX8qQof8xwgZv0zhdkqChvLoAVzaQ9kw7A930MYRhpKbhweSypwrK+vY2NjQ6e1tXWsrq6o0CH5Hq6FlQaaxw0VTDSzIwyKIPJF7o4nf+IuAnCRAOLOk9oTf4vaTDlhwuWMOOFCnB0ugF1zRIbWJTIaqjtERBGZxAkiYog4ROTdfSbziDAi66i7ROaJHWWWiNvxK7a0uvQJ4wCaa6OIZrciiIhwkuKhzejkJmCzQiTsPPUD5FGMPG4ib3bhL60gWNtAY30DnY11xCtr+pm4RTIRQvxQBT0VOu01Vt5nzIBno+Hn7YThwAyQSx9gzkgCJEACJEACT55A8d9Vt0Diaq14b2GDXAUJkAAJkAAJPDECFECe2AHn7pLA5yBQFUC02Oh0Bue48MoSpCuHlvO55AtTLJVgcz9LVfjwxkNkwz4mpyeYHh0iOdxTAWS4+wnTo31tg+VPJohtvoe0u9LSam5CkiX3o5qSYNI/TIsp8yoLwGefnr+oOFwXQWbJzpRUK84TDQ33POvwCBFGkYoWksEhbara6vAwoeXO3bG5uanihwgh8pl8L+KHiB6yrLhFqu2QPscxflLrvGUBpM6uKrRVc0aq7bPE6dHv94sMEckPEQHEiSDy++HhAaRVlgSvi5tEWmzJcuIykXXJqzyvZafK4HSj3Vx0jl/3qBcArSxRXgAqC4oLySXxWMeG3A/SPIOMWprWZX6IzG8AzS68pRVEK+tobqwjWtuAv7oBb3kVXndZHSFyDXh+oGHvqqcU67SiSM0D4va6aviaI1ded+e5HAmQAAmQAAmQwBMgQAHkCRxk7iIJkAAJkMCjIUAB5NEcSu4ICdwlgWop0YkdpuWU6dbvnB+2uKkVSCOUeF5mRA8pe8q7bXeVDk4wPtzDaG8Xg50dTPb3kB0dAP1jeOMBvOlYHR9eJo4P6LLqKCnEDyDMgcAKIjICecJcRzKnV68WTfXJfpFILi4Mm6fNSzlH12yfRC9Ky9biUhoGPAS+rw4NES9a7bY6Odasw2N7exsbmxv6uxM6pJ2ViB2S5eEED21nFYaF6FENLb/Ls+CxbPvCHsxXdIDM41IXQaouEecUqbpD1CFic0ScMOLaZn369AkfP37Ehw8fsLu3q46R4WBYuEtEDJF11s+TRY6VRaHwVz2+puXcbF+5qjOlkBA1JD1D5iXlNZgH8BEhDxrIohayRgdZu4NsuYd8ZR3B+jYa28/QWl1Dq9tF1GwiDwKTL2JFlKo3y9xynMPM7EkxMns/uMx1f1UGnJ8ESIAESIAESOBxEqAA8jiPK/eKBEiABEjgcRKgAPI4jyv3igS+MIGy53+16OjnnnFiqLPDuC8yz0MikoiKHzkCiICRwEunwHSMbDQwAeeH+xjuvMdwZwfDvT0kR4cm3Hw6RqTLyHPiqSlq2oK0Pv0t+oYVQVQAkTHYJ8Jl24sFEJNVYMSLiwUQbawzI4AYYcUtqe10JLjctzkecaMQPUTQWOp2sdzraX7H5tYWtmTa3sL6xoaKHyJ8SCusqsujflDrhfpFBe0vfDI8+M19CQHE1OPt+WYL8PXfHciqOCJihhNDXJus3d1dFUDev3+PTzuf1CUiIsigP1AXiUyjkbhDJiqKuPVVz5d5P1/I4YIj7TJ33GzOFaXb0ms1V7HCXEcZUs9cz5oQotdtAOQhUi9CEoSYhBGSZgdpt6cukMbWc7Q2NtFZW0G8tGyC0hsNIIyQ+4E6SXLbZk62LY4w12LPCCBOmnWi6GWu+wd/enMHSIAESIAESIAEboEABZBbgMhVkAAJkAAJkMAXIkAB5AuB5mZI4DETKAqlWvHMkakTQ8QPIz6IECEFTal6Jp6PCQKdJ/JzRJgiSkfA6BST40OMD8Tx8RHjTx+QfPqA9PgI+XgMTKfaGsvXNlciepjnvHWyzo1qr38teKoYYkQYGY8WQxc0/ikdIEZAObcUaoWWMt+g2vLHLGvaXIWa0dHrrWB9bR3SykrEjnpLKxFCJNxcWmBVXR6utZVrb3Vegdzsl+s99pjPts+3b5cu+N+CA+Qqe1Edl3OHuPwQaXclba+k/ZVzhrh2WU4Y+fDhvQokOzs7OD42oeqyfNWNUXWHXJrDJXdCrsFSBLFtuAoBxAiJmc0KMY26bIKOLmezQjwfqbg7/AhZ2EDeaAPdHsLVVTQ2NhBtbiLc2EDYW0XY7cKLG8hsSLocLrkPiVPMtMcz16uKL/KuwqgqspfcI85GAiRAAiRAAiTw1AlQAHnqZwD3nwRIgARI4CERoADykI4Wx0oC95WAbXVjdI9c+/iL2CB/VADJXCssD1nuGwdIniHMpggmA/jDI6THexjufTLTzkdM93aBw314w4FxdHhAIOssGvhr6dI9Qz6bNVDhpMVUY/soBIJ5ZU4jgJgFLyOAOAeIWQAIAh9hEGoegYgY7ZYJMV9dXcXmpnV4bG1jc0vyPDbV+bGyp/wsGgAAIABJREFU0kOnY5wekgUiIejnuTgogHzeC+DShf87EkDOOzckWF1EDRE3xBkiDhBxgkh7LGmNJe4QeXfuEBFLZF6ZJuMxEtsmSwgvOs+uS78UQKwAWXGAaBM5dWgZN0hVeqw7sVyGT55bISRqAN0ugtU1+Ovr8Dc2Ea1voLG6hkgcIY02PJlHgtLh23Z8bgvWfWJdIBRArnt0uRwJkAAJkAAJPE0CFECe5nHnXpMACZAACTxMAhRAHuZx46hJ4J4QsAVN+2S1/CbOjsQr8zZc6xlpPyN5HIGGnGfwJmNg2EcqOR8f32G08x6D3Q+YHh0gH/bhj4cIpmPNBDHNaqyEYfNDTA3aPMNdjVg/kzlgSZli6uLmVrMCiJ27EFtmcZstSuHWlGzDIECj2UC309X2VRubm3j+/Dm++uprvHj+XB0fK6urKnZI7ocIHhJ6HkuAeRhqmywJhr5U5607PPKPvcXWQxVA3LjlveoMca2yJCD95OQE4gwRV4iIIU4Q+fTxo34m309seHrxD3oVHG/BFVE4QNx1ZdwW5XVUvYov2p5YR4wzJJPMjyhG1mgibbUx7XThr6yhvbWF9sYWWuvbiJZXgGZH22KZllil88NcStW2dRdt+w4vPm6aBEiABEiABEjgXhGgAHKvDgcHQwIkQAIkQALnEqAAwhOEBEjgBgSMq0IdE7kpJGrGhwggvmlrI6VNET+kfVWYpggmYwSjAfLTE0wPDzDe/YThhzcY737E5HAP2bCPIEsQ5inCoku/EUBmFYJq7kj587ydmW3AM393Z1tg2f2ymR7VArP8Y8cXt0cYIm5EGk7e7XbQ6/W0zZWIHxJm/uLFS7z+6itsb22p06Pd7iAMI/hBMNN6SEfjOmjd8/rrrRTDb3C2fe5FH7oAMo+Pa5klYoi0yZLgdBeY/u7dO7x/965whhyfnGgbLZlPnCGSFyKCintd+/hXBBC9iq2w4oRLkwFiLoPZyPTZPSouDzeTZzKFpNXVJAgxjhvIO0torK2hubGFztZLNNa3ES6vwe904MUx8jDUVlq5p43xzD3lStk/n/ss5PpJgARIgARIgAQeAoFr/3fRgp279H+HPgQ4HCMJkAAJkAAJ3DMCFEDu2QHhcEjg4REQAcS4KzS+WJ6w9j1kvsgfKbw8hZ/lCJIJ/NEQOD5CuvcJ490d9Hd2MN7fQXa4h7x/DH86gp9O1SliO/+bkqgNLy4EEK2Euie3q8kf59NzBdRK9HGxQF0A8T3fFGptSyBpMST/MJFcDnF79HrL2s5KnB4vX77Eixcv8OzZMw0xX17uafsrCTsXt4e0xdI8Dym6zrTxmlU8KlEJ9/I0uO1/6N23nbz0Pzy/cAusizjNCzXXZZywIO/WHeIyQ1xeiAgi+9oqa0eFkHfv3+LNmzfaOmt//wCj0UiXrWaE6NVXcYZcyG2OAFLpZWdD0EvxY7EIUhU6q3N5SCVbKAiRiCMkbsDrLiNc2UJz4zk6Wy/QXt9Ec6WHoN1BGsfIglBFEHGFZJbTuerLRQeB35MACZAACZAACZAACZAACZAACZAACdxLAhRA7uVh4aBI4CERkDyPWQEkFwVDxY8pkEzgTSfI+32kRwdI93aQfHpvnB/7+0hOjuANT7TdVYgUgcgoTiRwhWb37nwgRZi5ERBmC6aLbBTORWKSBM68VGcxYooGp4vTww8020NaVEVxjGajgU5X2lz1VPwQ4ePlyxf6LuLHxuYWlnvLaDaa6vbQTA8jocw/oDXFgwLI3Z73Fxby3fDuoQCykFxlrFXRQpwdIoaMhiPNDJH2WB8/fYS4Qv7443e8efNW22Tt7+9DWmiJI0TmF1eIEwMLJ0dxfS4Yxa0KIC4tpHI9a4aIp86OqedhKj/HLaCziqi3ifbGc22J1dnYQLyyAnSX4LXagDhC/BBpLncr12jvbs9Bbp0ESIAESIAESIAESIAESIAESIAESOB2CVAAuV2eXBsJPDkCRTBxESYsT4dn8PMpwnSMfDjA9OQEo70d9N+9xeTTB2B/B+gfIZ+MVRwJkrG2vZLnsdX54Z4ud62hXIua4qnz0stxNjhjcR8pET40eUDXJ9upHC4ngNg+POLWCMNAHRyS7bG+vo7nL4zY8fLVS3V+bG1JtscKOu2OyfZoidsjNpke1j1ybq4HBZB7db08VAFkjgo4e2LLb7UsD9caK0szFTUm04m6Pfoihhwe4tOnj/jzzzf4888/dRJ3iIghx8fH2iJLBBRpA3cpV9CtCiAm90cnz8amu/uEuDmk/Z4IIEGMLGwBcRdo9RAur6Cxto7mxiaa29v6cyhCSNxE4gfqIEk1l2RxTtDik3Wx6HqvTnAOhgRIgARIgARIgARIgARIgARIgASeIAEKIE/woHOXSeA2CRTPYWsRMgeyFF6WAJMhvMEJkuMDDPf2MPz0Ef3375Ds7SDoHyGYjBB4EoyeIZA2WUg1K8S4M8qColmtrXBeKIBUhZHZvXTih8YtWwGkXheWj0W8aEQNtDtt9JZ7WF1dxcb6ujo8Xr1+rQLI8xfPsSGtrno9FUgC3zduD3mvKh7FuBcQpwBym6fijdf1oAUQe/nNQLhspoy7dgEkaapuj6OjI80KMY6QP/RdRJCdnR3s7e1paLrLCcnSVNtILXzdigBSpoSYe4RMmYnwcBuuCCG5J14yyfuIkfpN5M0O/KVlROvraG4/R3NzC831dYRLPaDRQh41kAYRMpcNYtnNNtqat4fG/Tb7Oj+T6MYnKldAAiRAAiRAAiRAAiRAAiRAAiRAAiRwaQIUQC6NijOSwOMhcPnUDLfP9QJfWR10za+8PNOgcy+ZIJ+MMD0+xOjTBww/fUD/w3tM9/eAk2P4owEiyQPJE5hIDEkOEeeHuEZyeCqCeEVhc/5YFzhAbCuuM0dKV1cWUF1mgnOBuKfYpYYrbo7NjU28evUK3333Pb766iu8eP4cm5vG7dHtLqHZaqHRaCCKTbaHiSSx0sd5Kc4XnEJsgXW319ilBZAFw7yUG+Jud3Fm68X+VvRF+dG1xxKBQ9pfidghWSG7u7sqhPz666/4/fff1RlysL9fCiE1EaR0clXvH55xjaiYaTZchqBfdPGYa9gJpfqblyOtiCDavs61sdOfAmReqI6QqYgc7Q6y3irCjQ10nz1HW4SQ1Q0E3R6yuI1MRBARSWWd4gipdLDzxHQykz6kF75l6t4r4ocswBcJkAAJkAAJkAAJkAAJkAAJkAAJkMCdEqAAcqf4uXESuBsCVxFATAnvrABianueFiNDaV8lWR+jAbLBKaYnxxjv72Lw4a0KIOO9HWQnxwinE503tO2ncnFNeCJ42NZX1gFitmaLj6ZEWgM1z+mhFcvZ+VxWiH5snB95bsLM5Svf9zSgvN1uodVq6yStrl6/fIWvv/4G333/HV69fKV5H73lZTSaku0RGh5aw61tT5PUr3lMq0+yX3MVn3uxh1bgvyoPCiDmvK6+JO9DBBFpjyVCiISjiyPkt99+UyFEckKODg9xfHICCVaX+SQrRJYrXtXrUq8bESbcS65Je30uTsuxMxu/mdxz3IWWiQCiQoiZRQQQiSDyRQhRwUKXgDTYm3gBJmGESbMNv9dDe3MDrY1tDUqPVrfg9TbgtTpAFCAPfKSB3IMk40jWK+uUNZn1ypozbZm16GUXuvYN4apnL+cnARIgARIgARIgARIgARIgARIgARKYR4ACCM8LEniCBJwAIk9Pn/vKXYGvXuh3ZUUPYZYhFkfH6TGyvR0NN+/v7Gjmx3R/B9npIfJxH14yhietrlR8sL4R+xS4CCCuRVWxJfnuIkvEzEPXs22zXECzeTdPmWdZaguzuYabi/ixsrKCF5rt8QqvX7/G61evtM2VOD6kxVWn0zFujyiyra6kBGoKoIs631ykgcztTHTZdkVP8Hy9d7u8IAT93o3zsgNyJ+ycc9C5pUTQEGFDXCEidDhHiAggLidEhBFpmyXts2Q+FZT0f7ONpIxuWF68TgCRTy9/7RgRxP2/E2rlzuRcGuXtzdxdNBvE95H6ASDXc7MBv7sCrD5DuPkazZffIt7YQrTURt5qYBpJNogIIJ4KIKFOHgIrgLjMEOtjqd0OxEVSus4ueyg4HwmQAAmQAAmQAAmQAAmQAAmQAAmQwO0SoAByuzy5NhJ4EATOF0DKEmSeazMZ48bQPTMZHSpiZDJl8Mcj+KcnwP4ukvfvMPn0EYO9XUwP95H3D+FNBvC9qWZ8mOBi80S2NL6ykeRFeyppf6XPbOsmryqAlOh1LZ4HX8UP13LHjF8cHJLbsbTUVfFDsj2kzdXXX3+t7xJuLvke3W5X21v5fvVpdbONIuejXjC26C5dxKXo8SCulzODfGwCyBWOghNERAwRIUSC0d++fasiiLTFevPmjWaFiEAi7bMkMF0mCVo3zisrH1bcU9d33lRFkPLKPBNj7q5L69jInFHLg7a9mnY24G+8QOPFN2g8e47mxhqClSWk7RbyOILkiXi5j0DFD3GAmHui5IXMSjsOpB0XBZArnFmclQRIgARIgARIgARIgARIgARIgAQ+DwEKIJ+HK9dKAveawKwAMq9cb4QII4A4sUI+EgdHikicHNMJMB5heniI4fv3mHx4j/TDe+QHB8CwD4wH8KcD+PkYvpdqqyvtq6+CSqDr1iY5xebLZlvOIXIhxGoLKmlvZRcwD5gbIcUIIT6CMEAUheit9PDi+Qt8/fVX+O6779T1sb29jbW1NRU92u22Oj5EKFHxROWZ+S24SrfK7EjredD1TlkX7hdnIIF7SqDqCJHWWJPJRAWO09NTFT3EAeKEEBFDJDNEXCLSPssJHU5ULLN3LpIMF8GoiLXVa/+MNatc3i1hzCniCIkwCdtI2svIl9cQbmyi8+IZms+2EG2sI1hahh81AMkGkfuhvSfquxNzzmSDWOcHBZB7ehZzWCRAAiRAAiRAAiRAAiRAAiRAAk+JAAWQp3S0ua8kYAm4xjHS1+Vs6bF4XFpdGiqA2CRgTzrpp2OE4wEwOEFydIjx7g5O37zF9ONH5Ht78AenCNIpgmyKAOL8kLDzzISa23YyuRVAZL2z23cOkDPPcM8/djVlwbTcMS4TFT58H81GA92lLnq9ZXV8bG9vqdPjm2++wbfffqsOkOXlZbRaLRNo7hwjVpxZnJdSGeOcKJDqgCmA8NJ7LAScACL7U82EcWKIiCAieIj44Vwhkhci2SEikohYMplONVfEhn/cAM0i4eRy1iq5/6SSDSJ3qlBC0pvwl3tobW+hsb2N+NkzxOsbiJd6CFod5GFsAtXl/qVpIPaPtMiaCUOnAHKDg8pFSYAESIAESIAESIAESIAESIAESOBWCVAAuVWcXBkJPBQCZW9619pqduQSTGz65hsniAQAZwizCbzhKfKjXUx3P2Lw4R3GOx+R7O4Cx8cIhyN1hmjWh7hF/Ewn0/pK6p3aQMu6P5ywcjZI2DgvLn4VBVgVVlzIudkjET8kt0PaWf3w/Xf49rtv8c03X2u+x9bWFlZXV9XxIcKHuD2q4kf9yfR6i556GPhjDwe/+EhwjqdEwF0Pct67n03GjskJcY6Qg4MDdYT8+cef+O333/Dbr7/i7bt32NnZ0fZZLihdHFrm/nBdJ8g16eeSPgSTDeJJNoiPPG4ArTa83ir8zW00t59h6fkLNNc3EHaXkUdNTCDutcA6QEx7LBGKZ0OBqiHoX3i/romDi5EACZAACZAACZAACZAACZAACZDAYyRAAeQxHlXuEwmcS6BoAlNkb9Rnz2x4sRb2pWF+lgLTMbxhH9nhLqYf32D88R3Gn94jPdjTDBB/NEaYSousDPLH83N4UiPU2qY4M2zMuRNBrLPE5IDMvq4igOiy1vWhokcYoiEZH90lFTlev36Fv/71J3z/g2l3JeLH0tKS5oA4t0e1oCurO9Oap9Jeq/q9GzUFEF5yT5lA/fqR3yXzYzwa4/j4GJ92PuHtmzf45ZdfIG6QP/78Ux0h8p3mg0wTFUMWu60+E129F5k/ehtBjkzSivwQabODtLeGcFNaYr1Ae/sZ2htbCLo9pFEDWRgDfoDcCyVZCOJq0x5/9uXWrOnpF0a7f6b942pJgARIgARIgARIgARIgARIgARIgARAAYQnAQk8QgLzEyvKKHPXesZID2aqigFpalwbobSRklY10zGSkyOMdj9h9P4Nhn/+imz3A8LBMaLxEOF0Cj9NVIiQMmYmuoltkS8aijaL0UEZESQzUeo2BF2DQWwB0rw7AaR4INzWFc+4QuwT6FI8FQeHiBrS5ur5s2caav6Xn37Ct99+g1cvX2Btfa3I9xBniIglFzk5LnoivcwAuYxf5RGeaNwlElhAQK5J5wgZj8fq+JD2WBKQ/uuvv+Kf//wnfv75Zw1QF6fIaDQqxYN5re1qLbduD7xpm6d3JRV+5VoOMQ1ijBpNTDtdoNdDc2sbK6+/QmfzGSJxh3S6yEQICSIkXqQiiN701Oxm1pl71v1mB1vqIzdr3XV7+841kQAJkAAJkAAJkAAJkAAJkAAJkMDjJ0AB5PEfY+7hEyMwr7TmyvOF10ILfs57UYaP+1ZQkP78XpYiSBPkoyHS40OM93Yx+PAe4w9vkXx4A+94H410jDhLtCO+rE+cI6m0lPGBTBPIjfgR5B58GxSspUbPiSBliy05TEWIuS5qWm8ZRWTmrTyinqftq+I41hyPrc1NPH/+XDM+vvvuW/z4l7/g5csX6EkBs9lYeCYscnAUT7a7AmZtDRRAntjFxd29NgG5p0h7rKOjIw1GFyfI3//+d30XEWRvb09FEhFCxD3i2mNd1H7u2gOqLphbSVbui6JS5JJcFGDg+5hEMZJmA9HqGpaev0R76wWam9v6u+SF5K0OkrCB3IvgZQG8TMReuXFlyLxZV8vFAkjlZncrO8aVkAAJkAAJkAAJkAAJkAAJkAAJkAAJUADhOUACj4hA2dyqohGIfmDFBycxOPHDOUByLQACvggPUryTdjSTMfL+KcZ7EnL+J0Yf3yPd3YN/fIh4eIJwOoSfJ9I9Xx+aNiU/I4AkGnguuoWv4keUAUEhgACpOEREbLHKhhM6XCsaFylcFAztjlVbU6lLxPexvLSE5y9eqODxL3/9axFsvr6xrqJIu93SLBBxiNz4Vc8oYLr5jZFyBY+YgL1e1GNWyQgRkePk5AR7u3t4++6tOkKkPdY//vEPdYhIayxxjbhXvcVWndi1W9BVWlaVGzP3JbmPTeWe5vtAGAKNFtBaQrCygWjrOZrPX6Dz8jnCtXWkzS4QNhHkIXwVQGRtGZKKAGJ8drbVlpnhTGus2SD1R3xecNdIgARIgARIgARIgARIgARIgARI4AsSoADyBWFzUyTwuQks6jZfui9M0a0UQEyLFiOApAjzDH6SApMJkpNjjHc/YfjhHfpv/sB0dwfeyQmi0QitPEFovB7IPNPyygggEiYsn0r7FxFTjPsj0hB1UxiUz7VFVrUEKJ9X+uRXG0qVJhARPDyEQYgojjS8fHlpGc+eP8P333+PH378ET/99Be8evkKK6sr+r3ve2faXN3oGFAAuRE+LvzECFQEEL3ziMNChEvPMxkh4zEO9g/w9u0b/PLrr8YR8uuvePf+Pfb39zEYDHQecY+c5wTR+8V1xEgrgJQeOHPnMX6QHKnNFtKwdy/A1I+Rt5bhr24i3n6G1uuXiLa34a9tIOz0EAVNBF6oN0MZbyoCSOVm5vJGnGBszgYnA5fyx2yY+hM7Z7i7JEACJEACJEACJEACJEACJEACJHDLBCiA3DJQro4E7pJAmejhRmGKaiKAaGFPhQqXviE970WGyJDlCYI8QTObIhgOkBweYvjpI47/+A3jjx+Awz14gz78aaKZIGGeaoKHrs10sTKyira2MuKGifyQljJm+9IKy7wqoedV4cP9XO3hZRcxhVMTcN7utLG6sooXL1/gxx9+xPc/fI/vvv9ehRBpddVptxHFsTo+ypKiCzmef3TYyuouz1pu+7ETmCdeqEAgbbEmEw1CPzg8xMePH/H777+rECIZIfLz7u5u0RarysnlBJlbirmCr+0EsfcleSu8GXo/KtWL3JM7XogsaCKLO8i6y8jWVxG+eI7O19+gvfUMze4KgriJVAUQcz8sx2fuly4jqbpucwutCiCP/Yzg/pEACZAACZAACZAACZAACZAACZDAlyNAAeTLseaWSOCzEphN9CibXRnxwbzEs6GihIgg1vWBLEGeTeBPhogGx8iO9jHe+YTh+3fov32DdH8P8XiAMJnqerR7i80QMfVBsXrYZlruvSKA2E3aEmMpghj9pKJ2SGiwTDVK7onxdruN9fV1bG1t4eXLl/jmm2804+Obb77G8+cvtN2VH7hg83ooOQWQz3ryceUkcA6BC3M88hyT6RT901MVQf75yy8qgEhLrD///BOfPn3S7BBpnSU5ItWWWHX3x81EELMTxT2ocIjIJ+JgC5Eh1NDzadzEuNOGt7GB9tdfo/PiJbqb24i7PeRRDAQRMnGDeHJPcus19zfnmJM7sdWPK1ILTyUSIAESIAESIAESIAESIAESIAESIIHbJEAB5DZpcl0kcEcEzNPExn2huoJU3KzrQgQQyd+QD6Q9lSnBiQvEOjnSCTAeIj3aw/jTW4w+vsXgw1tM93e15VU4HiFOE4RZZrQOWyF02odzdJjt2u2fy0EKiYW1o5zTCiC6eiuEyHsYBGg0Gnjx4gX+7d/+DT/9y1+15ZXkfqyurmKpu4Rmq4kojMonwJ3+UVNT5rX8rw6VTpA7OoG52UdNoC6A1HdWRAsJPZe2WCJynEo+yN4e3n/4oELIf//3f2tGiISnSz6Ia4k1T+yY5wy5CVx769RVGO+cb0SQIEISNZC2O8h6K2hsbWP19VfobD9D3FuF3+4iCRrIfBFBKk4Sd4+eJ3kU2SA3GTGXJQESIAESIAESIAESIAESIAESIAESmKn3/e0//tOWCOeHchIXCZDAfSfgEj1MyxYVQaTPvro1JINDHCDG9WFyN6QtVQo/SxCmE+TDPpKjA4x33mPw9jeMPr7BZO8j8v4xoukUUZYhAqAR4lb1mO+vkJYvlxdAZB3Vwqj+bB0hvu9rcLkIG73lZWxsbOC7777H//23v+EvP/2E11+9VvFD5pF5z9pG7DGjAHLfT16O7wkQuIwA4jCo+JnnKoQcHx3hzzdv8H/+z//B//78s4ogH96/x+HhoeaDJNMp0iw7mw9SbYd1nWyQ2jEpx2/vtZ6IIAFSL8Q0iDCOG/BXVrAkwejPnqOz/RzR6gbyTg+5hKcHgWaIOKHarN7cRctblLQTrPvfnsDJwV0kARIgARIgARIgARIgARIgARIggc9MgA6QzwyYqyeBz0+gjDR3QeTG6WBCx80zy65BluRxZAgl62M6hjc4xXh/D0fv3mDw/k8kH94gP9pFODmFn4zgpwn8DPC1jYuzf0iI8by9MuOYLeqdnc/0ureB6BURxBU+RdCIo0gFjlevX+G7777DX//6V3z73Xd4+eoV1tbXIe2wZB7Pl2QRUV0WFA7njrM6pgVWkVsomn7+484tkMDDJLBIEHGODvk+S1PTFqvfV8FD3B/SGuvnn3/G//7973j39i0Oj440P0TcI0VbrIr4UThEbno96/2lbKNXChkBEvgY+QHSuAF0OohX19F58Qrt56/Qev4a4coa8kYDWRAjVRFEGwmqOC0/qe7rmXh001+QLxIgARIgARIgARIgARIgARIgARIggdskQAHkNmlyXSRwBwSMtDErglRbPXl52bhFhJAgmSKcDJGfHmmbq8HH9zh68wbjj+/hHXxCODpBjCmktIcsNXU/L9Be9sZWMk8AcQG+phXXeWU8qfEVne+l0Gmf+Hauj6WlJWxubuDVq9f44Yfv8cOPP+Ivf/mLtryS7+JG4yxlrSLOgU8B5A7OSG6SBM4ncJEA4pZ2oqi0vJIMkLfv3uHXX37B//zP/+DXX3/FmzdvsLOzU+SD1EWQ2xFAjDOtKu26W42IGGnuYQoPU89HIoJsZwmNzW00RQB59S3irW2EvRV47S7SsIE8MH46L/ch92a5b1EA4RVDAiRAAiRAAiRAAiRAAiRAAiRAAp+PAAWQz8eWayaBWycwz69wRvyoZXEYaSSFxPdKO6tgOEB+fIDxp3c4/uM3DD+8w2R/D97JERrjAaJkhMBLNDLdZHGI80PEj1IAKXasaIk1K4As3HEnVLgHqj0gy3JkWYpmo4nVtTV8++03+FvR6uorDT3v9Xrq+ghdy6t5G1ikulwogtz6YeIKSYAEziFwWQFEVuFEEAk/F7eHCCG7u7v4448/tDWWiCH/+7//q0KIZIiIG0TEVM0Csa0AC8GiDPm5wvGRloFVAWS2XWieS9tBaYllWhDmYYy02UG+sg5v+wUaz1+i++olGutbgG2JlWtTQR+epKGr90PylUqXydn2WGa4vJVd4bBxVhIgARIgARIgARIgARIgARIgARKwBCiA8FQggQdEYEHDppkmV5kU1FwWhyfFuwx+nqjzIxiNkB8dYvrhLUbv/8Dpm18x2d0BBn0EkzEakguCVAUTKczJuky/KxFBKpNjpl2xzB/307k43RPPUu/zoIXKOI5V3Fhf38Dr16/w008/4W//z/+L777/TrM/Ot0uAlvQXNB7q9xkXQRhxfABnd0c6lMhcBUBxIkgjo0LSv/06RP+8fPPKoBISPrvf/yB/f19nJ6eYjwea1C60WfLm0D549VuDEYAMQKFvLtmWKVkIa34TJcsEUMmfoSk2UHSW0W09Qzd16/RevYC4fo2/KVVIG4BfmzdcqZxYVXgOK+V4NVG/lTOKO4nCZAACZAACZAACZAACZAACZAACSwmQAGEZwcJ3GsCptRWtoafLX+ZUpwRJooAdBEu7NPE0lpFws6DdKoiR7p3gPH7d+j/9k8kH/+Ef7wDb3hmNyszAAAgAElEQVQKJKm2uyoKfS7uo2iuZT5wBcWitYyVPbQt1pznk6staQzmMiU9CIz4sbm5iR9++MG0uvrxL/j6m6/x7Plz9FZW0IhjhGFo80dY+rvXp+pTHFw9e+amWRNPhOF1BBC3jLyLuCEix/HxMXY+fVLx4x//+Ic6QqQ11sePH1UIqb6MfuvuIVe7l5j7bymCGOFD7rPmU9sbEL52tDKOkDSIkIQNYGkZwcYm4mcv0H71DeKt5wh7a/CabWS+hKMbF4hbi7YQzF1LQ7MHTnK53ujnnVSFJ+aJnHHcTRIgARIgARIgARIgARIgARIggadMgALIUz763PcHQMAW3TQ34+zLyiNaRDOFtzJMV37zsgSYjJAPTpHs72H07gOGb99i9OY34HAHzckpwnRii2xAZqM0XKHQleFMbK/VWkTqKALRK3ke9QEWboyqLcNDGIRoxA0sLy9jc2MDX3/zDf71//pX/PjjX/DNN19jY3MTrXYbURSV4eYPuLDsWvjMe38AJ+CtDLEqmM0tx1aEhGpxvDgP5xz/q5WwZ50A5+1UdZviUNLTftH5RwHkWufHTQSQ6gZlPYPBQJ0friXW3//+dxVDPnz4oCLIaDRSwURevl/KDFcZuBOgjfvD3M+c0y6rSBfWByKhHno/TqQ9VtxE1l2Cv76Fxsuv0ZBskO1nCHurQLMJhBFycbgVErJfEUCc78S5T8yoq3kkV9mPs/Ne+Sq62ea4NAmQAAmQAAmQAAmQAAmQAAmQAAncAQEKIHcAnZskgcsSMOUvKbGVTx/bVHLrppBYcyt+SJ6GtqwyoeehtLOajpEeH2Lw4R36797i9M0bTHc+wT89RjgZoJFNEOSS9WHWeqaeW6zddcKyDa8qdTN1fpxTIK53peq0O5rr8e233+Lf/v3fNOD8q6++UuGj0+mg0WgiCAP4LnPksrDucL5FBV0ZknwnbXukCOveszRDlpu2N0/hVQpqzklk3heJQ46JLDeT51BtZ3RVcPNElNpnLjdCthkEgbqPqtsvNmkvlLMd1+yFwbryVY/OhfMvusbkuppMJjg9OcXe/h5+//13bYklrbF+/vlndYM4EUSOqRxjXZdMlxRWSwdeecRVCrEOEOvDc3440wvLuUH8EFnYQNJeQrK8jnDrOZa/+grtZ88Qr63B70g4uoggAfzcSs25ua+bO7+9r1uXiIByssiF0M6d4Xpi0M22yaVJgARIgARIgARIgARIgARIgARI4MsToADy5ZlziyRwaQKzAoiUw8qiucgcsIUyFS+0GGcCzwNpZzUaAsdHGO98xOmfv6sAMvz4AbmEnacJojxB5Ek+SG4FEPNefTnhxdRzxflhnoY3dUP36aKn6836dBnfV9dHt9vF9va2ih8//fUn/Pu//7s6QNbW1tBqtcwz0JV1P4jUXw2KNy8prEoIswgdUpSV0GZ5Qr3f7+v7eDTCZDJFmkpY86LU9kufHrUZa21tbBF+XuH4IkfGdUewaLm6AFKdryqCCDuZ5LOqGCEihBMi3LJX1hjmiB0z57oVW2Q74j5qNptYWlpSUU7OTfldBBHJoylec50pRf+428bI9Z1DIEtTSFD6zu4u/vmPf+J//v4/RUssyQuRdllyTYpgUrTmu5EAUnb0q5wQ7k5gRAr9n8rRmIQNDOMusLqO9ouXaD9/jtbzZ4jW1oDOEry4Cd8TgSbQZbJcgtXd3wAuYr0UP658/s9lRxGEFxUJkAAJkAAJkAAJkAAJkAAJkMDjJ0AB5PEfY+7hAyYgmRyu93z5PHD1yWPzpLC8pFQmJTMJO/cmI0z393Hy9g0G0vLq/Rsk+7tA/xTBdIzYyxGKUyQ3JTYtQstK6grITId72YhfiiBmo1UZxDz5bIUAOyj4fqAF5c3NDfzww48qfPzrv/yrCh+bW5vaCkuyQOTp7EJJsOu+7BPad3WIqxknxkGTazaBtN7Z29vDu3fvdHr//r3+LkVYEUVEIMlFALEh8rcz/lkBpIhqVoGrFFucsOC2+SXEEFdnnm2G5g5y6QQRLk4AkW+d8OHED9eSqlzyCuQuEEDctpz4IaLcy5cv8eLFC33f2NjQc7XRaMxk4RSOgkqrrC/B9Ap7/iRm1XtYlmE0GuPk9AQievz555/qAvmv//ov/PLLL0VbLD1/VMi17fwuIrRIq6yoEIUIatel4rF+6MPLfSRejGHYxKTRQb60hHB9Ha2XL9ESIWR7G/HyCoKoAQQRUskQ0bu5EUCsP0/F6jKLZH5bxIt2ZfZ7CiBX48W5SYAESIAESIAESIAESIAESIAEHiIBCiAP8ahxzE+GgBFApITmCl/GAWLcHqY5ln6fS9h5hjCdIh/2MT3ax+DDBxz99juG798h39/7/9l7z+84rivre1foiEYORAYB5pxEZdqWw5o1nrEte+RP9vPHzfKsSR4/npn3izUaPbJkS6JEiZRIiRQjSEQiZ3Ssqnedc+t2FxoNoJHIBniKgkAC1RV+datqrbPv2RvG8gL/3oIL2wQs/qSaWayFj+JugUK8r85aVy73hZyE4ktRqBSSoBEKh1GdSKCxqYnzPU6dPo1jx46hr+8Qh59HImFYtu1vhD2RiupzFTyb3hcWtHCUyWa5y2NycpILr5RJQF9DQ0NceKWcgoWFhbwdT7DLYScGdKlOj2BwtN5Hca7GsyvWF0q5dCyB/iE1pv1w66AAErTAKu4A2Q6zUtkiel/U5UHdHvX1dWhra0dnZye6urryXySE0JiOUEcIWSqZlNmgzm29zJLtHK98tkwCvpBLQshyMomZmRm+B7/55hu2xLp37x6LkdSRRd0gZXeClCGA8BjOS8DsRKielZ7B1lYubKSMENJWGOlQmEWQUEsLCyCJrk7EmloQra6FGYkhRyKIafkiiNqoElSCdogigJQ5KmQ1ISAEhIAQEAJCQAgIASEgBISAEHjBCYgA8oIPADn9CifgF7500ocqsukOEGWxQoY8tufBymZgppaQmp7A7OAAFocGkRwehTczg2g2zeKHafhzig0drq5Dff0KX5EAobLO2ZhqRXG3uHjtT3VWs5N9K6FYNIraujr09HTjzJmzOHb8OPr6+tBy4AASnPUR4VBiFaiu/ZqKrkcgbL3SrpS2bqKCPdnqzM3Nsdhx+/ZtfP7551xspVnos7OzLHpQwVVngJRdeN3ESa+XQ7LeZipJACkWbJ6lWKP3pTtBqCuJhBDq+qivr+exe+nSJZw8eRKHDh1Cc1MTwpEIdy6JALKJgbrbq/oiSD4bxO/G6u/vx9dff407d+7g4cOHmJiYQDaT4Y4jErGC3SBbvZcKj0//CcnPZxJAVH9eDiFkDBsZy0Y2EoYTi8PyO0ES7R2ob2tHuLYeTjiGnB1C1iC5mjJLRADZ7WEj2xcCQkAICAEhIASEgBAQAkJACAiB/UtABJD9e23lzPYDgTUEEJfra8rCynQc2Nkc21vlZiex9HQYs0/6sUydH1MzsJeTiBseQoZHkSF+9wjFpavOj0KCxWoLLC4KaruYgAjCaLVmwqKHgu15LiLU9VFTg5aWZg43p5Dzs2fPoe9QH5qbWzhTQX3AT17n6c17UwCh4ilZWpH4oWeaf/XVV7h27Rqo4EodH2SJtdayU+JDOQVbFa1S8Owp5zP74Rba7jmQJRZlgJAN1rlz5/jr/PnzLIK00HhOVK3OJykzW2K7xyafL00gKEiREELZICRG3r17lwUQ6gh5/Pgx/2xpcRGOnzuTzx9aZQVYHmn9MfXU9Ls/uENP9dI5ngnHsJA1TGQti4UQN5GA2dTMmSD1nd2ItxyAUVMPL1aFnBXmThBlc0jPe1+49h++288BEQus8q6srCUEhIAQEAJCQAgIASEgBISAEBACe5mACCB7+erJse9hAmV6qvg+8twBQmIFiRjcAaLsUEIkgKTT8BaXkJ6cwPzQYyyPDCIzNgLMzSKUTiOccxCmIpwBuCZA4omSP3Q2ROFYVjtQrSGAsHaiAr9pO9TJQQU6CiIm66BDhw7jxMmTOH/+HP/9QGsramtrleWVZftdHwG/mLUVgp3wedmVcaI7P8jyiro9SPj4+OOPucA6NjbGeR9UeKX1dlsAKd7+KiuzgJBFIojuXslbn+0Kof2xUeoIoS6PeDwOygXhTpCXLuHixYu4eOEiCyPULULWWbJUCIFAHI5+TlEXFt2TlMnz8MED7tS68dVXGBwYUJZY2UzemE2fRXFnz4adW/5+laxgsP2VssFSW/S4E8SAaxhwTBM5EkFCYaQiMZh19Yi3tqGqvROJjm6E6pvgxqrg2GG4hsXPwYIAslOcRQDZKZKyHSEgBISAEBACQkAICAEhIASEgBCoXAIigFTutZEj29cEyhFA/FwBX/ygEHSd/MFWU04OdiYFl7oMJqe442N+sB+Z8RGY8zOwU0lEPQ8hz8/7IOHDUMU3Ei1YutDh5z7rsgQQX/zQhUUSP+yQyk2oTlRxZsLpM2c47+P0qVNo7+hANBZFyLbzER/K9mpvCyBkaUUdHhSufPXqVba9+uKLL7gThLo+aOb5RstOdYCsJ4Dk7csCgc+qkEvXX3X9rDUaNzr+F+X32h6JxJCWlhYcP34cly9fxltvvcWWWI1kYxSL5W3iXhQuFXueAQEkKGbQPbm4sMACJYWjf3n9Ou7du8uiCGX0LC8nWbTk+zJwX+j7dHMCiOoAYQlEBQXl7zO6J13T4K+0YSJpWMiRHVZdI6Kt7aju7uPv9G/EE/BCYcC0YJa8UYv7QDZzN4sAUrFjWA5MCAgBISAEhIAQEAJCQAgIASEgBHaMgAggO4ZSNiQENkMgGJdLn1tZxAr0ZKjwW3aC9788BxSpa6SScOfnkBwfx9yTAQ47d6bGYC7MIpxJIuTmYJH/PM9AVtkcHlvz0BZ1F4ifKaLqc4VCOB+AyudYYYHlH2eww4BmvsdiUbS1t+HkyRM4ceIEjp84waHR9Q0NPHPesnyPfUakg81LhJ4XI6zQDBA6f5pNTmHnX375Jd59913uAKGwc/q5DvLOX1XfEmnDAupmhtAm1tX2VysLub4Asont7PSqe8mGS4sgJPTV1dXh1KlT+MlPfoJXXnmFBREKRw/mSOw0K9ne5gkExxeLva6HXC6LdCbDAemU2UPdWzdv3uTvA4MDmJ+bzz/3+POrhMNCHtJaRxQMQNfr6Gcui9f8GKSAEAOOAd8SK4RsKArUNiHU3oVoRxeq2rsQbmyCEa+CGYoAHj3R1fNbLVrA0E+a4vfKRmKICCCbH1XyCSEgBISAEBACQkAICAEhIASEgBDYawREANlrV0yOd58QCBaqVju5F36rymYkflhwYJH44WRgZtMsfqTHx7A4MozZgQFkJsZhLc0jlEkh4joI0ecK4Ry+8KAEDb193VNCUNUkZe3V4h+TFkBYtNDO9mo1yzTZ+qemtgatrQdw5MgRXLh4AcePH0NXdzcXiS3bhmmQgZfuZgkW7lZnjqy6uBUogGjrK5o1fuPGDXzyySd4//33uYBKNjsUdF50lvnsjecmgPjjQI0Hv/Nno9roM7jT9pIAwuVmvxhOllg93d14/Y038MYbb+DNN99Eb28v3w/0O1kqg8CK8eUBrkfPUnDoOXV6UAcXiZiUCfLtt9/y1/DwMJaXlriLS1n8FQSP4P27XveWtrzSFlh+v5VvPOgHmtOB+JlMjmEg69EXdYIk4DU0I0R2WF1diLW2I9LYBDteA1hRwLC1hOKL2UERI3hTF4shpa6JCCCVMVLlKISAEBACQkAICAEhIASEgBAQAkJgNwmIALKbdGXbQmBdAivn8WqLFFW28g2vWIdwYSKHkJdDxM3CSi3Dm5tFevwplgaeYPnpCJLTE3AWF2BlM7Adx7e98mca+3IHF/J09wV3e1AWRKHrY0U9PG//4of5qinLVDlUnSKey5ZXJHL09h7EhQsXuPvj0OFDOHDgAKoSCS4GrzsjvlQBvvhnFVifI4GDgs+/++477vwgAeTWrVvc/UEWO5sp6u+WBVbxsFu9H9X9sZljrcSb+VnxKxauaL/19fXoPXgQr776Kn7+i19wOHpNTQ0ikYhYYVXgYOFr6Au8dP1cj7pBclhcXATl+JCVHQmat29/iwcPHmJycgK5bI5FED3O6DO0kBWaFsRKnio1jgT7+rSuXEhJV6IoZzIZyPnNcIZL2SAhpCNReHU1sA+0IN7RgbqeXkQb24BoHTw7xp186vntf/cPgrPW8/sVAaQCh6EckhAQAkJACAgBISAEhIAQEAJCQAg8BwIigDwH6LJLIbCagKqQFXdmUEHLgAPbyyKUS7G1FeZmkH46htToMJJDA8hMjSO3vAAvk+KQXIszPwz2i1dlOr1VJYEEszfcoO1V4KDyjSC6sKaqfdzNEQqFOe+Acg+6e7px4vgxDoQm8aO5uRlVVVVcICyrOF0seOwBAYTED7LPuX79Ov7whz9w/gfNGqfZ5JtdymK02Y2WWL94P7qgLwJIeXBLde6wAFhby2P/nV//mq2w2tvbWQR5Vte1vKOXtTSBUteRREvqBhkfG8N3d+9yFwgJmo8f97MwsrS4xCIIiR/FHSBrXuc1BJBACBI/Tz3KATEA6hmjrhHbpS4VAynTQDYWgVtXjciBA6jt6UO8tRt2fTvMqjoYdhieST2BytaQ+lr0o1P3E6qfbNTmVYEKswxXISAEhIAQEAJCQAgIASEgBISAEBACO0xABJAdBiqbEwLlEfA7K7QAwTm5Hkjw0LZUWhKxvRyibhpWcgGYnUZq7CnmBwaQejoKY3oCWFqA56QBN8cznJWzCmV/FPI/uN/D97PPFwN9Byq2pwrEcajV/PKZ3yXAM58NA7YdQn1dPed7HDl6BOfOnWXrq87ODp4RT7PfKROk7ALwHhFAgkIBZXxQdsDVTz/F73//e1y/cYNzP8gyZ7NL2Zw2u+Gi9YtDnIsLwtvc/HP7+LPiV0ooonFOIghlgfzsZz9jKyzKAqGQdMkCeW5DYt0dlxJA6GckcJB9Hd3HJGZSdxfZYn391VcYHBpCKplENpdb9Vxba/wVW2CpgwqozfS85Uwmk5/5Tl4AUWaBWcNAJmQiE7GB6hqEmg8g2tqN6q5jiDW1IZRIwAtHkDVNOAYnQnFHiB+57r8HCgLIapNFjUkEkMocqXJUQkAICAEhIASEgBAQAkJACAgBIbCTBEQA2Umasi0hUDYBVXiiQhmXqXwBxDVYBvHrZR4oPSOUSyOSWgJmJ5F8OozlkWHMDw8jNz2F0DLZXqW4S4RsqfSMX10I48hcEkVYGPEDfYM9IXmrK1+A8XetCnsFEYS2TMXe+voGFj9OnjzJX6dOnURHRweqq5Xl1aaXPSiATE5McIH0L3/9K/74xz9yoZRmkNNM8s0uz6qAv9ZxSQdIeVesFCe6dpT3cfjwYfzoRz/ClStX8PLLL6Ozs5N/rm2SytuDrPUsCKyZweN3d9Dv53yBk+7xa9eu4e7du2xvNzc3h0wmw/e5vm/XE0D4Cao9qfTJ5S2w/OcriyDUwaGEa4ta8gC2xKKvjAnkIhG4iVqEmtuR6D6GqrZuxJsaYVVXIxsOI2fZcAxLCSCeymlisVuZZPH2RAB5FqNL9iEEhIAQEAJCQAgIASEgBISAEBAClUpABJBKvTJyXPucgBZAVImKbFBI+HANkhpcmJ4Ly3MRcl1YySWYs1NIPR3GTP9DLD8dhTM/ByO5jLCThuXm4LEA4nEhTRW+lP2V6ZEVlhZAdBa3H4TNHSBKbmHZRRfnqJDmCyBcOjNNLuY2t7Tg5ImTOHX6NM6ePcvZHw0NDaiqiiMUCm2t4FvhAkhx4Zv+PTI8jGtffIGPPvoIf/rTn3D//n0VlpznV3lDVxdANzLEqbwjf7ZHtJEgVXyNaX0SBMn+igSQH/7whzh06BDfDxKG/myv3Xb2pvNB6DuJmWRzNz4xgYcPH7IlFtndUUbI1NQUd4rQ83B1DojK1VHddlqIyPdkqKdsXmD2n9K6084/eH4bUFg7vwvUe8GxQsiFY/CqG2A2dyLW2onarg5EW5rhVVfDicSQNSy4hsVdf9x9ogXvQFx6aT7SAbKdcSOfFQJCQAgIASEgBISAEBACQkAICIG9QUAEkL1xneQo9x2B1QKIC5cFEOrmoMDzUDYDK52CNzuD3NMRLA8PYW7gCTLTkzAyaVhOFja7wFPxnT6tRQwlgLAI4ueA0IxgEkQKM4F9gy0tgPD3oIu8wQU+y7IRr6pCfUMDevv6cPHCRRZAjh45gqbmZoRCaqb7RoXjNS/fHhRAnjx5gr/85S/48MMP8cEHH6C/v39To5NY6QLqtthtsNcVOR+BTh/6WPB6bfnabeqs1185eKxrCUnKVoqPfgf3XAiC11ZI6wlZpX7X2trKAehvvvkmfvrTn7INFlnBiQCyo5dpVzemBBAlBOsRtpxMcgYIiSAkgNy+fZtFEPoZ2d1RgLpe2DLQ77pQjoKlBJDCWMtb0qkBnX/y6v0HxxnZZOXMMJxoFXKJBrbDSnR1ItbehlBzC1BTCycUhWfZyvQwn/Ve6ABZG54IILs6sGTjQkAICAEhIASEgBAQAkJACAgBIVARBEQAqYjLIAfxYhKg2bpkcmXAMah7w4FnOLCQRczJwFpehDM9jfTTUSw+foz02FNgdgZILvt5H774QbOF/dKd6gBRFij5LBAuyLl5ASQfl6tFj0Dhj4txfu4H5X1Q2HlHZxfOnjvHwgfZXnV1dqGmtoYtsUxTd4ts8QpWuAASPCvulvE8LoKS8EECCAkhAwMDmzp5KoyTXRh9FXcK5K11CpXV8radFzj8EqrObqHwZvpynIK8xQJMocuHhYXy9rIra6kJ6yqHgeyFNGcex36BmP5Ox6wFo8LPt3bkxYKL2ncub3G0VjNPKQGkubmZc0BIAPn5z3/O94jOwtkVYLLR3SFQJIDkHIfHw8zMDEZGRnDv3j3cuHGDLbEGBwcxOzvLYzWY95K32MrnLwU7QEoftn4EFjoBA89vHogmPNOGY4WRDcXhVtfCbG5CpL0diZ6DiLQcgJmoBSJRfspzHkjRM31tYCKA7M5gkq0KASEgBISAEBACQkAICAEhIASEQCUREAGkkq6GHMsLRoB8r0gAARzDZfEDyMHKJRFJLcKbmUJqZBjLQ8NYHhyEOzONCHd+qLwPFZpOnR++hRWbZ/nLijB0ZYGlpBY9f14H8voGWAEhgorMFPBcU1OL1rY2HD12DC9dvowTJ06gs7MLdXV1sKxtdH0Er/IeE0CoUE4zwt977z0WQD799FMORC9n0YXS6upqUNdAY2Mj6O9ULA8W+/Mlfe542KjArzt5lHKl7czULPCCqKAtuvQxVJQAQsdJX44DKjrTsepFHy+PW+pIom4j0++e2mo3SFE3DIkuNKNfF7op60ELMcXXtZQA0tTUhGPHjrEA8vbbb+P06dMsDtI9JMveJ0AiyNLSEt/nlPdDllj0Rf+m0HQaO7oDhAURX7hTdlTlCyBsfujf7lrAVlke9Byw4BkW9QYiF4khU1MDq6UF8e6DiLd3ItZ8AHZ1DTw7DNe0QL0phbtorWsg4sfeH51yBkJACAgBISAEhIAQEAJCQAgIASFQDgERQMqhJOsIgU0SYB/2wLIqe6FQ5VZ+7/R/IwcTWWB5Ht70ONKjQ1h89AiZUer8mIWVTCJC2SC6S4MFEGVdpQrf4EJyvnjs54DoUFwlgKj8D3V8Ac96bcPi0UTiCIscBw/24sLFCzh56hSOHDmCA62tiMfj3LmwcWG+TGB7UAChzI//+Z//YQHks88+w/DwcFknS8ISdXz09PTg1VdfZUGpra2NRRBVy1eDIiiAlLVhvVKwC8Tn6rkkLrig7/SHrz/9FxBXVnWdbGqn21tZd3vQd8fvANECSF6soWOlzAX/mPNjb6sCiGbsW5FRpgPN5qeZ/XRNSeCiDAiyOFpznPv3GWGmHBy6P0gA+dWvfsX5OCKAbG9cVMqntYiYy+awuLTIGSBkeffVV1+xGEJdIWSJlb/HtADCHSBK/CglYeYfe5z9pBb9DNfPAPU8B1SOOm3P4j+uFUYqEkU2UQuvsRnRtk409vahquUA7KoEvHAEacoO8e/1gOTt23wV3hAbyauVch3kOISAEBACQkAICAEhIASEgBAQAkJACGyHgAgg26EnnxUCJQhwUYltp1Yv2mGev+fFC5JAcoCTgZFNwpmdRHpkAMnBASSfPIEzNYVQOoWQk0OIirbsN68LZkoEoYWLZQE/eWWBpb50KG6+IOcLIKrypj7P1kyRCJoaG3Gwt5etfC5euojDR45wAHpVVZUqnO/kVV9PAKmwCcpcpHccDj1/9913OQT9888/L1sAIb7U7UEZEX//93+Pl19+GQcPHkR9ff0KAWTbeAPF+XyuQZElTl702LDDZNtHs/4GfFsxLjT7HSvBLgudlxLsBNFC0VobLmt8+mIK3UuU9TAxMYEvvvgC//Ef/8HFbZrxTzP/yxVAKPj8jTfewDvvvMMCCFnHSQfILo+dZ7D5vFWaSwKdw6LY+Pg4i2Xf3LqF6zdusCAyMzvDohkJjepZa/qWg+uPRiVurBRB+NXg/4x6ArnDzwAo4jxEHYOGhawZQjocRSpeDbu5BfUHe1Hd0Ymq5maYiRqkQ2E4pu2Lqsr0UD3y8waIvN+y7pVnwFl2IQSEgBAQAkJACAgBISAEhIAQEAJCYDcJiACym3Rl2y8cAd35UQjBVQh0oYln9ZJHu2Fw4DkJHwbZXnlZILUEd24G6acjWOynzo9heNNTMJcWYTm0jsviB20sn7cb7ADxgrYnSqjgWfOFVFyuHZMtizombZ9EVkked3e0NDfj6NGjeOWVl3Hy1El0dXWjobEBkWgUlk0hu7tYNFvVJrObO9v80CwWQKhb4Nq1a5sSQKh7hiySfvnLX+KN11/HocOHuYOAr8dOiRFBAWTzp6k+sVYIRv1QlU4AACAASURBVLnbK/dcAnZUK0Lb/f1sRagJdtOsd7h6PRI7SAC5evUq/vmf/xlffvklFhcXWQDRy6qunABjErC0APLrX/9aBJByx8geWS/YpUSHnEomMTs3hyePH7NYdvPWLe4GGXv6FNlcjq3nTEP3f5R6qK0+8WAXiH5f5Lv6fGss9U4xYbKtloWcaSFph+BUV8NuaUZVRwcaensRbW6DU1UPJxwHBairJ71+2quRXLi9tSS/Ry6GHKYQEAJCQAgIASEgBISAEBACQkAICIEtEBABZAvQ5CNCYC0CpQQQLRoUClokftBPaX5vFoaTgplZZvEj9fQpUsNDSA5Q58cEQqllWNm0jrZdsVvuAvF3yEW6Fb7vvv2KL4Cogpcf2OtvhUt0hgHbstiaibo8jh45gjNnzuDyy5fR19eLmpoa7logwWZXxQ99ZsX1wgqaorxTAgjx/fU777BlElknNTQ27pz4scVbs1S2xbZEkGI7L18C9CPat3iU5X+sXDGJzlsLIJ988gl+97vfcSfIwsLCpgSQvr4+7gAhAeTcuXPSAVL+pdoTa+bDzan7zrdqIzusBw8fsvhBQujDBw8wNT2N5eVllWOj2/Q2cYb68ac7QOijKuMpYIXlGbC5k8NAyjCQiYSRq65C+EAL6nv7EGvvgdXYCTNRD9hheKbF75t8ApRuO8mbJ+6iqL2Jc5dVhYAQEAJCQAgIASEgBISAEBACQkAI7BYBEUB2i6xs98Uk4FtfBTtA/Dm3fth5wY7EhAPLTQOpRbjzM0iNjWL2UT/SoyMwp6dhLS/CcjOwPOoSUWWwoB6wYtYwCyBkI+SvwYLFavVAz3rn7hDKpLBtJKqqOJBbdX684oedd6Cuvo6FEbJu0st29YgK1jc2HK87KYCQVdKVChJA8vqTPzV8retc3nz2DVHu+gqbFUDI1ogC7UUA2fVLs/d34Nu2pdJpFsoGBwc5FJ0ssagbhDKBkqkUctns6idwXuFY4w4LtgoSKV/YVgKIkqBJuLaVhyJyBpCxTKQjNlBTg1BLC6LtB5HoPo5IczvseBVAdliGCdcw4fmh7Fqopx5EXrb7YN/7V1XOQAgIASEgBISAEBACQkAICAEhIAT2MQERQPbxxZVTew4ESgggHDbOBSwKO9f1Jg+mm4GtOz/GRrE4PIS5x0/gTEwgklxCKJeBaTgwDOoUUSYmxXUq38SKbVdoCQoga1W1WBoxDIQjYVRXJ9B2oBWHDx3CqVOn8NJLL3FId1UijhCFnfO6BY7brZOJABLmDhsSQHQHCIlP5Rbsd3tEB2e6l9pXyU6RjQ5K++2Ua4u10fbK+H25PHUHiAggZUCVVVYQ0AHps7OzLILcuXOHO0EoH2T06VPMz8/D9S2x8h8MtniUUh1WCCAqT0SbVPHTnzKgPDLAUk9314AvghjIRSJwqkkE6UDVwROoautGrKERViIBxw7BNW31BvHUNmgLDlsoigAiQ1sICAEhIASEgBAQAkJACAgBISAE9jcBEUD29/WVs3sOBLi0FAhBV70ZSgChP6bnwoYLM52CuTiL9NhTzPY/wtLICHITkzAXFxDJqc4Pz3Sor2OFALJaBCkUymiGryporTSsCha2tQBSU1uNjo4OnDh+HC9ffhnHjx1DR0c7amprYJo2d4gYJs04VgWy7YoftBkRQCpUAPEvzE5ZVK0QSkoIIKsyNXb4PhUBZIeByuZWiR/0A7K6ymazSC4vY2R0lEWQmzdv4vr16xgYGGA7LOoEyavI+XthpepQcrz6nSaFHasMkHx3IWkZfmeIaxrIWRYyVhhubQOstoOIt3ejrrMT0aZGIF4FLxShnkN6A8HyLbSc/DbkAgsBISAEhIAQEAJCQAgIASEgBISAENi/BEQA2b/XVs7sOREoCCC6nOz5WR00/9aF6eZg5zLAwjyc8TEsc+dHPzLj4zAWl2Bn0gh5Dnd/8AxdI+8Cv0YOh8cdIFwM8y2wtF2KRhAUQCiIO5FIoKO9HSdOHOdQ7gsXLqC7qxtVVTHYdigf/2CafvbHTqgfIoCA2FdkB8gOCyAsdq0RpL7b4ofS/8obsNIB8pweknt8t3ps64B0ekqSHdbwyDCLIJ9//jl/Jzusubk5OI6jntHaYq5wEzAJbU1YpLKsuId0CDo/kYNdeWR3aBhwYCADE7loFXL1LQgdaENddzeq2toQaWqGEU8gZ4bgGRYMz2QhhAQQfruUd7vs8asmhy8EhIAQEAJCQAgIASEgBISAEBACLyoBEUBe1Csv570tAut1MnC+hl/o8mUJFjFMuLA9B1Y2BSwvITs+jsXH/Rx6nh0bA+bnYWUzMJ0cz9OlNhIlgOgekkDdS5u481lsLIAET7ahoQEU2nyaLa8ucRB3S3MzEtXVnPdh6gBrHXwuxTFF2fO4kHn//n28++67+PDDD9nyhoqc5SzEtmIFkHJOYJPrPE8BpNxDFQGkXFKyXjGBoKBBv8vlctzxMTY2hnv37nEnCAkhjx8/5p9Tp0jxPVEsBq4Q7oo6QLQAEmzH031+lt/xR2+ZrB1GKhKHV1uPSFsbEl1daDjYh3BDE7KhKBwzBNejtxHlgvjpUms+41d4dskgEAJCQAgIASEgBISAEBACQkAICAEhsCcJiACyJy+bHPTzJlAQQAqVI998iifnmrwCx5KTUQpguLDdHMJuFt7iPNKTE0iODGOxvx/ZsacwF+ZgplIwXYfFE6pn0XZY+vDFDpqlqzM/VvpRkQDir7tGBwgdTSQS4cyP7u5unD93HufOnsWZM6fR3t7OhXkq0Bcc53e28+N5X6+d2L8IIDtBsbK2IQJIZV2PvXY0+Q4Qw8iLG4uLi6BMme+++w6ffPIJbt++jZGREe4EIRGERFS9bFUAoce8/ixZFGpbQxWMbiJlWMjFqoCGBsQ7OtF4+CjirR3wErXwIjE4hg3HsOD6yVJrd4CIALLXxqQcrxAQAkJACAgBISAEhIAQEAJCQAisJiACiIwKIbAFAiqSnBZVhlL/VyHlhfQNEibImISc1x3YTgbhdBLpyXFMPnqE5aFBuOOjwPws7HQSppPNCxAq6NaARWIIh92SEKLtSor7Tzgr17fAUiejLbCCM4opbJu6PUj0uPzSSzhy+DCaGhtRVRWHaVmrbIN2tPFjL4d/+ONDBJAt3CgV/hERQCr8AlX44QWtsPShksCRSqW4E4QC0W/duoUvv/ySO0FIBEmn0/mzCmae07N6rQ4QpYHr36sw9OCixHH1c5bcPSBnh5GJxmE1tSBxsA9VnT2It7XDqqmHY0c5FJ26QHSOiNpe8ftMS+47+jao8KsqhycEhIAQEAJCQAgIASEgBISAEBAC+42ACCD77YrK+ewqAdWVocQP9V0XjPTfCjNzuRTl5WB6OYTcLKzUEjA7jeWRYUw8uI/k6AjMhRlYqWXYbpbzQVzesgHDF0BCLrhE5VKBy/C/588wH9yQDxdXQohfIDMMtrMKh6nzoxo9B3tw6eJFnDt3DqdOnkRr6wGEQiFYFHZeZmbCluGKAMIdNi+SBdaWx8oz/KAIIM8Q9j7c1Vo2b3SqS0tL3AlCdlhkhUWdIBSMPj09jUwmw50gQQGE5YeACMLb1jk65IjoP9eLM0Do0UrvB+rmUBv0YLhkn2giRaHo1XWwD3Qg1tGF6p6DiDa3wkzUAOEYS/MkgqiWw4J0X3i7qTddQdrfhxdRTkkICAEhIASEgBAQAkJACAgBISAE9j0BEUD2/SWWE9wRAp5vCRUQQNg+xK9grSwdUSXLhUF5HxR47mQRyaXgzUxhaegJloYGsDg4iOzMFKxsEmYuw10iqtCkksJpb9QFYlPpiTURP03Et8NS3/KGWPxXrTEoAcSEYZosgDQ2NeEod36cwUuXX8LhQ4dAOSDxeBwmrcdFtx2htPZGRAARAWSXh9hWNi8CyFaoyWdKESgWQygThDpBJicn8ejRI3z77bcshDx8+BAzMzNIJpN54Tn42aAYveLnyugqGAGSf+azQJ4/KIo3JzHdRBY2suE4sok6WM2tqOrqQaKjE4m2NtjVdcgZYRWMTqlTgZeAYdBbRBlkiQAi410ICAEhIASEgBAQAkJACAgBISAE9joBEUD2+hWU438GBLj9Qllb+VWm4vDYwkxeNqzi4pHlKfHDTi/DXJhHZnwE8/33kRwZQm5yAu7yIneHkFCSD0vXFlq8v4IFlm9wlW8vMfTMYH322gKL/20ApoloJIqa2lr0HjyIS5cu4ey5szhx4gQOHDiAkG3DNJV7PH9CBJANx5FYYG2IaM+tIALInrtkFX3ApTpCKACduj4ePHjAAsg333zDgggJI5QJ4rru6nB0/4G8KjSdxOqATVVe9GYBJCiBU/chWWHZyJhhJENxeDX1CLW2oaqTQtF7EG1qgROphmurTBDP8DtBSHQXAaSix5kcnBAQAkJACAgBISAEhIAQEAJCQAhsjoAIIJvjJWu/kAS0AKJKT2pOrM7jUH/XP6eZuIbnwoaDEHd+ZODNzSA5OozloQEkBx8hNzkOM7UIZDOA3/lB1lfaaERbYAXzRJTZlrJE0VpFsWZBmkjeQsu00NTUjGPHjuHs2bO4fPkyDh0+hIb6esRisYDVyi53f6yOK1EjaLcFl10YpyKA7ALU57xJEUCe8wXY67v3heh8VLhWkgPPvWwum+8EoRwQEkCufnaVBZHZmVn+XfGiu0BKCSDq8Vn0AOUOwYIAwiI8ieieiZwRQtKMch6Ik6hFtLUVDX29qGrvhNVwAIjXwjFDcA2/C4SbTFQXielRoojKlApmXu31yybHLwSEgBAQAkJACAgBISAEhIAQEAIvFgERQF6s6y1nuyUCSgDRZSctgKjw2MLMW+3FbnkOIpT7kU7CXl5EZnwMM/2PkBwaUKHni7Ow3DQML8e5Hrp0pYUULnD5HSCq2FVIG9GdH6X0Az4eDwhHIqiuqUFvbx8LH5T5cfLkSbS0tMD2Oz90YW1V8O6W+KzzIRFA8nAkA2SnB9f2tycCyPYZvtBb2EgAofeD53HeB1lezc3O4v6DB7h69SpufXML/Y/6MTU1le8E0Sw3J4CQZ6K2Qyy8nThHyiMZw0LaCCNthZEKR2HVNyDR2YGqzm7EOnsRqm+CG47Bs8NwDZPfafR+oewpEkC4p1EEkBd6mMvJCwEhIASEgBAQAkJACAgBISAE9joBEUD2+hWU499VAoVZr8GUj0IXCM+6Dcy+pX+HPQdxJwNrYR7ZiXHO+5h68ACZsVFEkwuws0kAWXiGkxdA8oUv3mFBbMkLIJwLEpiDy1YoAdsT/TnDQENjIw4fOcqdH6+++iqOHD6Cuvq6fOcHbVMLIGSDtasB6CKAiACyq3fo9jYuAsj2+MmnNyZAY4xFkFyOhY6JyUnOAbl58yY+/fRT/vv8/DzS6XShr2MdCyx+J6zwLNSih34f+O8JDyyAgLtAbGQMm0UQJxYDamoRae9A3dETiLd3wk7UAtQhYlgsgpAnIr1fLC2A6DSQXfdK3JinrCEEhIAQEAJCQAgIASEgBISAEBACQmCzBEQA2SwxWf+FIhAUQLT5VMFoRM+8VYZY3KlBHRi5DGLJRXhTk1gcHMDCwCDmB57AnZ1GlZOB7WXhGvTlKgHEtxzhwpZOVdeBt9z9QT9faUBSXADjzo9wGInqGvQcPIiLFy/h3PnzHHze2trKAdwkdmjhg77r7g8RQMob0mKBVR6nvbSWCCB76Wrt3WPl567/DKdOkKnpady7dw+ffPIJW2I9efKYc0Ky2RxngnCHH3VdFGU96Wd1OQKI6Rkw+RXFZlZwYCFjWMjYIWRCYVjNLUgcOYoEBaO3tHIouhOKwrFCvD7tw/QtF8kIS3U87kHvwr07bOTIhYAQEAJCQAgIASEgBISAEBACQmCHCIgAskMgZTP7k0BB9FCFHz+Jo9D1wQUiP/QcHkKU/7G8BHNqApmRIcw+eoTU6Cjc2VmYqWWEOfQ8C8fIsQDicvfIyu4Onnubt9zK73GF6/vKQpgHz/VQV1+PvkOHcfrMWbzy6is4cuQompubEY/HA5kf6joFBZBdvXLSAZLHKxZYuzrStrRxEUC2hE0+tBUCvphBdljpTAYTExOcA3Lz5tf49NOrePjwgd8JklmzK28jAUTJFGohMZ4FEP99ot9UWcNExrLhJKrhtrQi3tmN5r7DiLe0w4vXsB1W1rQ5BcT0t5U31hL9YytXXj4jBISAEBACQkAICAEhIASEgBAQAs+ZgAggz/kCyO4rm8DKrg9lQqWzP/hvbBFC82Vd2E4OoWwWmJ1GZmgAqcEnWBwYQG5qCnYmDSuXgcWh5w5cEkDoT14A0VkfXLpiAUT9UXssrjsFC2GhUAixaBRd3d04f/Eizp2/gDNnzqK9vZ27Qqjwvtayq90ftFMRQPLoRQCpvHtdBJDKuyYvyhEtLy9z/sfdu3fx8V//ipu3bmFg4AlmZmaRy+VWdX/wm8HvwFj93A4mU/kCCOV45ONBOKyKH8fUzcEiSDiCdKIGoZZ2NPQdQaKjG+HmNhiJWmTsCFzD9gUQegspoT7foPiiXCQ5TyEgBISAEBACQkAICAEhIASEgBDYFwREANkXl1FOYrsE1qvTFyyvdBw5FYL8kpCnxA/q/LAyaRiLi0iPjmDuwXdIDQ8C09Mwl5dgOTmYnhI/DBJBKP8D7gp9QG1dJYBoAUTJIcGj862wAoWw2tpadHV14dSpU3j19ddx7NhxNLccQCKRYNsrKpYFQ8+DrEQAKX/kiAVW+az2ypoigOyVK7U/jjP4HOZOkHQaY2NjuHPnDr7++mt8/vnn6O/vx+LiIjKZ1Z0gawog3F1SEMrp/aSsE9X7hN8avgBCIgaJIDkrhKwdhVvTALulHfGug6g7dASR5lbkIlVw7RAMXwLxvIL4v/JKaGtGv0PSD2PfH1dLzkIICAEhIASEgBAQAkJACAgBISAE9gsBEUD2y5WU89gygbXEj0JBSdtfaQssw58JSxUlB5abQ9jNAAvzyIyPY2loAHMP7yE7PoZwcll1fpBVlkeZH1R6IhFEdY7ofWvhQ3d6FLJAfEHEPzule6hQXdu2EYvF0dnZgbNnz3Hmx/nzF9DR1YlIJMq/14sIIFseHisYUtHy/v37ePfdd/Hhhx/i2rVrGB4eLmvj0gFSFqZnupIIIM8U9wu/s1LPYRI7xp6O4fad2/lMkIGBAbbDKs4A0QBXCdf5jCj1RgkKIOqNoZvx/DeOQW8hCkcPIRupQra6HqG2TjRQKHpHN6z6RhixKniGxVZYFKROLz3+tP8OKtXeR/uVRQgIASEgBISAEBACQkAICAEhIASEQKUREAGk0q6IHM8zJVDo7shLBfn9644MbUnFv1DptPAMkzszTDcHO5dCOL2I7ORTzDy6j8WhAWTGngLz87BzOViuwyHmykhExcmS+LHC2sqfqZvPmA14jeRFEQOwOMjcZYuUqqoqdHR04NTp03jzzTdx4sQptLYeQKKmmm2vDEM7uK+NdNc7QFZjVT/Zg17y63WAaI5rFSzplEUAeaa3dlk7EwGkLEyy0k4R0KHmgTDxXDYHCkYfHhnmQPQbN27gs88+w+DgIEhwpVB0GqfBZ0vp5/bKt5nuAKFDVwKIzptSP6FAcxJBslYYyXAMXn0LYl29SHT3ovZgH8L1jSoQ3QjBcG0WQfgdxiKHvzX/Oe7LLv4e9ubzfacusWxHCAgBISAEhIAQEAJCQAgIASEgBCqPgAgglXdN5IieIYG1BRBt7aFq9aojw/D/odI5TAo8d7Iwk/PA7DiSI08w9eAOkk+HYSwswEinYbu+DYlf+CoIINqyRFWQ9MTZUgKI0gs8trIy6ctUXwcOtOLMmTO4cPEiXn75FfT09CAajcIO2WQWXxZFEUDKwsQriQBSPqu9sqYIIHvlSu2T4ywhgGhxY25uDkNDQ7h16xY++ugjfPfdd5wRQlkhWgTRFNZ+bq+0S9TvleB7Lmip6BpADhaSZgi5eC3Q1MZWWI1HjyPe2g7EE0AoBrhhwKMsKV/8MKh70Vft/T5GLYvwOuW9fvbJRZXTEAJCQAgIASEgBISAEBACQkAICIFKJyACSKVfITm+XSVQvgDiB9CSsED/uR5s10E4m4E7O4HFgftYGnyApaGHyM1Mws46sBwXcA1f3NBO7AUzEiVs0JcKqF1dM9I/KUSxUydJNBpBXV09jh8/ju//4Ps4c/YcZ4DU1tUpcYSP0c/+WDOFXGEVAaT84bWWADIyMrJqI6U6QVZ0gPzDO3jzyps4cuQIGhsbn911KP90X4g1RQB5IS5zRZ+kFkAo84PEjidPnuDLL7/kTpCbN29idHQU2WyWBVh6XuuvjU/KD/0ouWKhi4PMGB0jhEwojlS8DnZrB2oPH0VVVw+iLS2wq2rhIQbXs3UUOkep604QbRBZEEACiv7GBylrCAEhIASEgBAQAkJACAgBISAEhIAQ2HUCIoDsOmLZQSUTKEcAISMpnklLOoWpujFI3LDSaYSWl5AeG8LMg2+xPPQQ2alhYHkRIc+ARZ7p1DkSsLMq9k1XvSS6w4RIBVNBNDkqZHksbtiWhaamRhw+fATnz5/HG2+8gcOHDyNRXY1wOFwIOzeVtKJMT9ZeRAApf3SKAFI+q72ypggge+VK7e/jpHGouzymp6fx8OFDFj8++eQT3Lt3jztBUqlUXigtWwRZ8/FPvyAbRvqid4WNjBnBkl0Ft74Z0a4eVHV3o6anB5GGFnh2NTwrDMc3v9KdIMomMhC+rt84kgWyvwesnJ0QEAJCQAgIASEgBISAEBACQmCPERABZI9dMDncnSVQvgCiWjRc02Prq3AuxzZXzsQ4loceY/bBHaTHB2Em52By6LkvbawQP1Yf+2oBZOU6qpNA+b9HwiHUVFdz18CbV67g/Llz6O3r4w6CUCgE06Kg2kJOCQs22nJlDWwigJQ/nnZSAPmHf/gHXLly5Zl1gGw0DsqnoNZUsl3B63+nt7/p41nD8q2c41paWsL4+Dg+/fRT/O53v8MXX3yBhYUF0Ix8veS7s/R+8pZ2QH19Pfr6+liM/PWvf41z584hFovBtu3Nnoas/4ISCGZ8pNNpDkDv7+/HtWvXuBOEskFojAZD1OnZXSpUvTyEvgWj54KSPUzPQs4IY8mMIh2rgVPfgGhHB5qOHkG8rQtGdSO8SBxZSq/ynSDV7U+fByy/g1EZY4kFVnnXQNYSAkJACAgBISAEhIAQEAJCQAgIgWdFQASQZ0Va9lORBFYKIKvlECp8mhR2zsKCC890YeWyCKVScKcmsfTkMZYH+pEcfARndhKWm4bpObqvI29ytdbJryeA6KOhZg7TNFFfV4eenm6cO3sW3/v+93Hs2DHU1tZy7gcLGX5A+2YK0yKAlD8sRQApsNpvAsjExATPthcBpPz7QdbcOQJBoU53g9CYpBwQEkBobFJXyOLiItth6ef2tgQQ1ilcmJ4B2zPhwEbSiCBlR5GMxmA3t6D+8CEkunsQbumEUV2HrG3DNU0OUFedix4oGcT2X1Z+MohkgOzc0JAtCQEhIASEgBAQAkJACAgBISAEhMAOEBABZAcgyib2LoGC5FEsfhRC0GmGq0mFHsOFaeRgppOw5maRHB7E1J3bSA89gT03BTO1xF5Z/IdnimtzkLUTYbUAstImixO3OcicNkPdHfFYFL0HD+K1115l66tjx0/gQEsL/84yyZeLBJDA1Nw1LknxjHgRQMofu3tKAAl0KJR/huWvWTxuyum0WG/rxQXdjY5ko3Fb7vHQdqgDhIrN1AHyj//4jzzrngrN0gGy0VWQ3+8YAf/1oy0Lafwmk0mQHdbdu3fx17/+FV9//TV3hczOzrIgroUSOoayLbH0AfP+PLZ2VB0cbOyILEJIGTaWTRtedQ1iba2o6u5Bdd8xhJpb4cSicEMhJYL4Mj91f5CAQtty+f1X5Pq4Y5BkQ0JACAgBISAEhIAQEAJCQAgIASEgBLZGQASQrXGTT+0TAqrulC87+WdVME7XHSAWCSBeDiE3A29xFpmnI1h60o+Ze3fgjI2gKr0E28nBNcgixOTvK0WQ0sDWEkC44cQAixs1NTXoaG/H6dOn8L0rV3Di5Am0tBxAVVWVEkpUBcz/vv6FEQFk6wN3pwSQU6dO4e2332bLJLIza2ho2PpBrfXJPSiAaBugUmM0KHhsJH7wHb2B9Zu6ZVSgNAVPT05O4urVq/inf/ontsAiUUQEkJ0flrLFNQgUCSA0Lh3H4W6P4eFh7gLhr+vXMTg0xHkguVwunxtCgkg590V+7/q1wfcJWWCRAGLCMSxkYCLlGnAiUVjUYdjWiZojJxDt7IJdXwfE48hZNr/nSAShz1LmFX13RACRIS4EhIAQEAJCQAgIASEgBISAEBACFUhABJAKvChySM+OQF768As3OoScykHaypy7P8jmI5dGKL2E9MQoph/dw9LAI+RGB2HOT6Mql4btulxA4sIQF4dUZ0apHFodG5sXQHSmgv+dPmMaBmzbQldnF16+fBkXL17A2bNn0dHRgWgsyhkDK3pL1m40KdS9igrDmyqabeeyFEMo41i3s7vd+OxOCCDUsXP8+HH89Kc/xSuvvMIB9g319WrWdBlF+7LOy9OjurC23vZ297FT46XUdjRfHQatRQoq7lqWtSIAej0OxXZCpdbV4gdtm2bakwBCnR///u//jq+++opFESo+60UyQMoaebLSNgnkLa24e1AFo1M30tjYGL799lt89NFHnAcyOjrKOTX58blGBs6a92vgeazi0Em4N+DA5FQPxzPgmjYQisFqaEak5xCqug+itqsTofo6ZMNh5EyL16MeEhJA6I+2wNog+mqblOTjQkAICAEhIASEgBAQAkJACAgBISAENkdABJDN8ZK19xUB366DLTuCFlhaniCLEOr88GDT9+QSzLlJLA8PYOL+bSyPDMCcn0I4uYSoL4GjNQAAIABJREFUm+X1XBJAYCkBxLfBCqoUBWMtLu8GskIKXRyqGA7EolE0NjbgxPHj+MH3vs/iR3d3F2rragvF4FUV2rUvkHI9WalE7FRBe8NhsY8EkAcPHuDdd9/lYuTnn3/OM7SLl1JCAxXbSbTq6urCyy+/jJMnT6KrsxPV1dUsfmgRJBiIvCHXwArrXcudEkDWOp7NjqNV69O947rIOQ7PfKe/06LFDxb7/I6N4qJvcFurzrOEGKTXp23TF3V6kK0Q5S188MEHnLVAQdQ0w37V7VUiBJ06eA4dOsQdPe+88w6HoFMuj4Sgb2b0yrrq8azfEIWOPhqH1PHx5PFjXP3sM+4C+fb2bRZBSKSj+4U/6yMs1pZL3puB5zHdaQ6JHwYJIb61ld8R4ho2UFULtHQg1tmNxkN9iB9ohZdIwAlHkFUJWbDIAsvvpRQLLBnLQkAICAEhIASEgBAQAkJACAgBIVBpBEQAqbQrIsfzjAgUzK+CBRvVr1H4IgHEdh1EHAfG3DSyw0+wPNiPmccPkJ4ag51aRiiXRth1OCdE2YLoDpBAJodRKFCphFj/i8Nk1Sxa+kbSi/Z2b2lpwbkzZ3Dp4kW8/PJl9PX1IpFIIBwOrwqZXauhIqg7+LbvK4q6a0wc3vlrsM8EkPfee48FkM8++wxDQ0OreJUSQHQBn6zL6NpS5wfZm9H15GtOxXpfCNACwGYuhN4+j6eiAaGKk1tfVF3Wv2f846Sf8G58YULvt9T+192zvz2HBJBslkWQoABCQgJ9kVihF13UzZ9zYCDn2a9hAxb8LG2TCsgkgsxMT2NoeBhzc3P8s+A1LHSAqCMI6oiNjY1sZfbmm2/iV7/6Fc6cOSMCyNaHmnyySAjhzijXYZFu4MkT3Lx1izNBSLCbmpriDiYtoObvyQBFdY/k75yVfFWjoy9+UAeH2oJ+J9G7LBeKIlNVi9CBNtQdOoJEVzeizQdgVFUjY4ZY8Nd3pn5zciCILEJACAgBISAEhIAQEAJCQAgIASEgBCqEgAggFXIh5DCeNYFC7kdBAAkIHyxFuDA9F1Y2i9ByEs74KJYffYfk4GMkx0fgLsxx7ofl5mB7rh8C64ef+xUn1QWiK8XFIogfXs7lIx2aDtihEHd/HDrUhytvvolLFy/g2LGjaGluhmmt7fVeLIKsEj8ChVu9bhm56TtzYfaJAEKF+UePHuH//b//hw8//BAff/wxBgcHVzFaz2pKd4JQUZ8ssXSgsRY/guHGm4G/lgCy3rjYzPZp3RUdFnq2Og8ilaexafHDPwA+Z8dZswOELLDWE0D4FitDBAmKH/nP+AJMNpdb1fmh+awngDQ3N+PEiRMsgPziF78AZbxEIhHpANns4JL18wRKdYJQVxLZXlEHGj13yKrt/v37bN+WzwPxt6DuxcJSEEGKnga+AOL6An3QmpHeSfTYzpo2klYURn0jYl29SJAVVvdBhBqakQvF4FqhwnHz37xVAqxcWiEgBISAEBACQkAICAEhIASEgBAQAs+TgAggz5O+7Pu5ESiOPXd5xqr+Ikd0sr5yECJhY2kJ7vQ0kgOPMf/dTWRGh2CmFmFlMyyQqK9ChV8XkZSmoQpOq+bDcjaIEj4K39V6dbV16OnpxrmzZ/H9713B8ePH0NBQj1g8xrkgJbdX0FhWMC3ebz4zPV8oe0a1qn0igFBh8smTJ/jLX/7CAghZJvX39weK77pLYu2hHexa0OHFxdZNW8nqWMuGaicFkJWDy7+oAeFhOwIItVXoLpjgfkp1eejfb9Z6q/iq8OcD9mPFnR/5/fh/KTWvvbW1lW2vSAD5u7/7O854oa4eEm1kEQJbIZAXQAL3FomvZHk1MTHB3R8Uik5CCFm2URcIdTEFO6eC98aaAkjRuC7YaBV6IbOGiZRhIxerhlHfjFhnDxqPnEC8rRNI1MGLRLlzpJD7kX8DrvFW2goR+YwQEAJCQAgIASEgBISAEBACQkAICIGtExABZOvs5JN7mEBQAFEdIPQTJYBw5wcc7u4IZTNwZ2exNDiE5cePsPToDtypcUTcrOr64PXBWSGrbIYCAgihWlE85cKW8ltnyyzOO7Bgh8Lo7Oxg26tLly7ipYsX0dnVwZ0CFnV/rFOIpV9tVOwWAWR7g5YKk5T58cUXX7AF1p/+9CeehV0I7t5YANneEcinnweBte47Kix3dnbitVdfxZXvfQ8//OEPOQ9Ed/Y8j2OVfe59AqUEEH1WFIo+Pj7Ooegkwt66dQsjI6OYn1fWbbRoYZXfCdygle/5KxuOng6QhYE0TGTtCLLRGoRb2lF/5Diqug4i0tIGs7oGOdPgzCu1l2D3yVrmjGUfhqwoBISAEBACQkAICAEhIASEgBAQAkJg2wREANk2QtnAXiSgxQhV5PF49ioLIAaJGtT54cDOpGAtLSE1+hRTd+8jOfQEmH4Ka5msr7Lc+aEFECVhrF5W2PIEfq2sscgCy4TrGXA9IBKJoraujsOxf/LjH+H8ubPo6GjjnAjTVBZDGy3BMlfejz24Xz1p3/+ZWGBtRHTl76kwSZYzNAObfPj/8z//E9988w3PviYbmqKM7M1tXNauWAIFC6yV9yAVmknw+MmPf8wCyCuvvMKCCHV/lHO/VuwJy4FVJAF6/tBzhjo+hgaHuAvkyy+/xLVr1zA0PJTPrgkKIHQi6rm08fujcNJ6OgCQIwHEMJGlLhAjAqOmEZH2blT19KL+8FGEm5uRDdnwaMxzG4jOENnsPisSuRyUEBACQkAICAEhIASEgBAQAkJACOwDAiKA7IOLKKeweQKr8jFYAHFZALG8HHd4mIsLcCYnsTQwiMm795B+OoJwZgF2LgXTycIIdoD4nSDFR1JcBM0LLwEBhEQQw7RQ39CI3r5DuHDhPN76wfdx7OhhVFXFEQ4VPNY3OlMRQDYitL3fUwFyfn6eg8+vXr2KP/zhD7h+/ToHZ6dSKRFAtoe3Yj9dSgAhkSMajbJg+fOf/xxvvvEGjp84AcoE0bZdFXtCcmB7kgB3htB/noeZmRm23/vqqxv44M9/ZlGWnkOZdBqmL8Ct10myPoCgAAJkDZoWYMJzbbiRBDyywurqQcOJU4h1dMCrqoIXjgAG2b7pTCsRQPbkIJODFgJCQAgIASEgBISAEBACQkAI7EMCIoDsw4sqp7QZAoVZsYahrK9CbhbRbBrO1AQW+h9h8fFjLA4MwJmbRsjLwPKygOsAOyCAkAUW2V5FY3EWPyhH4AKFnh89gpaWJth++HO5c3dFANnMtd/aujT7enp6mmdf//GPf8Rnn33GQegkjFT6ogW5rWSMVPq57ebxFQsgxC8Wi6GhoQGXLl3CO++8w90fbW1tSCQS0v2xmxfjRd82ayAe0qk05ubn2IKPutFIiL373Xf8bNICyNa7kLQA4oFMtXJ+B0nINeFZEaRj1bAOtCNx5Dji3T2ItByAmaiBY4bgGpY2hnzRr5ScvxAQAkJACAgBISAEhIAQEAJCQAhUCAERQCrkQshhPB8CBddywIILi7I/MkmElhaQHh3GzN3vsDTwBNnJMXjJRdgmiSQuPI8EEJXgoUw/gsGvhXMppwOkuroWbe3tOHP2LN566y2cPHkCTU2NiMdjvKFyxY/gujqPRELQd35cURDx8vIy7t69i/feew+ffvopbt68iadPn7IFjQ4i3vk9b3+LIoBsjWGpDhASP44cOYLXXnsNP/vZz3DmzBlUV1cjEolsbSfyKSGwCQL0nCE7rNHRUX7+kBXW1U8/xeMnT/KB6NsRQHxzSA44JwGE+jrCLuVl2UjZUbh1TQh19iLefRA1B/sQamiGE4nDtUIqFH1Tb65NnLisKgSEgBAQAkJACAgBISAEhIAQEAJCYJMERADZJDBZfW8RMHwFIC8ElEgJpx9Z1IkBFyEvC2NpHtmJMSwPPMbcvbtsfYXkPAyyvoLK/SDxQ5V4CgJIKbFiTQGEfNJNsr6y0dHZhcuXX+aZ5GR/RSHoVES1bbIT2ZwAUnx1RADZ+fHKhcdsFiNUePz6a3x69Sref/993Lt3j4UREkgqddmrAsiq+4jvv2e3BEPQ6VgoY+HgwYP4wQ9+wF1bJIL09PRw+DlZY8kiBHabAHUh0bNoaWkJExMTnEVEzyEKRScxlp5FW7diy6djcboVCRr0rrM9F55hImNGkIlWI1fTjFhnD5qPn0K8vQuoqYMbiSLn0WcK0wtUP4ksQkAICAEhIASEgBAQAkJACAgBISAEng8BEUCeD3fZ6zMioAWQFbvjvA9/8dTMVhseQm4OoWwauZlJLAw8xtKTfiw/7oczMwHLScIgcYQ/6UFvV/27dAeIcg0pVlz8fxsGwpEIqmtqcfTYcbz11g9x4fx5LqrW19fy5zbT+bEWzlVlp8APuHNlJ3ZSzrUsPpBntd9yjm2T61DhkbNA5uYwNDyMr776Cv/zP//D30dGRtgKq1I7QfaLAEKX7FnaeOl7mYQPyv2ora3FqVOn8Ld/+7dsfUWdII2NjdsoOG9yEMrqQsC/B+hZk06n0f/oEVthfXn9Om7fvo2xsbF8KLp6FW3moase2AUjLPWOMz0HnmEghxAydhSpUDVCBzrQdPQEEj29CB1oBxI1nBniGjoLhD5ZkED0O7NY2t9HrwgZm0JACAgBISAEhIAQEAJCQAgIASFQYQREAKmwC1Iph1Nu+b2SZ3Zygd/zzyTYCRIUQLj7w0PYcxDKpmAlF7E8OoJxsr4afAJMjsNYnoeFNKjso5eCAKLKRFxgKrp4vm16XmVQv6fjMfhn9Q0N6Dt0COfPn8eVK9/D0SNHUVNbgyhZ6NAq2xwM68659X+5qZrYNo9nP32ciu+ZTIZnX1MQMQWiX7t2jW1oBgYGQDkh1AmyUdFxq0X8vSpkbHYMFMZneXfDVnnm72t/N7rBRO+f/k2dHdTh0dLSguPHj3PHFnWAnDhxgrNA4vH4htd7s+cv6wuBjQhQFwh9TU1O4sGDB7jx1Vf4y1/+wh1pCwsL/Jwq7gTZ6LlUmCKghRAlgKheEPq/hawRQsaKwKhpRLyzG1U9fUgcOgq7sQU5OwzHomkFJgsmup9E20aqcwre0wVZJH8vBk68vLt/I1LyeyEgBISAEBACQkAICAEhIASEgBB4UQmIAPKiXvkNznu/CCBmCQGEizEBESTkOYh6GZjLC3CmJrEwOIixu98hNTqM0PIC7OwyTCOTL/5wMcbLSxk+yZVyg54xnhdBNG8PsC0bkWgU3d3duHT5Mi5evIjz586jvb0dtm2zvc5OCRNriiAigGz7zqdiO82+nqTC4/37+PrmTRZC7ty5wxY0s7OzXHx0nJxyTCuxbLVgLwJIAWbQnopAb8dsJyh4cImWsg9ME7Yd4nDz5uZmHDp0CBcuXGDh8uzZs3zfkmUdCSQbF5a3PexkA0JgFQF6jpDoSgHo9Pz585//zB1pJMbOzc3x+kERZONxGryLVv+djB8dWMjR9IFYFay6RkS7epA4fgbh9i4Y8Wp4kShcw+ZOEJUJQp2Tyjay+O5dKy9E39sigMigFwJCQAgIASEgBISAEBACQkAICIHtEBABZDv09vFnuViywfmxkBD0kqowHpztQQJIoN7iGR4XY7gg459gyM0inl2Gx9ZXA5h/MoC5x4+RnZlEJJeE7WVggHId1OzXYGfJWpRUIbVAkP6tPdvjsTiaW1pw+vRpDj2n8PO2tjbUVFeLhU6FjaGNDoeuaSqVUnZYQ0NsPXPz1i3cuHEDjx49YnFkeXkJrqtss1QhsjA2yhVAnncGxkYcnufvSxVzy+Wqj3stvvTzSCSM6uoaFizPnTvHogcFnpNdHdleVVVVsUhCX7IIgedFgALRyQqLnkPXr1/HF198gc8++4z/XXj2+H2Im1LYS0uKJFq4lPVhheBFo7AOdCB87DSi3YcQbT4AK1ELxwohZ1pwCArZTeYFENqmTtBa+a4M8hMB5HmNJtmvEBACQkAICAEhIASEgBAQAkJgfxEQAWR/Xc8dO5t9IYCQbY1ncMaH6vrwxQ/DUwUZP8A8lE0itjyH7NMRTD94yCJIamwM7tI8wsjwPFeyvzL8KNhiAaSUUFSqKKt/1tTUhGPHjrGFzve+9z0cPnyY7XPIXkeWvUdAd4KQCDI8MoL79++zAELfh4eHeVY2BRKTUEIdIdlshr/ncg5b15RTrA+OJ+o00F/lFt2D+ygemxvPBl95TTa7fjlXVOeqaDufFUVQv1jL++X/Vt9xWlykIjB15ZTDNCh+0Lap+4o6OcLhMN+L9J3yPmpqakD3rO78IMsrEj/I9orWUx1bG8nF5VCQdYTA1gnoe2hmZoZt+UgE+eCDD3D37l22wiJxZHNdIGUcCwWxUyaIYcGtb4LRexTRnsOo6+5FuKEZTiSGnBXi6QM0W8L2yBRLdYP4aVp6SkHJnYkAUsY1kFWEgBAQAkJACAgBISAEhIAQEAJCYEMCIoBsiOjFXGHPCyBsUeV3gPjiB4kejuHC9YUQKsPYcGEvL8KafIr04AAm793nDBAsLgAZsr7KwQR9uWq+qr9d0y/D5jNGioZJsUVRsMDa19eHK1eusPUVZQlQpoC2vnoxR9vePmtdeKTMDxI6yPqKLLBGR0dZAKFgdPr7+Pg4iyHqawqLi4vIZnMsgpSz6OIlFemrq6u5OK8L8Gt9Xh+b/p4vgPodXsXZAGttR49nvX65wstG5xU8Pj2Dnb5rJgZ1VhiGEhlM9d2kcGVfCAkKJ+l0CgsLi6DvwY6bjY6BzokEJerkIKGjsaGB83maGhu5U6u1tZU7tDo6OtDR3oHGpka2wyKBRMSPjejK758lAbofSOgg2ysSPj766CO2wqJsEHruBIW6tf5ezvEWPkuTCtT0gEysGpnGNkS7etFy7CTi7Z1wEzXIhSPIKLUDIdcXQPx3sLK+0l+r9ywCSDlXQ9YRAkJACAgBISAEhIAQEAJCQAgIgY0IiACyEaEX9Pf7QwAxYCmnDTigmaoeCyCeoRzJTc+F7eSA2Wk4A/1IPunHXP9jZKYmYWbTMJwMPMNht3NTxbmuEEBoJisJIKWWYgGE1qGiKRVTyT7nhz/8IVtgkfhBhVeZQb63bzTdcUDfSQhhW6z5eUxOTGBsfDwvgExOTGJwcBD37t/DyMgwFypTqXRZJ6+yKGy2XaIOBBo7JIREwmHtq7VqO7ozoqQFDokgASFko4PQ4kfw+0af2ej3QQGDhA/VIZNVnTF+boEWQFj8sJQAErxf6HPEe3JyAo8e9bPtmMpeUX1eGy2684NEjlOnTim2zc0sfhBjyv2gr/r6eiSqEghHwmJVtxFU+f1zI0Djnu4JEl6pE+3LL7/EtWvXOA+ExBH6fV7QpKPUdpeb6GIK3n90n+Y8IBOKIhmrRai1C03HTqKquwd2UwvcqgTSBr89EXLBHSD0LlZpIOtLHCKAPLdhJDsWAkJACAgBISAEhIAQEAJCQAjsKwIigOyry7lzJ7N3BZBA7gZ5jvt2GzmacUriB1yYhouQ4cHKZWGmksiMjWLxu2+RetKP3Pg43KVFGC4FV7twDIetsyz2Ltce5vRdGfGsnQGijiNY4KUCK9leXb58Ga+++ip6enrYcocKsCKA7NzYfV5b0iKDtnGiQn4mnUYqneaAYuoOoa6Pe/fu4cM//xk3vvqKrWrIsqachcZJLBZjy7Qf/OAHLKC1t7WxCEKdEqXGUFCYWbWPMnJ+gp8JdoGouun2bZ+Cx6e56e/63qF96U4L/V09n5QlFokfNLud8lfef/99fPfdHczPK8ufchbqpCFx4+yZM/jp3/0dZ3w0kNhB4lIkwp029J26bXSn1k6ceznHJusIgc0QCHZUke0VdZ7dvHmT74tvvvkGU1NT/BxaJXwW3cubHd80pSBnhpC24zDqmhHtPoh4Ty9qenphNjQhbYfhmBZsv99DTUHgp4h/emtMJFj3t5shI+sKASEgBISAEBACQkAICAEhIASEwItMQASQF/nqr3Pu+0EA4fKKp7I/cr74YZD4AQdREkJSSWRnZ7A8+ARzt28iMzQAa3EBRibNc1NJLiHhhP5YLH74sa383Q+TXSMqPlhAInsdClI+fPgId3689NJLnAFCdjt62WzBSYZtZRIo7rTgo/SU373uVKBC/X//93/jr3/9K+7cuYOJiYmyTiYcCnO30JmzZ/CLX/yCRbTegwe5eL+WAKI3vJlMjPUOZrfGafD48kVc14WbD473u1XyXSt+HohhYGlpiRl+/vnn+P3vf88z3kkQIdGpnIWYHmhpwauvvYbf/OY3fH9S7geJHrt1vuUcl6wjBDZLIHgfaUs+yiL68MMP+b6gv1OHVN4SLyhkBkSQzY57er65lJZlhODEa+E1tyLa1YP6I8cQbm1HNp6AF47k35uFWHURQDZ7jWV9ISAEhIAQEAJCQAgIASEgBISAENg8ARFANs/shfjE3hVA8pKC/xclZDgsZLiw4SACB1VuDu78LOaGhjH/+CEWH9yGO/EUkWwaNoUo+7khOd6KAdvvJll58de2vwoWkMj6iro/zp07h5/85Cdss0NFa5pZXjyr/oUYXPv4JFcJIH4Bn36ecxzuSvj222/xxz/+kQUQ8umngmQ5ixZAqEPh7V++jddeew2UJ8MCiC8MlLOdSl+HGfqikf6+nmUPzWjXAsi//du/sd0PzXQvRwCh7WprOuLJAsill5CoVhkfsgiBvUQgKIBQJxXZXY2NjfEzhwQQeuZQ1xlbYeVyq+yvtvw+oluWTCINC9lQHKlELazWDtQePY5YZw/MphYY8So4hgGPnlX5Dkr1fi0IIgXawWSQ7fea7aWrKMcqBISAEBACQkAICAEhIASEgBAQAjtNQASQnSa6T7a39wWQwoUg6YMEEJqjGvJyiDgZxDJJZCbHMfHwIRaePEJ66BGM+WlEXQe2p/IHyPTKoYnmnhZAVKFGiSNrl2R0MZrseqj7o7X1AE6fPoOXXrqE119/gzMGyEqHfqeXzc643SfDbN+dRikBhMeL53ExMi+A/N//i7/4AggV68tZqCBP3QokgPzy7V/itdeVANLQ0LCvBBASPWgpVRRV5VJ/8e9BEkBIRPrss8/wr//6r9wJslkBhATK119/nQUQsqkjziKAlDMqZZ1KIlCq0ytohfW///u/LIaQYJi3wvLvo+A7aNPvI78r0oCJrBnGUjgOr6kF8YOHEO/uRbyrB1ZdPbKWDZfs+ugP3+Cql1IEkEoaRXIsQkAICAEhIASEgBAQAkJACAiB/UdABJD9d0135Iz2rgASNNfQRRYSQCgPxEHYy8FOL8Gcm8HyyCDG79/F8vAAzLkJWMklhNwch6OrAqwB+huVaGx/xqrrz1YtZJ+vFkK0AEKZAfF4DEeOHMEPfvAWLl68yPkNVLAmcSS4bLrgtCNXWTay2wSCGRdkgUUCyO1vv8V/BSyw1usA0eOCthMUQN5+W3WAHOo7pAQQs5CJUeqcdsoCq6A97Oyc7FXHpztAik6mWPwgPsEOkH/5l3/ZVAcIbV53aJEA8lsSQF56SQSQ3b4xZPu7SiB4P2UyGbaJe/jwIXeAUCcI2fDRcyfYObaddxCJGfQEomwsx7CRtKPIVdcBLa2Idx1E49HjCB9oRSYSRc4OBWXMkhyUOBJMCNnZ582uwpeNCwEhIASEgBAQAkJACAgBISAEhEDFERABpOIuSWUc0L4QQDzAYqXCA30jASTiZuEtzCD9dBiLA/2YeXgP2clRhNNLsLMpmK4DM1B8JRFEhZ8rQw7dGbKeAMKFG8NAdXXB+urHP1bWV42NjRxkrZeSmRGVMQTkKHaAQCkBhGZg/38kgHz88YYZIGULINoCa4064Z4TQPyumeAlWHFqgVnrOyGAtLa2cgfI//ntb0UA2YFxL5t4vgSKM3Wo++zp06cciP7FF1/g448/xuPHjzmXiKyytiN+8PuOBBD/fUs2WBkrhEykCtnqOkQ6utF8/BSinV3I1dTCiUbhGiZPMFhzYUFFBJDnO4pk70JACAgBISAEhIAQEAJCQAgIgf1DQASQ/XMtd/RM9roAwsUTLsiQ8MESCCyX7K/SyEyNY/rhXSw+eYj08GNgfhphJ8O/N6j7w7fgKQD1Z9f7XSFqcmrp8NZg4YlsdS5evIDLly/j1VdfQ09PDwcrk/2VLPubQLHgwBkgfgcICSDBEPQd6QDZQADZi7TXE22CnSBaANEWWJvJACEuOgNEBJC9OErkmEsS8Dso6L1HC91Li4uLLIJ8/fXX+NOf/oRvvvkGMzMz3JW27Qwhes/671vDMOFQFogdQSpSBbu5DXWHjyHWcxBmazu86hrkTBOO3wW5nv0V2U+qt610gMhIFwJCQAgIASEgBISAEBACQkAICIGtExABZOvs9vUn94MAQsKHEkA8GJ4HM5eBlVxEcnQI4999i+WBRzCnRmEl52F7DkwyvOLuj5UlGV2CoRmrhVmrawsglO1BQgfZXb311lssgBw/fhxNTU3bLzTt61G3f05uIwHkv/7rv3gW9p07d9YNQd+pDpD9QjbfMaVPyDDY3keHoFMGiAgg++Vqy3lsmUCRAELbIQGWxMJ79+7h/fffx/Xr19kWa3p6esu7yX/Q79ggEYQSPkiyyJk2UlYURl0jol29iHb3ItLbB7OxEU4oDNeyOUtrLQGEhY98WLoIINu/SLIFISAEhIAQEAJCQAgIASEgBITAi0tABJAX99qve+Z7XgCh8HISQPjLg01dHckl5KYnsDj4BFPf3UZ2ZBCRxRmEMktUruGQdNUrUmpR4kc5AggFKDc3N+PcuXP4m7/5Gw6tJuureDy+KsBZht/+IrBW10JxB8hWBRDqVqDxpDNA+nqLQtBfwDphXgChEPR/+7dtCSC//e1v8ZJkgOyvm/IFPxv9TCKrK22FdevWLc4CCVph0e+04BoUXsvBl39n+h2XJIS4ZIVlhOHEa+A2tiDcdRBff0IjAAAgAElEQVTVx44j3NYGxBNAOAKXBZASOVr+TkUAKYe+rCMEhIAQEAJCQAgIASEgBISAEBACGxEQAWQjQi/o7/eDAMIdIAZgey7Cbg7O3CwWhwaw8KQfiw/vw5t4ihhlfzhpeMjBgwtPp68WXXctfqwngBAz6v4g8ePYsWNcSP3+97+PQ4cOFayvtL2Wn2Hwgg6vfXva6wkgjm+B9Q2FoG+xA0QEkNVDRwSQfXs7yYntAIFgDhFtbmFhASMjI2yF9d5774Es+WZnZ5FKpbYlgKh8LH/iAb3nPBM5w0Y2FEO6qhZmawcLILGuboQam2HEE3BNi7tAipd8f6V0gOzACJBNCAEhIASEgBAQAkJACAgBISAEhIAIIDIGShLYuwKIOh2qqXDnB4CQm0U4m0Z6/Ckm79/F0uNHcEaHYc3NIJrLwPSycAwHbl4AWd0DspEAQrwo24Osr0jwuHLlCi5dvIjjJ06gpbkZpmWJ/dV+vtfyuTGqdFeqj4gzQFIp7IQA8su338Zrr72GXukAKVhg7XQHSCi8esS+gB02+/m23e/nVsqKL5vJ8D1z7/59fPDBB9wJ8uDBA84D2WoWiBY/HOq85CwQemNSd4eJrBlGyo7Ca2hG+GAfYj29qOruhV3fCMcOwTOVaVZwEQFkv49MOT8hIASEgBAQAkJACAgBISAEhMCzJSACyLPlvWf2ttcFEO7+gIcQiSCZFMzFOSyPDGL8zrdIDT5GaGYKoeVFhDyHg89JAHEM3QGyNQFEW1+dOXMGP/7Rj0DfW1paUJVI5K+7thbZMwNBDrQ8AgEBZC0TtZ0UQMgC63URQPja7HgHyKWXQPdyOCwCSHmDX9aqVAKlBBD6mes4GB4exhdffsmWcZ9//jkGBwdBNln0tdn3VFAAoTYQNrbi7yoQPY0QnEQtjAPtiPT0IXHkOMIH2oBYDLBDIoBU6gCS4xICQkAICAEhIASEgBAQAkJACOwTAiKA7JMLudOnsXcEEH/GfcCEnH5iGir3I+y6wNICMuOjWBjsx8z9O8g9HUbV8gLCJIxw4ZoEEA9uXgApNYN/ZQaItsKiWa600P9J7Dh1+jRbX73xxhvo6+tDLBZDKBTa6csj26s0Ar4AoodhKSusnbDAosI8ZYD88pe/5A4QGmMN9Q2FmdsvYIfCTgggbW1teP311/Gb3/wGL/kCSCi89n2r7/sS8QWVNjLleIQAEwhaYXmui7n5eQwNDeHGjRt49913cefOHSwuLiKTyajnCb/YynugaAHEZelD/VHvRfq3Bcez4UTiyNU0wOroQfTE/8/ee7A3clxZw6cDMkAw52GYnDQ5SLKCbQWvLFv27tqv/+F6d5/dz+sk7cprex1kRUsTNDlwyCE5zAkAkbu/596qAhogOAQ5pIahIMPgkI3uqlO3q7vvqXvOSQR698Efb4QVCHgIFzqeR2hSS2Dp6NUIaAQ0AhoBjYBGQCOgEdAIaAQ0AhqBTUBAEyCbAOJu3MVOIkBYnqq0Al+IVZH3h69YQCCfQ2F+FosjQ0gMP0Rq+AGMuSlE8xn2BVFUh0MECC9dVckbbxUIJWVoryKlw+kZztOIZI9lWvDZNgYHB/Hqa6/h4sWLXP3R0dEBk+Q96kwi7cY42k198iYQ1Upp+qTfU0KRP2WikX8uxaRAgUyGs9ksJxp/+9vf4pNPPsGdO3cwOzu7KkxeM2KqSKhJgDRLAkTF5W4CvY6+PCsBQpjSuXr58mX87Gc/w5kzZxjnWsSl1yTaNEwYpsHnuHorCaGNSgnV0V29iUZgwwh457BcNotEMsnz0Ycffogvv/ySq0CWlpY2RIBQo4gAcfiTqikFAWK4JlzXQtEKIBeIwO3ohu/IcQRJCqu9A75oDDBNSbYIAkSRIMIEXfynXxoBjYBGQCOgEdAIaAQ0AhoBjYBGQCOgEdgoApoA2Shyu/x79aYbVopFfTPACOpBEBO86pQ8V+V/QvrKgS+fhT+dRGZiHFN3byP5+BGc6Sewk4uIOAXYbpFTLY5R/m6ZAKnuh0SEyQzK7FBSx4XjuCyVE29owMmTJ/H9738fZ8+eBa0oJ8NqnQj9ZuJhq4+iCA36JCKDVknn8/nSJxEh9HtFjNDP6jucvDMAp+ggl8/h3r17+P3vf88JxwcPHrD2fj2vWgQI+c00NTXJhKUk5urZ2S7a5lkJkHA4jJaWFiY+3nvvPZw4caJUuVWaByWJSeezSW/LgmVZTJLQ20+ffj//TL+nt5f49BJZBH31fnfRcOiubHMEFAlCcxTNYUR6kAyWepNButpmPeQ93wu4ggChikr+N1WSEInhmnBgI2f5UGhqBQYOIDiwH039gwg0t8C1/XClIbq4stNVndYjkD+IJkC2eUjp5mkENAIaAY2ARkAjoBHQCGgENAIagW2PgCZAtv0QPZ8G7hQCRJmTF5kAobcDCw78bhF2OgFzfhLLo8OYunMb6fEx2IlF+LNpBF2xHZm2ChJH/j8Jl8ufy58lS1axSpXfJv+ZEt4N8Tj6+/tx4fx5fO/tt3Hs2DGEyUPA59PVH88nfJ/pqCr5x2SGTBJS5UY6k0E6ncby8jJLxah3JpMB+XtQQtFLgnirQCiRSPuj7Z48eYIrV64w+UE/037qea1GgDRLAkQQc/XsaXdt86wESCAQQCwWYzkxqgLp6+tjUtO2LAGUh/zgpKys+LBtm7cjmTuqGPG+6XfBYBC0byJFaFsmRZRkXmlK2YMDtrvCb0f2xlsJMjc3xyboZIb+v//7v7h79y5oTqO5TIR//THqclWkAaqoLC+OMGASAeIayBsm8tEGFMgLpG8QLYeOINzRDTcYhePzwzEMuIaXAPFWgNTfjh05KLrRGgGNgEZAI6AR0AhoBDQCGgGNgEZAI7BlCGgCZMug1TveGgSUEJUQyXBBK0sNUKqGVp7S/1tOAX4nC2NxGvmxB1gefojFhw9QmJlFMJeHv1CA5Qq1cl6pWsobl8kPLylSmVgWUh0GESBSJ72ntweXL13GpUuXcPHCBfT09HDyVMtfbU0EbMVevXJVirig1dGZdJolYaZnZjA1NYXJyUn+nJ6e5vfMzAwSiQRXgnirPqiNtXxAiASh5OLCwgITH4o8qadPqxIgzU0isb6ORGU9x9sp2zwrAULnKZEURGBQJQhVhPC5qwCowlUlhInQoDGhSq/W1lZ+t7S2oK2tDR3tHaXfxeNx3obIEPqO2PfeJKt2SkztiXZKyT4idakK7fr16/jggw+YnKU5js4ritV1kSCSAOH5zwOi8AIxQKKT+UAQmVgc/u59aDlyEuHeAZiNrXBDYSZImACR12cyUS9XgGgCZE/Epe6kRkAjoBHQCGgENAIaAY2ARkAjoBHYAgQ0AbIFoOpdbiUCKwmQIhMgyjzVgVXMws4tozAziuSDG0gPP0BmbAzG4hLCDuBzKcEiyA4WwVqVAKnI4EjvDyXHYYBMkilZeuTIEbz15ps4f+48+4CQJBFrcq1z9exWoqb3vToCivCg6gwiJOhNVR6Li4ug1dGUDKRKjYmJiRL5QcQHeXfQ3ylRSGSJWjG9VVirJP3p06fZBJ1Muw8c2I8maYK+Vcfd7vt9VgLE279qqaqn9Z2Sw1TZQXNAc3Mzmlua+ZOIkPa2diZC2tvbS2/6W0NDAxMtRIbQd7VE3naPrl3ePinpl83luCLtj3/8I0thkS8IEbzqGiY4wDoICFpNUHM74aFFcpM5y0LGH4TZ1omGg8cR6T+AYFcfjIZG5E2Lq0cMtwhBvUiyUMpd7vLR0N3TCGgENAIaAY2ARkAjoBHQCGgENAIagS1CQBMgWwSs3u3WIkAEBleAGCRkJXTHKcViG0WYuTTc1AKWxx9h/s4VpB8/gjE3CzudRogJEPY6lwboQqpDJHiUAfpKESzKvyjPEe6ZC8QaYlztce7sWXzv7e+xdwCt9qbkZp3poq0FSe99dQQkQaVMy4m8oIoMIjaI6BgdHcXIyAiGhoYwNjbGxAdVghA5QnJYVPFBn0R8EHFSy/Tce/Ba1SDrHZ7aBMgBTrrv5ddmEiCr4ViLGFHkhaoE8Qf8XBES8Ad4DiCigwgP8gMieS3ya6E3zRmtLS2IRKNcKUaSWuuRGdrLY637vvkICC8rh6vbbt68ic8++4w9ih4+fMi/5yufQTFax1VtVQJESVQCedNE1vTBaWyG1TOAyMAhNB86Cn9rO7K2j0kSyy3Ka7Tpue7WQcBsPjx6jxoBjYBGQCOgEdAIaAQ0AhoBjYBGQCOwCxDQBMguGMS92AVBYJDWOElgiZfw/igA6QSys5NIPH6AuTvXkH3yGP7lFPy5HAIObUcEiBDlKFEekgCpdATxECEy90J5c5H4NNHZ2YlTp07h0sVLeO3VV7n6g1Z1l2RD9uLA7IQ+E3lGK5+lJwdVexC5QcQHJf2Gh4fZGJgIkOGREUxNTnI1CBEe1a96E9eaANm6wHheBMhaPaK5gHxASFaLPIJofjh48CB/9vf1oaOzE02NjcIvyO9neSye1faolNlaeOq/by0CJOVHlW5ffvkl3n//fZbEUvJ+pknXvNWqOzztegoBQlvRZZuqNfOGhXw4inxLB0J9+9F24gWEuntRDEbgUmWUI0zQSeJSLG3Q5MfWjr7eu0ZAI6AR0AhoBDQCGgGNgEZAI6AR2N0IaAJkd4/v7uudUKxSVsIokmY4r1B1YDtFBJ08iotzSIw+wtLwAyw9vI3CzCSC+Sz8xSJs14XJph8ivSKqPtTLa4Behk75gbCEh+tyotLn9+PQoUN447tv4OKFizh65ChL3zD5Ib1BOJm5+0Zgx/dIrXgmQoMSfBNPJnDv/j2Wfbl27RpGRoaxsLDIfyNyhKo+qNJDrIaufK3wifBUlmw2ULoCpDai3wQBspGxpISxqg5R1SBUrdPb24sjR4/i6JEjOHr0KP+bKsfIOH01SazV/Eg20i79HY1ALQSoqo3mvDt37rAZOhEhRAiTXxERIHQ1W5OcW4MAoeOqSsqcL4BUKAabvEBOvIBI/yCM5jYYwTDYmIv8REqVl3rMNAIaAY2ARkAjoBHQCGgENAIaAY2ARkAjsHEENAGycez0N58HApIAIWVwXk1qiE/LKMJXzCOQTyM3PYnZB3eQeETeH8PA0jyCTgE+x4FJ/h+UhCmtsvZatdYmQETSRlQNEAESCAZZ75+qP77/zrs4e/oM6/xHIlHJeLDFMb80AfI8gqT2MZVMFSX6KGk+OzPL8lakfX/j5g0mQO7evYPJySmWuCJpq7VemgBZC6Gt//t2JUCqe05kCEljEVE6MDiIw4cP4+SJE1wVQhUi5BkSi8W4GoSN0j2VIJoA2fo42utHIIKXiF6qfiMfEHp/8cUXPEfS32j+3AwChGLZdEkKy0LSDgBtnYgePobwwAEEe/thNTSRmCVcubhhr4+L7r9GQCOgEdAIaAQ0AhoBjYBGQCOgEdAIPDsCmgB5dgz1Hr5BBEj6SiRQxOrQgkwSkveHnc/Al05geXwEkzeuIzkyBGN+BnY6Bb9D1R8kqyEqPhQBIugT9VqdAKEtHNdB0Smy6TRVf1y4eBFvvfkWjhw+wqu3aYU++4nwf+K1ZsLoG8Rurx+Kknjk9UErminJRyudr165itu3b2Po0RD7fNAKaKoMUQm/taSryjlqj0aarC3abLxVBQgRb//0T/8kTdC1B0iJAPnsM/z85z/nxC2Z06fT6c0egmfaH80FRGwofxCqBunu7mYi5Ny5czh+/DjLY9HvaayZBFFHlIGm55NnGgL95acgoAji+fl59j4i8uPDDz/E3bt3uQqO5s41X2tUgIg6EhcWSRDCRNryoRBvhtHTj8DAATQcOopAWydgB+EadkmisvI6XZamrG6PXnCw5gjpDTQCGgGNgEZAI6AR0AhoBDQCGgGNwJ5EQBMge3LYd26nqwkQ0hM3DBe2W4CZSQILM0g+HsLUjWvIjJH3RxK+XBY+12GPEOH5QeSJkMBaDwEiGA2gp7cHly+/iMuXL+Pypcvo7d1XWrEtCBBBgmgCZHvEmUrsUUKcyA/y9vj6669Z454kryjZR+bnJHdVTWhsJwKEKgNISun06dMlAoTMtZuamrYH0M+pFTRuNH6ffvop/vVf/5VNnGdnZ7cdAVINT8DvRzQWw759+7iaTL2JBCHfEBprqhoxKSg1AfKcomvvHZbmSSJBaG4kL5ArV65genpazo9ryGDRwoRV6h4VOUGilbQYgbbLGTay4RiyzW3w7RtE43HyAumDGW4A7MCaBIhavqArLvdenOoeawQ0AhoBjYBGQCOgEdAIaAQ0AhqB9SCgCZD1oKW3fe4IMLnAVSCCYiBXBtN14HPycBJzSD95jOTIQyzeu4XC9CQCWfL+KMByHZBduqrxcCQBQpJY4iU/hbu6+GdVVkXp+ZN+/zv/8A5XgAwODKKxsdGjdSWJD02APPdYUQ1Q0i5U4XHn9m1cuXoVn3zyCa9spsQeGaBT1UddK5yfY6+IACGJpDNnzuCf//mfuQKEpJM4/vbYSxFTdLZRwnZ2bo4rP4gAISKknLCVp7O30GsbYMVVbKYJMkonE3QisYjMOn/+PM6ePctkSE9PD0LBIGyfT8wm2hx9G4zc7m8CSf/RfHj//n388Y9/ZELx5s2bTDLSNbCWT01lHWXtOgz+rQswAQKqxjRQNCxkfSH2AjG69iF27CTCffvhb+6AFY7wVlxUIq/Tas9VV20tObn7w1L3UCOgEdAIaAQ0AhoBjYBGQCOgEdAIPBMCmgB5Jvj0l58HAmUSRJAhFvl75DPIz05h4dF9pEbuI/t4CO7CLPxFMkcn7w8lf+V6jFXJEL2cSmFxLE+GpZRvFNlHhMNhtLS24PTpM3j33R9wkpISl6FQkPXRxZ40AfI8YqLWMVXlB0kkUfKOEnpffP45m/tevXoVY+PjO4L4UH0jmTWqDKAkOREgly5dYgklIkX22stLgFCydnFxEV9duYJf/OIXTG4ND5OR/UKJMyid5tsEKG8iV0ljkQcImaITAfLiiy/i2LFj6OrqQkNDAxMlRJjol0ZgqxFQ8+b4+DjPlUQo/vWvf8XwyEiZiKgi46oJidruV+4KAgSGiazpQ9IOAa2dCB8kL5CDCPf0wYo3oWha4MUK0rvLe954BStF1aX23Nrq2ND71whoBDQCGgGNgEZAI6AR0AhoBDQCOxUBTYDs1JHbw+3mZIsryAvbdeHL5+DPLCMzMYbpuzew/PghjOkxGMsJ9gohw1VDrCUtVYCIhI3QIicSxTWEOBb/g19lHw/OohoGWttaOUF5/vwFvP76t9m8OEgrtG2LCZDyq5yK0Zr9zy9QVeUHJfJIzuXvf/87J8fv3buHublZlnQpFoW57054xeNx9PX1cXL8H//xHzlRTtUfFIN7+VXI55FOZ9jT5cPffYiPPvoIX331FZ48ebJjYKF5grxBiMwiCSzyBLlw4QIuXrzIVT7KY6g0K2mzgx0ztjuxoTQnEqlIXkk0b37wwQe4eesWz5l0vlVXgXgJkKfPpi5XgPB1VwJTMGykzQDceCv8vfuZAIkePAS7pQ15n49JEFq14CU5FPnB1SGlqlBNgOzEWNNt1ghoBDQCGgGNgEZAI6AR0AhoBDQC3wQCmgD5JlDWx9g0BETiw4XjUhLFQcBx4cukYS7NY3l0BFO3ryM79giBxCysXAa0wlQkSCTlwUSHWsgqSBThAyLfHgJEpVNMy2QZmv7+Abz08ku4cOEiTp8+y6uzLUtooq9MoksnEC1bs2ljX++O1ApmStaRFwSZnP/lL39hU98bN25gcnKS5a5c0qHfAdwHyc5QcpyqPV544QUmQN544w02z6bEOFUH7OUXjSXJ9oyOjvIYf/zxx/jzn//MFT9k3pzP53cUPGSCTuQqEVyvv/46Tp48yWNPlSDCE8TUmd4dNaI7s7GqsormzPc/+ECQiuPjSCaTNQkQb0XG6j0W11t13aWrJJmhZw0/ipFGGC3dCPbtR/zoMQS6ulEMReD4fHCkuTpdzYV7l3xTcUgVAaK5wZ0Zb7rVGgGNgEZAI6AR0AhoBDQCGgGNgEZgKxHQBMhWoqv3vekIMPkBF0VaReo4CJO8VXIJ+YknSI4MYe7uTRQnxxDJJuAr5uEYJhueVxMgjigj4WSMeq80RRfkho/Np6M4fvw4/uGdd3D23HnW56eEpKjwcDUBsukjvfEdqsoPIjooeUca9qRlTxUCtKqZEns8+iRbVicDoip56t1+461f+U2WXmtp4fj7zne+w5UBJI/U3t5e0uTfzOPtpH2pMeQV6wuLbHD/5Vdf4sMPP2SZM6r+SSQSdY/zZvd9I3FDXi/RaJQ9QS5fvoxLFy/i3PnzXP2jKkE2u516fxqBagSIWMxlsxgaGsJfP/qIPXaoko7mVfUqxbeHlHg6klXXXJcIEAN5w0bOH0E+0gx/dz+ajp9AZF8/fE0tQDCEgmswCcLFmJoA0cGqEdAIaAQ0AhoBjYBGQCOgEdAIaAQ0AutEQBMg6wRMb/58ERBCVS4cw4XtFBHK5+HOzSLx6CGSww+RenQf7vw0IoUsfG5R6IdLDXFuuUEECiAIEEqm0A9CHstLhKgl1pRYjcZi6O7uwblz5/HOu+/ixImTLFXj9wdKqRhdAfJ844KOrsaAVv2T/wOZnP/tb39j2SuqDKBk+IrE3RoESLWEWcl7gkg1w2BfBlqVT1UYvDrfNPldyyh4LYS8+6ZtaX+UDKeKAEp+k+fMK6+8wjJs5BcRiUTW2uWu/7siQAhvIrbI0P7+vfv46G8fMQFCVSBTU1NslE5VIt7zdD1kVvX36N+q8oQ+RUXRSkJtIwSIGrTWlhYcOXIE5y+Q5J6oBOns7GRyZCPxteuDQXdwUxGgeCYyeWpyEl/fuMEECFVWPXz4kKuq6G8qDj01lE9tg7jequsuaU/StRzIGxZyZgAZXxR2ezfih48i1n8Aka5emLE48jCZKFEFlVoCa1OHWu9MI6AR0AhoBDQCGgGNgEZAI6AR0AjsegQ0AbLrh3h3dZDID0qCkB+wXcgjsJxCbmIc07dvIjX8EM7ME64ICTgF2FQrIjMmSuZKJU6UI4ioDKkmQDidzglNSmy2t3fg9JmzuPziS+z9Mbh/P2zbJ02JpSjXikS6lsD6JiKvVmKaZK8o8U3a9X/4wx/w9ddfY2JigqVb1vNSBAdHg0xu06eX+PD5fLwqn5LSVKlBUlX0OyJE1uv/4iVAiESh/TY1NaG3t5cT4SSLRP4Qra2t0ntmb0tfqXFRY6oqf+bn5/F4ZIQTtVT182h4mMefKkFoG4VzTQKk6jwm5R0ee0fMByopTPshUoX2SVJrRL5QUng1UmU9ZIvqD8VSQyyGw0eOMAFC1SCnT59GN0nvaVP09ZzKetsNIKDinWKc/HS++upLvP/++/j66xsc97lcrkT2rkWAKFkqoTBZdgxxDarnBIoGVYH4kDECQGMbQn2DiA0cRNP+I/A3tyFn+VCkak75XT4vPXvSJugbGGD9FY2ARkAjoBHQCGgENAIaAY2ARkAjsIcQ0ATIHhrsnd5VlfywDMCmdzYNa3Eey4+HMXHjOtKjw7CT87Byy7CVzjhLZpDRubI9F4mTeggQhdfA4CC+853v4vKLL7P3R0dnp/yTJ5GjCZDnEl7exDIloKn649GjR/j0k0/xyaefcPXH8PAwJ6ipAmA9L0V0KI8XIjXIcJyIDqoAUqQH/Uxm5PRJf1cECJEY9b5K/aA4kpUldByq/iCvGSI+Ojo6QEbolBjXFQAC2VrEQj6XQyqVwvT0NEtijY6NcQJXESBEXtT6bnkM5KjJrK0iPbwECBGjRHxQpRFVnRC5RsdUb/o3JYjVq1Z1SD2xQeNM40+m6OT98u3XX2dChOT3KA70SyOwlQhQ3NLcSfFMcoIfvP8+/v7llxgbG+PfqWq39RAg4rSStZySACFCI+9ayMIHJ9IIq6Mb0f6DaDlyEsGOHhT9ITg2L2kQ1291bnpOVUWCbCUeet8aAY2ARkAjoBHQCGgENAIaAY2ARkAjsDMR0ATIzhy3XdTqastSKZFB6hjUS2laLjpMRAZgwYWPfk4l4E5PIjk8hKmb15GdHEMgn4Ll5KTRKkBrRk1XfPIe5H6fToCIld4+n41gKIwTJ07gBz98j83Pu3v2IRZrUC7qZQmsFSOiK0C2MkirE9/0b5X0vnrlKq9U/uLvX+Dx48fs+6EkitbbJkU0kBwVJZ0pGU1yVERIkDE1ERREftCbCAuSrKJtN0RQKAklKa9FRIoiXEjuSvk/qKTjevuyV7Z3pCk6JW6X02kmKig2iJDwVvKI+UCRmJ6f1a88BAhvx/8T1SBFp1hKDFN8ERFC3ghUeTL06BEePHiAubm5UsXJRgkQaiMRbUR+nTlzBv/wD//AHjD9/f0cc+utMtorMaD7uXkIsBdILsdeIH/585/ZU4m9QKamVhIg6nxSWlWeZvAVkfjd0u9ciAoQQWqQGXre9aEQjKAYb0GwdxBNR08h3N0PqyEOIxAU/l8GLWAo15HwbYLnvXk913vSCGgENAIaAY2ARkAjoBHQCGgENAIagd2CgCZAdstI7th+lMQxZA/EWlIhlQG4kgBh6SsApkvm50X4nSLchXlkHo+w98fc/TsozE0i4GZhg7w/hKeHTYQJESCqAmQNAqQkrOG6iEQj6GjvxNlz5/CDH/4QL7xwCrFYHH5aeV2S8ihXllQOgSZAtjIkqxPXlKSjFf9379zBx598wgQIrVhWie+NtEV5cFACmogOIjwOHDjAbzKopn9TEpqIESIoaEX+hskPEe0iIU8h5fEX8VaS6IR3fSPplRNTUnbVlR9PJT9Ks1FtgoTltgqi4ogIFiJByGuECBCSX7tx8yaTb0SMKJksb0VIfb0QW1HlEcUWSaB95zvfwUsvvYzz58+jt7eHq43WU2m0nuPqbTUCPCtJYpZk5OmKz+wAACAASURBVK5fu4ZPP/sMf/rTn7jSrnROqfOFtqWf10mA0Fcc8vlwbeR9QeRCMdhd+xA/cgqRffsRam2DGY6gYAi5LE2A6NjUCGgENAIaAY2ARkAjoBHQCGgENAIagfUgoAmQ9aClt90CBARRUFqIzcSFWCnKCWEmQMSyUZKxIiKDvD/8uSwKU1NYuH8PieEhZJ48hpOcR8AQdqlEgND3bSJMmAARq0RVfrmkH+7xAFHkh5LoaGttw7Hjx3Hh4kV8+zvfxcEDB+UKf+W9oES5asGiCZAtCJbSLr3Ja16hnM2y5wOZ9H70t7/h008/5QQ0yV6pJN162kNEg/LgGBgYYO+FY8eOMfmhiA8iPSgBXUvyShEV9RIWpUiSgcn9Y68bYaquX8+GQK0KjPX6clRs7wKO63BlEb2V/BrJApFp9APpP3Lj6xu4/+A+RkdHWSprvcdUlUQUA2R8TzH44osv4Z133sGJE8eZeKP4qzfOng1F/e29igDFbWIpwdJXX3zxBX7161/h5s2bJWlBlglUZAnzH9WVnQK5sheIXDhgCDk6cbU34bgWCpYPWX8IZlsXwgdOINp/ALHuXlgNDcibJgqGwSQI88SSn2SZS8/+vXUme3XMtqLfZTp4K/a+eaO2Ve2sHdUbwWL7t3AjvdLf2WkI1BuHmxf5Ow0h3V6NgEZAI6AR0AhoBHYXApoA2V3juY17s9oNtKQbSAScMySicoMIC0qJsEAG62YIHw/LdeDLZuFPJpEdH8P0rdtIjQ7DWZiBkU3CNvIwDFUBQtUfUgKrbNdRMk/lpLNkXpRJOqdhTINX8vf39eOll17CxUuXcPbsOXR1d8MyzYrkzuqPD5oA2cpgVIlk1qjPZLCwuIjr16/jt7/9LZMf9+7dYwmijbxIxkrJDu0fHGQSjDwYyIhckR+UdKYYqX5VJ7jrTUwrAsRgMlBWgshEYr372Ehf9Xc2DwHlFZJMJFgeiAg5kgoiEuTW7VtMglBFCFWN1EuEqLGn7YnsaG9v5+qPH//4x7h48SI6Ozs5VjckubZ5Xdd72gMIkKQcVTNdv3Ydv/zVL/HVV19x1R1VQHkJEHEdX3m99/6m5MklFyqURKxcEwXTRs6y4Ta2wd53AJH+A2gaPAB/Sytytg8Fy+JqEaJONAHyzQZevenSjbZqM9KsW9nGzWifwGarWrl5LdzoGOrv7SQE6o3D6rh6WpzVu8+dhJNuq0ZAI6AR0AhoBDQCuwUBTYDslpHctv2olriqaqgkPkr8BK16lwbmggCRGuEGrw+F7TjwL6fgn51DemQEU7duY/nJGKxsAmYhA0MSIOWEsiBODEWwKGmt0gOo92ZdrCK1fTbC4RCOHjmKt7/3PZw/dx59Hs19ZYr9dMg1AbKVIen1clhcWMTI4xHWpv/Vr3+NK1euYG52Ful0et1NoLFtampiiasXTp7EpcuXedV9b28vy2B9Uz4cXgmndXdCf+G5IUDjRlVHRHIoWaz79+7hyy+/xJWrV4V3wuRkBclVb2OJdCOfmaNHj3IFCJGzJ0+eZFJE+cJosqxeNPV260VAVTqRv80f//hHnm+pCoRIEEXAPS31VZky86xIKDXEAFwTjmGgYJoohhuQb+1CaN8g2o4eR7CrG4VQFEVfgP1C+GotSzpFBQjXhPDeiEjWr81HoNaoPetR1rhDXNfut6J9Ip7Ea/OiarNbuvktXBfweuMdisBacVgdV/XEWam+fodioputEdAIaAQ0AhoBjcBuRkATILt5dLdF37w3zDUeH0uEhKwEkRUgVLnBBIjrwCGjVMPh6g/y/rCXFmGMP0H60TBm7txDZmYS/mIGlpsDjAJgFEvm5GqlHRMgnvvysnhVZcrGdR1EImFOKpLp8DvvfJ+9P8jrgQypRaKn0jy5NsyaANnK8FOr7Z2igydPnuDK1Sv46KOP8OHvfoe7d++yNEuxUFhXE8hngVbTk+QVrbKn94Xz59E/MIBYLMbyZ/qlEagXAUWEjI+Pc6L473//O8coxef8/HypEmQ91SBUddTX18fkx7e+9S289uqrGNy/X0rzWVoKq97B0dutGwEVpzTfUvUHVdr99a9/xfDw8AZkBmtRJeIa7UqPj1wghHS0Cf6efrQdP4nIvn4Yjc1wgxEUQFUgBlxHSGOyb5gmQNY9puv9wlrp0vXuT21fKV+20b2U6yo2ew16PWnf9bV6s5Hc/Baurz96652JwFpx+DQCpBYdqB6yNvsM3Jno6lZrBDQCGgGNgEZAI7D9ENAEyPYbk13WomcjQIooyjqQImy3iGCxAMzOITs0hOWhYSwND6O4MAe/m4OFPBMgRJZU26SWCBCJrldCiQgNUdVBmv4FNDe38Kr/S5cu4Y033sShQwfh8/k9BteaANkOQVosFEHG0iR39bv//R0n42il/dj4OJxisW6ZIeoLjT9VeBw+fBhnz57Fa6+9hhPHj7PEUEM8zkbU2otjO4z6zmmDMl9PpVIsx0bExyeffMIeClQJQolkWlW/Ho8aFafkRUMkyI/eew+nTp1CNBZjo3T90ghsBQJeko4qm0ZGRjiO33//fdy6dYvJPIrlUkJ7FQ+QetpGqTO6gudsP1KBKKzObjQfPY5Y/yBCnT0wonHkYKPoCrlAUQWiSBBdAVIPxhvdZq106Ub3qwmQjSJXOuPkD5tXo/KsLdLf3wkIrHVGawJkJ4yibqNGQCOgEdAIaAQ0AvUjoAmQ+rHSW24IgfoIEDZC50y08gARCQ1FgABFWMU8grkcipOTWLpzG8vDw8hNTgDJJfhQgGkU4VIFiFgbqvYoWl0tgVVyXReyGQb7TLucjOzt6cFLL72MF198EZcuXUZvbw/vQsjL6AqQDYXBFnyJqjyWFpdw9dpV/PKXv8THH3/Mvgu0un49LyI3SNpqcHAQL78sxp38FWilPVX90N/1SyOwUQSUdBBJX924cQOff/45/u///g+3b98ueYKsZ98Uqy0tLbhw4QJ+8pOf4PKlSyUvkFreC+vZt95WI1ALAa8kH5EdNMcSifeb3/yGJQe9XiBcJSkumBsCUxEgedPGsi8ANLcjsv8AGgYPoHHgIHxNrcgadMW34Ci/JCoFIasweUQtgbUh6Nf80lrp0jV3sMoGmgDZKHLqe7oC5FkR3JvfX+uM1gTI3owL3WuNgEZAI6AR0AjsXgQ0AbJ7x3ab9Kx+AkQ0WBAX9Ob/DLI6dWC6RVi5HHwpMj8fxdyNa8iMDsNYXICZTcMCrT4lAkTIX5nk+8H78yZhpMxWBfkhjkq5Glrhb9sWDh48hLfffpuT4IcOHUZLS7MHS7W/tUq8tQTWVgSgdyVyYimB0bFRfP7Z5/ivX/4Xy7LMzMywKa961SMvFItG0dXVxUbn33/3Xf6kfzc0NJSqfraiL3qfuxcBb9wpvxqKS6oEIRLkd7/7HRMhd+7cwezs7LqqlYiQI2KO/D9+9KMfsRTW0SNH0NraKkjaDSaed+9o6J49KwJeAoSk3chf6f69++wF8vkXn3MVCMUxxZ/JMpHyOrmBWFQiKgXTQs7ywYnFYXZ0Izp4EB3HTiLY0YOsFUTesFFgmUwXcMjnayu8Gp4Vud31/bXSpRvt7V4lQDZwejwVYlct9NnoQOjv7TEE1jqjNQGyxwJCd1cjoBHQCGgENAK7HgFNgOz6IX7eHXzayjTpy7HCXFLdlAvvDzY/dx0Y6WW4c3NYHhnC/M2vkH8yCn8mDauQY8krskwXhIkLSyZDFA1SbV9ZTlCWHwBIQiYej+OFF06y98eZM2fR0dGBSCQiPUW8hIomQJ5HZHmly6ampnDr5i387W9/w2/f/y37LFBiLp/P10WAWBYRXj50dXXihZMvsKTQW2+9hcNHjpTMzp9HH/Uxdz4CtYg3qi6j5DF5JpAXCMUtvR89eiQ8azwSQk9DgJLL5AVCMlhvvvkmXn31VVy6eBG9+/bx77VU286Pn+3UA0Xg8dWPpSJdjtWx0TH2tSEvEIrjx49HRLMlAbIZVSBkhl4IhZFvbEG4fz86T51DuLsfhVAMBTuAvOA+JAGy2tV+O6G5s9uyVrp0o72rjwBZ7Z6rvMhlK9snFud4X/VUOHnb7N1e7GuzCJBSv0UZ9UaHYZXv1XOvu8mH1LurMY5rjcNGQFvrjFkPAeLd11a0dSP909/RCGgENAIaAY2ARkAjUImAJkB0RHwDCKz2QOYlQGR1hhDCko9wxGIIAsRPZuhLi0iNjiH16B5Sd6/BnXmCYDEP26HKD1UxIr5fPwEi/DzI/6OxMY7+/n42v6ZE+NGjx5j8IP+PlQ+qa93g6wqQrQosSiRTAo506MlT4S9/+QtLCpH81VqeCqWVyQACAT+bmx89dgxvvfkmLl+6jGPHjzPppT0/tmr09u5+eZ5xXMzNz2FoaIgrQH7729+ylBCtnifybq2Xil/67OnpwcULF/DKK6/gu9/9Lg4eOsQ+IFqybS0U9d/Xg0A1AULfpd9RNdPDBw/w2Wef4f0PPmCPm2KhwBUZLIP1DNldPqa8F8j5A0hHY/D19qP15FlE+g7AirfDCUbASx/4NqFcAaLuJNbTx72+7erUQuW9WznFWfmNEuG72pirqlv59+o7QimAWk7dy0oG2k5Jo6p48I6VqvItbVcpfCojqPyNte7ahJeMkjstf0+0rxYBsrIn4luqjqmSAClLs6njbE7kKWxE8+ko5cQ1/4rPp1rciGpfdT+q7sOf2kwPAVWqQFltv0/v79pTRu12rj7Cm00GrXe8akfcyjryWgvFys9HYjhr7av6d1Xna+nPlduVca4kQMqb00/eOXw1IsSLh/cYa55p6wVSb7+tEKgkc8W8I6776v6g1jy6rbqgG6MR0AhoBDQCexYBTYDs2aH/pju+yoNI6YGt/NgofqKbb3rgdGC5BfidAnKzs5i7/wCpobsoDN+CuTiNkOvAYqksEsoiqw/xkOolQLyPcqVek2+q54GCHuA7OzvYAPvSpYt4+eVvMRlCFQK0onp9BEh5PeOzJIG+6RHaKcdjT4VcDnfv3cP//M//MAFCK5HHx8fX7IJ3PBoaYujp6cX5C+fxwx/8kMe+vb0d0Wj0mRN4azZEb7A3EXDBhtELiwu4fv06m0gTiXf//v26pLC88UuSV4cPH8bLL72EH/zwhyyJRbHr9/v3Jra611uCQDUBoqpAUqkUZqanWXrwV7/6Fa5eu4alpSXkcjl5zdxg8lH6erAUpusgb9tIBkMwunoRP3YK0YHDCHTsgxGJI2eYbIZOBIgpqz41AbL+MFgtTVvtpSK2E8n9iu9IE/rVqw9UAr4cE17yYgW5UEGA0P1d+XgiNavuEsXPal/qXq8yravwKLe4Zhrde09YuuEjBMp+coqoESh4jyzuWcsto2OJamT1MkBGc2obgeHaCf/6xtJLgJRxFcfiI6m+VXS8Go+VafnaSffV2kTVYfW1t9ZWpaZVDY6XdlJ9q35a8P57JfWywXlo413xfLM2KVCJtPyXIo+k1yDHSkVnau3L+7uqeOQxF5FaPm89ZyhpBsq/qzlT5rHL7S+1pTq+KxPgK6F6hkDYFNz1TrYOgep5jhYQyplXhWwpbrUb19aNg96zRkAjoBHQCGwUAU2AbBQ5/b3NQaBEgMhbcHlTTg89TGSQ/BVVeeQyWJ58gombN7H86D7s6WH4UvMIktwViV/JGy/6LBEg/ADgvVmrfBAqPVKzbL6B/fv34403votLly7h2LHjaG9vg2EQ+bHWzf7qj3OaANmkMFE32ADLCNFq+WvXr+M///M/WU6IEsi0Ink9r87OTpw6fYqNz99+620cPXoU4XCYE8h63NaDpN52PQgUC0Vkc1mWviLpIIrfv/71r/xvIvee5lvjXVlP1UsUw2SC/pOf/pQr15qamli+Tb80ApuFwGoECBEdNA+T/8d///d/c0UTxTCRIM8kxeYhQCy3CJLBSgaCcNs6ETp4FOGBw4j1HYQVJzN0cv8ySxUgKsW8vsTtZiG1E/fjTY16aQhvGt1gf5VySpOYpnKFDv+Fqn4kCbIi3cyLU2Qinu/TxL2deMuf6R8VrEX1/aC4W3NKSVv5/RLpJfajkuXlT+/yl8oqIbF9uf9MV1BXZONcmfxVNIIgQmTKWOJB23IfZNsFyUHwCIJD/IE+1U5FhNLiHrmnTQma0r0sH1egqggXQYBUJsGJUFLH55Yxjt5kpdie+lcrle2NBcaE+ifCQJAgEqgyLqqbqyXG5bE9wVM+vryplz3jw5XGwTu+Yjy9nMHK9Os3TYaI8S9HmXwikc89JQZMdZZ65iVASueNF7dydFeOTvmM8voh0dGLFeemOGno997YLuGqznXaRral9BylnoUkWSOjpMJ/ifajrWg25bTepjtZjQApn3nqrCyfbYog+abPv20KoW6WRkAjoBHQCDxXBDQB8lzh1wdXTyvqQUWt9HNh8qOkz3Vg5zMwU0tIjo5g7OurSI8+RHBpGoFsCn4mQOjBWK5LlA/SogJEPbLWvulSiUbbJ0yFjx8/jnd/8C4nEklehkywV75We4Cr3lImEDZrid8eD5XSCiOA/RKWEgmu+vj5z3+Ojz/+GE+ePEEymawLJarooQTd4OAgvv3tb7OEEPl/9PX1wbYsGFzxo2/U6wJTb7RuBFRCmTxsyLeGCBCSwlIeNkTwrfbyEiA0Z5Fn0blz5/Czn/0ML774IhMiRIzol0ZgsxBYjQBRUoREelAVHlUyUTXIxMTEsxEgMmFrUnWnW0TRMJG2fSg0NsPs6Udo8BAaD5+Er7ULOTuAomGRUiYn4TQBst5RryZARBqUCAuRQhd3ZlRdU34xFVFiLFSlDn1aBvhNl0++FXPBydc8XNCsVqR7MkUawIBVnXZXiWF5MJGAl+SHrPSVlALf3fF4u+XairJ4qvCqUUle2o7uE21qn/yZ28fkjEgQ07tAn3w/afCb/WwYB3Es2StBxsi3aodJlUgSMZGAFhXMnGzm2wmxF0EAbR0BItKTYuS45XIMVLJaJb+VrBKfN67EhfugcAEKhE+NWyFv1PDx5H2344jV4JQ4V8l12rf3vPQSFOWYUoyJ+GR8ZVU339uXyKgyeVba0DMqKjbUSFWSOupo39S9nSI/pDyvrCTi84lJM/mMIKkqjhhXRJPor0BNYFGmdhSuqhKrEkMDFIeqAp7+VpTxTXsgOWH6HsU8HcI0DT5f6bwQ55IgyxzXQZHiRpGXhqd6ickuJQonRlMdT4bBqsTZemcnvf12RKCSACH5aDEbimduRW1XPilrAmQ7jqRuk0ZAI6AR2KsIaAJkr478N97vpxEH5RV0RIDQw7djmHxTHXIcWOkE3LkpJEYe4MnNL5GZGEE4swx/IQdbPlzRA4P34UfIYZTWF1b0lh8E5Y0+/Uyr/tva23DmzBm8++67eOHUC5xYDAYCz+xSqRPpmxRoHg3x5VQK0zMzbL5LBAhp0M/Pz9floUCt8fl8vEqeJIN+9N6P8PK3XmYpIZIU4gRzDbXl0iOzJkY2aUD39m4oyZBIJFi2jeKXKpm+/PLvmJ2dWzOO1Zyi4vj06dP4yU9+gm9961sYGBjgKpCVK18l3t9U7mdvD++u6v1qBIgipScnJ/H1118zAfL73/+e/W28XjUbAkNWFBAJQgnjgmkgHwwj19gCf/9BNJ+5gEDPAHKBKBw7wMk7vubLxPOGjrknv1ROxKtVu+L+SySyLEqmygRtKR3L12IHcEVdBxMftFDFdBGwDPhM8ebkq+Mg5xSx7DjIuC6y/E2ZmjdM+CQFQjJmtFeVElb3cqoCgRLAInUrqn3pZ0U80H2i5YgErlo9r2K2SNJocDnBGzAMhC2TP/2GAWoi7b8AB9liEVmniHTRQZaIEMNAkTPEFkzalkkW8S6RJgYliAUGdB9KWBmuxUt3qE2K7uCEM92fEqlC9cqlewgpHePRjdro/aKqMRCVJ/JcEC1hAqTgOKD/uHKHh1aNttjWdF34XMAv+0kYE/mRNcVn9ctLQnGqnvrkuHCoglGOEf2Kx0a+CQ961SRAPJUmaswp+U7jQG96HiBEeSxUitVVcaC6U64EZ5JJkjrc1fIN3Dd4ISwTH64hcKEWU/ttiiTZUSLkfFRpDiHnx+efS3Xt4jwRYyHiv7ykq3SGeIZGBDSdr346HyQ+ROrladxZLrjI522BvBVNAwHbQsA2ETRN+DjOXRCxnS3kkZXnQt6DPzxECJ/5JDnsAjbFjRxYPj9WqRzak1Psruu0Ijkk2emKmKL51KLFY2rm4/ijbTwVYfr+c9dFg+6QRkAjoBHYiQhoAmQnjtqOa/PTyA/ZmdLNs1iz5xgWbAcIFfMwluaRfTKCpeG7mLl3DfmZcYTzBQSIHFH3ViUCRNxhlfXAxc1aqcKEb8jUg6c4dnNLMw4eOogLFy/gjTffwKFDh5j8sGz7mZHe6APtMx94t+2glCQwsJRYwujoKK+cJwKEVh2THn0+n6+r10R+NDc348L5C/jp//spLl++zCvnyT+hZBYqVyGLnIpKy6gES12H0RtpBJ6KAFUyLS4u4sqVK/jFL/4/fPzxJxgeHsbCwsKayFFEUhWT7fNx5dqPf/xjvPrqqzh27Bja2ki6r/ba13IiaM1D6A00AozAagSImhsphh8/fswSWL/5zW9w69ZNZLM5lnPb8PVPSbYI8wJOHuZtP5ZDEVi9A2g6dwnB/kNwY81AICxT00J6SOdY1hO4KysRKAFLsmKqjkCt4Lfhwme4CBhAyAKClgW/TW8TPhMI8O8M+C0DNrMLLifec46DtCRBiAhJFyjBWkSu4IIIinwRyLkmV4eUiVtRQlImQsSq9fJq+CoCxCUPGEFqUArOprdpcPuClo2Iz0LENhG1TG4jJXtp5Tsdo+AKkiZdLCJVdJAq0LuITMFBrugg73BuHw4lp+WKeJGcd1GUEle2SyQQEUYWgqaFqO1DxGcj5KO0v4NENs/7zRRFJUxppbzUjFIxu+HzRSIl4p/aQmPhQywQgs+2uQogUywgkckgW8wzlnz+cjLeQMA1ELVttAQDsE0L6XwRiUIB804eGV7hXXlWKSpD1Cm4oDtlSqKHqZratmD5qMpWVCIIckhVEZWPWxGlngpuOhpV41DcZIk4c1xk5btQFJU6koLjah2CUN3vi2oVeb/mqYQoSzKVkF7PSbKhbRVGNP4OlagJaoNJBsLET3jZFJs+NASDIHIhmSkilXOwXBDnBVdjGeAKKiFbVpatWlkBIkp3iADxOYKEU/JXRRRZKjhMJKXPhM9vIRCwEfbbCPooZgUBQs9TNG9nCwUs5wtI5ot8LizT+VB0kXcNjl8RZbKayzXEQjQli6UJkA3Fy876kpzBmFRz+LpA535jKISAz8c0XyZfxGImx3GUdx2eQ/X6sZ01yrq1GgGNgEZgtyKgCZDdOrLbpl8rH7C9TaumRvjfXGJNBIiDYD6Lwuwk5ofuYWn4HlKP78JdmEGoWECAHiTkijD6jvfRqlSIKwWdVxAgdDcmn5V69+3Diy+9yN4fFy6eR29vL5u4moZas/a0Fj8d6I0/0G6bAdw+DZEPdOT1QZ4ff/7zn/Fv//ZvuHbtmvROcOoy4SRps3379rHs1U9/+lOcO3sOsYYYAoFARbKvbOyn9KlJu1un17ZPQOzslpDUFZEgt2/fZg8F8gEhMoQkhFZ7eeOP5zjTZML2+9//Pl5//TWcO3ce3d3dq8apjt+dHTPPo/W1CJDSRGsYyGQyTNpdu3oVv/r1rziGZ2dnkU5nNjBfeu4IlI+ClDLKWzaWfQE2Q4+eOIsQmaG3d8MKxz3SQtWp2ueB2E47pnc1uViuS8KijkuCOYLIMNwCAnAQs1y0+iz0hIJoj4TR3BBDLBJEOGAh6DOYHLHMchUlrT5XxEW6UMRCLoeZVBqTS0lMJZcxtZzGQs5ByrGQl9URqnK3LJskWiQqC9RdnhKTEpUfpTcl/g0DUctCcyiAjoYY2qMRtERDiAdsRG0DflOuUZZyWLRHamfOdZF2XCxkCphaTGNmKYXZRAoL6RwSRIy4LjIGkDMM5Ln6w1t1LEgHn2OgKRBAX0MDeuIRdDWFkC8W8HBqEWOLScxksiAcyp4gqj8yab/h2wuRkmbZOCYkXLSGQ9jf2ormWBSG38ZcOo27TyYxnUgiR1JVvL2BoGEiZtroaYjiaHcrgj4/JhaWMbqUxHByicdMVa2o5qlF3XQ8Ohbdi7eHQzjY1ozueBTxSABBvyVk6WSVdnlR0spztEx0iWqVfNHBci7PhM1iJou5dBZzmRzm01kmZjIukGViQNAKqvqLKkT4Pynl5U3KV1IvGwa6rpO79NTDhxELrri2wy3CdIuwnTzifh96G6LobYqjt7WJq4NGZpcxurCMiWQaiSzRFiyiJqNfoaQqeDz/9rTKcKnuxxRSWMQj0gr9Qg5RC+gM+tHREEZbSxxNsRAiIZsrQOg5isgPOo+orXQ+pLIFzCUymEosY3wxgal0BvN5quYSFVKMe0n0SGAunt/KXjx1gaU32nEI0DiLCrciQiYQt030NERwtLMNTdEIx+1UMoM7E3MYW0phMV9gQlPff+64odYN1ghoBDQCuxIBTYDsymHdTp2qjwAppT2opJofaCzYhQIC2WVkJscxdfcGlkbuozD1GGZiAUGnCB9rTsuSeJmYVus/S+u8+EGoRgWIQxq4Bizb4gTiW997mwmQw0cOoaWlpXSj5lEnkKDWUc3ifRjRCfNNC0aViJuemsaNmzfwpz/9Cf/xH//B3gklb8Y6hoekrmilPHl/0Mr5EydOMPlh23aJAOHdeIzXKyRd9Jhu2pju5R2VPBSGhjiW//TnP7OXAlWBrEWAqBXEFKOD+/fjzTffwGuvvY6XX36ZvWy8XiHefekH0L0ccRvr+1oEiCLy7ty+g//+7w+4EuThw4dMiqzfT6k8gQupSpXkI9kWE8u2H25LBwIHj0kzJrv8TwAAIABJREFU9P3wxVtQNCgNa5Y8GzbW0736LYFx2dCY7qlEba1DlQ0GVRMAjX4T7UEbnSE/EyCtkTBikShCAT+oWJYksGh1OwufKC8NSdL6LZL3Aa8kX8xmMZdKYSq1jCfJZUym85jJAIk8rfqnqpFyqlpVGIj5ThAg/Duq+JDW6srbgypSoj4/GgM+tAT8aIuE0NHQgOZICNFgAEGbVqqLJDR5HLB0j0r68qp1k9/pgovFVA5LqTQWEinML2cwnStiJpfHNFXtOUUmQvJsWC0WyXBC0AH8jovWQAD7G+M41BbH4e5Gbvft8Tncn17A8OISFrJEKIhYrfbA20j5klr6Q2QEvf2Gg7BlYF88htO93WhrbEDeMjG2lMCXj0YxOr/EZA8NFZE2EcNEk+3DgZYmXDjYg3AggEfTCdybWcCtuTlMZ9Iiqy3lQUVKX1bguC78roug66KvIYYLfV040NaI5mgAtmUgk82jQLJY8rRWPhPV9ANjKOFgTxYHyFMlQr6A5VwOiWwOC5ksZpczmMvmMJ/LYyFP7wJXiCj3FRL9KjmxsCyT8tBQPizfTAWI6K4wGy/9SOSUU0DQcBCzga5oEIdamzDQ2oSe1iZkisCt8UXcnV7C0EISc+kcCry+XjmBKEmtNQgQPj/oDDbgAxAygJhtoC1kY1+MzokwmuIxhEJ+mCY9B0mCRhFVLA9ncnVWOutgYTmDSZLrTC5jbDmDmUwOS1TBRfHG/8nlZnKxWVniba/Op3ug3yx9RkRrkWOrI+jHoZY4n/+d8RjPjY8XU/h8ZAr3ZpYwnclyJZGSGN4DCOkuagQ0AhoBjcA2RkATINt4cHZH0+ojQFRfqcxbSRj4cjn4lxNIjz/G+M3rSDx+CCxMwk4n4XfEyjOx4kuV1q5c1SVWgnkIECl/RQ/AtmWzF8SJkyfw3o9+hPMXzqOrq9JEeGU+vY4MuyZAtiR02ZzRcdjwnFYZU9L417/+Ne7cubOu45HBPZFdr732Gt566y0mwIj8oKofYZyqHlrLY71CokKTIOvCXG8s8yAeRlUllsdGRzlpTATIBx98wNVNq71qERhEeLz66iscz6+//m0MDg6yPFatbTUBoiNxvQg8TQKL03yU7C4WmbijKqZPP/kEX3zxRckMnUiQ+l8qdViVlKekKAxkTBvFhmaY3f0IDxxE8+HjCLR2omD64Zg+uIYSxZRJdD1P1wV9if5gYgHwwxL3V8UCYn4LnbEQ9sUjGGhpQGskyLI5RJNk8y7SuQKWsxlk8znkC3kUnCInr1lmifw2bAuRQADBgJ/lUfw+G36fiQJcJHIFTCZyeDizjPGlNOaW00jm8/w3r0wTr0wnHwS5op5XH1NC2aWFMA4CAFpDYQy0NKO3sYHb2xAKwOezmXhJZotIZXNYTqeRyWWRK+QBklAlEoTlsKidNkufEgEQDQUQsEhGiCoRiphK5TG8kMTt6RmMLi9jCQ4yLAFkMQlC2XvTceFzHDTaFnqCQRxua8S5/R0IB/wYmU/i3vQCvp6YxmQqzRKv7AtS1+g8fSORflZ4FBAxgeaAhQPNjbjY34t4NIKJbBYP5hZw9fEExpdSgrwhmTDXQdQw0Wr7cLi1EZcP9iISDOLBdBK3ZxZwbWYGk+m0JD9MudCkRL8ziUTeISEXGIxH8VJ/Fw60xhEN2RwP43MLWFzO8HiyolPZfmRFp5RMFUs72j4E/X6EgwGESGbNIpsBB5lCEbOpNJM4IwtLGFpMYC6bh2ta5OjNY0FxSQSAWEilCBBZreORyNoE6GvswjuiXgLEheU48BcLaPXbGGiM4kBLAw61N6EjHkEk4Md8Oo9r4/O4Nb2Ee3NLmMkUUDConof6U54PmSiSclhlR5XycelcobgmH5CA46ItFMCBtib0NUfRGReVOSSxlcjkMJtKIpXNIu8U4TpU92UgYFoI2z7EgiHEo2EEAjSvOphZTuPezCKG5hN4nExgKUf1N8Jnhv4frnQJkt46W4Ov3utzR0BwoTAkodfot9AbC+NYayMu7mtHZ0OE55eRpWV8NjKLWzNLTJ4lcnlNgDz3wdMN0AhoBDQCGgG+Fz3z7x/LO6enJ6o1XBqBjSFQPwHCWxp0E04P4C58mTSsxXkkHw/jyY1rSI0Nw04twM6l4aOViaRCKzPTqyX2VhAgshydEulEfrS2tOLM2TN470fv4dTpU2x+TtUA6qUJkI2N+lZ8SyXaxsbGOMFGBMhaCeNa7SCj6G9/+9t4/fXX2TeB/k3kB8WQkr3ixJ78P2+aohRnOrG2FUO86/fpjS8OL9cFm0hfv87x/Iv/+i/cunWrIg69oNSa50iyj3xsXnvtVbzxxps4ePAgEyAU09UvTYDs+hDb9A6uRYB44/j69etshv6HP/wBj4aGSqLf9cedJ9FXqkoQchskuZI1LBTCMTjN7Qj3H0Dr8RcQ6tyHoj/CZuiUWBYpfE2A1BsIqoKBSRBZFREGVQaQlBTQEQ0w8dHbFENnPIqA38ereXlVfjKLhVQGS8tpTqSSdwAZiucdoi+E5InPshAO+DjJGwsE0BQOooXkd4LCZy2RdfB4fhkjc0mMzC+xRNayI3Tj1f2XMDinKg3hdE/JN0rekywX+Xo0B/zoicdwqK0NXQ0xRIM+1vNJ5qhyII+ZVA5zyxkspjMi4VsocEJdESA+rnKxEA340RgKoK0hzJUjTaEgbIs8MYAnSyncmpzGw8UljGfSWCwUWbaLba2lCbTtFhElMsaycKilARcPdKO1IYqlbAFDc0v4YuQJRhaTyEKae2+k5GPFwIrV2EQGkbRSo89EbzSEI23NONvXDb/fj3tzi0xo3JycxVQqzYl1uoXxMQFioM22caS1ES8d2lciQG7OLOCr6RlMLKdhELFAi434vkfp/9NQEIliIOQa2N8YxSsDndjfEkMwYGFhOYU7YxOYWEoiAyAv7HxWIX0EWUCkBV27/P4Ak2ZN4RAag35QkjXqJ7kmH3KFAmYSSTxeWMKd6UWRXKVqEVfJkpHBuJcAIR8NRYBsrfSVl5CQLhmSnHIRMgw0Wib2xcI42tqE/qYYOhpCiIf8TArOpLK4+mQON6YWcXc+gel0HgWDyAci4kTlkzKYX40AEf4vLpMfEdNAk+VDX2MMx7pb0dkYgc8HpAt5TCwtYzKR4soOkhgjeSIqvGLvGMNE1PajORRCe2MMrfEImmMhPh9JzmhobgG3pmeYyMs5BlxHkCBCQItIQWGOvhnkXr1zmN7uG0SgigBp8FnojoZwuCWOc92taCcCxAVGE2l8OTaPu7MJnkNSkgD5BluqD6UR0AhoBDQCGoGaCGgCRAfGFiNQmwCpvjkub0VltQ6CtLoklYAzPYnk8BAmb99AdmIM/kwKvmJO6o+WCZDVEn3VBIhK1hSdIpqamtj8/OLFi3jzrTdx+PDhkhSS2p8mQLY4PNaxe0WAkOEuJdnIA+R3v/sdHjx4sC4JrAMHDuDtt99mAuTFF18seb5UJ+nUYv0V6zQ1+bGOUdObroaAIkNmZmZw9+5dJkD+/d//HV9//TVXOlWTJasRIeT5ceH8BSbz3v7e2zyPUUUTJZJWmOLo2NUBuU4E6iFAaJdkhj4yMiLM0H/9aybycvl8yQy9PhKkkgBRng+0AppSgGTOnQ+EkIs2ItA7gLYXTiPcOwBEmuD6w2z1S8lO9VJeAGUT5HV2fpdsXr6PqbyjUWv5vYlpkjSKOgW0BXzoi0eZ/BhoiyMeDqDgAAvpPMbIwyOxzKv7k9k80kx8kJk4JbpptT/RH2WjciKwyCid5Hgood0WDaM9HkNHUyNCoSB/ZzKRwY2xeYzMJTCfTSNdLIh9kLE5XYyJACGugSgHp4gAXMQsA52RMHtP9DfH0d0Qgc+0uI3UvrH5BUyn0kiQsTn5ShQdZNlIWwwsmTdTpQtVepCkaoDMfE0DMZ+JlkgYPS3N6Ig3oCUa5D5NJtMYml/EzalpjCUo8e4iy8FFa+dpf+LeNeY66I9HcaavC/ua4ywTNpFcxsdD47g/t8QSQuRj4a0CkS4gJYN0vletir9qASdVL0XzPMkr+Ys5tId8nGA/3NaMQ52tbOJ+ZXyGCRBVMUFSX2QY7yPCxgTaLEsSIH2CAJlJ4OY0ESCzkgARFYVCwkY4sgjNKg8BEo/ilcEODDTH4PMZmEos4atHo1ypkYKBnEvnr4iL6pdY/CSoFUW2+E1hXN9gWWiyTbRHw+htbkJTNMQVSLSifGiWEvJLeDg/j5lMhomWghBJY3KGKxN43hB0xKbwTbKKRbW5coyUCG+5QomeZ+icIoP5weYm7G+O42BLDHG/jUI2D59lIhYLYSGXx9dP5hj3O0yAFEsECMUp9YrmQz5X+VOcteWYEMQgLQ4LFh20BwPY39KM/S1xDLbHeLxH5xMYW1jCk0QCs+k0kkUHadcVXirSr4UqeoKugbBpIebzoaMhgv2dLWhpiMDym5hKpXDl8QSfB+SXk+XSHiJALEF+eOTMVhnpp8yqW0tQrUbKrKzFWqsdtUTc1r5YSAsjPnVqv1QLPdppa+92VbJp5V7ULLPaTus8rpTAsqQHSKPPwr6GKI51tKElGkbeNXiuvDU1j9GlFJbyRWQdpzShVfe/DMdqM95aIGzse6t/a2Pju1Yr1/57vcddLYDWSzuufkaItq61v8p2rDkK1eG9JiBVs2tV4JB8n/e1Wryvfpg6433NduoNNAIagZ2GgCZAdtqI7bj21k+AKIVbeogMOwUYi/NIj44g+egB5h/cRWF6CsFCBjb9jas/xL5Xrf4oiV95Hy3lZd110UWJw4sXcOnSRTZBJ2PsaukYTYBsn4BTngmUZPvoo4+YAKGVxkNDQ3UTIBQrZdPo13HhwoWSaXTNOCoFgPxBJ5C3T0DsgpZQcnl+fp49Eyie//Vff46rV6+BfBUo3ld9TPXEYWdnJ86eOcsEyDvffwdHjhyBz+fTBMguiI9t0QW24vBca9kXe+WVMZ1OcyyTPOEvf/lL/iQfEDJJVxV2a/dHpXS9pteUTBTfpNX2BTuATDACX3cvmk68gEjffviaOoBQA/IkLcRJT/ES36MVyWsfebduUR6p2vdi1O9yXsJFxHDRZgJ9sRCOtregt7mBk84FFxhfWsbYYgqPydA7JVb1kiwR/a3oGihwkttAUfo5CPKMyNwCkxZ+OIjYFppCAbTHouhqbkJzLIJw0M+kxe0nC3g8nywRIGrciAChKY8IELJfJmmuBttCVySEgaYGHOls5QS5z3CxlMljiCpK5hMYn1/EPK1wlwl4+qS7RyIA6EWJZVoxTwQIV1CQpBZXlriIk4l6YxNXvgw0hdEUDsCwbfahuEOVIPOLGE1msJAjs2rhBUL/7ycSxCmgKxzCsY52lh/qaY4hkc3j05FJ3J1ZwGQ6gyThJj1EVGZetKqcjl0toVSZtqETlBLfRYTcAvZFQzjb3Y4DrU1oa4hiPpPDp48mcWdmERMZMnQv8vlgGm6ZALFNlsB66ZAkQKaXcGt6AVem5zCZysDgihFZAcJJ7koCJOia2M8ESDv6m6MwbQNPFhfx+YMRDM0vIQmTJcMKwiGGe1num+iNGmtOoEspNhoHqkSKmyY6wiH0NTeip7EBXY1RliwjabPxRIorEoaXltijhaqTyFCcRsNiWSblFiOLVzbhRFd5NyHJ5n2JahyKAyY+nAIiloGmgA/dDTEcbG9lko4qWpAvYGExyT6Ene1NWHYd3JwgyaBF3J1LYDojCRCSo2MCREjA8czIxxUEiIiYsgxakGLXBfoaojjZ04l9zVQRRaRgBjfGZ/FobhHTy0ks5fPImybyBlUjEUZU0eNKKTcXAZLQgiHM7dub0d8WR3drA7JOEbefTOPBzAJGFlNYzBRQlPOuIEDo/KoFcnU018qGbt5EXWvvq6d7az3pVbZl5b/oN2vPqQoJHiO5ufd65J17y6jVn5hdrU+1w7zci9pI13tcGuVynAcNoDkURG9TI2JBIosNLKZzGCOJunQGWdfla4SCq/J6XCbx1mpz7b+vPqprneq1vlmbIlq9omnzInat1nr/ro7qPfrqsbj6ntfCbq3oWkkdPvWsrvXHFTOo+kWNY8v7ObGFqhosb18ZvbUwqh/jOppa/870lhoBjcC2Q0ATINtuSHZbg8o36Oqipe6DKv+i6A+XCY5IIYfi7DQWH9xF4tFDpB8/AhbmECwU+CGVNGnV3WRNrftVyA9+iDNNTg5SJcB33/guLl66iKNHj4DMsVdUAawYjrVuCCq/UN+q19025lvTn5Jp9KNHbBbNxtF/+hNrzyuc11o1T9tRgvgHP/gBV4CcPXsWXV1dq5JoW9MTvVeNgJwNXZeTxMo/4ec//zknjrPZLK+cX+tF8dzR0YFTp07hlVde4bg+evQoy55wBYh+aQSeFYE6CRAi7YgEocoPkiYkmcJHjx5xZchqnjQrm6aSo+J+gBLp9KBL0iziRxMFy49sIASjvQORw4dYCivSNQAr2oSsQbasKo1MBIhKrspPecDnk7R41oFYz/crk8yluxblHbDiNkasHjfdIlr8Ng7FwjjSEsexzhZOaC1kCxhdTOH21BxGEymWf0oXHTYsZ89yVyScOfnJb0p0i2S3Q/+5lBIj3zYHJDcVMA2EbBtRfwAxfwANgRDyRRcTyRQTFsvkI0LEiVy0zxJANGgm+To48BXz6IiEcKKTCIZG7GsMw3AcjM4Jj4J7C8uYWM5iuUBtJNxEEly0Qnzyb6Xsj02EALWYiBBKXlN1hEm+ICZagjYGwjYGmiLY396KQMCPmeUMHs4t4suxSTxeSiHtmryKntpI3/c5hKMfA41xHG5twonuVj7u9YlZJkAeLSQwl8khZwjZJuood69GvHoTMSrdpFKvapRp7IKGi7gJHGyK4aWBbuxrbABMC48XUvjo4QTuzyWw6AAZliYjmlAQPlQB0uoTBMiLBwUB8nBmCbenF3B16mkEiGAtfK6BAElgxaP41mAHe02YPgPjC0v47MFjPJpPIOlayBgmCkRiyTAuh2Bl1QDFE1EYLOdkGOzvEoWBmGkibtmCCGlqZGKqKx5E3nBxfzGJO3PzuDU1g6nlNJuHu64F0xVeNeX4r30O1X9XL59a5Dipigzaq+IkiKyjqiI/igg7eXSEAzjY0Yq+lkZ0xWOwXRezc4tYXEwisZxBNBLEocFuOD4LtydncWdmAffmkuUKkFIdi5gL6UAeO3RV2yLwcl00mAa6fDYONsdxur8TsVAQM8k0RhYSuD0zj/FkCqlCnlfk8/lg0PlA1SVivzRF0NlMlSB+10CciMagD4MtDTjW245oMMCyd0SkXH8yg/FkGlmqzDOYmixV4NXG1PvbcmSrpDNV7cheik85Udc7X1fHVGlcqoa9mnSQEVix3r2iYkien2o30nnSQ+V5svsr4lu0Qpzf8r5Pzj9cRFUisYS8n9hWMMjlKp/K6iVvOv6psbsi8KsJEEU+iPaVVpKpPlQvdBDNk9vyjYGMPxd+y+JKN59lk5AdClRxl8sjR5V8TISrvkspwxIf6ckEeGxzykMmZNXKKDJDKuNEfreqEsBbF/W0q+bKUZMjVbHQTfSz4orqmZS9hMnKOK0cnZVjVZWyV9iqDRVmsj2VZ0xpIEoRV37+rR0VtdtXvW3ZxKcstVcLRdqb94pUHl+WqfR8hZUr5QntPcOrj1wpnef5q7rgyShQJyotgi3THOXtxbiK9nnngBWolMa5BHQZS/lTRT9WwFDvzPS0KNR/0whoBJ4HApoAeR6o76ljem5uPLcs5RsPdQEVv6H/7EIOkXQK+clxzNy+geTIEJypCZjJBAJOkR+A+cJcuqqurAKRt3MVBujqd7Q6OhgK4fiJ45wwPHf+HLq7uxBriK2o+Fx5G/HU282Vl0ddMbBp0a4IEKr4IOKDVswTEbJeAoQSxO+99x4TIKdPnwatoNdE1aYNk97ROhCgBxYlHUQG0kSAfPXVV0yAUEJ5rRfFbXt7O1544QUmQH74wx/i2LFjmgBZCzj993UhUFEBIldoV+9ASRSq+fnTTz/F1atX2eNm/RUgInkuCBCxSp9V/anCwPQh6/PDbWmGv78PkYEDiA8cgd3YjozpkwSISCJRwok+xYrk8mrF3f/YWk6RlXMpKsFWrWxB2DpcnREyHPRGgjjV0cIm2pSwJT33B7MJNkCmBOrkckYmO6UYPCdohfm0wFgaT5cIEFq5TmlvsWKYqzmYbCH5KQNBy0bUF+RURTKfQ4bID2WazcSEkMAiCR9602rjuGmgvzGKU31d6G1qQMgyMJdaxo3xadydXcJIKouFfJE9YUhSyWIPC5PzZkzMsN+XSEiyaTRFCckKMdFCx6IkkAPXKSJiOujwAQcaIzjV04HupgY2V3+SWMbnI+O4N7uE6VyB5YSoQkUQdg5LN3WFiEhqxIW+TvYXGV5I4P6s8OJ4kkojTavvOdlZJkBEvKqUbGV1jqptUvkgQZFT9YrDcmAdfpK/iuPlwR40R8KYXs7i3vQSPh+ZxsgSHU+QEDAKqxAgwgNkyEOATC2LChA2GC8l4uR9PUlgUaWAJEBeZgIkBoMJkAQTIERIEQHC/j3sD1E5c6hklXomYNKME440FgZ8oP0LQ29f0UGjz4eeWAwHWhtwsqsRDRE/5otFlvf6cnScMU7kXeRYL40iTKFWM7sqn0rqmQ7LzzL06EH/EqSBeHGCm9oIEaMNloFWn4HexggOdbVxNY5lmlhMLWNobAZzi0nk83m0NUVx6nAfrKAfdyRBxgRIRnqASAJEHaNMf3jaIwSoYDkuWn02DkSDONwax/F97ewhcnN8DndmF/GQpK9yORRcQVwqzLkvUlqLjiPqZkjeDCA/oEbDQX9DBKd6O9DdGOMk98RSCp8OP2Hckw6QZTw81TaeFKhKHqvkp/o3fcp0f2l+V/M0t21DBEh5DlKjWj3fl8dMUbblFpUwKT27lQkJ1Vb1LLnyW+U4Ks+7YuSUOb2QkPPGj5Qz43w2tUftnaYgmcZVJkilp2RxnNpPo57flk62cpq4jEk5fsTuFdjys0TAVBa68PThIeFE7EhpO1NcCSyaUXn3ck5lwkL52BDpK8k2T1EW912eopXjZcBlPzvPycaEikcGrpzrrkrKr36l98a+wpKR5694/fPklrIPok/ynJe+RWKEy+O22uisHK/KM4KvcbISq1QtI5ETZJlK6Mv2VeUXxH1aZeStdg6U26iu2J4tXUEaKwJEnKfVLykrWBpZzx4lIaW+pxawKEnSWpFL2xZrSPupyVWGUwkBNeTisxLZMgrir6rt1eh4TnHZeHlueog/ntdrHEPV3dVz5dDbaAQ0AtsPAU2AbL8x2ZUtUgs0RPE8PRBXa8WqVRZkfr6M0OI8cqOPMHXzOstgmYkF2Jk0ayzzPmrfKclrpTJrLF/6SpdA0rcNBdHc1IzT0vz8tDI/DwZ0InwbR189BMhazecKkKNH8KP3fqQJkLXA0n/fUgSUt4KXAPmXf/mXigqQeiqbqAJEEyBbOlR7fufVBEgtQFQ8T0xMMPFBBAiR1FQFov5WL9GskiplAkQkq+k6XjQtZC0bLq2m7mpHpH8/Gg+fgq+tBxkrgIJJyReRjhASOF6vhcoVgbt1YMvrVWWKjrtduYpVJQMoZUmVAA0m0Om3cLC5Aef2daE1GuUqD0r035ycx9BiEhPpPJKipMKTEPGmfsqJNjGGKsmqkm1ljwR1C0er/H0mpc2AAq9KF8k0ldJQBAhXZrgumv02BqMRHGiN43BvC4IBP6aX0ng0l8CNyXmMJdNIkNeH9I2htpokeSVZA28SRC6o96wVle1UDIOUMgqgiM6QD0eaGnCotRH725vYR+TO1DxuzyziztwSJklqyyb5LyJ5igjDQItp43BTHC8P9KAjFsZyIYdHcwtMnAwtpZCAyfJcnCB1KV5FuoXuj0VCWuIgJaFEjY140d/zlIBzSWqpiBafjYFoBMfbGnGur4N9oG5S+6aXcHeaKgryyBmmIBUNol2oAsRBzHTR5jPZA+TygX2IMgGS4AqQK9OzmGQTdEEkceaz1CaxBomS5EHHxWA8ipcHOyUBYmKsmgCR/jxqNbf33KtO2XlXuAuCSpJVLvm0GIhZFpuJn+xoRH9zDE0NQSzmc7g2PsUVNo+X0ljIUe2RHy61nZ8baiXxKlNxIuFXc3aTv5QJaQ8BwmcD+9QAPsflcY+bFrojQRxui6O3OYqWeBh5x2UPjtG5BEbnl5DOZBG2DOxrjePcoV74/D7cmZjH3WkyQV/CdCbHZvWEF/+3Iq8tSSJJ4BFJTMfvDPnxQnMMB1vj6GtvZK+UTx4+we3ZRUzkC0iytKYYxFJiUCaTvYQDE8igKhAXYbeIrlAAR1qaMNgSR09TAxazefzt0TjuUTULVf85RFhLAkQ+31UjSRJbKrGq0tfUBop7TpzTfO3xxlFSWqunsSuPoFK5gmoVY1tr3Gm//HsiYmW1kSKWBEGqCCGJPZFQ8poiEtTexDU/0QrCTkWJPEfE06oIEEoCU0UNxYk6v2muoPlOxV0pAc7TtcsECBOqRADInYu5cXVJJj5cae4rz8cVVz6u3BDXBJ5fOcYks+FJtJeS8JQQZv5cTIzqGVzN8SxtxzyuGEef7C9/SX23igDhMVDSmjLBrAhpca0XLyLwQNXMFFNUpMe4OCwRK+T0XBgmPfOrE1wl5lc74+V+S9cm0XZFP/FxSujI5LrMOyhq3+FxAUw6rlyYoVLtCtfyUcoxWp7n1GioPIgc59JcJ8ggGn9xvihSXFJkLOGoyGQZzIohKCXrV85lleeROkPKZ40YX64lk8jKxaalKC7Hk7gGKcJAxrmUR1SEGEstymoyJkEk0V/ai2ec6TzImTSHiBrS8igowrAcwYqgpXsHjiEZYyKi1XWzOvbLhK+4gymzbeK+VBKndH7KeUpcjQW5zNefUvbDAAAgAElEQVTeiooodTWud3Za5dKif60R0Ag8FwQ0AfJcYN97B624cZIEiHrAK12W5MpAK5VEYHoSmeGHmL51HZkno2x+bhVyvNJNKgYIEFe59iizRm8liLrmxeNx/P/svfdzHGeWLXjSVmVleQPvAYKURHk1Ne1mdjcm5kXPxBuzf+ObX/Zt7Ox7Y2J+mH3TPdPdanm1HC1IgPBAeV+VbuPeL7+qAgiQIEVSpFToYIOSymTez2TmOfecM78wz/kfv/rVr3DllSuIRqPsxXtRgObHN4Lf/xk/igChsXuYBZa4vx8TIN//SI6PgG+/wy42ssDa3t4GKUD+/u//ngmQfr8/CI+Wrz2valIBQhkgYwXIeG49iwpchACR85TmM6lAKAz9X//1X3Hjxo3BfJZ78KOOUQIr3Cka2hTJh16yDOprKryYBWSTiC0sI/fauzCnF9GP2HA1I3zQpgwAAVDQeyQQ9ZDbhkcd1kvz30cJEP77oGN39BRElgDdU1FWwYSpYz1p40ohg1dnBYBOAdO3S6T8qGKv3UPDVzngli2pzr/9GoFgTsJBD96unSZGHiwxgxAE7hL4HXiYtS28PpHDaj6N6TyRNB6u75Vx67iBjVobpZ4DTw0JhHCwB+DewDol/J4BADeA2x48AEbdPKQ0BQuWyQqLt+cnkYpFUWz1cKfUwCd7RWw1W2iqPqtXCBAl66ZUoGA1Ece1+WksZ5KIRVQcNBv4YHOXSZOSG6DNx0DAqMiskPOVYaAQSCXghY6QgBh5pIIAEWHbMd9ngPqVbBqX8xlcmsyg7Xn4cPsQN4oUeu2g1vdFVgN12SpkFCcssBIqMMEESCokQKwBAfL5cfEEAcL3WIMMEEmABCcIkPlsEoqhDhQgdytNoQAhCCkEF08Lo8+jHeRgjM4bAfR7KEQMrKfjTDKsz2ShaQrbkpFSiYLE91sOuhCKMDFfz88aGACTj0mAyKwbQYAEMP0AaV3HjBXDUiaBy5MZZG0TbuCi2Gzj9lEV29UmSu0+Z+NkIxpbuL27OsuqTUmA3KzUmABhQoFB5bCZKzxQSYxJ0J0IIlLiEAEyH4/i3ekMVnNJDi4/arXxn7e3caNcRxkKulSPsCtarmHe3+l+JCz0KHRIJBkp7wtEPCbibJV2ZXYCHd/H7zb3catURakrslfk8cpxPr2YBIA47NyXBAXrx2RofSCAXYZA5fx/jJ13YMokB3XEPUpCvpJYobVD80IkoAyPjemMkAig6jNBEwh1g6RUBq8Ou9ZP2FKFBWSgNSwq1dwMQWD6V6TeIgJEUCfiqDW20BuxyiKgnWx+mHiUdRGKC3kuw9LIvTZk5wad+UOwnbfDME+Gz5vyjxjuDl0UQhJDVEOo5MRvyXrSZw0B8+F5hNZ2Cqk/hH0akRiDmowoO+i4ed2EBMjoFULk54gacKV5gihQtDCDiNkpH77nw5NkOV8gSCUiJ++QABHP/2eDBHIWDonmob5nqCmQNl++IFGZlSD1FI2AsNMW75Iz46Q26LTS4UECZDjrJO1A9nmseCXyI7QOE4ScyK5iQoiJUdobQns/eeojYyvmxcmd9WQ1hhUY3B3xy8WRiKkb3okNxkWeaaik5MwvmsvhtWpAgJxsYJDz4XSrhCC8BNnjKgG6IwSI/PfiLIbkh5i3grQjZefwWUrWcjSDaIgAyWoMyUNxbrS0ePTC9U5LTvBbglSj72HVqmwhGZQ0VCWdB0I9xp41fum4AuMKPP8KjAmQ51/zH+U3niZAJCAhbkTD4MDQg1qt16Ds7aCztYHyrevoH+3BdDrQXGcgReQuspO2qCfqKvt2pKSV/znspGLP/Dff4OyPX/zyF1haWmLyg2w6xj8vbgWeGgFy+TL+5m/GCpAXd6R/HEd2HgFCFlhkjUEZIA+B5QZFGhMgP4758n2e5UUJEDrGVquFYrHIVm7/+D//J7788kvU6nW2dRsA0eHJnNdwMCRABAhD3YOi85aCsAUB4pg6+paJ6NwiJt58H7H5VXh2Cr4RFV3TDNQPAeUfJQEyAs6JZ3oBSQ0ATiYWKLTbw4Jt4b2ZCVzKZzCZjqPR7+PznQMOz95ud1FxfPQ4xSMElAddxA/OzEfTGvI9j34lA/8ELlOAOgIsp+O4tjiDhWySMzqO6i18urmHO2Qb5ChsxyMANgFgPNSF9LTH/QOnIuASAqst+MhpAVZTcbw7P8Vd8IZmcDD877cOcLtSR9nvc5g1NbKT+VIsAOYsC28UcriUS2EhF2ebr4/uH+B6sYLtdgc1hzLthgTIUAFyNgESumwxkeFy1oSPZBBgMWFz+PlSNo20HcVRp4Pfbe3jdrmBSi9Axw0BNJ4HggCh4HciQCbPIEBECPqjCBBS5UgFiI2fLk+HChBtRAHSRCPQ0A8JkIfeuF9gk+OMjVC5MmkoWM0l8NbiDHKJGAfLb1Ua+HTnGPdqbdQ8Df2QsBtVz5z+micnQEQwOS0q+nzTB2fTvDKVx1I2halEFJ7Tw9bhMXbLNQ6Ur/U8dH0FEVVFLqJirZDCu6tzggA5rODmsVAUHXd7TChwFzWTA+Jn2OE8VDhwTXxBwJBV1U/nJ7CcTcCK0Pxs4D/v3MftSgM1TUdf1UJieKiOOK9xiNYOqa4inousrmExRtZaabyxNI2+ouD39w9x87iK43YbDYfC0AVhQ+Ds6H4r6y2IvPBP+PcQapQagFMEQwiPn41hn7nxnARzhzZafE0JlR3SgUCC+VIFIggRlhkM7Kio9rov1qdC1kChyoWeYV1V5FnI7IJRBVH4aDvoeuc0mpAIkBZQnGUZPv/SHkdrSaQpDaFioUgRqji69g3OYUTBIMmawTwOSVVJV8gdf6C646wjn/d++kOgO72WXOPorpNB7UCBH1Bl6Jx1YW8WnpQAhCVJFNpfCR6Cr9V6OFGHtJKca2J0xPO/APpHaJthHgoRuyEMT/WgTn/6TKqPQrlTLhEgAVvqkQrOUcMmByJCqHphR78A/Edh/yEhcJoAoUMWasNwnHihDQkQhvyJDKexkGA5A/ChPSB/b7hGB9eVkwTEA1j5iJKIKk37MZHSRPbzXGSyhVRCIQFCo6ZqCMjqU9XhqaToE/QdfTWtVbHPDamW0UUyuO6HO8lAuUTzMHyLGGJRQ75+kg2bS8cERMhOMjwJzmqi2gPoq2Ic6J+5NrwfhqrGwXwepWNCQj/cN2ke0Dl2SRHFuR4064ZUo6S02AqT5gwdEwduCYUcqTHpz8DeUtxoDubBsBzD1hCh/qLroPjMwR0JEbD8dhWqNlzvIjssJPpCNbJYp+OfcQXGFXgZKzAmQF7GUXsJj/ksAmRUASIeajwOtwwqRfQ376G9uYH6vdtwy8cwvR503xNX1sHF7fxCjCo/yP6ALpb0m8JYFxcX8fNf/JwJkDffGsmAGF/JXuiZNSZAXujhefTBnQabfuT5OKMWWKQA+U9SgPy3/3ZSATICepxX4FEChDKNXn311XEGyKNn4/gVj1GBxyFASL3UbDbxzTff4J//6Z/w6WefYW9vD81GQ3yjDDQ99Xv0cEYJEAYXQwJE2qO4GpEgCrqGBnN6DoU3rsFevAQ1kwcsOwy5Fh31dMMwBLyGnYSPcfov3Utlf/AAmJMdw2GHu4SECHiIBAESANbSCfx8aRYLmSRUXcFevYmPtnZxp1xH0Q3QJEBMIRgq7IgcsS85XaCTna4Pu7G6CAEigDJbBXK6iku5JN5fmUM+HkOz08NWsYpP7+9jq9ZGAya6ocqBG2RCEOfcAXwEATLoVSegEB7swMV83MKbUwWs5TOYSSXYCujDrUMmNHY7LdQ8F56mcecoZVdMmCarQEhhcXU2zyjb1wclfHtcwa1yFcVuj8FFgrgZZB1YYEl7FAHECQWU+C399SksnPImcorC4efvLc5gMpVgYmSr1sQH23u4W22h46lwfGHkIVrACVw7SYBcOWWBdXECZKgAIQJknjNAtJEMkKdLgHB/MpF2RN7AwWLKxjsL05jPpRGNRnDU6uLjrUPcKjVx2PfR8oR12vm94ENg7iIWWLyFES7KgF+40riTnjrfAxTsGC5P5TGTiiMR0ZgQ3tg9wAFlk7ge+j4RBDpimoZCSIC8t0oWWIIAuXGCABEMnlCyiR9JgEhwmUBSWh9MEoZWZL9YmmYFiq4p2K7W8ds7W7hTbaJhmHAeiwCh7/YR8TxkNQVzEQOXJzJ4e2UWrqbhg/tHIheo2UKjTwSI7FIftSEaQIsM6NL8JcCdCCDL0KGrKoO8fQrNdjy4rHoY0lUM517w2YxrwbZ1FMqtImqa3KVP9mOULdRxPTikIGBkV3SeE9BMZADtbBGNMokURHSVQ711TYUBFTqRaJwpQ2Crgn4AdD2aWw4r0ChQnpRfwgYq3NNCEFiEygtCXnTXh+uPQV4PhgpE6VhVDZamI6Lp0OlZlW2vBOFBmS20pt0A6Pseeo6Lruui6/voE3gsFTPiAitmiVRdhEoMnp+qioiqIWZobL8WUwnUBufW0NvocwjkpTHoewG6ToCuJ8hTshTsh4KWsO9+xIhL1DtuGIhoRBQBrueh5bg8rkPTxNBEip/HgQipYuiYTCJYgE6/D8dzEQQeVEXY3VFtbIPWiw5L1dhei1UgAYHv4riIdG77Ptquiz6NhS+AaqmdOqkCGYLdowQNqwxpDtB3qhoimsZzwNDEsXLgtmwooDoFQM8H16nn+vyb5pYnbd7OuOgMYlZ4DxFkhU7XCV1HVFc4yyqiAiYrgXilswqErCHFmNB3Kuh4QCdQ0FVUJiJp3QkCRFqFjpp4DQ9Ekk3DvSQ0q+K1IIlJsb/xXNE0ni8WFK69res8XkyWkQKR5iPoWAK0fA9Nz0GX1pjnh40rfFUL7/uGFlT0L0jtZHIGmIqYTiswQMPpo0fj7/ti/GkcdA2WQb9VGKHCSGYwOYrK85Ns/mht8zok0ogvkuK7edWxu0i4R9N56Rp/b0Qn+82h4kgqf6QKhNZCzwvQcjy2+KO5xsmM4RQSSroLbk4v3V3k+IDHFfhhV2BMgPywx/eFObtHESDShsFyu/CODlC7eR3Nexvo7m8jqFdgBi7fiA+lqQMeZPBQMHqysrNUiFNVJj/I0oG6rNbX1/EX/+Uv8O5772J5ZRnpTHpsffXCzJTzD+RpECD06RSC/nd/93ecAfLGG2+AFEHjn+dQgTEBcmaRRzNAyAKLOuelBdZFRmVMgFykSuPXPI8KyCB0p9/HnTt38P/9r//FVlhkg0WqEHqwZQVC+BDNuMsIEToMWRbPmMK5f+gdzfYTBAhR5ycpQXQF+sQM0lfegr20jujULNREkkEBeq9QgIj+XvFBP46H1aFByoAKEZ3DITjHfauc3xAgrqhsb3Mll8bPlqaRi1s4bnexUarh871DbNXbaBLQxKCksMbgjskRBcjpqj5VAoTBXR8ZQ8NyPIrLhTTeWJhEVNexdVzDxnEF14/K2G/30VZMOAObJ3G3yADIeeP+SAJEGvbQmRPo7mIiamItnQQRBq9N5XlOfbVfwbfHZdwolXDc68PVDTKIZ0AtqamYNg1cyibx3uIU4lYEO402bhcr+GL3AHvNNjzqNGUChPvEh97qA+s2cR6SAOFOch4DH3FVwRR9PmVJLM8gYVs4aHbYuuyzgyPORHF9OnrRW874TUiASAusSUNja69BBkipKTJAjo5xMJIB8qAFliAXZAbI8yJAaFyNwOXxmLEjuFrIYrWQwXQuhZbr4487Jdw8ruNes4tqnwLfHw5TPY4CRO6jQlEw2lEslEpxQ0fejiERMRHRgL7joNJootnrM2DosZJAga2pmIgouMQKkHl+NrlxWA0JELLAIgXIxQgQqQAhC6yVVAJ/ujKNpWyCgdvtSg2/3bj/UALkYdcGQYC4yKgKZokAoYyZtTkm+f6wfYwbx4IAqV+AAKHVREQDkXaZaBQz6SRs04TjuKh2uqxWqfccXjtsoyVJg8EGc/7+LYFOUkRZCJCORTCVyzKxVO87KLe7fJzNvsMPj0zEkPqByE3f5/FIR01kbIvVREnbQjwaQcTQYYSqACJA+q6Pds9Bpd3Bfq2O41YH5Z6DFoGvpKAI16xYr0JRwF3zgQqXiCyFQG8PBhyYcBA3VORiFrK2jZydQMKyEDVM6OxKIMgfAtuJSOg6LuqdDkq1JoqtNo7blHfkwQlBcKkZFs+9wkZJ8T0ogcvAesIwkI3FMJ1I8BxNRw3E6Px0la/Jgvzw0Xc9tLp9VJs9lJodHDY7KHf7aAVE9JD1k7gOUG6DtG5KRyNYyKSQjETYIqre7WG/WkctVDLxNTjsrqdrEQHpCZWOJ4pCJsm2gQfVKuqtFhzXYRIrbmjIxKKYSiSQs22kohFxvJy9ATgemPSo9fs4brewX6+hSDXpk8qK1ifNNqklGF25IRgvu/1Di0UrAFKGjpwVRc6OIZuMwbYiMImo04dECEERPddDoyvmwVGjiVKrg1qvz7lZMgvngWaPcB+SuVuG7yJhGpy3VYjH+E8iasLUNbb0Y66HQHciu/oOmt0+yq0eDuptFLt91PwAHaoDrxeVbfBEVs1pu79RPZYg/sR1QLaaCBs4obDwoVGWkabxGqW5WYjHkbUsJKIRQVpqQjvVIyLG9dFyHJQ6HV6/x602qt0ek0KcGyWtD0cy7GnsTEWFrWvIWlFMJ+N8t0fjX2u10Hf60BUgRd8fj2E6lUDatsTYU3MBkZoBeK8/bnWxXarz2qZ50PFduLxuxHgxOexzGhTvOykzgkKc1prN9zp21ODGWMqRYcKRiDU3YJKx1euj3KR13mSbP8pP6pHyKNTRiuych1Hrz+Oue/wd4wqMK/AkFRgTIE9StfF7HrsCMjSOYAkhgZUhc+IhlR7EIm4PVq8FZ28bxa+/QmvrLrzSEZR2MzReYOjkpKtleD98Smg6sLsaWGFRl0UkgmQiiauvX8Vf/dVf4a2330JhooCYHRsTII89os//DU+LALl06RL+8i//Ej//+c9x9epVEID8Q/4Z2BucB/acAUA+1XpI3/UHFunJb5GKiBPHOxLOKLp5f3gAZr1ex87ODj74wx/wf//3/46vvvpqYIF1kXEYEyAXqdL4Nc+jAiKgNIDve9je2eEg9I8++oj/7O7usq0b/8h1/RAChB/Qw+v9IHQ27K7kTtWQBFFzE7BWXoW9vI7k4jK0dAY96iomCwNWgISBoQ/zzHwexXmO3zFKgIg6CpsS8tmmMnBmAIXy+gEyuo7ZWAyvFNK4tjiBqKHjVrHGADiB+gedLrqqDjcMXuWPCL385W78LAkQ9qkPfExGTVzNJXClkMbaVBau5+Pr+0e4dVzFZqONYt9DTzH5OAWwI/+ESpCz6n8BAoQ+h+5aCSAy4COta5iNRfFKLo33F6dgR0zcqzRx/aiCz/cOsNvqoK+bCFSVrVtilAWiBFhNx/GTxWlMpOLcTbpZrePjzR3crzUYxCLwUmECZNg9L6w4wo5uAVmFwC0Y3FR9H2lDx2IihksTaby2MAFV19mW6GaxiuvlCoodypuQ5IewJiLgnoAuQYAEOEmAWLhXCkPQX0ACZNS2yICLgqlhLWFjvZDG5dlJQNVw84CIhDpuUJh4p8+KgvOyAERVw1Vy7u3Fg5YyZxEg3EWuqohS5ziPP+2FPnquwx3c7N8fgulMXBEBkhcECAH1TIAUyQJrlAARIeGj6QLDDJBQHcQWWCIDhMLof7k8xRZYhqZiu1oTFlikANGNMxUgD9uaJAGS1VXMR01cLmTw1soMXJUIkCPeJwQB4jxCASJqbCCApZBVGM3ZPHKxGOcrFFst3Dgq4bDVYVsdWg+jup0hpBuS4oODHlFckFWdAqQ1YDodx+rsFAwzgt16G7v1JrZJhdPr83RgFQoRH4qCJAGxURMTCQvZeAzJeAyxiAlD16CrQkcgyQzuyPcCBqOPGw3s11vYrnc4s4UIgh6EnQ8dlcytIgUJkTlkuEP7iKW6SOg+MiaQi0UwmYgjE48jbsURMUxu2OOA7ZHnW7YcCoRKotZs46jZxk69haNuF3VShDAwO7RFIxBb9ymLyIeleUhFDUzEbUzGE5hMJpCOWrDo/AhoZ+sometA13ACgb2Q6Oliv97GQavDZGjD8fg8OPchDIemMZ2Kx/DadIGJFYfGs9HE7cMijpsdUKc+j+cIoUWKgqweYaXU0kyOv31z/wjlegOe7yJqaMjZgojI23EkoxFEWSGjwVQVaEyCEKlE6h4HlW4b+7Uag/C7jQ4qPaqJBvdhAPWIupQIsJxpYoIAeZoHRIDFLJimPrSDYnsmMa40Hj3P5/lUbDVx1Gxhv9FCudNH0wtYJTQw/gqfXSQxpfkuYmqAjKFi0o5iNpNmkiEZjTLhxiuF7KBk7gRdgzwfjueh1unhoNHGQbONvVYXZcdFO7Qs45yaU0HjYpkMlZZ8VCMEiAwc5+uB7yGiKkziZqMRTCdsFGwbGduGHYkIVRTXnvYyBZ4/tJ9q9Ho4bDaxX29it9pEpUtqjkCQvqF9mtxF6WpkqSpSpomZpI1LU1mogYd7+4co1+twXBeWYWAqlcBEKsHrI0lEFKuyNCiayuPa9sC1uLVf5n3uuNNG03WYiKTFQyQKqWksUrnqKrJWBIWYhYl4AtmYhUQkAkMnW0+h6BtYm9Fa9XxWMdU7XRzWWzhsEuFIhHqflVekxhKKyvPugp7jDd/4q8YVGFfgsSswJkAeu2TjNzxeBYZ3cEMBsJTsiou86ObyEOm1EWmU0dvexPHXf0Rnewtqowa1T7F9wxisURxVSqPPI0DoRlI+B9txG9PT03j7nbfxV3/5V3jt6muIJ+IwI+bjndL41d9LBZ4WAbKwsAAKjH7nnXdYDVLIF8KQwe/ltJ7Zl44SCtx5fQ7YIwMWRwmGgYLqMQkH+R0nvusCBAi9nsaXOp3oN/3hDmPq4lHpYVBjP1b6+0lbk7MRi/PO9UmL/V0/b9B/OmhED8XoQcB2Qfv7+2x9RaHRt2/fHtThIsc7JkAuUqXxa55XBQQJ4uP4+BjXr19n8oOUIBsbG0yAnF5LDyM1BWAigAS+xocEiPB6DkGyVBbq3BpiS+vIXlqHWSigb+gc+Bw6UQ+N4MNPu6ilyvOq2dP/npMEAN0EEZhCodlMgBD5wdkNQCFiYimVFMqK2QyDWp/tFEEWSGSjVO67DJoSiMEP+6GdxGgryrMiQBgwCu1R5+0ofjKdxeVCim2e6p0ePr27yxkl+30PNY98yAnMoO7PYdAyz54Rwu1ErR+ZARIqQFjtwm74iGsK8rqGK7kUfrEyi3zcRqnTw+1iFR9s7WGz3kJbFZ75ZGVjBgGswGHrrLdnJ7GQS8GmjI5WGx/d28VGuYoK29lQZ66I/yXCj2saXn8HGcRhACypLijzQfN8TMSiuDKRxepkGgsTKe6I/nz7iEksyhihznwOJeHUYeEXT2uHQGe67375CBAxJqriQ1N8BrtnDRXr2RTeXp5DLBrFTqnF5//FISmDuvBZFTRKgox2RIvP4+1loOg4uSLFaIyES48oP+SzR3hFD8N5h+Y7vPZY+SaegGhsiXyk7BUiQNbzSbzDBEgEN8gC6xwChFQsg1UddlNzS1i4HukziQChLJifLUxwNkrcMhkQ/vXNLdzkDBCDwejTIein95/RZcEh6IGHAimwEjauFDK4ujDBAO/v2AJLECBkQzPIABmAzqPd0eLoiXgghca0beHyZAHz6QQylolyp4NPdg6xWW2g7rrcaR0avo2QV8OdZvg3SYAIQjCpKZiOGljOp/DK0jSg6fh2v4qNUgO7zRZafQcaWT8hQMwPkI+YWEgnMZuOYypLxIfBFkqk8mi0Ouj1RWA9NYgTqUWKlZQdQ8Q0uDv/uNnF9QPaK1so9rqouw66YaYBhyiH4y1mkMKZPSnVxZRtYLmQwmw6gXwiDkM30XICNElN0u6i5/T5Oko/NPYR00TCjiEaIXWIwpZjW7UOtqoN3K9UUel2mTiiYyJ0nskPz0fKUDEdNzCXiWNposDfRdZCBKg3Oj20ej20+z0mPKiSuqbDNiOIRSOwo1EOF6+7HnZqTVzfL2Gv1kTT8dFnQk+AzDQ/FlJxvLc4jcmkzTZde7UGvt4+4IykviKIiAGJFQC2pmPCiGIpl8SVxQITQ7e39lFttGAYOjJJC7OFNKsOyP3a6blot3pw+i7PeQLD7WiE53jCNqDoAdqOw8f37X6Rx6PU99H2OK48vI2Qs0bgDqSkI5VelFSQtoXlXBbz6TgmEwS2q2h1XSa6Gp0Our0+37/QWJAKImZFYMdjMCMGh55UOl3cPa7ifqWJ3abIxBmqT8IMUrazI6LBRSGqYz2XxFI2yXlSlm6i03PR7PRRa7XRJjswUu+QLZZpIG5FkbFj0AydAfj9Rhs3Dsu4T9foXp+toITl01l6t4cRIKLBQPM9GL6HTNTEXDaFefqTSbAixfMUdOnY2h10+30mBqiSBs2VaASZsA4ufBw32rh5UMF2pYlip8uEWZ8IMM4GEvsVUTy2piEXMbGcS+LNhQK0wMXNzV2U601oqoZMwsbSdJ4/mwhgsj1zHU8ElOvkW6Uh0A2U2n3cPijjfrmOw3YTdafHdnS09iizJK6prB6dSsSwXMhgMhln1Q3FnrTbDlpEWHW76DguKzuIXImYEVZ/Zewoq3/6gYciqTYPyjy/Kv0+2q5QQzGxd+o5+cGn0h9e497Tv2cdf+K4As+3AmMC5PnW+0f4bZIAkUJB8WAqQt2EnQV1HpiU/9FpwCgfoLt1F6VvvkR3bwd6pw3V6Qv/zfAGclQFci4BEnZ70g0BdaTSjUsul8OVV67g2rVr+PM//3OsXVpj8oPkj+OfF78CT4sAyefzTHysrq5gbm4eqVRqoBh68atwsSMcPNCHxAKDjg8Bewbkx4jK4knVFhciP+RpMJ4mfG7l+DJIGj748XFRJ6UkQYgAkaDYjLcAACAASURBVGmgj/Be/a6kxcUq/fivGgXj6F6+0+mgUqng3r17bH9FeQlUi4se/5gAefwxGL/j2VVArmdWNm1v45NPPsE//fM/49tvv+UgdFrfF95bBiGh4urP25gkMcKOVc9Owy0sILq0holXX4M1PYV+xISnUV8qAb+iK1L+8B3ID/55VICNoeM8/53tTTiwVxAglE8R84Epi4KNs2zFs1pIMPDyh81DBmKPOn00qBNSIQJkCGBIBcjINn6SV+B/etCI48FZNwRmTg9JCBcLT3/fx3LSwi8XCljLJpGwojiqt/HhnW0OjC4GKpoBx3qLsz5DAXLmjL8AASLmnQxFDhBFgKQKrGeT+MXKHAOY5Dt/t1zHf97dwe1KE03qkFY0GIoqQoZ9B5OWgVdDq6bZAlk1EVFxyFZYexQi3ScAUgQty7Bi5pvCDATRoS0CWwnoJgIr4gOzSZstwRbyKSRtE8V2G59sHmCjXEeJvMsJAGQcVYwH5R+QguplJUDEzBZ+/OQTH1c8FOCxxdj7q4vIxuMoN/u4U6wxoL7d7KBPgcFMiA53gdMA+ui+cJLUkEHKgoCln2FWiLzTCj93iK+e0XcuZjSBrkRg0RyaDhUgggAhBUiFCb3zFCDyuESn8vCHVVI+NZIB87bFROFaIYl8ymZLmt/cuo8bpTpKUNAla8DQu36Unji9gMMz5VwTCx6mrQjb5F3Kp7E2kWGA97f3D1kBQrZDNJ8H1j+n1BujdSeK0gp8TFgRXMplsZJLMQjedBx8tH2Im+UqjjodDrQPFLGe+X/nbNqSiGX7Ht9DnuzgSP0xkcbqTJ6tkD7ZPMLtYgOH3T46rgtdIcsrBTlNx0zcxlohi8lUDHZUgxv4qHR6bH1TrrfR6vbgciaFz8oDsmGaSNhMJBBI23UDbBw3ca9cZ1XXcbeLZiCyOUQOgciGETktPpJESFgaFtM2VidzbPGjqxraboD9Vg+lVhfVVgudXp+VlLQX6FAQi0SQjttMviTsKBMKBy0HO9Um7haLKLXbDPx6JN8g8oNINkVli7j1fJyzeSYyaei6gWa3x9ZNx802Ku0uW/2Q7RX9UB5FMmohHbOQi9ucq+NrOo6aHXy7e4SdaoNzjyhvgW7GmdAKPCyn4/jp8iwrb7q+i51KHZ9v7WO71kKPCZCRNkY6Nk3HlBnFaj6FN1YmOH9lc+cYjXYPRsRALBZBKhFlOzT6d7VWD5V6B52uQ6fHBEjSMpGLRzCZJLCaQGuTbahuHJRwq1TDRq2FctcdhmEzES7JD1Ij+YjrwvJqJpXEciGHfNxCRPXZcuqo3kGp0Ua13UGbrA1d2nMURE0NCSuCbNJGJmEhFY/y9fWoIQgpWhNkjeaNZpGEIDllrsRVYCFp4a3pHBMuUdPg7IyDWgfFehvlVpvHhBQf1PhlRUy2gJog8D4WhabrKHd6uHVAyocGE29kRSUejs5Su526zg42uDAbgzKVFHDO1lTCxhplGGUSSEVNJtQqrR7KZPXWbDNZQGQZfUtU15CxophK0XqgWsTQdX1sHTdwr1Rncv+o00MbKvrhdYyvX6zI0DARjeBSIYn3ViY5Y+vG3V3UWl3YloVkwkYunYCmqZz1RfXv9D1W/BAbqZJNGM3lvofdchOHjRaK3TZaTp/XAGWr2KqKXDSCuWQMc5kk5vJpxCMmW2w12n0U6x1Uml2eXx3HYaKDCBAiGTMxi9UplDVGNe85DraLVWyX69ipkyUWKb4oD0hmFJ1Fzp53h/Ts7r/HnzyuwLgCF6vAmAC5WJ3Gr3riCoS32ANZpnh8oVg0JkFCKb7pe9CbFahHO+ht3kHlxjfoHe5D73WhekLEyg8epx6qh51xZxwgNzsq8Ch40OljbnaOO/9/9vOf4dr71zA/P883FxcGY564BuM3Po0KfCcCRD640g1+JIJEIoF4PA7LsmAYxg92DpypyDhjMEa7TQe3bI+p/hhACxcClU4exOhxSgCVXiGPS5AGwhN3eFgPRzEvSiA8jbn5OJ9xer8hQJgyPygstVqtMiEyAFou8MFjAuQCRRq/5LlUYHTtSmLvi88/x//7P/4HK5xofhMJwp7LF9lfBgRIeP0PFSCDkwkUONEE2pkpRBdWMf3664jNzcGNWfAM6rUls+rQFiIkTwTQeVoz+lzK8xy/5KQC5AELrECB6QO2H2DWtvD6TB4r+RSmklEGxH5/dw93ytSJDbTDsFkCeISBadh1ftKM9MS5DSNYH8U0nU2ASMMf9vAmv3Dfx2o6hv99aRLLmQQ0RWWbjT/c3WbCoawY6FCXfxCCbJIAEZeM838udK0aDYgVFj6xwMdKOoGfLs9gIZtkv36ysvrN3V3cKjVQZ2sQCrTVGCDUfAdpQ+XufAJmX5mfgGpouH1cxa1iBbdLVZTaPQShUuMkARJa04TKDZH34MEKFCRVHYvZJN5emcFE2kbf87BbreOL7UPcr7XQ9BXuZucacHC3CMz9IRAg/DSgEJjuIRO4TID8dHUBU6kUOo6PzVIdH9zbxb1aG13NYBJPbCcj3dBCVjY0wTqlAJGd44Pf4etH94/RnWT07/zkEwZRSyscGcvMQLganGGBVcFNCkGvnGGBxe3T4dE+QIAIr3tSgRBR8WYuycDi/EQa9X4fH9zdw/ViFft9l+15yJv/ZHzvkPIRJQr/OaAg6gAJJcBC0sabM5NYyaaQj0XYDua3Wwe4WaqiOsg+kKTnKAg7wgpx9pBQlGR1DXNkg5VP4+r8BHxVwRf7RdwoVbDZaKDCihKh4pO2PoN7zJG/yG/k8/d9zCYsvDNbwHIuxd3jpWYXH9494P2s6gF96nYPXGQiBhaTSSxmCPhOMrlRrDVx3GzhkO7FiCxxArY5chTa/Ty2jCOQOGsamE0lcGlqEgnbRscFdqptfLl7hK16E3XfQzcknWlHIhVYhHI4fBfTdgSvTeWwnE2hkIzD9wPslmts07XddlCiQGff5SBpGgeR1SQyE8j+KWaaSMZi0A0D/UBFrdvHXr2Geo8UIAH8wANJJuKahmnL5nXx9myW7aSoa52sfDaKJVbDEEHapMwKAur5+kih0CpsVUNc05HQDcSjUcRtm+2M9mp1zh5pOi7XheYjKYRiIQHysyUiQGwmQO5X6/iUCZA2uiEBIu/picwiAmTaiLAF3Nurk0iTCqjWQbvvwldVBrKPm02U2x3U+g4r2Zp9Chyn/TC0F9SBtKliKqphMWXj8mQOVjTC+Tk0Lz+8f8g2YUwM0JyXBAip34iIU3xM2FGsTRLgn0LWjjNesE+5NpSz0u6ixvZiFPjNmhEx81QK6A6YRMtbJs+FXNKGnYix5d5n20e4X6nzuVAwOmdhsDAnQMLQMZuIsfrjreksbF3FTqXBCputeguljsOqFdq36X6KbBQNDWxXRjWjHJdYJMqWeqVWG5VejxVTpAoRTQrSamz0snd+o4EgT30kTZ1tzOYzSaxOZZjcoPE4qpO1VwPlHmVgkDKLAugFER8FjaOCnKljLpXA5elJpO0YzxW6Pn9+/wibpJgIFHTC+y+qoEn7n65iMmJiPSRALBW4s33IJEcul4Gi66i2uii1yH6qyfkePSgDSzPawWh38DxS/rgcgt7xPbi+x0RoVFGQ1k3MpxJ4da7AqlFdV9nS6t5xGXv1Fip9D62+D88Fj1NPIQ2LD10lpaeGghHBbCKO1UKWs2goO+uo0cI3O0e4X2/xfkLnNZr7M3huFXdK4SA86j7oOd4ajr9qXIFxBcTqfOv/+kDe6YQl+aE/GI5H/vlW4HwCRAIR5P1IN4ZqrQhsb6C7dRvVjdvoF4+gOw5U6Rs+ogAZPLacd10JpzHdaElrndXVVc5+IALklddeQaEQWh8934KMv+0JK/C0CJAn/PqX/m0PAI58Qzre71/EgT0JGTz8CMcEyIs4gj/OYxolQBzHQbvdxjfffIN//Md/ZCUI5YCQ5ZuuC1/tR/6MECB8vxACkOKdAgV0TAttO4fI3BKmXn8D9sIi/FQKXtSCS2YLJwgQoUD9cRAg4i5J7vFEXngM8JINh4Io2ZD4PudHvDU/wVYUacvAUaON37I1UxPtQGXQgX28Q8UNw2QXuGwMSZCHjbI0Bhp+oFR+0G/qtiUCgQJM19I2/o/lKe6c7nsB7pdr+HBzFxvVFmqqiZ6iCwKBp0YI+Dxqij02AULd3BSG7mMxaeMni1NYyqWE1VCzjd9sCEuuqkve5woiisYWMWpAnu8KshGdO57fXZ5Gyra4S/huqYYv9o/YZ9/zVZ7jg/qGgDzZerF1FZ+a8GpPqAomIxGsFDJ4c2UG8VgUB9Um7pVquH5QxEGziy5Ht1P3vFQuCMsOJkAo0+QltMCSChAxtwWYnvT7WEsn8LPVBcxn0wyab1Ua+O2dHWxUyJLMYBsWKSIYmEmFWTYDPQVvKaNzcXQ2nhyX0VfKd5wmQDis/oQdFKl7CNT2kNSEBdalfHIkA0QQILdGCZBwvXLvekjgcA1CEkQSLQSUEwlQMHWsJywGltfn8vBV4Nv9EluCbVCYb8/hDAdSAg1/6BNDmx6ef374h4B0AphNrGaTeGNuClOJOMPA29Umfrt9gDuVOhquF1pWjdbrLH2JyJ7heacobKu1mkvh3ZVZWJaJzUoTd8qU31LmznGyTmKznQGRNKoAHJKxDKpSRzrABOmfLE9ztgQpBXYqTVZEbdbaaDMQT/V3kSYSI5nk102nLX5O3CE7L6pRqEBxA3o9Ked494QaOLz2iRCaTcbx6sw05rJZJiSK7R4+uUdESx0l1+E8EPouIkBI8RInuzbVx1LaxtsL05hKJokOQrHZwY2DIlt/7fdc1FlxJ3J6aB+gOSTUI2CVj6npDICblBWi6ej5lAvRQcftM3hLAR60P+SjEazncljPZ7A+kWbbr80SWYFVcatUxi4RCyBCiFQqgiCg3ZhI5whZbpHVUyAsv5J2nP87kSwtCpqm4HVWaRPpJgiQ1VQcP1ueZTVAN3CxxQTIAROxZxEgSU3DjGFiPZ/Ce6tTyCVjaHZc1LoOd9dTlsRmqcwKJlIXtf0APZ/Cr2lPI/ibgtQ9xNUAOQ1YTsbx9uwEpjIJqKaB+/Um/oPWf7keBlfTKYhweM3zYCkB0oaChUwCr81PI5uM83XluNbCnd0i9qpNJj86ZGdGlmFExjGJSjOB5oKHKBF5ho4528Z8Lo2FmTwH0n+7X8ZmqcZgebNPtJQ4XmKa8qS4LGRYcbmei3Pe3+fbRCTWsNPqouYSkUFXPWFoRTlCpHQj1Ripeig7hSzK6NrY9YiI8vgY+yHhRutabPcn17dYjQ9euGmOCWWSwfZQ0ykb09k4O2fsHtdxUGvgqNVC3e2jr4prB30KabNIiUhrLoEAc4k4rs5MYSGXQSphodzq4uO7+7hFAeWOjyZb2tH8EoRgSqcMJAOX80lcW5lC3NSxc1TlYHMzbrN11r2jMnarNRQ7bTRcsuIklae4xtM+qrK9mfhcUsXRuZOVmum5SGsapqwYlnMZvLIwxWH2tNbovuHG0TFfr+tEbPmkyqOzAWhnpP8phEkBSJKCKkZkVQYLuSSm0nG0nT6+2TnGRrmB/a7D9nAu1TzcTE/ecowJkEfe449fMK7A91SBMQHyPRX+x/O1ZxMg5KnKIIRC3QcuIl4faukA7sY36GzdQW1nC/1qBSpJLX2fbwLpkwaPy+F15WHP4VI2TbkB1HH66iuv4m/+9m9Y/TG3MMfWR+Ofl6cC34kAecqn+aKqC847TWlxJUFHYYk1fIR/2udzWqXxtD//KQ/nS/1xYwLkpR6+H9zBy7UulU2UafNv//ZvnAVy88YNlMtlqJrGeT4X3RfEdvUgAULXf7K66htxRKbnkH/tddjLq8DEJDw7iR50VgVQCC3dboT0x4+AAJHkx5AEoXMn8IJ+tECFRTYkgY+lZAzvLU5hMZtAwlA51Pc/Nvdxu9IILR4k+SEf8od98Q+fvAKICaH3c176IE0iIVQ285Ae80SAZOL431amMJuMoeU4uFeu4aNNytxoo6WacNhZXL5bEiAD9/ezv39EGXr+uQjInbMWQjsby/cxn4jh7bkJzhogG5SjVge/3djlTIQyBbL7ZFVusBWHqghzLlMFlkg5sjiNuXSCbZx2ag38YWuPAXvqbqagY/lDf5WZHeIoBDit+i6yJmUyUJB0BpcXpjn8+/peGRtHVbZhKXUdBpAJFCIAlWeCIiJvfzAEiEIgnAvb7WI1GcdPVxawnM/ANE22BvrN7R3cLjXRUrSQABFPEeKPAHDF71G4cBTKCnUSg0yWcGRCInboyvRgKwkTeGHos7SlobdxxzURACEBQgDwu6tzfMxsgTVCgBCwRu+l9SpzSCSBO/rsIwK6xWenNAVzhoq1XBKvL04jGY+ypdNWuY4vdw+x3WihERKb8vDY4o3nqcafQap7mmNk3TZhmXgll8bliRzWJ/OwzAiOWz22GPpg9wh360SUirBjEfIsCNYh8TO6sgRgSedPVnJEJNB6eHd5FhOpOKsKditN/HH7ADt1IixUdImACAjaH56xHEEBfYYqBFVFVjewmk3h2vIMUrEIDuot3C3VmQAieylHNXgNEK1Ba9EiMsGkHAODr0WUB9DuO+gywE+fLghE/naFVw50eIgEAshezmSwmstibTKDnuvjk60iE0373Q4HkxP0TZZfNgLkDRXzcZMJn1fnJmHqJu4X27hXbmKjWsNBu4tGaJ013DMFCSJmgQCwCRanjAS6fnKmD9XecxGQfQ+Bv0RIELGdjOMnC7NMCFKOASk3vuKMlRqOnT7qBJxzZogCIxw5abcnuuvFH7LnMtgmmtRk1GHvwyPLWn6AEDZSRICspOMgBQiBxF3fYwXIx1v7IQFCodWCBBDP5QARILOGjiuFJH6yOoNcyka1R+9r4av9MhMo1V6Xu/tphZKijkO3QzKYLfDofJWAyfzpWBSXc0lWMpLFYKPn4qO7h7hVrOKYiBtqpNRoLQUwXAdpXcWsHcVKgRR5UxR+gptHZWwWa9itkALI4UwV2d1P84b+R8QUWUkSkUIgeZyUBqrOKpDLs6QIsjgYfbfawLcHRRw2O3CJZOLMrYAt167OFrCYjSNt6axw+MP9Pb7elp0AXVo7qgYNwl6MCKmhyokIEbAqhH5o7IU2SfwRq0vuZpIIkar5QQLLqUudmGMmKX8iOizT4D9+4KPZ7qLTd9DzXDjhdw0/fUjMkUKJCLeVNKmp0liZyaDv+fjjvSPcOq7hfruHqktriJQ7pGYKkNYUzJg6ruSTeH9lmkPni60+224e9PrYbjRxr1hBqdVhi8kHz3Fo6yx2cLpfCFgtansOk7ZruTQW81nMFHLouAG+2jnmhoP9ThtVx0GHSBOa/9QkI68M4X0iK7cApHQVU5RVkk3gtbkJtiujfJN75QZulRusNqJsNW5OGKbNhEckxum8yv/gbv7HJzSuwEtUgTEB8hIN1st5qJIAkTc/4oGDCBB+8KDOBs+B4XSBwx30bn7BBEjj+ABOs8EhjyqFPY50UsmbXykHf1hdSAFCgVaJeAJvvvkm/vb//FsOQac8ECtmvZwl/ZEe9ZgAefKBHyVAuJOQrWSEtznfoF2oE/bi3z8mQC5eq+/6yjEB8l0rOH7/s6iA3K+3trbwwQcf4KMPP2QVyP7+Puf60J500X1H7FfDfUr21fHdBHX1ahGY+WmkrrwCa2UNxtwi/GQWXYWcpTW2EJFd9T8OBYgY0UEWVEj9kAKE9n9JgCTJuiQllAwEyJClB1lD/HpLEiBAj6w7TtiPDsHNh9ELYrzkzDqvVUX++5P/XTiZh/755LmuAmvZOP5shTrQLdR7fdwtV/Hx1gG26m10VJMtjkROwEjP/aNURhckQATQKoAizkTwfczFLbw5S9ZhaRRSNtul/O7urshE6Dlsm6Kphsiv4hAOn7Ot5hIxvD8zgUu5FPvXl9odfHBvD3dKNdR6HrpsLTPsKB0SIGI0qYOeOtinLBNXC2msFTKYLeTQdDx8unmIO8dVHLV7aFBIK4XCc1fsMEOP82S5Sj5b+rxsIeji/j/8f3p+8F3EnC5WkjZ+ujyPlUKWA4p3a238+uY2bpUok0ULPeg5/ERAqCPPIOdDVAJ6lvNqxItXrK+HSKGkMmM0CFmsPqFAoAwQEYI+JEBuhgTICQssJkBEaoc4b9E8NrpiBgB5ECCGABnFx0Iqhqtzk5jJJBE1TdQ6XdzaP2Jy7LDrokbWwAxskqUNTTkCu3WmEQlEt8gGRlfYUoqya1ZyaUynk0zs3SrW8fVxFV8clbHTJqWRUCjxmg0EcB72vI9QSxKapXUkVCCk3qH18ObcJBZzKaRiFsrNLj67t8+ZGhU/EHkaEADo6I/YxwXpQ6qstGFwt/alXBpvzE9wdsCNgzJnwdwjcLnnwVMNYdukUJe3sJiiLYLWKP0mOx0G90M7qKE+TTbshSQIf5+OmVgcl/MZvL0wAUXR8McdkeFyv0FByT1WjxCIHQ98zMZMvFJIMUBPaoGOA3yxXeZsku12hwHZPttCi+52+hnG3odnPrjwyQ5A8VuSAWzRBSCtqljPpvCz1Xlk4zaKrR4Txl/tHoogeDVAT6GOd7FfmgzQi3wgXlm8b46QWKefDwbHcZIAIUvAqRQRIP6AANmqNdFViACR8dySAFExa2h4hQiQtVmk4hYOmz2eW5/sFNlKrBt4TAirZF9FFlR0jKGCk/dkttAGdJ9syXQsJUhdkcLVhUlWiXy5VcTN4yo2W02uLwW6k9oh6rqYjBhYy6VYQbcwKTJt/rC5iztEYHdFdpKvDnOD5I5M40MECK0Xk65NfgDLCzAVs3FleoLXm20ZTDgxAVRtsiUU4RgxyuhJxvHm/CRmMzYMLcBevY7fb+3iTrWJeqDBUVSoZJ1I65HIyHAFid8kvxD7wOiVU47Xyavo0AqL6jScT2fc7YUEqEYKGWJcwmdEamIhkkXue/QpA3tGOSVDlRJleswQ6VBI4uryJHRNw63dMm4d1XGHVFV9lwkQUTd/QIC8QgTI8jTyyThq/QD3G218dVzGnUoNO/UGK2iImBXXxFFqcKhvpTnBRGiotkp5LhbjFt6YncAMEYCWjcNGDx/d28fdSh31wEMbPvrh/QHNfyKcZFacJFRothFRm0Ko3FqcRi5ho+n4nG3z5V6RlSS9cH86Tfte3Ar0WdyBjz9zXIFxBR5WgTEBMp4fz7YC/EAqH2XFQ9eAAKFONsXnkHOt24S7t4XWt5+is30XvWoJfqctpL/0IBl2FMnnDRkC+LAwUwZNvABxO46ZmRm8++67+K9//V9x9fWrsOM2d1ydo1t8tjUZf/oTVeB5EiAXBeae6ES+hzeNCZDvoejP6SvHBMhzKvT4ax6rAnz99X0cHh7iq6+/ZgLk17/+Ne5tbj428SoJkBFEXQCQTIBQ4LQBNVOAtbzKBEhs+RKU7AS6qglf0fnBVhgnhI/QF/FweqyzfTFffJoAYXAtJECoazbFBAgpQCaxmImzH/levTlCgARMgFAXLEF/wspDBBLL/5135k9CgEisRQK6BG6RN39Mo472OP50ZQqTiSgH3d4tVfHx/QPcp2BcRWQ8iGGVBEho6fOQoRk0AJzzGgm3UPc3g6Xkkc8EiIc528Kb0zmsFtKYSCdQ7vbwu7t7IgC322MATdMEARL267LNzqRl4s1sElcIDJ3IsHf5p/ePGKjbJlsOh4AiOnZxLvRD8ejC8kj0pJP1ClmXvT8/jaVcGlY0yp3GH93dxUaJLIkCdCj/g61b6Ptl25CE8QQJwEoENcCkoeFKPoX3V+cRj1q4VxJBvl8cHeOg3WFwl3MjpMe8kI8yUEsgHYGAyykKQZ7msGXF0LBXbeCjjW3cqzTRCIiAIAuqsCFKAqhPsGxOEyCkAIk5PSwnbfyMCZAMrJAA+febO5zJIgkQKqrophYAOD+PiIT48Gcw4gM1kSAwZP/9yQN/2GmMmqIMYEz6flaAuEhqAaZMLSRAZvl55FEEiLT9Ok28yOPg8WBbMBd5y8ByJsXExcpEFrZhoN7ussUT2aTt1xood9po9R0OFqYdkrr9LZ1yBjTkbYuDkGdTccwlbWRjEUQjBiudPt4+wtfHNdytt1GkYGJVVFXss1IBIlfi6CDLHnWhAqGxK1gGk4FE5K1NZDlE+bPNQ9wu1rDX7aJK1jdEToRTh1fFCLFKyipSZBSsKNayWazm01gqpDjE+vOtA2wU6zjsOmiQuoqBVLLvISOdQSvdwI6R9gMiP6Q2iAD34TWDcisJVve5xglVxYQZxXoujWtLM4gYJq4f1dnyZ6NSQ6nb5X2TMoPigSeUdvMTnBkUNSM4anTx2dYx7lSaKLkeWpStwPi2tBgcHt+om9Hw1OWztXiu5noGnuhYj0bZ+ura4hRMXcfN/SoTo/dqNRGYrSnoU015aAQBIleG2GdksU/N98GXS+pbZiK5WE4TASkJkIAVHB9v7UISIB4B+yONjElVwZxJ+04S763NMkl396iCW8d1fFNq4IAt0MRYCDMoqSgUFpaSBCWKghSeSU3BtKkOCEXDMHFjv8IKkDs1Cgrv8fmyIsfzmMC+OjuBuWwScSuCo2YLH2zuMlnWCfcrcc0T9w2yl5+Oh+Y7/Quqm0m2ZK6PfCSC1WwGS/kUFgpJNPt9JugpDLxJ4L9HShlgjgmQCcykbc6a2K/X8Yf7u0wS1KGhx1Z9Yq+lxg22PmPVptBXSZWjtMA7u4VANowMCbKz9qrTz7m0PT+o3BpmDw1uuoaXpgHxYCtAXguwmkvg7dUZxCIR7BSb2Cg2cIPswNqklBCfRdcMUqrNRDS8kk+xZV0uGWflJFmWfbRziI1KHVXOXyGciNROI9FEA3NPOQsEWUifa8NHFpQZlsC15VlkEwlUegE2y018sXOMnUYbHQ3oqeB9hd5pBFRrSdoKlEr8F7Lr1Py2mQAAIABJREFU8mEHLmbiEbw6lcNUJokIzZdWD59vHeJ+tYGW74Z2d6SikwcqdTtjBcgTXObHbxlX4JlXYEyAPPMS/8i/YHDRlg+BooMJJNclAoQeq/tdoFlDb+ce6t98jO7OPXitOkBhqfywIG6oOQ4vtFSQPpQXIUCymSzW19dx7do1/MV/+QusX17nhw1Np4DUwZXuRz5QL/7pjwmQJx+jMQHy5LV70d85JkBe9BH68R4fPWBXKxUmPT7++GP8y7/8C27evAnXdeBRp/sFf85TqgmIiAgQHUimoc0uMAmSWn8VemEaXT3KXb/SdmPwKPodANgLHvIL8bKTBEjYsc73U5robGQCxMJ7C5NsgTUkQPZwiy2wRgkQggwFECVCiR80fDgJdT6+AmRIgIjOXkmA2LqGtVwCf7oyiYmEhVqvxwTIJ/dJAXKaABnpXQ5tS84bjIsQIKLTPLRJGihABAHy1ikChMLjr58gQHS2qpHTzffJM17DejzChMPr85NsB3fzgHIPqrheFuQJ5zOwckOE2nLXs8y8UAKkVLIES+Lny/OYTibQdj1slRuDjmPK/iDCwSUveSYdRnuGJaD3QyFAPCZAVlIEwM5hJZ8NCZAWfh0SIC2oXA8qBWWyRFTAUOnvwspmaNQm/05jLgAsYbSjwPXBti4UPjzcuUKA8YTfvqiv+OGe6TA8WYzphQmQTo8BdLI5ovUqaKzzFSDi68R/p6wKW1cwEY1gKZ3EK1N5TCXjbPnU6bvYr9ZxRCqFtiBAyN6GrbYUFVEOWtaZ8JhM2CgkYsjHLUQMja1oNit1fLB1gBulOo76FKItvPdFkoTo7pczXsLkw+1W1oUyRihU3GXAfi4uchHeWphiEub6vlBSbBBg3+2hr1LXvcxAkd8hbOkoH8hCgNmEjaszk5jLpJCkQO1Wh5UkmxURft4J6DohaHBJgIwelyBsBeAtgO+TqkMG3dUhARJXVOQ1nQmQP1meY8CX7NZul2q4Vaqg2BEECNn9UEYCWfiJjIw4Oo6P+5Umh2VTNkkDCmctyU59MY4PEiAnwW4CWklrQzOMahkSXxTunkpivZDG69N5uK6PT8mKqFjBYaeDmueirxH4S+8ScLoEf8WcfzQBMjqupL6xOASd1t90aIF1FgEyvG7QtxJhQVZtl1kBNQtT13Bj55gt4G7XOzimAHHa+9iyLCRopI3lCAFCI0rHnyAAXvWxToqCS4uIRS3cJTs5ykSq1HHU6TJITYRUmjv643hncQYTSRuu42K7UsMnO/sMkDusKCR7sZD+4sKHVAgrQEQFdALP/QC66yOj65yDQUTeqwsF9IMAH28esAKp0u3Bdcj2jRRVwgJrPhNHwlRRbDXx6fY+7lQpO8ZHM1D4u9kuKrTRI5JPECBE4I2QICO7jDjCkf0rnM/072lePYwAGfBa8kJJwApb4g1ZxxHu64T6jLggUl7E4CEDD6vZON5dm+NcnMMaZVzV8fVhBQetLp8Xrz/KHGHCSmcF0PsrM0jbFg5bPV73H5NVW72JDtdCHofY3k6qQOR1USjB6DgSKjCpq7icS+H9lTnYkSjuFZu4fVzD9cMKZws5hgqH9xSuDvSA9lhJc4tmD7l/c+aX76BgmZzfNZNPIZtNodp18SllC5VraHoO741kTSZUOqO02ZAIeSFuCscHMa7AuAJcgTEBMp4Iz7QCQjpO8tVQShpaAdAlhqT8dNOmdNpwayV0tjdQ/eZTdPc3EXRaQhkiOyBGCBA6YCJAuEvnYUBGeC8wMzWDd959B++//z5+/sufY3FxkTNBToSw/kgAkWc62M/4w58HAfJDU37IIXleBMh5wcY/1Lo+4yl/oY8fEyAXKtP4Rd9TBVqtFo6Pj/Hpp5/iH/7hH/DVV1+i3e7AdRxpTv3II3sUARJQ1oGdgF+YgrW0gvyrb8CcnkPXiMHVCPKQQKXsnxzsjI/87pf5BQOwILTMYdsQtjvRQAagycBlAuTdhQksZhKIG0IB8u+UAUKdjWcQIFTBgSL3TFhFQgePT4DwO6XnfZhpEFEV2IaGS7kEfrEsFCDVnrB0YQKk1mYFiEMqhXCwhEJF2PpIsO6scbwwATLirM6AHylA4iEBkg8VIJ0efksKkGIFx90+uqwA0YR9iyQhAgJoAszoCtazSby3QkCRhaN6hzvePzk45owGsqYhAEySJ4IAEaBxXAPbt1zJC+A1GY3ifrmB28dVfH1UwkGLrHc0Jj8I8BVgTggUhcfBtCFbaT2oALGjFjZfFgUIB/F6sL0+K0CYAClkEIuSBRYRINu4XWqgHRAZJPznY7qGTMRE3NAR1RQYoce+sMQKG7RYWSaAcMocoPFoOR4qnQ5ajos+qaJGuuTPnmMSjBQECOuHniIBcuZ8lgQJPBiKjxiBwhETc3Ebs6kk5rIZJGJRBCpZPfkcoMze/jKrh8lRsnkD5y8q/R5sQ0c+HYeiaSi1e9go1/Dx7hFn7zQ5lHpIhob6MLkKBcjwwIGKuShUCy5sFcgaKqtASEmRsiwcNMX3fLV/iL1mCx1F4QBmGdzONltSfUQ5DGG2zjvLs8gn4mj1XFYgfbN7hN1GB+2QAGNCiQkQIjKGGQLyEMVRSdIxXDVhbZgA4UBqn3MvKPshr2lYz6Tw0+VZ2JEINspN3C7XmGw4pmsckW0KkNFUrOeS+OnKLDIEDDe6bPH11X4Ju62uCGcP1Ukju+cAdB+t4Yhuhc+Ea0yWYvA4i2MqFsWViSzW8mksZpJodPr4cGMPt0tVlJ0+2r4PV6P1EKbfhISVyECQOoeHK0BGd1XaD+l7iQChTn6RASIIkI9CBQipGqj2kjgXBIiKOUM5QYBc3yYlXA23G10UiQAhZdGJ9w00UKEMSJBgmq8gTjkrqo9LIQGSiMWwXWrgNtW5JDJWaK5H1QATuoI12n+XZnkvKFVq2CpV8M1RCYftLlyVkl4E8TwkM+XIiMBtqhCtFVZpeD4Smo5JK4rViSzeXJtl+6yPNw9x67iKw1YbHcdFRFEwGY/hymQOq7kkFtMx9Jwevt4lxVMFW402yn2Xs5soeJ1Ud1K1JtaSdNOg5k2xnwiC9SxzKEHo8fvOJUDkOYWA/QkmRJAgJ18hFvRwPopQcyJoBAHiYjWbwE/W5pG0Yzisd1iR+Md9ui51ESg6HzOtXVIATUU0XC4QUTEDO2LibpHWThVfH1ew1+6xGoYUjIKIEZknw0McIa5ZwUYKEB8ZU8NCzMKVQhrvLkwySXV9u4jbh1VsVhuo9Bye/54aqsrC+xmp8xvuBaLiRNaYvodMVMdcJoFput5P5VF3AlaqbZVraIQEiMwJkwc5tNAbA0wv8330+Nh/mBUYEyA/zHF9Yc5KPIgOCRAKEOMOpbBjhQKrglYTveIRmvdvo3rjM/QOt6H0O9Bc5wEChG446BMuQoDInqSlpSX82Z/+Ga79yTW89fZbmJqeevCheHx9emHmzHkHMiZAnnyIxgTIk9fuRX/nmAB50Ufox318/X4fzWYTX/7xj/h//uEf8Nlnn6FcKqHdIWudi114H0aA8EM6AQZRG/1UFtHFZUy8/jaiMwtwrDgc3RwEmQ6A8cEdwMW+/2UdwVEChM5B/LPoKI8SCBG4WEpaeGe+gCUKQTc17Dda+PfN8xUgz5wACS1uZKgzWWCRMmUtm8AvVyYxSRkgYQi6JEDaRICMpg48VQJk2FkruqXJAsvFQsLCO7MFttwhX3DKAJEh6CXOAHmQACGQPQofmcDDajqOnyzPYyqdhOsF7BX/++19bLClhvDn57BjzsoRULzqO8hENCwn47hSyODN2Sme/hTuerNYwUatiXLPha8QRCvsr4bd7ELVIDvLifwQBAhOWGA9NQKkFlpglZ+hBVZoUZLwHQ5h/unSLBZzabZq2qm28Jtb27hTrIMUMXTu5KufjkYwl0ogH4sy4Uf5MkMViIA8h1oLhbvQewBKnR7ul6ooEWDNod8SfJRw8Om9RAB0UkUikEMCgU9aYF3Kp/AedcCftsA6VwEigPjTwOyA5KLIbgrsZoUFkSAKMoaJSdvGXC6DfNJGPGYgYhIYKQBWfiqjZysS57se0HehOA40p88h4Zl0At0A2CyRxVMN1wlQ7vSZdCRyhwhRqf5gq6LwM8/bXaWShZ4DI0QmqMJC7drCDKZTCa45hUh/en8Xm7UG6kHAgcUiFF4QsGRFR933cVVFztCxkkvhnRWy3jGxVWpgs1TDRrGGYoeAVJGtMACuw1UxACoHwKo89qFh4rDznfI5hB6IKPWEKgiQS5kU3l8iADeCuxUC3AnELQsCBAGimoq8oWOdCMuVWcQjESYYbxfruH5cYaunHgHuoe0d1yxUgEgDprNnFqfJDAgQEx7swMN8IobXpwtYzqVQiMdQanbwu40dzhhq+j66RKWS+iNUltEHCGJCAL5i9g+o5BOXPmk9NjrjRxUg34UAoaB1IkAoNJsJEAqRP4cAGbXAkgQIB80TAZJL4k/WF5lI26XxKDXwRamGPSI2KCNHA2ZMFVeIcFueQzpioliqYbdax716A+W+MyCOpaJCjIMkhYYrjxUaPv0JYKkqMqbJllpXFiY4c+iTrWPcPKqK3BXH4f0na0WwmE5gLZfEKxNpWBpYkbVTq3Ng/HGnjyZZGHoB3ACc0ePA5WwattILVARBGFM/sn7ltV5SWFLRdB4BMhS1DEmF05ldJ8mG4cyga5KohjBOo13AolwPhRQgCbwXEiAHDUHsf7FfZFJTUQ3WiTEBwkS+xpkt76/OssLsxl4JN4tVDoQ/6jm8v/iUoRXOR96dR0ga3qfDtcL7KnzkIgZWknG8OpHGW3MFkP735k6J94SjdhdNl7KAFPj0J5zdIrtInt9oJcV+Tfto3NSQT1jIphPI5DOo9LyQAKmj7vbR88nVJFw5YYaQpIrGIegv6x30+Lh/yBUYEyA/5NF9Ac5NEiDUcSiIC/7/0K+UpIU+/EYdzf09NLZuo3bnC/SPd6G5PWie++QECIWHqRoMzcDl9cv41V/+Ctfev4aVtRWQJdYDPz9sHOQFmAnf/RCeBQHyY1EmPGsC5FFA5o+lzt99lj/+J4wJkMev2fgdz68CFKTp9Pu4ceMGW2CRFdbm5iaq1ep3VoAIzIa6EFW4poWOnURkfpEJkNj8Erx4Cq4Z5bBLAoJHrZuGgM/zq8Xz/qZRCyzG1UKPb7ofIwIk4btYTEbx9nwBy9kE0lEDB812SIDU0fD8kQwQYYH1NAiQ08CKRDUGsFtof0XfSB36lqpgNWPjl8tTmErF0PI8DnP+ZPsAW9U2WuzZPuxLfroKkKFBkiBASAFCxFGMw+MJeE1aURw22vjtxg4DOBXH47pJBYgYd9H8Qz79tucyUPn23AyWcxmk7SiOWx38fnOfrYWo+5kyPDRNZwKEgGLqltf8HqZiEbw+VcBaPos56vDu9vDx5g5uFKs46DtosLE/m6Yg4PtuAnWHCpABJM8A+YMEyFPLAKk18CFlgJSbaD6rDBDq6FYCZNgSLIH3F6e5JnTvv11p4D9u0/c30GegUOXQ4olEHFdmCpjL2EwmxXQBcjE1FCK8BIbRDwHmRER1FWCv1sSX5PleaXAIbo/yImg9sOf7EBwdrnFJVBCBFdrWhAoQsn5KnMoAiTw2ATK6m0iyRSiFPIUmAal8yPJHQVRREdN0VnPYpoF4VGdiI2LoTLIxqOoDvufD7zsIul0kDZXB3FwqDjtho9Tt4Yv7B7hTqmO/56JBgeGhORFZEFFzmqDXhgTIefudNK5h6yYOGvYwH4/hrakJBu7TCQvldgef3tvF7XIVh56Luh+IDAG2rKH8BSDiBcgaBubsGGfxvDpX4DH7cvsIG5Rz0uyi5nhwVFI8DGFsAmCZ9KJ1QWoeX/zmbvvQzou+ScyL4dwQBAjtSYIAKeg61rIpvLs4AytiYqPSwJ1yDTeLJSZAaBQsXcNExOBMjvdXZhE1TAbFSRlAZNJRp48+ESBhroT43iEYy5e4U4UUo80aGv4vtD9QVkEi8LBA+8osWRqmkIhFcNBo8b5EmQodIu4GFl+jWPKooeHLRYBQrYgQkwQIK20uLSBlRbFTauBWuY4vSg3stkkZF7CCbi6i4lXOnpjFZNxGu+Og2nNw5Dho0hoI58rodUkQUydHggPBBdMgsqp0DWnLQJ5yqjoOPrlf4mynnUYTdacPJSTzc6aGxVQcr0/lMZ20EdEV9HwfpU4fxVYXR7UOW7jVOz3UnR4aXhddn0gQBT5ZufF+okNRdd7XhlozqXwMae5TCpBRgYcgQOS/Oa0AkZ8oVFI8I8LfnLnC9lzCzo+vT4oCSw2QUjws5xJ4Z20BcdvCXr3Nc/zzvSIrE1XF5LBxWn+JEQLkJ6EF2jd7x7wu7tZaKJJSY5BhdcZOEq4ROj46DaoCXZvzFG6fTjC59NZcHnHTxH6ti3KHcoB89Gith1u2PHtJ5Ej6T3wbh+Hw2mMrTk2BHdVgRgyoERMHjS4+3TzkPKWa02MCRKzb00qqs1bw874THH/fuALjCpyuwJgAGc+JZ1qBIQEiJOAudSaFgW1m4MEicKRSQXVrC/X7t9Hc/AZu5QC614fu00OfkJmy5Dm8ENEBP1IBQjf+hgHbiuP1q6/jr//mr/HOe+9gamoK8Xj8wXMeEyDPdB48jQ8fEyBPXsVRAkTc98ob3pO/n/QbxgTIk1buu79vTIB89xqOP+HZVYCDZT2Pc0B+8+tf48MPP8SXX37J4ehDi4WHf/95ChDxaClAK9cw0YrYMGbmMfH6W7AXVqBkcvAsGz32Oxfh3dKmRfYwPrsz//4/edQYgzvEByHoGiJBgDgrGaJ4czaPlVwCBTuKo3YHv97cxY1yDXXXQ8eXIejU+ywsOIQFlqj9eT8hLnRGp/oo8Pb/s/eeTW6d6bXo2gkbOXWjc2I3k6hAZWnG9nG6VdfH155j/0b7frqnylUuu8r+4LKPx54ZjXIixdRk54icgR1urefdG0AnkpKoQAnQ9JDsRgMbb95rPWutkwBMCCMLsBQAkPT1JshNi5U/XJnGXC4plcFb1YZkXqiQbR09qYoNaK1nrgBR1yzgZ0CArAahvwwhj5omdisN/Nf6lgA+VddDj2dWsVpV1eRhugBVFxHXwXTUxguFCVwt5HEpCEP/YOsQt4+q2Gx0UOt7gGFBPNYl4LgP2+tiKZPAW8vzWOL7Whb2aw387uEW7pWrKPtAh59dsgEUASL7vaZyK1Rl/jDZQhEgQQg6PdPPCUE/aLahEST/miHoO6ECpKwIkC5Bu2cWgs7+oFzBQ0wHJi0NV3NpqcSfTSfRdz1RK/z3+o7YnrCSmNdv0bYoGceVmQkJIc7YOmKGurcIdT4y7kSFpDInHEDItd1aE1/uHGOn0pAq4h7fXtqTVdln54HMPSGeCKSp+58wA4QEyCAEvRBkIBAYP2AIdBV3ylUcPVEBMjrzgnOcmPYMCRA1h5THvQSU095KB2xLV1+mCVMyanRong/N8WG66r5sJhXD9cUCsumkEMhbtQY+Esu5Jpo+VTFUVBjB66v7tPChAOTz14YTdj0MFed88F1MRSO4ns/iymQWq9M59FwHn23u406xgvV2G8W+K9fBmUSLLptV9x4k8PvKRA6rkxksTqQkfPq9R3tC1JCIpJqKodXKskzNYQKwYdqFUEYif1H7COesbZiwGQgvGR4aTEODRv80nYAvENGAhKEhb5gSEH9tZgKaoeMereiKlRMESMI0MRNTGSdvXZqDaZr4cq+Irw4rYvNFoLcvBAhVSkNrJTViVKNeTICEa4tSlpEAWUkl8MbiDBYZ1mxb2Kk18J8PtrFeqUn7CTUWjNfhq4flAGoFfVoFCK/taSywOqK+ebwF1jdVgIQECO/qJ3QX1ybS+GVAgOwUq7hTrOOjYh27nE8AUqaGJVvHi5O0XlIESKPtoNpzUXQctEKAPFgTBiN5JMA9+NFI32hir2cZGiKcXwZQanVxa78q+xOzV5qOIx3J3KG45mMqHsXaRA5L2RRmUlHEbUus6Fo9F1Wu/62OkNvVbhulfgv1fg+dvosWv3o+eh5VDJbMQWUNN7SiC4W1py2wTtEdwUY88t3BHFYWcUKzSF4SP5cuX7ZB1ZwJSw8ySkgY6prkKqU0D3PpOK4vTsOyLWxWG1IQ8NGusmY8TYBMBQoQEiCWqePzHUWAPKo2xQosJEBGV7rBXAgsMlVfKIKGBAizOqjKogLk5bm8EL4H9R4qXRYVUFEzfLUhAaLW/7OrljozyrrBzCiTOUDKEpHqllu7JWxVGqIA6ZMAOTVbL5pHP/zJcHwF4xYYt8CYABmPge+0BRQBwk1EHeeoACEBQr9S3gTa/T46R0c4vH8ftY376O3dg18/guX1ZTNThxt1iOfmEh6yn0SAEDCJx+KYmizgtddex1//9V/j5ZsvI5PJwI7aYwus77TXv5sXf5YEyM9NkXAeATLaBt9Ve4TEyHf1+t/NSHu+XnVMgDxf/fVzu1rOfX7t7e2J/dV7v/sdfv3rX2Njc/NbW2CFbclzRt8w0bBsmNPzmHjxZaRWLsOemoWfTIEADDMABueRJwR4D/vo+a6MOAN4BDAJTSVsH0h4jgQQvzxLz/gM5jJxlDod/J+NHdwuVsQvu8ngZ3q4B5DIkAC5mP4YvK/YdhCcUC2qwDX1kD/D5g2tIwLoLSRC1JnPF5uclUwM7y4VsDSRhsmMh1oLv13fwoNSDTVXESAhCBRSM6qa++JHWAA76ix+4tkDy1V15TzFstI67jmiOPijK4tYymfETH+zVMV/r2/jfrmGOgOzCaYyl0TUByEBorI3CIBnTR1L8TiuMfx5eRaWFcHdwxq+Oq7i9nENh62e+MjzYfkOon4fKa0vFiO/vLyMqUwK1Z6Dh+UqPtzew0atIWHKfQG7SYAoYFvBOk9PgCSiUWwUGxLK/skBK3dJgOjyJXZJqjBWVccGOQwxT1kYMQR5IZ+CZhkgASIKkJAACdRDj+uQQW+NjJcQmpI/g85Uo4oMhCuWNgWGKU9k8MuVebH9qTGr4riC9zYPsFFroqcrAJatEpOA7yhStinKIhICoeERSSK+hfj6B4QpS7ZIgNT6jlio1JhN4HkCpg5MYYLw7NO2VEp5oyiV0A/+tAUWLWAGFlj7T0uAjI7S4YwK28XTSNuoeWfwP9+UMcFcGcXHuJIDohHQDwgfywMsKipMC4vxhFRyX5vPQTd1CXKmhdKdUkUseqj8cGk7GKyptIUbBf+U7dpj5l1Qsy6ZGuB8cGU+LMRssYpiGDrVKeuHJSFAPi9XscswdKl2V/ZXJD+SHrCUSuLmAgH/JFKWgcNGE7/b2MN6hcSoho4U3ilVilSsB8oY9kOQJBn0pFISxixL7JPydhQFK4J0xELUNmFFDBiWDstUIHdU08ReLG2ZyCVsyYYheUkrujtHJRxTAaJpSFoW5hJxIUBeX56Brmv4dOcIXx2WhZyjXR5zqhTYOzL+BiqQswyICoMOyDf+TfNkjUz7HlYzSby1OIt5KqEsHZuVOv5zfRsPK7XABmwI6oarknrX0bXy/FUzBIPDn/I3zgtBbz8hA4S/xwyQeUvD9SAE/dsQIFQgJTRgQhsSINmYDRIgd4s1fFRsYKfdExI4bWpYiRqiACEhlYlGsV9qYq/exn6bFkmOEERqT1BJIIOtStbVk21D8F+ymgb2glyXfNSZQ9PoSP82XVrmKUJUCDiqngwDSTuCQszGQiKK6YSNHG357IgQ27TL8nwPrX4fRZIgrRbK9SaO6i3s1VuodF20Yai8EE0pQdR/w54cAPzBuDq5UoS7cLg/q81ORhX3KA1iD0jVWCpqIx21RVWTsm1RVcRMRYJwPJMUEKWm7yNrmyikbQkF595866iCjwILLOiRgQWWyrJSFlgkQMyAAKFihiTrkwgQrm2hUirci5jXMRWzcW0iixcKWbwwkxFy+8FhFQf1tqjWeiR6g81kcPwYkI3DlUv1s2pNRV6zgMQTirkHHdWug71aG+VuDy3fhRPgVcM5NTid/tyO/OPPO26B56IFxgTIc9FNz+9FqgOTqvxQvqOKAGHFT8TpIdLuoL2/j73bt1HbfACvtAm9VZEbxJAAkQN6QIBww5Nja3ATdl4Iegi4kOxYWVrBW2++JRZYL7zwAqKxqFTgnKlYf75xjud3gHyNKx8TIF+jsU49NRzvFxES3xVBMSZAvnmfPe1vjgmQp22p8fN+qBbg+lIsFnH37l38/ve/x7/+y7/g3v374Jr+NGvP4xQg6uaXXv0GmqyYn5xG5up1pC5dRnJhGXo2h7ZuoC9WLyNVko+Fxn8aN68nCRD1mXjUIShKEDHqMTQ3guuFjITRXimk0XL6+M3mHm4dl7HfaouFDEEWkiCEb0ICZKi3ODuqlIFG6M+tbEJCUmMIu6hznLLXGMAMg14Jj2QEi0g6LCZtvDWfx6VCFul0CketDn73YAt3j6so9T10WBVDuCNUGYijzeMPdooAuZD+kOsi/CX+/FI57iEGDxnNx7V8Gn90dQkzmaRU6grgvrGLR5UGmtBlPOryFabGqlZRAJMrwc2TRhD+vLqIfCKBYquHB8UGPtopYqveluwJjn2qP6jUmIwAVycz+MXaIhKxqJALd4Lw3t1WG20xw6FCJ6jqD8Ab9c5s7yHko4BnZ6AAYf+LAsQOCJBDRYActBQBIqXvAZAskKBU3ZKc8RH3gEsZFYK8mE+xFFoRIOvbWC/V0SBQJwqQAZR47lI0JEDOEldDa6VQQ8Cciz5Shoa5KEPhmcUwj0w0gv1yA/eOyvhor4jtZhs9I6ySZgU2AWwCdswEUTHSITF3mgDhfYcUbkETS7M2FJA5DONV7alUHmfH0rkEiIwjB2ndx0xEhQA/HQHC+RfMrBPDOlR/hLOOFj6hBRZnqw7TpxGWIkA4TZgp4MCV54XhwVFWx0PHQjyOG5NksS5WAAAgAElEQVSTWM6nUcjGUOt28cnWIe4xR6FDgNiDxuyPgBTlpxajtaBCfqhbOH+3OQHCBveDnOOsip/QGU6dwtuX5pFPxFEmkVWu4v39I2w0WqJu8pj/QSsjAHlNx2o2jTcYfp6Mo93uYbNcxUd7h9hstNHWCBCPhqcrWzDDY4W7+mJ1e8yKCPFBGytmdGSiMWQjEWQMC3HThGEa0EUFQpzZlyp+CwBL6ZibRAKk0e/jq6MqvjoiiUUCpCNrB8HikAB5bXla1qSPtw/w1WEJG8zs6TlwTxAgyuJLWYoFYO2pZUytWwNzLuAUAcIsFRIgMHRsVOv4NYnISh1OQASqfTB8DbW+qfv0s1TIaC+OEtkhzE6F3okQ9MypEPRaQwoQRi0o+bujIegc/9+YABHCkiHoigChBZZSgNjYFQKkKgTIbkCAZEwdK7aJFzjvLs1Kv6/vV7BRqmOz2UK11xfFlmID2IOinQuUAIGV3UijCMku5LBSpVFN5PoeOo4nCkpmQTmilgrbnPsiW0NtVUnTwLQdwVQ8gkIihnwiKkRDMhoRZSFDxqku6Pa6aLU7OK43Rf242+zgoNNHzQG6NJLjXhPQ3iGddR4BMtibB8ZZLDRVs5bFBlwbYyRnIqbko6SjESFAOC/iEVvaKyLKsVAtRJpI2cXFPA/ZiIGptC2WXszEuSXr8DF2G10IAUKihhZYOhAqQN4eIUCepAAJm15lhAUWZMH7c5SFBAjX1WtTGbiugy82j7BZbqBKCyyXhKEa+2pXZ6+FJQJBXwdzQ2kDVWuqZ5D4Zv9q6Lg+Gj0qZD10g9c4y/qOgaUf6p5j/L7jFnhSC4wJkCe10Pjn364FTh20nKDih3LdSLcDq1FHc2sLu59/jvr2Q+jNY+i9BkzxPOYNTsjBDw9n4c3ceeSHui+jpNlDYbKAGy/cwNtvv40//7/+HJcvXxZbLEqczzzG+9S36+fv4befBQHCw2pIkH0Pl/yje4sxIfGj65LzgaAAqHoacHhMgDwfffpzv8parYbt7W188MEH+Kd/+ifcunULnU4HjuM8BVAdgHzDlM5Bc4qqw9cEZGixEjKbR3x5FalLa8hevgJzooC2aYnNSFiFPUyLuKhXhjWuz3e/na7EZguo9hIvb5+hoQZWMnG8OJnG23MTgnN/tH+EL49K4hvPMNKOYQmgz4pvgsKWeP6HENrJFpLzmYBBClggUC4qXrEVUs/lzxWxEBAyoSf/qChEYRRBCKmLuXgEr05lcGUqi7lCHo2egw8e7eLOYRm7zS7q9LbQTPgCzp5SmFzQiY8jQAT2CCr7nQAqYX5HRkLD6SGfxR+sLSCdsLFRIfBZwse7R9iud9DVTDgawaugMliVnA6+CGqxYjslypYk3lyaw2Iug4huYbfGLJADCUNnBovrsRjIRd42sEx7kUIWNxempHE+3jkWouphraEqyVlFThhsxKIsNPY4AUxLu48SIDquTWbxztoCklSAHNfFoufTgyKUBZYiQBgcy0p6EgDSPQTMfAgBwsrzdy/NSG4EZRXbtcaQAKFFWaAROJd3DK83KJgK5+eQrlEZPgQRFVhFQJLt0kfe0nApGcMLVNIsTcM2DKwflGRcfMGw7g4r7FUgfGjuwzEeKh+GR//hXFEFV8OrkFrwwA6LbkmqN/mXkRsHKc46SaaFz1F138MQ9DADZNYaVkBLCPpjFSDK61/e5TQgPvyJugYBbtV8k7hkqoKCvBK2X19ssvilFBgkGNMEJE0da9k0XpufQy6RQK3vioLgs50DbNVpfcXq5wA4DHKVgml6QkPwePXHcDKqyPlAWSUh3ipb541FZrlkYEUs7NSb+O+NHakmbzqahEGTAMmS+IqYuDKRwWurC4hYUTw4rOH+cQV3y2Ucdrvo6SRuA3BfQFJPkR+umlMWyUzbxkw6jZlMBoVsCul4VCrb2cj9no9Oz0O710e730Pb6aHn9MXSkWBxXNcwnY7h6mxeyAbabt3j+x+XJMtBCBDLwmwiNlCA8HI+2j6QAPSNegNlEiC6ArA5RkT1Nqg9P7VwnWlYRd0x9D4SrCcMgBYCJJuBZupi0fOb9S1Rm4gV5MCeTAHYQogF3xPL6UEGycW3yYOVPyCjYr4rFoVUgJEQZoD3RqWG32/tCMnTFbLsYgssIQC/YQg628vydckACQmQdwMCZKdYwb0iM0Bq2KOiDjpIgCzZFl6g8mR1FpahS/g2Cb779ab0R5BwEWQCDef0YP8aUTIO1gBplGB18pmPQ+IisBwL1W/B/A1XEP5JQpY2fDFaS5mGtAO/EnZElGqFuI3puCXh3ilLF3u/vVYH65U6vjwoYZs5N4EC0gzGz5D4D3pqRAEilI4o09S1CmXuO6Lk4TqQtSxMJ1OYTacxm8sgE4/CNBi8DnQcH92+i47D+dCXedHpO+g6nFMuEk4fc4F1XsSOYKvaxJ1iFR+SAGmSAFEh6CEBEipASIDQAuuLbWWB9bDWRDGwwOKZ47yROHQHCbgq+SweJmMRXM1nRFlyZSaDbr+PDx7sYv24hkrPQ4cCnYDM5wyQftJc0sEDgjkc37ILBNaaIdUdHmC4D/RJbjFDSM4zJwPawx0/XB+f73Pk+OrHLfDTa4ExAfLT69Mf1ycaOanz7EYChMc8ht5F2i3o5RIaG4+w99mnaO1uwujVYLodCUmXmpGRihR1QxrcRp5DWIQ2PwQNGbw6NzuHt996G++88w5++ctfYml5KfBkPu+Xf1zNNr6asy3wLAgQOXCaJqLRKGzbBm86zyXEnqMOuBAkD3M+zjs+nlMZ+6Rq2dGXeRpg/vTbXvT6o9Xd7OPRqvBwTocS8/Df33f3fJPPG17jYLW5gNTg5yUI3O120W630e8zpjK4RToH8D392ccEyPc9Gsbv901aoNVqoXh8jI8/+QT/+I//KDkg1WpVxv2T1p7HZoCIt70iQDq0ZklmYE7PIXlpFYUbL8KemUXHstE3CHeFtZFPqnj46RAg6kZ8FEpWwL6qZfWQNnXMxkwhQP7H0jTStik2TrRy+eKAFfQdNHQTXfrUB7CwIkBOwL8nhgSVHQQECC7w3VnRLBWb4boW1NWKaCOoPB2trQ0KnOXZmlhGeVItei2rrGSuzk8LoP2VhKaWBRw9JtCtWWLNI0qFp0AeBuPq1IAOoW113uTYCipcfQcFy8BqMoYbhSxeW5qBYWr4/PAIt45KuH1UwUGLnv7Km13lfzBbIFjPg/bQNOVXHvX6WEjG8MqsCjWfTadQ6fTx20eHuHNcQ7HbQdftIwIX04kobkzlJSPhUj6NRpfP28Pt4yr2Ol3UHFb+q8p8EhPqEcI2oRVWcCFh5f0ZBciCVPuSAGFQ86f7RRy0OkKAEDQiASIkRPD6BLJIgCREATK0wPItA9u1On5HBQhDwxmCLhkLF6wcIZl2SqE1HLUcT+q9FcmgVBS218MM1R/5NK4Vsrg8k4frevhy+0DChx/UWjjuu3ANAswhwRESUUHrDAaK+vmwNn4Ig8koDffvxyx+Ulxz4ufKAus8AkQyQKyhAkRC0J+KADkbORK2SUjAhGHuYQFZmNnDDuC8ZBg0yQ/+nSHkrODn/FpLxXF5Iour0wVomol7R8y0oP1VWTJJHENVsofzK1xXTq6WF6+to20TVqIHXmpCSNhuD3NxGy9PTeBSIYepiaxYzPzu4TbuHVVR6jjouQT7fUzaJi6nYrgymcO1hWn0PB0fbRzjznEVO+0GKg7noVL+8IpUnqQnX6bnSHZMNmJiOhHHUi6PQjqJZCwq9wM9l1kLDqptF7WOg3q3h2a3i1avh16/D88hgcJAbQ1L+RReX5lBNBrBerkmVmFUH5EAYaYDM0Bm42EGyAx0Q8cnO4e4fVzCerWuFCABcSsqjBHy40xLniJAwgp2klm0lSaheimdwFsLilC1LBM71aYQIA/LdXQ0KiWHSQd8fc6rLonNgfVbaC10dqCf2RWZLwMfigBR83/2axAgoQXWMyFAqCDSXFyZSOPdy0tI0wKrVBH7tk+Ldey1WKevI6UbWIiYuD6Zxhurc4hYBr5iJkuxgq9qDRx3FAEyMMYTsiBQvI3sX8qGbPgIM2WCVHS10suaMZJNNViPQyoz0BcEFpChWJC/FTMtIUBojbWYiGAhYWM+obJCSOztNFr4dPcY90vMN3HQ6HuiNpT/BgvtkABRO60iaTn35VNpnA/Ml3KQ0H1kLQPT8TiWsjlMptJIxmIwg/nQ7juod/qod/uo97po9vpokRTsKQLEcByknD5Wcgm8eXkRqWRcLKKowPlw/xh7zS58nUo0FYJOBSQJECo13pEQ9CEBsl5r4phWg0EI+nkjUXJhByH0ymSQmNFEVIWgX6ECZD4nRM1793dw75B5Ow5aLuCzCJYKFiEvfPQ0F06QnxS+l6waQhzzfBlai6n+UkopFlMqS8iBI4kaKGcu90mnzW9ynh7/zrgFxi3w7VpgTIB8u/Yb//ZTt4By0uTBW+TOcGE26nAP99F4tI6jL75A52AHltOC4XUJY6iaqVOSXG4kw9uXkcMHN/4gwC4kQFaWV/Bnf/pneOedd/HKKy9jemZawrrkcHB6jxrvUE/dkz/UE58VAZJMJjE3NwcCx/l8HrFYTKpUv85j+OzgIHv6xuTUnf6zGl7h21yU33ECKDxBgJwERAbe6KEsO5g/g8PfELU/eTs/Ep4u73W63YLPfR6g+TgCJOzbXq8nBAAJTL4+b0ZJWJGo4p/8t5AhX6ezvuVzRVF2KjT+SS85+lnPI0AGKiRW3/X6aDQbOD46xtbWloDCX0elNCZAntQb45//GFqAREe9XscXX3whChDmgTAIvdlsPhMChNWdXVqeRBNwMnkkV1Yxd/M1xBcW0LFj4rNO0DzQQDyhSX5aBMhJqmL0XOULEJg3gev5JP7H6hxmU3HUun08KlXx4eYe1qtNVGCgBUOFSQchxKGO9vRazJ2GFaYkP1jwImA187xHgL3wDKdyFM6Gjw5bX0HHJAtUxbcuBMCrlxaRisWwX2ti/biCz/cOsN1oowlzcI0KTAoIgFCxEO5PIUxxCrAOr2uwvwZHRVZ58hpSroOlmI2bUxO4NpXDpakMmq6D97f2RDGzUWuh3HNF/SEEyAkwSg25IYDvwvb6mIpauCIVqzlcmy3A8XV8vEMbnQq2qjW0eh1EDWCJSpHFGazkM0hYFg7rKuvgbqmGYt+TsOcQaA+tkkII/wQIz4sYECBhCHqoAJlXBMhRQICIAqQjAc9flwDZqtXx3sMdscBiSD2DYy/ct88hQMLeG5x5RqAlpVpQioHFZBQ35wq4NJHBZDqOaquNjx7tCPC213VRpSWNrirQh49TB7ZAeRLanYwuDvJbT7BSC58/eq3yvSADZECACJjG8axC0Gcjhlia0QP/2RIg6oqU3dpw9qu5ScuaUJ3lwab6g8B5Ko435qewnM8iEbNRanbx8eYh1kkudvtoUI0UEGDDzztKUQ3n20XU6PDeLTg3y6+r7xKIjbh9TEQMrKbjWCvkcHlhVgD7z7b2ZT5s1ltodvuI+j7mkzHcnJ7A2kQWhUwK5VYf7z3cl4r/ottD0/fQ57iV7A+VJUTSgjQ4K91ZKb6az2IxS/VHUoDO42oLxWYbpXZHrJBqroeW60luAD3+eU5lWDz7UCzDdA2r+TTeWZ1DIhoRkuF+iQRIBcfNNhwPiJuGBLVfm8rK8wi4k1j+6riEe8xU6fSEuFXrhTrbhhTFoHUHwzWg6NSgHKwlrF63tDAEPY435mawkssiGbOxX2/hP+9vCandIgEyMCNUrgpsn74Q1ioxKCSqz5urz5oAWRjJAPnWCpARAuTty4tIx6LYJQFSrOGz4yr2qQBhVoiuY9bQZd69uTqPeDSCRwyuL1XxRaWKg3Yfvm/Cpw3W4B4qpPrUZApx7tG7qmCnCWSOo0ToUG86NMEK94LhPA02B1lqJFslUIQwpyiheShEdCzGI1jIpjA/NQFHM/CgWJeME5LgJCilwGPEAjKch0MCPihMkDwLZcXI+UACtBC1sJJLYzGbwVwuIzqk/Wobx42WrKmNXg8dxxVrK345onKBKLL49wjtr9w+1nJJvHNlGdlkHPu1thCotCKkZZdv0DjuYgLky+0jIa5HCRDJGTp1Wguz3MS6SzohWFfhIR+xsJpO4GohjRcWJ9DzXLz/cF8yrZgDU+NmbgSZKaLw9JQCROOqGKxQI0pEUQMGBEhYpBG+52D1GhS3hcrAkyvg4xORfgyn8/E1jFvg59cCYwLk59fn3/snVocERYCQbedBlzcuWq2C7s4Wmg8foPzVbfSP9mB6XZG1K/VHaFgxWpV1PgHCdyAwOgwjA65cvoq//Mu/xDtvv4O1y2vIT+SGQMuYAPnex8G3fcNnRYAQMH7llVdw9epVLC4uglkx3/zxdATIN3/983/zdEX0uf8eAXfUz9XNk7qfV0TgCSJkQF6E73k+XBGC8xepIk6A/08BHISWdVRBkAzoO31RRJxHgFj0xD3Pwu5ZN/Do64We34PE3CeQZSMg26Alw3YILNhE5RKwsFR9lIolPHjwQOyBdra3hQAKSZcnfbQxAfKkFhr//MfQApzTtLz66quv8K//+q94//338fDhQ1QqlcFadNF1Pl4BQnCL5wuVu9C1ougk0ogvrWDh9TeRWFpGL56AY9EkRNmMXKxdOL32fZ9U63fRS6OQVVg+oqyL1KnMh635SGouVjMJ/GJ5GpdyaUQtE0eNFj7cVIDiQc9D1YVYOxEwI5h41g1dXf95BEjo131a5TEQCAf7U4BlBNemrpPECe054rS90Ty5vjdXFzGdScPxfOxWa/h0i6HHdRy7Plryosp6akiAqGsbZGE9hgDh8wZrb2jlRcDT95D3PVxOJfH24ixWJjNIJmwctlr4zaMdCWs+6hAoZoVtoMQYaF5O9i1Xf4JPEa+PnKULmMvw55vLc7AtG+vHTdw/LuPe4RHqnQ6SBIUnspJxMZVKoNXpY6NUw0e7B3hUa6LmMqMiVBqEIMywPn/UBkvG/hkCxJAMGFbihgTI3cACa/9rEiDz+RRCBcgoAaKsky6YeSHgNKIACceSUjMMDadUiLiLBD3/TQ2r2SReW5zGTDYpBU671To+eLQj1fhlT5PxQBukYf5J+MojffIYAuT0uDnnt89M3AERMkKAhOTKaAg6CRC2+zcjQE6W4QxVIGEjj4C2wVNDazhRXgV2UPTin7ZMXM2n8ebyLCYScVS7PWyU6/hs+xDb1RZaYM5AqMAZftxRZZlaTx5PHJ9PgKgWZZ9SmcFsFFaGr05m8fKlRVFqbxSreHBcxlfFMqqtDuK+hpVsSqzjFrJped+9ahPvPzrAw2oDDXjokOgRAkRh0lyzJPeI652hYSGdxEuzU5jLJAVsrjU7Yp22U2nguNtFte8En1tZ3HDdC+2pLNq+MQBdY2ZJGn+wOodUzJacjQfFGu4eDwkQhl1P2RFRKL27Ood41BKShAq7W4fM2OmKPaOHwMAoyBs6odsbOXKG+QWq1dR/SgHiIem7WBJiqCDkTiGVFCLm/9zfxt1SFQ3fV7lC/CRig6ioFicA9cP5OdSInN2TTszhb6kAebYEiMoAuTyRgiJAbOyWqF6q4fMRAiSmaSjokH57a20BmUQUB7Um7ldq+PiohJ1mF45vwBMCJLRXUnOKyr3z5v8oYR/2yujzhmZ6A5pk0LAn7iYkKF3NIqo5DI45WoG7faQ1H7O2jsv5DF5enkOSmVFtB/dLNXywc4jtWlNyukKVa7DjBfueWn1kbw4UIDLn4CIKHxndx2IqgRfnCpjNpCSEvdzq4dZ+WSzUqu2OhLEL6cH7oWA+CDEuqjIg6rvIeQ6u5FL4xZVl5JNxHNTaosAJCRCPBIh2kgBh/hgtsKgAIQFCovPBiALkIgIkJD1UhyjyjgRnzjSEKKKy5ObKFGAwc+dI1JnrYnHmQq6DSWiy7rNQgxQiW0ZZBw7XMqUu5vNCHU9ogzY6M9gGMlRO3RqGxMeYADm7joy/M26BH7oFxgTID90DP/H3H1ZEqWqVkACJuz2gcozWxkO0Ht5H88E9OMUjGCQ/fEdt+iO1mkNZ+sUESLj7GLQ4sqO48eIN/OqvfoU333oLCwvzSGfSoyf3ky3/vOMcP/FxxI/3rAiQ1dVV/Pmf/zneeedt3LjxIgqFwnPbehcRIXImDBQa6mB28mR2hvyQ031w8BvMhcdPigsJkJHWfAJVoM6uJGr4xUpNzx1YYPF7oxZYhq6Dc5sk5/f+GK0UfpJa6ClJn7D96o069vf2hfygNRCzEUIVzNN8zjEB8jStNH7OD9kCIclJYm99fR3//u//LmHon3/+OY6Ojp4BAaLcrFkV2TNttKMJxBaXMff6m0gur6CfSsO1abxJAmRQxzdQgp42rhnCtM/7weA0ASIr7gkChH76Mc3FfMLGy4UcrkxmsDyREquZW3sl3Dmq4kGlgaOug7ZGG6wQyFZamtOPEK4OVSDStqGSd7jNjMAMqqJalLviZz+suBfAMQAuWbVNkGUhFccrC7O4NJlDPhmVAPIvtkjUVLDZ6qDSZ7jzqX4OII3Tl3vaAmtAEQ0UI4okgucipQGzhoHrExkJaS5kkmi4Lh6Uqvjd5o5UfxNsJ9BPMo5ATwilnG0j9oGyraH1yISlYzWfwevLDH9OotruY7NUxhdbO6i12sjGY1gt5PHGyhziEQsPD6uSdXC7WMZ+u4sOQ+oHY5vNHQb3Kijn2xAgVIAw3+DxChAflzIpscD5VgRIkC8RZq9wDIlfvabuBwhyMcPBclzkTBNL8bgAy68sFZCM2zhsdkURREKMgGBDVGFUf5y0jTpzxHlKAuSJa+jIdAjnQai+eTYESADAyvucJECGtNcoWj68AxtQnsHvcl7ZniPg/FouIwTctemc3KfdOigJcLlRaaDU6cuYZg6OKk9XaPmToODz2mp0nT19NiR0y9WFq3QKLpZyKVF6TaRT6PT62CpX8fHOHkr1JtKGhZV8Fm+uLiAbi6FYa+HRcQ1f7Bex1+ygowN9sWwLCZAg4Nn3kDR0yVPgfHt1aQbJiIWDUg3bpRo2SlUctrtoSOC9IgZInvFPkqJCpASWfnEAGU0T4uiPVhcEcCcBQkCatnxHrY7kA9i6jgnTFMXBu6vzArjvNlq4Vyzj090D7NRb6NEyD6ayXpLzo5q/4XoVHjlV8weDTBpQESCcI2w7OivMxWxcn8zjSj4nbVTr9PHr9W0haMuug5aEdCujLWbDKFu0UXu4UaD/VC8NrJqClf9bESAaFiwd15nF8a0zQAwkNR/5EQKEhNRumcRZDV+QAGn2ZO+yNSCn+VjNpfDW6jwKqQSavR4elWt4b/cQj2otdHxDlHiK0gvsIk+LK8I9JegH6a6QrA0Jx2CWDArNwgK0p7hHUttgoELxSMA7yKAvGTk3F+cwk8vANy1s1pr47cMdyXhh6ah4Z5xjgRXubSFpxh6n7RzJwELEwFo+jddXZmU+kDh6WKrjdrEhihia8tLOjXNAFSkEThoBG8bxx3mb9/qKALm8jHwigcNaCw8CAoTz0n1GBIiS4VDZFa5CSs3EQgkhdE0qGtN45/I8orEI7hxX8NVxBbeOSzig4kqniR4JEKUuCcmPoXJyiDjJTAlsVmU0DOadIsVknR8QIKPnocGKO5hdT9w/xk8Yt8C4Bb63FhgTIN9bU/8832iUAFGVB8p/Ne504BcPUF+/KwRIf+MhvEpJbgrlOOZ7clM8rNhTG8twEz/ZnqNV6VHbRiabxc2bN/Grv/5feP211zBZmEQ8wSNr8Dh9+n7ecY6fwfB6VgTI9evX8b9+9Sv88Z/8MW7efBUzMzNPtGD5sTbvRVZYcr3hYTX4M3zuaI7GEAg4OwGe5Mv/xDZ5TAbJGUBo1GLq1M1D+FyxuKP9VXgT/sQLeIZPeBLpccFbPY4ACvuDllcMh/6v//ov/P3f/7/4+OOP0et1RQXyNI8xAfI0rTR+zg/ZAqP7M8f6e++9J18kQfjvJz0eqwAJMiR4Q8zK+54RQduKwZ5fxPSrr0sWiJfLwYsllNd6UP0qwPAFa83PiQBhi9hwBRRcScUFqHtpbgLxiCke3uvFGm4dFLFVb4sKpCMl1epreCo7fbQKI1ZDuEX9XJ4fHOKkypXWUpomICFftuu56AfZIewaPkcpQHyYDC/2XBRitvj+XynksDaVk9D2DQa2H5dxt1QRQqDr65IJM2o9pEp4T17neQSIwocVScTXZm02bYKYOXApmRTA/cWFKZgkIsp1fHVUxqf7R9httIWAE5u1gQ3J+bZP6rOpAFpb85DUPLG4en1hDvOZNCzDwDGVLQ83UWu3kU+nsTSZwwvzU3A94NOtQ9xhiHKjhVLfCcLPR3zrzyFARomQoQLEUYCRRcCIChBmgETFAkspQI7FAuvpCJAwAyQtCpDTFliPV4CogTGosxVvdWWhxoDnIAEk6AtfQtdnozFcn8jjciGL5am0kBx3j1T+Ar8OWwyjJzFE5UJQ2xsMgZMEiALThiP0W5yFTv2qgNNBT19EgIQWWNFBBkgFd8o1sbRhYLWqmDYkPDgE6NTlniVARr+rPP7Vd8JnhvNPWTj5AuAvpuJ4caaApXwauXgEpVYbv9/aFyCfmRtNWl8NQNWTFsJflzg++/yhzkHmg6byCGgNNxcQnYv5DJJ2BMeNBt5/tIFirYlcJIrlibxUwpuGift7RTxghXe5jmKXofe6kB8qr0TNZ2Z/qJBnA3OJGC6L4mpG6PAvN/fx4LCM7QYt7BzJO3J41hTLLwgAzPvX0P6K2QO8m8zqOq7lM/gfa/NIR21RobHdODdJgNBuytI0ZHUNa7kU3lkmcZoQ4vRRuYoPNnclJJz2giTndc1UK4OM+fMJkHCmCPYcKOc8ndpGDzG4mOQ6nkni6kQeN6an0Hd9vL+5jzvFMsJjICIAACAASURBVPZabVQdZ0CWGj7fT61XQ0JLZUOEfTV6jyGW1JpSJ6h7jG+TAXI+AcIMl/v1Do4kBJttMRqePlS9hMowFYJ+kgB5K1CA7AQEyK0jWmB1ZU8wNV8s35YzSclwms+mJOR7t9bAbzf3cL/cQH2gqFPjnZ9X8jVOzW+VExEWmBGvCJplRNGoiIzR9eUCFdzIIUi1eUg2qvewvD5ibhsLSRuvLcxiYSInmAb3nf96sCWERfcpCJCwhJRrgOW7Ego/E43gaiGLN9bmoGs+PtvYwa2DCu7Xeyj1lWWUr3N/UZovlTUylPNxvMbgIO85uBoQILlE/AQBQgssz4jIABoNQf8mCpBwLZUDXJDTpYollFI0p3m4mk/hF2vzyNGKq93B/XIFnwRWmR1mhZFwDALOh6qdsFRgeLJR6lU1BocI1Egh7igJIirM0cew9OBJZ9zxz8ctMG6B77cFxgTI99veP7t3U8v/UHrJmxnT6yHea8E92kX17pdoP7oPf2cLqFUHYZ1KATIKQzw9AUJp6OzsLF5/4w381f/zV3jppZeRzqRESn0m+yPskTEB8qMfm8+MALl2DX/zN3+DP/6TPxGSjATIT+FxkSIj/GyjBMjTfN7vkwA5dWZU91anJuuoXdfTXP+P/TmnCZBf//rX+Pu///uAAOmNCZAfeweOr++pW2B0bTo8PJQcEFpg/cd//IfYYIWWdxetYRcRIGFtO2+o1ZqhSwB1y4zCnJnHxEuvILG6BmN6Gkik4NJrnZD64GY2uJE9Q3CeBCye+oP+6J54HrB7UgFCAoQqkCQrlS1LKmNfW5jEbCYuQaGHjaZY4dDLe7fFsG0fPgERVqeeUTmM3v4HNfC0zAjaRe0pQQYJvfQ9HzHDRC4eE2Vf3emh6fbR9T3Ji+P/FMClvOl9VnATsIlFsDaRwc3FGUwmYuj0etgpV/DZ9p4AihVPQ9vXpdJZzqBC2iggKrxCBasHu8wgay4Ia+f7kXAhqKjRIgRYziTw8vw0ViazyKfiKHe7+HDrUCpLSQ5Ves4gY2ZoPhWcW885X6p3Zt23JwQUQdlXpiaxls9iLptAq9XGF+sbaHS6mJzIoZDLYiablpD09x7uSsbFUb+Phsf2JYgZjuuzCpAT5EeQHaAJ5Ho6A+QsAbLfagO6cVIBEvQNVQQqBJ0KkJMEiApBpxUVM0CUMmb0TH9yzw9/EtRb09JuQICQ2nBUWC+VOLqGCdPGajaD1xcUgKmbBg4bbXy6fSCZFazirzueVESrfvYCjuN0bPepG4CAuHpMWsljZ/jwzDSgKgIqahhtzXsbBrirDBClDKAF1kkChJ7+vVMEiFLRy8noPB+WkVNT8KygQnkk84fgdTC2M4aB+aiNKxMZvLw4JQqGaruLh6UaPt47xGa9iZZH8F8gT5nrw2H8pBumi35+tvJsWCetlD50AGC+y1QsgqsTGSEqVgo5tLodfPjgISqNJiZjKczmclieKaDtuPjk0R4eHCvykxZ0vhCqSt0QkkCKAFFE73IqIcTZ9XkSBC4+WN8W1cZ+p4e6Q9WHSU9lGLpqca5FQoBwPZJ1y0NC05E3TVybyOAPaYEVtfGgrELjSTaItRVoM+Uj4Xvynm8uzGIxn4UVs7DXaOL3D7eFMKk4vpC2Oucw1yhhGkYIrpECIZkhoR2XrFsc2wzAVjkgaUsXVc+ViRzeXFqAbVqSSXKXBPFxSYg1hmh7Gi23GEod2kIqslrUJwEBw/VWFS+oYS+WTMGXKiCg8oQh6N4gBJ15Kh3Xx0alhvdJ8NQaEr4uysERi7u0oQcKkPQJBQgJkHv1No77rgpsF8tF9bvhfQHbRxF8Ss9JAiQRZIDQAosECBUgJEDWj2sgAcL+6JFMBMkrrrdR3JjOY3kig2lmyLS7klnEdfW456Lh0fpMEZC6rqjZ0AZpsIrIFqXU63zwebxKj+0W6O7YTkIYBcopeaL8PTiziO2Vat9w1gx7PmgzEk0eicEW5pM2bs5NY1EIkAT2m2389/q2IkC45z1BARJC97J2e1TS6aIaujKVxaurs3B8F7+7/0gso7Y7QM0lmagyMxSZo/bkwclCximJBwcTJEDyKbx7eRm5ZAIHVVo50gLrGLvNLlwhQEjoBkoN28CAADF0fLlzNgOEBQWjbTNsKTX+1JhQ/8fdnsUKVJCtZuJ4a2Eas9kUPFPHdr2OD6jUrNRRg4Gez5FgKiXJYJkIDVKHRqlCfgRjNzw8hOcGed/ADmw0yWxIOKuVeGyB9aM7GI8vaNwCGBMg40HwnbZAuPQPbjY1F6bbRazbhLO/idLtz9B5dB/m4S60ZlNZB8hmc9Kp+0kWWKMVptlsFqtrq3jrzbfxF//3X4AV/7FYFKbFze6Cj/uk8/x32krjF3+aFngWBAjHCcfD3/7t3+JP/pgKkJuY/okQIE/ThuPn/LhagOOxVqtJ+DkJkL/7u78TAmRsgfXj6qfx1Xy7FhglX8vlspAeJED+5V/+BXfu3EGv93jC78kEiCqY4Nmhr5loGVHohRmkr7+A+Ooa7IUF6JkcXC0iwI+goQNA5axF4M9JAUIYgF82NMQ1A/OJKF6azmB1MomZbAI918H6URkP6MNfamC/zYBhBWjLWW1AgqgxcrIuXVlb8fwXwKhg9bTY72gGEqaFbCyK6UxCyJaDZhvFThvVfhdtl4ZYCmwxgxclzmRpQFpCweN4Za6A5VwK2aiNZqeDO/uHosrYbvdR7HpoOz76Ak4FIEcARAUwn1IYBK+t7G0Aw1M2SwT2bUNDLmJgIWZhdSItCoxsKo6O62CjUsf7WwfSJpW+j7Z8yJNQx+DcegEBIqBqYP0zZVu4nk7hhckcrs9MwPBcPNjaRbvfRy6fRTyZgGXZ2K218LuNXQFb676PjgQZK7XLECQ8aYEVVswOoRj1vtRHJAMFCK1o3llbRFIUIA0BhD8RBcjFBAjBdNv3TxIgE2nAMrBdbQgB8qBcQ8PXAwLk7AFcmuaEBZXKJ2DugiOV6K4QBlGCuzowaUewkExJxsH1mUnE7AgOGx08KtXwxe4RdupNAS+ZiULQVbWEugM5/zFCEg7yu77+DYECB0dA2kFCgyJmwz7gvY0KQQdmIuZIBoiFu/tlsZy7W67iqNMV+yXOANMnWC3Q6gD4vehWJoSx5U/VuIF1k8B94pNvej6mojau5zO4MpnF6nRWlA53DsqSTXEvsIIiYEwAUs3xUVroSe3z9ARIcIWqh8TqjASRi3xEx3LCFmuuVxZnhKy7tbmFZquLiUQK2WQK6VQKx+0uPlzfxnqpKkRCJ1yT5LpDZDlUgFAhYQpZt0bLr7kC2q6D92gRdVTBQaePOglezRL1BwkQtp/EIwsJy7WB7QekTQtzCaWYe2tpCrZlSF7S3eOqZJWEgDv7O+o5mItF8VJhQqz7ZibTaPQdfLJ1IHkh280Oqn1PVdmLylm97+BxggBRFfiWpiPG3EvfR89Tujld9xDVfaQMDau5LN5dWcJEIing/qNSFZ/t7GOr3kRT5qMBTYsEqz/7N1wVXUWACPHhBWI/RQIYwVpPwF857I4SIAmxwBsSIHVFgFRJgOhCJnB9CmPe08xhoQVWIbTA0nFblG0hAeKgL2o6Auah9VAA3wsBQqJGVj1Yvo6ENswACQmQbSFAqgLmc9/qSdA8CRs1DlYyCaySZJstwPE1fLl7hHvHVWzWWij2+ujpXIc0IeepweLexVmgAPdgrot9r1pbTMNQJAiVK74nRUyqDYe2vUJgkaALbJ2V1e/ZlWkAoosCAYh4DqJ+GwupKF5dmMNcLgvTtrFTb+O3j3bEro6gPgmQ4QsOCXj+LRxVJJCEEPQ85A0dizEbV6eyeGV1Fn3fwW/uP8Ttoyr2uooA8Xlmkvk0ejIKSB8xk/KQMYA5y8DViTReo5VW1MZepSmZHh/tH0u2ihAg0o4e2P/M+lH7zpzk8IwSIMWeg74QdedZHofnt5ASVkSUsvVSSqiFuI1XSJ7mM5jIJVHtdvHx9h7uF6vY7zpoOFxvlAIqLK4T3nEkJU4IT+HZSGKREFXP5SeX8HdPmWeFis+zVMeYAPl2dw7j3x63wHfXAmMC5Ltr2/ErB9x3eOuhNgoXptNBrF1Db/cRjj7/CL2NB4iWD2G02yJLlCONhDQOi2C+DgHCTIeXXnoJ77zzDv7sT/8Ma2trsCwLuhGEmp3XM086z4978wdvgTEB8oN3wfgCnnELjAmQZ9yg45f7UbbAKAHSaDRwsL+P9z/4AP/wD/8gapBuJ7B8u2AffjIBEt560q/dQIcezxMF2GuXhQBJrKzCyk/C1W25mfel+k9VYcot6s9YARJCmyYMWDCQsxgiquHKRAIvLRSQT0TRcRzs1Vq4fVjB/XIdmw2SFKzMP2tJKO0Z2kIEwCFbWSp1PVadAjFPQz4alyrWuXwKUxNR9HwP9w8bEr6816ihRhvAwGpDzDd8CLgjwe26i8mogZV0DFfyGbwwPYmUHUG51cFmtYnPj+t4VGnhuNVGu+/InJBQWYOgnwIw6Ovf1QgbqhdXHuKA5XowHQ8J3UQ+HsNiJoEbkyks5xKYzMTQ9Rw8KLKimp7iylu+69OBfwSoGVRvDwGo0YmpoGxWGCuAhHW7eUPDpYiFG/ksXl+ZQ9a2UCpX0fdcxJIJuKaJSs8TRcWH2wfYrDXQ1TRROYQAzGiVdAh8K8huCOuod+R8UQqQJEOnAy9+RYDEsHncwJ3DCj45OJIKYxiBAiQIE+dZnv8TIksIEC9QgMxh8QQBsj1QgCglwQUEiDSOArWURR2vTBEgVATQ/z5v6ViIRyX8eq0wgel0UsiPSqeHr/ZLQtDt1Joodx0J7Kb1ldA8MhYDS6FzK6BGF52QRv16NwRDq17Vy0PjN2mpwPBMEYZhiPuQAMkGIegW7pKAYLV+iQRIBwwAVoDhKAHCiv+w8vnsdYbER9jPMvYFqAaiElYMxKBjKZ3Em0vTWM6nEbMtHDVbeH9rTxQJtJFqOF6QZzMafnC2rb7ZhjM6DsJ+ItisQPjhuIRkbLxzaV7mw36xhH7fRTqWgGlFxPKHff7x5i62GH7uGwKaE6yUUS+Xq8YdtUBKAWJgOR0XBcgL89PoeT7e39jFV4cV7DbbqJOICBQgJBQIssv+QPLD9WB5bEMNU4kErkxNCnB8rZAUoJuvQbD9q2JlQIDwCmzPRZ7hzImoKFpeWppFxIrgUaku68in+0XsttrombQaItgeUmbDmPnwkwQDDHHDRD4alTnY6LTQcbvwdZYQuojAw1I6jbeWFrGUyyFqWzisN/ERLZ6oHOv20fSorlD7IVUgsl5onDWcecqGWggOw0DMtmGaJA80OK6Hbq8vf7JZqKkkoXApSwJkTgiQtutjs8KKexIgTSFAGNA9SNXwNQHAFyLKeu/NAAC/vaUUAPfqLVGA0IYsJHZH9UeEnUMlFL9vigUWCRBHQtDfuryA5EABogiQvXZPLPH4iMIRVV/B0nBJQsXnJVT8uNXDo2INn+0eYrvRRAsqS2ZIgCgihopCRYJA1B+8N+X+wjayIxaidkRUIM12C33HGYxDthdBdNq2cVhS+crnndouwi5WKwftwD1X1sC038VKLoU3Li1jMpNBs+9L9sd72wfYrrVUxlmgIlLz8iwBQmK5zykdZGpNGDpWolFcL1ABMiMk5O83tnFbLOH6qPapqBoSILK3B8oXfn5ZVzRgJmbjhTyzhDJYm0rD0DVsHiuLyA/3jwICxA7WM0XSzQgBkhYCJGLo+GInCEGvNkECxDEuIEBCwjw8vwl5qlZdznMaXE1GDFyJR4XgvTY/JSrB+4cl3Dsui2rzqNODp1lCOqr1W/Wtwp2GBbhiM+eS3DIRi0RhmlSHaaIca3a7sj8r1VagND2xIA4op2+2TI5/a9wC4xb4zlpgTIB8Z007fuFR7ltCCOWA5cLst2A3KuhurePgsw/R21xHol6ByRteqSXgwfWbEyBzc3N4++238e677+IPfvkHWFpaEvJDNrmLyqa+3v3OuHN/gBYYEyA/QKOP3/I7bYFzCZCPPlIKkKCq7EkXMM4AeVILjX/+Q7fAKAHS6XRQrVTw0Ucf4f/73/8bn3z8Cer1uqhAWDl5nvXekwgQdcOqQrkJGnYYKpvJQ19YQmx1DdmrVxGZnIFnxuDp1pgACUO+gzYLo14JvcU1D1mjj+V0FK/MT0o2AEO4e46HrUpdAK31ahPHrS66tClxXDieKxWRDEkdQM0MDg4GHo9eEU0pTFK0vLIsTCeTWJqcQC4ThxXXUep2cWevJpX8+4066gEBwpcI3cddAZ7UOTJh+igwPDyTxM3Zacxl0mL3Uu05QtIQED2oNcXWp0ffe2YZSNC6CnTtaz56vMbA0iMCDTFNRxya2NvkbFtA9oVsCpfyKWRiFjzfxUGjji8OjgQo3m51UO15CkiRq1QVpEOvoCcRIOpcTNAmBQ9zGnCd4bwrC5jPJOE7fZkTum2h0vfwsNyUCvMvjkrYZ8iyVOgr8EX50SuwN7SPVMBa8LMBCaKeQVRHKUB8zAgBksW7a4tIBQQIwdyPD46w9wQCJOp7ogBZzdICaw4L+TR8k576dbEWYrgwFUO0kr/IVjM8fiuLHAJSpoCOmqnBNoCUqaEQtbCYjGM+ncRsLi1AVLXbx1algVt7RVGc1Pou2p4vXv+SvTE48j8tEDW4khG7p6dYPaUyOvxd1boqWprgZgBiB/Y/BLfDCmiqfgjQvbk2L8Dp3f2SKG/ulSookgARANiAHhC2JD5CNX04z0KAP7xKoRCCz60URooAscWKyUfWMFGwo6Kgubk0jWwiKnOEmRQf7u5LqHKLCi9R0Kj0lbN139/8himomx9p1CFRpa5bqZNimossHKxlk3hnZQ4LqTj8fl9smCIRGy3Xx16DGUVV3N4/lvDzrkYiklkaasyPWpKxJSXzIKJjLhERIuLlxTkhRW8fFHH/qIKHpSpKtB4TUpFF71xrVBuy+p9rBImHTMTGVDKJ5XwOS7kklrM2HNcR9cJXRxXcLlYkc4KKA/YHs0eoUKDd0KVcGq8vzaGQTqHnepI98enuER7V6qi4Djo89wXDVVomsAE0dU2ygSKmCduykLSjyMVicB0Hu5USqp0W+nAhiS2eg+l4HC9OTWNtMo+FXAZ918O9w6JYnG3VWhJu33F1CftWzgv8nGrmiC2iriFqWkjEbKRTcQGQ230XtU4P5QaJZapOlD1hAi4uZRL45YoiQPgZNsu0wNrDRo0EiBmQ2UG/+Boyhob5AAB/Y3VWFABKAVLBvUZLbKhcKgAGrhDhOhaoPwKFkxAgMJAAMKE7uJxXBMjQAkuRUiRAOgTyoQlBFPddpOBgIR3Hi4uzmMllZVyVWj3c2jkUhV+x10XTcUUBxIfuBQRIUJxJSojjkaQG5288FkU0asOKWGj3+tgvl9HodIJ9QalfYhEL2UQcEdOA57ro9Rx0uj0hSlyqRkK6VsB9EvOe5OKkDGCaqpV8Bi8uLSAajWG32pJ96LOjEg6aXVkrqJg5kzkSRuEI6a4IEPY3CcGcrmHRjuD6RAbsh4il4+4h50MZ90sNHLf7cqYa6OcGOUrqc8dME2k7gtlkAqvZNJayCcxlorJXbhXruHNYxsdUgLSoACHhxvXMR1pXBMgLk2m8uzaLiGEoBchhGfdrTRyPECBnVpsws0nx8IM1UfEiikClWnDW1LGWS+Pm0hxyiRia3R52qnUhzHfrLSGQOp5SeMnnC6zlwjlnMANM02EbJhK2jXSSxKuFruuj1uniiGqqXm9MgDzFFjl+yrgFfmwtMCZAfmw98hO6ntFbDkrRw8oeq9tApFJEZ2Md+599hO72JuKdJkyCfuEBWA6d6vAX3sKpP4cyztGmGrXAWllexp/86Z/iF7/4BV579TXMzKqQ6zEB8nwPrjEB8nz33/jqz7bAmAAZj4qfRQsM/Bwg5F6r1cLnn30mChAqQQ4ODtBqtgaFCqeB0icRIAq8UecF3qz3GHKZSMMrzCC2cgkTL72E2OwCvEhCgjg9P/A9/9krQE6ZfbGKVTIp+sjbBhaTUazkMlJxP5mMw9B88dw/bDsScHpYrKJSb6DRVYBYzyURQgA2qIiUwFwdlq4jaVmiqJhOJbCQS6OQSiAVt9H2NWy0unhYaWD9sCyVyk2nj56nYCcF4KrTn4KUGYztwtR9ARWnbBuX0hksZ7NYnMggHYuIHUyr28NxvYNj2pnUGyg1W2IF0+w76NK+gidSkgtiJ6MhYRjIRixMRqOYTiQwnY6LNRevUTdNNLoOtks1bJQZtlzGfruFqkfvfnq+qwByZREySnqchm5ChUFIQQSETgDITfgOVlMJvLY4IxY9EwlbgDVWtROw+XT7WADWhww/7zkKmArPtgrTksdFBEhAzwwUIAQ8UwEBcmMyi1+uLSIdjWGjWBe1z4f79G4/XwHCuUY7pajvI+V5QoCwUn8+nwKzlQ+qNXz+cFN8+GkPRosZTSxoTgLqIWkk/UxAlWAiq21tG4l4FJlkDPl0AvmEjZxtCVDWc30h4B4U60KA7NcbQobwPST0PLC+GmmSkTTCx6y4Awusp1yVTwgZRi2iFHApcDwzP2irFlissd6eAHPSNMTOa7WQw6ur84hYBu7vF6VK+WGphFK3EwR5K5M6AsF9Q5fPx7GrCEfV5aPUS6jAUgojNSa42sVIfnge5mNRXJ+kFVMWcxMZdD0fd/ZKuF+s4GG9hqNeT1XsC6Gm5FzhqFXt+c3Jj/AeLhyow+tWFfUhccN/sYqbWQ1cg16dK4i1zkIiiqRtSZYDlUlf7h9K4P2jSlMC2yXjKRhjZ6/ah6F5iBtALmJKhtCbywtgWHOFyrFiFV9u72O3UkfbUxlEXO8IgnJc2qaJZMRGPpnE7EQemWgUEc9HNmJgPmVLJf/DckPsw24dc30ICBCNFmZUSviIaD5mE3HcKEzK+8/nYlJOv1Wu41GpgvXiMY5aLXQ8DY4wXRw3bAsooDkaRS6VRCGfRSqZQMS2UGy2cIvXXa2i4zuS4QCC+5aJ2VhcrLBenJnGRDyOnufhmKTRURU75QaOmy00en0hJ7naioUQMzJ8IGNHMZ3OoJBPYbKQRN8AtiotmW+b5Soqna6sPVxtqQC7nEniD1bmMJdOoOM52ChX8d4GCZAWuoYlysygzl4CpdOmjoURAoQEz+2tAyFA7jdoQeXC1Qz5kowjUU+FRnLKCo6EIHUlFu0UNSBPBUhAgHAf2CnVsH5MAoT9oQgQAvAmf8d3EfV6mIgaWMqlJNtprTAJ24ygWOtgp8zfLeOg0UDD6an9SCacytCiFWNMN5CIRJCJx5HLJDE5wXyXqIDq+9UG7uwe4KhWl7lKG6+obqCQTGBtZhITyTgoMGo229g9LKFMxQnzrzwXfXhwRIFDNYOPuOZjKhHD2uSkhJ9P5TJCAN7ivOWe1GxKBpXvBxqbwRQ9rQAZzjNRRfkuEjowZeq4kk/jrZVZFJJxtDpdbJWq+GTnCNtU8PieWEnS6ourUbhGx60IsqkEpgo5sbKM+UA6YmAiFZFr36+1pP0/2yOR3oVjRpXiiHuGrmHO1nFjMo1frs3CNg18sXUk+9u9agNHfQf9QAFy7ooTAEwhziSEsOy/nLOuInw1X2zqON9IHE2no/BcH9ulJnaKddmbiq026l4fPSms4HlAZd1wtJqaJtk+U5mUfBVyKVGM7De62C438OCojFKro847J/a1cP94WuL9Kfeb8dPGLTBugWfWAmMC5Jk15fiFTrfACQJE/D+5mfdhtuowjw7QevQAB59/it7eDmL9LkyXIZKqukMTL9ivR4CEJMeVy5fxF//zf4oC5Nq1a5iYmBhWRIwVIM/tQB0TIM9t140v/IIWGBMg46Hxs2iBEQKEvtgkQW7fvo1//ud/xnvvvYcHDx6gUqlIVTcrvwUoGzHGfhwBotovqFMmKKjp6GsGnGgS/UweseVLmLx5E/GFZfhRgrNRVeErVjs/dwusEDwdlBwHbcnMBV8FpCbjuDI5gcVsCoWELWHNfRhoMmejUkWNAFGnjU6/JxXNjrRpQICIb7wGSzcQj1jIxGLIJeOYSMURi5hwPZIpPXxZ7mC90sR+pYZ6t6MqzwfFLyHoNaz27AchvQSHUrqJQiSK+WQSlyaymEvHMZkwYRs6ug7tYbooNZoot1pikdXoOegFShAyFlJRrrOy20AmEkEuFsVEIoFMzEbSJoQNlHsO9uptPDyuYbtax0GrgYrTQ1en5VqgvBCAf1h5PgoaD+f48Lth5ar6mLSScpBye5iP23hxZgJXp/JYLWSRiEXRcHxRxrzP8PPjGvZ7ThB+HtoTnVxFHkeAqHdTOgIaaCUNWmCxEjeLPwwIEFqXsGr6gz1W1l9AgAR5EiRAkoEF1jur82KBZVoaaq0mNvYPUKw3xWbI80kQBdZzwwhdNdcD+IhAvanrQnLEIhHE4zEk4nEkEzFEIobQAKysPmp2sF1t4UGxgf1GW4G4rJxnhkJAgIT3H0PQfUj/XLjmfk0C5LRzXuiRz16OmTpyURNJqlioAghUBASYOeZiMt4sUfpcmZsU+5ytYhXblaqoZ2q9HnyDFl66AJskwVrQxZqq2umJtZvHdpUODUdRsJ4F6qtRAiSlaZg2DKxlkkIozGZSMCwLB40OPtk4xHq5iuN+F3XfRVdXChoJAA7Ix2dBfoTtPpqUozga9Z1hn6lsCVaoT8cssUm6Ucji5lROFCs118XDShUfbGyLcuOg7aBBqx7aGwZjLNQLqPdU78Cg8IgOJHQNC1SOzc9ggcoxy0St1cGD/SMc1OpoOA76JK6CvqKdD5UX0UgUyXgMmWRCANJ2oymvxRwi3dCwXW9jvVzD7WMqtLro66STVYZFkPqAbCSClWQSa7kUrk9RXRcRdV251cRW6VhIiZanCclHwF2UK1QOWCZS0SgyOlq19gAAIABJREFUiQSy6TTMiCXA9F6tgS93D7FXI3HjiAoEvgeb4C2D7hMJ3CgUsJDNIJuMw/V8HFVbOK43ccy1u9tT62EwhkjQ0SItbUcxmUwjw7U6baHu9nG/WMOjQF1X7dFCiDHqQNL3ZFz94fI85jIkQPpCgPz+UUCA6BFRc6iuUCqKjGlgIWrgWiGN1y/NwDI03AoIkPVGG6Ue1SyK/KAuRVRuARkXJvuQAGE/m5qJ+IAASeLtywtIx20hrB8WK2LDxEwWEiCkJakYIbFkel3ETR8TMQNL2SRemJ7CVDINUiTNTg875TKOm03U+z10XUdU2ZLZQZulYA6TAEnHE0gl4kikEnANHaV2F9uVGu4eHOOo3pI256ePaQamU0lcnSlgLpNCOmKj3+3hsFRWBIhDVQ4JeqoV1XtFdB9JA7InLeQnkYonxCbtsNnBl/slyVgpOX20XCqHAtJykNVxkgAJV0C1o6p8JVvzxQ5sKR3HK7MFLGVTSEUiaHR6uHNYxF6d1+VKcYNYRXItkzXaRNTkGh1HMpMUy6tus4Uosz1yCWhsh1YbGyQW945w0OzBMaKKoPQhFlizowQILbBI8NNms1rHUaAA4Wc993GKAAmJXyFAZNSwpz3kZb6lRHl1uZBBxrbR7QHVRhsHlQqKrRZqHtvcFWsrscpkIUjwJ7NMJtIpZBJxJKMW2i7VTS08KjfwsFiVogpadY6YZo1c7pgA+Vnc34w/5HPZAmMC5LnstufjotWGFARGsVKDoVt+H3qtAn9vG631Byje+gL9w33EXEeC75gR4ofkx9cgQNgilDIz6+PGjRv41a9+hbffehsLiwvIpDOjJVLnN963K2p6PjrkOb/K75IAOesB/5w31nd8+RdZWXzHb/uTe/kxAfKT69LxBzqnBUYtsPh3kiAkPf7t3/4Nv/3tb/HJJ5/g6OhIZXUFQZMCXIahwiMhsGdfPrz1VJWZYuRBFUgkhm4iC3tpGVOvvYb44gq0RBa+xYjMQAESgm4/2wyQkFwY1lGyCIUe66yWthk8beiYjEQwFY9hjtXHqRRy6TTiNhNDXGi+K1Ye3J9JfoTEhcK4lQ8/g2EZourpOhzPR6fbR73VRqnewH6zg82Wg+OugyaDT+mpHQbNDqKjh73OKnHaVxH4JThoazqSMJBhZodlYioexXw2gUI6jkwqgajN+FpPLDloA8PgUlGpBC8pgAfBfFrM0H9fgndN9PouGgxlr7exX2/hsNVBsdNDtU//fAdtzx1kiChgbuS/C8O0QwuYgMwJzseEohiMHfN6mLQNXMomcXUqhxvz0wK4VjoOHh5X8cHDXQl5r/qahJ8P7a3CmvqA+gik0wMLrOD6Qg01gUMxA9McxHUfkxa92EmALCFDC6xSXYCoT6Ry9/wQdBUaT5DaR9xjBkAS767Mi6IhHbOkiImVxF0C9SGhFXitn7dIjupC5DqZf6EZUp1O1VGj20W12US52UKx2UFRgu5dNPrBuJOcFxUAHCojRt/nrPXSeVdxUYXU0y/rkgWg65hKxXFtJoe5TBwZU0eU4FpgZ8RrIYAa13WkLWbNRMTqrNzro9Lro95jJTjzJ4b5GFTRlB1gl1XV+0UhliSEV8Kqw9SR0VBgRXEJ8O/7AgSuplNCJrw8k0UyYuGg3sPDYh23dhge30BT89Dh/OJ8JbAsERjq78P7uae5WXq6dhwSIcPeCX+Tc5sESNYysJCM4YXJDN5emkYuEcVxr4v7xRI+3NiRHI26o6Hrcd4O0zPkqoWQVK8oLan5MDWCykDejmA5w2yfDJYnc0hELSFxSbAxoLzvkjBRaxctlGktROKcP682WqjVG6jX6mL/c2NhGrFYVEB2ZjIQOD4kAUJCRggQBeK6GkPKNeQNUzITCDpTMTGVTSIeNeD5felTEoZcJwmc8+olgJzZEbRN4tzveai0ujio1kX9tN9sodJjFpFSrhCgJ9FmQ0PWNDEdi2I2lcLcZB75ZBxxmxoIyNx0uHYH6zbXVraZ6LSESDLF9qrUauGgXsdmpYpDVsw7nijfeH/PTxj3aYGXwi9X5jGbpQWWKyqRDx/tYUsyQEwhMWReKxGFUoDELFwlAbI6A1MIkEPcO65go9lGpUuCj5+XAepKARI+FGlGwosri8SKIw4gRwusiRTeubKIdDwqJAQJkLuHJembrqxYQwJE8/swNQdR0xOycjaRxFyKypw80jFbQuWp7OGeRIKVJJE6y3BsqGwQncSOZqDreKi1e6LIYVsdNls4bnfQ7LN9A3WbD2QjtvQFibelfBbZmA1NZxaIi65DS0lPxh77RNd8IYbiFu3PmD1hod5xRL1DZcZ2vYlSt4cWx4sK5pCvsHZkqEYM/haEuIdPpJKSZEEMHiZsE4uphCg+V6cmJEOl7fSFaG0xj4WbJgmn4HOLcaOvodVzUWp3UGs20azXhCS4ND+NeDyKaqcrSprbu0c4aHThMINN4uQ1sTVkCPq1Qgrvrs6oDJDtIu4eVrBeqaPU68Mz2LYXECDC+4bE70D8GOgwQus6T9bYvGliKhrFQiqBmXRK7OcSNqk+RXQ2PU/+5EPmvChBgjB7GXsGOl0HtUZbbK92q02Z31yvmXcTlOsOtHiDsRpkfA2v7un3kfEzxy0wboHvtgXGBMh3274/61cPGXmpdNNpY+DC9vrQykX0Nh6huX4f1btfwT0+koAvbsQ80HwjAoSS1EgEiUQCN1+5ib/927/FG2+8gcnJSalQGNGIn98nT3Om/1n35g//4ccEyA/fB4MbkJHq7B/PVT1/VzImQJ6/Phtf8ddvgVEChL/Nf29tbeE3v/nN4GtnZ2egABmECj8VASKvOPC653lDbLBMG51YCpGFJUy++ioSy6sw0hOATWOV0Fs8gAJ+1gRImJ+iQFSSHw4BcvHS9sQvndYWBNIKsbhUsE5n/3/23vs7ruS6Gt03dG5kECDBnIackTg5SJa1vCxbtpYlfbJs/4f+7clPsizLsr8l+3ktW2E4nCxN4DBnIqNzuOGtc07VDd0NokEAJEL1qEUSuKFqV7h19659zigmygWM5FwUMg7HiyfhoDfsjFxNdhcTqVf3Zff6cq2JpUoNC5UalhodLHshGoHk5tDkQVJkTy7PiKYgAYR3tzNFB2QDCzlOrh5iIuNidqSImTFKWl7CWFmcHLQjn0QOJjZUcvWYpiViS8IKtbyASfVVKhflOiHxo0oEYxfNMARFWqcE6hQBn0gTEWISu5N1Pg5FzaVHSxwDX/daIh0lV4OPTNDFaAaYLWY5LMsLh6dRyuWx2upyyI3PyZFRbaJJDie+a3ppG9FBCQGEj1Ektm4fXmdT21gecnaI8YyN0+MjeO3oYYzk8ni4SjtcK/hycQVLzTY7K0Kb3Ajqq2Pic16FEPnAx9GRAl49MsO74ccKWeTdeMe31HV9GigOhSTCFJG/1F/IwUOiGIXbIQfPEjt5mqi0OxK/PaQcBsoFkwgFpodzwnimmmEjYn6j3z957mOymh1PNmZHS3jpCDmnShjLkABiRyF86Cq0A51cIVmLxBAik0M0AVDGANqRr/sVHUt/p/Gx5AH31+r46uEilip13pFOBK0IPjr3ixZB1O5vIl9DYDKfw2kiNyfKODNZZDr6znIdt5dquL28hqVWGx0H8GzJ/cECiDpXKHXl6hoY6kXjovEbDsdBAojuK0Q7Uog1clhMZhycGivh1aPTGCvmsNhp4c5aBZ8/XMCjahPt0IVHYegiolwFWot2wkvSBhJAmM606Lo2JrIZFnXPzExiZrTErjRqP3Jf8IZ69R+NURKkaCc85b94tLKKZXKK1OssgLwwR4RvkQnRR7UG5xJZoVwilEydgjSF5OKh5xJnaZBQQY6DqVwGR8oFHJ+mkIAFlPMucq7kcODnGIfqk/lThz1rdDysUGi/tQY75pabTdQCn+cmCuOTzPtC7gxyH3FOo0Ke81xQjo7ZsSKXW0L9iIRA9+N70DVCcJ6DWtvHcr2FB6sVPK5QyCwKB9XlcFY0F7CDLqSk4iGOlot4Ze4Qu/soBwiJxl88XGSHVoelchFAVD55lMgpkLNwaqKEi8em2UFw/fEK7qzVOHxYreMzcUDuJ8nJonfZx+0iQi5NLDY7FsctDyfGivj6iVnOXfK4WuecD7dXKlhqdtDlUIUOh8xiWj2kGncB20PepjbJYLZYwonJCc7/RO4c3SdkHBK6OucEhfUDz1NNcmU1OlhYrTFBTjitddosUtMd2KfCYylkF8hYJsthFk9MjGFmtIjRossh8EQgssB7AHguUSKcRSJMgErbY8fWLXIB1pr8TCLnBzkQeOMBh+daXwCR50DshCNBjp87oY+ibfGzc26khHOz05gZLSOfpXw6tGmBri9Yi2+E+kegxLEW7q9WsVKtodmoopTL4OSRQyiVimh5PhZoPCysYrlB3iTJlUVPrpJrYSpn4+R4AZeOTrLAd22+gtvLVdyv1lGlkF4sgKxPziQFkOTMHM0rJCBBhWl0HExmcxKCc3KMx9tI3kXGtaNcWiKziUIn9aT1QIhqm8Z9G4urNXFO1VuoUihNKw65mAyBZQSQzb8jmDMMAs8aASOAPGvED9D9IvMfLVIcWvD7KPgdBIsLqF//CvXr19C4eR3ByiJyoVASHAJL5/8Y1gGidmXkCwVMTk7i9ddfx9/9+O/wyquvYHR0FLkcLQE3eP8xAsiu75lGANk9TWQcINvTFkYA2R4czVX2HgKPHj3Cxx9/zA4QcoLcunVroPuDeYonOkCk7nqnM/2dBJCum0UzV0Zm7hgmL73MAkh2ahZWocwhnCS56kEXQGL3TLQrVAkgtBYjwpBi4OcsIrks5EOg5NgYoSS8WUoMmuXQVsVMhhPm0i5VIrJ4h25I+UC66FJiX8/j3BtVclXQ1/PRoJ2lHR8tnxKRWkxkKw4n6sz93IcEPyGBhsNkcXx+CsNiIUNx9oMQeYph79goOJRLwkIp6zIhP5KjclLYDpuTCVO9NMlIBCMTOp7Pu+9Xm7QLnMJ+hGjRz/2AST0SPYiQTCai1lk/4vAs+ifxn/HoFAGEQgsxzxIJCkLQOugiZwcYcYHxvMt5VyjUCOFEZZqvt1HtBCq5stCWen++DiMkg0FW30yGpQQQKQnTOxattwO4tuRFmMrncHRkBDnbRZVEKtph3pAdzBYl4yZinMobJRdXyaHVTn1y35woFzCVzzL2JAJYFPaKdr+nlIj1yXF2b7FYFjB5Ru1BpDO5bagNmr7P7cA75Dn3it4ZLk6jKKBbdIvhiHiNylZ36tLdqBhEoo8SuU75S/JZJhcpgbbaA8+3IzKUxCOehVjQC9GxiDAV4o0FCLVzi/p5K7RQDW2stD0Oq0MJfWleZEo2EkD0jKbnRBHmiFotkzuqVMBkIYPRrM3h55ZrbSbq1zoeGuTgsokAF4JXcrzIWNY7nNOx7ntfmpLix2ZwH/zsoquzSKTyzEzkXE5YTY6uqu+x44GISCLKu5TIm/oZ7xaPVQ9dQukbNJ8pJ4hK9E1vhiOui8lCHhPFIsYLBRRzOdltT9Sw76Pt0y74DmrdDic+rnbaEqqIwmR1yT3gYLpU5sTXrTBEpdvFUoOOoZYhL4UaAxpXcv/QmFHEbNm1MZ5zMZbPYjSfRTmX5XBXRMzSNEG5JxrkOqP50qM5U75N9SePByXISvhBcRvQVzwc8s3ZNvKOg5FcFlOUWyeXRYly7bgOz4c09kjk4a8foE5Ol3aHQ7FVuh2eryk8EzsNNM6UBFwlQh+nnCPkLsm6aAOodGi+ajGRzSGsOOSkcjTBEneh3cVU3sXsWJkdUAu1JlZaXVT8AKR/sHOGx7iEZNPiA3EEKguIzICWzUJ9GR1M5B0WeTKuw2VYpbmMnBgeCYVE6GsBhIQen/NJBbZ4QlksIleWm+FE9xP5PONFzw1qD0qwTW1Ccw/lzml0SSz3UG13Wailb9MjdyCFWaSE5iIaRvlHORSWhbxyf41RXpdsBuV8lpNsF7M5zjXj2ipXErlPyIXRabEDbrXb5bG62vVR5+cmifAq+YUslFIZevodIDoDk9rswA4aCRfFQgGFlKTxkM9jPJ/nnDNcJnLmkgOKXI8+Pcs7qHU6qHLf8FChRO6eBwRdZF2L3TOUu4ocWTSH0yaHRpfwzrCgRcORBKeRDDBZcDBbyvKwXah3sdyUfkd9UAZs2vmTonJUf++dQXQISJrEWEhloZ7CEFI4MQfjuSyHuyQRkMd7NsvuKm7ikNwuXXRorNFapeOh0vb5OUhiCG2QoOcQP4P03Bg5G2O/WfI5HJVn7y3TTYkNAvsWASOA7Numff4Vk1cwETRIACGLf9Frw3/8CKtffM4OkO69O0BlhXcgUHxWWWDHOxKHSYKuE6CPUHK6uTm8+eab+NGPfoSvU+LTQoHDakSf9dblRgB5/h1mgxIYAWT3NJERQLanLYwAsj04mqvsPQSWlpZw9epVzgHyq1/9iv/e6xSJXnY3EECELpRQL0y+Wxa6ThbNbAnukaMYf+lrKJ06i/zMHKzSKAsgsiPVCCB90fctRfIrewGFhOB42GEAy/PhBkKWMKFGwkcmg0ImgxwJIC4JIERwkKPChx/EAgiF0qh7JHgE6DDRTTucFaEeEdmKilbtvZ4AQu4PIonpTw7JoYg4J4AknA4CWPz1OV45iR8U8qdIcfxdB1mXQl3JrlbeXU0CiNrhTcRfpU0hiGjLLhH/NnxN/qtQQz2MfuT1iBwZUaz63oWl3gksQoje1cwxxJmc9eFYHjK2z84MIieJTO96JNAADc9CJ6DE5yopcEQLau+Hut8TBRC1r92incMB7zKmOPMkWpTdLO/P7VI7eT63V5d5KCofhaIhB0gcap531VMsfU44C0w4NoqOxE8XVwzFe1dCSDzaYtuKsETRbzhxN++qJvFJRBCKzU6iALlu5P6Cm1C8caaHVAry5yyAEFNL44NEBwrBQqGIhFLXdZV5ihwONFakL0sdSXjUsfYpUBFVVfapW2jDZtKTiDkK56a9Hv2vNfITzuGhBDfKiUMJxHO0GQ0+vECIdNrpz+ORep/KHSJ5DoiAVv1UJZWPd+EnvUfJZ0+07W3LDyRuYQqzRnkwfF8I05wLx7E41BN/fXD/TAphiS4Vh7/Sw0IJISzpUMibQEJFUXLqUibL4d+IiKY5jcYdhYeiMFGNLjmO2kxCU3gnaScR5l3LRl7lrqKfk3uHHAHkYiKkRQDROAosTOmHAdfLpdDQJDC7lFA7E32ZcLepfgHq3a4SQVSYJNr1z4nLqRzamSVhk/g5KHdVXzXCgpDnxKxloZzNct8sqfmQBRAWW0T8oFBMROTXyMXge+wsYbJXiYxRriMlsrALxKJd/RQSivLVQPqpJ2Kl8mfGAgiHzvKRD1ssvhZzRIDb3K8ppFCbhJKQHEhSC3ZFUB9Ubjn9pzAMkieHrldABwUnZMGCBBXq2yJgyzzGbhzLQZbcijSf0DMKNA+SqBPws80NQk5uT04NSnpfymRY5KdnhmXLiCPRQQsgNIYoB1HLp3mK5ijVN3ieFPGDErXTh9qHxjbhRc/TjB8gR/mnMkTEZ1HKSt8jAY76X0iCA4lfrRbqJDiQGBKGnA+IwnyywJJwH+pcQHrwDQ6BFa2qVM5V5e+inDdhwK6vvGWj4GZ4LFCZitksP9cD7hskgLRFBCFhjPoMtwFtlgg4xBx1XQoD6Dgu/NDmTQ4euXkCl9uV5z4rRN4JkHfoOUfrBQt130LTI3eJ5DdibWsdAYTXbokQWOlZSM2IWvjkzQABLB5vskmiYLvctgXCnESQTEIA8bpcT2pbEj7qHR8dajpbNs7QuBPU1MozIYDImjL9HDYCyJYfB+YCBoFtR8AIINsOqblg/HiV5QntMgttUuC7KHXa6D68j6U/fMLuj/DxQ9j1isSS5mPldZxeqmLDa3JHXb+VXgsgExMTOHPmDN566y38zd/8DSdAz2VznBtkw48RQDaE6HkfsBsFkKjbmJBQz7t77Mn7GwFkTzabKfQ2ILC2tsZhsC5fvoyf//znnBTd8+jFN0i99KZedPtCVUlBNP1LO4ZlTrbgkQCSKcKZPYLRiy+hfPosCkeOwy6PoZ0IISSug9QW9UTt9vrCINoDnQqWROsrQUkRllGsasGSqVW9FlPhonhNpr68w9gCkyIcB53jZUvoFh2+hWl2Ds9DxFzAhIaE7NEhTBI7V5WPQfiKJzgE2DghLhDJVSIkk9RFdq0T6SvVoRuJzydj2dGXyXlVTibcVdgYLYRQ8lnOrUDXs0WY0AKF3J3IS0UqqpwzepeqpuMj50VqP650K86dEcViV8IC7cFldwWpDbQZyOMNQQ7tSKW6cggSCkUiMfHlp9JSgob+DCmAqDwvTLar5NCEC+HEwgyTypKHgHkoFX5GCyBM/qpbCuEqO9oLtNuWCUAlULAAQpKKuu7AQFixAKLbVsLwiDhFmEjoGbWlSpOwKlxMOuzaViYmTd5v5RpxO7DTx6Z0yuLk4H6purxEuJHEyPzeowQQdsArdwhR50RG0hEc8k31cmoPGkuS90OuI5FtpFF4TLOLXkKfieNIxqiEgKPfezw2Pf7SGEg6e6RraYlD+4wEnfinPSqWqvj2CCB61pKxLE4mcmxR+VkQov7L84oQ5WpkJRounkM0NPFMLvjwuymRospFRoRthtqLv2ok0z3YbSQhiCQPhCa4JWwen68IdSoKtQ87MdQYZwFQSV8ReqqdZB5Wc7Et8yl9KaQg5X6WEU4h4aSdeDxSaC4VIi1yfXF9SNRRIb5Y+NL3jcUq2vDPgjbfh/oCa7xcB3ZVMKbSt/h9S+WYkYB5Upb4uaAEKhbKxG1CojJvPmBHioiZLMroHETKAULzCKU2z6INl11o5L+gfD8WE+YkjNN/5EBit5x6UpFQIaJPou+zcEfXoxyjbWQsn9uPKkXXIWchtZ88VmgcKHca4cohDEWApHHDGUJIoCAhnccLOQWlTTiPVWLWZQFKtQm3jxrHgpGUTwU8jNYkcan1hg15PlF5pf+pe6kzpY+GLMR12e1Bc6JuA9Wuup+lHp3p9Yw4n9IjNh6p8d+EdxFXJee+ofrbFOLSYSmPQKS+If0xYJcLlYnam6UoFtR16noJi0lXC1QoM94Jy+2p3aX0nFPRP2ieC7OyKYIeQPTs1qEcE8/45Oy8vgAiR8mmAiWksE0u4E0y9GV3lOXAdUiocWQdo+djWqvwOkCegTzu1PyXDHUVI5qcF/VqRDCR+Xn9Nc12PG3MNQwCBoHNI2AEkM1jZs4YEgE19YvV3qbdDh0U20107t3B/McfonnzBtyVRTitutLU9YuTCCAJHT0VW3rQawo9CA8dOoSvfe1rePvtt/EXf/EXOHv2LFzaSUErvI0+e53n2Kh+++D3RgDZB41oqpBCwAggpkMcVATq9TrmHz/Glfffx09/+lN8+umnaLVaLIL0OsyeFAJLrwfoEa4FECIePNtF083Dnj6M0gsvoHz6HMrHT8MemzQCyDoCiH5N16svIbITkfojZ0b6hV7IgcRXraeSNIwQsnHIJi1YyB3khGgZxif2kgbC4vB99E71BBEvRUuQoSonbBQXnXlP5UxQd4vKrQhRJq0UlyHRN4RcZomB/q2IE93PNEGpcdI0iBZIkq4EPc6jfqrKIuFdHBVeijYBUXJyHYgoStUOIo9CjmGv17Mi36RxUvV/ggMkcmXzhiPd0krciloieVnVB4hQVLvAheSLZy7Oq8C7h0mQIYKaCHUiu4j6d5iAFyJdI56e9XTTJdf28rNE+ZTQk8obESV3l+ttbRk/6M3i6WZnvQ9f0CD3lISiog+JR+QUiAQQIhUT/U//XHaJS207dpwThEUTJVBEhGrU7DG5KPBFPVJ1E9nprvuNisQW+Yg0gFqDjPuvJn/1aO2lUzVOyVng6bBLjeI+J5XMCZpe1q3e3+5yXDQbRBuUYkJSxq6M72imiXIkqDBS6t/a+RLVTs9DURXj0EPJ3d5pQVSHH1LdWp3L5VBirjgs4hk3PQP2Yx4LIKyKCLnLziJNvSeDrikBLrpvnNNB979YOJPraEelno3FeaGdICrMViToCo40R/D4F748Eqa5RAkBhEQ4hzxNIclvkmhavGQiC4p7SUQWmTskh4oWQDROnMWCRXofFHxLrsczOYdgYoz0s4Cuy8KGKMsssCohkQUQJeTE4ytuDd3C0dZMbivt7JGW0v1Jy7VxH4xHUjzX9c69ytOmxfXEs0z6iIiUyZlOP0MlqFRy70DyyasiSaW2QMhVemc8ib8hn0jwUj2S7qCzfOlS0NGEvbiDlJOERBDeeKCcSCS+ks9KiR/Ko6ulPckoEpIERWdIknT1pOHnL2+E3ZIAIqJftKFWbchIzk5y/eT4SPaZ5JF6TlHHR2uOdLvoo4wAksbO/MsgsJsQMALIbmqNfVYWeVFVi3s7gNNtIV+vonXnFh598D7at2+iUFuD22nyzgF5IEdLl00JIPT8mpubwxtvvIl33nkH3/rWt3DixAm1M2eI16IhDtlnzbPnqmMEkD3XZKbAGyBgBBDTRQ4qAq1mEysrK/jwww/x05/9jPOBVCoVtNvtzQsgTE4nBBDa9Wk7aNpZYHIaudNnUT5zHuNnLyAzeQitPgdIbyvslwVB8sU8pi0GO0BiIlDIQZ3wWoUcisKrxKHGNGrrEYNJGkbR6IoQi506MdIJuYBPjJigFOmjRRB976hWiuSKaaV+CYXYTiFy0ptiOOqQ2jmf5pikDFEQFxW+RJ9NZByFPCHCj0hSIus0abfethu+PxOVenezROsXL4ckn9c5OuIa0HZwIoaI0JMd4EyJW+JfSe9EjXeeaso0JsIF15hw1zt+E66WhPYha/i45TQp1usAoSN4Dzft3CXC3hJRh7IdkAOEYvkzuRYJO8nxJrvxBXdNXGuiW47TRGx6VK72rbBOAAAgAElEQVRHwj/tjLozAog4MDS5JsQwORjobiSkxURzTNon+xD1sRYJIOS4ivqXvp7CSRPnasBpkUiIe5UnRY0p+UksWeo21iJfNJZTMMoNNIUf7ejvg3rw2ZttkWjWGiCAJFtdzy9poSC+23oCiDhA5KNLLMS+Rk7GMjlwhHxX6ZF7hA+h2TW5Gtc98mTpHezaO5Nw1iR7u85v0VsP0V+kj/RGRdDEf7LXyvwjicmFFI/n/Ki2ykWnZRb9zq0REaJYfSPBOsaK+iHv+FeuAhHq5Pkr4ajS5Lkm6eVPuTLNmTQXSFA3cq5QaYkkp4BkOi17LATRuVRPLcDq+UKeYyKA0G9tvh5dlyUUEY35X0rsUTklyP1CHw5JpRpCRFzdnnF9kzhpF4DuYTrMmDSztIQWOLVQFLdpnAMoPl5LpHoeEMEn6RmKHY9aFugVnwV/LkF0s+STNxZA1h2H0TjT9dZ4iagTz/f6eZEUpsjxo2YUblPJKSJh3qgvkgDOHrhEwEYqH11ZsmiQM4NzRVEWFg7vKM814YWeIIDoMdzjGo1gYGcQOP9HsifIc0w7SGVmo50P5CaLx5OIIPp5nYxIIrfVP0k+lZLrrfg5bBwgm30CmOMNAjuPgBFAdh7jA32HSAAhW2SniVx1Fc1bN/Dw/Svo3L2FYrOOrNeW5GKJxWi8yytW3JOPmeRCkWNs2jZOnjyJP/3Tb+Htt9/hROhHjhyRkAzD7AtLv1kd6DbbrZU3AshubRlTrqdFwAggT4ucOW+vI9DpdFCr1fDJxx/jZ//8z/jggw+wtLSIRoM2RKQfyBs6QBQZw+SBImMoRnbLdhGMTcA9fhLlMy9g6uLXkZ0+jKblcgztJHmuX2r3Oq7p8idfyGMyTAsgEcGeCIEVUzlELMWkhd6eIsRGOhBEtHZTtxhEJUdkvErOrWiH1L79qNXT/E1cpZ5+EROlUmpN62pCkUmNngbVO5FjOleYIyHoNaGsKbckGjFhrSNaaPGDBRCdfFiR1OstKTlMl9odK0SyTvQr4bbEoaFS/GoClckhodsYWyWAiKAQgxWTutE+ZaGtE3YNLfQo2YHHgCbWk1BJOaTVNQkY4dtTOU3iU+moDEKI8V50FQJLQhmJs6WP5lW4S69JEk36yNhRo0soBYj33W/XqB3Uczd7bU0fx9iRk0N2pAs5zARwJIQR8ZoOLpWsLyHWVgJILLCliW3dvHGkFSGGtXMh3jmuvCmqv+u20C6I6M++VpL7RSF9ImdJusfIv7aGYYpCVMSsvneEqHbAJASJ/nG+3rSRENvUSULwSjA5LQhoIUGLPvxzNf8kaxjToELq6nlIkJAbxKJCLEno0sU9vn+uUrORll+0lMVXFR9P3MaiIQrhG4fYi+/C7ZIYtwmZo08oUQHRlNMojSzdt2vL/ZkcZseJiBsax/hdXs6N+nNKAKErdCQJNwsgFC5PiPJ+4UZ6lVxfh3zTkSJ05Ajq5ZQph4QQGW9CqsekNjtsOGSZEN46J4eQ3DqrUPru8awU9w3dH/WsLI6R2FHDOaq0S1GJyHxrdrUkZ9RE66u1i8ylcfAsLSppsb3XQydlkDI/SQBZbxbT5dLPY/3k0zjrEGEae93mnJ9HtadnkYORriAyvoggIoBw+D0tgETjVXqwDqzGzwbuA1k1bylhv0cAWa8OcQjTeAaSgSdCJmWBFTEzKezo/qRCiikBT7e3TGWChmxYiOfoeFQPegb1PvlNCKzNPkHN8QaBZ4GA9dpPfqeebr3Lh8G3759gn0UxzT32KgLxrjofbquB3Noymjev4+GH76N97zaK7QZcn6KF6l1peneDfgzpN+rYPqyX2BoTEj8o0fm5c2fxne/8BecAuXjxIofEMgLIXu05/eU2Asj+aUtTE7VQD0Pe9U65EP7nf/4H//iP/4gPP/gA3W6X4y8P85mZmcGlS5fw7W9/Gz/4wQ/w0ksvIUtJC4fJfTTMDcwxBoEdQIBCXbVbLfzhj3/kHCBXrryHBw8esijyNAKIJlr0bmvaFdoiInZkFM7hY+wAmf7aq8jOzqFhZ+FRzgq9+o0IvfTLaz8ltQNA7PgltfSQvFEvSdm//pcjFOHOsEgs/kH7HpNX4yslw8qo26pLpPYlrysSqHMGv5XEZ6XP13ShClk1cONLTOTGW2v0ijKuRfq+SRIzvUM4dkQkCOJe40pP+zJ+0U5joSzTlFicoyApbvAKmAk9TTErpS+xlz0uty6zvvkAUiYhROgxo2i0KEeCavWoBSPyTbdvYsc014JuywnqdS+JKEJV6vWeaTFlqrpPSiYZ1IP7qeTtGEjDvQdvdKd4V70iMhNEfhS+LSKQE6JPou9oiYdKRCGzFLSp8bNROZKjVY+OpDyjz0/Wen0EYmli/U1l+uynx3HQnKDvp+frWP5REsN6880GAGmyt38G0E4xRYL2CKm9tdNtlRiZPf03lur6R6Lu8YOkQalAUmSJCWqhm6P8L0ywx/NTso3i8sWArEfixgJkQuROVJiIcJYxE3kliGRO9qXep4sev9oBosl0PVNIHVXC88SWxV6c41kiPb9pl4fFDgSxAuoZubdcstk/Hl3pMF2DBCq5QvopkMS5XzBJhglL1iGex3R/iOuRbjsRswhkEd5UeK0eeTHCdeOJYN0jkjhFAqp6WGu8dWiv5NNEl5dKyrmhFEpSYu1soT5JAojOdiS9VzubtGAoawtxQkpvV08aFRlEj4LBlVh/rpE5U3yTvbJaUuzVz7lkqLTkvaLx19PP+9c58RwZ95qnnwu30KzmVIOAQWCj5//rmxBAeDKMxrIZ1KZ3bYyAhA5g0yvcZg2Z5XkWQB599AHaD+6i2G3BDSh9mIqWqEJmxcuNWADRy8TkopV+5roucrkcJz3/3ve+hzfffBOnTp0CJUU3AsjGbbRXjjACyF5pKVPOYREwDpBhkTLH7TcEaD4noe+LL7/Av/3bv+G9y5dx48ZNrK6ubkEAURslVKLaNr2Yl8qwKA/I6fM4dOl1ZI4cRzOT4xwhgwSQnkjQ+wT2wbRbXLlB63m9c1bFF1MskJAu6eP7aM8nCCCyjtO0y+D3iJjg7IV/sGSSJEQjMiNxar9kIrVIE4MxbddfqiSBGf82rnea+BhcyrhAEs4mSev3+B60EyWi3dLr4Kg0EWOl6e10S/TXW5chPl4TbTERFgsrcU3TFG9E/KQI1zi3gU6UnJaLVAcaOKJ6e1C6ZXR/W78+2zVMt+e9NqY3VT9Tu/Mj9FMdRMsl6dwQMYEW51zQ52/UvxI9jf8a994k7R23x8a1Tt9xY1f9xlfcTItF90sIRLoHcy2GByR12955JtnfueXUD3qv31u7+PZxqdLEd0x08/zXd910f0+P0ni+1TOGnqmiGYsjHQg7npxVYhkgvj//ref+SSeVLklqRks5yCTfQ7IvDsJRH5Ga5VSIIcmZRB+hzXtnz97r6SOSbZ5sSF1+HUo7DjHVO9+pWU5Pp9qj04dbunfG6PWOAzmOfpqcwTbu/eqIyOHXj0G8i4AEkPX6VXz/zYyn9Y6NnIKJ+0l3iUPGJRGQeovzJ/6k5zMt3EsoOfXRnTXlFtNORe3TSIZF3GiAD0Y8espyLpHB4zk5Mp8kgCTHbdSr+orV+4ONe8J2tJu5hkHAILB5BKzXf/LboUcoP2x7Yu1t/pbmjIOFgDwMKS6nXVuDNf8QzRvXsPCHj9B9dB9Fv6MEEB3/WNsFk8snWeGmF3YxiuT+KBQKnACddkC/8cYbOHr0KEZGRoYLf5VcgR2sxtlTtTUCyJ5qLlPYIRAwAsgQIJlD9iUCej6/fuMG/uu//guXL1/GZ3/8IxYWFvrqu14IrIh0UO+dElJIwlnoWOVeoYhwYhrFk+cw/fIbyB49iXauCN/NqF2WOrSF7LiMg2bGL/L7sgGGrNT6ZF/6Ar3HbXTeRpTGkMUbeNigl5r4foNWkkn6aqM7r/fKNHyN0mWRBWj6qhG12VOYNFWYJJ3k70O/zvUcO6js/S2Y/MlAglMVKH1m8trDl+/JbbhRGz3/3yeJtVjwW6+F1mvvrdajt7/s1H22Ws7hzn+6njTctQcd1U/ED3etjfruMNfd6Bp6tPe8KXMBe0fz09Ky681o683t682ivbJBryA3aAaMkU7O1/13SPhUEj6N5Fw4qLTys42eUf2t/eQ5fvjZrf/u/Vfu/8kwfWK4Hrr5owb1s94+qJ9BvSJJvxCu779ejTaH5DC1GbYvD3Mtc4xBwCCw9xEwAsjeb8NdXgOKnxjAJdNsZRX+g7uo37iKlc//AG/+IUpBB24YJBJAri+A6IVd74OMwr2UyyVcuvQy/vZv/5YFEAp/VSwWh38fHP7ddZfjvX+LZwSQ/du2B7VmRgA5qC1v6k19n+b0O3fu4Le//S3evXwZ71+5ggcPHvSBM4wAQq/MOiwDCSC0aZWSDXu5PLyRCRROnMX0K28hf/w0usUR+BkVb5o39iiSRf0p/zICyGZ76bC0xU4vtzYmtrZKh2x8hydhFxOgT1uOpz2vt1Tr0Vq9BJXcbyPpZxhidzN9amsob+ZOO3NstDNdXX59fIYdOZst59NS35u9z7M5frv710alftr7bdRvh73uRtfZaDzq+j1tLxh2lumtz8bl7pVEnkSI6zf/ZGul75B0sKSP7hVM0iXdqJz9/WNzAsjG+CVl0uTdBp+5+fJu1MO35/f9/bC3Xro+T9sTt6ec5ioGAYOAQSB6LhoHiOkMO4kAWf0dBMiEPkLK/3H7BmrXr6Jy9TMES49RCj1kwlDFkFR5QFIJOdUDU1lwFU0RFZlCXOVyWYyMjOLVV1/F3//933MC9LGxMeTz+f6qDbti3ElQzLWfCgEjgDwVbOakXYyAEUB2ceOYou04AtT/Hz54gPc/+ADvvvsu/vd//5cFkb6klsp53O9A1qEzEzHydYJciiRthehmc+gURpA/dhYzr76Nwsmz8MpjCLJ5TmrL0aZVrG0JAZFKe7vjGJgbGAQMAgYBg4BBwCBgEDAIGAQMAgYBg8DOI2AcIDuP8YG+Awkg5PDIhT785UVUb1xF7cZV1K9fRbgyj1LowwUJIBKygmNNriOA9IsfksyMwl+Nj0+w8PEP//APeOWVV1AqlTgRcN/HCCB7tj8aAWTPNp0p+DoIGAHEdI2DjsD8/DyHviIB5Nf/+Z+4fv36kAKIDmMhSTXZAaLApHUH2UEoeafnZtHOlpA7dhozr34DxVPnEIxOIsgX2HlKa4+kAGJCYB30HmnqbxAwCBgEDAIGAYOAQcAgYBAwCOxHBIwAsh9bdZfUiQWLMEQmDJD3PXiL81j56gsWQFp3rwOrSyiGHpxeAYQzuaWt+To5V9JASeKHbVsolcqYmZnh5Oc//vGPcenSJU6KTsnRo89GDvOdjsmwS9pkLxfDCCB7ufVM2QchYAQQ0y8OMgLU/1dWVlj0IAGEkqFfvXqVQ2Ml3R79IbDi0BayaYJQjB/yOn03/c63M2i5BeTmTuPQa99A6fQLwMQUgnwJnmVRcE74KsOYTTlA6GL8P7reRguHg9x6pu4GAYOAQcAgYBAwCBgEDAIGAYOAQWDvIGAEkL3TVnuupJz8PAyRDUQA6c4/wsLnf0Dt5lfwHt6BU11GPvQ4R4hPRIR2gPQIIMJt6DSCaRhIBBkfH8eJEyfw9ttv44c//CEuXrwISoxu27YRQPZcr1m/wEYA2UeNaarCCBgBxHSEg4yA7v/379/nJOg///nP8fnnn6Pb7bIIoj9PEkDYN2pJKCwtWMTiBblLXbTsPDKHT2Dy5bdROnMB7qHDCEtlFkA8UBgsi10gLIDQf9GGCCOCHOT+aepuEDAIGAQMAgYBg4BBwCBgEDAI7B8EjACyf9py19WESAiHBRAfBa+L1qMHePzpR6jdugZ76SHc+hqyficWQBCHwYp3XmrhQxiJZAozIkXoOz09jZdeegnf+MY38N3vfhfnzp2D4zgcHmvoDZzGAbLr+k9vgYwAsuubyBRwkwgYAWSTgJnD9xUC1P8bjQYWFhZw5coV/OxnP8Mnn3yCZrMJz/OiTQz6WZ/OAaLFiTgUliwQ4p+TkdSzHLStLOxDcyi9+CpKZy6idPQEnLFxdC17oAAieUCSzhLjBNlXHc9UxiBgEDAIGAQMAgYBg4BBwCBgEDhwCBgB5MA1+bOrsK0EkIzvId9toXn/Lh589AEat68js7aAbKuKjN+FpRwgtAtT5wFJCiBSYp2YVP5FdEQQhrxL9PDhwxz+6pvf/Ca+/e1v49SpUyx+GAHk2bX1s7iTEUCeBcrmHs8SASOAPEu0zb12GwLU/9vtNlZXV/Hhhx/in/7pn/DRRx+hUqmwC0S7OJ8sgOgVARlF49BYCEMWMXw46FguMHUEuXNfR+nsBYydOovM+BQ6JIBYNofBEpepCoGlgUoJKrsNPVMeg4BBwCBgEDAIGAQMAgYBg4BBwCBgEBgWASOADIuUOW7TCEQCiNdGpllD/e5t3P/wfTTv3EChvoJcu45MQAEoKEyFzWEo1hNAIh+Iik1BhAgJIPTnsWPH8K1vfYsdIO+88w6OHj1qBJBNt9buP8EIILu/jUwJN4eAEUA2h5c5ev8h0Ol02AVCwsdPfvITvP/++1heXmZhhJycrE2oZ/1gB4jGJBkGS7lAQnKVksvDhTU5i+yZl1A6exHjZ87DnZxGy3LQtSj8FW2qUAIIX06CaGk3iTGI7r9+Z2pkEDAIGAQMAgYBg4BBwCBgEDAIHCwEjABysNr7mdZWCyBup8nhrmp3buIBCSB3b6LYXEO+00QmJAEESgCxNyWAUKBucnmQ4+PP/uzPWAB55ZVX2BHC7g/NXwxTa8NwDIPScz3GCCDPFX5z8x1AwAggOwCqueSeQoBCXZHY8eknn+D//elP8d577+Hx48csipADhJ7lgwWQWKDQFU6KFvL8J1GEEp07sCZm4J66yALIxLkLcKcOoWmTAGKzACIfEUHigFfyN7M82FNdyhTWIGAQMAgYBAwCBgGDgEHAIGAQMAj0IWAEENMpdgwBEkDcMIDTbsCuLqN++waHwGrfu4Viq4p8twk39JUDxEEAOoMjbwNRKAtNPagcIAkHiO04nOyccn585zvfwVtvvYUXX3yRc4IYAWTHmvW5XdgIIM8NenPjHULACCA7BKy57J5BwPd9kAuEkp//6y9+wQLI7Tt3OAyWPO5FAKFP2gHCPxlQz0QYLD6HBBAL1tg0nJMvoHjmAibPvwh3egZNxxUBJCVx9MsdRgDZM93JFNQgYBAwCBgEDAIGAYOAQcAgYBAwCAxEwAggpmPsGAJ2qASQVg3W2iJqt6/j8ccfoH3/DoqdGnJeiwUQ2n4ZWEkBhDgPTWLEAgj9jXeDKiLEcV3kcjlcuHABf/VXf8V5QM6ePYuJiQkjgOxYqz6/CxsB5Plhb+68MwgYAWRncDVX3TsI0LxO+T6uXr2K//j3f8fly5fx1bVrHAZLCyC6NsMJIHHd6XwWQGjRMDIB+/hZFE9fwOSFl+AeOoyWm0HXdpSMkpQ50pKHEUD2Tn8yJTUIGAQMAgYBg4BBwCBgEDAIGAQMAoMQMAKI6Rc7hgAJIJnQh92sIVx5jPrt65j/+EN0Ht5FqVtH1m/DDij9aIgARELYCHXoKr2zM0wIIKKAiAACcHxwEkDI9fH9v/k+3nzrTZw4cQJjY2NGANmxVn1+FzYCyPPD3tx5ZxAwAsjO4GquuncQoHmdwmBdu3YN//nrX+P3776Lzz77DAsLC1EILO3o7BdABtdTGUdgsbsD8IMAQWkMmDuN4ukXMH3x68jMHEErk0XXiQUQnWvMBL3aO/3HlNQgYBAwCBgEDAIGAYOAQcAgYBAwCAyDgBFAhkHJHPNUCGgBxGpUECw+RP3WNSx+8hG6j+6h6LeQDdqwyAFCAkiYFkB0FG4rIYBwISIBJIR2gHzta1/Dj370I7z15ls4MncEIyMjRgB5qhbb3ScZAWR3t48p3eYRMALI5jEzZ+wvBHrn9d///vecEP3Ro0csgOg8IFTrzQkgFmxbEpx7QQC/OIpw9jiKp87j0EsvI3d4Ds1sHp5D7lNeXEQ5QARh4/vYXz3N1MYgYBAwCBgEDAIGAYOAQcAgYBA4yAgYAeQgt/4O191RDhDU1tB9fA/1G1ex9OnH8OYfoIQOsugCocelCEI7ygFCJhArlKjcvQKIdn9QnhASQAqFAl5++WX8+Mc/5hBYs7OzKJVKcc0GhQgfVG/Ddexwb9j65Y0AsnUMzRV2FwJGANld7WFK82wQ0EKGTnBOeUDu3LmD3/3udyABhMJg3b9/PxJAdKmGFUBYvqB1hNow4QeAXyjDm5pD6dQ5zF56Bfkjx9DM5dF1XQQhbcOQBOjaBRK7QeR35mMQMAgYBAwCBgGDgEHAIGAQMAgYBAwCexcBI4Ds3bbb9SUnASQbBggqK2g9uIX69atY/exTBAsPUbS6yFgeKD0p7dAUAcTiEFhENZB7ZH0BhBwjITLZLLs9Xn3lFfzd3/89Xn/9dUxNTbEoEn2MALLr+8mwBTQCyLBImeP2CgJGANkrLWXKuZ0I9Aog9O979+7hypUrLIL85je/wd27d1PuD7r/ZgQQEUFIBaH1BeDlS+iOz6J46hzmXn4N+bnjaOYL6PQIIHxeQgbh+xoBZDub31zLILCLEegVO4d9idjFVTJFMwgYBAwCBgGDgEHAIGAQYASMAGI6wrYgEOUs10SBBYgA4sNbXULt7nV2gNS//Azh0mMUSAABuT8CJjVIACGSQXZhgrKBbCiA5AsFTE5O4vXXXmMHyCuvvsr5PygviBFAtqVZd9VFjACyq5rDFGYbEDACyDaAaC6x5xBICiBa2Hj48CGHviIB5L//+79x+/btSADRxz+1AAILXq6I9ug0SifP4eirb6Bw9AQaORFAaOMF05wq5KYRQLa7SyVJZU0ok49XfyT8WPJf8ndDPm93S2zv9dLt0ysURqFs1U13r5CY7J/x36V2se+83we2X51hveNuv9Zze0eDuZpBwCBgEDAIGAQMArsfAeu1n/x2U28Ym30B3f0QmBJuFQFeGoc9r68W4KoQWN7yAiq3rqJ240s0b1wFlheQR1IAIRnERhgOEkDo4rKLM3oVYcdIiGKpyCGv3nj9dfzob/8Wly5dQrlcRjabjas0bO826/utdoMdP98IIDsOsbnBM0bACCDPGHBzu12BwCABZH5+Hn/4wx84BNavf/1r3Lhxgx0cOkyWLviwa1A5V9OXFrxsAe3yJIonzuLYq28gf+wkGoUSOpkMAjqQFhm8XpBNGLIkkP/fvcTtrmjOIQphq2OETGZiPAzUV6/x6Kc2J67XSe916yWXccMu6YYolDlkSwikW4XC1rKdW7d0NJyUnMiDcbcutHW5eoS4kHzptEmLnOqhKj7NK7bE2EvMEVuC8jmerEWqdBF0O+r5L54Ln2NRt/nWw/bF3hlnvRlo2OttczXM5QwCBgGDgEHAIGAQ2BQC1qv/z2/M+8SmIDvoB0t3iZZ6qvf07t+jF1gnDJANfHhLj7F27XPUbl5F8841hKtLyIdduKHPL8L6lZheNZLkA7lK9H1oh2b0YsUCSMBix9zcHOf++OEPf4ivf/3rKBaLyGQycSMN27vN2nXXd2wjgOz6JjIF3CQCRgDZJGDm8H2LwOLiIr744gu8+/vf4z/+7//FtWvXBoa82owAQmDp/dt+Jod2YQzFY6cx98obKJw4jUZ5FJ1cjgUQFjnCZBaQJNRmgTCYIB3mp+Lp5U9If6PtLgHswAM8Dwh9/kVoOQjtLCzbTTl/aIUo/1GI1Lg9n+wOMe21lYki6c154nWU9ZtC1tqBD8en9gwQWCF8y0JgU5s63LYsbKkG3D2t0+P8UAIovXmQC90NPViBh9DvwA8DeDRP2A5sx4VF/XWPiiBJ0aPXpcPvZOq9SQu/up67TQge9vUu7sNJWXvjXijdm15E9VNE/1tdMVWAja837JjcbTgPW25znEHgSQhEIyTB52wJMTVRbX4e2NJdzckGAYPAPkDACCD7oBGfbRX6BZBY/NDLNtm1KQKIh+7CI6x++QfUbn6J1v1bQGUF2dCDy7urtMlcCAgdAkvRESyAyDtJ4i4UMisIMDo6ihMnTrAA8v3vfx8vvfQS5/9wXTeGZNgn4/atXZ9tcxyguxkB5AA19gGpqhFADkhDm2puiMDy8jKuX7uGd999F//2q1/h6tWr/JwfVvB40g1oGeC5WXRyIyjOncSRV95A/uRpNMcm0MkV4Fu2kJksgMjGi/SSwCwQhllUDV5uaQFE1AsSP4hYziJA3gqRcyxkMw5oO0ytA7R9EjpEMAnDAKEVIqBgqXy6rBiHI+hNm2046NY5YDh8xRFBzg+H2xIYpbZ0SCSw0AoDVLoe2gG1nQs6yt61AojqK+xQka9LdYKPgh2g6Ir41ghCNIMQbT/k/irCQP9s8bS4P6vzxGtFLRLCtSzkXAeOyr/oBQHavg8voHFH/hepZ8+b37Mq6hPvM2i+ebI/Qwsgem7YYI7gTXg06wgSjJkNZB0HtiJxvTBEJwgZLzl665/diPXWa2WucNARiEbdNgkgUWjUgw6sqb9BwCCwaQSMALJpyA72CfHyLr1HRdwasW2aBBB6gcj6HjqPH2Dxjx+xAOI9vgfU1jg3iAgg8tEukN4cIHpDlsoIol6KQ4RBgPHxcZw+fRpvv/UWvve97+Hiiy9y/g8jgOzPPmoEkP3Zrge5VkYAOcitb+qeRGB1dRW3bt7E5ffewy9/+Ut2g3S7XRZB4pBIT4cZrSN8J4NOpoTC3Ekcfvl15E+dQXNiCt18kQUQcoHQDnX5r5eCMmR6vFLTK7b+ttArwHSkI9r5T4KGLfndaO0XeBjJ2JgtFXBotIip8TKTyjcfr2Gh0kSTCViSPYRk9xOhzGIB5ElU45AE59N1p31/ljhuiM/dgA+GJdAAACAASURBVM4l5wcLWgGmCjmcmRjDRLkAO+NgpdXCjYVlLDZa8PhtwGYViy5J4W758htdf8eRTvaTOAQevc3kSNCxAsyWczg1M45s1sVio43HtQYerNVQ7XSBKBTW3pofaH4jSSof+hjJuJgqFlCgXEghUO96WGw1UfM8dGCL0BO9qe2uekbzTaKfRCaeZN+JoglogfvJolXU61mw1X3cRxY+iq6NsXwOOcILQMMPsNzxUPcCDs28VQFEvwtL8XcX3js+HM0N9jUCMvoS0QO3WFsjgGwRQHO6QeAAI2AEkAPc+E9T9ZgYSC/zaBdYcqnGAkgYIBd4aD26j4WPr3AIrGDpIax6Bdkw4CTpck4cBotjQEdJ0OXlN14QyuOTY/EGASYnJnD+/Hm8/fbb+Ku//mu88MILnP/DcZy4asOuRs0682m6wzM9xwggzxRuc7NngIARQJ4ByOYWewKBSqWCe3fv4r333sO//OIX+Oyzz9DpdOD7/rYIIJ7tou0UUJg7gcOvvI7CqXNoTU6jWyyLAELCR5QEPbnlwhBR/QuqwQurpAASH0ECiKOEJbAz2Am6mMy7ODkxihNTYzg2M4Fm18fHN+dxZ6mCarfLu9DJ/UFfCqfE60BuH1kRPvljBJCnHfQph80TBYqQ3R9EEGdCH3PlIi7NzeLI+CjcnIv5eh0f376Pe2s1tEMHHq3t2cYTL7a3aSPw01Y1QTArQjwqm4WCBUw4IU5NlPHKycMoFrJ4UGng9nIFVxeWsNRocTispDt9CwV5pqfSaCLHzrgd4kgxh1OTY0zqkwCy1Gzjq9U1PGq0UQ9CdEmwisIT764XpV4BJJoVeoupfhERsNFsNBh2LX8THrp/F6wAI3aI6WIWR8dHMJLPMi7L7S6uVRpYaHbQ8X347AR5+o8RQJ4eO3Pm7kbACCC7u31M6QwCBwkBI4AcpNbehro+WQCJHSB0Ky2AtB/ew/zHl9kBguXHsBs1TpBOMoWOsSpCh0gf/CqiwmOtL4D4mJ6axosvvoi333kHf/mXf4nz587BzWQ4fnT0GXYturvW9dvQUvvvEkYA2X9tetBrZASQg94DTP01ArVaDQ8fPsSVK1fw85//nBOiN5tN+J4SQLbwjKZlQNdy0LRzyB85ziGwimfOozs9ywIIkbMigEhpkiE49U9MSxECg/Zc9y+3kus2dtSQABJScnMSQHw4YRdTeRenJ0ZxenocZ2ZFALlyfR43lipY63bRDHz4VgCfXSCW5CVgh04sgKzfJYwA8rT9dVgBhMcIrePDELnQx9GRIl47ehhHJ8eQyWfwuFrHlZt3WDCoh7YIIOqrx9RuEUDScqeINEULmLZDnJss480zhzFSyOP+agPXl9fwx/lFPFYCSBwG62kRf/bnUduNujaO5R2cJ4Hn6CHMjpZ4jN2t1PH7ewu4ulLDUqeLpk9hCLUzTlOYz77Mg+64ngCSdqCpNB5RhknJNPmkmkSh9kLJBZMLPYw7wJFCBqcny3hxboqda/S5V23itw9WcH2lhmqrjY5HOY2e/mMEkKfHzpy5uxEwAsjubh9TOoPAQULACCAHqbW3oa6DBRB5EUq/jFIOEB8530P74R3Mf/gu6jevwlqdh92sI8M7a+SFNvFHnAMkjMMfyGu37NCKHSA+ZmZmcOnSy/jGN76BP//zP8eZM2fY/ZEKl2EEkG1o9d1xCSOA7I52MKXYPgSMALJ9WJor7W0E6vU65ufn8f777+Of//mf8eknn4J+1vW6/EzfShgsFkBgo2FlkDt8HEdeJQHkBfiHjsArjaCrorxLKM84nGdir/reBnfbSr+xAKJ0ClnXKVeNOED6BZAzk2M4d2gM50kA6QR49/pjfLVYwYrXRT3w4VkBApUAna7HIcp4ran3aK9XMSOAPG2Tb1YAyZDTO/RxfKSEN44dwbHJMeTyWTyq1vDu9du4sbyGamihywKY7gc6FMoWVM2nrWDqPO1B139yL2MhtGQBh+wQFybLeOfsHEYLedxbbeCrpTV8Mr+Ih42mJHnnfDXPux6bA4PGz3jGxqlCBl87NIp3Th3B3HiZhY6bq1X8fzcf4Q+La5hvtTm0kxZASMLaTTXdjACiWjbhZRlcEy1AaMcZCXz50MNUxsLxUg4XDo3i1VOHcWSizKDfWK3j17fm8fnCGtaaLbS73uYao+doI4BsCT5z8i5GwAggu7hxTNEMAgcMASOAHLAG32p1+wQQXoHq9OXpqzuBj6zfRevBbSx8+C6aN6/CXluE02rAZQGEdvWpK+oQB3r35YYCSIDDhw/jjTfeYAHk29/+Nk6dOtVPlBgBZKtNvmvONwLIrmkKU5BtQsAIINsEpLnMnkeg0WhgaWkJH3zwAX72s5/hk48/QbVaRafbUc91obCe5qMFkHroIjd7DIdffQOlsxfgzx6BXxqFpwQQ4tWNAPIkhLcqgJBjgMKfigPkLAkg02O4oASQ311/jKtLFSz5XdRIAEGAwKINNip2v3KAkAjy5N5gBJCnGSeymk8kmX9CCCztANECyImREt46egTHSQApiADyu+u32TFBAkhnVwogglK0419FWKM/yhYwa4kA8o2zR1kAub/SwNWlNXy0QAJIC/4eFkDGXAvHcw5emh7FWyfnOKwTuVlurVTx37ce4rPFNSx0upzj4iALIBStgBwgkxkLRwsZnJ8exWunjuDwRJnHCgkg/3XrMb5cXGMHSHsLDpB4djXz19POX+a83YuAEUB2b9uYkhkEDhoCRgA5aC2+xfoOFkB0yIi02mAHPjLdFlr3b2Ppw9+jeesrOJVlEUDULquQk2NaEuKAw2ApMWUIAeTo0aN45513WAD5kz/5Exw/frx/l6gRQLbY4rvndCOA7J62MCXZHgSMALI9OJqr7H0EWq0WVlZW8NFHH7EAQn9SYvR2uwXLEvfAlgSQ0EI9cFgAmVUCSHB4Dn6ZBJD+EFjpuz2d8LL3WmWd4PlRRTYWQJhQ1vmk9X5rDoFFLp44BNZ0PoMzk6M4Pz3OAkij4+O31x/jy6UqCyDaAUJzJGcQUSKIMNbpfdKauI/bbKsE4kY4bNyyyaXnXus9wyRBl1C1oYS6DX2cGCni7aNHcFIJIA+rVfz2+h1cW15DhQQQ2HC4JWksPz8HyHqvBPRzSlHCfSgkASRkAeTi5AjeiQSQOjtAPlpY3rQAst59n9w3ttIP0+fq9Nza61K2gZmMhVNjJbx0eBrT5SIT+g+rTXz4aBG31mpY83y0OKeFvKfpwFHpa229d2tsNnulnXKAaA8gCT8OQmRDDyMOMJ21cXyshPNHpjA1QnhZeFBr4v1HK7izWkez20XXf7oQWMn+0Zt0XuMy7Ovsk2enp0G7vx/2lmWzbbfxDGqO2G8IGAFkv7WoqY9BYO8iYASQvdt2z6Xk6+UAkZ2Tsn1SL4Rsvwu71UDr3i0sf/Qu2revwamswGm34HL8YIm0zYs9iyKt0ovzkAJIGOL4sWP45je/yV8SQo4dO9aPybArRrN6ey79aTM3NQLIZtAyx+4FBIwAshdayZTxWSDQbrdRrVTw8SefcA4QcoIsLC6g2WhyXq+thMCixUUntNAIbGRn5jCjBJDw8FH4I2PoMs0V03viAjlIn7RgEG/8lwUUrcvkM7wAEqMnOUB0CFNygLjKAXJugkJgjeOF2QnUOz5+c4MEkAqWPQ+N0EfAG2FINLFgR+tFET9ku4wqjxZclINHt95GAXv6Sbz1hJMn17u3p8RBuuQ3w4fsSqOs8d6oL0a/7wkpq5stbr/h+rTGtfc8jWdMgIujJxuQAFLCO0dn0wLIjTv4arnCAgiFoHPhwGbvt1Ya0jXbqJ7DlX79o3TPWe8IXV8dAmvGDvECCSBnjmKkSA6QKr5aquCT+WVOEk4hsAIOgaV7t/yZFAjkvUa1ZNTh4pom66z7SS8BLtcX4U8LGDIudU16SW2ZwdKkelI0DJG1QpSsEKNZF1PFAvKuA1pj1zoeFptt1LoeOgjhq3c0SndPNySMuH702sY3iEdZ9Dd14/5+N1iU0fWgd8KorgMaSf8+ed1BM5OeGaJnRjRNKCfZOjlA+l4XVQ4QBwEyCJC3Q5SzDsaLOeSzGZCiW+8GmG90UO148IIAgRJnB/WxWMgYLGzFraieQLrcSjDU9aIfS3/QM52ep3vnj/5SxHOR5LpJ96P08esLMdEMoU5IZ9FJzv1bHbPm/P2DgBFA9k9bmpoYBPY6AkYA2est+IzLHy+p0zk/VEQC3uHHkoYF2BS6olFD695NrHx8Ge3bN+BWV+F0Wpw4UdbztKC2WQCRhdjGAgi9BBBxeOLECfzpn/4pCyBvvvkm5ubm+tEwAsgz7iE7dzsjgOwctubKzwcBI4A8H9zNXXcfAp1Oh3N+fPrpp/iXf/kXzgXy6NEj/tmTBJChdqKGQJcEEN9CZmYOhy69htK5C8DccQQj45wgnZOgKzIvTR3uPqy2v0SaVhXiTedC0SJDL9GqE5GnCeUBcgMzpES0xTvItQAyTSGwJkZZADk/O4l618dvrj8SAcT30Qh8hCG1CuBS+KTQ4jYSElDliJNVY6xWJQSQQVKG9JXkKlaQjI9NnhXTlUL39aXK1nfv+zMKqaQaSm3zUX6Y9D31v3TZpEZqfZygsAeJcn20t3LJSGJu7ZRJCljpntN7fjyWNPMa/yRJTUfCE0LYYYBM6OOkFkAmxpAvZPCQQmDdIAdILICQA4TkD+0m0OVMkbmRe+jJvTxJfK8nWyWvsJH4IR1BM/fgJOhaAHlbO0BWq/hqcQ2fzq+wACIhsOL6aHo9KczRZaW3JvRD1etiGjwtbCR7ZHJ+s6PQb2nCW3fg+B5JAYT+nkRLkKAtZxTeKWMBGYd8OYDvB/DDkL9cZm4LvUFNQhaTSyawRJiUeUL3zIQQot/vEm2ZJNOTI5DHMwOh5534irr9Igz0+E7oB8mxxuUN4/GT7LP678lZSpe8V0RJzQmhYEWzD/V12wrhEF624EIGmY4Pxixu4t5x09uXky3fW8vESGfBK85/lRRAYvwTo1bhnX4mpsuSmkd4XqZ21vP/euVMCzZ6PuwVxPvnqPR5Tx7R5rf7HYFY+N76BhOZ65Jjbr+jZ+pnEDAIbCcCRgDZTjQPxLV6XyH7F060QKSFutNtw65X0bpLAsh7aN+9Aae6xgKI+D3oxYCWwkoAUW9BElt4/SToenF68uRJ/Nmf/RmHwHrttdc4J0jfp5cdWa+NzDpt1/deI4Ds+iYyBdwkAkYA2SRg5vB9i0C320Wz0cAf/vhHFkCuvH8FD+4/QK1W6xNAko/13kd8igxNcOMsgAQ2MtOHMfXSy5wDxDl2EuHYJNqWA5/CbEU5QBTMT8iBsJ8aIk2/psNNEb5EemqqgVdsRDxYQpJGYYMouBHvmIb8nn+nqWCVKNqy2DGQCboYLIA8TAggtJtaZCmXiX0LAbtAiDAVKjAqU6Kdqf1tzd8LvRc1FRGkvObscYxE5GgUZkuta1VYVk34cd2igEBy2SQ+Oqcd/yyx818Tg1QuKV+/WMS0dIKIZJlH4acFFCch8NDxvqoHiUNULvm9XFtoblXyPgeP/r3UgcpDJzGtrQaQrMPln7KxKa4vXVy3AAWPIwGEkqCTA+TU5Bjy+QwecxL0O7ixXEEVNofAko1O/TIj3Udjw22UCqE2eFkvuEv9GNOIkJd/p0ntjQhefQ+NmsXuCEqCTg4QnQPkwUpNJUFfSoXAEqcBSTviJKPnOtWDOHK+YoSXBjFJzcejL8ZY1yruX4yRzpGo6sx1VA0k5D9tDpPKx462ZNupX3JeHbqeIvct5VvhgqaRUzfgGwUWyQDUL6X9tfdF/qYFDO3rpyNEtKTz9E9lLKjfqMLGAoj0Dd2PtZSRbGc+IhrSukzUFyweD6yHknAgU5Tqt6oDc6jl2GdDG/HisRI7anSOIYGXXE5a/FT9g80wIgapgTZI4eLGTr5axu0b/1RXJf6JzE/choHMfw5vEhQ0IjGNe1z6fVy1blwk9U4ddZOoD8koTIeg1rJ2PN6iHfuJh6yeC8UFFHW2ntxZ671Qmxft/bRu2Hxdoift5k/tOyOW4ZPP+G24sLmEQcAgcAAQMALIAWjk7a1iesGld9Ml1qO8KKMFIzs9ahW0797EkhJA3FqFhRG9BJWX0dgBIsv2Jwsgst63cPr0aXznO9/h8FeXLl3C7Ozs4DelYQAw67JhUHquxxgB5LnCb26+AwgYAWQHQDWX3JMIeJ6HVrOJzz77DP/yi1/gvffew7179zgReq8DpJeiG1ThJBFOv/dCC83AhjM1g4kLX0PpzAXkTp5FODGFluXCJxIwQaQLe9Urr+xJaDcstCbO1L5uRdDHpLEm83nnOOV9UDScb4WMm9C1RFxyhofI4auJy8g7YZFIQgKIh0N5F+cmRiIHSI0dIL0CiBQ9FkAU36jD8KiaSbupu/CObUXbRmRuTCTzDna1AhUyNiajJc9IgpxUBLsm/SiQF38VkUi310KEEJOCBWUBEOJXCsj3SZCP6wsgcVMJ0RyLPCQQ0L113eh+nqqLFp4E/+Q1FIWcELB0mXWb079ZfEgID3rsiNiTdnvrq4vIIw4QN/RxbJRygBzGqclR5PNZzFdqeO/6HdxaqaAGB23Ks6OIcOoj0f0HiEJEZGvsBu0V1vdmwluVT4S3mK6P66nbc5CvK/6d1EtGAF2/ZCElgIzlc3i4IjlAPl5YSOcAIfGUc5tImChyAzD9nxK0NFeuG4POSL9PxdS8/DwalyxQiLAoUot8ImeWqkZSANE9j8/Uv1dX1SM7TXmzahIR2Vqo0IIVSxbc32jMS/moHCJliPBD5YtEFdXzWSRNiCB0A+oz8Xte7DQRIU/NI0oDIhwjoS8xlkSykRpo8YPmIvoBj88ghB2oqusck7YIJlR+Ejm0sBGJCpGgqNDnMF90XAJzFh6lTHQe4aSFyfWcg4Jl+hOPv7gPRgIJCyAiRvG8we/IIv4KnvKJx2b6OaVkmkhI1PfXz7dojghtJbrSn2nRMKKqY/tfJKpG0io7gZL9RvcfI4D0NLf5p5oP6I/tolviXn8w1mmmExkEDALbh4ARQLYPywNypf7dQandg7y4lcSIbpsEkDW07tzA0seX2QmSaVThdDtsI+bXDcr9wfk/oqXf0ALI2bNn8d3vfpcFkJdeegmHDh3qb4Nhn4vb9UQ+IL3geVTTCCDPA3Vzz51EwAggO4muufZeQsD3PFAeEBJAfvGv/8oCyN27d1GpVJhITOYASa5CBj3iNeGjCVHCgQUQSmo7cQgjZ19E+ewFFM+8AGvyEBqWC4/J+eTLuQ7NosiwvQTmJsoaix+ys5uYME5VrYmvMLkjn6hO2vEvBKaniEDexBI5QDSOcj1NLhI1Sm1I60NygBzKZ1gAOX9oDOdmp1QILBFAljgEVsBCAi0VidjnoiVcDaldn0oAkfYTkUYcAXqHtwgJVBYiSZmI14m4IwEkovwUevFeZ+aQWfghMYa+0Z53JXhoYpLIVdmJTrkThKBX5U+QqIP9H+lQVSkHiCKWmYhVfDZh203s9GcKvtfB0uuE0IJOJKzIAb2EunZkUH01SR8RVwkynTlqCgukBJC3VA4QcoDMV+q4cv0Obq9UWQAh3zfhzsStGmc6XbSMV+k3kaDEh/YKFIJnRAQrISxy5vQImLG8EFP+fIHUel9CO8UfOUsEkAAXlANkLJ+PBJCPSABpNuFbFAJLZTWhPxUBT6GkOBeEss6wW0AJCFrCEEEjPd+kKehYBIlxGxBmTvdsFl2U6yEKFSXIimNDOo4WUGLxIyGFRSG2BA0dSS3K18j9msh/UhaEnKfrepbDYe7EhUTjhMagAC0ChXZEySiOHSAkp8SRAGR+sCNBIWprLUwkBBBVwmhciztF+hGP0SCBr0p3weKHTeWVMMraqRYhkBKK1B34fVb8PfRrcb1RbpRYpNNCStSH1HViR2EkAfMh8ZyoO2My7Ff83GHBixtVtaO+vxrXWgzVImCyDwvuWkDV11dv2klnTGKMcbF1CDEeE4neokUkduBRu+kZVY+y2NnWO2rj93vzor2JR7M51CBgEDAIGAR2CAEjgOwQsPv3sknqIY5sHC8gZVFJL8huuwmnuorm7RtYpBwg924h06zB9cgMLy8HsTU6egXbWAChRbJl4fz58/jrv/5rFkAuXLiAqampftiNALJvuqIRQPZNU5qKKASMAGK6gkFAEPB9H91OB599/jn+VQkgt2/fRmVtTcQPzcb1Rh0ZAOB6AkibCOKxaRRPn0f5zAWMnn8R9vQs6iyA2FHoJE1E9if/3n+tpcMkEUmpCemMEh2igEUc7p7i3oPdH1kKURr66IQ+PIRMxAdMEcZCCK8JUwIIiViEMQkg4gA5HzlApjjpsnaAiAAiJGMsgMRuiBThp10eSpSgvegkFJBbwqW1IpWKdn5zOdVXk66KZI8pPE2rKiaQ/ym7xYnQzSBEBhayloUMhfNSueu8IIQXhoIFgI5FJKuIIHSL2JmR3HMf7/eP6XntwZHwMhJESOhDxwLf17FFDKQjO4QRYU/N0ZOPIaa19WjQ7SHOEqFeNSEaU5TaSeFC1dGmeibyEHCOiABBQKIPEckigMyNFPHmscM4oRwgj6skgNzFrZUq6nA4BBZzuSwiCaZ6Z7+mh2VXfxzaa7AAkgjCoxhbEb3iHfExza7JdcEgaudUnhGdDFrO0h/JAaIFkDmMswDSYAfIRwvzeNhochJ0mpfYtWDZyNgiAuiQVySCsFOH6kp/KgGOxUBKB98XCi2mxuOeosuepJW1ECJueSv0RXywbe7z1PepicmJQvfuqL5IZdUhpqQ1Ali6L0Tx9DW+EoqJ75RIlh0ggG+RDCIiILUd5VCif1E/J7Ego1wTXHK6J5v8VR/iagQIAx8+fXnccIYNFUZM8EykY1Eh7+Kxydj0uvVU01FfzVkOMpYN6sN0VXatkGBL4x9Al50UqWBOUbvziFOCUdxfY5eHlF7EBd1afbS++kEc8k7GsX7L1aED9RjVvjPeCkibCGmutSxuS+6V5CoKZO7yeK6VnirnxaGA9DyiK8N1VHOc/EyHtYudRCSoUt+le/H96PrUbwPAC5RwR+KlFtJ4XgoSIkg8ZrSDTs84GhcjgOy/dYOpkUHAIGAQ2MsIGAFkL7fecyl7vwCiX9Fkww+9fEpMYKfdhL22guYdEkDeQ+feLWRbDWS8jiy6eSGlFr5RMrYhQmDxS6CNF154Ad///vfx9ttvg9wgExMTqV2iar03HEpmY8pwOD3Ho4wA8hzBN7feEQSMALIjsJqL7kEEAhJAul18/sUX+OUvf4nLly/j9q1bWF1d3bIAQssNItlIAMHoJHLHz3AOkMmLl+AcOoy6nYHHhKSQRPL/mjxK7JDeg7g+uciqrorMI4KWSDgSQLK0ixoQot+xkXUd5LIusjaQCXwEQRfNbhst30PTD9AJiBR0EXJCeZULISIZhSgVAQTI+EoAmSzjPCVBPzyFWodCYD3AF+QA8QLUiWBn50VMPkpSdNlhHpN9ISci1iQ4lTnLYoGNvOMi57hwXZJtQjS8Lhq+jyb1NSal4004cd4Jda1I+Ahh+wGcgMQPIGfbKGUyKLgZ5FyXk7N3vC7a6rothKAviSBaACHRRCdxZ4dIKq+KysVAQgInWtZ5GXSGvFDED8dBIZvhdiCClISPdtdH25NvNxBKWocbkvTx8qVd9UzcKkGKd/BHuQ2EDOak2CrcmGBo8z2pjrlsltfcxJF7vod2p4OO58Ejl07osxh2ZLTEAsjxyTFkC1k8qtZx+fo93FypoQGHxx/1CiLISUBjAYRIaSUKEIUv5HMkyyS6bkylaiI3/qV+i0jkalDXYHFIvWNEpHZK9OKXFkXwx+4KGhVJB8g3z8YCyLWlVXw8v4BHLICIq4nbx7ZRoDHiOMg4DhPZnh+g7dH48NDyfbSZfKc+J8HUlDyX6Ms6pJBq+yjkleBC/Yl7vhJOJNww9U0fOcfi/sF9ngS/IESz20WdxMQw4HuT457uSW1ArgXub+TkiMLHiVjQVYKJ3qBGfVd/QssHyZ6waJTL+BFxSwSQTGghF4hTinodJVjPZxxkXZvnEQ7lFAY8ZpqdDuNCfYO+7KhJ5IiJ7qnVjmh+1oKCCF8ccpm+gYyTYjaHQobGZ4bL4AU+91fCo01zlRYrE2Gs4nuRAGeLU0wJmIKXEtiUsYfHkxpTEvJOQnHpj5ZzGOeAxjUJsvJbcdHEIgz9WIebyzg2ci7h5XBdKPyV54c8xhs03sldpARcLepFQr2OdtYb+i8h7cUOOZpXQp7PChkXRddBwXa4TcnB1PECNPl+JBrZ0j6R8BMod4kSXyKHjsw3IoQo8SwximMhZN89SE2FDAIGAYOAQWAPIWAEkD3UWLujqEMIICopotNsAmvL7ABZ+uQ9dO7fRr7VgOt3ZC+WEkB4KRvSC4GEAIhjw8ZW4HiHGIUAoBdyh10fP/jBD1gAoXwg4+PjRgDZHZ1kR0phBJAdgdVc9DkiYASQ5wi+ufWuQoDmd8oD8uWXX0YCyM0bN7CysrItAgiRh22KeT4yDnvuJDtADn39FbgzcykBRPaBq93BOslrYmf4rgJty4VR4o7aSU87f8llMOI68s0SMeYyeUmkXC7jwiVHADsAuuj4HTS6XVTbHiodH9VuiIZPzgQhvAVH/V/CAeL74gBJCCD1jo//fYIAwtR+GCDv2pjI55BzbO4vbRI12h1OmJ53XZSzGUxkcxjNZFB2XeQzLjKuy4JB3eui0ulgudPFSruDtRYR0wET2TqxsxCEAYssJKQULAclx0WJBAiXSG6XyVW6V9ZxeRc/iQId32NxhQjniuej6vmodbvo+lRuHfTHZmeI5O6Iczhw2KDQhxv47DLJOkDedVDK0r1crjPVg/DPuESu05oZ6BKp3vU5fFi966HWDTAU/AAAIABJREFU8fjvJEhpV44WQIiSlJx7KoeDcg6IlyRE1rZQdlyMuBmMZDMs8lAZ8pkMspkM5+EhUt3zfXS6HbS7Hpqej2a3g0aricliDq/OzWJuchRuIYcH1QZ+f+M+bq3U0FLZS8hVMeLamMxlmAwmQYowqnTF8UMurDi4WLJz9wog8rvYG+EjY4Uo2DaKRObmc0ykV1pdxqNFJC4nJheGOE3EDhJA4iToFyfL+AYJIIU8Hq00cGNxBZ8+nsdSu4VMLod8NoOiGidMIvN4cdjFEDDx7ks9vS6qHQ/VLvWNEK3AghdysCgt/UQBjqifkxTAdXJdjObzsGybRcJW10fX8xnRkuugnHEwmrEwknFRzmVZhCExxg8Cxnal08V8u42VjoeaF6DL4gS5I0jQ81FwLYzmsyzc0Kfl+Vhpi3BCxDcLEhGhTQ6FALbjs6gxWsixw2C1Jf2BdJG8ZWPUzaLoZrjPFjMOf2m80tzBYcKsEF0aL50O99k1hUvN89HxSRhIJivXOUJiB5jOOkKhlvOq31LfLbvSbwu5HHKZjAhRJDgEATo8VrosJLSI3FeCJYl4kZ+GnFsAi0VtEpDYYRWLLHS/guOgnM8i6xKC4Pljrd3hsc+CaiJwFAmfLCbDYoGBcKbqV1st7hPdwAOZiGg+oXFObUftTdjS2OP5hYSvIGTho8Hjm3Dz0OA/fS4nh/9Seic7Q5QAokPKccgvJUjQOKc5vZSxUc7YPMeUqZ0cB3nLYRGUBBCatxo0vv0QLV/qSSIv4aXzwLC7ib8hOoGc47MbLc6slNxbaASQLT+wzQUMAgYBg4BBYBsQMALINoB4sC4xrAASwGk2gNVlNG5fx/InV9B5cBv5dpNDYOmXLr3ba1MCCNm8HQcXL16MBJBTp06xANL3MSGw9k33NALIvmlKUxGFgBFATFcwCAgCen6/evUqfvWrX+Hyu+/iq2vXsLK8vG0CCO1U9kpjCGeOcg6Qwy+/gezhoxwCi8i+OKa6yjexzwUQHWKJxAUOYhP4LBwcGSnh6GgZR8fLTGwXXQrvowMU6Q3zIeejIEJ2qdnBw7Umbi5W8ajewaoHtJgJpL3OQpiJA0TlANlAAFkkQl8R1tQEFDKJd7qHXcyUC3hpbgaUk6FWb2GpUsGDlWUm5idHqMxjODs1gSOlAiZIsHBsDr9DAkgrDLHY7uBWtYnry1Vcm1/FYqMD31FJgIncVUJEAUTWO5gpFHFibByHR8qYGMkx2U0hYzj8jE7grcLsdBCi0vbwuNbE/bU67q6uYaXVQpvEipBISltCISUSjkvI2BBZEj/8Lgo2MJrL4NBIEccnxjEzWsZYMYtC1k1GgZPo/ETYBmCxZaHewq2lNTyo1LBYb4LIZHI1UcuSA4R38Uc5Kcg148P3uxw+ybECjGUzmCuVcXR0BMcnxjBVLjBJSmGdeKc5kcHkMpFYW+gw8etjoVrDvcVFFotenJ3CzPgIrEIO96pN/PbmfdxeqaMTkivBwbTj4PhIARcPT6CQtTlPyL21Km6urmGh3UXLdtgFIKGhBuW7kLlCh7Li8EosVnVRcixM57M4MjaCE7OTTKLfmF/D/dU6FlttJnP5fSOxSz+SUVS+g2TInpIVYsYJOQfIN8/MYaKQw6OVOm4tLuOLRw9R9z1MTYxjemKM6zyez7EAQwQzhV4igYckBer53UBI8seVBu6u1XFzrYb5lo9amOHcRJJDQu/rJy9MgKwVomQDh0dLOH9kBq6bwb3lOhbWalir1pCzgKNjIzg+XsbJiRJmSjmUmTQXXwmR0iQqkVPl6vIarq9WcbvSxGqbeqDLQlsBHg6Xszg/M4mpUpEH9lK9hS8WVvCoLv1WXEzUf6g+AXIOUM7ZmB0r4dyRKRYzrj2cx+JqFV6ng5KbxdzYBGbHRjE9VsZYPos8OWSUU4NEEJecIOT+CQIsNdq4vVLD7dUa7lWqWG13IleQzushCceVIwzU3j67iHIIMJHN4mh5FEdHR3FsdATjxQKLhNTXaU4gUVcSwVMoLgtdL0C12UWl0cZqvcmiiPze5vwgNEdUfR/LHQ8L1G9I2KE+FobIhQGmS3mcOTyN8VKBOyLh9dXCCo+/tkpSTmON2p6FD8vBmJvldjwzQ5v0AtyaX8ZCpYJ6t4F81sGRiVHMjo5gulzCaC7LfYi+JKBw+DkStDjkXYC1ZhsPVqq4v1LDvdUai1Vd24FHc5xKlM75TVQ+FhorHTVR0fXGcznMlWmcl3B0rIiJQhZ5cvjR8YHK66JCt9H12iSktX1UW21U6k20ul34JPryPCZ41XwfayQqk7DT9VgAEQ0mGbbNrHQMAgYBg4BBwCCwOxAwAsjuaIc9VIrhBBBanNrNOsKVWADpPriDfKcpDpBQXonlZWSTDhASQFwXL168iP/zw//DDpATJ09gbGzMCCB7qCdttqhGANksYub43Y6AEUB2ewuZ8j0rBGgsUB6Qr776Cv/x7/+Ody9fZjfI0tLSwCToTwpMpYP/6BjsHA+fYtXDQbc4Cv/QEXaAzL32JnKHj6F2QAUQIi859FEYoGhbmMg6mCkWcIwJuRKTooWMAwQeAl+FPCIS3KLQNrLbnkIjdUMbC/U2ri9UcGulgXvVNhNigUX5AkgAofXeYAHkhUQILO0AYQGE7yMkOAkE5JDIBm2cGKcd+ScxXSphrdrA45VV3F5Y4LAyc4emMDcxziT+ZDaDQuhzPjruK5aNwHGw2vVwu9rEV0tVfPZwGY/rTRZAONwWPGQQoBiGmMi6mCsXMTcyiqNj45goFpDLUsgjIbR9nwQBCTRFIgHn5nBs3mFf7wRYrDVxd2UVD6t1zLc6vPNfdktLfhC5n4TuyQUhiggxYgPjeRI/CpgdLePI2BjGCnlkaVs2E+mUN4HyJ1D4GotD5NBa2HKznEPlwWoFd1fWcGN5DfONFuoqjr8dSrglyQEhoWrDkNq0y0T7SM7FbKmA04QdEdejZZSyGSDsgkLTcV15d7fsb6dQRiTmdAIblVYbi6urTKifGh/BaKkAP5fB7Uodv7nxALdIAEGG8zIcciycnyjjrVOzmChmsVhr4NbyKj55tIC79Saqli1CJAk2TxRA4vBeRMpnww6mcg5Ojo3g1PQETh6Z4h3rH91+jOuLFSw026h7lLdA8jukP+s7QEgAuUgCyFkRQB6v1PFgZQ23lxc5kfbM9BQmxkZQLuTZQUHOIUlcTe4NC3luIwkfR3liKu0OHlLfW67gdrWFh01yCcnxiuLnAEkkgBSsEKM2cGpqDK+fOY58Josbj9bwaKWCSq3GboFThyZwbKKM2XIeoxmHxwjdn/P5EKHvOEzif7m0imvLFVxfqWO55bGEQO1eRgcnx4p4/cRhzI2NsgByf62BK3cf43alhiYR3Uoc4hBOYYiSC0zmXZw+NIZXzsyxcPrZrXuYX11jh1Apn8eRiUlMlkso5TMcYsnxAw4DRYklCBcqOzmoqE7kxHhUbeLOahVfLS3zeKl2PbTIEci5dCjHCJH7kruGBMpc6KPsAJMk1pZLOD0xgcMjoxgvFHlMcMgrCs3neVwmChmXsSWslGs7sAIHPjmDWk10uuLc0M6Pmh9gqdPBo0YLd6t1rLU6CKnc1CYIcGysjEsn5zAzVmYB5OFaDR/encfdSp3FAMlbRCIYkA8tjDgupjI5bsdLJ2fg2CGu3n2Ex2traIddFPIZzE6OYbJURJnCdlFYNQ6Hp3IZUdkdKXsum2EBZ6XWwL3lGr4kga/aRMUP0CQXhi15nLQLhOZN+hfNwdQ/x3I5HGa8xvnPCWofR5xKNM5DUomp/1IeEhX6kJxfFLrQ9wK02i12+nQCiwXuFiwWi8hltPD/s/embW6c17X2qkJhnqee0HNzlmhbFiVbtvPGOV8z2Dk/MSef8gdy3iTHSexjSZSswZpFsgey527MM1CoqnOt/VQB6GZTIi1qIFmtqyVKQgNV+3mqGtj3Xmv1ejhstdHsDwU2TwCI7y/9Xb2H8l/Hr4BfAb8CfgUerwI+AHm8OvmPGlfg0QBEHsIMEPlAYkHrdmDVKujubKL28XsYHTxAeNiTKTcVSfmXAxBaGty4cQO/+c1v8Pprr2FxaQmpVMoHIM/xTvUByHO8uC/oqfkA5AVdeP+0H6oArwXe4zfv3cO//fu/4/bt2/j8889xenr6VAAIW9UM6x0RgBTmEd+4goWf3ELoDAA5mwOgvNWfzwwQlSvPRp0t6oPZaBhX2TzOJlHMxERl2+qNUG33cNpsoNnrSbOSKgBWKW7omIkYqlFfzEEPhkVNsV1p4eP9Cg6bXQw1G6aEJrtNOS8EfUoB4gEQWmD9wbXAOnUtkdiwlhwB2sjYI0TsHtazCfxiYxUz8QRa7R4qrQ4OG03oIQMrpRnEo1H0ekP0un302l2YQ+oygAAbrtGoNFQbAxPHnb5MndMKi5kHjmQajECbppxhSDP9pfmiTGbrRgjdgYmjWh3VThft4RADayT2OCQK0uw2DCRDIWTjccxmUmKR0+oNZUr7s+MKDtpd9Jh9QBjnhph7cCdic5I9iBKVN9kElgpJpKIRWLaGdm8gzeVGtyN2Y2zssiFLpBEJBJBLJLBcLCCbiIGs6qTdwYf7J9isNXHSG6I7olKHs98uVHBtZnVnhIBlIhsOYSWbxko+jdViCrFwGN2hg1qnJ03aZq+L0cgFL162AM83FEYmkUQqFhWrtEyIjV5adOnoaMBWrSUAZKveQY8qFGhIOjY20nG8sTyLUjouDe2DZgt/2j3EZqONKpuq4o6rjvXRljlewoAueYNRe4CFRBgvL8xgKZ9BKhHDabeHd7YPsFVposUMBVrzXKT+UB9cpqbV1V5lBogCINxvJeRiEZzWu6h0e2gMB6ReSKWTspaVRkfUBJ3hQKydOAHPPZHQNKnvTCKGQiKGTDIqj6e6gvX59IgN/75AMwm3dgOm2eRns50AZD2XxuuXlpEIhvHguIZaq4uRYyEei6A0m0MkbKDb6cp3p9vF0DRlj2u0gIrGpJ5UJ5xwPVs9sdHip7SwZiOpDbGajuLVlQUspJOAHcBeo4Pbe8eiUiEAoXKJCRWS3SPgQUMhHMClYhqvrpckb+Tug0MBYbFEHFFC00hEbLrKtTpanS6GQ1rBqXuH1MUwUIhFUcpkkEvEEIkaaA5N3DuuY7vawF6jgepgiB7zRQjFxgCESgwLUcvETCSMjVwWa7kMlvNZBHQDJ40Byq0uqp0WWmzWuyHrDPeWjBY9gJl4HKuFPGYTMaSCKqeiM6KKgcoPW173tNfHXquD7WoLtW5fuvkEIHHYAmB/vLqAuRQBiI39ehvv7p3gfqODnoB2BUCYFxR1NKT0APLBEDbyKbyyMScKmq39IzR7A4QSUQSjEQTDIckoqdUaaHW7GJhDUcfI/VnXxeYr59ZrxgUXrb6FT49auFdpYbfZRGU4QF8HTCpBXBssAhAeN2vG/buWz2Mln8FiJiEqpQrVUe0Oyt0OOkNT9iC/qF6hwiiqayjEY1jJ51BMREX5w2uSVodN00HDclz40cdhuy3wtd7tuwBkAiknv+wf15LBf4PkV8CvgF8BvwJ+Bb69CvgA5Nur7XP6zGcBiJph874nIegCQHodWJUyuvfvofbx+xgdEoD03QwQTpJ5HsgMV3Rl9o+RAcKJw2AwiJdeegm//e1v8dprr6FUKiGZTPoA5DnddTwtH4A8x4v7gp6aD0Be0IX3T/tCAMLrYXNzE//n//wfvP322/j0009xeqIAyNhNYyrQ9SI0MW264SlA2NHk+5SRAJAkbAEgVzEvAKQkCpChNGmng1uV0sFNA3nuVswDIJzcp7XLUiKGV0qz0hyj0oFWJvuceG+0cdhooN7vo0flAyeqHUgjdDakYymbxOXSLPKcIDeCOGz28P72MXaqTTRGJvq0WvJyFzQGJTtuCHrwoQwQBUAaOANAJFiZ09QjRK0eNrIJ/GpjFQvJJLrdoVIg9AdwjAAy2SRMAAeVJsqNNprtLgZDUzraQXrsR6PQAwFpxjJ74LTPbIYRRpprOwQL+bCBlWQSa9k0Ls8UEAmHUabtTKONndMqTlptyVZgc5U2Q9xvDMGmh346GMJ8KoH1Yg4zyQQiRgiVbh8fH5xgp95CdUglArMV3IBlaSqz/g6K0QjWClks5lKYy8REUVJp93Fcb2GvUkO13Va5AbT1cQEIp8VnEglcni1irZDBQjYhofSfHpVxp1zHVr2N6sBU8eYSvO2pTixEqPzQIdDl6mwRpWwK6URYlBO7tQ726k3sE7wQgDAnhRP8ch3JO3cBJYVUWiynljJJLMQjmGG2R0BHy7ZEcSAARELQidmAsD3CcjyCW3MFbBRSyCYjYpvz3v1DsWk6HJgCK7wckEk89+TyU9f3JGw5AhtpzcRqJoafymR+UgLhdxttvPvgEA8aHcn+kUyah/I/zsOPybR6zLXAogLklxsLYklW7wxF2UTLsT7fkxqaWBLtlRsoc/rdDfVmjdhgjkMXJRLt2KjUWC2mlUJG00Xp8OHeCXaqLdT7I3SZzyEWRkS1BCAO0rqDS7m0KJ6ykQiOyg10+kPACCDA6f14BP3RCEfVBiqNFpqdLvojU6yctGAIoUgUth6QMOvOYITWgOH1XAkdYVhIEYBkYrjlARBHx26ji7d2FQDpugBEckrEqs1GKgAUQwauFNN4fb2EZDiIvZOa5JsYsShsw8DQdlBrd7B/UkGVShI3fFztRGbN6ChGo1hKp7CcT2OpmIZhBHDS7OF+pYHPj0+w3+6iDU1BEAlI575QtlcZ2FhJxnFzYQ6L2TTikZDk+Xx51MBurYlKu43WcICBoyywRC2l0Y5KE+XDtdkiLuUzWMvGJXujadoo90wcdXo46fVFNcM/7ze7aPV5/7ARAhUzBCBxvDIGIA72G23c3j3BjgtAqCQhAAk5GqIOXABi4FIhhVuX5pGMBLB/WpP7jx6NwgwE0BmNUGl3cFiuoNpqC+jkHqbHIC3DqCTKR8JYyaQF+FwqZGDoQew1h9ikku2I9eqgrTnoi/qH1nDKWo8gLaE5olx5aXEeJdYrFECrO8Ddwyoe1Jo47nbR5L3Fva6YbhJxIeBcPIorxTzW8mks5vm7IYj6QNXrkGCtN0CF0KjTxVGzjdbABA9dsdJpU0l13/DuIM/dL1T/hPwK+BXwK+BX4JmpgPaTf3nT7Wj7ZP6ZWbXv9UA9910VqfYQABHHYSpAbFGAjCqnAkDqH78P88gFILaywFIAZNoCSwU0fl0IOgPQGcr48ssvjwHI/Py8D0C+133x7b+4D0C+/Rr7r/DdVsAHIN9tvf1X++FWgNcCv7e3t/G73/1OFCAfffQRTo5PHglAvJbK9FlNG254GQ0q2Jw5EDqsWAq2WGBdwRwByHwJTbHA4kz92dwBpQDxIMgPt3aPOrLJu/qH39/LuXrqBeYJpOJ4eX4GqVBQLHaodDjt9EQh0bZoSeOIUoINRTZDI46NJJRyZCWbwWIhi4ViVgJzP9mrYrNcx167hcZwKCG9KoBaNVJDrgLkkhuCfmWuIJPp/3dzH58TXkxZYDEPgs1ENs8jBCCZBH69sSLN05GEGTtoOhBrq3qvJ4042tI0en0J5WUzjgBNBmcYIM59wFBkB+jZwJCB7s4IIc1CUnewnEqoMO90SpqMtd4AX5zUJKui0ifAGAlkIfxQOmYFQFSmApANGpiLxbCUSWFtJi/A5UG9ifv1JrbrTYEpA0dlknhZAWxU5mNReXw+HkVId9AfDMTuqNrpyXQ8G90j8eZX14mAFwApw8A8p7tzadxYpAImhGq3j+1aEx8elLHX7mHA7BtpRkJsmoK2iWwwgOV4DOv5DK4uFARoVNoDmWjfqtZw1O2iNTIlfJnNTNXQ9IKoIZPpDFPORyIoJWJYyyRxfSYjwdi0EdqsNvDm5r4AEGbsSPKEbWMmbOBKOoGrhRSulHKwHBsf75XxZbmOzWYLleFIckBosaXapWctdDztB/8nm7wJ5mQENVzKJ/HK2gLi4TAOqjyHJj4t8zz6YirFprD6vHL+axqZqj97CpCibuNaPikKkFI2iaHjoGFa2O8OcdDs4LDWkAl6Nn0ZCM//zwY4f54aFuZecE9QyTETC2Ell8RiLo2FfFogwd2TKjZPG6KaYo7OkFkPcggWorqDrK7hci6NN9aXMBOLodnqY0Arr3AQDdPEfqOJ41YbFWa+UMlEqzKCGV2Dw+wWBtdLCDi/aaFGlZ06f16/BCDrmbgAkPlMUpQrzCghANlqULGkFCBiRceGum0hGdAwEzJwrZjBGxslFJJxCUGv9obSFGf+DCFhjUqp3gB9WiaxLo66ZrgLw2yu6xrShi5ZQ1cXZjCbTiIcDEimzHv3D7Bda6HmAB0H6nqRvadefzFoSF1+vDKHRCSMo0YHD2pKDUG1S58WWI4twfeSAUILPYJeja8ZwEw4JGDplcVZ5OJRufcQZHxxdIr9VhcNAE3LEWUIa8ZdQ/AiACQdx09YL7HAcgEIQZbUS1ncKbWMhogAEB05Hm8xhZ9dmkc+FUON9eqbqPRMnMj9itd5F21CZtZLDNG4XQOSs0TlDZVpGUPHUjKB63OsVwpGMITjVlcA4ma1iSqD5bneklHEn1MqoqKhYT2fxo/XSkhGIig3OtirNeUeTTVSC44ohfhz/BJITQji2EgHdKnXai6FlxZnkI5H0ZR6dfDFcRkHLYIqoMuwdMJdyQlywYdrn6Yu4enhya//jfXs/bb1j9ivgF8BvwJ+BZ6VCmg/+Ze3pgCID0GelYX7/o7zYQAygSA8KgVA+MZL67YVANnZRP2T92AePkDI7MOwGbzIKSfPAstTgDCI8vEASDgUEgDyj//4j7h16xYIQBKJxMNledwt7duUfn9b6jFf2Qcgj1ko/2HPTAV8APLMLJV/oN9yBTwAsrOzg//6r/8SBcif//xnHB8fKwAy9fXYv9bdB3pT4wQgjqsASWwoABKcWxQAQquVCQBRyMTLC5i0fb/lIjzlp/fwzaOelmUVexhNE0sa2qPwz5VGE/VOVybau7YNk41ZN2RXWtJuMzRim8gEAlhg876QxY2VeWnKbZ+2cO+0jjuVKsq9vjR12dAmALlYAVKAssDaxxflaQUIg+mpACEAsRC2+riUSeBvNpbFGoj/jxCjYgH7rQ7unVawX2+i2puEXgt04US82GkpYyU289lgpCJIJu7tIeIBSHOejdVXV0pIR6M4avWxzUb6kWthBQj8YHOZe0Oli3iqCr7vtRADkNEDWKaF1uIcMokYetYIB602Pj5UDdauBQkv50/ymJitQHAwJ9PZBmxzhE6vh3KzLY1tNlUl4Nh1lfHWlXyOWREZTcNKJoEfLc1hIZMSFQYb9G89OMJmvY2WzSayq9C2bYQtEwuxMG4W87hE1UkhjYHl4PODGu5V6rjfbIhaZUTvfxccSAtz6sJjHQ0HSHKaPxzC5VwKP12ekdB25gPs1Jp4e3NvDECYJcF2PBuqi9GQAJCfrs4gGgpip9wUxcqnpxUcdvsYUqnFzJYxsDgLJpUpE/ehjVwwgLVYBJfzaVxfmpH1+HyvjHuVBrbbPVQZyizKiq+y1FJr4cnMeJpsOAsAybkAJJ+SWlA19GWthc1KAw9Oq2IVNlkfBQsUMCBs0gT6hHidBHVRyawX0nhpcRaxSBgntFkqN/DJXhn77R56WsC1Y1MKnWxAw5VcGr9aW0QpmcRwaIlSpGU7st8/PzzBHqfuRZGkGuakmg4BCJUANuHeJARc5S2qXnQEFtIYYZ0KkFVlgWUTgDQ7eFMUIAqADF0AQnBJK6WkTgASxPViBr/cKKGYTqBuWpJtslWuY7fWEijD0GzucYI+FWLuNvUJwgjhqKqwR5I9QwXSejGL5VwSncEA724f4G6lgWPTEpslHgMBCMEQ1/tKLIZrhQyuLxUl7+TjvWPcPa1jt0V7Mgu2C5IkD8Old7zSeZ1FqF6Cg7VUAq8vz8t5MwOECq/3d/Zxn8oxLYC+7kE4DTozNAhAnLMAhPfBvSYtwzwLLJWZwr+oWiPoSQoACeByIY03Ls2jkEmgalo4aPdl7QkijhpNNPp9AZysFS3MmFnEKHXJCbItGPZIrtvZWATXZ2dEZbaYTwt8Y73unFJBNRAbL6p+5BhorWfoWIkF5fV5f2amxxd7p7hXrmGn2UbFHMHUDYx4vi5sVPkjCngRgiTgYDmdwE+W50Rhxf1OYPT+/QNRWnVl33oZQ+rqlG/vF+j41/ejfnM/Dhx5yr8c/afzK+BXwK+AX4EXtgLnAIi8xX1hi+Gf+NdXYDw/5b6pVtNZ7nSf7J6zAMQSAHIPtSkAErAZc+iOIXk/73CWTb1pfxwFSDgcxssvvSQAhBZYc3NzZwHIk25jH4B8/eJ/z4/wAcj3vAD+yz/1CvgA5KmX1H/CZ7QC0wDkv//7v8cA5Ojo6CEA4p3i1/2adwUc8i5DGqCOBjuaBIrziFMB8soEgAzc6VfVvvImwd1W8zP6/sADN56SZXpreEO5XruKIbmJcEjUDMwRGFqWTFCz4c+mHJuEXj+LzdCAo7zlExpQMAJiGfXj1RJSsRjKnb5YYH10eIrDdkeFfrOmF2SAXC5mcGWuOFGA0E5oWgEC5jxoYtMVtoYSov0/1hdxuZBBJGRIuDin1e9WmvjipIyjdk+mmcXPXvl8KWMzLwB8auSLx8S8BcMeIBcOYC2dkOd9aWFGjvejwyruVBq43+yiyhwDvnOVZrr6mvT3uLtsqQmPM2bbmItFcXkmj1IuJdkPlX4P794/lFyB9sjGUN4Cq0YlG44MlY8EDbG84Xsd5m4wcJhZALJ3PRs4N7PbOwZ6/CccC6V4FDdmC1jNpSWfoNYb4o87h/iSlkAjW0AWn4lNzZhlYiOdwC9WS1jNZhE0gjhp9/D+7jE266z/EB0+3m3EToMPbw+pBj8U1MDJAAAgAElEQVQn45WV1lomjtcZpp2hFZqhshG29rFda6MNFW7OlYjrQCGk41IuiVvLs6J4YRN3u9bAe7uHEp7ehS6qFVVrD1+qV/YwBdu1/J6LhvFyLoP1bBrz0kAf4sOdQ7HgOma2AyfSH+ue6K2r+qdYYOkqBP0XG4uYzSRkyp0N8ncPT0Rh0+xTmcNwddX8nYhV3D3HZjgVU1R0aDYyAWA1k8ArS/OSncO70n6tjXd3jrBNUAUNA36KYsNdQtAdXMum8Ov1Zaxm06KfoNKC8IUT/5u1hlgQDcQ0iztJfY6SkHuxjFJqoUnlXIglIMBG2iEAieO1VaUAISxRAOQU22LppLsKEKW2EQAiCpAgrhcy+NVGCZlEFAeEH9UmPj9SioCOpfa35J674EwdjXckvH9YKpsiEpS8ncvFLG4uFOR4/7x7gi/Kddxv9wUWsLnOn9YcC7PhEH6UTuNyPoXF2TRa5hB/2tkT4FUZcJ8r2KrsziaB4FxV775Fi2bCqFdm8ljJMTMmiXK3jz9t7WOr2kIDugR883lkB2qWC0AsAQGvrMxjLp2UmhBAKQCigJGAPglB15RtFgFIiAAkJcAolYhit9PHZrUl9TpsttHlvVauc36CdgGIXC8BUZPwvHWbmT1D5GjRl07hykwON0szonBjCPuXp3Xcb3UFRtmauq8QNBHqXkvHxHJudTYnCpP3dw5wt1rH4XAkSheluFJ7x9NJSRA77/EEpo4t9bo5VxAFUyIZl3qp67uFtoAypXoSyCy/S90b1fiiUHlJD39Nw4/Hu1If63L2H+RXwK+AXwG/An4FHlEBH4D4W+OJKjD+iCBvqr0PJ+cAiDvdQwWIABBmgLgAJOgpQMazXe4s1xMAEIZzCgCZUoD4AOSJlvGZfLAPQJ7JZfMP+isq4AMQf3v4FVAVOA9AaIH14Ycf4qkBELHx0UQB4hTmIQqQV14TBUhDC8ADIKoJpP6aAIRnc5W+CoBIM9nLdJApabe5PKZGmljosPGu7GdcoOA1umQIxpZJ8gwnqjNJvLKygAIVACMbu/UW/rR3jL1GG4whvwiAXHEtsC7PFdEZjs4oQDpuaDU1IAqAOKDi5HImjv+xsQiCk1jYQKU3wEeHNXxxWse9WhPlwVAaeuOmtGv15dGK6XYw332yCRuxBpiLhXBjNof1QgaL2STqA1MUFF9W+ZwjdCw2plUI8EVNPE3UyzYCorAYIR8KSWN3tZjB2nxerLNu7xxgs9JEfTBCf8Qmtdco9J5V6RTU1Lr3Kl5j3c2wEDWNapSyyctJ+qg9wlwkhKv5DC7ns9go5tAxLfxx+xBfVJo4GZpoW1xFTrI7SMPG1Vwav760jLlkUjIoCKze3z+WqfA2HAxci1oBLx7pmTpxaZTSzsy2EXEsrKZieG15Fku5NIKhMI6aHWmQ7tRa6EDH0M0DYGM/GXCwkmLmzAxKmSSCwQCO2h28u7OPTVofWQ56tqt6maq315yVPAqNlkYWlpJxvDo/iyWxUDJEVcHJ9O16Bw0EpJF9kfHVxa3YaQssB0UCiHwKv1in1VNCrIuoTHhr/0BAjRrl0scNX+4BuUzONX9Zd1EHOSMsJaP48cKsWJbl4mGU2328vX2IOxVaGLmgSrMR0mzJALmWS+Nv1pawms3A0nUcNrv4aO9UwNx+t4/6yBK1DPeS7rDxzeXicRDMnG0oe+oP7i9O9mc8ALI2ASAPqBwSADJtgcW1JuAjANHPAJBkNCQ5FHdOa/j8uILjbl8pCnhMLoU4i6AUlpDnYw6JoWE+GsbVQkZATMgI4LPDqgCQu7U2TgcMdVf5NXz9hWgYP81lJVS8kIuj0u/i7c37AoRadgB9V7EiV5R7qXqryv0qr0vlSSSEl3MprOezmCsWJEPknXt7ci4NR5PnobpEjlUAiCWgcQJAErL/910FiLLAorUdodcEgMQDmtjNXSmkBYDEomHcrbbl/D4/OsVJtyfrKqohVykjChCBswG5R4tjgj2Cbg9VvWIRXCvmpF5Bw8CnR1X3/kebPnMMQHhvmI+GcDOfxEY+iblsSrKcbm/tSubOqViMid7DNW2baKDkmiHotm0YFq0OQ7heSGO1kMVsMYfGwMQ7m/tyP1MqHWVv9mgA4v7CufBXqYeqfADybL7T8I/ar4BfAb8Cz1YFfADybK3X9360jwtAVAaIa4F1DoB4ChD1XN8cgFABMjs7KwqQybSTKtVZ4fxXlO8ZnfD83jfEd3gAPgD5Dovtv9R3UgEfgHwnZfZf5BmowEUKEAKQiyywnvh03P6K9JUFgMwhsX4V8wQg80sCQPqedQ3fNZxr+F7Q/33iQ/g+fuDrAIjXZPca7u7MuHpnxoacrkOjnY6n/hAbo0mj1cYIIYyQdEZYScfwytIC5jJJ6BotUjq4/eAI9+stDBxbsgk0etp7IejhIK7kEzL5fXmOFlhfD0CijgIgv15fxKVCGqFgAIfNDt7ZOcKXlQaOBqaaaJaWt2pMS//eK/4UV2Czju1iNu/jzhDLyYhYvBB+hI0ADtpd/HHvSILEOflPGx5l7XLRlztxT2bEAaCRJVZP82INlsHVlXmxtflw/wRblSYq3aGEILNZKs5F7pT+ZKRoHPOtBqnd9A1lJ6RsclSwPLNHLEStEebCQVzOpnClkMXVuRn0RjZusy7lBo77Qwl75/qyIasm+GmtxBDrMLaqHdyp1PHZSRWH3R66mrL68tQzF41uSzUk64CKFwvLqRhuLc1gKZdCKByRbIJ3N3ddABIQAMJ9RNVGGCPMxcK4UcxiLZ/BbD6J9nCIDx4c4W65gcPeEM2RLZkEogJxF5CvSWseKm0imi0gZT2bws9WF1GIx9HoD3C/2sCf94+x1+6jr4ekEc8993UQ5PwcepwWWAFPAbKEbCyK40YXdyo1vHt0gr0OG9cGHNduSKmM3M8dLkykEkBQhEb1ASfpLcxFQ7iWT4vSaL2YFuu3t3eOxfrtsD+U3BU+Pqw7yMjrp/E3q0tYSCXRthw8qLfwAS2qam0BJgSFyqaM56lUNo8HQKwpAFIaK0AIQJQCpCsQQGWAKNs7D4DMhoJiQcWGfjRk4IvjKu6c1gVClPsmhnpA1k5qqsipe9FMqqxgoYW47qAY1MWi6edri4iGQ7hXoSVaA5/TBqs3ASAhZ4RFApBCDutUVmWiKHc7eHv7vig3Wk5AAu89GzLvSvVefQxAHGusjFgvZLE8N4fWwMLbd/ewVW6i6SgFiFhoaSqUPjQGIHEBvXPpaQBy7GaA6F8JQJglwxDxz45roti4V61LrpClB8S2jABtogDxAAh/H1GNYYGfnROsF3N0Chn8fH0J0XBY4BkzdAhVTrsDWJohv8MI3RZiIbxSTGMjl0QhHUel28Obmw9wh8owWgjyLijgTO0dtVpjbwfoto3AyEIxHMTVfEKsykrMbDItvLOpgG7NtNF3c4mU0s7VaXmefeOFeBTg8AHI9/H+wH9NvwJ+BfwKvKgV8AHIi7ryf+F5fxMAMjx8AE8BMnH3/QsAiGGIAuTmlALEByB/4YI+Qz/mA5BnaLH8Q32sCvgA5LHK5D/oBajARRkg0wDkfA7IE5XE7bsIAIkm4OTnkNi4ioVXXoex4AKQKStPNo+mhyeeewDi5WIwiN5rgokAhABhYiMlTV42WR066rMRbyHomEgKQIiKtU8pm0LYMGRS/U1aPhGA2LYK/Z4GIBECEFrfZL4SgASmFCAxx5QMkL9eL2E1nxQ4s1dr4Y9be7hXbaHOhp47hU0Aoos10WSnnM2wgNjURJmF4JhiBfT6umpsDs0RHjRaeOfwBA9aXRdUTDX2zmw+VTE2iQklxCrIthHXNOQMQ3JVbqyVgKCBTw6rAkCOWj00B6YKaZYfnlaAeFPUzB6YKBJokMMaEmOMPAWI5BoQQJiYDQVwKZPElWIO1xdmMbQgYIjZAMc9BUCoCkiFDCwmYrhRyOBnSzMSDv/BYQ2fl+vYYkh7f4CBABa3DSqD9J7x1OTEPQASchxEHQsryRheXVIWOeFwBCdnAIiytFKVYjN3hFzIkByGDVqgLRQEttw5quBeuYGtRkca6YRGPA7a/PCLc+peNkFSMlsCAsJ+urqISCiMrUod98p1fFmu4aRnwtJDotohfJgYXD185zgPP/jvcc1xAUgKv9hYQiYawUG1JY3m909Osd8bwA4EpwDIxAVLpvblWFX/39sXhEX5cADryRiuFtO4WSqKZdI7D8pS/wftLurD4RiAZA3gWi6FX68sYSaZQHVgSqP//b1jPGh20XaorGGNVNuawEXgrSg/FJQ7Y2s9pfgijBEFSDqO19YIQBJigTUBILSSmwCQcQaIC9Co2GBDn7ZtnxyUJcNlp9FBhftaUwBEfU3vnSkA4jb147CRCzhiacWGfiIaFTswKlw+Lddx3B3K8/FUwi4A+Ukhh7VcUgBIpdvFO9sPxIKLAKT/KAAia6JAlGFbKEYMXM3EQQCyNDeLZt/C7bu72CorxRLPXVn3eQBkNKUAeRwAArHAmlaAMDQ+FAzik4OKABBeb1Uq1gJUrCkAwuWbVoCIooLqCttCwDHFmi1vaLiST+ONjWXEo1G5XqRexxWcdAhAAqLaOg9AmNfCehGAUNk2BiCCgnmdKMSrbL8g9x8PgBQIQHJxAboEILQefHfrAJvlJmojBUCU/drU/cIHIE/0NsV/sF8BvwJ+BfwKfDcV8AHId1Pn5+ZVfigAJHLOAssHIM/NFnvkifgA5Plf4xftDH0A8qKtuH++j6rAGQDyn/+Ft95+SyywqAAZN+K/SfmUo4cLQGaRWL+GhVdfFwVInQqQFxGAuPWUNqkHP8ZWWK6nuzTmVCOerUAGJbNdb0lgr4UQAYg1xGpKAZClbBrRYEiyAP7vDhUUTQxsqjIUAJkOQRcAMpPF5dn8IxUgHgCJOA7i9giXMnH8fxsllLIJmLYlYdtv7exjq95BR1NKAx6jHL03kj/eNxOgIG1ZTUOMDVhYuJpLSEN3NhlDuzfAXqOFj9lQ7PYlu8QzRXvk/nUb3QRDbHwzADmma5KJcWN1AQgG8flxA5vllsCV2mCo8lXcUHnVKlYNYnktNh/dbAlREbhqEak727IuzWEzN2oPMCMAJI6rxRxuLM4JAHl35xhfnjZwQgWIyRWwkY2GsJFNSYbDT+ayMC0bf9w9waendex3umiYbGBzPn9ibavqeFYm7TX4g46DGMOhU1G8WiIASSEciV4AQKiEUMHxDlU3AR2zYQOX8mn8eHkeqUgE5WYHOxXWvYaDTh99KlH4M+6eDEq4tI2QNUIhFMAqsw0IUEozkjlBMMBG/H5ngKbJlTBkr7qz/FMT7mdX8esAyBsbi8hEIjioteX53z89xUF3ANtQAMSrjVcllfuhAAi/BAY4/Hcb6aCGpVgI1wop3FqZh6YH8N5+FZ8J+GmhOhgIuJhWgPx6dUkULke9oYC+Dw9OsddSoekMpPawpQIvE8uvMc4cW2FRNqQs1miBdTYD5GIAQkDDg5ecGltlgBRCQVwtZqAa+gR7LgCpdwTSEFgoazBPEjNRgChVCG/EylJLrr9zAGSHAKTalD153B2IBRZPgQqQBVpX5bNYzacwk6Pqp4c/be0KAKlZCoCq0HtPwaR4kKyNq2IxRiPM0vJuRlk6FXN51Hom3rm7h51qS1QRBHZyxWj04lNKt4kF1jcEIIcuAKk9AQBxFSAxjfXScJkAZH0ZiVgMO82OqhctyDp9WESFLgDxLLAu5VOSR0QLrLfuPcAXFdcCS1bWywzRZM8GqFiS+49KlQlaNooE1rkElvNpzBSyYhH47payDGvajuQuTe4R6kp4CJyes2SbXIW+AuSbvLXxf9avgF8BvwJ+BZ6sAj4AebJ6vfCP/iEBkJs3X5YQ9FdfveVbYL0AO9MHIC/AIr9gp+gDkBdswf3TfWQFxgBkewf/+Z//KSHoYwASuKiZ/YTF9ABIJAE7P4skFSCv/hzB+cUXHoDItLg0JlVNxctd7K4mpk/ukLmaNJfGPKeVbbGGSTomlpIxvFxSIdjhYBD7zS5+v3MomQ4DKh3YhNSnAYiBK3mG+SoAQkuoP2zuixXQqYSgs4cnMcCSARJ1HCTsETYycQlfXsjE0bVGEp799s6BCm2W7IGAmz2g9szDbXs3GNnt19HqaEa3cTWfxC8Zdu0CkJN2VybR6/2hC+Am1jAX7TwqOdQkvqoZG4chB8gmYliezclxfXnclPDjB/WmC0CoAFEbc4Jm1IEJwnGPf2Icox7lNdr5/yUDxDFRCBtYTcdxqZDBlfki+paDd7aPlQVWb4jOSAGQQjyCq8WsAJDreRUa/t87h/jstI6T/kCyQpTywrUSmg6QnzrxxwMgewKoVAaIsu8SBQschDQgoztYTyfx6vI85lMJ9sRx0Oji3d1Taeq2HVv2DqEPKxLW3CwYyxRrnxuzWawU0ihkkqj2h5KxcrfaQtVUGSJUKqkvMTP6iwDI1VwKHgA5nAYgUwqQRwEQZb2lwrTZkKb6IBXQMB/Rca2Qxs/WFmAEg/jwqI7PThu4W2ug0u+fAyApEIDk4nEBOzy/Px9WcNDuY+ACEM8kbRzf4+6R8wBE0MhfAED4uU/ApWMhoWugGuCKC0CCQQMfuwDkfqODWv9hAMLrcGzHJ6DVzeJwAUjWAyBrS0jEouDz3K208NlpTQEQuZpotzbCDK3e0imsF1JYnsmgPzLx0YMDCUE/6o/QklB6BUE8ADNR5BDi2AjbIywkIrhZKqBExVI0jtP2AO9t7+NBrYO+Zqh8F7GZezoAhBZfBEa8N37yNQDEU19x/44VIAxCpwKEwEjHGIAkCUBaPcn0OA9AmG/khaBfKqSwPptHfzTCn7b3xTJwb2CiTjitGXJPD9q01FP3Lrn3a8wyYd0dzMUjeGkmjVI2iXiCIeg9vLt9IBZ3bff6nmQF+QDkCd+d+A/3K+BXwK+AX4HvsAI+APkOi/08vNQPBYBEI5MQdB+APA876+vPwQcgX18j/xHPVgV8APJsrZd/tN9eBc4DEFGAfPAhjk+OEQgELpjmf8JjUUPHsKMJ2DkFQEq3fo7gwhLqtDx5zhUgYlDienmNJ8a9jum4Aa9auYQfAflWU9OObakJcF1HOKAjbgQQCmjQA5xUB5KaI+BgfW4G2WQCWkCXJubvtwlAJgoQ3QUghmViRiywnhCAWCYuZZVSY14AiIWtWgNv3d8X+52+bkCOVGy6PAByFoF4u8Y1X0UiAMwaOq4WkvjZegnztMAaWWgNLZT7I/RsW6y2lKPPozzs1TvjsX3YGCJBQp0j4RCafRN3TpsSNn7QbKMxGGIkFljKnkmOctqjiyoCWjdJcDPPCgjqGkJcA531DyDMb11HJABkIyHMJ+OSYULbLQKlt7ePxtkStMDic8wkorgxm8fVQgqX0nG0uj38fkuBpyrD0m1abCkAIo1Yt5F8vopqnzhQFlieAqQoGSATBYiaqO9Aw1BstQg/gIGmGupxhkonovjJXBHr+TQKSWYUDPHmzonkGtRMU9aYYImNYAKQKG2FbAur6SheXZkVyzJmvjCM+k+7R7IP2k4ApuRhqMa5pwCZXvvpu8dXKUDOApAO7pRr+OC0jINeH5ZrgXURAHGTc9xAdDVhz0BpKihmwzquFlP4OQFIKISPThoKgFQbqPR6YoEV0R2kJQMkhb8mAIlNAMhHRwQgAwxpNSW7h/htEnAzWStXUTSlAPkmACR0DoD8fKOE8wCkKtZl5xUgqtpeRiP/KRkgUwCECgVaYCWjCoDcq7Tw+UkNJy4A4ZnoGCET1LESi4r12fXlGYGTXx5WcLdcx2ajjUp/eAaAeLWQvBrbQQQOknCwkkngldU55FMJyVbZrXfw591jHDS7GLogVa0rr8FvrgB5XADCl5wAEFd55t4LdNtElCqugIYrubRYsykA0lUKkCOlAJHQeAaxOxayhoaVaEAyVl5eWQDvwV/QgotWcY0WToamhNYzLyksqhFaAyoFk4Sgg2o2DUvpOG4tFzGbjotybb/ZlsweWrFRicT7hdyrxniW9OjcXePiW7F75zxn1/aEv979h/sV8CvgV8CvgF+Bx62AD0Aet1L+49wPEu4batfvcxyVNvYq5ptaGxeFoD/NDBAFQG6KAuTWLaUAicfjfgj6c7xPfQDyHC/uC3pqFwGQ999/H6Zpgvv9cb5mZmZw8+ZN/Oqv/gp//3d/hxs3biAUCknT2P/yK/CsVMBrzG1vb48VIB988IFYYHEvs9H1Tb5c1xU4kbirALn2QgAQaStJA3QS7i4T2OLz7v5TGmyq2WVoOkI6G+sBRIwgDDb/aSakQ+BH1NARD7gARIdM8kd1IBsLYz6XQTwSkSb3Vq01UYC4FljTAEQ8+PPpJ1CA2GMFCAHIXCahAEh9AkA4Ea/sX6YByMW7RhQMbIayIR3UcaWQwusbJRSTMXR6QzQGI1QHlgIgATfg+kILl+l280ShIY13t7NOuyoqSR7UuzhqdVHt9dE1GYKupuFJ5giYuAZiSKMRdugIBbgWGoI6EAxoCngI9HD/GQiox+kaEqEgCvEoiokY5lIx1LsDvLlzhM9PGzigsmNkyfPOJWJ4eT6PK7kUVpNRNDtd/GFrTwBIzbTQdWg79fgARClQbMmAubVIAJJWAKTJEPR93K8pADLwFCCaI9ZWDHaO2BbmwyFcz6nw9o25PPq07npQxhendRx0OmiYIwlC5zR6CEBCA3IBSKjzrbV5pGJhsdvaqjbwCcFAhxkmhqgGvGBnFTV/Xkcz2RdPBkDq+IAWWI8AIGrdvdB19xOSQ+UTG9IOkrqGYlgTAELgFiQAOW2KBdbdSl1CqqctsAhgPACy5ypAPhYFyMDN2lAARO0jdU5fBUBE7eU4CHsWWMwAWV14ZAaIJXlIEwUIjz/vKkAEgIQMfEQFyGldwAUVII8FQDwLLN2WsPfLuUkGCJ+H1kpfnNRw2lEWWOrd0AhxZr+EAljPpnBzeQ7JWASVTh+79Ta+pGKk3cVwNBK4OF5xUTJw/+hIGYYEeq9kk7i6WEAwFMRes4vtSgN3Tmoodwcw9aCodjw7sTMAhOBkZQHz6aSs816jjdt7F4Wgn80A+XoAQmArxHlsP+dlUan/bEGzRwIAswG4AGQZqVhUAMhdNwPkqK3qJeo5x0JSszETcLCWTeBHKyWkYjFUOwM8qLfxebkqVnNtZgtR4WND9igVH3L1EDgaBlLhEJaySbxcyiMRNkB1HJVdXxxXcdQdYBAw3KwdwlpvB3oAZIp6XAhAzl993+S3vP+zfgX8CvgV8CvgV+DrK+ADkK+vkf+IqQr8cBQgEbx8LgTdByDP91b1Acjzvb4v4tl9HQAZe2hPTwZPFYofHQlAXr55E3/lA5AXcQs9N+f8fQCQxdeUAqTmPL8KkLMAREEkNlilqSmTvioU2Gt8xQwDyXAY6VgMuWQCiVgE4bCBUDCAoKHB0HVp5rL5x7YrVQpsgscNHblYRBryPXOEe5Umfi8ZIMoCi5PqHgAJuAoQqhCuFB/XAstG3DaxQQXIugtAbKUAefP+AXYabZmItz0AMvagv/gSEZsqDUjowIyhyYT065cWkQwHsX9aw36thd1GF82hKYoWNx34nKWWavY93Nc7+1/Yiu3ZDhpDG13LwZAqCy8A3QUgMjhkWQhrDqIBHclISOqfikeRiIZFRRIyDBgBFe6uq7xh1Wy3bUQ0DamggUw4hFwkhHK7hz/uHKlsj/4AndFI7GwIQG7OFwSALCcjaBCAbO4qADKyBYCwgSrh449QgCicphQgAkDsEZZTMdxanMGyAJAITpq9KQDCEHSVp2BqDgYyMEUAwjwDHUuRCK4UMvjRyrxYQt09aUrWBsPMTwU0BOR8Qzab5brYX1EB8KOVOeiGhi8OTyX8nNkRlYEFU5tuYE9lq0w64mc2xdieSSyP1LcXgn5eAUJIwRD0rwQg7rNIK1uUVAEYnK63FXArhDVcKabw+toCguEwPi4TgDRxt1xD9TwAyabw12tLyMbimACQKg7bfaUAEXspTwFysUJJGutjNDIBIF4I+q3HBCAh20JCjj+Iy8UMCECM0JQFFjNA+qaEcJ/NAFGvfkYBcg6AiAJkbaIAIQD5kgoQN9Rb5XFYCGkjpGCjlIzh+vwMFrJpxKNhtIcmto6rOKw2UO90xNrNdKivYtaPjqBuIBaMoJiIi0KKADWdiKA1HOLzw7IAkKN2Fy3Thi0AQal2BBS7CpAkLCynE/jJFAChEuLt3acIQOQ8vfvK5N5CYEgAQgVLVtdwOZfGrzaWFABpdkU9JBZYLhgjAOG9mcHxCWeIUiKCa3MzKGUzSMVj6PAefVzFbr2Fk14f7eEQDlViNu/nEAgeDQblHlQq5DCXTaKYjKA3HOCLg1NsVxtiw1YfWRjphlKKuVkrfLsqRy4qrMnXeUHI1P9x//gohd1z8zbHPxG/An4F/Ar4FfgBVMAHID+ARXiWDsEHIM/Saj1fx+oDkOdrPf2zUQ2BZrOJ3d1d/OEPf8A//a//hQ/efx+j0QiWZZ21/bkAgjwEQP7+73Hj+nVfAeJvrmeuAj4AefpL5uoLXODBBhX1BbQ1UhY0tDqhr3/QHiGuaUiHgshGI8gn4sgkYhKwGwqHxAIKuno2/mVbgCVTwzYcRwGUhBHATDyCaCAAc2Rhq9LEf98/wlatrQAIG3KuBdYEgKQlTJkZIK1HZoDQlkUDQ9BjjomNTAK/FAVIcmyB9aZrgSXhy5K3QAWIp8a4aOxYTeYTgsQ5kW9AKUAuLSEWMrDNhvpJDXfLTcmWgAAQpQI5q/E4G/t71gTrbOOPAIi5AiPJT1H5Gm5XGHAsRGAjxVyMkIFcLIxsPIpMIo5YNCI2QzoVfW64M+EJ1SNUljhUCo4sRPizQQP5SAgziRgqnYECIAwF7/UlA4T+/vMEIHMFmbgnAKl3O8NM3x4AACAASURBVGMAUh05EwCieyHoKkvhTCPTBS/cTYYoOUaiAHltaRbLucyFAIQZIAQgozEAcQRopDQNBT2AjVwar6wuIBOPododYLvaxAcHJ9hvdTDUlb0Osxs4vX8pl8R6IYPVuRz6lon37++JBdJJjxkQtBAKwhlP8Evr3bUYuxhXqbYrM20eDUCykQgOax3ceUwA4l4p0hQmAOEeDo0BiI7LBCDrtMAKiwLk83ID9yr1MQCJaMoCSxQg0wCEIfGHLgDRpwEIsyouvoecBSDqfUfEsVQIOq2NHgOACCBlCLqnAJnJ4GdTAISWSvfrSgHyOACEzXkqFKKuAuRRAMRTgNAGbaRZCDimZN5wH6xmMxJivjKTQyhgoEILrFYbtXYb7cEQA8vGSGidjqARRDwURjaWwEw6jUg4iIE9wnG7jS+PythvtNAyRxiI1ITXmgIgsncEgFgQAJKJP6QA+WYAxBTAx2ubtwTZN2MAMk0PCEAsRMHsnGkAEsH9JjNTJiHopuYBCRuGYyJsD5APMSMohbV8FutzRckiqTQ7OGl3cNTtoTkYwDRHAAEIba/0AGKhEDLxOIq5LKKRICx7hNNmC58fnorlXGNkS9aOpROlT8yv1FtVpTh8PADinacPQJ7+uwD/Gf0K+BXwK+BX4HwFfADi74knqsCTAhCzcoru/Xuof/Ienq4Flq8AeaKFew4e7AOQ52AR/VM4U4GHAMg//RNo+0MAMm2B5X2IHJsFTMEQzwJLFCB///e47gMQf5c9gxX4fgDIG0oBAk1lgHjtbWncTBnJPNK7/IddaA+AeLHfzETgPUSUGxJEbSHEqWKLIdohrOVzWMylMZtNIBwOoW86aPeHqLU7aPZ66AwGEqJr0ibJgQRb87lDsFGMRXC5mJfmOy2ZdhsdCdfe/AoAwiBohik/DgAJS9YEFSBx/Gp9EfOZJDpuBggVIPcbbbEE8gKnVav7EQs31WdTk/4TAJKIhHD/tIa7p3VRT5z0hnD0ADQ24aeClb2VVyoMVQfP82ryPnkKgkgY9iQZgg/nOnCyW7ctpA0di7EwltIJLBWzyMSj8prMI6lzMp22WcOhWGfR+mtgq+YuAQgBVDKgYy4WwXI2jUtzBXRGjlhgfSYAZIDuaISQowkAeXk2j8v5FFZSBCBd/PeWUoBURo6Ez4901tELkb4AgMiEtzp25gwIAKECZGlOAEgkEsHxWAHSRtcNSXY0W3JAmAfC8yc8iTkaUtCxnE7i5uIsFjJJhA0Nh6023hKA1pJgdubQxGwLpWQEP1ooYimfQioeQaXbxTs7uwJMmpaGvsNjVykG06uv1kn+/tCumAAQpQW5SAHiARAqQN57DAWIBwsJbgKOrqbqBYDooP2bB0ACwRA+PFEAZLNSR63Xkys0rDvIBCAA5K/GAKQv2RgfCQBxM0DklNi1f7RlplcHCSOXE/QssEysZ+K4RUVDJiFA7UGzgzd3T7Hd6KHvaKAFltjjSd7LJASdCpCfXVIKELHAegIAwtfn3vEACEHPNAB54FpgUQHiARDTBSA6TEQcEykdKIZoZZXGtdIcZtMpUZ/xHHojE/2Rjb4LQHhPCDArxyDUCGBkBlDrDrDfaOCg1cJRp42mKEYIFWmcxr2jQKXKVrEQwmgKgKisIK7tfkMpQLYbXfQcXerFfUa1VYh5NQEN2aDK4Lg4BN0DILy/qPuIUoCo24lcKvyDKL0ISiEqKFGArC8iHbsIgFCBw+uW68br3pScpoKhYzWTwo3FBcxnUwgbAQGSDdMSizwCI9ZP7MI0za2XjpGtodHtYb9aw0GjicNuD43hCANJZSHMZZ24t6aVRhfDxh/2b0z/6PwK+BXwK+BX4EWogA9AXoRVforn6AOQp1hM/6meqAI+AHmicvkPfgYq4AGQvb09/PGPf8Q///M/48MPP3wIgHinMvmAqaY4bdtCsehmgPzqV/i7v/s7H4A8A+vuH+LDFXgUADk5OXkqIeiTDJCEygC5dBWLt95AyAUgvecUgEwqrTQPSvtB+ysbYbChyVBdYDERx5VZhtwSfhhi01TpDFFudXHabKPe6aLVnwAQ5nywkc33hGHYWEjG8fLCHJYySSRCBg5aBCBH2Ky5FlgXKEAeB4CwFcnpeb6GAJBMQhp/bJQrANIEFSATAKKsVybttwsgiBuXwDrE2BjUHQlk//mlJaSjERzUW7hXaeADWuq4FjxshjKHZmxL6BZ2AkC8RrSXjDfJABmvgTvZ7TiqWSjqGYId3cFsNCS+/gwxz6fiCBgBNPsDVDtdlJsd1Ds9tPuDKQBCGy02W2lZM5Im61IyhkvFHG4sLWDgaHjr/jE+L9dxSABijqSOc/EoXprJyfmuZWJo9Lr4/dauNODLBF6uBZZkILjKj4cUIC7w8QBI2DYFgLy2ND9WgBy3lAXWTrUjAIT7hY161pzNbAICNtXDDhB3CG/iuDKTw1o+hYVsFPXBAG/tHEtjvdrvwxqZEl69mk2IYmE2E8fQtrBXb+L93QPsNjvoIQiTkI8WRucAiGooKyh2HoFMLLA8bPGwBdaTAhB3ll8pQJitYysAkjICmIuFxELq1dU5wDDw/mFNslp26k3U+31lD+YCEFqVEYBkxAKLAKQ5BiAEflRGKADy6On5aQAi/fwfIADZyKfwhmuBRQCyNWWBxfMcacymsUAAEnZMpJkFwmyKdAqXZmdQSMbFno8UgXuN36atyTUi6gSK2DRgYFqot0Y4bnTxoN7Aaa+DlmViaHNn8g5JRKIAiGrsf9cAxMtsmoBV4XaOLeoMBUACcq/41TozPaICrQjmPjuq4KijsmEIMLn5mIo0AUYGllIJXJ6bwUwyIaCR58jffX0CbdeWj/tVvjUIgG10hzhqtLFTruKk05X7Li3tvOtMFG2Kq019nb/KntEpAv/Nml8BvwJ+BfwKPHcV8AHIc7ek3+4J/aUApPbxn2AePUDQ7MOwaQTghQS6H8odvt3im7HJZJknSecZeR8p+WjDMBAJh3GTGSD/83/6Iejf7pL/YJ7dByA/mKXwD+QpVYCNiFarhYODA7z11lv4l3/5F3z00UdjCyyvKSwvNxXqyYYU4cdgMEA+n8fLL9/EL3/5S/zt3/6tD0Ce0tr4T/PdVuAiAEIY6IWgn288P+nRjQFINAFHAMg1LN7yMkA0aQI9jwqQSZ2UNRStl5gZQADCuPJiJIj1TEJChdeyabGFelBr4LDZxUl3iPrAFPskTgebljUO7mbLlb78fC9H+6YSlQUEIFkCkAAOWx0JQecE/6MssJ4UgLCRRwUIG8JUgHQte5wBQgAyktwKnqea9D9vUDUGyW67mGoEeuoXNFsyMd5YX0I+HkWt28NmtYl3D06x2+phKO9NAwhQCSJgwH0mt+Gn/tXbPUpDMP3q03tVWZC509KWhRgn2cNBrDFkeKGAVDSMZr+Pk2YbD2qcgO+ibdkYWA4sm9ZjmuSpcFKdU946p9MdE7lQQCDE5WIWNxbnMbQ13N45xhflOo5cAGI4wEw0iuvFLK7mU7iST6A96OP3mwQgdZyYNlo2G81KSfN4AGSE0DQAyWfFAuuo2cPtrQPsVNvogaHk3CuW7D0FQGgNpQBI1NGRC4WxmExgo5DC9cWMZIW8t1+RYOqDehPmcICsEZDsj59fXkIyFsZetYGtSk2yQo4ZxuyGn6tPF2O/MtkPngLkYgCi1o+T9p5q6nwGyJMCEDXMPz4SlbFjO8iGDCwm4wJAbi4WMYKGd/fK+JxZLa0OmkPuNgVA2OTnvvwVAUg8jr12zwUgFVGA0OpINbq/XQDCao4tsAIa8qEgrpy3wJoKQf86C6wzChDNRtpwQADCDJBUNIqLAAj3jKUpI7mwPcRsNIwr+RxK6RSy8RhGloOjRhOtPhVbtKyjaos6DPXZ0mbujmWhPzTR6g0kM6Q5GqHH91Fws0I8ACL7ZRqAUEVhIQELK7TAWj2rAHnrCTNAPj2s4svTOrbqTVQHQ2Uh5d5XlDjK/XzsKUK8/BTbRhTaGID8cr0kChDWi/Zpnx0TgDAbxhDLQQKQICzELVMA60Yxh4V0EtlYFPbIRqXeRLtvwoQBi+oZQ9lvCSK3OWBjoz+y0ByO0BiaqA2H6I0s2C5AVr+T1fc0AHlYYzVGcE/6a9t/vF8BvwJ+BfwK+BV46hXwAchTL+nz/YQ/CAASCCAcDksI+m9/+1u89tprmJubQyKRmJLgqnV4pAXC+WXyh1N+8BvXByA/+CXyD/AJK8Cmb7fbRblcxqefforf/e532NzclA+e/B4rPlz4If/u/pk2WQQgyWQCa2tr+NGPfixB6PxzMBiUqXn/y6/As1KBaQDC64BAkDDw5PhY8g+eFgABAUhhDskNKkAUAKk6zycAOZtJwaa7ssBio5eNsRgsLCaj+HGpiNVMAtlwEPVOH3/eO8F2rY3q0ELHove+phpqrkGQ1/Dnc4mCwQUgNxdmRcFwBoCMQ9DxUAbIkwAQ2mxRAbLuAhAqQBQAmShAFABhd30agDyMIsQGTCx1qF5xkHVsXMok8LOVEuZTCWmUPmg08dYew43byueeU+FjAOK+YTwDQKbCtsd1eviNJeGHHKPtQLdMUW6spuK4VMjg2nxe+ol3j8vYLFexXauh0mejW5dcBTHn4T81NnZVoD3D04POALmwjpVUFJeKWbxUUgDknZ0jfFlu4NgFILoDFCJhsc9h7V+aTWNgDvHW9j4+O63jsG+ibgGmWGApCyn5HhMfdTdRIceOhCwbtNgZA5AFLOUzCDEvo9XD7c0DbNc66DmcQ/cAiCN155cKUdcQpg1WIIB8OIT1fAqvrBURCgdxr9rGVrmG7aMTjAZDzMSj0sT98eo89ICGTw9OcK9cw26ri9pwhJHMu+sChlQMgbtAEsY8ySR4WAFyEQABigEH13JJvLGxiExUZYAwa+RxLLA8+yIJqRe1iw2GiOcjYaznMtgoZnBpNicN5dv3j8EMjZPeAB3TPANAmNWiAEhMAAizHj4+PA9APOOui+/231QBMgYgzlQGCC2wmAESnApBbzxeCDo3kJcBEjkHQJLRqNjneQqQY1fRQAUIAYihjeS+tZyM48eL85iJx2GaFsptrk0NlW5fAAjhhxEIQtMCcj8gAGE20cA00TeHGDoM71b3tbHl1DkAIhZY8p6LGSAjF4AkBIAQJHBt9xptKADCff54FlgCQMp1bNeaqAxMF4B4GUOTtaSFlWdZKO/9bAJbDVlXAeIBEKqfqFj77KiMQw+ASIaPynrJOBaWU3G8vLyAfCIGc2hK/sfOSQW17lBl5vD9ouFA401C1MW2QKWhZYvlXt920Odti0o+ZRDm3oHUJ23vviCRKw+ZzPkA5Fl5H+Yfp18BvwJ+BV6ECvgA5EVY5ad4jn85AHlXMkBCo8E3VoCwsRcOhXDjxg385je/EQCysLCAZDL50Jn6AOQpLv73/FQ+APmeF8B/+adeAX6oNU0TvV4PlUoF9+/fR6PRGFuteI0n5d2tPpQyHJ3wQ4LSRyOxSonF4igWiwI/crmcABDatfhffgWelQoIALEdbG5t4j/+4z/w9ttv45NPPsHp6emF1kNPel6eAoQABAQgrgLEmF98rgGIGiJWE/HUfaiWsI2wZiMFB+vZBH62No+ZRATdXg+7tRb+fFzFfnuAvkNLIV1lV0gz2ZZpczVNT5MhIOQ4iNs2Ssk4bi7MoJRNIh4KiAXW73cOJhZYbJidC0H/5gDEcRUgygJLNTN5r/x6AELrIE6VB2EjadtYTcbwamkOq9kUkmFDwoH/eH8fm7Um2jbEUspmM5XtP2/y+SsByLT+xG0AsoHoZoFojgVjZGIuGsLLxRzW82nMpeNie/Xu7gE2qw1UzKGoP0ZueL1KJ9AR0OjSr4Le6fEfcAbIhoCVdEQAyI3SAoY2BIDcKTdw0mdj3RJ+lQ2HBLhcL6Tx01JBrHXe3z0SBcJOq4eKacHUDdju74+LZoPEKkhyIWyZjI+6AOTW8gIW8xkEwmEctHp4e+sQ21VmgLgAxCEGcSQHRD0HAQ4kLyGqAUlNw0o2gZ+uziGfjKM5snBQrePOzgOMhiOsFAtYLGSxUEijbZpy3FvVBsp9qpSoLWEGhFJ+0NCImSMqjFnVyotpPn9OZzNA1LHFNWCGIeT5FH7hApCDakssud4/KeOg14cVCEo+jLfS4zavm90gEIQZLwRFNkHRCLPxKK7Nz2ClkMNcNolGb4C3dw6kgV0bmuhbVDk4ZxQgv/wBA5BgcCoDpKFC0EdUEI2vk4kQyxvoECjkZYDwPuQpQNaXIACk/mgAEgk4yAV1bGRTeG15HnHDwN5JDfdrTWx3uqgOTVHVKEWFuk5kfcgPqGpwLFi2JftDdDOuGsm7Ywgq86zSBJ54IegjxB0qQBJ4dY0KkAkAeXuPGSAd9OzHByC8Lj0FCDN3CEY9LYX3OZsA7+sASCYWxW6rg81KA58clXHU7mOoGwKtea+mkmlG13Apm8JP1hcQDRp4cFzGg2oD91st1IcWrEBYKeeosNEIp1znL7pu0RLPofKMAMpzaZjo6zws7gEQ9Xv5/BXmA5Anfb/iP96vgF8BvwJ+Bb69CvgA5Nur7XP5zH8JAOns3EPt43fFAutpAZBQMCgA5B/+4R8EgJRKJaRSKR+APJe7Tp2UD0Ce48V9QU/Nm3on1Bgy4LbbFcBByDvtNy8Nt/FUngIgfBwDcL3nCIXDcg9kAK338y9oWf3TfgYr4AG+e/fu4d//7d/w9u3b+Pyzz0Qd5QVQf5PTOgNAivNIXbqO0q2fITi/iIpNBYgyLvImxadfS/rpz+DXuJE2BiBqOp4oJKo5yGoq++IXlxaRjQZxWKvjXrmOP5/WcNgdwQ5EJFDaZiNOs+GIBY2ar2eTjLkGUQdIOjaWUnH8aHEOpUwSkaCOvSYzQA5wTyywbLFt4j2NDe+AZWImEhQVwpVi1g1BN/GHzX0J4z41LXRtNifVtLHhaBK0/rAChADEU4C0YGkurHkMCywPgNDCK2pZKEXDeKmYw+V8GivZJNrDAd7ZPcDdagOngxHaI2cc+Cs2WG5Tdbrd5yljvP82VsooOYKAE/6RjURaV4UtE0vxKH5KBU42hVQkhON2F3/Y3sO9ehMdQLz2panvNmUVAAmopj7zChwLQbuPfFjDaoYZIFlcW5gTy6zb910FSH+ItikpHEgaBhaiIQEgb6zMIRI0wLBpTqR/WWniuG+ir+mqgfpQK9NDBSoYO+jQksdGWnOwlo7j1eV5zOfSsI2gZHIIAKm10XECygJrCoDIcztqilyei01/x8ZiMoYfl2ZQyqUQjYbQbLdxZ/MBLNPC6sIccumkBG8fd7p4b+9EFDpcGypeHMl+UU9MUyNlbMR/pXrmLwMg15hN4QKQo3pHAMifjk9x0CUAMVwA4q6ve4/w1B9cM8IP3R4hzBB3Kq7SCdxcXsB8LgMjGMRxq4P37h9gp9ZEhxP3jrq+JhZYaVwMQPpTFlhPQwGSPBeC3h2HoE8rQBK6jkI4iCvFtChAgl4I+pQF1uMBEAI0C9ExAEni5+cAyBcnNZx0JmHvFtUfAQ0zYQNXaYW2WkI8oGNr/xRblQa2mJczHIpdn8r+4NXtApCpprxgBRd8ePvFu71PlEIEKLzOphQgUwBkrABpKgXIYwOQUBCfHtZw57SObbHAMqEAyHkFmdrH5wHIeQusTDwq1mkEaJ8cTilABFbYSOjAfCCAq/k0Xt8oIWLouLd/jK1KFdutFspD1wJLxa1PfguO76HKsJq+f2LdN/W70PujF/0xyQDxAcgz+HbBP2S/An4F/Aq8MBXwAcgLs9RP50S/KQBRGSAjBLS/PAMkoOsy4TwNQBYXF30A8nSW+Af7LD4A+cEujX9g36ACHsDw9jf/eVHYrrwEIYgLQs7bY/FnPOsr8W4/Z1vyDQ7R/1G/At96BbifCfXu3r2L//9//2/cvn0bX965I8qop7GfxwAklgSKC0hduqYAyBwBCNBzJ8fVxPjZBs4zC0DEfkd98U+qMakACCfcCxrUhPulEtLRIPaqdbH4IQA56g5hy2Qwg5Yt+bZ1trHZ0PVCnTXEbSANYC2TxCurCyhlUjB0iCLjd9sHuFtvoc+11RiqG5DcB2M0wkwkhKtFBUBoBURPfg+AlE0LHRne9wAIBIAwA4SKFZUBkkLvnAWWAJBxlsv0Gp5bT1Fh0AKLlbERtCzkaUUVjwuU+cnSDCiA+PS4jC8rNWzX2yj3abFEwBKA7uZjjJumZ8J/3Rw7Fx7IvpaAZQ0BVzlCAGLwfKwRVpJR3FqcFegSCwWx3+zgv3b2ca/eQg8MOvemrb0J8YkBDSGI4ViI2APMRg1czqcEgFyeK6AzsvHWzpEApcP+AC2T+RtKaZEPaLieT+GvNxaRS8TFNudeVSl/aCfVthzJbRlnmbj2Z15YOI+IIIsAJK3rmA0ZklXx6sosCqkEug6wXWvh9hYzYNroIICh1EMpQPg7TFnljM1zxEqNahKV7ZDGeiGN5WIGGI3w4MERbMtGabaAQDiESm+AnXoLH51UcdDpYyDWQ57KQ62pTPgT2glgcYHVBQHo6tpQf1cZICqDYVoBQgCSi0Vx0uzhTqWOdw6OsdfpwRYA4jXY+Rxe1oj6M8EVAUjQGiKhOcgbuih9XtlYRDIel+b+TrWBT/ePcdTqYECrM/WTiOgYZ4A8GoAoqzJl9cVG/bmW9ER4JGeoBikeFYL+FQBEgtxptcaGujYGID8fA5CKgKH79TaqfVPs2qgA8cJyvLciZxUgEwCSdBUgb6wtKgVIg4qGloA5ZYFFIKcgbIzh58EArhUyoAVULhLGSaWF3WoDdysVyR7qDIfoWwpYiirIzd2RJr5ke6hmvmrqK0tAqaCUh0VT15jaNyoEPexMLLCoAHkYgHSVVR5BpcPrm9eHg0RAQzYUwGUCx40Swi4AuVtuKABCxQzzN2R91E48rwCRXJopCyyGoNPGjiHoWQEgXQEgHx+eyrVMCzsCTGJArtdsIIDr+TR+sVFCLhrCCdUf5Sq+OD3BQbst6ikqxrw7l6vxkxwV+WbI+bhe3J0uKpm6rUr9BDqp55n8ffpPz+gkwbf+7sd/Ab8CfgX8CvgV+C4r4AOQ77Laz8FrTSYK1aykF/Uob47URxtXFm9D67UxqpTR2bkLhqAPD++7IejfDIB4jb4b16+PFSBLS0s+AHkO9tdXnYIPQJ7zBX6BT28MM6Zq8FUA46LHT5fPhx8v8GZ6Rk/du7/fuXMH//qv/4p3bt/G3Xv3UK1WnxoAsdm5iaWgz5SQvHwNCz99HcZcCTUqQM4AkLNFfB4ACJtaDLf2Gs+0RslrGq7mkvjFxgJy8TCOmy1sVur44KiMg84AIy0IS3zyCUBG8k3LJMNis1pHDAFkDAMzoTDWsincKM2gmIzLY6jM+N32Ie7Wmy4AIQBQACQ4Yvg6AUjGBSDZKQBSR9m0RQHCBqVSOSgAEnVGYwByNgPkQIDLyAUgZy1YHp5GlqlqyRTgm1YCHQsJTcNMkI38NF5bnUMmFsFpt4P7jRa+OKlLpgWhAhuFVICoZqr6kleYAgYBDTD0AEKGobKYmKFCD31zBNOyFQxyFABZTkbx04UZrORSSEZCOGx3xTqMypMO7Q7FaszVL8iU+JRFD3REA5o0yhcSEVzKp7GWT2Mxl0JzYOLN+0f47LSBw94ArdFIGpdUWiRtC5czBEkllHJpDPUADto9/PmgLOCCuSMd9/GyX8b5L66iAhpCmo64ztyOMJYSMWxkk7g+m0EqFhbbru1qE7e3D7BV66ANXYLkJVzZBSDTbVH+N86Zs8GeCQZEFcOG8c2lWaSNAOqVpjSAM5kkOraNu6d13Kk0cbfRQpkT9GLtxob1BACIBkQssMgHHheAKPgxASCQ6+PnG4soJhNo9IaS2/De4QkeNJkNY8OUQGg3BFrWxtsPqkksGTnOCHk3/HytkMGV0gzsgI4vjuvYJDio1FHr83pjo1m1oSOag0wAArWYAZKWDJC+mwFSxmGbChACEDfsXfbf1wCQcVYDw+dtpB0Ta5k4bq0sYD6jAAjhw5t7p6Jo6Du6KCmIeARcOjaSAQ0FAq9iGtMAhAoiAhBaYE0AyP9j7z2Y40jSa9FT7X3DOwL0dobjOG5HK73V3dBdmdjdK72fuQpFaFcrE7ovNt7qPu1YzgxnSM7QO5AACNveV704X2ZWVTdcw5AEwOqJHhCNMplfms76Tp5zfOPDBZqUfB7fZICwniKBxTifnkEulcRjkcAqQjFA6hIXyqYR1kqGHAHwzg1m8dGJKUxlM7BbNlarVTxeXcViuYJKoyXgaMtR3j2Kt6ZlnAjDaUknRozjq+100LRtNOyOtCfPUf1JMUAoVxdDB1m0tQTWtMTLeIB85jJA/ACIpeQBwxaGNADCeMVjEcUAWSoIiLdSb6p5S/CYzQEQIa3Y9CzieFcACAGgwXRCASArGgAp10TCzoC7BDxHLAvnB7L4+MQkprNpOJ02Vipl3F+mZFYF5VYHjY6W53MsAV2lX4VUHCR2wkQD2vRSsQmYMGaMF9tFxVeYaj5Y0xvjgQTWIV2WBcUOIhBEIIjAkYxADwDSs43pSFY5qNTeItCzQNMLHuqtGvqsMmXswKpV0FkhAHIXq999hQYBkDYZIC15XOEi3+y24f4is+9FYBVH7TExzzMGaJG9ObLTOYJLFy/hl7/8JT766CMcP34c+Tz3IXa/Ag+QvbX2QTo7AEAOUmsEZeknAr1AhQEmej9fd5w8Oa7fLbcdsLHZ/dyyGo2CgB3ST/MFx7zECIjparuNW7du4d/+7d/wxRdf4N69e1hdXd03AIS7c5HKIzwxjeyZi5h4931Exqew6oTQ0Ikb/5rB3fF+WDeuukt6laTiTmplYgskxfzbwbnBDD45fQwTuRTqzQYerRTw1ey8AAp1OQfohLib/ytjDQAAIABJREFUnrr5LVh2B9GOg5QVQT4ax2Qmi1Mjwzg+mMNUPo1UNIxmqy2a9P+vlsCqCQNEASBMCJNxQQDk/PAgzo0N4Nw4AZAm/s+9WWEs0IdCSWCp3fXKa8RGyungrGaAKACkI0DLfz+a0wAIvSa8xtpIxEmwCp2wZlJVmQN0kCAwAIhZ8DtTY5gZzCGdiqLYbOL2QgGPKA9VKKPUoGmwuKF0+wdwzep0ZCUbC4eRiScwkMkik0ojkUqi2mpjlonuag1NloD37LQxmYrj8tiwMAPGBjJYbdTxKQGQxVWs1OpotG0BXMg6CTFJKugN3VwsRMMRDCTjmMxnMDOQFRbJRDaFwUQMi5UaPn00h5tkgAgAQhALCNs2EnYbx9MJXJkcxZnRQQwPZFBt27g1vyoJ+SerBazUGyK/JSCRAUAIFtHQG0AmGsdIOo3JXA4nBgcwlU1iJE7Qx0IDjngyfHH/qTBAyogIAKJ8ZJgo9e8TV6CDMgp3kApZGI6EcXYohw9PTGImn0akYyPEMkQjAkRdfTwvcl3PGg0UO0yLqycKPwAiLBCTUNbPKds9Dxg/CAWAOBgNEwDJCQAyNZBD03EwX67ih4VlYW4slFR/oOeESgJ7DBDKejFxzgR/PhLCsVwWF6bGRSIslYxjuVIXD5OHK0Ws1Zuotjtq1754MDhKoi5sCbPmp6enkU+n8aRUx50VmqATAKm5AIjb47sQOcNs8XnR6AO5TiAAkvMDIHk/APIcD4pGAkuNQenXBArDFkbjYU8CSzxANAOkUMJqvQ2OAsUi2PzFOobYF3sksAiAKAZIEbcWVrBYqStpOxlvNCPvIGPbmE4ncXl8DKeGBzGeTyMWDaPUaqLWbsuYaXYcATPawsoAWgSrOjYaNEJvt9Gk103bFlCy0myg2GhgpdFAudNBAyFhj4h0mvi4GABEeYBcoQfIQFZAz6eFMgiAiAm6ZoC4sn0GAIlGcG6UElRTiPkAkEerJayy/7iMFN2Aut+6LSgfM14O4paFbCgsYOdPTx3DQC8AUqmhGSJgRDqLrYAu28bxVBJvjw7LedODGUSjIaw1FTDKsd+wHbRtBXC06TXHaZEAkW2jKTHrSMzqzTaqjZaKV72OMuNNPyXp/9oaXT+4m/HWOyO/xGVFcKsgAkEEgggEEQgisD4//O5v/qS/cQPwI+gf/USgBwBxd3uY3XDqUYQASKhagb26LADIyndfojH3GNFWDeFNABAj1tAXABKJ4OLFC/i7v/s7fPjhR2L+OzAwEAAg/TThIT0mAEAOacO9xsXejKlhPjc/2bf9x8oDo9Fg94EVG0kBbQWKrPtbAIC8xr3xYFed8letVqsLALl//z7W1tb2BQDh7lWRJ8kMIDp5AtkzFzDy1rsIjU2iiLAkvZi48r+OCgDCejAhpgAQ5buQcBzkxPyb3g0TYj6djlpYrlTx7bPneLhKg9wWqnYbbZESYiLeRkxklELIxeIYSqUwmslgPJvFcCqJfCKGeJhyRLZ4GvzxAU3QyQBRvhdhi5JNQNy2MZqI4+zwIM6ODuDseF5ka/6/e7O4RQCk6QEghl1MdgBNiM8NZPGz02oHNpPG99ZK+JMAIBWVEHa17Ndb8aq2VcxlJXlDaRnZuyy721kuSnOdHhwQJsWJ0TyikTAWS3UsFCqYWy1ipVJXSVayM2wltcReQ1nXcMhGIhJGJhZDLpXCUDaPZDIFROJYrtZxe35BzNWbPMHuINZpYyQWxdmBnEg+nRofRBsOflhYwsOlNTxbK6FUb8Jmoynbc0SEXWIhEYkgnYiDHgCjmTSGUwkMxqMYSsUxlE5guVbHp4/m8cPyGuZrTRRbBECMJFMbY/EozuYzODsygDMTQ4hHo1gu1TBXKItB8vNqVc6pSzKU4I4jAEwszHtHkU/yvlkMpVPIxxPIRiPIhG1EWcBoGM+KZXxxf1ZM0BUAQuhEg0Y+AMRITkkNmZgnSYuSark0Pp4Zw/mRPMbSSUTCYRTbtiTGPyWzaLWIVbsDgmsq8eqXrjMbqLTU1hYG6F3j3Sf1lbIcjBCAGM7hJ7q/NTsdFOpNkVmaL1aEMbVWq6Pa6qApvhPsT8rcPWoBNOzOxsIYScQFQDkxMYZkIo5ivYnHq0V892wRz4oVNJigZ7JeCqPM5QUACan7/9lpMkDSmCUAsqwAkPlK1WOA6EoY6T6Vf+5+pvevKVhIyo1lnRZODqTx4ckpMfWmSfjjQgWfirdKVQDQNn1VLOXdQxAyGwZG4iFpF2GAaABEGCACgLQEkFJtsvlLGCAGAAk7ODNCoGkGWQ2A0NPjx4UVLJVrWk6L9enIs2XSbmMimcT5sVGcGhnCzHAeqXgU9VZT2sEwPDjfc97nCO1oKbo224l9msAZmQztNmrNJlbrdYnp83oDK822+LHYdkTakzwSAgkZdGSefE9M0DMuAPL5kwU8KlACS33HKACE8QIy4ZCwf86M5PHh2UlEoooBQhbT4zUVL7LslMSUBmR7ES2fVw4ZIOlwGKeH8vizU1MCgMwKA2QN1+cXMV9WAIhMGTKndZC1bRxLJPDG0DDOjQzg9Gge6WQUlTaZMh0BP8jqIPjBOCmelpor+bvETOLhoNUmCNKSfs94LdbqWG42RTaPfUXmX2FcqfO7uR+HdSfBwV47BaULIhBEIIhAEIGdRcB69zf/HSAfO4vZa3606S5meaR0VNWjplq8KQaIjVCtCmdtGdWHd7H83ZeoP6MEVk0MMJWtmscAUXvKlD6tejzdhgESCeP8ufP467/5a2GAnDlzFkNDQ+vaZrsdX+4JwbrswPfrAAA58E0UFFBHwNW6NjIpkhjROs6iluL9bsyfXRBEnrh9e+a0n4cBP/wgiP8zedz0eX+I4a5JNAWMj6BvHvAIEABpNpv48ccf8a//+q/CAHn48CEKhcKeARDZNK93A4dyg0jOnEHmzAUMXHgT1ugESlZEwAE/BCJCOO5O3AMevC2Kp1NqImHSlESbWq3FbAcp28ZkIoGLI0M4P5LDmZE0rJCDeytl2cE/u1bAaq2GRqct8ixxMhtiMQE+hrJpDOcziFoWquUq0LGRjsWQisckyfusXMV/PyADwJPAilhhxGAhbjsYTSZwenBQknFnx3OotBr40/2nuLVYwHKjjWqHeTSj10/PERtpuyNSLj87Oy0a/JSkEhP0x2SsKACE8jWeINHGgTGbbYzckfiacN0KWxgIQ9EIjuUyuDA6ismBDHLJiCRVl8tNrJTrWC7VUazVUG020O50EApZiEdDSMXDyKXj4quRTyUFoGh2LMwXWxLP288XsVSroR1Wvg2RThu5UAgTBF2G83iTkk+ZBEqNBhbWyrjPHfBrFVQbHUnYEoCgaXk2kcBANo3Roawkfh2yOxoNtKpV5JIxnJ4cQ9l28OkTbYJea6LcVkb0jI3ycoB4UpDx8sbEqJjXZxJR2SnPXfcL5RrmS1UUyEJpNQUoIhiUSSQwlMsgn0ohk4yLOfnKShl2u4WBZBiZdAypTEoYKF/dn8VDMkBsBYAY74DeVnGJC/SakMSxg2OpOK6M5PDmWB5nxgYQjVIerIUfF4v4nAn6Ir1FbDSZrtVJ7vXwpe85ZRP/D1WW3jMJQCivFEpQkQEykk5ijayIVhtOJCRsEAJwhVoDy6UKShKnlrQTvV7IhBpKRzGaSWI8n5X+EI3Ghe1xlwyS1aL4rRBkpH8JxyffrAyloQjAEACh1NEnZzwA5O5yEdfnFjFfqQlzQKSKzEa0Lq0+o8XlRdvvxUEAJO0CIPS0yHAI48laBZ/NLuBhsYoaGWB6Vz8ZR3HHQTbsYCRu4QIBi9PTAoBcm18GARCT0DeMnHXt7GYbVD8k40dM0MO29P+PBQBJibwYAZBb80tY4tyix3RYAFgywRxMZNM4NzGJqcE88ok47HYby2sF1Brk8oVEvkmYU6EQwmH1pixdJBKWfhyPRpCMhQVMZFnI9CLDhrJUd5ZXxJ+lbnPc82odxOmnARvHBzN49+QUJvJZGRPPCmV8+eS5zD91DYCwRaIOJbCAbJgycVGcGc3jvdMTCEfDuDm3gruLBTwmyEyAk/OcqOpp4MFv0C4eNgq0ZrwoPZcKhXCK/eLUlMw37EcEQG7ML2KhUhVPEUUa6SBBWTnHxkw6gzfGx3F8II+hZByO3cZKqYhKs462QyBXM7EIkjJWYcYpikhYyfjFIlEk4nHEGEs4qDRbeFpmvIoSr/lKXSTTKDumABCP/9ENghze79Kg5EEEgggEEQgicDQiEAAgR6MdX2ItugEQpdGsHiDUT9K3NQBSr8IqrKL66C6Wvv0SjWcPEW4SAFF7wQwAotR/FQCi9HO3AUBoIBkO4+y5s/jF//wFPvzoI1y4cAHDw8Pr4hAAIC+xa7zgWwUAyAsOcHD5XUWg18ScMj5M5vJt+myr3Ua71ZId7ubvNo+RnYgd+YzvdUwQHwuED/LmzQdSviNaY978bj7j53zzePNv87sxWN9OTmtXwQhOCiKwywhwHDQaDdy8edMFQB4/foxisbgvAIjIoHSASH4YmVPnBQDJnL0IDI+jEiIAEna9FlwngEMOgJhtKWwSA4CIyTKT75RTsW0MRaI4lknh7GAWb07kkE/FUWo5WKnWsVAsSgK82eHedAexUBjJaEyS4KlEHNFkBLVWEwtLK2g2WkgnksglU8hn08JA+PLRM0mK1hV/BAYASTjAcCKB4/k8TgzncHI8i2qrKcdzhz9ldGoCgISVYbFmaKQ6Nk4PZET6ZSKXQaXVwaO1Er58+hxPSpQEiugkv/Gq2Gh/l/GuU+tV9dYCRvQ3AVkItpTv1MAgTgzmcHwwLf4c7U4YtWYHxUoD5XoDtVYdbbsj/TMaDUtCNZWIIpNKSJKVO6lXq008WqmBcjcElNZaTdh0iScTR6S3aHZtYTqXwRvHRkFpr2QsikazhXnKI5XqqNKAndlpJlYjYQGY0qk4chkKmdkolCsoUY6pWBQPjksnZtAMh3H16XPcWylhqd5CpWWLpBj7BA3YuZs/7nQwSsBkKI+TgzlMDxIEiaFlWyg36RNQQ6leF2DSZmxCYcTjvDeT+byKg0K5isdzK3LMcDaOgXwS+YEc1uoNXHv4DE9ogm7TBN2s+tfvNvIAED4DKGbARDyCtwdSeHNsAJemRxGORHF3qYKbi0Vce76GZ5UaGhb9VPRmgq6nEP9zykap2N5Jyp+iFZcSJCxgIGzh9FAOHzDRHI9hcbmAerOJaDyKaCwqCWJ+h5drddQpZcTvcEdxkJLRMPKpGPLJOLKphMSeviyUTLq9sIJnpQoKlGAS1EP1SQWAKB9FAgP5kCXeOh+cVKbp9P14uFLCjwtLeL4BAKIYIOrJSj2Wef1f/iJjScVLwD6nheO5FN47MYmJbAadDvC0UMHVuUU8LikAhFJQfD4TAAQ2sgTOYsDZ4Sw+ODkl/eD6wgruLBcwWyij0FAMEAMy+iNtCKjqeVEBIJQIy4ZtnBzM4v3TMzJ2ZosVkeK783xZ+iDNtfmEGOex0RCGE3GM5TKYGhxCOp5Au91BuVrD4loBVQIgRjLOB35EJYmvgA+CiKk4gcQoMrGIvFneYocMmDK+n1vAo7UKVpuWmKkTuiPwkoaNY/k0Lh+flPvzRSbQt0+fS5kVAKJqJ0w3YYBEMByP4cRIDpdPjSEUCePW/AoeLBXxdK0sfcL1cRGjd23I7gPlFPihhKJjloVEKCTz0gcnJ5FNxTFbruLB6pr0i8VqTYNi9J/pIBcJYSoRw3Q2i5mBIWTjBC3bqNTrWCoVJV6K8aEAs3DI0oBHRDyM4pGogB/JWAzpZALZeAz5WEQk6ej186TIeBEAKinmnnTikFC9zMgLAJBdLoqC04IIBBEIIhBE4IVEIABAXkhYj/JF1YLaJciaBJ0Lg3gASLheg1UiAHIPy99+gfrThwg3qgjtEQDhIp6Lr7NnzuCv/udf4aOPPsalS5cwOjq6LvABAHJ0+mIAgBydtjwyNaFcAKUDOm00G01Ua1XUajVUKhXU63VJ6Jrf+Vm5XEa1WpXPm9yx22qh0Wyq35tN+Z393Lz8DA+1kzGMaDSKWCyGRCIhbyak+E4k+DOBVCqFdDotP/n3NHfqZrPu7zyX1+H1glcQgYMSASYPOQ5u3LiB3/3ud/jqq68wOzuLUqm0PwCI7aDRcRAdGMXAuUvInr2I5OnzcAZHUQlF0bao9+5t5DjsDBAlKaQ9CSSlC5FeojmuyGAxCUrPBQvIh0LiRXF6MCvSLpTbSTAp6Cj5I0r7cF6id0ObevHNDkqNOhbrFSzVqliuVoW1NpTJYjDNdwblRhM3ns1jrlhGQxvlUgKLDJCEY2EgFsNEJoPJwSyOjeZQ67Tw/dN5PFktodSkhj8roKSNHEtLVHVszGRTuDI9ITvyK602nharuLG4irlqQwMgKoksKeV1ufaeVJw2LndBEEudF7IcJMIWcpEoRuMJzKTTUtahdBrpWByRMNegypRZi4NJbJhYJiDS6Niikb9YqeB5tYa5cgOr9aaUt+nYcDQTR5LdBFwsYCgexUw2jWP5LI4N5DGQiCMiklWilqWkaEQqyZbr11otVBp1FKoVLJVKKNdrArIPZjM4PzMNJxzFD4vLeFKsYK3eQb0tLhlKrkvuy3cH8TBEpmk0RUAqiwmRtUojHY+K3JZS0rFhi3SQI/4KNEgnM+h5qYzFclVYMTxwNJfEUD6NgQEyelq4Pfscc4UKqraFlqPYPL0myeugCJteBx2Mx8J4M5/CpbEBnJ8ZF2bP97NLwgC5V6pjudFCy1Lx93mfbzidrd+Lvu6u+gMFGbJlYxZ371uYHsjgjekJATSeL6+gWKmg1ekgESW7I4uhVBK5REz+LriW+MOohDLHH2WzKo0mlqs1PC2WRDZoSRg5SjKIyX16l7Aryi586bu8vyMsHfaHN6cnkUkmsVhp4lmhhPvaH4aSZn4GCM3e/c9nBgBxe70PACF8lXRamMwm8cbUuPi5dFoOFspV3FxcxrNqXUlgMZlNcNixNHPIwXDMEimoy9MTCEfCuL24gkdrRcyVqig12iJZtREAooKswB7VD8loIBvJxrGBDC7PTCKVTOB5uYqnhRIeraxhtVbnMEEUQBoOJrMpnJ8cwUgmI0BHqdbEs9WC9MNCq416x4jS6a15IlLA8UrpOMiYiujxnQqHMZSIYSKVxGgug5GBLMrtDm7MLYrU2INSE2sN9jwCIGSrdDBOsHhiFEPZjDyHLlVq+HGeZuJVmecEAHEIMpLJZCEdCiMfj+HYUBbnjo8iFAnh/vNVzK6U8LxUQ7nRUtsBlbmP/FRsDG/y8gMgZNwlQmEBSi9Pj4mfzEK1iidrRdxfXhGPIfYl3p/+KlPZFC5PjAjARQ+mYq2BJ8trEuNCy0ZdNMJMf1WjkwymML025W0hghCi4RDikYjE61g6hfFsCiODaVQ6bfwwv4I7KwXcL5Wx0qCIn/IC8b5/TMsflNVGUI4gAkEEgggEEXidIxAAIK9z6++q7lsDIEYCi3rK4UYNoXIBNQOAzD5AiABIm2rbu2eAqCU0xPfj5z//OT7++GO89dZbGB8fDwCQXbXp4TgpAEAORzsd1lJ2eXD4MmcbMTwIVBCw8AMcJeqBF9ZkxzrBDgIfBEF6ARD+rgCPBlrNFpotXofgB9+KBbIZAGIYHR7oYQCQmAZCugGQZCKBTCaDXC6HbC4nP/k7wZFkMinnEBAhqOJnjWzkNXJY2zUo9+GIAAGQeq2G6zdu4Le//a0AIHNzc/sGgJjkbXxoDCMX3xIAJHbiDGwCIFZUJLCOIgDCBDqT7H4ARIytTQKSCXga5UYiGE8lJMFHyZ6BVALJaEh2BDOlaMxxa80WStUGlioVPC0XsFSviRFuKBzGQDqDgWQauUQSjVYbT5ZXJVHe1Mld8QCRneSW7IweSCQwmGHSPIWm08HD5TVJKNZbypBXSd9wwaclqjrGO2RAduTX2x1JJj8qVUW3v82UvsrYqxSiTuB7I6AbACHbwGOBqN3XIr9KI2phMzMJHcFoLIGxVBrjuQyGkgkBB+IRFRsm3wkQiYY+/QRabWUQXK1hvlLGUq2ONXpp6MSs8sFQCU/X/JvJ1bCFwUhE/C6m83nx9aCnCj1FGAWRcHMg1ylTg79aw0qpjNVKBasE3ltNqUsuncIMNwOFI5JwX6oSeKEBtNqPLalJMTNX9VTcoA7S0QgmUilMEOzJZiSxn46GxdNFEvTil6DuvVqt43mlgrliSf5NE+VwJISBdAz5dBLZTEpAmmfLa1irNoTlIEyCbQAQAZ9o8G53MJGI4vJQVjxipseHhe3z9cN53FkuYb5ho0RJLw2AuLniTQSd+wdAVE8hrMIkuRiyp5OYGRmQRPBKsYhShTJYLSTCYYxnshjLpDGSSSGXiCIRIUuTdVVG0hKvelN8dej9MldSptc1h2wPmtpHEHJUfPkiyCUjlSwYSdI7cv/jw0NIROPCFqAHDb1HSo2WeLp4MVW77tWrmwHiptLFGNuTKo6hjaFkDMeHBpCNJ2C3HWHuPC6WsNJsgWJSLCdnEGEOaW+SfAQYzyRwfHhQ5JLYzwicrNRoQt6RBLhKgq9/+UXJBIRlPa0ORtIJnBgdQjwWlTLQM2ehXJH+xpAkCbCGLWEqvXVyEplEXOThnq0W8XBlDc9rdVRgocm+qpTE3J9mLlBcFjWuo2S0WQRiIziWSuLUSB6XpsdlHru/tIZbS0VcX65gsdpUbBXYiFs2BhIxTA7kkU0mYYVCKNUbmF0rClBDHxfOPBxWZGtEHMXWyBA4yCYxNZqHFQlhbq0s3iZFjg3SEt1Ws2EbBojIYBlVBCOBpQCcGGX60kmcGMlLvFYJtlarmC+WhZnGeS0RspCP0Cskh/dPTCFPYKlYwZOVIu4srWK+0kQFZGbxHracI3fUDBZpdYJGnDMIqPDfFjAYi+J4KoEzw3lcmB5BKBoWNsvt5QKur6xKO9gOa6/Aa3cteziWIUEpgwgEEQgiEETgNYhAAIC8Bo28v1VcD4AYCSyz8OYDpAAgzTrC5QIaBEC++QI1AiD1CkJtpQa8Wwksk5A8cfw4fvazn+EnP/kJrly5gsnJyXVVDRgg+9v6r/JqAQDyKqN/xO7taTG46YJeAMR4aLDfMbElgEe9LiyOtUIBKysrWFxclPfCwgKeLzzHwvMF8Swg8EGQxC9vxWuYz2xbyWP1vv0+Ib265BuxQQwrxC+N5Ze84r8JcqSSSeTyeZEJJFOOYDF/joyMiHfSwMAAspolwuM3Y4gEsllHbBwcoOpwbJAddf36dfyOAMjVq5ifn5fxtldAjqsWAUBaNhLD45i4/K4AIOGZU2jnh4UBQq37owiAiHQKk4EWwL3GZIAQJJBEncghKcPmuGUhGQohGQlLMjwR5u5fCNNBpWW5Y10Z4nJXO43ASzTRtTtoOQQbQoiHI/odlrmt1Gii0e7IPfkK0UyZ8jBQSbw4JZWiYcRiITGA5u7xeptMAyYwVfLPZWfQhJu+JaEQhmIqMc/jqraDtTbEaF3tnTcM5Y0AkN50XI+nnU4Css7mKtwNTekvAhFpSsGEw0iQycK66B31lGESk2XHFg8NGqTTXJi7owlYNG0FXnjZQP86muV0JLlIJgivn41GkaJcTyQkCU+zxqYfAa/T7DhyXfpRML4Nuy1STCJTFgkhE48x2CjLjnigZYdgCztASQ+p9LTap89kf1sM3IFkKCz3zeh6xiihKCwUZUpgOxZaHbJA2P4dMVEm0EEPAebWYxG+Q0r+ywEIlhEEaNOMWna5q5psxA4QXoDjiGxP3G5jOpvElWNjmBnKI5FKiC/J1YfzeLhaQaET0u3NZPt6rws3zgYH0B4Z6whBPfMfx7/swyfgBtUmyUhIvG3IICDIRPYHGTGMSzISQTIckZjRG0H8JPTYMv2BptwcK3xXyQCi0bRmQSjXITXv8GWYIy4wRt8dtkc8JvJxbHfpW3IdJss1o0bOV/QT07N4PfObv5pyJ44l/ZxGplMmHpU+zpPZngWWl4CejCd1Xek30j6UB3OQioSQjUelvuUWpY8I8imWkmEArPdW8Q0BvQmOgASF6wgeUV6Ja5mGTWkwMo06AiyyX+TDYcxQrm04h0sz48K2+oHePysFLDZaKFBCUTxLFJvGqBSYpZ6OkICJCnBiv7GRCtMLx8KZwSzeO3kMuWQCi8Wa+CB9/bwosmOKU6JYU5x3UtEIKKnFOY/jnX4YjJsyXPc4TgKCwFLza0TJ43EMEDAm8GGMxRXowDlalZoMPQPNSjvqv5s68LrJiIVsPCIgbNW2UZV4USqvIxJyuWgEU6kkzo4M4O2Zcan39SfPRWLwWb2FFcqvCQdM+XYSFHWl03QdeI5AGfo7hGOCEmjjjNdQFm+dnEKGwEqpjvsrRXy3uIy5Sk3mGjXLGDcmDcltNwAP0HokKEoQgSACQQSCCBzdCAQAyNFt2xdUM+/BTZbe7k5pb+EtC0XqBbfqiFSKaDy6j5Wvv0DtyQNY9bJmgCidXLVAUvtr+vUAEdPgTgczMzP46U9/KgAIjdCnp6fX1TkAQF5QN3gFlw0AkFcQ9KN6Sx8A4qbAtISJATyYkCWQQTYHWR3mvba6iuWVFSwtLcmbAMjz58/l38vLy5KwNT4fSlqg2/RcHmj7fhDUCaMewGazZjHzsR8sMbJZlMUaHBwUEGRsbMwFQPj78NAQBvkmEJLLCUOEoIlIbCUSwhIxHiIBCHJUB8WrrRcBRo6d77//XiSwrl69KuOK428/AZDk6ASm3n4fubOXYE0dRzM3pDxAJBHppeyOigSWSV6xdZmo9wMgai6iJIxKCgozQO9elp3SWhKK+UKRehIpKzWfMXEm15LEnYobr8GVHN+c+EQ6S7NPOOlJ8pE68/JTsRHkwJBK+VISSFLP2svAY2ioXfEiLeMoxopitVhoWyHhg/vnAAAgAElEQVQ06f0hclkmcaj3mfc5z7qJP0kMM5XsJSKlvrp+BJIEvNE/JZHqkzziWYpPweSxlhuTxLYqm0n/q5GmdfddqS69EmaSWceQseJbJa2NOx7ZIApQYMLVGIurHLoGNjSAw0S7TuV37cg3G5BYKrZPS2R3FCyh6qjqqXZ/m3ZS5sZSSrYr7y2JWkd+Cvyk+4sbdm1O7rr6bQOA8LlB+UzYODmQxQcnpjCSy4gsEc25v5tdxNNiDTWEVaJbIr2/AIgZJyqW6smEfU0+1/2CQIDZ367FflS/kYqbpK/p+wocYzu50kYCKKjYGpE6nud6MRgJLWl73ks/yej29tpcy0lpAMQATIYBshEAorqe6msc71I/YT6pfsZ+1WLfZXkEUBENKT3+VP+idBVjIk4fMgeQKWKON+wPc0Xve8Uk9U253B4tjCSyXtSxvC/rqPxHVJ8cikVwNsOEfg5np0aEhfPVnUdill5wgCrZH5YCCP0AiP9bjUCTxFLk2NgmHZGJGrRskf/78NQ0htNprFYaeLBaxtX5NcxW6pqZo2MmEdL8Bg04uWwTF6r0QBCJgvQXFSuZszTIYQB3wwBy/T96TNBdQo8BVyT+9CtSPaHFevOt25YgFX1HTuYyODcyiDenRtFstfHZ3Se4vVzCoh1CifGSuZYACCPN3ucBR4YtxqlETNjl7SBj2RixOhKv907PiFziCuO1VsS1hSUNgBAANc/2av5UzLdXu8YI7h5EIIhAEIEgAkEEZKX27m/+exPScBCgIAIbRaBnx5x5oDG0Yy0hoACQBqK1EpqPHggAUn98H1atBEsksAwAYh4z9O60PkzQZZe0bWNqakrAD74/+eQTAUR6k3MBAHJ0enEAgBydtnzRNTFsju2S9X7WhyR1uHu30RCwY3VlRRKwT589A82Ynz59KkwPMj/oS8Dd6sbnw3h4MInrmplrKSs/wLLzepu9v/59nVtfpRsEUQkZSXJGIiJ1ZeSzlG+Ikswi+4NMEDJDDDgyPjaGiYkJ+X1oeFiks3h+4B2y81YMztg+AjLuCgVc++47AUC++eYbARU5zvYLAKEPQmpsCjPvfiAAiDMxjUZ2AGWLAIjZGSxZJJUnPMQm6CrxZuRYzA5zxf4Q42hdS6WPz33ozMrpRKibU1b+CkxwKyBDbXFWaUmdftZJLQWAqMSgXEuS5BpIMIk7JvQ1D8G3d0an3dQea5VgN/I5ppSKMczCMPnKBB+PULulQ+hY6jxj/+yv23Y9T67hlkCXXxLEpt6mN2iQRydkTeLbXF/jD2qvOBkhfgDE9cpTu9mlnEZ+i8lBN4YeCKFz6fry+gA3g2h+76mdBj64s93EQFKvIknjyz7KOl31cQNQKRBDfV8oEIyxVv3CY0aZRLx3vgIgPDDHABImHh4g4Et7r0uEqgQx2zUTBkaZ7B7J48qJKaTicTH+vr9cxO3FAp5Xm67Xi229SABEJXxNf2aRlVgRE8a6j5uZwhc7P+/CQBpm/Kg2MbJGHrAkkmi+5LPX4zzQzNzCzwzQMJ9mkCiJMcVAMH/Z7PFeowSuI4cP+HXZB14C2+1luu9qWMQFTQx84sEofvBDldxLgPufIfXoM/JLfulRzRhijwvbDkbiUZzPpQQAOT0xhEqzgS/uPhYApOhYAoAIECBMJY4vbx43O07UdG5AJwXLpSwbwyHgDE3FmdBPJfG8QAZICdcW1/CMAIiZI3yydaqGGr7qweBMW6m/alqIBhh5V87Bqp302zCAfHOpKn13+7nX1YAKQRAeRRBYgFc96DiORuIxnB3I4fzwAC5ODAkb6093H+PWchkriKDshDRbRgEghLC6WNBaLk8AEJnbtSSg5WDMcnBmKIf3ztC0PoWFUg33VwvCAJmvKAks6QsGBNHfowEAst23UfD3IAJBBIIIBBF4GREIAJCXEeUjdY/1AIgsbDcCQNpNxGoVtJ48wMpXn6MmAEgRVqsXAFF7nHbCACEAQsmrDz74QDxA/vzP/xwnTpxYlygJAJCj0/kCAOTotOWLrsl2AIgBO4wsFYELJlq5A311dVWADr4pwfPs6VM8fvJE/s2ELMERI3G1kWyWyv2pBJc/abG7Ou8cAJFHfJNw05Lf/nK6aS5tDhqJKFCE/iBkg1AWa3RkRICPiclJTPF97Jh8zmPIJDHm6wREyDDZa4J6d7EJzjpKEeCY4tj79ttvBQDhT/7Oz7cDMreLA9colEuiHFB6/BiOX/kQubMX0Rk7hno6jwpZBBSj6WGA+HPG293jIP7dMFq8HcYq2e/qzKvJQgAQSdXprcwmUagABg2auCABE9U6ia+BFJVWVACIWc0ZEX6TGpfUr+vJ0ZPpE7DJMAwMB8OkANXeeZXbY9JY7Vz35lYmfoVz4gIzZqd9P/3G25mv7mcMhyUePikas/KVpKWvn0i9tVuJJ2Wk4iaG8zqGKkYeAGK8GDTZxU11enFUtVZl0N8DPikcdZyXclalN2VWZsrqM15AJyT1J8YcuzeZrqJqkrpk84hAk1zYTdb66mBS5N69NK+l64vPQztMPdYnQhWbIOp0MByL4ESWie4BXDw2KjH4fnYRd5aKmC3VsNbsoMO972IATgCEXiabjD7daIZlsdlh7nei8eLQsVPJXwJB6gilnMT+r9pSMaNYDtXOuoX1v3iu+tQYtbvAnA8oVIBZNwhn2kDfVRev+9lLfWj6heqF3QCIt/7wR8f0CtMV3CS7LzjeP/1t5yXy3XubYayZLGa14jVId8RVX+4GQNT80Cu+pK9AYFbLL43EIjiXS+IMGSCTQ2i0W/j6wVMBQJabbZRsMiEIBJAZ5QNApAhKmsxlUmgQNwobuUgIE/EYTg3lcfn4JGKRKB4tFXBvpYgfV0tYrDc1w6V73jTznAIH1tdYwbG6BXsAEsOcckebDq0BIbvdM9aDWAZEVUA052fFCCMAYhQYhuNRnM5ncWF4AJenhtFqd/DFg6e4vVTEQtNB0VYG95p7J75JphXMHGfqJjKKIlUG5MIhTMWjEq83TkwgEovioY7XrbU1LNWbArjKTGomtwAA2WSCCj4OIhBEIIhAEIFXEYEAAHkVUT/U9+xZhG/AAFE7pGxE2i0kGlW0Hj/AylUCIPeACgGQeg8DxNtPpB4sXcK8uzPOPOaph2CVXORu5XfffVcAEHqBnDx5UnYn+x96AwDkUHe2rsIHAMjRacuXVZONgBADfhD0oCE5PTsoY/Xs2TM8fPgQjx49kjfZH2R6EBQxbA+eQ2ks493RCyyYuWcjwGE/69xPYq8r6bGBhJYkIynFwSQDtd4jEZG68hus0yh9ZHgY0zMzOH78uLDsjh07JswQAiL0DuExPLcLBNH385KG6xOe+xmP4FqHPwIcY5SQI/Pjd7/7La5d+07ARjJDdtrfe6MhAAj17W0LmYlpnHj/Y/EAaY5MoJ7KoaJ3w5odvSpB7CXl+l5HHMBm8CfrZfnUldjngksBIGppZZKcKjVnoAfjGSKKT5IAVjv2VeLbS9AZAEQl0NS1uhKe6zLQ/nnBgxIMv0BJwmg4Q+YUs3veACBm7UhDaWXu7dbRSPdsgWKZxKvZkc1zTcLVACCSPjUJcJPQ7EkWK0aA55VhWDMeAKIuYBKX6nSTilaJdPNS0kiqkVSiVIEgcr6GQgzwoRgKBFXMFfU5wgDxAJBumETdW0m86QvLoeY+aue2KocGQHR5Ta9Q9TBwiZdSXwcY6eTzRuPR/xkP4272hGNjMhXHm6ODODWcx9hABoV6E18+fIZ7yyWstOh1wCiEfQBIdx/caAjuBAAxoJ/pC6pdVYJb9UACcN0AiOo/KvYmFa7YUIppoYASz+NBxVH1NV7TjC/TVQ3jxnSLXtDA6yu6X2wogeWxdMzxG0Eo7uj1sxJ8mzc2ajsVcVMLBdcoppAfulk32L0+6YJz3WPAhWxcwE0xkEQCKxrGiXRMGCAXZ0bFbP720yXcX1zF47WimLY3Q2GRwpPy6YoZmxQprZ6/LNsWE/QUgNFkAicGBjAzPIBjo3k02jZuzi7i3koBs9U61lodF2CQ8ag7gjfzdHt0eD3AsHr8Y1v923y7eICR+kxmL5nHPIaRf371zjb9UPVIIxlmpOg4Dw7EwphOp3BxZBAfnBgXz6Wbz5Zwe2FNwJ3lRhudUAS2aOzRCUh5mJjyq7grsI/zPWX/aBo/kkzg5GAeM8N5HBvLi7fN9dkF3FsuYLZWR4k7DZRziDsW3ItuNDiDz4IIBBEIIhBEIIjAS45AAIC85IAf/tutB0DkEx8DRHbROQ6inTYSjTpasw+xcvUz1B7dBcprsJo1d6deN3XaLCT7A0C4Q/nNN98UAOTn/+PnOH3mtLsb2XtAWL8I37AN+jzs8Lff4a1BAIAc3rZ7VSX3AxHsP8ZomcAGd5eT0UGgY25uDrOzswJ8PHnyRMCQtbU1MT6nkflmjJIXDXRsFredJoS3YoDI9C15Gi+RKQ/BAo5YIn1FsJmMO/osEQCh/CB/55uskXw+L8cRDCErRM71pUbdBHIwz76qoXDg70uvD47Fr7++it/+9rfiBcLPms3WvgAg3BnccMLITs7gxAcfI3PmAupDY6gls6g6NOH21Pj9O+RVQuhwd9xeJS+TUFdyRWqcq3nAA0BU+lSDIK5Ej0rcMjEm6b0uBojy6PBSoyr5y8+8Xebdc4y7b1puL6lmN82vMAAPAJHrugU311FJWDPfcOONKYGsLbcwW/JSr57psLS1BjOkLrrZBZBwE5ceM8SkgA0A4gdKDHOmK/HtMjbUytcFKXya/+JTYAANE3cph2+1bDwo9E+DkBiwxPEBIP4zzSTgv6+qs25/FxBRAIhKxHt936R0LWHguHwOd27xpJz0R5sMm416QcwC0paDk7k03j82iql8GlY4hGeFCr589AwPCxUNVNKsOyxt60pg9UgFdU92Xh22G8WeCbq6gvE/MYCE2i1vmEYmka08KxRw4o+VYugIBqKZDwYgMtwAXt8ALiJaZgAUibvHuvFBTL5vVZcX5LaTub4pWW99NwZAXFqWx0Jypa5UHDwgxkvqq/GlZ0cNfHhMiI0i7UFyXfOPD5BVaX0NnuoIKAaOg2w4hMl4CCeHMnhjehTZZAyFcg1zhTIeLK1hoVJDqUPzdAdt2/bWbLoClvY5od9RPGQhEwljKBbDeDqN6aEBDKSTCEfDWKrUcfPZIh6vlbHS7qAqfkcEB9VcaF5u+/g6swcJeccZsMgfkV6+i9su+iC/6Xl3X/ZaUPqh/tUAIAJIa3AyHQlhJB7H+eE8Pj4+hsFkHMulGmZXS7izuIr5ch21joO6Y6PtdNB26Iii1oKcT8XnhX5LsJAKhZCJRpGLRTGaTWN6cAD5TBKRWAhLlSpuPF3Ao0JJGavbHB/dc/kh//rsboLgtyACQQSCCAQROPQRCACQQ9+Er6IC3opP/ctH9dV7W7h8j3Y6SLYaaM0+wvLXn6H28A6s0gqsRhXqAco8GHjLxp0wQLgD+cKFC2KA/ld/9Vc4d/YcItFIl0Z934mL7Z6MXkWYg3t2RSAAQIIO0W8EepP5/J1SOmR7EOy4f+8+7t27h7v37oq3B4EQ/o0JVz/bw0hZvSqgY7P67hQA6b3OdhJh/uPJ7iArhOAG3wQ66BlCUISyg6dPn8bZs2dx4vgJAURy+RwilMXiFs2e117L3W/7B8cdvggQlOTYvHr1KwFArl+/IWOWMnV77Tdcp3BncMuKIjt1XBggqTPnUB0YRS2RBrdkMMnlrRd6wMAjmsHZHADpXdep/sSkp1oq6YS5L/HsrQINd0TJPXlX6lW096T6XNNzYaL4gQsNgGiPAG+HuEkJ+wEQlbDjy6TnVb9Zv7jzgx+qXp74i2816qupN55UQlMnp3XO2r/X2VzJmKcbAEQHUCfQ1V3N/10GiNn5rhPgXqJY3d/v7aAxET9s50nuWMYmu7vcvbHww0heibw2dhP/vsSstyPdP0Z6II1eE+fe74FeBAQOkuEQBilzNJTFT46PYyAZw3ypKjvxv59bFC8Gmt3T+jkkO8yNR48/Lb3RvOfvsZvNi/4+ohLd0g90Yt8DALqfeEykTJK7W9rLAwTlLB9Y6O8/age/B6aYNuqGnszoU3fyequ6kgGq1P1ND10XZLe/eVHwelR3ZDavp/95z3+OhszUR+s0znRZ1jE/Nm4P7+5qNHJ8JeEgH7JxLJPAufEhTA9mMJSOo2XbmF2rYnatjNm1ElYqNdQbDbQ7tATX0lc6JuSGJCNRDKWTGM9mMDOQx2gujVwqgUargycrRTxeLeHxWkmknKqAGKtrByJvPuiRtPLPCWqcmlf3rKiD47ZQb/R7x6OZi7pb0kTHx0xz+4/uidyAGLKQjkRxgoDi+CBODmaQTkZRb9t4ulbF00IZcwQtKlWUW000Oh20xLOJjEAPAMmEIxhJqXhNDuYxnE0hk06g3m7jycoanqwW8aRYxHK9iYpjoSM+TYoT5DH5ggfszWae4PMgAkEEgggEEXj5EQgAkJcf8yNyR/8DqH/J7YlVRW0CIC20nj3CyjefCwDirC3Cqlc9qQKz40lHZScAyODgoCTePvzwQ/z1L/4a58+fRyweExaIt/zsc+HV52FHpPEOZTUCAORQNttLL7QBLcjc8Ht7UF6Hfh5kedy9ew/37t8TySt6fTD5ymNflaTVToO054SwSUxusUNa8hgbSGdxfiXLg/JXZINQGovzMIEQvimPZRgh9AqhrFbgE7LTFn79jqfcFVlYX3zxhQAgN2/edOXm9tzfZXd2GO1wHNljx3H8g4+RPHUO5fwwaokUGo4BQDaOe98bKQ5Zs0m6q4cBssGQ99XKAB8qNde7FUYl/9x0sNahcdNgKjfqX53p9Z8HgBhAwxykE749knpG38Zc2TBAZMe93EMl3zbrN6YMvj3pZgUqP3uXg14CvLuBjUFw7997mR3rAA59j14mhiEBuEwXfWEvMeolP71gmrub9lDMnPVAhb+9tuqoXm/3mCHq+F4pMO8q/nJ1S3ptdKduRpI6Nx2NYCydwLmhPD6YHkE8HMLt58u4u7SGe6sFLNdbItlDJwJ6k6iepmTYNquZx5HYbmB6MfT3Uc/8XZ3fLUXlQRVub+3qOIZN5QXO63cewCLXFQaJXzLJx0Zzi+7VU5XDhQN9AMjW4Id/VOkW7er33t+7+5nXv7d+UHJLvSH24qEG3rjrLkVv+QwLjXcl9JVwOhiKRzCTT+PEYBanR3NIxWIoN2ysVht4XixjrVpVAEib/jDeFckAESAlGkE+lcJQJo2RbAaJWBRt2FgqV3FnfhVP18pYbjRR6djKU0SYRhpEcwFKfV2fd4cBtbz5w4uV11K9/Uj1qo2i6gGx5hx/H9bP2S5zy8x7+npkhlkWoqEwxhIxXMincHIgjamhLBLxKKotB4VqA4vFEgq1KqrNJhptskBUyxj+BuWvUpEIBpMpDKZTGMplEI9H0IKN5+UK7swvY7ZYwmqriTLj5ah5N0IAxBig9/gYbTcSg78HEQgiEEQgiEAQgRcdgQAAedERPuLX9y/o9aOqJi5biNk2kp0W2nNPsPLtl6g+uA17ZQGols3+rXUbhXYCgDDJxh3INEL/27/9W1y6dEnMeblj2bz6TlwEAMiB76kBAHLgm+hAFJBJe4IfZHKsrKwIw0PYHnfv4tatW5Jk5edMuJLxYXaZs39tx4w4KEyQTRN7PcDGZp4k29XTTRts6B1iCcuOIAgZITRFJyOEwIcBQc6cOSNzM6WyCFRzXubxJiPRuxd8rwnuA9HxgkLsKQKUnCM4+fnnnwsA8sMPP4jXjiSUtgHqtrsx1yZ2KIJ2NIHc9Ekcf/9jJE6dRSk7iFosiZYVFvkP1T/92Tuze/xoLhAkaUfNeR1fmgdvpSbkS7n2ACC+RGMXAKI1Vcye564w+pLO7uceAGKgFllXbgqA6HSjqPF4zAV1uAFA1redSRf2JrQ360ebtb5bA91leje++9fH3pq0G2DZKFe8997mv6oHn2w3TtTf93r3DbPf+sq+v+mxpqxdHGQTcUzlszg5mBPZHqfTxq25BTxaKeB5rY5yiy4F3NykrNlZzo6wKnq24/dXyZ6j/ACIB6f0Sse5CNCWklveWOgtSm9k/MCCSfb7z+luCT/Q032l3uO2HMRdhdoY+Nm8DP0Ed7P+44cj1l9nM5DRS+0TrLWRCAH5SAjjqThO5nMYz6SRJztV2P+kQjiw7Q46Nn8aLxBHPENCYcjaxQmFQKsKsiFWa3XMFYtYKFdF/qrU6KDpOGiTzeDz15CRYSTs3IGtQSstgeYf45vBqOt5cN1gk7pG90zb+63UfZ/e1jYybRbCoRBSIQuDYQcjyRgm8gR90hjMpJGKRREheEjzc7sDx6YHiJr/Kc0mHI6Q8oeyuHmA8ep0sFavY75YxHy5goVqDYVWCzUyZRwI+4PnRzUAYpgzRhpv73NLP/0vOCaIQBCBIAJBBIIIbB2BAAAJesieItD7gOcXEog5BEDaaM8/xer3V1G9fwvtxTk4lRK4j4uPMN2atf15gJgd3tlMRnYgv//++/jlL38pfiCpVEol2vQrAED21LwH6uQAADlQzXFwCqM15o3HhzE2n5+fl4Tq/ftK7orvBw8eiNwVjZUJkqxLUGzDjAgAkA0SF3oHeS6XE8CDjBADhPAnfUMol0XAOpnwDNN782x7TXIfnA4ZlGQ3ESAoyTH62Wef4V/+5V8ErHS/x30shd1cWwCQcBSdeArZGQIgP0HixBkUM3nUogm0LVowq+SZP53kU9nfzW0P/DkKAFGSJ5Jk4w7gLSggvQDI+gqq+ElaUCEXPkkez5LDS8nr+/oAEIFAfDnU7QEQDyAzO9AVo8R8/uIBEM88oTsim0EBvSXaLDG++w7U7513f4ednWmSvN3JXtXfVHun4/QXyEhCezyTQLvVwqOlZSyWKii1O2hKMlvtTed/vBIBEGMcvbPy9B69WwBkc7Bno/Js1M5mxChGS3fPeNUAyF6hsM3aZLv+7s0PhuuifnYsQmA24o6NfCSMiVQK4+kUxjJpDKYSyMSjiEXYR9RcxiWeAtj0PBchE9BBo+Og3GxjtVrHQrmCWZqo1xriidGS4wm0edJXbnnM+tBc1LAcNgRA/LXvbcmtAaythcm8624EGikIWXu40T8FNqJ2C6lICIPJBEayKYznsyIDlomHEQ/zGPp2Ks8agjwh2wNACAJx7FWaHazU6lgsV/C0UMQyQUm7gwaAtmbJEHAiaKgYIO43gWY4yYy8t2EanB1EIIhAEIEgAkEE9iECAQCyD0F8nS+xDgDxJRAFALE7aC88xeqNb1C5fwvN+VmgXESMGqP6+djQ2N1khyzGlIaxp4Gsdwaah3Tblp3H4+NjuHLlCn71q1/jrbfekp3IlFzxrtXngqvPw17ntn7VdQ8AkFfdAq/+/r3MBWPaKx4fjbpIWdHAnMlTSuhcu3YNjx8/FrYH/6ZMlbuNzbseUzfbad67A3mfQ7EZU2O72/SCBv74+P+2X8DNZtfhvci8IyOEIDTn4bGxMZw6dUp8mjg3kxUiHiHZnJLEClk+o1JlqBqAINu1+NH8O/sVgckff/xRAJB///d/x907d1R/0ODHXvqGJBkjMXSSaWSPnxIGSPz4GRRSOQFAOloySbJlkgAz+467d0gfxej7ARC1A3j9HuX1KTeTZuuNiA/w2AIA6b2eWeeZNvYvx7YCQLyFnt+bhPPKiwFAgmXibkeAB4B0ta3rEQNEwyEkIxEk+D0SCcF2OijXG6i16U0A2LJbStkr8z8DgEj/2HPDdAMgm9dy3RPPbgMi53lXc9PWW1zPY4BsLWZmxmA/RTvY85tfKks9JypYIurYYs6dDoeQioRFpilOaU4m80N6LjAYrAm0DjEBEBp+N8UwvYNaq41KuyOgCFkfNrfmWSGVtNcm9e63gQuA6Nj6AJD9Se4bOKwbKOynJTdax6qvMkL7HUQsIBYOIR4NIxmNyk+OOX7O/sTncW5MDAuAwWdwNc54NuPSsIGqbaPabqPSaqNOySvQIJ6gklrLiaSiACmKRWJeAQNkpy0YHB9EIIhAEIEgAi8yAgEA8iKj+xpceyMAxOw+4SKVAEhncQ6FH6+hfP8Wak8fAcUC4haJ7Fw0KV1dLkr5UmvU/gAQJtuGh4fx3nvv4te//l945513ZJcx5VbMK2CAHJ1OGAAgR6ctd1sTf4Lf9AdKWJVLZSwtL4ncFRkfBD8oocOE6vPnz4Xt0Q8IsGmS9RUAIL3a/PIc37M7eysAZLcx3uq8fmPIctEsfXJSyWJdvvwWLl68KF4hZInQP8Sw9ShJoTT8tWHpHuWOXkS9g2u+uAgY1gG9eK5fv45PP/0U/8///t+4/+CByJWYcbBnACQag53OInf8NGYEADmN1UQWtUhckl5MdhmJE7P5wp9yfHEReLVX3ogBsvm+9u0Sxa8GAPH6hl5BBgDIq+1U6+6+DQBCFpJ4D5g0supHBORERoffCdpY2RiT8wg+NwQASG+wjx4AImsfXU31fMiEPZP1SkmAyXtxn1D7KNy3m4DX/zDPmrZDOTUm75Xpt8z/fAvwof7Ni5nllokovx+E1+A++GrvFlmz7BmFc9lymzFA+h3UnA8FjtDP14onpUXWKHulWX/umouxtABqJxD8IAhCEEOARgGFlBxYy7JAa3n+LqCH61ujpehk46JWcvAp08n4dZ/w+61FcFwQgSACQQSCCAQReDERCACQFxPX1+aqvQCIqTiXOwKAOB3Yywso37khAEj50T101lZBiMJYlcvSbAcAiOxQdBzE43FJpBH4+PWvf413330XQ0NDsgvZ20nY56K0z8Nem4Y9gBUNAJAD2Cgvqkje0+6Gd+D4b7fboNzV4uKigB5kfXz//fciozM3NweanpP5Qbkrk2T1cus9kgTrgIXu225tDLz/QZAH1GkgS0AAACAASURBVFBI3vLwr+c8v09Jv3f1J453yzRxEwm+Hbv+pERvWQwjhGA0pbFGRkbEE+TNN97AxUuXcPHCBRybnnYBa0rwmN3+8gAdgCD9Nu+hP459m/2azK2rV68KAPLHP/5RmFtkChkQZC/9QtJWsTicTA65k2dw4v2fIDpzCivRFKrhmN7/arkSIEaa05jfbmxTe+hDr1JSG0hgBQBId9sG6bu99vXNABB13d6ktdlx70rkCqBlXF74b3OE/tee1+/bAXvuN6D+x2ZPPjuLU8AA6TNevgnJpN17+4yxkOfnBEhMv1LrFN1ftGcMnzcJgPRsu1MwigFAdHLff75BRAxQrhgiGqA7EACI6cfuCFLQh6UVFQQkYom53lJcKuWVpIAkumcS/JBP3ZibbYk+STAX/PA2MSqQRUfVXMMdLcEM2mdPDw4LIhBEIIhAEIGXEIEAAHkJQT7Kt9gKAOFOEgIgzuoiag9uoXz/RxTu3UJ7ZRkJnXIwSTRbr49k8boNA0SWs46DWDQmUiuUVyEA8t5772F0dFSksQIA5Oj1ugAAOXptummNNgJA9G42Ah8ENWiaPD83J74eN3/4QRgfP/z4g7BAyAih1NVGL5VbVxOOa667DwAI5xwmbCkFZd78Pcrfo1HxJuI7Eg6rxK5O7jLBK5JQPqkfPwDC8tpi6GkLk8XmWyeN+bv/3Wq10G610Wq3BCDim383P+V8bSy9m97kMnB60kBbXYt1oywhQRCyQS6cP4833nwT586dE1CEc3YmnUYsHu/a8b+b8gXnHL4IGACEgAflr/70p0/x6ad/knHsB0D8jKid1lKmk3gCTm4Q+VNnRQIreuwklsMJVEJROFZYS3coqMMkXo10x+sCgLwYCSyzylM7tLtfeh426z99gP8wAa82MUE311LrPW8XtpLAMibo63uLlx7sL5EdpO92OuJ6j98eAFFn6P6gvp21tJXyE1DccHNMD0QXACC+gPfXp/3x3h/2wl77yMbnS9Nu43Pvh8NcgEQblpvZh53IA9Z6Zf40GGApHpLfkN6bK5RmswIH9KeHAABhSRVTSht0GChRWLeKc6VipmSpxUFlg+HlgiWuToPhlCj2h/pPASCcr/1z5npL9xfTV4KrBhEIIhBEIIhAEIF+IhAAIP1EKThm0whsCoBQRxQOEk4HKCyj/uSeACCrt26gvfwcCaEwq+cdecDVd1BLsq0lsNSzkSNJRsqoXL58Gb/61a/EDH1iYkKkVwIA5Oh12gAAOXptulmNer0+xFNXsyDKlbKwPu7dvYuvv/4aN27cwN27dzE3P49CsYBatSYAgGNrSYQueQIlC+B/+WWd+pF42qzMxgODACznIP7kO5vJIJfPCxMin8vJZ2SpxRMJYbERHOBPgiNuwtck7xQBBI6AH7YCNVottDQIRAYMJcD4pr9JqVgS1gvjUC6XUa1W5XPzb/5OkGQ7KS2vjr3B6oldH13SgDmsI4GOoeFh8QKhN8iHH36INy5dEuP0wcFBRGMxFwzq49LBIUcgAsqstoOHDx/iv/7rv4QB8uWXX2F+fk6+4/cig6WkQLQRbiIJDA4jf+ocjl/5GNGp41gKxVEJcaWiJHbEBFbHVEAQc/6+7O49mI3VK7W39RzYCwV07zjWs5Va0bkLO2+Fx53G3a+tARB3fbkjAMRI12wFgHSlNX0r0I3bKABA9tp3PQBkwysZybJNABBzjv9ZQT8+yJ/2jH+4V9mupXufeHr7887i5F2tl8/Qex1//LaCY3vLs135tqvvzuqz30eb6cJwf/z9QNZFBhRz5xWf1FPvQs8393jW6qr3eEwIBQgYAFXdw2OQmCfVjQGQ/ar9XoQXu6FjU3YyXlSdKV6la6wBEL97knHYcaWtJGZKcozAiPEF6Raq0zLWGvwgBLIOQemCQ/YrTsF1XvcIbDe7HZT47M/300GpTVCOIAJHIwIBAHI02vGV1WIrAIQarXEasJVW0Zx7KBJYKzevobU4j7jTEa1Row1qlvSyyOoHACFdNxyWxOGlS5fwy1/+Eh988AGmp6cl0RgAIK+sS7ywGwcAyAsL7YG7sB8AIZDRsTuS5GeCn0DHvXt3Bfj4+upV3L5zR5ggpXK5i9HhMSrWp0h6k3zdv3vL6o2kr5iQJVjBuccFM/S/6UHE+YdvstOY8M8S+PABIARHEsmkeBUZ8IM/hR3ChK/sQvRtaNbgD5kfhs1BEKPRbIoEmAFBqpWqC34UCgXX9J1xIShSLBTAzwmIMJYGHCGbhsDKxonPvQMg/s7FNmFdGQOyP8jae/utt2QOP37ihLBE+DfGwsh/HbjOGRRoXyNg5nVK1/3hD38QAOTatWsCchIQNOwoGRI7lEbzJN8AJ5WBNTyG3KnzmH7nA0Qnp7EcjqFqhd20kAAgussL+KGfXI80A8QXV2Vku9XL/yjf+1jvP9ME0eTCuIV78yiqOGsPoA1ur+ZhX9l6CukxQNR11PFbXE/u4a9rf7UOEhm7Hfr9ASAei0cDVL6Am7Sq+emHDPavXTwW0eY13aCf7zIs6wGQrS7kOS7srL6b9e2txvIuK7TPp/kBkN5LezCBYux5iKvhb2z2dGqO7d54J33PbJbRDDLvqt3Xcr8jXMBua1v6nYTF4zntJr3b3TN6pb9cHxAN+hjvNbPgFPaH5oPIOHMBEOXP4wEg6gwX6hCvHj7PGyaIF+NueHJnPXcncQuOff0isJsR8iqi5Oc17v7+wdjZfeyCM4MIrI9AAIAEvWLPEdDPpl2PlJyqyfCIkXZbKaD1fFYBIN9/jdbCUwFAwtowTYEg6s0FlgFAxMatKwFhgVrx5hUOhSRhyJ3Ef/e3fyu7iU+eOiW+IAEAsudmPXAXCACQA9ck+1agjRgf6hFK7Q5nkp5m5mR6XL9+Q5gft+/cFuBjdXVVEvr+JL47/vtNmPpX0v6dgsI66a4mgQ+CG2NjYzh58iSOHTuG8fFxkXIaHh4W8IPACAEOHhuPxUTeiUl9Jv85Z5nErvH5MD+7Hkj9yR9xs1TSApSpEUaIlsQyslasP2W/+Ga8zE8DdhD8WFlZkcQyDadnZ2fFO4X/JhiymWTYvjWyvhDryhgQ6CDgcerUKQFB3nrrbbz99luYmZlBJpuVWG33Wtdvtjsh+PuBiwDndfbdO3fu4D//8z9FBotydktLS+sksHZaeJMYl0RNOgtrbBrZk+cwcfldRMenUAhHUQuFxeCVx3D9wZf5v1l/7PS+h+14M9XsLKGwFQDii4C56Dr2R2+UtnvA36p0G5279fW2g3p2WrrD1uYvt7xbJaN9I04PODPuLPd3s2dfJ1110yqj5v1igJiI7KUf7jyqXq/u574q5bzdkf1FZPur7Lw2L+YMt6TuXLJRFDyJq244Yv28sfF85+9JvUCCqtdGEduuZ+80IuYee20dr1waTPQJyJm6GOZL9++CiEux/XOkREcbo5s6eZH1ODX+zzaP2k6jEhwfRGB9BFwA7sAGR0vm6dG0t2L6Z4S9zg57K0lwdhCBoxCBAAA5Cq14AOpgkoR+WzkyQKJcrNdKaC/PofLgNpavfYXm3BPE7BbClMfSy0ptywY+8HCnCcERA4CYJb/IYwlt13sxmXb27Fn84he/wMcffYTz589jeGREXdU9to8viz4OOQBhfq2LEAAgR7f5NwJA2h2V0Gfinkl6Jutpcn79+nV5P332TNgPlITqffUCINsmyjcAQMS/Q5geCZHao2wVQQ2CHwQ6pqamxNOCrDMCIEzmE3wl+OEyOoyJcyjkeny8yFY0fgocK2a8CFuk0RCQg7GkOfz8/DyePHkigBLNpwkiUSbLzyjhOeIpotkhe5EH26jOBghh3M6eOYs3L7+JD95/HxcuXpSYDg0NCYBEsGQz/4dt2/VFBju49r5EgP2U/ezHH3/E73//e3z++ecy1unxsxf5K7MGcL0DsgMIT55A5tR5jF68jMjYBEoEQKyQACAUT+H6Q6XB9IIgWBfsSxsf1Iv0C/gE3WCvLbhdmlhDjl0AiPH+UDvRTbJL7UxX5XkxAMhe67rz8/vrh166b/v+uF9p9J3X5YWe4QNANrqP9+etU6MbAyDyjeE+k/qvv81tt2HN7Twi27dvf9fsBUHMWV4tu++07ffeNh11p6Byf7UIjgoisD4CBx/8YJnVgFEeO/vxOqLz+n6EJrhGEIEdRiAAQHYYsODwjSPg7ZL2VkgCgFD2oFaBs7qAysPbWLz2FRrPHiPWbiDstPUOE4ptKxM6ATmc7QEQ4wfA5Al3EP/85z/HT37yE9lJPDY+7oIf3oJum6+f/fl2CrrHC4xAAIC8wOC+4kv3JrL5OxP2ZCxQGufq1asCfty6dUvMkZnIr9Zqwg4hG6L3tRkA0l811RxGwGNwcEh8hchKINOD3hV+tgcBD5G08vl5+NkdLghrzH37ZaT0FnS7J3B9vN/U3T9Hml32BgwRObFSSYCPleUVLC4pVghjOzc3J2/uwGcSmpJZPG8v5ukbxd2AGuINkslIbGmMTk8nAiH8N+dy/s01ie9JTAcASH89+qAeZQA79q/r17/HP/3TP+GLL74UgI6AnJuw4WaG3Y4d8fGwEM4PITZzBpnT5zF07hJCI+MoWWEFgFiALeBHDwByUAO33+XS88tmu3d3G/r9LmZwvcMagf4AkG4+hwFAFBNcJby6U6xmz/7rsXzfScrvdU+U9QcpbT6ajk6P2iwSR6eGh3VODMq9lwjsZDbcy332dm4AgOwtfsHZQQReXAQCAOTFxfa1uvJGAAiZHFHLRqhRhVVYQuXRHTz/9gvUnz5CrFVHuMOd25R24VKsGwAJ+RggDKQhEooEljHEpByMbUty8i/+4i8EAKEROndm+yWwZKG33RN8sBo88P01AEAOfBPtuoD+xD2ToQQ/KHlF8INsjy+++EJkcZigp5/FdmyE3QAgZHuQ6cE3WRxkeTApPzM9LVJX0zMz8julrmjYbZgefo8Cf8J218HY6MQ+AZB1uMkGJiYGGCGzg7GulCtYXVuVeDO+ZITwzSQ0P1teWpa/M+5GKstcY6919Ce1GU/KihH4eP/KFVx+6y1h9HE+p6wYQSb6o8g5er4OAJC9tsCrPZ/tx35I5tG1b7/Fb/7xNwJ2Epir1eoyzjdj/2xXcneOkP5iITI4guSpC8icvoDcmfOwBkcFAKnDEgCEQ8WDP16zBUEAgGzXnYK/7ykCOwVADCPESF6p8/0AiAE/ZHm/p7IdlpN3kvILAJC9terR6lG9IMjRqt3eWjo4+3BGYCez4aurYQCAvLrYB3cOIrB1BAIAJOgh+xKB9QlJ5eURgY1wq4ZQZQXVR3ex8PXnqM0+RLxZUwCIbWvT0bDLABE4RPxB1nuAuA89JjESCsnObBqgf/TRR/jkk09EPiUAQPalWQ/URQIA5EA1x74WxiTUyeggu+Pp7Cxu/vCDyOHQ7PzBgwfCSGCilEn7nSa+OR/4QRbPHFkvUC1LjMqPHz8uYAelrWjSzbmESXnKMTEJb2SwKHFF4MNI9PQGY91u9V0CGHsN8oZm7z4vERlT7Q6araZrjM6d93yTfUNWyOPHj3Hn9h3cf3Afjx49kuS0YYT0xnEv5aXUFdkgBJemJidx8dIlfPzxx3jrrbekPSiVJSbxWk5MEmIa4Nk1O2AvBQ7O3X0E3IS7I/2OY/7rq1/jH//xN/j22reoVLo9afptX39/7wZAQoiNjCF97g2kz1xA+sRZOPlhlK0QGpS/4j4MVwLLmOHuvnqH5cwN8FFd9I1TZtvtIzks9Q7K+bIjsBsARDFABPTQ/jG9Ejt+EORl1+jl328nKb/XHQB5+a0T3DGIQBCBlxeBncyGL69UvXcKAJBXF/vgzkEEAgAk6AMvIQKbASBh2Ii0a4jUCqg+vof5rz9D/clDxBpVhFsNWJSvEekJ8kV8EhRbACCsjjz4WJYkISlJ8+abb4oJ+l/+7C9x8tRJd9eokbQIGCAvoRO84FsEAMgLDvAruryRwWEitFgoiDfF9Rs3cO3aNdkNbvwA+Hfz2m3im+cxgc55gyCGYXuQfUCpK7IP6Cl05swZF/wgMEL2ARki23lRmPIdVABEjNR9wIG/yf0gFHflU/qKIMjT2adiOE+/EL4pj8WENRkhPIZeIcaIfT+6kGHikNl35coVvPvuu3jnnXcEmCIQxTYTIESkjdSr3wT5fpQvuMY+RMAHgLAPLT5fxJdffSkSWJS6o/cP+6D/1U8b+0FO91zNAImPTiD/5jtInbmI2LETsLMDqCCMpgZApB8JGzUAQIx2tRd/vSM/2Dq8D53/dbxEAIDsvdV3kvILAJC9xzu4QhCBIAIHNQI7mQ1fXR0CAOTVxT64cxCBrSMQMECCHvLCIsD0FM3MI+06Io0Sak/u4/k3n6P+5AEilTLCzTosSl3Jd4QCQBQYwn9tzgCRRIVOejGZyR3Dp0+dFgDkb/7mb3Du/Dlvd7ZR9d7uwX27v7+wKAUX7jcCAQDSb6QO13FMnpNRQIYHE+zfXbuGP336qZgiU4aJyXb+ncftx4vJczI5KHFFlgcT6/QR4r+ZdCfjw5iZk5HAhPxWbI/9KNNLu4YGQDa7nwFBjDQRE9FMUNMLZHFxUaSxCFARlOKb7cXPxYy+J2G92zoZgIpm85QbE0ms99/H22+/jUuXLmFqcgrJVFLaxbz6SY7vtjzBeS8uAuxnBNIovUaZu3/+53/GzZs3pS/5x3uvpJ1boh5mlcB78plBWNQXu21ZSE4cw8i7HyB19gIwOolWOoeaE0ZLLCrVqsIFQLSojjFbfnEReLlXNjvoVT29OHl8j+7Pe8WFAgbIy22vw3c3I1W1cck9yNrf+9TYUy/D6dCboQIGiC+QO0n5BQDI4Rs7QYmDCAQR2Oybo/cbY6vZcD1/dTMRuN7ET+9x7hNG13ppsw0i6z8332pbm6D3MnE3X2cF83owQoII7FcEAgBkvyIZXGddBFwApNNAtFFB4+lDLF77ErVH9xEqrSHUqCNECSwhuasHH/NgvhUAYsAPkxTJZXOiE08ZrF//+le49MYbiEnSMqI1vfsQCQ4AkAPfgwMA5MA30Y4KyOQnk5zG7JwJdTI+vvn6a3zzzTd4Mjvrsgu28/zY6sacJ5hUJ+ODwAfBDSbWCXYwuU62ByWWKKVHUISm20ZqyV3+vqaZP8POMT4NBEIISlGS7M6dO5KspiwWd/CvFZRhOkGTvXiEmHmdoBNBDjL8Ll68KADIB+9/gPMXzotEVi6fXyeJtaMOGBz8yiPAfsI+xbFPubvf//73uHXrlswL/jHfHwBi0vsGBFGMDq4tOrCQPjaDiY8+QerMBTQHh9FMZFB3QmjL5gudfDUMkCMIgPjlg7x1liNSpV1SQhpAkiWRNpDnEQyN2pYSvIIIeBHwMEivZ2yeRur+Szfw1uvq4TdBN8BK9/mBBNZmPTFIlAVjNIhAEIGjEAEvOSOrOcqfa1tXtUZRdeQ3A6VMuUbx1ineho7uFI/3zdH7reXjlfuC17sxpBd+0QxZA+HrMoa0XSF/8mXTt1aXVV1B/SEAQI5CPw3qcNgiEAAgh63FDlF5+UUSchxEO03EW1U05h5j+dpVVB/dA1aXYdWqCIEMEGr86i8QvTNxSwCE0ldWSBFGHEckUcZGx/D++1fw9//wD3jr8mWRrIlQsqZfe8QAADnwPSsAQA58E+2ogEyqN+oNzM/PicH51998gz/96U+4fesWlldWBBjxMxJEDXwX2TeTSKd8EkEPSlyRScCf9PggGEJ/D8pgkfFB8GO3xss7CsAhONgff8PUYbuUSiUxSCcb5N7dewKE3Ll7R8AQymYZj5CdVrE37gSuOJeTDUKGznvvvYcr713BlfevyO8EqwhsBQyQnUb64BxP5hdBj88++wz/8R//IayiXgBtHQCi5wHvsVQnSC3PJpnMUuVERpDDQub4SRz/s/8LyTPnUUnnUY8l0HBCAo4o5qm3+9ysR3Yx3RycwPpK4kFDfORWG01YWzJ0o5aDqAWE+TguZijqLUsyKwTHCqFjhdCyLDQJWvse3A9kZYNCvbQIeGkgA6J5DBD5ly9vtBFYIcCae5g/KeUxQJQXYACAaDv4Pts2AED6DFRwWBCBIAIHNAIGIFDfDFQUUaoiXKtELCAqfoBqZuzAQdMBWgBaDn+XDJTUzNLfH8w1qSv51noKgjAQii9j5K0J9en6+0ygFtm2K0tHn3IJ811hWVfR/5brKguREPNV6oyWo98sr2zOUdtPukEYXnezhJQHtKgmCxJXB7TrBsU6BBEIAJBD0EiHtYguAGK3kGjX0Zqfxer1a6g8vIf24gJQLcmXGcEO4h7y1dSHBJZ4fxAAEUTdlgQZZbCYHPu//+Ef8PY770jCTBJj/X5BBN8jB76bBQDIgW+ivgpomB9MopNNcPv2bVz96isBQOj7QY8JtrVauJodMmqBuhMAhMAHAQ2CG37Gx4ULFwQAIRhCxgeBDx4bgB7rm28j5o1pP7I9aIhOEIRyZbd+vIVbt2/J78vLyyJttFNpLH8b9N6bABZBKzJBPvnkE/F9omk9534yRQiWBK/DFwHOAd99950wQP7whz8IG6T3tTUAon1t3ESp2VvHRH8IdiiCTiiC7InTOPHnf4nE6XMoxVOoRmJoaQAk1MX8UGwH9aB8+F8+Xox+yLfA+vJBPe7YyERCGE5GkYmGFRBC8MMkCkKKIVOFhWK7jcVaA9U2Uw0miXD44xPUYHcRMCkjV1bNTTepHbhd+RkXsPRW5GZsqZSUl7BXnwcAyMat0rvzeLO2CwCQ3fXq4KwgAkEEXk4EeldX3UkYjyGhtrEwVxRzbKTCQDYWQTYaQSYaRTTMbbQO6o6NcqeDYquD1WYb1TbZFrKtQ3FChJWhNoCof6nnBVUKlYcy31yqJCHZQGM2jKivJf0cqgEQk7figpFXi9oOEpaFdDgk5cvFo0hFQoiELbThoNrpoNRuY63RRrVlo9mx0OZFhGmrgBUpUd8AyH60VJD82o8oBtc4fBEIAJDD12aHpsQGsY/abSTbDXQW51H88aYAINW5WdilNUQc7s0kAKKm/74AkJ7EKJOc3An8zttv4+///u/x3pUrrllu3xmM4DvgwPerAAA58E20bQFN8pzG2Y8fP8bVr67iq6tfdZmdM2kuSIdl9QAgivG10auXAWCYYQQ+KG9FE22CHvw35fKYTDfsgVfC+DD12C9prc041Ptwn14pIrM7nwwe4xFCIMRIYxHQopE1d/LTM4RA105e/rb039vM82TtEPyg5OFPf/pTAUVMW+7kPsGxrz4CbN/Z2Vnx/yAAQgYYATTT7r3Ax3qmj5dGVdwP30OkPLqG4YRjsOMp5E6exfQnf4H4iTMoxBKohaPy8MmHYQIC5sFYHooN8NrvBopXH8oNS+BnfpiHfdYzhBBijoO0Y+NYJo5LE8M4lk8hFw0jEWI8lCypbYVQsYGlVgcPixXcmF/CQrmGjpbGet12IO4b00zPy4cXYPOPNAe2lvqI6Hp5AEgvs9vPA/HzRyS75HFB9HjkJzKqDykDxH2s2Jfv+X7BDzMV9AGC6A7ol8c7oFPZa1UsFxDc5rl0L9KwWwV023lu3/uNnif6fA5/UfV+rTrZlpU1MLQ+qM922S5+3Y8pWwEgavMJYQlZrzgOYugg7XQwlozixGAW07kMxjNppKIRARdKnTae1xt4Uq7g7koJz6stNJ2oYlrYbbma8C1EOUQBI/zeMqJZFEpVd9QsWUIaDmXUw25eSvE4mK9SDBAFgKgzIjaQ6HQwGIlgKpPGdC6NmcEMhlJxAUCasLHWamOuUsWDlSLmS3UUajbqHa43WTJej5tL9Len3oTTtQRVpJN9XpXu/xW36wfB34MIHIQIBADIQWiFI1oGDwDpINlpAcuLqN67g/LDeyg+foDW2jIiTgsUobA1st4PAGIelUzYuPuX2v5Miv3qV78Sw9zJyUlhgQQAyNHpXAEAcrjb0s/8IMvj5s0b+K//+j/4+uuvhQVCKRxJ0mn9VPllXeJgYxaIYQ6QyWEkk+gdQXNz+keQHUa/j4mJCeTzeZcx0O+D5r5Hfh+Aia4y+Z4sNnys2GMCpjch7X8A5bgkGGJksbiDn0b2N27elHYlCEI2SL1eX+ftsFlcu5k/3lH8nIwegiBkgvyPv/xLvPPuuyKHRSZIr3fLvrdbcMF9i4Dxl3n48CH++Mc/CgBC7x8CaW4Kz0hj9vz0CtELgPgVoC150LViSYQyA8idOoepj/4M0ZmTWIvEUQ1FYK8DQNTqwniEb21duW+heGEX8gMgJlIGAEkAyDkdnB5I46OTkzg/ksNIPIp0JKQBEKBthVBo23jWaOPm0ho+e/gUj9ZKaFthSSfs96P4CwvEPlxY0gR7nEdNMcz8efgBEK1pLgCIkigxKSWCiK7QiHzsyY6oOPjFP4zIiWF++KU+FABi9t76m/L/Z+89u+O4rqzhXd3VOSMDBDPFIJLKFmVblpzH41kTNO+X+TR/cKKfeTxeHq/xPCMH5UwxJxAESaCBDugcqupd+9x7qwtNkABIkKKkbhsCCHRX3Tr33HOr9j5nn6cduvEpiF3xm50QINsgPwLa8yMCZBcCxC4ewtyXPshtxBt2UhK9zfFtJ86Z0+6e3wwIkAdh7f5u/xiue5vm+Za8bSMBsivhS8cbdeT7JLIF4H2/XkPLSaUsFxM2sD+bwMmZcRws5DCdSg4IkH4fK90Orlfr+HylghvVFsodoNV34bikSFyELF0B4pnOZ9yWSHowEZeiWUo4S/VICwNeBIAt1SDqpe4vfQJEfqd2oZgHZFwPe5JxHJss4Mh4DvsLKRSSMUTCFnqei0q/j6V6ExdXq7hWquNWuY1q25H7LMeivKgap9ku77nf0Gbb/X1v94/4LVkoo8v8GltgRIB8jSfvaR+6kcBi2WLc7SNUKaG3cEMIURNSegAAIABJREFUkLUrl9ApFWF7XYS8PlxLlf4Z1cWQp/69EYgIFsoPrp6gF7ODKW3zi1/8QjKDCXyy2fGIAHnavWT74xsRINu31dP4TvaQ6Ha6WLi5gPfffw/vv/8BPvjgA2moTfCcVSHDAJHcXm5y973Zgx/jAMkPkhwkPZ599lmcPn1aqj74OwLkJEqNXNJugVmb2noLgmOYUHjo+RrOJJbM7Y2v7Uh7bVVZ86DxGiCbJAhJjqpulH716lV8/sUX+PLLL6XHC0kvzjHf9ygvzh/7PrFpPUmQ73znO3j99ddHlSCPYtQn/NlgFdHly5fxm9/8RggQ/kz5tGGfvV8T9IG3m+oPZtCpR2fVyiKMcCKN2Ng0coePYvqlMwjP7UXJstEUEF89+FEqS1WAqAdaH2jZpczHJ2zeQRzVVxIEkFn9EfJCSJAAgYMj+TS+d2gOz07kMBu3RRJLZd4rPe1y38WtVg9ni2X88foiblRq6FoROL68xFd1dU/uvLsLZA+Ay68rAWLWnc6D9bXRmcckmbuSGavoQ6HJZDGqyqoBEUeIKUh4GEJtGIwZESDK00cEyJNb8V/tmb4qAmS7cW5EgHy1/vH4z/74CBAVye7d+STqD0mRKhrCQ9R1MBa1sD8dxbHxDF7YM4m9uQzSYcp2hqT5eYcSWJ6LxWYbZ1druLBWk0qQ1WYHfbi62oPn5eZkdh4XxJpUl7g+LI8EiKo7YRcPFxF28oBrUTCUL0OAmFjMe0dIBXHKCmEyHMYzhQxe3j+JI+MZjMdVQgn7lXCMlOla7fRwvdbGxbV1nF0qYanWQgshdKRHiCO9TEzxxz3zPCJAHr/rj87wrbHAiAD51kz1k79QxaRz+/AQ9xyE1yvwlhbRuH4VxUsX0Couw3Y6sLyelP4p6EFtPTshQKj9TlCMUig//vGPBRAjADoxMTHqAfLkp/2xnXFEgDw20z7WAxuws16vo1gs4uzZs/jv//5vfPjhhz7gOTyAYUB+AIBqKMCU4LPpXDgs/X5Y2UGig3GAFR+sCCMpyt8RMGeMkBizW+lM97HasGTUZm/bDQLEdRwhEyhDRWKh0+3Kv3ls2sQQw7xu2udBUl8PyiSkvbYab/DzbIDORummvwsJEGb2E9wmCVKtVqVJOgmxh32ZShCSIJQ3+8lPfoIXXnhB+rqQ6OL1j3qCPKx1H//nTDUY/YD+8atf/UpksCh/RTJ0pwTIQP5qIGPgeRZcLwQ7lUNyZh75w8cw+dzLsGb2oIQwmqB2tAJdNxIgg7wJk4Dx+C3yeM7gV4AEMuhJgIS9MKQCBH08U0jj9UNzODWZw564jawQICqzvwcLpb6Dm80uvlgp4Q/XF3G9UkfHiqE/IkAeetK+7hUgga47fjNYMYanyA8SIyELiLLPTDiElG2LVrvSOmcDWA89x0W310efWu1+Rq5aj8Hmt0YCa1QBMiJAHnrBfc0+OCJANp+wUQXIk3Lkr44AMXWDmhqHrRNoZxI2ToyncHIqj+dmxzGXSSJCSShJdAEcC+hYwHKnh4vVFr4oVvDJrSJu1RroWaxmHSS48H4v7EGOHbU8JGzuUx6iIQ+qlWAIfS+EthNCy+F3NlY38dfVvUDUfif91DwL+bCNvfEYTk7mcObQJA6NpZAOWYhZKglA9j0AFcfF7XYf59fW8cGNO7haqqPqeGhyTwSrQB7QAmREgDypBTA6z7fAAiMC5FswyV/dJapMTDL4Mbiwa1WE7i6hdeMaihfOo7lyF+FeC5bTlZLCQQXIzggQaYoeDosMCjOBSYAQDKMMlg+kbJVq9zXP9Pzq5vjJnXlEgDw5W+/mmThvBDophcQm58z0/sMf/iDySKbyYzul/GotC4XhD4+fY9UHm5kfPnxY5O9Y9UG5K4LjrAIj+WHAf/PBbZMgW2i1b9Z7RK4l0MNkW+cyhI6fgz4UkIb+yXNI/416XRqRrxSL8p1SU7Q3K10oFUW70AYkhwwJtBkxMGz/+/Vg2I5fGEkskiCVSkXmneQH+4K8++67YGUIf89qkYd90aZG+pCN0DnvjPuvvfaaVPywsb0hvB72HKPPPT4L0L9I1rHfDxug/8u//ItUg5Egpd/shAAZAKN8GtYZfB5BVdVg0s4UkNl7APnDxzFx8kVYk7MoeSE02SBd56iTFNhQ+aEvfUCAbHUD8fhs9ShHvh8BYiOMOCUb0MeRfMonQObjYWRtlYQiBIgVQrnnYqHZxhfFklSAXKs00LHi6MP2gepHGePX4bPbzYze7rV8UwgQ3aHDB4SUgrpiQgj8ZMIWJhJx7MlmkE/EYDNbF0DLdVFudXCnso5Kq4uuCwGcCBWZ5rTGliMCZGCJnZe0P/jBZvcz+be7Akbve5AFvi4EyLA/PvwuOZLAerpWxNNBgJBciHguEp6Dvakonp/N49RUDscncphIRiXBVlUdsp+HJSRIif3Kmh2cXangzzdu44YkbFiSzGF6u/G4tush5jrI2WFMp+MYS0aRSUQQjYSl9xmbqK+1+lht9rDS6KDR6/uKJIM6RkWAsP/HRDSKZ7JpGd8r+wrYl0sgbgFMu+M4hQCxgLrrYdXxcKm0jneu38HFYhUrnR5qjgcnNBijPOkOJ+uNCJCna5mMRvO1tsCIAPlaT9/TPngFTfCRxoaDaLOGaHEZ7RvXsXzuSzTv3kao0xQChMDFwxIgZqMg4EkQ7NVXX8WZM2ckGzgcCsNiKtpWd2YjAuRpdyYBdpk1Tskkasa//fbbAqQvLCz4gNlWQDr/zuqgt956Cz98803JHp+emXloLV3fbR5zVcFTPzn3GSDtTUCzVCrhwoULMmfM9CYYvrK8LHaXKLFNTd8gMCpSSIkEJqemcOjQQZw6dQqvvnpGqj5IfpIAMD0hhntKbIuUEBxHQ4iB+KEknxz0KenV7Qq5QzCX/snjmsqLaCQCOxIRcnbL1zYJEAMckzygTRdv3pQm0reWlgQ8JqHENUK7kPQYn5gAG8FPTU1J43fahORALBpDJBoRkoDjGwacH4UAUWajjVRvEJIyy8vLMv9scs2555o1YDdtuNNXcP5Y8XHgwAGp+vnRj34ksljcC3it5tp2evzR+x+vBQyBR39lddA//dM/SS8gEmOsZtopAaJUk9ng0mg4kwBh1l4Ikfw4coeOCAFSOHoaGJtG2QuhtS0CxM85fbwGeUxH35IA8Xo4Ukjh9YOqAmQ+oQkQjxa10LPCKEsFSFsqQP54QxEgbSuB3ogAeehZ+yYRICILIhVGVFBXua5hz0XGDmEmHsX+bBpHJwuYTCURsSg0AtSYBVtr4PydIm6vN9FwPHRdlS410FtX5h0RICMC5KEX2tf0gyMCZPOJG1WAPCmHfvIEiOA4nqn7GEgjUkI96TnYl4nj5blxnJrO4ZlCCmPxyOC5UTcjJwlSEcnOLr6gZOfVJVwr19AmAWIpkoQsBqs/4p6HtOdiJhHDkck8ZnMp5JNRxKK2ECCVjoNbtRYWKk1cL9dQbjNR1zzxD2oUQx4QdoHJWBTH8xmcnsrh5fkC9mbjiOkOIiLJqgmQpgeUXBIgNfz5+m2cX6ngTqsre6IXDgfOMSJAnpS3j87z7bTAiAD5ds77E7pqJUyhNBUdxFoNpMsldBau4/YXn6O+tIhwp4mQJkAUq75zCSwjscOmxwS/zrx6Bm+88Yb0Adl2U9wRAfKEfOLhTzMiQB7edl/FJ43MzcrKCs59+aUQH7///e9x7vx5vwLAaM3vhAAx15LP5bD/wAE8++wJvPzyK9Lz4+DBA5icnJJqB8o+baf/xYNso6o5NhI00suk2wElvUrlskg6EeQn2E9CgcA7CQdWXphKhIcmYAKDM3Gu0WiANr144QLeefddv78Gx0HwmO/jOGLRqFSCjI2PY35+jxDCrJaYnZkTecDCWEFVhiQSCNu2SEbdjxjaNmE0PF6XMidKEouEBxte0xc+/OgjnD93DjcWFsQX7n3pPOItiGuOi/NMO7Py47vf/a4Q4KwI4bWyNxT3gNHr6bMAfYL9Pj766CP88z//s1SH0bdJKO6YABEA1kCwSnqTVEjXCyM2PonxY8eFAEnvPwY3P4mqF0bbJ0BUW3B156FuBEwWu6oA2Yn0zNNl5+0SIN/XBMhenwBRn2Sz8woJkEYHZ4tr+NO1RVytNtG04uhau1EBMgAUni7LbRzNqAJkeHbMmuB3Vb3Nu3wCR8zItd0+JuNRHCtkcXw8h2en8phOxRG2uCY9VBwP1yrr+OAmJUBqqHY9tByhTnwCZMNKDEi4qacE9Rp8H94ono4b+vv7jRnvTsZ5bxy6/1UPW+g+gPJQ4sXAoltljD14tQ5aoA1f51bzdL+/bzdOPIxdHz7ybNHqLXg3NOSxDz7nMAGymVV2kji03Su8n79ux6qPNp5BBUhwXW8WdWRH9hOmhv3iUf1nK0tt5b9bfX53/37vaLa7TrYax0YCJFB0vyHubnWUe+ZvKN4YP/d7gmgCxIihkxCJep5UgJAAeWluXAiGZ8ZS0l9D+YG+WxNuI4RKsALk+m1cr9RUBYgmQHhMEiBpAONh4FAujRf2TmP/WAaZmI2ozYbkllR/XCo3pFfH+ZUyVhpt2d+GbS4EiAeMRyM4kk7I+F7ZN4H9uaT0WWMFiHzKUhUgDQ9SAXKhtI4/XV3ChdUKip0+Gq6nj2/5GliDvErfcNr+g364O5mDB+8XO9mLdnLW0XtHFng6LTAiQJ7OefmGjMo0JnUBz0Gs00KuVkVn4QaWPvsUtaWbCLfrCPXbmiRRjzY77QFiso2Z4Xz06FEBwH7+s5/LzybDeUuDjmL/lib6qt8wIkC+6hnY2fkJxjPD+8qVK/jjH/+Id995R2RuWK1gwPxhYuBBZzCgKEHtTDqNvXv3CeH5/AvPS/Y/qwBMo/Pdyvz3Kxl6qtcGJXtq9Roq5QqKxRWRdyqurm4gQDgGViDwa25uTiovhiWZHoZQIPFCm7K3BskDAsd//NOfREqM8lcElLlG5AHSsoTQoB0ymQxIDnMs8/Pz8p0EDX/HL46P7+EYSZiQUOBng4TIw4xXBsIKGl0N0mKD9GpVSJBPPv4Yn3z6KT779FMs3LwpZBKvbeNLNbLeyifM9bLShdVdr7zyCt58803pAcPf8boelQjbmeeP3r0dCzA2cP2QGP3Xf/1X6QXCNUY/3ykB4hB11QSI6j1GveUQOlYYiakZzJw8LU3QY7MH0U+Po+aF0UGgCbpuhm4AQON2bB7+zSFAFMxAqseGrSSwdAWIIUDmEzZylMDiupUHdgIKLhYbHXy5UhIC5Eq1gUYoho4QIMo6G2+fdnIztVuAzb0etx3QbjM/3RhyBpmeMlJiE8NokD7IjiBjefNmrWC3s3KehveY9cbvfit0OFZYwKCo08d8KoEXZyZweiqPExMZTCVjYrm256EkEiBV/PH6kgBMpY6LZj9IgCi7GxKEvmieJoLzen8CRE/WU2Aq5TfBNbEzEHXjagoAfpv43cBmGwmQ+/qmblo/KJHfpfWo/fs+S0WPfLM4MRxRBlekPrTVKgv+fSdx6OEcZXsEyM7mW3nuRkJAQ7z32E2dfyubbP/afIsNVbQHY/ywVQdn3/p+bcvR6vi6GX3n78n6vlJd1WYEyOYRYmCFh7XX/T63cz978N40+OvgjMFdJ2hxc1XaX+471Zt9ZnjfDn44eOZ7NvgNlt/uzmtcdXNfNpX25jp1bzZWUEi1hou5ZBQnJ/I4OZnFiakMplOUVFT1giLZyT4fCKHY7uJytYEvVyr4eIk9QJrosvKQBIheWbbnIReyMBexcXwii1cPzOHgeBapSAh2iOm6FpZbXZxbq4uU1ud313CnrggQJZs6uAr+i3te3g5hbyyCExNZvLJ/CocKaZHXSlCiXRMgfQuoOi7udPo4v7qO9xbu4EppHeW+i5bLnVSLa+n1txkBoiLiw/tccL4GXnP/4z3ZiLr9WDV658gCj2qBEQHyqBYcff4BFjCtSRlCHcS6bWRr6+gu3sTS55+hfusGrGYVoW4LYdlyzK3fznqAmExzZl4zy5kyWH/9138tGeHxWHx7GcA7309GM/+ELTAiQJ6wwR/hdFyTzOwn2E2g/re//a1keBO8J9i93YqP4BAMoM/qhWNHj+H0c8/h1e98R0lezc1KxcVWzb53ekkcZ6/bRbPVQmltTcibxZuLuLFwQ66NX8xiJ3hP/yThkE6nhWBgHxJWIpw4cUL6E3F82wXih+3Dz1H2ijY9d+4cfve73/lN5FdXV6X6hMAxxxCUrzKSXCQ2+MXKGBICjJWTU5PYt3efxEx+kRyhdBjHyb4qJI8NCfLQBIh+WJUmhayc6XWFLKIf8Dr+9Kc/iQQSSRxKevmPtAS8hipvHjR3HJ9Uu4yNCQnygx/8QPYByqLNzMyMmqLv1PGfwPtJ2lHO8J133sG///u/i0Sa/zgv/X4Gm7L5+Z6eO7pXhStEhas0ofXDKcHYTiiC5OwezL/wInKHjsIan0MvkUPDs9HR/Qb4icED5RDc+I0jQChJGoLfA8TriwQWCRA275xPRJCz+Q4j2RBCtevgVqMbIEDqqIWjaFvyWK8IkA3YkOnVtJkT3QvMym9UgmQAzNsIk5heLPfepulPbYJEboDBDKAwaHqgB6egPb/yx1dLNVemjkLSSGKTOc4AmlfH8YFkfdj73k/qP2xA8wJ20n/eaM/B34eBM/8w/ge2Avc22n97sEdwXoJzqqq7DUHIn1z6lgckPRcHM0m8Nj+D05N5HM4nUIhFZJLZ7LXkuJIB+4frS7iwVsVax0OTKrgCFSmASSVCafPqeSEhqYC0YehGzVcgYjx4IgbNfR4Y6e5nH0WMbrTF5gcyExpwt4Gzb+UsyucC//XBbuNGxj76fcaTmeUsf9KNf/11es8gN4cj+Xnj1+Yj6nhB2u5eX/M/54Py+viM5/qAG2Ot/q2Os1oQVcdjC56Mw3yZLk26x5q/Ho3AjPFTtaZ39hp+/yCuyE8CzA8O60vYaRME96WNFh1eOxvP469G3x8HAUCdbzCOAV06yBAfjjt+m2fTu86cwIzTuKE5rvFAE3/NtPt/DziYHs6wpTZ4gZGMNaaSjP4BRaOIzHtfyj8N6an2DzXr+vPGn4dIY//yzD6tKwL8NSPXMfCfexNqNgbigMLRsPsPxRdzDf4Mblylvr0H1hqsnyDduNEaav7MTA+adoOVdbL4Nu5Lvp/7+9Jgh9h4ZP05IznsW0W3HN8QDwPEvI5zAzfyHX7DCtt4lcO7VGD+fV8Y8qINfjOIFNx5hVB3PRQiYexNxnBsPIMX5iewr5BCNmIhHmL9roc+LKmuWKw18dmdIs4XK7habmC13UPfYlWHSdbwEPE8jIXDOJCIyn3Pdw7MYn8hgySPFWK/EOBOs4MvV2v4YqWCz5ZLQoAwIYQyWgOvUT+xbjEJDxMWcDifxkv7pvHMRA5zqRiyEaabqFfXAoqdnlTRnl+t4rPbq1hcb6LuAl19D2H8JGhg3tea8CPePLR/BaW5hiNOcLUNfMK0mvcDwj20injM0HrdaVQdnFuP/551YfaHnUXr0btHFtgNC4wIkN2w4ugY97FAkABxEet1kGk20V1axJ2zn6O2eB2orsLq1GF7fHRSN64MsiFPPVgN7sPN7ZA6VTAQmwxjAmCTExMCOr711t/jueefQzqVFlB0y9fDR/YtDz16w+5YYESA7I4dH/dRTKUCe1OQ/CDAyZ4tbH5NooBg/U5efLgksUDwnk29KXX00ksvS/+W06dPYX7PvGrwHVWAvcSHR+jJYnpXMBvdNPJevntXem1cv3FD+lfc1L03mMFOQJ/XbM5L8oAEA8fJajRWJLz00ks7kmQaPGDrG0fLEuJoaWlJMub/7d/+TWxL8oVVKea6TQXIZgSKsQkloaKxqBAdszOzmNszJzYkAcKqFRIGpnk6K0OMnNhwI/mdzKF5YuCOYJpf04a8Bn6x/wPBcFaIkOgxFUJ+D5ZtnIw+QtKGFS4vvPCC2P71118XIorzwcqhR/GLbQxh9JZtWoDzS0k0kmDsC/Ob3/xG4sNw5ZE53GYEyCAjnNl/6gFfESC6FiRko2PHkd6zD/te/g4yB4/AyU6gG0uhBVv6gyiYNUiAbLyAr7cEli+ABQUcb1YB0sdhQ4BMBQgQ/aDKrMlqz8WtRg9nl0v447VFXK7WUA/b6OiG1rQYgeoBzDSEFvomHbwjSDqozxvwayBCxtH68LrBBc2x/Cd5DUYQIDAxPwD6mptFM8PGP+gug3bdygck+9I88GtCTeSdPJJGWpNcgNwhUIt21ZisWFjwSYMkDuXWm8/7N7ZDN56+H29yn/uAtWUAeQMg8633Ao0DsM7AH5vf9m4EBe+fYW4IkEEFCG0Y9Sxk4eGZXBo/2M/eMnnsJRAUVYRZw/Ow5pIAqeLta5QAqWKt66JJhMpSUJFnqTxb5VdqXhTBonxCmdkC2/sp9kmv/4Cv+SDoPcbwJzlg5OCcmk8GQaeBNQ1EOcCg7rX0xlOa9WAy5NmrKPiO+z18BD1tKOfXgHABYFh5sWohbwAyZkUrAWI1iypbOvja3EvEy2ljjcYZWlmtDzUThvgyRlT6/ebcah3wvQpIG8yG+smMRNlGjmmZ48qdlJAfcjU6Tos/CMnNVGlT6RoCwWFDzGjv0Be404e6wfrww4yOEwaQN0yv6l03qHgQe20gm4bXkLqmYTrL/422nfq78Y/BPJkVtgEG5fl8gkj5kwJKVd9NE/vUghr6p+mZoEdk4rdae9Agr5o9eSrXAKzEQePOengbSQVz3fo5Xk2MT5TTH32AV06miXa9O8kcs3oZzJofRCnlC0HyzdhGzZlJgFD5+cZKhg5UzwTKttoyev6ChIJcV8BlNruujR5liP4hlDhIzgaAagLn5vqV95rRmPGqKzSTxZ90FAQsQuyqMtOscwPnqw1HUfSKkDaVBIYEHRDVnqeeU1QlhJKCEjvrcQ7OrmzN8Sp/MrFA31ME1rNPDgbGHrTTxmOqWCBXMUS6DOZisFZUugYlFYGkZaEQtrAvm8Czs2PYX0hhIhFBigkbTBBzPSXXWa3j3N2iND8vtvto9CmHOiAu6CMR18Fk1MaxdAKnpgp4cd809uZSUq3BS2NXwjuU/Vxdx+fFCj5dLuF2gwSIqRo2fqzXmwfEPFd6iswmYzg6NYaDYznMZ5MoxCOI6HullutipdWRPmrXy3VcL9Ww2upKMk5P1on+nwqkvtea+xYT282fTWwdRBsTdwexI7D8A+sgGI+V/w5HJ/E/qZoZeORgWJvveRtijr/TDPxb3XcZlE+NTF3DxvGO/jWywJOwwIgAeRJW/laeQwU980AWsjxE+30kO210797GyoWzqC1cQb94G1ajCja6Uo9H3MgHN3I7IUBIdBCwe+H5F/D3/9/f4+WXXvYlcbacglEA3tJEX/UbRgTIVz0D2zs/AXlmd589exb/9V//JYD95cuXwUoFEgU7rf4g8E5SgeA8SQ+C2/wiwcBqEFZc2GEbofCjkx+mOTN7EbAigQQHJbw+//xzXLt2TSoXeG38O8kRXit7FgRfBohnNQJluUjI/uIXv8Dp06eFWCBRe89r8Nzo/8knATShw/HQjqyaoGQQm4kHCaVh0iR4Dqk8Mb/Q8liMl4lEXMaTSCTFjrl8Tux89JmjOHLkiIyfhALHTSLEVIQEq0y25xWDd5l1TAkkEku8po8oifXJJ/j8s89w584daTDvaZAjePwH3Hb7sl+8DtMP6mc/+5nY38ij+RU429Ou2Omljd6/DQsYvyaZ9+GHH+Ldd9/F22+/LaTi/SqOhgmQALS/4UHd9BHjg7MTjqEbTSG99yD2vXIG6f2H0Ell0Y0k5IGTD8UDgaPNB27uYrZxWU/ZWzbefw0khO6tABEC5BArQPLYoytACLfwCD1YKPc93Gr28flyGW9fu4krlXU0QpZkM/LFh1qCKAqikd8MkCSDdulMXGVvQzzpz4uEhMr2V/n/g8QZYuJ8AOd3flSIkkECuA+i+OEzpMEVLXdhnurNg7ucRwN6QQKE6Teqh4UmQeRJ3YHl9RX45ypQLkSgaVgehv1mtNSfgIWB6iXXB9q0LKHEYTmSBrQGsIOBPxR9N7CN+XlD7DOApgaoVBNyDVhKA3t97x0ghYgyCE8kIKYegw/WmQOqu3b1CgJym0Veg5ArWkKtawiINBaycLyQw5sH50W2ZDpmIxVW4KMhQM6vVfGHq4uigV5iDxCibSFbADJXwHB2BNGEU4jrFeh7rtiaLzUfQo/AIygeqP7yaSr/AUJmRiMtxubGgQeklgLnArYPEHNmgQsobCS5jP2H6KaBBQ0IaT4dWJfWoFrNFJT425JeR/6urYkz5Xs+zTGYZxmneoaiZ5nKGa4bZkb39DoKecrz/Pnl5/RyHTwCWZD3iba9AkcVeKsAXFdWZB+EFSGJajwfe7/w2KEAaUUAVb1bAakD8EuNQpEX4juWI+tNgX5c4CF40qNJfVcUpAebv3EdoM+16SEUsoFQSLT/FWDrGMh+W/FYe4WG5IL+EYShuXY18GwqVcx61wC+Wk+MHWq+NxIW5tpV7DMzaGKSpla1pw+I4I1AeJB2UudRcVQTSeLntJuKZHzeDnYrCMYTjsbEOpkXz4LtqiMp8gNwQ9Rs8NCnfKmpzNDxWc/cwIuG7l0NGSQkhgHWRZIS6FkaVJfxq+d8xsi+eJVCR9knKMrMf/m8FjgKECDBShipdKKPh+jHLmwFdQeIO7PHq1Fzngi885ySLCSxUpEmnONwiLFRE9qBapNgxr1vSx3n7wkBmkUXj9A9LdQaoAyT2st8YmFDzFJjkBWm/UoB0NxZmcTJPVbPbyDRw1yX8gj1fCWVCobQF9+l9dWX2idU/I+6lJjiOJWdfbCb80W7ShwGKHYpMUUHqA3rWRP+Zt8Wvw5UyCmyUO8muk+H3Hvpda38lgog4pXiGojXAAAgAElEQVR659LzxXFqcpBVG1G4yEdDmE1FMZ1KYCqdRDoWlTjS7PdRbLaw3GjgTr2OaqeHrhtC36UPqMjIywx5Dmy3h9mYjdMFNi0v4OTcJGazqmcHx+9XgKzV8FmxjI+X17DEHiCcARKu5l4nQEjRRsSx0uEQCrEoxpMJTGfSyCdiiEVs9D2g1utird3Bcr2DUrOLWsdBWwgaNTs+yW8xJhqyS0ls8azyXebLUKXqbkHF5SB5MogeA4JhsO8pfzb+aeKymmPZc3S8V/uH9hrPk/MHq6wHQTYAoOnTSCTz7xFVPOLxg/uTIQT9ys5tRe3Rm0YW2B0LjAiQ3bHj6Cj3WGBwoy8bMwkQx0Gi30OvuIzSlXOoXb+M1tJ1eOslYc+VorS+QdSZLNslQLjJGqCUsid/97d/J5nXzGYmKbLlKxC/t3zv6A1fiQV2nQD54Q8FUCdYulNQ3hjAd5tHqDj4Soz5GE5qKidYlUDSgOAmCRASIaZSYSenNX0smL1PaSZKSbHJNeeMWf3s70AQn4SDPx8PMQ9m3CQTSGqQ4FheXpaKD1Z7EKBnf4LFxUWp9thQoaBPvFllAUkbVllwvH/7t3+L1157bYMU1gZbbIMA4ZhIehAsNpJBBkx+EPkhN+v3sYv6tfJiUxlCux45fEQIENqZX+ynxHVCEiTYVPxhKyrkIa3PniZtsTXljz7+5BPpFcOf6S+cC7muQCregwgQY0+zD5AgoxTWmTNn/KbonBMZ/4gA2clS3NX3mjhO+TjpDfTuu1IBROLLgMfDfrUZATKoaRhkkBkxFHlQjSTgJHJI7z+Cva+cQXLvATRjSXTsKHq+lrPy/ftLDm3H43bVPLt0MAOB6/uwQBPpYQmsAQGS0wRIWCAXPoyzcWi55+FWy8EXyyX875WbuFqpoBUiSGbBtkKIWBZiobAAV7yFE0DLVUC1y3/7OcmqSbaGcHyYX+AJebAPUCMEAAygL8CmAgYJgkibbItZn+rL+IYBWRwPkk1JEIMwraIDVJQLAglm71awiwZb9cM771fDloOw11fVyExQN4AtQSw/B171OCJZK8e3LNihECLhsIzNnwVXvU/ZR/WncQTgHYASAwJEQdwGKDUOYSp4jL8KICKAIWAT2BHcQl2rD9ITGPEg89F3PTjCEyggUMBnAb58nCKwEDYjQYKuqa/MAMKs2GASk+shEwphOmrj2fECXj+4B8fGciI3EtfgcNNzUXJdXGQPkKs3cXG1gnKXGughWGESICEBRHXuuQL8Q2EBYnqbECAkxQig0Zr0DerC0y9tEv3BShwhgDTMJvNAIFQDSHo+lUyKoVF1zrghzfx0LpVxLv+7j/SY8bhBPZOPmGmAjw6lwE6OP0JwU/Ts1ZiF2PGrjXT2uxxU+QzhQvo5QTXxbw3ECcynm/Ly7QrE5DpWwBa7sNgDgSm/YsBwQ35thyxaA2Dr9aEJEFZqUCSGssVcG7IeXaE+NsD7hFq7noO+gN4acBMoMoRwiP819A5t0VcVIHyvXBevj9cq0KsQIpRWi1kOInxWlPNaCIdsiSlc71246Hp9WfPqtflDXTCib3ynAQUHn6ZPc+hhEgr+OlM/y0sOoKBnmRfGPsqmeq74MOdI16pI/NhoIeUCAwJExT/OoVy1YXplXXO9GnJWE8gSX0Lix46sbReuqwBw+ezQ5ZtIo7zOyNso4jpGIFxfCkMC/YZkRVevN/q6IrrV++ivXF9h9pnTfsr3cM7NNcstFuMN46sB1PWaEbKBx5FqD0WKGFMa4kQu31V+Lv7uE0smDingnmSQE1LxWvxDryn6r6Y2DC2o9h/PknjI+xCJWRIvgEjYQiTMPQVwOH+uix7jppBAJi6o2ZLYq2ONrFsD7MqepAlmTQoqajIk+xEh9K4QPip+cP34hIquQ6Qnydl43FBYqj9cjxYnKSk7h04SUJKDai9RRwl7nAHOn65UEL+lbbhe+DmOgvYOC2nJar2wqwhVHqPH+3Lt1kKAab8nqc31J73BAvMw2EPNPq+UPGw5p7KR7EviW2qzkvju6S+Xc8E142hiVY3frCm1XhTgrwB0B0nLRS4MFKIRjCUTSFDhIxRG0+ljjcl37DXY66Lj0Ib0VhuuJng4cSRR424Pe5NRvDRZwMnJAg5PFTCViiOmz8y4utzq4NxaFZ8Xy/h0eQ13pAk6VydJEE1WaAJPRWZP4lLUgux1adtGPhFHKhZFlAQIPNR6fax3e6i0+2j1SMIpf1T3IJqmskhgmVpHbU993xNx1dqLyn6h5LpUXOCXvhcxRKYQmK7MKX1YrR8VqxSpxO+DUCnxQf/bkLkqAUX5qsQJ2T/UnMqdQ2B/5X0fYxBjoE/mBBIKDHGqCBDlOdxHVSwa0JrBu4zRzyMLPE4LjAiQx2ndb/WxBw9QKuRSd9FFwnHhlldRu3EJ69cvonLtApxyEQm5qZVbAn2DYR6wzH2muYHe/NaWN30EQilzwp4Af/mLvxQC5ODBg772/gOnY0SAPPXeOiJAHn6KNpNEevijbf5JSkaxMsI0PX/vvfcE2CSRYJob7+ScZj3v27dP5IyYyW+anZNYYOXCozY7D1Z8sEKFY6UUz/nz50WSSZqcF4sizURAntUewT4bw9cTBGo5NoLt7EnxV7/8K5FjoiwfiQQD9D6QeAvo4vI8BIgpF0U5sV//+tfSN2Pw2roB5WYyQv6DiSZJmIHPGMo+IaxgYfUHK1fefOMNaSo+PT0jlSIquWdIC2EnkyuYjQvHcdFsstqmLH7z3vvv4sMPP8Knn34qtqdcllSC+DfahljfeLIgYG5klDh+kiDcB1gJwusguUMSx3+EfgjCbCeXOXrvvRaQXjDdrhCL7GXzwQcf4OLFi0J63W9etk2AyJqxJAPSi6VgZSaQPfAM5l55FfE9+1C3Y2iH7A1SBg+co3tFw78mU7pdAqSnJLAO7Rn0AIkQWlR2ZAVIpefhdquPs3dL+MPlG7herqAbBuxwGKlIBOlIFKlIFHYoLA/A7X4fjV4HrX4fHQE3VBY6gZq+FRbb6zxdFUcIwmhRHGVcBcMqmJcAsaInSH7E+RWyELNtxCJRxAwBzgd110PPcdDpO2j2HTQYW1wCTq6AwIrCUNIqEZ0Jb8gZVQ2kkm/4gB8LuYhbLuLoC2BC5RCOiJJgXcuTRt5dv+KCBI4roEQqbCNl20hFVdZnWFcl9h0XvV4fnW4Prb4jmt8tWOgSeCK4aSoxjLSIBrQDFIqSfxJUUFXCRACxRSIUEu3yuB1C3A4LKCLAgmRyW+g4DuqdDlo8v+OhR8DLklx6nc06uPndgOvKXASJkKDrGwJAgdYENHl/H3ddjNs29iYTODFRwHf2zeJALoMMs7o1Atv2XJRdF1dKFbxz/SaurJaFAGm7FqxQRBMgisTqu8p3+iFLVTJocEXNpiYMeO/v9hG1PCRDQJL2oC3CYURDIbGHgKQCfAI96q07+sv10KXfiJ946IZIGBgCRAOdQgQMsmR5bmcLAsR/d1CiyFQ3SMWD1DWJB0XhIW1Zag4p4xgOyX0NwWUBvvlOh6Six8IHGWfbVc3kaUvaiUcT39VEogGyTLY5fSdqhZALhZEkOWRk5wTcJWjlCknCrw6BWp5PAE+1LiSeSqkIgTAHUauPOFwkeFyRqNEVEFpqhsQp137d6cs6cYw0KZ8DrRASto0I8VAC0ALqkt5SREnXs1B3uL4I/go1JCBtjL1lLAepMJCJhBGjjcK2zOc6gcV+D1W3j45k9Q9g5aAX3/Pzhp4/6q8GbGW1WNh1BcyNhCxEw5wfrrEQYnZYiE5TycLYQD/iGmv3HbRdBy2PXyRDuLzVe21vQIEMVl3wnARQPSQJyHNdMVud92TsI2DbCBviUoOeXMNd10WTcaXnoMM44yo7cv07PgA5gJXVKtZxBJ7YNWOFBLQlaC0VFZYnBEiHa4LxkzbVICyrM7jGGOsY+2NhWyonCHy2nT5ajoMGr99xZZ2p6zeVVYznDmzPQSJkIROxEbdt2UtIGAvZyTXPewQ2hnYYFzy0dFY+47gQlEK2K5vKvYHlScxOS8ymT6l+YIaAV0SB8i2un56jroc+GNfXkowwbttCYHQd7iE9VHsdNLmnkEyX/g/KzyPsS8G9yHIRA79DYk2Ufs15shmdw3Bdkj8h9ENhtFwP1V4PDacv/kGbqtWtyW7JsCflp3yA/p2IRmBbYVn3lH2j7WTFWiQnuH9Q+slC01HEk6SCsd+FrgySfSnkyZqJkQRxe5pwUmQc90Hakc3DWx5Qdx2Zc1N5SWCa9snZEcRpbVZf6aogIY8FXId8lqQfCTghGEJAQmKx6tER5bNQ2IJlKxv2EUbbAdY7Dhp9V/pCtTXholavAuhVxZquRhO7uEjCRS7kIhWCxEvZY0Nhka1qcK/j/kr/IflmKQKVY5R9U+bKQ97ycCiTwKtzUzg2kcdcPoV8LCp7Ktc/185Ks4ULq2WcL5ZwbmUNxWZHqEnev9AX2rBAMp/+xOmhv0Xk+BYy4ZD4d4zrWKv00abc79nsvNHz0HW4ZkhuqeoU+iejoHyxck72CJWAQTqL9z8x10PKspClJLQdRtRWe4VKBFHzIbJyEkcpK0kJsL7EYa4jzr7In8naUZV+ftVXYLf3Jc80wc29m2s+y/0jzAQPnlcloKj9yUWXsa/XU/FP4gbPx3txVT0oT4w6YcWXXNPEh0l3uA9n/TW55x4N8+tmgREB8nWbsa/NeDcjQNQDLKoltG5dQ/X6Raxe/By91bvSNJE3FeYh1JTvbqcCRG4hpBw6JBrwBL1+/KMfSxNcNkIn6LVlpvKIAHnqPWs3CBDeHBw/cQJvvfUW3nzzzW9NBcjjJEBMFQJJAsraELwmsElJI8ra8Pc7eZnKDwLtM9PTOHnqlMwVyQ8je8WHQSOXs5NjC7zGLBU+1HQ60lcjWPFB0oNAPMkFkiH8G2WugnJUDzrfPUCt5+HwocP42c9/hjffeBNnXjsjDceHpaQ2PeYQAUL5rU8+/hj/+/bbmgC56JMx28Vph6WwgufdyDF4iMXiyOVyEkN/9tOf4tUzZ3Di+Alpns4MTvXguVPr6/f7aZgqa6jX7WF5+a4QT5TDoswXK0FISpFUMw/tqjDw3myhYHwXLW4+nOoKHI7/pz/9qewHJMfZoF4eGgRgetgLeMjrHn1MSESuKfb/IJFHUs9UV91PWm1zCaxBDQjvE2QmNQFCoN1KZhEdm0X20FFMv/gyIrN7UIMtzbv5EDsAyR4wKdtdWE/dvO6cAGGvBpHAiii5GdqHoPN6z8PdVh8XV8p4/9pN3KnVYMejSLKPUDSKbDSGVJQECOUmXCE+1rsd1Ho91HsO6r0+ah0CPx5aBKAQRk8yVBWoynkTqR0Bb0wfA0IkCvAgkEKdb4IKuVAI6UgYiUhEMj9jsaiAZ5x9l2AEH75JfvCcfQdV+d5HnT5HUITAl2Q7K/BM5+Dr2gHVcDUZtjAWDekvEgxK6YcgR8eCgCslXl+3i3afj/hAOkq7RTEWjSIXjSETiwp4JQQ9YQyeu9dHs90VaY5it4+1noNyzxFgzO/eYKSO/GoYRQIpIkLBBARjSbJkIhFpsJq1+RXWdlHAOQF6kVsJWQJKrrc7qHe6aPRcNLqcE0dAboJEnOOgcv72XFmnd7OyO2whHYsga4eQtyzRVt+TSOBQIYNjU+MiVRKXrHHFIhAQr7suFmt1fHnnLm5V66j1CCQpCSz25mk6LmqdPsqtLuoEVyzKOKlscFqBBBAtG7U0AUT/iISQj4SRjYQFICdQEyVQE1L671IZRPLDJVALtPoErD00uvRP5a9VDVqbShCTs0//VGCc2rhUBYjKXB1IhW3YTRUlYTKPjQiM50g2djTsIWpbSHCsdhhjdljsJ6CWgHoK2DNxr09CguQVx+y4qPddVPs9lDpd1Po9AbdIkJheNaooRIFbimR0kYtEcCCdwng0KiCdkrVREkQ9uGh5rsiTlXuUkqE9HE1UDqqjCMAmwsBYLITxSBhj0TDSoRBs0cRRQBer6zpCnPZwt95CtduX+SNAznEkwiHk4zHkYvRbAqSs7GKlhZLu4bWtdhhDSKZyjCGkQsrXed5CLIxcLIKETV8Po+V4WGl1cafVxq1WS0BmXWzlV4FsRuOZ+dMzqoXFVPUFfZXEYlpIXhtJ+lOEP4flvCQaVZWXij0k10g+NHskfxXoyHHI/PRICtDOJBhY+RKUXlQyUNyNCHorUoB2JZHKKiYPMTsksYSkLwkQqSzT2vwEF9v0h04X9W4f652+zBtB4KargEhFLamXqQKRag555vaQt23MJuKSUR8Lq6xyZqtznRKUbvS6qDZbEsMI8KftCPIRxv6YgMYksyTmeJ7IENEfy70eyu0u1podsQfXHo9LAkliecRCLmIjH4tI7IySRNEECKtZGMebPfq4iuGVbk8IrgarhgXgDStSyVOVRCHLFZB/QmJASPoNxZim7idEcH481Lp9NLo9NDodWVtZ3uPqfSwTjSDFPoIkAV3GyB7K3Q7KvS4qjBEck94/WCnASrdC1NYxR63deIQESEQRICQiWOGg97x638Nau4tSu41Su4Vmr6cqFDVBRD9gBUEcisgdi0cxk0uLfTwytyRAhK500Q8BDfa86DlY6/Slj0S7z2oW3pcTTGeFhyKluZ9Pp2IoRENIWK6QPoZioPU4Pu7La70elhpq/SiiSUlSZiMRzCaT4h/0T1bL8D5NZMQ8yJysMU53e3D6fcRYnRGPiG2yEc53WOY9YrPCT1WBsgKEvTlK7Z4af6eHsiEuRJZPUyA6UUEaoYeAtG3JdcxEGTdJROl+OWEmVzDukAx1UGx3sd4lGamIId7rkyxJRyLSTH0ibOFAhv0/xrA/r2SqOH9S5aIrKFhJcqOyjoVKFQuVGirtnlTj0LZtK4Rq38VKW/kGCS0mdLFCIhe1MZtKIBcJI6ojKHctrlVFhIUkttU6Lmptkpa8t1BJIUKCSIUpd7k+4PVgk2TjPVDIQo57RSSCSe63UZKHKg4pMtb4u7qf4Ji4p1W6XYlDZVaekKTQsUinD0hy2aDSQxE5TEYmsU3yivca+SjXfATjUZKeJF7UOaX3JBMV5P7GQYtrq0fChXsU4xBjIclEtb+zkpPr1m/6YSpAjNzc6HFse7dfo3ftigVGBMiumHF0kHstsJEA4c0tgyoZbNQq6C3fxPr1C1g59ym6K7eRdFjarLZcUzEieIYOiEYQYGNej2a8zW2uLhsnwPi9731PSZ+89LJo2gd1mTedrVHgfeqdeFcIEAAnjh/H3w0RIE/9xT/iAA2AbySPdgr8PqjnA+eFoKZpek5Jmz/84Q9CJJiqiZ1IjJkeGlzHBK3NF6u5CMgT2PalT3a4biVjqd8XALa4siLVHkJ4XL4MSvKwyoKg+zorPnR/j2DfknuJJA3N+4D+vXJT+/fvx49++EO88cYbeP0HP5B+FKZy5X52kZvwoTlfLRZx/sIFkQ2iBBZlubpdNpVXjQ23+/JNNgT+D3MBvLm17Yg0b3/tzBl87/vfl2vgPJBo3i0CQR6mmMXYaGCtVJL5YFUAJdRYQcRKEDUHzNoz9h62jn7AD1yE8SPGf/aM4X5AIo3SXqxwiUb4kLpDB9qukUfvu68FSDyy/wv76vzqV7+SOeaa8yXPNpFs24oAGZxMZb+SAAlnxpCeO4Ds4WMYO3kaockZrHth6f+hhAW2MfffagJESWzUex5Wmz0slNZx/vZdAfcmxnIYzyRF65oAoWTaExj2CB65Un2xTgCw1cOd9QZulspYbrSkn0jdtdDRVTimGbLSntZyHRS+8foC1hDkGCcQlE0JqDCTiCMfjyARsVUWtoCQupEypVKYeei6CuzqOSh1elhpNLG0vo679TqKjZY8jFMaQ1SpRX6CD+W2SPPwHnQ8HsHBXAoH80kcyCdQiNsCJjHKtgGsttpYWCvjTqWKUm0ddjiE+YlxzGZzmE6lUIjHfJBAZMF0gk6vT4BAgVUL601cX2/geqUm4ITKlCSwqWphjByYyo4nPKIkTAhaErCbz2Uxm8lgOp3EeCKGfFQBtCRHuFaU3r7KJuV8kJSqE1TudLFSa2KxVBVbMHO+ycxQIQWDTZXVuIP/3biglaZ3xHIxlojhABu+ZpKYjcUwEbNRiNhix/FkXGzBe39ZcQS5OSYCVbRFsyWgJIkYkbkJhQQ8Kbb6WKzUcXl5DSuNNtqUwBJgSMnG2C4zgYFs2MZ4IoGZXAZTmSSmUlEB3wiUKbBOyUkJAUIiigSI56HDCpyeh3rHQbnRxt1yTYi9W+0myk4PHYkhpscCJeFUNrLo5fuSPUYCy5AgQQvpjFctu+Xr3Ls9JEMe8rEwplIJzBdymOW44yTObMTDSkKNYLF6ZlE3AiIhJBVOBKRdVDp9LDeauFGp4HajjlUmc7C63sQ26aGhjiG+4zrYm0nizN5ZHMpnkGG1vPxNETk9yrM4JB56WKg28OVKCXcaLXRcVQWmsobVcSbiNo6MZXEon8aBXBJjzFLXD2oE0mg7Vjct1Zr4YmkNi9UmakI+sozKQSZqYz6bwl5+vpCW9c0qGMYPfr7c6clnlip13C1V5eKn01nsyaexfyyDqXRMyC7GHF4fybNbzS4uVepKqqbe0j15grvC8HakrptEoar60FnWJFwBpCxgPB7H3mwWU5k0Cuk4svGIECAxgrm8N9LNuuU4BC5dT0iQRs8R0me53sRCuYrb63UUm20Bz61wVIH3KipIXCHozSoCEmBcyzOpJOZzGUwkY0jGbCHJ4nptS08cHVPEn836JllAYrXRxp1aC4vrNSy32qiwIsP1u3jovHqVUU+bM/FwTyqJ0zMT2JdLIxcnGSGdJGSdMDas1mpYuLuMVqeLTDKJ8VQKs9ksxhNxBcKSZBTZKAgRx5iy2u7iVqWGy8tFFGt1IZ5Z6TGRSkks51xOpRNCgNCmIoWls8SFkGP1UN9DuetgudnGrco6ltZruF2vC8Ddk15BjJVcmUrWiOTnvlQC+3MpHBjPYDwRlUonLiHGtjr3gmodxWoNa9Wa3IPPT0xgWttaAcoqk57nZ/Vgtd/HSrONBZ6/WsfdWh2dXg+pkI2pZEIaXe/JpjCZjCEbI4EUUmC0VDxp0lXsYgnovdrsynGur5akV0WNFZMEkDX5Q8KCvlewQ9hfSOO5vVOYy6ak2oQxVKpaZI0Ba50urlcbuFau41qpKgA9JeHEGlzb7Mfk9jGXjuPkzDj251MYj5HA012A9JplNVnZcXG9WscnSyu4VWsIYck4F/M8TCUSODYxhv25NKYyMaSjlJAdVH+UGm1cK1axut5Ap9sWMnz/RAGz2RTG4rbML4lqOS2lM6WSz5I4Vu70cbvewpXyOhZrTSy3uwKcS58NjsEnQFzZRyZTUezPpnB8Iiv3AgniSoITqepM7it3m21cKFZws1LHcrMJVl/mouwZksLBsQL2pBOYioYxFY9gmntnzJZKCvqgqfSjaZgwUe52UekwaUERBxwTqyianiVN0nmeW9WGkFp8RknaFuazaZyanZAG6GmpvFFrXe3JIVR6LpZqXSxWGrixWkWp1ZWKGJWUw3sAoUuE/Ag5HSRCnqwzSnTtzWawJ5PCbDIu+xzJURWLdEW+L1HGKj5X9ta1dht36g1JOGBj+NVWRwgv3m9YIrGmaX2tWce9NeY4UmXCuZ9JpzGXz2A6lcREwkY6qu4zVL8cdYfA6lvGP1ZtqfhHUqyD5Vodd2oN3Kk15Xdct3KdQXlQsY5+ntvGLfno0Wpkgd2ywIgA2S1Ljo4zZIFgzo1i6bmBR5il1FyHu7qE2sIl3D37MTp3byHZ6yFCgeJHIEBUcrAnfT+YLU7Ai7IzB/YrwFHY6vu9RoH3qffg3SBAuGFTkog9GQiGUhaHkkTf5NegeoErRD9Um+aim134JmshSCAOkycENFnlwez9//797/Heu+8KuMneDua1XQKEx6ZEEbP0KblE4oDSV88cPSoNzwl48eFi0Bx0+zNngHb28SDRQaCd1SocN4kQ/q5KfftWS6oSNntthwAR4CgArB/Yvx8/3CkBEgDOzDhoY1bUUFqMBAgrbFihwp4kj/oaDHfj5PN6WUHHKgrG0r/5m7+RnymTxSqcnRJp9xunmRtKI62srEj1x0cffoT/fft/5Wc2gG+1VE8QVeW9NQFizsUeMiRxuCf8xV/8hZAhlPbKZjLKl0YkyKO6z44+T6JjdXUNH3/8kfjxZ599JpVYnPuHqQBRj5d+pJEHO2baRQuTKBw4iuzh40gdPQ6MTaJG8F2DgyMCBMh4PRzxJbA2VoAou4YkU77a7qNYb2KpXJV6hGn2dUgnJdOWAJhuxav1+4EO5TT6DsrtHpbW67i6WpZsysV6G6s9Bw1WgRjhK139YRT/4yJv4Umm53QyhrlMEvPZjADF/HdOsqEV0KQlsGXy1f2fBv9diAyWAJHNFhYZO6s1+Sq2OiojkZmX1OAOECAEfKYTUZyYyOHEZBbPTmUle1b1RPEEYCFxcL24htvlCkrr66LvvX96CnP5HCaSSQFb4sxO1QC2xj8UQOC4ki27UCPoUxN5jVu1poCGlMboU7OcWd4iC0Ypl75kkVK+hJnTBMln0kkcKhQEJGUT2EJCAcIE3whE8mXAUSq+UzZKAL2+I5U4K7UGbpQqAlDerjew1umhRvBWyCCj1G2oj+GUo8E6I4VEOZE9mSSem5vC0bEs5lNxjEcjksEsUmUE9EUvfNDQVQHPzIwmOaMkVIwGOkmOSt/BrUYXl4oVfLxwB4vVBtqsLhKND0pGucgQoI4wcz2JuWwac4UcprNJjNM/CPJRdoUgjZYpVyC1Aml5PsryMDu42XVR0QTIzfV1XKnVcLvVlAx2QwypbhOsGVJ9KESFTE/qAytA5L36ToWkDcF1y8V43MbeDIHaDPaP5TGXSQlZRBJCAzQAACAASURBVIBPQDgCS3ITMSiw5Hanerl4aPUJbDk+AXJjfR0L9TpW2qpqg9UtjqcIPiaKSCWV08MzhQx+fnS/aN7nbFskTUzja7F7z8HtZgcXVqt4f3FZAFECfV3dJ4XyNxGnj7lUDM/NjOPkVAHHx7OYSsZg69slZqaz+qMO4Fqpjnev3sWl1XWU6N/9vhAgJBQPj2VxbDKHkzNjmE0nENc9FIQAaXdxs1zHwloFN5eLksW/f3wc+8fz2DeWwUQqJtU9BFTpVQTJr9e7+GK1ij8vLuNmte73Hxp46/AWpaoHSYAIBeo5iMEVv81HbAFG59NpHCwUMJNNI5+KC7BLgJxSYqpfyyB/QgTNhKQicOoKubdcbwkBslBex4LEna6qgBPwUUvmeI5kdo9FCKjHBdwkgMqviVRCCBCf/DDn1JdiWtGzqonrm2AnK3dIPF1nrKvVcavRRKnLfgjsacHx0peVH7PSIO25QmS9tn8WRycLmEzEhHCR/k+eJ9Vpq+s13Lh9VwiQHCuI0mlMZTNC9BLw5ToT8hskFxn3XYn7N8tVIcxJFLe7PakS3DtWwHwhj/kC5zGuJLB03DJP51yrXKNcf+WeKwTErfI6rpcquELiudlGXexIkFwTIJ6LiVgEh7NpHJ/I4dTcOOaySenpIGNj5V67qwiQiiJAbDuM+clJIUAKcRL5BJPV8xF7JnAPY5VFsdXGjfI6bqyVcW11De1uF/lYAnuyGRyZHMPeXFrIqjSrPyTmaEJeFaRKrJH9kMRlu49blTouLa/Jfni71UKp70pVKmMg8ZFMyMJkJIzjkzl8/5k9ODSeEbKXhBVjj5CMBPpbHXxZrOJcsYwvl9dQbHQQCjGph3SQqvBKOX0czCVx5sCcHG8mFZU4Y26YaGtWZq70HZxbreDtq7dwtbSOtpAPiiCbTyfx/MwUjk3msX8sLcC78LI6lpIAubpSEQKk1+siQwJkcgzTWcpK2SJHqAB6VeFp5pdxbL3n4najjSulddkPr1XrUs0llUu68T0/R5KQx9qTJRmTw0tzk9ifSSGl7cJDs0KwbQGL6018uLSC88UyFqrrQoCQLDk8lsdzs9M4mM9I9ZpU3IXpv7qnhZEP1LFX+YD54vpWF0Hypu4BC9UWPl5cxeXVqpBZXacnxzw8nsNrh/bgyHgWeU3EK9kwCLG02u7jarWNi8UKzi6tCGHbE9JKrU2pgqVMHPpIWn2peJuRe6A09uezsl8wPmWjEelbY3qtKMpd14qyJ5Le8yudjuwVC+t1XCpVcXO9KRUyJMylV0xAdpN2pq/lQxZm4jEcyGWxN5/FnlxWCEtW7SUirKoM9HYJnJMxhpVIJKXXWm3cZfJLtYZrpZoQRlzPLfb1CRAg6t5tRIDs6CFq9OZdscCIANkVM44Ocq8FhggQ3URJdFXbdYQrK2jcvIzbX3yE9u2bSLTasCWTWekwb1cCaxgI47+p/U6pE2aO/+ynP5MmvsPNku8Z74gAeeqd+FEJEAPi0zcI5BLQJchOsP0bC4IKYKzKlfnd2MAnEDab9aG1oCoBNpec4vEqlQqu37ghWfv/+Z//ic8+/dSXLtou8SH3nLqCiw3PX3rpJSEwWcnFBtzS8yMeH1RyPQRozQwdqVRZXJTqAvaa+Ojjj6TygxnpJD5YHcL30df8h+dNwHbjL1sB8Xzf4UOHpAcFqyfOvPbaBgms4XPc44f63IymHF+5VBLA+D/+7/8VIoSSXbT/43yRQGA1zve//338wz/8gxAJJKlYBbKb68aQIJS8IuFx6eIlkcL68KMPpfk7JbLU3OiGwtu8aMZ+jpf7AElPNqOnf7EyxPj1Ng81etvDWsD3YwskICl59cEH70sFCKWwzLrbLgGiHplU9m7wToMPj3y46obCSEzMYProKWSOHEfkwGE4uTE0XWqmUy6J2e7buJhtvWkbx3nibzG20bnG922CvpEAmU9Qaob3YKZ1b0hkgyjh0iRx0e3KmicYSOkTgl+mqbI8yCppeQEDmUHM7OO1bg+LOsvzi7trWKg1Ue6rrFjdeleAbcI2BCEp2TFFkDiXxJGJPPbmUpiIs8qB8ishAdYFgDQP7tq2Opdbt5JVckdt1xXpkrVuF7cbKtOUchbMKC63eui6lOMgCMAsf/YZ8DAbj+LEWFZ6opyeIUAdF9kQ+hYJhWq7i+X1OirNJlrdLmKRCKbzWeSTCSTDtsoC1g3Rg9Ou9mECTi5We30hQc6tVHGFoESlKkRE14oIKCEECMF+ryd9D7JhYCadwKGpcRws5ARAn4zHpPpG5EXEJoNd3Qf8dacJ1RheZahTkme13cHNSg0XllelCuVOu4P1PnXHVVZ1QCxHX8IQMa6Bp5Tl4mAujTP7Z3FiMoc9iSjylOWQXhGqose0Wed0DUBO1eZdxL000CWgKwHwnoObzQ6+XKng/Ru3sVBpoBVSoCwlmLJhC7Os0hGwkwBkBmPJKChhQ1tQ+oa665It7xMgJlqocxoygZUnbUoGdXviHxeYtV6u4nq5jGK7I8AkiTrXskU3XfVwCAI2pvpjKJiYniECqqk+NhmbUjRRHMyn8ey0yqieZOVHxBZZKNUQWmXy+tYOmN0keAmBQ8C738dap4Ob9QbOl6q4WiHJV0Wp3UdPaCL2M+CYmdHbwYmxDH557ACemxoTkF8RIMoeJEAofXWr0cGXqxUhEq5W6gpoZi64xz4fLuJOF3tTcbw4Oy7HeXYiJwSI9B7QJBO18WsArqzV8cerd3C+uI5il1r/JEB6mEhEcGw8i5NTebwwOyYZ2ZRIUyQjBMi/22jhDrPuV9dghywcnJnCLOdZpKHYP4TZy2rsq90+Lq+38VlxHe8sFXFz/V4CZLPnU9VTR/Uairp9pCxPpMgINB6fnpB1tifJCrCoyJJR956xzic/zEH9PiIq9nF+TCVEsd3DYq2By8WqrDMSEtVuT0BH+kTM62MqFsXhsQIOFXI4kE9LpRvlhigdxGsnISaNtQOr0kR3VmqomKt6rjDWlXoOlqU6oIZzy6sCAjPrm6Svx54qjHUkQDwPWfTxTD6F7x/cgxOTBUyzaXNE2qFLFQiB9gblc2p10flPMebwfooVeLSJ9LVWY5NrJ8hLks51sVJvSqVDcb2GZruDdCyKQ9OTmMlmhcSm5JCJWybiGJNyXgk+Nzxgve9IFj7j9tk7RVwtrwtRV5PrUWKG3DtIgDyTS+PkRB4vzqsMfPqVqhAAOgTcW125nmanK7Jd+VRSxkW5M1l/xJ81YSLX4imbstpisVLFpdt30e71MZPPYY7gMIkqyiex35DMqSEtTY2P8lHVfpzSeyRUOpKJf2mtirPLa7jZaGOdCQFSYQZkQxam7RBOTuXw5rE9eGY86wP9Us3CcbEnYLODL4pVfL5SxhfLq1hpdABLVRjRv7ju004Ph/MpvH5wDs9OFTCXiorEmgkrHGXN8bDc6+OL1Qr++/IiLpfW0RQCBEi5DvanE3h5bgrPThZwaCwtFX/EZ/hZ2c+6Dor1jvShYYUfJeLGSAhFbcTErgM8RxEgymeFhPYYd1zcafdwtVzD53fWcJ1VCiKZSYBeRVtWxozFbOzPJfHsZB7fmZvEwWwK6QABQilHEiA31ht499YKvlgp4Vp1XZLZ9qb4uQJe3TuHg+xJxX4+TMrV65njkqpLf/70fYwSotLdyJR3CpnlAdcrLXxwc02IjKW6IkByNoSgef3IPI6N5zAmBIiqblXzFsJKu49LlRa+LFbwydKyEJZd3ZNLUSCKkM3YwHTcxr58Cs9oom2S+2tExQbuc8G9gvMV3DeUtCF9jv3QHCGWrtVauFxex4WVNdnvSPDRlxg/JKGBRGLExoFUCofzWSFF5zMpFFipxbhLwkXi0b3F8+beTxI9uHaF4KKsWgeXynVcKdVxdY2xiBJraj9XCQRy5/jE75BHJxxZYESAjHzgMVngXgJEcstYytltIlovobV4VQiQ1q0biNbrsLt8vNxZE/QgAGky3Q1g98rLr+CXf/VLnHz2pDRMJmB339eIAHlMfrB7h31UAoQjIXhDCR8CoQRBDx8+LITZbgK5u3fFu3AkLS/Em8ANBIjWWL3fGXiTSnCY6yaTziBfyCOZSCIU0KX2pa+WlkTH/89//jP+3//8j1RWmKbnOyFAWFVAiSsSVKyYYONzVuiwoouNBTdUcD0EAcJKFUpbEXD93X/9Du++9y7OnTuPleKKT3gMExtbERwP+jurzgi+nzhxAn/1y1/i+6+/jtOnTmF6ZuYeSb77SowFCBAj3cVqFcpgvf/++0KGEEx+GKmx7XoX5aJIEpKM+sd//EdpKi4SUtHorq8b2kGIKgJSt28L8fHBhx+IpBr7srAKhvO4E78yxBr96PnnnxcC5Mc//rH4GfcK+t3o9ZgtEPBjNjtnA3RK5f3mN/+JS5cu+/O5EwJkQIIMHqH4QEU5CRIgqek92HPqRWQOH4M7tw+9dB5tj4A+5WEUWL/la1tv2vIoX8Ebdk6AmB4ghgBRgJsiiyiDo5qZq4dsghoiAeM3h1aZ8abaQcARaaZLgMVFsefgSqWOj5ZWcGmNABa18fkuBZ0KCMnM/hAwk4jiYCGNw+NZIUAI/DOzkln9Cljf+JJp9OdS38hR9khXFhBIa3pAsdPFzRolQ9ZxcaWEpfUGKm3qUzOrVgFpMc/FbCKKZ8eyOD2Zw/MzBcxlEpIlasAnNnmvtVVTcTaP5t6UScRF/51goIhYBcCIINjEoRKUYIb83RZBn4ZUOny5XMStWgs1LySZzarRLrMxeyjYFmaTURwcy+LE3JRkgU5RAzxiZHgG9jAghP/dgLP6u0iUEZxwPSzVGji/vIYLa2VcqqwLMMdzU3DLSJMNN5M2Z6K5VfNuD4fzaXyXAJsmQEhgEXyTdqt6/RhNd+NTqimy+TJgk/IvVgsYAuRdEiDlumiu80XJE1boHGV/kbEcTkyoCgJmb0smura7ADRBN9FAi6EWjH0IEvGcJIdW2z0BiJgle35lRYD0EnumUAaKkmkepbxME2tNfPg9QO51SuntIBUrnhp3Ko4j4zmpfDg2STAyjrRulCtkjeFShuAgc6tjqkKMu3PM7Nlxt93B5UoNF9fKuFBUflTtsdKN/QA4ZhIXHTw7lsHfHDuA56fHRKKMoK+sb/FJSwiQxUZbgNA/Ld7FlWpD/JGVQRxbhP0/nC72J+N4aXYCz08VcHIyL9dFQJ0vZqcT1Fz3gEulGv73yh2cW1nHsiFAvD4mExE8O57Dc1N5vDQ3JmSeIUAk0YOVY50uSo0mVkVizsKe8TGRU6M8VVR6Pii5GMaX5U4P58tNfFqs4v07ayKlQym8rcI7G9HzfxFmWnsOxqNhAUqZKX5ydgr7JFPclmoTAzQavM609A6GHUPwqd5JqjH0OtdZvYXzKxVcWK3gYqksEnocHXX9Reoom8Lp6SkcGcuLTNl4jD1aGGMHlUCK/NoMJlQrVGTeNDhLn+B5F+tNnF9exSVWLlQIPHbR8Ww42ocJdubAyqAU3ji4BycnxyRTnlUZ0k7AEBpsRN7jFUFkrEgEGUImGP9ljCJTpwjw9W5XJHDYP6TV6SAZiWLvRAGFRBJsqkzwWcX+wVdQo0HkvUhc6EoUSiWx0oGZ/VyjKxpI5acNAXIslwH3sZfnJ7Evm/AlkngeZqdTGpEN0AnSMiZRRpESQkb6SNQUdeBQxAXBXKDhuSjWG7ixUpTPT+VymEynhAxIk6jSjbrNJJnY48d+yhpp25Bovtvq4uJqFR8sLot020qPkltKgokVIDO2hdNTOfzo+DyOTWgCRMc2I294u9HB58UqPlsp4bPlVSxrAoRkLSvs2Gg+7XRxJJfCG4f34PRUAXtSrBwI+3GZ3kMZrjs9B58Xy/jd5Zu4uEYChOVVnhAgB9IJIRxOTRVE+m4iER0kqJLYcdjUW9k0HCb5rCr/DKE7EBtVEd94sSJeQ2i4QMUlcdHEZ0urUoFGEkMlBCgChPM7HrOlmuX0ZAFn9kxpAoS9KtQaIAFC+T1KS/5pcVnscoUEiOdiXzqJU5NjeG3/HA7ms1LlQGkq33+HCBBD6Bl/VhWKauQkBWuuJkAW6I8V3GIFc7+LQgRSgfTDZ/bK97Ewm4cbAkTJZy23+zhfaeGLlTI+WlqWCtCuyEJx/tX1UCZxKhHFkUJa9owjlBRLJ6QPGhNAeO8lY9SVgdzXjV1VPND7EQknkaezpGcJiaYrFRJNiki802phnUl/vN+wgByAvckETk2M4/iEmu9pxl19v8dj+V8b7rvU+YL3OkTzeJ9BsvJ8qY5zrFZaLuFuvaN7wEkZnB7oVtH6K7iFHp3yG2+BEQHyjZ/ir+oC7yVAzI1OpNdGolVBe+m6SGA1bl6HXS0j3ObWoh4w1IOTCt4qzppHp42B1n8g0xnuBFCY7TsxPiGZysz0J+hFYDUWj92faB4RIF+Vo2z7vLtBgPBkJDyYDb5v715MTU+Dzba/qS8DKBM8p/3kwUU3L7sf6WOIRNqFUkEHDxwU2TCC4NL7QZMglF4iIE1C4be//a1UJFCuqFgs+s25d2JXSlyRLCDAToKK1TmUX+I4HrXfBK/Jzzx//338x3/8Bz755FMUV4sP6D2gMpV28greAJI8KhQKEofeeustqWiZn5+XWLRjwk1X8ZAcYHUEKz8oM8YKCZIECwsLUgkykDvbyagf/F6SHZSJ++53v7s1AWLs9Qjx1PgsZZHYp+WLs2fx+9//Xqp2SK4RQN/pS7LW02m5Ds7HX/7lX4q0GqWxHmo+djqAb/v7DQFCwG55WXz3vffexf/8z//g2rXrvt+adTG8Pu79vXmQHjgcQSU2JxYt6LCN9OxeHHjxVaQOHUNrfBqdRAZdKADIv7G437z4636HAeCpmeeHJUCYka7ywgWskOx80hPqi6CUNKHWALM8bGvhUtO3wjzTKi1rS+QsKLG0UG/js5UKzhUrkv3K/iCqlTUlH/rSxHYyYuNQIY3n90zh0FgWzHjMRik7o0gXI36oAHSVMR6cIZOLbMgYShAZaZaG1nRnNYqMYbWCa6vrWGv30Q8LhOUTICfHc4oAmVWa4UydUVAMs14JojkCrPDf9M2wraQZ+Ysg+GUEpYL3qQRtmXW5zmxgZr6Wavho8S4ul2oaKJajirxUDn3Mp2M4MTWGZybyOFhQkkNsPE3Anxm3yg5Kb958cYwCSEiGtiar9JwJCQJP+qMssuphrYKPbi9joVoX3f2OQ9sSYGYTbXXfPbwK+G82imbW/IF8Cq+aChA226WUDOVulbhYoKrBwMikRkxWtAZMNdiqpJj6kjVKoFMqQMo1kQ1iz4exSFiaq788PyUEiFScRGzd60PLoBlIJZCZzwtQkkVmPFrKijGD2bkid+NiredKhdL5lRIulSoiA0XJkhZBRc9GmOCxTI/xPvV0MvySdSFNph0hOSZjNg4Xsnhx77TIP5HEYSY2bSigr37QMdUw/n2HBmTFj2T+BpSUIi40wdjt4Ua1hs+Xi7K2blRbqHRdeOGIgGokQE6OpfG3PgESRpwEiKwPBRySeKI/KAJkGVc1AULbC+npOkg5PexLxvDK7ASe0wQItekNAcLMc0OAXFyr4f9dWRKZnuWuatzOdT6ViODkeBbPT+Xx8uy4ECAEI1XdAeXaXOmX0WRz915XrjsTtyWzPMbm3QK/EhINiezNnRaB4Bo+K1bxcZE9UVqqsfQmsThIWKinSvYacpAPeSKpc2pmCkcptZWlLFkMCUsBuRIK9TSpmKMkbcw8iV+JzLOyFQFoPs2SeKXED0FSShWdY0VEowHP7Uv/C/rEsfECTk9NYD97jVCajFnWRs7GNDvXmf/+dem1TGkhvlfZTsVDkVyCJ82Zl5qK0Pvk9jKuVRsodz20dMs4Vttl0MfRfApvHpwTgHiGCU8RksGD6yWZRBkhXr8dIqk2kHjieMweELzloztT7q/R66HjsKraFcnCTDQmJIr4vOwP6jwb9pGAlI9UrmnSmIA4QfJzq2V8dGtZpHxaJGy5ti1PKkBIgJzeQIA4ssZ4BhL5BIL5fhUfVcN31e1CvfSlKfxB/q8y9/nFpuWVVlMqkDPxBBKRQM8PP8CrCzJr1UhDKj9RPiPrw3FxrVLH+4tFnCPg3+iKBB2jVDoETIeBU1M5/OT4XqkoEKknLb9HkpGVcgSWSYCwAuTT5VXc9QkQ1c+JVQQpp4NnhACZl/U6LwQI1726YsZ3VoDc7Tn4zBAgpXU0tAckdAXImbkJIVCOFhQBwmMrQjas7Moe7VoaUNnQkFsaudHVf4YMocXNvqXWCddxF4wZ3Js/v7smDdlbQqNrAoTSeZoAeW3PNA5mkkhaijDg6Tgiyu+RAGEFGwmQy9UaepTxSiVkD3113xwOkACxLFUdpOMO45fUPmobGwLQSEmqKhDlr4YAWai08OGiqgAhAdLrd1CwIZWQPzyyV2Q0DQFi5p7VhMttB+crDXy+UsHHmgBhbxBZX3q/mGCFYz6DF+YmJEaI5JXppaJZOiGQtAwZ5bqG93zuvWFJGOF9Aiuf1V4hMoelGs6vlnF+pYjbzab0NmNFyZRt42gui1fn5yQOzsSjyArBp9ZGP6SatPv20OvE7OxGjou25Jh433eLxGWxgvOrVZnflWZPESCmwdWmdxhPzY30aCDfYAuMCJBv8OR+tZdmbin0g5hm/uVG2uki0amhe2cBK+c/RXPhKqzVFVjNJiyPt7c7I0BM1qgB/5iZzKx1Zo+z1wMz/aempyRr+b5pQY8A2H21dv72nH03CBD6iAGmCXwSFKW/fFNfRlaIBIipADEkyINknGhrgsUkD9kzgaDxnrk9iERV82sei4A7gXdKX/3617+WagSSH6xG2MnLVJocOnRIqgxIFJAEITjNhue70WuC4+XYSNaweuL//J//Iz+zmoC2Ma8B8KofEHaIfzKMhG1bqgpI3vCaeC0///nPhdAxTdwfhgBRj1CQMZN4unbtmtjeNAxnfxD+jSTJbr445qAEFv3hvhJY/pPko42A88V56bTbIlH2zjvv4N333hOSjT5H8i04b9s5m/EzVn785Cc/EUKH10LJtZEU1nYs+PDvkb3ZdYUYXbx1S+bRfN26dUtXgKisTHl8Hqrw2j4B4qIXCqFtR5GdP4DD3/keUgePoprOoxlNoq8hx43iAZtcl7/udxgAHt5Eu/xJget8gTBWxpjfSC8DhEV3P9gDRFWABAgQSibq7g0EF5gJ22I2ruOg3e8JCdB3VYeERJha32HJhpVeFD6IpUgTPmDfaXdxvtzA2ZUKPr1dxN16UyBygjG218NYNIyDGTY4zeP5+SnM59JCisQEXFRAimR9U2LFYWNvV+Qd2BhawVmqgTT7g7DxKgFekSUxwKCWDlnpdHG53BCg5dOlomSMtwWqB6Kui7lkDKcmcjg9lVcVICRANEBiYjBBGb6fYJRIvvRpExdsdE4gQu5zQyGRionbYURFq5tAqs7I1EBxncRQtYGPFosiPXS11kKp2xd8PRMGZqMWnsmn8eL8NI6M5TDDZrvMwtb2JeFHuR32fqh3+yJv1e476Hts9M4+HCHRfM/Hqf1uy7+5/3OHIODPfixXKut4/xZ7NVSwXGcfCRcumwyL9JO6Md6MACEoEocrmanPzlCaK4OZZFQ1QbfD0sCePQLYbNtIO7G/iQBVlBFhk9lOT3rFsBEvgU7+rd5XvQzYO+Hc3aL0LPFcT/qfEJg+MfH/s/ce7nFcV7bvqs45IRORAHNSpKJlWQ6T7PHoXk/4H+d+b+7Ms+fZY3s0Vs6ZGSRyRjc6566q9619zmk0QJAEJdmWKfQ3HMki0F11zqlT1fu311ppPDU2hOlkTLzKQzprRWUiqFyRmm3LOmXuBIuvhBbsmiVE4Xwo6zCVT6KKccoKhAU3BvHO5cvSsX+FFkLlBooOlRC0JuN65eBrQHiPLxR8Typ4Qq4t8GM6GceZgRQeHx3AOK1btJpJAtWlY54FKhf1tiPz12x35NriQuJxs1Odx818BrFY0wVwFjBZ8K7BlWyE67k8rm7l8cXGDtghztBZXl+0wLqQiQsAeVwssJiTogCI6ZwW5U21jivZvAIgJaUAYdcyTzPg2IhoBchTvQqQSKjHAksV/qkAYSf5a7OruLJdxBaVNGzBFwASwIW+BB7fB0A0cpNCKtUtLKCxA59jLYU8/pH2Yxa9vehoALJGsLqRxxfZIq7slCUL5UEAhPcT0Tq5bbGXOxb2CVB7cuyYWFGxmB7tUQYY2MRrjdd6ldcZ9x6xSuXxASGvF1Ev84m8AkRZKGS+Ai1urm7u4GauINdaqV4Xqz+C1YsjAzg3kMEJZtgQuIiaYbfwzmuCe12l3RELQioYOCY8fu4p3G+ZDcR/Mpuka00ES/bqIsOtSxV8vLalCu3lugRP8zohoKQFFgHID46PCgAZ6QIQvd9qJR0hCG3XmqKi4N6rzp17HfdcXk8M1xY7Pk0RFFhUtn+8vrg/C1onoOm4ss75PlSnE0RwXXOPIuiSfduo1iSrBWJ5Jd3z2SLeXVgTq6Z8xxGFCD9yIBjA6WSsC0AmqQCBLapB2cME5tPykLZuBL08BgfNjo2WfmamuoXnEOEzfE+GkBTYXWY4qWfrAIG5vvYYNk01IN9HzsWCnAPvh/wTpF2bBpc8EmPVRBD/2XoeX24VcZXrtt4SGEnFwKAXogD50ZkJBUAktF5x164CpK4ssD7fyuPTzRw2qg3AExAbwy4A6TTF4uzl6TFcHEpjPBpUDQ6usrhkGPVeALKIG2KB5ZVnspDTEQXIs8cGxPKOyjsquAhAFMRSd3qTvcV9nfOq1qotey9ftHLj/qXmV+1fBrLJ/YAAttXBUoW5JgW8v7QhgKgsAMwoQPwCQC6JAmQIxxO9AETd0wSAFKt4d3kTn20TgFTQcGz0h0MCPs4PD2AsEUXc40HSzQfojQAAIABJREFU7xVrp5i2L+M93ihCBOA5rtybeG8tMVvJoSUX144Cm+vlBm5sMuOHRf0qbLuNjN8V8PHKiXGxB8x4lQWWAiDcawlA2gqAbBe6ChACEM6J3+2gP6DuF7SkuzRCJVNUbNHE8qqnoYOQuMT7Z7sj9oKyF1mOKHD4/MOxZk4IbTmp2eE8EZxxnBerTQUSl1cxXyiiZNtiaTcRDuN8fxrPToziRCqBJI9fy2FE3cc9zXEkHJ62kY22I/DLa3nEJjDMP1TrevnsABRtGyvlKq5s7kiDx1KJzze2yh6R3aC3PvgNPwIfvd3RCDxgBI4AyNES+SOOwN0QhJ0yPruNcLuK9tYKdm5dQXVxFs76MlCuKAAiXVb66/oDFCC98EM95FCG6ZUC5NkzZ/Gzn/4Ml5+5jMnJSSRTySMA8kec7T/2W39TAMRYE1HN8KgXPs31YTItjB1Q71zdy07oxIkT0ilPKMHiPYGIsaFikV35+H8oKoTXX39dgsT3A4XDrIl4PC55DIQtP/7xjwW2EH4w94Nztcf66jBveFA903WxuroqKoI33ngDv/nNb8SGh+PyTaomOL7GMoqFdhbZeT5UttCCyYSHf8XTkGM1WSZUghB68JyYvcKueoaiMyvkm3yZQPreEHSTqfTQIOchDsxc7zynxYUFfPzJJ/jtb38r57m5uSnB2Q/zkk5tr1dUTVxrnBuCkNOnTneBTvf9joD4wwztfX/WXF8OC+adDu7cmcNr//OaWLhdvXpVwGRXvv8VAQh/jQWXDhy0vT40giGkpmZw6vkfIDJxAllfCFVPEI7FkFDdZHFg77Y6lb/86X94AEI7G2aAsEDC7nUZA1eMjMQih8W8XMeWUNjNShn5Wh2Vdlv8+PvDYYzEIlLcVRYuqrisujxVYTrHsOJqE1e2C3hvaQ1LhYoUV/lZIbctAdqPDw/IF3/aPbHT1M/ipxRBjRLFowKGqw1sVRvIVhuoNFl4ArweLyIBH/qiIYynIqIeYaFZlBLmOKT71sZWsyOFnncW18Wqh7kTrQ49+V0FQAZSYtFziQAkugtAzPlIF662nCm02lIMyVUaKNcaAkFYFkqEAhhORNEfC0lwLMNgjX0XCyxS3GQhpdqQLBAWcD/J5rFerUsxpD/gxelkBBfoaT8ygKlETAo3HFtmhMh7sKDBzuhiVUDKMm2bGg00GVhNi52AD6OxiKhHGLCc4dx4FeyhTzcBDK1yvtjcEXuKW9t5bNfbsH0B2JK7cbf6w1whqg8f0jHeHwlJxzw/j9ZO7DqeiIUwGPFLQLvp/HU9XoFhYg1UreNmlv7pDRTbBDlqjllkrLUaKNYbyNXqaLWbAhJG42E8NtwvBeNT6SQGaTvGrBRhptp2SGdZEAZsVGvYKldQa7ZV6LPHh7g/gIFoGGMpevcHEPMCAcJB15aCDTt0WRCkMmd2R1nU3MyXsdZilowgNr07sGynrrH9+4UcDouHLDBbNibjETw+OiQAhL717O5l1zKPm3MoBVFYKDRtbJSb2CrXkatWUGu1BJgFfT6kwmEMxCIYSYSRDjOzAF3LL3N9UTmzUm8ISHt3cb2b4WE7NgKdNs5nEvhfGoDQAkspQExBlgoQpQhSAGRDAEiFYEYDECpAIqIACYEAhCCF1wktUroKEA07Wbjk9fXa7EoPALEl64cKkAt9SQEgT2sFCOdASqm6M72raNKqPh6oWNpJEDyhj0fGjdfQWqmGL9ZyUuC/VVbWObszs/fWJLOlcyvYbe23GxgMeXE6Hce5fhYcBzEajwn8oNWWAEvuXx69/7Uc6bRfKZSRrdVR67Rk7bBongqGMBSNoY+WfdEgXI+FQr0jIO+L1XUJvc42O1JkHfR5JZT+qfEhCUtm+DgLsWp1KVUSVRwcR4anL+cr2OZ10mijZSuroUTQj+FYECOxkOxRzJJhiLYKtlfXg4RlN5q4ka/gSraATzdycr3X+D1Zr88zqRhemRrFRQZXR0JI0MrPKI3Y3a/DzRlYTTjIrIlt5gc0ee6uZO8cS0TFqnAw5Bc7Orl16GtDTanJwlBh4NuVNrLlBrYrdTTabQR8FlKRgFyXVBQlfR6xUTIQn29Rd5gX4eL2ThnvLmxIaPdqs4WybQt06A8GcCahAMjT2gKLCgGlADHqPY/suUWqvRodbFQa2KnUUao3ZK4Z4D0YDSsFUJh7pVYeqqUg60/Ohgofvk+HIe1NrBSrslfVeS4EGJGQgOGxWBTpQEApCPVDhRTRLWCr0cKtQk0gxgdrWSyVawL+aH82RAusAQKQSQEgMQ1AeCqiQrAgyicBINt5fLKZlZBpy/JLXpFNmyQqQLoAZFQABhUgKdmPlfaGReiyDVGA0ALrt7MGgCg8EbKVBdazxwZ7AIhP3ttkO3HFEZRzfgjcaKW4XqqC4ejVZlsGno0A/RxXzi8VjF6l6uRLwICxymx2cD1XwlvzawJQ+bxB8MDj7Qv5cUIA164FllKAqGua65T76EKxgneXN2RcCEAIL8L+AJLBoAR5MzuLzRbjsYjACl47EQIGbV0p93hmW7Y6WCk3sVSuq9yyVlsySXjPZTNIudVGtlJHkfk67ZZAobTPkff84YkJnO1PaQDS8/wBSwGQIhUgtMDaEkDA9+Q5ht0WJmJhPD0yLPe56VRcjpdjxUYTUdg5zMVxxfJsYacsVp7btRpqnSY8HhvxoBdDsQjGknEcT6UxGAojwnwZsWGzlJ1b25asqw8XVzGb4z2/gZDXh1OpJM4P9OHJUQVezPUjGTp8XuDzSr2BW7kdLFMdWW2CzvVBLzO4gugLh5GJhOQPP7DYYQZSRaz4lrkmmlT3cUkom01zD/3Lf97+xr4uHb3Rn3AEjgDIn3Cwv5sftQ+C8IHEaSPUacDOraM0dwPVxVtoLt2BUyjA6/jky93XASBS6PJ4Jd+BIejsKD977iwGBgd64wX3TsfRDvytX57fFAD51p/oH+sAdci4fK3osaTZ/3EEQyziP3bpMfziH38hAGRqakrsnKTrqd2W4jPtrn73u9/h3XfekaI0rW0eJpuBYIOfxQ78S5cuSeYHg8IZei6WdcHgw1tFHTB2pgBLYEMlAWENj5sKCp7PNwdA2LmuLNYIj6j8INC5cOGCqEE4pizAfx1o0DtvDAvf2toSCPWv/+f/4KOPPkQum3toBc69lpuZH849YQEByEsvvSRrwYApJYP/422ePF+jeOF6o2USlQNU7xCCcC32BtYf5tIxihbOz9/93d/hicefELhHNVh3bv54p3SYQ3ykfsZcX512G41GE9evX8evf/1ryXYx1m1qCe0qPw6nADFlDdUBahN+uA7sYBB2LIn09CnMPPsSgqPHsQU/qixDsCPaUvHIurHtwLH+y5/+wwOQmXQUL06zA/hgAMJw1pqjMhIWylXJ0VgplZGtawDi8UgxeioRly/t9LFPU4Eh3vm7EITFkdVmB1eyRbw1v4K5nRLq9A13XaQ8NmaSMTw3MSre00PRoCqcS6cqVRMsOKki5GalgdlsAcvFKraqLZRb7EZW6o9o0I+ReAhn+uOYTESk21wV9BTUYgFLWfS4uF2sSKc7O06XyyzotcViZyQakiLLpaEUHhui93ZICuhifaRhDgsWVDAwHJfe9HM7FWyWaijXWmh3OqIYoepiPBXDeDqGyUxMCmpUQ5gIWiksWlDZE8U6Pt8u4O31LYEYsDsCYp4cyuCxgTQu0AM8ElIWQDr0WACGa8uxX9nMK+ujclUCzpuuLYW4Pr9XCvDnB9M4mUlhMhlHOsgQ2107DxbiWORnl/rnK/Qkb4iFnLKp4OgfdDWo64djwm5t6ZqWDniPFHCeGEjhTCaGiWQYqSBDl5WagQCE3bM5xxEv8o9WtnA7X0GO1jysglkeOI4tdiJtmyH1zIZRFkUz6RienTgmCpCxCIukfnh5gDwXj7JaK7DjtNbAzTxtoMpYL1ekUOt32cnqQ9IfwLF4FKf6U5hIRjEc9iMm66yjLHksLxquhYrtClT6kGG62SJmCbhanDEDQNS63O1g3d1GWMTnf49bLHQDpzMJPDN1DCf7UhgMehETiyM1qiyGcjzyHRdrlRZuZ8tYKZaRrVRQbbFP3ZXCVDoUliLzTH8Co4mwBImz65/rTD3PsSvZRc62ZS7fWlzH9VwBW0126Xbgtzu4IABkEo8PMAPE3wNA2Nm7F4C8s7y+C0BoGSgWWA7CnTYmokE8NTKAxwYzUmzeD0DEIqYLQJYFgLDgxlBjlwAkZBQgaQEgY8zYYWOcWOEpLZex3VMKCFtAK+2Uai0qnBzJqiGUJYZiEW52qyCFz5VGE8WO6EbuehkoomzhLFlXUZeh7gE8PtynwFomJXuZX2c6UHkkx8DrtNnGfLGB+UIVC4Uytqs11NrEFI6MZSoUwnA0hv5YBKmYenYtNDpYK5Yxu7WNrWoNDceDuM+PmUgI5/uTeGp8AJMpKt0suY6kwG25aFuuhH+vM/y7WMXsVhFrpTqKTaoVDADxYjQawPFkVAKXuT8QkFJxINcalV6WhXzHxnK9hS9zRbyztCEhyEWbinAbScsBAcgPp8ZEAcK5pDWbzIVWTUigMW2Sag0JM2Y+A9V7FRa3HVdC4qdScUynYjiRjqMvFBDFnrKBMgoyKgip3HMFoMxlK1gu1GTPFGjgcwUUn+xPyniMxkLSob+r/NPh07Yl4//+4pbcR25Xa8i32z0AJIpL2gKL+38vAFGWQSzK2lipt6SoPZ+vYrNcQ6mmAEgyqFRm5wfSErhNmzKCawJcU/Cn5RPfS6z6ak2xXLqVLcqYsBAeYo5VJCgKtQsD/QKgmSMj8ytFbAWuCd2XdI7HW6J4KMseRju4QS8zQFL48em7AYioDglAao27AIgJQVcAxLkLgBgFCNVP6umpVwFSwO96AIi4JXQtsIbEQkspQAwAUboeohBei+zsX6nWsFiqqeujQgDSkTVCAHIsHpEg9qlkTCwAuX+pe5lSUirFkotbOyW8Ob8hjRJUjVZtar1cZDQA4XE8ozNAorTGNPZMGr5yH3hveUOAzmyxKsflsXyiUOBccl0NBP1yLs+ODWI6GZVsDVEq6uOhjepWo41bO1Vc3ynjapaZM010PB65ppQiiuqhjtzvaREXtBxkBIAk8MqJSZzrTyHtVdll5jmI0JYQ8VoPAFktVQQA+T0Okp4OTqbieGlyHGf7MmJ9xevR3PNp+Vds08aKKsUqbmzksVigeqiGmt2C19NBImjJMwwzhS4ODWMqnkDG51eKPw/VNq48/9De8eOVddzYIswoIejx4dxAPy4M9uHScEauQSrVeK/iniTg0HYxVyzj49V1ed4gsK+32WTC0PuQ5DQRfqQjQXi8tFfryLEt5gvI1pto2Ape95j8PQLNRo/U17Xv1MkcAZDv1HT/6U92N4pOf40iAHFtRJwWkN9GZek2Kgs3Ub59HZ2dHPwSNEipH+XSh8sAOUgFwv82PjouhTuG3j7z7DMYGx/bzRLY/4T8l1/x+NNP7p/4E78JAGIO+WEK9X/i0/zjfVwPAJGH396Ai56QYiovqJgiOHz1H14VmyCqp2hHxS91hB8MqKby4Fe//KUEoG9sbKDc05FvLqeDvoiaEyTgYAg180UYSk0Awn+nUuKbVBiYAiytdgwAoZLgmwQgvQVbHj/HjOCIAIRAh7ZrJjS8V4Vj5qC7/eyDCd2/7/nv5r8x08Sc07/+67/i008/QblcRrNJkfbXf5lQegIcKoG4j/Jc+vr6VIi71KzVke8vWB903F/liHoVL1xjVAwQgBCE3Lx5U58vSy6He4l1BC0S43FR5fzkJz+R8xKF06BSOBmP68O949FPPXAEdD4XQVapXBZYSgu6Tz75RNQfBHn7La4eGoCIVzftMBxY0RiCgyNIzZzB6GOX4R0aR9b1o2ox3JUAUnU+P9qvrwtAdi2nWLRisYa2QJ+sbOBOvojtVlv8pFmIoeVJwgImEzE8MTIkxTjau6QCDAVXo8yCEf2gNzoOruUIQFYFYpRabSl+Dgd80jH5/OQoTmaSCqBIE6oym2LnJS1QGB47myvi05UNLNIiw7bkS3XH8cDLLk4GhkcDOJOO4ExfQgrdQ5EwgvorN0eFBU2aNNLu56OtgnRiXt/ckY5VFkFGohHxOxcFyFBKAAgLEAYaGEuvrXpdAoZnaW2TK0khts1KjkNLLwcJrxdDkYCEuT82PoyJdBxxqpN1570KgWUhzcZavS3ZC68vrmOxUBQAMhGP4IWJYwJjpmMRZAIqz4EvFmFKdgfrjaYUIj6mZRGtONq2jDMLOMxMiVk2hpk/oa2jnhgdwlg8JuPBrZtjwQIpC3HXswV8vLiB+XwFJUeBIn5Or8Zh9zakAYjOf2EXLrtU6atOAHJ5qA/n+xM4no4gE1Yd5fLM4fGg6gLZDgv1Jby3xEJKGbkmbat0KLrsFy3YTgcOi3heyDlwXREk0KpogHYqzCPodpazsNnBaqOJm3mVaTJXKsu5MYuAoCDkehCFR3IOTmWS0ll9ZjCNwQg7tFVHs8MOX8mtsbDKQHCxmCnis6081mssdhOAsMC81wKr+7yj7c84Twy4Ph4J4PxAEk9PDItFmFiZSA4J47dZyPRI0PpihYqTCq6t58CCGIt+VPEo/3sLUcuDkWgYZ/q5phOYpmogEpSuZVFf0JoILipwMV+uSxg41xPDr6mkobWbUoBM4okBWmD1KkDYUW4ASA1Xs3kQgMwZBYhLy1PARwBitzEeNQqQvrsUIDyUXQBSxGu3CUAK2G6pXA8CkIG7AAhDsXXqjFZccIQ4D4RDBHqLxSLWiyVkixWUGY4sChAvHAK1jotcrSkd24SsLCIf9OoCEN2NH/a4UrCcSUVweWwYZ/pSGI2EkdIWc1yyzIsgWMrTSqpQxaerBHa02Wqh3G4rmzJdHKeyKuEPIOr3IyxB4hYaHdrStVFoNMTuyXEsDIZCuMDi5EASF4eTOBYLiaqLkJaHzuJ43XKl05o+/QzLvkUbsVpbQsxZROWERzwO+vwOZhIRPHlsSPZNhpgT+CpYqwAIQ9G3HVsKuW8uboi12zatX+02EiAAieMVASBpUV/QMo8ARO3bFqodG9lGC7fzJXy0xmyYMrItZfnHK5BraTwSlPF7mvtLIib2XD4PAanaPwiqOP87zQ4W8mV8vrKFhXwFhZayn+Js9oX9OJlJ4HR/CucGMxim8k6szxRqpNUb947FUh0fr+zI+r7BLnR53lUZIGfjMQEgT4/3CwAP04pOQ3ixjqIVo4CDAq7vFNWeWW+KrRePlAX1yXgYTw8PyH5DG8Zk0K+yjPSyYo5ICxY2ZH6K8j43dgrYqjVAEysWjTOWK4Xs5ybGcCqTFuUd7bD43GH2fYIYte8X8QYVW3k2BDiyjw4wA2QgLQCElpDGAksBsl0Awmvr8+0dfLKZw3q1BQIQQlx2+isFSGuPBRYVIMoCSynYeNXxfrEpCpAeAMJrS1tgTcYieEYrQE5nYgJAVAaIAiDMCCo7llhJfrG+JZkzK9WmWC2RGfOcqXjjMwHhBe/zEqYeCu4CXL1vVFwXd/IVvLW4JcezWKmh1G5JdlMmFMCJZFxZYI0NiJrOABBeEkbxRADy/vKmBiA1WXOu5VXQ03KR8HkwEPLjTCaBFyeGcTKdQJz2bRqAiN2dZWGDoCJXkZyVz7Z2pNGBzyGyUrqKNOUgAO6NPEa/I9ZXBCA8zzQtoXoUqFyDCoBUxLrsk9UtrJUqgqNoFzkU9MjvE4CcTKfERpLPQbw3ccSZebNea+FatoQbzDEjJKrUUXbZ/GPDsjoIe2ykvQ6mEzE8dWwEZ/v6MZGIIyUNheoa4DgTVl3ZzOH6VhY3t3JiY3VhaAgXB/sk8J7PUUGX1zitvyBNMFRgURn53uIKbuaK2G64qHY8cC0/fB7aoNLyk3Z2yq+tDUcANvdAXmMEkIISJfPKwNFeyfVRIe7R/l7y7Tq7IwDy7ZqPR+5oegGIqpQpb9yI24anlEdzfQmV+VvI3fgCra1NCfpS3XaHByDyxaqno53/7tiOhDazs/y5Z5/DD175gfjx+/hwqMMq9wz20b77rV97RwDka06RASDai7z3upFvXvrvaUd1+fJl6finRRDVDCwa0zucc0Clx5UrV0T58V+//a0oQZj7wW5887ofABH/ZXbMpVKiJmAYNUEBr1XCA9OJf5Bd11cdAe4JhDYsur75xhv4/379a8zO3hKPWmOD9VXfW7a1HkBh9p0XX3wRf/M3fyNQx2SZmJ8153YvALIf0B0EGBgGfuvWLbEg+7d/+3/w5ZdXHsqCjHNAJQdt4KjEMWoYYyFIxY+xiyKgIghhUD3zP3rSP9W2vg/Q9AKQb0rxQrhDCMKsGQIszuXDhr+btcdzZK4JIR9BFZUtM9MzCIaC8HlZvPg6q+Hod/eMgC5qEXQQeHDe/uM//kNAiAJ2tG7YC9K+CgCh/RVl+t5kGsmJaQEgmdOXgP4R7Lg+1OlXze5YyRh71Ofo8ADkhFaA7LXAMrYhHgnG3qBtw/YO3rmzJF+AC64leQmu1yvFIRZGWbB/anRIOonZCUyLIZNVwKICC3Fbtovr0uG5KnZLxUYTIY+F6XhECj7s8D/O7A8BKzqgWkCBJWHUVG1QqcDQ8OVSDU3Lh7bLgGpV0Pd7XPSHPDgZ80vh+cmxYUwm4j2WNjq3gyGyzTauFKr4fDOPT5Y3sFmqSrFZAZAMLooCJInhqFKAqIKgtq6ygKVSBR+trOPaVg5zhSp2GlQR8B0Ar21LQHjGZ+FUXxLPz4zjZH8Gfewo9tDmdbfzlQWo7ZYtFj7/M7+CxXxRCkzsqn5pakw8uQmI2KVqCmC05Mm1GQpcxc1tpdxYYmYDPGiwSONhwUd5uKe9Fo6FfFJIe3ZyHMdTCQl3ZkGIhQ3aUdEC5Wa2hA8W1gUwsWu26rDzU3U7mw2xF4Dwv7KXU6yw5LndRcB1BIA8O8zQ3BRmMrSS2bXUoec8iy/bti0WSW8bqxMCkI7RVHCwdcyq6yAV8IoNy7mBNC5PDEtndVpnf7CQIkoaAJLtUijjy+wOPlrbwEKliqrF0qr6ThF0gJADDAYCApT4frQgoi1L2HIka0O65lnUgyU2abNU5mwVxFOeocu27o1nQU7NYC8eUt9D+FcEIEMhP86logLSHh/tx5gUZFV4PMEejZo4V2v1Dq5ma7i2XcL1DXr519ASFQBZGvNLOK7AEEOe01GcI5gbHcCYhABTyaAWpljAWK50t3+WK0sBkBkm2UpV1BvnM0m8KgqQ9F4AQnuTXgCyvYN3CUCKtMDyyljQ458AJLQHgNACK91VgJguZ5MBcmOHAGRJAEiWGSAEII5SgJwXC6y0DkHfD0DUHIjlXquNxXIFV7dycl3slKuiPCAAodGc61FAoGG7svfzWNV6vfvVC0BEoeMDhkIeKYQ+NzkitmoZeudbzEhSU8u1I4Vq7n/ZAt5boLVYWQAhP49FYvWso8KGmcPBnBmGhavcCBb9WAhUFzzX4Vg0KiHyVM+cztCqzy+FYANYG3BRAqRD+6OVDVzbymOhUMNOy0HHExCowQkPoIMEWpiKh/D0yBDOD2QkMJlWdH6XBXttmcNzsFzMMhx6iVlDeayUK2i2mojDxelUHD+YUhkgg9GgZAdwT1fgApIrRPh3bXsHby6t4Bahmq0yobiHJL0eHAv4cL4vhe9PjWOmLyXFXIJxEzDOOaIVEW2abm7n8cHiOuYLZVQl+8aBJRlQHswko7gwmMHTYyOYSMUlf8BYKXIuGJa9XGlIdgbB5NV8STJfOAf9AQKQKB4zACS5F4CYAjmVH++vbePLrTxmxZashQ7zU1jwdzuYiobx3MgALg70YaY/ib4wATjLtmoOCebYDU8l5Md8n+08bgkUasH2QOobcbuFU8k4Xj4+hfODfQIvCaa4NxjFQ4mZJlRE5op4nZkm+ZLAJu4PA1SADFABMtUFIKJ0ECitIBlBzoEABL5dAGK3dAg6LbB6Q9BViDnPimo3AhAqEH8/u6QzQDyiluT9g/v5M8eUAuQgAFJzLBRsS47//cUVuU7Wmh2xaaJ2gydM+7yRcACXJFsrjYvD/TgWiyhFo75UTZbRXLGGd5a3Zd+9Q4jd7AUgMfl9KjcMADEWWF0AUqoKAPlyq6AUIM2OgG2eLxsTCBWYy3S2j6DhGE5lEhIwzucQA6i4HzKU/UqujM+2Cvh4PYtVASAmzWW3aM/rlmsnYhFIMgNEKUCoVLwXALlarEjjBUPQ14pVudqoNjqeCKvnoLERsbxU9yXVjKKAsCU5Gp+ubUv4+iKfO5otNKlMUZgQAbQRddsYj4Tw+NAQzg4O4ERfH/oiYVFK8Zrm+iXAu7lTxLXNLD5f3ZCvdOeHh3FhqB8XBqgoCyIoVmfE8GyIcFHscF8qy3ELCK7bKDQh6s22lOyMMpKKTz4/KNahkpI4ZtoMUwNac/cUHtLznPGoP50fnd+3YwSOAMi3Yx4e2aPo+oAaUbJIFh2EnQ581TLc7AbKC7PY+PIT1DdWEeADgMtwOiUjNxujugUYQe3B9Sl5ENUPpCxqptJpnJg+IZ3lphAZCAYkoO4ujfRRwetbvwaPAMjXnKL7ABBeOyyIsxjOgv3PfvYzKQpfvHixm/1BD3+GTzM7479few3vvPMOPv3kE6yurUkuxWGtiFh8ZsGd8IOQgB34tCPi/zbh2vuL6l/zzOULUi8wYAf6lStfSl5Gq9V+KOuuBx0LVS2ESCyu/+IX/xtPPPGkwB5CEI6RKcLfDwwY1cp+CNRr2UWgQ/UNM01oKcR54TxIEab7PHnvjY1zwPEmcKIigv+bv0+1Ci27JicmcPrMGTDLhMoP2kRJhomXX+73vu9+AEIALQUy2uB8DYusXrDdarVkvhiK/t5773X/EIIc1grLjCf/aZROvD/8/Oc/F9VOOpVGKMw+ZvV6EIhs+c6IAAAgAElEQVR60Fr4rv997/gVCwUsLi1J9sevfvUrscLinHLN7b/eHwxAdIVKzZIYMfALMNNvAplBDJ46j+TMGUQmT8JJ9aMAH5osYfQAEFUAeFRJyMMDkF4LLFrRyKhqywVafVzb2sE7c8sSTlpBQOADC8a0N2LI8mg0iMdZ2BtMSxejWOOYsGYBIMC2BiBvLRgA0pAMCRZn6VH+xIiyDAnqrmp+9RbPbaiO/M83C7hCxcZ2Hpu0m7L80gmudjzurTYSHhujARfn+hJ4YWpCrIcYyh3WYbRSXrcsbHdszFbbUoh4f34NK/mSPD9SMXJhKCMFHwKQkWhQARDdfcsCb80C5vIs4LPDPY+Vmir4EDzwSDx2R3IrEq4tMOjF6XHpah4JhxD3+eB1TIi66tDe6bi4wULY3ApWxI7CwnQ6jhemRnEqnUDG4xFoodQwQMtrIddoYT5fxnwuj7ntHWRrDTQtL9oeL2yGnfNaoILCohoBOJ6K48mJUUykEgJhWLxkgYLllyytR3JlvDO3LiAk22pLwZqFy93ixO5uxoK4uQPwczgDBCAstLNj+LljuwCkP+RjSU4V3CzvLgARr/dV3MiWkGsxJFsV5NhdK8kULL6IZVIQZ6RwlsHjI32YiIcR47npK5+FMxZ0Vio1fL5J5UMe13ZYhGuh7lFh1FyjfgIQ10KaKh+fB2czCTx/fAwn+pJIBpg5oIozqlOc1kEOlutcHwW8PreGOzsVtKQflrBt1/5K3yn0/ULlWPD7C7utnx5KS0H27KACaVzXLPixcE5owxSr+VITH64VcG2rJEVhFrS45m1LhUirQHUg4/NgMuwVsPfM5IisjwRDm7Vdk1KUAButNm6U6gJAPl7ZxGaxDK/t4FxfEj8/PSEAhHkRtG3iS8KDDwAgd4pVKVDLvtkDQCZEAdKHx9gpPJDGsA5B7wIQsZhjBkgR/317STJJBIB0FAChAoQA5LFBZYFFyzyqYnScsg4LtsQyhTZpLKh+tpWVMHEGcdPujutSJQNwPmhtpM5jF9btBVPmbsH/qnVG0gk/HvGLFdXzEyOY4XjSzk2rMczYbAtYq0rB/KO1bSzRIs7jk05qPs9JA42uh3rZVMJiug4Cl+c4/XdUVYRcCOB9YWJYiowTsYCo3XjtcPx4Dkqx4UoGwrvzK6IA2Wo6ktXQsVRxm+vPb9kIoYVjzFRJJ8Umj8XLY7GwfI4KU1d5ExULWKg28MlmXvYr+v5XanVE4eJUF4BQDaUssLoB1QSkBCB1Zjft4A+Ly7hFACTZMNz7gbjHUpkVmRRemZ7A6b6UCmX3KEshHi/HaqdFYFvH1a08Plhex0KxhjoBpTQ8tpHyW5iU/KUMXpgaw3Q6gSiBglYb8z2YH7RCALJZxBfMTcoVsVlv9ACQmAYgfWJhFeY46CwqUdYAYhP43lpWOvAJQGhjyLXEqz/A0O9ICM8Nqoyb0wNp9Ec1ANETSfDD7CSCsHeW1kRNslhviNrM4fzDRthu4UQ8hpcnx3BpsF+aA1JU8PWoUaig3CL43inh9cU1UU5QEcm1IBZYA2n85MyUjGdU9nL1y70AZG8GCBUg1J/0ApDmPgASkL2ODhvqbqIAiMoAoQJkGTd3Sqh2Q9DbmOwBIKf2KUA4bgQg2Q7EuurdhRW57jfbDkpUZtI+T+4Lttj/nU2GBew8OTaECRb4ua/o68M8v82XCECyorqbLZawIw0yEAXIDDNeBtN4jgAkqRQg+wHIIgEIrQsJQArMBKICRAMQOJL7xKBxASBTCoDQFkuFjBuQ3AtA8vhoIycAhCCF15RUo/QNkPCD+33Uoyyw+Ozzg0MAEMluWd7ERqkqn0v1Fa0qqb64NJCRLC1jQcUP5LqrOZDsjc9WNrCwU0K+wfu0K5kvsgu5HfhcPnt0BDRPJ9OY6ctgZnAAfdGIsrPS+z1VXfOliqhAmAXS7Dg4OzSE80N9uDCUEgtOKkAIjZTCRoE/WgEulCvSgLJSqIkNVq7aQrHRkkD2JlVxHtVM0B2oHitN8+20Cz/kucA8TRwV4r7r3xn/lOd/BED+lKP9HfysgwCIPAgypLFRg6+4g8riHax+8RGqq0vwN+vwd9q6z+rhAIiUMzQAoXdrNBrDyPCIdJj//O9/jgsXLyAaj0o3+xEA+ctbjEcA5GvO2QMAiLGkevLJJ/HP//zPYh/HQj6L4yxI1ms15HZ28Omnn0oH9wfvv4+l5WUUi8VDHxjfhyCA6gLClb/+678WtQlVJlQXfN2MjHsdCPcFdpuvExp88gn+8z//UzrRxbqrXP5GVCDmszmOHDOGnxOAPPfc85iYGEc8nugW1E2we3e/2qdgY6HAlGZ7i/YGgDBMmhZef/jDH/DWW2+JtRczTszrMADEhM9T5cE/BCEEF5FIWNRzVEjMnDghf8dck0g4rFRCqlq9Z6j3AxBT1P6683mXss9xkM1mRfnCQjqzXK5cvSLh7w0GWT7g1XucZr0zEP0f/uEfZL0fn5oScG5+7giAPGhE7//3vfNH9QezWwivfv+73+H2nTvd+/W9gEd3Pd/Das0kTLBYStsCqjzCQ6MYu/AkktNn4BkeRyuWks54FvLUulVfdI8ACBB32zAKkIMACEFBvmVjudrEVXaGz69gvlBDzQqhrdy34XU78DsNHIv4cWmI2RmqM1yUE/sACAvtN5hRQAVINo9ivY50MIAnh1hQzYAqlKFwqGvBwq7GFq1kXAsLpRo+WM1K16soLpodVRCUeeVKEFyCMDrot9pS4H55egpn+zPi+c18ChYrVEeihbztYrFpi83R27eXsZgrwnYcCfS+MNQnnfsEICwEEIBIgZLd8hqAUAnzurb4WWu6YgPiEA6zRGK3pZgWtVuSbfIiQ4YHVbGX+Qu9AES8zx1IN+Ybc6uSGRClfRIL9JMjmEnFEaeCQQpWqtjRYsByq4PVYhWbpQq2mXXBkFbCD4s+5QTPSpXBIgq98IeiYZwc7MNQLIpgDwBhUTDv0nu9grfvbIitC7MjKh1bzvegjnoWxM3L+OOzCKQUIBE8PzKAS4NJUYD0i2e8zJIAECnw2jau54qiBBIA0mTOgJoX+c5gsQnKFtUBu6cZfq7WVVJAW1hCnHWBVxckaX3y4cqmWOPcqdTEDoxZJlIw5nu5DgKuhbjros+1pfP9e9NjOMMiZziAiF/1IiuVDy3GCBPU+vif2yu4lS2LBQkLthYtsPbcArViStaJgkG00nnxGAuptHyJSeGf3d2m0G2yaGYLNby9mBMFyFqVgfAd6SSXgr5WF3Dskh7gmM/FuX4CtTFRFmV8XlGBGC99FnlpL3anxoDkAt5fWMdavgSPbUsWCQEIwZ4AEK0oIiAiAGHI73KVFlhKAXKnYELQLTD3gOckFlgRZoD043F9nRMYGos4joJRgHB+//v2ogYgtDhz5PniXgBEVBcaArC4vlap4YuNHD7b3MFn2Tw26y14vISuHlF8qbVi/ux98jkom2VXAUKVjoN0wIvpuCrIPj8+JAVVo6gxhWqOzUaVnfa0Qsvj0808VusttL3KNM1l449Ajl0FtbLQ7E2/UICQbRXMhWH4+UvHR3GuP4HhkBcJZsJ0re2oyALWWrbkDnBfms2VUHQZ3m2hzQIsFdRiDcXu8A4GAl6cjIZxsT8tFlS0IiTYUNZP/B2VYbLSYA5IWQDylY0tFCpVRCzgVCqBl0UBQjWPUoCI2kHrsCSLhIHb2Tz+Z2EJNwtllOGVa4T30ZhkVkAAyI+mJ3C2LyUd9ZKpYICiBWw32yBUI0h6f2VTsiIaFnEBAWUHSS8wFvZL4f97x8fF0ivmoapG7b2mQL5abeJzAhDOCbM3anV5jugLBLoKkMvjPQBE9h0FB2l9OF+u4Z21bQGbBCA7TepzFABhPukkAUh/H54YzODskIJCqiFTPfdS+UPVHPf/NxdWJVx+pdGWYHUCEGK5APf9eBTfnxjF4wN9srYytNLSD/U8l4rjKOXfTglvLK3jZq6AYpMAxMGg1yOF/p+cnhJLMLHAMgBELJqANROCLuuSIegtuFYQLkPQjQWWKEAieHmG95+U5N0oAKIbTHsAiFKAEICURTnHMQ1xPGKhrgLkIABSdSxst3n/KuEdASAlbHdcsadkcwIBiM+xMRDw4HQ8INZvT49TmRlDBJbk7eyCBz0/yzkBILeKReQaCoCkQ34BIGKBNT6EaW2BJWHqPRZYBCAfrFDhYwBIW2zBZF+GslTs93sFgHz/+OhdAEQsLi1LxlcUINsFfERrwqoCIKYRV3+sVkBqBYgOQacChFlmBylAaK0lChADQIpVuTcyI+XJ0UGZ99PpOIbkfqEyODj1kkXkWNis1nB7M4vNShUNQlFyDwEz3Ne4K7GJmEoXLwbCEYwk4hhLp5AMhUQBIu+l9/tFyQ/LSSMHM9Bm+vtwls9iOpspzMYBZfqof8+DquNgp90RQL1RqmGr3EC22kCu1hJ4X2JOExV5trK3I8TnnsX7MD9btULsaidlWR8BkK/3Revot7/SCBwBkK80bEe/dNgR2AUg6jf4IEIAQrIcbDYQqJZRX1nA6pefoLI8D0+5AG+rIRv/3QoQdeu5NyPWcmQRgrgIBIJIxBMS5vzqq6/iiSefQF9/n7Jw2f86As+HndI/2899kwBk/0nsL3T+2U7yj/nB+zJA5HrsKbybjngWgv/xH/9ROuJZFBdgyCJJPi9Fdyo//u3f/g1ffP45qtr66jDjZwr5zJA4efKkgA9mMNBaif+N1+Vhba92raP0hXuI65dWO+VSSYrnDEJ//4MPxE5pfX0N7Xanq87oHZfu12r9gHaY8zTh4VROMGSbVmIsstPey7wM+CAoMH9MN6Gx5CIEEVUNCxwsWHm9oqjgz1MJwWIyQQ4Lynfu3MHOzs7d29p91BcEG4TDPDbCKEIPvjjfDGzn3FPNYvJL+Pn7x+Ou8dFrisfOVzdT4yuu697xVgo/oFaviZqHNmwEIB98+AFu3bwl/+2wL6PCoeqF1oi0+Hrpe9/Ds889h/GxMVg6C+QIgBx2RO/xc/pebDu25NUY5Q6BHf/3g9bHPa2xdCFBPV9Qe89iuAdNXxCx0Skcf/J5xKdPoZUaQCMUQ0V7+3etfHTX4WGu5685An+mX9+vAFFqF9XzSYsXr3QJ3xOACE5Qnda7ACSvAUgdNYuYgaULVbzyO3Uci3gFgFykekIACC0XTL8flQ5AVgr9ZVABMrudR6FeR38ogOdGB6UjnH7c9AbvAgKPKqhWXUsseWiNwWIkg7+LLVsKG/IJlqABOFYHQXSQQhtnWNg7PinWMMMhFbpqCnv8nZLtYqXtyvu9dXsF89mCfGnviwSlC5IA5IkeAMKJpGJCjscCZlm4urOKLxlQ3GBRTAEQ13IApw2/3ZasO9p7PT8+IgCEgat9VCHrvYyAgdi2DNVB++bcKjaKlS4AeZbZEbQEY/FeWy7xGDoerwTIl9s2aiz06zwCnpeyrVI3RLGnErWEi6jPi1QoKD7dkp6h7a34+QUCkHwFb85t4vp2CZvNFsq8N91DI7ULQNSFyM/h3YEARBQgGoCcIAAJ+aQgcxAAMQqQLAEI83LlmBQAoYd9gFl+MVqrDYpC6GxfHENhP4JiSaMKvE0JZ3WkI/v9xQ0pHC/WmtixXbR9fnlPzgfVJDzGCIvfdgenklG8cHxMgnkJ6+IBZV8mFjUMQneArbYjYcv/c3tNlDGEIgxzlnV9gI+eUV8SdBxPRPDy2IAAEM47Q3yNlRoL65y/guPgZr6Ktxa2cT1LS5E2KnrcWRjmH3XNstDsYsjr4Fwmju/NjEkBj4W8KLvO9XMcgeWO7WCh3pbjfm9+Das7KlOGob8/Oz0hBbYuANGFZaMAoYqGAERC0Kn0cr1oavV9NwMkojNAhggsqQDpASBcz1oBIgDkzqIASyqcqADh88xAKIhzGWWBRQUIFT0MfjYARDr9aTFUquKjlU0phNKqLtvqwCPWUgQyau53H6j4b7vg4X4AhAVZFgr7mCuTjOGxwRSeGRvAVCKqLcoMHNeF5kpdWy4VJEicuQ1NDwGIyvsxO6t8vEr+1sciD0MCXTk/EQ/Q51WWWy9Nj4pVzoDfEpWDCn9XWUcF28Vyw5YC7tt3lnFHCtJesUuT9SCnyTWobGbSfg+mg0Fc7EvhhYkRsYgjlJDCMPdwzgktk5otXNNKFnaQ58oVyZY5KfvkqJ5LApC9Fn2lTkeyl2gt9xoVKYUyKlDWaCY3QyybMkkBIOcIQJipYLKOBLApAHK7WFMAZHVLQsibkjVBBUgHSR8wFvILiPk+lVmZhKhL9gMQ5kt8oQEIFSAbLEw/AICY3AxmyswJAMmK8o97BgGIZQrkTkcA33P9GTwxkMb5oTSGoiFRsphpFSsgKubyJby1sCaAb63Rkj2IyjuOScBpqet/fFSUJLRrov2hyULi2qnYGoDkSviDKECYicUOfq0AGWQGyK4FVi8AkRB0ASAllSXRzQDZD0CUAuTlmWMagPhF7WCMnLjqyl0FSFErQMqoiQLEQVADkGclAySNvQBEZ8T0ABAW0glCtjsqF4QAhOOmAIjVBSC0HiQAoQIkIACEd28FYgVQaQByswtAXKSpAIlHRQn4XA8AYdYVt/iuxVmpig9XDeCqItegBZbaK3hPiXkt9AcUAOG6NxZYogCRZx6lFOoFIB+LAqQhgKsXgHBdyL2PSktmCnl3Q9APAiB8b2aAXGUI+jatPDflfs/3YXbOM2OD8vx0MklgTms83jfV4uOzGPNWah1bMoVqnY5kFIka04gtNNjiOqNyKuT1SQB93B9A0Mv8O7V/EJCxgWKpUscXmzm8Ob+CfK2BkXgMpwczuDw5LGH13EdCVFDq52WuW9mfHWZ7OKi1O6gyd6ztyPtxrLcrDWwUq8iWq8jX6qgyJN7DfYgwVlkU8pjlycF8r76rqrdfEWLaAf9Mj9NHH/tIjsARAHkkp/Xbc1IHARBuzvxiE2y3EG7U0Vxbxsa1z1FevANnZxOeekVIvTBtvQ8q9amBH/dBIPpBkv9g0TDoD0rY7d///d/j8jOXpas5mUze7aF1iALqt2dUv5tHcgRAvt68S8eK7k4z79QFCZYlnf4siNP6isoMQgpaYknhx3GkYMng8zfffBP/9V//hdu3b+8BKA86OpMtQasr2l6ZP/zfJiPjUHZJuqiqnp8OD0AIDtqtFtbX1/HllSuiAKGKgPCgXCqj3qijQzsefmFlIct1QaUF/xiLr8MWTHlcY2NjoipgxgT/yf9t3pMwhn9oAWT+0MbJfBZ/zqx3nqff55e58PlUOKGxIvv9738vweAs/jOHZf/roPE0uR9U3RBA8dgE0AwNSeHfWKEJcDGh4L3BogdAla5iggegvbHNejvUnN5j8dw13pSo27b4V88vzAuMYzH9vXffkzyQXkul+63HXoUHwRTPn6Bqf2bLEQB50FX9gL/nfDm2WJTdvnMbr/33axJiT3hFJc83CUAcrw/tYAyJyRnMPP09RKdOohxJoOoPoS42HHufIKTYeY/A3K951t+CX9cd6bqTl89RuwCEthOHByCFlqMUIFs7eHdhFXMFBUCoAOEXd5/bht+tYUQACIPDM7hI6BAN91hg6UBjDUDeXljDre0dFGp1CaF+aXxYCtwM7qQixEOLKPmirgABi9G3C1W8ubQpBe61WgvlFguAGmloAGJb9MDuIOG0dWfzpBRM6GdNqy0WI9VLFbg32i6uZkt48/YKbmcLqLfbSNOGRVtgCQDpscDaqwAp4407a7iyVcKqBiAubZR4LE4LPqclVijMr3j2GMNFVTYKO+B7FSU8PwIVemobAEJYQwXI5fEhTCUjiLj0hldO2pJTYXnFX73Nfs+uGsME1+9VbSiLKhaYVTC6lHD073A0WOwpCgCp4s25LVzbLmKTzQKHACDm+V5116rn+sm4BiADSdwNQDwSbC0ZIDmVBXNjuwgBILYqzBgAwvMNuQ6m4iwMqfE7lY5iQICKggIEPSyWF2xHxu+d+TXJUllpMBDbgqMBCOfDaAZCjoOE08KJRBTPTx7DuaGM5GkktUWNPO+4lmSgZDsOruXK+MPtNVzPlsQWq+EcDECkhK2VKRxn5hm8MjGAxwdSogZJ93aA03qMobK2I0Dwjfkt3JAw+I5Yj9H+irMtBW9ZsgxodjBoOTibieGl6XEJ2R1kNoxYDakimRS2aJPStHF1u4h351exnCvA7bRFefBTDUCYRyAKEMGGlhTI8+2OBONS6UUAwuutoi2wpHgoIegtTGgA8hiD7h8AQH7fA0Bq9wEgpshmOp25RiTMeGldPPivl+tik0YAIvfuHmspuZy7l7WyunkgAGFBNuSXYHiC18vHFIihSsOAGGMptlKq4ZPVnCgGrubLWG900JDsEaUok8+SD1X/7G1m5rTwZ/gn7gEG/V6xIqMC5ExfAhm/JeHJVKTwxfnLd1ws1Gx8sZkXADJXKKPh9aElAISfoeGbLmYyg2My4MelTArfmzqGE1SMeQwAUe/Jgvlmq42bpRq+2NzBR4tryJaqiHg8OJlmJ/yxrgKEFliG7UlGUMfGhhTbqQBZFlBa1QCEx0yw0++F2Bj+mOuyL4Wkb3+mArDdamOWAGS7gA9Wt7BUrqPlqudZpQCxMCoAJCWAiACkVwEiHfAAqAD5qgCEFj4CQFYJQAoCQPI9AIQgZiwSxLN9GTwxmMKFIQVHDQAhSFGKPSpACEDWcS1bkLyIUheAOPC7bUwnInhp/NgeAGLC5VnMJgDJNm1co/Xh4pooAJm3wqL3gFaAEIDcSwHyIADC94l2mjiRiuDl6VFcHEpiLOJHMqABiIaIVKIoCywCkBXZj2raLCnotDARC2EvAKGSRYWgs0pTdaAUILmiKAkEgNi8v7LorezGxQKLCpBEEBcHEnhqbAjjBwAQKi8IQN7dpwDhgqQF1jQByEBaAZBuVth+AFITAMJ1NpuvIttoyzWgmjV2AQivQypAqIzrZoAYAGIBtP28qhUgAkCqDWWBJYpCcx9V6i4FOJ0DAYhki+gtSgBIUwOQrTw+XtrAerEiyqCxZEzOi4CaAKRfgLkGIFolwXXD59i2ACNtIuVSaaW2IPVPYy6lvhvz3m9UHNyceOsnjCCwYJ7OF1s7eGNhFZvlqtyjpvuSuExLQAL2gB8xr0caKATtdVUc6v7E+x0tKMUWznalKSVbaWI9X5Hz2ihVkBV7uLbYxvH6FVtNDUD2fG/cA0GOAMi34EvEI38IRwDkkZ/iP+8J9gIQJXVTxFwASKeDSLOJztY6sjevobw4K6HobqWAgGUASC/55YO+kc/do/CpH4zVV1xKhT0Sbvvjn/xYPPkJQ+hvrwrBPWNzBED+vAvlEJ/+TQKQXQWBqYfsXQCPYmGstyBtriqepwnDZs4DFQsvfe8lPP7E42Ifx442FuVZcGfY+W9+8xsJ3WaA8ebmZjcM+zD9GVQSZGh9dekS/vZv/xbPXL6M49PTYq9kiu2HWAbyQN0Lbu4jCdvzdgYqVCsVbGezomb57LPPcPPGTSwuLWJ7OwsGNbPzicfK9VapVLp/WFx/mBdtvqguoJKGUIl2YnwPvifVGqVSST6Pf6jo4B9CEZNnYdY79yoqFQJ+v/zTo5UYLCBzTmjjxd/lPO1/7e+g598biy6GzjP7gvti1/pJNk4VUt/93Z76gvrr+2+Wql6jH8LNz5rC4/7fNQqkfQd+4GfIFzal8uPYEPqwqP7hBx/Kuvzyyy9FpcSxeNCrF4DQCmxkZESyon7xv38hEPCeSsEHvfHR3981AlzPnJOr166KYumjDz8Suzau/8MqvnrXorq397pYsiDkwPUH4MZSSE6dwvGnX0RofBp5fwQVr18sDXh19LZQfDcAiJoO7Z4h6gR+kVUAxH2gBZZkgHQBSB7vzK/gTqGOCgGIRaCwC0CORTwagNDDul8rQMxcqQDPnA3cFAusdQ1AqhiOBvHyxIhYYE0mokj5A7sd0R5V4GaX6q1CBa8vrQuw2Ky3paNcPU3yRTBABQiVA20JoT2ZVAqQi4P94qetOvx30+RYuNnqQArbb9xWipRqu4VUOLAPgCgLFL745Z3dzETNt3fKePPOOq5slbHWcEQBAl1UdjQACTktTEaDeGqYoboZnOxLYiAc1AUFVZzk+1VhSd7BW3Nr0hHKIuRUOo7L44OYTIShcJNKOZCSq1jHMIeA5ReV96EKv3vn21yMqjjC5+Funba7Lji+AkB2qnhzngCkhI1mA+UOO2fvdotV27t5DjfFFipAdgFI1wKrCyxozaEssFjczooFls4A2S5hu+mgYgCIVF9t+C1HrF/YPf0cFTQDacwkw1pRoj6X48eiZrcgObcqAGe9YaPieOB62RHN423BdZWeJeDaiFOZk4iAChuqfSbiMWSCASl+C1gRv3WVjXI9V8Ybc+uyTqhCoJUTFSBS7O7Z7XoBSNBr4USKAGQIj/Uz6yEkweNGQ8mufAKQnY4CQW/MbwgAybdtASDsWDazbVBmBA4G0MHZNK27JnCuPy3B6HHvXgBCO7XVtisg6N07q1jK5WG3aXUXw89OT4rHvBT8GNAjAIT2QJbYmqxU67i6ndcKkCrKOuuBx8Au7pAAEFpgDYAAhHkNB1lgFV2IxdnvtAVWrq06hl3bVQoQnQFyuUcBYsaGT1lcIwwBf29pXcKQb5Qb2GnZAkAkX0M3unWH3yhCxKLm/gBE7H9cB0PhgKgmmNHy1Ega47GQAJCu/ZV0pNNzv4qPl5WlzvViFRtNW6wWWUQ0Bly8tiQXRmfDyCHqfVeKpdxrvRaGmXekAcjpvgTSXgshzy4AYYF1p+1grtrG55s7eOvOMhaKZbS8fnR00DEBq6iPRIDCEHIvJvx+XOpLCgA5mekFIISlOvOITQjlOr7c3MF786vYKlQR8XpwIsNO+GMCs5QF1l4AUtYAhEBam+0AACAASURBVNkhf5hfwWyeBXLuParUGvYAGS8kc+lH9wAgBDBbLa0AIQBZ25YMgY7rBdkPAUjKCwEgtEH83vQoZjIJRLwK2nKlHh6AJHF5vH83A0TXHbiuJAOkVMO7ArSUAoQ5Ci6VRXLtdzAaCeJyf1oUIMxCGI6FBFirXYl7vwIg3P/f0QBkg0CegI8wEswbaovt1UvjIwL2+e8HKUByTWUF+PrCqgIgHQIQE4Kexo/OHO8CEOYA8SDEok8rQJQ1W+EuBQj3DwLLqN3EiWQE39cKkLHorgJEt+CLFZcAkGwR/00AklOKI4cKELcte9dlrQDZDUFXDh38/7yPZtvAjVxBA5AisgQgLjNANABxCUC8OBMnAEmCChACEGYyKQssBqbTqs3CggYgVLbQAmun0ZSb1n4AIspIo3TqUYAslXYBCKH+fgBCxZUJQTcKEKpiCCp4HSsLLGCtpiywOL4fbyoAwsYDASC7vFMpvGitxWP02qLsYgaIUYDwfc0zmAEg3Ed4fh8vbQoo4HPUeDKKZ8aV0nFXAaLgKT+Q08955TMI38eYJLOZgatXNTaovU81vCi1BT/d5KxIU4nOQMsTgFQbkv3y5uKaWG+GLBej8QgujvRL/s3xFBW5AclZUe9hYIu2UNP1Nu5DBoTU2o5YuWWrTayV6lgoljCbL2Ct3hB7P9qZmucH88xiLLB20U3v00zvV4rDVBqOvoQdjcDhRuAIgBxunI5+6iuOwH4Awi9UIsunvyT95ttt2LltFOduSxh6bekW7OK2fEnhTUUFIqqXbL4M1dIPXvI3+2txvQU1/cAwNjqG5194Xgp9tN1hJ/Zd4bxHAOQrzvCf7teOAMjXG+tulkRP8ZDFZBbVaXfEQj2tr6hYmJyYFKUUr18qC1hspmLi3//v/xXLobXVNZTK5T0Fl3sdnflcgo6Z6WkpNBO0EIQQiITC4QcW1fe/9x4A8hDDwt+jgoAgggCBEISh2stLy9ja3ka5ovJAwqGQgAieN8PG+TMsrht7qsN8pMk6OX78uIwtM074ucwcMQCEY2vgByET/94AEFPo5/gp9YcPftqX+HyyfzHzgudAgHKv4+oFCTIP7NiLRuVYGDz/i1/8QvbEocFBsb3an+1hzvNhx3vPz5tcJq0MkW3bfInoBSI9/34vyNILJjlunB+CDwKQDz/8UNQ8/G/GYux+a1K+lOj1z3MnEHr1H16V9T9zYkZs2R4Eew6zDr7rP8N1zWvns88/k+wgQsf8jgJVhxrffb0Ou1+NTK+b7orlPpIeQPL4aUw89TwCx6awYwVQYTC0Lij22heY+X8058eUTXcbRoxdmGRDwCs5CrE9GSBJjIUDSPh1Voa2Uyq0HaxUW+Id//YcAUgNFQ9L8j75wk3gEHRr2gIrKQqQSwN9PRZYqkx4TwASCeLlyWEFQOIxCYtVljCQgpIBIAQnf1hcx7VcCVuNDio0v+4xtZKeSIv+1y0p/LCI8PLxKVwgAImFkNgHQBjeum0D13oASKXVQpIAZDAjdl5PDDJzItS1LhGbDctCdQ8AKWK1ydBXVk99qgpht+Fz2gg7TUxIGHa/BiApDEaCKguCBUwCEFGAWFoBQgBSFQDC0PLL4wOYSB4MQFoOA2wtNB2qrFSFTnb4rq3EXnjR7QzdU0Pg7ytLl7liDR+t5KSwl201UWW+wX0AiHq83gUgvQqQXgCiLLAUAKFiRwEQRwr/tMCi5dZ205UOUhaV+Zm0wAqwqARXvN6fH6OFWBrTiTD6g/5uRgx/XjqyBeDQkmxFAMhGw0HF8QK+gCoUO20BICwbBdxOF4A8NzmC87Lu4rsARBcZCUByzKzpApAitghAnP35H927pFKAWJYE6ioAMojH+5MYj4aRDjBbQb1YwNwLQNYk9DrfdlDrKmFUELqMsetAAIhLAJLA945P4BwL1iECEFoWGcWUJcVZAhACm3fnVrCYJQBpaQUIgaACIIQ0LJGxkCYZIG1m/RgAsqGuc1GAKFUOi9ShTkut5+EBPD7UfzAAEaAGXN9RAIQZCfsBiAlB7wUgKrQbEg5Pu7xeAHJTAxCq+qV3TXVZ7IJwDUDoha+uArU67wJUUiRkUZEAJIhLBCCDKTw1nMJYjKHDBoAwTUhd60vFKj5a3sIXmwXcLNawSY97ASDcfZTZnJRO5dJTnfFGQiGByV0A4sFwwIvzfSmxeGLnecprIawBiCpwKgByp9rC5xs7eGtuCQuFCjq+gAAQ0YBxTci6UAOW9HgwQQUIAcjxUZnnuFcpQKRoL4oxC9l2B3doebOxg3fnVrFZrCDi9YrSQgGQ1G4GiCn4W0AvAHl9fhW38xXUXGaAKLUbAUja6wrU+qEAkKQoQMI6VNooaboKkGxBOvQNAOFJeR0CEKUA4XG8OEMAEkd4HwCREPReBUi2gI1aQ1Qk7FY/G48K0CIAmTAh6BqAGIBCAPLeyi4AyTEDhEoFmU9bAMjTBCCiAEmpLCu9Z4p1XTcDRAMQ7je1ZheACAgWABLBixO7ACQT3AWgEnZvu1AApCAARELQ28TaygKLVmAEIGf6U4j0ZIAYAMLPFAus7Tw+3tzBWpUh6NzvVO4RVRfMoGIGCAHIhcEUFABRGSDmCmJnPgHIl9kifq8BSM3yyJgGNAB55tiQtsCKYjBsFCDGAosAxJUMEypAbuSKyDp3A5ChAwBIsAeAyPxQASLzo0LqbzMEvdGQuWEGCBUgDAinUsIAEAIy/r2xwOoFILP5CrIN2qOqi0EpQID+oE/Wa68ChOuVu4dRxCkAQosxAhCOrwIgkillGg66FlgqA8RYYCkAkpIMEANAOG88RuZrXaMFFt9XAxBaaI0lInhmQluNpeIYIJDX6jG5hxk447iodNoSNq72AJUBZVQppj7Gn5d7aVcZsgvx+DxcaHcE6lCx88n6NtbLFViOLVk10+m4gNGTfSkci0WQYNaUzwu/xyPWWn5mELH1Qqw8eRQKaihAA3kmKbVsbNdamC8QImVxu1jBGjNCOo5SrWoVjRygVpaYNo6eEdZ3TPPQcgRAHs3vK3+eszoCIH+ecf/OfKr5giRfZrWHMnc+CWd0GKrnwC0UUFlZRmXhFip3voCdW4ffacnNyoj5xbzCpdetesA1X8x6shj3jKnxi2cYOhUf58+dxzPPPoNXfvgKZmZmVCe1+Dnq1xEA+davyT8GAPm2nvShCoP3O/h9nfWqJsIOUFUgMYVk/pPwgx3wBIT/9E//JB3w6VQawVBQfo4F5dnZWbz37rv45S9/KfY1VDG02u1DKUCMpdLExIQUl1/QtlAEA4QfxmbroebCPAd9hevWQBDJBCmXlQqjUpVsCRZrCUioSOF/J/xggf21116T4nqvRdWDjpfvwTwNji/hD4GI2HC12/I5vZZX+3NA5Lm2x57HZFZ0IRa/1GqQw2N6kGKpFzjEtOKhd76Z/8Lje9DrQSDkIMsoATm2LfZi5lhFdWRyTXSHlCncHUYVwPc0yiRaX9FWiVZYb731NhYW5rsQ6UHnI18OeCxer6h1XnnlFbHCoi0Y1+vXDXE/zOc/yj/DeeI1xuuI9nm//OX/K5Zt9XrjQMVS93asr+u9TQ7slFVfkXb7fFVxTp4zYjH4hkaROHEGxx67DP/QOPKuV4KL6a1uchH2FMUeaQss02mnvq6bcGnVEehBCFoBkorixeljOD+Ywmi4p0NUZ4AIAKm3xbv97blV3C7UUJWkDUmSELuPoFPHaMQn0OAx5oDoEHSVAdIDQBzgxk4Zb1MBskULrJqywJpkBgi90uNIBwJdqyp2BhIQsDh+M18RAHKVAKTeQbnjwrFYLlIqEGVx1EHAbSLq1HCCHbjHJ3BhsE99idfhvupWyEySXQDy+q3lXQVIiBkgGbHGeWIoJaHbfF7lSxQbPB7Lwiyti+6sSgflcpMhuKyeqmB4y7alCBa125iKBfHsyKAUbk71qY5KUZSIhY2yp6nAwmy+hD/cYQZIFQmfKkJcnhjUAISJK2I6IWVdlslKbQerhOCNNsrNDlo29zIW8owepHdnMf3o6r+ZviLODQNLWXhbrzQwt1PEZq0uRc+mqwose39T/b6xsOgFIEYBMsXMExOCnmYGiFcDEBZuGeZMAMKCmVK8sFC/3bRR7ipA5BNE8cKkGQKQF8ZG8NhAGtMp1UnN+TBe5jUNQFjIIQBhV/RGyxEPengDKmDV6QD6+0TIbSPltHAyEcWLkywM9mE8FtUWWGp3EAUIn306CtTQ6kzC4Tu2ABBd7e5BQGqgOB7sxhUAQgus8X481k8LrAjSAb+y9dUhtAJAbFvAxxvzKmNEARB+v1F5D0qzosyworD3AZCMAJBYDwARaxPHxUrLEbBHALJEANJRAOTvTytLOKUA4RK09wGQhgCLd5YUAKm6XjTkqnJguR0EnQYm2SE/PIgnhvpxqb9vbwYIi1+9AGR2UULpcx0Vgs5ssEFeXzoDpAtAdIexhFVrADJHBcjiOhjOfKtCBYgjcEmeD/R9oLccZrRd6g6xF36oFaWvHp0BMhwK4kJfUizKlAKEWSRq/ljYZyGPxmkM6/5geRufCwCpYovXmocqLBYAOUt8pjZZRISwyqpOHYZyLfC5ltg59Qc9ogB5ZWocZzNJpHwEIPw5da0JAOk4mCcAEQXIEuYJQLwBdFjYlu5tZgCpdeGxHaQ9FiaDflzqT4m1lsrOYAaAyizinsWCZ7ZliwKE1loEIFSaEYCcFAAyIgVyKkDikhGkxotjoCywWlAKkDUBIHUNQDgRBDgKgBgFSBIpvxdhPU+mYC8KkJK2wFrbwnKpjjZVWoTott0FILTAIgCZzsS7ChDOn3Tm91pgbRUgGSACQBz0Bfw4F4/hMQnZJjiOIMz33gdAVIFdWZrdKZRAAMLCNrcJ6upogfX0ABUgPQBEg17JqdCKRO7/tMBixo1YMnYcuHyWFMjalgyQ7xGADFEBElEh6N33sXYBSLaAP2gFCMead7R+n0fuoT/SGSAxDUC47rsKEA1APmVI99YOVgWA+AWAcPGxiTTWYSNALwAJaACiLNe4N3LfVQoQhqAbCyw+L7FG08FkLIxnugqQKAbCypqpVwGSaxMUF/H2XI8FFhUgEoIO2f+HAh6c1SHoT/YoQORoXaXwqQkAqeK9pW0JCb9dpEWZUoAwA6QXgNACK2JB1rnYOnFuwOygGj4SC6y82Dry/sh8OAVAVAg6FSAKgBzDqUxSxkQpQJRCYlcBUpT959ONvFivGQWI+jZtoIOqZ0VEAaIyQH4wMyEAxFjByT2lB4BcL9YVAGEGSKEsta6xRBjPjg/IM9TJVFIACJ8T1JObBguABI0vlzguLRkzzoSKA+K+aJ71jDZN2VaZZ16zfnifKLU7cq9fK1exVKyI0qbjOALG+wJeUc1Op2KYSMQwGo+iPxJCPOgXEELbPrHFokWXzjMTAKKfwghCaItF1R/B0Ze5Eq7uFHEtR7u4pvydaV8xu/WuNndXZ7Lb4XwEQB7l74l/rnM7AiB/rpH/jnzuHgCiPZ156rxhBBwXIW7c5QoaW5uoLs6idONjdLaW4GvX4XXU9q5uNkr94XUpz2VBg19+1Y3voFcvAEkmkpL98fTlp/F3P/07nDt3Tixu9hRev0Ih9Tsyhd+a0/ymAIgpJqsv8spSx3gKm5M9LIDoLfg+qAj9oIE87Gc+6H265yAXjlnYplPTdATrRwvLkvDr8+fP48UXX8RPf/pTsYmjTRILwyyyM/uDBea33npLQMAcQYBtd8fNfLm813ERAtBmiNcds0WY/cHP4Od+5QLz1wAgvfNu5t8EkBv1BX+GkIf2Uizc/vu//7t0rheLRbGpepDCoHcdcV7NefZ+3mHf47Dzfb+f67XCMkqc5194Aa+++qooH6iAMGH393uf+wIQLYc2P2NgDzv9mbHCQjjHtGN3ZO/lHpyIJwQQRaMR+Xzaez0oF6J3/owVlgC6997Dr3/9awF0Zp4eZuyGhoYkDJ4AhNfBmTNnutk0D/M+Rz+rRsCs72wuh1u3buHDDz7Ab3/7X5idvd3N1DlorHpFQer+vqsjNV1uvQBECoXsvE5lED0+g8SJs8icuQirbwhF24OGy05Vlh7vvsl/3T372zvXu115xhlaxtFSnfiMAw/DEQusmXsAEFVoV570ywxV3srjLQKQfBU1Kyj2S8oCq4OQ08BoxC/wQwEQ1TnLoN4DAcgcLbDyKNSq6A/78dxYnwCQk+kU+nQIunwx9qgv0uxSnaUF1uKGhDtv1NoodVgM9KmuTI14mIwRcpuIOTWcTEXw/ekJnB/ow0gkLKoKtQpUEwA9yjdtV7ISXp9dxu3tPOqdDtLhoKgC9gKQXY9+dsRTsXFrp4zXNQBZarUke4EFd7geeGwbQbuDmNPCTDyMF8ZUB+1MKiYF/G4HrgYqZZfh8AQgK1gvVDQASeCZqSEcT0URobJFl3A5otRHZ5v01C9hsVTFWrmBMj0oPOwAVt3Me1+mI15XHro3bQstx0VV21bscK9utdAkYO6xk93fd3k/AMJivwEgJzQAYfgsi38KgNAKTSkrFAApYqtJyyrOpwKVKlPEQQhtTMVDeOHYkAAQ2vvQG90ApK4FlmSY8P1WZX2s1TtiSeYSgHDWHWZ70f6tI1Al7TRxKhXFS1MMf+7DaDSMBJuipJNVFcEkA6Rt43q2IBkx13dKyNHHXC6t3RjhPUV4UYCo7vsZhiAf65MCO7uVabFllBos1lVdHYJOcDO/hhvZEnaajmShOGJxZgCI+reYZWMYjlKATLPAlsGA9mjvBSvMFVlq2JKV8+78is4A6eBUhiHok7g4xBB0ndFAAGJpBUiLCpCGhDq/s7SJOQIQRwGQNq9jAhBbKZqeGR7QAIT5OioEXRWydgHINSpA7gIgLgZDAYEAtBi6FwCpMKuhWBYAQsB4q9J8AADZLfzJY68uNN99FahnfQ8zCUJ+nEsllGJgtA8TibAO/FUKC7EGgwfL5To+XM1JJ/j1nQo2Gm209wEQKgjkCrOUCm33eyvVdOzQthDxWMj4lVXUD6cmcD6TQsbvQZiXaw8AKXQcLNbbYtH05twS5vIVNC2/FJNlBRsA4jrwOR1kPBamwgFconXU1Chm0nHELAc+DUB4TdHijKo5Klj4vh8sbmCLGSBeCyfTuwBkWGclcT4FgDADhHBUAEgBr8+vSa4CAQitePh/YY+jAUhcLLBYWBYA0qMAoeKJIeizBCBZnQFSqqFNiyTHhdd2BICoEPQHABDmFhwQgk5lmFGAHARAdi2w6l0FCG0Hc83WXQDksgYg57UFFm2puMJYc2AGEIE8lXJvLKzjy+0iVmuqsx0GgDhtTCc1ABnMSI5TJkSwpEE67yEdFzvaAosA5AYVIB21TxKAUAFiQtAJQKhO2g9Avtgu4dOtAj4gAKkpAKIC3S0EHRtxA0CmR0XNMhpVAESBO65SD0paAUILrC4A4fOSNKkSgES6GSCnMwQgPg1AdhUgBCCSATK3jBsmA8TlbtsLQCycjfvFAuu+AKRoAMgO7uhC/8MBEBWCbjJAtjUAkVxY15EQ9IHg3hD0XQssla1By1SlACnK/vPJfQAIYSHvR8xoMgDk5fsAkM1mB10AsrSFjSIBSAdj8SCeHu0TYHY6kxJQ3AUgBAoERA6wVqnh6lYWq5WaQHo+HynPK9UaJCuVz7xdnYraEeVvpd7BbBZImDohSqHZQrHZQq3Npgdlr0fAkfZ7JDttNBbBWCKKgUgIyWBAlLSJgAcxn0cs9IIeQigFelUgO6VUCrxwlW03ue/UBbB9uLaFxTIVZOqZvfepXB2vGHV2jbZMq9NuG8aRAuTb+53jL+/IjgDIX96c/YUdsZFamm4UdfiSA+JAAIi3XodD7/alO8hf+wDNtXl4GhV4Onz0Vl1vBoD4XJ9s7ocFIHzeCAVDyKQzkmvw6v96VexoaO/DDvfu6wiAfOvX1TcFQCSMm8VWj0e6kE3xWys5ZRz2e87vtwbqVVCYQt/XLaZ90wCEag9aJUlvrGPDYbBsTzaD1+ORQvT0zAx++MMfSuG3axFHub3jiCXTzZs3xWKIAOTzzz8XKPAwxftEIqEA5NNPi/XVE48/gaHhISl8H6bb3xRTexdot6flIa/b/XN0v3kk6GAhnQqQX/3qVxKYPj8/L3Y+vb/3oAtn/zk+zO8+6L0P+/e9AIRqH+6BBF5/9Vd/hdOnT+8W+r8qWDKKI21zxbVDlQvHj6Hzc3fmsLS0JEoAhs1TbUIbruNTxzE5NYmJ8Qn09WUQCAZlTR7mWjBr0Fi0EVAxY4LzRFVIoVA47PDIz3E9MhCdgO5f/uVfZL3yPsFjPczxPNSHfQd+2CitVlZXBSJyXqgiY/7HQdf03fdirezQnsYsXN0NQDzoiP+wi/DgMAYvPIbkiTPwjx9HJ55B2fGgKQBEFcjMq9tP9sgqQPSZdi1DVeAxWwVZHGSJxACQE+kIXqAFiihAWCBRIamq69BCwQAQekXfWcGdfA1Vyy8AhCPK7s6QrQDI41ROdAFIUAMQfjKtj1QGCBUgkgFCBUi9jnTQi6dGUgIIzvf3YVAKqirkmvMmnaEuQ9AreHNJFZzWqk3k2y5aHh/aUiyW8hQYTRxxW0ijgdPpGL4/PaneMxSUME/p05YgUEssq1ZbjrzfmwwbzhbQsv9/9t6DO470vBK+1V2dcze6kRMJgDlNjhpL8vcdyUq7ax8f/ULbe87KSfbKu7J2PTPSjCZrAiNIAiRyo3MOFfbc560CGiBAgiJHnoDWgTgzbHRXvbnufe69JtIHECAETngXVBK5BMhiqYE37xCgrWKloxQgBNxFaWmyTfqIWaoC97UZZeHEoGWCg26mCCslCaiXhRCo4s07K9go1xHzeHEincBLJ8bECibmteEX2YbyXWcAMyufrxWLAtBTPbDdNmF4gzA9KsbZPXm7JQ8C2TvFHi5YraB1qDlkAX2q9CxaVOxWzB+0VD1AgLByXixTBkLQcwkoAmSvBZZLgFD5wAwVIUB6JCxogUWLEUlUEAKENNt0xI/ncilczqVwdiiB4TCzOpSei++lp3jNtnGnwsyITVzNV3G/2UOlD1h6ABbruqnacAiQMPpIoYtTqYhYBp3LpjEaCknlO5uY7cY2YajxVseQUPC3b98XgqXu8aLrkKl7lTE8W+0+21AHNBsN4tWRNC5naSWSUMofSktESaSq2WlXdatSx38sq/D2QltZu3GccUwrBYgp1kpxzcK4rglw/urMJE5lUkjTmsTDDJhdZUnRMLHU6gkA+N7yOtbKNWgWCZA4fnRqWuYZx+BuBsguAbLWbIuF2LsuAUIFiE0LJZIGJEBogRXEc6NDuDKcFpB2JMyMnAcJEFb8CgGyvasAYSMdjQCxccdRgLBSerG5jwBxAL29y/feNf7BcavID7HAskwM+b2YE0udJF6azmEmGRHgj0SjanVmo3hlrfnDVkVA90/zVan273o5Tl3Vmas3oWUzqS1zV2JFMtRxL2DQe8Jr4nQ6hu9NT+HCUAq5gBcRXWUg8MX1gPNgo2sqwuHuiijNmGfDfYzUNd9jSZaTKQRIRtdwIhoUxcDL06NCttEujUoCvpfqD47Z9VZfMg2o5PvDegGlRktImblUbK8CZDCrhvNACJC+XI9SgJAA4UrLBrCUAkS3lAJkdkIssFwChAS5q1g4mAAhOcl8GYcACfgdAkSte64FFttGMiJAAFgRIFy3P6UCpNmW8ziJ5bOOBdazrgLEVRY51moqA8QlQCpCIBc7PViOtZpYEVHhlCVBl8Q5hqBHA5LLodYbZRlIAkQUgMuKoFtrkpDfJUCYnTGoAHEJEDcEnXObBIhYYBWqOwqQqkOAZH2KANlRgFBVJjZHSg/GPiVAT9LiYyFAmFHREwLco5Ho9yBomoj3u1hIhCVU3iVAaHEp0DT7RttLgPxmkQoOlQHCORC0TEWAUMGYS2KXAFHKBDcDZJcAWXUIEIh93mEECDNAJpwMkEEFCLOwlkiArORlnN4lAdKjAgRIBfyiBjzIAotzcVcB8qQEiMr+4Tx3LbA+3qTCpgPTozJA5Ci1A9crBQgzQFJOBsh+AkTUXTsKEAPXRAFSxUckQCp1IaRGo35cGqGFaEpIea6rYoHl8BuijLOAu+U63rvHeVhDxTSEBOFq4P6onnGtAEl6qIICKVYRDEDZfIlCw7aF9OibKsxc5frY0DVb8kBiHk1ULCm/V2ywIrqOZMiHbCyIbDSEXDSITNCHuO5BUGOBslLReEiAOPtopW/ivqw9Vfzu/oaoemqWhb6lCBCVceKu3Y76Q9Y6+VsHj3F322MC5Fvw6Pgnu8VjAuRP1tTf1i/a1YAoOa4ThE7vdVY18PDT7cHbaKC9uoTSF++jvXoXWqMCT78lVUdKWMcqGi6wJEBUsNtRFCASECWAdwDnz5+XimcqQUbHRhGNRXc75TGB1G9rb/5n3vfTIkBY7Z7LZkFgnlXnHB8qQ8G5OykQffSAGCQ+HocQOKwN5Rv3fO+TbfYaDyReJTF3284F30mOMEuCVnC0/nnjjTdw5coV0JaK4d18n2sR9cknn+AXv/iFWAwRvCSofZSXC/y7gDtthb7//e8L4M4+4HcfpZ1FnbMvRPtpESAPuw+SY2wDqguofGH4O4FcgviPS3rtzwI/Svs9zfcMEiCu4ocA/+uvvYZTp09L3gX7RPfqyhrw0cN/7+UNqD/YblR9bG9vC2HE9mNY+/LSspAhJECoMCIBMjMzg4WFBVEgkQzJDedELXRUZRD7wbXCosrgN7/5jfTTRx99JN/1OPOS4zEcDgs59POf/1wIIhJ3JEGONE6fZod9Az7LVQAxZ+c/3nxTFCBU53BcPKo91alhkABxFGzipz5ogaUesgmcRscmMPXsC4ieXICRGUYnFBMLlx4fpvat598OAmRfVaDsL4oqUASI6YSgPw4B17e6kAAAIABJREFUQgus5i4BIvYWBoJmFxOPSYDczJdQbrclc+R8NibA7OXRHMaiEQGclGLACSVlJgCtMVbzYm2xXG2i0DXR8fjQ89CPXuBDuZa4x8SIbuJsWmUlnEqnkfHpAva51i5UDlDZwkprArTvLK3hXqkqWRq0emAgMK/HtcBSdqzKToZlObTqWCw18ebtDQEyVruGIkA8EukqBEjYJtBuYCEVweu0GKMqJuRHTOc5Vo1vfh5Bje2+JUDYb++uYKNUR1jTMJtO4JWTE5gbiiOlMyxZVbYLAAYN+XYHN0plfJEv4pO1IlYaPbQ9fgmnF5BmZw1XIIMCfkkHQLy8WTDKdiNwRAKEwIlYZO4hCg8+gxxIgACKAImG8dLYkADLJNeGpGLYzQDxom0pBQhJm99RAbJNAqSPumWj7yHAS5DJIwAujdbGQzoupmNibXNxJI3xaFDyQTg+CODRpoiZEbQq+mitIIqeO+Umil0Lpjcga4PKSOHvGIhofQx5+zidjuLVE5MSVkslRcRLdblSgLBCtmyYkn1zNa+yGBiY3Nb9co075MeOoMahm5y1idfOsPAXswnJmDiTTansFwF9FBhGQKvBLJlqA79d3RLrrvV6G9We+SABQtWKl1ZHOs4PpfDyzATmUgkkPF4EWegibaHCzLd7BhbrHQEQP7y/gQ2pMLaEAPnhgiJA0n5dwGUX6GfWRbVniF0JCbXf36MFVhMN24uuWJtASAOSelSAPDs6hEtCgCSRY0bOAAHCzB5mgFwrVvG/F50MEMcC66gESN22cbeiFCCfbleFACk7Flgco65H/G5BizvYH3FwcfI/vJaJpO7FVCgg1k+vzI7gZCqKqIfqHQVXKqDZK3Z7N8tNfJ6v4sO1Iu41OgIQS66AG3ouADnXVkNIX1V3pMG2NAkq5w+JlajHxHwyhu9MTeDCEDMZ3Ip8JxPIDZV2rdfurgoxygwVWqNRaaL2TiqkDLHZI4lCe7NzuRSeHR/GZIzWT6b0iYwJks+aByutLj7ZqoqS70a+jGqrLSHS/N3vzDILhxZYQUQHCBAhAvcQIBsOAeIqQGiBZSGl0wIrdiABwtYcVICwEvz9tbxYFfVZnCAWWCRAPJgIuAqQwwmQtUYHnx9AgAwqQB6LAOn2ZM0RC6yHEiBqP2K+AQkQUQCKAqSC1QMIkBMDFlgHKUBaBxAgogDRlAKEexAVIKcyScQ0EiBqDWefkAARVU6xik+o6NnclmwUZoBQAUKsJGRZSDD7JxHBayfHhcwZi/gRG1CAkGjlursbgj5IgLBAlQRI6BACxFWA2HiQAHEyQAYVIL5dBYgQIIkomAHiEiCiijuIABELLKgQ9HhELPyYAbJjgTVgcaYssA4hQESpYYkV3WEKEK6IYnPG9m11cbVYF6uqjzdIMLVhsjDQIUBcS+ldBciDBAjXGNohqtOJ2mupABECZEsRIAxB12wT2bCOM0NRnOe5YzSLiWhYwsc5Hjg4SVhQlUhLPK7P17fLWG81UTWYceKVPYOFEbw+7jLcy3hWlusTS0nuz8o+kJ/FfbNPlweH0Fe2i45VKvdKi+cpqjCBsIdKL5VtFQ34kI4FkI0GMRYNYJR/hoOicIx6dQRIyLuh7WIXZwmhe7VYxW/vreNWuYqKFFrYCGga/B4P/LoXulfZd3LNNEjImDa6LAbgHiu5R7ta8G/A49HxLXwFWuCYAPkKdMI38RJ2H5scAkRCnBQBws1Maln48GwBvr4Bvd1Cd+0eCl98jPbKHWjVAjzdBrx2XzYHVflJEoSSSi7aA6q/AxqQB2OVG6LyDmzTwtzcPH704x/hpZdfwsKpBQH93Ge9HS/jIwDf38T++jrc09MgQPjwMDI8LLY/8wvzmJyYEiLk0K11wAZifxvJw5cMdAeue8Jq4p1Ht322VX983yg5Kq/TVbnwT74IMPOHoC/nAXNxSFSIMiqglFGudz+Jj7/9278VUFmyP3q9HQBzV1HiXqVzF3zQpBxc1zE/Py9KAypMSLKMj41Dpx/7YAbPw25yHwHyKPD04R+1F9B52Ge5442EB+/97bffFguf24u3VXsOhHv/8X305f7m/vvjvxPkpw3W3NycqBwI+JOAmJiYEBXEUaywDpwLju0Rs1MIcpP0eOeddwT0Zog8A9tJjJCwEFI6EBCyY3p6Gs9ceUbGxuUrVzA5OSF/d9RsmMF++vjjj6Wf/tf/otXS4kOtlvbfg5sFQoKOSqXXX39dronz4qhKpS+3N78+n851wc264TiggozkIZU5JFDd9jxMNXcwATKgAHG8jqXqzeuH5QsjMTmLmedfQGj6JBrRBJr+EDqEiSQTgS+37n23HZ9UtffV7hFlhaBgc1cBMkiA0AKrh5OpsMoAyaoMEOYDqHcPKkAMqQB+++6qAGCuAoT377MMhIQA8ePyHgushytAbubLoOUSgVgC5bTmeX5iBNPxKEIC8KmX68W/2mjjD1slfJ4v4cZ2WQCKtteHrkuA2KZcy5BPw8moLhXWL0xN4EQyjpjGzBM1AnaBYhOLtbYQKh/c38R6tSH7Oa0eWH3rEiBjkYB4wytwxOOEoGtYLDbwH4vrogBZ6/ZRsxjaTnsrAnoGYpqFYYI+mRhemR3FqaEE0j4vIl6eY9UIJwFSM1nxbYgCgN78G+WaqKNn0nG8fHICp7JJZAMe+T2xsBBrGg3lXh+rzRaubZfw3j0FTJZtHR2OdwETFAnihj7TZoZe+0GPBxG/srhkBWjbssSrm0CDVA87OWFse9njDrATepAAUSBLAC4BksXFbELGFhUgyjOeZ3YPGD5P8ukWK0Jvr+EmlQ8OAcKgZ8NDMMerwsRhIRfQcSrOPkng2fEhsSqSCnfnqEEyiCqFjWZXyI+r+QqubpWx2eyhL9kJXgFbaDOko4+418Ko38aZbAKvnJjCXCaBuFeTClZWy5IrIcBY7BlY4vjIl/Du8iqW6030fAFVBbznGLFLfqhVRlUEj4X8uJyOCxF0YSSNsUhIcneE/HI879se4H6jgw82SWSVcZtgd1t5zYuREqewPP/0kfF5MB9lO6Tx/NQ4ZpJxRAggOR7vrqpks9vH9UpLPu+T1U1s1+pyPQuZBP5/hwDJ+nWEdTXLBVCF6wnfxQ0SgstruFNuoO6GoBNIsywEjT6mogE8w4yXkQzOkgAJB516Y3UcHiRA9ltgPQ4BQsKJ4/ppEiCCJTrgHqubhwO6jAOufwuZmJBMg6Hk3DuogKN64up2De8sb+BWhfNMEaFE+mR1tUyxAtTtPvwEC/0s7vFIlXOXQB5FIayo12zMxCN4aXxEbAJPJELIBHTx01e7E8cyQUMbt8sM2V7H1UJZ7I2qhgXLo9SxKm+H625PQO1zwxmcHc7gdDYtleMBEo489zuKtbrmxRLH2XoRV/NlLJfqaLU7iGo25qmUmx3F2Rz7MoSoj1kVu2svCZBNUYBUH6kA+d6OAsQjgKlrpbVLgLTFAuu9HQJEEY67BIirABk9VAHydAiQkgDbDNlWFlgqxJ5zk/vYgwoQd/16FAHiFaOygN2DECCTKgNkJvmgBdaBBAjzBx0LrHNDSXzv1CxOZ5KIkwBxFHyuAiTf6eFGuY4/bBXx+7UNrNbbsLwk4HV4LA1hy0bCNIRwI5F+ZjiF0UhACBBiKqIm1LxHJEBo4UgFSNixwHIUMULYPR0CRJSeDgHy3qACpEtrL5UBcjIRFaWTG4K+kwEykBHzSAKEFlh+XdSE35lhBkhcVK8E9zkH3QwQhszfKFAxVcEfNrax1mzJvsA927Vr8nDP4Hw8RAFCAmR/CDpVha4C5OP7eTl3MMMmGfBgJhEUQvalyRHMJGKSD8SME16XIYoNiBLl6lYV1/JFXM9vI99qCynPtUoIDdfoU7KHHLt5zVL7vq4KNBp9Qz6r6+X5mCNW2YLKKmVbsAz6MFpSMEF7q5AEoKt1h+Su3wdEdYil32Q0iFNDKcwm41K8kqC7hnPU5twWAqRn4jr3+3truF2qgkonbhZUlyQDAaQiYYRoEen1om9aaLT7qLa6KDe7aBoW+l5V9Oxkp3+1j93HV/e1aYFjAuRr01VfrwvdlYfvEiBSV+MsYlKFKJ6MGnyGAV+vi97mOsrXP0X73h2Y2xvQWlX4bIahG/IQJ5JD8TZU1Wsi9Tuk4GeHAKF+xLDQ6/YwNTWJP/vedyWI+dnnnsXY+NgukOs85D0JuPr16qGv39U+LQJkdmYGb/zZG3juuecllyKbze5tDOfh9qAHf/eNe4CzI7z/KK39IAFylN86/D2D16gULooIcTNQXBKEWQwMwSYwTtCZwAjfSxD7+vXreOutt0QBwvBi93P2t4Mbsr5zNbTDcADuS5cuifKKCpATsyeQTCUfWQG+/64GrbuepFX2A56D8/0wMDSfz+PatWsCrP/TP/0jrl+7LjkWlrlLgjzJNX2Zv3sQAcL+JclBBQZJEJIfBPoJ/JMEoV0g7QHFisrxeX7UNQ4qYkh0UI1BwJvKGY4bjiVaVQ0qMtxsFM4/fjft16gQOnv2nNhhcTwe9cXPpeUVFSck7P7hH/5B7NpI4lHF8zgvqj44Vr/zndfx3e9+T8hBEoVHJuwe58u+oe8dVJB99tln+OUvfwkqydxx8HgECK1FBhQgcg5QD2skQOAPQ4ukkJqew/RzLyAwOYOSL4iG7hcLE4IbD4Ypqob/NhMgQckA6Qn5QACQYKYbgn4QAcJK17clA6SxxwKLNiwkQCYfkwBhFXKp3RG7hfGYH2eySbw8PYa5ZBxxVhs6D/6u4qHQ6UkOCCvUP9/Yxkq9iZqtLKT6ThQ6iZPRkA9n01EhdM4P5zAejUgYLisg+ZIwXU3DWkdZXLBS/vPNAvKNtpxJh8OhQwgQVfHKKnsCNXfLTbyztIUv8hWstNooG5aMNVZd+ixLAOvpWAhnhhJ4ZiIrFjsEXXlfbvvys0p9A8uNLq4zzHZlE5uVBnTTxmQiiudnx3Aml8RENICkz7Mbxi52GJaA9HcrNQlTZYbIRscQ6yalkFYnCoKZrCSlUiCqeQWgyERCUpxAcIKhqrx3giJClHG+CMjzcAJE5o9jT6cChG2pUmYGyEsEyAcIEFbeKvLJi44FVEwbd4o1vE9LHVokdXuS82J4lcWUMr/V4AdzE7yYjPjEYoeh8AwUTnh5P+qZgNRUn/ZqXUVY3CpU8dlaAau1tihDWLHNPBPajPg1E5mAFzPxoIy3yxOj0s60gxNoyAlyZQXwZtsFwEr4eCOP1WYHfZ9f2eU4zyO7y/cuCSIWc7YtINtCLIzzQ0np/+l4RBQGUl5iqWKwnsaK4D6ul5q4Uajg+mYRm7WW5AzQ1o9BxGwJH8m0kB9nMnGczaZwdmQIo9EIggJ3quWNAGITkBwPZgNIpf9WAeVmUwD2uXQC35ubEmJvlOHpQoC4AcK05LEkEPo2K/TvrWOxVEWpb6Ittl0eqdaNazam4mFcHs2KcoaqiVQw4BiVOAQIVQNUgBQezAA5CgHC3dpVgDyMABHqYadA6WgKEEWAqEpwgqf0uZ/PxPDyzAhOD8UxEtARE4KSLa8UWvTdLxuQde+9e1sC5K3T8s60YTkEiM8yxT4rpgPxgA8pzi+vjpZhodrto9DsoNVnfTYwGgnhci4tBAgDkwlKkxijakjITZIgFrBab+EPGwUhQEiGbHd66DlkPtUkDF1OaRYm42GcH8thLpvEZDyKVMAnldsuAdKEByULuFVtibXQTSquGm30e33EYGKeCjUhQFLIhsOPSYDsVYA8HgHSPEAB8gQEiN+HM2KRlAQVINMMQT/UAutPT4CknAwQRaRraBl4wAKr5hAgaQ9wlgTI/CzODCUlH4UKQM4fjkyC3eWugeV6C1e3i3h/ZR33qnVRu5Kc1m0vopoHWV3HyVQcz0yPipKQeVsRfYAAwZ+WADkd88m+cJAC5KgEyMUBAiTkhqA7+zrXDmZiHZgB4ipAvBqGSIA4IeinBggQrodKAQLk2z3cLjZFafHZRh4bjSYMr0fIYtpFKdWkOltyjz3IAivlECCy97kKEIcA+XSrAiFAak1w5w37NAyHvTg3lJAsn4VUHHFdqS7ccPaes8/dr7WxWCjj8/VNrFXraJiWEKfcO1WphgavRhJSl/6O+j2I+X2I+/2SvVFq92T8MC+KClTek7KdtIXw8FOByQJGyfZQ4860TMn+NG2Vc+SHgRgMIUAujGRxOpuRPSYTCkp7yD2TADFIgBi4Xqzg3eU1LJWrsteEdB2T0YjsY0OxCCJBEiAe9AwLtXYP2/U2VksN5JmvY1voOJZ+h2F+39BHqePb+hJb4JgA+RIb99v80buOfc6DgXM+JQHiFmIKocEDimXBb5gwC3k0F2+gubSI9soy7FoRIfTB+Dc4JIgb8qR8DvdbBg08jrhZB3ygMS0YPUPsVZ555hm8/MrL+LPv/hlmT8zKgisg4YD90be5377K9/60CBAqEn74gx/i1ddeFSUIw4/3vB6D0NixYjpcQ3LkJpUp8hQVSPvBvcF/dwFIF4R2rcAGgUlmNjD348033xQgm+Dy4Gs/mL2fTHCzP1544QX87Gc/k7lH5cHjANvu9x1KgDylebsD4Dse3RofbB31DEHba9ev43e//S3++Zf/jOvXrgmh6gbBf5VB1IMIXVE6eDyisog4uRecE7QIfO7Z50SxwzmxJ6PlEc4SgunQ17Xflyp/Kj/cH6o/SELQEumgMcjr4FhhADnDx5nBwWvgWHkcQprqEuazMAvkn//5n/Hee++J8uRxs0CoiOL3kyj/2c9+igsXBkLin9J4O/Ki8DV9I/uZhBfJMKpy2B8kQkhIDSrIDru9vQqQgwgQhfqxXtITisOfHkV6dgGTV56HPjaBPCsbpSqOldQPWrq5Iblf5bn75F2/a4HlEkB8cJXiE2h4cgLEyWrYT4DkUriQYwj64QqQt5c2QAVIod2FbRtIBQhExvHqzIRUvBKgYGaHqwIhKMGHfGZFLFXq+Hwjj7ulKraaHdT6fQGLab2Q8uuYikdwfjiNhXQCU4koUv6AWDPxQZ7Tl6AzLayWG228t8Gw1DLulGqotHvw2ZqEOrPKlCHol4aToALERzhefp+e+opAWaUX/UZZ1Ch3ShVstzsCjPBMS2CGQOeZ4SGcGkrKveVCfmlzdU9KXcPPoZUJA8GvbVfwxWYBhXoLHsvGaDSMC2NDODucxEImjuGQDwFWZRIE83h2PLzz7S4Wyw2prLxdLGOL4agm20SpPWkxQe/uTDCEsUgco/EoxhIRUWES4L5faeLqekGAGILd4gNOKwpRbTvn9wcGo5pBO0IIZoCwKt1RgLw4QgssJwNkT2guswxojwLcrzTw2b0tLBUrKLY7aPKcrnuFXOJ1kbjw0trO65W8BgLVJEAW0lHQI18B1SqrRqzETAuFnol7lSaurZewVK5hu9mSUHeCN7y+sBcYi4dxdiyLhaGUVNnSWsUv+SDEeRTAxawAWvR8ImG6ZdysNGTs9b06bFp8ON7s+6QgTg2/sumjqmTM58XpTAIvzozJGMjoHkQIaA2GTJuWBGsvlRu4tlbE/WIN5TYB855UBvu8GmJ+HZPJKC4Q6M4kMBYNIeH3yVhyPeKV8oLZGU28t5rH9XwZq7UGWt2ujP9ZWh2dmJQsGpKVKutHESAkm7q0WDFtrFTq+HR1C7e2S1it1VGnQt/rRTwQwEg0hBOpOM4OD2E6EUU24BcliXsO5vMdP+dPRoA443JXkfPwg4pyBVD9QyKSVcyszqey6NxQXHJbMn4qlhTxxOwT2sW0bI9kgdzYrgpRebNYwVarI2owUXbARsrvw0QsjPFkDKNpZa9b75tYrTZwbX0bm7WmjP1EIICFRBTnhxK4Mp7BdDyMqMfN+BGsUdYGF+C+VSThm8dKrSGfxzwbv5A3XkxEgmKVtzAyhPFkFMmALsHEinDkHXhFmbbaM3CtWMO79zZxt1gXYkYzaYFIAiSM12dHcCabRjYSQeSxFCD7CZBxyQDhtVEB4o7zHQVInYo7KkC2HAus/QqQgJMBcjQFyGfFCjabHVGqDZEAYaZL7ugEiGSAiAWWqwA5LAPkMAXIumSRHGqBNaAAORIBYlDtZSEJC2cySXx3fkassDJ+ryglaePnKgc5V0s9Q/aeD1fWsVwso9rpin1QQPMhHQxjOpHAbCaJBYa5x0JCeioCXlXg82x0NAusJ1eA5BwLrMcjQBooiwWWowCJR4XAdRUg+wkQ5io9XAFiI+IFMj6vECBvzI7jdEYpQPwS3K0IEJIx5Y6B+9U27hQquLaxhXyzBdvnleymOi3pDFvlIwmhCkSYheO1hNR0M0BIgHAeuOH1tFbc6vRxrdKGECAreazVWmKH6PMCCT9wKh3DGzPjcn25oI6IZJe52VQaWqaFcs/EWr2JxXxJrDs3a3UJM+fayzMIV6+g7kcmHEYuFsEwFUiRIGIBHV3DEqvFe5WGkNz5ThcdUQpDlJVJvx+5WAzJUBjhQACmYaJSb6LabqHR7aBjGjBVshbCVh/jkSDOjWRwJpfBqSGuISGxMBUyiXsBCRCS/IUyfr+8ivvlGkwLyEUjeGZ8RNavNM9GfqVapWqOAe2bLGbYqOJOqYH7rRYqhiEWZCrP7/h13AJP3gLHBMiTt+HxJ+xrgcEHI7eK3mVtncLNgScnJTvlAwjKZfSX76J59zaqt2/CLG0hQgJEbLBYt8cHOsVuPw4BYpu2LOKJZAIn506CgOwP/uIHOH36tKp09rqP2Xvsj4/79SvWAk+LADl96hR+8pOfSu7F5SuXJfj4jwXCHgegPUpzPq3PO+r9HPR9bGfaFNG65l//5V/x1ttvCai8tbW117rmAGuqwc8jiH750iW8MhC2TbUJq+kf5+WSE27/D6pQFJjvhVdX3siP1X5ucPfOQ7QNmyFxsrpoAuY3W03JPaGa4L3338fbb70FZhrw70zDGKhAfJw7+tO996D2EA7asTlh2zL7g321ML+AZ599FhcuXsCZ06cxOjq2Y4ml3v/w62abtGjJcv0afvU//yd+59hfUUFz2Mu9Pv7JLJo///M/F+upF198EZOTU9B175GVF25mC9Unv/71ryULhOD7YGbLUVqexM/wcE4UKX/5l38lNmFUqUTCkd1fPz6DH9qU7tpD4une8jI++PBD/OpXv5L1xCXCHjVPBwkQ+WcnAHonBF1VPwgBokdTCI/MInPyDEYvXIYnN4JNVp7BI5WSBDf2j91vFwHilprQR9kNQacl1F4FyNEssFwFiI6eU+cn1c+iAGEIuiIOjkKAUAFS6HTRNw2EdRsziQhemBjB2SGGhYeR8fsE6NvJTCBAa9sCPN4uVnC/UsNGwwG4bRtBjxeZgB/jsQjmhhLyJ32pw7R7dEOGJVDdRsm0cKtaxzsrm5JVsMEK7Z4pQbNjQoCk9xIgbhipozigcqPY6eNetYl7lTqWy8rOq0+CApqAkCPRMOazQ5hMxDAcDkiIKLMwlBJCkzD1OjTcq7fwyboKM2fuQaXdFQIkQ8uPVFQUIJdGM9ImMZIMToi7hKFrGuqGiXy7j9V6A8sFEiAN1I2eBLpz2Q54vYj5/BgKhTEeS2AkGpHwUq6tVGLQU/yT1QIWizVstbri+c/PVcVKj0eAsDJ9KhLCC8NpXBwicRNFNqwq0lUVrFJrUOGx3ezgbr6CzWoD1W4PLdNEX/cqRUy9KQCUZXvh02j/5cFUIoxL40M4nYlhRoBqr/JId8AhqSBmnkqri6VSHWuVOrYaTdS7HVi0KNJsAetH4lHMD2cxQfIjoAAmyUiR6/Ogbar8D5JiVOQQOL7f6UtQPQkQVfGrAlzd8OrBxVCFzSsSLKnZ4lX//NQoTmeTkp9BcJj5h6JeIWFA5YZpI9/o4C7t1CoNFJttNHs9sSPxezUkgn6MJaKYz2UwFo+IjQ0tTRxjO/kcqnk2e33cKNbw3v1N3CaR0u2hbxhCgJAYfGFyWAiQk4mIhNeqNBOSICrBghXGVCssFcq4X65ihdXFvR58uo54KIDRWETabTrFavKgkDmsGFbPZUrhTxCuvqMAuS+WR0WDGRYSRidE4PlMApezKTwv4zokqhi2LJ8P2R4NCbV/uAWWoh7U62gEiKpylq2bzgMM+vWSaPTjXCaGc5k4zpFcCgcEJFYZM5YE0ffhQbVnYaPewXKljsVCBZuttqjPuD+FNE3m61Q8hvFEFCPJKHx+P5jpQKLv07Ut3C7WQfsbqhfHAroAry9MZjGXjspYDnvdO2LmnSZkZKlnYrXexM2topBZ1V4fhsXqa4ZC+yQnYCIZwzhBxHAAfg8DjEnwOMQgvEIKLtZb0g8fEnCttmDaHskkidsGFpJhvDY7gtM5RYBEff6dOcWn7gcssCpOCDo7S3uQACFwOxiCzj4iAVLo9rFYb+OzQtmxwHIUIJbtWGB5MSEh6Cm8evJwAoQ5NcwAYfaSIkDasJjdFCABQoA8ieceGYKuFCB7CRBa17kESBKX94SgP4wAGcwA8UIXCywnBP1AC6yHKEAc66G4bWIhGRfC8lwuLSqhqM8jBIhYVzlzlXvZZqMlSq+1ShVVsZi1EPD4kA5FMJFKyboxGg8hEdRFBcl1kCQLXxwHhxMg+0PQU4daYBX6Nm7S4oiZNaUaCuZgCDrzXk0oAsSPC44ChMq7wQyQgxUgDZR7ygKLe/nJeFTWL0WARGSNpUWUUk5ByImHESCcFxEPkNY9QtR99wQJkAQSfmVVpchg9VmNvontZl8sqpaLJVQ6XWEpeAbZbvd3fgjWkwAJP4IAkWt0CJCrFWaAkADZwkqthS6tJz1qLtEW75WxnCjESI6mAz41p11bUhuiECx3elirNbFeq2OjUkOl05H/Tqssrh9hvx/ZSFQIkJFUBMmIHyGfF23DxHqji9ulGj7dLOBelW1sQrNI4GgYj6lzy0g8hkggKIV+hWodpWaG1dmcAAAgAElEQVQLlXYbTSk4YUEIx7mBXCiA+aEkTmYSmEnFkSGm5owvFhOUWWTRbOP6dgkf3FtFvtZEwOvHbCaFV2cnlAWl3yP7nKwVvD8b2Gp0cXOzhmvbVXzBed6hNaSTwXKUB7nj9xy3wCNa4JgAOR4iT70F9hIgAx/vFiS6h1bnTz5IcMH01mrQNtbRvnsb29e/QD+/jpDZlqA3xjupeCbHf9HZ9NRjy4PExU7FuGMaSGCT4CuBLILezAJh9T/teIIhCskfDfA99YY6/sDHaoGnRYDQbuen+wiQx7qQL/HNjwIGv8Sv3vloVmgz64OWNX/3d38nlkKrq6uocX46JIPMr0MIEJIS/DnpANqvvvYannv2WYxPTPxRVkKudRevi/kSgyAqq+yCwaD8uKHqD23DQXXPvmB19SCtSBBWjFbKFdxfuY/PP/9cwHRWsC/fu4dKuQzLUTO468xOJeyfooOe4DsOslmjFRrbj4qL8fFxnD93DuyzC+cvYGpqStbIR4aSS8V/G4ViAR99+BH+xy/+h4Reb2xuylg67DXYVwxnpwqF4eM/+OEPcfbMGYRDYenXo2Q0uesDxyozW6heIhFy+/ZtIfTc/JuDrmXwOkSREovj4qWLolyiIoXkTCqV2vnVr8I8fYJh8KX96qAqbGtzc5c4fPttUeO4KqDD2m93HrnAq0OFaOrBX1Ve02JGnQMM2wN/Movk1Bmk584ge+ocrEwWectGXR44nYqxh1hlfmmN8Z/+we6BS4F+ci5zCBB6VwdtG3H0lQXWLDNAEjsWWO5Zi6Yt9MBfaQ9mgDTQ0rxCgLAOULdMhB0C5MoAATLM7Az5Puk5tGjfYAI3SnW8fXdDrCW2O110TQMBApHhAM6lEqD3+bnhNMaiYbFt4sO/gKuOPUXDNKVql+BupddDR/ykWfXqQVzXpTKetjxRXRdQQ3e8vaVylpWdBNjbHXxBL/qVDQFaayZU5awQIEFcyqal0vSiBMcGVSj7zt6hbJc6liXV8bwG5jY0+z0YErQNhLw64n6f2EHE/H6EaDsoeCHVTACzLqiCKDELo1yTsGcCSFQZNFkFbNmIeplR4MFCOobnp0dxKpXAsI/KGIaEqypPsQezIBkevBZWANf7PTQNB6QALTQ8YmsT44/OsG8dQRp5M1hVg6gPrpdppVLD51tlrDXaAiQR+NUc4vHBobxXAUKLOhW06gKIJEASOJ1NYDhChYUCiRRpSeLGI1XolU4PjZ6Bjmmha9sKwGo08eF6XipUWz1i5pqEtmfCAckFYIXthWEGSAdBSppgsEsEELhqmyZqvb5YD9W6PXT6VJCrzJAA7UACfqRCKuyZtjL872qMkvTxotIzxD7rZqGCj9fyuF1rYssiWeVB37EgokKA93vwsqIIEAa1h2xLAPWz2bRUcp8dJsAeRNAJpyVhwD6k8LTdN+Wa+VPv9tFxzhhUgER0KjD8alyTQKHvvDsvaH+lach3e7hVbeDqdhmfrhewWqWih7eusllkfg0lxWOemSQj0aCA4ELkOM9VDOvuGBbqbL+OGte8Dq9HQ8inIxHwIU6bKL8PISq0nEByEijueHQJkOtigbWiCJC+LWMUBEJDJBweTYA8KgRdXbOzTzhj6/AqDdVTSu2vrpU+9T6viZRfw3RIx9l0HC+M02ItirjXI1keppjTyLvRtzS0xdLKwHa7K+OEqiP2X8DrQdynIxvwIeHTEWaRj4drno0tWveVG7gugcpVVBptxGBhNh7CCxNZnMnGMUmAOqA7faFIagKZXcsjBAT7odLty9pABQiB7LDulf6I8cfvQ0DnVToAOSvZbU0C0NcbHfwhXxQl043tGgotQs0eBEnQ2YYoQF6bHR0gQEiMqfm9NwS9ijdpWecQIAQ3OWv2hqCrynWXAFGquUECpAWGoCsFSFNZNlk2fBKCTgLEVYCM4WQmhrAQbHsBbmYguCHon207BIhtC2EuFli51CMJkHdXi0KA3KnWnQwQFk8pHGIyHMRztMcTC8UURqIEdBXy8GAI+pooWtZ2QtBJgNjwWz3MxsN4fXpMMkBox5V2LLBcAqNpAKWuykb4v0trYmFIEtOmMscyMRsL48XJESFAZlNRJIM+eAgsOxlC7BsGWTcMtR/KWtftSXv6vV6EfX5RG0X9tEHyCsCs5rqaqbKn2l7Jm9kwTHxWqOI3i24IOt8JBE0TM9EQXhhzFSARyQBhQYFLaO/JAFlaEQJ226TKjzoTZrayXU2VhxXzCQHyzOSI2LUxl0tRypqoLnhGWKKCbSWPL7bLuFtryj7PL5MMkBhD0FN4eTInBRMPJUBIcFWa2O4YQmDyfnhiEWLay2yuOL53YkIygFKisGHpwu5ZoytKBK6FhhQlcL/nosv8ivuNLu6UlT0WCWMS4TsESCaON+amcXooCVcBIs+WOxZYVIC0hAChdeVKrY2u7Om0njIwFvThEtV+HH8jGYzGwmI/KPuUeuyGadmyZ9ZNA/W+2udahoGeZctewgYLetV6TfUgx0DAp8LJOywA6VtYrrXwab4kGVz3y3UegDAVCUpW1KXxnBDdIV6XbaPp7KUkgRrcmwwLtuSDQMYlVZXZSBBUOYVZlMiMTI5PjxfMqrlVqeHqVgGfrqxLvkc2Fsfp3BBenh7FiVREcpdIzIm9m6gRPWIPd7/SxtVCDb9fK+B+nUoZnh+OX8ct8HRa4JgAeTrtePwp+1rgcBJEPW3sVO6Inzf9Ty3orSZ8xW207y1h6/NP0d1YQaDTgM9glKlyNnTlb24Y0lEIENcr1u/zi/3O2XNn8cMf/hDPPPsMxifGxX7lKBXOx538n9sCxwTIl9/+cthpNkXt8fvf/17Czz/88ANUqzUhHvZ797tECMEU9+8IWHOe0dKI2R+vMPuDAHI6LcTIUcBjfi7BUn4nAXRaG/GnWCzK9blB2lQvML+ExCb/ZPU+wfxDAXtZeFhhd3jCS7fTRbVWxb3le6J8+fiTj0VJQABXQuB5IHcfvfepSL78Hnqyb3ABm4MIG5JJbM/Z2Vm88PzzYll28dIlCSlPJBJimXWoysa2pW02NjbVuPm7vxUSgoHXD8vgGBwL7Duqsai4+Nl/+S+iRhnO5RCNRHdwjYeNHRd8L5VKuHPnjlhw/dM//ZMQVxwzJNCOQsRQEch7PXX6lOwTJGRcqzz3/o8yhp+sp75+v71jI+fMXao/mJvz/vvvCxGyubW1o7Q7CgHiniFc4F7qsx3gUREgtKvxIjg0htypK0idPIvo9AkY8SSKliV++LTGkSyEbyUB4pRUO3XPKq9BVX4KAeJUACsAbJcAiTMk1UkfIHDgEiAEen57d1XCkfcQILatFCAhHxQBkhxQgKgTGv+/bWsoOQTIb++si+Ih3+1K5T+rH2lfNRMK4HQqgctjQ8qeSCxdlFWP63ygKj1tqXZs0ZeaAdcE0TQg5PEKaUKA2AW2Jc+CeQsEmU0L660OrlVq+KJQFsspVhR3BaiBZFiMh4K4lNslQEYjQamgFwB/hwRRCgmDFjkWwV0TPcmEEsM1UV0EPF4BRlW2hFsjz2pyZaFVlMrIDm4UCYRsYqnWRA3K2or3wwBwevRPx0O4Mj4sXvAnYlEMBfyiApGgUbfy3iZgaqvQZdtC16JXt2p7kgdBuR6PZGrIfTCwXYgYDYW+iVu1noS5f7CyJaoWWkAR+lUEyEGvQQKE40qZ0/KcPhr042IqhgsE20fSYpHBbBYB2zlvpT+ozqIahFkXju0I+wc2lmsNAUgJzGzWOmj0LFFx0ZqH1aZz6RieGctgPhlBzudFTIB4Z4rvVPCqfiE5RsBY0oI0QGd/eDyKQBCBizM+SQbZzHvQsNnsYnG7gluFCm4Uy1htd1HWaM1FSz21kAwSIActLSp4nsp2E2m/juloGKcILI1lBLhL6cqqyF2aaBVEGx+Obblu05K+ZOszqkP6zlFbcDa40D/BIAbZ1y0L9xstfLZdkiyRpWINxVZ/B/gjMSXZJ9EQzrICe2IE00lmkhB0c42Fd8kBrhIEAJtUA1m2BP2SSAzqbD/1fmWaMhCe64xFpeAArhdq+HcSINtVFAxrlwAJ+kRtcZlAtaNsogJElDycp44CRBEg6zIuF5s9Ae3oa68Mt1xSd5AAca7nwMXeIUDk7xQMzEmpeUxEPCaGvBbmEmE8PzGCU+kERkhc+rzwaIaj9lHfKnuOEI5ce9Q9sa04rkgqSsaPzDFa3AFtZgkwp6dOIK+OD9ZKKuPH6Iql3flcQgDYBSEKg2JzxPYlUMsXFUkk+WkH17UsdJ3cOY4B9offGftq/KuJze8VMNm0UO2ZSuG1kcfNYg2rjS7qPc4FD8KwkQQJkIgQ4GdyaeQiKgNEZWypinUSMOsSgl7BW0sbAiq3bK9YxXFBJPCb0W2cT8fwfQLKjqUQyWeXAOHnbDNfpk4CpIzfr23hHivfnZJ7ZialPF5MBgOS3fTqyTGcSO8SIHItToU/1+vPqADZrsiPWGAxc4kKkHhU9h8qQKYJkA8oxDiuuK4xJ0gIkO2KkN/FbtfJcoEo1SbCATyXTe0SIJGAkBpKich1wkbDtLFYquPNZVpglbHW7KFGxopq9MMIkIC+Q5ryc8TCqmuKAvH/LK0LAcLPpWV3yDKEOCVhyWyWc8ztiYZEtSRqRkd5xLMN+5pqQq4XhhMuTcs6ZjhwjJAodS37+M9KoeYUllABYgKbQoBU8O+3VyRYvcHCEaolTAPTQoDkZE+n/SBzREgUuYo5ZkgU+pZSgDgESNHS0LBcAoTrpasAYQZIHFcGCBDuj3zxPnhGWK628D5D0HcIkL5s/qmgDyd2CJDsjgLELZDg+HAzQN5f28Zn+TIWKy0hQFT6jiKAApqFqGZjIRnFG3LuSWIkzHB4r7OmqbYhGM+9ifO9x8wm/jcPLZ1MrDT7uFms4+PVbaxW6ugZpux9tMA6RQusuakdAoRKPZdY4TXmxQKrhU+3yqIwvF8nAaLLvsh2SusaZoI+nE7HcHE8J6oKqkB4DiLxyb4ky8ECBe7fzD/rUZ1oWbLnK58UrtOakDrMEHH3R+75JECqFrDc4DWUxMJzuViVcXUmncB5ql9HM6IEIfHCa5czjmGKGpBEfbfPsw6LB0iMe5FktoyP36XWcZ5feI5pwIOVZhuf5Uu4kS9gcasAy7QxnUrj/PAQXpoikRVGwIluZ8vLHggvyj1L5tUXhSrevp/H3YqyEDwmQL5+z4Zf1Ss+JkC+qj3zNb+uwcemPY9QTriie0blWu4qQPReG75mFZ2Ve9j+/DO0V+5Br5egd1uSA8L3Sf3CwIPfzmfvewpRwKyqLJAlnN/DBx+/T0Jtv/e974nFCUEugqf0/HfP81/zpv/GXv6XSYAcgo/96dvyP9Hf0gUwSTIsLi6K6uEf/uHvRQFBEJuH6/3A5X6rLf49QXQC2Zxff/VXfyXqj3QmIwqsQcujgxp3R1HhEDHM32D2CK+Blfxra2sCqpMcIUhNYJ6qhTNnzmB+bh4zszMyn/ldDPF+4LWPABnMFtkPoH/80ccqxPvaVRSLBQH4+/29SoKjWo3tv45HtePjDjz38/7Y6xFQlA9Muo5YLAaqMajAeO3114UIYSYGQ9NJLPF9g+3G3+W/s302NxUBQuUQQ9AfRYAM3ieJM5JXZ8+exY9+/GO8+sor0q/sz/3E2aEA+kD2BAmYX/ziFwLA87qOqkThZ9NWjWOJNnm05CIJQiLoqNfxuP33TXi/O39cKzJaXv3bv/0bPvrwQ8mFqVSrj7zNwcKIwX+mFYkiQFhhz4pCVa3d1fwIj81g8pnXkDhxGkjn0AuG0SBA7oQmym/uW+B3iMBd75RHXtvX8Q0Mdd7J/3AsXeTxWPMqAgSuBcqoKEAmQn4J3tQ00/HC9qDUB1YcAOx3d9fEpqmlKQssU9OhW7ZSgOwQICkB9gjoeZygan4nbQ0qJgQ4cAmQrX4fdZIYtFLxash5CdKGcW4oDYaTnkhGMBTyC4nAI5oCXZQ6gQ/CBP35IK4AZynQlAdwBl4LuOxRFmj06q8btoAhrPr9ZCuPW6UK1htt1HqWZMUQIgmaFsbDQTBoleoPVwHyAAHihoSLZzhBK0WqE8SWa5E1hD+sulRAoEuaU+VQsW3ca7TxxVZBAOu7zKvo9NH26AKy8zOYjRe0DWQDOmbjUSxkkjg3osK00/QWp2WOC4Y5303QhtfAa1KnZVX1TqCC0LFci3P4lkpLseQwcKPSljB3WvXQSosWVbwOVXD04OnogQInTSkJdI3h716cCAWlEvyZiWHMxCMSak+bIGU1RUTO8Vt32tEFPghgbXZ6uF5xMlE2imI71GH/ELT1eDERVRkt59IxnE6FBUgmIcS+33mucNvBCbNWWhlFoikojGPGvS+PEKVUAa11bNwtqcyG5XINW50OyqaJusa8FqVDF1JpQAFy4NnRea5hm9Amim3CcPizWYKICQHvMiESWU4FtNOP7DsZ3864VvyCIms4/l3wn//dBfxoGbbS6oif+6ebVM7UUe1YaBsEFXlvnCAmwl4bOV3DQjqOl6YncCqTRM6vI6YTeNslNFTf0tuegKoa17xrDzMd5DnJhulkEWgkJGRsqXHF33UJEFaC/+bWCr5g6LZJmy9WrxvIBX04n4nhMoHq0SFM0gLLdhQtYoFliwXW3UoN7+0QIAbKfTWv5LscYE6dQ3iN0rvOEn3wmHWfBiF+9xx/JO5ojdZH2O5iLOwX+z2Gu9PLnsqviGaJekZBmIrsoUqGFdhce0gSysgi8KeR/KBfv3ovAXeS8OvtHm6W67heqOPaZh1b9SZMo4eITlWOVwi9i2M5zKbiyIb8Ym9GIJ77nDzvOqCfGheqAlxa2lkP1VhWg5vzld/LHB2qVFy7rmv5ItbqbVRNTcBcXmOIfv+2gblUFK+cGBcCRBE/PiFJpWJdAyqGiTVn/X97aV0IkDoUAcLvjmpATrdxMR3H/zc7htNDCcR0RdjtrNc7FliKAHl3bQtL9aZkD1DUEKTln8cjBAgtsF4+MYZZIUCUxRE/xx3vVICwev7TbfWz2djNADmdCAux9sJkTtZJKgy4Lkg1ukaAHbhLAmStiM+pAKnVUeKzjUDGEMJSFCBDKfmc88zOiARlj5PR5aHFm42GZeM2lYxLJEBogdVFtW/Bpt0iQXazhxPxMF6bHsfFEaUAIcEvShLi1xqzHGwhwa86BAiVkQ0qEWkJZltI+DSMh/1CKL08MYKTqZi0K0FplQXC/5EcplWbGpe24Wg8OBa4xnoUscrnJdnfHEJeQHTnbEDSZbPvECB3VmTtrTn5hzGjL3aDz41lcD6XwlwmJusWC1ZVYakXDUvDtkECpILf3bmPW6UaSpYXLYvrpSos2CVAvLggBMioUoBQhaW2RhlPzNS4V23hAypA8hXcrbdQ7vZlXCeDflHFMOT+5aldAkTWfWd8cOwzBP3d1Tw+zVdws9pEoWPKWZGdp7AmE0G7j+lYCC+OU9mSkjnAc4ZStqhCEWlfkvPO/JPzhtgs2qgYwHKljT+sFnGnwKwpNadjuoWFoThen5uUdYR2h1REcK9x5xMJkOvlNv6QL+H91XWxwOx5XAKEdnrMj7IxEQ3idDaFhUwKJ9MJ5MIBhKA5hQRK6eUWAlOc4hb1yVIghYbqLMS5zvXL/f6WDbEkXK418elGXuxEGfBOZeQzo8M4P5TCQjIi+U7sG5nDJFxsS+z31JlLkUQcAzxbUF1Eol7pbDguFLG23rdwq9LAxxvb8j3b9aaMwblUEhdzabw4kZF+4Bqr1jtb2ULamthyrTY7+GK7pgiQqiJMlYno8eu4BZ68BY4JkCdvw+NPOKAF9teNqX8fqMTcQSDUYY6hbT6zB3+3ge7GKopXr6J1bwlWYRPeZg1+EVPSPmD3kDv4ELZnTdyx5nHpD0WAyKHZo2FiYkI85pkF8tzzz4kKZKdi/Hht/cqO52MC5MvtGtf6iSQDwWtWb//61/9biAceoHkIOgpwT6CcGRK0UfrpT3+Kc+fOCbA9SEg8DMDmd7Fan6D1tWvXpIKfCgySMi6QzcMeFQtUDYyNjeHUwimcO38Oly9fxtzc3J4Q7z2t5lbwygFut5KK7yHJQ5svKj0InhM4p4rg/r17YonF+9+RrjnrxFEJh/0Exf77F5CDD08OwbAfaOfYd0PG3QyUwe9+GgSI204E7UhGTExOConl/lDFQ8KJfXmQEoQqC+Z9MHxcKYc+FNVOp0PI72gvfu7MzC7xwCBy/juvh23ivh6mwGAWSbvVwhdXr+Jf/uVfhMi7fv06SKYd9jro80jiXblyBa+99hp+8IMfgNZ5HHPso6Ncx9Hu+Bv0LgFnbOnvSrUi8/aXv/ylqD9IqjKk/lGv/QSI8zjqKBdcAoSgIR/u/ej5I4hOzWPmxTcQmZ5HJxhFx+cXEI0VhXyYUgSIegB0XeO/XQSIanWBSwj6STuQAAHimqoApgUKQ3ldAoSAqfK+ZyYDLbD6uLpdxTt3V3G30kBb86DHmkchQCyEzB4mQ35cYfbDcBLnpaKZijG3R1XIctUEFot1/E4UIFVs9vuoWqaAUwQy4howEvDjRDSCuWQU8+mYBD7T/ifso4pBPXC7C/FOFpxDZKlMBgIXjOmEhGYS9KrSz7vdx0q9gzvlGq4VilhlPkTfQkfUEASulOXHeDggBMiFfQSI7hw45Q+N9mu2KC348knlr3NdO9aKu6CkqihVwHalb2Ct3cXtSg2fbWwLSFmgFZRkTPgEjGez0UaC+SqsKmcw81Q8itPDGQmhnmCWRMAnYILr+a/G9H5lo0OCOOCt2MYRnGV1v2FKpgDDnVkpe7tclxD17VYHzDiRkqNHECC7BUiONZ1mIeYBRn1enExEcWl0GHPpOEZCASR0XbIvpNLfYSHk8x0Ely3JSuZtBt03u7hWqOCj+5tYrjTRtBX5wD5I+30yPk6lIrg4FBUAPeaMDwIxBKKdGn9nvu9mCLkgEbdy/ohNkGN1stXuY7HWk9DVu3kVJt+wTbRYee4hgLoLvvA6XAuswwgQ95GHAG4EFoYDPiGy5pIxAb3HYmEkAz5lT+OAVbszVT0v7dbDKMBSiAkhP2xV4c+x1OzgdlUF2i4WS5Kt0je9Aj4qz3SCSgZ8mokYDEzHIrg8SkVRGifiEeQCtGhTQPMOicBHJn4lVSgOucCx26PqgdlonY6Ab+FgCCHaYXH8OxdLAoQZIFQc/N9bqwJg5Q2CxnsJEFbqPzua2SFAyK0oAsVGE8ymYZbJhihIFpsGyj2XAHGe5Rwlr4z6ByrhDiJBOK/43x0CRMA2wml9+KwOkn4Nk9EwTjLkPZfBTDyKHC2/2D9ipeeEvcsC4HyhqzgSkokEnyIsOKYahoVCr4/VRlts7u6WW7hf7qDU7qJn9aViPOY1MR4NCflAkJOgMEkQqvCooNghvQb6xtXUqZIARQC7QC1BZNooMW9jpd4S0HGpVMUqPfw7fXQ1BV2T4CABwqwJgr8vOwQIbdJoI+gSIMzuYB7OKtf/QgW/W9rA7UoDddsrc1UIEA8w7IUQIH9+YkyyTRi2zTbjS9Y9hwAZVIAw54cV/+z0oOkSIEGxinvJIUDccclPUusDZLzvVYDsZoCcjoclu0kIkEREsmW43rAAQhQgNrBca+P3JEC2K7jLdun2HGJTKbYmwkE8wyr4LAmQxA4BIjZ7XAdY2W7ZuFOu43fLG7iar2Cl0ZE9hgQIbcj8Zl9Iztemx3BhOIPpREjWLZcA4brH+esSIL9ZWhdryKZJhZHa1YIeGwndwsl4GC+O5XAqnRTburhfZXlIfo+m9h/VjGQ7vEKEkLzu2JZYIbb6fXSY4yM2gkrho9Yv9YskJrcOIEA4qOKmgdlIEM+MZ3AulxRVDhUgKgOJpIsXTRIgpiVE/u/u3hdlTMX0KALEJgGilA25gIbTcR/OZ+O4PD6MiURUwH4pUxMFo8qGul9t4aOVbSFOaYFVEgLEI3ZOVLBRifIKCZBkRAgU9zSuLMH2EiDc1wpdE7amy/zk+cBrm9DtHoapREvHRWXDPqLigUUFBPI1x3JVPSI6666oVBh8ziwyD1ZqHXy2WsatfEXmV6ffQVS3MT8Ux2vzk1gQCyxdQtBdRRXnAQmQm+W22E+9t7qGe/WmZEuRAuC8U/9kivp1Kh7GyWRcyJRJZpoF/YjqXgRo1+asOS4B6h611Ja94+soa6q7JtGurNTrY6PVxb1qHbcKJckWYs5KIhjAhWE1zk7GQsgF/aIc5TxWij/ntDW4tO6su66iSKlRqJDLd0zcaXZxo9IQspGh7c1eX67/ZDwiZ8QXxofEKo5riFjdOcQ+5xjPREvVhuwf76+XcL/WcSywjkG6Rz1HHf/90VrgmAA5Wjsdv+uPbIFdIsStoHnwg1wCRLf68BttGNubqC7eRGPpDtory0CtJIc1yj/d6iT1qDfwGlwTBwkQp8rLrXrjb7Ci+PTZ0wLsffe735VgdAHYRJJ+vLj+kV39pf/al0qAfNv7XXxFTQn3JuHx7//+75Kh8MEH74vqYn+h9EHKD/e/MTfiO6+/ju985zv4zhtviKWSC+wfZZAQQKVy4OrVq6qC/KOPpIK8UCgIuMoKc75cxQLtthLxBObm56RSn/OalkUEsF0iYY9iwZGPuwuIZStyQZQvt27h408+wVtvvSXfv7mxgXqjoaprDqgWd4fNYYXk+xUvB32OKNN8PlG08F745yDQ7obS897r9bq0gSKkVFWrwBbOhRyVkHlYPygFhAeRaFSUIFRhUAVBMmBhfl7WT7VequoudQEQgJuEB4mjv/mbv5E/2WetFiGko7/4nSTNSH78xV/8hShCqCqSLBAX6HzIfHXba3lpCW//9rfSl2+++aaMoZ31/YD8F/UctrurkOzhWH755Zfxl3/5l3L/VMewbx6lZDr63X6z3sn2q9fqEjz/0ccf4W6yHvcAACAASURBVF//9V9lHnEMcG151P76IAGihthOdoVNUxA+9HqgBcJALIP47ClMPf86guMzqHp8aGteCV0VywIBqAga7idA1Dc9jfnytehBZ81j1bM4zNusVgbiHgvz6ShenRnF+WwSk0FdwDepxJMHfg1lw8Ja28TV7QrevbuGpXIdbak0ZnW5Di/z1cyeWIdcHslICO25bAw5EiADjeMSIHdKdbxzZ0MRIL0+KpYl4DKnNFUpCY+GrO7FSNAn9kkM+Z3MJDEaC0lYcES8zNVrhwBRnen8N6WA4PexEpr+6Ou1FlYqDDOtyT/naXPYNwTEI7BOGJTVnwGLBAiDWpX6gx7wY5GQ5KUQnJDqXcdarWUaKLe78u8ED4I+evirq3IJDzX21FgUoN2ysVFv4tpWQcgGBpDyQb9jOe3pUbC6jHGpnLXhJxgGiK9+LhLEVCKKhWxKACQGH8ckDJz2Uwe/XMhXgQuO9UrPwFajjVXa4lQbWGm0RXlR7vUFEOP7lMnJwefhPcVHsv4rX3kSXiHNQgIWxhiOmk5hPpOS6x2JhBARwEvpMRxc3fkKZX0h4eh9A3ebXbHA+oxZAZWmqDMYni5VzKwG1iB5NfPxEGZSMYylk8jGQkjSMo02TQ7w6RIhbq/wOwnkkxwVSzSSY+2e2BLdKzdwo9RQlfIdlcVCOzGSc8xsMT1umygInYqjw54WdvpfxC7KzowqGI7r0VAAU9EwJhMxTA4lMRwNIeVXgPegUkjV17pt6xA2rJImQWDZKLS7MqaXyjUslqtYa7RQ7jAnwoJpKYgSXpJYXAdJhxiiKKIl10QsgoV0EheHaUHCEG7VbnuwLaeTpfJZA1p9A6VWRwJxt4olUYNM5LIYTsSR8vsQ1BUUyXZl/pIiQNZwNa8IEFpGMQMkG1IWWBdzCTwzmhZFD9ciZTGkQMwWrdCqDbFkIxC6WO9KRbBSgDwZASKfIApCGwYBZGmbvhq3OjAc9Av5MZtM4GQ6idFoWMBX+uG7/b7T9wMECOe5KN1MWwLTt5ptLJeqoshh3sVWq4dqj9ZUBHtlZYBfM5HQPfKd7BN+3xRDzeMhpEJ+GRO0shFbGfl4h8J31yGnKp3KEIamU+VGS6g7xaoQqwRmC+0Omn3m7ChFELuVa0vQsdijsuAlIUBSMjbjPgXESr4QCZC+iVXa9hSq+P3ShhDgJEDox881lyqNrK7hPDMVZsdwKhMXVZFLgKh9RIWg36m3xHrwQ85rUYCodTtgKgusiUBQyCBez0wmtpPxwHZ3CRAStp/nq2LJxZ9BC6wFyQBJ4rmpLKZcBYhDwEimigDkbby/WpL9bIkZIJ2uY23HsG5m9igLRGZNnM0lxB7JrYTn5faoULJI0DXw3r1NXCO4W2spAsTjlTXQa/aFgHltZhwXmAHC/vT7nMwdtW8JAdIzcJXZG0vruEUCxCBpoPqaarqgZmA46MV8gsUACcznhhRxqmsCrLtWeO45R9RJTp5GRfa9BgqNBurNFiJ0vxjJIRdTxINrPcXr2OqZkon1f26v4ka5JhZYXIviloWZWAjPjA/hbC6J2WQYmSAJEHWNXGPEAsu0xcrxnTsrWCzVRGnUMqkiUwQIlbvZoBdnkiS4Erg4tmuxJMSrY4PI8cBQ8I/Wiriar+JOpSEEFb8nHvBhUgiQxAMEiKzrzjjjXHt/ZVtAd6oGaDNmaUphIS0veVSGqCxG/R4hpK+Mj+IE95CIX6yc2Id7cX5lvSR7lAXULF5nG5+vl7G4XcVKpYZOv4uoD5jLJvDa3CTmM0nJEhICxGkvfkah08dipY3P8yV8sLqOFRIgHhKTnHeOVkOzEPIyrF2TtWEqGsFMMo7ZoZTsFxLaTgWoq/J0VGCyPg1YvgoxKsHimljZbbW6uF9t4k6RxEcd2+2OFEHQyi/s0zEeiYr16Fw6iYl4BEMRni90BDTAT9LFLSLa2fgcK0yqjKjisSH5W1vNjihMrpfqorhaafVR6Zli08Vcn9GgjtPpOF6cyImtWpoZLLo6F4jSywY2Gy1c2yrh+nYV14oN5NvK0lGdS45fxy3w5C1wTIA8eRsef8JDWkA9kqqtxD3A7X+7OKvyAZMEiNWBVS6gdX9ZCJDqnZswi3lEbEOYcfUgc8DrQALElbnvyv4JeDDzg6oPZoDQ452ZIAKw+X2PBGiOO/s/rwWOCZAvse15eDH6AmJ/8cUX+Md//EepnL9165YQA49SfvDvXULi9OnT+NGPfiSguUtEPAr4dO+M85PkB4OsaaX093//9xLGXqlUDlQSuEoEfjetsEh+sGL/+9//vihBCJqTfNlvdeUuJISqmOlRb9Rx9+5dUS+8/957+ODDD7GysiJKFJINh72OQoC410gFDMkN/lBF4RIdQf57KCRrEH9cEoRZFFK1TT9w9k2rLdkkbhA8FSvuD0kR94cE0WGEzVFHkEuC6FSCTExILgfb9sUXXhALQZID/kBASBjTUIqdWr0mKgsSVhw/7DcSIkep/B+8LpIMo6Oj8n3MkKEFF0kRtsuRiAeHrGLmBFUIJPKoBKElE0F4IY6OQICwjxh8znv/+c9/LqpBXgf76EjXcdTG/oa8T+aYDWwXtqWtSYD95je/GVCQESB9+MPL4N6+C7I6aq1d93b5Jz2SQHBkEsmTZzB66Xl4c+MoWRoo8ZfsD6cycpcAcU1admHzbwcB4ijdxPJFAakESgjqxDyWeDA/O57FfCqO0YBPqneVuYYCzGu0yOiaYvnxycqWVAzSOknZ63jhsWwETQMjIT/OMPg6ExNVSTok5haOZSmBUQ0NkxYXTXyysi0VtAS7a5atwqWZ3WFbAsxFac/l0QSsHY6FBSgm8MMH5yQBfwZtsiJbqozVmFJYmg2DhAotFE0LFdNEvt3BWqWJ9UoTG5UGyu2+5CaInYKm7I94rwRpApaxQ4BQATJIgLgKEKkm1jSUOh3cK1XFGzsWDCAsQcQ6vGK07jzM27xvlenQNAzUWLFfa+LWVgErFVYfK8KBChT+sNJVWXWoKm0x7mAGg0WwlMHHEBJkNp3EeDKC4WhQrEEizCBw2kQq8Z1ppgQxtgSWUrFC/+8KgZBODxu1JtaKNWzVWSXbQ92w0NUY9O2CGupDDpqxe8/guwoLAkc+mOJhzwDY0XAY08k4FrIZjMUiQuIwF4XWScqyZ9c6jBkHBOO2e33cb3UlDPduoYKtRldANo4fvqiM8ZsGkl5gLOiXANbxdBLD8QiyYT8Sflbdut7nqopeCAkBg9ycFKWgkIDpZhsb5boiyKpNlJzQXAIxbDMC22InI32q+nan2vaQtdslQEgcsDW5k5Pci9q2hD3TXmQkFlHEXjyMXNArwLN49lPp6Fg8uWInGdeiOFJKCqqICPzeL9ewQgKr3hDyg6HSrKS2HImNJmH3yuqJjvy6bYjag6qGiVgU57JDmE3EZO7G/T4JT6Z1mzufaHUi/u+WhWqni616A/lKDfliCTptIkeGMZ5MIBsKCoDG3yTY3YQmnu3vLm9isdRAySBArwiQTFDHfCqGU5kYzg7FBWCWIHsXdJesBlvs6T7fLOJWuYFlWgz1jKdEgEiHCgHSp9WNxs81xWbZL8CoJv0zHo1iNp3CeDyKNK2hSPLQh1+8+l0iRo0pIcq47lgWGn0Tpa6BzXpL1gfOM9pRUW3Wc7IzZEyJ84Ep5GWEhXlBPyYTcUwmI5hIhAR8jPp0hHSvkCC6YzfmFvNxPBMa5pgggFmXMGwD6/U27harWK83UWp3JBxZ6EkZ/4oAYVvTdobKpCnaRk0N42Q6LiHuUS/XH3V97MuqaWGza+B2uYFP17YF+GVYNclxjkuOp5SuiWLvpfFhqcwnSc0QeXceCJHeM3C/2cbtsgpE3mwy1FipjJgBEvd4kPMHMMcMqKkRjFPBQcJU7PUcQoYZCu0ebhUbMi4WqZ5rMwOEagkds9GgWCeeH0ur8Oid7A5FsHJuMBT+882qKBVYlV7p9RUBIrZ2BOoDEgQ9n46L5RMVOS7wqwgQlbuzWmvhs/Vt3CnWkG+0RfFjeUTfJiA7lT3Pjuck+2c8GpR1iXuIS96TKGOb8B7eWc1jqdJCm7kZtioGINSr233EdBtZkpbxKOZzGUyKasuHuE8XVQeJSN6bC0CrddREodXGSrmGQr2BRqsle9T82AhGEjEn+0eNJGZpMcNjsczMnS3JYGo5pm8RC5iIBHFuJIW5dBQTMXUfilhWe2/bAioWLevq+HhlA8uVBmqWhq6lCBB5p23JXj4XD0rBhZt5oywA1W7C+2ZBwkajI6qa26Wa2ENVqACBR4K8qVAiYC7EaSwo64aywHIKNjT+fhtfbJZl3aFKg2SkLXurG/2u1sIADMRtA+OREE5ns5hNschC7ad+neeL3bJZzh2uv6KcNE1UDQvr9Q4Wt2u4X2mosWz2EdE1TKdjeHZqBDPJqNgfUrWq1KGK+Kp0DQlRv1Ws4vPNLWw0WkKAUKWiybrNM5PKxQ3BVMS53yf754zsFxEhoSLsf6+6Tu75SvnojC/Hpqpvcn2w0LactaHZkf1iuViW8UFSmvfEJ1yeqWK6D9lQSEjY0VgEuSiDzXkm9EpmldyLU6zibn2yrvBzTKoD+T1drDZaYkV2h2eudl8UQVR78b1BzUZSh2TLXBpOi7VbLuxHxM8+YuaKGr+btRZubJWwVG5gtdkTizmSe8cEyDfkgfErcBvHBMhXoBO+2ZfgPj45JIhTJTN4z/K4RQ9ay4BudoFGBdb2Jpr37qJw4wv0t9YR6negO3YD6nedRzDn4/c8pA1Ua7se2O5WxgMbgS0CeBcuXsBPfvITXL5yGZlsZg/A9s3uk6/n3R0TIF9ev3FeiAVUtSoA9t/99/8uBMTGxoZkJzwKuOSVqUyOOC5duoz/9l//G1566SVMTU9JOPlRXuKhblnynbTNIXD9q1/9Cjdv3hTgej8RMWjDxH92K/apHPjrv/5rscMiaD6oHHCvwwU++SfJFdpe0Wbr17/+tYDm+a0tUX4cZDd1lHsZJEZIzpCEcbM1hoeHRZ2SHRqSbJRUMol4IiF2XswuCQaCQsaK1RJBAZIMTiA8K+kbzcZOMHxhe1tspwj2M7ieFmFUiexXiDzqmg8iclxSi9dNmzGSWcxOeubKFbGlisXjMPqGXAuDx9c31iWvhX1H8oxB5G7l/6O+3/17fif7i/12/vx5/PjHPxYFxsLCgmSQsC0HrbAO+9zBfiWpRUKGgfZuJslRgG8SVuyPS5cuSZYN1UW0ASMpwtdR5sRR7/tr87591Qd7DHcEWLeEOHz33XcVmfj++6IGeez2GnCbU/6Vzhe7NjC2B4FUFun500jNn0Fi/izsZBZFg2DdrjeysoZQeSG75RPfHgJkt3+cf1Jm8WJdwRYJaSZyIR0nUlGMhcNI6aw6JjhIcxWlnmmbrAK2sdFsY6lclYpZpWpgVaSqFKV1CP2uCZaMRwIYjfgRlQda9oU6+zHMt2V7sN3qYalYxWarI+AaH4xJRPCMJvkuDJG1CVDQBgRSkUmLIz70Dwd1sYEgmBOklYdOwFbVVxKs7XOdNEy0DQPVbg/5Tluut9Lpo9E10e6pQFMCYXL9DlFBMJS5IUKAhKgASQr5cX6YWQBKAULwinciVaCaJhWUn6yuY6vWgMbw9UAAyUgYoYCy65NqdqpQeC2dHiq0hmt1UOp0UWz3UO+bUgHN6kwCAyrhQTl2S2sQLHPyTVStrQ0vK0N1TSpAqXZglXgqGEAyyEpNv9gR+XWvgKVSFWuRPDfR6xto9w3UDVoJsV06KHd6qLV7aNIGTIgaWqeoPlejRJUtDVbCPrhOuQuCM0dZ/UwLGPqsA4h4PEgH/BiOhJELhwVciRNgkv2NbaQIqy6tWnp9AdkL3S422z2plK10TLRMFYpKMk6uyyYwyM+3ENYg4EwiqNohGw4iHQxIxT4BIoZ2EyBSyg/2vSVkVMswUev2hPwoswq23UWtZ6DGsG4G3tI6SiyynIwHV2E5YMGr2uJgQndXAaLmHQu8SAcGxXoICGkEm7yIBwNIBxnuzr70IRr0IeDTwRBjlbehxrVpWhLozlDySo9t05VxXWyTGOgr8kp4fV73gHpHPoLWpUpxwB8JaSYJ4tMx4vdjJBjEcDiITCiEaCiolExi92VL6DbVA7VuF6VWG4VGE9VWG+1OV8iSXCyObCSKTCiMiM4CMqW663o8Mr9vsDq+2RFLLBKBsEwheggO84f2dkkCeQ4oz7ZSWQ8MiGa1cgMMvc53+0JYyZnkj1aA7BbEKQKEyhaC1swLorLQlGdMrjscV7SC4thNhUJIh8NIhkJIBIOIUK3r5OpwBBCwo9UQA4IbPEN3e5JbwDlf7faFECFBwTBl0+a37FUkkugkCRL2akj4dCT8HqRCHiSDPiRCAUWuMh/NqyPgWI1xVjIrguB1o2+gzP7p9IRooaJMiFVDBdhzDLPdVUGBWiv5XOyT9d8S0nD2/7F3Hu6RVFfaP50UJ8NEmBwB2+TBQ3YAjG0wwbter3efZ/f732yDCTbGNhgMa7IxMKTBQ5icmBw0yurwPb9z76m6XepWtyYwkuY2ljWSqqvuPTdU9fue9z1XzJHFvd0yp4C9Dmd3NRDYD9Q2p1xxtjmnB3TvYs8CNOUYMvhnFXKypKdL1s+dI4u6u6SzAHHhVogS6TlntcScRRkDiX5aa284ghbyGWXX3HxBlvT2yJoFC1Tdxg7BfuIoeeZWXvpGKzonDg2OyCElllxdPvaaRaWiLJvVJSvmz5H53Z3eps7VyXC1o3NKFO47PSiHB0bkBPMK4sLrGVgbs0oFWdzTqYo1SEqUB7SBXUT3K6+MPDE0rAqfo/2D0jdSViIKBYgR8dynIIWuQrnYVZIe9mXIbAgObAgr2KRV5ODgkHxx+qxgwTeChZVa3zFS9B1iriKd+ZquV8iZxT3dGqMruru0bkOp6N7D+mKe9Y2MycmhQTkxMCjH+gd0TqLu72Gtz5srV/R2656pFmsQWWTtV7i/jyg5dWxo1Kt7uK/XtLj8yjk9ar81vwulmCOLtBe1gt5LUTYeHRqSnSdPydGhEUeQUd8lNU5SYm1JZ1GW9XbKsjmo9UoK8uvYKvnpaoYoUdZ3Vp83jg2PqqKNjQUF1hWdjgRZPadbLaLU/lFrYWDv6ebZmRGSDIbk8MCoHBusyOAYfzclnEvtYPYS165aReYWcnJlZ5femxYR154umcM+2AGh60g+bMl4rsBOjPXNPfz40KgcHRzRtd5fcVW3uDcv7O10ZCI1O7xlp9PWOdqIMTo5WlHiY8+pU7puy6pQIVHPaWvoD/d6rN8hzntIVinkZX5nhxI03OvYG3q7uvw9Py+lXN6RQfo5uubu+dwbRlF2jqiS5viIu//TBxI33Bp281HrlklObTVn6z5U1DHiegu6upwNaUdR933uTf5Sem/iWoMjI3JmaFhODA/L4ZEROT5altNjNemv5GVE79+O3GGFdFEwvpSX5T3dquxdgg1WV0lyhZyM8Lw0NCzH+gc1aYU4U09ECbXExHbafGKKDZ3CEYgEyBQenJnRtCwBEppRBT3khlqtSL46JoXhAcn3nZDB/bvlyGcfy/DB/dI1dFaKYyq69a/AjzD7MaQFAQKwCFhLAXS83akDsmrNKgW2LktQa5pMtEiAXLyB4iFPazgcOSLv/OMf8utf/1prOACmQ4xMtC4MTEZZdfXVV8nmzbfJo488KjfedKNc4Yuft9NyQHuIDpQYf//737UGCUA6gGqjV7YOBWuaNpCp/7//+79KwEC+QHhmAW/NqCyXtW+cH9IHwge7JK4/NuaUHyYUaAcwtzbqh3SAfLyxu3uU2ICcgfjAUgmlCgoHrKSID22EZAD07yh1KAEA+O6ym12GXBV7snJZlRYoPRgriJtjR48q8XHo66/VqgybJwgRgH7GDvUF72mlCJlIyUJ7IAJQfqCuufnmm9Wiij71n+1Xm6sDBw9oHPft26fxo14LapBEcdHOBDBgw6uJsE6jCDnEA2NKEXLGOKzB0ey09BfyhbZBbEGAGBhPXNoZT1M0UfvDFE2QIYxdoxoobXZxeh82AQGiSqWxMR17age9+89/KnkJOZatadMyCPX5DYHu0wHpo7Wi9CxZJlfdcLPMW7dJSsuWy2jvHDlddh7N+koeFuoJEJ/f7tbWDC+CnmpnXFAAVpxZEXYu2CuVZXZR1Nd7bqlDevIdUkSNoFCPA8DHUNVg6zJW1mxbAH11P1ESxKX58o5eMoFLBf1gC0BPPYYqtuQ6DgB/eRmp5aV/tCrHB4dVDYGdBICSAnOWwag2Z67eSz5XVUIEoAOVA1mkfBCflSFAuIRaG1WqMlIpyzCgLR/6sQ0cHVNbmgoNqeEF7iA1/dFnnQM4OAJkTJZ5AsQpQBwB0hkQINjCDOZysuvUGXlr517ZdeKUxqdQKsqc3h7p6uiQfMGZU2BnAtDQB9kwPCJnh0cUxMbiAdULgJ6abYDx1CgoXVBwUp+S9bsr8O5Gj0xWB9QCjAFgAdaRmQ6Q3hsSIF72ALkAATICCAtZrSqUUQXRAUgdKAvgAkDkSBu9lmYqu0zkZgSI1dNJk5EcCWKWtliKUduvK5eXWUWUO52yoLtbAd1Osog9AQKADOgxNDoqZwFRAI9HyxrTsRo9LUhFLUISwxc3m6pV/YKYAtAnW34ezwBkR3eUpKejIJ3FvKoqEgKEjFjIBDLmR8bk9MCQ9I+OyQh1x3gmMEWQFRVOir3anpKtItSYAHG6D1ejwV7O0sx98W/qoWATRNbwPBQgnUXp7Soq8FZEJeNrXlEkuqzzGgCuovMZwPvsmCMFID5ot7rye+VHaDGmM9E87V1FJB0nVR7UROYWC7IA8q6rS2Z1QYCUBIEOBBDZwwNjY3LWz9++4SEF1QDYAMJmd3TKnA7qEnRJd9FZwEF4YhfGfnFoYFBt1YYU3HRAfLcCeSUlqebybJHP1xVhJ2bkfKOYArQjQ5+6FloboY4Asf3b6pSEm36TWesLPyuxpNZIAKdVZRqVNqpWdc5ShLoDlUQup8qW2V3M2y6Z290tPcWiZku7WkSMTUX3xAFPgOh3byvj1pe36vPXZh7rl3+/QqPsL5AJFNDOV6WzWJXejrzuc4DcPaUO6YYAyTmgk52B/Q4CBAIAu6NTALMjowqqcw/UWh++Hg5xd3SFyxFnjwEsZQ7M7qA2RIe3usk7tQM1lLR2jK95UGX/r6g6iv3MlcNzhADn6cznZU6xJIs7O3WtQzomNoVKilEXBeKxrLGBHBrCxtUXPuZcXBcSZE6JLPReJTDJTXf7CWPv4kif2R9Qsp32a5n7OGoA7BPndpRkvgewXfKEVkpx979qTobHqloPpW8EchVw280bN2MgB92+Oot9FcV20dX10B5DmHkLROoZnBgckrMjozJaoTg0dcncOiT2PYWCEvZqy9fhipdDaBeqfHdWV8PVipweG1P7QchX9ju1QPSWgnqmGp9DKmoBTkFt1szCnm63XiFACqgHHbGvSiD2h6Eh6Rsalv7RERmtuPs16kTm8KxOyBjak9d9iP2fJATUcIDNzB+Nuu7fNSVurtQ9tSA9JWpkuL8xh/Ja5BwyTqR/bEyODQ/qfX3E10typa3dvZC46viUCjKvC2UT7/e7uidAqrmSElInR6ip4tqCQoHBZ81Boswt5Z1ln1phMi/cUw4xqOSJQU36RohDTfpHXFzMOk7Xup8TXLuEAoukWCUYGCvWuCdAvKUll+ceBQGNDSBEJ8kV9BdyhvmIapI9k/vQ7FJBSUXuR5CDSmmostPNMAgnknSwijo+OKjPA6oApTeMv7/pasKDqoAgZmlrTRVRKDFmUf+Se35XpxIgnSjTTGniEwlHy2VNKoAAOT06Ime497M3VFETurs2O4mzFXSrlb2Kv7DyOvPuWqxHm2vcm5hvjpt3D1BGgOj9Wy21RuVUpayqTXxbILWcBZm3WOS5rlbW+i0QrkrozOqSnk6eCURoN3OX5Iwzw2MyVMaS0yl1sW7NfARp+VEiHhAj0CwCkQCJc+MiR6A9AoQPonzQU9nn2LCUhvpk6OAe+frTD2Vo324p9Z2S4gjCzHT7c7dV/8E+7MUEBIgdBiADoHbn3XfK5ts2qwrksga2LvIsuBCnjwTIhYhik3PUanIKJcTu3fL6G29oEWsy+Q3AnsgCy0BE7IHI2gewVmu5a69NFBjNWh4CkGWKVw8PqwXX73//+zoLrqY3sMBSB2Cc+gxYFv2///f/FKyHdICAcPY87kHayABIBOy9uB41TyB8qH9y8uSJ5Bh37OTibsA5xAb2UQD569evlzWrV8vyFSuU+MBGCVLBbLCM9FCFAw+KnvzQx1FvYUImqBVDt0LxkCEA/YD6EA6QEKhZAKH5zs8QJe2MY7NemoIFsmbtunVaE+T673xH+4DihGvs3rVbDh9x6hP7glxqRbxkrxlaS2mtpk2blMhiPkG6QBQRs3ZeED+oUxhfLLAoaA8gDynSzstIDu4T2LnxRV2byda0aeda0+aYzGIIlwbxHugfkG3bPpXn//Qn2frBB/L14cNK1rVNGGWID63z6IEJB1phvVGUoVyHzF6+StZuuUPmrN0gQ7PnymBHlwx4aw6FNDQ70IEbLrPOZUN7syT98XIhQAD4UzDdEULEoVAblY58RboKeDyjCunwBIELV8EXqQXccVZOFQXebHuyjDxGBoCGD7VYHKDcIP5jeVcA18aODGgIlREFnhwsxYda95SYglA2Rs6L28F2AI4dEMsU/iYTmixEtWPwRLF+gK9q+/DYH6tWtEg5JACZv4BfeZ0HVs8h5dVoCXY0jQiQpUaAeEoIWxgIEOouvLZzv2w/dlKBR+yl8qWC7t3aJv+BXe0z8N/H+x8gF0AlyQJ3ZAdAFKCYy8F0H/RdRNyXg3gcAKdRy1WlgN0U8dA6AQ7oxQpEUgAAIABJREFUV+AxsO5QVSUghQc9GEPNZq1hieVAbvVo91mgIXfoxQOuHRmcn2f1NOrWULdYTdFt72fsAG0BsDoLDtx3Nl2uDgPjxbjpmFF/hLYCHFcdBERmrKlSHBXklAxOHunmDPORWACyAUKV8qLFbNUBym+uCjr7LHBAvzJz0I8J+bv65Ws6AEK5TG7dJQISKPw8YyMU7t5poJJULz2Hb6eGyAGh+gVAlgd0rUqpIILoU9sc2JjREFfkmpgQG1eMXAkbYhfUa2EOufoWnpby68fWk1vO7j8dF4CuHDYtbnw68ml2rwK9APwAfBBpzF3Wf9XROsxUjrf3QX9YQWJVgUhNzkJGas0VN2KodxQwL+R13rKeybO2mgIm9FN7KlTJEDy83wN2OtYBMRcqef0G7wdjItou/eSoALxd1GskaKODsV0fmasockpFB/6xDyW1SPw9hJgo2Uiiiv7bZWG7z7VetaLBd/ND57MH9NM1x77qAPtcviLwX+x1Gl8lPlBtQFC4zH2nrGAt12TQkyHDOi/cXOFKrti1A9GTmewz801xp/t20a0Z3Y38PZJ9ppIDfHTjN6q2RiiSnT2TWuv5JUA8OnMF6c05izBdMTYH/YgoIYgiReew26d1NbMH6J7mwGLmBNn+xJl5QHN8RRtP/EDMUSegJsPeco0TUS+JJ0NsekoFl0DE+x3o7e5UpWpO2z9Scf3RPcb2P70PMQYO5GcvZa9yPKR7brD/V3swiNvKmI65jrVupS6TnwQDCJ0eyKxCTfJ5Tz3VIB0cAcIb6DfrA1s7SHEIcQLhaCrGzQH2HOfsBd0eB4nImmXfZ69Q0tGrCd26qbj1Sts8RkI/ivoe1z/ax32HiajjCxHi91695+j4kHzg6o2wr7q9yd03iFYR0l6/IEGqMlgt671FiUWdA5rKoIo61hLjQy2JjoJTOBgx6+hHVl1R+0ESwyj3BH1GcKkYzA0IBUgAxliJOiU/SAxwZB37DnvFKAXYK3mpVIru+UKXnVvrOlJWs0oTLaj94uYdCivd0/z8c/deby+mik5nGWVr3N27/DOOzd+8aH0O2upG0+zC3EKADHR1OWpKqkDA2VNOotBKEg98ZBQbc3XISAZxY5jX+anfdR/119P7hbvv6xytVWWw5uYZlnm6N/g572w23TMI/SQZxfFF3Hkt3i4uRWqOcMOyhwEfnPQZo6rPN9yX3L2J5xgz5WKe2kbgxkzVvuxr3AtKNrdoN+fh3uyemyoan/CpPbzfxn/HCJx7BCIBcu6xi+9sKwKTIED8xwSKoXeO9cvw1/vl2GcfyeCenZI7dlhyg/2JFNU9d507AcL7Fy1eJN/+9reVALnrnrsU2NLivj7zqq3uxYO+sQhEAuTihZqHGNQfn366TQtGP/v7Z2X79u0u0ycAmawF4QdP+zvqhjtuv0PuvOtOzdzHLqjVekoASOTb2HKcOiXvvfeePPHEE2qhA6gPwN8OUGlAPTUj/ud//kfBagiIObNn+6xWR4BYkWzOTY0TrgcB8q9//UuvD6lgD77tXNdiYsXMAekB75dffbWsW79eyQ8snIgPJBF/R+FhWfETgcOOuOGBNi14rv7gBvppBo5TzkA8oP6AkIAAsS/qqQD683dA6rB4+mT6B2GDSg4FC32CiEB9gmUZ10B1cr71R0KiDeIKAgtC69FHH5Vbbr5F9+xZvbOC7P7ma8JIIkitV199VS3VUIEcPHBAPxy023fsylB+QKhRlB1Spl0lysVbsZfozBMQIJAfR44ekQ+3blXC6dNt25I517aysgEB4grPmnIhL+VCp4x2zJI5q9fJujvuku5Vq+VksUP6C0UZyZMx7sFG+0CoSEw9AWI59e3OgUsU7fO6bArZOE9pI0BYPNTuUIiiRiUPreahsIvmhdeKCgRzfEnBGoNv3Ydj/qClOg0sVgzF60p81j9nV5CIrEwP9NkTm8ECIbzv8YkkocWAtQzunogNkvtQECHP1XiiwGBed4CrqcGXU1xoNmFwEgV6auXGBMisLs0SVbDIF5iFAPnyVJ/83879su3oSTmCFUulrICkQo2e9HHUAgCRgxmUCMq5wuuWAQ54ZKCmg/ocuGmn0aQfh6QqPKF2Lv6/hChKEoEMKqifOu6daR0LA/gVbEtAELMISt8L0aHtaEqAuFEl9to7DyZbbI0mMTVLOpNcy50ewQFX9h4bK4UBcw7W8fnXHhAkws7Sx4FmBt8Alib59dbjIBBGpSkF4WBGr5hwwJi1xXaHtE3pbKkn68L+pCOW/tapeZIJ4Z38/O88ueJ+SX+cMiO9+vjlH9IrDrsMaSgD2D0ArZcN7P5Svi85sRWJt+Lr+ocUka/7MfxTMje9UsiKglvWv6krIECxpWGuu+5aPrjtR94YxtdG4Dx6WGJd6Gd4opZIa28YSOtOm2l0E92SRcNaMW5DSTqf7A7hsCYLweiVhGZxxXYC0szvO378nZWdV3YFIa4H9lKAFjDX9mwlYnw9ICVkfMy5gloR+hhrHQirfeUtxSAFHAHidpQEaPVWO+43Zo/m7rGOEOLfFa94cDaGCs7qPuZIFdM3ufc4YB+CgX7a/mrr32aktd0IdL2K3iOcssLIRpQH/NvV0LH+O1tAbbG+B8s+dx8i8C5OKPnc7NRjFHB2BAi7CKoeAHu3b6BeQHFXUADfm4Ml4609TPZa+3W69zpo3hPSuj9zWdUrksapCZ3cU7h2Jef2KxRa3INcsWvXX8aafmrM1H7MWUHq2vQkBPcVNzpuvagixv+cjqsbI9sXkjuB3VwDCof32Lyy8YJ8UQJG75PurI6Actdz6i5HRyiZCRlXS794B5ZyjKXtpxAgvLNMwoUnqZzqw+/hGheiaEC5KUZsDqYzyCXDWFxS/MdFxt0XlUzTNcD1ipKvlVxigc3pZG778dK14Z4v3XOmi4tbr/Yxg/mczrdEXWe3eb9fub0gfM5ysQv3Cke+OMbe7vOqavDPC44wcAS4fQZNxzk4XzD+GpOw3UnShNtHmVs8h+kc888AzHeeiLWWke+rU/Sm5Llbdy7ebk25+7T1P7ND+gUSRsHdB+0eaPdQu8O59ztzO2pUuXQYZ0ZnFGBCjfv9wF0kvmIELkwEIgFyYeIYz9I0Am0SIMnHhLwUq2XpqAxK+fghOfPldhnc/ZWM7d8rVVQgNSvj5m+M/gNX+sHAAEP/wc3LjpOPIT6zihvMnNlzZNlVy7TI7oM/8Rnrva5mQHxNvQhcKAJk08ZN8tDDDylIT50IAM62AbqpF5bzbpFl6WNf9M7b78hrr7+mtTCwMgoz8t3zultXCcDBAxJZRaWSgvwP3P+AAsWsKdZWS+ub4HxnTp+Wvfv2yVtvvim/feIJVaCgImgXVDcFyI033ii/+tWvNGN/+fLlatVkL/YJLAuwhgIYx2oL6yvqQ2AhNeaLnlv2Uyv1R2gdpTVQ5syR1WvWKGiPYgESCGXZggULVImCHRexcg+4abHapvPPZ/NAgCQf8r1FlPXJxg8SBPIG1QNEDrUXqMMBsUP/qM9hRclDAqXRBMr+XZ/ZvcIGIgSrMcaWONoX15+s4iN7bSOD1NIAmfesWVp75NFHHpEtW25Pa3D4Db+VNRskCOOKxRkEyN9eflmJIa0pQypgGy9IH8aR2jKPPfaYkiGoX2hffLnNgA8xJ46fcITi+45QZH01qt0zYcz8xpI8NSQf7BQ+cB9sO2dJfu5CVX5ctfk2KVx1tRyXvJzN52UMD27/4dGBLXyYdZBNunOlWb+XHwFC9F3tDvdhHFtR4HiAGsCPTgVvHB1CUXJX+0IrU4TgZAJQuo+tAA8JvKZxdwdbRn1CCCS2Th4WyID5BvK4v6aZ04newAOpjT6E++Rqf3cyOM3NNgf2uMxpRwClkLa2XPsZKkDmChZY3158hXqfEwcFyDRb1hQgECAHZdvRU3KYGhJKgBjh41gDreZBhqxajqXggLP9SqFxy8IEkCf2CniRUepjCZDpYDvXcyMNFD5KnoEdUJE1iUgBMa9qqDvCQw3e0z1llm0FJhRG3bIN16f2xCs/DAC3ViRwt2WFJ3oM15aEAPEgkoFyrlgwBIhTf0BY63VqTv0BoEsMIPLMvz+kVMiiD55SfNvTWeXGxCyjjEbyXvIGZHtSxMXPncIg7OS7zee6JwwjQBxga1dNn0FsIXmqI1FluH3UwLA04MnTVgCCehzNnp98xrVb10a1cf1wQ3VQmoJfSbt81DywlQX3VJmRZPp7gN9n5XM21pQBfPZc6IBjtydoRrGB1MmTo60ly1gOyZB0BhrQ7fHs+vjrg5cVimqk0g1bVR9JIwJ1lPw9IgU73bF1IJ3ySpkbUxJjD3p6gDBJVc7c5LSHYUc8WBrMvOQdIYDt5pn7z0x0DCp2xKONiVtLDvBPW++AcjeGKWTslVV+N3Ft0GociXLDVqaeUcfbt0LXjbuDGOhsehn2uFLVEYt+lQbrxoGpjshx2eUaZc3ad6SxEX+2S9IfgFterkaM+8HtGX6fTeaWU4rYHp3m3tuawkTH2Qi583iND0SQVzBoy71agDlr13DxTO8jekZdE7oD+fLb/JvEJIWVndWixh17o4qMJQQPZIsjQNz91NkaJtewZ5cMAWLqBrcHpiNZv7fYnA8xl2RUPU1g1pVuN0vIIk/I67MTRJa/7zgdh5H/BoA7ksERJY4AKfj+0letH6b7rwPynQIkJUAceebixrEGqjtrNis373YiW5d2X0l3Qrd2lS5hLHwMnZrIK2mU2EKXptRN8pWQEAHZWU8gpPuR22VsLrhaZS6hw8XV1mSaKODXo1/v9vzp2un2EfcIkpL+1rL0zu0I/XBndSMaEirpfdlIlpCETu/ethe7FR4mo+gqMCVikkZQv28mhI6f/wlFEayJzFZXT/jXbYiupykJbTon/0Sjc8bdzZ0i1RGuekeIBEg2zPHnCxCBSIBcgCDGU0wUgfBmbJ7C9rv0fZ6u0K0PK4JSbVhqp4/J8L5dMrhrh5z96nOpnDgipSqOgnwASul3yzpLnyDTB2JXBN3d7PV/Pnua750dnZqNjQrkoZ89JACnV1zpiqHH19SLwPkSIDb2ePo/9FAkQGyETREBYPnSSy9p7Q3UFwDH7RAgViwa+6uHH35YLbDIkqdodUtiKSBAUC8A1r/+2mvy9DPP6L9V3u2z9VuBlUaAKBHzwANy6623at0KVBdmNwX5AEmA+gOC5S9/+YtaX0H+UAA+iYll9NkTd5PlwOeAAt7MnZ2q+kBF9u1vfUttmzZdc42SHxAwXNdqV2hMEpmyq5sAiYDSBbsgU2lwHDVBOHdPT7eSJ4DuRa9SyypHLD6mCEGRwRgCStNH4gkJQpy5jhEWjbrWiABxj+DpHqo/T0JJ0c6OEhIgRqytW7dOfvCDH8idd7j6IyhQCvgye/n/ROelfdicQXpQT+a5P/xBlQmTKc5uShTqkPz7v/+7klsQWsyp+LIaNVVVAUF+oLKBVGTujbcoaRGxBGdyN/hEQO9RSD5IF2fNk+6lK2X2uo0y/9s3SG3RYjleExngA54nQCyLzwF9jgBxLw8OGXDUiuGc5gOc5JMbSO5BOGdAQMY5H4tdlqojQDDFQQHiwBGAELPKqCdAXJlcAy9SkMhnqfpxDDP7s6SGeyyz/E0DlCzLNSU/DA7Q0bOi5R7EH789p0CHO3cKQLsP+z7zUh8LHbyh79Ds1Kp0aQ2QknxnoSNAqAGytLdL/+YAhryMUtBXLbDOyv/tOCjbjkGAjEof9k2eAEkVII4EcfZW7j966A2c7Mk0yT4mAxSQgvPQspQQcJnc1EXhDC7uLnPYwFmXMTyeANHfJCqcFAoyqNmBhvWAS5i53fD+YE/VNgABAWK0jpEfCmVlCJCEGEnyPm2cHKjlADirS+IJEO17xcfAvPgdJZSuba8VyVjdub9by5xli1J8flySvO6E9PC/8WBXSErYPHY4Vj0BkF4jVXnUa0BSaigF8xzI5rc4D66l+bJp/N3ctixo2+MSIDm0VUtsl3xkkkwNR2w6MtD+5rKbNSfb99eAL4goA/cS8M49vCTkcj3Y5vN4PaGSgoUWfkdaJMqT4NdJ5nUymg68yxIgbiQtqh6KrNvHG5Mf9vwSEiAGfOq6STK+TYGSkgspMRU6wIRj7NZegqnW0e3p+No8NMVNSgOGO5mvyVNHt/l3KkAeEJ3JRf2ZlAhzlTXsqjo+fp76fG5fp8KrBXwGdrhGXEdMTWWAsCcIdACMAElnJCo3wHC1GMzUObEscvQRZNtbOkKisAgAVQN7Wcmq8HCUgoOxPedVR6wHEzAhBLyyK93jVXPna834+WFWYOwB3hLI5987dWOiIEmH1QDvkABxYL6/16iFFaoSB+QLRG2uqgSIWkF64lXvB54AsZo8ehVPgDh6JlWA6H6fxCgkQcK1kBIgCcISzmlPrjpix8XV8BFTaClBqtZWtkbd/cb4P7vfO0M1Z9joLLAc4eOID6cccoe43copPJxNmd0BzWItfUYgJt4C0uZvkniQ7lW+RU4po7VI3OJ15+Pe6DRNegdJlJe2+u35LyUxPB/hybNUsaHN9/NNz+nrmrhYWT9SBZsbv3Tl8H6ntLB2+n3Fkj7s3uIiV0d8+9EJ7llub0kJiXS/sPbXfU83okSp6+azqUvtXpiS0G6E3HOKvcJkipS44GafkoLp/cn1w+6LrsHB85j1M+mFzXKn0nIxNQWIESB+xUUCpD7M8acLEoFIgFyQMMaTtI6A33B9IaTs8SkBwl/4oDcmuYEzkjt6WBUgxz/5SEYP75fu6rCUqpU6YHV8xptlBtl2nG7njgdxFjLq1V8oajH0H//kx7L51s0KYM6bPy994hnP1bTuajziokTgQhIgAPUoQMjmvtwVIFYMnFoJFIsmU/7zzz9X26SmBEhAXADQQyQSSzLkt2zZIqtWrVK7pHZeBqIDmALUQ4BATHy1Y0ed1VMrAsTWNLUqAM0hYVBh8G9AcwgZ2tnX16f9A6hF6cK/UU2Mjoz4RzT/QDoB+RF+6EcNgFUTNU+w3aI+Bv2/cuFCBckhLRrZ6hnxRI0O+g4JA0EBYI/yBdKEOiLMz9WrVsnSZcsUeOd6oYWWtjYD5HJuiBSIFS1SfuCAEiDYfTHOpgbJjs84wqoZQBxYcLUzxu0ek8w3/fTh9mkILGJ7+5bb5cEfO6UecQ2VehMRbVh/Hf76a/nHu+/K7373O/ng/fe13g1EWDsviCdILMiXX/ziF1qQfdmyZapOaUnwtXOBaXyM+v/i+zs2qoqPV195Vf75nit+zjxupTQa33VD5Zz1XiHn8vcK6qdOZnxBOhcskvnrr5GetRultGaDjM27QvooKOo/2Ou8CSwxHJReT4CkObItGM5pPDZuF0v/X5dUktHod7Cc5kv6ug0c7zLuDA4PVTThnpfYTSXWQfWBCh+b6qG9FOi2d7iPyHU518nH8PRjuvXFVAzpI1pTEiQAGBJoyCtAkrwYm24K+lSluzImV3WX5PpFECDz5FuL58vSnk4pUXBbHyvzMpJDbYQFVr/8fech2Xb0tByhqG7FgVxa9F0bHto/pJncDlqsf8RMgDsPUBiob6dyFh0pBOGektMs0npgJBsRe0I2aNFFPqQ8QsijnSlvgFhyrCdA6sfdWlU/du49rmcJ8RCA2vzFzUJnCaO99kS7/8m/M4xjPZ2Q1nUY3xsdiSCjPZ2HaUa9fwJIMtjTNof/SqGi+o8JwawN0Hs7JhyFpNWBBVjYk0b7Y5iVa4SXrUerlWIEQbhm3aC7NivM5RdB+l4D/q2P9YqitCvu81UyzZPxtHWcnifhBIKs6ayYIoyLkTLJmGTqSNjvE4sYbVSjPbzxB7cUjgtXXD35Ec4HAzRtj/LL2qu5gtExoLnB85K+NxmItLc2D8IdzT4H18Ow9RZ0yV7mL+/2dP8VKuoCMrR+H02Bx/T+YGfI7NwJce6ONBWGAZtWn8GAc61tYWqCBA61+p6pLiOdlynRGO4KNqq6l3qlgvYzAZitv+kYaFySqeD3l+RntzKMiEnj6yyfUkItDWoyd5vMMKvFlM5664Epy2yEUUwklTi8LVA6y5L5q4fXqw9shwxr+ugxft7buNbTsMEYZgiQFKC3trrv6Z5j+4Otb6/kSO6THuD3l0j3UqdvNOLNKfDs3On53eyw1eRA75Sctz0pnR3JarHr+18YQW+qBxsDI4mcNaCvtRIA+uFYWZ/TfSxQVWS2FbeGHXng9sF0nLIR9Nus631igZeOidsLUgIhvAcEO0pdq/X34/Zci3BmDSQUenodU7G4yKdtCffecI9I7myZrTVV2TbedcNZ5VpVf0Wf+2ezPJgN4RORzT1a5GiZVp/9w7jFf8cItBuBSIC0G6l43AWIgC9aOe5M9RSGSUsLI4PSceakDO/ZJUc//kBGDu6RrqE+KZZHkyKc4xvlH+mCG7bbhv32bl6yQRb2ylUr5d5771VgK7RE0ptA+Dx4ASIQT3HuEbhQBAjAuClAIgEiCpT3nz0rH374ofzuqae0WDR1JFAQtEOAoJiCXCAz/vHHH1ciccnSJQoQt/OyccWu6f/+7//k9ddf12x9QPsQQG3nIUiVXZ2datEEcQD5AalJLRB+RqWB+uHTTz9VWyiskbgOqonw/K2uxbYAAN/T26vnZU5h+wUBggIFwBzgvJlKg/NDTgASQ3x89tlnChpjOwZhwZhAckCAWM0N6m6gaEFVApEDsRIqJvThMzBrN9AIMgUSgKLoEExbt27Vsea6VhfE+tsuAdIIcmhnrFsdU0eA+INnzZ6tMd68ebP8/Oc/VyIiq8CYiIiA6MBe7f0PPpAnn3hCiRDqlkB6tfMyhRNWXFwfhROWWLQhEiA1t3/4YvN//vOfdX5ZfE2l02o9peNgN25nq5NXAiSnBAh+0uV8UXqWXCVLv3OTdK/ZKCOLrpKh3jkySBFPb7ei66AJAZICrvZR/WLN5HZm1sU/Ju2dQWvuWSj5EGzWVYGHvh1pgJL7nnkQSjLj6yG08R+A6/vY7HEqm08YfjAPz2DtDket8QjWZ/C7c6SERGJplDwnGgFSlqt6SvIdCJBF85QEWRIQIGSyKgFCDZDTECBfy7ajZ+To8JicrXg7j+QZMwXkslB5CK6lAIz1tP55OAX2jABxT7QOlLH32Kg1i0YYxXAUQtij/fk4fj40u279iKdHpSBXCEQ52iPVUSTuFz77O50XNmPS7671/mxeQdOoRwbauX0ijL6BccFsbPr8H+bJjr9KYwCpXrXgAEPf6gTYy67YdE5kaSSPozngMXl/eHz68SU5a+BrH3YtbEcdMJitrWEIcxpmf0F3tmQ0gpM7wNC33lsyNZqNrj/1cTUiK5xdepx55IcdqxuGxgM3fv75nSHTn+S4hEStf2dCwNQvv8QiNp3d9eNrA1W/vyXRz6h/0j5kXQ6yqqJk5ltmtrcts1EJzpSAj9mruhHK7vPJBun+YvPH/1C/j6UWg0ZUJEPSBLy1OZ3a+IXUaFrjxtQ5CfGeANHpGkr3ST/hdM9wFIL7jdUyCNeIX//BpM8mVAa7StgdHwwXgfrdj/tMagbo9un6XW4cZxfs42E/rPWOCDKGJ1VkpD2pn1GZhqYrw7cjvZNk14n7uX7eOAu0MA7Z/tTfDxI2sA5sT89rZ7Kkh/Av9VdOqHubhklzfTsz6z+tPeLO6cYhXY3hSGVGxMfI5krdj0GtJdso/JOI7lfpSkoCneyTphJz39OaTfUzJtxv6gKd2UiajHJ62WDgwx05fW5qvC9m72btECDppJroX2k83b4dzq5w3NO5EO5VyUyc4Urt9mIZj7rQEYgEyIWOaDzfhBGwB8f6g4JNWX0SsRKoSmFsRLoHzkr50H45/dknaoeVP3VEckP9qdR/XCqa55yTDPX67DcDDM1aB/CVDGPArds2b5a7ffHmYsFZrIyr/hjH95JF4EISIChANFs/KkASIB5w/Mknn1RlBMWtIQqyBEgCZAYKEMB+am1g+wQBgpWcEQDtTBZToEBKPPvss6pAwbbp5MmTkyZAuJ5ZYUFAQMJAFsyeNUsVGbSTeYQCApLn8OHDSgK0a7MV9gdyYuXKlYL1F/UhsNKDbEGBYpZXjQByrgXhQow/27ZNAWNAeTLoIZ0A7Gkj7+U8xBIC4JprrlHwnevRD66fJViy13MZ+hUZK5f13NQFQQkCyYUFGNZQEC4hQJ2cw7y/Gwxi+4B2OzMgPSacb3ZX6OzqUkKLecX8Yp5pcfs5c9oiILD6Yi5/8vHH8syzzyq5BtFEPZR2XqpEKBQ0/j/72c9032AMUP1k49/O+WbSMcwDYstc3vrBVnnuj88puWgWa5OPT/Bh0v9TLRn45FQoSrnYIXOXr5LVm++QrtXr5VTPXDnb0S3DFKf2RUT1Y1VCgLhsZ6sBcrkRIM3mWpoFmMbboI8sMNDgESv9mF3/6Ka/b/wR++LN+noowV0n0ZNkMshT4DAF9gxyK9Sq0lkty9KeDkd+eAJEFSAeuCWPeERy0i9YYPXL33d9LZ8dPSPHhsakXwkQK2jaOA5hbMbFOQlRCMHVg+aN8y7DCDSKRjb2jUGvcxqhhihS2IbWs6ExENVoJjWKXvO+NzPpCMGdLPDjwMr2ItHmYf5k9UcntTn8Xxtds9lITu667fUlPKr5eEz+XG4t2pp03yecfYYvZt7zjW8q2etnun7+Y5BBNs8htNk2NF/543f7cBTa2TEa7yDjV5gpRJquoaaTywOlbeYc6jptMq80Lkp8jN8tszyET+ev656STU2CMg6obnZgZsJOJsZ142q3Kdepuh5ndpSgD41m5/gWhEqAVneI5NLnP/EzozZ+QjRqV3uXbbTjm6nZeJpqMmOSxif7vJSSRfW7nL2jFWXRXEnRbEtoLxahrielzptvM5x1gjNfgJuCXiEgQOrbko5ddl7rOo4EyDkH2uqrAAAgAElEQVTcIeJbWkUgEiCtIhT/fkEj0JgACR6Ma85CAM/MQmVMekaGpHb0a+n/crsM79kh5UP7pHb2tHMZ9d6P2QbahukegOpvQI0AXQDSFcuXa2bxjx50Fiu9Pb4YepBRfUEDEU826QhcCAIEUosaIKEFlgGZk27QDHkDBADAOL79ECCoIgDLUQ40JUD0edw9tKCqYM0AzqOswXaqu6tbiiXnC9vqBeCPDRQEzBNk6P/jHwkBY++dzANQFnR1VncFmTN3rqon+JkaINZHK7LuutT6sRgwHJUJIDyqF2qNoB5DnQEoz9+Sx98G+wcZ8wDEkA/YfdHfrR9+KIcOHpRypazkR9gMsxhDzQLRghICMgBlCCqQsLZIIwWH9qhGpv6Y9A/0y769+2Trh1vVDotaLyhDrCZGIwKl0fi1E6dW497o73UEiI+dKTAgmLBYu+P22zXW89tUYEA2MZe3b98uf/rTn5RgA6QHtJ/Mi2tSWwbrPMab8W+nDslkrjGdjjXSEBXTjq92yLv/fFdefOFF+fKrL5Xg43XuBIjfX3wyIXHOl7ok1ztLFqxeJ2s33yml5avlcL5TzuSLMporOF9rV405EiAtJlIWEmv1oboZCdIuWPxNzesUnkgVEvVwPD0NIJYA0cJPnBpzV3aVZN2CWbL+itmyYcEsWdTV4YrweusqysajONp7dkjeP3BCdpwckJPDYzJYofirn4NNgLFmcR7/+2ZHNrs/tb5vNR6DViPfciIFD+/hsRcAMam7dLvxmFwcskqW8UqKJt2b9ISePAEy6UtM4TdkR6XprIsEyKRGsV0axSjVdBzaW/fNVlN63cwZrdZIq+U67u+TJ0D0sTYTreS0gWKhbv/PbktZRqOuVtb4oThXAmRSg9pgGx2v9Gt2xlaBTz6ZTK5JF3o7b0Ectb1fZHpRT4Gk2M/4+T/B2E4YGT9PMzZT6VuatXzi9dbuXau9VZu2Ju13q3defAIk+TzQML7Nd5pIgExuqcaj249AJEDaj1U88gJEoBkBEvrC4qM8mqtJoVaWnrERyZ08JkO7d8rQ7h36VTl1TIq1si+1Nn7jnIgASW7/ATBpljnf+c635aGHHlZwceGVV6q9TXxNnQhcKAIEuyIjQFD+XM4ECCAmmfAoIgCGIUBQBgAYA2JmLZbCx2dbZ6gRAObJjP/e974na9esTWpUtMrc4/rU5ECN8c4778jTTz+t9kz8DqLAXpMF3EMgXx/t8nlVU6AK4UX/UAY4soH6AhM/goYfNLH8QuUBIA8gDgmyYsUKtUTKEhLZ1cN1IJyo+QHRhGXQh1u3yuEjR6S//6x+otPsZVPYkMnu247NGDZYECD333+/kk6oQ4xwCdVtdXFDBVKriSpthkeUbMKi6JNPP5FXXnlFPvnkE20P7WqXADGGJvlclDxf+38ECqFGO0hSkzUDeJjiLmwHBEhXZ6eqLh559FG58447ZP2GDToG6WWbP+BbrZXQYs1s3iazuzHGd955ZzLPscGCfLpcbbBMyYSFHETau/94V95+5+3Eui4kh84tRm4dKFydy0uxd7b0XLlErli7QVbccKvkF18lBys5OSN5KRcKUs1RNDkSIJOZ0zPt2JQA8UrgZkBbnRWP+/BPQk2hVpFZhZws6iklX3NLBVWAUMwUhQdPniO5gpwcKcu+viE5OjgmZ8cqMlLBQilVgEwU2/q0nJk2CrE/MQIxAjECk4lASoBM5l1Nj81YNl2Qc8aTzOgI6OfZlj3MEiDhE0fDTzr+l60IiJYXvsgHtCBAzvvqrv/nGoVmas7zblY8wWUdgUiAXNbD/813vjEBknpaIkl3BAgF1yrSXR2TwplTMnZovwzu3ilnv9wuY8cOS6kyLIXqmHezbkCC+Oz05l6XaXaqAxiL6t3/wAM/0oxusn2jx/s3Pz8muuKFIkCwsjELrEiA1OTo0aOaHU/tDQgILJKI9YQADkCPJw5QJlhmPOD88quXSy7vywpO8MRj7+f6XBMC5vnnn9d/Q35YFjntaEVQtJqpBsCe63mMREFJsnDRIlUR0df77rtPiQhTfjQiIcK2cX3UJ59v3y5vvvWW9pf6H8NDQ1JWwskdHRIg9n6Kn2PXh1Lt0UcflVtuuVkWL66vtRKCzgb8U2sEQuls31k5239WLbaILSQISgiKovOFHRi/D8e+abwyBEfKJwcDPoGF1mQIkBIESHe3Ek6PPfqo3H7HHVrbRfdnC84ESj21AatWlWQDqGee/+1vfxMIESPAWs0f/o56iDovd911l/z4xz/WOWDF6Nt5/0w7xqzrsKuDSMM6j30ERYgRQ63Ww0QxcXOvitZTKvmidM67Qq5ctU6uXLtRrtxwnVTnL5Svy1Xpq+WkqgSIKUDCIujRAmumzbsJ54z/o4EZ4xUqYfHSpDKcL1KAR3xVSrma9BZFeks56S3mpasgUvKWamzQFQi3XF6GKiJ9Y1XpL1dluFyTMbVvbe8jfiRALqdZGfsaIxAjMHEELjQB4uDW1oB2HJcYAf+ZKxIgF3EqRALkIgY3nvocIxAJkHMMXHzbuUVgPAGSMujqxwuYoRZY2FhUpbNWlsJgv+ROHJWhvXvk5L+2ycjXB6Q03CfFyrB+YG1YtKwJAZLNRA0tV5Yvv1puu+27CmxCgmAxczln+J7bCF+8d10oAgQFyCOPPKKZ3ICql6sCxAgI7K+oQwEwjEUQgGb2ZUB4I4UAhBLWRFgDJfHUrO2J54KNJ8W4AabfeOMNefXVV9sCpttWKvgmnC8Bwmk6fNFzgO8f/OAHWosCuy+Aca354WsGabebAGHEEbXF+++9J6+/8Yb89a9/VSusbBF21YFkPr2ZUo26NdSi2LLlu1pzZN68+Umgw/3MrLYgOiiwjsqHa/N7lCPUR+nu7lb7M2JPDRIrip6csIWSY7wSJH3QPRfpcp1yx8eQftPWG264QYuQb/nuFlm+Yrn2wV4TKQxsnmN5BdED0cY83/755zLqlU7ZmdrofChw2DtQgbB/oEihbWZBdvF2vql5Zog01GMoiIgnyi3ITOzUQuJj8jZYRgCiXKpIJZeXkUKHzFp8tay47ga5Ys0G6Vi6XEZ758iJSk3tiKr5fCRApuY0+UZb1VIBEhTj1VLw+oZQ3+dSZgr5mhRzIsW8CEaO2F/lPZzGEZBtlZrIaDUn5ZroF0+izn+tNZISCZBvdFrEi8UIxAhM6Qi0l3/ffhfiDtt+rOKRRKC9GRgVIHG2xAjMlAhEAmSmjOQ06cdEBIh2QQkQsuygQ6pSqlWkNDokxbNnZPjgfjn+2TYZ3r9HCmePSX5kQC0L7INpXQg8AZLSIx6YywCTtMcAMgAuwE3ID6x8sJsB4CLLN74ufQTOlwBxuHSurpgxYPLlTIAAvENAYAkEAUImNwWis9ZXjQgQ1AaAv6ho/uM//kMJJeyv5i+Y35YtkNVmgAB46aWXFJimDgiAfKvXpSBAUHlQ9wEFxk9+8hO1yqM4OTWEEiA+ReQbdoE47t27V95680157bXX5JVXX1ViIvvKKi/or9XCgHSBAKHmCvsV+1aj96P6gPAgK596H5AgxJa4o57AugxAn0z+jz/+SL744kudC7wvuf45EiC21sy+C/UK9mN8sY77+/sVKAdE5/pp2OpZM/pNAfslS5fKrbfcIo888qjcdPNNsmjhwjqLwlYWS/Tn5MmTSq4x13//+98rcG/FurPxC4kkvS3Valp0ftWqVWr39m//9m9KyGCHBvl1ub2IBzV0sL9izWLlhnILtRHWctn4TZYEcdZXkIAVtbcaK/XI3KtXy7qbvytzV62XsdnzZaizW/pqokWpsb9KFSCxBsjlNh+tv1lDChQgdTyy1ZTxtEe2tomfdTqBeF9qzWpqkfRsjjvh6dNScCA/TMI38QhEeO5ynaGx3zECMQL1EWgPep5c1OIOO7l4xaPbm4WRAIkzJUZgpkQgEiAzZSSnST+aESDm8ec+TFoWcU2Ktap0lEelY2RQRg9/Lce/2C6De3dK7cgByQ2clqIaEriPrfp51MeBD65gdxj56Dn9H7LAjIFbAC5mMQOwCcBJNjtZxlY3YJqEeMY280IQIAQH0Jhi3SgWGGsy+FsBqDMxqBPVRmgVD9YL9S7IzIcQ+M///E/ZsmWLxhJCoNX7iSdAKSA4NUew3nrrrbeUDCCrvNVr/Pnd+m+jhvmEp26mFOH3KMJQh0E8QPZgw5QFwFXFFm5EmasRN4qOQzZBgPz973/Xn7PXzRJORoAAtmO59bOHH1YlwjXXXqtF6MN42DoBnLZC51bsHIDaxo7+QABiqwUJgUUUx/M+U6SEudFhV9qxEoOwYY5AtqxcuVKWLVumZCP1V1CbQLagyoAMyVpohf1fvGiRkmxbbr9d7r/vPtl0zTUyq7dXz528WljPcD6IHQggis4/9fTTsvWDDxTEh4TJvkzFE44Lc535zTz/xS9+ofM+rMHSas7OlL+bpZgparC+QrnF2rVkgkbzt509IY2Rq/+BAqRW6pBq71yZv2q9rL/1Duldvkb6St3Sny/JUC4nFKXGeighQDR5oqZZ+wW1LmI0Cz7DzyBuXyQ7mmTMlGnp9n/fm4mcuc3tWr8nNYicbMOBINTycCcKTbIsUKkfNX91ig933wlUjy28VyI8N6OmXexMjECMwDlHoD3oeXKnjzvs5OI1PY/OJjA068V4K8zxR7Y3C7MESPjU0ezq7dliXtoRsKeiS9uKePUYgW8yApEA+SajHa/lMsvr4pBSH+4G5DZi/h9io4AKpFJWEmTs5HE5tWuXDOzZIWN7vxI5fUw6sMgCJAmBDLL8/AdQlCR63gwBoh9XPWhmoA3gIpYwZFhDgFDcGJCwXUA3Du/FjQDjBDALYIxaoBGA3KoFnIP6LtSsAMS+7bbbNBM+rJ3Q6hwz5e/EEhLiyy++kBdefFFtkLDCwjKpFVhJHFkrgNsopiBAiCWFqXu6e9z7Gzz3hcAowDMANKD7r3/9awWmqY9BVn6r1zdJgADkowSDOGPeQIBAHACG27wJCQEDxRr1geMgGiB7VAHyyisJcKyP0knxc/NEziVqHGsH1kuhAkSLgQcEQLVSdeP61ZdqscW4kqXPuIbthPiA5KVfa9asllOnTmt7UIowBlhl2X6dxfMaESAcSzyMGEMxw/xgD4Usoog4ihlIGOqefP7553otgPTR0RElYarVml6T8xBzCCaKjWM3tvnWW+XmW25RFU5iOWZBboMAgWw7fvy4zrff/e53WrOC+cbvs69k6gbnpS3EmvkOAQIZBvnE7y+nFwQb84t9mHkMuca+QQ0Zs4y02iphwkGrPaU+hs4CrobFZU+vFK9YLPPXbJSVN96m9lcnawXpzxVkNJeXiq/9oWpPx1xFAuRympBBX1sRICEspv9OLLHcXyyVxuaRESB2ifT8PlUnyxA3Y4wz4xHhuct0gsZuxwjECDSIQHvwc/uhizts+7GavkdODQLEP0g0DGMkP6bv7Iotn+kRiATITB/hKda/LAFST3848MJejgCpSaFWlUK1LOWzfXL28GEZ3LNDhr/4ROToQekuj0ixWlaghHNp6eZaTvKe9aCgekiAhOEIARkAPQPeANzw+AfQhQyxDOvJAThTLPAzoDmWeQyADFgOgPzyyy+rrU02g77ZWHEOCA9AbIoZY3UGIXI5FjM2Cyqsa57/4x/ljTffVGAaH//sa1x8RdSCiLXBOvnlL3+pwDA2Qd1d3SkgHwBCztImBfYB2bkWY/mb3/xGgWmy9FEIJIBTm5KOZsqNZtO+TZxK3w7AfeUVV6ha6GePPKL9BIQn+z9LojZSmGXbAFD80UcfJTVXIAGyxccb7VNWAwTrJYqgQwqgrAjbwfsq5YrGkLH8w3N/UAIEsgGwP3zxPt7P+VgHgNasJ9qGdRb1QCZaR9l+AX5DTGDJxR7KuoL4wDYKEgTyABUFhAPgOfOOMccCjbahBAFYh/xAdcd5eC+ED32l1gwECsSK3kcCcqKdvdkIN8B6CBDmnfWz6TwJSHLaxPymEDq1SGgT/Zoze07LejfTffsN1y1jBInF+L3wwgtKrjGerF32UcYiW1w+O17txMMRIDnpmLdAeleulblrN8j8TdeJLFgkJ6t5Gaphe5VX9YdaHfHdP0LwwTgqQNqJ8sw6JiRqJxJhNCJCXCTChJnA2sqHyesM058yCEzO7m9JWCcGQKYDPDKzZkjsTYxAjMDUi0ALydw5NzjusOccumn0xlZEyIVXgNjTAt/bmbtTfR5O9fZNo8kYmzptIhAJkGkzVDOjoe0RIKYDEcnnapKv8VWV8vCQDJ8+JUN7d8nAtveldmivdA8PSnFsRL3CEyMswA+HiMhEBIh+3M2oQAB6sGoB5ATYVZBxxUoplooKzMXXpYuAKXWsaDcECN7zYdHurPVKtrX8nfoBEFtY6vzoRz9SSyGAWTLX2wFSL10ELuyVyx7I/PTTT+XZ3/9es7kBo0+cODHuQo0IkFmzZ6sKgjVCDRCAYcBpgHq3zustQbIECAA7dkvUZIAAoYgy4DgAq73asVrKruN2ojQZAgTgfsP69Wp99JOf/lRVE9ZPvZavN2QkatieRm2hFgUWUADwzz//vNaiyBI/9r6EUBHRa1519dWqTMPCDUIGFQcETThvlQAZdQTIc889p2opwGpIhnAcjQBByYCiBICfNUVGP21CmTEZAgTwm3NYnQyIFWqMQDjOnz9fLQY5BvAcJQa1ZiBbiAWkEGogVCfssxwL2QGBwjlYr+zLqI4a1WRqZ91aUXiu+dRTT8nbb72l9VhOnznTdMqE8WJ/QA2I+gcCilogFKGfTxH6Gf75IdlXJSeDQ4M6l4gjxc+xsDt9+rSSbqaIOl8CxH2kzEsuX5KeRUvlymu/Lb1r1kvh6uUyOmuenKnkZLiW90ozV3uhTukZCZB2tsEZd8w4pVqTHmbzg1MAxeaRKUKyeuXkzuS2fn1jelUIkHoziUiAzLhJFjsUIxAjcIEj0A6IfC6XnOEPZucSkhn4nktLgOiTQIuoTvV5ONXbNwMnbezSJY9AJEAu+RBcXg1oRYCk27D7IJlXINUV9KiNjUp5cECGD+yV/k/fk/K+XVLqOy2FkUHJVSmkW9VM0JwqQNojQBpFH7AOSxg83u/74f2ycdPGy7bY7VSbnQBxqAYAd6mj8Oyzz2qR5yzglm13CKSrl/+SJQrYA2gzzlmrs3YA1akWm8m2B0C4/+xZBTKffuYZJSIUED59uuWpiM/cOXNk+YoVSgxQFBpAHuDaiKRxVlAs4+BBEcCbOhAA9L/97W+1HaMjI1KuVMZZQbVskD8gITaSYrStHkwbnzkEvlFJYJeGYoi6G4DegPBq9+Pf3uoq4Xwy5QvAMcXfyaBHxUTtkzorLa9yMGUahADgO/H+/ve/r9ZVFu8ElqNuQrWqdlIQC397+WV5/Y03lNSAOAz7hXrnW9/+ttx5xx1q+Qe4DwlFgfa/vvRSoqyij+1YYBkBQr2Oxx57TAnkFctXyPwF83VOmMqKtkGCMM8gWSBD6DsKEOYkcWWNsg9TMwQliBEo/O2ciOhaTcb8dSF3nn7qKSX8du7apddupiAKx9csEiHAHnnkEbnjjttl/foNqmy5HPYLmwQnTp5QovT9996Tv/3tb/LlV18p+YGKKZtQYPNyMgoQhZSxJiqUpNDRK/OWr5Llt9wq3avWSP/sudLf0S1nq3kZ9QSIUq2+aDUqEF5RAdLujjlzj2u1J+s8yXSfZ0dHpBkBkszguiPHK5cdCGLkR1jJbuZGOPYsRiBGIEYgRiBGYPpHYDImbGkCRTtPGY2fIaZ/xGIPYgSmdwQiATK9x2/atb4ZAZKF2BLzgaRmSE2kUhEZG5HRwwdk4F8fycjur6R69LDkBvrUIguVCMgHgAgECPYZ1QkssLLBM5CGLGMAN4CuB3/0oIKOCxctVLAxvi59BMigBzDG2odMbgBNgFMAuGavEFgGjGUsyeq/5957NaOeLHMAZjLYATpnUk0Qm9fhd+KEJRDgL5ZAxBFFAiA5yoxWL87FGoEMwE7s8ccf10LVrJ2OUqCkCRGmDAGC6sEIkCeeeEI++vBDGYYAKZfrVBXN2mJFts12h/FnHvB+VQspJjWZB9T0ShYr5gHWSwDekCDYMaG64KVdI/M8IB24PgQEL8D6EPg3cFiJp/5+2b1rl/zj3Xflgw8+0Cx61DDDQ0OqgFE1ST6vpAFzEkIAWylIBQg7yCYUETZXreWmkqIN2DtR6JtrQDJBbmlsRfS82HhRU4NzQoJQWHzHzp3yJuvq6adl26ef+roc2AvWvxopc+gv6h+Ixf/+7/+Wu+68yxGLc2bXEQRWy4d+MgchQyCFANFpHzFH1cIX/ab/RnycM9FQqymxRuy3bdsmv//977Wfn3/xRZ3iKduvkAApFl3/rr32OnnYF6G/9tprgiL0MzuLysbtwP4D8t57/9QaKv987z2dtzbvsvPQLZF6u7JWewtzrVoTKXR2S9ecK+WK1etl5a2bpXT1CjlWKMlpip/X8lLW8uae8PApgJEAaRXdy+vvrXb/ZgSIFjb3oUrrgITpOemZjQypJz/s7zN7T7i8ZlPsbYxAjECMQIzATIzAxSVA4nPATJwzsU/TOwKRAJne4zftWp8lQMKPmRmIzf2YuOhAalQlXxmT6omjMrzrcxnc9ZX079kplVMnpKM6prVC1DJLM0CdAqQVAZIF1FCcALYVSyW1X6EWCHZYGzZs0Ezkcwbgpt1ITc0GA7QB0APuvvPOO/Lkk08qgM/vADfbeQGwFgsFueLKK2X9+vUKamMDxL8Bt7Ea0mz1QgqwtXPeqXqM9tcrFsIMekBnrGyowwABwvd2i5DTVzLfUSFAgGAJRBwBq5WQCO2vONiTH6FFGSQAhAvj+MRvfysfbN2qihQdR08sNLPAYh1qbY4rr1SQnD4CpqMmoF+uoLYjIiZ6Zddz2D5HPnQq2fCrX/2X9hPSgPkRvqyWCv0xKyDOa0QqZJsW7S4U9G1WRBqrsT27d6s91fsffKBWbhQq7ztzRsm8fKGg8USpAdGEVRvkB/MUZYT1u1Ef6AcEE/Hl/MQYRQjtY2zmzZ8na9esVQIEEJ8C5bTx6JEj8o6vyQIx025NlpAwgjD+r//6LyWMVq9ardcK2xiSNPSTLxsvsxGz+ZoobSYJoifj43FIrQ/llTHUXPnzn/6kyhiIJ1QoOkUhzZoQZiSEM8eI0aZN16hiBkUQpN/iJYtTy7dWE24a/50xgqQifqZcwsasmYImq2Zqt+uOAKlJx6x5MmfpSrly7SZZcv0NIouWyJGqyGnJy6gUpJJjf7bHBFfN2sDqqABpN9rxuFYR8OXOk5mWPT4kQNwMzJZOb3WF+PcYgRiBGIEYgRiBGIFLFYFzI0AuVWvjdWMEYgTONwKRADnfCMb3TyoC50KAcAGn6qAgekWk75SUD+2RgT075OQX22X06GHpGBuRUrUshVw1KYAO6AoBouBWEwI+Cx6GFh5kLwOM37b5Ntl822b1sj9nC5ZJRSke3CwCgGpkjAMeG3BPFjLALcB3q1eY0Q24jIqBmgUAmRRtpqYFhY7J9C4UsTiavpkboaJpwYIFWiwbmyP6xgvAHsAdeyQIEABv1DXEt50XIDwqKYDgn/70p6qiQfGg1lBBgWq3AJ39VUgw2Dhy3WefeUazyWlPqEBpBEibFRHXh5iEIOB3jD+AP3ODvvEz1zBlQSNCpBF5kMbNzQ8UEigaNm++TX9m3oQgPu0FRKftZMNb8XDizR7CnIJYg7Cw2Ng8hpDYv3+/khSomg4eOKAkBXZNHAvJQz9Rf0B8GPmREE3ZOPuB4/woLIgBZCGWcfv37ZNTECC5nCyYv0D3M+z9UJIwL3jRdghFFDmQJllF0ESElM0ZiLB///d/l3vuuUcJMiOOsySITouAcAhJswtGNDsZkLO18UodiKCXX3pJLfTe/ec/NT72akaCEOZcLq9jwpz78Y9/rPP+xptukmVLl05a5dDO+ppKx9h8heyANLLaH+wXEI/NLMTC9d5uf5QAkZx0z18oC9ddK/PXbZK56zZKef4VcqRSk7O1nKo/qok6lLGph6EjAdJutONxrSLggJFU39H8eEd+uOfVVtqTVleNf48RiBGIEYgRiBGIEfgmIhAJkG8iyvEaMQJTJwKRAJk6Y3FZtGTSBIiPinsfBEhV8kNnpXbqqAzu2y3HPtsmI4cOSGmoX0pjI1KslYVClDAedkNrRn40CngIvAEaAzzecvMtct9998mGjRuaFuG9LAZvinTSihkDxGFl8/Y777gaCidPTkqhA5gJcA4wzVjzBfkBGNzd0y2lYmmK9PjcmkHGOl9GVACek+kPMM88NyUN1ldGgFCXA0Cz1Yv3o4aAHAAIRimFYsoy9pu9PwS8Aegpek4NFzLKqUFCQXYKYvNqBrYzPpAKFMbm2qgjIHWGBgfl4MFDcujrQ/L1oUNy4OBBJRdQhVh9iSxQ2wxo5/fMBcgxaj1Q4+T662/Q9c+cMTsg5iLXoI4Hbf/888/1erwA/rFZgyRCaUHsjbjg72TUmx0WQDJfAMyDA4NSLo+pAoTr0V+bmxAw/K4pEesJBQWRq1VVV0CCcN6B/n4lg1DXqK1W7yydCzrXfZ/4O2TMuOLpfkCbwXphHCE9KKqOAgQ1CNZyk7VBsvlzvkRIMoe8JRox2bNnjxZ7hwDBRg8bNjsu+z1th1k55ZWEuv/++7V/qAMhudQyj4ObEFKt1tNU/ruRQsyh3bt361z/61//qkqQ0PIt24dm67dRX+uIEtRfuYLMWnKVLP3WLTJn7UbJLblKhnvnyKmqyJDkpCp5BzGr5WUtSXBwBpiNaoBwvB4Z/Fdfk2gqj0Fs26WLQCRALl3s45VjBGIEYgRiBGIELnYEIgFysSMczx8jMLUiEAmQqTUeM74150uAqA3W2ICQdN4AACAASURBVJDkB07LyKH9cvJf/5Kh/Xsld+qEFIYGpFgbU6ss6n+4YpbjC/i2E2S12OnuUeARdQAZv9ffcL3a/pCVHV+XLgJW64Hiuy+//LLWN/hw61bNVm9VDH1cq32tBatfALgMOBwC1Zeup+d3ZeYw/YIguDeodWIZ+X1n+hS8J9MfAmTrh85KTEHyCV6cF6s4yIG777knKQ7Oz+0qpCwbHxIE1QSgKjUFIGOw1bGaEIy12SIB0rP2ID9Qm1BrAlsq+ofyhHZDPqAGQo1BgWtICVVWHDyodk6TIUAgjm644QbtH+sfYN+srGgT1yNeqCtefPFFbT/qAogMXvPnzdO2UWPm/gceUIsw9pNk/4CnrdWUpBgrj+n5hoeGfT0bVwujo7NT+wbBw7WtkHhTYiAgQGwI9RrlslSq7IuOwrBxslo3nM8IE1VIUDwdhcS77+r4tCr2HsYVIuyBBx5QggAFXUIQTGBjZUory+O3tl9oAoT+M+ch2+jfK6+8oqB+OwSI6hBzOVWKQYjTPwhAlDSsB23rDCRAbF6whlBrobxjzyCOrV7tkiAmBFKrsUJRCh2dMvfqVXLVTbdL18r1MjB7vgx0dku/5GQ0MRmqqfJDaYxEqNesCHokQFqNVfx74whEAiTOjBiBGIEYgRiBGIGZG4FIgMzcsY09ixFoFIFIgMR58Y1GoH0CJNMsrQVSU3VHoTIixZF+KR89LIM7vpKhvXtk5OsDUus7JcWqI0Cc5Q41QLKQWv15mwF7Ch7nqQVSVMuTHz3wI7l1862a5Q6IGV+XLgIGGkN4bP3wQ3n7rbfkb6+8Il99+WVid5TSXq0trDRjGAAz7yxuQnD40vXywlyZfgHcY1F15513qmrCinhjtbR3z14Fg596+in56KOPlHhoVUvF6uSwFn74wx/KXT4THkVIQ/urJl0xEgTVCeCq1aqgSDUFu6lHgkIEggDgH0UGYDNFycm8h1AAjIaUBMgHqIVEsKLaANsQKgC2H374oZIirQB1w68BZCF0sHEC6CZ2CcGTy2u9AcgPzgnxoQTS1q0SKmggLlBvQKBSRB2wnHOg4ggJA4sD7bcvJX0EMLigfbOvtpUUQQ1ey+Cvs5sKyIiwLVyf2DMnUEkYQdDM4ihLVHCNMG6QR/xs7c9Ohex4ZAHzVuPVymIpez5+Zq4xZvQP5RGET9b6anw7aLkjOVAFonhiXmzZsiWxRmzV1guzor/5s6BUQhVGjRqIMUgQVdydOpU0ptk4tEuAeDmHxrjU2Sm9c+bIglXrZMlNt0v+qtVyvNQtfYWSDOUKUmbu6vqg7oef6PbdMyFmWFTQ49RA0ytAvBWf2aJFq6JvfkJNsytGAmSaDVhsboxAjECMQIxAjMAkIhAJkEkEKx4aIzADIhAJkBkwiNOpC+NBIkPqxpur1EHX/KB1TmtSqI5JsTwktVMnpLx/nwzt3S19u3dI+cQxKZVHpFCtKC4C9VFRFUhzP+aJCBADJgF2b7/9dvnud7+bWJ60m+k+ncZmOrWVsQGAw84GMDP0pHc1LAIEeIKOZce/bcBuGgWL4tk///nP5d5775HrrvtWQoAQP9QWgN1PP/20fPLJJ0qAoMqY6GVF1TdCDD74oKuFcOONqswwRUG74SHeZmmG0gDyAxsp2kVdDdoDAYL6AeIRMB1CB2slIxNQ64T7imWscw6zOnrrrbfU6qgVSO0IEAd0Y3X04IMPKtBN8fFlS5el/cuJ1upg/mGj9Jvf/EYJJNoa1hohHpBOjz/+uJ4H5UpYE2OygH+7cW1z+tedzkgASB36gkKCdYXVUSMSJXxzSJCE1mgQZGaNRiyyr7rx8DZVjc7brN+TJUA4D/0DxGduvPDCCwrsZ5VjjQkQV4tKCZ577x1HjLWaW22P3RQ7EBISVRP7w5///Gf9nq0VdP4EiCsdXZO8dM+eI1csWyoL1myQ+dfdJJVFV8mRWkH6pCij+YKr/VGjSkhAgNQRGWaDxdncmEGA8EpsMSMBMsVm2dRuTrulzWMNkKk9jrF1MQIxAjECMQIxAo0i0C4JYrhB6/TKGOcYgRiBqRqBSIBM1ZGJ7fKe6i4Q7kajrIbkaxVVeuQGzkju6GEZ2rdHjn/xLxk9ckg6RgalOIYKRIsISEUVIFhkpHl87kzeKiMT5wQ2x4fc29OQsU3WL1nnWLsAwFotgDhMlyYCjA1EByA+gNxf/vIXteshM9ksiHTenKMlzUwiQgDgqWGBDRZkCEXDeREn4gU58Oyzz2ocATvbIUAgJADzf/KTn6g64nxqPQA+W8FuLKwoYs73s319MjwyousQwpFaLag9IBDoA+oKK7quyKZ/GlXislKVnbt2qoIBIN8se2w+pPPCrfjUgseRH1wPpcnDDz+sBA9qk8WLFjuHI6+eMAIJIP3Xv/612m3ZK5w/115zjTzmCRCLf1MlR2Jh5fenb/gJm3YTf0gBiJ1nnnlGSSnGx+zIGq34kADBOoz5wLzAOox5goUXMbVXU+VH6IU0wfpNKG1/fKt1Ho4HNWaoH8S8eP7555Xgsb41W/fhNrJ8+QrtG4QWa4p7w4whxBtYqNk+AWnEevrqq69UEYIyJKucyY7vuHgmCo00KcEKTFckL+VcUWYvXCzLN22S+Ws3SGnFOhmeM19OVHLSX8tJJV/wSz37UbU+ySEpWe0VIJIhQMiQiGWqL829ezpe1c2Vdjbj9o+cjnGIbY4RiBGIEYgRiBGYiRGY7DNhO08EMzFOsU8xAtM5AgnOe8Pv3prsmp/O/Y5tn2YRMOApudGoCqSqNlfFkUEpnTkpwwf3yrHt22To4H4p9J2W4vCwFKsuQ7SsQEe1IQFiIIkCoD4uWQIEcJYMc6sFAuBLXQAAWLz8WwFv0yzc06a5AGtmzUKmP2AtIDe1JPCmR1UAqHmu4zOTCJBvfes6+cUvfiH33HOvgtEhAQKYCQFCMXkA/HYIECseD0Hw0EMPKRhMoW+A7/OJN2uNcTMbq9GRkQRkxQoKsoM1B5ieEB+ZGcv1jbjc8dUOeenll5JaFlgftUOA0D8styCOHn30USVAID1VuZEivFpTxOpJPPHEE6qaABiGLKANnAOiFPIECyzqlaCGgMRpGqcpQIBg44UNFvPiySef1H5BNhrg3YoAIU7XbNqk/X3o4Yc1jlnC+FISICiLmOsQIH/84x9VcTQRmK/QZ0KuiaBwQQ149913yQ9+8ENZt3adWiU2UrhMmw3VGhoQIKakQpmFjRx7K18HDxx0Vm1aa6vx42NTy7SkWIelIDhgWe0q8x1SKXXLvKtWyJqbbpI5a9bJ8LyFMtDZI2eqIsM1kSr2c/rKXrf+Dm41ZZxVVnqnT46Kn1yn3dS8lA2e7IekOL0u5WjFa8cIxAjECMQIxAhMLgLxPj+5eMWjYwSmYwQiATIdR+0ybLMBGUnXrRaIiNpddQ/1y+iRA3Lii+0ysG+3VI8clvzZs9IBAVKrSjlX1TogklMzrED3Ua8AaUSAKMzis88hQQAv8X6nqDH2OFZ74FxB38twOC9Yl82eDJIDtQA+/oBzeNSTsU4WO6BtM6A1zeieWlDFxSBeAOB/+ctfaj0L6tkYkE9m91c7diQECAoQYtZKAWIF41EzGAFitUXOZy3YmBrwWsVOCoAVEJPC65n6LM2uZe8nsx+LI4Bu6nOENUCywqBQAQJxAcFC3B577DEleGy9O+zVZY9DdmCDBUHwhz/8QRVI2GxBIPBCobJs2TLdL4gTRduXLFmiSpa2XxlFxLj3tfp72xdKD4TYAfTGGu23v/2t1k9pVRsmHAvIYvbK27dskZ/97BElx3pn9UpHqTTpIuHnM5/CricWTSJy5OhR3SOMAKH2DARIaF2WDVtIgDCmqAEhQO6/735Zv36DWrTlC+Mtvs4h/Jf2LQEBwj7AfrB9+3Z58cW/ytatH6Tz21tMjicU65uf3c9qdQRIzSk1NaWhILmOHsnPni9XrF4nazbfJp3LV8rJYqecyRVlSHIyNmEGfmPzgjRxwv8rZ9TJ1Nr3L+2gx6vHCMQIxAjECMQIxAjECMQIxAjECMQIzNwIRAJk5o7tjOpZlgBJ8JOcSKlalp6xYamdPCpnd++Q/j27ZGDPbqmdPCnd5bJaZZXzVeG/egLEgS7OHdy9JiJAFHzN5+Wqq65SMBPwi+8rlq+QUkepztplRgV/CnfGgDWzwgLMB8h89dVXlQiBEKGINoqCENhMveqtc1MLCLsYBAgA9H/+538qAQKQD0DNnCZmxMkssMiKb4cAKRYKqsK49rrr1CIKgiC0drqg06ZNgD+Mm1lqkdlPDQuAbsgdMv9TwDYL1Lqf+TtgNv2jeDm1U1AyYHOEFZ7uFRAgXoGEWmX3rt3yxptvKFGAdRTkGy+Ktq9evVrtoFCREHuz7Wob2J+g/9aOSrkso2NjqpzhCzCfF0QVRI4pZiB22qnRYsXdjQDB+ojfsZaavcL+ECf6veW7W1RBQxxnz56lbUmkFG1Okrbj1OJ8IQFyFALks890Xjz33HMK8AP2T4YAoSbM3XfdJfc/8ICSisyZ0OKrze5NvcMCAgQ1GOQy8/qPf3xe11Bf3xmdY1p+g2QE939NFU2NCBBHVVTVlKqgZTzySoAUZ8+TniXL5Yp1G+WqG2+S3OIlcqRckzO1nIzm8lIJ7teZ1dtAEeLXsx3oHxyS54e27Iym3vDEFsUIxAjECMQIxAjECMQIxAjECMQIxAjECEwuApEAmVy84tFTJAKW51nNiRRrVempjkrx7BkpHzmkBMix7f+SscOHpXdsROuEOAVIVUThE1fK0siPVgSIZaTTdYBDgGOAPTK5f/D9H8jGTRs1m1uBvfj6RiMQAmsAvoCzZPh/9tlnSoC8+eabCkZTp8EVRW/8ulAA64Xq/MUiQH71q18pAUJmfkiAmAUWNUAgQEJv/0Z9gi5KFCDXXTdOAdLKEqdVnFKCylf9ydR4yP593Pl83R4IAQgxAG7s0ZgXEGKtxtsIECybsLrDOgwCZMWKFTJ37ty6YuC6P1SqcvrMadm/b7/s3bdXi6Iz5wDT58yZo+9buXKlfhF3SAji17QGSLZDmZoMobWQWX0NDgzIiZMnFaymj/39/XoW+oBKjS+ubXuVXb/ZWPB+6mT84x//UAUI6wlViwLfE6wjsx+D+KG/W7Zskccfe1yuv+F6mT1rtnR0tr9PNrNQajV+7cwvJUC2bdN5ca4ECAQ4pNb9998/swgQH0DmltX+wP7qpZde0v2UOYDqjpcrh+PJj4ykqtk+gALEm1IK9lSlmitQXs2VpPvKxbJww3Uyf/1GmbVmnYzNnS/HylU5WxWp5DimGVndWP3RZMf3v55axHereRv/HiMQIxAjECMQIxAjECMQIxAjECMQIxAjcG4RiATIucUtvusSRsBgDr4DwVAOtUvKUhoelMLpkzKwb48c3vaJDB/YLz2D/VIYG5ZqrqLZpjl9hyNAUk/wiRUgIQGSy+elp7tbs8CxxgH4IrN76dKlCiyeLzB3CcM6LS/dCGAjSx3gFrAbcPOTjz+R3Xt2KyhsNQyynZ1q4/ZNEyAoQCCLzpUAMQUIFljUFpkqBMjI6KjOA6yp6B9Z/u0SIBCaRoBgHXb77bdr3QcjQJhD2k9/F9UC7oMDaocFuA6BAAFCvRJiwp5hyg+bf+0oMfTYBgSIWXwxp7nmkcOHZc/evWpbBQnI9WmfXR/LJggJvmN/xn41UdFu7K5QyxgBAgAOAQI51uxlQDjXJU5GgKCggUiaLFE81QkQVIAQIPfdd9+MI0CYX5DKVvuD8cfejZ9NdRRaXymVEJATE+1hRoBAgiQESK4olWKXzL5qhSy/4VaZs3aD1K5cLIPdvXKqXJUhSE1q+0QCZFreq2OjYwRiBGIEYgRiBGIEYgRiBGIEYgRiBC5lBCIBcimjH699ThFwBIjTcKAA4V9FqUpxbEQ6Bvtl+OsDcvRf22Ro3x4pnTgm+SEyoctKfuRqpgBxmauJBZZfCWaNkS2CrmCOz3It5PNSKBZlzerVcu+996oVFmTIokWL2s/oPqeexze1EwGAaGxbIEG++PwLtWwhe/3zLz6XQ4cOqY3PRABuAmz7zOZ2rnmhj7lYBEhogYUigFczC6yJil3zPrPAuu5b35Kf/exnCgRTEB1wPXk1US5c6Hg1Oh8Z6iiCQgIENQgESPaVJcD4OSRAUIBAgCxfvlyBfVM5hHPFCAnmX6igMaUM9khZi6RWtROy7QyVL4wP5AfzHJsv+slcp3B5SFRwzd7eXiVv2KewouILKz8IHtQojV4QIBA5ECC/+c1vdA1BtLQkQLwREXFC+ULc/u3f/k0JENrRjlIua0mYjE9SndD/oykYPvEMI470zUhSFCDMjclYYBG/kADB2mzGWGCJ6NphDkAa/vWvfxUs0MLaNu2ol7L7WN0607I+rv5HkbtxqVOq3bNl7qp1snrzHdKzcq2c7eyV/kJJBmoio6QwJLU7Go1vVIB8E/tqvEaMQIxAjECMQIxAjECMQIxAjECMQIzAdIxAJECm46jFNicEiBIhSoJUpVAZk86xYSkfPyKnd3wpg3t3SfnAPpG+k5KvjkqhVtF6IPmkCDqB9DVAJiBAEpATAsRnfVeqVVm8aJHceOONsnnzZq1/gC0W4N6M8ICfxnPMspPJgD929JjWt9j64VYFO7FvATDmb1bnwqxcdDZ4QLWlxdJFjs/FIECsCPq999wrGzZuUEskXlg1hTVArAh6KwIkLIJuBIjVAEnCM0UIkD/+8Y91FljtECCA2T093XL99TcogA+Qj6IBa6fsPGlm2WV7B+RIWFvCwGMUIG2rQExx4hsPyUedEeb0O++8ozUamOOoP0IChvPTFwjajRs3qnUfZJWNVTPlGmsEBQjnnowFlsXWLLCMAEEpBwFCW9p6+Roralaoe69u9F65NzUIEPb+u+++W374wx9qbRezNmurf1P4IOaz1YBhXv3lL39RuzCrAROSHyEZmO3SRAQIyo9cFQLE2WcVemZL6colMnfdJrn6ptukuHS5nKgVpb+Wl9GcSDknUlXjrIQFy1wuEiBTeErFpsUIxAjECMQIxAjECMQIxAjECMQIxAhc0ghEAuSShj9e/JwjEFRB55+VHEBKRToro0p4jHy9Xwb27JIzX26XseOHpVQekWJlTAo1yqxCm9QrQAxTaaQAGQfqAERWq2rnsnjxYgUUf/zjHwtFpsl6pthwfF3aCAC8AeADBJO1Dii8a9cuzfL+4osvZOfOnaoGAfxvldF+KXpyUQiQ676ltSxQLW3atEmuXOiUGihAdu3cqUXQn3n2WVURGDk0UTsgQACzUX385Cc/UVAdZQFrYipYikFsUauAMacI+ptvvCGfbtummf/ZVyMFSKlUlK4uCJDvyOOPuyLokJxYWTWzZmo0V2gHcxF1gRUmh5QALDfCtJ1seju3WfJZbQYy81955RUFqFG3kLUP2WJEIO/jevRl7tw5Ovbf//73lbjFsgxipFE9EMDugwcPJgQI14EUaacIOtem3sjatWs1blYEvbfHEyBe4tG8RkRN91iIZo4hPo3IonOdZ6YAydYAYXwsdo3G0gQn8Hooam677baEAKGvSYF5K649DUtM2PyCKGYvwPoKK0Hq2jCXiU+7cbfxtTFMFE+MaU2kUOV7TrDE6rpioSzYcI3M3XCtzFp/rVTmLZST5bwMVHMylqsKJpa1XCRALsX9KF4zRiBGIEYgRiBGIEYgRiBGIEYgRiBGYLpHIBIg030EL9f2K1PhsoIpbV7OAZJVpKM2JgUsr04fUwusY//6VIYP7ZfiYJ9aZJWq9QRIQoW0UICMI0FqNQW7urq6FACGAKEgLhY5YYb45To8U6HfBr4B2ALoA3xDglDwG8sgAD1APrML4jhAakA+A/ouBhHRKjY6Fb1yotWx7fzdwHUy/ilGfdfdd8k1m65JCBBIIOLy9ltvydPPPKOgJ+oCYjFR/01ZAKDO/IcAsXo47QKk7bT/XI8xAgTC68UXXpA33nxTVRKMeSsChL+79d2pxOajjz6mQD5Z/lY8vlnmu8WM+DHvIBKIcV9fn8aVdqktVU+PzJs/X0lTaoOwl0xUk8PabLUZ9u/fr7ZUb7/9trz22mtK6kHmcf5GSiY3D/KyYsVyLUyOao0xg9SBtA2Va/QB4hA7LYixJ598Uj766KOmNXSsbeF1sUJDcULcHnnkEbXf6u7yllsZAsQISwgrvogbfeHf/I14dXd1yazZs9W2y6ymJkMchWPOOVG3fPLxx/L6G2/In55/XrZ//nnLdR8SIOz1xBEFCIQSBIiNX1JVahoSIEYcM59ef/11JUBQFkGuTUat5LYxd2NtRIBgfVWooO7JS6VQktnLlsvVN90is9dulOriq2Woe470lfMyVHX39yr6jwkJEL2S/5po1wgHZRoO0LluiPF9MQIxAjECMQIxAjECMQIxAjECMQIxApdxBCIBchkP/rTuuidAnPmVA0gkV5FibUxK5WHpHO6Xka8PyrHPP5OBfbtFjn8txYGz0lmtSpHsU19DxAgQWwjNFCAK7GHJ4sHpsEaI+dyTUX3zzTert36jjOppHe9p1vgQuDfAGEAVMBrboMNfH5aDhw4mBaMhR8iohwwhgx7gFUKkVUb4xQpLM5OXptdTnyCvakpsgtzRpjYAjEapseW7W2Tjpo1qgcW8Bujes3u3vPX22/L000/Lxx9/rDFolwDhvEaAYAm3ZMmStjPEL1b8OC9EAH3YuWOHvPLqq5rFTj0LijhnX40IA1O4XHfdtVrj5M47XY0TCprXAe+ZfcEy6CE8UFBAtEG4QVgcP35c5xVkB+dZu2aNrFu3TtatX6/KGQP3J4qLAdQQO9RmgKD49NNPldgx9UJKQLmJERJSKFi4JuD9Qw89pARPWJzdlCO0FXst4sa8QC1h62F8/NxvQt4OZQmkByQL14GAa2QRaLVTUJewNlmL9IXrE0P+Pnv2LFm0cJGsWrVKFi9ZoiQzsZosIG/tpo9fHzokWz/8UN54/XW1ePriyy8TAqRZ/BMCRHKyYvkKufPOO5QAQVW1Zs2aVKWSLMaLOcMv3LnD/ZJ9kr2QOUVcIL4YE0ipdgmnZsRpWsulJvkqChCYxk6p9c6WeavXyNrNW6R7xRo50zVL+gtdMlQryJjk1fqq6skPT6lM0PlWu6erHxZfMQIxAjECMQIxAjECMQIxAlM3Aq3SVByOo59Apm4nYstiBGIEplQEIgEypYYjNqbtCIQEiPqDQ05Q36MsndVR6amMSPnEMTm58ysZ2LNTRvfvlNypE9JVKUvR227o7TIHGOIAEV0MlpnsG5JYdoS1ITzgaUAnQDIgMAqQ733ve7Jhwwbp6elp3+u+7U7HA9uNQBaAM1AXMBVyQ7PyT57SLPAjR4/odwBXyAD+Btg3OuIVIdWKz2T2LEO7jTjP4yb7KKdT18/fJAM9IEAg6r773e/Kt667TmtZzPW1LCB9yPSn1sNTTz2lKgkIEID6VgoQVBLM9x/96EcKBGMHt3Tp0raB0vMM0YRvN+ILAgIQn2x2lBL0Nftqppiw/j344IOqmIDgWbZsWT3wHtSq4LzML8B8CA9IA7LnKSTNzwDLY2Oj0tHRqcXi16xeraTKDTfeqOoSzj1nzpwJCVRIHZQkKHWeffZZJUDI1kdlkt2vdEoEE4PxpA4HJBX2TViisW+hQoGU0T2xVlPSwSyQiBs1VCBxQlutMIahMsJ+D6EDuUINEOYH/TSCJyRkANyZg9jU0Q/GB5IKxQEECNeEAFmyZKkSN2vXrJXVa1ardZfts5NVHHHOQwcPyvsffKDz4sUXX1SyB9Jsojmf1lzP6Rq6++575J6771ZVFeSMETLtEgUXc/5P5tzaZ/1fTefR7t27VV1EXCDamNOmLGpWd75d0ZqvpEVBD8lVc1LsmS0di5fIgnUbZeWNt0hxyVVyrFaQs1KU0VxB7+rc7t09OklVqOveZPfKyR4/mVjGY2MEYgRiBGIEYgRiBGIEYgTOPwKRADn/GMYzxAjECNRHIBIgcUZM0wg4CyzIC1OAKAGSK0unlKW3VhbpOy2DBw9K/54d0vflZ1I5+rV0jo5KqUIxdNdtgJWqFlJvnBXakADxETMwEFCPrGrAPoA+bIAAGKkREl+XJgKNQEz7ndVkgOAYGh5SsgPAH1CZLwDZxA6rXJFKtZKmtocsw0Xu2mRBuokeEpnHAOuokxYtXKjWSwDe/B6QGcAZAgSrIwgQK3Y8MRicU6AeUPq+++6Tu++6W27dfKvWRjjXzPxxITVUtRnqOsEYGJC/b98+VX5Afrz88stq99XsFeYRGYgNsH3PPfcowYOd06qVK6VQLGofDTQOiQFV1OzZIx9/9JH8/bXXtAaJgfmQH5AL+XxBbadQXkBM3XDDDXLTzTfL5ltv1Z8ZG8iXRi/mJgQLmfkoM7DAgjSARLA227ilxEDaM0gD1CeQYb/85S+VAEFRERIgrBHmxD//+U8lCFCaQE7Ya6J5YcdwDWqM3HrrraqQgADhOlyfvtE2YoHqY8eOHbJt26d6vR07HJlDHwHeeaEc4b3Lli6Ta669RtUrnM8Io8kSDkqAHDok77/3nrzmCRCs8domQHI5Wb1qtRLeNi8gRKwd+n0aqUB0/lYd8bX/wH559913ky/mQXofbL7g2iFAQqKKuh/VSk66FyyUhRs2yYL1m2T+uo1SnXeFHCuLnK3lpJwrSFXXfmvVhktgaF4i/SJv1/H0MQIxAjECMQIxAjECMQIxAhcgAslnWn2ebvwKLaMn+5n5AjQxniJGIEZgmkYgEiDTdOBis0254QgQiqA7AqQiHbmK9NQqUhgakMqJEzKwb5ec+NfHMnxwv5QG+6U4OupssHxCfxUSJJdvGNJmBEgIAAICA+hhgQJQCuBnxYUvGBAcB3xSEWgHoA1VIUaKlMfGZKxc8vN1/wAAIABJREFUdnVAPPkBMBjmHk+qIVPoYOYoZB1AN4CyAewAzYDBkARPPPGEbN26VUkRq7/QrAsG9lJDQoHgu+6W2++4XQH8dmpZtBWaBgTIeHC/yYOxV2agLKBPECDPP/+8Zvo37VPwB7s5omjB2g4FyAP33y8bNm5Ma2b4rHkHHkOWVeXggQPy3vvvyztvv63kwQ5fm6NcHgvO7h7n2R9QkGGBxb7B+bGN4ncQBY1eECAQdlkCBOKlOQHizkTsIGZRZ0AiQIDQN8gxCBleppyBKKL9fKGggUjKKmUmGkMIC8iijZs2KcEDUcZ1qaHC9ZiDXAubMMYHxcH777+nZI4qsEbH9O8WJ+YuShUURxBREDeQzoxPI2utZm2zdQ+wz5ynfxBjEDwTFUDnfGDxFuM1a9bKD3/4QyVAIJMS4i+0HGuVutbWIrj4BxGTsdExGRgcUMXH3/72N639ATEFGZXUNmnSn3bIDxc/dwLdUXMFqeU7ZO7S5bLihptk7pr1klu4RIa7Z8upishgLSeVvLvPJ9K2ph+D7ZzxI/DFny3xCjECMQIxAjECMQIxAjECFy8C9rjZSuFtnwnj09/FG4t45hiBmRaBSIDMtBG9TPqT1u5ICRARiv9WpCQV6axVpDQ6IsWBARk6tF+Obf9EBvbtkeqp41IYHJAOrQWCB4ezwYIA4buZ2GdvvCHwF2Z7h5nHgJYUhAbIpCgugF+2uPBlMjyXvJutCBDGzRQCybFY/5idUfDdF36Z9u6igO0pkOnqQvAFmI4FGFnfv/3tbxWIPnPmtCphmgGb4QMpxaABpKn1YLUQKFKtColzfVnxZP9+y/+B5mxEgDR7QOZY1BdYUP39739Xiy8sqbLHT0SqoO6C3MTK6dFHH1WFFzZSgO4K5mr2fFXrY0Aabd/+ufz5L39WZQbXpX6CAut8afvToNAO9ggIAcB8amVATFBQ24qtZ0NoFljUaHjuuefUAuurr76UEydO+jGtr8VRBzzXanotSCrGDAssbL2S2iO1mpJ/I6OjCoS/8MIL8mZQPL4ZAZL9PT8Tn1m9vTJ/wQIlPlAfcV2+mDOQGbwgVrjGJ598Knv37lHAvVqp6FoMX1aThXNhOUjNJQgIlCAoaYzAmXDKQVjpOq+qSsds0fjOz633DQfiO+XTelX8Me8hY+ifxXo6FkFH9QURigIM6yvmF6oi5vRkFTbNxkD3XV8rJtfRJYXeuXLFyrWy7tbbpPvqlXKm2CVnCx0yIEUZyeelmg/JDwQezRklR6rEj8DnuuXG98UIxAjECMQIxAjECMQITIUIRAJkKoxCbEOMwMyMQCRAZua4zvheubodaf0OVyC1qgRIoVaVUq0iHeWydI6NytixI3Jq5xfSt2+XDB3aJ7Uzp6SrPCqlakUKvg5IxVtt5LRAelpSq5ECJEuAEGwATkBEbF/Idn7opz+V71x/vVpj8fv4+mYj0BrITAmQELRMnJbOwXLpm+3huV8tO3+x/cKGyAgQbIhOnTqpWfjtECB1CokHHtAM/clk5DfsSYYA0WNqosC1vUJQdqIMIQB1UzP8+te/1iLv2Uz/LAESWmGhxKBeB4D7f/zHfyjBGSo0jAAZprZM31nZ+uFW+d3vfvf/2TsT9ziKc+u/PYs27yvebVmWdxtsNmODDSQkuYGwBchd/r17ny8hJEAIJGE3GBPMbgx4tyTvtmzZ2peZ7u/5vd010xrNaHpkeX87d66Epqer6lR1D7ynzjmqLqCg3NvTowXksPBbSBuK7WoPlSDgRpg8ioL7yVJZtKhs4dkRLShZUC5AgHz33beaoeHmtnTe4jkgzpoKRcuocPJUSvs4gsIkljECkVOaMVJ6f5UjQNz8QIahOuJZyFqBKHAECOeQNfLNN99q7oQj3sabTxQsWAxCOkBIoWCBFIGUGu8o7BLzA7W1Q90AfpAfrH0UIdUOcGSuMpmskjBPP/20EiA88+lTYW0Ww3iqXfKmvw8ukF6QoJCDzvaMe8aF3lfbgZd0EO4+yAci2anTZco9S2RuyxpVgKTnLZQLeZGrQUqGU1nJsSkBDlU3JkQakGB8KwQjQJLOhJ1nCBgChoAhYAgYAobArYmAESC35rxYrwyBOwEBI0DuhFm8C8dQDC6PCotaIwkTQfiLkiC+L/X5vGaBDJw7Jd0dx+TS0YMycuGMNA73S31uRK2wxEvJCHYc6toeELlacBwva4EVhaADO1/QrrBJYYzC79o1a4TQZAql7BxnB/RkFZDuwqme0JCrESDuooXCd+TXH/ccnVDDt+iHSgv8cXxQekASYHmDAoRiMKqJ/r6+cVUvbk1TUGcXPgX1Z599Vu3f2I1fKcNiFERVMj6K6pyQZFTigns0lRoVOD3e+NzOdlQG//u//6t2S4x5vLyHeEGfcTAelBL/8z//o8qJuILBkQ5YiaH2AD8IEJQ02FLRlouOCYdb+NotQME1wlDtx5QA2bVzl6xobi4bhu4sqijY0wYExe7dHytJMTQ0rEXr4roOH1KOjPC8lIZ10waFe8ZCuyganCoK4ouw9vh6gCCDKEt6hO2FT8hUildalAhpbJApTVPUhgtMOY/2uL7LnWFexjv4HJ+HdHjxxRdVMcOYsNwaTwkUJ0By+ZyGur/99ttKgECKQcRUOxgTWBFiv379el3vrHvWPPeBO24XBYgjP1B5QAh99NFHuqYg1zo7O6taglXDq4hH9BtqSywrA0+a5s6XeWs2yuxVa2XailWSnzFLLuVFegNPRiTK/ogEIE754QQe5WgQU4AknQ07zxAwBAwBQ8AQMAQMgVsXASNAbt25sZ4ZArc7AkaA3O4zeJf2vxwBEkIRKTgCUYurOj+Q9GC/yNVL0nu6TS78vF8GzrRJXU+XZIcGpE53lEOAZJQ6SUUESsF5PFICjNrhXIYAYau8s0/CC37H9u3y0MMP6+5k/pniH4UzO24MAjUTIG6eCxW728S8PyGclSye+DvFTzI/IAYIQf/355+rcoGCdDVDGe4LrJog+iimU5DevHmz5lew5qseFQgQV5gl74ICeX9fv/4cGh7S4j7XphCOusrlmjjbLVfI16dBEGiYNrvbCXlHAfL111+r7RfXrrROyikaIHl+//vfK3ngMn4KBfdApLunW/MsICRcmDxtY1nFEZ4bIlocdqhE4oUyYtu2h/X6T/3yKbXQU2KixEpMLZx8X0kKdukzbxSu2b0PccW80SZEgto1oVjIZqWpqVGmTZuuZNUvfvELJWix7KNw7zDj2pA25HCgLMEyjKwRsIdYSXqUEhEFnCMyhnGlU0XSxSkNkty3fJa5xzKM+YCAaG1tVVVOWQIksr1y8dh+3ld8fvzpR3njjTfUfssF1VcbH1MIIYaiZePGTfL8889r+6hBaH8UoaqTXu2KN+9911fuBciO/fv3F6yvHOGVZD6SjKBILPN1m5ZUpk6mL14qi+97SKY2rxZ/znwZaJwiV3yRAcLPdRsC90xkdqnWV16Y2xX+NqZZI0CSzISdYwgYAoaAIWAIGAKGwK2NgBEgt/b8WO8MgdsZASNAbufZu4v7XkqAFLUYRVDSQSAZrDZyw9Iw2CdD509J5+EfpK/jqPgXT0uq96rU+XmMw2MESNxcqxjaGi+sxYtCpb9TdGQncvOKFbL1/vvlqaeeqs2j/i6e08kc+kQLd3eqAqQStuCkmRKEan//vbz22mtawG87cUK6rlypOiXcF2Q5kOvwyCPb5eWXX1KlBDv0NSOjisKjXAOOEHBKBKydKMijroCooYCNkgBLpUWLFqmtEvZD9KNAgkTkB6SkU4CgzKCgT8aByzZISoDQT5QSu3btUuUERW9UB5l0Oso68bSdU6dPhQQIYfLffqvkC/gWlGTRgEuJpSIBsk3bCAmQFklFyow4Tg6fwYFBudp9VZUf2BYxrgMHDsjJkycLago+B1lARgY4QRSQYYJqAsstrL1c2LojViC/UAEQfP6vf/1Ljhw5Mq5apuoiKT3BKVJiYeFuTEnu2zgBAuHGXDCWagQI3YAEyefySvqB1V9f/6sSICgeKPpXO5jHbDYjjY1NSvTRPsSfy2zR/iMqdBZ6txoBEi08RwbRX5eRg+Lnww8/VFKNNVstEL4aVrxfHH6R/MvW18uU6TNlTvMqWXT/I5Jd0ixd2Qa5ms5Kn6RkKNJxhtcvEiCQHkaAJEHdzjEEDAFDwBAwBAwBQ+D2RcAIkNt37qznhsCtjoARILf6DFn/yiJQJEBcicSVW4r2MtiHpwKRunxemvJD4l++ID3th6Wv44j0Q4Jcvih1I8MEC6gFVlEBQuEmKryUKEBcZwp2KjGzfS3i+b7U1ddrMZZd4hAgFIRRgfA3Z0Vj03p9EUhSSC3Xg7uRANFMicFBVRC88eabWhDGHohd4dUO1nNYXF8k27Ztkz/84RXZunWrrnV2ySclQOLzRfGVXekQHhT3sebhhUURJEMpAQIRQQEcWyqK4LSbz+XUeqqnt1cLvJACKBko8BLuDTFBEbzS4eyb4vf5/PnzZePGjUoeEH6NkoKQb4gecKAtyBoUNH/84x9VaXK1uztxiDQkEuoPXo/velxWNK8o2HyN6mekaCDHgrljniApUDGwi58wb9QhYYZLoAoZyCKuj23TurVrZc3atUoaQY44ZZpbB4ePHJEPPvhAFSAUxSFErtdRUSkyToMoMBhTnIBALVMpNF7L6BExQeGf9TXQPyDf7/9e/vKXvyhhRdEfG7hqR0iAZJXgg0h6+eWXZfv27UqOQXzfTgSIht0PDel6AQPmGjUR95mzmJvoc9ThWPgP2MhUEr1l0/TpMn/JUpnbslbmbNwq/ryFct735IqkZMBLS65gQKkzpyQKFlhxAqScBoS5HScjvdrU2vuGgCFgCBgChoAhYAgYArcAAvH/Hq+0lyh0FY6U9bdAn60LhoAhcHsgYATI7TFP1ssSBNzCjaV1jMGIL8xU4EkGUiI/Iqm+bvEvnZOBU8ek69ABGT53SuoGekVGRmQYb3L83WMh6Fp4qUCAuKJawfJEg1rDfbVYzmTr6rQgS1AvL6ywsLiheEdxyY7ri8BEC3d3PAFSosgAJwqhFIUhBv7xj3/ozn/UBBRCS62gSmeN9wmfxkYpHhI+e9YsLVKXKh3illF6Lb1tQgso/ZdYz1N1BvkWEDLYVlHYh1jg7y7fgqI9RAeFaAr75EFQkIagoNhPXsWF8+fl2PHjWtzmBZnCC8LAWS658RTv49Gl2+K+ddG2UJxwL//umd/J/fdvVRJh6rRpWpztH+jXa6PGgADhp7MSqpRNUczm8NTyCmIFAoRnBs+LSoRpXDGhRE9Pj7YNWYHdF+QRJA+7+JkHiCGCwpcsXizz5s/XYj1/d9kfjBrMLnV2yrfffSd/+9vftP8dHR2Ke7V1MNG7Of58LayDKheDcIJ0Y86xwIKQcgREJZzd85qfFP0ZE2scxRNh9RBkqIuSHJBG06dPV6LvD3/4g7bPXNGnwjqKMoWSXO9mneMUVihh3n33XSUIWT+sm2sl6gsWVfp9Gt7obDDIpzyZfs8CWbnpXpndskYyi5plcOos6fRFesTT72ESYAr7ClALRQTIKD1JBW++sSHot5oE52bNtrVrCBgChoAhYAgYAobA7YVAtX+Lq2bVfHuN1nprCBgCNwIBI0BuBMrWxqQjUPzCC0PQyx1ux2gKKyw/L5mhAcn2d8vQ2Q65fPCADJ48IemuixIM9smIJ0K8MueGIejhURMB4iw/ItKEQizZCChAnnjiCfWJp0im1kB2XFcEjACpAG8ZAoQiOSQIJAEKCUKh2RFOUbha4Zv3KQij+KBo/1//9V+qBKHYDjFSeoxHgPj5vOR9X8kOirEU4J09EQVrCv3ucAVaCEXaQm1FJgT3Gvcd51PMRRlx4sQJJVRQglDk5jqjiEunEND7vdBCeP9H/8gzhvsWEgTlx6+e+pWOc/2G9YIyBCIBEgki4ocffpC33npLC+sQLpAgpcX9ePvOogry5umnn5ZHtoX2VHPmVsi0iPWX7rlrDw8NSW9fn44dBQiEBnPr5oc54uWID0fEOusr+onS5ot//1v+/vbbahHlrMKqrYOJ3swTUYA4QgciCgLk4YcfVnsv5mY8AsRhBS6QRSgeIED4CWmE6ijJQfuoTchQ+c///E9tHwKQ9V66rpJc70af4+abNcL6RPWB4gcCFGwgB6vhWK3PjgDx9HkT6SkzWfEaGmX2suXS8sBDMn3FKhmcOlt6s41y1fekX0RImWEjAl/q+r0e3YBhCHrsP4PhSst0wgiQajNj7xsChoAhYAgYAoaAIXB7IGAEyO0xT9ZLQ+B2QsAIkNtptqyvZREYjwDRGgq7UH1fMrkRaRgZFL/zvPQcPyyD7cdk5HSb5Lu7JB/kJAjYoxpZbkQt1UyAFCuoWjBlpzC2M7/+9a+1OMtOYf5mhyFwKyDgiucUyiE8Pt+7V3bv3i3vf/CBEiKVCt/xAqnLZGB9//d//7dmMqB+msE6H0dBFR8//VBrooEBzWOgIAuBgKUThEgx1Dv8VCgW8fRF4ZksC+6t5uZmVYZQ3KXIjRKCUG8NUB8aKlzHtV1KlFVSAMUJF1Qg7P5/ZPt2efKJJzRXgzY5h36imiBvBBIJNc2JE8dlaGhYSaZyB8V01B8U1HlOYO3EeOIEUlVCLwpGz0VqHsbq1DIQHTyLsG7ip1N9uDmMWyGBOf3G/gprJId7tbV6rQRJLZ+HRGYOIB5eeuklVeRAekFMVDvAERKMsHrGGs+EiRNspdeJ9w+iBeUPBBiEH8Qfax2iqfAvVLHvgWp9upHvK/mR92V4ZFhzdVBYkffy/fffK2F4rbkfhftHLavcEao/slOmStO8e2ROyypZsuV+yS5cKlekTnokI4OoP1CISCDYZIVpLUVGMih4Wzk9SSXUNAo9RpZU+0/nG4m+tWUIGAKGgCFgCBgChoAhYAgYAoaAIXCzEDAC5GYhb+3eOAQiex2ssBr9nHjdXTJ0ukMJkP5jh2S485wEI4Mi/khUPCl2baIECIUmCo8UG7Fn2bHjUXnwwQd0lzq7lc0K68ZNv7VUGYF4xgVEA7vBP9m9WxUAEBHx9+NXiRMg/M5aZ21jCURIOKSAhlJHVkDVdpTTjrMmQv3x5ptvaoGaIjwERqlFVSx6R+8xp6KAOKAvFLlRY7CrnyL+qCOyqtMya/xC8T3mJQXseP9d6DuF79/+9rdqvYUKxIWJ01/IIyyWdu/+WH766WdVgWAtVEpK8BnygSA9KORT1CfTpLGhQTLZbKHb1QiQOHHj7MTK2Y/Fx+HIL7W+unRJLcfef/99Vd6gBnDKlST3Ty0ERrnr1fJ51hUKGbI3nnvuOV13kEUQPNUOxuyUD5A8ZIBAskGQMTeVjnj/sA9jjgg/f+WVV+S+e++VxqYmyWYytwUBwli7Ll/WdfnhRx8q+QH5Gbc6q4ZjRZzcPRQjQAIvJX46I42z58q8lS0ya9UambFmnfiz5srlYU/6fE9yXkpy2FDqvYkWM/J09qItCYkIEEd+0Lti+shEx2KfMwQMAUPAEDAEDAFDwBAwBAwBQ8AQuHMQMALkzplLG0lZBKJCCjZYQSD1ni+ZgT6Ry50ydLJNug/9KINnOsTrvSLBcGiNEw9TnSgB4rrC52fOnKU707duxQrrSVmzZnXBCut2sEyxhXVnI+DWIGoJ8jawwHr99df1d9QB7AovPUoJDf557dq1WpDetWuXbN60Wa2plP+IlBrlUIyvf8gKbKqcNRE70+lT3JqonHWVI2CcwsEpMShoO8JhdNtFaqCE/yjuWi9DgLhxQLZQcMfS7he/+IWSFlhwMV5nhQUBQ1EZUuHnn36Snw8eVNUBfwdTFCMoP5YuXSarV7cqAdLS0qLKBggWrpOiD5WUBNEQXKF4DLYlVmeFknDses76DMwJvYf4eO+997TPzvpqDEEUfb7Sc6saUTMZdxJKHzCHaAN/yDbm3oW5V2rDET6sKcaIOgeijXVemgkzXj+xu2K+UTo9//zzqvBzyprJGN/1uoYb/6VLnUpufvPNt/LpJ5/IkaNH9R4bHh4eQwjW2hcvsqYK9R8hCQH54dfVy4zFS2T5vVtk2spWyc9fIIMNU6Uv58mgn5K88MKGEvIjVGKyxH1HgLgkkWjdx/UlxT4aAVLrfNn5hoAhYAgYAoaAIWAIGAKGgCFgCNwtCBgBcrfM9F07zpDQwDMn5QWS9TzJjAxJtq9HcmdPS/eRn2Wwo038i2clICQ9yKsVlttweq0ECEWnMDR3hqxfv06eeuopDe9l1zdWWONd/66dMhv4DUeAddp1uUuOHjuquRtkI7Az3lkplXaonKKDvJtf/epXSoA8/NDDsmTpEkl5KfFSoVVVuSNeSEexgQ0Pyo9XX31Vvv7660Ih3n22HAGSBKxC+wViIPxUrQQI6hJHuDgrLMLfUSNgY8U9TTEecoHxoKppO3FCDh46pDkkqEMcAYJaZfnyFUqOtrSsVBUJNk6owypZcRXGWo0AiU4cO+7wyk5xAyGDWgXLLl4uENxZISUlQGinklooyfwkOccp6sAZ4gMCBOx5lsbD3CtdS+2ffF+JKEg2iL5//vOfmnviyIEk/WDeUf8QVk9oPWoUJaxSqSQfv2nnQPJwP2N99eWX+/T++vbb73SNsiZrwaDSICBAUqr78oQv0RyWkg2Nkpk5S2Y1r5RlWx6QhqXL5WrjVOlP1ctwPiW5AIsskregPpz6g59FAqSYKRK2XJ4A0ZVtFlg3bYVZw4aAIWAIGAKGgCFgCBgChoAhYAjcuggYAXLrzo31bBIQCPeR8v/z4Z5Uz5N0Pi/1I0OqAhloPyFD7cdlqO2Y5AhEzw+J+Pli+KrWC8sXcOMFo/GIDG0zndZcBHYuUzzD7oadzKV+/JMwZLuEITAhBLqvdmuRfu/ne5WAwA6LIj47w0uPcgV61jdEAIXpxx9/XFpWtkgmm9HCcDULLK5PMV7b37tX/vjHP6qF1GTtTE8KyHgZIPokiBE5ZFEsWLBQNm/epAV5MlCwRsIiifMoKmM3BIZdXV06PsZDER6SBPsrzkXxwbVKw8mT9lnLvuWsvGJ9jRNH7rmFFRQB8eD80UcfaXg7+NPf6tZnhX91KNvN66EEATOUN6gvnnnmGV1rqI4gksZTGbkO0ifmhDF//PFHSoB8+ukezWyppb/Lli3TNQ4B8sQTTyiBlYSAqWU+J/tcxsdaxNYMxcvHH3+sBCdkEGqfySA/9P4IPCVA0kFK7awGUV7OnCEzV6yUWa2rZc7aDRLMWyCXJCsDQUYkgDSC/AipiwIBopsQAvE93o/0JLFU9MrJHnHjtyQ2WJUSxCZ7Bux6hoAhYAgYAoaAIWAIGAKGgCFgCBgCNxMBI0BuJvrW9nVHIDLSUAJEiRAvJWlfpMHPS7q3W/yL52Wo47j0HDwgQ+dPSzDYJ0GeONaQA3E1xPBnvOwS7ngu3ZFertDrdh4T1IvNDeQHhTMsdAjUxT4lSYH4uoNlDdzVCFCcxx5o3xf75E+v/kl3yVMwpXBaepQSBaxfFAybNm6U7Tt2yH/8x3/IunXrioqGBKHQFN5dODUECARMNwTM0FBNBeprmcRqBEi8mI5SA9KCAvgjj2yTBx54ULZsuU+WLVteuK85H8KDHBJekEn8MwVzPo86zOUBJSniVxpbJaVGvL/87pQf5JFQ+If8wGrM5a2QBxLPwqh83SIBEuLQIE1NU5TIYWwEirNuuB7zRzj7tQZsQxhBdhBAj/UU6g9IZNpM8vyE/GAOsPt655131AKLvJlz584lXjK0wzMcJR9KJ4LQUaAkJfkSNzSJJzrih3sZtQtzDvnD76wDZ33FeUlwLKypKKcjHnauBEgQESCeJwOeSMOCBbJo82aZ0bpGMouXydDUWdKVS8tQkJa0U4tEplehXtMXiVSYWGApARJZa7nv4GTR5qO/r0dD6tavESCTuNTsUoaAIWAIGAKGgCFgCBgChoAhYAjcsggYAXLLTo11bHIQiAoqXhhwGwQpSQee1AWB1A0PSV3fVRk+3S6XfvxW+k62Sa77sgRDA5KmGKQESHiLhD/jO0ohQIo7ryspQOI7qevqsjJ16jT1jMc6hUJeqRXW5IzZrmII1I4ARWuUCljjoAChKI49DkXSSke8YBqGgy/VovALL7yoigj+Rt5FkoNieWdnpxIvtL/vyy81EwRihkyA8P5NcqVrPydJIdgpu1BxhEHmm2TXrsc1FB2VAH93tkguSyXwQ2sfZ6MVt05K0malkZUSseXOUyIml5PLly7JibY2+WH/fvn888/lwIEDSoZgz1VqfVW4rrtgSQYIf4aAWLRooapfWltXKynEvGFnxnU7ozkcijImalFbxMcBnsuXL4/W1wtqJVjL+oL8YI2hfCD8nBD0Y8eO6ZpPcjiCCtXJs88+G2bdbN4sCxYsSKRASdLG9TiHtYf1FcoXxgzhhdrn/PnzY+Y76RpEneHyZ/R7MlJnQIB4+h0bZn8MN9bL9BUrpGXbNmlqbpGrjdOlL90kA36d5IN0ZJeF8sOFnodaEC+mAOGbuJgtkgShSsoP93eur0+T6JXkmuOfU8hov/ZL2RUMAUPAEDAEDAFDwBAwBAwBQ8AQMASuAwJGgFwHUO2StxICobFG4OWj6inFmZRkApF6Py8NuUHJXTgjlw8fkJ72YzJw/rT4PVclk89LOsA2KyrIOCIk0oZQlAkJkHCs1QiQ8CwUIyLLly2Tnbt26Q5mCmh4yrtd4LcSctaXuwsBdoJDdlAgJgQdK6rjx47J5XEKxPGCaVNjo8yZM0ct3l56+WVd3wSDo3JKclCk7enukf0/7Je///3vWpw/cuSIXLp8+YYSIEmLwG5Mzs6KDJRHHnlE7t+6VTZs3KikCOQABJAqBNwHIhLhWhQfpXiOR4A4BUD/wIAW+9vb2nSOUT+gBiATwikB3NhsH9m/AAAgAElEQVRLLbDKKWM4l+cWBADkz6ZNm/V5xnxDgKDmOXH8uBIhnZcuKfGC7VZff79aUUG21HKowmjTJtmxY4c8/fTTSiSDLX1IckDwQfJAAPzpT3/SzJNqBF/8upBVzDV9eOmllzQEnfwP1nytayZJfyfjnLj1FcHv77//vs47VmfMeW3KlYik4JuslAAJvwU190N/+p6km6ZKdv48mb2qVZY98ICkFy6R80FGepT8qBMJ0oUNBo4ACW+SkADh0BB0LyRAohaqwFKN/HDXD3+Gr2s/jAC5dgztCoaAIWAIGAKGgCFgCBgChoAhYAhcTwSMALme6Nq1bwEEXJEjtMDCcxyXcnaoZgNf6vyc+D2Xpf/MSenpOC5Xjx2SXOd5qRsekEx+RFKaHRJacoSlndCTHAKEvyQlQKh5+n4gfj4vM2fNklVYYT3wgGYHxK2wbgHArAt3KQIuJPnQoUMaDk0Y+nfffqsWQdXKhBSAsXKbNnWqKiBefPFFeWT79lGZGNVgzefCnerHTxzXtnl9umePdLS3V/to4vdLC/nliIN4MbuSWiH+dxfOjcUdOSjr1q6VBx98ULMqmltWyrx586ShvkEy6XTYz5gd2I0onLt5ZR4JY4f8+OrLL5VcQgXQ3dMtuZGcPpvcUW2+OY/5JpOD5xfPMYiv1tZWDYLH/orMEwgP2qXgfujQQbU16+g4qUoMFBm1HKhqID9c/gaEE31IWsSn4A/hAfGBwgilE4RQOYu3cv3S9T1tmir3XnnlFSW7blUFX5zAQlXFPQ322H5hfeWydarjH18JLlFL+Q0lQZSsiIWSQ1j4hJ8HKZk69x5ZuH6jzGldK1NXtMjw9FlyfkSkz0+LF2RC8yslUtiiEB1e+O2air5YsawMW3Dky3grMwpfD2+y8YcWXd8py6rjUOVyyTy5rrUZ+7whYAgYAoaAIWAIGAKGgCFgCBgChsAEETACZILA2cduFwQcARKVWJQACXeUpiWQDKWXwX4ZuXpZ+k63y5WDB2T4TIeke7okPdwvmSAnafJDIgIkpYGtpQRIMSS9tKA5KnzY93XnM77/FEvXb9igXvJYucQLaTeiKHq7zJ7188YhwI58iuVtbW1RQPSn+hOFQDXbImcHVV9XJ+vWr9eQaorVGzdu1GyQJGqHwA9DqinKH/jxgNr1vP322/Lzzz9rTgHvXetRjgChgI6KgD6CQakNVLk2y+HhCAFyKRj3hg3rZf36DbKieYXMnzdf7Zo4J672uh73usscyudzMjQ0rEQEiozjx4/r7n/sjwjChgyAcMrlc9Fm+GJxuRoBQr8hOnhuQQhg6Yfl2cKFC1UBonZbw8MyMDiotmbt7W3y1VdfK7FG2+S9MKdJDkcwobagHZQXtIVyzoWPV8MRTCBjsLxiXaFwAgeIgKREDBkkkFkom/7wyitKcs2ZO1fD7Ku1n2Sck3kO4+VeRvXC/QvpA+ED+QUhVWmNj13XbiWMVn/kIUAgJaIbim0BnJHj7+mMSF2TzFrSLKu2Piwzm1dLbuY86c02yqWRQAZ9Ys8jsiJSkoTfqSE3yCUhQDgD9YcjQMJv8vFXZhSXXh3KgqKk2kqvfinOMAVIMpzsLEPAEDAEDAFDwBAwBAwBQ8AQMARuFgJGgNws5K3dG4SAI0C0vFKw6SgaZfji5XISDA/K8Pkz0nP4RxnsOCq586fE670i9UFOMpKTlNph4XVOqSel1hxQKkFk+VHNAkuLOWqBFUg6lZK6+nrdLU4guntRTDQrrBu0LKyZMQiwNnlhWcRu8d27d8vb77wjhw8fDgmQKgEcSoKkUrKypUWefPJJ3anPLnnWuStUV4Sdy0f3x9WrV1UxsG/fPnnzzTfVpqlSGPtkTCOkBEV7+k/B2JEt1UgfLXy6neTY9ESWUI1NTZr/ARGyZvVqtWrCNomwdEK8aet63eeO/KCo39fXq7i1tbVrzgfEA2QS2GIFhQqj1mByF5QNKcH4IAG2b98uO3fulFWrVikZgE1UkYTJa1u0SaYM2RuQMI54SIKxsxjDXuv3v/+9tgeWs2fPTkasxdY1awkVBEQM6xqcklpxhRk3y3RNY4G15b77ZNr06Upo3+yjnJIJjCGfDvxwQK2vsJaDXCzN9Cm1PYuv66JFVJF+8L1AlACJvkRdBgh/H/ECSTVNkaY598j8lWtl5X2PSOPCFXLFq5erkpFe35NhFB7ht2dIaSiZEl7MaThQaIZHSICEllvRM6IMCeI+7T5T/PTNnhlr3xAwBAwBQ8AQMAQMAUPAEDAEDAFD4FZAwAiQW2EWrA/XEYH4DtaIANEKT2irwf+8IJAUO7+vdMpw+1Hpbz8ivSeOSL7rgtTnBqXOH5G05PQ8yA/KN27HakiAuAyQohLEDagYIhyep+1R7PFEZs2cpbvDsQx6/PHHhXDdWkJ9ryNodum7FAHWK0Vz7JEoFP/5tdd0p7wWihMqMFxhHALkl7/8pdoiQTJAglQ8otuU+8OFsX///ffy1ltv6e51ApyThlWPO3WeSDaT1UI9LyyNUDJQTKcQTsGYlyNcqu3sLy08O4LAS6VkxvTpShJADECAgAP5P/Pmz5fp06ZL05QmLZ5T4NcwdC9V1bmndGyOtEIdwxyBHYVvSKSLFy8o8XD06DH58ccD+pN/5j3Oj5MP5TI+KuHoCCOeV1hfQQgwPrJACnZUzsJIRNUeqE3IdPl//+//qRLBZY4kIUCYJ4gjLLZejrJlUBVhv1VtfhiDUzahgIHUY12jAiGg3eGX5HZH/QGZhbLp2d/9Ti3OGhobE2eQJGljoufE1yHjZX5R/UDygPcnuz9R66uBwQF9rxphX5yX+AaCyK7KE8lDSPA1Ruh5FILupzwZSXvSMHuOzFvZKvNa1ss9qzaJN/MeuTiSkm4/JYMeppJcEzWXr+npo420PEmpOjMkQ0ICJPy6JifE/a8Up6ID1egMEHOmmuiKss8ZAoaAIWAIGAKGgCFgCBgChoAhcGchYATInTWfNpqyCMRtLkaXRLRgKSJplBkDvZK6fE4GTh6XCwcPyMDZU1I30CPZkQGpC0a0FBPGojslSdH7IiwoVSZAXLf0vKg72bqsTJ0yVVpXt8oTTzyhVjIUSynG2mEI3CwEKE5jk0PB+v/+7/80NDqpZRHrm/XLOman/vPPP6/FcYrVFM6THK6QT27Bu+++q8Vqdu5TRL+mg4Kt58mM6TPUumnFihVKSqBQobgNeUCbqCVQKYCBs+5KUqinb/FCNMRGY2OjEixcnzZbW1dJc/NKVRIsWrhI5s6bq6RnU2OonNDnQ8KqrSvek99BYRti48KFkPTAxqyt7YT+JIz84sVOfZ+8C/AdM55imFFFiB0W2PeBHcq1Xz31K9l872YNu3eERGmGCoQMxXgUIBAgX375pfYFvMspF+I48jvtofh45JFt8txzzythDKaQR0kIEGcFhQIGQo31RCA4fUo6r7TD/D388MOqbPrlL34hLatW6ZxB+tzsIz4Oxou6B7svyB4IkIMHD+p4ndqlkiWdu05FAsQLVLuBAoQjFUBYkIzlqfVVrj4rM5YslZVbH5CZy1tFZsyXgbqpciWfkT5Jy4iX1vwQ8UICxNlo6Xeqkinh9VCApKLv1JD8cGcX4tLHgTykTjgS3ko3e/qsfUPAEDAEDAFDwBAwBAwBQ8AQMAQMgeuMgBEg1xlgu/ytgkBhqY/qUIEAEZFsbkjqBrpl8NwpuXDoJ+k71SbBpQuS7r8qDflhtcEaiew62KUaZsAmU4C4RgsFu1h38LJnd7N7URyluIdNjh2GwI1GgFwIciMonP7xj39UIgTyARKk2sH6Zsc+O/SxR2LHPj8hAPh7ksPtYCe7gKI5RdyPP/5YVSDsXk9qWRS/51BYTJk6RebMmSNLFkNEtAqZErwobFNkp1APAQLhQ3vsnq81rLtcQZ22IX8ghri39bV0mba7cNFCVTfMnDFTFSEU1Lnv+Qx2YqlINePIjrjiw4Wb08ee7h652HlRyY6TJ08qVvw8e/aMdHVdCbM+crnKhEECAsQROvQf8oMsDEiulc0rpaGxoZCjEp9j+usUPayn1157TRU91dZTQUnjebJo0UK5774tsmPHds1MWr16jTQ0lG+v3PqifQgXbN1onzUFScQaT3K4fBtIPYiPx3buVCKE+UsawJ6knWs5x6077g3uU8g7lFsffvihEnoQY/19fWF/eSm5MPaoTICEGVpYUSkZEak/ICugPyRISbqxSepmz5I5LS3SvPVBaVq0VLqlXnokK71BRgZJ00qlw1wPL6I0CvsBIgIkIlMgQEKlJOeG5MdYBUhlesMIkGtZTfZZQ8AQMAQMAUPAEDAEDAFDwBAwBO48BIwAufPm1EZUAwLU/TR01RPJ+Dmpyw1K7kqndJ9sk56TJ6Sv/biSIE0j/ZLOj4Qhr6oYCQkQJUHGscBK0hUyASBB2CmPFRbWKhSQb8Vw3STjsXNubwRKd8zv2bOnsGM+ycgo4FOgZqc+WQmEVre0tCjJUEoQlCvEuvwIrKggJPbu3St/+9vftA9OwZCkH+4c+oMSA9XCQw8/JJs2blKFCvZUkBIoFyjuc20KxRSMyUygYI6CggyLSseY/sesn9xzgXMoPEOCcE/T3rSp02TW7Fl6n0MO8QIfLLmmNDWptVJDfb1mBfFZiB/3QsEBoYFSh74R7o1lFzv86T//THEfQsfh5SyvinXv2vbGMyf0jZBzsjiwNkOxtnz5cu23WnhVUEKQqUJfmL933nlH5xM1BvNbfHbyGxk0RRUN12NeWDso5LCegkxDsVNNeRFXlkAIkGsD8fHqq6/qvIIbGCZRgDA2COmNGzbIc889p+t57bp1OmdJFCi1rNVrOddZfTFWFEwQTqhtIBIhgfK5XIEAqdTOaDzCTCDoh8iIKsrrcJkdqDXS4gcpGQlS0jh7rixY3SrzV6+WOa1rxJs5Ry4NB9KjuR9pGdHsrFREgDgDyvBakCKQKFhqacpW9L0ckiWV7K/GW8PhF3Ntq/xa0LfPGgKGgCFgCBgChoAhYAgYAoaAIWAI3MoIGAFyK8+O9e26I+AIEOov6cCXTJCToL9HRi5fUAVI15GDMnLulDT0XpH08GDkXx6oZVZ5AiRZ2YXCmSs2uQJt88pm3VG9dctWzQOhOFqt0HfdAbIG7joE4pkJKCFQYFC0TpqZ4Ox1UFc8/fTTsmvXLtmyZYsWz0utd8bbie6suFBkvPHGG1rQLRfiXG2CIB4o3kMsPvPMM6pcWLlypapB3P3FvQixgJoC9QSqF0LYKZajpKCADDFUlcApQ4CU9s8pCiBlCEvnBYmAFZYSIFOmKIEUJ0CcKoY+xAkQlA0U88lH4Xdnc8V55ZQyEyFAHAHA/IEhJARELfOLFRX4jkcE0BdIEMgkcIWI+PcXX0h7W1tYmM/nChCFCpfwHyGLmKONGzfKr3/9a20X4oq/VVNexOdJibSDB2XPZ5/J66+/rkQM5EdpDkqldQT5wdxs3bJFFU3btm2TJUuX6thvpQMsWQsolyAtIUHI/YAQC3zyNrzQVqqC+oOxlCNAvDgBojSVy9IiCysjQbpO8tkGmbFosazccp/MbmmR1NwFMtTQJF3DeenPE5qeFt9lZ0WkRkitOAIE2sMLM0XUAivMyoIAIVw9/r8Q80oaj3jmlxEgt9L6tL4YAoaAIWAIGAKGgCFgCBgChoAhcDMRMALkZqJvbd90BOLOLxpvHviSGhmUVH+3DF04LVeOHZLBkydEzp8Rr7c7CjH3CwoQV60La0pkgMSLM6W/lx+u2yHObnS87u+7775CgZGCaNLshJsOpnXgjkBAFRj5vJw5e1a+/eYb+XTPHvnnP/+phdVSC6pKO+hdZgIB2WQmsIMf0sEFfjugxiucUzSHBPn555+1fYrn2PqgcqjloIDNfYQi5cUXX9TQbmycKGrHw6AdyUDBmGI9uSNYCNEmlkL0xVlQFftf+G38LsWIEUcCQSyAB/c3P539lbPAosjPOZxP31zb/O5IKsgQ9wIvfneF/XJz48ZbeC8qhnsVLLA4D0KGjA/ID8gsl1WEAqJ0Ph0I8bb5nT6BK+QSpBK47gfXs2elt7dorVbshqcEMG1iN/Xkk09qADlkEeRQpQyLePsOr1MnT+ra+eTTT+WDDz4QwtCTkh9cj7WDQo9+vPzSS7L1/vuVsILAulUOxooKCMKDdfvJJ5/IkSNH1A4Lsid+v1VSXcXHEs6fynEiigIVSBRfFaAHQcmRlryXkVTjVKmfPVfmrmyRlq1bpGHRYrmcykiPpGUw8FT5wflhoHn0Yk1HDaq+BFJkFAEi+onw7wSujw5AH53y4cgQF9jOheO5X7fKLFk/DAFDwBAwBAwBQ8AQMAQMAUPAEDAEbhYCRoDcLOSt3VsCAVdwU7txLZoEkvZHpG5kUPJXOqXv5Anp7zghQ23HJHe5U7zciKT8nKSVLIkViKIaTKGgGu2SDXfLVj8oOFGopcCH+oOCH0QIPvP8rdqO5+ot2BmGQDIEtPgZFVSPHD2qodF//etf1Roq3LGfL+wUH89CiGyLNWvWKOGA8oJidimhNx4B4or8LgsEFQpqFArYFPvpR5LDKUC4n9jBT3+wbmIHf9wqyV3LZUZQQKY9CvaQP+RWQILQdqFAXOhAlfu8RBniPjaGkCgZULX3k16n4nlxAqREGQC5gQpjwYIFOo+oeLB/4nfIWgiAalkSrl3wclkg4PrZ3r3y/fffy7GjR9UKyylWnDqGZyFWVy4XicwRnoVOsVPNeor2VC0zPKxz969331VVBCoi5rGWg3W8bt06teB69tlndR0zdvpyKxyQXmDLfYJaijFCgmCF5dY3P8cjjcYqP6KRxQgQ/Ush9yotfiojuUy9NMyeJ3OaV8q81lUyf80aCWbOknNDeen2RXKeflOq6kRJCyVPUHVEyg9Hr7i1FwWhO4tJ9/VpBMitsNKsD4aAIWAIGAKGgCFgCBgChoAhYAjcvggYAXL7zp31fBIQiO8TDX+H2MhLxh8Rr79Hgq5OGTjVLl0Hf5bBs6dF+nokPTIodV5e1SJeQBGW4hKfRgESFnq8IL7jNZkZufO8J5uAYi07rSkAUgikiOt2g0/CsO0ShkBZBOKF0N5YdsKfXn1VC6tkS8R3lBcIhEKFvfgLWRbz5s/XNYzygp8oCci8qVbA1jsRJYrvq3IA0uPLffvkH//8p+zfv193u5NvUXqUIwxcIR8FyO9//3stZKNGgVgsR4BArFBUpo1jx46pZRJjJ7cCBQP9cSoMl1uRZDxuTPE+JyU4CqiWkBTjEVCj2xmNVFxpUak/KGQgirCgQv1ARhG4QQjwPEKpUuko9CumLAFXyCNwbTtxQiDXUPdQqEepAOY8A1GcYHPl2m5Z2SILFi5QwiopEewIl+6rV9UK6vU33lDrLUiC8TJdyo2H5++O7ds1/BzrLzJJbrY14aj7tLdXreEgKLGsY706xVKl+2PsOKNvPzdf0RfjaKIPYpRAjvD7LcjUS75xqsxYtlxW3r9VZjQ3S37mTBmoa5CunMiA70mezI+Q+ij8fyVAInWHikwKSg/9JczkijJAtJ+FoPS4wiN6Y8wGg9Jz7EFvCBgChoAhYAgYAoaAIWAIGAKGgCFgCBR9Arz7Xv3MPANsRdx1CIx2DA+DWSnPQG6kR4YkO9Anw+fOyOXDB6Wvo01GOi+I198t9cGwZCQnXsDLjwgQNrqGxSEvSFPGiSw8khEgDnwKj1j0bN60WXbu3Clr163VgqDbcZ202HrXTaYN+JoRiBMCLlPgm6+/llf//Gf54osvCsVq19B4BEiW8PGmJt0xz8558m1Wr1kj8+bOrWphFL8+RAdF8/3ffy9vv/OOZnNAiJB7UanAGy8QU6ynqA6pCAFCP7CacwSI2x1fei03fuywUCtAvGCHRRYKbdOvYrh4cqVXvJ1bkQBBfQFJReEf0gjcIK8cZs6CarzFVo4A4Xz+DoEGMXHu3Hk50XZCi/cQIJAjjgCBZCFzZPmy5TJnbvjsg3BJ8uxz1lfkoWB/xbr96+uvKxHCvDGvSQ5HSJN18ptf/1oefewxVcFgh5WUiEnSzkTOcbZikEbgB5HE+FBJQdK5zJpSvCrjFxIHxXkL1/Mogk2FYaGKw/PTkm6cKtl582XOqlZZ8eD9Ur94sXSlUmp91e+HweihcVZ4reL/dwqQolNVaHVV/OcCARLdVsV/OS3919TS+87+NXYi68k+YwgYAoaAIWAIGAKGgCFgCBgChsCdjkBBAbLlz3tq+i9H/Q9hOwyB2xyBMQRI5DWOJ37az0v9yLD4XZel/2S79LafkO6245LvuiD1+QHJ+kOSDkbEk3y4p9XlgAQpSQfsjib4Vb21dONs0sMVbFe1rJIdO7Zr0Q3bmbnz5hUKx0kKgUnbs/MMAYdAvOBJcZ9iNcqHt956Sy2E2F1+kQyOBEoEisSZdFpWNDdrDggFZNQX7Ozn77yf5HDh5FgZffTRR1rk/fLLL5WMqUQgxP9OwZ7MBmyUXnrpJVUzoLLCjqtUQRG/r5xiAcUAbWHdBBECCeJ22dO3cmHjLhuo0pdqrcRHEpyu9RxnkeSsyyA+wApLPor+EEZOiVbaVlIlCp8D19zIiAwMDEpPb48SSXFLM9QVEB5TmqYocVXfUK/qtyTrxZEfzAlWV8wX6/Zf//qXHDp0SC2xlLRKAFY8O+aFF14oWKexlqplkCS4/DWd4hQukDwu9JyxxhVK5dRNlRstJUCiM9WyKjxCN6xU9MpI0+x5Mnd1q8xavVpmrG6V/OxZ0pkLpDfgGzGroecu5yO8gpNyRN+J0UXLaTZq+Lq8Jhztw4aAIWAIGAKGgCFgCBgChoAhYAgYAncHAgUCZGsNBIj+B2stFd27A0sb5W2IwGgCxIWthgNJB4E0+HlJ9fWJ33lB+k52SOeRgzJ47pRk+q5IZqRPMjIsKZQgXjGPwJO0eEFG+OlCXxNGgYRlIs+TlJdSu6CNmzbK1i1b5KGHH5YVK1ZoQZACoREgt+Fiuw26HC9kOwsqiqpY6+zevVszMVBAhFZvRQlhpQI45xGWjY3S9h075Le//a2GWTfVkKHgskBOnTqlGQcUtN977z21pyqXRxK/N+gX1kkQHg899JBacUEokmFBvkXpUfpZ3ndh7BTUKTZjNUQ/CJyGDOrp7S1kWBSuVyHzw71/KxIg7tnDcwblGUoZMOOfwWq8504tBIhioGqCQPwgDHePh7y7HBCnsqiFbIgrI44dPSYffvShrhfsr1g/Ydvo/KofqGBQoYAByiEINJR4YKGr/yZV6d0YsWJz6iTGCMEDWYf6w62vZN8TRQqiqACJ8IkIkFCdgbIxJalUnaSzjTJj8RJZfN+9Mq1lpeTnz5P+xibpygVqfSVeVkPSx6wL9++NTtkRu0/ic3KToK2+KOwMQ8AQMAQMAUPAEDAEDAFDwBAwBAyB2xIBI0Buy2mzTk8mAi77I/zpF4pjaDjq/UDqhoelrr9XBs+fkQtHD0tPxwkZuXBGvL4rUifDkvZGxPNyYVVPN7mmxJOsiNpgxe0/tMSYuOsU2ii4EcD7xBNPyObNm7WQS0E3WWErcVN2oiEQ1YbHlobJE2B3OSTIm2++KQcPHiyu4kgJMl4BnEIyZB6FZBQY2CmhMmB9j6fACGvV0V3p+2pfhPUVoex/+ctfVImBeoCw63KH++z8+fPVhgv1CQQM9xOqECyVnKqgtGDslAT6RPB9baO/v18LzCdPnlRVzPfffadECEVoSBCIklqPUiLkZhMjtL9u7Vp5/oUXZOdjjylu9yxYUFWBUTMBopMbouXoiDjmjvSoWsgv/BtMhHwQEVZ9vbL/+/3y17/+VfZ+vlfXTTz7I0l/efaivIMIwsINEo81iwompP9qepzXujQqnu+UWay7zz//XAPPWY/cp3EljXavRKlV/qKVCRBuP93swnVU2ZiWbONUaZw9V+asXClLt26RzOLF0pnOyNVURgZ0OwDfe1H4eZXvOzcPSQipSQPQLmQIGAKGgCFgCBgChoAhYAgYAoaAIXDXIWAEyF035TbgSkWgsBDnXp6kA5G6wFMVSGNuWEa6Lsmlk21ytf2E9LYdk/zlC5LND0gGKywIEFQgXiC++plnJAjSkopCXcNo9OQVMwpDaiGUyahl0LZt2zQUnSBidiVjzzJeCLHNsiEwEQTKERIUjim2Qjz86U9/0qyBQUc8JCBAXAg5axcrIQrKq1atUhVGtYyCeH8gOzo7O7V9LLkIJkeVgQ1QqRUV16VQDfmCguHBBx9UOyfaJtuiVF0wqtCuwcyxPIQISIiQfC4nXTESBGUBxWeyJjqjYHb6kvS4JQmQdet0nnbt2qXPG8iraoX0JIRCOUxKiYQ4CRIv4FdsP06ARKqS3t5eJQPI/nj1z68qSeWyP2ohmJYsWaLPXezbnnzySV2zLvz8ZhEg4NPX1ycXL15UGzYs4VAkMV5yVDjic1Ft3sI5KU+AQH74fpiKJamUpLyMpFN10jRrrsxe0SyzuYfXrpH87NlydsSXbl8k52VU+QEBEpL94xP+RoAkfVLYeYaAIWAIGAKGgCFgCBgChoAhYAgYAteCgBEg14KeffbOQSAIzarEi1zLA091HJnAk7ogkHo/L8FAn/R3dUrPqQ65fOhnGTx7SlJ9XZIZ7pesNyKpiATBAWREyDdIKQGSjq4VFs2qKEBKrHMoYOG9r6Hom6NQ9LVhKHp8B32yQtedM102kuuDQLT8wnshrECrygK7HQiH1157TQvLEA+u4FqtJ5ANZDgQok1RnYLyI488omu6NNthvMIyKgzsfbDgoi+8vvnmm0IgOv3kcMQh1lsUrSniU8hGzUCbM2bMGNXlUvIjLAkX5AkRDlGZ2Pd1lz1F6AsXLmjmAoVoMkkIosZmqbu7u3D9asRA4b4tAD/6+VDt89Wwr/Z+uecGhCLkQrQAACAASURBVBGKM2ywHn30USVgmaeyz5gqVl/V2nfvl7Mei382yfNNrbTyvpy/cF5Jqc/2fCZ/e+tvOi9OGVF6nfHwJfz8d7/7na5Z8lBudvi5s76C7ID0YP2jAIGcJKsHZcjEjhgBot5kyuMr+ZHLo4j0RNIZSWXrJd0wRWYuXibLttwn01askJFZs6WvvlGu+CID5INE6o/id50RIBObE/uUIWAIGAKGgCFgCBgChoAhYAgYAobAZCJgBMhkomnXum0RIPScyo83igCBwEgJVlhZ3ssNSW6wTwbOn5XuI4ekr6NNhi+cEentUiusTDCsJIjvBTLspbRwBPkxlgAZpyhUUlCk6MVOdgKbKeZi40MxrrW1VW2E4gXkJEXC23aCrOM3BIFyBAiKBsgFCsn/+Mc/VAlCAfb8+fNjPf7H6SVWVJARqDB+/etfqxUVmTas70IhfBxrIZcVgeIDGyqsuL75+msNJ6cv2FCh0kAZhcXVooULZd369Up8YF/Ejn4UIbRX0XqrxJapOJww80FzT6LMCjBBWUA/2Im/b98+xQVixB3VCIxbkQBB8QHZyrPmN7/5jYagE0qO+mHU4RZLLAtmoou0GjGR5NkGQQYRcOL4Cdnz2R7N/uAFYebmoVo79J/1w3jvvfdeeeWVVxQHyDuI6CT9mCgG432O/jM2SEeyZ/bu3avkH/ckqqiKBFWizsRjyIvEXwABkvPFZ9VnMpKdOl2a5i6QOStbNPsju3CRdKWz0u2lpT9IS44tA0Fawq0D7jvOCJBEU2AnGQKGgCFgCBgChoAhYAgYAoaAIWAIXFcEjAC5rvDaxW8XBNjxGu56p9zDT4o44cvta/WCnAS5IQmudkn+zCnpaz8unUcPyXDnOanL9UudPyQZwQrLl+FUSq+EAsRdKemu2FLM3I52VB+QIBAg7Mzm99JQ9JtVoLtd5tn6WQWBghm/S8YpZmBQSEb9QRA6eSDkKsRDyKth60KlCZNmZz0/sXOD3ONIsnYpBEPIoMBAlYIS5dzZs0qAdPf06HsUsMnJmTd3rtpdUdCfPWeO3ivx3I9q/S28H1liuX92Nk0U3GmPMPbduz/WYvvnn8fCthM0cLMtsMphzny48G+ssJinSpktboiuzD3RLIdqxESl9+N/Rx2EXdv+/fvl73//uwafMzesk1qsr+Ljf/nll3X82LVBityMw603xoHiiDwe7kFCz/nb0OBQgQAptW6rfk8VE7BGURYupN4XyYsnfjotU+cvkMXrNsisllVSv2yZDM+YKV1BSnqDlIwEafElHREgRcPHaniZBVY1hOx9Q8AQMAQMAUPAEDAEDAFDwBAwBAyByUDACJDJQNGucdsj4AgQT0ILrJCsCKkL/Sfd/e0LJEh6sE+yXZdl4FS7nD/4k/Sd7hCv97JkhnqlXlCB+DLieZoF4mkGSLgjtpgBkjwIPQ4su9opxLEjG3sadmmzq52dyfEdwNWLXrf9dNkArhcCZQgQ+EA/8HWn+eHDh3X3ORkcWD9BRCTNvEBBAAmxfv16VYBgg8XvKENKrbCqDc8RIQSTYzmFEsP1BZIDsgUSZNbMmdI0UeIj1olSJQdKE80Eyed0R/77778vn3zyqapATp8+Xa37hfevlQDh87yczZgSPGnyGlLaP6yfIGr4vZwapdyzAoUM88Tz5bnnntP8FJ4zEAPuGvH2mLtMOh0GyicK3R4LTy0ESGnGhSMIUAa1t7frHLz55puaFcO6QKmTlADhPNYjiiGUH08//bQqlSA/bkbmUpzwQ/WE6oNxEXx+5syZQvaNPv+Vuh9NQVX/LigSnc6gMVRDcs+L5NkYkK2TzJSpMmvZclm+5X5pWr5CBqZNl966BrkaeDII+RGEuR9eEFd/JLgNJslCLUFLdoohYAgYAoaAIWAIGAKGgCFgCBgChsBdjIARIHfx5NvQiwhQ9AkLQI4ACTM8wlfkfcN7Xl6yuWFpGhyU3MXzcvn4EenpOC59p9tEujtlSqQCyUGA6OUd+RHfX5ucAIkX+ygwUkRmdzYFui1btmi2AR79paHo1QtfNvuGQAIEnPohEOnt69XwZbIHXn/9dfnqqy/l7NlzQuh0ksMVzVFlPBQFku/auVNaWlrGrN8k1wsJiLwWgeOFftY+xWruFYr5mXRGvFRIFEzG4e5J2uzv71PbKwrue/d+rgQRu/LdUc0C61r648gPxsr9D0E6ZeoU/cnYh4eGlQBgflwGRphkUsazKoaNmyfmhSwQnjPkgpCdAt60S3uQAuQQuRdYuz5VUoQUrZFKRl4yNZUsygqKAZ7XEfnj1gHEE2sTi7YPPvhArdGK4y6PdKHZaPxcE7srxu2yani+Tkg5dC2TG1mtMV6IHcbGOkNlhO0V9yHz6hRYikXhe6qopqq25ot0SUT5g2ugOhIhUWQkEKmfPkPmLFkqc1etkfkbNovMu0fO+4FcFU+GvIzkvYyIWl+F9leFtV92oZWAErNRu0a47OOGgCFgCBgChoAhYAgYAoaAIWAIGAKGQEUEjACxxWEIQHG4DBBN7nB7YYsESOBROoQA8SUb+NLo+yLdV2Tg7CnpaT8uXcd+ltzFM9I01C2Z3JAQhB7eXJGCRH9PEII+pj4UjNq5TUGMndjkG2zctEmVIGQcsGuZXe+FAmSsoGcTbAhMGIFYJgZEA4oLAqbJAtm79zP58cCPcuHixZqyQFAxtaxaJQ899JD8x3/8h2zetEmVTRTSqxVsK42jEtEwXqj6RDFxbYHFpUud8tVXX8uf//xnDULHigslSqEIPE6B1xENEBbc05AKqqIICJ/OF1Qb8fwKp/ZwtniQDnwO7FT1MmO6TGkKc1VQxhw/fkxOnz6jpEwYEl+dAKHvtIl1GJktWO0RAE4bqEnoA32mvVmzZglh87zv5tBlhWheSgnIk0mA6BPV85TkgAyAfPrwww81GBylBGHh1QioOAHiiCSep88++6wqQFDbMT73XJ3omqn5c4HISG5EBgcG5PSZM6q2QvWBugUlCPeiU/YUvllUphjpDBM+/4vfUeR3iKQDjBt9yUOApDzJZ7Iy7Z6Fsmz9Rpm9ao3ULW2WgSnT5dzgkPT4gfipjAReRlIafu7UH06JUlSXlBu/9tQIkJqXhn3AEDAEDAFDwBAwBAwBQ8AQMAQMAUOgdgSMAKkdM/vEHYkAxEcUhA5RAePh1B+8o4RG+L5mggQiqaEBSfV0yeCZdrl05EcZOn1C0l3nJT3QKykKSXp3xRUkrlSVHMByBTzsZhoaGzXfYOvWrbpDm1yQxYsX685vLaJGhysoT7SwnLynduYdjQA2WL6vRVkKsPuiLJD3P/hAs0CcDVESDCieY9tGcR0C5OGHH9YiOxk3rN1rXaulFklJ+pT0HL227pAX3Znf0dEun322V1599VW1JoIUqcUSrKmpURYsWCBr1qxVErMum1Wcuc5QZF/l2lTCxClb6uuUkJg+bboSEbwgUbD94u/ZTEYtkj7/9781M4K8iEuXLlW0giqHOQoPsj+4JnPmyAawgiygPUiS1tZWtclas2aNjoW/J53DpOe5+YkrQPRvgUh3T7ecOX1aSY93/vEP/cnYCQxPetAPcGO8DzzwgLz00ktK0DEn2IGVPk+TXndC50X5G319vXLhwgVVfHy6Z48qQFCCsO7AIW5rFn/m67dMYgIk+p4LIDH4XsuLBHnJiS8Bip7pM2Ruc4usfvBhaVzaLJfrpsoVLyu9+bwMaVRWpPrwinaROi2RisR9a5bDIS76mRxt1oTQtg8ZAoaAIWAIGAKGgCFgCBgChoAhYAjcBQgYAXIXTLINMQkC4a0QkiBUcOIqkOgfC/uZw/fS+ZzUD/dL7tJZ6W47LAMdx2T49AmRq5ckO5KTFCbqUfKHVuq0ylNbqSe++9sVltxVZs6apXYtFJLZrbx69epRO+nju5ZrLTQmQczOuYsQiKywWI8U0o8eOSKf7d0rb7zxhhz44YD0DyQv/Dsrt5UrV6rN0Pbt27WAXs7KbaIIl94313IdCs3sth8eGhKCtlFncD+hqkB1QNg2oduQDLWEwkMwzJkzW1avXqP378rmZiU26bsSIEND2m6cAMlkswVrLwr2kA0U6J0NFb+jCEmnUnLq1Cm1TMISirmCuHJHJYupOE5untLplG7Ud3ZjfJb3aBPSiucOeS6EhWPNh0VfKRFbCf9an0txAkQJuZEROXf2nBw48IPOwwcffqjzUEs2jT5PPU/HAomzY/sO+d2zv9OxgCdjmaz1lGQd5nN5nfsLF87LocOH5fvvvlMiiwB0N65y88cYSvtZDd/Q+BHVUVpSgai6EeZ+JOVJdsZMmbpkmcxtXS2LN94rMneBnB4RuZL3ZETCcHTPC1WSYTvhd1s8iL00k6R0/KOC15OAY+cYAoaAIWAIGAKGgCFgCBgChoAhYAgYAhNAwAiQCYBmH7lTERhr2BKOtJS0oNDk6W7ZOn9YvL4rkr90RvpPHpeuQz/KyPmzUj8wKOmRXEiosBs2lIPUyn+MAZoCl7PBweaGIiT+/OxWRgWCZQu7stmhTTCuO6oVwu7UGbVxTSICEQlCEbYzygKBAPnyq6/k7NmzuuO+muWQ3gJRdgO77SmeowAhFJ2CM5ZKqA1uhcOpWihGM7auy5fl/IULMtDfL+l0Ri5dviQHDx5UhcVXX32lu/NrUcKQqYGKC+LgN7/5jYZtT50yRVUeFPYhHPxIceJwg3iIB5BTnHf3Oj9dVgUYox448MMP8smnn2poPX0tDUMf81yIWRLpPBUUOaEVn++HP3mPtngGoZJgHnkGPfXUUzoOiBmXCULfK1uURTNdQz6Lu5abl8OHDstHH38kX/z737L/hx90LSp22BRWOdz4uaZmfzz+hDy2MyTlIOSSEjnV2qn4fsxizs0xVmWOXPt8714dU1tbm/7NjSsJgeWuV71vyBtTEQESiJfOSL6uUaYvWSrLtmyV6c0tkp89V/rqm+RSTqTf9yTvpcRX1Yez3QrNzUKNZNG20QiQ6ujbGYaAIWAIGAKGgCFgCBgChoAhYAgYAtcfASNArj/G1sJthUAlEsQNItzpSp0QciMjOcmMDEi6/4oMnj0llw/9KIOnTkqqq0tS/f2SyufEw1ZEI9GdCmTigMQJELfjl53LEB+bN29W+xbCiykkxzMVjACZOOb2ySICrD+K85AAFNTfffdd2fv552rPQ+ZCLQoIZznEusUKCxUIZB5ZEpNhhTXReXMkBtkSEB+QPSdPnVKbpTNnz+oufILVr3Zf1cJ0e3u7vq5cuZKIAHL9gjiA9KHYzvghDlCFQCy4PhS+oB1xFFa1R1kcVbq3sUqiX2RivPbaa2rRxXgYV+FpVko8lGYyjHqfwnb4yThxgEqCsUDkPP/88/oMQgWiVlhRMPdkEyCQG4wPlQvZGP/617/0JyRUrdZX4M1a1OyP3z0r23dsVyUIBN11z/5QPEOawCmNOjs75ejRo0p8/Pvzz/V3xgrh446kipSkz334+ZSXkoyXlmzjNKmbM19mNbfK0i1bJbNwiVxKp+WqpKQvLzIcYAmZCvNGVAESBbA78sMIkIk+euxzhoAhYAgYAoaAIWAIGAKGgCFgCBgC1wkBI0CuE7B22TsVgcjqI9oNTyh62h+RTG5Q/K5LMniqXQZOtkt/e4fkL3eG5Eh+SFIBhiGl5MrEMYoXILG8IVMBSyGKj/fee68SIhQlUYFc9yLexIdhn7zNEHDZA1gzudyFvXv3qvXQkSNHtEgLCVLtUAVBOi31DQ1KemChxGvbtm0FKyzWbtJCb7X2anmfQjRjYMc9+SYEUH/91Vf6OyTH4NCQEjQufJsAbl5xYiFJeygMdu3apTZgjz76qKxYviK8X1NhQVld+IqMg+6wD130igRIpXbA1ykJUKj87W9/ky+++EIJG8ZQelQqlLv2OL+cuoXP0WdUO+vXr5dnnnlGx7Jh/QYND0/q+Fep/XLEiSMKIDu+/vprtb765JNPlCio1fqKcaHEWbJkiTz04ENqfUWmEn2PE8hJ5nMi54T2ZuHEqqKlu0eOHD2itmXM27Hjx9VyLjcyogRJ/LkfLoXRoee19yE0wdJXKiOpbKNMnb9I7mndIDOaW6V+6XIZnDpdLvi+9PqBcGfrJyLiIwxdd+HnkfrDCJDap8E+YQgYAoaAIWAIGAKGgCFgCBgChoAhcF0RMALkusJrF7+zECiSH6GtlUjeoxzkSybIa/i5XL4oQ6dPSfexYzJ07rR43ZckNdQraT+nweiTfThFCEVICA92kUOAQIRAiMQDjJPuBp7sPtr17hwE4hkMFNLb29pk3759arH03fffK2lA4b3aoaRcLHsBC6UHIwslduKjaqIAHT9uxPplfBAZ3d3dmrnw5ZdfapEddQEZGowN8sepr5ylVKm11Hjjd6QBJCWEwc6dO1W9teCeBeHH1FUoylOICJBCoVvfH0uAlLNEQqlDlggh2v/85z+1qP7DDz/I+fPnx3SvIgESU4BUIkDcxQiyx8oLUgc7rMWLFxcUIEnWQ+k58bUWf29wYFC6rnTJoYOHZPcnu3X9MS4USLXOA0QWapWtW7dqDssvfvELtfNySpxq/b6m9zUoXMTP5zVXpqurSzraO3Qsn376qRw8fEht1wYGBwv3Sjj9tWd9VO6nI0A8yTQ0Sf2MeTJz2UpZtGGLNCxZIQNTp0t3pk4u5/MyiPVZuPwcZRL9gxEg17QO7MOGgCFgCBgChoAhYAgYAoaAIWAIGALXHQEjQK47xNbAnYNAkQDx8MP3RHJqAxIouZHNDUnDYJ/4ly5KX0eb9J88IQOnTohPKHp+WNI++2drC0FPih1FMQrGWF9RiKQASTh6a2urFpPTqVAJ4jzZb0QxOWnf7bzbDwGK0wSCX71yRQu2b7/zju7ERwUCCVLtcEVU7gZUIOzCh/ggC4RMkLgFkSv6xn9Wu/5E3ncFfogdlBIQH++9957s379fLl68qCqPUouvSkX60vbjhAaWSxTYISr/8Ic/aOEdNQgqLnfEi9yFv0V2UklxgKgZGhzUoPb3339f9nz2mWaVnDlzZlQ7ibGKCvaVzidD48knn1QCBBXIsmXLQvVZlA1Rrt/jKT/KYcvfsIgi9+Orr7+Sjz78SH786Uf9G+qPWjJYII3J+GCtQdwwD8wJhAjvQY7EFTiJcUpwYpywgnDr6+2VEyfa5It9X6jyA3Ln/IXzSsbF11wlxUe153nxWyfSIUZzGX6jeZLi+2PmXJndvFpmrVwjM1atFX/2PLkYpKRbUjKkZH+kFNFvEXfF0AJrVAC6KUASrAA7xRAwBAwBQ8AQMAQMAUPAEDAEDAFD4EYiYATIjUTb2rrNESgWepQAEYpCnhIhlJWyfl6a/GFJ9VyV4YtnZeBkm/QeOyTDF85Iqr9XvJGhsFSkO2nDWy+oIfx3PPAogFGwo7hKCDp2NISi48uPxdC0qdOkrr5uYoXP23zWrPvXBwEKsxRosYZixzpWWNgsdXR0FEK8K7VcXPahmoGCMwVzitBYYUGCsG4h9ShSX7vVT3UMUA/wgiCA/Phszx559733lNRxoeTVr1L+jDgBQjg4+RhYLb3yyivyyLZtsmjxYlVrjck+ibvmxbjT8QrejgRA/XH50iX56eef5aOPPlI1C3ZehKO7o1rhvHBipEQZz8QPAgQFxa6dO2XHJBEgcaIAQgcFDsocck2++PcXsu/LfbreSomCJPMECQU5vOW+++S5559X0njZ0mUyfcb0wnq7ngSIs1qDcMPOixwd7iGydZgj5k+/IyArSpRAkQxD3y/YolUYdGHZ6OSF3zxR9Ij+TGeyUlffKDMXLpWFG++T6StaReYvlL6GqXIhl5e+QMSHDOL/Rq2DgnlWcZkUQtC15wXCveJzIHrj+mwLSLIK7BxDwBAwBAwBQ8AQMAQMAUPAEDAEDIG7AYECAbLl1T01BRQUdwDeDTDZGA0BV2qKPNejHbRKgER7nMn5qPNHJDtMKHqP5M+flb5jh2XgVLsMXTgnfl+PpIPQCiut9ImIr6qMIhEy0UJQ3CKnsalJC3vsbKagjBKEYjI7zHVHNtXnWLaAza0hMBEEKMpCgpBRAEmAFdE//vEPLeRS1CXToFL4dbw9tyZZn6xTiAEK6ffeu1ltlKZNCwvSiYv1ExiMGwtFdrIkPnj/ffl0zx4lDShOU6zWgm5N35JFKyvXJdohLwPFC/flb3/7Wy28N69YofdsJpsNlQexI9RQJBOPuWI584LVFYQHYyAjg8I6cwWJUGu2SpJ5RG1GmPvju3ZpoD2kTrU5S6IAcVCgwDl39qyGuf/zX/+Sb775Rm3JCAgPAj8iCspPfqmlGGeR84FlIAQUyqMNGzYq+cH8FI54Cv0E1pVbMIXLxKzNINVQrRBUjzIH5Qf3DlZejtAJmxwbPg8BEu9aKY5uzURGaogUlfVw1Lv+DDzxA5Fs01SZPm++zFvZKkvve0CyC5fKJS8rV7y0dAeeDEc8h4odo2UYth1TfsTuiwLBMor+KH/juO+7iX7vTWRK7DOGgCFgCBgChoAhYAgYAoaAIWAIGAJ3HwJGgNx9c24jviYEHAES7qKFAHEFHy8gCyQn2XxO6vLDkrrSJblTHdLf0SZX20/I8KWLkhrpl3RuSLKS0724eS9VIEHU23+CfXM2MxQqKaCya57iMcVklCBYuyxdulSmTJkS7qh37UySAmWC3baP3eYIsN4oqFNYp4ALAQIRwi59rLCSFM4dBPX19aqCoJD+6KM75IEHHtRsDNYxRWnUTdfliHbYq2XU0JAc+PFHefONN9QyCtIAeyV3m1wrAUL/UYBMnTpVUExAFHB/Yv+1fNkytbCDwCwSmsnJDy2VB4GqVVAPQORAfGBNRobJ6dOnZGQkF4XUh0X1agSFw7tcxoh7zz1v1q9bJ88+96w89uhjsnHjRpk3f37V6RqPAHHjgXyCEIAY+PHAAfli3z758IMP5OChQ0og8F61+YkTIM76Cvwf3fGobN++XbZt2ybLVyzXueH9wjEJBEiotoguFOV3QFA55QcZLSha+In6qKenJ0aCRUrBwscjSqPkue2sxoodjzJ2VHHIKyTcQwIkJX7gSZDKiKTrZMqceTKvZZXMWbVaZrWulfyM2XJuKC9XfZFBL6XWV2rzOIry4GoFeiWSlIStFwkQ92cH4lgSxAiQqreInWAIGAKGgCFgCBgChoAhYAgYAoaAITAJCBT+8/6+Vz+rcW/rJLRulzAEbmMEwkJPjAChtIS6Q4kQX7IDA9Jw5aoMnTklFw8fkr4zHeJfvSDpwR5pCIYl5fmSgwDhGhGRUigIkrBe7tCtvBWOqJCrxbBUSskOgtEJW6bIR1ESmyF2n98IS6HbeGqt60kRCAINBR8cGlLSAwsfXnv27NGd7bWEUrtCOkqIlStXajA1mRIoJVjHrOfSI2kBf5ybJtwZH4WfU1D/9rvv5M9//rN8vnevtHd0qMLAHZUK7aX9KCgsSj4Yt6rDBotxodTC9guyct3atUocUISfkOolECUFzl88r6TH239/W9UFqFgIdq+mlKj8aCk+d0r7pcTVjOlqJfXiCy8qmaDPmZkzKxJg1eYtTrhAsF250iU///SzfBhZeUEWYBPF2gvVOeGR5LqQaRBNRQXOw9KycqXMnjO7gHvS5V/tvNIcE/rnrLzImUGdA3H4008/KcFDrg7kSHjEFUcxJsapP+KWaAVKOyLoo2wPJT+i7yVImEC/b1KSD9KSqmuSumkzZfbyFbJky1ZpWrZc+qdMk950vfTkPRkIPM248umH5yvJlNbrFYl6x+uUfiuVVwjHqZEichMl/athb+8bAoaAIWAIGAKGgCFgCBgChoAhYAgYAg4BI0BsLRgCE0TAlXNGWZGgwIic1utzeZkyNCT5zgvSdfyYdHccl/6z7SJXL0pjvl8yfi4qSFFkcttrI1uRsgSIbuUt31sXUBzzaKeIWl9fJ4sXL5GtW7fIvffep0W/JUuWaDGZ3c7VCoYThMY+drcgEJFufhBoUPihQ4dUcYASBPsldrOjqqjloECNHRbEHQQIKgl+J9sG9VJ8h/61r1+3wz6Q4aFh6entVWulP/3pT7or3xEHrv/xjffFTf1jS7jjESDuWo7wQZn1wAMPKAlCeHhLS0tB8VLz+AKRrq4uOdF2QvZ+vlde/+vrWmDv6+uNlBLRrn2dt+SzEickHAFC/5mL2bNny4rmFfLgAw9omPimTZvVzouMjUoKoLLjinWIrkFsoGZBgXP8+DH5+utv5IMPPlCbKNaay8iIj6ISXuG8hTlJ9HfVqlW6rrC+2rhxk/6tqalx0p+HcQLEZcxARJ09e1YVH5999pmSHyg/sPhyGTDlAuB1nM5Cq2TJFSmJ0ZoK/oncDuwZ+erwvZQEXlb8dL00zJgtsxYtk9moPzZukGDefLmYF+nxUzIUpCONIvQJBEg+VIEEnqTKEiCjpTJFAsT1p/TbMpw1Iz+S34N2piFgCBgChoAhYAgYAoaAIWAIGAKGwMQRMAJk4tjZJw2BUXYfMUd0LTahAmnI5yTV1yMjnRek+1S7XDzyswyfPymNfVelbmRQMFvhcxAgIQmC0ToZHeVKQ5UJkHhQbniZYrg0ZMfcuXMLO80hQdihPSoTxObSEJgAAvFCLQVprLD279+vBAi7248dO6YF+aSHFmzTaSU6Fi5cqKolCtWPPfaYrl/WrGY08M2lt8pklFBDMmBkeFj6+vs1Y+LVV19VJQsqFhQgSdupVvCPK0ji2Sfcj4zz2WefVUssCvIQCLUetI8yAvKJYPo33nhDC+35PEqJYIxVVDWLsvHGwxzxbEGtg8Ls4YceUtXO0mXLxlqWRf+mQTHdPZ/iY9N2SnKJIM4gC44eOSKf7d1bUEucOnVKSbWiUqJ4pbHzVCzMKyFcVycrW1pk586dqlS5//77ZelS+ls/uRZrMT7AxjJ42AAAIABJREFUPZudNRm5JZBs3CeQOZAfKD9QhlRUEkUEToGzcgtpzPJ3BFeUEeJ5qkrM+Hm9Z1B/SF2DpKfMkFmLl8uKDZtl6vIVMjh7lvQ2NMkVX2TAJ6EqrVZZoX4kIkBU7+j+F2JeVICUeoWVmluVJ0BqXd92viFgCBgChoAhYAgYAoaAIWAIGAKGgCEwEQSMAJkIavYZQyBCoHQTdaEepUqQQLLiS2ZkSFL9vdJ//oxcPHJI+k+1S7rzrGR6u6UegsT3hf9piShVOwFSSn64ySndqU2WAgVKrHbIVkAJQhbBqEyQsDxpW3NthSdCIE6AUJCmMI0VFhZYKCggQTo6OlR9QIG32hHfL45FFCQIhN2uXbuUGKDYjrogm8lKKp1KTExUa5dxqJXX4KD8+NOP8tZbb8lne8Ld+agNyhEgRbs6V9YPrbTKHcVMj/D2KhSOg0Bc9gn35csvvyyPbHtE83qwlarlcM8BrJQgcXbv3i1vvvmmqnLK2WlVIz/CtotKEdQJ5LDQ36amJiWjsPAiSHzH9h2ycVNosYe9lFMyFPo/DgHiyA+HHEoJ5qLr8mVpa29XBcsnu3fL/h9+0NBzSJFKR9l5ih5pTU1TZP68ebL53ntVqYLqZsWKFdrfCdmNjTc5MT6A+wLywyk/yJVBJcXaQmGESqqSJWFpWH0SAkS/R8j4UB49JEDSSoB4kk9lJDttpkxbuETmNbfK0vWbJHPPArmYSmnoeX/gyUgALc8LAkRXgFpgRTDG9B9R4Ed0TghHnJEpZWfKW2DVssbtXEPAEDAEDAFDwBAwBAwBQ8AQMAQMAUNgIggYATIR1OwzhkBVBMJ0EMyt0vm8ZHMjku++Iv1nT0v/yXbpP3FMgovnpH6wXwmSAALEo9DkyIfkCpBKBEhpF9mtvWDBAi1YYrfjMkFUCTLq5FA9Yv4kVSfZToiCt6noY4NFsZfwc5QfZE+899578sMPP6gyJG5ZlKT4TrEdFQTE3b333qsF6x07dqh9EeQIhfikyoxqE0V/6DsvCJxPPv1EA8RRUXS0d4xqp7QoHVaJIyutcRpShZizMIrO41rOCosg9BdeeEF2PrZT1q1fJ/PmzavW7VHvu+cA9krkf0CAQOQ4AmS8i5UdU8kHIEohTFGTLV++XMmo1atX63zwO88W3h93XkqEAnECzf0OWYYdFGvo359/ruvou++/F5QfrCEl0irgXboewsdYSCpjoQbxi/Lj8ccfV1s18pAmex3FYaM/bjwQgcwLhE455UdVEiamdlIYy3xFOOupQjaVnhOI5+cl8NKSq2uUaQsWy7IN98qc5lXSeM9iGZ4yVS7mfOmF/PBQf0B8uMjzUGzlRwRISjNAkh7lCJCkn7XzDAFDwBAwBAwBQ8AQMAQMAUPAEDAEDIHJQ8AIkMnD0q5kCMQQCHe78j882LHDSg0Oit99RYbOnpbeY0dk5PRJ8S5fFK+/R8QfURMsrXFFdidj4SxvgVWOAIkXNPmdXdUUWrEPYnc5u80pKrtMkKlRJoiWCyP7rBoqXTbzdzkC8V38YWj1Fd3h/v7772sB+/Dhw6qkcKHVSQgQB+n06dN1zVK8pnDNT/4ZmyhybFjXWg++Bjssdw/x8/z582ohxS59+s+OfQryqFtKQ93jKpCw1Fz5CG/rMK3BnRfHAYuvZ3/3rOx6fJcqtVC/1HK4MdB/SCfIGxQgWGCV9nuMsiAiFOIYptMpyWbr9JkBeQpRCvmBcgzSg6wSXosWLVIVBaoQF95esd/lCBCsmQJf8rmckgVdV64o2cEYIKH4CXkQD6NPQoA4vOuyWWmaMkVaW1vVSg0ChOcfxBqkjls/tWBd6dz4fDolC/cCSg/W0b59+/S+YHwoQtyzNk5+jKc2KqybCixEkQAJ15iqQNz3UEOTZGfPk9nLV8qyjVtk6uLlMtQ4VfpSdXIll5dBn/PTmksVfgmFNlrhdcLfwlD1WkiQyUDVrmEIGAKGgCFgCBgChoAhYAgYAoaAIWAIXBsCRoBcG372aUOgAgKhLY77/+ycTeVzkiEQ+splyZ89KQMn26W37agMX7og3tCApPwRSWNZohXS6NYcU+ga+/fxFCCuIEcxjsIaBUp2z7MbmoIguQPsPG9e0awFZWyFUhTAkm/ztRVgCIyyfkJFQSGboi+73Sn6Usg+cuSIEgm8V8tBkZriuiPuIAdQg6A6KGSCxHJvarm2OzeuROjr69McDQrV9Ju8BlQUcQInaRtJSRna5358+umn1e6L+xJiIenn6Y97DqDAOXr0qAZs/+Uvf1ECYSjKmCiEaFex6uJaLox+4cIF0ty8Uu2iUH4wD/QNMgRyirmBiEKxMybDIgKq4uNEoz9CghZ1R9eVLjl+/Lh8/fXXqpYgJ8MpP7CR4rmoT0D3s2QixlhJBYHMmDlT+w3p8ctf/lKJX/pP38dYdSWd2EpP/RiuLsOEHBnGwjxARqHQYayMJ06AcMmxCpYQuTHKoQpkXzGTo0h8YKvop1PSNHee3LN6ncxubpVpS1dKMGOOXA0y0hukZcj3wtDzAgMfZYlE4yxkt7gMl2vEyT5uCBgChoAhYAgYAoaAIWAIGAKGgCFgCNxIBIwAuZFoW1t3FQLhzttoBy2u6oEvWd+X7ECfpK9cksEzHXL56CHpP3tK/O7LkhockGyQV8UIBT7df1tWDTLahyQJARLfmex8/BcuCkOmN2/arK9ly5epJQyFz6p2LHfVTNpgqyFQTtHBjn2K1+RRoKTgJxkO/L1UkVDt+qxH1iZFeAi7hx56SH9CglCIx8bIFeBrIQ1cu/H+uywQCJz93+/XIjxETsfJDoEcoXhNVggFborYED6V7kG9j6ooQ+gDhXjspJ555hklQCB5sJSqdSz0g0wJiuwob1CAQCZA6ND3cuN1BXbwg8jg/sd6DFUHRAGY07fm5mZVf5D7AfEUV3xU6meJ4GPMNNPf3EhOUA1BMJ1oO6H2UC4jY0zmR0R8VFIQxQmQDKHnDQ2q9ID8YM04CzUULZp9dA2qoXJr1pE5rAuIKJQrkB7MBSQa88L8sP4d7qXP2vFIkKICpEgpjVIdxbJW+BohWSrVUC/1M2bIrKXLZPGGzTJl6QrJTZ8j/dlGuZLzZMAnrSoMPUcxUp79dhZv4U/jx6s9sex9Q8AQMAQMAUPAEDAEDAFDwBAwBAyBWwkBI0BupdmwvtxBCDj7kJAE8bGhxwpLAqnLDUvjUL/kLl2Qro4T0nu6XYbOnJLgyiXJDg9KOhfudA4zRCIP+yiQVj1I4qGzGqhMUHF58534znYttEb2VhRcG6c0qeoDG5sH7n9AyRB2oc+bO1cyk2wNcwdNrA0lIQIu+4BMjX37vpAvvghf7e1hKDrEQS0HxXmXY0NB3uU5YB0FCYKNWyqVvrb8mijLxM/npbevT7NLTp08JUeOHhF28p87d1YIGT979px0dnaq1ReECGNxRW03psLu/jIESPy+RJUF+cD99+KLL8rOnTs1n4Ix1XpwXYc7lksQT4TRQ+KcP3cuJGRLnhVOGQahwfMAddjSJUtl+Yrl0rJypQabL1y0SN8j4wNyhLmI212FNI9TvI3tdTmiwT23UAVBfhw5fET2fblPySbUN5AFECOa+REdpc+z0pYKZEIQyJSpU+We+fNl/YYNBVJJn2/z5inek2l9Fe8H5BgkHxkmX375pRI6/A4JxXvMjyMASxUo4ytARudD6TeEWlxFjETRV02/P/xAZEQ8mTJnjixqbZF5La0yq7lV/FlzpTNIS3eQkn4/LTlBuVMMPVd6wzEc+j0U/qMj9HWs0fdQrevTzjcEDAFDwBAwBAwBQ8AQMAQMAUPAEDAEbgYCRoDcDNStzbsAgaKFCHt9w521usdWsoEvjX5Ogt5u6bl4TvrPnJShjuOSP39GvO4u8Qb7NbTWIzcE66xRobRhWHqh1FgDAeJ2o2ODQyGR4ls6k9aC5/p167UAiz1M84oVMmfOHPXNn2yLmLtg4m2IsWK1n/el81KnHDlyWL766mv56KMP5cCBHwuKhFqyQLTu6nlKgqBCgCQgzwEihEwK1vGUpilSVx/mgkxod3/Bes5TUoOd/GQ1QHq419mzZ+TUqdNaoKeo3dXVpdZeECGoQpwyxNnOlVOAxAv5Tm2BSoEQdMaE0gLFS62HUyBAGqBgQXWD+gDiCSKqr7dXBoeGlFTgXIgAFB/Y4kG4oJaA8MASD9sofp9/z3y1i+I8SI8CtgjVCpZItREgjqhBlQKu2KNhEQVhAHHjlBKj1REQvSEi5daNO5c+1tfV6XpYu26dqmkeffTRAqkE3hNaG+NMBv1x1m+QZm1tbUriYP/G2CDLWB+O9ClVgLhLV87/CLOZiuRESLD7PMsdweZ4C+bFDySVyUp6yjSZtXiJLNu4QWYtXyne3Hukv75JLgznpTsvkpO0+F5GUl5aPEey640W9gjSPvaPRRLECJBab0073xAwBAwBQ8AQMAQMAUPAEDAEDAFD4CYiYATITQTfmr7zESgUp8KyndaV1HAk+P/svWl341h2pb0BkNQ8zyFFhCIyMiOHGtLl9Xpa7dXtr/6p/hX2crlft922qzKrXFU5xKx5oMR5AtBrn3svCFKkSGrIkCIOs1CURBAENi4Q0nnuPjsCmg00q8YJEr15gebOK9R3X0s7LK/VhB+FCELAjxlKm7EVKTY1SUGQIQFIP6VZVJMC7Pw8Hj1+LKHoP//Zz+SZs77ZJmZgsPGHfxr1CAcpcMGAZJ1KMWTW+9n5mQSh//rXv5aiMDMR9nb3EEamfdQoD1e0JwRhCyyCO2aCfP78czzYfCDtmdLh6FLAvUKrIwcTOGOfTgS3FIsFnJ7mxbXAwPHd3V2BDSzk8/uT42MJ8uZx95vRnwYghI10sfzlX/4l/v7v/16Oh8fAtl6j7rcrsPOZUIaAhu4DgpA//fGPePnqlfyMr3Eduj7oiCDsoJZ0gxG+8Gfch5npaYxPTCRh4WlXi9zRBvW4sic2fRxOV7pn2CKNgfMENHRKvHr5EkfHxx3Oj04N2uMqPWbSoITHRE0JyP72f/wP/NmvfiVfE4i4VmmjjLf0ur3cM+54CDhc/ooLO6driPCDUMxBp/Q2Bp1fBz0MvE5BEAs/Qo9trszCR8AAqdhDGMWYmF3AyuMnWH76DKvPPoO/tIK8n8U5ApTgoxFbj6HnG/iR5H+Yf6s69BWCH1v4fvH1q+qp71MFVAFVQBVQBVQBVUAVUAVUAVVAFVAFfgoFFID8FCrrZ3y0CriGVW0BDASRByFIGMIrniNzuCMAhKHo9eN9RJUivHod2VaEQKpbbFHCKb5tACItSa4JQBIniO9jcWkJT588wVc/+5n0y2e7GBYS2fbGzfz+aE+kHvjlCvQBIByzURxJ8ZeAgLP8WRz+p3/6J8lEYBGcoGDUhwN3bMvEbAq6JwgOCBJYwGd+xdTkJALb6mhQobnf56dBhWtbRCDCYjedISx4OwhCEMJlf8+0yTo7P08cIXwP3STpmf+Ei4SPLtydwed//dd/LTCChfqRwWO6FZ5nHCwsvLMAz2BxLoQh3DfmUPDYnJuGOR8u5Jzwgz+/bB9SHZKMdANCIai/AwU83/x8Bz8IZ+j84P6d5fMyHrqHU/v8XQQgJrbCE70Ix7j/bJHGMcF2Yl9++aU4hngfu+o4SG7ZPWAdzyvhmINNBDo8HjpuOEZ4Dnje3bm/OgAxriabDiWB5eICSQEQtjgMsjlkxycxt/EADz7/CvOPnyC3uoHaxDQOGiGKsYeGR+eH8RYSrHSHn3cDEGNhZPZU0mdr1EtW11cFVAFVQBVQBVQBVUAVUAVUAVVAFVAF3psCCkDem/T6wR+HApcVjGJpMZJt1DFZOkd0tIfCmxco7bxF5XAfcfEc4806MsxKSM3AFVeJZwPWrwlA3DlgWxsWPNkK59HDh/jFL38pBWUGTW8+eICJyUmZBa4PVWBUBZwrge2OWCRma6B//Md/lNZMDIimk+IqDxa86fSgU2FjY0PaYLHozYI34d362po4HLiOFL6v4ALpLnxLET8M0bLtsVjcZsGex8ZiN4HO4cEB3llHCI+NC9siMReChXIWwnmtcb8ZMk5owzZNdCkQfhDe8HocOaPCAhDeH7qBg9s3tuvi1wIZ4lj2g2CA+8KWW1wIZVxGRmcLqvZZckX8UbI/XIsoB2To+CAM4xggDOG+OUg0rCso4S6eJ+eZ9y+e+7/9278FgRLvYdSYx3QT96/u/XJOG0Iltu6ik4Xjm8fD880HzzcBYHdGTK8x3xvQGOeH59E7aGBFZJM56N1wTIKZH4QhE7NzWH38CCtPP8HSZ88RLK/i3DPOj2LsoyptrwLZTmAzPmK77YskK23xSfsZR3NtDX99D9quxq8Pr6WuqQqoAqqAKqAKqAKqgCqgCqgCqoAqkNR17Bfe1//wL4P+8lTVVAFVYGQFLp8xy3JOLgox3arDO8+jvL8rAOT83Rs0jw+QKZ0jaFSTTBDWcF34LXflug4QdzhJ/3zflwIsC7Gufz4LiiwwMweARcSRC7Mja6Zv+BAVYBGYwODt27cCP1j8/v//9//Gjy9eCECgS+IqD45Jgg6O0S+++EIACNu4sZ3T+vq6aSc1Pi5F/es6ANjzSa5o92wL3CxuOycAIQhdIYQ9biEEYYGfx+kACN0rdH9wPwlBmL/BAv5VWl8l/6BbCNLdcsrlmVB/6pzOAKF+hAd8dtf3IJ2GBSDcL/fZbLtFEERnBJ1AbuF44GvcL/e5owAQj1lGQWDvW4/wy19+jb/7u7+TbBhqSqjTD+SMMt7SbiC+zzmBCD/oZuLxcFwz/4PHw+N2Y+4mAAgIKSz8CE1DLGQiNq+iE8SHx/E9No759XU8+vJzLD59iuyDTdQmp3FUM5kfNS+DlsAPvou+QudRNHDl/QKQYX4FVQAyypjVdVUBVUAVUAVUAVVAFVAFVAFVQBVQBYwC6gDRkaAK3KoCnSkgvT6KoejjcYigXkNcKKB6dIjzd69R2XmLxsE7yQQJWjUEUQsZzgy3bVBkWzfkAEl6+3MmNVvz2IIyZ6VzFvXXX38tUIQFWhZL3WNQofRWpdWN3x8FGMzMoOgolJnxbBX17TffiBOEeSCEIAQE3Y+k1dIlR0ogx0IzIQiL3Sx6f/H559LK7etf/lJaZLG9G9s6XTkc3X5+r8J8OnfDuRzosKDbo1Iuo1QuS8snts3izwlA3P4SghA4SsuuqakkcycBDCO6VrrbK3W38HKtmNKtuJwmfA4YHu+zMdJoj+RzU4aBdMsruk5cyysHPggKCEQIhYYFBD3vn7aVGDNM/uZv/gZ/8Rf/H77++s8kwN1petX7VC/HR3eGCR0sbHlFCMJxzWN1+lJTtz6fr7YfNvvD8yX0nPCjJd2oPGQjYhAfkZ9BbmYWs+vrWH26jYdffonc+hrymRwKXoBi6KEWB2h5GUQ274PIw+fWxDlCFNILgKQVv00HyKDWWu5OoABktCtT11YFVAFVQBVQBVQBVUAVUAVUAVVAFaACCkB0HKgCt6bAYPjBj2YhKotYWl0FjQbCwhnK+3so77xB+c0LNI73gPIZgmYNWY+zds3sX3lIa/ZYimy95s8OPZPaFlrTM7AJO1hM5ux0CZn+/HPJV3Ah0yNnFNyazrrhO6+AHZwcpXRKsOjNAvi//Z//g3//v/8X//Ef/wEGRnc7QYYBIHIZeF4CNwhB6Kx4/tln+PrP/kxgyJOnTyUE2zksrgpCBl1PrvWUK3oTiLSaTdQbDXEM8Nhd7o7LAHHui/Q+XReAjOqkkOK8C4sfEbrILxKpbAx37HSb0AnBllcMif/+++/x29/+VlpeMYuE8OM64IPHyHuQg14//8XP8Xf/6+8E1m5vP8b8vGkldjXoYK6oXsflMkzoXGG7KwKdb775Ro6R0IvHJCDJ6ij/CvRw5gx7zbrwc2lTlQIgiH1kYx9BJgdvYhoza2tYffYJlp5sY/7xI7RmZrDfDHEWAo04gyYhh5dxqR/WN0KcAkSxApBhz4eupwqoAqqAKqAKqAKqgCqgCqgCqoAqcP8UUABy/86Z7vG9UWA4AGLm3cYIYgaeR/BqVXGCNA73UHrzAtW9N6gf7iAun0u7LNe3vR2mbgBI+pHMp+0R2ttPvu5CIQu0LiSZbXrYWohZBTKjfnFR+urrQxW4VAE7/pJ/aNjCx2YisFUUi8gsIP/617+W4jgL43SCdI/FYcCDqTd7ibtiaWnJgBCbscHxy6Dv5aUlZHM5KZ6P+ujej0H76WBA2nnhnADiuAiCJO/DwZP0Pl2neD/ssckx2fN03awUfqZzwRBwEHIRfDDv47vvvpP2V2wLRjBCQOLAwLD7mgY7dNGMj4/LOf3Lv/pLyfz481/9ucCP6enrtRLrtT+ulReBDscpj4ktrxzMocMnAR2pDTgAIqNzRLjkQLc5L10tsLwAgZfB2NQsptbWsbT9BA+++Bzj6+so53IoBgHOQg/V2EcLdH5wvCex52CSCB0gfMQKQIYdgrqeKqAKqAKqgCqgCqgCqoAqoAqoAqrAPVRAAcg9PGm6y/dJgeEgCM1YLE35cYwgbCHTqCM+y6O+/w6VndcovX2J5ukhvFoZfrMhDUu4rq1eWS+XxB8nXd3ThbdhFUsXGN0Ma0IQAg+2mHEh0/x6ZWVFCpA3kq0w7A7qevdLgR4AxBRcY3FEsBDOIjkLyXSB/Od//ifevHkjLaNMJgjhXudM/F4C9HI8MEuDuTVshfTzn/8cX331lUA8tnIjBJlmO7dsDkEmGDojYlgA0q/QPcjZMWj7t3XyB+3XZZ/riv4u44XnlBDr9ZvX+O/f/7c4PhgQTthFKOJAwVWOxbXqywQZObfrG+vSou9//q//Kc6Pp0+eyr3qJt1pDl7RnXR6eirjlY4PApDf//73kvfiMlWSfKSucX8VfRP4kbj9CEE8aYNFdOFnxpCbmMLMyjqWnnyChSdPMf9kG+HMDA5bLZyHMWqxb5wfoPND/oWxstPxwyh1xqbz+jJgxDz6tZnSFlhXGbP6HlVAFVAFVAFVQBVQBVQBVUAVUAVUgfevQAqA/Lqrg472Wn7/p0f34P4rMKi3uSs5mfUkmDaOkKHTo1ZFUDhD42APZ69+RHn3DerHB4grReTiFgIWr9i6RvrBu7qWASBsNWSaYrmQ20HXs/185ouk2rW4fAVCDraaefDggQRN/9Vf/ZW0xJK2QtPTkhsw6uzm+39u9Qiuo0DaCcL2QWwn9K//+q/iBKFbgDPtuc4g90e/feDYdS4mZmwQhHzJkPSvvhIYwu8X5hcwOTUJFtQ932YtXOegrvnepFDutjOiY+CaHz/y2929gu4Igg+GvRN0fPf9dwI+CAnevnkruS+uvRlhwXUehFY8Z3R+iOvjz/9cwOzj7ceYnZkVKHvde1F6zDmws7e3J2OUx0QAwpZtPC6X68JjcgBkVGdLtx7M9+C/Bg5XGHOTx65Xgi1Ctr+amsHc6gaWtz/Bxpc/w9iDB6hOTIrzIx+GqEZAKPAjgBcb94dpdMZt8X7fDUDcv0CXnZ1hgf6oZ3jQv5OD4Myon6frqwKqgCqgCqgCqoAqoAqoAqqAKqAKfEwKXAJAhvlj+GOSSo9VFbiKAoMKO7Yeldo0y1QyZzdsIdeoI8yfovTunckE2XmFVv4ImXoJfqtu2phEdIOYUFzO5G0DEM7uTWOQQYUt06KlA4BI4Do6gptZeGQmCGfVf/rsGTY2NjAzOwvOuHcztK+ilL7n41SATg8Wx1k4ZyA6nSB0hLx48UICpVlgvioEkX/FbFYEIQjdH59++qm4BtjWjRk3qyurmJufk3ZvHMPiaGKheBAzvIXTdV8ACPfTgQHmXtCxQycE3RE//vgD/vinP+GH73+Qc0jXxHVAlpOZrg6eH57Hrc0tfPnVlxJ6/otf/EJgCH/uWopd99Tw+FzLK45Btu368Ycf8BuXYfLDD3JcicuOjg/m0Nj75bUASGwynlyzKgHc/CQLQJDJwhubxNTSKpafPMPCk2eYe/opovlFnEQRzqMYlShCU0Qwrg9PHB7tcPtYAAhxiAXk8jTMgO+aJ3NdoZP3D/p3UgHIjUmtG1IFVAFVQBVQBVQBVUAVUAVUAVXgI1QgBUD+uY8DZJg/ij9C5fSQVYGhFbi8aCRzfTtWicEJwB4zQcIIfq0GFEqSCVJ+/QPqe6/ROtlFXDlHEIeSGxKEBoCAvdwJQrwIMUJE4LMpnvV/XNw/F4os77MB666QzCDp1dVVKSC7lljPPnmGpeWlOzOTfuhToyu+dwWcE4Sz6budIH+iE+To6NoFdI5dho1PTk5ifn4ey8vL2NraEhjiFn7Pn09PTbfDs2/rnz/Xvc4WoK/rWHAZHsnJHOQcce3z3HrJbwKDh4ODA64lFJ0RzPb44Ycf8Kc//QmvX7/CwcGhtMFyro/rACy3Rzx3zHXh+fqLv/gL/PKXvxQXGiEW70k8v4MA7LAtxrgewRtzauj0+M1vfiPuD0KQ/f19FEsladHWa3j0bj045EAS2OEJ0PYNhjMOP8snIrqapmcwtbqBxcdPsfb5V8htPER5YhalzBgKMVAjvIntnd+90WwpdXLbjkPXZm7wmb/tNQbBlSE1vO3d1O2rAqqAKqAKqAKqgCqgCqgCqoAqoArcOwUUgNy7U6Y7fD8V6F/cMUUuV9wxjo3IM88sfgVRjFwzBM5O0dh5hdrOS1R2XqKZPwTqFQTNBjItghALQGRuL8EHi2ARzGxfN9e3l3qXzL7t6mXPd3OWNYuNbH/FdlhsJ/SLn/9CZtcvLC5IkZmz6JN++PfzhOle/4QKpDNB6ARhiyHOtmcmCIvrZ/m8ZEdwVv51i+nOScBiOscsQd5nn30mGTdsi0W4x4L65MQksrlsMpZvdDzfIwDigAcdHyz6O8cHW5TxXBEQMAj85csXePnylbglCD6aTeMGKhdcAAAgAElEQVRBuO6DbcwmJibkvDx79kwcH2zBx3uPtOCbmRk682MQAHHOFh4jj4+OFuaXcBzyGI/ssSVOHd+6Ktx9ssf90oCHIYv3BB8xQA+SL04QPgi0AT+bgT8xianVNSw++QTz259g5vEnaM0u4SjycR77qEl7LOfsIEg3/470eyT/6gxiD9c9iUO/v9+ODKnf0J+jK6oCqoAqoAqoAqqAKqAKqAKqgCqgCnxMCigA+ZjOth7rnVUg7QCR9A6yDJvgwYJYLgaytSqyhVM0D3dQeP0jSntvUTs5AkoFjBOCRKHMGW63wLJJILKtQQ4Q1wqldwEqHeLrckHYa396ehoPHz7Ez776mbSkYcg0c0IIQVi4vPbM9jt7xnTHblIBji86QVg0ZzslaTn0448y854whGHTdIewMM1CfK/Q82H2xzkEOIbH6AiZmpJsG8IQOkAIQghECEPY2o1tlTjGCfykNdYgZ8WAnRgEb25q+3230x1Kb+8Lrkze633pcHO2faLjg0H1bG/1/fff4927dwILTM5HCbVaXc4Rz2d7e+lWS8OcKbMO38+wc7o8CDzo/GD7MoIQAhGCkevcZ9LH69pWcfzxGOlm+fd//3cBIBx7dLQ0Gw2EkQkOd+/lnVWOzmYndd5B062bBt2DLfDmvT7ymNwhbasYet7yPWRnZzD7YAML20+x/NkXyK5toJJj5kcOBWRQhQ/+C8BzGVgIIkx8oNxDrTRwK7qCKqAKqAKqgCqgCqgCqoAqoAqoAqqAKnBXFVAAclfPjO7Xx6VAqkolAMPO3GWpja1QMp6HsbCFiUYVODtBefcdijtvcb7zBq3TI+TKBWSadfixKYFJPc4qaIDIoOKbC01nHa93SyxX9HOtsPjMIidbCrEH//Pnz2V2NouTLB7z54QknHF/3cLuxzUYPr6jTcZcDCme1+o1gSAssDN0mpkgDEbf3d2VQjtByVVyJXqNQ45PjlPnCHny5IlAEIK99fV1aYtFEEKnAQvuDoY4R8goY/uuAxCOPNeSjBrX63WUikWc5vPiftjd2xPXB50RdH5wIfygO6fT8dGrp1Z8oVNXr5HuIBXzPqi5gx9secXAc54bnqvJiQl4vn+te0s684gtrwg/OMY41gjd6Pwg7HGOFrdvCfywQMyd14vZH8MAkLbbjyCc7o9czLu+BRq5HIKpSUytrWL5k08w9+Qpph5uozUzj+NmhEIEVBGg6ZmQc3pSgpgB53QSDrr3u38k1GHx8d119YhVAVVAFVAFVAFVQBVQBVQBVUAV+HgUUADy8ZxrPdJ7oEAaWiQR5swD8Txk4gjjrSay9Sr8YgGVwwMcv3qJyu5bRMd78MvnyEZNyQWRUljSZueyFizOZ+Li0lMAxGZ/pIu2kg1iQ6Vd8ZAzsBkgvbK8jEePHwsIYTYIC5UsHvO1YYvEw653D06l7uKoCtjxygJ8GIXi9mAANR0GzF/47W9/m4SjM5uBBevrOEEEEqbGM8EGxyqL7ouLi1hdXRE308OHj0AoQiDC7/kaHU5cnxBEiuJdTgp36ElZuStrI3FcODD5E9Wfe7aAis21L8X7KJY2V6VySfIvjo6OxP3w8sULgR1v3r6VsHO6IQgLCAYISXq1JmubZczBdd9H+g0Pasp7Cu8dzPtgiz2CD+Z90KVDGEX3TgdYHdWZY0PLHcQlvCHIYY4Jx9p//dd/mZZXR0dyjL1CzbvdI+ljbB/r5QDEjIM2GDLtr3zkvAxiLxBXR2Z2Fgtbm1h+so21zz5FbnUd5bEpFP0siiFQiT00PU/cHyZBhA4Q0/QwtqHsSQuu7nGW/IPzEw3AUe8Jur4qoAqoAqqAKqAKqAKqgCqgCqgCqoAqcAMKKAC5ARF1E6rATSngcET72bbDInRAjFwUYoxLs4nW2RnOdt6hvPMG9Z3XCPOH8KsF+M2azAD2pQ1KGn60c0ba+9uZ/9GeiW9Lc7ati61gmiJmFwBx25oYH8f8woK4QThbm+2wCEHYp5+F5Y6Q4u4QZrsRBSA3NZLu6XZS2Rgue4KOD0KQP/zhD/i3f/s3KVBzVj4L1i5ke1Q3yGXgxGWEEISsrCwL9Hj8eFvyQpwrhA4EtmaiI4TuEY7tbCaLIBMgIBRJwEgysM0XqePjtw6cDBsRcd2z6iCHg0wEFyz+E3oQZFQrBjqdnJ6IA4etoKj9q5cv5Xn/4EAcOP2hR7uQbphEZ2E97ZToPhYHPthyjPoSOvE+8vOf/1zaXhF+8DXCjwuPKwAQabnWaqFUKoGtvQh46Dbi+OJC0EM3EvfZwRYHQrrvU93HNRwA6XbdeQKtfS9AxsvAy00gmprG5No61p59gsXtx5jd3EQ4PYeT0EMx8lCNAUaxi+/P9uKSxlly76eTMA1gekSRKAC57iWl71cFVAFVQBVQBVQBVUAVUAVUAVVAFbgHCigAuQcnSXfx41EgDUBcvdS0xDIzejOIkY1jjNHlUashKhRRP9pH5c1LVPfeoH60g6h0jiBsIogIQVJF1kTG7hZXspKpz6baX6VnPXcX+LpbwbC3jR8EMnObhWMXWPyrX/1KZm5vS0D6IjJsh5VqW2NqpDr7+OMZ4cMdaXq8sTjPFkucjf/m9WvJZmBAOrMZGJB+cnKStMQabuuXr+UcTsz8YBsmuj0IOxbm57G0vCxtsR5ubeHB5qbAvZWVFXElzM7MYmpqUt6TyWZN0fwujW86PeJYivoSZl6riq50ctDtQaC0v7+fQA8CEIIBvib5HqUSavV6z/ZjPZ0lqZyMtOL9WuxRN+axEDI56EHwQaBKNwjhB89JOow++QWmD1C97EzXazWcFwrS0ovgg+OJDhA6Xni8dBi5fR0GzHbeI9OZJ6kw8ws75DwgBo6Z+HIfsZfB+MISFh5vY+nJU6w8fYLc8jKquTFU6PyIAtTgo+ngR6rlYW+/n73HqgPkJm4Rug1VQBVQBVQBVUAVUAVUAVVAFVAFVIF7poACkHt2wnR3P2wFugGIC9iV2b2SB2IgiICQMESm2UR8fob63ltUdt6guPMSjZNDoFKC12ykIEiX0yOR0fw86dAzAgAx7/NkSRf/3Ax65oCwgEknCCEIC5ssFNMNwtnyfnC9/v0f9kj4uI+uF4ij64CF6bdv3uDb3/1OMhrEDfL6jTgWWMhnYZ+uhus+0gHXBHZuTHPssgUWxzYXwhDCPjoW+PNFgpDZWQlXT5wh2ayAQVe8ZwHftc5y11B6fwcV2/vliMjPYyCKI8nxEJdHGMrioEe9VhfoUSgWxOlROC8gf5YX0EHARMcHIQjdD/wZ1yUIcJkrbj/7OSC6X+93LOljoDaETIQcvEe4Fnq8Z9AFsry0hGxXy6vkfmM/0BsSgPB9PBYeE8EZnUTM+/j222+l5RWPn7pQu37H2n9suVZWpp0YH8luJS3S5IynNmHWM+0OPURMfMqNITs1g7mNTaw//wLz29sYX1tDa2IKZ2GEcuShhgxaNiDdQJOOEZT6hK4sFgUg17016PtVAVVAFVAFVAFVQBVQBVQBVUAVUAXuoQIKQO7hSdNd/vAUYOsT5/RwEMTN5HUQxM0PtnOEEcQxMlxqVfiFPJqH+zh/+wrl/XeoHR8iKhaQaTURhKG0z2J5zTVdcUClXeQzZbl+DhBTzGuX2fi1gx/ps+F+zoIx2wMxCJ2ta1jUZEHzqy+/xObmlrhEcmO5obNBPrwzrkc0jALpMefaNRF0iBvkzRtxg7A1FmEIWxixqM3skOs+TK6HAXyODhJacFyz3RXhBov2BCJ0JrjcEDpCCERYzCcQoaOBC6EI13VQhDCE20oyRCyB7HVNdR9L93Xork3+PAojgR31Rl3aVLHQT4hRtpkex8emtdUB84OOj5E/zUvBn63E2AqKzw56OJjk8j36uTwu03oQAOHrvEc8evRI7g/MDvriiy+k3Rh1pK7ULAFGDixc4QSLPlEkx0vQQfDxX//1n/juu+/le5crQ0Ay6rG213fgozPwvZM7SDJ58uCXBCCh5yP0A0zML2Ll8TZWnnyCpWefwl9aRsEPUIaPauyhgQAtL4PIY9w5/zVoZ9CYjaY+zQVB9TPZaQusK4wkfYsqoAqoAqqAKqAKqAKqgCqgCqgCqsB9U0AByH07Y7q/H6QCSWC5rY25C9OUuFy9zM31NbOTTUssD5mwhVyd7bDOUD7YQ3l/F+XdHTSPj+AVzhDUq8hGLfhxiNiLpdgW0bWR6orie7ZnfB8HiBN9lMIgi5ssXLq2Ngw0/sUvfoFPnz2T9kGLC4sYnxiX2fFyPNoK64Mc29c5qO4WRPyeBXkW9lm8f/vuLb7//nt88803UtAmBCEcISTpl1MxzP4kDhA7JrtbwHEbDohw/LJ9EyEHnSCEH84RwuK+gyAEJYSCLjckDUOcKyT97Paz7c4yEFKWyDyL08M6Pgg+mmxtVa2hXDEggwvBBhcXan50fCQaOfjBdQg7+H4uaffDIK0GXbO9gsIJfgiACISoDQGpwNGvvpLMD7a8IjyiTh1B59yZKwAQN2YIxugg2t3dlVZXf/jDf8u4YbZJuWw06JcNM+g40wBEjDip+2gXkjCSpgAI/UotjqexCYzPLWD+wRbWP/0Uc4+3kVvbQH1iCkf1JophDKLs0AskIB0WgJh/O1JZHx3ZK2xvaD+sFwRx7+3uijjoxOvrqoAqoAqoAqqAKqAKqAKqgCqgCqgCqsA9UkAByD06WbqrH64ClwGQ9lG7ucK2bRXLXgzNZUgvW7Y06mhVK2icnqC+u4P6u7eov30DL3+M8WYNmbiJ2IsQ+kDTCxBx5rCAjxjmu84qmCu2DqN6rwKh+xkLxCxmsijMFjefffaZFDoZkM4WQpzl3T0TfpjP1HU+fAV6ZTC49k4EHOVSWdpfsajNFkZsicUsB8IQOh24Dov6V31cFpaezsFxRX2CELcQcPBr9+x+TucIxzwXF6QuIeq2TRbhgMvKkdJ2ks8DAzxC09pKgEVooAVdC8y0oIOjUCji7PxMoAdBEZck5LxaFYdMrV5Do94JPS693ge0mLpMJ6e9O5fUg+CDrg9mfXz5xZd4/vwz+X5ldVU0oR4X4McVTyL1qVVr2Nvfk7Hxxz/8Af/9hz/g7ds30uaL8MO5XK74ESngYZwfFwCIpc2OQbjkD95xOTrrMTC9vIpHn3+F1U+eYebhQ8TzCzjP5FBAgGIINGLi8IwFHwZ6yH+Jnc/ewQm33YG4f1hS46gnB1EActVTr+9TBVQBVUAVUAVUAVVAFVAFVAFVQBW4BwooALkHJ0l38cNXIA1AeLRdndutAJ0ARH4Yt1v1SB/8KERcKiE6OkJj5y2qL18g3N9FUMzDq5cRxw1EiOwsYr6XrawYu3szACQprvWYOe8Kn4QgzAbhrG+6QpilwGKwm/GdDjn+8M+8HuFlCvQCIDLsxQURyTMhR7FUkjZGdIMQgjDT4cWLFwJBXKD1dUDIKGfJgRHn5mAh3wESwg1eB651Fl0hBCI5mxMSEH649lip9lv80jg+jAMmne3hnBuu3RXBB9s8EXQ4Z4fLA3HwqLtAn9TL+7mwrgFAnBOMUIPHTYeMa4vHllefP2c+0Ja4PsbGx0Wr6z6c68PlxjDT5MWPL/DNN7+VtmkvX70S+EE9XNu+63xmfweIuSMSUhhYYR19XiwOvMj34I2NIZiaxuLWI2z//JeYf7wNLCygPDaOo1aMQgjUIh9hHCDwAnggCLGeD7tdt+/Gx8d/FtyzaaiYtFPsc377jYfraKLvVQVUAVVAFVAFVAFVQBVQBVQBVUAVUAXuigIKQO7KmdD9UAVSCvQHIC4hpL2yFNZcZkEcw282kCmXgdMTNHd3UNt5h9LOGzTyh4jrRXghu8jzPbaIJlW5i1OAR3WA9HKBpFsHsSDMWe4uSJp9/jkDnCDk2bNnYH4CIQgLwINazuhg+UgU6HEhJG2gmEPDdm5xLC4ItnI6P7Mtjn78QUDIb3/7W2l3xAI4wcCg8O6bUtVAELo3fPnMtMPJtc4Sp0cqCyS9Tr8skPSxp792YMPBED4TkrifS1Hctc/qas/U65j7XX+mu5KXOBwuu07dte8C5Ak+GGpOBxive17zhKH8OUEQHTIOGnXv0ygFenecdMMw5+Tly5cyDuj+4Nds/8WxQteMOZx+ARnDj4aLAMS916AH49TzEFhgHfseoiBAlMtgemUZG59+iuXtJ5h9+Ajx3DzO4KHgBSgiQDX20Yx8xLGPgCHpBCBti0dXqHr7c8UYktzXLQSx/06kj0z+RRliTAyvhq6pCqgCqoAqoAqoAqqAKqAKqAKqgCqgCtwtBRSA3K3zoXujCogCvQGIeyUNQVIOEFvIY+j5WKuFoFIG8qeo7u/h/PVLlA/eoXF2iLhaRJbB6HEEX2YHczby1QHIZcHN3dkJbrY1QQgLn3SAEIC44OOVlRVpj0MQwnVuojipQ+oeK3AJAEkXrzlOWOxn4b9YKGL/YF9aYv3mN7+RkPRXr14lEITF7+vkgwyjZrumbh0AqSL7KGBxmM+6jXWGve76ghLPkzZWk5PM+TDZKIQdz58/T653ukDY7sqBj773EbaU4h2x/01RJHAuFzph6ICh++fNmzfi+GDWB+HHycmJOGPS7cuGPdbLdO4NQNoB5V7stwGI7yPOZhFMTWFiaQELD7ew8fw5ZjYfCPyoZLI4bjRRjIC6n0WTuR8RLUAOgKRD1J23o3vvUg4Q+VIByG1cJ7pNVUAVUAVUAVVAFVAFVAFVQBVQBVSB+6GAApD7cZ50L1UBq0AvB4ibxSwoA0EcIxtFyLZayNRrCM/yqBzso7j3Fvmdl6ifHiJTLSPbrCMTMVbXhqrbNjtSLrOzxQfJ7ma6uxDeXqHHaQjiAAhnhbMVEFtfra6uSv//p0+fSnGUs8TZFovFUTcrvns/+rVGGrS/+vqHoUCv82/aYsVotpqSe8HQ7/39fSmCE4bQCcIWWfyeLgA6BNzjtpwhbrvd18VNzbi/rf2+bJQMAgZ8nc6WxcUluZafPftE3B68vun6Yu7PwsKCuD6cA+ZC+T4JPjHFe3M/smulDBvpfaGjg3CDbh+eZ+bAEH7wfNMJQijCdVzex2Xg9qpXSfteZ+CHwQ6mbRUhiLTCymQBBsA/2MDDL7/AwuOHyC4tojU5hXIQoAQPpShGNWY+SIBQWl6Z94v/g9aOLgeIweCdD5Nvbntu2Tc4p2B6TXWAXPVs6/tUAVVAFVAFVAFVQBVQBVQBVUAVUAXuiwIKQO7LmdL9VAVEAXfJdjo20iHELJexi35WQAgbyFfROjtD+WgP+Z1XqB7sID49hlc6R1CvIRM24UsYupCPoeGH1Ndsq59eAMRszuyne2a7In6Oa3XD9zMDgf3/3QxxukJcQDohCEEJC6XpbBAFIHo59FTAXhYEga4tFrMe3r17hxcMSf/DH/DjDz8YCHJ8LBDEZWW4wnj3mL2O0m0AIldLsqlhAeNln21abNmZ/u64f6JWRmnw4Fp60fExPjaGyakpzM7OYWtrU5xddH0QgNDx4dpd0d3V63p2x5tsP3F/9AYgXJ/nOZ31QafH73//ewEgzvXRbDQQRlFKLyPYTUKQZNyY2yiYrGQW3o0DeH4WmUwOYzOzGF9dxeL2Y2x++QUm1tdQzWZR8j0UowiViIHnQBOeTWYi9uB/xkUisCPpWmhbbPUAIHLfVQBynctX36sKqAKqgCqgCqgCqoAqoAqoAqqAKvCBKKAA5AM5kXoYH4sCvQFI+uilJCbB5hA3iN9qwqvVEZYKqOePUD3YRfntK9QP9xCfnyKoVZDz6BwxgcCjzE43M4pdmEjvfvrdDpB04ZFFUMINtsGhG4StclgoJQRh0ZQLZ4xLUHQupy2xPpZhfgPH6VoisThO0JE/PRVHyNu3b6UlFovjL16+xM7OjjgEuI6DIO7jR7kW+u1yGlQ4CDIqZOkXU5EGn7fJPi5zmrhwc7o6eK0+3NoS58eTJ0/x9Klxcy0sLiY5H6613SAniRTw0weV/trmkPB8lZj1cXQk5/Obb7/Fd3/6E16/fi0tsJj7wiB4IRICax0wuhkAkt6/jq+t+yMSf12AVhwgMz6J6bkFLG1tYf3z55jZeghvcRG1iXGcRTHKcYwGPLRiDyFbeiUOEkkRsSHq7TB1uY+aoA9zD+7xUAByAzcS3YQqoAqoAqqAKqAKqAKqgCqgCqgCqsC9V0AByL0/hXoAH5cCgwGIAQyuAUsMP+ISwWvUgWoZzZNDlN+9QW33Ler7u4gLp8g0a/DDFuIokmIhm7cM8/CloJgCIKmv0+93YKXbuZEOfnYghIVUQhDXEmt7eztpm8NsEAdChimgDnMMus6HrQDHHGGIgJBSSXIgdnd3pUj+/Q8/CAxxEIQFc5cRwsI53QV873VBSLdT6qYASDdQua0z6ZwS6QB3Qktej3Rp0dlB0PHo4UPweiUA4TXM9nZ8nddskMkMCTATG0/HXUg047mMYwFVdO6wrRVbXvFc/um77/C7b7+V80nXD1/nueMjfZ/h964V33XuIbKXBMb2ueN+J3dQH5EXAJkxeGNTmJxfwvKDTSw9foylT58hWF5BIZPBOTyct0JUI27JpDJJ0HyyQZsjI2HqNvPJvng5AGG2kzMepYBP1yDRFli3ddXodlUBVUAVUAVUAVVAFVAFVAFVQBVQBe6KAgpA7sqZ0P1QBYZS4HIAYuc321ZZZg4xH17kwY9C+Gx3VSnDOztF42APxdcvUNt/h9bZMWL+nKCE4egOgtgA3fantmcaSysr5wCx+y4Ftz6PbndJOh/BFViZDcIZ4iysEoQ8ePBAQMhXX30lbbE2NzcxPz8PrtcvH2QoGXWlj0oBB0FcuyRCjvPzc3F+0BXCFll0hrCQTjhC90A+nxcYQhByXQjSnQUyKgDpd7K6HQ23dVL5Oe7apBvLQQ9CDrauY4YPv95YXxcYMjc3h6npaWlfl7Xt6zyfnrTLH0aXi2EfaYDK80G3zuHBAX588ULyPv74xz8m2S6EWP3AVTfwuABAOrI1eu2rbeln73Nufy+4b2IPsRcgCrLITc9jbu0Blh8+woNPnmFifR316WkUx8aQh49SDFTDGGFs8j2k4ZVzqjg1LGM2wMNEe5jnfiHodt+TFlh2fesUSTuKFIAMGpX6uiqgCqgCqoAqoAqoAqqAKqAKqAKqwH1XQAHIfT+Duv8fmQJpZ8ZFl0YnAEkVE+3MYba5yoYt5BiOfnqCyrvXqOy+k1yQZv4UYbUqTpFM1IKPEGzGwjYqZksu1LddTGO8b8I8XDZvHwjSq71WugCZ/prrctY4C62EHgxHd9kg0lJnYQFTU1PSOovOkXQbro9sQOjhjqiAG4cspNMlQBDCUHTnCiEM4df8GZ0EdBkQhLisEL6PYdrOXdDr43u1WnLr8bW7DEC4f+lcD16HvM54vfF65LWXOD4s+HBuD8JJrucyPkZxWKRhQvueYrSi44MOHsINgikCKua4fP/ddxJw//LVK4FZXIfnxQHSQS39egOQy6CCuROaHHLbLpDGFLfDcksmwgiQGZtAbmYe06sbWHy0jYVHj7GwtYV4bg6n8HAWAwXCj9hDS4x3HngnMwDEjBb7adboQweIvffKs7339qPOchid/0Ykd+uue/R1HU4jXoK6uiqgCqgCqoAqoAqoAqqAKqAKqAKqwKUKDNeVpf8mLpmd/JEqrwDkIz3xetgfggL9boi9XSJmMjCzPmIEYQi/VoVXPEfz6EggSHlvD+X9fcSFPMZaVWSiOjyvidgLBX5EHkN5bYsWlvlilvlMjU1urT3qhuna3GXFyF4z5FmE5exxzjjnjPK19XVsP36MT549k2BlzjpnZsjU5FTbDaL3+A9hYN/6MThHCAvrDMiu2ZwQFtgJRAg+jg6PsLu3KzCEC1stsX0WC/Bch8X2XtkY6WDtbtBxseBuHQW3fsS9P6CXg8Q5PQgyCDsWFxcFeDDfQ1weGxvyNa89Ag9m9/AaFLdHjkHfGQEQo8MPJFApraFz7VB7OnRevHghAecu54Png44QgimeT7kV2byPYQv7bU7gbiD9biQWBhMK23Zc8hNCLb6FoDkOEHhjmFlcxeqTZ1jYfoqpR4/gLS6hNpZDJQhQgifgg5kfdH7Qq8fN0CNjcpUc/HAYxN1gXdOz9nPfboV6L3xPV5V+rCqgCqgCqoAqoAqoAqqAKqAKqAJXUeDyCc+jbTH9B6H+cdjxl/XX//DPXdXUQYWA0aTXtVUBVeCnUKAbinTNALbfstCWiULkmg2gUED98ACVvT0U3r1F82gfQekUQb0IL6oBccvMdjb4xPSot7wjcPDDHVrqvioBvKmGNvJ1n6Tmfi2C3OcQhkzPzGBtdRWPHz/G888/l5ZYhCArKyuYnZmVtlksvvqBP1Lx9ac4K/oZd1QBm+HggIjLCqHj4yx/Jk6Dvf09aZG1t7ePw8MDcYbQbUBnCIvuBCF8ds4QFuwF9jE75JIxby6OnxaApLM80nkedGzQ6UGIQeDo4AevLS7M8hAAsrmFtbU1gR/TM9PyHrnmPHvN2es/DTCGOfPuvpB21TjwQZ15HngO6Pb48ccf8MMPPwqQcuCjX2urYQBIwm0TWtv7dx/ng3NnTO6JkXWB+B6DRoAgi+z4DKZnlrGw8RBrnz7H9NYjxCvLEnaeb4UoMY+GYecCky1Qdp9t75lpQ0n6Dq6/lQ0zmnQdVUAVUAVUAVVAFVAFVAFVQBVQBe6jAr0nM1/9SPQvyLR26gC5+kjSd6oCd1yB/pY53gbZDisThsg0avCrZbTyp+IAqe69Q23vDcL8EfxaCV6rbjJBpFgrc5TbrVhSCrSBhy0RJq2zBsvUDUA63mGL1Cy0skA7PT2NRRuU/tnz53j27JnkhKyvrUtRlu16NB9ksOYf9RrJpdEJINJZIQQatVpN2l8VCkUUCuc4OzsTFwgL8gJCuJycdDhDWJSvVc13Zl0AACAASURBVKuSQyGMI32NcCz3gYC3fT7SOTuurRWhIWEHHVaEGoQchB2EHvyeC1+jy2NmekauPb5HWs9lM+Y6S++47d2UXM/2te47US93SBqC0MlRLBZFYzo+fve73wn82Nvbw8mJgU/Vak005vv6Xe+DtO7Yz448jc4ZMgn0sBkl0gyQ98SIzwZkebkxYGoOs+tb2Pz0Cyw8eoKxtQ20pmeQ9z2UAFQRo0HHh7g+UgAk+bhOpXrdwXXuzm1fKbp9VUAVUAVUAVVAFVAFVAFVQBVQBd6HAgpAblN1BSC3qa5uWxV47wpcKD0me2TaYUXIxi1kwyZQLaORP0X9YB+VndcSkt46O0FcKgKNOvywBWZ+mLZXbHxvbCBS/zOd8ZO8EPNdqjf+AB0uAyDdrbNci56lxUU83t4WJ8hnn30mbhDOTmfLHhZ1CUtGbcXz3k+X7sBPo0AXAElCF1zB3jkz2OYoiiTzg06PSqWKYrEgbbAIQo4sCDk6Ppbv2TqLkISttAhBmq2WvJeFej5zCVsthFEk2+XCYj8XF7Q+qGjfLVAabHC8u/wL93WQCZDNZKU91VhuTK4LBz4INpjrwWuG0IPtrQhA0u2t6AghMKFLxG27u3VW9z53ZPt0QSDuf6/WYdSlbgPO2WIsyfn4/nt8++23ElJP8FGrVRGGUQKSXGbJZVCl36BqAxDrA2F4uax8ETOYzI9IjkaAMOFHFCPwA2RzYxibXcD4+hbmHj/B2qdfYHzjAZpTUyj5AU4aTZTDEC0PAj7YKitxf9BZJ+DI3Unbe9v/7v3TXCb6KaqAKqAKqAKqgCqgCqgCqoAqoAqoAj+VAgpAblNpBSC3qa5uWxW4owoYdiHJHvARIYhD+K0GvHoVKJ4DJ0eo7e/h7N1bVI8O0TrLw6vXMO7FyDJDxDlCbAAwy4KRF4NNfziR2pUR+3tQOoW51AGSaiOUbuHDoqxr1cOZ6wQgDEp/8uRJkg/i2mK5Au0ouQR39NTpbv0ECqQL+q6dFaGFZIY0m0nrq2qlgjKXUkkcC+eFguSDsFBfOD+X7+XrQkGgCNejo4TOEhb7uS3nMiFgcSBklEOUrJxsVlwZhBUEHG7h+J+cmhTIMTc7h7n5OfM8Nyc/E2eHXeju4NfO4eHaW0mLKzo9bDh6L3jRvb+Drrd0GLdz3VCX05MT7Ozs4IcffxTnx6tXryR/hS3HqF8aFPEz+d50u62rX9+uEZa5K5pHup+fCz2XtHIDgKMYUSvC2MQk5pZXsfjoCda++Bkmtx4hmltAbXwc57GHchyjGsdoipPNbJ+B5+YuaRx15sF+gsPeMUcZIbquKqAKqAKqgCqgCqgCqoAqoAqoAqrA3VdAAchtniMFILeprm5bFbijCiSNf6TgxgheA0GCKES2UUO2XETz5Bhn796htL+L6sEBokLevNZqIBNGCGz7F9byQi6IBYKY0uFohbxBAMTJ2KvAyUIti7d0fxB+sB3W0ydPsLm1ZfJBZk0+iJvBfvUi6R09mbpbN67ABUdDu0SdfJZzcDh3R53tsqpVyaVgsV6AiIUhfOb3/HmlXEa1WpXgdbbZ4tf8OZ8JRCLrbjAh20SLnQ9X8HfPBBS8BpyrgxBEwId9npqeSqAHQ8sd+CA85MJ1CUwc8LjMNdXv2unWaxAA4e0hjAxMIgDi8RNy0OXx6uVLfPf99xJyvr+/LxpSJ+rd3eqq+3Oufm07IJEGIeZO5m5lAsLQPh8B8z5y45heXMLyw20sbn+C+WfP4S2voOgHOI+Bcx4fQYlng84t7CAAIQgxIEgByI1fwLpBVUAVUAVUAVVAFVAFVAFVQBVQBe6dAgpAbvOUKQC5TXV126rAHVXAtayy85pl5rFzg2TDFsZbDfiVMlqFc1SPDlDYeYvK/g4ax/vwSkWMNUNkwwgZFvIcAPFigSCs57FFTPrRBiLdrWWMF2VYANJLTr63Ix9kcRHra2vSHuv58+cCRTY3N8HiL2fJs8A7sEB7R8+b7tZPpECfcPL06DXRDybTI93OikCEiwtGd0HpLiy9ycB02w6rxdZaFoIQBEi7rGYraYvF7TgIclmAOcc1F4IM97VrW+XyPvhzfu1+7oBgum1WGq6MovSFtl3u+u/KBEnrxeOlM+bg8FBgBx0f33/3nYSds5UYX6NmokFkwMNlgIOvXdiPfoEZ9vZkXu50f4gDhNtK4IeBIII/CKR4TJkMJufmsfJgC8uPtrG8/RTZlXVUJmdRyuZQBFBh2HkUI5RbHD+j7fawRwMvTiMQ00JQH6qAKqAKqAKqgCqgCqgCqoAqoAqoAh+jAgpAbvOsKwC5TXV126rAHVXAdZs3YEK62yctWDKIMBaHyIQt+PUamoU8yvs7qOy9Q3X3NVonR/CKZQS1BrKhaRhDBwjdH6Et4EmP/I5j7/6+UxhT2GyDkGFlcwVP98wZ4iwCs5XPg40NfPrpZ/jk2ScCQZhvsLCwIK9xHRaANSx9WKU/svUGARBb2O+niiv0p+GIy/voyP1gLgRhiW2r5eAJXSCt0IAUrp8GhByzDloQ/HHhWJaF32ez8rM02OB73HJVyHHZCBgEQPhel6XiHC+EHAw1p+vj5cuX0u6KIIQ/d+3AerW36pWR0p1Jkuxr28CR/lHi6mjfo2xrKgsppE0Vz7HLBJHflKS3H7ITE5hYWMDc+gZWnjzF3NYjTK5vojk5g+PIQyFiy6sIDWa8CDjhfY3pSea/dtKHJx2v2h6QdIbSR3a96eGqAqqAKqAKqAKqgCqgCqgCqoAq8NEroADkNoeAApDbVFe3rQrcUQWM78K0nPdt13uDQViRM7kgfhzCi0J49Qq88hmi0wPU99+isvsOxXe7aOXPkW20pBWWzJj22gU8brP9MD3ze3TWTwKHrwtA3GdxOyz8ZoKMtPZhu5+V1RVsbW3h8ePHePbJJ5IPQhgyOzeXtMW6o6dJd+s9K3BZuPegXeuGc2ko4r5mnkSUcpB0rMPWSXE77FtK8J6BhOklnc/h8zWb19END24mK6P3UfdrgZVem1CDbcAODg4EeHD58ccfxfHBAHk6PlwbsPT2hskccZ+TaN5x9+nc5/R9yNyXHJRw+R++wA8XUi7eOLnFMWslh/nVVWx98TkWtreRXd9AODOPSpBDycugFHuog64PAz/MDY7ODwIQP93sSnYq8Z7QSWQhsnpABl1Z+roqoAqoAqqAKqAKqAKqgCqgCqgCH6ICCkBu86wqALlNdXXbqsAdVcABEF8AiMveNQCDQeaEIG6adBA1kWtV4JfP0Mrvo8pw9LfvUD86gVcowqvWEDebQNgCJLOAwcSdN24vZs5IutmMKf+5xBDTIubqDhAnc1IslYKlBz/wMTU5iaWlJTzY3JRskO3tJ3j0+JFkhrAtFvND0o4QFpT1oQpQgesAkJtQsJfbQa6cAQ4U99k/1f53fI7kg5vAeDpY2OqKuSj5fF7gBx0fBB8EIPya8IPgg+s7mNPPpdINlbo17gYg/WBCkvjhHBji1KDhg40A6WYzWDgmuAiy8McmMD41g+m5eSxubmHji88xsbmJ+swcypkczhohSmGMBjy0zMAxcec27JwAhHdadw9MfvGyd0HeLuXeK46Vy/b6JkaVbkMVUAVUAVVAFVAFVAFVQBVQBVQBVeDuKaAA5DbPSQqA/LrHX939Gmjf5i7ptlUBVeCnUiDdgoVXe7shVvt24COEHzXgt6pAo4ioVEDjLI/G0RFqe3toHB2idZpHXK4gCJsQ2CEbNo4S11zGOU7aLV9SSMQCEANCrvZIF2F9z4fnG6DCdkBjNiSa7a8IQ9Y3NsQJ8snTp3j48CFW19YwNzcnIITrdz+GLThfbc/1XXdWgXSlepid7Gqd9b7HzW0BkL5gRtwSBn4QfDjHB1tbEXgw54OOj6Ojo54ZH5Q47VRxkne3uBoIQvqcKwcX3J2HrfoEAst5Ni38Qp/P4F0PiALkpuYxvbqJxa1HWHvyFFPrG4jnFlCfmETBz6AMD7UwRjOGwA+7KdkDi3XbX3X9lmXudu1fcoWXDAVArn6fHGYY6zqqgCqgCqgCqoAqoAqoAqqAKqAKqAI/tQIKQG5T8UsAiP6BfZvC67ZVgbuggDNqmO706VJceu84J7olc5u9uAGvVYNXryLM51Hf20F9fw+1vX208qeIy2V4jbq0z2IJEaDzwwSsS1MZe8dpR//aUqRnA4KvAUCkdGgL0OmZ5KbGSFeKJzPM2RqLzg9CkKdPn0prLLbIoiNkcXFRMkK4DsOi2U5Lc0Luwkh9T/ugAKSn8K5VVxpMEHow8L1SqQjcYJYHQQeBB8EHMz749fHxsThCuL7LKemGHoPA0fAApLMVnzkY047PwF9zTwqsA0TgB7lHJkBA18fEHKaX1jG79RRzD7cx/+gRvLlFFIMMivBRCGNUJeiczjmzZQdA2qCXn2nveMn9r1tW98KgBli9Ggm+p2tDP1YVUAVUAVVAFVAFVAFVQBVQBVQBVeAGFVAAcoNiXthUCoD8y6C/vG9zP3TbqoAq8B4UMC1azExl9/9uN1LzkhF5DmgQgrTE6ZGpVREUC2idHKO0t4PK/j6qhwcIz8+QadQQtJqAF8JDCI95IswVSX2W6b3vwAeffckSualHryKqZIT4vgRFT4yPY9o5QtbXxQmyvb0tzw8ePBAYMjk5KTkh7dZaRpXkxnmD+3tTx63bef8K3Jbz4v0fmdmD9PG5oHeCD7a52tnZwY8//IBXr18L8Njf3xfoQTcIc0CazabAD7njpPJMrnNsFx0p6V8cja+t7bYwmUTmjtcOIucaIbM/eL2PT2J2eQ2b259i4eE2xje2EM8topwZQznIoOIFqHoe6rGHluS4pOEx+1jZz7MtttzdtROKpFuZDfuLrgKQ64wTfa8qoAqoAqqAKqAKqAKqgCqgCqgCd1eBYf8uHPYI9O/HtFIKQIYdN7qeKvABKtAGIN3gwQUDm570kbSzihAL0IgQIEI2bGKi2UBcLKB6fCjwo7y3i8bxEbzCGeJKGVGrBoR0hLTEFRLYaGHXHMYAEF8ChuVnrhXWDWrtiqMdbXRYAKUjxPMwMTlpHCHr69IWiwtdIfye7bKcI2R8bKwdmm7Bx6CZ6jd4GLqpe6TAhwxAosi0uCLIINBgfgcdHXR8EHaw3dX333+PN69fY//gAGdnZ0nGh3NUOfjhTul1r6PeAMT5MRwAcRAkkjZ9pJhy/+G9h9dzJgt/fBK56TlMLKxgfuMhNp4+wwzhx8IyKrlxnDRa4vqowZO8DwITOj/MtlIP6y6ROCX743QG0sXjHvYXXf0F9h7dBnRXVQFVQBVQBVQBVUAVUAVUAVVAFRhBgWH/Lhx2k/r3owKQYceKrqcKfOAKdAKQTghiyoYuHNiEoxOEsK0Vl0wcYSxqIdNswKtVERXO0Tw9Ru1wX0BI7eQQteIZ4moJmbCOLNf1GCvsio/8PAdAbLf8GwIg3TPUuwuu8r35obS4Yrsr5n9MTU1hYWEBq6ur4gIhDNnc3MTGxgZWVlYwPzcn7bH8ILg0iLobunzgw0gPr1uBO5YFMvIJsr93tTMznH8ilmBzQo/z83McHx0J5Njd2cE7Lu/eSdD56ckJCl2OD14TvVpdpeFHv2yRkfe/fecSYMt+Vy7WnO4PL4oQx/Sm+Yj9AHEQIDszi+mVDSw8eITlx88wtbqBYGYOrYkp4/zwMihHQC0CGrFt8EfHSLp3YGpHTes/+3COkC6vXdtANuwvuvoL7OhjQd+hCqgCqoAqoAqoAqqAKqAKqAKqwH1QYNi/C4c9Fv37UQHIsGNF11MFPnAFLgMgPHQHQIwDxKIPfu2ZXI9sHCMbR8hFIfx6DTED0k+PUd7fQeVoH5WTIzTPT+GViwjqVWTiJoKILhK2oXEYgmHlvmlHc0MtpfplBPTafhpW8PWxsTFxfSwvLwv8YD6IgyDra2tYWFwUUEIQwnVdi6x0cVcByAd+4Qw6vPsMQFLww7W3IvRo1Buo1qrtfI/DQ+zu7WF3d1cWuj8ODw8FjNAZ0m5z5a5zI1r39ZZuL3dzfTjT+DaCZ+9XJvMjNjcyL0AU5BCMT2JsdgaTy6uY3XyM2c1tzGxuI5hbQNUPUIGPUuyjFvtoyeIlmR8Ru10lYyEFPOzP0gDErGmyQNxDAcigC0lfVwVUAVVAFVAFVAFVQBVQBVQBVeBjUUAByG2eaW2BdZvq6rZVgTuuwCAAIgVLu4jvw+MSI5TCn2lgFVgIEoQtBM06vFoJUekcjbMTVA7ZGmsf1f1dhOd5BPUKgrAh7bBYiGQAsXg/mAVwCQDpVxjtmxgS27nrXYXoduHRzmi3r0uJ1lhCxBGSyWTEFULIQRgyNzcnrpAtApGHDyUnhC2y6Arh64QgbO/jIIgCkDs+8G979+4ZALnQsksQZSwQgzCjVCrh5OREQAddHgw059cMOWeLK+Z/0BXCEHS2xmKbrM5txozF6Hh0u0Hkxe6Vkgu2zwlLttl1JxC6yiMw2NY09KPzzIBX3vf87Bj8iRlMr6xibXsbcw8fYWJ9C9HcEkrZSZSDLOoeW135CJGRxn9yA2S7K8tQeC+U8HPZj1S/q45EJXcHNcfQ+5417C+6OoPnti9d3b4qoAqoAqqAKqAKqAKqgCqgCqgC70eBYf8uHHbv9O/HtFIKQIYdN7qeKvABKjAMADGlPVNKZLsXxhe3CEJsMY8QJBPH0hIrw5yPqAmvVUNULqGeP0Xt6ADV3XdoHB8iLOQRVUrwGlX4LeMGERCSAJDeJULXiseWGTsKiT0Liq4AfQkAaRdo7cxsk10sj3TxljCETg8HQdgOiwCEzhC2yaJThBBkenpagAnBSTcQ+QCHjh7SZQrcQwCSzvYgyCDQINigo4Pwg62tCD+4vH37VtwehUIBtVotAR79HFzdjiy3XgcEcRChh669AGjndd8NQNxdi437UjAkBjKZLMbp+piZx/jiCmY2HmD5yTYmNx4A88z6mMRRK0YxApric6M7LQMfAXzppmUhiABhC0A6E0BSR5D+BfYyf8uwv+jqL7B641EFVAFVQBVQBVQBVUAVUAVUAVXgw1Rg2L8Lhz16/ftRAciwY0XXUwU+dAVi05LF/X/vw22HCcs8ai9Gy86rFseEABDjBJE++3EIcGk14DVNW6zo9Bj14wOU9nclML2RPwEqJWTDBjKEICYK3bbCspYTy0JMj32DYNJzqbvDhS/su3OBdAGNUU4pP49whu6OtCuEsGNxcRFra2uSD8IWWYQhLjh9dnZWYEjaFTLK5+q691yBewRACCe40LlBmEHgQWcHgQddHnt7ewI7CEHy+TyKxaKAEa7L99Al4rbRPmsXHR+CJKwucr/h/wR82gvdrJC6+NvtpfoBEPfeNnixzi7rUDPJRQZSiA/E8zE1M4vVjU0sbm5h9uFj5FbWEM3Noj5B10fOZn0Y54dpauXDjwP4MZ/bAIS7K4aQjjZYvX69Mvp2xaR3DfBhf9HVX2Dv+Z1Bd18VUAVUAVVAFVAFVAFVQBVQBVSBPgoM+3fhsALq34+9/kL3vv6HX6dqDH0bywyrsq6nCqgC90EBoQvdnek7d9wAElfAMxiCDhBTHDStqwhAWBx0DbNMe6xIGsf4zRr8SgmNs1OUDvdROTxA7fgA4dkJ/FJeAtT9Fp0jMQKPRUZjxZDN+Swwmp4z7ULmxf0jQDFZxF2lUr5Veta0X7t4d+sur7bXSCxydutRxCBnwPcDTE5OYH5+QdpgEX48eLAhMIRQhO2y5ufne7pC2GKrZ/uf+zBedB+HU+AOAxCX60FwwWwPtrgizCDYOD09FdhB8LGzsyPP/N6BD65L6CFXerfLKtW+qm+YebKORa68mNzllnaAOCeWhQvtu49tmWevd2ln5RHCCk2Re5HgWnFmWPzB1nTZMQRjU8hOTmNmeQVrjx5hbnMTYxsbiGfnUM1kUPI8FEOgGnloyt3LN9sk+CDojX14dIDwP7mfmAB0uT/1fZjXFIAMd9noWqqAKqAKqAKqgCqgCqgCqoAqoAp8vAooALnNc59qgfXPfQCIwpDbPAG6bVXgTihgQUivfbFzquUlkwyQtMJP0InL8nDv51oSOIwYAfM+Wi3E9RqalTKaxXM0T4/QONpBbfclWidHQLGCTKOFCQTstC/Aw2SOmMB1zt924CWZzU0+Yh0sdJ/IvnUXI/sAEAN05IN6zMw2YMfuhjlum1bs6rf8lu4OtroaHx/H1NSkwA4uS0tLAkIIRdgmi0CEPxNXyPi4tMjyg0CyRm4q9P1OjCHdiYsKtAnaT6JOX/CQ+nSCD0IMtrgqEXrk8zjYP8DO7g7evHmTBJoTepTLZQEkBCV838Vsj4sg5NIDTcVk2MgdixYvRGgkV6jkDrn8Idd2jxke4sYQRgrfs1DRQguXVdSi72NsEmNzq5hZ3cTC1ra0vJpYXUQ0M41yNotaEKDleWjFkIDzFswigFfOn80nknuNL5+Z3B+s0+Ryd4e7zwwaApeBlO736u9lg9TU11UBVUAVUAVUAVVAFVAFVAFVQBW4XwqM8jfhKEemfz+m/yr3vv6HNABp/4HfL7JzFKl1XVVAFbjjCgx5n3UAJKkN2uZZXfm/AiIcRpAmMhI+HAEsotariEtnaB7vor7zAo2DXTRPzoBiGdl6E0GzBS80mMPNsI69CPyPzhNmkJitGwDCQqhAEwEgBCWph5tJnsw8Nz+w88QvaUtjfS/2/QZUeF0ZzXZb4ghhcLppk8U8EOaCsB0WW2MRhtAlQghCV8jszAymuvNC/ACezxZg+g/THb9SRtu99wRABIQQIsYmyJwAg7kedHoQahB8sNVV/uxM2l2xzdXe7h7e7bwTxweDzQlI+F65znxfFrl2eozRYcCLvNddT1ZFt6kELHap6/BkSAiSajUV2Oue175pncclgO8FiP0AUeDDy2URTI5jbG4JU6tbmF5/jNmtbeSWlxHOTKCaCZAPm6jxXpNwUHNniDxmf6RvDwaC8IbkmnbJy3K59oKoow2T9tpD3oj7RKlf9VP1faqAKqAKqAKqgCqgCqgCqoAqoAqoAu9bgWH/Hhx1P7XOlP7zXgHIqONH11cFVIGBCqSbSUnxkyAkaiHTrMKvnMM7P0Tz5BDlg0NUD45QPzhCXCgi17QB6bYFVuRFCJk9QkeILTnKzO/YQ+Dab3kxWCht/5NBYJH+B8S0wrLNa1LPvQ6j7QIxr6Zxjlu/7SKRTj5ShPUEgjA0nRkgk5OTAkQIPghF1tbXTWbIgwfSJos5IjPTM+IioZtEIcjAIaUrDFDAtbiiW4PggyDDtbfa39+HWwg+2PLq7PwcxUJBwAjXdW2u0tkeNwXmkqsq5QTpPpyOjlj2Wk9f1w54OveX2Tcfnp+BH+SATA6t3BjGFuax9HAL8w+2ML3xEMH8Murj06jlcqj4QBUxagREcYwgMllGDo123kfcHrYdIck+JwBEh6UqoAqoAqqAKqAKqAKqgCqgCqgCqoAqoArcVQX6tMByBb/08109BN0vVUAVuOsKtCfCs9AYIRu3kG1Vka0XERbOUDk5QeXgANWdXYQnpwjKZXj1GuJWA1HERjb2P0NR4EngOoPXbQscyzbcTHEHLC7MTLdhxC7TpN0Kq1cZNk3JewEQvqd/Ky3JJvD9pE3W3NwclldWjDPEBqYTiiwuLGJ2blbaZxGYEJ4QohCIsM0WF22XdddH+PvZPxc+TljR7fRgUDmhBt0cDDCns4NOD4abcyH8kEDzahXNRiNxexgOYMd+V87HdY8yuYr6TGzpNS9FGuBZ9iCZH9bxZVNEJNgcfoDM2ATGp2aRnZ6DNzuHyZVVLD56iOm1DWSXltEcn0Ih9lGMY1SiEHXCD7mX8D5CJ5nNEKHLzHN3hi4LT/d+60Sa6w4Jfb8qoAqoAqqAKqAKqAKqgCqgCqgCqoAqcOsKKAC5dYn1A1QBVSCtAEuLQRwhiJrIhHUJSY9rVUTFc7ROjtE6Pkb96Bj10xPUzs7QqlYQR014cQiPrbUIP5grghgZC0IcipBwdilemvncHQaQ5AcmL6TtBOl1foZxgLQBSAdIsW4Qt1U3e945Q5wrhM4Q5oLQBUI3CLNCCEdcXghfn5qaStwhBCE3NRNfR+T9V8DBD+Z5sLWVZHqUSgI86O4g8KDbwwEPl+lBMOJcHi22pONiW2YNamU16PVBqg4CIMk10754zHXM69U5yByogIeQ7ar8DOLcGCbnFrC8sSmOj5kHmxhbXoE3PYvW2DgqQQZlP0AFQJ3vsxlD7hcgAhAXoC6flwCQQUekr6sCqoAqoAqoAqqAKqAKqAKqgCqgCqgCqsBdV0AByF0/Q7p/qsAHpoAUQQVchBKQHsQtAzQaNXilIlpnedSPj1A9OkL1+BiN83PE1TIicYQ04YVsj9Uy70UkIERqo8nMbRtgfCGzwxGRWwQgdkZ4GlSwFZFbeCqdK4Rh6Gx9xUyQxaUlyQlheyy6Qtgyyy2EJAQhzh3C99EdQqDinCHu8xSQfEAXi9T8Y2nj5tpasaUVgQfzPBr1Bmr1Ggg0mOdRKBTkmc4OQg8CED6fHB/jNH+KSrkCAR5RlLRr6x43wwCOYdbpdxaGBiBsJ5fKG4niSGCmAZoWcGay8McmkJmcRm52HlPLK1jc3MIsQ87XNuDPzKERZFGJPRTCEJU4QgOQgHPncEk701zgOV9L53x8QCNKD0UVUAVUAVVAFVAFVAFVQBVQBVQBVUAV+CgVUADyUZ52PWhV4H0pYAubkgFgIAhY3CTIiFvItBrw6lWgUkZYOEfj9BTNkxPjCMnnUT8vIKqVkQkb4iAJOAfcBp+bwHQXkN4rtPwiAHEtrC52shnNAZIOQu6GEK6AnVbchUpLeHrA8PSstL6anJoU2MF2WGyZRTcIF0IRtywsLMhrXM+1y0qDkI7Pt3d4g4h6B1i/r5Ggn9tfARNizoJ/jDAyXswaPQAAIABJREFUIeZ0bdDhUTgvCNDIn+bl+fj4WBwfBB+EIGxrxfUIRugMYXsrvj/J9EiNg8uAmYnLuV4IWzcs6QdAkk+RC9GDz/ZxsjAEyAS507XBFneh7yP0MshOzWB2ZQMLG5tY2nokLa+8mVmEk1Oo5sYFfrS8QIBHM47RglkYbt5GoEi+N5/MFn1m0e5WeoWqAqqAKqAKqAKqgCqgCqgCqoAqoAqoAh+GAgpAPozzqEehCtwTBdoAxBQcZY47GHLOrzNga6wWglYTYFusUhFhPo/m0RFqR8eonJyiWTiDVy3Cq1fgtepA7MqaYi2xpUuXYdDVy98WdF0LrA5w0aHgKADExbK3N+AKy4NmywsciUyBl48gE4i7g2CDgIOgY2F+Xhwi/SCIc4bwPVycO0TyQ3yTH2ImvZuQdnWJ3I1LxY0N5w5K53g4lwcBRr1WF5BRLBWlvRVBBzM9+EwIcnJ6It8Tfrj2VnSIuDHlsmjS533YMXABYLhskA4J2zk4aVxi43aSNdNXlET5yPXflaJjxynhh+f5AiIEgEQR4sCHPzEGb3wC3sQkJhaWMbfxCPMbjzC3sYVgbgH1XBYVz8d5xIBzvpX+MDP+DWY19xsHQAhDBIjY43IAxLTE0ocqoAqoAqqAKqAKqAKqgCqgCqgCqoAqoAp8CAooAPkQzqIegypwTxRoFz7b5UUpSLpwcxtw7sURvLAFv9mAX6vCK5cQnp9JS6z68TGaJ4donp2iVTpH3KiafJA4gi8AxEEQ2xdLJrI7SNEVWp4KVTcFWbdf1wMgw56OpL1RGEmRlrDCZX3wmTAjl81Kq6zxiQlpg0V3CPNBCEfYJouOkPTCllnTUyZQfWJiHNlcLtlud8usvvv5gThHhivgu/ExvEPGbXdYkNCtszvvfCbsoLtDcjwqJsejUDhH/iyPk5NTMLuDrg9+71weDDevVWuoN+pJnge3Q+jhgEr62G8PfHVeTx0o0NixEtDhgIc8iwPMLHy4zA1xKiWQjtSC9wbTsio7PYmplSXMrK5gZm0Nk8vrGFt6AEwvop6dRj2TRQ1AzQPqMegtM5YwoX/mcwwAaWNPF67uVvAYhi53AQUgw97DdD1VQBVQBVQBVUAVUAVUAVVAFVAFVAFV4K4roADkrp8h3T9V4ANSoBuAtFvfuJnZ7YNNwtJDtsaqA5UKmmfnaJ6eoHF8iMbJMeoCQdgWqwI0a/DDBvyImSKQxZUxGfLs5n+3y59cwZZDY0IT87AelZTqSeOeVMnWvdwNVkY7We1COOehe8atYR/uNZnB73kCRoJMBswAcQ4Rwg6CEAapOwgyPzcvgMQsBoTkxsYEovB96QwR2aYNV7+QJ5IqHF+10D+aGje/9jAApAMUyAAYPPe/FwBxP0tndrjsDkIJwgmX4ZHkeDQa4tog9CDUKJfKKBYLODs3Tg+2t8rnz1AqllAoFsTlwbBzBzuGBTG3c/56w4+0C4RAIQ072pkbLgfIogfPEydGKDDUh+dn4AcZ+JksMmPjyBHmLSxgen0V0+trmF5bRXZ+GfHUAmrBJIqhj0pE8BGhSdDh2Iu7BzhDmA1UT67apGWeue5lfxV+3PyFqFtUBVQBVUAVUAVUAVVAFVAFVAFVQBVQBd6jAikA8usezb4HF4Le477rR6sCqsA9U6CXA8RSBzM32xYuTacq6+aI2RYrgtdqAY06vGoFKBYRnp+jnj9F9fQEleMjtAqn8MpnCBpVZKMIQQxZ+DDtbyKErgmOZ5IA3OIaZSUQRGaOuwe/JpjodoWYfUy30Rr1dDhnSruQ3QYg6U9P2lf5ftLGSvJDMhlxiYhDZHwcExMTshB00ClChwgBCUGJc4vwe8KRdLC6a5vlgtUdDBnaMTLqgd/y+v1aj/VsTSZwzJ5dCz+6/zG8ABC6sjFkFEg7s0jaNYUMK2+1EuBBhwfBBUEHMzoYVs6FLa3cwp+LC6RalYVghFCE7yVAITxJZ3ncsoQDNn8RfpjrzF4NNF0IX/TkGszY1UPPZHDYhB5k7JXFE0Bo0eI2ggyQmUB2cgaTswuYZbj5+gYmV1YQLCwgnplBOD6BRnYMdS+LOgLUY1/eS9eHtLXq+NWl8/cY4zjrumot+OAxjIZAevza9H5PjH66KqAKqAKqgCqgCqgCqoAqoAqoAqqAKqAKdClwCQBR+KGjRRVQBW5WAQdA0s2m5BPa3XJMcdIWpc1LsRRTpZs/21y1Wsg06ogrFbQKBQlHrxwfonl6iPjsCCidw6vX4TWasq4XhYjjCBEXIhCPz20AYu50zgFi22el3CNGgdsEIObzzaPzvusK7+mfck0WxJ27wGU80MlBgOGeCURmZ50TxDhF0kAkDUHS7pCxsRyy2Rxyuaw8Z7lNu13nGHEh7ulckWRfuxwUt+M+uHxcDg1AUuMsrb7JII/NOOxapMUUQ7np6OAzwUQYiitDnB1105aq5p5rNQEbhBl0cHAh9Dgn/Dg/T4LLCTzcNhzs4Pf8vAvuHJdZMcCtMiiD5upXdyf4c9+ZPA0DlOSqiQyEzNqWVwIo7GDmFWWuKgsWMxkgl0MwOY3szAIm5pcxtbiC6eVVzK2tIzu/iNbkFOrZMcn5YMZHLQIahCfwEHkOY9rOV5ccnNuH5KqzwNM5xgY3wEoDoKurqO9UBVQBVUAVUAVUAVVAFVAFVAFVQBVQBVSB21cgBUD+Racy3r7e+gmqgCpgMwB6CeGMF8nNyIIIBylYWiUECcIQfqspGSGoVRBLRsgpGicHqJ8co3p6KnAkLlfgNWoIoqYBIQJA6AMxnhBrOkmhB/NJbJ/Fh/muXy4IX7ueA6StQW8AkjhDUmIlpVcX6J4qhrtCOVd3GSLZbAaZDGFGVgDJWC6XZIrQLWKyQswzXSHT01PiEKGDhN9PTU4ZZ8nkZOI0ca20MgHhiAlavwBFRLreoeu3DUWSwr9zanQBg3S7KjmLKUeHcXLEAh7CyIAO175KWlg1GsapUauJS8M5NQg4pJVVqYQS21mVy/Ia3Rw1ujosCHEOD4ISAR22NRY/w0GtbujSrdeo+t08CLkIQIzzwrSy4zOvDT+KEweIuabS7eQMAok8Hy0/g8zkFCYXFzG7to6FrceYXllDdm4B/sQ0wuwYGpkcKn4WNS+DhuejCc84RgSRthFixyXb4ybTC120wYe97ntfjnZrne4XvaGrAqqAKqAKqAKqgCqgCqgCqoAqoAqoAqrA3VZAAcjdPj+6d6rAB6lA2wnSeXjdAIQtdGxJ0nTvd4VVsLAaIROHCMIWAoKQSgmts7y0xaowLD2fl+D0uFw0kKRZRdhqIA4biOMWELNk6wKZ06jD5RY4V0h3O6z0Pt8UAOl9mgcVrvsVwvm+tHskDU34c9c6y+WJEGi49lmEHgaATGHKhamnQtjdeuIaydlMkZyBK4kDxWaL+EEnHEmDkrSrQRROwZL0cY1S7O+XwwHr9EhncrivXXB4+lnARLOFRrNhXB2Nhrg6krBy26Yq3apKMjxS4IPwg6CE7yHsaDSbSUusFp0dcdzh7LjqMQ9zgxg0jobZRteVmkrTSIeKm2uULitqziWQhU4QxotzCSTjI8jkEOQm4I1PAhNTyM3NY3plFTPr65h9sInc4pL8vBlkUQ2BCpfYRz0O0PIITsQbZnLOR3xcaHEm7zfXu2zOZQL13fbtXvcjHo6urgqoAqqAKqAKqAKqgCqgCqgCqoAqoAqoApcooABEh4cqoArcXQVSACSJSfdYqJSmN7LQEZKJQmTCEJlGE6hWEZZKaBbO0MifoJ4/QY1LIY962QSm0zniR6Fpq5Wel+5a4cidsRcA6ZbqbhdCGZ5ujqTT5SAggsAh5dxw7a0cHKFjRNpfMSTdNyHsbIlFWOKAiXOPEIq4HBJ53Qa1M3zdha5ze+mvE2CSdo/Yr3u21uKBcJ/tszsT/aCHc20I2AhtCHnYzuUg2CDoINwgqOBzL9Dhcjkq5TKKpZKs60LInTsk7RBxOR0OqLBdlrTNYtsy276Mr5nDMA4Zt9zWhXjTAMQ0uTJXpIyvJGS8DUDkMwUk0LVF9OHDizPw/RyCzDjGp+cws7yCqeU1TK6uY3xpGWPzC8DUNBrjY2hkc2j4gbg9GtLqykeT8INXrccr1wCQjvZ5owroXFSu1V7ybI6rP1u529f9qDLo+qqAKqAKqAKqgCqgCqgCqoAqoAqoAqrAh6yAApAP+ezqsakC91yBOLbtbaSQb4qO5icRIEHmpgFOACADD2OxL+2xUK8hqpTRKp6hfs6g9GNUz05lCYvn8CtlePUqolYTCEN4zFngjHybNSKz1y+0wOol5t0thMps9q5Q73bYeru0290Oqrswz+9ZvOemfN/kjBBmEHS44HWXIeLgB8EHIUgagBB+5MQxYtpxuYVgpRvIuJ85xTtagfVoq9UrqyMNJaSdlW015RwdhB3d7o5uCFJn2yrmedhw8nQouYyRLniRBg29nCv8mdvXtM7u69u6XG8DgCRAMrlQTLg4H+ICidlCzGgUBBlkM+MYG5vG+MQMxqbmMTm/hKnVNUyurGFM2l3Ni+OjkcmgFEWoxjHq8CTjI+QCX5aIyNK6P+SzLKZoJ4+MqGIKdhoYmqCV1D2ge5t397of8eh1dVVAFVAFVAFVQBVQBVQBVUAVUAVUAVXgg1dAAcgHf4r1AFWB+6mAKzGG8BBaABLIbPK2AyRpvsPiPHwEcSC5A4ha8MMmvFYdqFcQ1spoFguo5U/RPD1BfHyM5lketdI5WrUKPDpC6CCRdj0RPDtz3RSx2+HKF+eEd86Ed0pfoSvPrZwktx89W/6kArSHDQ13TgXXyqodim4gRhC0s0DS65jXDDjJ2MyQdMssd/AEFS67hM/OOeHyMYR9cdL/BdcEw8pTwCc2GR5ukUK5/Zlzfbig8cSpkVo/HXQeShaICT7ne/jcodcVck56gahbGQA3vVELBgk6BIAkgecWGBrqJiepRYDRigA/g9zEJKbnFrG0somF1QeYW93A+MISMD2D1sQUarkx1DM5NP1Asj0acNCDHi/CD0GeCMX5wYe9JmU/zON6AMRc2QaAdqb+mE/rfigAuemhpdtTBVQBVUAVUAVUAVVAFVAFVAFVQBVQBW5LAQUgt6WsblcVUAWupYD1eUjhsyWtjzxkbPaHaX8lccu2+MknttihF8SUQz0vQoAIQdyCFzYR16oCQcJ8HvHJMRqnJyifn8rP4moZXq0Kr14TGIJWS1prsRhqCrru0V0K7Q1A5G3XOvrbfXOSrCIz6TvbY13lk9sZ4p2oJckh8bxUSLovAIOwJO30cIDC95lRkpX10wCEXxtd2brLtY2yZ9t+bLfrohvs8PuO1lh2m0MdM8egzRJxDiGzQ+0zPUpeyVCfeadWYksrCxwseDAAhK29zLmhFn6QQSY7Bi8zhjDIIRifwvjsHGYWV7G4voW5lQeYWlqBPz2LRi6HShCgAA+VGGhEMVrSOcsBDtfCzXyCfErqwro2/Ehf2dKmy4wv9//9rvp26kk3WrxTJ0x3RhVQBVQBVUAVUAVUAVVAFVAFVAFVQBVQBWxPGSkpfP0P/6J/yeuQUAVUgTujgJtj7RpdsTCZpUNDWtTwp6b4Kl+ZYAjJGiAaCT0gsknrnDNOVwczP4Jm00COSglhqYBG8RzN87yEpzfzJ2icnKBVLAC1KvxW036WdR2ki6XJ120AIjdQW5x1Ie+XZwikpTZr9guH73tSkuyF0U7bTQOQfp/e7dQw7Z8MM+h+rYMzubZGsr5Z3KP9PvMTEzVh1nEAgvCk38OBllHaQg0CK6Opf3trD/uP+P9r782SW1mydD0PACR3e5rMLGUNIyXTq8w0AU1Fc9KbbpqGoKuusl40ApnpVTKTqUo3m7P3ZgcgZKtz9whEIAIgQILkx3OwQQIeHu6fO7r1Y62/nxk09nfJrwjWWWky9nrZpE1aZ0eQqw+f0uef/5A+/fpP6dPv/pg+/U6u/5Bufv5duvrya0o3n9Pj6jrdL1fpdtHo5a5p0qMIHGYbUkxFcsm7OG+fXZFAnkbVvWXayP/wa0zQn4aVoyEAAQhAAAIQgAAEIAABCEAAAhdAgAyQC1gEhgABCOwSqIvMiOQhIcllK5fiAyIih5XikePlG/omgKwbKZdjAVoJXsuxq5TSlYghYn6+fkiteIDcfk/bb7+pAPLw1/+U7v7939LD3/6a1t9+S+2tmKXfp/T4mNrNOjVynJfHCgtmO7t8Az4MoUPIGPoeeQkZl8Cyfds8xh7fd/dw8/S2iFJEe1vuRnFfQgAZEh7qDBFdQZlPJWj0S0WZ+FGXuiqB+VrQEAHkFNkYU30cIqJML+bTWgyJH315YCiePxbjrwu/ReqHCk2RhSNrsVikdrlI2+tlaq6v09WHD+nD11/S19//MX3+/R/Txz/8c/rw6x/S1c8/p8XHr2m7+pAe0ir92LTq8XGXUrpvUnpcmKSpY3EBJB4L5snh2T8hMCqqU4kfoVvK5rNHdhTCCk+T4ZWJZ6inrRtHQwACEIAABCAAAQhAAAIQgAAEIHBeAggg5+VL7xCAwBMI9EOMIoCYXGD3iPSgmSCVACIBTM0AiRCpCyAS2hQhREtbtZvUbMQnZK0lr5qH+7T98SM9fP+W7v7x9/Tj739TIaT921/T9h9/T+vv39RYfbV5SFfbTVolcSbZprbdpG2SS4ggFjwVIWbRLqxck4xYByiDj0I+Uc5JR5RSu9RjigDio59ICcnCy95MkDrE7QKNr4macp+gBNa+JS4iQmRzFAGjf1wtgNT3RdaH3GaZIt2wfd/IfUy4mBI0nrBVX/TQMSlAtl1+HPSo6ePIH0876xDigoqN3lDEj61n8IgguVhaqbLPX1L69Q/pwx/+s/TzH/85ff3DH9KnX35Ny89f0+PNx7S+vk6Py6v0uFilTSuPHDMzX0tpO3+sisePziEyffJjQW/Mj/fIEiqrfyoRxIVILfFVRMn9dezm5tu86Nbg5BCAAAQgAAEIQAACEIAABCAAgXdPAAHk3W8BAEDgcgn0Q4wlYBulpyxA6lFaFRHknm02R7a/S0jTgqlyMUEkymNtU9qs0+bhIT3c/ki3v/2mJuntX/+/tJHyWP/4e2q/f0uL+x9p8XCXFo93qV3fp836IW23DyqEWEkuy0IxAUQyT0wE8ehuSk3YOcfMzLdEL9rW5xOOB3sFkJJ3Et9UHw/J5pwPPcNzZYDEzuoLG1NCxHDJq7FchbJ/pzIyps57uY+E/SMbkgFyBlX4deTHgbfeMfwufHP2h5YVS+a5ImXFFsu0XF2nq+sP6frmY7r5+Cktfvpdan//x3T9T/+cvv7xn9PHX35Nq88f0/bqOt02Kd2mlG63KT22KW23TWqlzJSamTdpq8JHo/pgXwDJeyc/JordyukFEHtUlEprnVST17otGDcEIAABCEAAAhCAAAQgAAEIQAACeICwByAAgddJoA71Zx3Xp9It3lPPr9xThJCcUaLfcN9quav28TEt7u/S8vtvKX3/lh6//6beICKEPP7jb+nht7+lx2//SI+339L2QfxCHlKzNWN2dQ/w4HJkrNgYVJrRLJBcSEiyRFQAWWUBxCWc7LAwuD659JX19NoEkLE9NyRQ1Nkfr3Ovnn/UtQASQkJ+hGQxMIQvu6fKc/BMELullJ6SfdWq8LG4vkrLmw9p9elr+vjTr+nL7/8pff31D+mzZHp8/TXdf/45PX78krY3H9JmtUpr8fRoUnqQ8lZNo9keW92kng2lqRwmfsRPR7zLtadiPPmh3YO5M/MnwJ4W2J7QOYdCAAIQgAAEIAABCEAAAhCAAAQg8EIEyAB5IfCcFgIQeAqBsVyHqSBm/7vyVT/ZND2lpXiGbNZp9XCfmoe7tLm7S5sf39Ljb/9IDyKA/P2ven3/m5TH+i21P76n9v4upe06pc3G/ELUM8R9Q7R0UynlEwKIeA40aZkWKoJYBkiU9zI6I/N8JwJI3yPkKTvmLR+7s6sr0/iYt5WP0hpPZV9FTSnJWpJScc1SS1stl4u0WC3T8mqZVh8+pOsvX9L1l5/S1ddf0s0vv08fxd/jl9+nm59+Senjl3R79SHdLa7M06Nt08Nmkx7brZeikwwPEzu8IFy1FMOP19bFkp780a98VomElKN6y/ubuUEAAhCAAAQgAAEIQAACEIAABJ5CAAHkKfQ4FgIQeGUEhgQQu81ECfsOfPYKcTFDBI1m85gWjw8p3d+m9ON72nz/lu7//vd0+9f/lH78+7+le/EKufuRNg+3KT3cpbS+S4v1fVpu12nRtGnZiLAi5bH8THo6zRdxv5DwDJEMkvIt/SHAVjLo9ZbAGts0/QwQBJCZD69eEpTuME0N8n0UQofv8eyZ0lgZKsnOaJartLyS8lY36ebmQ/rw+WO6+elr+vK7X9PP//TH9OGX36XF559S+/FLerj5nB6vPqi3x/1ile6bVXpsxNujSVoMzvd4frTpL7XY4feM6JVZAMnjHuOgkxwXCmfioxkEIAABCEAAAhCAAAQgAAEIQAACb5cAAsjbXVtmBgEI7BAYFkD63hGLRoQKEyI0K6MRqaJNq7RNSzFPf3xI7d1tevz2Pd3//W/px7//e7r7x1/TowgjUhbr7ltq776lJBcRREQ82WzSUitgWamtiFGbr4k5gMQ35BfZ7H0wbOyeCQggbHAjEFYxXYnBRBDd22rk4aKZayPNYqmlrZqr67S4/pCWHz6mq09f0vWnz+njp8/p+svntPrpa/rwyy/p6+//KV1//SW1Hz6mx9VN+tGs0m1apNuNZHw06VGFj1JUq2NUX2sdOTPFRQsEELYwBCAAAQhAAAIQgAAEIAABCEAAAmcmgAByZsB0DwEIXBKBrgBiwkf5BrnFir0ckBqZmwBhJXysXZO2Wt6q2WxSenxM7f19aiXzwy/b228p/fgtrb/9LT3+4/+zUlnf/pG2P+7S8n6d0uM6tXKs+I2owOKm7CKyuHdIvnZ0ESfOoz9LBoj0PlVC7Li1VIaeGbCvh1NngEwVRpo726l++nPq9zt1/NxxDOl54dwh15JPFFXTZL9u21ZcZ9K28Yv/3TaLtJIsjy8/pU+//JI+/+4P6eOvv083v/4u3Xz9OV19/pLamw/p7mqVHq+u0/bqJm1XV2m7WKZNs9Rsj7WIHq0+GlLlfuM7KJxEyoh1nL7f7dYoCTe0I2qHkn07hgyQ4x6RHAUBCEAAAhCAAAQgAAEIQAACEHg/BBBA3s9aM1MIQCB7anjZq9430msBRLMypDRQliiiTFYlWkhAdyuCiHh/PKT24V7LXzV339P2uxim/zXd6+Xvaf3te2q+36X29j6t7+/T5uEhbdcPqd08pma7dt8Q6UsyTSyYbQWydsPnx5bAqj0VNETtkfciBMXZdkPyvSpLB+2lLOBE+a+Ro88pgAyNf67wUK/AXA4DBZ9Gmc0dx5AAYstoYt1C9qNsDhHsmpQ2iya1q2VKV6uUVsu0WK1Ss5Ksj5t09elz+vTLr+nTr79PH3/3Typ+LH/+NS0/f02NZnpcpR9tk27blB7alNZtsvJWIQjKOcLYvLGdqifNmSD+Z+xhH58JHwggBz2AaAwBCEAAAhCAAAQgAAEIQAACEIDA0QQQQI5Gx4EQgMDrI9AvgWWBWNNBqtC2ZIHo5KQUlpenylFwF0/cgyPpd+ylrpAbn283aaV+ISKG3Kb2/jZt7m7TRozS//E9Pf72Ld3947d0/+239PD9t7SW2+9+mHDy8JiWm01apVaN2MU7pGuK7sQnMkCyt3UuP+Szib/DELsjgFjfXvSr+r3KkbFKShnVVOB+JxPiuQUQDchbIL4vXFhGgs15KmPDu8krPnRM3VNfRio5Rt1HTJy3Foi07xHvi10pzCamc9m2ablxAWSxTO3VMm2vr9Li08d09fVzuvn6JX366Uu6ETPzLz+l668/pesvP6fFp69pK4LH9cf0cHWTHpbX6XGxTOu0tAwPzfKILCjfIU3Jh9L9ouOtLjsD9X2sYy2PwfH9QwbI63tuZcQQgAAEIAABCEAAAhCAAAQgAIHLJIAAcpnrwqggAIGzEBgSQNwnoT5fDkBbBoh9u96+aW8hYAsAbxspMdSmVoUK8wlZildIK5dNWrbr1GwkO+QxtXf3qf3+QzNBTAD5R3r49lt6/P5b2nwX75AfaXt7m5qH+7R6FM+QRzt2u05tu0mpFd8QKzYUkoQF8OX8PvgI9Msd+r8HxH3kmh2gAXYXcfTaTSG8iyKARHGurgCix1cB7qEMFeuq5JvIWfVMzyiAGBqn1Yu0Z1yV10q9/P1dUgsgY9syBLPONspM7ZeuCBOZEEXw0EwcyeLQkmu1t3dXBpOSbPqzWKSmWaTFYplWjV9W12l58yEtP35I6dOHtPzyKa1+/qKG5h+/flXh4+rz17T89CUtP3xO26trNTG/bZbpNi3TXVqkO8n2kOyntnamkdJwNqi8f3Ihq1oE6Qtk/f1aJjYtgNg+Gv6pV2lXGjrL0wedQgACEIAABCAAAQhAAAIQgAAEIPDqCFQCyF9GIghT3/F9dXNmwBCAwLsmUD/VDT/t1aHVEEDsO+nl+VAFEJdCIickRJBFk9KybdUdYSGiRSulrbZpuTbfkI2UwNLLXVqLmfrtbXr48SPdfvuWNt9+S8tvv6UkwoiYqt/fpu3jfWo3D2mxfUhNu9GLlDtahjAT8eeFxPzF+0FGtk1pKwF1t1j38kQ6hxA++gKICgY201zoy0WVLLLo3rEZhxwUWQjdcHX92uEtRwSQOuNhKPthLCNibBuXIks2ov4q9wWQ6CdnYuRSTzHTriQytGt2BZDIYugKRnaukhMiosJiqe4dqXVfGP3dtBBbD18XWQORwLZ60CI1q2VaXd2k65sP6frj5/Thi4gcP6XPP/+SPvz0U1p9/ZyaTx/S9uNNam+uU7q6Su3qOiX181ilbSMA9JY9AAAgAElEQVSeHov02CzTWr09lmpo/ih7O/aN7vpq97sIYvMoIpk9OmqCpYWlWNV7Zs4TUOE33rr0O6dH2kAAAhCAAAQgAAEIQAACEIAABCDw/ggggLy/NWfGEIBAzwukD2QnYO7ZH3WQ20KvUQqoBMhVBPFSURIeVi8PiVenZN4e21ZN0O2yTpvHx7R+eEgPd3fp7sePtP32La1++3tKv0lmiJTI+pbW9z/S9uFHah9vU1rfpe3jQ2rW67TcmLAi5tImx6jltWWMSKjcBZCFfJPf/Uw8bq3314F4i8BHCSzJZTHhwMofFT+HwqoKPg9mUlRpKXHSCQFkTOg4RgCJcPtYboCG16s7Q/pxDO51UbI2ym+x5t1dUySCet6+Y5xPfYT1YtkfC/HqENbbrRqXG1mT09JimdJilRbL8O+w6+X1dVp9uElXHz+mm4+f0vXnr2n15Wu6+enn9Omnn9P1ly9p+eljaj9cp8erZXpcLNK6WaSNCChqYJ7SZttqpsemEVFF5Lqliityn5w//ovyVpYBImOVERbBw7xAdDI+xVqCciVnTy7H+BPS1BcwyPzgyRwCEIAABCAAAQhAAAIQgAAEIACB/QQqAeRfepGEfvAKlBCAAATeEoHDg6clHFtnFYQM4jFgRxTZEfUz6UK8RTS6Lb4jIlS0+q3/rYgh8u1/8f94eEgf7+/T8u42tbfiH/I9Pd5+Sw+3v6WHH/9IDz/k+lva3N6mdCc+I4+pXT+qofp2/agls5aNZYio+NKmtNxaGa8S8LfcldS4rXWFos4AiYJbW59EyQIJ8SPC+FU2iPqmWKC89obIt+3ZQiIGHCp2dLoLz48ozRTj7pVRyh4dZv6iPyX3xf6ucz7CdN4kr66nSDne+GoWRCU2FTeZumUuYuYntxGpIJFaNRwX4WOhQseHtPzwMV1JhsfnL+nDl8/p5otke3xJH3/6mm4+f0qrD59Sc32T1tc3abOSLI+r1C5XabNapvVykR4WTVo3TVq7+JFlCsks0SShKuOn4wPjIocLH2WVQwocz9KI/a/MnPOUnPGWnl2YCwQgAAEIQAACEIAABCAAAQhAAAKXQQAB5DLWgVFAAAIvQuBwESTC5WW488vwaIC/Dq57YFgCxHL7smnS1bZNH9ebtFqvU3p8SO3DXVrf36b13TcXQL6l+x9SHus2NXd36i0ipbT08iDZIfdpsX5Q35G03qTFZmvm2JIpohkhliWSkviKWKZIlCiq81hyCSz1OjE9o9Cq81/6ckElALg5di6h1K2j1VnxJ4sfOozwyvDwu455OOyuLb00k02vdj+xoRWZx9JF5D9hMSSCmPghzYoAVMQPSwmy8mOL6rJSoaNZSKbHIrWS7bGSiwgfN+lKvTw+pcWnz2n16XO6+fzFLi6C3Hz9rBkgzdV12ixX6a5ZpAcpYdUmFVHWIqY0ScUPWWnJ/lBtJch7WbTdPS23RE6LpzPl0mhxX3093EMuIIYA8iLPbpwUAhCAAAQgAAEIQAACEIAABCAAgcqT9U9/JgOEDQEBCEDgcAKnE0AkQL5MTVpt3XRdRQvJ5tikZvOgJbBa8QNZP6bm8SGtHtcp3d+lxx8/0vpWRJIfWjLLzNW/q6/IVrJJHh+1ZFbabDRDJLVmrt60kjEiniIa2u8U9LIkjiIoSKw8Vzjy8l8hEXQKgWWvETPQloPMfD2uC+Ep74+D16IjgDRWumvQA8TXTIQnFZ/sIsJA5DSEUJXFjkoAUREkhBAXSlQAiYvoS1FASqD5pVGxY5kaKWe1vEnN6mNaXt2k5dV1Wt3cpKtPH1Xc+PzTz+nDVxM7Fh8/pc3Nh7S9urHMjqtVald+uVqm7UJ8PCzDQ8SPdZQt8yycepyS0dP9ybkwnZtrwSonf/T8b2pz8r6MmLOetJSW/BwrNB68AzgAAhCAAAQgAAEIQAACEIAABCAAAQh0CJABwoaAAAQg8CQCpxFAcsA8iXDg4oF/W38lpurq6fGYFipcbNNyu01XWzNVF/FDzdLFVP3HdxVAHr5LpsiPtL27S8uHh9Q8PmpGSVo/qqF6kiyRx/uU5PfNJm03j2mztct6s07b7cZKdNWOD1qiymCZ70iUNyo+DyVzYOHlrLyMUmR/eFA8xI+TZH7k9asNwyvxpl7fnPVhY64FEHfd6L5IqtDRmrl8nQUivhkLy6WRi81ykZbNMl0trtJqeZVWK/PuWKzEt2Ppv1+lxdVNaq6lbNWXtLhxEeTDTVp9/KACyKeffko3X76k1cdPKd3cpPXVdVovVurhIWWsROTYNJrDk9atlMyS0lmS8VGcXXSNer4bQ9kw9W11iTedj69ZEUG6pcFM2hjLsKl1DwSQJz3FcDAEIAABCEAAAhCAAAQgAAEIQAACRxNAADkaHQdCAAIQsBDw3G+47yuBpabTUh7JnDs64WsLzEuwXrI1turnIR4fS7lNRJCNZHdIVoeUvTKho13LZZ2a9aNlgDw8aLms9v5ey2q16jHyI7X3t6l9uE+P97fp/v5burv/nm7vvqX7h9u0EW8RzRCxES2bRQofEy2jtDUBoQgJkRfgXh5NZIHI6KWZCSbxwrNYmEgi16f6MUNuL2glZaXE7NvPq+fwcmNRAqsIINUy5uwOEz6yDNRYloxkgKj4sWjSRi4qDC3Tcnmdbq4/pS+ffkqfPn1NH6Vs1cdP6erDh7S8uU7La/P0WH34mJoPn1P74afUXn/UjI7tcml9LRf6+1ayPJZy+8qzPMSkXC4+v0pTCKEqynPppCvzmVzaLB9TZIuufNGVQMLLpKxYyeew32ovnO4KVqc/1dLSDwQgAAEIQAACEIAABCAAAQhAAAIQOJgAAsjByDgAAhCAQE3gdAKIpVcUAWSntFAu1+Sm5jnU36aFCCMaHpeSWf67GKFvxQNkk5rHdWrvxVPkIaWHey2d1d79MCHk/j5tHn6YAHL3TQWQh/vbtHm8T9v1Ws3ZQwRRc3UtzbVV0UXuS5ttauLigoiFx933wsWPzXaTtmL27iKIih8iHoQAUpmSH7fHek4eIoCoTtOKVmMh+zinkg6XDrnTRZuFZHaIJ0ejvhx2bZkvjf8uf7ciVFwtUrtapna5TM3qOq1WN+nm5nP6/Onn9PHT1/Th4+d09eFjWn64SYub69RcrVJzfZ2WNx9TuvmUtjef02Z1o+cTEeWh3aaHtk0P261nczS6osWkfGG1t3zc4TsSUoQlbETdKRFveobtlQASx4Rc5HQce5i+uIyhx5moEhlB+8SPWDtEkON2MUdBAAIQgAAEIAABCEAAAhCAAAQgcDoCCCCnY0lPEIDAuyRwGgHEo/NVALrA3PVYsPJExWRbSlJJqNwuJoT4d/RrXwoXL0zAkOyQB788aiksKY21XT+kjWSPbKRU1jptHh7T473cLmKHiB6PabG+T+3jXdpKlsjDfdreP6b24TEluYgvyWZtgsh2a2KJeq+v0+PjY9pInxsrr9X5qTJDnraNQgQxY3ETldyLZGHZJsvFMi38Ilk3mg+xWGipqnS1Sularq/S4vo6La6u0lIv12klt8lFSltdXaV0c2WZHR8+pNW1eHncpMXyWi/N4iqlhWV2rBdNWi8Xakguf0tmR7u8SuvFVdo2WtxMy2i1Ir5IeautZMoIhVhhI6J/ZePyOltD7t0tM6U7s2NeH+1sz4b3ST8LJM6di2j1BJBytj3lr3TEYwWynrbCHA0BCEAAAhCAAAQgAAEIQAACEIAABOYSQACZS4p2EIAABEYJzBNBatNvDQ+7CJDFgPDXyOcpJYdKODmEj2Iubs0l2GzCh13Hj9l761GS/SBOFY1ljEhJLTVY367z3yqkqGght2/T9nGtAsgmMkE2j6nZ3Kf0KOKH+Y5sHx5Tey/G7Gv1JElSemuzSQvJHNlIya6tHv/4+JDWaxFBLBPEkhXcP8T9RjzRQAc/HF4fWYTaqEKzJkT8WGh2iZYek2sRORZSqkouq7Rcikix0LaNZnFcqQDSXsv1VWquRfC4dvHDrk0AuUqN3r9SkUQMzFUs0f6Wads2aeMX8eV4SG16TG16cO+ObaN5OiZVtY1mqEiWh2XCNLovIrtDyp2VvJZw9TAy484a3fu77WKvFgGk9FQfV/ZZnChnmORz765QN+tj3uOCJxYIQAACEIAABCAAAQhAAAIQgAAEIHAuApUA8peBWMpB4adzjZF+IQABCFw4gfFQ9O7A5Xm1bh/f9vdkhXyAfXs+WpYjogRSNxgeXiRF/BBpIQoclbal5JELJZE5Itkh6jNigXEpdSViiNaOkswPvV0ElG1atms1ZJdsEMkSSWsTOlbiFSLChpfIUiFFS2VtNfPjQQUQyQDZplZuT1YOy5QQO68JIDKWjo3FtCASmR6qnNQCiAkLUWorMj/0erky4WOxTGm5VPFCylm1SyuDtZXsEC2DZfdJO/t7ofdrxoacy0WUfN625FbILCXzQ0zKxbg8TNN1tnJs6D8uUAljLcgVXiU9ASTuDwFkeOd1X7t3BRA7OmziO3u0JyTZfdZffZfnF+1s7470krN8Dnl8XPhDneFBAAIQgAAEIAABCEAAAhCAAAQg8KoI7BFAED9e1UoyWAhA4AUJzA3wxvNqLyTtJYY0hl/99FtH0LmEo0PYkIO63+y3W7pyR7fvfiZALnhUgu8qiNjtljkiF7HEsKyOFJetCCYprTTDxIL3KmiIeKIiyjZtN5v0uNnk7A8VPuS+jvgRWQluA+/m6zn4rhOo2EllqzpPxEUQERbMtMNLX0UGiJqVS0ZIyQYx8cOyReQiYoaanItg0cq1CBUuF4hgEYXGtE1rbcRjRHJZvGxVlm58PGFO7rPNKyWZKboKemApaZbn6+wjA8TKX5kSsSuM9bf/mAhSSxcjGRp5I9Z9KOxeUa59OShF2NuXq/KCD1pODQEIQAACEIAABCAAAQhAAAIQgMA7IFAJIP86N4L3DrAwRQhAAALPTWDuU3AvKN0Z5lBAe7hcUumlm1sS3eWj/G4VGuz/7C8S4oXG5EWs8PtLdN4PlhJP1UXP4aJPzlzxTJCcO+HiRz/PxcaXX7o8K6HLpBYsrHU/eN8VSDRzw31Coq0MpxYscj+St9ITILp+JkWSqfImhgULH3YkSux87aBSwOr78ort/Z7CHAFkeI8Piyu140wcty//ZO5+fu7HGeeDAAQgAAEIQAACEIAABCAAAQhA4D0RQAB5T6vNXCEAgTdGYCgsXgeeT5PJNzeUPXU2y3OoswhKqN3KX9V/VxkptR9IFmR8KftpM3XGhjcJWajOqIlT5TN6fadO1o2WsqoFF5dr+hP1TA1pGXd1JZl+Ls+8bZgTPnoLME8AmXeOoVb16YrUVM9ujgBy/Pk5EgIQgAAEIAABCEAAAhCAAAQgAAEInIoAAsipSNIPBCAAgXdOIOsXVYaGIfGySy5WlByJEmpXM3RvW2cg7AgKVUZKZKWUM8hvIVrY7/V9Ha1E9RbLTNEfTRKxomFaOqvzUwSMITGozvSIw6bEIBvXXGnp5TZWVwB5uXFwZghAAAIQgAAEIAABCEAAAhCAAAQgcAwBBJBjqHEMBCAAAQjsEDhWAOnLAFbCykpQlR8XJyItonLN2DleD4riWfJ7V9hQcSKX5PL7XQDRI3sCyJBg0538hNwxkgDyGgQQtjkEIAABCEAAAhCAAAQgAAEIQAACEHjNBBBAXvPqMXYIQAACF0CgeGAMCwE7CRW9MRd3iZKxoQJIeG2IwUhkS2QBJCzeK4vtrMDsFqIaHFnVvtFzDP80bcdqfbRdnc+issqcNJALWD+GAAEIQAACEIAABCAAAQhAAAIQgAAE3ioBBJC3urLMCwIQgMAzEegLICF45OpSkwkSJjDEvyF3WCaI50kMCBSNG6er2KD/1AWbZogW6t3R5IpXYxkZcwSQrnziziEIIM+0AzkNBCAAAQhAAAIQgAAEIAABCEAAAhAYJoAAws6AAAQgAIEXIVA0DZc+qlSRKufDxA2rW6XjlH877h7i57Hjp9G1W983Qfc/L/pJv6/K5HysnzLGF0HJSSEAAQhAAAIQgAAEIAABCEAAAhCAAAQGCCCAsC0gAAEIQOBFCOwKICZs1CboRfbIqkc1VhdE/IAigtQlsEbKcuVe2pIBktM4euWwik/6IKfcmoyPF9lHnBQCEIAABCAAAQhAAAIQgAAEIAABCIwRqASQv/QiPkRy2DYQgAAEIHB+AiKEaL6GGpFXAsjoy1C5I0pf1S9g5fcm7M93JhEZJJ1MkvNPlTNAAAIQgAAEIAABCEAAAhCAAAQgAAEIPCOBPQKIjAIR5BnXglNBAAIQeJcEIhNk0XvJGTcR7zYMD5LdzJH9r2ElT2TcAP1dLgiThgAEIAABCEAAAhCAAAQgAAEIQAACb4RAJYD8y0gGCCLIG1lrpgEBCEDgQgm0boI+pbvXpa3KVMYFkOnpmlMIPxCAAAQgAAEIQAACEIAABCAAAQhAAAJvkQACyFtcVeYEAQhA4FURsJeiKIE1PPRappibATINAQFkmhEtIAABCEAAAhCAAAQgAAEIQAACEIDAayWAAPJaV45xQwACEHhjBOYLIN2J9zNA5N5DilqRAfLGNhLTgQAEIAABCEAAAhCAAAQgAAEIQAACTgABhK0AAQhAAAIXQaBpmqPKUQ0JILUIMiZw5BfAi5g9g4AABCAAAQhAAAIQgAAEIAABCEAAAhA4NQEEkFMTpT8IQAACEDiKwKkFkKMGwUEQgAAEIAABCEAAAhCAAAQgAAEIQAACb4YAAsibWUomAgEIQOB1E0AAed3rx+ghAAEIQAACEIAABCAAAQhAAAIQgMClEUAAubQVYTwQgAAE3ikBBJB3uvBMGwIQgAAEIAABCEAAAhCAAAQgAAEInIkAAsiZwNItBCAAAQgcRuAYAURfxFp7KTvE+PywkdEaAhCAAAQgAAEIQAACEIAABCAAAQhA4DUSQAB5javGmCEAAQi8QQLHWaCL8IH08Qa3A1OCAAQgAAEIQAACEIAABCAAAQhAAAJPJoAA8mSEdAABCEAAAqcggAByCor0AQEIQAACEIAABCAAAQhAAAIQgAAEIBAEEEDYCxCAAAQgAAEIQAACEIAABCAAAQhAAAIQgAAEIAABCLw5Agggb25JmRAEIAABCEAAAhCAAAQgAAEIQAACEIAABCAAAQhAAAIIIOwBCEAAAhCAAAQgAAEIQAACEIAABCAAAQhAAAIQgAAE3hwBBJA3t6RMCAIQgAAEIAABCEAAAhCAAAQgAAEIQAACEIAABCAAAQQQ9gAEIAABCEAAAhCAAAQgAAEIQAACEIAABCAAAQhAAAJvjgACyJtbUiYEAQhAAAIQgAAEIAABCEAAAhCAAAQgAAEIQAACEIAAAgh7AAIQgAAEIAABCEAAAhCAAAQgAAEIQAACEIAABCAAgVdPoAnFI6VU/ZqaP/35X+q/U0qNTzauX/3cmQAEIAABCEAAAhCAAAQgAAEIQAACEIAABCAAAQhAAAJvlEAtgMgUyQB5owvNtCAAAQhAAAIQgAAEIAABCEAAAhCAAAQgAAEIQAAC74KAKx0lraPZlwFSZ32QAfIuNgiThAAEIAABCEAAAhCAAAQgAAEIQAACEIAABCAAAQi8RgI7AohNosoA+UtVAgvR4zWuMWOGAAQgAAEIQAACEIAABCAAAQhAAAIQgAAEIAABCLw3Ak0bmkabzT1qF5DmT3/+154HyHtDxHwhAAEIQAACEIAABCAAAQhAAAIQgAAEIAABCEAAAhB4bQRMAAnxoxZB5NZWTNARQF7bojJeCEAAAhCAAAQgAAEIQAACEIAABCAAAQhAAAIQgMB7JbCb+WHiR6lxJfIHAsh73R/MGwIQgAAEIAABCEAAAhCAAAQgAAEIQAACEIAABCDwKgk02fujm/2xaEpJLJkYGSCvcnkZNAQgAAEIQAACEIAABCAAAQhAAAIQgAAEIAABCEDgtRMwwaLIFlOOHXa/CCCNW53LsYvG+hABRDNBvEMEkNe+Pxg/BCAAAQhAAAIQgAAEIAABCEAAAhCAAAQgAAEIQOAVE+jmbfQn4qKH32ylrkrJKxE/RPioLwggr3gzMHQIQAACEIAABCAAAQhAAAIQgAAEIAABCEAAAhCAwOsh0M3sKF4d9QzqW729XhUBRISNyPAQ4WPZNGm5kMvCf1+oECKNtB0m6K9nizBSCEAAAhCAAAQgAAEIQAACEIAABCAAAQhAAAIQgMDrIlCLH91sju48SjmsbOXh5bGK6CGZHlbiSsSPlYofLoCoCLKw8leUwHpdW4TRQgACEIAABCAAAQhAAAIQgAAEIAABCEAAAhCAAARekkDr2Rgxht1MjrFiViF8FDFEW8afVUdRyqrJfh4meojQsRCxQ8pd+fVyYbeL8KH+H70BkQHykruFc0MAAhCAAAQgAAEIQAACEIAABCAAAQhAAAIQgAAEXgGBvvghQx4vZdXP+gjPDhdCokSV9mEpHSXLY5GWyxA0RNQQgSOZ6CEiSPwtxyzMAD2bn/c4IoC8go3FECEAAQhAAAIQgAAEIAABCEAAAhCAAAQgAAEIQAACz02gyBj2W4ggIXz0r3MKRj5QfmlTatvUNCaCRAkrzfQQAUSyNyKLQ8pYLRZptVzqbZoF4pkdepweb/1Iv5bxEddmjl7/IIA8947hfBCAAAQgAAEIQAACEIAABCAAAQhAAAIQgAAEIACBV0AgZA8bqskfRfTo+3m4h0dkc6i44QKFiBQiXkjJKhE+NGvDMjcWC8v2UCNz+X2x9GvJCvGyVi5+qNiho+hf7Dz9HwSQV7DJGCIEIAABCEAAAhCAAAQgAAEIQAACEIAABCAAAQhA4LkJiORRiyCRYWE+45UAor+aShEeHuHTISJIiB2rpQgdlfihYkh9ERNz6ycs0UNECRFGhY6mZJYUJgggz70/OB8EIAABCEAAAhCAAAQgAAEIQAACEIAABCAAAQhA4BUS2BU/wqdDxA8TQdzDQ7M9rFxVyeawrA4TOMSsPKXlss7+8GOS3WbZHuYFMuQ3UjI8dgWQXenDcJMB8gq3HUOGAAQgAAEIQAACEIAABCAAAQhAAAIQgAAEIAABCJyOQM87Izqu/TY860OzOVz8qLM3GhU7wsPDy1lFdsdCxA7z6tCMkMq3Q4UKP9+wqXoMJsZYrrNQ0g5LIAggp9sh9AQBCEAAAhCAAAQgAAEIQAACEIAABCAAAQhAAAIQuFACY3kSMtwwFvesDjcej4wPMyu30lVLF0DCxFxKXYnwoV4e7uNhXh6WzSHtRPwwlcNKV1mVq0rQ2De0TLMvgFSZIgggF7rnGBYEIAABCEAAAhCAAAQgAAEIQAACEIAABCAAAQhA4BgCE8KBCg87AkIpJmUZF8XLIwSPKF0lJalU8FjIdZNWcq2Ch2RxeOkqz/LQ8lVe8ir6kd71HOHZ4ecbG1cMdXxafk8IHvHngAG6nvZPf/7XWdrKMew5BgIQgAAEIAABCEAAAhCAAAQgAAEIQAACEIAABCAAgdMR6JSJGozuVzd61kUtdITDuHuNZ9+NMDZXscMzOdTPQy4ufOi1e3pYdod7gGhpK/PwyKKHix02c8v8CEP1rgDSZbNfsCgCiP6WG1MC63Q7jJ4gAAEIQAACEIAABCAAAQhAAAIQgAAEIAABCEAAAicnEIH8YTcMNQrXwP9uOagylL4YYCWnSumpRjM67GIm5SJ4dAUQETrEx8NMzc3c3MpZmehhJaw6owwxJA+ka6Jel9nKGSG9oeZZ7TcDUeEjiyl71oAMkJNvUDqEAAQgAAEIQAACEIAABCAAAQhAAAIQgAAEIAABCBxKoC9cdFUAEx3sxypbdUUQKzXl98svLlTItYoW1SU8OnKmRwgdqVWDc/P1KJfoO2eNuAATQshQ/kX3tvKXen/IgT3fjh1JZ48IUg4t5buGaCOAHLoHaQ8BCEAAAhCAAAQgAAEIQAACEIAABCAAAQhAAAIQOCmBCORHiafd6H8WIVz76JiIe/aFiRyWJ1KyPNy3Y+FG5iFuRBZIeHhUWR05y2Mgq6PSWXpCTAHSNlV1qopT0zcrPzYDpCf+jC0FAshJNymdQQACEIAABCAAAQhAAAIQgAAEIAABCEAAAhCAAAQOJWAeGd0Mj9JHycCwEliReRFihBmQW4mqRgWOhXl1LL2MlYodJQvEylpZpocZlke/MoYYh1/vpHdU2RwDqR86k6HsDU/86JBBADl0o9AeAhCAAAQgAAEIQAACEIAABCAAAQhAAAIQgAAEIHB+As1gpP+Q85rwkS+acVGpAi4amMF4eHA0WqYqbjN/jiYtl3JZZF8PEUFM9LBjrSRW+IGYGKICivRbl9dSgw0TQkJgqYekY+0LHJG44lPPM/B2kviheSnDXuUZ2GwPED0iuI3zJgPkkL1IWwhAAAIQgAAEIAABCEAAAhCAAAQgAAEIQAACEIBACAZjqQ6zCUW2xTYLFOHdkbNBROBYiCm5mZUXI/KSxWECiGR7iOgRpuVdH5CuYFBlcWRT89A12mSlqiqT8/32JLneVd/2PISS1jmJAOI27juE6lPM05UQQGZvMxpCAAIQgAAEIAABCEAAAhCAAAQgAAEIQAACEIAABOYQMJeNyoe8kyIxbQleZ1DkklONCQ5WmqrK9liYsFEuLnzIGMLzQ7NAosSVSSe1KXpf/AgrjpwFkstq2aSsB8sEOeZnTJqIjJm+CHJY5kcNfv/4yAA5ZvU4BgIQgAAEIAABCEAAAhCAAAQgAAEIQAACEIAABN4lgfDgUIkhx98r0SBTyWH9XDIqV47yslTRV/HnMCFDDcz1Wrw8FiW7w7NBrASWnSiXwgrRYnBVTJKwEYmw4Y08+yNXtapKcJnAc7gAsi8vo5QMGzIJGfEOGZ2Pz2XPLkQAeZcPUSYNAQhAAAIQgAAEIAABCEAAAhCAAAQgAAEIQJcan/MAACAASURBVAAC8wm4H4brASZcVEH8EBKyslB7e3hmRhYrokSV6SJa3kqEjqWVutISV+7dsdAsD7tdr72PjmF67ckxKlh0CkyNTjsyP3L5rfmAcsu9ham0ttWA+DGsh+w5eyUuIYAcsUocAgEIQAACEIAABCAAAQhAAAIQgAAEIAABCEAAAhCoyluJN0aE8KPQlGViuNF4NhkPs3G5LoKHiBshaOjvIoA0Ka3Ev0MMzOU2ET9yhoeXuXJjkCxMZKHDhRmvxzWsf8zP4ugYn/vKH6pNIIDwkIEABCAAAQhAAAIQgAAEIAABCEAAAhCAAAQgAAEInIzA/CB/yUAoORxRHKqqaVWNrDYD7wog6sHhWRrmxxEeHu7Todkb4t8hWR6W3ZEFENNNrNSVXnIaSW0uouOoRYjsz7GTS7GPwSF8ytQPFT/iyPGzHdvj2EbBA+RkDyE6ggAEIAABCEAAAhCAAAQgAAEIQAACEIAABCAAgUsjcFhwv1iE18H4oZJKpV/L+vBsC8/aEOGj+HUsUuO+HXZdl7Mq4ocJICZ4WOJIMT7vjEZTOSrPDkfelw/mywmHMYoVnt9/d08ggFzaY4TxQAACEIAABCAAAQhAAAIQgAAEIAABCEAAAhCAwIUTGBMtJjIBYlate3eEg3g/u6IJm3AXILR9ldnhHhwiZGhGh2d3rBYL/V09PKpMj0jqyH2EiKLnsYvd53kdXsNKxJYyo925HStMXPjinnx4mKCfHCkdQgACEIAABCAAAQhAAAIQgAAEIAABCEAAAhCAwDSBfmB/Kqw/dH8REaJ81ZAUkq23XdCQNIzsp+G/mQZRvDvcdsM9PKxEVZSqCuEjG5h7qasifkhfkubhAodndJQSW32T9F0BxEYz/DNFapr9+2iBAPI+1plZQgACEIAABCAAAQhAAAIQgAAEIAABCEAAAhC4AAJ1SH+fAFLkiTLoftg/vDnkupSw6vbaK2MVGR3ZtNyyL8zHo2R6aJmqyOaoSlot69JWKoiESXllXN4bZimfVduD90tuxUHHlaq6gIW9yCEggFzksjAoCEAAAhCAAAQgAAEIQAACEIAABCAAAQhAAAJvjcA+8aOea1/8GBJDak+OMQGkFj8ks6NJC5U6UlpUpaxUAPHsDv19YeKHlbiqS1pFFkglfEhnkt0Rpas8i6Seqed2VCKNzDVKbb21Nb6s+SCAXNZ6MBoIQAACEIAABCAAAQhAAAIQgAAEIAABCEAAAm+QwJDJeBECuhPOBav85vpvkxMk46M2EQ8vDTMOF0EieiweG5KtsYpsDvHw6JWtCuNyFUNU+DDBI0pjRY92Xjcxdx+Pti1m5ruLNzb30vLYvA9KYe1/qCCAvMGnEqYEAQhAAAIQgAAEIAABCEAAAhCAAAQgAAEIQOCyCBwqgLjKkCfRdeyIslLhZd64eXkphWUHaraHl7NaLhZJzMo1s8PLV2URRMtf+e0LL4sl19pDm0TgyOJKHlM1J88Aqb1FrNm0+FG3OnTNEED2E0MAOXRH0R4CEIAABCAAAQhAAAIQgAAEIAABCEAAAhCAwLsncKg9d1cIKIH7eUbobRuZH1q7yktYFd8NEUBUFPHMDPPzMEFDhY9lET9EAAnPj1IKywWT6njpUEfXRlaJ5pboTwgvuZRVCCBj+0IFmuk8j+kWfv4wbn/3+xABhC0AAQhAAAIQgAAEIAABCEAAAhCAAAQgAAEIQAACJyOwL0w/lpNQBJCuo0fpy36znIv+j+gLJm64X4eXp9LsDi1T1WqmR+3lYSWtLONDMz+8tJWZnpcyWiGc2DljFPZ7li1CBImB5RJYnheyV7mQwc+TNua1KpTIANm/qasMkKxdnexhQEcQgAAEIAABCEAAAhCAAAQgAAEIQAACEIAABCDwlgiMlXTqyhpdGSMyJzxLw8UHoRJHeY6FgjKPjXJPJE6IcCHZHOLPkUtZiVm5iyDi2VGXtwpzczM/t58688TKZZUxWQsXQLxhSewo2R9lNYuR+dC93VXfL23s3rtfSJI5defzlvbY6ebS/OnPfxkgj250OsT0BAEIQAACEIAABCAAAQhAAAIQgAAEIAABCEDgrRA4XgAJ4/JyXQkgWsLKDcc1oyMklBK+1nJWS8nosJJWIXYsJRtEvD4qAcSOjzQNqWXlYkUoGu7pEZ4hOyW5QoAZLW1VJI+QQQ6VOPo7ohw/HZ/P3idvZVudaR7Nn/78L7116Sp1Zzov3UIAAhCAAAQgAAEIQAACEIAABCAAAQhAAAIQgMCrIxAlooa9OyyfYvcnZ1u0UrLKWmnJKm+qWRqSzeEZHvK7ZTlUWRqS+eECiJazUqEk+mnt95w8Mlxoy8zMoyLVmJhTElBG9Q8vaTWd+TF/gecLIHWZrvn97285LbrY8XOLdJ1qXE/rBwHkafw4GgIQgAAEIAABCEAAAhCAAAQgAAEIQAACEIDAOyFQAu+RxVFC4pFLEUWlSimrOvNjkcyrIy7ZjDwEkOUyLZdF3CglqUTgCIFkYcdXlbLsHH35pR6Th+89fl8sOUYC+lUFrsHFPYMAYiznCRFlZqfaevPOiwByKt70AwEIQAACEIAABCAAAQhAAAIQgAAEIAABCEAAAichMOXB3fbi37vti3Kg2Rt5VHZgmIXnjAkvY1VnaSzdqFw8O7RsVXh3RFs3LG80+6OWA6w8lv4f5bH0z5ALwsdjVwCRgWUj85PmL4xnjzxtwaYqNL218z6N1tTRZIBMEeJ+CEAAAhCAAAQgAAEIQAACEIAABCAAAQhAAAKvnMCxAkiRN1zmiPJVaijuwfqOIYWbczdmVi4CiF0nMytftG5a3ubbF+r9IRc7JsSPOtugY4yeS2f1BZCBRVK9IApwnXIRzy1ETI311KWoXkp4mZrn0+5HAHkaP46GAAQgAAEIQAACEIAABCAAAQhAAAIQgAAEIHDxBJo2yxXdsYo/uN7SC+i3VsKqJIZsrUCTiw/mt2FG4ypeaEaHix6Lhd62qPw8SskrKYHVJimFpX1lMcMzPDTNox5L/O6m5jF6zxCRYe8amfeXoyqFdWLdoJlSli5+Z3SAdla8O/RTCT5zS22dBhwCyGk40gsEIAABCEAAAhCAAAQgAAEIQAACEIAABCAAgYskoEKGZ0LsBLV34tGljFQIIFpqygP92XTcTchFBNEMD7+YiXkIICaORBks6aN4dbifSAgZg+TEYjx8R7pyTFZmwtS8I+KEcFM7ZXguCwLIyB59rgwQBJCLfJJgUBCAAAQgAAEIQAACEIAABCAAAQhAAAIQgAAEXg+BYlguY875Ex0BoPwhQoW28xJXJRxumRpLFTgkyyNKWpmwobfXt2kJq8jmMJfy3JeKKHYpYXATRfo/OSslNxwJnIc1ST+DpZy10/WOyfixgkhU/xoY++vZI/VIpwQQaVvDegq45xNByAB5nbuRUUMAAhCAAAQgAAEIQAACEIAABCAAAQhAAAIQ2ENgN5NDBY46bl2Vs9IyVpLNIQKI3i5ChvUhwodkdiyXReywzA7x9SgZHpHpUakbvfHtllEac+eIzI/S11wBpI+kexwCyNiWmSOAPFUE6WXxPMPjFwHkGSBzCghAAAIQgAAEIAABCEAAAhCAAAQgAAEIQOBtEXjK9981jByZC724fs6X2DnB2BnHR2LG4T0hxL091GpDMzcsq8MMyD3DQ/w9XOCILA8VP9ygXMeo/1vf2RdEz9dd5/2cIiOk+HjE0YfyPTynYG7Af2zfnsoT41IeF8fwOP8qTdPZP4aeAFJvk8O3zPRgaAEBCEAAAhCAAAQgAAEIQAACEIAABCAAAQhA4PUTODT0GzPOUdfi7V1pBl6GShWSmtFh4odXs8riRC1WmHG5ZHV0vTvUwLwnfFhpq1L2KkzLbWRFAKhNyPsj3cm46Cz9bh9x96F8D49mHxPwH1qTQ0d6qXv/qTxeYl7T7Js//fkvVavDt8lLTItzQgACEIAABCAAAQhAAAIQgAAEIAABCEAAAhB4SQIld6E7iuyl0RtcW5l1VzJHL2GivsddMOK4Tu2q0nn0G7eYSGHlqfoG5CpopEbLVklGRylrJabl1l7FEf3dkjksi6S+tpmHR8eQf4ccsit8ROx5KGhdbisR6jjDvFWejmwPtZg+avzsZIDMW5lztZrHv/nTn/91WiY51xjpFwIQgAAEIAABCEAAAhCAAAQgAAEIQAACEIDAKyRwjAASgkKUuSrh934g3kO2USdL5AQXJYZQSbMQLCRjI4SPMChv1Ki89bJWtQAiGR6S+VEZlfcED1M66mDzIQJIf17y9/5slucTQJ4ifvSZvMINvDPk15YBggDyFnYdc4AABCAAAQhAAAIQgAAEIAABCEAAAhCAAAQukEBkOJRwvv02lgESUzARxASHnXJYWfCQ1ls7RLoNY3IpUZX9N+oOLOMj/DqsvNUihQAS3h11VogJIiGcFAFkGHUtWkj2Ry3/DAsaTqPqbp7gYK3O9Z39eWOYt93mBeDn9XUJrRBALmEVGAMEIAABCEAAAhCAAAQgAAEIQAACEIAABCAAgQsgEBbgpRyUDGqfAFIyQEwE0fYa72+TlLLqhqAl60PVD21XDMrFsNyFC/9loWWrzNNDRQ81K3ePj1wOy0tc5dJWcj7LLBkUHNq4tRZHoixViCAjx3Z6PCyw3s8AOd1Cn0P8GJ//6cb9XD0dtk7PNarx88wToCiB9fIrxQggAAEIQAACEIAABCAAAQhAAAIQgAAEIACB10agLTkcKoGER0cuJ7WbAyFTzCJI5QlSl5mK7JDIzqjFDBE3clkrFzii3JWWsarEjlBTspdHz8fDvDtMBBn7sepXu9khJn90hZ9+H7uuHvMEiHmtXmKzdLNgXmIE5z0nAsh5+dI7BCAAAQhAAAIQgAAEIAABCEAAAhCAAAQgAIFXQqAZEEA0X6MTwe9ndVQCiNuE12FnFUdUxDCfDitlFZkci5LhoWKHZX2Yv4eJH3Z8ydIIwcWuRaTx6/i7U8pqBLzOs/sTLiD7bMrflgDy1sWP7k55HQ9BMkBexzoxSghAAAIQgAAEIAABCEAAAhCAAAQgAAEIQODJBMbyGA7PKJjjP9EkEUCibxUEIgOkEhtKEalK+MglqETAME8Pq2TlwodmeYh/h12itFW0Gc7osAB2iBydklaWxtERR+Lvrrn50BIMix/Wo1wmske0y8MyC85XAuupW2zOvnjqOV7y+MPW6SVHaudGAHn5NWAEEIAABCAAAQhAAAIQgAAEIAABCEAAAhCAwLMQ2Beeni+CzAyqitjQy4yIPzuZFn7iWujQbA317KhMy10AsayPED9EEFnkTA/3Ps+B38j0MLiNx4Mty2NUANGmUZpr3lwrq/ZOyHmf+NEdwWGBdWt9iWLDJY7plA+tw9bplGc+rq95+7f505//0lu5+U8Hxw2MoyAAAQhAAAIQgAAEIAABCEAAAhCAAAQgAAEInJaAZSTsBs93w7oj8U/35BjLbYjSVqIfFAPzKl8hMjviehFG5Sn7dqjAEWbltWm5357LWnk+Rz6nCheeceEZHUHP2tRzKiRqwk1lsm63e7sDw8G7Yef90lMpArZ/vcdzTU67T+htjMCBG+FiQO4XpgYEkP4D5mJmwkAgAAEIQAACEIAABCAAAQhAAAIQgAAEIAABCOwQ6Ib8uwHR4e+1DwR7VQDpiwdVX1Xpqih/pb4bqkBEGSsTPcybw64XixBAzMMj+3tIOyl3FT4eHpbN482CTJErVALJQ/JMjq7pyGj2RFcAqeZ5YNz7MAEkF9+a3LUIIJOIztzgwI1w5tHM735SAPmXkQyQ1zrh+WhoCQEIQAACEIAABCAAAQhAAAIQgAAEIAABCLx+Avv8KLQkVe1EkUtX9eKfWhqqFkC6YojKHCGCtI16d5hBuQgb4tVhgkYIIGFerj4eKnxY5kg2Kxdfjpw10h3j+IrMLcO02y4sSkqJKW9zYBh4WAAZG9drK6v0+h8LzKBLoPnTnxFA2BQQgAAEIAABCEAAAhCAAAQgAAEIQAACEIDA6yWwv/xVKcJk9hjFvLwz49obQ4UJ89PIwodneyxcTFEBpGnSarl0IcTLW4WhuYghKpDY7ZYnYlKMiTK1lDC3UNScNRoWIyqP9q7Q0xFA4thpVcRa9jNmhsaHCDJn1WhzHgIIIOfhSq8QgAAEIAABCEAAAhCAAAQgAAEIQAACEIDAMxEYCsOb4NBqjN5sMjzLoiOA1CWuTITQrAy/WPkqz+DQLA/J/LD+5FpLWNUZIB7rD18Or45lmR+ZxW4ORRSKeiZcA5kuceYhAWSfGIIA8nxrxpmOIYAAcgw1joEABCAAAQhAAAIQgAAEIAABCEAAAhCAAAQuikDJoSjlpIoAUmVz+KhzXkI2LS/lq7SMlXt3LCWDY+niR5iVu7gShuYhjBSVo+sdUukvfvY2538ExOmci1Pi7megSN/9zJG5mRtTIsjcfk45P/qCgBFAAGEnQAACEIAABCAAAQhAAAIQgAAEIAABCEAAAq+OgJmPd380hN+6FOLXUW4q+21olkeIHfa7iBzLxTItll7GSg3MLcOjNjTP/h1eIqv2BdkZyYgtRikdFUc8TfqYf3R/QP1MlLHyV1NnmONLMtXH+PbrHznnbK9uMzPgsxFAADkbWjqGAAQgAAEIQAACEIAABCAAAQhAAAIQgAAEzkXAylr1/Ty8jJWXqdJSVU1tNi5/uyG5X4eRuZSysnJWRSCpy2HV4kcpWVXEln4GRbtXAKmpHC8OKILZgKcEkLGOps4wJUlMHb9/AkNHT51xNhIavnkCCCBvfomZIAQgAAEIQAACEIAABCAAAQhAAAIQgAAE3gABj3pbRoebdVQCQGR4SObGUspXebkqy+IwXw8RP7SklWR8iHgimR7iz6G/u1OHCCaVshC/x3ktIB9ltqL8UyuJJ7N+SrPTloYalxnGhI9Zwx1oFGeaOeEjT1PPZ18WyHlHceTgOexiCCCAXMxSMBAIQAACEIAABCAAAQhAAAIQgAAEIAABCECg0h52YaiVh2V0aPZHZHO4HqJlq1zkWGlZKxc8ouSVlrZyPw/N9JD+PIskl9QKf46+VNEtGZWFGBVDRAAZKyHVnQYCyPQe3yd+xNH9Al7TvdLiPRJAAHmPq86cIQABCEAAAhCAAAQgAAEIQAACEIAABCBwYQSyoND2ylq5SXkRRlorYyXixlLKVnk2R2R5qOhhGSBxn7SNclbRz06WRy4mNWZQ7u4dKnTUeQdTJuDDoItp+3DuxtMKR9XnPLVUcLqR2Sgjm6aMee4Z+qtwYVv6nQ9nbBXn5uwcswt2kSOAvPNtyPQhAAEIQAACEIAABCAAAQhAAAIQgAAE3iOBfhBybrDxaaz2nUUzO7SklYsV8peLGl3zcTMnt+yORZJMj9q3w7JAiteHiSXm62Hx9iFBYG6wts70CBbHCQxFABli2vc2eQr348Y3fsZT75WuAHJo76ee3VNIc2xNYO5jaoza3J2wX1BBAGFXQgACEIAABCAAAQhAAAIQgAAEIAABCEDgXRDY9335OUWHDFKTuzkwQBneGj3WoUtIyL8WL7S8lft1iIgR5a7M08PvkyyPRjJCfGxeCsv6dEHFjdJzhSttWjw77PbxYG3X22Mo2Dr3G+3D7YZvzYW5TrAzzyURPNXDpDvzrsfK/Gmfa3bzR0DLYQL9/XHoSs3ZX9OPPQQQ9icEIAABCEAAAhCAAAQgAAEIQAACEIAABN4FgakA5JyAYxFA9uco7AYmGxdAshDh/htmUF4EDjUplwwOLVslQsfChJDw+whz8yh5pUJHlUUwIbTEUodnR84M0Tt2Db6Lt8fYJpkOwtqRhwgglgkzLswcsmGn1v2Qvuq28/bLeO8IIMeSfx3HPYcAMv64CkYIIK9jtzBKCEAAAhCAAAQgAAEIQAACEIAABCAAAQg8kcBUIHx/Rke+N3t0jEkg5omR27uHh4bzXewwQcNEjhA4RIhYNklLW5koUoQRE0hMDsjlsPT3ED/ifAOFpbqpH5nhsLBRM5grbMxZlmPcKt66ABLcQrzqlsKaQ7UOf59yteaem3b7CDyXALJ/FRBA2KUQgAAEIAABCEAAAhCAAAQgAAEIQAACEHgXBPYJINP1+sOfQxIZQvooR9lvdZZHiBXh47FIdVaHm5hXJa6yKOIeHm4BYlkQPSP0ElqtxZZuID1LISMlrsYzO3azQE6zPaYEqP5ZEEDmcD+U6pw+aXMKAgggp6BIHxCAAAQgAAEIQAACEIAABCAAAQhAAAIQgMAcAhopVvXCxIo4ZkT7yAKBm2CEACKlqOrj46/I8JDsjTAob7SMlWVtiBG5HCvG5XK7Znn4bdJmkc3PWz1mrGRUnNu8SOqsARND6p+uJDIH0jnbHBqqRwCZsxqHUp3TJ21OQQAB5BQU6QMCEIAABCAAAQhAAAIQgAAEIAABCEAAAhCYQyC0DxcXujKGiwmVGFIyJNxMXEWTphIqQtzw292jQzI5TACxLI8QQdTIPBuYW4mryOzI5bH0Jgtpt3JdiRxdZWPIIWNYABkoijWH1hnaHBqqRwCZswiHUp3TJ21OQQAB5BQU6QMCEIAABCAAAQhAAAIQgAAEIAABCEAAAm+SQN/TYKxI1fjkPf9Br+o8DZMXugKIiwedk1T5E5GhIQKIlqhyU/IoYeXCxlIzPczLw/w9LPsj/Lyz0BEZHpUYYxkdfdvvNnkCSm+aTSrth0tW5cD44eDOtJ8ODdUjgMxZiEOpzumTNqcggAByCor0AQEIQAACEIAABCAAAQhAAAIQgAAEIACBN0ngEAFkOMZfCyDh2zFhXB5eG2FCXhuXh+gRAkiV5VEEkRBHwsS8ZHrYItWz6mZs1HPoSBpZAenN0s3Yy4yGyl+l1L5KAaQfPH7KFj+XRHCqMXYLlR26XOea3VOIc6wQQABhH0AAAhCAAAQgAAEIQAACEIAABCAAAQhAAAIjBEo4v1+sqitsZEvyfvaGCgcRXI6SUUUu0MyM/GNts1+HZ3KYMblldSwWC83+sCwPEzrUu0OyPDzeKdeLxktmDcY/y6y0xFXORCnSSH9Uw3hkHr0yWAOKkZ2hf0e/x6mQ+9Txh27hqf6mxnPs+KfOe+g8EEDmERvOUJp37GtuhQDymlePsUMAAhCAAAQgAAEIQAACEIAABCAAAQhA4KwEdgWQEkhVn4zsZ+6iRmRv6Kgk7C9tihhhBZX8PzcmFxEkixciXOQsjyYtli58qHF5JYR4doiamHuGSJEvorRWGJkXRP1SVlMCyFS4vkg6LsAcLYC4ejO4mlOjOGYLTPWJAHII1cvPAEEAsfU8dKVOI7A1f/rzv/Qecafp+JBNSlsIQAACEIAABCAAAQhAAAIQgAAEIAABCLx3AuFpUYcKjUmJ19lvFs5bOLCmOrCEzuvsD8/s0OyMEDIWltVRGZNbNodkdVQZHtrGRlALHpWth4/CBZe8iMV63ISPoaD+sBBQ54js2xOWwSJeIN0MmWKibqRCaBmTHSInppMQI8flA6YEi8N2bjfzZvfYnLEy67TGYP/PoYHnufM5VRw5spTieu75rd25ZnfYKMb2eN3LrAU9/LSTR0ztj+jgVOPrn68vAE2dpz5+7tjHISCATG4QGkAAAhCAAAQgAAEIQAACEIAABCAAAQhA4LwENMw3EBeMm3KQ3ocRYe8sRHicMIL4KgJkHw8TQMK8fCmlrNy/o2nsd8v8MMNy7VPNy0uGh52vG6COv0v4tDuBHPbMN/eDmacRQEomzK4UYLKMnWdcAPHgdSeD5rUIIBF43xcoPpdEgADSfVaYCtZPBf7P9RwzNa5LFUDmjns/NwSQc+0r+oUABCAAAQhAAAIQgAAEIAABCEAAAhCAgAgHM+KeJYehG6wuhxa/izr7Ivtw+I07QoYLH0v37IhSVnLdqPBhooeG0UNECakgqzKezeEpEeNhyeGJRv/tpBt5CBUjwPpfJLdRV/8OCyBWLWzPImgXY+bwr2ELT2WBIICcdxXHMh76wsKMJ4KzDHSOUGW5Uqf5GTvf3H04tZ8PGyUCyGG8aA0BCEAAAhCAAAQgAAEIQAACEIAABCAAgYMI1ALImHjQvb0ORmZVwspQqVBh2Rq5nJWblFv2RpS18nYqfIhxuZmVl2Nc8Ag1RWdkviJ14aj43e4+rkTRPAGkBF9HxYpBAUQG1hVByuK4oNI3H+mvXkZ8mm+cH7Q5TtJ4KmA8N/B86GDmBNbn9Bn76vD9VYfsTxW+nzPibhsEkGEeYxlfUys1tZ8PWyEEkMN40RoCEIAABCAAAQhAAAIQgAAEIAABCEAAAvsJeHyvzinohorHMiVUZXDj8nA4j+yMruihmRyLRVqqQXnl5+EiSJSwMqEkyll5WSyXDLqeF2GaHlPrB813xzwnjGm9zRUWhnucOk8RQEaOnxRAxgSU17LRpwLGr1wAGdkAkVA0vT/OvY4IIAgg595j9A8BCEAAAhCAAAQgAAEIQAACEIAABCAAgUshoBHZIn9EeLqESXsh2/DaSObVISKIHpM9Ody4XMWOMDH331UEKT4eHU8Q8fGIfpSNZZZ0vTuqzIsdoWD/9+unAs9lvggg592aCCDn5TvVOwLIGxNA4qltLIUlpjv3iW1qA3E/BCAAAQhAAAIQgAAEIAABCEAAAhCAAAQOITAVtzqkr7o0/kS8y2tdNZXXhR3R5tJV8bcXZ3KBwsSSnKkR5a2yb4cIHIsifrhReZS0itJXndFF3S0RUbKwUZfWCgZTMsZ4u7polbbaKVHVz6yYe66567O7zk9a+ScdPHfM52j3RgSQ0RJrw487eZgdlzN06EJPxbn78fKx/k+9/+fupRjPvnkMPTfM7b/fbux8czORpvbzYeM6ogTWkAAytnhTm+OwwdIaAhCAAAQgAAEIQAACEIAABCAAAQhAAALTBIZiUk8IPnpGx+R5NdBQGgAAIABJREFURXSIylVRZqrKwDCBQ8bmpuIijLh/R3hzyN3lNvHtKJkedRvJ4hgyMNcxeiC5DRFExz83+Dg5y9ygeHV43y8mgARTG0d/GLNX/tC4+HxUZ245FTA+/drbhOYE1udM3ddtUACxuQ2tYaUz+knmzvPQhZ4b0J/bbg6TU7aZs04IIDNc4LvbMJ7G61qHp1w2+oIABCAAAQhAAAIQgAAEIAABCEAAAhCAwDCBoYBwCfDtxOmjkxzHHxJQpr7oWwVfVQSx86kHh5atMmHDSlT534uk/h1S1sp8PBZZ/LB2UQrLj5PjdazWd9/DYyAFowpTl/GNCwKjZAYx72SA9FrtxgVnSxEzN3Z3TSJMfrQAMvOsl9dsam/2NvjJJjAnsD73ZG2qkpZsl+dpDQsgwz3Xe2zqS/smnI3lkZT+5wobc9vNZXKqds+9P57KYUrQO4zLngyQwzqqN0pXa51vc3RIy0NHR3sIQAACEIAABCAAAQhAAAIQgAAEIACB90JgngCiQdYaSc7e2B8w3AnvuRLReAR3UXl4qPCxbNSsvAggIoqU7A4TQUT8CC8Pj5J1SleZJ4j99IO2/YotZVbdmdjtp5IhLlUA6e/yU833ch89zx3gDhKnFEDqUm3ev3cfX7Sfz38qE6QeNwJI4XqqR8rFCSD/W9a252+i8Zb97XXYw6B+sM594J5i1PQBAQhAAAIQgAAEIAABCEAAAhCAAAQg8HYI9DMDPOyf43seUs0eAjnS6hkWQ3EpK2+lP01lUi7ZHIvI0DAfDy1b5aWtSnZH4z4gNhYrX+XlrlwckRv0zOrbEatRB2iHv91eRtsfd8xTvkEv44+iVacKdNoYp75n/3b2FTPpEjgs8vu89PYJG29FAJkbPz/t4316HRFAJhhd8gNnenlpAQEIQAACEIAABCAAAQhAAAIQgAAEIPDSBPoCiNcr0asqGNhpNuyobE1csAhfD/fyyOWtNHvDBY3s2VFEECttZVkd0Z+KHNkfxASUnZ+95uWldel3VwDRVo0JIG0vo+RUq4QAciqSr62fS47jIoCU3fTuBZD/1ZP7DlWMhttPZ4D0gff7ueQHzmt7EmK8EIAABCAAAQhAAAIQgAAEIAABCEDg9RMo2RAHziXCTDn6NVIaJ9SHnTihZVCYf0d4eZhfR8e3Y2meHiWrw8zOzcfDb68so2un9G49lGrAnanuL+kjeSMmguzG6/RI1XbOJ4AcuCpHNB8Rdo7oiUNOSeCS47jvSQAZi+tPlQI75V6o+7q4DBARQPyZcOBJsothSrwoGnrOCPQOsro9yLX7VF/Gc65FoF8IQAACEIAABCAAAQhAAAIQgAAEIACB10LgKQKIRp3clLwfn9K//Z/QQEyw6IoXIYD0hQ8zLq9KYFXG5GrbXIW8hm2cu7G2ImCMfWN7+PZa/OiLIBoGdgjnygA57z6aCu6e9+z0vo8AAojRGY6EF3LnEiKm+J/rvFOPilcrgEzndtTLvbvsY8D7QKYWbgow90MAAhCAAAQgAAEIQAACEIAABCAAAQi8bgJesioUhHYorD80w30CQfRZzMS11zpzw/08VotlWkpWh4gbVRbH0j07Gi1pFb4flW+Hih7DMbBhAeTQVRrr2+JpjSkdHeEl4nV25L5vxR86loETHdPF5DH7BJDnLu0zOdh31uCS47hkgOymKjzX9kQA6ZFGAHmurcd5IAABCEAAAhCAAAQgAAEIQAACEIDA6yDg5t1R1CnqOOUgfgTzbTYlRL4bEO+UoPJSVpLhYQJGXKwPuU2yOlZLKXFlZa6sjJV4gLRpIeNx/w89bz82r+JHPYZTB+j3CyCS6lGyWoxNGdE5xY8xkeLcu+3Uczr3eN9S/0MVfS5pfgggCCD++vCf/7kugVU2abzM1LeUp836paX7BDeeJ3KZGSBjL0Pzn7b7LU/1wkZ63yU9ZTIWCEAAAhCAAAQgAAEIQAACEIAABJ6PgAoOfjqr3tQvXmXBze7XaneFBxU4XKgwccP9O5Z2bebkngUi2R8ubkg7K3sVmSdb99jwcw47ludSU+ci1biJebtTE6yXARID6Pi6zwkIHzLy+dGz+b0e0udLlfeZP5vxlqeKH1YLfYphHdTHIWt1UMcnajxnv8sc5ohoczMa5rY70RR7z4C7vb7UY+SpHPRZ+1SQUvNf/If/xUlUneqT45h2HuCGJ/JWBBAhPI35WJGi/yS383WBPQt86ifIk+0lOoIABCAAAQhAAAIQgAAEIAABCEAAAichEAJIjpjshEOs1FSEyezaPDdM8CiZGlGqaunZHUvN7igCSLTVWJAeP2Be3m47gsvQJDWMerRZyTxshwogURHLep8bEJ43lvO0mo7Gdc/72uJk5wpIjwWcz7NKr6PXufsdAeT063lhAsh/+d//T5UAYqq2PDnajVadsPtU4hPwq3JfV4nPt7f+YjT6itUHUv+970nPzjD1NBc99GWbWNi5eSllI9Rj2ieAOEE/QfcFcEgAmTPv3W8ynH6DHtZjeV3fLwZ1X3APOwetIQABCEAAAhCAAAQgAAEIQAACEHgbBHbjCB7f6YUVagFE7/LMB/u2qsdctCSViRZxrb+7MbmVsCplrEQIqS+5lJVmc0QkrMS9QlzRrwnr3RLjGotEeQzthQWQ/V/nnRsQfsm9NjeQP7YOU5HCl5zbnEjmU8Z3qHj0lHO9hmPn7ncEkNOv5oUJIP/Vf/iP+SlcJ9u6HuxZILoFIs0wix5DYkfjwkmTTBNvO69Nnk3YkSyKKFFeUlynl6qL1UtK/wHclS3GpJCxh31tm3WsAGJ976hA1fy6D54igAyJH9FXn0O9/fojnSOGdAmMv0Qfv80RQI5nx5EQgAAEIAABCEAAAhCAAAQgAIH3RmBUH+iEMCKzw65V3Ai/jcqwXOI7VqZKRJA2LRaW+SECSAgfKxdDIi5VZ3fkdJHRRahKbHlQ5XULIBGAH4oQzRUe9u3YueLDvkD9U4L4/fPPHc9beBQ+hdtbmP/QHN6TADK1hs/9WLgwAeS/+R/+YysiugkdcmlVwNi2yYUME0AUUyO3xVN9yQ6R++T2bSPiR5M2KaW1SiDWp6rv/gKVl6O1+82cKQL/0Uhe2kQAiVSUAQGkMpXyM5n4EE3zr0VmsXPH+XwkkZoworH0b66XL/++s4d8bk2MrB1PgdTzhyRTn21C9OmYau3/9kHMe44AwtPl1BMG90MAAhCAAAQgAAEIQAACEIAABCAwTcCiEDtxhj3BiRJzKQJI+HDkaxc0NJNDy1h1407Z3Hxh/h1R/qqMox7XVBSkDDaEm31HaBxsqstpcHtbTJXAmi7oPhUIPXQCc76g25/SvvjXEwGd1YD+qWM757yfOra3ePxzCiD79rjcN/YV/LfIvX7m3x/fHp99nSTwdEbNf/s//u+aRLjZtmkrooQIIG1Km7b120wIkduyOOJJfyqSRHsXQdZNk9Ztmx7leM0CsQWWF6r8yqfnsf7s7sazTCzBURIYPYkxiyBFc4/NG6JC9fdAGqKetvwT3xnIkkN+ZeqYQnW1lMDc1a5ctvESX9GmbGf7TTI/7AXQRZH+mmUBaPBtQa919WDR/qYePGWz7Jrad7u2uU21evqGowcIQAACEIAABCAAAQhAAAIQgAAE3gOB4s/Rna1/C7cKtuSsjPDv8OhNZHeYX0eTxMPDyluZcblkfMRFIyAe/7HSViUcVMc8opLWoSvwegSQoZnVQchzCSBT/fbH1Y2yHboe4+2nYmWnO9NxPZ1r3seN5m0fhQDycus7ts/nPj5PLID8d//n/92K2LHebNNmu9WUDfu7TeutXOR2EUPsfrlEdojcLsdpOxU8Ulq3TXpst+lBb5e22yyCaGEszTBp01bvM7FFTmtiiggvkkWy8EwTF0T0tTHAWeBf+60zPlwQ2Eon0jqbVkVWSTd3o0pizHuh/1Td16js79KP/qYChv24lpOFiZAo7PYhAcQW0/qp+65OszOoWmKpH8hDo683y5iCX32boSOAHLIhX+7hxJkhAAEIQAACEIAABCAAAQhAAAIQeH4C06WsvHxVCBEeOdEvw9bRFQ3bWKaGiByS1bHwWIkIICF+SCmruF9Ny9Wo3Mt/qBl6FRfJ56xjHocy6sZRLkUAOe6b5OfMPDhU+Oivw6EZJ1PruC/oPXXsc91/2uDuc4369Z3nOQSQuVTmxlnn9nfp7S5MAPnLf/reihAhQoaIByYuWPaHiCAieJgI0hVARDEXoeTRBRAVTUIE2bbpMcQSFzos28OEC+2/DWHFBJfNNrngYiLIRkpq+cuXXIdGoMerILOxjBX/T14AbNzWf9ce3USQeDm0a8k6sc3S34J2+9gTuD1J5e8xeAmr3IerGfZ3XQJrd2OWPuK+8gRo31rwUUTnRSnxe/Y9eLqCj/U2pPh3+4iZzX9BPfUL1aU/gBkfBCAAAQhAAAIQgAAEIAABCEAAAvsEkBAjij9HcXyVSIlGP1z4sLLpIoAUgUPLVnk1Ecn60IuLIyp+dOL5na+f+sLUMR37fTd60b+lE3zxfkqb1y2A1AROHce5JAHkNYgfuzFAnk3ORQAB5Fxkp/u9MAHk//j+YHJBLkflfiBa9sozNLJ4EWWyimeIiBeauaElsMw/JPqLklqtCBbSLgssnjXi4opkkIjg8rhxQUX7My+RLIJohsg2bURw2Wzsst3o3yF6qFjj96lAEtkqnl2pPiXap/cb3icuntQcIl8jvpkQL5Xml7JI2yY8SkJYKT4p+dhaABmQVOxhGOKOZ4Poq7j7lERZLj1n5W8yWPqqfsEZyPzYKULZzR6xF3LLnCk7QBJX7Lz61kPG08sVnVs069Qvr9MPNFpAAAIQgAAEIAABCEAAAhCAAAQgsEugH7DufWLPOsDw7Vl8yCXB/YByR450aAaHCByR2eFFOizbQ0pZWeaHXVJqqr8jYqJCSGWCLgJI+am+fppvnvtN6zhg3xdgy5lyOG+PyYdGWs4eAJk7v/7KjwUkX/ox8lQBpT/+U/d3Lj517O5c53jv/U4JIPVzwNS+eerj59jH7WtdwwsTQP6vu8dqhX1w/mKSt4kH4EMg8FC5roB6g7ioIE/ycUx53fHMD/UYsUC+CitaNiuyS+w+EUIko2TjgopmgUSfWirLxA4TOSoxRIQOF1FUIFFhxNqoaFKNUUQVFVY0gyVEHs9McR+U7IXiJbts3j5PNYS3Ml1arsv7KW2sxJdlu5gPis5Xr23TKgMXnYxJlVESAohmrJT21Ut6Zrz/IVA2mmkbQ99ssF5D89AzZgHE8lz0Jn1O9uNdAKkftvueIuqznv09wGt9TmDcEIAABCAAAQhAAAIQgAAEIACBZyMwLoBUIYESB4hxZWHEYwkeHwivDRUmwsNDr1sVNcSk3LI3IsNDRJHw8nDhI2d8SHaHRQ9yhQoNVYRvSHxxs0QY8pdQDxZA5gAv50EAmcPrmDZTgedD+zx1f4eef057xI85lE7TZkgEGeK/TyzJ0dPBXLJ540QAMU5zOZz2MdL8P7d3eubiZFEWtQqP+xAjDG9x8ri/L4DEwpcXTnU8t/a57pSJACYElIyS8Bdpm5KtkdGEEBPChXiHuPARGSzSl9wWpbJMfHCPkcbOJ6JEZJ1o6S4XVUQ8UZHFS3XZdSnbZT4lJnpINsl6m9LDWjJRol3xStE+t1v1Q5FyYFpGzMci57eSYiYE5TnrOwVb4K7AYOzc9cTnELYhviEqdSEEj9JHKffVfVBG/oYbutf70Bt23sjkcZl5vY3H1zX0kTjOT97X+xBB5j0tjrc6lODYC/+QIPbUsc05vlbX57SnDQQgAAEIQAACEIAABCAAAQgcRmDsc+Nw4KnJX5iMyFBWOizYlz/GRYDQr/0uLXO1MOFCDcmrjA75OwQQyfhQISR7ftis4vuWIXv0v0gZFSs8qJSdzet23U++HrsardFV05wKltcCSC/wsbModj8ZIHN3a5/91FrM7ffQuMncfk/d7rWM89Tzfu7+ThkXe8qazQ38Pzefc52vHxGO88zlcGIB5P+9ve0IIOV1zX/rpRbWL4P6xG4vV/oE37Oc6oTxixCfnS/8hSGC/WVixaujLsYUL4r+guIeHip8mHe7/fgrTZSuMtN1EyxUbGlMADFj9/AfsawSLaUV4kkWP4q4YWKIjVeuRdR4WLvZuxq7dwUQET4eKhHEBBA3mQ+DefVZ6YogMRU7n2eSaCaLzUXN5nO5sdrbpJQyM38U4xLZJiY0mXhh134m3wFDtie2/PJGRkp+RRZMXe7M5mQeK9VP+JBFmqrf9ZSninM9JHf7PdWLbr/np87+2OP785l6M3wu0i8lupxrPvQLAQhAAAIQgAAEIAABCEDg0ghMfW7cDT6JAFLEh6rQda5Q4XGBqmy2mo+7eGGiR5S5WhQzc/X2MAGk3O9fwOwYo2swp2fFWr6mGz7nOYaRp9j9Km/55DtXAOmzGGPXk2b2hgwsPnben7kBxLGYxNkHOHP6CCAzQdHsSQROJYA89XFz7OP2SZN/wYMvTAD5N88AsZez+qcIDXbr8EKVl8Zu1oJ9SaA6prKw2A2DdqEUX4zumTtajBpSuCeFR+a7vcT4o0SXjUZeiMKnJLJPNJNB/El0uEUgiNdffZHNfiEuykg/kW1SlbTKpa80s8SM4eUSJbCkpJdlnVRG8yKCeF9ynwksJnyEp8nDem2ZKi5+PEoWixvRhw9LlBarDeujzJd5sHipMC89Zh4pns1hSTqWqVN7fthbGi/7Zb4sUaJMxZgmjN4L79hLIWnVmt3xTxfHHdmzLMmbvOwV+c02Z7yZ0uvQ/3pPFVP97X9maVJ8s+bwN0Q1xeos/hCL+eSn9Q6ukK7qlRkaaZvKF2S6UmcZr7/J7Z2of/9u70Pj74+rPupcItQLPvdzaghAAAIQgAAEIAABCEAAAmcgUDI4diM7u6erP4eVe82JNMzJ5dqMxs1w3C5Wtsoudp+Vo5Lr4t9hAkiYn+vtLpyUsts5iaOqwh2FrOLjePlQGwJNtLCRVkGsnc/FxwogQ4sz8ll8cB3HAn6nXvRjA6nPNb5D53vsfMbOc6nzPJQL7d8WgVPv80unc6ECyG54+VABxF59/GWmUlO6AdPxMHadQdDLJqjWdOf4yrYivhVQMjRrCcazVDxTQUpsyU/efr0XzDhlP2Myt/eB5PJd+e8QMNxnxL0/VNQQccWFExEkNtvkZbD8usr4MBFEMlMsOyUEEMv+sAwQEVYew2A+jvUsFPVI8bJbYUC/aU0AUY8U91OJMlyWheIm9z75GHMu/SXnlcwXEWa8lFinjFmUxarM5XOKah3PjnJo7oPSuat+/FZfAKnN1ndD4y5uVfbt9bp2Qvm6TrVsZ2/cYidEKbWu2La7T/IwR4QSu78/0hBAdr7qsvOs1d3ne95wVcJi54w7Akg9nH1i0rDwEI+XyMkqjwt/HOUuh46fesMox9RjGn5DPvXUjmQyReh93X+cZPq+GDFbCEAAAhCAAAQgAIG3QaAuYZVjGfpLKWlVPi91P29Z2WsXNNRs3ESNUtbKBY2FmJaHACK3WZUOywQJIcTKX2kprPAC8c/G8qm9SBzdz+Ux5s5n9+pDd5lft0V8EW+30hUCyPDOniMMDK/CeR8ppw4MX/KnwUse21NW+dCIzHvmcCirp6zLSx57oQLILpLhzdh9waqP6rWPV6CD13Xeg6BuFafKL3o5vtwVUvRlOZdq6gogYzPpLJeXjuq8VLtJe/2CrefJIkAJzlvhqRIWzwbynn3hL9FZRLJ+ogRWmKlbKS81V/dsjFLuyrM5QhRxMSRM2LUcVniaeKkvLQOmIkv4lFhWiIkelUm99ikCiJvVe3ZLZLaEp4mILJH5oiKPXraeYePZNQPlxYJLLqPmmSkmwuzyrAPmZkpvpcE2ybNU8nGe2VMZsembMzd3l/WN+qNyuwhE+jax8mKp17PjZeNxfd0jA5qGrnbxabM3lfGfvimsSrflYnLlTaq+Vc0Cx7zHxe7Dzedjm7b66fdn4lz3bUf1+NkROKp+d/oup+kWvCvntN/i7+pZxd8874pHw0/a9ZS6c5/H6/wvBQc/AZ5/SO/kDP3n7r7E1tmC74QJ04QABCAAAQhAAAIQeCME/GNGXQBKf48Pp/0KHB4ssaoHJSphQoeLGnLtJa2WXs5qtVyocblmfXi7OCa+SGgCiHwiL5+L4/Ne/kSZzdIj6lF9iNz7kck+QWeTkNnLd0hAfc5ntrmfL+cIDLMnsafhIfMbigPsxgPqT/F5MfONc+f/lLmNf7p/Sq+Xd2wnmnl5wztoRE9ZMzgchPpVNkYAGVy2eNh0KziOr/AOxupxt/epPN4QeNf9l7r+sR7jjtfy4uEeQxt4HahDw4PlvGoPsc44BkJ0EZQOQSUyWCLA38+icDGl9g/Jnh8dw3nzAFHTd/cjkRJbInqUklpbFUdyloiW3LISXuJvIr9L6FrOFX3ItRm/l/Jfa8k8UYN5P6e3j3NZP+Vi4ksYxLu3ShZlutkY+lZLRJmU0mPrF8+SMfElSlvFqviKtya1ZJN3/cvOpRWwhLNcsodKjC9EDe9P1BN/oxcCl77pzKfx4L7XVLVv1tibx5wxVdXVKvvapZJKABl7y1HevvZlg7K7s0jo+63/OIvv4oQI0vfz6dbH677I6bgG3jMOix9d6SNEkCwNHiiA1KceFkCm36iNvd09zVvXenW6z2dT543WU89Rc96uv8rXyicOul6/sUy+Xt3HJ56RwyEAAQhAAAIQgAAEIPBMBAY+J4YAUn8+y59368CGf/qWm6KclRmTmwCSS1dJxsdSTMstA6RZeDmsbFoun6ft8075qmd87vZ34zlO77fnm+MD8xQv//zon5+nWpf7DxUIpj5VTX+urAIDOwXm5497bstD59cPYI1FzfZ9+pzLYO4chtodO6+nnPMljj1NtOElRj4c1Zh6/IyNFA4vv4bnHMGrEUCGIUwF46aCdnMfFk95at0ngHRflKYX+piH424gVgLp1RN5FTOvQtQ6mLl8SgmvKsXAp6N97JShCg+U+o2IZ4xo4L+IGRGy1WsXEPLvLrxYVkklXLjYoP4m/nuU6YoSXOE5ombxdWZLJeZIQFzFlM0ml/9ar0WI2agHSpTqsmwWE0ok40TM5u+3rV4eWrlItoqZ0puYstU1UJkjz8lui3SdIrqYV4y0lqySnKmjfC1tQ3joe7CFCSWWhdPNosjr6WtRZ390UkaqzCLL+Ij/SsLyvsdDZ716W7rz5rcypB96jFg/xStnRwTJfQ8IIIMPpfi+TyV6ZHO9UtfVevM3zj0BpJ9xVgtE9WM5ywz5cVa/w9//bKLnH2hyzGN/983AyCO6KgPXOabKXjMsuzl3Oq6o0TbWz/RT25tv0V2/IvmV/WaPc34gAAEIQAACEIAABCDwagj4x4v4tJPf81Y1nOv7wsOj49sR1QfEnHwpZa1E5DABRLM74nOjfDZR8/JSHqt4ZdaB6voTqZO0Dy07AY7j337Xn+/mrNZzB9L7Mzt+pnNm16/dMO+Y+oPvXAEkep47n7nt9o24G2+YP7fX1vLQPX2J8zvF4wwOl7iypxkTAsgsjqd42px1oolGTw+C2oO5I4BU8ctyejvTjsl2b3yZS36DM/cJx/v3b05EP/noym9DT5n7l5aRxdB9mY3gYfShfiAiOrhooNdapsu9RSqfkhBQ+uKC9GXm7y56uAeKCCKSRRKChrbbhgCyTQ8ifmyKAPIoWSougOgxLoQI4JxhkoUREUKkP8tk0fuTzUNN5P06v62rvVIaEUlC9DGz+xyMj7B+CBzmLp8zP+r+TLTycl2VCDK4PTveKCZa1GJU/11m3sP+LaGxlxfPibHx90rF1eMob0fqmc57Y+QJzEVv8E3UVsJHCfnHb3bGCGHb+MtfZRT1Jp73yM1zGXnCmdfL2JPIEB9rW54Phh/guVLvyBOCPTzr55VTPNu9vT7KsnYXOO+sS3mheXvomREEIAABCEAAAhCAwBMJDL5V7QggYVgeHh7uuyGChVY7cEFDzMu1lFXcbwMTcSN7evQ8Ozx6kMMCtW9mmVb/k2814Rxw6M7i+LffhwZJ58ZJnrhI+fD+zI6f6bwRHTu/YwOSc+czt93ULI+d31S/l3b/ofv60sZ/qnWCw6Wt7GnGc+zzTZz9tPui+bfbu5GvKJ9muq+9l6cFQC1IOV8AsZJL9rN/Wcyjom63v322/R5LHe18c34o88CD85VtWffb092k1/BA2VY+FznIX2VV1IH2CHPr2ygVA0oZrFZ8RKJeafiDuDihgon7k0gZrGzSrmW43AxeSnD5t+VNADHBQ8t+uR9KCCpR5iuyWSKjJY4XQeVxvdbME7lNhJYHyVCJ7JfIMvFrFUWkrc87e7i4R0rJUIl5274xDmWVjV/th2K7ZOttiwhSJIT67Yf6nlRZILuPTd+r9nbZvx2/+4RTXuLst7GdN/TWp5zf3pT3tl0R27KQZG+qrS8xke9myISSsvu48bPH4Ho1kHbHPGxMf/zTbf+NQHXGjtjYH4nPVK72tCtWhvOeL1778/Dx49/dhfXzjG+r47s/8shRAezI/jgMAhCAAAQgAAEIQOBSCUx8rt/5RlZpP/Z5Sj8Z6ccX+5ykGRsqZiySena4CXmd/aFlrMLAXDuWD1alJLR92up/XixGIl131Zr1c4WTDv1kdqrA7Nx9dej45vY71u7Y+T01ILlv3KdkcOz8nsr1uY8/JbPnHnsdDXrq8wAcXmL1zn/Opz7fnHZfIIBMrPhlCyDzXxQi6GellwbeSoUpmUcEd7ZZXcJrT9BbRZGqLI++JRs6XfShmQY15YGAZWXUFiH6OEeUacqZGlXZKsnMsPJbIXIUkSYEkPA3CeN3FRTCvN2N39VLxG+X+00AsRJd4YciniiaceKX6Cd8RYohvGXErNPWS3SJiFKfLIpZAAAKFElEQVTGpyKLihz27X6d104GjYkgOcPGRZA4h2bVDJVGqvxQfJlyJkLZSXLeklFS3gIXGULbNv0qr/GWec8btBBgdEuEQOFnjuK0fngxkPdyY357oyW0SvZHVQmqtytL1lK8ubcusiJSBqpDGfp4Uc/+0JeGocdmJRjl9wd9scrHEcOp2nVGkCcet5Y3HE9963HoTE/dfngljj1L3Zv9Xn+kPLYElstUu9tmYL2G1gMB5Nj15DgIQAACEIAABCDwmghMiB/+jac6090+u9gcy2fyKEFVSlGZuCHih2V6LDybQwQQETv0+MgAceEjvCjLdyKrzyzVl+Xs3P2xy99y6b9bf45PH8cEwebHSp6+o44Z31PPeuz8nhqQnBr3qVgcO7+p8V3a/afi9VLzOtU6weGlVvC8533q881p90UWQMYCMiXT4LxYLrX3SxVACq+5TzguHQyJH9XbGPuifJFLxtclhwBzkzKSMAr3vnZjkFn0KCbx3Y3dOaQjgPSdKcKLxIL2lg3RJM086WViVOHnkkkRQkHPiD0yWMwE3bMxfKbmP2LZHyI2ZOGhzmzRsZQMFhFNJNvEMlW2qeOP4gKIZrx41kc2ltcSYJLFssmG9CLamOl8ZfouBvDif7LZ6H1y6WaPhFm9Gd2rQKPtPDOm8nTRDBjPWClvfbsMlImXdK3Fk6E3xLGl8ttlF0Dsjb7f6vsybquP6e5Blz/yBukqBXWpuV5OUvYZMb0jguFjmR+xv+c8FsYeJbsfGsq8dgWL7sMkxjf8gaKMbvf+5/gIcs7n69MKIPbxzZ7XqrXOysfU2Ub4jzyPDugfimrXyeWcBOkbAhCAAAQgAAEIQODlCez/nB6fu12q8I8n/tnD37bqJ2QRObQ8VZSwMrHDxAy/T3w6vLyV3Lfw9732uSeqMLvMouWx+j/lPW//vvJ3/b44PseV2ME076n33VM9HHr83DjJ1Hn794+N49DxHXresTU79NPfUwOSU+M+VcDyXOs3Nf7nvv9UvJ573HG+U60THF5qBc973qc+35x2XyCATKz22HLN3yS2YPM8QOaXwCrnn/uE4wHVkRJY+eW6l+nh75mq6Q6FaUsQOkQG66Z6MR4EWUyyrX1pVIWnq8B1uFR0+5ZD7RJB+RKc767TQDB74P1CNyPFxlVusx7zOV04yeWnXFDR0l6ezWEZJZblEdkkUi5LfUa81JdmioQI4yW6zAw+SniFAGJG8JpFEgJIlP9SAcSEFjlXFnFCjNFjRCDZmq+JCDJSGiyM4nU8SUt7qeG8zqWU4ipzNF8U66PyPanGr3zc+yQM680m3niW/VatnS+WHRvyReyE4O6PJ98und3ve67swbIzOvkrnU8CA4Y8fn91ppH8kDnPAtUGy14wJSDe3375ESCP02hfnSba9y29+28/Zo1s7OS9zs7xVr7zcB8YbPdZZs5sdp8R7RYnpZlD1VNMJ/WjO8PdD3m7oMKDpT8yBJDD1orWEIAABCAAAQhA4O0SKJ9Udt9Pu3dHlK+Kklaa1VF8PETgkGNF3MglrDTbo3h7hAhiZuX2SXXkuzqOev+7+/69u++Ny2f/+IQ2bw2f+qni0OPnxknmjb60GhvHoeM79LxjnzwQQJ5K8mWPt6jD6/051ePsEA6H7vnnpHvJY3tODnGuwUBwFSue4nXIvpieHwLIBKOx5ZpGWy/45QsgZT67T2DDT8d+a7+GjJRG6ogfAyKInqxLVsou6a2dd2vlWHel0Kh6fzwRTK3D3fbWb/enSC4jK7jzzfDxB5z0H6bnEdKOIH8O9vvg6rGYqOABfr+jfnscGlR4hqh/iPuhhDBgRu2WnaIZG242XwznaxHBxAjLKjFhI34Xc/nIAgnPEynnJUKKtfPzDGS8yLFaCmxrGSWWeSICjGW+WPmuOK+XI6t9TSqPlzCal7JlJhjZeU1EMV4mwHh5Ls8+KVk/ZcGLAFLvs9hxJaU8R8Q7G8o+ZfTN2nf3nJ1l6PtTu4+l2Ith6lHEqf4ujO2fP1Z0fECqt93x8Jt6veidoM5EGBUp4xjve+jxP/YWbe5wpgSQQrZLeM55O333lzvzKFLSzhrstOnOSvdGfp7qjqhkXc0lMf+VhJYQgAAEIAABCEAAAs9HICwER0umjr1Xzm8PuwJIv6SUChtawqpkeYghuXp4SBkrL18VAkj4d0Tl4Py5IbJFcrJz95Nn9QnCfz0s2Dre+tDA52kDWdM74dDxTfdoLZ4eIZp7pv3tDp1ffyUHoyp7ip3PHfWp1vnQ+c0d36W1OxWvl5rXqdZpisPY89pLzZvzziNweQLI/2wDrwyJ46VRx3rYC+Q8CK+nVczeUlOP+bEjJVBrEfmtIt3tr99u7rm05xkvVPaOqB048/CZol+7d/flsZrBYCxRTMttXMPfQBkiO/YiHOff2uiL43VncH0S/RBk6X1XRImOrP96xuMrbwF5C/7bb3Ytf8dfmoDsjyMN5eraj/UpwX0fpddtbbc2HBESLCMgZinVXksmRmRkRJZGclEi9p75ilhpLM1G0TJX27Reb9Km3ejfmvnhhu4PWxE2TIhQccPFEzOctwyR9Xqb7h8fNItE+n9sxRvFS3ZpmygRlrJfihrNR2kyNaj3bBYVPEQ8SVoezIzoS6ZNPb/4XT6MmDeLCUH1j3CzH/1Ike+y31p/APrtnUPjNlul0adrP0EjX7Xa+xO7Ih6msVuMQ/1Teurmd+y26861f//EgHwfRave+HoHn+Pt/c5bpIGXmMYfI/Vd80jbBMblje6862fiun+T2eqeajCxPuMjQv6Y3IU0gAAEIAABCEAAApdLoPoSzeAXd6o3e4PREr2xvJ8snyvKgdJEblcRxMtXrZZNWq1WabUQHw/70k14fDQqithB/XNWkYROXKB8TqiPmB/f2f/++5CA5FRw8xxb4ZDxzT3/cRzn9n5Yu0PmN7Tm47GX4a+SzhndKdf5kPnNGdsltjklr5ea3ynWaQ6HU5znpRi91/Pue76cs55z9sVhbJt/u739r+OQ9bp78Gp1WGe0niAQfKe49tbhZFynznvsiUbmFftp/j7qD3AERP/mkXmNNxsD7B0dyL/b3P6qb7P5z4E/3Cb31RtX/Nm/zo/n3nraeqx1bPn3td0if+vt/vvd2trlufjfdmz0IcfZRYQI7SPfF2fy2/M5y+1ygvqccS67LcZYjaHiOjX33jNZn4T/7bxHlmbOih37kNG59p5wy+Oke+bddvvvf8qYLvnYqfXID4+ZTyP9uU71n9tPNTzw+eOSmTM2CEAAAhCAAAQgAIGnEyhvH/2NYu9jyEo+K9r/JoDo7+U2HYHfPzSasben5RPd1BvY4TnOP2rqDfD8np5Oe6iHqfHNPetLz2NsnFPzO3TcU/2NjePQ88zlfux45vb/Uu3Oxeul5nPsOh3K4djzvBSX93reues6EZ89Ib7/H+tol34ijdefAAAAAElFTkSuQmCC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39" name="AutoShape 15" descr="data:image/png;base64,iVBORw0KGgoAAAANSUhEUgAABkAAAANnCAYAAABpnZSOAAAgAElEQVR4Xuy9h3cc15Wvu7uRAQIkKOacxSxSJCUGRVLZthx07ZlZ895ba6T5s968d+d5eZZkybKSZcuWLDNJlsScxBzBAJIgiJy73/p29Wk0QIRuAAQB8le+bQDdVadOfVXE9ZwPv71j69/fkzQz8/9ii4Vv+vjKTsmBdhjgWH0kAiIgAiIgAiIgAiIgAiIgAiIgAiIgAiIgAiIgAiIgAiIgAveZQPAdMQmQ+0xaw4uACIiACIiACIiACIiACIiACIiACIiACIiACIiACIiACIwaAQmQUUOtE4mACIiACIiACIiACIiACIiACIiACIiACIiACIiACIiACIwWAQmQ0SKt84iACIiACIiACIiACIiACIiACIiACIiACIiACIiACIiACIwaAQmQUUOtE4mACIiACIiACIiACIiACIiACIiACIiACIiACIiACIiACIwWAQmQ0SKt84iACIiACIiACIiACIiACIiACIiACIiACIiACIiACIiACIwagdwFSDgiGRu1SepEIiACIiACIiACIiACIiACIiACIiACIiACIiACIiACIiACIpALAQmQXGhpXxEQAREQAREQAREQAREQAREQAREQAREQAREQAREQAREQgXFBIC1A1r2/J3yf3cSVAMmOk/YSAREQAREQAREQAREQAREQAREQAREQAREQAREQAREQAREYdQISIKOOXCcUAREQAREQAREQAREQAREQAREQAREQAREQAREQAREQAREYDQJIkFhIgGTb2SOpBMho3BudQwREQAREQAREQAREQAREQAREQAREQAREQAREQAREQAREYCgEYpHxuEeADCRCMCYSIEOhrWNEQAREQAREQAREQAREQAREQAREQAREQAREQAREQAREQARGg0BMAmQ0MOsc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lAAmQ0aetcIiACIiACIiACIiACIiACIiACIiACIiACIiACIiACIiACo0JAAmRUMOskIiACIiACIiACIiACIiACIiACIiACIiACIiACIiACIiACo0kAARIzs9i69/ckOTE/ZH7tazLsmEyGPUdzujqXCIiACIiACIiACIiACIiACIiACIiACIiACIiACIiACIiACAxOQAJkcEbaQwREQAREQAREQAREQAREQAREQAREQAREQAREQAREQAREYJwRkAAZZzdM0xUBERABERABERABERABERABERABERABERABERABERABERicgATI4Iy0hwiIgAiIgAiIgAiIgAiIgAiIgAiIgAiIgAiIgAiIgAiIwDgjIAEyzm6YpisCIiACIiACIiACIiACIiACIiACIiACIiACIiACIiACIjA4AQmQwRlpDxEQAREQAREQAREQAREQAREQAREQAREQAREQARHom0Ay9XZMgERg7BKIpZ7T5CP2nEqAjN1nUjMTAREQAREQAREQAREQAREQAREQAREQAREQAREY6wQkQMb6HXrk5+fOo5cAeVQe20EFSABhyZ5IkvaIqaJH/p+JAIiACIiACIiACIiACIiACIiACIiACIiACIjAw0QgvfKZ00XF0n9C3/f6aHpULZ/mxFU7D5dA9OQlg+kw8xV8kh/RoxjzT5KxaI/eAiT2kK73h3+GsXXv7+mRfgkf9C9AImjaREAEREAEREAEREAEREAEREAEREAEREAEREAERGD8ERiqAMlcF81cH42+7xYgQxt//HHUjMcGgSA2up+7uCUt7gKk+9lMxMwSvQSIi5KHdK0/LUDW9xIg4aYFXMl0AiR8kj50bNxfzUIEREAEREAEREAEREAEREAEREAEREAEREAEREAEsiaQXvnM+ghXH8mwVNx7fTT6C/voj8Yz/w4/p+G1swgMgUAU8+Cpi/7DljQESH7SLJ6MGekH3u8MAiT1+PLZwyxAAszYk+/v6VNJSoAM4XnTISIgAiIgAiIgAiIgAiIgAiIgAiIgAiIgAiIgAmOcQLYCpHvZNCop1J36CKWFoguNlpGzHXWMw9H0xh2BSIIk0gokSn/kmVk8dS0kP7rSAiT19EqARHSUABl3T7wmLAIiIAIiIAIiIAIiIAIiIAIiIAIiIAIiIAIi0C+B7FRFWmmkKuTwcygolClAIjESPlXrAD14o0+gu79Hdw4keiqRINEzmVkCiyc5+g/bw/3MKgEy+s+jzigCIiACIiACIiACIiACIiACIiACIiACIiACIvDACGQjQDJlR9JiyaTFEglLdnVaV0e7WVen1xUKzaYfXQGSKrqUY9uTWCxmvAoLCqykuNgKCgr8Z17acieA9kBwdCYT1pFIvTzcEPMyWGyhFFZohB4KYEmAqAdI7k+cjhABERABERABERABERABERABERABERABERABERijBAYTIKmOHsmExWJJLyUUS3RZrLPTOlqarbWu1jpbWize1RmJEd+9e+E+RxcwRhkNMK3UenHoN+GL6zledDwet/z8PJtUMdFmz5xhkyoqLD8/33hfW+4EohJXSWvu6rK6tnar7+y0xk6z9gRPZpQBicRH5o2CdciJ5H7O8XKEEiDj5U5pniIgAiIgAiIgAiIgAiIgAiIgAiIgAiIgAiIgAiNAIBsBEqU+4rGk5dNUuqvTkm1t1nqnxuquXLK2mtsWa2/zJAj7RcvLYcvRBozAFY3qEH553UvpqR97MRh4Rnn5+VZUXGxz5s61jU+ut7lz5lhRYaFLkYc9kXA/7lWXmbWbWV17u11rbLLrzW12s7XDGjs4WxAd4TnlayiOJQGiHiD344nUmCIgAiIgAiIgAiIgAiIgAiIgAiIgAiIgAiIgAg+IQJYCxEh/pARIR7slW5qs8fJlu3FgvzVdumjJpgaz9lb+9p4OC+m/sX9AFzXKp+0leXJ0PvlFRVZSUWFr1q2zX/6vt2zt2rVWWlLipbC05U6g08zazKy6udVO19y1M3fq7ezdJrvT1hU9wV5aLOGdati8/FWSZEjoA5L7OcfLEUqAjJc7pXmKgAiIgAiIgAiIgAiIgAiIgAiIgAiIgAiIgAiMAIFsBEjU1SPPElZAAqS9zYVH/dkzVrVnj9WdPW3J+rtmbc1mxvIzEqR3EmQEpvqQDlFYXGxllZX29JYt9h//+bY9tXmzTSgrs8LCwof0iu/vZXVYzFqTZlcbW+xo9R07eqvWjtfUW3VzuyViBT0ESJT5iFksGSVDHvYMiATI/X32NLoIiIAIiIAIiIAIiIAIiIAIiIAIiIAIiIAIiMCYIjCYAGGyyVT/j6QVWMLy2trMGuut7uwZu7JndyRAGmpdgMR6JECGf6Fhdr3bgfcXskj3De99YO8DUgPm2q8jXFGYT45hjz6BUP5q4qSJtmXLZvuPd/7Dnt682crLy62wsGj4AB/BEVBwzcm4C5DD1XfsyK27duR2nd1o6bCuWL4l/CFJutSL+1cESFqFOLGHtf28BMgj+A9ClywCIiACIiACIiACIiACIiACIiACIiACIiACjy6B3AVIvK3VYgiQM2fsyt4gQO6YtbWkBMjIpT/6EiD0zCguLrLi4mJ/ddHsuq7e2lpbvYWBd+QYRICwBk6j8eKSEisqKva0RVdXpzU0NFhra5slEok+2iF0PyUjKUC4lsqUAHn77SBAKqyoSAJkKP8uafXRkozblcZWFyCHb921w7fr7HpLuwuQqARW9IxKgKQIp38N3KMEw6P+sDqhoTxiOkYEREAEREAEREAEREAEREAEREAEREAEREAERGB8EMhegLBYnJ9MWLw9EiDdJbBOWbIBAUICJOr/0d0WfGQohGQHs6U81PQZ023G9Bk2Y8YMa2lptuPHj9uNG9XW2dFpXQnm0PeWToiYWUV5uc2aPcumT59ukyc/Zs3NTXby5CmrvlltHe0dLlaGmhDJ5aqROJPSAuRt27z5aSsvlwDJhWHmvpTAaklaSoDUpgXIDQRIPC8SIMkoARK9+FkJEGeIQey5SYAM9UHUcSIgAiIgAiIgAiIgAiIgAiIgAiIgAiIgAiIgAg+aQDYCxLwEVjyZsDzr8h4gQYBc3bvH6s6MrgB5bPJkW7p0qS1bttS/1tbW2l//+lc7c+asdXR0WjKZsFgsZnl5+d5IPBaPWaIr4UKDlAfpDrYpU6bYihXLbcmSxTZ37jy7e/eu7d69286eO2ctzS3W2clY9//+dAuQLUYCZLOXwJIAGSr5KAESsyteAqvWDt+ss8M1dXajlR4gCBBf6E+XwZIASQViJECG+sjpOBEQAREQAREQAREQAREQAREQAREQAREQAREQgbFJIEsB4uWCEpaXSoBYU4M1nD1jVymBNZoCJGk2c+YMW79+va1fv86eeOIJu3Hjhv33f/9/dvDgIf8Ddv7APy8vz0pKS23SxEmWX5Bv7W1t1tLSYg0Njdbe3u63YtasmbZhw5O2Zu0aW/74cqu5XWMff/KxHTly1Bobm9L73e/7NjICpL8/3A+z76+bSs+rCwGAzKRMzz36K/7VX4Wk/uY12HwGu57+70oPAXKDBAgCpN5IgCTi8VQCJEoqxZJRv4/u9ufRdw/rph4gD+ud1XWJgAiIgAiIgAiIgAiIgAiIgAiIgAiIgAiIgAj0QSAXAZK0vGSUAEGAUAILAVJ/5uSIlcBKl7piYToW81c8zivucoMUx2OPPWYrV66wDRs22LPPPms1NXfsv/7r/7H9+/d7aqOkpMSmT5/m5bFmzprlPyM/bt+6ZRcuXLTbt29bW1ubC5Ct27bY6tWrbf68+VZ9o9o+/vhjO3rsmDU3t1hHB0vp938bqgDprlbEPYRV5lxzFRWZ1Y+iZwL29265jtt/hCakazJP09d70Ryy1xL9C5COlACJEiBe/spP6G3QU2fJ/jz3/8kY+TNIgIw8U40oAiIgAiIgAiIgAiIgAiIgAiIgAiIgAiIgAiIwZgnkKkCiHiD3Q4CwEB4W3aMkR9zTGwX5+d6wnNJVra2tnu6oqCi3tWvX2ptvvuli5I9//MiOHDniyQ16emzdusXTIZTIKq+osNaWFjtz5ox9/fXX3i/k1q3bNnXqFHvu+WdtwYIFPuaVy1W2e9duu3DxoouWUCrrft+6oQgQb/aeTKbniCTqFhbh+2if/mVGqhJU+gLZnx/6O6b7HL1bRfQtS7rHure1RPe5BxIg9447uKDoS4AcqWnwElhdMRIgmQIkqJVuBXK/7/eDHF8C5EHS17lFQAREQAREQAREQAREQAREQAREQAREQAREQARGmcDYEyDIiPz8AiuvKLdp06Z5s/LCwkJramq0qqqr3vODdMayZcvsV7/6pZWWldqe3Xvsxx9P2q1bt1yAvPTSDtu6dautW7feKisrrb6+zgXJJ598Yvv3H7Dq6ps2bdpU27Fju5/jRnW1XTh/3o4ePW43b94c1XuQqwAJ8iP6GvUzISHTUxZkJjVCQiR2jxCJxkA8RZc8sNjoXz7kIkAyJYufNLPDfYp8eGtkBUiHdcViGQLEPAHSXQLLJzOq9360TyYBMtrEdT4REAEREAEREAEREAEREAEREAEREAEREAEREIEHSGDsCJCwFl5cXGKTJ1fa4sWLbdNTT9m8uXOtsLDAqqqqbNeu3Xb69Gmrq6uz2bPn2CuvvmyVkybZ6TOn7dzZ817iqrS0xMtj0Uz8ueeetcmTJ9v1a9fs4KFD9pe/fGEnTpyw+voGmzdvrr32+mtWPmGCHTp02BMiV69e9c9GcxuKACGdEqVkotJXoVxYkBjdzdt7pjm6EyFxv0QESvc4kSBxXZJZi8zLa2UnBvreLyRLQuojSq4wJOIG6eBnTT2KmaeSABnZJ1ECZGR5ajQREAEREAEREAEREAEREAEREAEREAEREAEREIExTeDBCJCot0fcS1ux0bsjLOojLJYuWWJPbnjSXnjhBZs/f74lEl124sSP9sc//tEOHjzoKZApU6bYlq1bvN9HU2OTy4tjx074WIsWLfIG5yQ8SIBcvHjRjh45Ynv2fmOXLl3yElcLFy60V155xedBaaxTp05ZXV299wcZzW0wARJ6n1D+q6GhwZqbm70UGO8XFRVZWVmplZeXexkvep3wYh84UEaM8SdMmOCsOzs7/No5tiC/wErLyqygIN/f47ppEs9x7EtZLbboXuVZR0enp3BI33CugoICPz89VkpLSz2lw/vdZcxcsfj+zIk582IsSpixL+fkveaWFksmElZYVGilJSV+PYydKXaiezK4iOm/BJYSILH17+/puytL6t3If2VuUUBGmwiIgAiIgAiIgAiIgAiMDwL9NyEc3vz1v4mHx09Hi4AIiIAIiIAIiMCDIjD6AiTIDxa4WZhnY2GfxXAW5ufNm2fPPfecbd2y1TY9tckTHLW1d2z//n323nu/dwFCr49JkybaqlUrXZDQGP3OnVr7/vsf7M6dO37MihXLXaBMnFhh586dtzOnT9vJk6es9u5dX1xHgGzbttUX4P/0pz/Zjz/+aO3tkSAYzW0wAYKQYI43btzw9MuVK1espqbGWXGdc+fOsccff9wFxLVr1+zq1Wt27dpVa2pqsoKCQps6daotWbLEJkwos8bGRpcR7W3tNnHiRFtCj5Tychcm1dXVdvbsWb8X3BcEBwIDQcTYJGMuXDjvX+FXUVHh5cNmzZqVvgccg9jwVIf3KOmy+vp6u3Hjus+fV0lJqTeeR5wwX39dv+biZXJlpc2ZM8fLmzHvvDxETJRWyXaTAOmfVBYChIPDLwXJj2wfOu0nAiIgAiIgAiIgAiIwVghIgIyVO6F5iIAIiIAIiIAIiMDYIDC4AIn+1CVpcUtaXjLbJuiZ66g9r5TFdBbYp0yZanPnzvVF8gsXLnhj8ra2Vl9Qf/bZZ23jho22avVqL4fF+0eOHLb333/fDh8+Yq2tbS5AWPhnsXzZsqUuL5AjN2/e8gX72bNn27p1T3g6gXTI9evXvfdHR0e7lZVN8OQISRF6fnz88cfeQyT01xjNe9OvACks8tJQCIlr167b+fPn7MTx43bjRrWnKgoKC1xiwGvp0iWeoEHwcJ1IDtIeJEBgPXPmDCsvr0ilRJqdEdLomWeetSlTHnMG3INjx475+RArMOQ8CIjS0jKrq7trJ0+etJbmZpcTNJdHhNBzhfswd+48byzPvkiuIG6uX7/m4zJ/5vbYY1NcTHHdhw8f9tJmLS1RYgV5MnfePNuyZYstWrjI710kYrLfJEAGECDrfr83i/+LMFOAZA9ee4qACIiACIiACIiACIjAgyfA/5bN4n/yZj3RkPxQAiRrZNpRBERABERABERABMYUgb4FSGbvBTo0sNEwOi/ZZfH2VrOmBqs/e8au7t1t9WdOWbLhjll7s8W8KXeoo9PX/+5M2sSJk2z+/AWe3ti0aZO1t7fb3//+d+/NQbKhqKjQFixYaIsWLnRBQcJj9pxZnhT49NNPvRQWC/OUwFq7dq2tWbPGEwXFxUV2+fIVTxwgMkgYUP6qID/fSyy1tvJq88V5Ftbz8uI+Dov6n376macrejcBH41bFQmQSbZly2Z7++23bfPTT7usQEAwnytVVfbdd9/ZyZM/ugjhehYtXmyVlZP8c6RBYWGRS4yDBw+4SFi5cqVzJgVCubDqapIXJbZ8+Qrr6ur0niew+dWvfuUC4+zZM94DhQRIW1u7zZg+3ctgwZJmHcyPFAqSpKiw0Jnz+ekzZ7yPCPeJsbkfM2bMcMbsT3KH+0WJsdOnT3lyh/v5+huv+z5//etfrb6uzpYvf9x/PnX6lM/75ZdftjWr17hoKSsry+k2SIAMW4DkxFs7i4AIiIAIiIAIiIAIiMAYIiABMoZuhqYiAiIgAiIgAiIgAmOAwMACpPvPXJJZCpDof2/e20qgW4ZEDc6X2Pr1T9rzzz1vsXjM9u7da4cOHbJz5854HwoWvVl0nz5tmjdDX7d+nbNiH1IElKnic8pYkSIh7YEIuH37tpd5Qmx4o203N1ET7/BCLCBASEjU1NxxsbBz5y7vDfIgtm4BssXefvs/7OmnN3tZKkRHZ1eX9yahRBdygmvkWp988kmXA5QNu3u31uXQxYuXXGRUVEy07du3ezKEZvGIjT179vj1U1qMRMc333zjjH/+85972uP48WOekkFQxGMxT5bA73ZNjf/91OTHJjtzSlix/zPPPGN58bj985//tJu3bnnKhDJbzz7zjCc4EDPcA0prMe/du3d7iTHKbM2ZO8fPy7gfffyRNTY02FNPbfL5/bDvB7/2n/3sTdu4YYPNnDnTJkwoz+m2SIBIgOT0wGhnERABERABERABERCBh4nA4CUOcrtaJUBy46W9RUAEREAEREAERGCsERgtARJddyxmvlhOSmDF8pXexHza1GmeNDhz9ozt3bvHF/K7uijfFPMSSwsWLLAtmzfbvPnz0j0hgsxgoZ2kwd27d733BwKEsUiVsABPGoKNRX/kAamF0BQ8NOGuvnnT+4OQPnkQW08B8rY97QmQchcMLa2U/jripb+4tlWrVnm6gxclrEhz0OB99+49kcBJms2fP8+ee/55FyAkQCgz9cEHH3hZrBdffNGTJfv27fNL3bhxo5eYQk50tLd7/xXuT1t7uzXU17vc8F4jlZNdVMGZcXfs2GElxcV24OBBT84gYBAjLzz/vM2ZO9fvCaxDcoS5HT161MUL4//yl7/0+/GnP33myRXuMdeC7KGvyK/eess2bdxoU6dOUwJkBB/KWHYlsEbwjBpKBERABERABERABERABEaVgATIqOLWyURABERABERABERgzBMYfQESGmjPnj3HVqxYYfPnzfdyVogLenggQijZRF8IFtFZHKcnCH0mKNvEeyzmsz9SgFQC6QUW0kk8sOiP/AgChAX8TAHC+UmAMA5XT0oB+UFviwex9RYgmzdHCRAkD3ODybvvvuvygc/Wr19vy5cvdwFCSgMB8cVf/mIXL11yubN0yVJ74cUXPCnS3NRk+/bvt9/+9rfO5bXXXvPm5cePH3d+fE+KBH7Iim1bt1rl5Mme1IArXzkHcgNhwRgkbihRBcMDBw54fw/mQKLkmW3bvKRWfUODf05Cp7SkxM91+MgR++STT5z7r3/9az/3t99+403duUckd27erLZ58+bbW2+95SkX5sQ15bIpAdI/LQmQXJ4k7SsCIiACIiACIiACIjAOCUiAjMObpimLgAiIgAiIgAiIwH0kMFoChPPEvCRVPJXEKCkp9kXwuXPmerNzFvSRFizGk1qgfwQigAbfCBAW9FmsR1bQi4KFc8ph0eMCIcJnQXqwaM+iOl/ZMktgIUNYhA99Tigz1d7W5iWeHsTWnwBBOJCkgAUCBMFDrxP6b9BrgxJYXC8JkL179ti58+ddmNBjA9GBqEA8HNi/39597z2/PpIXJDguX77sx8GR5AysKGH1kzfesMmPPeZls0htkOzgOARVfn6elyebM2eOJ0BIklACix4qiBLu1br167181p2aGk96rFq50iZVVvq8SLJ8+OGHzv7f//3fbeHCBd7T5Ny5s54OuXGD0mYJb2pPiSzSLvQtYf9cNgkQCZBcnhftKwIiIAIiIAIiIAIi8FARkAB5qG6nLkYEREAEREAEREAEhk0gVwGSyGiCfrqfJujdbdC7p5dqpO4KJBb9P6+mmrQpU6Z6EmThwkUuOejNce7ceWtqavRFdUoisVjOQjipBMTH+fPnXZTcunXLF9fH89afAOF6ERyUhfr8889dWJCyQGDAC2GEuCD1AouqK1dcbJRXVNiWLVucGwLk3LlzLioQEr/4xS+8zBXJGVIgNJ9HrCA41q1bZz/96U9dYCAkOK5bgETnunnzlqdwKNPF/JAa3APKaHG+pcuW+Rzv1ta6vKA5Oombmts1dujwIe9lgjj5zW9+49dAiTLu5c6d/7Dbt2/ZtGnTvbwXvUpIjyCBEFa5bBIgEiC5PC/aVwREQAREQAREQARE4KEiIAHyUN1OXYwIiIAIiIAIiIAIDJvAUARIm1lTvdWfDQLkpCUb7pi1N3uj9L70hzenSG2xWNz7W9BTgo0FcUQHiYU1a9Z6gmHixApfQA9ll0gHID5YlEeCNDQ0uPgg9TGayY2QGkEGjNTWnwBBKiQTCU+5HDx0yEtN0auDtAtlphAVyAXKRNEsnJ4dNBGnVBZSieNhhGRAIixetNi279juCQ740VD+D3/4g6c3KC+2YcMGFw+MGTWkP+dyBL6UwKL8FTKG8ZAT3DfSOIiVNatX25KlS/0eIkDowRLuLQmT48eO24GDB+zbb7/1klYkVCjjxRhcH4ImmUzYpk2bPPnB+IgWnpXAPFvekQAxu9LYYodv1NrhW3V2pKbBbrR2WFcsZkkeu2QyUnHhq//EFr5me7bxtZ9KYI2v+6XZioAIiIAIiIAIiIAI5ExAAiRnZDpABERABERABERABB5qAtkKkGixOC+ZsHhbqwuQhnORAKk7kylAopJT9+qBqA8HqYEJE8q9fFNRYaG1trV574e7d2t9kX3Dho2eRKDEE1IkKnd13stAnT59yhMOLPCHElcjfWtYbA/9QpAvvJAdLPrz4vvwGqlz99cEHREByIaGek94/HjypP3www8uJTiGHhvIBlIzpClIi9CTg9QGfBAXiLeCUVgAACAASURBVAj2mTN7ji1dutTWrF3jaQ/ep3TVn//8Zy+BRdkpxqDEFtfPZ1VVVWnW3IvGhgY7dfq0i5BJKfmSSCa9of2GJ5/0tAf3sLikxBlxfgQVgoNECfLm7NmzLliQLSRRkFwkWBArvP/000/5OBXlFf5zKiaUE2oJkP5xSYDk9ChpZxEQAREQAREQAREQgfFHQAJk/N0zzVgEREAEREAEREAE7ieBXASIpQVIjASIC5BdKQFSM2ACBLHAX/uXlU3wBe7NTz/tvSFIH1AC6dixo75ozl//0/yaEk4sxLPgz+I5PSlojE6igYX+sI1kEoM5IjyYJ4KBxXkkAwv5lJK6X4mTgQQIeQSut6m52UUFMgFhwJyYK3KDBAhCiQ05giAKyQ/e4xqQHpTMIlXB+RAkyCXYkyhBXPBiPzY+45rpQUJaAiZIE95HapAu4b3CoiJPokyfNs0qJk7095gXG+dg7oxDaoeyW8wdCUa5LKRKfl6edXR2eiIF4UF5L66nID/fe8UMZZMA6Z+aBMhQnigdIwIiIAIiIAIiIAIiMI4ISICMo5ulqYqACIiACIiACIjAKBDIVoDEUgmQpCdAYk11GQLkx4wSWH0nQOj3UV5e4eWX1q9fb6++8qpNmfKYXbh40ftI0MS7ta3VS2BRjokSSPX1dbZr1247ceK4ixKSImEbbikqjmchngV7Ft75GoQHJZ1Y1EcuIAtYwCe5wCJ+bwEzEjdowAQIJ0jiIJIuE1paW1xKICHYODa84rGYSwo+dwHS1eUSic+5Jq6TnwM7xoMpMiUtNAoLfdzQUD6UF2PsrkTC2lopOdbp+8CPsYuKi51faFbu4yfNEsmESxDGypRHQYYhSrw5PYPFYj4H7gFfh7NJgPRPTwJkOE+WjhUBERABERABERABERgHBCRAxsFN0hRFQAREQAREQAREYBQJZClAkixUUwKrtwDZmVUChAvir/spfbRt6zbbvn27/6U/fSYOHjxou3bv8sXyrVu3unyoqrpq586d9UbdpB5Y1KcEVbbbQIIkJD0QHKQieJF8IJWQ+SI5wYb8+Mtf/uJzIamAZBjJ5EmfAmRCuRUWFXb3v0gJha7OLutKdDkrtsxyXfzM+4ku9kn4HENJL+REpvzgffaFKV/5LIzFOIiPzHJf7E8/kvS4OIvUMeFYlxlRZ/tI2qQKoWWeJ3ALcwnyw/txxOPdTc9TPVZ6l1LLph+IBEj//0okQLL9DaL9REAEREAEREAEREAExikBCZBxeuM0bREQAREQAREQARG4TwRyECDJVAmsdhIglMA6ZVf3IkAyEyD9NUE37/nw7LPP2rZt22zz5s1eAunypcsuQeg5wcL+kiVLvMcEzbLpGYH8QDrksvXu40GigPQDr5CWQG4gYILwoIRU5veUgyKhQPpj37599u6773p/DeZGcuK+C5DycissKHSJwPlaW1r9nCQtCgryPW1B/w1kTJAYoXwX+yGMEA9ce3ghHUJvDo4LL/bLLP3F94zJeUOT+SCN6NvC9+0dHf41pDUYKx6LW3FJcZQESZp1dnX6ORifUlfMl/FCL5XMFI4nPzguSBQJkFwe+az3lQDJGpV2FAEREAEREAEREAERGJ8EJEDG533TrEVABERABERABETgfhHIRoBQ0ogSWJkChBJYmQKEHiAtnhLxv/2/twu6l7+itwclsGi4TVkmekqwSM7CPov2t27d8obY3333nV28eDGd/MhFOLCAz8I8siP0yOgr4UHyAwlSUVHh+7EIzyuUxEK8MIe9e/fae++9571IgmwYybsRJUAmOpu3334nLYcK8gtcItA3gybopDK4jokVFd7XgxJXtXfuWGNTkzNk3ogc9rtaVeXvTZw0yRM1vGCMjKAcFdzpKVJbW+vXxBzoD0JDc8ZB9NBLhL4d9AhBasCI8yMu+IwNUeQ/1961vPw8P577ynuMQU8SRArH8pX7y/suRfLz/ToYg3QQ96FHiqQPyKl8yYDN0ZUA6f/plAAZyX+5GksEREAEREAEREAERGAMEpAAGYM3RVMSAREQAREQAREQgQdIIFcBkrS4J0AQICdTCZAT3T1AzCwvL24FBYVeUonF+PBioRvxQX8PFrxZKGchnPeXLl3qC+PffPON7d+/38tNsXieTa8PzhP6RzAmLxbTebHwj+iYPn169Jo23ZMeU6ZO8c9YgGfxn8X4PPpj8IoqOHn6hNTHzp077dNPP3Uxk+sWkhPMj+8zeQSp058AYU7IiWvXrnmfFPjMmjnTZvCaMcPaWlvt1OnTLjKQPlzP7Nmzrbm5yQ4eOOj9PeA8d+48Z15SWuJpGnqZkLpBbiAl4If0QG6Q0uFnzokkYQzmwFzgyXj8TPN09iOxw3WcPn3ar2/lypW+D8IDcUOKh3lPnTLFZdaZs2f9Z9I/vCrKy/16Fi9e7Pcp9AXpj7MESK5PYM/9JUCGx09Hi4AIiIAIiIAIiIAIjHkCEiBj/hZpgiIgAiIgAiIgAiIwqgSGI0BIgHydKoEVEiDmKQrSBCz6kx4ILxbMWfQOaQsW1Fl0R3489dRTvjCOaDh06JAvvpNUyGZj8b5iYoXNmjnLF+Tnz5/vi/DTpk61SZWVLgZCyiOUwOIY5seCe7qHhffiTmVYEgk7f+GC/f3vf3cBsmfPHrt8+fI90+ndkyIzqRLSDIEH5+Ia4RFKQTEgc2KOW7f2TIAEAUIPki+//NIbwSNvFi1aZGvXrnU58be//tWqb950ITJz5kwXINXVN+xPn39uNbdrnMe6deu87BjsER/Hjh3zhA3Hw4pzM1c+53jmSF8WBMbkykqXRIghPuc8pD84nut59plnvBzWF1984TKFEmdPPPGEixTSJV9//bXvz3kY94cffnCBsmrVKps3d65VTJzoUmfJ0qX+LIT70Rt0qlW6RR3TB96UAOmfjwTIYE+PPhcBERABERABERABERjnBCRAxvkN1PRFQAREQAREQAREYIQJjJwAiXe0+gI2C9nLli71xW3+6p+FdEof0U+DRXIWwElCkPx4/PHHbfny5Z4cIMnwySef2IkTJ3w/9hloQ2AgUyj7NHfeXFuyeEk6YYIMIFHAoj0L+JR/Qij0LrHUu7QW6+vetLury9MLCJldu3Z5AgMBcc/CfKpnReg7EhqJ5+fnWWFhkZ+beVD+i3NVVVX5OMgB2LAFAUIJrHfeySiBVVDgDIIAQV4wv3nz59tzzz5njU2N9v777zu39evX2ezZczzJceXKFfv6H1+7AEFoIEBeeeUVnwvpGkp5kdiACZ+RjAlNz7l/JG8OHz7sHFatXGXTpk31klMumioqXATRFJ7t9ddec5nz+/ff9/tLE/snn3zSVq9e7YLlq6++8vuP5CJ9snv37nSze+479272rFm2YOFCfx76S4BIgIzMP3sJkJHhqFFEQAREQAREQAREQATGLIGoJvPIbeFPsLL4U6yRO6lGEgEREAEREAEREAERGDECIydA8hMdVlxUZEuXLrHt23fYggULfLH7dqqvR9XVq54GYGGcdAcL7yz6Bzlw6dIlXyCn7wbHDdb3g/4dlHZCnrDojkxhLIRD6OWRmfIYrL8ESDkngoZFfaQHgoH0B/IBaRH+V2+gFsQH50EoIAlKSqLeI5MnP+ZJFDgsW7bMkx80d6e8F9eKGBhIgDAe86FkFakYkhs/njhhFRUTXWi0tbfZh3/4g/cJ+clPfuIyAXbXrl6zm7duO2fExoIF8+3FF190+UOahfFIfTAvuAUBgphB+jA3JAjjvfD887ZgwUKLxWN+TzK58P1rr73msurDDz/0slkkPxAbjMv5mDe9SEiiZAqQzZs325o1q23hgoU2e84cmz5tmk0oL79HUPVO2GTz2CsB0j8lCZBsniDtIwIiIAIiIAIiIAIiMI4JSICM45unqYuACIiACIiACIjAfSAwcgKkINHhi/8s9u/Y8ZItWbzY/6Kfhf4LFy/6ojplkFopAdXe7gvvmzZt8gTEmTNnfPGddEJfSYvMC0c2kGagrBLHs9hOkoGfkSKMRxJjKIvnCAcW9hvq623/gQP27rvvurSgHwgL+JkCxOdRVuZ9LEgvID14j1dISyARkCDMrb6uzvbs3etiBckQGon3lwBBgLDBj1QHZan+9re/WWdHh23b9ox/tmfvHisrLbVf/PKXVlpaYrt37XYRUVxc4oxv377lQuiZZ6L9SbMgn5BGa9as6RYgnZ124cIF27lrlydO2Ac58fobr9uypctcgMAFCUQZq9/97ncudF599VUXI5999pkzopzVzFmzvBwXLJk314GcYsyQANmyZbOXylq6dJmnVCi1hbTye8YrtQ3lHkqASIDch1+UGlIEREAEREAEREAERGB8EBjJ9EfmFSsBMj7uv2YpAiIgAiIgAiIgAr0JjJwAyetqt6KCAu8TsXLVKv9aVFjo/SNIIuTn5VlJaamVFBe7IKicPNkTGzTjpscFaQEWzCmlNNBGemHe3Hm+eP/Kq694Pwx6Y1DuijJXoacHY+S6gM6iPZIGWfP9d9/Zu++9Z/v27fMyUyz4ZwoQn8e8ebZo8WJ7fNkylyBcJ6Kgd58PJEDd3bteeupKVZVfc0tzs2ezBxIgzIdSWTCBT0hazJ8334qKi+xuba03Ed++fbu1tbbZRx/90cefMX2GJZIJu3r1qnOhxwpiBsHEHElpuABZTwJkmqdekFQICgQIDJA2b7zxhpevgiPXhbSBB2KIaySJAm96pTQ1Nvp9555fvnLF+7iwz5Qpj9m6des9CcL4bNu2bbW1a5/w5ucIInrG8FykUzoZEiTXf7OZAuTQjVo7fKvOjtY02I3WDuuKxSyBY0km/V6mv6bv7MP9f9coAZLr06T9RUAEREAEREAEREAExhkBCZBxdsM0XREQAREQAREQARG4zwRGToDQAwTJwYI7QoIeIN1loUpswoQJXnqpctIkTyVMmz7dF7+RHh988IEdOHCgR2+M3hfO4jiJEqTJpo2bvLH3i9tf9PJKCBUW4kPZrCA+chIgyaQLCRb5KSX1zTff+LwQDwgBSj1lChB6nSxfscL7Xaxfv94mlJW5cEBuICx4UYYKCdDR3m4NjY3+GYmO5tR4AwkQhAXXg7Dg3JTO+uijj9I9UuBJeoIyYCtWrLDbt27bH//4R6u+We3SguOvVlVZPC/Py13BCJFDYoOkDBIFCTJ12lRLdHX53E6fOePpFMpkIXSee+45FyGBLaKEHi2cB6Hx0ksvuXSiTFgkNrZZXjxu33//vQuV5uYmL6W1ceMmlywkULgmeoXADYHEMxBKYMVTPVUyUyC5/gOQAOmfmARIrk+T9hcBERABERABERABERABERABERABERABERABERjHBEZOgMTaW/wv+Avy832xPb+gwBfOkRa8WChnUR4BMnfuXFu6bJmXQaJZ9+/f/7033kYWsFDe18bxlElatWqVvfnmz23rtq2evGCBPZS8yuwbkov8SB+XTNrNW7fs+LFjnlb4OKMpO+Igc5sydaqLBxbyuQ5Ke3399deeoCAtgSAIDd+9sXpnp78XGsGH8QZqgs68eLEvUuYf//iHywXKaCGaXn75ZS85Btcrl6/YP3b+wxMjlASjNBdJFkQM5+WePDZlin/PWDBDlCCjYAVf9kGEUG6L/fgc0cP9Q7iwL3Lky7996fPavmO7H7d3716/Nz/56U/9vBz/448n7Pz5816ujARKe3uHz5/rf/rpp33elEGbO2eOp2gYm/Mwr+FsQYBUNbbYweupBMid7gRIEoulBMhwEOtYERABERABERABERABERABERABERABERABERABERgPBIYvQOrP/GjJhhpLIkCS0Xj8d0hshIV13mdxnoX0RYsWucggyXG37q4nLWjyTdqht2gIFFlIZ5GcxfR/+7d/86/8zPth650AyfYOBNHAwjglpP75z396WoGeGzRAT3+eMSDnZhGf6yABQn8MmqafPHkyLX1YzOeauG4ESJAymaKm3xJYqQRIuEO3bt1yRiRlmB/X/dOf/jTqL1Jf7+kT+qggEUh2kLYhzUITevqCIEkQDQiII0cOW319g8sNRIqXJKusdDFF2gWBQQkr+pqEhvLhc1ItlMHiWrgHnI+UTNmECV4Si/3OnT2b7usCAyQR5/3uu++cRWhYP7lyss2eM9tFCyJLAiTbJ3Zo+ykBMjRuOkoEREAEREAEREAEREAEREAEREAEREAEREAERGBcEhgpAXLHrL05pT4AEZWrCs3AWWhn0Z/0AEKEkkzIAxbGKcv0ySefuDjoSzQErCys0zOCht6//vWvPXXhSZP8/GGTDykL5AsJDsQHAoQFe8RCprAIJws9QBAgmzdv9tJWCBBSD8wV0YN0INVCY3fEQu+NcQcTIH5MLOZNxEl0VFVV+RwpL0b/k4kVFXantjZdcgthQZkwBAnH3KmpcQHCGLxPe42qqqsubEh5MEeuhXsUmpdzzQgXGr/DBBHCNdFbBJFDgoSCYZSwQnCwP9exYuVKnw/HMdfLly+7AKIfDOeCDRxgU1FeYRUVFTZt+jSXOIzPM5NLcqevG+8JEDOralACpDcfCZBh/6rQACIgAiIgAiIgAiIgAiIgAiIgAiIgAiIgAiIgAuOHwP0TICzEk5Jg0Z2/+Gdh+8yZM74QzkI7vR/4jIXyzz//3D8baGMRfd0T6+z5F563N9980xt5p5tmDxN4714b9LigBBaJCkpC9bWxiM91rF61yp5//nlPOPz5z3/265k7b54v6CMXEAk0H0f+IBMyJc/AAqQwJV6SLi9CkgS5QDqDXhuUkOIc9Q0NzhUZEYQK7zMnEhtcA+eir0deXtzTHw0N9VZXV+8MERH0BeFzxuAYT4/cvu1jIFPKJ5T7Pmx8RpN1juN49kdEkeLgvnOdyBfmiTDheL6GZvLMpSC/wPdFvnBc2YSydCmz4dxOCZD+6UmADOfJ0rEiIAIiIAIiIAIiIAIiIAIiIAIiIAIiIAIiIALjjMBICZB7S2AhPyhtRHkoBAEL84cOHvS0AvKAxW8W6UkThFJTA8GbN3eeN9lGgNB8mzJaw00LZJ6PhX4W7Sn/9D//8z/e14K0BeWl+tpY1GfhnhTGa6++6iWgOLazo8MeX77cExVB+vzpT3/y5uGhFFYYLxsBQtKCcUJKJfQSoZUFCZhYPO5yAenAfggMZEQ8FveURtif40mNsA/v8eKa2bgPvMLnvM+LXiYcRzIDYVFQWOD78xnvc54wHufNbEafPm8i4cezf3tHh4scNubn4xYU+HF5+VH6I1xrJvNc7nOfAqS20W60tFsXHNUDZJz9jtJ0RUAEREAEREAEREAEREAEREAEREAEREAEREAERGBIBIYvQOpSPUCsVw8QEhuUqXr22WftJz/5iUsPBMHN6pu+6N2V6PJySKdOnbKvvvrKLly4MOAVLFy40HZs32EvvPCCjzlv/rwhXXF/ByEnKGNFf43//u//9q+UieL9vraQcOEa6cUxbeo0O3/+nF8bpb1oko6UoGH57373O9u/f79fL0mNsA0oQAqjBEjmK/RHCaLAhQfSIB7vIQ6SCdRHdCyb7x994y//3iydSEnvw+ep/TOvOfWuv5U5LuP3TuEEUdNjzIx5pE7QJ9PeJdCC+Ahfw/WHpvd9DSIB0v8/CyVARvRXhgYTAREQAREQAREQAREQAREQAREQAREQAREQAREY2wRGWIB4+3Ojl7iXh3ryySftueeeszfeeMNLQlFSKirflGctrS3+/fHjx7MSIPT/oMn2C8+/YFu2bvGG3SO5UcaJMlV79uxxAUKj796JjXA+FuQRIFzTunXr7Gc/+5nNnDHTrlRd8TTDypUrPQFCCoIG4b/97W99PMpXkarIbIbebw+QlABh0Z/UBKkL5Ak/h5RHYUFBlPZI9c7wcZEmyA2O6ey0ZJL98/wYFwe8UvKDMRkb8cBnJDJCI3LESs/eJ8gThk9Gx1DOK6PZfWZKhc/5OYwVhEu/9ysW8+sKc8mUJyHVwufwZEMyMXZfW98CpMFutHQoAbLu93vDv/iR/LejsURABERABERABERABERABERABERABERABERABERgDBK4fwJk2rRpRoPwp556yrZv3+79Imh0Tv8I5AGr583NUQLkb19+6Q2yB9ooeUXpKxIglMKiAfdIbvSnYA47d+70ElgkNzIX5DPPxaI8JbAo8/XE2ifs9ddft0mVk1zw8NmKFSv8Mxbtee/DDz/0PiAkQJAO2QgQRAqyIZTmQsbwYk7IilA6qrioyIqKi9PlqIJsaO9ot+amZuvs6rKC/HzLp8xVYWHUaNzMZQpCBqlAPxH/PLyQKvF4DwHic06Vz2pLzQOZwnihdFZXJ9IlEjUcH8qcuRHrI1nigiWVOmEeQThxbNjC+Fw3/JgHaSL4hC2zRJYESP//KpQAGcnfGBpLBERABERABERABERABERABERABERABERABERgjBMYYQGSWuhm1PLycps9e7YtW7bMNm7c6Avihw8f9obZpENISJCgoM/GF198YWfPnu2XFQvcCI9nnnnGBciOHTuMkljD3jLmS/qDtAYC5JNPPnFZ0zMB0fNsLMJT5otyV88//4J1dXXaX//6Vy+jhQChPwiL91evXvVyWpcuXXJ5Eco4MdpAJbDCAj99SWhGjqxAEGQmQBAWZWVl3rwcIZMuR5VMWnNLlLBBRjAWSZOy0lKXIGzch+rqak+k8D6yApHCvuleHomE75tOjsRiPgeuETFD+gQBU1pW5uduaWnxPiqICuY25bEpPi4pFLYgUUJaJDNFwrh3a2utrb3dx4UNUoRxaJTO9zSY51i4wz+zFFiQIBIg/f+rkAAZ9m8MDSACIiACIiACIiACIiACIiACIiACIiACIiACIjB+CNw/AcIiOhJk+vTpLitYuD99+rQvZM+fP9+bmCNHWNz/7LPP/LP+hAOL20gTyk1RUoueG48//niUZkglCHJlHs4VelbQgwT5sWvXLn8hLAbaWJSnDBflrp56+mmrr6uzDz74wIUHsga5w0I+TdRJltBPpPeWjQBBfFy/ft3HgR3Xy7hs/IzYQLaQsPGm6KmUBoLj1q1bLizYn88mlJX5V35ubGqya9euWUd7ux9LE3fGIs0REhjcMxhzDCKC95EcjIs44T0EB/eZziKc019Njf4ZfVH4nHl6v5B4VBYrCA7kTCiXxXguVhAgBQV+TBApPEPshyxjHMSanzMW8/Mw79CQXQJEAiTX3wXaXwREQAREQAREQAREQAREQAREQAREQAREQARE4KEkMMICJNUDhGYRoU8Fi+ekFNhYzOfnOXPmeEqC8lgsev/hD3+wEydOpBt+90bNQjdCYcGCBZ4C+Zd/+RdvsB4W83uLk8GkSGazbRbWWYjn/B999JH3AKFsFYv8A22kLpYsWeLXwVwoocV1kGQhjRHKQkUlrKLm56nASVYlsMLxMENUIANY5A+lrxiPhAeSYtKkSVY5qdIqJ1e6YEBCIEwoN0YiA5lATw9EQUlpqd8P3vPju7pcgJDi4HPYIE0ooUUzdd7jWjmG8zMeaRlEiCdAioutfEK5o+K8zJPP8vLzPLmRn5cfle5KdHnvl8KiQufDvBvq6z3xwf3yHiCIEjO/BsYg8cE55tHvJRZzAcK8pzz2WDp1wlgIIObn8ockiplVNbTYweu1dvhWnR2tVQ8Q7o8SIA/lL3FdlAiIgAiIgAiIgAiIgAiIgAiIgAiIgAiIgAiIQN8ERk6AxNpbvJ2Di4+8qDE3W2i+Hf5SH5ERSmPRJB1x8N5773nPjdCUuy8BwkI3ZbM2bdpkv/nNb1ye8DPvBwESxEe2AiQs9iMK9u/fb+///n377vvvPHHBYv5AG6mENWvWeAksep0gKiiBRU8TFwjt7T2uhzJQLN53dSXSZbAGSoBkChBSJYwPS94PqQpSJTArLCh02TBz1kwXBndqaqyuvt6aGhutta3NxQL9OhBGHM8L8YPMYEMeBJmUSCY83RHSH2WlUYmtIEAQHPBhPnBmLMpRBQHS2hLJk/AZc2YsZAr/4TzMlc8RIMyhvaPD72E+6ZBUHxLeR/xwPQsXLPBrv3zlijNEeDAO8+T+z5o1K5It+fnWRUpFAqTPR1cCRP//gAiIgAiIgAiIgAiIgAiIgAiIgAiIgAiIgAiIwCNEYAQFSEeLpwyKCqOeECxQ85f8IbHAAvX0GTO8lBUJkDmzZ7sIodTUu+++awcOHPBFdcRBXwIklFui5BQlsLZu3ZrutcH+afkR/TDgPUwnQJLmpakof/XNN9/Yh3/80EUMi/x9zSNzUMpfMQckDgKEMTmWclf01iBdQboFGcJnjEcSpKWltYcYIUEBmy1bttg777xjmzdv9vJOQYCQ5ECAMB5jcWUs+jtfFvxTzcERFZQWy8/PsxvV1VZ3966nK4idFBbSKD3qA4KMYMxwfSGpE1IY8bxIlJSWlLrYCOeCf0iXMB+kEfKF9zIFSEc7RajMEx/ICqQEn7NfKJtFg3iuj30bGhv82hjLEyqplAr7kgDhvJRQY34XL150lpQYY9zQE4RnCrHmCZb8fAmQfp5+CZBH6Fe7LlUEREAEREAEREAEREAEREAEREAEREAEREAERGDkBEi8s80K8vNtcmVl1ANj8uTufhLJpBWXlHiSYFJlpVVOmuR/xc9f7vNX/p9++qkLEBa0kQ99CRAWwFlERzw8/fTTLgy2bdvmvURKSkusML/AxYerjywESGdHpwuFy5cv2779++zbb761f+z8hwuM3s3K+5rP4sWL7eWXX/YUyLRp09I9KrgGpAoyhzJOCAcW+7muK1eu+DUiRljgZ8tFgDAewgJBEuQE41TfqLbCwgJbuGiRpygQFJyD68jPjxqlIzKKS4pdfDCHUMIq9FFhnkgIhAMlsZAySAXSJt4EPcU/lOQK44dG7FwLqZmQHqGXmByZmAAAIABJREFUR3NzixUUFqQTG5ybcUKJMI5pamyy6ptRM3be58W1MRfKkCFjKH3GccgyvnLPPRFy+bJfI03RmSvHWkGBBIgEiH61i4AIiIAIiIAIiIAIiIAIiIAIiIAIiIAIiIAIiMDICZCCRIcvliMGnnv2WVu0eLEv7re3tXmjc0oyseiOdOBFCoDeGSxgf//993bs2DE7d+5cn83CI6cR8xeL/yx4r1+/3t544w17csOTLlIqyis8geISpJcAySyRFdIfLNbfrL5ph48cti+++MJLYJEwINmQ2SOkL/mBNFi+fLn9/Oc/9zQL10eKgWMRCWERn4V8FuYp1UVZqr3ffOPXiQhBIAwkQEjSYHOCcCC1wQbjUJIqLx73cS5cuOjOh6QEpceqrlzxlAdvUh4rEiAl0f3o6PC5UmIKTogEricIEJIVQYBwHpcKKf7sF0pgcS+RE8wnJECYq/cBaWz08REg7DN9xvT0PqRC+Izzca72tna7U3snnQDhfKFHCVwzBQjcmAPPGPPmfjEeAoo+KN5rRgKk319rSoDoN74IiIAIiIAIiIAIiIAIiIAIiIAIiIAIiIAIiMAjRGDkBciyZcvspZde8kVqFqvp88DCdfXNm3a3ttbu1tX5oj2L6/TzYOGaBXmahyMhSIT0bmqeeUNYNGdRnPGff+F527hho8sIJAgL8aGXBQvkYQtCg0V3kgahkfeZ02ds/4H9tnPnTjt9+rQv3g9W+ir0vKDsFQKGRXfmTRoBKUAigmtD8CA+KM80b+48lyO7du+yw4cPp0VLNgIE4UBJLW8snpfn52NsSkVxXaRNSK0gNmZMn+69Pm6R8GhtTZcgKywo8BRKQWGhi4fQowT5xAZTNn4OfUYQEYgQBAfXxD68QnNyEhouK0rLrGxC1OQefkgQ5EtzU5OzpkwXaZKQ+uC4UIKL63Eh0tRkCVJClL8qKfF9Q5N29oEh80KIcB2U+uJnnivGg4c3clcCZMDfXRIgj9Cvdl2qCIiACIiACIiACIiACIiACIiACIiACIiACIjAyAmQvFQJrFmzZ9u6det8UZrFcpqcX0v1jGCRPjQH53MkAuWMWOC+ceOGJzHOnDnjC/F9SRDKW3lqIS/PF9VJXzz++OOeBqE3CAkISmuFRfsgQVj0Z0GdBXnmw8L5yR9P2r59++zHH3+0S5cvuUhgH/YdaOO8lPjifJTiYkyanyNQQlkrFulZjC8vn2DTp89wWcM10SCdMk4IjVDqa7ASWMgK5uYyIS/PJQEpGEQP/T2QCVVVV62pqdEbiLNRfor0B/vAi5+5Lr5HgiBRSMvQID0kMRgbXsyTc4b3S0tKXFLR1wURwv1zVh2d6b4i8GbjOOQS953kD2N18urs9LGZO1+RFuGVSN1rRAmfBwnC59wrjkVseVqkvd25kgDiWijlxecTKyqsLCW/1AOk/6dXAkS/8UVABERABERABERABERABERABERABERABERABB4hAiMnQGIdrZYXi0ViYu5clxAkAkh7kPBgoZqFd+QAG/vRzwOBQSNxkgOfffqpHTl61Bf1g0zIvBmZrc3DgjmL4StWrPBxSJ8gUxibhfTMZAOL88wH+UBiAhlBOaqryIPmJl+QH2gL5aJImjBfzolwYZH+b3/7m4/JPizScy2hQfikSRNt9uw5Phd6WtyhP0jG9Q0mQBgHWQI/FxgFBc42XBuyAb7sE8QRkoF+LIVFRS6S2Kezo8O420gR+HB8W2urdSUSLlb4OSQyGKutrd2PLS4u8jJeZaWlPZquc66C/AKfD30+6L7S3tGeFhthLvBgPIRK73sS+oXQt4RxQkqFr1wvz0FopM41BYmCkIFFPX1OKDlWUmJFxcU+Rlc8rh4g/TzIEiCP0K92XaoIiIAIiIAIiIAIiIAIiIAIiIAIiIAIiIAIiMAICpD2Fm9A7gv0LJanyhuxgM9CNyWKSHtMrpzsvS1Y5EaIIBFoaE5K4csvv/RyUufOn++zF0hagKR6V4QFcRIRJEqQH/SD4HtSA8zFExAdHS4/kBVICNIm3pekrs7lwGBNz3lOuB7Go9zW66+/7l+RCYxHWSvGZh4s2p88edLPgXRhC43E29rbXZAgIxACkWAodiEBg3feecc2b97s48CHuYf0SkimhJ4dId3C3H3MjPSKy4JUUoZz8FlI1LgcSXFJCxP6pqQanUe9QEISJunXHcqKMZ/M8UJz9HgsKjeWSEbXlPniHPDnvZAyCeNkChv6mZDsCWOyfziOsUMPmHAfwn1lvyBveK8zFpMAkQDRr3YREAEREAEREAEREAEREAEREAEREAEREAEREAERGDkBYgiQZDReGDWTL+WqtmzeYgsWLvAyRix0s3DPYj9ihIVsyl8dO3rU9u3fn+7vkFmSKlOAhEV0P18y6Yv0oXm3l2wqLfWFfrbQeBvhQS8OvvaVMBnoeUDWUF5r9erVtmPHDi+/Rbkn0g28mA/S5fr1a7Zz5y5PmFAqKkiQsIjv3coDpywESBAXvRuzByGQOefMZu/h/b7eC8zSUiXVPD4ck0hwB6O7iEgJciRzLunrSd3wZGr/UKaM68zsvRL2z2xQn5YyCBTvXx/d4d7lz3r/nLmfH5HR+L7TzAXIlYYWO3i91g7fqrOjtQ12o6XDuphTin/Mkv68+nz9v32gh/pXghIgD/Xt1cWJgAiIgAiIgAiIgAiIgAiIgAiIgAiIgAiIgAj0JDDCAiS1CJ5a3+9xKkpUvfnmm7Zx40abPXu2pwHo4UASg/QEi9yUWrp+/bp99dVX3pujP1HhC+CsVWeYFoQKSQAvyZRq2p25UB6SCKEHyWC9Pno/KaRL6DVC8oMm3AgXSk8hRniPhudszPujj/5o+/cf8HSIy5EwWGqhPlMk9JcAYfzewiFTgoSSXAydKTky98lMffTVFD40QQ+SI0wzPV5G8oKLCPe1P6kSdojuTyRAes+vB1f/PLqXLiH68g8kSvr7ZxsmlBInHI4AaY3F0gLkUB8CBPnBXMmt9FQfkQ7pLVwelt8aEiAPy53UdYiACIiACIiACIiACIiACIiACIiACIiACIiACGRBYOQFiHsJ1pd7nR0B8rOf/cyeffZZT1EgK86ePWsnTpywQ4cO+d5r16zx4ygpRRkp+mogGXo3Re9LgGQutGdx4VnvEkp1LVmyxLZu3epltkh+UFKLNAl9TF599VX/SvmrgwcP2gcfvO8pFube0hyVBvOUQuprrgKEw0Kpq9A8HIGEfEH2ZC7Yh5JZoSRWKBMWeoYETqEpPPsHYcSYmRyjlIlPuptXhpAIgql3cqO/JEc6/dErKZROYPQXwOgvWTQMAeKqI50Aia4xzMMlUtZPyPjZUQJk/NwrzVQEREAEREAEREAEREAEREAEREAEREAEREAERGDYBO6TAEktmGcuzJP6eOqpp2zbtm32/PPPe4+Lffv2+euHH37wXhcbNmxwkUDPjKtXr9rOnTtdkngT707+tj/aMssoZYNgOH/RTypl8eLFtnLlSm9+joj47rvvrKqqysUDzdDfeustL4l1peqK9zD5/PPPXexEzcej5uV9bRw/UAIk8xhKaSFYSMXwlYQIrCj7hXEKyY/2jg4XNJT4Iu0CZ66B82SKCeaGwOF6ECl8zr4Ik8yER3QM4997BdkKkFzv12D39J6SWNFTwSytK5UAqWposQPXa62/BEhPARLUR88SXA+bBJEAGezJ0uciIAIiIAIiIAIiIAIiIAIiIAIiIAIiIAIiIAIPEYHREyD05ViwYIGtXbvWUyAstpOWOHLkiB07dsxLYlFi6oknnrA1a9a4PECA8Nm1a9d8sZ70Awv2uS6o5ypAGB/BQH+SefPm+ZyWLVvmwoHm5p9++qmdPn3aZQHJEBIglMC6fPmyl8Dat3+fCxJPriSSwxYgzJ9SWpTUIlVCbxEkEWKGhu+UsKJvR0dHuzU3t1hDY0NaGiE26F1Cf5KQAkEmBQGCeOIzrjeUyeJ8MAjN0tMN1nk/VWoss6H5YAmQXO/XYP/A7hUgKXFhSS+B1RaLmQRIH8Jq3e/3PmxSZ7BnRZ+LgAiIgAiIgAiIgAiIgAiIgAiIgAiIgAiIgAg8sgRGT4CwmE7SYPr06S4N+JmUR3V1tfcBYRF+1apV3iMEQUKygRJYx48ft++//96TIKGp+FAX1Adqph0eAcZmcR+hgfSgXBdihnkjMyjN9fEnH7voQMgwz4ULF7pAuF1z2+7U3PF5Nrc0R0mKjBXnvkpDZdsDhNQHvBAgyBAECHLmscmTXSYhKRoaGqy+vsHqG+rTTd5pBo8AmThxoh/DRpqEFwkRpAf7sJEc4T3EDfeHe8Ln4f2kl8sq9PeZN/vE8+L3NC/vT4iM1D8zCZChkVQCZGjcdJQIiIAIiIAIiIAIiIAIiIAIiIAIiIAIiIAIiMC4JDB6AiTgYRGekkxIBhbyWbjnewQD5aRoKI54YMGelAJN0U+dOuUy5MqVK94wnffDQn0u6Y7+BAhzYw4s6JeWlVnlpEle0op50PB82rRpLg8oZ8UcEDKnTp/yJu6UmkIGhJQGUqS/bSgChHFhRAKGVImXrUp0WXFRsac/SKkgXxJdXdbQ2GhNvBAZzCOZ9M9gGV7MDZmCAGFsrtuPTyRcdDB/pAdShevife5TR3u7pz8KYVRa5jLLe5AUFkiAjJN/+xIg4+RGaZoiIAIiIAIiIAIiIAIiIAIiIAIiIAIiIAIiIAIjQeD+CpAww0zxwII7i+vIABb2WUSnPwjlnEiAkEagzBSCg89IWCBMmhqb7OSpqDE6IgAR0trSYh2d3T02+mu+3ZtU5nw4hgV/BAfnoswVqY+5c+b4z80tLXbhwnmfz9Sp0yMR0tnhc6B/CV9D43GSE3yfyzZYDxAYcW6ul3O1tLY4o4L8qPl5EBhcA/syB15waW9r830ofUVqgyQIG6W0kBpsHMfnofwV9wapws8hKYJwCv1K8vPyvB9ISJaUlpVKgORywx/gvhIgDxC+Ti0CIiACIiACIiACIiACIiACIiACIiACIiACIjDaBEZfgAThQOqARfQZM2Z40gIJQp8QmnzTF4SUAuKDBAZ9Q8onTPCF+6vXrtmlixft+o0bXmqKsk8s0If+ICzUBwnRV+KD8/Ni0Z/F/tKSEpcDEydN8rJX8xcssNUrV/p7NXfuuHChsXljY6PNmjXLZs+eY3PnzvHkB+W5Ll686CW8mEdIpXAXs02mDCZAOA8sECCUC0NukObgGjgn14qUgWfUlyMvJZc60lyYS0iCMDeOQ25wbOj3EXggP0iWsFFui32ZQ148bmUTJrh4YQ4lpSWejEFSqQfIaP+7Hdr5JECGxk1HiYAIiIAIiIAIiIAIiIAIiIAIiIAIiIAIiIAIjEsCoy9AQmKBRXaaoi9atMjTHyzG018D4UDTc6QGcgAxggBZtnSppzPyCwpchJASqbpyxVMRVVevRomQVF8LxgqL+5m3JfT3CP0tEB4zZ8zwXhozZ83yhMTkyZM9+UF5q71793oTdspeUR4qPZ81a2zGzJkuUZAfiJBLly75HNgvCJBsJEh/AiSkZBAvlAFDRvA9G5ICCYEA4jqZL8KmtKTU+dB4BCEUxBDXHcQQyQ5kCBu82I8xCvLzvfwXcgUuvFd944YLKcQO18p5i0tKXLQgXdiXsSRAxsc/fgmQ8XGfNEsREAEREAEREAEREAEREAEREAEREAEREAEREIERITD6AoSFc+QHjcNpLo7gYHGdBt/ffPONXbhwwRfcEQDICKTH8scfj3pxTJ/ufTpIRJBMaGxo8J4YyIG7dXXpNAjHUw4qsxwVC/+h/BbJE6QBC/2TKys9eUK6gcV85keqAemwZ88eFyBIFs6HROCYFcuXe6+S5StWeKkoGrTTpwSBgzgJpbCGK0A4HgGBgOGaORfXzxy5Rq4bgcH18F5JcYnl5ed543X6hMAAOcExpDgQJqHfCu+FdAc1rbwUVqrxOcmbmFmPhA2fTygv93MhbfgKpyBqgvTh64Nsgt5lZm2xmF1paLED12vt0K06O1rbYDdaOqwLEUQCyJJ+fbFk6qvxns88La/8ekbk39jYGUQCZOzcC81EBERABERABERABERABERABERABERABERABETgvhMYHQESLoMFfeTHsseX2ZPrn7RnnnnGF+S/++47O3z4sAsEUg4kCxAeCJKlS5bajJkzfAH/1KmTLiaampp9AR45MmP6dC+VZbGYywIW9elvwf4IAM7pi/t5UckrFu0nTpqYXrznfKQ3SJ2QLEEMIGeQMqRMSKQcPXrUy0+xIUlIQiBAdmzfbgsXLfL3kSB/+ctf/Bra2lpT5x78BvaXAGEeiBSuCTnEtTw2ebKLGuZGegMBwrVmJl6CdAlJmyAqSIMgUnh/0cJFLjFq7tQ4Jxqbcy6apyMvuL4gNtpaW10uedmrkpK0+CBxEhqwD36VI7vHPaXNUuKCL50IEDMJkD6QS4CM7HOo0URABERABERABERABERABERABERABERABERABMY0gQcjQJYuW2rrnlhnW7ZusbbWNvviiy/s0KFDLhlYgJ85c6Y98cQT9vJLL9vKVSutctIkL3OFYEBGUGqKxXdKY61cudJ7iLBgjxwhEcKiPuOwYI/8SPcHSSStqLjIBQvH83lm0gPRgFxYunSpzZ41y5MhLP4jZ0IZLEQC48+ZM8defPFFFyGMx+fdAqTNurqQL4Pf/IEECNIDQUOZLa5n2tSpLkD4PvQGQYCQBgkvRAUbAgXZwwtZgTDh+uKxuJf8KiwqdFadHR1WWFTkggXZwlckD/PiFSQMDGETEjJhbM4z2psEyNCIS4AMjZuOEgEREAEREAEREAEREAEREAEREAEREAEREAERGJcERkeAZC5Ys6hOYgOBgDxggR2pQZkpFvNZfKfZ+MaNG+3NN9+0J9audcFw+fJl+9Pnn9s///lPO336tNNesmSJj7F69Wr/+cSJEy5HkCGUqqK3CAv2tXdqPS1xu+Z2umQUn5MgoWTVn//8Zz+W/h2cf/r06bZyxQrbum2bixLKctHsnBdJEY5hP8anEbifo7bWfvzxx3QJrGzKXzHngQRIoisR9fJobXHpQZoD4cD3cOMzhAXf8zU0YQ+9TuAQXqRE4Etdp9KyUk+CsD/zzM/Ls65EIp2aYV7IjsxeISFNEyQI4zIXBNNobxIgQyMuATI0bjpKBERABERABERABERABERABERABERABERABERgXBIYfQHCwjuL6PTgQDSwmE2pKUpXsciOEKBMFlJjx44d/nXqlCmeDvnqq6/s+x9+cNHAcY8//rhLCMpltTQ328FDh1xEkNzg/aeeesrPc+3qNbt46aKXqSL1wOI9kmXdunXeW+Ozzz7zMREKLPpTamrDhg32q7fe8nJYjIkEOXjwoIuSc+fOuSzhPEgJrimUpApN0LN9HPptgl5QmG5cnkgmXHpwHr6GpuZBBIQG55l9T0LPE47h+7APX8MYYY6hZwciJfQv4T3uE1+RJ+EzfoZf5lyyvdaR2k8CZGgkJUCGxk1HiYAIiIAIiIAIiIAIiIAIiIAIiIAIiIAIiIAIjEsCoytAwsJ7WFxn8Z/FbORBZr8OJMTUqVO9FNWiRYtcQrDP4UOHPP1BOSzKOm3atMmbqDMGguTokSPW2NRkM2bMcHFCiSoaqdPjA8Gxf/9+L3mFEGDcF154wRf3v/zyy3T/EVINpDqefuop+9d//VdbvWaN39nLly7Zrt27vV8JIoR+IfTOyEtJAgQBZalCCapsH4f+BEhRYZEl+U8yemWyyxQfnCcIkcym75n7s08YJ1N6BPER3utvH8bNnAf8ekuUbK93JPaTABkaRQmQoXHTUSIgAiIgAiIgAiIgAiIgAiIgAiIgAiIgAiIgAuOSwOgLkLAYPxguxAAJC2QEparY6LNB+SlSHPQJ2b59u6dFKJ9FQgM5wsI8ZbEooYUA4XN6X1Bm6+9//7unQJApCxYssNdee83LV33//fd26tSpqAeJmSdTNm7aZG+99ZatWLHC37uIANm1y3744Qc7fvy43bp508/l15MSDINdU1+f9ytAiorSu4cF//T5ejUX6f1+X2KjN/dMgdF7/N7zvEc4pK57KNc7EsdIgAyNogTI0LjpKBEQAREQAREQAREQAREQAREQAREQAREQAREQgXFJIDsBkkzGLJ40y0smLd7earGmOqs/d9Ku7v2H1Z350ZINNWbtLRazpMuC6L+7t/76YfS3oM+RlFgijUEahDJTbJSXImVBqSr6f7z5s59ZeUWFJzsQGIgOensgRrZt2+ZlrEiAUF7ryJEj9sknn/i+lNxCcrzyyiv++fnz512MnDlzxuXI9GnTPEHCOKRJ6Cty7vx527dvn5e/op8I+/Wef7Z9PzLZZCNARurRypxfD0kShMoDFhvZXqcESLakeu4nATI0bjpKBERABERABERABERABERABERABERABERABERgXBLIQYAgJRAgba1mTXet4dwpFyD1vQQIGHoLEKOMUy8+rkhCgqJXomEglPSfKCsrszWr19jPf/6ml7P6/PPP7eixY54MQWw899xzngBZuWKlVVZOspaWVjt58kf7yxdfeBmtG9XVXmJr+4svejP21rY2b3D+3T//abdu37aJFRWeOlm1apWX2rp9+7ZVVV218+fP2e3bNdbR2eGls+IZ8/fr6+M6B3ssggDZumWLvfPOO7Z582ZvvF6YkQAZbIxhfz6eBEiS56vn0xQLwi1m1mlmbaSFGlrswPVaO3Srzo7WNtiNlg7risUsSQ+V1BMao7QYj6H/xx9I/+90ibFhgx1bA8Se+P3eHuR6esqxNVnNRgREQAREQAREQAREQAREQAREQAREQAREQAREQASGRyBLAcICsSdAEi5ASIA0eAJkZ0qA3DFra/aF5Yx15B5T6y1AopXmaJfw2WDrsexXWVlpixYusg0bnrSXXnrJm5j/v//7f3uyg2TIhLIy7wuyYMFC7yFSMaHcmpob7UpVladArl275ukNmqAjHShxRcrj6rVr9umnn3oZLc5D8gQRQiPwtvZ2a21u8f4i7e1tlkh40at7BEiuCRBG8VJfEyfalgEESK7jZvtMpFMgwxUgfd7cbGcxhP16C7Pw4MRiLkBaMwTI4QEFSKQ8ggQJM3lkBAgXPNg/uiHcHh0yKgSG+69Od35UbpNOIgIiIAIiIAIiIAIiIAIiIAIiIAIiIAIi8AAJZCNAUomOZDJVAqslEiBnT7sAafAESK3F0gIkaclsl9b8r/mz39iX8lRr16yxDU9usM1bNntPkP/7v/7LBUgimbT8vDyXCpWTKm3WzFlWXFJsLS3NVnv3rt24ft0aGxs9eYIA2bRxo61Zs8YeX7bMbt66ZR9++KEdOXrUmltaXKZkrg9nJgRYNPZF814JFm8Unv3l+L7FRZEA2bo1SoA8fU8ChCboOQyaw67pilc9DFQONy9tDHI46Ujs2mecKFrM77SYC5DLjSRA7hgC5NidRqtuabeuWNwSPRIg3fIj86oj3rndy5G4rPs9RmxtPwmQbG/5/Z6gxh+MQOaTP9zfCpl3XU/AYOT1uQiIgAiIgAiIgAiIgAiIgAiIgAiIgAiIwHgkMLgAibIOUXmneLLL8tpbLZ4WILut4exJS9b3FCC5aI1sV/HCfkGArFm92latXuUlqz54/wMvgdXR2enli+gfUlhQ6PKD77u6uqyDFEdrq3V2khEwT32sX7fOVq5YYYuXLLE7tXfsiy++sOMnfvSeIaQ+Qjqg950N8gOB4HxS/5XttUTL69EWBMiWlAChBNYESmAVFnb/dT4nyGXwbB7F6CKiPXNNgKQEQTanGd19ogRISyxmlxub7cCNGjtyMwgQSmAFARKVvCLV1HcCJLpD9yIf6ZswynQkQEYX+Mifre9f2EM/Tzo7NfQhdKQIiIAIiIAIiIAIiIAIiIAIiIAIiIAIiIAIjFkC2QmQhC8FJyyeTFheW4vleQmsM3Z17y5rOHMqJUBaLB7pgJz/ej6XZWUvgbVokc2fN8/7d9TV1dm3335rly5dcgHSlUj0W9UnrPZxPsZZvGiRzZs3z2bOmmlNjU124OBBu3z5spe6IgHSe3WQ43q81zsBkuN9jhIgRVEJrHsESFHqZCn5kQukbOaRaXdySoDcBxmTzXyz3Ie7hgC50thsB2/ctsM36+y4J0A6rTMeN56O0PMDARJP9QCJhh+oB0haBWY5k7G3mxIgY++e5DgjCZAcgWl3ERABERABERABERABERABERABERABERCBR5pANgIkaV2sFCM/PAHSYnmN9dZwjhJYu6zh7CmzOhIgrWkBkstafS77cqsKUk3QS0tLrbikxDo7OqympsZamps9/eF/t9/PoCxvh2XsnuMUW1dnl92trbXm5mbr7OryJuf9JUBG4pEJ8+gpQN72JugTyiussKiw+zT3rQZW6hRpXtlWwsn1ro0EsezGcAFiMatqbLGDngC56wLkRmuHdcTzUgIkSn/EU83PU3mQ9AkC7u6r7BZ72c1ibO4lATI270sOs5IAyQGWdhUBERABERABERABERABERABERABERABEXjkCWQnQBKsFltKgLS1WLyx3hrPnXIBUp8SIJYWILlXa+oRQBjgnvSebeZxmRWdBioXlfl3/L2X8Xsv/9PjI50auQ8SgvMXFacSIBlN0L0EVg8BApT7IB0yIzE5d8O+D/MZgX+P3QKk1Q5dr7Gjt0iANNiN1nbriMetC+2RkfzozoNw8v4SIBIgI3BrNMTwCUiADJ+hRhABERABERABERABERABERABERABERABEXh0CGQnQJKxpMUsYfnJhMXbWizWmGqC/s1OFyD0ADHeTw2XTHfXHmGSKQmRHj/1c2hG3mM9PwuR0t1dvEeLc0+RuPzIuA7SJekt/e3wJEAkQIqtghJYW7baf/50rUR5AAAgAElEQVTnO6kEyAQrKizspTyGd67B70S26Y8w0v2ez+Az7msPFyDJKAFy+HqtHbtVZydq6lyAtCNAuK/JmKc/4slUMSy/9O7rD/daCZCh3QMddd8ISIDcN7QaWAREQAREQAREQAREQAREQAREQAREQARE4CEkMLgAiS46aXRPyKcPSFurxRrrrf7iObv2w7dWf+GsJRvuWpL3fd8Y+uA+seqdFYl+7s5phNlme/qe43ULFK4g5k3CvdF5pvDoUWFrmBIgaVZYVGTlFRW2cdMm+7/+z//DNm7caBMmlFphQcH9yHxkC2bc7tfpJbDMrjW22fHqu3bidp2dvlNn1W0kQGKWiJEAicRHPJkqgtXrcZUAGbe3/2GfuATIw36HdX0iIAIiIAIiIAIiIAIiIAIiIAIiIAIiIAIjSWBwARL1wUhaXjJpBSRAOtrNmpus8VqVXT9+1BquXrZEY4NZR1tqYqFzxv2SICN5/YOM1dclDNN5dJ8x6T1LCvILrLS0zNauWW2/+MWbtnbNKistLbb8/PxRvNCH51QIkFYzu9ncZqdu1du5O/V2sb7BahAgeTFLxuJp8REJELOkBMjD8wA83FciAfJw319dnQiIgAiIgAiIgAiIgAiIgAiIgAiIgAiIwMgSGFyAcL54MhIg/urqtFh7m7XcqbHaK5etpea2JVtbLNnZ0T21WHxkp/kwjkbDdnjm5Xm5q/nz59mWzU/ZgvnzrKiwwN8fMdfyMPLr55q6zKzdYna3rdOu1jfb9cZmq25usYbOTuuKI0AogRWPGqCnEiCUeMvclAB5hB6Y8XWpEiDj635ptiIgAiIgAiIgAiIgAiIgAiIgAiIgAiIgAg+WwMACJMyN9eFYMmkxEiAuQhKWbG+3joZGS1D6qqvTLJlIX0rP3gkP9grH5tkjQiy0ezGmeNwmlJXa1ClTbMKEMovH4z36j8iEZHcXoZqwmPf5aEuaNXcmUq8ua08mLIGXS/UA8S4gqVJYSoBkx1d7PXACEiAP/BZoAiIgAiIgAiIgAiIgAiIgAiIgAiIgAiIgAuOIQHYChAV43xMBYmb5lBEiGdKVsFiCJeee49BEPNqUYejvYXBG/v+irzRcR3zEMxuvh4OFMat/U2BCKZHyiF5R0/OupFmCXi5u8qIm6PcKkAxtFz3sfTShH983IvbE7/f2eQUPQbW6rB6Q8b/TSP9iDXdeT8D4fzZ0BSIgAiIgAiIgAiIgAiIgAiIgAiIgAiIgAvcSGFiA9GhmnirZxNJxPgv1dE9IJUN6io5oGXp8LxXf/2clTSi12O6t3DPkR+SPUkmR+z+dh+QM3SrOH89Y3J/D8ESGpEeqBXrU6D69ZSNAxium6DolQMbr/bvnIR2pX68SIOP+kdAFiIAIiIAIiIAIiIAIiIAIiIAIiIAIiIAIDEAgBwGSUbIpHsuLkgrpZbje63ESIDk9dinREbWbz5Ae6fdzGu0R3tlbmndfvy/vZjD1Xh+R/uCjngIkHEZvluj7h6eUW0qArOsnAfIIPzHj7NKVABlnN0zTFQEREAEREAEREAEREAEREAEREAEREAEReKAEshEgGYvKvjIcMwRI34vHGYvID/S6xvfJ6Q0yUn/iPb5JDHX2fT/X4V2SNj0FSE/a9zZBH+o8xspxEiBj5U4Mcx4SIMMEqMNFQAREQAREQAREQAREQAREQAREQAREQAQeKQIDC5Dor+czBUjq7+dj3k36kSI1Whfr5ZqU/Bgm7u7CV30NFEqNdUs8CZBhAtfho0NAAmR0OOssIiACIiACIiACIiACIiACIiACIiACIiACDweBwQXIvaKju4DQw8FgbF2FBMhI3I/+BUhUFWuQ/NJD13tFCZCReKrGwBgSIGPgJmgKIiACIiACIiACIiACIiACIiACIiACIiAC44bAwAIkFAoKlxOaovd+f9xc7jiZqEpgDfdGZT7X0feZeaV7ms33Op1KYA2Xv46/TwQkQO4TWA0rAiIgAiIgAiIgAiIgAiIgAiIgAiIgAiLwUBLITYB0LyNHHRS03T8C6gEyVLb3yo/eAmSwkSVABiOkzx8QAQmQBwRepxUBERABERABERABERABERABERABERABERiXBCRAxuVt06T/f/beQ7txLMva3LC0EuUVNn1WVves7qmZx+4HmX6AXv2vrs6qtOHlDT3MrHPuvQAIkfIRcptRKEokzMUHExlnY599AYHzM0AuwkcB5CJC/P6OCFAAuSPw3CwJkAAJkAAJkAAJkAAJkAAJkAAJkAAJkMCDJEAB5EEeNg6aAsiVzgFmgFwJ1/2dmQLI/T02HBkJkAAJkAAJkAAJkAAJkAAJkAAJkAAJkMD9I3CeAOJaXNVbXbH91f07jhzRLAHnALkml8cbgv7/2SueHdaueWrcg8U+x7FjP8N7cGA5BBIgARIgARIgARIgARIgARIgARIgARIggVsncF4tbVFNbJEwcuuD4wpJ4JoEbvtB+WsO454t5v3tP/6zIoB8jkL6PdvjRzuc2z52FEAe7anCHSMBEiABEiABEiABEiABEiABEiABEiCBJ01gUR3tonrYRd8/aajc+XtD4LbrxPdmx641kJoAIusgoGuR5EI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AESIAESIAESIAESIAESIAESIAESIAESIAESIIHbIkAB5LZIcj0kQAIkQAIkQAIkQAIkQAIkQAIkQAIkQAIkQAIkQAIkQAL3hgAFkHtzKDgQEiABEiABEiABEiABEiABEiABEiABEiABEiABEiABEiCB2yJAAeS2SHI9JEACJEACJEACJEACJEACJEACJEACJEACJEACJEACJEAC94YABZB7cyg4EBIgARIgARIgARIgARIgARIgARIgARIgARIgARIgARIggdsiQAHktkhyPSRAAiRAAiRAAiRAAiRAAiRAAiRAAiRAAiRAAiRAAiRAAveGAAWQe3MoOBASIAESIIHbIpDfcEXeDZfn4iRAAiRAAiRAAiRAAiRAAiRAAiRAAiRAAndPgALI3R8DjoAESIAESOAWCFRFj9sUQCiG3MLB4SpIgARIgARIgARIgARIgARIgARIgARI4A4IUAC5A+jcJAmQAAmQwO0TcKLHTcUPNzInfFAAuf1jxTWSAAmQAAmQAAmQAAmQAAmQAAmQAAmQwJcgQAHkS1DmNkiABEiABD47gdsWQGTAIn5QAPnsh44bIAESIAESIAESIAESIAESIAESIAESIIHPQoACyGfBypWSAAmQAAl8aQKfQwChCPKljyK3RwIkQAIkQAIkQAIkQAIkQAIkQAIkQAK3R4ACyO2x5JpIgARIgATukAAFkDuEz02TAAmQAAmQAAmQAAmQAAmQAAmQAAmQwD0kQAHkHh4UDokESIAESODqBCiAXJ0ZlyABEiABEiABEiABEiABEiABEiABEiCBx0yAAshjPrrcNxIgARK4RQKLwsUXZWRcFEZ+3WyNi9Z70fdXRcIckKsS4/wkQAIkQAIkQAIkQAIkQAIkQAIkQAIkcD8IUAC5H8eBoyABEiCBe0JgscxxnrBQFzMuK0JcVQS5zHovM89VYFMAuQotzksCJEACJEACJEACJEACJEACJEACJEAC94cABZD7cyw4EhIgARK4IwJVyeBiASTHrGzhfnPv7vuLhIhCWMjrazyLQdflAfK+eL1mBLctqniYHZ9XG0B+1Q3e0VHmZkmABEiABEiABEiABEiABEiABEiABEjgqRGgAPLUjjj3lwRIgATOELg4PcPMIVLAWYlhsQBSKgNuC1WtoFjbJQUQJzScL6x4kD9XeV3kbDHjLOeiAHIVupyXBEiABEiABEiABEiABEiABEiABEiABO6OAAWQu2PPLZMACZDAPSEwXwKofzrPfVFtD+X8F6UDpBRM6gJI6arI4VkBZFEbrdwqDue7P5wwU47oukJIKXBU90TWP0vkss4Pt75i6avpM/fkHOEwSIAESIAESIAESIAESIAESIAESIAESODhEaAA8vCOGUdMAiRAArdMYJ4/Y7bcb8QH+TP7cnJD1QViZAPnmyh/dkuaecu5jAAy6y2Z8aRo66uz2zbrq6sJ80ZUjvlS2oPd+Kx8UxM/5m16zlHR7VUWda28bvkAcnUkQAIkQAIkQAIkQAIkQAIkQAIkQAIkQALzajN/+4//tKWZi1ugkCAJkAAJkMDjIXDW9zFfHij+dvCMDFGVImQJvxAMnAekKh1UvR5OsigbapUyydnmWtW/lXSbNgNk9ghUxqyWjLOelKpIMm8PZ9tyiWBRaXdVtL8qP7u4FZf1npghz7TkckKS7sOl1JjHc75xT0iABEiABEiABEiABEiABEiABEiABEjgSxOgA+RLE+f2SIAESOCeEJgVQKrCwewAC/dHIYDI96VgIQKIK/Q7CcStwXg7qi6QeoMss3YnmThnSLmFSvD5uQKI+7IqglR9KU58OQt/dq684thwhDJdyIkws2twfpb6p54KQ4sEEDpB7slFwGGQAAmQAAmQAAmQAAmQAAmQAAmQAAk8agIUQB714eXOkQAJkMBiArk3632oGB90Ifety95Q74cTQeRLm90hhX7fOh204D8TdlE6QMqRlGtUtcErG2adydmwCy3O/6jKF3X3R03UsYKEG4dzctRlktLhUrpdCueLjvWsp6Q6Pi/3lIefGyeIvFdfmTIELpshwnOYBEiABEiABEiABEiABEiABEiABEiABEjgegQogFyPG5ciARIggYdPwCt9F4Uo4FSQmZq9a1RlC/eVtlAyW+AK/k78sMKI61lVtLLSH2bFD8n/KEUP5waZRTuvQWN1eM5hojJKIeqo9KArcmHohaAj+y2GkcI0Uo9Lr7a7KvfZfOq2VnV+zHIUAcQJH4UwVGk2aUQkCiAP/wLiHpAACZAACZAACZAACZAACZAACZAACdx3AhRA7vsR4vhIgARI4JYIFGX+Qj2wXgdr2dDfcvdZ1YtRyg1GHzF+CFlMCvyB51kRJIeX5UCWWWOHaSeV5xlyWa9W/c02jC9Efs4AWabSBqsejVF1ohhBY97LrlEFkMrkefDcpAt7yHwzTX0gs9+5NboWXrIaz/NVJMksk6pjo2zkVYkMkYVc2ysrghRukdl+Y3R/3NI5zdWQAAmQAAmQAAmQAAmQAAmQAAmQAAmQwHkEKIDw/CABEiCBJ0JgngBihAfJuJBJRAoRL2zrJ9UqbCaGvGcZ8ixDpu8p8kxEkByBCCF5rpOXmu9kXhFDZH75XZYxy1mxw4ogZp2pEUJUunDSgjkoZ1M87GdOULCOjyJrxPNV5IC8uwQO34PvefB9H/A95IGPNPAxEQHE9+HpVBVKzLy+HwB+gFxkHplH1inLi4PEV4XETPJ9sU1fNZ6Z7A+7E0WLsfkKzhM5C7mbJEACJEACJEACJEACJEACJEACJEACJPDlCFAA+XKsuSUSIIEnQ+CyFe7ZZIvSJOB8CFcDVjMZFAuXo6mPS0r7GXwk8HMRIYxwAStgIM0gUy5TkiBPJkinMo2RTKdIkymyJAVSmTJ4aaoT7Gd5miBLEqRJgkTeVTQxAoubVBxJEyO8zIShmyyRGQGkEBYqXbNsGy/T+soKFSpcWAFEhA8rfgRBAD8MgChEZgUQEUOCMIQfBAjCQEWPwA/0d98P4YcN+GETQRjDD0N4YYBc1iHzhgG8QOYJ4fkRci9CnvtqaBG3iAgrKpa4MdojIi2wbuPlBK0ys8St9fzzz22+WO6yp+ttDJrrIAESIAESIAESIAESIAESIAESIAESIIEvSIACyBeEzU2RAAk8BQLVanJFyCgcC4ZBPVnCfFYWsMvCf23BGkKXPjFbU7cuiorQYASHSjsqdWSI4JHAzybw0gnydIpcRY0E+TSFZ9/zqfw+QT4dIZuOVAARIUREjVIAMUKIEUFEOEn0dyeApGmCVIQU6zCx/bCso8Q5QGaFASeAFCzs1+I6cWT1IxUYrBtD3RwBcucE0a+NoyMIfHhWxBABRFtg+Z4VQHwrehjnh5kiFT/8sA0/EiEkhBeFQGREFF+mOEYQxfCDBhA0AT8ybhBZPhLBJAQCI8w454iKNWoRcQ4S8252z2WLVDNGzl43VYfJWQGkPI/mXXHmXHGJJnaOGRHkdgSap3C1cx9JgARIgARIgARIgARIgARIgARIgATuNwEKIPf7+HB0JEAC95KALb/Xcx0qBeyylG2f05/RMUyLqczLTJpGUXyeXe9sCXzWFaK/qSNCGzTB1zwOl6thWlN54rhwLalS+TlRt0WWTNXBMZ1MkE5E1BgiHQ+QjIaYjkdIJlNk4wnyyRSYTGEEkDEwHQHJGMimxi1S5F2Y7A9P215VJs33KB0fmgWi47ZB4urasG4QZWclANvWqi6AFNs7c05URAMXcF4JRNdvndggLax8D6nnIbUZII5/9RBJuyvPCwE/RuZZYSMwzg8ngHixFUDiBoKohSDuIIybCKMYYaOBqNVE2GwgjBvwokiXzQPjIJF3EWpEKNE2W5I3Yo+mcYxIYzIbPl/0zjI7LmeU0VDMeyGA1Ocz6tDcK8jkr1jitVlKhwqFkHt5++GgSIAESIAESIAESIAESIAESIAESIAELk2AAsilUXFGEiABEnAF5TLsus6kWjLWArWUoCutnLTM7+UQKUAEEJVAPFPCNvO7dZcuDucNMHOY4HEROCQ3w4WOi9ih7aesyIFpAqhrY4psOkE2FXeH/C7TGOlkgmQyRjIZIZ8MkUyGmI6GSMa2vdUkMeJHkmhLK3GGIJ3Ay6bw8tSILa69lASJ24Bzz45J322eR1lfn/W4yPK6T5UCvO6hNUg4waNgXG2BVXx4tsBvGovJzCU55e4mCTaXSZJPDG4TdG7D2s12ZRCBRLwjQ4QMtq1W4GuGiIgZ0g5LHCG+OEDEIaIiSANR3DDCR7OFsNlE0GiqUyQPQ+RxiFzEkCiGp1MDXihTDC+ItKUWghC5HyDVEHYhbV7GNOKEMNPay54uVkhye2nnX6BfFFkw9vtquLuSMwdzxpPEa58ESIAESIAESIAESIAESIAESIAESIAEHiIBCiAP8ahxzCRAAndEwBbb81LYmBmILaaLdFEKH54KFq6AbbwfIn7kSK0AkooAIrVsXa9nwsRV5MiMk6MiJsi6JHRcPpMWU+LOUIFDxAwRMEYjTEZDpMMhsuEA2XCIVH4fDZFPRvCmYwTJGL4IGipqJCpqOHdILm2rJMSintXhBBcRNWwLpbIYX6GgLoRaAb0oxJelfCMwVMkYQkVxfsERPit3WPGlCE+3Lhhdfn5zqKrjw42oaAhVtNlyYoMRaYzXpuIkqThKVITwfaSedXaoUyRCHorQIc4PET8iFT6yOELeiIFGE0Grg6C1hLC9hKjZRdTsIGy2ETZaKoykYYjM5pk4sUmZi+DkWn4VIk9FsKjswwxG93lB2TpMCqhOOjJ5LPZA39G1xs2SAAmQAAmQAAmQAAmQAAmQAAmQAAmQwM0JUAC5OUOugQRI4MkQcAKIKdVL26mqx0AK66Z1UVnMN+4P+eNyK0oBRPwfIn6IGFI4QLTunMPPMvji6shS+KkRKkzYuPwu7o6pujjSyRjpeITpcIBk0Nd3cXKIAILhEPlohGw8RjYeqfPDSyYIsykCyf4QJ4e0rJIRu7yQehKJ6R9ljrD9+TyRwgk8Kj+Uadv2DDF7OX9yG3DfX/6kKgQZ20SqyvryaynndMOuSR+2ZdRZW4W6eZAj0XfTYivzfBUvZBI3h7S8ysTZEUXI4whoNOA3O/CbXQTNJYTNLkIVQLqIWh14zTayRkPn9aMIQRQiCCWTRFpn+YBtoaV5J/K7E0XKRmK2RZlTN0y/K+u5KXZW5SIKINc5TbgMCZAACZAACZAACZAACZAACZAACZDAAyBAAeQBHCQOkQRI4H4REKdGNXfDjU5bKkHyJYwQUi03G0dH9dF8UzZ34ocTQFSIsCJHmEzhT8bwxkPkY3FxjJAOB0iHfSQidAz6mFjBIxn2kY76yMdjbXvlJSnCNEWQipBicjk0gBypTZew7pJKqyOVYWrtumYjJFyTrvm5Eip62D8zAkj98GnFvT7dHwHEDdftZbWFWd1T4pwjxjNho+1thocRFmybKnVu+EasCDwVRCQwPdOpgcyLkfkxELVUGPE6HeSdDvxOC3Gnjajd0iloNuA3YvixtNySbJG4bJ8lbpEiS0ROQtcuy+5RLXtFNS87xFLWcc6PBf2z7telyNGQAAmQAAmQAAmQAAmQAAmQAAmQAAmQwLkEKIDwBCEBEiCBKxIwAkheBI9XBZBUJAYngBQtnkxIuToTbEsrI5UYUSLNUmQSVi4trZIp0vEYGI/hj0fwRwP4oz4gAoeIH+ryME6PQvyQIPPJEJApmcJLcwQZEMFDqCkWkrNhWiepK8MZOipWB9PV6uKid5FTsoDZYxJACiFkIRYrhzhj0EymxpxWYEW4iRwHE1+f5j6SLMA0D5Dk4uaQ9lgtoNkEOi0jgLRbCGVqNeHLJCJI3IQnIkhTRJEOgkZbw9Z9yRKR1lu+BLgbQUSOfdEgS50ierCRS+6JFUDKsHRzflx8JlzxouHsJEACJEACJEACJEACJEACJEACJEACJHAHBCiA3AF0bpIESOBhE3Aagmm1ZDIxpGBsHCBlsLYL+JaCsxFMcnViaFurXFpQZSp4TMZjTK27Q1wd45MTTE9PkPVP4A1OEY37CMZDFUUyCS9PJkiTBJkEnmcpkJkcDy+f6vr9TAQXD4EKNS4vQqPT1RQgxfdKLX7+wXBiiL5XW2CVpfJ5Cz4mAaRMLLnK+VpNFUmdJ6RoH2Z+0LNB3zMrgogQIj/nErzuh6ZlVhgAkQ1btz9LtojJFTHZIn6rg6i3isZyD62lZTQ6ppVW0GzBazTVHSKuk0wzSozwYuUPFUBE9HJh9G4vjVhSbY212PFzFTIuM6bYzplsmKusjfOSAAmQAAk8VQJFK87b+eup8vwH5f+nek5xv0mABEiABEiABB43AQogj/v4cu9IgARqBK5X1D67ksoz9UYesE/TuzZItspsStwSYi5CRZpoe6p8PAKmE83jkPyO8UDaWYm74xTJ6SnGJ8dIBqfIBiJ8DBBNhghlflk2TZGIY6QI+JZSunGT+J60txKhRYLBNaVEJ1d0VweIFratADKra5w5V1yBvBRADL3z6g23I4Bc7bQtjSxWkKrkrVxtTbNzX74MIkQcG5f14pJBskqYeHksnACiRy8vpDQVRkxijBXSrNqWqXgBFTIk/yMXkcQP4YkDZLmHeHkZzaVlxB0JVe/acHURQ1rwJUskipFJ/kgQwgt8wK+k1xTCiBuHE0CKJmA3wVgsSwHkVjByJSRAAiTw5AlQAHnypwABkAAJkAAJkAAJkMCVCFAAuRIuzkwCJPAQCVRzG+YJIPVQ78UiSTUpwa3Vpn1IcLkVQjTrw7o9fM3hmCCfjJAMh5j0TzHpi8PjVAWPab+PSd+0t8JIXB4jQHI/0inCLEEkU5ogsCHoeZohyXNIqy0Ttm6bG3mlAKLOE81/kOZXEpBtC+/69L99st90xDJOEBdNUjm481tiXSwJ3EwAuUhemX/2zYaWlyLITc/VwsuxSPE5g6MMujdhKk6mqp5Rxvlh5jTvhdlGpQ89eqVoYIUV49wx7h0jhhi3SBYESOMQeRzD07ZYTSCWMPUlNDoiivTQXlpG2F3STBGv1ULYaMKPQuShjzww7hBZp06VcZVSl8sSsaKJa51lx1mXSbTN2pyXCCBuXj1r6QC56SnK5UmABEjgSRJwf5tYU+ONGPDvoxvh48IkQAIkQAIkQAIk8CAIUAB5EIeJgyQBErgJgVKqOLuWsnhbFp3nCyDV1kY27NqKD8bhIbkbmQaYI0mRTV2Wxwj+eIBs2Mfk1Igfk9MTJH0RQPrIxPkxlJDzMbzpBH46RZAlCJAj8nLN8AhzcZHkyDOT25BKTroUkLVg7dIdMniecRuYPTGF9mJyVQKXjW1MIHMEkIrIY1SQK6G/WAApw7nLIHQ7kGJLV+tpYUwSpfhQ/nyloc/MXD3aVcvLDI3KL66xlFuJjCGX41HjZ2QyN0IrSFWyV4wsUiNjt6MCiDpDnP/I07yZqZcjFUeHukJiZEETQdxG1FxCs7OsAkjQXUbW6Wq4etRpI2i1ELRieM0YiCV8PUTmi7MkUGFFBBYdiXUNmf0qfU8y5FIWccKN23sTpD575kgOzax7qAhhv+I5dv2jyiVJgARIgAQeAwEKII/hKHIfSIAESIAESIAESODLEaAA8uVYc0skQAJfmEDVryGbLp/ot+2KCueDLeUWjxKaL6oPqLuGQfou7g4puIvYkGCxsdwAACAASURBVEtrqxR+ksCbJipkpIMhxqd99I+PMDk5Qn56jLR/ou2tMnF5TMbwkylCnRJ4SQJxiviS5ZGn8ERQcYHptiBuxlMWvo3soWV2E2xuHQflqGul9GqwtdbdLYNK8blexDd1+XkCyGKBoiqALD7cdc/ADVst2WJ8cYwKEciOwAkIVzz/5jlAFslBVSIlRydOmQ2XxN0cTkIoB2hNOdYJYpYrXRNl2yq3Zjn2mchgOpO4QkLAi5F7MTy/AS9sIIgayOImxnETuQgf3S7i5S4aPTdJ26w2vDjWVll52EDuS5C6EUK0wZptkyXnnPpajMahbhXTaE1cRxWBoyKAmLGJluL21/Kwwk9dKrniYeLsJEACJEACT4wABZAndsC5uyRAAiRAAiRAAiRwQwIUQG4IkIuTAAncXwJVAWT2if7ZgnPRdKioYpdLGsHDPPsuLgzkGWCDx33J9JhMkI6GyEYj5MOhcXScmiDzwdERpqfHyDXPY2DED3F5ZCmiPEeMHGGeI9D2WSbLQ9dvRRZ5Nxnk1ilQSS4v/A4qbDgBpJpAclZU0Pl0VS5lolrOd2t0x9Nu+4wA4kr0i4/7+SLIWalg1hdwRfeHDKMQsqzEMEcAKY9/XcKYLcpX96ougCwSP9wy84hXBaS65OSIF7JWIeRYwaAYzOyaZ4+anC/GB2TyXsQ7FCDPA2S5+RlegNQPMPEjZHEMvy0iSBvxcgdxr4t4ZQlRV3JDWvCabWTNLhBLdogNUZfMEZ1CZJ4PE+3uBA8PQe4bESQv3SsydD2TZww/FaeIttFyQuNFZO/vPYYjIwESIAES+PIEKIB8eebcIgmQAAmQAAmQAAk8ZAIUQB7y0ePYSYAEziUwI3oUdfLyefOyK9RsSdl4K0xlXRsBiUChbagyIEmQTccmyHw4xPTkGIPDA4yOjpAcHyE9OQX6ff3OtbWSllaezfBQd4ctFBvRw5X/i2f6q14VUyIu9JpqDyH3WL0TQAyKeU/TF76Boo7uSgfzCTmoGoI+I4BU/QnnobejcKuf0TTOETicVeAK5/XctVXaezmApt2Sce/MvmwgvHy4oJl4ldK8Uv0iP4s7IgVP/aFsI+U+L/wgNQFkPvuzcMwuuWNTttjKlae0njI+DZ1HXB2hjyw02SFZI0TWaqgoEne78LvLSLur8JdW0VjuIZJQdRFGGuIiaSANQqRFWyxfs2YCnXwEuU2dsZAyCW23kxuijMS1LJNjMSOWXU37usJZwllJgARIgAQeEwEKII/paHJfSIAESIAESIAESODzE6AA8vkZcwskQAJ3RKBe3jfF50oJu3AKmEK/ERtMkx+dMpkkxDyBP52Y9lajAabDPtL+KfLTU0yPjzE8OsT4+AjJyQnyQR/+aAh/MkWYZuruCL0cvhZ3TQ5CmZ5QgjEF4qqDQwejM1Qkm3NJVovzZRumSsm9GEO10lwXf9wmTN7I7Kta6j+vWm1cMzOvyySVXkMAmQukaLlkzTTqpJm3P2bpojXTuQKI89nM7vdFfpbq+OYJKTNE7Qyzja7cGuY5b+zSVuioh5Y7scf3rDsjNyWjzMuRAJh4OaaBh2kYAI0YkbTB6iwh7azA764gFgFkeRlRdwl+pwu020CzBUQxEEbw/AieF8CHTM4FUro8nANEckpUUrTClHOKiNvJXXmFhlMAoyvkjm6b3CwJkAAJ3HsCFEDu/SHiAEmABEiABEiABEjgXhGgAHKvDgcHQwIkcNsETBm13kKoXop2ZVhxZ1gBJJtquypvMkYwHiA/PcH4YB+jwwMMjw7U+ZH3+8hHQ22DpfNKe6tkikAyPTITXC7FXi1dF0Xgs4XscjSS5yHjPSvdzHK54FF53QezHrPt2WKyK/ifz9qKBroaWb4+bld+qDonrGBTDN9V9M1oLrfdm58BOjLZpN28ih9WBJm39gsFkIoTZqZRmDorrnRkzhzZeQKKWeM5XpNCKDHntsvisL+dWbTwhjge4soAkAJIPCCRAPUggBdFyEMJUW8gi5rIGg147Q7C3jLCXg/hygqiXg/xUg9Rqwu/0YYXNYFA8kJClQ3tGad7IG2xZJMqgFhxSZt0qQPKiWSSYWKGXAh9xTVAEeTmVwPXQAIkQAKPjwAFkMd3TLlHJEACJEACJEACJPA5CVAA+Zx0uW4SIIF7QaAsWttCvC23ahFWczdS5FmKLE2Rp0bMyMdDpMOB5nf4gxOkxwcY7+9ifHhg3B79U3ijkRE8bIssSVwwoofJ9BA1oyxwmzK0KQTPls1nBBCtYt9MABERxxTDzcsYP9w6Z10oiw5Q0TKqKFRX1lisqi6CuNwQ0UzK4vVFAsNnPUlc6yvdSDk+t82qKLNIoNF90dTvYikLdrEb5Lx9WlTWPytrLXDgzAggcmid66Kyhsqis/KfGZk981V80DZV2h5LUmjMlPo+EmmXJSJItwN/aUlFkGh5BY3lFUTdZQTtJQQihLQ68BviDGkgC01OiJznIoCI8mdaZhl8RgAxDbmcxnNWADFyyHwR6LOeLVw5CZAACZDAAyBQ/NfHBc+DXHZXyv9kofB+WWacjwRIgARIgARIgAQeEgEKIA/paHGsJEAC1yZgyqkm/FsEggCZaU2VJ0AquR4TJOMhkkEf6dERJsdHGB0fYnp6iOz0CFn/GBgcA8MBMBnDE+EjTRBkmcZOz5os6q2JXMx6tRRd/1d7LRT6uv+or9bplVYlN8QoITNtuMpy+Nl4jLMtsBx+t3+zDg/3rVtO3jV/wj79XxcY6r/Xt1f/3c2/eFxXPz0u40pZtL3LLHv1EV1hiUIIccKee3etv85fV3HGGa3OnitGrMhEuPA9ZL6PNAqRRTHyuAmv2YLfFNGjC6+9hLi3gvbaBlqra2j0VrRN1iSMkPkmfF1ONlmXnof23DQNs8p0dLkuZ7NAKIBc4SzgrCRAAiTwhAlc9z+W6sgofDzhk4i7TgIkQAIkQAIk8AQIUAB5AgeZu0gCJCAEzFP8In74eQo/SxCkU3jTEdLRENPhKcanJ0iOjpAfHGIqAsjpMab9Y6TDE2Dchz8ZIkgnCLIcYS7Chzwrbxwf2nFJir1azLXx5oUDxBam9fd5z+Ob8bkWQHmtZdVVjl/RPUjr2VXXSWkJmV+4r7kjZpwT9RF4cx0euhf2Mcq6A2SRWDDv83lCx0Wix0XfV7NXDJpLFk20fdb8V32dVzlOtzJvMbCK8GEPc91DdGYfZj6ounXsmaj6hLSn8rRNVqqukBC5L/kfDSBuIm+1ES4to7W2rlNzbQPBcg9Jqw2v0UIQN+CHsbbXyn3jChEPiPwp/CA298WMwAofxUnMgtStnCdcCQmQAAk8WgKX/Lv8wv3n3zcXIuIMJEACJEACJEACJPCACVAAecAHj0MngYdP4KJ/cNZaDNnZL5uV7druiPChjX1yCTVPtG0VJiNtb5WcHmF0dIDBwR4G+3vq/gj7A/ijEZBMkScT5MkISCfwsgl8CUVX0cM0CxLJwxRuTXsruyXT7KcieKj0oU/Am/f6Sz86E4J+xSPszB6uqFx5qt+Mb3Z9syLAnPZVZ0LQzfJFcb3m8KiLH84BMrPViqBQdYY4p0j1vRpcPi/EXJe368uyDLlMytE5bmaFjsu0u5pLvM6h1gqr/LUG2C1XE1scpzPLOfHIDuJCkaZ2Hp31FNnjZcwXs69KTr37zpwuJgNHZR89H41zyoh6AXIvBBCqqJEGAbJYnCENDU8Pe6uIVtYRra6h2VtDpyetspaAZhNZFCGT+T1ZR1Uk1GZYlZfZmhmKlUVuq751xcuJs5MACZAACZAACZAACZAACZAACZAACTx8AhRAHv4x5B6QwAMlUH9G3e1GvdpZ/u6Eg/MFEBvDrKsXx4eIHhm8NIGXjDXbIxn2kYrbQ1pcSbaH5HocSsD5PvLTPhrjCSIJMjeyBnJpk5VLZHSqxWEpBRuvhyYoFPHNZWE3MBHQOtDS8+E7R8iZNlW2QD1HALm8RGTUjwotV0ZWJ4gTBuonS91tURcadA+kgO9EBRf87UKtfR++nbRobVteyXsQBAjkuyAw88h3vl/MI5+5+eVnmb/6WV1QEZGj+lLXjXWdyHeS4ZLlZh4T22GC3PU7O9V/V+HEzrfw3c1jV1w/JroPZufL4Z0RTcrvZtwxtQMyb90LL/AbCCDWa2FYlRKelTuMj6maG2MEPZkCfZdlUi9Xd8jU85FFEpi+hGBpRUWQ1soaOqtriKQt1tIS0O6oEOI1GkAYAYGEposYIutzV0k1Yr5sK3dZwfOB3gg5bBIgARIgARIgARIgARIgARIgARIggc9IgALIZ4TLVZMACTgCs5Xa8rdqGdbNWxVAaq19KpVQV9C3OocurPke5jl1DSZX4SMT4WOKfDRE2j9Wt8fp/h6GB3uYHh4gOz2GP+oDoyG88RDBZIo4zbTNlRuJPg/vZZA/Uq0twtOtACLfmUKyafGjhWJNOTACiBmbqSeXn5w9O8oWWOV3VxFAnOHD5S0U9G1hvt7MqeowqBb/qyMT0cIPSpHD93wVMZzoEYYh4jiGvKvgYacoitBqtdBsNtFoNHQemeTz+ryyjPvMCSHz8kHmuUAKQSNNkYoAIkJHniFNM0ynU50mkwnG47G+z5uSJIFMurysx4op8m4+l8mIKG57LlC97lwxJ4J1LtQcIFWxqeoCmfm8Ar8uqixymizqmFacOzUHiLvqZt5t2ymXkSPuJnfemiHZc1pFEJnkmkjVKWKC1ANkQYwsbCJrdOC1ugg6Xfi9Hvy1NYSSEbK2ini5h7hjQtMzaY8ljhATiW4dU3OuC+tEOfvN7P2h/v1F1059fhpN+DcWCZAACZAACZAACZAACZAACZAACTw+AhRAHt8x5R6RwD0kME8AmSd+lEN38oPzTzgBoZzDtHQq2vfoI/8iXKSIslTbXOXS5kqEDwk2Pz1GdnygLo8TEUCODpGcHqvwESZThBponiCUfI/MlWStpOKJz0MKvmXJ2LQJMg4QJ4AUhWIVQFzex6yD5TwBRGvA8n/zWhZdcFSVU6mAmB+Fif1s3lP0Unh3jgt5FxGiOjlhIo4jFS6MeBGpyGHmCxBFsQoc5fdmHY04nhVArAiySABx7o+6C8TsxqygUP19xuVRCCC5ihlOAHHiR10Ekd/dZzJvIYQkCaYyWfFERZPpBKkVSqZTI5g40US25abCUaJCjHGg6CF1IlT1M/PFzHfVwzxP8DjjNLHCWv30mLniapX9MwJIcb4595RxgMwuJmeYET/E2WTaU4kryoiCWe5pTkiCEIkfGXEjbgKdDvLeCoLVVTREBFldRVNaYy0tq0giWSG+OEL8EJ5nvFUWWOFMcdf5WYGCAsg9vNlzSCRAAiRAAiRAAiRAAiRAAiRAAiRwrwhQALlXh4ODIYGHSaAoTM7tVVO20ikcDrqbIiiY97OvIgXA1EJtHd+faR0129ZJWl1BRIxkgng6AgZ9TI8OMd7fw2BvF+nhPvzTA2T9U0xFFJmMkUkWSJpqiLkvbhFpl6VB6aVvoxQk3Djdu2t/5TJA5HMnb9TfbU3X+UHO7PKsLFJs6QqPpFdkFsPM9BUqNBHTxsrM5bI5nJAhooQ4NZaWloqp0+mogNFuy9TWqdVq63zOyWGEkbMCiBM5QusGKVpgWefIvLyP6mc6/jkh5fOCzmfEEZsHUnWzVNtfFQ6RTBwiqQoYTuRwAkjhGhlPMBqPMBqOMBgOMBwOMZbfRyMM5bPBAP1+X6fT01N9l89EUDFiSILECjJyKOqijR7xSrswbVNmxZGiaVrt+BeZKe6CqTM6p+1W9Rqrn35VKbIUPuoCZXlOa2s3XYk7983aVTaRdljy7pvg8zSIMI2aSBsmND1Y6iGWjJD1TTTWNzUrJO4uI2y2kAehcYRoALvJ1DHuEpeyU+y4/aHqsTp7F6lfsefdXS8SJh/mnZmjJgESIAESIAESIAESIAESIAESIAESoADCc4AESODGBFyd1mRe1F/OOaGSR5GXUQog8wuXpplV+YS3iB9BLo14Kk+ma8E3B7IUeTJFNhqo8OH3j5EdHWB6sK8CyHBvD+nxIcLhCfzpWEWP3GZFyNadW6IosBe2Erc/i0rGrgBczaaYL34U25n7xH65THVLl88+sC4DcZ1YV0cQSKaGcXWoOyOOZlpQyWfi3JBJRA0RPJaXl4vJCSBGBBHxo6WTa2fl1lt9d22s5N05S258cn2mFcixdq6NqptDf54aYUTEDCeCyLs6RkQAGZUCiIgfMp2cnOjkRBCdd2Labk0npg1XVWyRVlsqeFT2r5pxUjp6yhlmQtz1hKpbO2bXN88tIosVp7dddf3sdvKju17NbDUBpHIlF/PXw97hIYGHSe5j6odIgkhFkFAcICvraKxtorm6oXkhIoL4rTa8RhOIIyAMkfkBUt9DqmKIu04rAffV9nJz7zzmw8u2wqII8pkuNq6WBEiABEiABEiABEiABEiABEiABO6QAAWQO4TPTZPAYyFwdQHEtjSaE15gJA0bMe6CtnPJ9DACiMv30OfMRQBJTaurpH+KkYSZ7+9isvMJyf4e8pMj5P0+8vEI3mSMMJ3ClzBzET8qT8vL+HW79SfoFx6gahMhJ35Uy8rzS6mLDR3l/Jcr1jonhxugTR+xQeJO3Gi1GipsLC0vodfr6VQVOcTx0e12C4HDuTvqWR11YaPaNqvaRqsINHdtnea4OO7DOT+vhZbL9lBRIpOWTjY4Pc2QpAmyNEOa2YwQcY9UWmyJuCHOkMFA3CDGEVKKIsc4OpLpqJhEKBFHiXOd1EPa6+6XwvnheGprs7J1VnEWVFqFOYeJ0S6uYCUqDlDdP3F1eSDPjYMjkfZY4gwRR4i0xhI3iGSARG0EnR6aK2torq6jtbaBeHUV4fIy/HYbWRwjCQNMfA+ZBs1L6y0jhGiTOWnFVaTslNkrxS4U2TeXO+uuvoeXWy/nIgESIAESIAESIAESIAESIAESIAESuDsCFEDujj23TAKPhsDlBBB5ntwKH+59oQBiWuCk7glvFUByRLnkc6TwUxNsDmljNRog6Z9gcnSI4f4eRrs7GO9+QnZ0CG84hD+dIMgzbXNl4paNt6T+ur4AUm8VpBXnalm2rMfOO+Kux5a2+akXqktRxRW0fd8Gjdu8jkgcHnGkmRvOzSGtqkzrqpa2tOr1ltFbWcHKykohgrh2V87dIaKHCzCfG+y9oC1VdZeqwd7XL7x//suiLnRV8zmqWz/zuT0cxXmc50UweuEYGY0qbbGMM0TEj8PDIxwcHBQiSP+0j+FoqMKJC2mXn8U54lpzyTpdpsg8ziJEzfu8njuiZ+SNRBC3lSsKKdL6S1pYiUlL9AkRQHQKkXih5oUgaiHs9tDoraIpAsjaOuK1NQS9HjzJD2m1kDRi5FEIeL5N1qmKIUXDsBlRs3r+XU5UXHTVfv7zkVsgARIgARIgARIgARIgARIgARIgARL4fAQogHw+tlwzCTwZArcngDhniJZsixBkcWv4eYY4SxFOJ/BHQ5PlcXyE8dEhRge7GB8cYHJ0gPTkGN7gFP54jECEEsn1sGtzGSLzG3Vd1wGySAAx+zBTUK+dEVqorgggpkhtev24PAhXvPY9aWkVII4bJpuj08bSUlcFjdWVFayurmJ1dQ29lR6Wl5bR6UqGR9O0rmo20bTvcS2w3IkeztXhxI+i5H2twvkDP/VrQseivak7SUSsqLfVmk4nGEueiGaHDItJWmVVnSKHh4fY29srRJLjY+MakeVcdkk9DL7aZqx6vsxzMtWP6+c9QqXk4Np86Se+yQgRISTzAiS55H1EQBADEpje6sDv9hCtriKSwPT1NYTiCFlZgdduA5EJS5d1mIvECkDF5mpXtv2VAsjnPdpcOwmQAAmQAAk8RQLFf3Xc0n8rX96J/hRpc59JgARIgARI4GYEKIDcjB+XJgESqJT5z88AuYwDpCxVFgkg0orIOj6CiYSbnyI7PsL08ACT/X1M5P3oAMnJEdL+KTAeIUymCLNMHR/a3ko1BdM+p5QlZoulOrrLVkoLaabaCmue1HG+AFIYUWxLI2lVJEVtCQ03AeWB5ncYZ0cL7VZbhY2lpWXj6ugtq6tjbW0Na6trKoJIiytpa9Vqt2YyP6SNlYSSe75/TTfAEzrVLymA1IksCm6vCiMuZF2cHi5IXYQQJ4Ds7+/j6PAI+wf7kJ/FQaJZJNYdIj+7PJF666yqCDLvaH05EaTaPkuuK8kBsi4UKRL44sPykeVmynMfqRcglRD0Rgu+hKL3JCx9HdH6OuKNTf09aHfgN1tA1EAueSIamG5cIcXLaYrlhc4MkCd06XJXSYAESIAESOBLEaAA8qVIczskQAIkQAIkcHMCFEBuzpBrIIEnT6D4B0A1BkOo6O+2ab82wKq2wDJF0epLvnduDWlbJZO0ukonY6QifJwcacbH4NMHjPd2kRwdaMZHIK6Q6QRIJvDTVJeTllkuL6Dcht2gvtUEECmcnlFAFrX8qQof8xwgZv0zhdkqChvLoAVzaQ9kw7A930MYRhpKbhweSypwrK+vY2NjQ6e1tXWsrq6o0CH5Hq6FlQaaxw0VTDSzIwyKIPJF7o4nf+IuAnCRAOLOk9oTf4vaTDlhwuWMOOFCnB0ugF1zRIbWJTIaqjtERBGZxAkiYog4ROTdfSbziDAi66i7ROaJHWWWiNvxK7a0uvQJ4wCaa6OIZrciiIhwkuKhzejkJmCzQiTsPPUD5FGMPG4ib3bhL60gWNtAY30DnY11xCtr+pm4RTIRQvxQBT0VOu01Vt5nzIBno+Hn7YThwAyQSx9gzkgCJEACJEACT55A8d9Vt0Diaq14b2GDXAUJkAAJkAAJPDECFECe2AHn7pLA5yBQFUC02Oh0Bue48MoSpCuHlvO55AtTLJVgcz9LVfjwxkNkwz4mpyeYHh0iOdxTAWS4+wnTo31tg+VPJohtvoe0u9LSam5CkiX3o5qSYNI/TIsp8yoLwGefnr+oOFwXQWbJzpRUK84TDQ33POvwCBFGkYoWksEhbara6vAwoeXO3bG5uanihwgh8pl8L+KHiB6yrLhFqu2QPscxflLrvGUBpM6uKrRVc0aq7bPE6dHv94sMEckPEQHEiSDy++HhAaRVlgSvi5tEWmzJcuIykXXJqzyvZafK4HSj3Vx0jl/3qBcArSxRXgAqC4oLySXxWMeG3A/SPIOMWprWZX6IzG8AzS68pRVEK+tobqwjWtuAv7oBb3kVXndZHSFyDXh+oGHvqqcU67SiSM0D4va6aviaI1ded+e5HAmQAAmQAAmQwBMgQAHkCRxk7iIJkAAJkMCjIUAB5NEcSu4ICdwlgWop0YkdpuWU6dbvnB+2uKkVSCOUeF5mRA8pe8q7bXeVDk4wPtzDaG8Xg50dTPb3kB0dAP1jeOMBvOlYHR9eJo4P6LLqKCnEDyDMgcAKIjICecJcRzKnV68WTfXJfpFILi4Mm6fNSzlH12yfRC9Ky9biUhoGPAS+rw4NES9a7bY6Odasw2N7exsbmxv6uxM6pJ2ViB2S5eEED21nFYaF6FENLb/Ls+CxbPvCHsxXdIDM41IXQaouEecUqbpD1CFic0ScMOLaZn369AkfP37Ehw8fsLu3q46R4WBYuEtEDJF11s+TRY6VRaHwVz2+puXcbF+5qjOlkBA1JD1D5iXlNZgH8BEhDxrIohayRgdZu4NsuYd8ZR3B+jYa28/QWl1Dq9tF1GwiDwKTL2JFlKo3y9xynMPM7EkxMns/uMx1f1UGnJ8ESIAESIAESOBxEqAA8jiPK/eKBEiABEjgcRKgAPI4jyv3igS+MIGy53+16OjnnnFiqLPDuC8yz0MikoiKHzkCiICRwEunwHSMbDQwAeeH+xjuvMdwZwfDvT0kR4cm3Hw6RqTLyHPiqSlq2oK0Pv0t+oYVQVQAkTHYJ8Jl24sFEJNVYMSLiwUQbawzI4AYYcUtqe10JLjctzkecaMQPUTQWOp2sdzraX7H5tYWtmTa3sL6xoaKHyJ8SCusqsujflDrhfpFBe0vfDI8+M19CQHE1OPt+WYL8PXfHciqOCJihhNDXJus3d1dFUDev3+PTzuf1CUiIsigP1AXiUyjkbhDJiqKuPVVz5d5P1/I4YIj7TJ33GzOFaXb0ms1V7HCXEcZUs9cz5oQotdtAOQhUi9CEoSYhBGSZgdpt6cukMbWc7Q2NtFZW0G8tGyC0hsNIIyQ+4E6SXLbZk62LY4w12LPCCBOmnWi6GWu+wd/enMHSIAESIAESIAEboEABZBbgMhVkAAJkAAJkMAXIkAB5AuB5mZI4DETKAqlWvHMkakTQ8QPIz6IECEFTal6Jp6PCQKdJ/JzRJgiSkfA6BST40OMD8Tx8RHjTx+QfPqA9PgI+XgMTKfaGsvXNlciepjnvHWyzo1qr38teKoYYkQYGY8WQxc0/ikdIEZAObcUaoWWMt+g2vLHLGvaXIWa0dHrrWB9bR3SykrEjnpLKxFCJNxcWmBVXR6utZVrb3Vegdzsl+s99pjPts+3b5cu+N+CA+Qqe1Edl3OHuPwQaXclba+k/ZVzhrh2WU4Y+fDhvQokOzs7OD42oeqyfNWNUXWHXJrDJXdCrsFSBLFtuAoBxAiJmc0KMY26bIKOLmezQjwfqbg7/AhZ2EDeaAPdHsLVVTQ2NhBtbiLc2EDYW0XY7cKLG8hsSLocLrkPiVPMtMcz16uKL/KuwqgqspfcI85GAiRAAiRAAiTw1AlQAHnqZwD3nwRIgARI4CERoADykI4Wx0oC95WAbXVjdI9c+/iL2CB/VADJXCssD1nuGwdIniHMpggmA/jDI6THexjufTLTzkdM93aBw314w4FxdHhAIOssGvhr6dI9Qz6bNVDhpMVUY/soBIJ5ZU4jgJgFLyOAOAeIWQAIAh9hEGoegYgY7ZYJMV9dXcXmpnV4bG1jc0vyPDbV+bGyp/wsGgAAIABJREFU0kOnY5wekgUiIejnuTgogHzeC+DShf87EkDOOzckWF1EDRE3xBkiDhBxgkh7LGmNJe4QeXfuEBFLZF6ZJuMxEtsmSwgvOs+uS78UQKwAWXGAaBM5dWgZN0hVeqw7sVyGT55bISRqAN0ugtU1+Ovr8Dc2Ea1voLG6hkgcIY02PJlHgtLh23Z8bgvWfWJdIBRArnt0uRwJkAAJkAAJPE0CFECe5nHnXpMACZAACTxMAhRAHuZx46hJ4J4QsAVN+2S1/CbOjsQr8zZc6xlpPyN5HIGGnGfwJmNg2EcqOR8f32G08x6D3Q+YHh0gH/bhj4cIpmPNBDHNaqyEYfNDTA3aPMNdjVg/kzlgSZli6uLmVrMCiJ27EFtmcZstSuHWlGzDIECj2UC309X2VRubm3j+/Dm++uprvHj+XB0fK6urKnZI7ocIHhJ6HkuAeRhqmywJhr5U5607PPKPvcXWQxVA3LjlveoMca2yJCD95OQE4gwRV4iIIU4Q+fTxo34m309seHrxD3oVHG/BFVE4QNx1ZdwW5XVUvYov2p5YR4wzJJPMjyhG1mgibbUx7XThr6yhvbWF9sYWWuvbiJZXgGZH22KZllil88NcStW2dRdt+w4vPm6aBEiABEiABEjgXhGgAHKvDgcHQwIkQAIkQALnEqAAwhOEBEjgBgSMq0IdE7kpJGrGhwggvmlrI6VNET+kfVWYpggmYwSjAfLTE0wPDzDe/YThhzcY737E5HAP2bCPIEsQ5inCoku/EUBmFYJq7kj587ydmW3AM393Z1tg2f2ymR7VArP8Y8cXt0cYIm5EGk7e7XbQ6/W0zZWIHxJm/uLFS7z+6itsb22p06Pd7iAMI/hBMNN6SEfjOmjd8/rrrRTDb3C2fe5FH7oAMo+Pa5klYoi0yZLgdBeY/u7dO7x/965whhyfnGgbLZlPnCGSFyKCintd+/hXBBC9iq2w4oRLkwFiLoPZyPTZPSouDzeTZzKFpNXVJAgxjhvIO0torK2hubGFztZLNNa3ES6vwe904MUx8jDUVlq5p43xzD3lStk/n/ss5PpJgARIgARIgAQeAoFr/3fRgp279H+HPgQ4HCMJkAAJkAAJ3DMCFEDu2QHhcEjg4REQAcS4KzS+WJ6w9j1kvsgfKbw8hZ/lCJIJ/NEQOD5CuvcJ490d9Hd2MN7fQXa4h7x/DH86gp9O1SliO/+bkqgNLy4EEK2Euie3q8kf59NzBdRK9HGxQF0A8T3fFGptSyBpMST/MJFcDnF79HrL2s5KnB4vX77Eixcv8OzZMw0xX17uafsrCTsXt4e0xdI8Dym6zrTxmlU8KlEJ9/I0uO1/6N23nbz0Pzy/cAusizjNCzXXZZywIO/WHeIyQ1xeiAgi+9oqa0eFkHfv3+LNmzfaOmt//wCj0UiXrWaE6NVXcYZcyG2OAFLpZWdD0EvxY7EIUhU6q3N5SCVbKAiRiCMkbsDrLiNc2UJz4zk6Wy/QXt9Ec6WHoN1BGsfIglBFEHGFZJbTuerLRQeB35MACZAACZAACZAACZAACZAACZAACdxLAhRA7uVh4aBI4CERkDyPWQEkFwVDxY8pkEzgTSfI+32kRwdI93aQfHpvnB/7+0hOjuANT7TdVYgUgcgoTiRwhWb37nwgRZi5ERBmC6aLbBTORWKSBM68VGcxYooGp4vTww8020NaVEVxjGajgU5X2lz1VPwQ4ePlyxf6LuLHxuYWlnvLaDaa6vbQTA8jocw/oDXFgwLI3Z73Fxby3fDuoQCykFxlrFXRQpwdIoaMhiPNDJH2WB8/fYS4Qv7443e8efNW22Tt7+9DWmiJI0TmF1eIEwMLJ0dxfS4Yxa0KIC4tpHI9a4aIp86OqedhKj/HLaCziqi3ifbGc22J1dnYQLyyAnSX4LXagDhC/BBpLncr12jvbs9Bbp0ESIAESIAESIAESIAESIAESIAESOB2CVAAuV2eXBsJPDkCRTBxESYsT4dn8PMpwnSMfDjA9OQEo70d9N+9xeTTB2B/B+gfIZ+MVRwJkrG2vZLnsdX54Z4ud62hXIua4qnz0stxNjhjcR8pET40eUDXJ9upHC4ngNg+POLWCMNAHRyS7bG+vo7nL4zY8fLVS3V+bG1JtscKOu2OyfZoidsjNpke1j1ybq4HBZB7db08VAFkjgo4e2LLb7UsD9caK0szFTUm04m6Pfoihhwe4tOnj/jzzzf4888/dRJ3iIghx8fH2iJLBBRpA3cpV9CtCiAm90cnz8amu/uEuDmk/Z4IIEGMLGwBcRdo9RAur6Cxto7mxiaa29v6cyhCSNxE4gfqIEk1l2RxTtDik3Wx6HqvTnAOhgRIgARIgARIgARIgARIgARIgASeIAEKIE/woHOXSeA2CRTPYWsRMgeyFF6WAJMhvMEJkuMDDPf2MPz0Ef3375Ds7SDoHyGYjBB4EoyeIZA2WUg1K8S4M8qColmtrXBeKIBUhZHZvXTih8YtWwGkXheWj0W8aEQNtDtt9JZ7WF1dxcb6ujo8Xr1+rQLI8xfPsSGtrno9FUgC3zduD3mvKh7FuBcQpwBym6fijdf1oAUQe/nNQLhspoy7dgEkaapuj6OjI80KMY6QP/RdRJCdnR3s7e1paLrLCcnSVNtILXzdigBSpoSYe4RMmYnwcBuuCCG5J14yyfuIkfpN5M0O/KVlROvraG4/R3NzC831dYRLPaDRQh41kAYRMpcNYtnNNtqat4fG/Tb7Oj+T6MYnKldAAiRAAiRAAiRAAiRAAiRAAiRAAiRwaQIUQC6NijOSwOMhcPnUDLfP9QJfWR10za+8PNOgcy+ZIJ+MMD0+xOjTBww/fUD/w3tM9/eAk2P4owEiyQPJE5hIDEkOEeeHuEZyeCqCeEVhc/5YFzhAbCuuM0dKV1cWUF1mgnOBuKfYpYYrbo7NjU28evUK3333Pb766iu8eP4cm5vG7dHtLqHZaqHRaCCKTbaHiSSx0sd5Kc4XnEJsgXW319ilBZAFw7yUG+Jud3Fm68X+VvRF+dG1xxKBQ9pfidghWSG7u7sqhPz666/4/fff1RlysL9fCiE1EaR0clXvH55xjaiYaTZchqBfdPGYa9gJpfqblyOtiCDavs61sdOfAmReqI6QqYgc7Q6y3irCjQ10nz1HW4SQ1Q0E3R6yuI1MRBARSWWd4gipdLDzxHQykz6kF75l6t4r4ocswBcJkAAJkAAJkAAJkAAJkAAJkAAJkMCdEqAAcqf4uXESuBsCVxFATAnvrABianueFiNDaV8lWR+jAbLBKaYnxxjv72Lw4a0KIOO9HWQnxwinE503tO2ncnFNeCJ42NZX1gFitmaLj6ZEWgM1z+mhFcvZ+VxWiH5snB95bsLM5Svf9zSgvN1uodVq6yStrl6/fIWvv/4G333/HV69fKV5H73lZTSaku0RGh5aw61tT5PUr3lMq0+yX3MVn3uxh1bgvyoPCiDmvK6+JO9DBBFpjyVCiISjiyPkt99+UyFEckKODg9xfHICCVaX+SQrRJYrXtXrUq8bESbcS65Je30uTsuxMxu/mdxz3IWWiQCiQoiZRQQQiSDyRQhRwUKXgDTYm3gBJmGESbMNv9dDe3MDrY1tDUqPVrfg9TbgtTpAFCAPfKSB3IMk40jWK+uUNZn1ypozbZm16GUXuvYN4apnL+cnARIgARIgARIgARIgARIgARIgARKYR4ACCM8LEniCBJwAIk9Pn/vKXYGvXuh3ZUUPYZYhFkfH6TGyvR0NN+/v7Gjmx3R/B9npIfJxH14yhietrlR8sL4R+xS4CCCuRVWxJfnuIkvEzEPXs22zXECzeTdPmWdZaguzuYabi/ixsrKCF5rt8QqvX7/G61evtM2VOD6kxVWn0zFujyiyra6kBGoKoIs631ykgcztTHTZdkVP8Hy9d7u8IAT93o3zsgNyJ+ycc9C5pUTQEGFDXCEidDhHiAggLidEhBFpmyXts2Q+FZT0f7ONpIxuWF68TgCRTy9/7RgRxP2/E2rlzuRcGuXtzdxdNBvE95H6ASDXc7MBv7sCrD5DuPkazZffIt7YQrTURt5qYBpJNogIIJ4KIKFOHgIrgLjMEOtjqd0OxEVSus4ueyg4HwmQAAmQAAmQAAmQAAmQAAmQAAmQwO0SoAByuzy5NhJ4EATOF0DKEmSeazMZ48bQPTMZHSpiZDJl8Mcj+KcnwP4ukvfvMPn0EYO9XUwP95H3D+FNBvC9qWZ8mOBi80S2NL6ykeRFeyppf6XPbOsmryqAlOh1LZ4HX8UP13LHjF8cHJLbsbTUVfFDsj2kzdXXX3+t7xJuLvke3W5X21v5fvVpdbONIuejXjC26C5dxKXo8SCulzODfGwCyBWOghNERAwRIUSC0d++fasiiLTFevPmjWaFiEAi7bMkMF0mCVo3zisrH1bcU9d33lRFkPLKPBNj7q5L69jInFHLg7a9mnY24G+8QOPFN2g8e47mxhqClSWk7RbyOILkiXi5j0DFD3GAmHui5IXMSjsOpB0XBZArnFmclQRIgARIgARIgARIgARIgARIgAQ+DwEKIJ+HK9dKAveawKwAMq9cb4QII4A4sUI+EgdHikicHNMJMB5heniI4fv3mHx4j/TDe+QHB8CwD4wH8KcD+PkYvpdqqyvtq6+CSqDr1iY5xebLZlvOIXIhxGoLKmlvZRcwD5gbIcUIIT6CMEAUheit9PDi+Qt8/fVX+O6779T1sb29jbW1NRU92u22Oj5EKFHxROWZ+S24SrfK7EjredD1TlkX7hdnIIF7SqDqCJHWWJPJRAWO09NTFT3EAeKEEBFDJDNEXCLSPssJHU5ULLN3LpIMF8GoiLXVa/+MNatc3i1hzCniCIkwCdtI2svIl9cQbmyi8+IZms+2EG2sI1hahh81AMkGkfuhvSfquxNzzmSDWOcHBZB7ehZzWCRAAiRAAiRAAiRAAiRAAiRAAk+JAAWQp3S0ua8kYAm4xjHS1+Vs6bF4XFpdGiqA2CRgTzrpp2OE4wEwOEFydIjx7g5O37zF9ONH5Ht78AenCNIpgmyKAOL8kLDzzISa23YyuRVAZL2z23cOkDPPcM8/djVlwbTcMS4TFT58H81GA92lLnq9ZXV8bG9vqdPjm2++wbfffqsOkOXlZbRaLRNo7hwjVpxZnJdSGeOcKJDqgCmA8NJ7LAScACL7U82EcWKIiCAieIj44Vwhkhci2SEikohYMplONVfEhn/cAM0i4eRy1iq5/6SSDSJ3qlBC0pvwl3tobW+hsb2N+NkzxOsbiJd6CFod5GFsAtXl/qVpIPaPtMiaCUOnAHKDg8pFSYAESIAESIAESIAESIAESIAESOBWCVAAuVWcXBkJPBQCZW9619pqduQSTGz65hsniAQAZwizCbzhKfKjXUx3P2Lw4R3GOx+R7O4Cx8cIhyN1hmjWh7hF/Ewn0/pK6p3aQMu6P5ywcjZI2DgvLn4VBVgVVlzIudkjET8kt0PaWf3w/Xf49rtv8c03X2u+x9bWFlZXV9XxIcKHuD2q4kf9yfR6i556GPhjDwe/+EhwjqdEwF0Pct67n03GjskJcY6Qg4MDdYT8+cef+O333/Dbr7/i7bt32NnZ0fZZLihdHFrm/nBdJ8g16eeSPgSTDeJJNoiPPG4ArTa83ir8zW00t59h6fkLNNc3EHaXkUdNTCDutcA6QEx7LBGKZ0OBqiHoX3i/romDi5EACZAACZAACZAACZAACZAACZDAYyRAAeQxHlXuEwmcS6BoAlNkb9Rnz2x4sRb2pWF+lgLTMbxhH9nhLqYf32D88R3Gn94jPdjTDBB/NEaYSousDPLH83N4UiPU2qY4M2zMuRNBrLPE5IDMvq4igOiy1vWhokcYoiEZH90lFTlev36Fv/71J3z/g2l3JeLH0tKS5oA4t0e1oCurO9Oap9Jeq/q9GzUFEF5yT5lA/fqR3yXzYzwa4/j4GJ92PuHtmzf45ZdfIG6QP/78Ux0h8p3mg0wTFUMWu60+E129F5k/ehtBjkzSivwQabODtLeGcFNaYr1Ae/sZ2htbCLo9pFEDWRgDfoDcCyVZCOJq0x5/9uXWrOnpF0a7f6b942pJgARIgARIgARIgARIgARIgARIgARAAYQnAQk8QgLzEyvKKHPXesZID2aqigFpalwbobSRklY10zGSkyOMdj9h9P4Nhn/+imz3A8LBMaLxEOF0Cj9NVIiQMmYmuoltkS8aijaL0UEZESQzUeo2BF2DQWwB0rw7AaR4INzWFc+4QuwT6FI8FQeHiBrS5ur5s2caav6Xn37Ct99+g1cvX2Btfa3I9xBniIglFzk5LnoivcwAuYxf5RGeaNwlElhAQK5J5wgZj8fq+JD2WBKQ/uuvv+Kf//wnfv75Zw1QF6fIaDQqxYN5re1qLbduD7xpm6d3JRV+5VoOMQ1ijBpNTDtdoNdDc2sbK6+/QmfzGSJxh3S6yEQICSIkXqQiiN701Oxm1pl71v1mB1vqIzdr3XV7+841kQAJkAAJkAAJkAAJkAAJkAAJkMDjJ0AB5PEfY+7hEyMwr7TmyvOF10ILfs57UYaP+1ZQkP78XpYiSBPkoyHS40OM93Yx+PAe4w9vkXx4A+94H410jDhLtCO+rE+cI6m0lPGBTBPIjfgR5B58GxSspUbPiSBliy05TEWIuS5qWm8ZRWTmrTyinqftq+I41hyPrc1NPH/+XDM+vvvuW/z4l7/g5csX6EkBs9lYeCYscnAUT7a7AmZtDRRAntjFxd29NgG5p0h7rKOjIw1GFyfI3//+d30XEWRvb09FEhFCxD3i2mNd1H7u2gOqLphbSVbui6JS5JJcFGDg+5hEMZJmA9HqGpaev0R76wWam9v6u+SF5K0OkrCB3IvgZQG8TMReuXFlyLxZV8vFAkjlZncrO8aVkAAJkAAJkAAJkAAJkAAJkAAJkAAJUADhOUACj4hA2dyqohGIfmDFBycxOPHDOUByLQACvggPUryTdjSTMfL+KcZ7EnL+J0Yf3yPd3YN/fIh4eIJwOoSfJ9I9Xx+aNiU/I4AkGnguuoWv4keUAUEhgACpOEREbLHKhhM6XCsaFylcFAztjlVbU6lLxPexvLSE5y9eqODxL3/9axFsvr6xrqJIu93SLBBxiNz4Vc8oYLr5jZFyBY+YgL1e1GNWyQgRkePk5AR7u3t4++6tOkKkPdY//vEPdYhIayxxjbhXvcVWndi1W9BVWlaVGzP3JbmPTeWe5vtAGAKNFtBaQrCygWjrOZrPX6Dz8jnCtXWkzS4QNhHkIXwVQGRtGZKKAGJ8drbVlpnhTGus2SD1R3xecNdIgARIgARIgARIgARIgARIgARI4AsSoADyBWFzUyTwuQks6jZfui9M0a0UQEyLFiOApAjzDH6SApMJkpNjjHc/YfjhHfpv/sB0dwfeyQmi0QitPEFovB7IPNPyygggEiYsn0r7FxFTjPsj0hB1UxiUz7VFVrUEKJ9X+uRXG0qVJhARPDyEQYgojjS8fHlpGc+eP8P333+PH378ET/99Be8evkKK6sr+r3ve2faXN3oGFAAuRE+LvzECFQEEL3ziMNChEvPMxkh4zEO9g/w9u0b/PLrr8YR8uuvePf+Pfb39zEYDHQecY+c5wTR+8V1xEgrgJQeOHPnMX6QHKnNFtKwdy/A1I+Rt5bhr24i3n6G1uuXiLa34a9tIOz0EAVNBF6oN0MZbyoCSOVm5vJGnGBszgYnA5fyx2yY+hM7Z7i7JEACJEACJEACJEACJEACJEACJHDLBCiA3DJQro4E7pJAmejhRmGKaiKAaGFPhQqXviE970WGyJDlCYI8QTObIhgOkBweYvjpI47/+A3jjx+Awz14gz78aaKZIGGeaoKHrs10sTKyira2MuKGifyQljJm+9IKy7wqoedV4cP9XO3hZRcxhVMTcN7utLG6sooXL1/gxx9+xPc/fI/vvv9ehRBpddVptxHFsTo+ypKiCzmef3TYyuouz1pu+7ETmCdeqEAgbbEmEw1CPzg8xMePH/H777+rECIZIfLz7u5u0RarysnlBJlbirmCr+0EsfcleSu8GXo/KtWL3JM7XogsaCKLO8i6y8jWVxG+eI7O19+gvfUMze4KgriJVAUQcz8sx2fuly4jqbpucwutCiCP/Yzg/pEACZAACZAACZAACZAACZAACZDAlyNAAeTLseaWSOCzEphN9CibXRnxwbzEs6GihIgg1vWBLEGeTeBPhogGx8iO9jHe+YTh+3fov32DdH8P8XiAMJnqerR7i80QMfVBsXrYZlruvSKA2E3aEmMpghj9pKJ2SGiwTDVK7onxdruN9fV1bG1t4eXLl/jmm2804+Obb77G8+cvtN2VH7hg83ooOQWQz3ryceUkcA6BC3M88hyT6RT901MVQf75yy8qgEhLrD///BOfPn3S7BBpnSU5ItWWWHX3x81EELMTxT2ocIjIJ+JgC5Eh1NDzadzEuNOGt7GB9tdfo/PiJbqb24i7PeRRDAQRMnGDeHJPcus19zfnmJM7sdWPK1ILTyUSIAESIAESIAESIAESIAESIAESIIHbJEAB5DZpcl0kcEcEzNPExn2huoJU3KzrQgQQyd+QD6Q9lSnBiQvEOjnSCTAeIj3aw/jTW4w+vsXgw1tM93e15VU4HiFOE4RZZrQOWyF02odzdJjt2u2fy0EKiYW1o5zTCiC6eiuEyHsYBGg0Gnjx4gX+7d/+DT/9y1+15ZXkfqyurmKpu4Rmq4kojMonwJ3+UVNT5rX8rw6VTpA7OoG52UdNoC6A1HdWRAsJPZe2WCJynEo+yN4e3n/4oELIf//3f2tGiISnSz6Ia4k1T+yY5wy5CVx769RVGO+cb0SQIEISNZC2O8h6K2hsbWP19VfobD9D3FuF3+4iCRrIfBFBKk4Sd4+eJ3kU2SA3GTGXJQESIAESIAESIAESIAESIAESIAESmKn3/e0//tOWCOeHchIXCZDAfSfgEj1MyxYVQaTPvro1JINDHCDG9WFyN6QtVQo/SxCmE+TDPpKjA4x33mPw9jeMPr7BZO8j8v4xoukUUZYhAqAR4lb1mO+vkJYvlxdAZB3Vwqj+bB0hvu9rcLkIG73lZWxsbOC7777H//23v+EvP/2E11+9VvFD5pF5z9pG7DGjAHLfT16O7wkQuIwA4jCo+JnnKoQcHx3hzzdv8H/+z//B//78s4ogH96/x+HhoeaDJNMp0iw7mw9SbYd1nWyQ2jEpx2/vtZ6IIAFSL8Q0iDCOG/BXVrAkwejPnqOz/RzR6gbyTg+5hKcHgWaIOKHarN7cRctblLQTrPvfnsDJwV0kARIgARIgARIgARIgARIgARIggc9MgA6QzwyYqyeBz0+gjDR3QeTG6WBCx80zy65BluRxZAgl62M6hjc4xXh/D0fv3mDw/k8kH94gP9pFODmFn4zgpwn8DPC1jYuzf0iI8by9MuOYLeqdnc/0ureB6BURxBU+RdCIo0gFjlevX+G7777DX//6V3z73Xd4+eoV1tbXIe2wZB7Pl2QRUV0WFA7njrM6pgVWkVsomn7+484tkMDDJLBIEHGODvk+S1PTFqvfV8FD3B/SGuvnn3/G//7973j39i0Oj440P0TcI0VbrIr4UThEbno96/2lbKNXChkBEvgY+QHSuAF0OohX19F58Qrt56/Qev4a4coa8kYDWRAjVRFEGwmqOC0/qe7rmXh001+QLxIgARIgARIgARIgARIgARIgARIggdskQAHkNmlyXSRwBwSMtDErglRbPXl52bhFhJAgmSKcDJGfHmmbq8HH9zh68wbjj+/hHXxCODpBjCmktIcsNXU/L9Be9sZWMk8AcQG+phXXeWU8qfEVne+l0Gmf+Hauj6WlJWxubuDVq9f44Yfv8cOPP+Ivf/mLtryS7+JG4yxlrSLOgU8B5A7OSG6SBM4ncJEA4pZ2oqi0vJIMkLfv3uHXX37B//zP/+DXX3/FmzdvsLOzU+SD1EWQ2xFAjDOtKu26W42IGGnuYQoPU89HIoJsZwmNzW00RQB59S3irW2EvRV47S7SsIE8MH46L/ch92a5b1EA4RVDAiRAAiRAAiRAAiRAAiRAAiRAAp+PAAWQz8eWayaBWycwz69wRvyoZXEYaSSFxPdKO6tgOEB+fIDxp3c4/uM3DD+8w2R/D97JERrjAaJkhMBLNDLdZHGI80PEj1IAKXasaIk1K4As3HEnVLgHqj0gy3JkWYpmo4nVtTV8++03+FvR6uorDT3v9Xrq+ghdy6t5G1ikulwogtz6YeIKSYAEziFwWQFEVuFEEAk/F7eHCCG7u7v4448/tDWWiCH/+7//q0KIZIiIG0TEVM0Csa0AC8GiDPm5wvGRloFVAWS2XWieS9tBaYllWhDmYYy02UG+sg5v+wUaz1+i++olGutbgG2JlWtTQR+epKGr90PylUqXydn2WGa4vJVd4bBxVhIgARIgARIgARIgARIgARIgARKwBCiA8FQggQdEYEHDppkmV5kU1FwWhyfFuwx+nqjzIxiNkB8dYvrhLUbv/8Dpm18x2d0BBn0EkzEakguCVAUTKczJuky/KxFBKpNjpl2xzB/307k43RPPUu/zoIXKOI5V3Fhf38Dr16/w008/4W//z/+L777/TrM/Ot0uAlvQXNB7q9xkXQRhxfABnd0c6lMhcBUBxIkgjo0LSv/06RP+8fPPKoBISPrvf/yB/f19nJ6eYjwea1C60WfLm0D549VuDEYAMQKFvLtmWKVkIa34TJcsEUMmfoSk2UHSW0W09Qzd16/RevYC4fo2/KVVIG4BfmzdcqZxYVXgOK+V4NVG/lTOKO4nCZAACZAACZAACZAACZAACZAACSwmQAGEZwcJ3GsCptRWtoafLX+ZUpwRJooAdBEu7NPE0lpFws6DdKoiR7p3gPH7d+j/9k8kH/+Ef7wDb3hmNyszAAAgAElEQVQKJKm2uyoKfS7uo2iuZT5wBcWitYyVPbQt1pznk6staQzmMiU9CIz4sbm5iR9++MG0uvrxL/j6m6/x7Plz9FZW0IhjhGFo80dY+rvXp+pTHFw9e+amWRNPhOF1BBC3jLyLuCEix/HxMXY+fVLx4x//+Ic6QqQ11sePH1UIqb6MfuvuIVe7l5j7bymCGOFD7rPmU9sbEL52tDKOkDSIkIQNYGkZwcYm4mcv0H71DeKt5wh7a/CabWS+hKMbF4hbi7YQzF1LQ7MHTnK53ujnnVSFJ+aJnHHcTRIgARIgARIgARIgARIgARIggadMgALIUz763PcHQMAW3TQ34+zLyiNaRDOFtzJMV37zsgSYjJAPTpHs72H07gOGb99i9OY34HAHzckpwnRii2xAZqM0XKHQleFMbK/VWkTqKALRK3ke9QEWboyqLcNDGIRoxA0sLy9jc2MDX3/zDf71//pX/PjjX/DNN19jY3MTrXYbURSV4eYPuLDsWvjMe38AJ+CtDLEqmM0tx1aEhGpxvDgP5xz/q5WwZ50A5+1UdZviUNLTftH5RwHkWufHTQSQ6gZlPYPBQJ0friXW3//+dxVDPnz4oCLIaDRSwURevl/KDFcZuBOgjfvD3M+c0y6rSBfWByKhHno/TqQ9VtxE1l2Cv76Fxsuv0ZBskO1nCHurQLMJhBFycbgVErJfEUCc78S5T8yoq3kkV9mPs/Ne+Sq62ea4NAmQAAmQAAmQAAmQAAmQAAmQAAncAQEKIHcAnZskgcsSMOUvKbGVTx/bVHLrppBYcyt+SJ6GtqwyoeehtLOajpEeH2Lw4R36797i9M0bTHc+wT89RjgZoJFNEOSS9WHWeqaeW6zddcKyDa8qdTN1fpxTIK53peq0O5rr8e233+Lf/v3fNOD8q6++UuGj0+mg0WgiCAP4LnPksrDucL5FBV0ZknwnbXukCOveszRDlpu2N0/hVQpqzklk3heJQ46JLDeT51BtZ3RVcPNElNpnLjdCthkEgbqPqtsvNmkvlLMd1+yFwbryVY/OhfMvusbkuppMJjg9OcXe/h5+//13bYklrbF+/vlndYM4EUSOqRxjXZdMlxRWSwdeecRVCrEOEOvDc3440wvLuUH8EFnYQNJeQrK8jnDrOZa/+grtZ88Qr63B70g4uoggAfzcSs25ua+bO7+9r1uXiIByssiF0M6d4Xpi0M22yaVJgARIgARIgARIgARIgARIgARI4MsToADy5ZlziyRwaQKzAoiUw8qiucgcsIUyFS+0GGcCzwNpZzUaAsdHGO98xOmfv6sAMvz4AbmEnacJojxB5Ek+SG4FEPNefTnhxdRzxflhnoY3dUP36aKn6836dBnfV9dHt9vF9va2ih8//fUn/Pu//7s6QNbW1tBqtcwz0JV1P4jUXw2KNy8prEoIswgdUpSV0GZ5Qr3f7+v7eDTCZDJFmkpY86LU9kufHrUZa21tbBF+XuH4IkfGdUewaLm6AFKdryqCCDuZ5LOqGCEihBMi3LJX1hjmiB0z57oVW2Q74j5qNptYWlpSUU7OTfldBBHJoylec50pRf+428bI9Z1DIEtTSFD6zu4u/vmPf+J//v4/RUssyQuRdllyTYpgUrTmu5EAUnb0q5wQ7k5gRAr9n8rRmIQNDOMusLqO9ouXaD9/jtbzZ4jW1oDOEry4Cd8TgSbQZbJcgtXd3wAuYr0UP658/s9lRxGEFxUJkAAJkAAJkAAJkAAJkAAJkMDjJ0AB5PEfY+7hAyYgmRyu93z5PHD1yWPzpLC8pFQmJTMJO/cmI0z393Hy9g0G0vLq/Rsk+7tA/xTBdIzYyxGKUyQ3JTYtQstK6grITId72YhfiiBmo1UZxDz5bIUAOyj4fqAF5c3NDfzww48qfPzrv/yrCh+bW5vaCkuyQOTp7EJJsOu+7BPad3WIqxknxkGTazaBtN7Z29vDu3fvdHr//r3+LkVYEUVEIMlFALEh8rcz/lkBpIhqVoGrFFucsOC2+SXEEFdnnm2G5g5y6QQRLk4AkW+d8OHED9eSqlzyCuQuEEDctpz4IaLcy5cv8eLFC33f2NjQc7XRaMxk4RSOgkqrrC/B9Ap7/iRm1XtYlmE0GuPk9AQievz555/qAvmv//ov/PLLL0VbLD1/VMi17fwuIrRIq6yoEIUIatel4rF+6MPLfSRejGHYxKTRQb60hHB9Ha2XL9ESIWR7G/HyCoKoAQQRUskQ0bu5EUCsP0/F6jKLZH5bxIt2ZfZ7CiBX48W5SYAESIAESIAESIAESIAESIAEHiIBCiAP8ahxzE+GgBFApITmCl/GAWLcHqY5ln6fS9h5hjCdIh/2MT3ax+DDBxz99juG798h39/7/9l7z+84rivre1foiEYORAYB5pxEZdqWw5o1nrEte+RP9vPHzfKsSR4/npn3izUaPbJkS6JEiZRIiRQjSEQiZ3Ssqnedc+t2FxoNoJHIBniKgkAC1RV+datqrbPv2RvG8gL/3oIL2wQs/qSaWayFj+JugUK8r85aVy73hZyE4ktRqBSSoBEKh1GdSKCxqYnzPU6dPo1jx46hr+8Qh59HImFYtu1vhD2RiupzFTyb3hcWtHCUyWa5y2NycpILr5RJQF9DQ0NceKWcgoWFhbwdT7DLYScGdKlOj2BwtN5Hca7GsyvWF0q5dCyB/iE1pv1w66AAErTAKu4A2Q6zUtkiel/U5UHdHvX1dWhra0dnZye6urryXySE0JiOUEcIWSqZlNmgzm29zJLtHK98tkwCvpBLQshyMomZmRm+B7/55hu2xLp37x6LkdSRRd0gZXeClCGA8BjOS8DsRKielZ7B1lYubKSMENJWGOlQmEWQUEsLCyCJrk7EmloQra6FGYkhRyKIafkiiNqoElSCdogigJQ5KmQ1ISAEhIAQEAJCQAgIASEgBISAEHjBCYgA8oIPADn9CifgF7500ocqsukOEGWxQoY8tufBymZgppaQmp7A7OAAFocGkRwehTczg2g2zeKHafhzig0drq5Dff0KX5EAobLO2ZhqRXG3uHjtT3VWs5N9K6FYNIraujr09HTjzJmzOHb8OPr6+tBy4AASnPUR4VBiFaiu/ZqKrkcgbL3SrpS2bqKCPdnqzM3Nsdhx+/ZtfP7551xspVnos7OzLHpQwVVngJRdeN3ESa+XQ7LeZipJACkWbJ6lWKP3pTtBqCuJhBDq+qivr+exe+nSJZw8eRKHDh1Cc1MTwpEIdy6JALKJgbrbq/oiSD4bxO/G6u/vx9dff407d+7g4cOHmJiYQDaT4Y4jErGC3SBbvZcKj0//CcnPZxJAVH9eDiFkDBsZy0Y2EoYTi8PyO0ES7R2ob2tHuLYeTjiGnB1C1iC5mjJLRADZ7WEj2xcCQkAICAEhIASEgBAQAkJACAiB/UtABJD9e23lzPYDgTUEEJfra8rCynQc2Nkc21vlZiex9HQYs0/6sUydH1MzsJeTiBseQoZHkSF+9wjFpavOj0KCxWoLLC4KaruYgAjCaLVmwqKHgu15LiLU9VFTg5aWZg43p5Dzs2fPoe9QH5qbWzhTQX3AT17n6c17UwCh4ilZWpH4oWeaf/XVV7h27Rqo4EodH2SJtdayU+JDOQVbFa1S8Owp5zP74Rba7jmQJRZlgJAN1rlz5/jr/PnzLIK00HhOVK3OJykzW2K7xyafL00gKEiREELZICRG3r17lwUQ6gh5/Pgx/2xpcRGOnzuTzx9aZQVYHmn9MfXU9Ls/uENP9dI5ngnHsJA1TGQti4UQN5GA2dTMmSD1nd2ItxyAUVMPL1aFnBXmThBlc0jPe1+49h++288BEQus8q6srCUEhIAQEAJCQAgIASEgBISAEBACe5mACCB7+erJse9hAmV6qvg+8twBQmIFiRjcAaLsUEIkgKTT8BaXkJ6cwPzQYyyPDCIzNgLMzSKUTiOccxCmIpwBuCZA4omSP3Q2ROFYVjtQrSGAsHaiAr9pO9TJQQU6CiIm66BDhw7jxMmTOH/+HP/9QGsramtrleWVZftdHwG/mLUVgp3wedmVcaI7P8jyiro9SPj4+OOPucA6NjbGeR9UeKX1dlsAKd7+KiuzgJBFIojuXslbn+0Kof2xUeoIoS6PeDwOygXhTpCXLuHixYu4eOEiCyPULULWWbJUCIFAHI5+TlEXFt2TlMnz8MED7tS68dVXGBwYUJZY2UzemE2fRXFnz4adW/5+laxgsP2VssFSW/S4E8SAaxhwTBM5EkFCYaQiMZh19Yi3tqGqvROJjm6E6pvgxqrg2GG4hsXPwYIAslOcRQDZKZKyHSEgBISAEBACQkAICAEhIASEgBCoXAIigFTutZEj29cEyhFA/FwBX/ygEHSd/MFWU04OdiYFl7oMJqe442N+sB+Z8RGY8zOwU0lEPQ8hz8/7IOHDUMU3Ei1YutDh5z7rsgQQX/zQhUUSP+yQyk2oTlRxZsLpM2c47+P0qVNo7+hANBZFyLbzER/K9mpvCyBkaUUdHhSufPXqVba9+uKLL7gThLo+aOb5RstOdYCsJ4Dk7csCgc+qkEvXX3X9rDUaNzr+F+X32h6JxJCWlhYcP34cly9fxltvvcWWWI1kYxSL5W3iXhQuFXueAQEkKGbQPbm4sMACJYWjf3n9Ou7du8uiCGX0LC8nWbTk+zJwX+j7dHMCiOoAYQlEBQXl7zO6J13T4K+0YSJpWMiRHVZdI6Kt7aju7uPv9G/EE/BCYcC0YJa8UYv7QDZzN4sAUrFjWA5MCAgBISAEhIAQEAJCQAgIASEgBHaMgAggO4ZSNiQENkMgGJdLn1tZxAr0ZKjwW3aC9788BxSpa6SScOfnkBwfx9yTAQ47d6bGYC7MIpxJIuTmYJH/PM9AVtkcHlvz0BZ1F4ifKaLqc4VCOB+AyudYYYHlH2eww4BmvsdiUbS1t+HkyRM4ceIEjp84waHR9Q0NPHPesnyPfUakg81LhJ4XI6zQDBA6f5pNTmHnX375Jd59913uAKGwc/q5DvLOX1XfEmnDAupmhtAm1tX2VysLub4Asont7PSqe8mGS4sgJPTV1dXh1KlT+MlPfoJXXnmFBREKRw/mSOw0K9ne5gkExxeLva6HXC6LdCbDAemU2UPdWzdv3uTvA4MDmJ+bzz/3+POrhMNCHtJaRxQMQNfr6Gcui9f8GKSAEAOOAd8SK4RsKArUNiHU3oVoRxeq2rsQbmyCEa+CGYoAHj3R1fNbLVrA0E+a4vfKRmKICCCbH1XyCSEgBISAEBACQkAICAEhIASEgBDYawREANlrV0yOd58QCBaqVju5F36rymYkflhwYJH44WRgZtMsfqTHx7A4MozZgQFkJsZhLc0jlEkh4joI0ecK4Ry+8KAEDb193VNCUNUkZe3V4h+TFkBYtNDO9mo1yzTZ+qemtgatrQdw5MgRXLh4AcePH0NXdzcXiS3bhmmQgZfuZgkW7lZnjqy6uBUogGjrK5o1fuPGDXzyySd4//33uYBKNjsUdF50lvnsjecmgPjjQI0Hv/Nno9roM7jT9pIAwuVmvxhOllg93d14/Y038MYbb+DNN99Eb28v3w/0O1kqg8CK8eUBrkfPUnDoOXV6UAcXiZiUCfLtt9/y1/DwMJaXlriLS1n8FQSP4P27XveWtrzSFlh+v5VvPOgHmtOB+JlMjmEg69EXdYIk4DU0I0R2WF1diLW2I9LYBDteA1hRwLC1hOKL2UERI3hTF4shpa6JCCCVMVLlKISAEBACQkAICAEhIASEgBAQAkJgNwmIALKbdGXbQmBdAivn8WqLFFW28g2vWIdwYSKHkJdDxM3CSi3Dm5tFevwplgaeYPnpCJLTE3AWF2BlM7Adx7e98mca+3IHF/J09wV3e1AWRKHrY0U9PG//4of5qinLVDlUnSKey5ZXJHL09h7EhQsXuPvj0OFDOHDgAKoSCS4GrzsjvlQBvvhnFVifI4GDgs+/++477vwgAeTWrVvc/UEWO5sp6u+WBVbxsFu9H9X9sZljrcSb+VnxKxauaL/19fXoPXgQr776Kn7+i19wOHpNTQ0ikYhYYVXgYOFr6Au8dP1cj7pBclhcXATl+JCVHQmat29/iwcPHmJycgK5bI5FED3O6DO0kBWaFsRKnio1jgT7+rSuXEhJV6IoZzIZyPnNcIZL2SAhpCNReHU1sA+0IN7RgbqeXkQb24BoHTw7xp186vntf/cPgrPW8/sVAaQCh6EckhAQAkJACAgBISAEhIAQEAJCQAg8BwIigDwH6LJLIbCagKqQFXdmUEHLgAPbyyKUS7G1FeZmkH46htToMJJDA8hMjSO3vAAvk+KQXIszPwz2i1dlOr1VJYEEszfcoO1V4KDyjSC6sKaqfdzNEQqFOe+Acg+6e7px4vgxDoQm8aO5uRlVVVVcICyrOF0seOwBAYTED7LPuX79Ov7whz9w/gfNGqfZ5JtdymK02Y2WWL94P7qgLwJIeXBLde6wAFhby2P/nV//mq2w2tvbWQR5Vte1vKOXtTSBUteRREvqBhkfG8N3d+9yFwgJmo8f97MwsrS4xCIIiR/FHSBrXuc1BJBACBI/Tz3KATEA6hmjrhHbpS4VAynTQDYWgVtXjciBA6jt6UO8tRt2fTvMqjoYdhieST2BytaQ+lr0o1P3E6qfbNTmVYEKswxXISAEhIAQEAJCQAgIASEgBISAEBACO0xABJAdBiqbEwLlEfA7K7QAwTm5Hkjw0LZUWhKxvRyibhpWcgGYnUZq7CnmBwaQejoKY3oCWFqA56QBN8cznJWzCmV/FPI/uN/D97PPFwN9Byq2pwrEcajV/PKZ3yXAM58NA7YdQn1dPed7HDl6BOfOnWXrq87ODp4RT7PfKROk7ALwHhFAgkIBZXxQdsDVTz/F73//e1y/cYNzP8gyZ7NL2Zw2u+Gi9YtDnIsLwtvc/HP7+LPiV0ooonFOIghlgfzsZz9jKyzKAqGQdMkCeW5DYt0dlxJA6GckcJB9Hd3HJGZSdxfZYn391VcYHBpCKplENpdb9Vxba/wVW2CpgwqozfS85Uwmk5/5Tl4AUWaBWcNAJmQiE7GB6hqEmg8g2tqN6q5jiDW1IZRIwAtHkDVNOAYnQnFHiB+57r8HCgLIapNFjUkEkMocqXJUQkAICAEhIASEgBAQAkJACAgBIbCTBEQA2Umasi0hUDYBVXiiQhmXqXwBxDVYBvHrZR4oPSOUSyOSWgJmJ5F8OozlkWHMDw8jNz2F0DLZXqW4S4RsqfSMX10I48hcEkVYGPEDfYM9IXmrK1+A8XetCnsFEYS2TMXe+voGFj9OnjzJX6dOnURHRweqq5Xl1aaXPSiATE5McIH0L3/9K/74xz9yoZRmkNNM8s0uz6qAv9ZxSQdIeVesFCe6dpT3cfjwYfzoRz/ClStX8PLLL6Ozs5N/rm2SytuDrPUsCKyZweN3d9Dv53yBk+7xa9eu4e7du2xvNzc3h0wmw/e5vm/XE0D4Cao9qfTJ5S2w/OcriyDUwaGEa4ta8gC2xKKvjAnkIhG4iVqEmtuR6D6GqrZuxJsaYVVXIxsOI2fZcAxLCSCeymlisVuZZPH2RAB5FqNL9iEEhIAQEAJCQAgIASEgBISAEBAClUpABJBKvTJyXPucgBZAVImKbFBI+HANkhpcmJ4Ly3MRcl1YySWYs1NIPR3GTP9DLD8dhTM/ByO5jLCThuXm4LEA4nEhTRW+lP2V6ZEVlhZAdBa3H4TNHSBKbmHZRRfnqJDmCyBcOjNNLuY2t7Tg5ImTOHX6NM6ePcvZHw0NDaiqiiMUCm2t4FvhAkhx4Zv+PTI8jGtffIGPPvoIf/rTn3D//n0VlpznV3lDVxdANzLEqbwjf7ZHtJEgVXyNaX0SBMn+igSQH/7whzh06BDfDxKG/myv3Xb2pvNB6DuJmWRzNz4xgYcPH7IlFtndUUbI1NQUd4rQ83B1DojK1VHddlqIyPdkqKdsXmD2n9K6084/eH4bUFg7vwvUe8GxQsiFY/CqG2A2dyLW2onarg5EW5rhVVfDicSQNSy4hsVdf9x9ogXvQFx6aT7SAbKdcSOfFQJCQAgIASEgBISAEBACQkAICIG9QUAEkL1xneQo9x2B1QKIC5cFEOrmoMDzUDYDK52CNzuD3NMRLA8PYW7gCTLTkzAyaVhOFja7wFPxnT6tRQwlgLAI4ueA0IxgEkQKM4F9gy0tgPD3oIu8wQU+y7IRr6pCfUMDevv6cPHCRRZAjh45gqbmZoRCaqb7RoXjNS/fHhRAnjx5gr/85S/48MMP8cEHH6C/v39To5NY6QLqtthtsNcVOR+BTh/6WPB6bfnabeqs1185eKxrCUnKVoqPfgf3XAiC11ZI6wlZpX7X2trKAehvvvkmfvrTn7INFlnBiQCyo5dpVzemBBAlBOsRtpxMcgYIiSAkgNy+fZtFEPoZ2d1RgLpe2DLQ77pQjoKlBJDCWMtb0qkBnX/y6v0HxxnZZOXMMJxoFXKJBrbDSnR1ItbehlBzC1BTCycUhWfZyvQwn/Ve6ABZG54IILs6sGTjQkAICAEhIASEgBAQAkJACAgBIVARBEQAqYjLIAfxYhKg2bpkcmXAMah7w4FnOLCQRczJwFpehDM9jfTTUSw+foz02FNgdgZILvt5H774QbOF/dKd6gBRFij5LBAuyLl5ASQfl6tFj0Dhj4txfu4H5X1Q2HlHZxfOnjvHwgfZXnV1dqGmtoYtsUxTd4ts8QpWuAASPCvulvE8LoKS8EECCAkhAwMDmzp5KoyTXRh9FXcK5K11CpXV8radFzj8EqrObqHwZvpynIK8xQJMocuHhYXy9rIra6kJ6yqHgeyFNGcex36BmP5Ox6wFo8LPt3bkxYKL2ncub3G0VjNPKQGkubmZc0BIAPn5z3/O94jOwtkVYLLR3SFQJIDkHIfHw8zMDEZGRnDv3j3cuHGDLbEGBwcxOzvLYzWY95K32MrnLwU7QEoftn4EFjoBA89vHogmPNOGY4WRDcXhVtfCbG5CpL0diZ6DiLQcgJmoBSJRfspzHkjRM31tYCKA7M5gkq0KASEgBISAEBACQkAICAEhIASEQCUREAGkkq6GHMsLRoB8r0gAARzDZfEDyMHKJRFJLcKbmUJqZBjLQ8NYHhyEOzONCHd+qLwPFZpOnR++hRWbZ/nLijB0ZYGlpBY9f14H8voGWAEhgorMFPBcU1OL1rY2HD12DC9dvowTJ06gs7MLdXV1sKxtdH0Er/IeE0CoUE4zwt977z0WQD799FMORC9n0YXS6upqUNdAY2Mj6O9ULA8W+/Mlfe542KjArzt5lHKl7czULPCCqKAtuvQxVJQAQsdJX44DKjrTsepFHy+PW+pIom4j0++e2mo3SFE3DIkuNKNfF7op60ELMcXXtZQA0tTUhGPHjrEA8vbbb+P06dMsDtI9JMveJ0AiyNLSEt/nlPdDllj0Rf+m0HQaO7oDhAURX7hTdlTlCyBsfujf7lrAVlke9Byw4BkW9QYiF4khU1MDq6UF8e6DiLd3ItZ8AHZ1DTw7DNe0QL0phbtorWsg4sfeH51yBkJACAgBISAEhIAQEAJCQAgIASFQDgERQMqhJOsIgU0SYB/2wLIqe6FQ5VZ+7/R/IwcTWWB5Ht70ONKjQ1h89AiZUer8mIWVTCJC2SC6S4MFEGVdpQrf4EJyvnjs54DoUFwlgKj8D3V8Ac96bcPi0UTiCIscBw/24sLFCzh56hSOHDmCA62tiMfj3LmwcWG+TGB7UAChzI//+Z//YQHks88+w/DwcFknS8ISdXz09PTg1VdfZUGpra2NRRBVy1eDIiiAlLVhvVKwC8Tn6rkkLrig7/SHrz/9FxBXVnWdbGqn21tZd3vQd8fvANECSF6soWOlzAX/mPNjb6sCiGbsW5FRpgPN5qeZ/XRNSeCiDAiyOFpznPv3GWGmHBy6P0gA+dWvfsX5OCKAbG9cVMqntYiYy+awuLTIGSBkeffVV1+xGEJdIWSJlb/HtADCHSBK/CglYeYfe5z9pBb9DNfPAPU8B1SOOm3P4j+uFUYqEkU2UQuvsRnRtk409vahquUA7KoEvHAEacoO8e/1gOTt23wV3hAbyauVch3kOISAEBACQkAICAEhIASEgBAQAkJACGyHgAgg26EnnxUCJQhwUYltp1Yv2mGev+fFC5JAcoCTgZFNwpmdRHpkAMnBASSfPIEzNYVQOoWQk0OIirbsN68LZkoEoYWLZQE/eWWBpb50KG6+IOcLIKrypj7P1kyRCJoaG3Gwt5etfC5euojDR45wAHpVVZUqnO/kVV9PAKmwCcpcpHccDj1/9913OQT9888/L1sAIb7U7UEZEX//93+Pl19+GQcPHkR9ff0KAWTbeAPF+XyuQZElTl702LDDZNtHs/4GfFsxLjT7HSvBLgudlxLsBNFC0VobLmt8+mIK3UuU9TAxMYEvvvgC//Ef/8HFbZrxTzP/yxVAKPj8jTfewDvvvMMCCFnHSQfILo+dZ7D5vFWaSwKdw6LY+Pg4i2Xf3LqF6zdusCAyMzvDohkJjepZa/qWg+uPRiVurBRB+NXg/4x6ArnDzwAo4jxEHYOGhawZQjocRSpeDbu5BfUHe1Hd0Ymq5maYiRqkQ2E4pu2Lqsr0UD3y8waIvN+y7pVnwFl2IQSEgBAQAkJACAgBISAEhIAQEAJCYDcJiACym3Rl2y8cAd35UQjBVQh0oYln9ZJHu2Fw4DkJHwbZXnlZILUEd24G6acjWOynzo9heNNTMJcWYTm0jsviB20sn7cb7ADxgrYnSqjgWfOFVFyuHZMtizombZ9EVkked3e0NDfj6NGjeOWVl3Hy1El0dXWjobEBkWgUlk0hu7tYNFvVJrObO9v80CwWQKhb4Nq1a5sSQKh7hiySfvnLX+KN11/HocOHuYOAr8dOiRFBAWTzp6k+sVYIRv1QlU4AACAASURBVLnbK/dcAnZUK0Lb/f1sRagJdtOsd7h6PRI7SAC5evUq/vmf/xlffvklFhcXWQDRy6qunABjErC0APLrX/9aBJByx8geWS/YpUSHnEomMTs3hyePH7NYdvPWLe4GGXv6FNlcjq3nTEP3f5R6qK0+8WAXiH5f5Lv6fGss9U4xYbKtloWcaSFph+BUV8NuaUZVRwcaensRbW6DU1UPJxwHBairJ71+2quRXLi9tSS/Ry6GHKYQEAJCQAgIASEgBISAEBACQkAICIEtEBABZAvQ5CNCYC0CpQQQLRoUClokftBPaX5vFoaTgplZZvEj9fQpUsNDSA5Q58cEQqllWNm0jrZdsVvuAvF3yEW6Fb7vvv2KL4Cogpcf2OtvhUt0hgHbstiaibo8jh45gjNnzuDyy5fR19eLmpoa7logwWZXxQ99ZsX1wgqaorxTAgjx/fU777BlElknNTQ27pz4scVbs1S2xbZEkGI7L18C9CPat3iU5X+sXDGJzlsLIJ988gl+97vfcSfIwsLCpgSQvr4+7gAhAeTcuXPSAVL+pdoTa+bDzan7zrdqIzusBw8fsvhBQujDBw8wNT2N5eVllWOj2/Q2cYb68ac7QOijKuMpYIXlGbC5k8NAyjCQiYSRq65C+EAL6nv7EGvvgdXYCTNRD9hheKbF75t8ApRuO8mbJ+6iqL2Jc5dVhYAQEAJCQAgIASEgBISAEBACQkAI7BYBEUB2i6xs98Uk4FtfBTtA/Dm3fth5wY7EhAPLTQOpRbjzM0iNjWL2UT/SoyMwp6dhLS/CcjOwPOoSUWWwoB6wYtYwCyBkI+SvwYLFavVAz3rn7hDKpLBtJKqqOJBbdX684oedd6Cuvo6FEbJu0st29YgK1jc2HK87KYCQVdKVChJA8vqTPzV8retc3nz2DVHu+gqbFUDI1ogC7UUA2fVLs/d34Nu2pdJpFsoGBwc5FJ0ssagbhDKBkqkUctns6idwXuFY4w4LtgoSKV/YVgKIkqBJuLaVhyJyBpCxTKQjNlBTg1BLC6LtB5HoPo5IczvseBVAdliGCdcw4fmh7Fqopx5EXrb7YN/7V1XOQAgIASEgBISAEBACQkAICAEhIAT2MQERQPbxxZVTew4ESgggHDbOBSwKO9f1Jg+mm4GtOz/GRrE4PIS5x0/gTEwgklxCKJeBaTgwDOoUUSYmxXUq38SKbVdoCQoga1W1WBoxDIQjYVRXJ9B2oBWHDx3CqVOn8NJLL3FId1UijhCFnfO6BY7brZOJABLmDhsSQHQHCIlP5Rbsd3tEB2e6l9pXyU6RjQ5K++2Ua4u10fbK+H25PHUHiAggZUCVVVYQ0AHps7OzLILcuXOHO0EoH2T06VPMz8/D9S2x8h8MtniUUh1WCCAqT0SbVPHTnzKgPDLAUk9314AvghjIRSJwqkkE6UDVwROoautGrKERViIBxw7BNW31BvHUNmgLDlsoigAiQ1sICAEhIASEgBAQAkJACAgBISAE9jcBEUD29/WVs3sOBLi0FAhBV70ZSgChP6bnwoYLM52CuTiL9NhTzPY/wtLICHITkzAXFxDJqc4Pz3Sor2OFALJaBCkUymiGryporTSsCha2tQBSU1uNjo4OnDh+HC9ffhnHjx1DR0c7amprYJo2d4gYJs04VgWy7YoftBkRQCpUAPEvzE5ZVK0QSkoIIKsyNXb4PhUBZIeByuZWiR/0A7K6ymazSC4vY2R0lEWQmzdv4vr16xgYGGA7LOoEyavI+XthpepQcrz6nSaFHasMkHx3IWkZfmeIaxrIWRYyVhhubQOstoOIt3ejrrMT0aZGIF4FLxShnkN6A8HyLbSc/DbkAgsBISAEhIAQEAJCQAgIASEgBISAENi/BEQA2b/XVs7sOREoCCC6nOz5WR00/9aF6eZg5zLAwjyc8TEsc+dHPzLj4zAWl2Bn0gh5Dnd/8AxdI+8Cv0YOh8cdIFwM8y2wtF2KRhAUQCiIO5FIoKO9HSdOHOdQ7gsXLqC7qxtVVTHYdigf/2CafvbHTqgfIoCA2FdkB8gOCyAsdq0RpL7b4ofS/8obsNIB8pweknt8t3ps64B0ekqSHdbwyDCLIJ9//jl/Jzusubk5OI6jntHaYq5wEzAJbU1YpLKsuId0CDo/kYNdeWR3aBhwYCADE7loFXL1LQgdaENddzeq2toQaWqGEU8gZ4bgGRYMz2QhhAQQfruUd7vs8asmhy8EhIAQEAJCQAgIASEgBISAEBACLyoBEUBe1Csv570tAut1MnC+hl/o8mUJFjFMuLA9B1Y2BSwvITs+jsXH/Rx6nh0bA+bnYWUzMJ0cz9OlNhIlgOgekkDdS5u481lsLIAET7ahoQEU2nyaLa8ucRB3S3MzEtXVnPdh6gBrHXwuxTFF2fO4kHn//n28++67+PDDD9nyhoqc5SzEtmIFkHJOYJPrPE8BpNxDFQGkXFKyXjGBoKBBv8vlctzxMTY2hnv37nEnCAkhjx8/5p9Tp0jxPVEsBq4Q7oo6QLQAEmzH031+lt/xR2+ZrB1GKhKHV1uPSFsbEl1daDjYh3BDE7KhKBwzBNejtxHlgvjpUms+41d4dskgEAJCQAgIASEgBISAEBACQkAICAEhsCcJiACyJy+bHPTzJlAQQAqVI998iifnmrwCx5KTUQpguLDdHMJuFt7iPNKTE0iODGOxvx/ZsacwF+ZgplIwXYfFE6pn0XZY+vDFDpqlqzM/VvpRkQDir7tGBwgdTSQS4cyP7u5unD93HufOnsWZM6fR3t7OhXkq0Bcc53e28+N5X6+d2L8IIDtBsbK2IQJIZV2PvXY0+Q4Qw8iLG4uLi6BMme+++w6ffPIJbt++jZGREe4EIRGERFS9bFUAoce8/ixZFGpbQxWMbiJlWMjFqoCGBsQ7OtF4+CjirR3wErXwIjE4hg3HsOD6yVJrd4CIALLXxqQcrxAQAkJACAgBISAEhIAQEAJCQAisJiACiIwKIbAFAiqSnBZVhlL/VyHlhfQNEibImISc1x3YTgbhdBLpyXFMPnqE5aFBuOOjwPws7HQSppPNCxAq6NaARWIIh92SEKLtSor7Tzgr17fAUiejLbCCM4opbJu6PUj0uPzSSzhy+DCaGhtRVRWHaVmrbIN2tPFjL4d/+ONDBJAt3CgV/hERQCr8AlX44QWtsPShksCRSqW4E4QC0W/duoUvv/ySO0FIBEmn0/mzCmae07N6rQ4QpYHr36sw9OCixHH1c5bcPSBnh5GJxmE1tSBxsA9VnT2It7XDqqmHY0c5FJ26QHSOiNpe8ftMS+47+jao8KsqhycEhIAQEAJCQAgIASEgBISAEBAC+42ACCD77YrK+ewqAdWVocQP9V0XjPTfCjNzuRTl5WB6OYTcLKzUEjA7jeWRYUw8uI/k6AjMhRlYqWXYbpbzQVzesgHDF0BCLrhE5VKBy/C/588wH9yQDxdXQohfIDMMtrMKh6nzoxo9B3tw6eJFnDt3DqdOnkRr6wGEQiFYFHZeZmbCluGKAMIdNi+SBdaWx8oz/KAIIM8Q9j7c1Vo2b3SqS0tL3AlCdlhkhUWdIBSMPj09jUwmw50gQQGE5YeACMLb1jk65IjoP9eLM0Do0UrvB+rmUBv0YLhkn2giRaHo1XWwD3Qg1tGF6p6DiDa3wkzUAOEYS/MkgqiWw4J0X3i7qTddQdrfhxdRTkkICAEhIASEgBAQAkJACAgBISAE9j0BEUD2/SWWE9wRAp5vCRUQQNg+xK9grSwdUSXLhUF5HxR47mQRyaXgzUxhaegJloYGsDg4iOzMFKxsEmYuw10iqtCkksJpb9QFYlPpiTURP03Et8NS3/KGWPxXrTEoAcSEYZosgDQ2NeEod36cwUuXX8LhQ4dAOSDxeBwmrcdFtx2htPZGRAARAWSXh9hWNi8CyFaoyWdKESgWQygThDpBJicn8ejRI3z77bcshDx8+BAzMzNIJpN54Tn42aAYveLnyugqGAGSf+azQJ4/KIo3JzHdRBY2suE4sok6WM2tqOrqQaKjE4m2NtjVdcgZYRWMTqlTgZeAYdBbRBlkiQAi410ICAEhIASEgBAQAkJACAgBISAE9joBEUD2+hWU438GBLj9Qllb+VWm4vDYwkxeNqzi4pHlKfHDTi/DXJhHZnwE8/33kRwZQm5yAu7yIneHkFCSD0vXFlq8v4IFlm9wlW8vMfTMYH322gKL/20ApoloJIqa2lr0HjyIS5cu4ey5szhx4gQOHDiAkG3DNJV7PH9CBJANx5FYYG2IaM+tIALInrtkFX3ApTpCKACduj4ePHjAAsg333zDgggJI5QJ4rru6nB0/4G8KjSdxOqATVVe9GYBJCiBU/chWWHZyJhhJENxeDX1CLW2oaqTQtF7EG1qgROphmurTBDP8DtBSHQXAaSix5kcnBAQAkJACAgBISAEhIAQEAJCQAhsjoAIIJvjJWu/kAS0AKJKT2pOrM7jUH/XP6eZuIbnwoaDEHd+ZODNzSA5OozloQEkBx8hNzkOM7UIZDOA3/lB1lfaaERbYAXzRJTZlrJE0VpFsWZBmkjeQsu00NTUjGPHjuHs2bO4fPkyDh0+hIb6esRisYDVyi53f6yOK1EjaLcFl10YpyKA7ALU57xJEUCe8wXY67v3heh8VLhWkgPPvWwum+8EoRwQEkCufnaVBZHZmVn+XfGiu0BKCSDq8Vn0AOUOwYIAwiI8ieieiZwRQtKMch6Ik6hFtLUVDX29qGrvhNVwAIjXwjFDcA2/C4SbTFQXielRoojKlApmXu31yybHLwSEgBAQAkJACAgBISAEhIAQEAIvFgERQF6s6y1nuyUCSgDRZSctgKjw2MLMW+3FbnkOIpT7kU7CXl5EZnwMM/2PkBwaUKHni7Ow3DQML8e5Hrp0pYUULnD5HSCq2FVIG9GdH6X0Az4eDwhHIqiuqUFvbx8LH5T5cfLkSbS0tMD2Oz90YW1V8O6W+KzzIRFA8nAkA2SnB9f2tycCyPYZvtBb2EgAofeD53HeB1lezc3O4v6DB7h69SpufXML/Y/6MTU1le8E0Sw3J4CQZ6K2Qyy8nThHyiMZw0LaCCNthZEKR2HVNyDR2YGqzm7EOnsRqm+CG47Bs8NwDZPfafR+oewpEkC4p1EEkBd6mMvJCwEhIASEgBAQAkJACAgBISAE9joBEUD2+hWU499VAoVZr8GUj0IXCM+6Dcy+pX+HPQdxJwNrYR7ZiXHO+5h68ACZsVFEkwuws0kAWXiGkxdA8oUv3mFBbMkLIJwLEpiDy1YoAdsT/TnDQENjIw4fOcqdH6+++iqOHD6Cuvq6fOcHbVMLIGSDtasB6CKAiACyq3fo9jYuAsj2+MmnNyZAY4xFkFyOhY6JyUnOAbl58yY+/fRT/vv8/DzS6XShr2MdCyx+J6zwLNSih34f+O8JDyyAgLtAbGQMm0UQJxYDamoRae9A3dETiLd3wk7UAtQhYlgsgpAnIr1fLC2A6DSQXfdK3JinrCEEhIAQEAJCQAgIASEgBISAEBACQmCzBEQA2SwxWf+FIhAUQLT5VMFoRM+8VYZY3KlBHRi5DGLJRXhTk1gcHMDCwCDmB57AnZ1GlZOB7WXhGvTlKgHEtxzhwpZOVdeBt9z9QT9faUBSXADjzo9wGInqGvQcPIiLFy/h3PnzHHze2trKAdwkdmjhg77r7g8RQMob0mKBVR6nvbSWCCB76Wrt3WPl567/DKdOkKnpady7dw+ffPIJW2I9efKYc0Ky2RxngnCHH3VdFGU96Wd1OQKI6Rkw+RXFZlZwYCFjWMjYIWRCYVjNLUgcOYoEBaO3tHIouhOKwrFCvD7tw/QtF8kIS3U87kHvwr07bOTIhYAQEAJCQAgIASEgBISAEBACQmCHCIgAskMgZTP7k0BB9FCFHz+Jo9D1wQUiP/QcHkKU/7G8BHNqApmRIcw+eoTU6Cjc2VmYqWWEOfQ8C8fIsQDicvfIyu4Onnubt9zK73GF6/vKQpgHz/VQV1+PvkOHcfrMWbzy6is4cuQompubEY/HA5kf6joFBZBdvXLSAZLHKxZYuzrStrRxEUC2hE0+tBUCvphBdljpTAYTExOcA3Lz5tf49NOrePjwgd8JklmzK28jAUTJFGohMZ4FEP99ot9UWcNExrLhJKrhtrQi3tmN5r7DiLe0w4vXsB1W1rQ5BcT0t5U31hL9YytXXj4jBISAEBACQkAICAEhIASEgBAQAs+ZgAggz/kCyO4rm8DKrg9lQqWzP/hvbBFC82Vd2E4OoWwWmJ1GZmgAqcEnWBwYQG5qCnYmDSuXgcWh5w5cEkDoT14A0VkfXLpiAUT9UXssrjsFC2GhUAixaBRd3d04f/Eizp2/gDNnzqK9vZ27Qqjwvtayq90ftFMRQPLoRQCpvHtdBJDKuyYvyhEtLy9z/sfdu3fx8V//ipu3bmFg4AlmZmaRy+VWdX/wm8HvwFj93A4mU/kCCOV45ONBOKyKH8fUzcEiSDiCdKIGoZZ2NPQdQaKjG+HmNhiJWmTsCFzD9gUQegspoT7foPiiXCQ5TyEgBISAEBACQkAICAEhIASEgBDYFwREANkXl1FOYrsE1qvTFyyvdBw5FYL8kpCnxA/q/LAyaRiLi0iPjmDuwXdIDQ8C09Mwl5dgOTmYnhI/DBJBKP8D7gp9QG1dJYBoAUTJIcGj862wAoWw2tpadHV14dSpU3j19ddx7NhxNLccQCKRYNsrKpYFQ8+DrEQAKX/kiAVW+az2ypoigOyVK7U/jjP4HOZOkHQaY2NjuHPnDr7++mt8/vnn6O/vx+LiIjKZ1Z0gawog3F1SEMrp/aSsE9X7hN8avgBCIgaJIDkrhKwdhVvTALulHfGug6g7dASR5lbkIlVw7RAMXwLxvIL4v/JKaGtGv0PSD2PfH1dLzkIICAEhIASEgBAQAkJACAgBISAE9gsBEUD2y5WU89gygbXEj0JBSdtfaQssw58JSxUlB5abQ9jNAAvzyIyPY2loAHMP7yE7PoZwcll1fpBVlkeZH1R6IhFEdY7ofWvhQ3d6FLJAfEHEPzule6hQXdu2EYvF0dnZgbNnz3Hmx/nzF9DR1YlIJMq/14sIIFseHisYUtHy/v37ePfdd/Hhhx/i2rVrGB4eLmvj0gFSFqZnupIIIM8U9wu/s1LPYRI7xp6O4fad2/lMkIGBAbbDKs4A0QBXCdf5jCj1RgkKIOqNoZvx/DeOQW8hCkcPIRupQra6HqG2TjRQKHpHN6z6RhixKniGxVZYFKROLz3+tP8OKtXeR/uVRQgIASEgBISAEBACQkAICAEhIASEQKUREAGk0q6IHM8zJVDo7shLBfn9644MbUnFv1DptPAMkzszTDcHO5dCOL2I7ORTzDy6j8WhAWTGngLz87BzOViuwyHmykhExcmS+LHC2sqfqZvPmA14jeRFEQOwOMjcZYuUqqoqdHR04NTp03jzzTdx4sQptLYeQKKmmm2vDEM7uK+NdNc7QFZjVT/Zg17y63WAaI5rFSzplEUAeaa3dlk7EwGkLEyy0k4R0KHmgTDxXDYHCkYfHhnmQPQbN27gs88+w+DgIEhwpVB0GqfBZ0vp5/bKt5nuAKFDVwKIzptSP6FAcxJBslYYyXAMXn0LYl29SHT3ovZgH8L1jSoQ3QjBcG0WQfgdxiKHvzX/Oe7LLv4e9ubzfacusWxHCAgBISAEhIAQEAJCQAgIASEgBCqPgAgglXdN5IieIYG1BRBt7aFq9aojw/D/odI5TAo8d7Iwk/PA7DiSI08w9eAOkk+HYSwswEinYbu+DYlf+CoIINqyRFWQ9MTZUgKI0gs8trIy6ctUXwcOtOLMmTO4cPEiXn75FfT09CAajcIO2WQWXxZFEUDKwsQriQBSPqu9sqYIIHvlSu2T4ywhgGhxY25uDkNDQ7h16xY++ugjfPfdd5wRQlkhWgTRFNZ+bq+0S9TvleB7Lmip6BpADhaSZgi5eC3Q1MZWWI1HjyPe2g7EE0AoBrhhwKMsKV/8MKh70Vft/T5GLYvwOuW9fvbJRZXTEAJCQAgIASEgBISAEBACQkAICIFKJyACSKVfITm+XSVQvgDiB9CSsED/uR5s10E4m4E7O4HFgftYGnyApaGHyM1Mws46sBwXcA1f3NBO7AUzEiVs0JcKqF1dM9I/KUSxUydJNBpBXV09jh8/ju//4Ps4c/YcZ4DU1tUpcYSP0c/+WDOFXGEVAaT84bWWADIyMrJqI6U6QVZ0gPzDO3jzyps4cuQIGhsbn911KP90X4g1RQB5IS5zRZ+kFkAo84PEjidPnuDLL7/kTpCbN29idHQU2WyWBVh6XuuvjU/KD/0ouWKhi4PMGB0jhEwojlS8DnZrB2oPH0VVVw+iLS2wq2rhIQbXs3UUOkep604QbRBZEEACiv7GBylrCAEhIASEgBAQAkJACAgBISAEhIAQ2HUCIoDsOmLZQSUTKEcAISMpnklLOoWpujFI3LDSaYSWl5AeG8LMg2+xPPQQ2alhYHkRIc+ARZ7p1DkSsLMq9k1XvSS6w4RIBVNBNDkqZHksbtiWhaamRhw+fATnz5/HG2+8gcOHDyNRXY1wOFwIOzeVtKJMT9ZeRAApf3SKAFI+q72ypggge+VK7e/jpHGouzymp6fx8OFDFj8++eQT3Lt3jztBUqlUXigtWwRZ8/FPvyAbRvqid4WNjBnBkl0Ft74Z0a4eVHV3o6anB5GGFnh2NTwrDMc3v9KdIMomMhC+rt84kgWyvwesnJ0QEAJCQAgIASEgBISAEBACQmCPERABZI9dMDncnSVQvgCiWjRc02Prq3AuxzZXzsQ4loceY/bBHaTHB2Em52By6LkvbawQP1Yf+2oBZOU6qpNA+b9HwiHUVFdz18CbV67g/Llz6O3r4w6CUCgE06Kg2kJOCQs22nJlDWwigJQ/nnZSAPmHf/gHXLly5Zl1gGw0DsqnoNZUsl3B63+nt7/p41nD8q2c41paWsL4+Dg+/fRT/O53v8MXX3yBhYUF0Ix8veS7s/R+8pZ2QH19Pfr6+liM/PWvf41z584hFovBtu3Nnoas/4ISCGZ8pNNpDkDv7+/HtWvXuBOEskFojAZD1OnZXSpUvTyEvgWj54KSPUzPQs4IY8mMIh2rgVPfgGhHB5qOHkG8rQtGdSO8SBxZSq/ynSDV7U+fByy/g1EZY4kFVnnXQNYSAkJACAgBISAEhIAQEAJCQAgIgWdFQASQZ0Va9lORBFYKIKvlECp8mhR2zsKCC890YeWyCKVScKcmsfTkMZYH+pEcfARndhKWm4bpObqvI29ytdbJryeA6KOhZg7TNFFfV4eenm6cO3sW3/v+93Hs2DHU1tZy7gcLGX5A+2YK0yKAlD8sRQApsNpvAsjExATPthcBpPz7QdbcOQJBoU53g9CYpBwQEkBobFJXyOLiItth6ef2tgQQ1ilcmJ4B2zPhwEbSiCBlR5GMxmA3t6D+8CEkunsQbumEUV2HrG3DNU0OUFedix4oGcT2X1Z+MohkgOzc0JAtCQEhIASEgBAQAkJACAgBISAEhMAOEBABZAcgyib2LoGC5FEsfhRC0GmGq0mFHsOFaeRgppOw5maRHB7E1J3bSA89gT03BTO1xF5Z/IdnimtzkLUTYbUAstImixO3OcicNkPdHfFYFL0HD+K1115l66tjx0/gQEsL/84yyZeLBJDA1Nw1LknxjHgRQMofu3tKAAl0KJR/huWvWTxuyum0WG/rxQXdjY5ko3Fb7vHQdqgDhIrN1AHyj//4jzzrngrN0gGy0VWQ3+8YAf/1oy0Lafwmk0mQHdbdu3fx17/+FV9//TV3hczOzrIgroUSOoayLbH0AfP+PLZ2VB0cbOyILEJIGTaWTRtedQ1iba2o6u5Bdd8xhJpb4cSicEMhJYL4Mj91f5CAQtty+f1X5Pq4Y5BkQ0JACAgBISAEhIAQEAJCQAgIASEgBLZGQASQrXGTT+0TAqrulC87+WdVME7XHSAWCSBeDiE3A29xFpmnI1h60o+Ze3fgjI2gKr0E28nBNcgixOTvK0WQ0sDWEkC44cQAixs1NTXoaG/H6dOn8L0rV3Di5Am0tBxAVVWVEkpUBcz/vv6FEQFk6wN3pwSQU6dO4e2332bLJLIza2ho2PpBrfXJPSiAaBugUmM0KHhsJH7wHb2B9Zu6ZVSgNAVPT05O4urVq/inf/ontsAiUUQEkJ0flrLFNQgUCSA0Lh3H4W6P4eFh7gLhr+vXMTg0xHkguVwunxtCgkg590V+7/q1wfcJWWCRAGLCMSxkYCLlGnAiUVjUYdjWiZojJxDt7IJdXwfE48hZNr/nSAShz1LmFX13RACRIS4EhIAQEAJCQAgIASEgBISAEBACFUhABJAKvChySM+OQF768As3OoScykHaypy7P8jmI5dGKL2E9MQoph/dw9LAI+RGB2HOT6Mql4btulxA4sIQF4dUZ0apHFodG5sXQHSmgv+dPmMaBmzbQldnF16+fBkXL17A2bNn0dHRgWgsyhkDK3pL1m40KdS9igrDmyqabeeyFEMo41i3s7vd+OxOCCDUsXP8+HH89Kc/xSuvvMIB9g319WrWdBlF+7LOy9OjurC23vZ297FT46XUdjRfHQatRQoq7lqWtSIAej0OxXZCpdbV4gdtm2bakwBCnR///u//jq+++opFESo+60UyQMoaebLSNgnkLa24e1AFo1M30tjYGL799lt89NFHnAcyOjrKOTX58blGBs6a92vgeazi0Em4N+DA5FQPxzPgmjYQisFqaEak5xCqug+itqsTofo6ZMNh5EyL16MeEhJA6I+2wNog+mqblOTjQkAICAEhIASEgBAQAkJACAgBISAENkdABJDN8ZK19xUB366DLTuCFlhaniCLEOr88GDT9+QSzLlJLA8PYOL+bSyPDMCcn0I4uYSoL4GjNQAAIABJREFUm+X1XBJAYCkBxLfBCqoUBWMtLu8GskIKXRyqGA7EolE0NjbgxPHj+MH3vs/iR3d3F2rragvF4FUV2rUvkHI9WalE7FRBe8NhsY8EkAcPHuDdd9/lYuTnn3/OM7SLl1JCAxXbSbTq6urCyy+/jJMnT6KrsxPV1dUsfmgRJBiIvCHXwArrXcudEkDWOp7NjqNV69O947rIOQ7PfKe/06LFDxb7/I6N4qJvcFurzrOEGKTXp23TF3V6kK0Q5S188MEHnLVAQdQ0w37V7VUiBJ06eA4dOsQdPe+88w6HoFMuj4Sgb2b0yrrq8azfEIWOPhqH1PHx5PFjXP3sM+4C+fb2bRZBSKSj+4U/6yMs1pZL3puB5zHdaQ6JHwYJIb61ld8R4ho2UFULtHQg1tmNxkN9iB9ohZdIwAlHkFUJWbDIAsvvpRQLLBnLQkAICAEhIASEgBAQAkJACAgBIVBpBEQAqbQrIsfzjAgUzK+CBRvVr1H4IgHEdh1EHAfG3DSyw0+wPNiPmccPkJ4ag51aRiiXRth1OCdE2YLoDpBAJodRKFCphFj/i8Nk1Sxa+kbSi/Z2b2lpwbkzZ3Dp4kW8/PJl9PX1IpFIIBwOrwqZXauhIqg7+LbvK4q6a0wc3vlrsM8EkPfee48FkM8++wxDQ0OreJUSQHQBn6zL6NpS5wfZm9H15GtOxXpfCNACwGYuhN4+j6eiAaGKk1tfVF3Wv2f846Sf8G58YULvt9T+192zvz2HBJBslkWQoABCQgJ9kVihF13UzZ9zYCDn2a9hAxb8LG2TCsgkgsxMT2NoeBhzc3P8s+A1LHSAqCMI6oiNjY1sZfbmm2/iV7/6Fc6cOSMCyNaHmnyySAjhzijXYZFu4MkT3Lx1izNBSLCbmpriDiYtoObvyQBFdY/k75yVfFWjoy9+UAeH2oJ+J9G7LBeKIlNVi9CBNtQdOoJEVzeizQdgVFUjY4ZY8Nd3pn5zciCILEJACAgBISAEhIAQEAJCQAgIASEgBCqEgAggFXIh5DCeNYFC7kdBAAkIHyxFuDA9F1Y2i9ByEs74KJYffYfk4GMkx0fgLsxx7ofl5mB7rh8C64ef+xUn1QWiK8XFIogfXs7lIx2aDtihEHd/HDrUhytvvolLFy/g2LGjaGluhmmt7fVeLIKsEj8ChVu9bhm56TtzYfaJAEKF+UePHuH//b//hw8//BAff/wxBgcHVzFaz2pKd4JQUZ8ssXSgsRY/guHGm4G/lgCy3rjYzPZp3RUdFnq2Og8ilaexafHDPwA+Z8dZswOELLDWE0D4FitDBAmKH/nP+AJMNpdb1fmh+awngDQ3N+PEiRMsgPziF78AZbxEIhHpANns4JL18wRKdYJQVxLZXlEHGj13yKrt/v37bN+WzwPxt6DuxcJSEEGKnga+AOL6An3QmpHeSfTYzpo2klYURn0jYl29SJAVVvdBhBqakQvF4FqhwnHz37xVAqxcWiEgBISAEBACQkAICAEhIASEgBAQAs+TgAggz5O+7Pu5ESiOPXd5xqr+Ikd0sr5yECJhY2kJ7vQ0kgOPMf/dTWRGh2CmFmFlMyyQqK9ChV8XkZSmoQpOq+bDcjaIEj4K39V6dbV16OnpxrmzZ/H9713B8ePH0NBQj1g8xrkgJbdX0FhWMC3ebz4zPV8oe0a1qn0igFBh8smTJ/jLX/7CAghZJvX39weK77pLYu2hHexa0OHFxdZNW8nqWMuGaicFkJWDy7+oAeFhOwIItVXoLpjgfkp1eejfb9Z6q/iq8OcD9mPFnR/5/fh/KTWvvbW1lW2vSAD5u7/7O854oa4eEm1kEQJbIZAXQAL3FomvZHk1MTHB3R8Uik5CCFm2URcIdTEFO6eC98aaAkjRuC7YaBV6IbOGiZRhIxerhlHfjFhnDxqPnEC8rRNI1MGLRLlzpJD7kX8DrvFW2goR+YwQEAJCQAgIASEgBISAEBACQkAICIGtExABZOvs5JN7mEBQAFEdIPQTJYBw5wcc7u4IZTNwZ2exNDiE5cePsPToDtypcUTcrOr64PXBWSGrbIYCAgihWlE85cKW8ltnyyzOO7Bgh8Lo7Oxg26tLly7ipYsX0dnVwZ0CFnV/rFOIpV9tVOwWAWR7g5YKk5T58cUXX7AF1p/+9CeehV0I7t5YANneEcinnweBte47Kix3dnbitVdfxZXvfQ8//OEPOQ9Ed/Y8j2OVfe59AqUEEH1WFIo+Pj7Ooegkwt66dQsjI6OYn1fWbbRoYZXfCdygle/5KxuOng6QhYE0TGTtCLLRGoRb2lF/5Diqug4i0tIGs7oGOdPgzCu1l2D3yVrmjGUfhqwoBISAEBACQkAICAEhIASEgBAQAkJg2wREANk2QtnAXiSgxQhV5PF49ioLIAaJGtT54cDOpGAtLSE1+hRTd+8jOfQEmH4Ka5msr7Lc+aEFECVhrF5W2PIEfq2sscgCy4TrGXA9IBKJoraujsOxf/LjH+H8ubPo6GjjnAjTVBZDGy3BMlfejz24Xz1p3/+ZWGBtRHTl76kwSZYzNAObfPj/8z//E9988w3PviYbmqKM7M1tXNauWAIFC6yV9yAVmknw+MmPf8wCyCuvvMKCCHV/lHO/VuwJy4FVJAF6/tBzhjo+hgaHuAvkyy+/xLVr1zA0PJTPrgkKIHQi6rm08fujcNJ6OgCQIwHEMJGlLhAjAqOmEZH2blT19KL+8FGEm5uRDdnwaMxzG4jOENnsPisSuRyUEBACQkAICAEhIASEgBAQAkJACOwDAiKA7IOLKKeweQKr8jFYAHFZALG8HHd4mIsLcCYnsTQwiMm795B+OoJwZgF2LgXTycIIdoD4nSDFR1JcBM0LLwEBhEQQw7RQ39CI3r5DuHDhPN76wfdx7OhhVFXFEQ4VPNY3OlMRQDYitL3fUwFyfn6eg8+vXr2KP/zhD7h+/ToHZ6dSKRFAtoe3Yj9dSgAhkSMajbJg+fOf/xxvvvEGjp84AcoE0bZdFXtCcmB7kgB3htB/noeZmRm23/vqqxv44M9/ZlGWnkOZdBqmL8Ct10myPoCgAAJkDZoWYMJzbbiRBDyywurqQcOJU4h1dMCrqoIXjgAG2b7pTCsRQPbkIJODFgJCQAgIASEgBISAEBACQkAI7EMCIoDsw4sqp7QZAoVZsYahrK9CbhbRbBrO1AQW+h9h8fFjLA4MwJmbRsjLwPKygOsAOyCAkAUW2V5FY3EWPyhH4AKFnh89gpaWJth++HO5c3dFANnMtd/aujT7enp6mmdf//GPf8Rnn33GQegkjFT6ogW5rWSMVPq57ebxFQsgxC8Wi6GhoQGXLl3CO++8w90fbW1tSCQS0v2xmxfjRd82ayAe0qk05ubn2IKPutFIiL373Xf8bNICyNa7kLQA4oFMtXJ+B0nINeFZEaRj1bAOtCNx5Dji3T2ItByAmaiBY4bgGpY2hnzRr5ScvxAQAkJACAgBISAEhIAQEAJCQAhUCAERQCrkQshhPB8CBddywIILi7I/MkmElhaQHh3GzN3vsDTwBNnJMXjJRdgmiSQuPI8EEJXgoUw/gsGvhXMppwOkuroWbe3tOHP2LN566y2cPHkCTU2NiMdjvKFyxY/gujqPRELQd35cURDx8vIy7t69i/feew+ffvopbt68iadPn7IFjQ4i3vk9b3+LIoBsjWGpDhASP44cOYLXXnsNP/vZz3DmzBlUV1cjEolsbSfyKSGwCQL0nCE7rNHRUX7+kBXW1U8/xeMnT/KB6NsRQHxzSA44JwGE+jrCLuVl2UjZUbh1TQh19iLefRA1B/sQamiGE4nDtUIqFH1Tb65NnLisKgSEgBAQAkJACAgBISAEhIAQEAJCYJMERADZJDBZfW8RMHwFIC8ElEgJpx9Z1IkBFyEvC2NpHtmJMSwPPMbcvbtsfYXkPAyyvoLK/SDxQ5V4CgJIKbFiTQGEfNJNsr6y0dHZhcuXX+aZ5GR/RSHoVES1bbIT2ZwAUnx1RADZ+fHKhcdsFiNUePz6a3x69Sref/993Lt3j4UREkgqddmrAsiq+4jvv2e3BEPQ6VgoY+HgwYP4wQ9+wF1bJIL09PRw+DlZY8kiBHabAHUh0bNoaWkJExMTnEVEzyEKRScxlp5FW7diy6djcboVCRr0rrM9F55hImNGkIlWI1fTjFhnD5qPn0K8vQuoqYMbiSLn0WcK0wtUP4ksQkAICAEhIASEgBAQAkJACAgBISAEng8BEUCeD3fZ6zMioAWQFbvjvA9/8dTMVhseQm4OoWwauZlJLAw8xtKTfiw/7oczMwHLScIgcYQ/6UFvV/27dAeIcg0pVlz8fxsGwpEIqmtqcfTYcbz11g9x4fx5LqrW19fy5zbT+bEWzlVlp8APuHNlJ3ZSzrUsPpBntd9yjm2T61DhkbNA5uYwNDyMr776Cv/zP//D30dGRtgKq1I7QfaLAEKX7FnaeOl7mYQPyv2ora3FqVOn8Ld/+7dsfUWdII2NjdsoOG9yEMrqQsC/B+hZk06n0f/oEVthfXn9Om7fvo2xsbF8KLp6FW3moase2AUjLPWOMz0HnmEghxAydhSpUDVCBzrQdPQEEj29CB1oBxI1nBniGjoLhD5ZkED0O7NY2t9HrwgZm0JACAgBISAEhIAQEAJCQAgIASFQYQREAKmwC1Iph1Nu+b2SZ3Zygd/zzyTYCRIUQLj7w0PYcxDKpmAlF7E8OoJxsr4afAJMjsNYnoeFNKjso5eCAKLKRFxgKrp4vm16XmVQv6fjMfhn9Q0N6Dt0COfPn8eVK9/D0SNHUVNbgyhZ6NAq2xwM68659X+5qZrYNo9nP32ciu+ZTIZnX1MQMQWiX7t2jW1oBgYGQDkh1AmyUdFxq0X8vSpkbHYMFMZneXfDVnnm72t/N7rBRO+f/k2dHdTh0dLSguPHj3PHFnWAnDhxgrNA4vH4htd7s+cv6wuBjQhQFwh9TU1O4sGDB7jx1Vf4y1/+wh1pCwsL/Jwq7gTZ6LlUmCKghRAlgKheEPq/hawRQsaKwKhpRLyzG1U9fUgcOgq7sQU5OwzHomkFJgsmup9E20aqcwre0wVZJH8vBk68vLt/I1LyeyEgBISAEBACQkAICAEhIASEgBB4UQmIAPKiXvkNznu/CCBmCQGEizEBESTkOYh6GZjLC3CmJrEwOIixu98hNTqM0PIC7OwyTCOTL/5wMcbLSxk+yZVyg54xnhdBNG8PsC0bkWgU3d3duHT5Mi5evIjz586jvb0dtm2zvc5OCRNriiAigGz7zqdiO82+nqTC4/37+PrmTRZC7ty5wxY0s7OzXHx0nJxyTCuxbLVgLwJIAWbQnopAb8dsJyh4cImWsg9ME7Yd4nDz5uZmHDp0CBcuXGDh8uzZs3zfkmUdCSQbF5a3PexkA0JgFQF6jpDoSgHo9Pz585//zB1pJMbOzc3x+kERZONxGryLVv+djB8dWMjR9IFYFay6RkS7epA4fgbh9i4Y8Wp4kShcw+ZOEJUJQp2Tyjay+O5dKy9E39sigMigFwJCQAgIASEgBISAEBACQkAICIHtEBABZDv09vFnuViywfmxkBD0kqowHpztQQJIoN7iGR4XY7gg459gyM0inl2Gx9ZXA5h/MoC5x4+RnZlEJJeE7WVggHId1OzXYGfJWpRUIbVAkP6tPdvjsTiaW1pw+vRpDj2n8PO2tjbUVFeLhU6FjaGNDoeuaSqVUnZYQ0NsPXPz1i3cuHEDjx49YnFkeXkJrqtss1QhsjA2yhVAnncGxkYcnufvSxVzy+Wqj3stvvTzSCSM6uoaFizPnTvHogcFnpNdHdleVVVVsUhCX7IIgedFgALRyQqLnkPXr1/HF198gc8++4z/XXj2+H2Im1LYS0uKJFq4lPVhheBFo7AOdCB87DSi3YcQbT4AK1ELxwohZ1pwCArZTeYFENqmTtBa+a4M8hMB5HmNJtmvEBACQkAICAEhIASEgBAQAkJgfxEQAWR/Xc8dO5t9IYCQbY1ncMaH6vrwxQ/DUwUZP8A8lE0itjyH7NMRTD94yCJIamwM7tI8wsjwPFeyvzL8KNhiAaSUUFSqKKt/1tTUhGPHjrGFzve+9z0cPnyY7XPIXkeWvUdAd4KQCDI8MoL79++zAELfh4eHeVY2BRKTUEIdIdlshr/ncg5b15RTrA+OJ+o00F/lFt2D+ygemxvPBl95TTa7fjlXVOeqaDufFUVQv1jL++X/Vt9xWlykIjB15ZTDNCh+0Lap+4o6OcLhMN+L9J3yPmpqakD3rO78IMsrEj/I9orWUx1bG8nF5VCQdYTA1gnoe2hmZoZt+UgE+eCDD3D37l22wiJxZHNdIGUcCwWxUyaIYcGtb4LRexTRnsOo6+5FuKEZTiSGnBXi6QM0W8L2yBRLdYP4aVp6SkHJnYkAUsY1kFWEgBAQAkJACAgBISAEhIAQEAJCYEMCIoBsiOjFXGHPCyBsUeV3gPjiB4kejuHC9YUQKsPYcGEvL8KafIr04AAm793nDBAsLgAZsr7KwQR9uWq+qr9d0y/D5jNGioZJsUVRsMDa19eHK1eusPUVZQlQpoC2vnoxR9vePmtdeKTMDxI6yPqKLLBGR0dZAKFgdPr7+Pg4iyHqawqLi4vIZnMsgpSz6OIlFemrq6u5OK8L8Gt9Xh+b/p4vgPodXsXZAGttR49nvX65wstG5xU8Pj2Dnb5rJgZ1VhiGEhlM9d2kcGVfCAkKJ+l0CgsLi6DvwY6bjY6BzokEJerkIKGjsaGB83maGhu5U6u1tZU7tDo6OtDR3oHGpka2wyKBRMSPjejK758lAbofSOgg2ysSPj766CO2wqJsEHruBIW6tf5ezvEWPkuTCtT0gEysGpnGNkS7etFy7CTi7Z1wEzXIhSPIKLUDIdcXQPx3sLK+0l+r9ywCSDlXQ9YRAkJACAgBISAEhIAQEAJCQAgIgY0IiACyEaEX9Pf7QwAxYCmnDTigmaoeCyCeoRzJTc+F7eSA2Wk4A/1IPunHXP9jZKYmYWbTMJwMPMNht3NTxbmuEEBoJisJIKWWYgGE1qGiKRVTyT7nhz/8IVtgkfhBhVeZQb63bzTdcUDfSQhhW6z5eUxOTGBsfDwvgExOTGJwcBD37t/DyMgwFypTqXRZJ6+yKGy2XaIOBBo7JIREwmHtq7VqO7ozoqQFDokgASFko4PQ4kfw+0af2ej3QQGDhA/VIZNVnTF+boEWQFj8sJQAErxf6HPEe3JyAo8e9bPtmMpeUX1eGy2684NEjlOnTim2zc0sfhBjyv2gr/r6eiSqEghHwmJVtxFU+f1zI0Djnu4JEl6pE+3LL7/EtWvXOA+ExBH6fV7QpKPUdpeb6GIK3n90n+Y8IBOKIhmrRai1C03HTqKquwd2UwvcqgTSBr89EXLBHSD0LlZpIOtLHCKAPLdhJDsWAkJACAgBISAEhIAQEAJCQAjsKwIigOyry7lzJ7N3BZBA7gZ5jvt2GzmacUriB1yYhouQ4cHKZWGmksiMjWLxu2+RetKP3Pg43KVFGC4FV7twDIetsyz2Ltce5vRdGfGsnQGijiNY4KUCK9leXb58Ga+++ip6enrYcocKsCKA7NzYfV5b0iKDtnGiQn4mnUYqneaAYuoOoa6Pe/fu4cM//xk3vvqKrWrIsqachcZJLBZjy7Qf/OAHLKC1t7WxCEKdEqXGUFCYWbWPMnJ+gp8JdoGouun2bZ+Cx6e56e/63qF96U4L/V09n5QlFokfNLud8lfef/99fPfdHczPK8ufchbqpCFx4+yZM/jp3/0dZ3w0kNhB4lIkwp029J26bXSn1k6ceznHJusIgc0QCHZUke0VdZ7dvHmT74tvvvkGU1NT/BxaJXwW3cubHd80pSBnhpC24zDqmhHtPoh4Ty9qenphNjQhbYfhmBZsv99DTUHgp4h/emtMJFj3t5shI+sKASEgBISAEBACQkAICAEhIASEwItMQASQF/nqr3Pu+0EA4fKKp7I/cr74YZD4AQdREkJSSWRnZ7A8+ARzt28iMzQAa3EBRibNc1NJLiHhhP5YLH74sa383Q+TXSMqPlhAInsdClI+fPgId3689NJLnAFCdjt62WzBSYZtZRIo7rTgo/SU373uVKBC/X//93/jr3/9K+7cuYOJiYmyTiYcCnO30JmzZ/CLX/yCRbTegwe5eL+WAKI3vJlMjPUOZrfGafD48kVc14WbD473u1XyXSt+HohhYGlpiRl+/vnn+P3vf88z3kkQIdGpnIWYHmhpwauvvYbf/OY3fH9S7geJHrt1vuUcl6wjBDZLIHgfaUs+yiL68MMP+b6gv1OHVN4SLyhkBkSQzY57er65lJZlhODEa+E1tyLa1YP6I8cQbm1HNp6AF47k35uFWHURQDZ7jWV9ISAEhIAQEAJCQAgIASEgBISAENg8ARFANs/shfjE3hVA8pKC/xclZDgsZLiw4SACB1VuDu78LOaGhjH/+CEWH9yGO/EUkWwaNoUo+7khOd6KAdvvJll58de2vwoWkMj6iro/zp07h5/85Cdss0NFa5pZXjyr/oUYXPv4JFcJIH4Bn36ecxzuSvj222/xxz/+kQUQ8umngmQ5ixZAqEPh7V++jddeew2UJ8MCiC8MlLOdSl+HGfqikf6+nmUPzWjXAsi//du/sd0PzXQvRwCh7WprOuLJAsill5CoVhkfsgiBvUQgKIBQJxXZXY2NjfEzhwQQeuZQ1xlbYeVyq+yvtvw+oluWTCINC9lQHKlELazWDtQePY5YZw/MphYY8So4hgGPnlX5Dkr1fi0IIgXawWSQ7fea7aWrKMcqBISAEBACQkAICAEhIASEgBAQAjtNQASQnSa6T7a39wWQwoUg6YMEEJqjGvJyiDgZxDJJZCbHMfHwIRaePEJ66BGM+WlEXQe2p/IHyPTKoYnmnhZAVKFGiSNrl2R0MZrseqj7o7X1AE6fPoOXXrqE119/gzMGyEqHfqeXzc643SfDbN+dRikBhMeL53ExMi+A/N//i7/4AggV68tZqCBP3QokgPzy7V/itdeVANLQ0LCvBBASPWgpVRRV5VJ/8e9BEkBIRPrss8/wr//6r9wJslkBhATK119/nQUQsqkjziKAlDMqZZ1KIlCq0ytohfW///u/LIaQYJi3wvLvo+A7aNPvI78r0oCJrBnGUjgOr6kF8YOHEO/uRbyrB1ZdPbKWDZfs+ugP3+Cql1IEkEoaRXIsQkAICAEhIASEgBAQAkJACAiB/UdABJD9d0135Iz2rgASNNfQRRYSQCgPxEHYy8FOL8Gcm8HyyCDG79/F8vAAzLkJWMklhNwch6OrAqwB+huVaGx/xqrrz1YtZJ+vFkK0AEKZAfF4DEeOHMEPfvAWLl68yPkNVLAmcSS4bLrgtCNXWTay2wSCGRdkgUUCyO1vv8V/BSyw1usA0eOCthMUQN5+W3WAHOo7pAQQs5CJUeqcdsoCq6A97Oyc7FXHpztAik6mWPwgPsEOkH/5l3/ZVAcIbV53aJEA8lsSQF56SQSQ3b4xZPu7SiB4P2UyGbaJe/jwIXeAUCcI2fDRcyfYObaddxCJGfQEomwsx7CRtKPIVdcBLa2Idx1E49HjCB9oRSYSRc4OBWXMkhyUOBJMCNnZ582uwpeNCwEhIASEgBAQAkJACAgBISAEhEDFERABpOIuSWUc0L4QQDzAYqXCA30jASTiZuEtzCD9dBiLA/2YeXgP2clRhNNLsLMpmK4DM1B8JRFEhZ8rQw7dGbKeAMKFG8NAdXXB+urHP1bWV42NjRxkrZeSmRGVMQTkKHaAQCkBhGZg/38kgHz88YYZIGULINoCa4064Z4TQPyumeAlWHFqgVnrOyGAtLa2cgfI//ntb0UA2YFxL5t4vgSKM3Wo++zp06cciP7FF1/g448/xuPHjzmXiKyytiN+8PuOBBD/fUs2WBkrhEykCtnqOkQ6utF8/BSinV3I1dTCiUbhGiZPMFhzYUFFBJDnO4pk70JACAgBISAEhIAQEAJCQAgIgf1DQASQ/XMtd/RM9roAwsUTLsiQ8MESCCyX7K/SyEyNY/rhXSw+eYj08GNgfhphJ8O/N6j7w7fgKQD1Z9f7XSFqcmrp8NZg4YlsdS5evIDLly/j1VdfQ09PDwcrk/2VLPubQLHgwBkgfgcICSDBEPQd6QDZQADZi7TXE22CnSBaANEWWJvJACEuOgNEBJC9OErkmEsS8Dso6L1HC91Li4uLLIJ8/fXX+NOf/oRvvvkGMzMz3JW27Qwhes/671vDMOFQFogdQSpSBbu5DXWHjyHWcxBmazu86hrkTBOO3wW5nv0V2U+qt610gMhIFwJCQAgIASEgBISAEBACQkAICIGtExABZOvs9vUn94MAQsKHEkA8GJ4HM5eBlVxEcnQI4999i+WBRzCnRmEl52F7DkwyvOLuj5UlGV2CoRmrhVmrawsglO1BQgfZXb311lssgBw/fhxNTU3bLzTt61G3f05uIwHkv/7rv3gW9p07d9YNQd+pDpD9QjbfMaVPyDDY3keHoFMGiAgg++Vqy3lsmUCRAELbIQGWxMJ79+7h/fffx/Xr19kWa3p6esu7yX/Q79ggEYQSPkiyyJk2UlYURl0jol29iHb3ItLbB7OxEU4oDNeyOUtrLQGEhY98WLoIINu/SLIFISAEhIAQEAJCQAgIASEgBITAi0tABJAX99qve+Z7XgCh8HISQPjLg01dHckl5KYnsDj4BFPf3UZ2ZBCRxRmEMktUruGQdNUrUmpR4kc5AggFKDc3N+PcuXP4m7/5Gw6tJuureDy+KsBZht/+IrBW10JxB8hWBRDqVqDxpDNA+nqLQtBfwDphXgChEPR/+7dtCSC//e1v8ZJkgOyvm/IFPxv9TCKrK22FdevWLc4CCVph0e+04BoUXsvBl39n+h2XJIS4ZIVlhOHEa+A2tiDcdRBff0IjAAAgAElEQVTVx44j3NYGxBNAOAKXBZASOVr+TkUAKYe+rCMEhIAQEAJCQAgIASEgBISAEBACGxEQAWQjQi/o7/eDAMIdIAZgey7Cbg7O3CwWhwaw8KQfiw/vw5t4ihhlfzhpeMjBgwtPp68WXXctfqwngBAz6v4g8ePYsWNcSP3+97+PQ4cOFayvtL2Wn2Hwgg6vfXva6wkgjm+B9Q2FoG+xA0QEkNVDRwSQfXs7yYntAIFgDhFtbmFhASMjI2yF9d5774Es+WZnZ5FKpbYlgKh8LH/iAb3nPBM5w0Y2FEO6qhZmawcLILGuboQam2HEE3BNi7tAipd8f6V0gOzACJBNCAEhIASEgBAQAkJACAgBISAEhIAIIDIGShLYuwKIOh2qqXDnB4CQm0U4m0Z6/Ckm79/F0uNHcEaHYc3NIJrLwPSycAwHbl4AWd0DspEAQrwo24Osr0jwuHLlCi5dvIjjJ06gpbkZpmWJ/dV+vtfyuTGqdFeqj4gzQFIp7IQA8su338Zrr72GXukAKVhg7XQHSCi8esS+gB02+/m23e/nVsqKL5vJ8D1z7/59fPDBB9wJ8uDBA84D2WoWiBY/HOq85CwQemNSd4eJrBlGyo7Ca2hG+GAfYj29qOruhV3fCMcOwTOVaVZwEQFkv49MOT8hIASEgBAQAkJACAgBISAEhMCzJSACyLPlvWf2ttcFEO7+gIcQiSCZFMzFOSyPDGL8zrdIDT5GaGYKoeVFhDyHg89JAHEM3QGyNQFEW1+dOXMGP/7Rj0DfW1paUJVI5K+7thbZMwNBDrQ8AgEBZC0TtZ0UQMgC63URQPja7HgHyKWXQPdyOCwCSHmDX9aqVAKlBBD6mes4GB4exhdffsmWcZ9//jkGBwdBNln0tdn3VFAAoTYQNrbi7yoQPY0QnEQtjAPtiPT0IXHkOMIH2oBYDLBDIoBU6gCS4xICQkAICAEhIASEgBAQAkJACOwTAiKA7JMLudOnsXcEEH/GfcCEnH5iGir3I+y6wNICMuOjWBjsx8z9O8g9HUbV8gLCJIxw4ZoEEA9uXgApNYN/ZQaItsKiWa600P9J7Dh1+jRbX73xxhvo6+tDLBZDKBTa6csj26s0Ar4AoodhKSusnbDAosI8ZYD88pe/5A4QGmMN9Q2FmdsvYIfCTgggbW1teP311/Gb3/wGL/kCSCi89n2r7/sS8QWVNjLleIQAEwhaYXmui7n5eQwNDeHGjRt49913cefOHSwuLiKTyajnCb/YynugaAHEZelD/VHvRfq3Bcez4UTiyNU0wOroQfTE/8/ee7A3clxZw6cDMkAw52GYnDQ5SLKCbQWvLFv27tqv/+F6d5/dz+sk7cprex1kRUsTNDlwyCE5zAkAkbu/596qAhogOAQ5pIahIMPgkI3uqlO3q7vvqXvOSQR698Efb4QVCHgIFzqeR2hSS2Dp6NUIaAQ0AhoBjYBGQCOgEdAIaAQ0AhqBTUBAEyCbAOJu3MVOIkBYnqq0Al+IVZH3h69YQCCfQ2F+FosjQ0gMP0Rq+AGMuSlE8xn2BVFUh0MECC9dVckbbxUIJWVoryKlw+kZztOIZI9lWvDZNgYHB/Hqa6/h4sWLXP3R0dEBk+Q96kwi7cY42k198iYQ1Upp+qTfU0KRP2WikX8uxaRAgUyGs9ksJxp/+9vf4pNPPsGdO3cwOzu7KkxeM2KqSKhJgDRLAkTF5W4CvY6+PCsBQpjSuXr58mX87Gc/w5kzZxjnWsSl1yTaNEwYpsHnuHorCaGNSgnV0V29iUZgwwh457BcNotEMsnz0Ycffogvv/ySq0CWlpY2RIBQo4gAcfiTqikFAWK4JlzXQtEKIBeIwO3ohu/IcQRJCqu9A75oDDBNSbYIAkSRIMIEXfynXxoBjYBGQCOgEdAIaAQ0AhoBjYBGQCOgEdgoApoA2Shyu/x79aYbVopFfTPACOpBEBO86pQ8V+V/QvrKgS+fhT+dRGZiHFN3byP5+BGc6Sewk4uIOAXYbpFTLY5R/m6ZAKnuh0SEyQzK7FBSx4XjuCyVE29owMmTJ/H9738fZ8+eBa0oJ8NqnQj9ZuJhq4+iCA36JCKDVknn8/nSJxEh9HtFjNDP6jucvDMAp+ggl8/h3r17+P3vf88JxwcPHrD2fj2vWgQI+c00NTXJhKUk5urZ2S7a5lkJkHA4jJaWFiY+3nvvPZw4caJUuVWaByWJSeezSW/LgmVZTJLQ20+ffj//TL+nt5f49BJZBH31fnfRcOiubHMEFAlCcxTNYUR6kAyWepNButpmPeQ93wu4ggChikr+N1WSEInhmnBgI2f5UGhqBQYOIDiwH039gwg0t8C1/XClIbq4stNVndYjkD+IJkC2eUjp5mkENAIaAY2ARkAjoBHQCGgENAIagW2PgCZAtv0QPZ8G7hQCRJmTF5kAobcDCw78bhF2OgFzfhLLo8OYunMb6fEx2IlF+LNpBF2xHZm2ChJH/j8Jl8ufy58lS1axSpXfJv+ZEt4N8Tj6+/tx4fx5fO/tt3Hs2DGEyUPA59PVH88nfJ/pqCr5x2SGTBJS5UY6k0E6ncby8jJLxah3JpMB+XtQQtFLgnirQCiRSPuj7Z48eYIrV64w+UE/037qea1GgDRLAkQQc/XsaXdt86wESCAQQCwWYzkxqgLp6+tjUtO2LAGUh/zgpKys+LBtm7cjmTuqGPG+6XfBYBC0byJFaFsmRZRkXmlK2YMDtrvCb0f2xlsJMjc3xyboZIb+v//7v7h79y5oTqO5TIR//THqclWkAaqoLC+OMGASAeIayBsm8tEGFMgLpG8QLYeOINzRDTcYhePzwzEMuIaXAPFWgNTfjh05KLrRGgGNgEZAI6AR0AhoBDQCGgGNgEZAI7BlCGgCZMug1TveGgSUEJUQyXBBK0sNUKqGVp7S/1tOAX4nC2NxGvmxB1gefojFhw9QmJlFMJeHv1CA5Qq1cl6pWsobl8kPLylSmVgWUh0GESBSJ72ntweXL13GpUuXcPHCBfT09HDyVMtfbU0EbMVevXJVirig1dGZdJolYaZnZjA1NYXJyUn+nJ6e5vfMzAwSiQRXgnirPqiNtXxAiASh5OLCwgITH4o8qadPqxIgzU0isb6ORGU9x9sp2zwrAULnKZEURGBQJQhVhPC5qwCowlUlhInQoDGhSq/W1lZ+t7S2oK2tDR3tHaXfxeNx3obIEPqO2PfeJKt2SkztiXZKyT4idakK7fr16/jggw+YnKU5js4ritV1kSCSAOH5zwOi8AIxQKKT+UAQmVgc/u59aDlyEuHeAZiNrXBDYSZImACR12cyUS9XgGgCZE/Epe6kRkAjoBHQCGgENAIaAY2ARkAjoBHYAgQ0AbIFoOpdbiUCKwmQIhMgyjzVgVXMws4tozAziuSDG0gPP0BmbAzG4hLCDuBzKcEiyA4WwVqVAKnI4EjvDyXHYYBMkilZeuTIEbz15ps4f+48+4CQJBFrcq1z9exWoqb3vToCivCg6gwiJOhNVR6Li4ug1dGUDKRKjYmJiRL5QcQHeXfQ3ylRSGSJWjG9VVirJP3p06fZBJ1Muw8c2I8maYK+Vcfd7vt9VgLE279qqaqn9Z2Sw1TZQXNAc3Mzmlua+ZOIkPa2diZC2tvbS2/6W0NDAxMtRIbQd7VE3naPrl3ePinpl83luCLtj3/8I0thkS8IEbzqGiY4wDoICFpNUHM74aFFcpM5y0LGH4TZ1omGg8cR6T+AYFcfjIZG5E2Lq0cMtwhBvUiyUMpd7vLR0N3TCGgENAIaAY2ARkAjoBHQCGgENAIagS1CQBMgWwSs3u3WIkAEBleAGCRkJXTHKcViG0WYuTTc1AKWxx9h/s4VpB8/gjE3CzudRogJEPY6lwboQqpDJHiUAfpKESzKvyjPEe6ZC8QaYlztce7sWXzv7e+xdwCt9qbkZp3poq0FSe99dQQkQaVMy4m8oIoMIjaI6BgdHcXIyAiGhoYwNjbGxAdVghA5QnJYVPFBn0R8EHFSy/Tce/Ba1SDrHZ7aBMgBTrrv5ddmEiCr4ViLGFHkhaoE8Qf8XBES8Ad4DiCigwgP8gMieS3ya6E3zRmtLS2IRKNcKUaSWuuRGdrLY637vvkICC8rh6vbbt68ic8++4w9ih4+fMi/5yufQTFax1VtVQJESVQCedNE1vTBaWyG1TOAyMAhNB86Cn9rO7K2j0kSyy3Ka7Tpue7WQcBsPjx6jxoBjYBGQCOgEdAIaAQ0AhoBjYBGQCOwCxDQBMguGMS92AVBYJDWOElgiZfw/igA6QSys5NIPH6AuTvXkH3yGP7lFPy5HAIObUcEiBDlKFEekgCpdATxECEy90J5c5H4NNHZ2YlTp07h0sVLeO3VV7n6g1Z1l2RD9uLA7IQ+E3lGK5+lJwdVexC5QcQHJf2Gh4fZGJgIkOGREUxNTnI1CBEe1a96E9eaANm6wHheBMhaPaK5gHxASFaLPIJofjh48CB/9vf1oaOzE02NjcIvyO9neSye1faolNlaeOq/by0CJOVHlW5ffvkl3n//fZbEUvJ+pknXvNWqOzztegoBQlvRZZuqNfOGhXw4inxLB0J9+9F24gWEuntRDEbgUmWUI0zQSeJSLG3Q5MfWjr7eu0ZAI6AR0AhoBDQCGgGNgEZAI6AR2N0IaAJkd4/v7uudUKxSVsIokmY4r1B1YDtFBJ08iotzSIw+wtLwAyw9vI3CzCSC+Sz8xSJs14XJph8ivSKqPtTLa4Behk75gbCEh+tyotLn9+PQoUN447tv4OKFizh65ChL3zD5Ib1BOJm5+0Zgx/dIrXgmQoMSfBNPJnDv/j2Wfbl27RpGRoaxsLDIfyNyhKo+qNJDrIaufK3wifBUlmw2ULoCpDai3wQBspGxpISxqg5R1SBUrdPb24sjR4/i6JEjOHr0KP+bKsfIOH01SazV/Eg20i79HY1ALQSoqo3mvDt37rAZOhEhRAiTXxERIHQ1W5OcW4MAoeOqSsqcL4BUKAabvEBOvIBI/yCM5jYYwTDYmIv8REqVl3rMNAIaAY2ARkAjoBHQCGgENAIaAY2ARkAjsHEENAGycez0N58HApIAIWVwXk1qiE/LKMJXzCOQTyM3PYnZB3eQeETeH8PA0jyCTgE+x4FJ/h+UhCmtsvZatdYmQETSRlQNEAESCAZZ75+qP77/zrs4e/oM6/xHIlHJeLDFMb80AfI8gqT2MZVMFSX6KGk+OzPL8lakfX/j5g0mQO7evYPJySmWuCJpq7VemgBZC6Gt//t2JUCqe05kCEljEVE6MDiIw4cP4+SJE1wVQhUi5BkSi8W4GoSN0j2VIJoA2fo42utHIIKXiF6qfiMfEHp/8cUXPEfS32j+3AwChGLZdEkKy0LSDgBtnYgePobwwAEEe/thNTSRmCVcubhhr4+L7r9GQCOgEdAIaAQ0AhoBjYBGQCOgEdAIPDsCmgB5dgz1Hr5BBEj6SiRQxOrQgkwSkveHnc/Al05geXwEkzeuIzkyBGN+BnY6Bb9D1R8kqyEqPhQBIugT9VqdAKEtHNdB0Smy6TRVf1y4eBFvvfkWjhw+wqu3aYU++4nwf+K1ZsLoG8Rurx+Kknjk9UErminJRyudr165itu3b2Po0RD7fNAKaKoMUQm/taSryjlqj0aarC3abLxVBQgRb//0T/8kTdC1B0iJAPnsM/z85z/nxC2Z06fT6c0egmfaH80FRGwofxCqBunu7mYi5Ny5czh+/DjLY9HvaayZBFFHlIGm55NnGgL95acgoAji+fl59j4i8uPDDz/E3bt3uQqO5s41X2tUgIg6EhcWSRDCRNryoRBvhtHTj8DAATQcOopAWydgB+EadkmisvI6XZamrG6PXnCw5gjpDTQCGgGNgEZAI6AR0AhoBDQCGgGNwJ5EQBMge3LYd26nqwkQ0hM3DBe2W4CZSQILM0g+HsLUjWvIjJH3RxK+XBY+12GPEOH5QeSJkMBaDwEiGA2gp7cHly+/iMuXL+Pypcvo7d1XWrEtCBBBgmgCZHvEmUrsUUKcyA/y9vj6669Z454kryjZR+bnJHdVTWhsJwKEKgNISun06dMlAoTMtZuamrYH0M+pFTRuNH6ffvop/vVf/5VNnGdnZ7cdAVINT8DvRzQWw759+7iaTL2JBCHfEBprqhoxKSg1AfKcomvvHZbmSSJBaG4kL5ArV65genpazo9ryGDRwoRV6h4VOUGilbQYgbbLGTay4RiyzW3w7RtE43HyAumDGW4A7MCaBIhavqArLvdenOoeawQ0AhoBjYBGQCOgEdAIaAQ0AhqB9SCgCZD1oKW3fe4IMLnAVSCCYiBXBtN14HPycBJzSD95jOTIQyzeu4XC9CQCWfL+KMByHZBduqrxcCQBQpJY4iU/hbu6+GdVVkXp+ZN+/zv/8A5XgAwODKKxsdGjdSWJD02APPdYUQ1Q0i5U4XHn9m1cuXoVn3zyCa9spsQeGaBT1UddK5yfY6+IACGJpDNnzuCf//mfuQKEpJM4/vbYSxFTdLZRwnZ2bo4rP4gAISKknLCVp7O30GsbYMVVbKYJMkonE3QisYjMOn/+PM6ePctkSE9PD0LBIGyfT8wm2hx9G4zc7m8CSf/RfHj//n388Y9/ZELx5s2bTDLSNbCWT01lHWXtOgz+rQswAQKqxjRQNCxkfSH2AjG69iF27CTCffvhb+6AFY7wVlxUIq/Tas9VV20tObn7w1L3UCOgEdAIaAQ0AhoBjYBGQCOgEdAIPBMCmgB5Jvj0l58HAmUSRJAhFvl75DPIz05h4dF9pEbuI/t4CO7CLPxFMkcn7w8lf+V6jFXJEL2cSmFxLE+GpZRvFNlHhMNhtLS24PTpM3j33R9wkpISl6FQkPXRxZ40AfI8YqLWMVXlB0kkUfKOEnpffP45m/tevXoVY+PjO4L4UH0jmTWqDKAkOREgly5dYgklIkX22stLgFCydnFxEV9duYJf/OIXTG4ND5OR/UKJMyid5tsEKG8iV0ljkQcImaITAfLiiy/i2LFj6OrqQkNDAxMlRJjol0ZgqxFQ8+b4+DjPlUQo/vWvf8XwyEiZiKgi46oJidruV+4KAgSGiazpQ9IOAa2dCB8kL5CDCPf0wYo3oWha4MUK0rvLe954BStF1aX23Nrq2ND71whoBDQCGgGNgEZAI6AR0AhoBDQCOxUBTYDs1JHbw+3mZIsryAvbdeHL5+DPLCMzMYbpuzew/PghjOkxGMsJ9gohw1VDrCUtVYCIhI3QIicSxTWEOBb/g19lHw/OohoGWttaOUF5/vwFvP76t9m8OEgrtG2LCZDyq5yK0Zr9zy9QVeUHJfJIzuXvf/87J8fv3buHublZlnQpFoW57054xeNx9PX1cXL8H//xHzlRTtUfFIN7+VXI55FOZ9jT5cPffYiPPvoIX331FZ48ebJjYKF5grxBiMwiCSzyBLlw4QIuXrzIVT7KY6g0K2mzgx0ztjuxoTQnEqlIXkk0b37wwQe4eesWz5l0vlVXgXgJkKfPpi5XgPB1VwJTMGykzQDceCv8vfuZAIkePAS7pQ15n49JEFq14CU5FPnB1SGlqlBNgOzEWNNt1ghoBDQCGgGNgEZAI6AR0AhoBDQC3wQCmgD5JlDWx9g0BETiw4XjUhLFQcBx4cukYS7NY3l0BFO3ryM79giBxCysXAa0wlQkSCTlwUSHWsgqSBThAyLfHgJEpVNMy2QZmv7+Abz08ku4cOEiTp8+y6uzLUtooq9MoksnEC1bs2ljX++O1ApmStaRFwSZnP/lL39hU98bN25gcnKS5a5c0qHfAdwHyc5QcpyqPV544QUmQN544w02z6bEOFUH7OUXjSXJ9oyOjvIYf/zxx/jzn//MFT9k3pzP53cUPGSCTuQqEVyvv/46Tp48yWNPlSDCE8TUmd4dNaI7s7GqsormzPc/+ECQiuPjSCaTNQkQb0XG6j0W11t13aWrJJmhZw0/ipFGGC3dCPbtR/zoMQS6ulEMReD4fHCkuTpdzYV7l3xTcUgVAaK5wZ0Zb7rVGgGNgEZAI6AR0AhoBDQCGgGNgEZgKxHQBMhWoqv3vekIMPkBF0VaReo4CJO8VXIJ+YknSI4MYe7uTRQnxxDJJuAr5uEYJhueVxMgjigj4WSMeq80RRfkho/Np6M4fvw4/uGdd3D23HnW56eEpKjwcDUBsukjvfEdqsoPIjooeUca9qRlTxUCtKqZEns8+iRbVicDoip56t1+461f+U2WXmtp4fj7zne+w5UBJI/U3t5e0uTfzOPtpH2pMeQV6wuLbHD/5Vdf4sMPP2SZM6r+SSQSdY/zZvd9I3FDXi/RaJQ9QS5fvoxLFy/i3PnzXP2jKkE2u516fxqBagSIWMxlsxgaGsJfP/qIPXaoko7mVfUqxbeHlHg6klXXXJcIEAN5w0bOH0E+0gx/dz+ajp9AZF8/fE0tQDCEgmswCcLFmJoA0cGqEdAIaAQ0AhoBjYBGQCOgEdAIaAQ0AutEQBMg6wRMb/58ERBCVS4cw4XtFBHK5+HOzSLx6CGSww+RenQf7vw0IoUsfG5R6IdLDXFuuUEECiAIEEqm0A9CHstLhKgl1pRYjcZi6O7uwblz5/HOu+/ixImTLFXj9wdKqRhdAfJ844KOrsaAVv2T/wOZnP/tb39j2SuqDKBk+IrE3RoESLWEWcl7gkg1w2BfBlqVT1UYvDrfNPldyyh4LYS8+6ZtaX+UDKeKAEp+k+fMK6+8wjJs5BcRiUTW2uWu/7siQAhvIrbI0P7+vfv46G8fMQFCVSBTU1NslE5VIt7zdD1kVvX36N+q8oQ+RUXRSkJtIwSIGrTWlhYcOXIE5y+Q5J6oBOns7GRyZCPxteuDQXdwUxGgeCYyeWpyEl/fuMEECFVWPXz4kKuq6G8qDj01lE9tg7jequsuaU/StRzIGxZyZgAZXxR2ezfih48i1n8Aka5emLE48jCZKFEFlVoCa1OHWu9MI6AR0AhoBDQCGgGNgEZAI6AR0AjsegQ0AbLrh3h3dZDID0qCkB+wXcgjsJxCbmIc07dvIjX8EM7ME64ICTgF2FQrIjMmSuZKJU6UI4ioDKkmQDidzglNSmy2t3fg9JmzuPziS+z9Mbh/P2zbJ02JpSjXikS6lsD6JiKvVmKaZK8o8U3a9X/4wx/w9ddfY2JigqVb1vNSBAdHg0xu06eX+PD5fLwqn5LSVKlBUlX0OyJE1uv/4iVAiESh/TY1NaG3t5cT4SSLRP4Qra2t0ntmb0tfqXFRY6oqf+bn5/F4ZIQTtVT182h4mMefKkFoG4VzTQKk6jwm5R0ee0fMByopTPshUoX2SVJrRL5QUng1UmU9ZIvqD8VSQyyGw0eOMAFC1SCnT59GN0nvaVP09ZzKetsNIKDinWKc/HS++upLvP/++/j66xsc97lcrkT2rkWAKFkqoTBZdgxxDarnBIoGVYH4kDECQGMbQn2DiA0cRNP+I/A3tyFn+VCkak75XT4vPXvSJugbGGD9FY2ARkAjoBHQCGgENAIaAY2ARkAjsIcQ0ATIHhrsnd5VlfywDMCmdzYNa3Eey4+HMXHjOtKjw7CT87Byy7CVzjhLZpDRubI9F4mTeggQhdfA4CC+853v4vKLL7P3R0dnp/yTJ5GjCZDnEl7exDIloKn649GjR/j0k0/xyaefcPXH8PAwJ6ipAmA9L0V0KI8XIjXIcJyIDqoAUqQH/Uxm5PRJf1cECJEY9b5K/aA4kpUldByq/iCvGSI+Ojo6QEbolBjXFQAC2VrEQj6XQyqVwvT0NEtijY6NcQJXESBEXtT6bnkM5KjJrK0iPbwECBGjRHxQpRFVnRC5RsdUb/o3JYjVq1Z1SD2xQeNM40+m6OT98u3XX2dChOT3KA70SyOwlQhQ3NLcSfFMcoIfvP8+/v7llxgbG+PfqWq39RAg4rSStZySACFCI+9ayMIHJ9IIq6Mb0f6DaDlyEsGOHhT9ITg2L2kQ1291bnpOVUWCbCUeet8aAY2ARkAjoBHQCGgENAIaAY2ARkAjsDMR0ATIzhy3XdTqastSKZFB6hjUS2laLjpMRAZgwYWPfk4l4E5PIjk8hKmb15GdHEMgn4Ll5KTRKkBrRk1XfPIe5H6fToCIld4+n41gKIwTJ07gBz98j83Pu3v2IRZrUC7qZQmsFSOiK0C2MkirE9/0b5X0vnrlKq9U/uLvX+Dx48fs+6EkitbbJkU0kBwVJZ0pGU1yVERIkDE1ERREftCbCAuSrKJtN0RQKAklKa9FRIoiXEjuSvk/qKTjevuyV7Z3pCk6JW6X02kmKig2iJDwVvKI+UCRmJ6f1a88BAhvx/8T1SBFp1hKDFN8ERFC3ghUeTL06BEePHiAubm5UsXJRgkQaiMRbUR+nTlzBv/wD//AHjD9/f0cc+utMtorMaD7uXkIsBdILsdeIH/585/ZU4m9QKamVhIg6nxSWlWeZvAVkfjd0u9ciAoQQWqQGXre9aEQjKAYb0GwdxBNR08h3N0PqyEOIxAU/l8GLWAo15HwbYLnvXk913vSCGgENAIaAY2ARkAjoBHQCGgENAIagd2CgCZAdstI7th+lMQxZA/EWlIhlQG4kgBh6SsApkvm50X4nSLchXlkHo+w98fc/TsozE0i4GZhg7w/hKeHTYQJESCqAmQNAqQkrOG6iEQj6GjvxNlz5/CDH/4QL7xwCrFYHH5aeV2S8ihXllQOgSZAtjIkqxPXlKSjFf9379zBx598wgQIrVhWie+NtEV5cFACmogOIjwOHDjAbzKopn9TEpqIESIoaEX+hskPEe0iIU8h5fEX8VaS6IR3fSPplRNTUnbVlR9PJT9Ks1FtgoTltgqi4ogIFiJByGuECBCSX7tx8yaTb0SMKJksb0VIfb0QW1HlEcUWSaB95zvfwUsvvYzz58+jt7eHq43WU2m0nuPqbTUCPCtJYpZk5OmKz+wAACAASURBVK5fu4ZPP/sMf/rTn7jSrnROqfOFtqWf10mA0Fcc8vlwbeR9QeRCMdhd+xA/cgqRffsRam2DGY6gYAi5LE2A6NjUCGgENAIaAY2ARkAjoBHQCGgENAIagfUgoAmQ9aClt90CBARRUFqIzcSFWCnKCWEmQMSyUZKxIiKDvD/8uSwKU1NYuH8PieEhZJ48hpOcR8AQdqlEgND3bSJMmAARq0RVfrmkH+7xAFHkh5LoaGttw7Hjx3Hh4kV8+zvfxcEDB+UKf+W9oES5asGiCZAtCJbSLr3Ja16hnM2y5wOZ9H70t7/h008/5QQ0yV6pJN162kNEg/LgGBgYYO+FY8eOMfmhiA8iPSgBXUvyShEV9RIWpUiSgcn9Y68bYaquX8+GQK0KjPX6clRs7wKO63BlEb2V/BrJApFp9APpP3Lj6xu4/+A+RkdHWSprvcdUlUQUA2R8TzH44osv4Z133sGJE8eZeKP4qzfOng1F/e29igDFbWIpwdJXX3zxBX7161/h5s2bJWlBlglUZAnzH9WVnQK5sheIXDhgCDk6cbU34bgWCpYPWX8IZlsXwgdOINp/ALHuXlgNDcibJgqGwSQI88SSn2SZS8/+vXUme3XMtqLfZTp4K/a+eaO2Ve2sHdUbwWL7t3AjvdLf2WkI1BuHmxf5Ow0h3V6NgEZAI6AR0AhoBHYXApoA2V3juY17s9oNtKQbSAScMySicoMIC0qJsEAG62YIHw/LdeDLZuFPJpEdH8P0rdtIjQ7DWZiBkU3CNvIwDFUBQtUfUgKrbNdRMk/lpLNkXpRJOqdhTINX8vf39eOll17CxUuXcPbsOXR1d8MyzYrkzuqPD5oA2cpgVIlk1qjPZLCwuIjr16/jt7/9LZMf9+7dYwmijbxIxkrJDu0fHGQSjDwYyIhckR+UdKYYqX5VJ7jrTUwrAsRgMlBWgshEYr372Ehf9Xc2DwHlFZJMJFgeiAg5kgoiEuTW7VtMglBFCFWN1EuEqLGn7YnsaG9v5+qPH//4x7h48SI6Ozs5VjckubZ5Xdd72gMIkKQcVTNdv3Ydv/zVL/HVV19x1R1VQHkJEHEdX3m99/6m5MklFyqURKxcEwXTRs6y4Ta2wd53AJH+A2gaPAB/Sytytg8Fy+JqEaJONAHyzQZevenSjbZqM9KsW9nGzWifwGarWrl5LdzoGOrv7SQE6o3D6rh6WpzVu8+dhJNuq0ZAI6AR0AhoBDQCuwUBTYDslpHctv2olriqaqgkPkr8BK16lwbmggCRGuEGrw+F7TjwL6fgn51DemQEU7duY/nJGKxsAmYhA0MSIOWEsiBODEWwKGmt0gOo92ZdrCK1fTbC4RCOHjmKt7/3PZw/dx59Hs19ZYr9dMg1AbKVIen1clhcWMTI4xHWpv/Vr3+NK1euYG52Ful0et1NoLFtampiiasXTp7EpcuXedV9b28vy2B9Uz4cXgmndXdCf+G5IUDjRlVHRHIoWaz79+7hyy+/xJWrV4V3wuRkBclVb2OJdCOfmaNHj3IFCJGzJ0+eZFJE+cJosqxeNPV260VAVTqRv80f//hHnm+pCoRIEEXAPS31VZky86xIKDXEAFwTjmGgYJoohhuQb+1CaN8g2o4eR7CrG4VQFEVfgP1C+GotSzpFBQjXhPDeiEjWr81HoNaoPetR1rhDXNfut6J9Ip7Ea/OiarNbuvktXBfweuMdisBacVgdV/XEWam+fodioputEdAIaAQ0AhoBjcBuRkATILt5dLdF37w3zDUeH0uEhKwEkRUgVLnBBIjrwCGjVMPh6g/y/rCXFmGMP0H60TBm7txDZmYS/mIGlpsDjAJgFEvm5GqlHRMgnvvysnhVZcrGdR1EImFOKpLp8DvvfJ+9P8jrgQypRaKn0jy5NsyaANnK8FOr7Z2igydPnuDK1Sv46KOP8OHvfoe7d++yNEuxUFhXE8hngVbTk+QVrbKn94Xz59E/MIBYLMbyZ/qlEagXAUWEjI+Pc6L473//O8coxef8/HypEmQ91SBUddTX18fkx7e+9S289uqrGNy/X0rzWVoKq97B0dutGwEVpzTfUvUHVdr99a9/xfDw8AZkBmtRJeIa7UqPj1wghHS0Cf6efrQdP4nIvn4Yjc1wgxEUQFUgBlxHSGOyb5gmQNY9puv9wlrp0vXuT21fKV+20b2U6yo2ew16PWnf9bV6s5Hc/Baurz96652JwFpx+DQCpBYdqB6yNvsM3Jno6lZrBDQCGgGNgEZAI7D9ENAEyPYbk13WomcjQIooyjqQImy3iGCxAMzOITs0hOWhYSwND6O4MAe/m4OFPBMgRJZU26SWCBCJrldCiQgNUdVBmv4FNDe38Kr/S5cu4Y033sShQwfh8/k9BteaANkOQVosFEHG0iR39bv//R0n42il/dj4OJxisW6ZIeoLjT9VeBw+fBhnz57Fa6+9hhPHj7PEUEM8zkbU2otjO4z6zmmDMl9PpVIsx0bExyeffMIeClQJQolkWlW/Ho8aFafkRUMkyI/eew+nTp1CNBZjo3T90ghsBQJeko4qm0ZGRjiO33//fdy6dYvJPIrlUkJ7FQ+QetpGqTO6gudsP1KBKKzObjQfPY5Y/yBCnT0wonHkYKPoCrlAUQWiSBBdAVIPxhvdZq106Ub3qwmQjSJXOuPkD5tXo/KsLdLf3wkIrHVGawJkJ4yibqNGQCOgEdAIaAQ0AvUjoAmQ+rHSW24IgfoIEDZC50y08gARCQ1FgABFWMU8grkcipOTWLpzG8vDw8hNTgDJJfhQgGkU4VIFiFgbqvYoWl0tgVVyXReyGQb7TLucjOzt6cFLL72MF198EZcuXUZvbw/vQsjL6AqQDYXBFnyJqjyWFpdw9dpV/PKXv8THH3/Mvgu0un49LyI3SNpqcHAQL78sxp38FWilPVX90N/1SyOwUQSUdBBJX924cQOff/45/u///g+3b98ueYKsZ98Uqy0tLbhw4QJ+8pOf4PKlSyUvkFreC+vZt95WI1ALAa8kH5EdNMcSifeb3/yGJQe9XiBcJSkumBsCUxEgedPGsi8ANLcjsv8AGgYPoHHgIHxNrcgadMW34Ci/JCoFIasweUQtgbUh6Nf80lrp0jV3sMoGmgDZKHLqe7oC5FkR3JvfX+uM1gTI3owL3WuNgEZAI6AR0AjsXgQ0AbJ7x3ab9Kx+AkQ0WBAX9Ob/DLI6dWC6RVi5HHwpMj8fxdyNa8iMDsNYXICZTcMCrT4lAkTIX5nk+8H78yZhpMxWBfkhjkq5Glrhb9sWDh48hLfffpuT4IcOHUZLS7MHS7W/tUq8tQTWVgSgdyVyYimB0bFRfP7Z5/ivX/4Xy7LMzMywKa961SMvFItG0dXVxUbn33/3Xf6kfzc0NJSqfraiL3qfuxcBb9wpvxqKS6oEIRLkd7/7HRMhd+7cwezs7LqqlYiQI2KO/D9+9KMfsRTW0SNH0NraKkjaDSaed+9o6J49KwJeAoSk3chf6f69++wF8vkXn3MVCMUxxZ/JMpHyOrmBWFQiKgXTQs7ywYnFYXZ0Izp4EB3HTiLY0YOsFUTesFFgmUwXcMjnayu8Gp4Vud31/bXSpRvt7V4lQDZwejwVYlct9NnoQOjv7TEE1jqjNQGyxwJCd1cjoBHQCGgENAK7HgFNgOz6IX7eHXzayjTpy7HCXFLdlAvvDzY/dx0Y6WW4c3NYHhnC/M2vkH8yCn8mDauQY8krskwXhIkLSyZDFA1SbV9ZTlCWHwBIQiYej+OFF06y98eZM2fR0dGBSCQiPUW8hIomQJ5HZHmly6ampnDr5i387W9/w2/f/y37LFBiLp/P10WAWBYRXj50dXXihZMvsKTQW2+9hcNHjpTMzp9HH/Uxdz4CtYg3qi6j5DF5JpAXCMUtvR89eiQ8azwSQk9DgJLL5AVCMlhvvvkmXn31VVy6eBG9+/bx77VU286Pn+3UA0Xg8dWPpSJdjtWx0TH2tSEvEIrjx49HRLMlAbIZVSBkhl4IhZFvbEG4fz86T51DuLsfhVAMBTuAvOA+JAGy2tV+O6G5s9uyVrp0o72rjwBZ7Z6rvMhlK9snFud4X/VUOHnb7N1e7GuzCJBSv0UZ9UaHYZXv1XOvu8mH1LurMY5rjcNGQFvrjFkPAeLd11a0dSP909/RCGgENAIaAY2ARkAjUImAJkB0RHwDCKz2QOYlQGR1hhDCko9wxGIIAsRPZuhLi0iNjiH16B5Sd6/BnXmCYDEP26HKD1UxIr5fPwEi/DzI/6OxMY7+/n42v6ZE+NGjx5j8IP+PlQ+qa93g6wqQrQosSiRTAo506MlT4S9/+QtLCpH81VqeCqWVyQACAT+bmx89dgxvvfkmLl+6jGPHjzPppT0/tmr09u5+eZ5xXMzNz2FoaIgrQH7729+ylBCtnifybq2Xil/67OnpwcULF/DKK6/gu9/9Lg4eOsQ+IFqybS0U9d/Xg0A1AULfpd9RNdPDBw/w2Wef4f0PPmCPm2KhwBUZLIP1DNldPqa8F8j5A0hHY/D19qP15FlE+g7AirfDCUbASx/4NqFcAaLuJNbTx72+7erUQuW9WznFWfmNEuG72pirqlv59+o7QimAWk7dy0oG2k5Jo6p48I6VqvItbVcpfCojqPyNte7ahJeMkjstf0+0rxYBsrIn4luqjqmSAClLs6njbE7kKWxE8+ko5cQ1/4rPp1rciGpfdT+q7sOf2kwPAVWqQFltv0/v79pTRu12rj7Cm00GrXe8akfcyjryWgvFys9HYjhr7av6d1Xna+nPlduVca4kQMqb00/eOXw1IsSLh/cYa55p6wVSb7+tEKgkc8W8I6776v6g1jy6rbqgG6MR0AhoBDQCexYBTYDs2aH/pju+yoNI6YGt/NgofqKbb3rgdGC5BfidAnKzs5i7/wCpobsoDN+CuTiNkOvAYqksEsoiqw/xkOolQLyPcqVek2+q54GCHuA7OzvYAPvSpYt4+eVvMRlCFQK0onp9BEh5PeOzJIG+6RHaKcdjT4VcDnfv3cP//M//MAFCK5HHx8fX7IJ3PBoaYujp6cX5C+fxwx/8kMe+vb0d0Wj0mRN4azZEb7A3EXDBhtELiwu4fv06m0gTiXf//v26pLC88UuSV4cPH8bLL72EH/zwhyyJRbHr9/v3Jra611uCQDUBoqpAUqkUZqanWXrwV7/6Fa5eu4alpSXkcjl5zdxg8lH6erAUpusgb9tIBkMwunoRP3YK0YHDCHTsgxGJI2eYbIZOBIgpqz41AbL+MFgtTVvtpSK2E8n9iu9IE/rVqw9UAr4cE17yYgW5UEGA0P1d+XgiNavuEsXPal/qXq8yravwKLe4Zhrde09YuuEjBMp+coqoESh4jyzuWcsto2OJamT1MkBGc2obgeHaCf/6xtJLgJRxFcfiI6m+VXS8Go+VafnaSffV2kTVYfW1t9ZWpaZVDY6XdlJ9q35a8P57JfWywXlo413xfLM2KVCJtPyXIo+k1yDHSkVnau3L+7uqeOQxF5FaPm89ZyhpBsq/qzlT5rHL7S+1pTq+KxPgK6F6hkDYFNz1TrYOgep5jhYQyplXhWwpbrUb19aNg96zRkAjoBHQCGwUAU2AbBQ5/b3NQaBEgMhbcHlTTg89TGSQ/BVVeeQyWJ58gombN7H86D7s6WH4UvMIktwViV/JGy/6LBEg/ADgvVmrfBAqPVKzbL6B/fv34403votLly7h2LHjaG9vg2EQ+bHWzf7qj3OaANmkMFE32ADLCNFq+WvXr+M///M/WU6IEsi0Ink9r87OTpw6fYqNz99+620cPXoU4XCYE8h63NaDpN52PQgUC0Vkc1mWviLpIIrfv/71r/xvIvee5lvjXVlP1UsUw2SC/pOf/pQr15qamli+Tb80ApuFwGoECBEdNA+T/8d///d/c0UTxTCRIM8kxeYhQCy3CJLBSgaCcNs6ETp4FOGBw4j1HYQVJzN0cv8ySxUgKsW8vsTtZiG1E/fjTY16aQhvGt1gf5VySpOYpnKFDv+Fqn4kCbIi3cyLU2Qinu/TxL2deMuf6R8VrEX1/aC4W3NKSVv5/RLpJfajkuXlT+/yl8oqIbF9uf9MV1BXZONcmfxVNIIgQmTKWOJB23IfZNsFyUHwCIJD/IE+1U5FhNLiHrmnTQma0r0sH1egqggXQYBUJsGJUFLH55Yxjt5kpdie+lcrle2NBcaE+ifCQJAgEqgyLqqbqyXG5bE9wVM+vryplz3jw5XGwTu+Yjy9nMHK9Os3TYaI8S9HmXwikc89JQZMdZZ65iVASueNF7dydFeOTvmM8voh0dGLFeemOGno997YLuGqznXaRral9BylnoUkWSOjpMJ/ifajrWg25bTepjtZjQApn3nqrCyfbYog+abPv20KoW6WRkAjoBHQCDxXBDQB8lzh1wdXTyvqQUWt9HNh8qOkz3Vg5zMwU0tIjo5g7OurSI8+RHBpGoFsCn4mQOjBWK5LlA/SogJEPbLWvulSiUbbJ0yFjx8/jnd/8C4nEklehkywV75We4Cr3lImEDZrid8eD5XSCiOA/RKWEgmu+vj5z3+Ojz/+GE+ePEEymawLJarooQTd4OAgvv3tb7OEEPl/9PX1wbYsGFzxo2/U6wJTb7RuBFRCmTxsyLeGCBCSwlIeNkTwrfbyEiA0Z5Fn0blz5/Czn/0ML774IhMiRIzol0ZgsxBYjQBRUoREelAVHlUyUTXIxMTEsxEgMmFrUnWnW0TRMJG2fSg0NsPs6Udo8BAaD5+Er7ULOTuAomGRUiYn4TQBst5RryZARBqUCAuRQhd3ZlRdU34xFVFiLFSlDn1aBvhNl0++FXPBydc8XNCsVqR7MkUawIBVnXZXiWF5MJGAl+SHrPSVlALf3fF4u+XairJ4qvCqUUle2o7uE21qn/yZ28fkjEgQ07tAn3w/afCb/WwYB3Es2StBxsi3aodJlUgSMZGAFhXMnGzm2wmxF0EAbR0BItKTYuS45XIMVLJaJb+VrBKfN67EhfugcAEKhE+NWyFv1PDx5H2344jV4JQ4V8l12rf3vPQSFOWYUoyJ+GR8ZVU339uXyKgyeVba0DMqKjbUSFWSOupo39S9nSI/pDyvrCTi84lJM/mMIKkqjhhXRJPor0BNYFGmdhSuqhKrEkMDFIeqAp7+VpTxTXsgOWH6HsU8HcI0DT5f6bwQ55IgyxzXQZHiRpGXhqd6ickuJQonRlMdT4bBqsTZemcnvf12RKCSACH5aDEbimduRW1XPilrAmQ7jqRuk0ZAI6AR2KsIaAJkr478N97vpxEH5RV0RIDQw7djmHxTHXIcWOkE3LkpJEYe4MnNL5GZGEE4swx/IQdbPlzRA4P34UfIYZTWF1b0lh8E5Y0+/Uyr/tva23DmzBm8++67eOHUC5xYDAYCz+xSqRPpmxRoHg3x5VQK0zMzbL5LBAhp0M/Pz9floUCt8fl8vEqeJIN+9N6P8PK3XmYpIZIU4gRzDbXl0iOzJkY2aUD39m4oyZBIJFi2jeKXKpm+/PLvmJ2dWzOO1Zyi4vj06dP4yU9+gm9961sYGBjgKpCVK18l3t9U7mdvD++u6v1qBIgipScnJ/H1118zAfL73/+e/W28XjUbAkNWFBAJQgnjgmkgHwwj19gCf/9BNJ+5gEDPAHKBKBw7wMk7vubLxPOGjrknv1ROxKtVu+L+SySyLEqmygRtKR3L12IHcEVdBxMftFDFdBGwDPhM8ebkq+Mg5xSx7DjIuC6y/E2ZmjdM+CQFQjJmtFeVElb3cqoCgRLAInUrqn3pZ0U80H2i5YgErlo9r2K2SNJocDnBGzAMhC2TP/2GAWoi7b8AB9liEVmniHTRQZaIEMNAkTPEFkzalkkW8S6RJgYliAUGdB9KWBmuxUt3qE2K7uCEM92fEqlC9cqlewgpHePRjdro/aKqMRCVJ/JcEC1hAqTgOKD/uHKHh1aNttjWdF34XMAv+0kYE/mRNcVn9ctLQnGqnvrkuHCoglGOEf2Kx0a+CQ961SRAPJUmaswp+U7jQG96HiBEeSxUitVVcaC6U64EZ5JJkjrc1fIN3Dd4ISwTH64hcKEWU/ttiiTZUSLkfFRpDiHnx+efS3Xt4jwRYyHiv7ykq3SGeIZGBDSdr346HyQ+ROrladxZLrjI522BvBVNAwHbQsA2ETRN+DjOXRCxnS3kkZXnQt6DPzxECJ/5JDnsAjbFjRxYPj9WqRzak1Psruu0Ijkk2emKmKL51KLFY2rm4/ijbTwVYfr+c9dFg+6QRkAjoBHYiQhoAmQnjtqOa/PTyA/ZmdLNs1iz5xgWbAcIFfMwluaRfTKCpeG7mLl3DfmZcYTzBQSIHFH3ViUCRNxhlfXAxc1aqcKEb8jUg6c4dnNLMw4eOogLFy/gjTffwKFDh5j8sGz7mZHe6APtMx94t+2glCQwsJRYwujoKK+cJwKEVh2THn0+n6+r10R+NDc348L5C/jp//spLl++zCvnyT+hZBYqVyGLnIpKy6gES12H0RtpBJ6KAFUyLS4u4sqVK/jFL/4/fPzxJxgeHsbCwsKayFFEUhWT7fNx5dqPf/xjvPrqqzh27Bja2ki6r/ba13IiaM1D6A00AozAagSImhsphh8/fswSWL/5zW9w69ZNZLM5lnPb8PVPSbYI8wJOHuZtP5ZDEVi9A2g6dwnB/kNwY81AICxT00J6SOdY1hO4KysRKAFLsmKqjkCt4Lfhwme4CBhAyAKClgW/TW8TPhMI8O8M+C0DNrMLLifec46DtCRBiAhJFyjBWkSu4IIIinwRyLkmV4eUiVtRQlImQsSq9fJq+CoCxCUPGEFqUArOprdpcPuClo2Iz0LENhG1TG4jJXtp5Tsdo+AKkiZdLCJVdJAq0LuITMFBrugg73BuHw4lp+WKeJGcd1GUEle2SyQQEUYWgqaFqO1DxGcj5KO0v4NENs/7zRRFJUxppbzUjFIxu+HzRSIl4p/aQmPhQywQgs+2uQogUywgkckgW8wzlnz+cjLeQMA1ELVttAQDsE0L6XwRiUIB804eGV7hXXlWKSpD1Cm4oDtlSqKHqZratmD5qMpWVCIIckhVEZWPWxGlngpuOhpV41DcZIk4c1xk5btQFJU6koLjah2CUN3vi2oVeb/mqYQoSzKVkF7PSbKhbRVGNP4OlagJaoNJBsLET3jZFJs+NASDIHIhmSkilXOwXBDnBVdjGeAKKiFbVpatWlkBIkp3iADxOYKEU/JXRRRZKjhMJKXPhM9vIRCwEfbbCPooZgUBQs9TNG9nCwUs5wtI5ot8LizT+VB0kXcNjl8RZbKayzXEQjQli6UJkA3Fy876kpzBmFRz+LpA535jKISAz8c0XyZfxGImx3GUdx2eQ/X6sZ01yrq1GgGNgEZgtyKgCZDdOrLbpl8rH7C9TaumRvjfXGJNBIiDYD6Lwuwk5ofuYWn4HlKP78JdmEGoWECAHiTkijD6jvfRqlSIKwWdVxAgdDcmn5V69+3Diy+9yN4fFy6eR29vL5u4moZas/a0Fj8d6I0/0G6bAdw+DZEPdOT1QZ4ff/7zn/Fv//ZvuHbtmvROcOoy4SRps3379rHs1U9/+lOcO3sOsYYYAoFARbKvbOyn9KlJu1un17ZPQOzslpDUFZEgt2/fZg8F8gEhMoQkhFZ7eeOP5zjTZML2+9//Pl5//TWcO3ce3d3dq8apjt+dHTPPo/W1CJDSRGsYyGQyTNpdu3oVv/r1rziGZ2dnkU5nNjBfeu4IlI+ClDLKWzaWfQE2Q4+eOIsQmaG3d8MKxz3SQtWp2ueB2E47pnc1uViuS8KijkuCOYLIMNwCAnAQs1y0+iz0hIJoj4TR3BBDLBJEOGAh6DOYHLHMchUlrT5XxEW6UMRCLoeZVBqTS0lMJZcxtZzGQs5ByrGQl9URqnK3LJskWiQqC9RdnhKTEpUfpTcl/g0DUctCcyiAjoYY2qMRtERDiAdsRG0DflOuUZZyWLRHamfOdZF2XCxkCphaTGNmKYXZRAoL6RwSRIy4LjIGkDMM5Ln6w1t1LEgHn2OgKRBAX0MDeuIRdDWFkC8W8HBqEWOLScxksiAcyp4gqj8yab/h2wuRkmbZOCYkXLSGQ9jf2ormWBSG38ZcOo27TyYxnUgiR1JVvL2BoGEiZtroaYjiaHcrgj4/JhaWMbqUxHByicdMVa2o5qlF3XQ8Ohbdi7eHQzjY1ozueBTxSABBvyVk6WSVdnlR0spztEx0iWqVfNHBci7PhM1iJou5dBZzmRzm01kmZjIukGViQNAKqvqLKkT4Pynl5U3KV1IvGwa6rpO79NTDhxELrri2wy3CdIuwnTzifh96G6LobYqjt7WJq4NGZpcxurCMiWQaiSzRFiyiJqNfoaQqeDz/9rTKcKnuxxRSWMQj0gr9Qg5RC+gM+tHREEZbSxxNsRAiIZsrQOg5isgPOo+orXQ+pLIFzCUymEosY3wxgal0BvN5quYSFVKMe0n0SGAunt/KXjx1gaU32nEI0DiLCrciQiYQt030NERwtLMNTdEIx+1UMoM7E3MYW0phMV9gQlPff+64odYN1ghoBDQCuxIBTYDsymHdTp2qjwAppT2opJofaCzYhQIC2WVkJscxdfcGlkbuozD1GGZiAUGnCB9rTsuSeJmYVus/S+u8+EGoRgWIQxq4Bizb4gTiW997mwmQw0cOoaWlpXSj5lEnkKDWUc3ifRjRCfNNC0aViJuemsaNmzfwpz/9Cf/xH//B3gklb8Y6hoekrmilPHl/0Mr5EydOMPlh23aJAOHdeIzXKyRd9Jhu2pju5R2VPBSGhjiW//TnP7OXAlWBrEWAqBXEFKOD+/fjzTffwGuvvY6XX36ZvWy8XiHefekH0L0ccRvr+1oEiCLy7ty+g//+7w+4EuThw4dMiqzfT6k8gQupSpXkI9kWE8u2H25LBwIHj0kzJrv8TwAAIABJREFU9P3wxVtQNCgNa5Y8GzbW0736LYFx2dCY7qlEba1DlQ0GVRMAjX4T7UEbnSE/EyCtkTBikShCAT+oWJYksGh1OwufKC8NSdL6LZL3Aa8kX8xmMZdKYSq1jCfJZUym85jJAIk8rfqnqpFyqlpVGIj5ThAg/Duq+JDW6srbgypSoj4/GgM+tAT8aIuE0NHQgOZICNFgAEGbVqqLJDR5HLB0j0r68qp1k9/pgovFVA5LqTQWEinML2cwnStiJpfHNFXtOUUmQvJsWC0WyXBC0AH8jovWQAD7G+M41BbH4e5Gbvft8Tncn17A8OISFrJEKIhYrfbA20j5klr6Q2QEvf2Gg7BlYF88htO93WhrbEDeMjG2lMCXj0YxOr/EZA8NFZE2EcNEk+3DgZYmXDjYg3AggEfTCdybWcCtuTlMZ9Iiqy3lQUVKX1bguC78roug66KvIYYLfV040NaI5mgAtmUgk82jQLJY8rRWPhPV9ANjKOFgTxYHyFMlQr6A5VwOiWwOC5ksZpczmMvmMJ/LYyFP7wJXiCj3FRL9KjmxsCyT8tBQPizfTAWI6K4wGy/9SOSUU0DQcBCzga5oEIdamzDQ2oSe1iZkisCt8UXcnV7C0EISc+kcCry+XjmBKEmtNQgQPj/oDDbgAxAygJhtoC1kY1+MzokwmuIxhEJ+mCY9B0mCRhFVLA9ncnVWOutgYTmDSZLrTC5jbDmDmUwOS1TBRfHG/8nlZnKxWVniba/Op3ug3yx9RkRrkWOrI+jHoZY4n/+d8RjPjY8XU/h8ZAr3ZpYwnclyJZGSGN4DCOkuagQ0AhoBjcA2RkATINt4cHZH0+ojQFRfqcxbSRj4cjn4lxNIjz/G+M3rSDx+CCxMwk4n4XfEyjOx4kuV1q5c1SVWgnkIECl/RQ/AtmWzF8SJkyfw3o9+hPMXzqOrq9JEeGU+vY4MuyZAtiR02ZzRcdjwnFYZU9L417/+Ne7cubOu45HBPZFdr732Gt566y0mwIj8oKofYZyqHlrLY71CokKTIOvCXG8s8yAeRlUllsdGRzlpTATIBx98wNVNq71qERhEeLz66iscz6+//m0MDg6yPFatbTUBoiNxvQg8TQKL03yU7C4WmbijKqZPP/kEX3zxRckMnUiQ+l8qdViVlKekKAxkTBvFhmaY3f0IDxxE8+HjCLR2omD64Zg+uIYSxZRJdD1P1wV9if5gYgHwwxL3V8UCYn4LnbEQ9sUjGGhpQGskyLI5RJNk8y7SuQKWsxlk8znkC3kUnCInr1lmifw2bAuRQADBgJ/lUfw+G36fiQJcJHIFTCZyeDizjPGlNOaW00jm8/w3r0wTr0wnHwS5op5XH1NC2aWFMA4CAFpDYQy0NKO3sYHb2xAKwOezmXhJZotIZXNYTqeRyWWRK+QBklAlEoTlsKidNkufEgEQDQUQsEhGiCoRiphK5TG8kMTt6RmMLi9jCQ4yLAFkMQlC2XvTceFzHDTaFnqCQRxua8S5/R0IB/wYmU/i3vQCvp6YxmQqzRKv7AtS1+g8fSORflZ4FBAxgeaAhQPNjbjY34t4NIKJbBYP5hZw9fEExpdSgrwhmTDXQdQw0Wr7cLi1EZcP9iISDOLBdBK3ZxZwbWYGk+m0JD9MudCkRL8ziUTeISEXGIxH8VJ/Fw60xhEN2RwP43MLWFzO8HiyolPZfmRFp5RMFUs72j4E/X6EgwGESGbNIpsBB5lCEbOpNJM4IwtLGFpMYC6bh2ta5OjNY0FxSQSAWEilCBBZreORyNoE6GvswjuiXgLEheU48BcLaPXbGGiM4kBLAw61N6EjHkEk4Md8Oo9r4/O4Nb2Ee3NLmMkUUDConof6U54PmSiSclhlR5XycelcobgmH5CA46ItFMCBtib0NUfRGReVOSSxlcjkMJtKIpXNIu8U4TpU92UgYFoI2z7EgiHEo2EEAjSvOphZTuPezCKG5hN4nExgKUf1N8Jnhv4frnQJkt46W4Ov3utzR0BwoTAkodfot9AbC+NYayMu7mtHZ0OE55eRpWV8NjKLWzNLTJ4lcnlNgDz3wdMN0AhoBDQCGgG+Fz3z7x/LO6enJ6o1XBqBjSFQPwHCWxp0E04P4C58mTSsxXkkHw/jyY1rSI0Nw04twM6l4aOViaRCKzPTqyX2VhAgshydEulEfrS2tOLM2TN470fv4dTpU2x+TtUA6qUJkI2N+lZ8SyXaxsbGOMFGBMhaCeNa7SCj6G9/+9t4/fXX2TeB/k3kB8WQkr3ixJ78P2+aohRnOrG2FUO86/fpjS8OL9cFm0hfv87x/Iv/+i/cunWrIg69oNSa50iyj3xsXnvtVbzxxps4ePAgEyAU09UvTYDs+hDb9A6uRYB44/j69etshv6HP/wBj4aGSqLf9cedJ9FXqkoQchskuZI1LBTCMTjN7Qj3H0Dr8RcQ6tyHoj/CZuiUWBYpfE2A1BsIqoKBSRBZFREGVQaQlBTQEQ0w8dHbFENnPIqA38ereXlVfjKLhVQGS8tpTqSSdwAZiucdoi+E5InPshAO+DjJGwsE0BQOooXkd4LCZy2RdfB4fhkjc0mMzC+xRNayI3Tj1f2XMDinKg3hdE/JN0rekywX+Xo0B/zoicdwqK0NXQ0xRIM+1vNJ5qhyII+ZVA5zyxkspjMi4VsocEJdESA+rnKxEA340RgKoK0hzJUjTaEgbIs8MYAnSyncmpzGw8UljGfSWCwUWbaLba2lCbTtFhElMsaycKilARcPdKO1IYqlbAFDc0v4YuQJRhaTyEKae2+k5GPFwIrV2EQGkbRSo89EbzSEI23NONvXDb/fj3tzi0xo3JycxVQqzYl1uoXxMQFioM22caS1ES8d2lciQG7OLOCr6RlMLKdhELFAi434vkfp/9NQEIliIOQa2N8YxSsDndjfEkMwYGFhOYU7YxOYWEoiAyAv7HxWIX0EWUCkBV27/P4Ak2ZN4RAag35QkjXqJ7kmH3KFAmYSSTxeWMKd6UWRXKVqEVfJkpHBuJcAIR8NRYBsrfSVl5CQLhmSnHIRMgw0Wib2xcI42tqE/qYYOhpCiIf8TArOpLK4+mQON6YWcXc+gel0HgWDyAci4kTlkzKYX40AEf4vLpMfEdNAk+VDX2MMx7pb0dkYgc8HpAt5TCwtYzKR4soOkhgjeSIqvGLvGMNE1PajORRCe2MMrfEImmMhPh9JzmhobgG3pmeYyMs5BlxHkCBCQItIQWGOvhnkXr1zmN7uG0SgigBp8FnojoZwuCWOc92taCcCxAVGE2l8OTaPu7MJnkNSkgD5BluqD6UR0AhoBDQCGoGaCGgCRAfGFiNQmwCpvjkub0VltQ6CtLoklYAzPYnk8BAmb99AdmIM/kwKvmJO6o+WCZDVEn3VBIhK1hSdIpqamtj8/OLFi3jzrTdx+PDhkhSS2p8mQLY4PNaxe0WAkOEuJdnIA+R3v/sdHjx4sC4JrAMHDuDtt99mAuTFF18seb5UJ+nUYv0V6zQ1+bGOUdObroaAIkNmZmZw9+5dJkD+/d//HV9//TVXOlWTJasRIeT5ceH8BSbz3v7e2zyPUUUTJZJWmOLo2NUBuU4E6iFAaJdkhj4yMiLM0H/9aybycvl8yQy9PhKkkgBRng+0AppSgGTOnQ+EkIs2ItA7gLYXTiPcOwBEmuD6w2z1S8lO9VJeAGUT5HV2fpdsXr6PqbyjUWv5vYlpkjSKOgW0BXzoi0eZ/BhoiyMeDqDgAAvpPMbIwyOxzKv7k9k80kx8kJk4JbpptT/RH2WjciKwyCid5Hgood0WDaM9HkNHUyNCoSB/ZzKRwY2xeYzMJTCfTSNdLIh9kLE5XYyJACGugSgHp4gAXMQsA52RMHtP9DfH0d0Qgc+0uI3UvrH5BUyn0kiQsTn5ShQdZNlIWwwsmTdTpQtVepCkaoDMfE0DMZ+JlkgYPS3N6Ig3oCUa5D5NJtMYml/EzalpjCUo8e4iy8FFa+dpf+LeNeY66I9HcaavC/ua4ywTNpFcxsdD47g/t8QSQuRj4a0CkS4gJYN0vletir9qASdVL0XzPMkr+Ys5tId8nGA/3NaMQ52tbOJ+ZXyGCRBVMUFSX2QY7yPCxgTaLEsSIH2CAJlJ4OY0ESCzkgARFYVCwkY4sgjNKg8BEo/ilcEODDTH4PMZmEos4atHo1ypkYKBnEvnr4iL6pdY/CSoFUW2+E1hXN9gWWiyTbRHw+htbkJTNMQVSLSifGiWEvJLeDg/j5lMhomWghBJY3KGKxN43hB0xKbwTbKKRbW5coyUCG+5QomeZ+icIoP5weYm7G+O42BLDHG/jUI2D59lIhYLYSGXx9dP5hj3O0yAFEsECMUp9YrmQz5X+VOcteWYEMQgLQ4LFh20BwPY39KM/S1xDLbHeLxH5xMYW1jCk0QCs+k0kkUHadcVXirSr4UqeoKugbBpIebzoaMhgv2dLWhpiMDym5hKpXDl8QSfB+SXk+XSHiJALEF+eOTMVhnpp8yqW0tQrUbKrKzFWqsdtUTc1r5YSAsjPnVqv1QLPdppa+92VbJp5V7ULLPaTus8rpTAsqQHSKPPwr6GKI51tKElGkbeNXiuvDU1j9GlFJbyRWQdpzShVfe/DMdqM95aIGzse6t/a2Pju1Yr1/57vcddLYDWSzuufkaItq61v8p2rDkK1eG9JiBVs2tV4JB8n/e1Wryvfpg6433NduoNNAIagZ2GgCZAdtqI7bj21k+AKIVbeogMOwUYi/NIj44g+egB5h/cRWF6CsFCBjb9jas/xL5Xrf4oiV95Hy3lZd110UWJw4sXcOnSRTZBJ2PsaukYTYBsn4BTngmUZPvoo4+YAKGVxkNDQ3UTIBQrZdPo13HhwoWSaXTNOCoFgPxBJ5C3T0DsgpZQcnl+fp49Eyie//Vff46rV6+BfBUo3ld9TPXEYWdnJ86eOcsEyDvffwdHjhyBz+fTBMguiI9t0QW24vBca9kXe+WVMZ1OcyyTPOEvf/lL/iQfEDJJVxV2a/dHpXS9pteUTBTfpNX2BTuATDACX3cvmk68gEjffviaOoBQA/IkLcRJT/ES36MVyWsfebduUR6p2vdi1O9yXsJFxHDRZgJ9sRCOtregt7mBk84FFxhfWsbYYgqPydA7JVb1kiwR/a3oGihwkttAUfo5CPKMyNwCkxZ+OIjYFppCAbTHouhqbkJzLIJw0M+kxe0nC3g8nywRIGrciAChKY8IELJfJmmuBttCVySEgaYGHOls5QS5z3CxlMljiCpK5hMYn1/EPK1wlwl4+qS7RyIA6EWJZVoxTwQIV1CQpBZXlriIk4l6YxNXvgw0hdEUDsCwbfahuEOVIPOLGE1msJAjs2rhBUL/7ycSxCmgKxzCsY52lh/qaY4hkc3j05FJ3J1ZwGQ6gyThJj1EVGZetKqcjl0toVSZtqETlBLfRYTcAvZFQzjb3Y4DrU1oa4hiPpPDp48mcWdmERMZMnQv8vlgGm6ZALFNlsB66ZAkQKaXcGt6AVem5zCZysDgihFZAcJJ7koCJOia2M8ESDv6m6MwbQNPFhfx+YMRDM0vIQmTJcMKwiGGe1num+iNGmtOoEspNhoHqkSKmyY6wiH0NTeip7EBXY1RliwjabPxRIorEoaXltijhaqTyFCcRsNiWSblFiOLVzbhRFd5NyHJ5n2JahyKAyY+nAIiloGmgA/dDTEcbG9lko4qWpAvYGExyT6Ene1NWHYd3JwgyaBF3J1LYDojCRCSo2MCREjA8czIxxUEiIiYsgxakGLXBfoaojjZ04l9zVQRRaRgBjfGZ/FobhHTy0ks5fPImybyBlUjEUZU0eNKKTcXAZLQgiHM7dub0d8WR3drA7JOEbefTOPBzAJGFlNYzBRQlPOuIEDo/KoFcnU018qGbt5EXWvvq6d7az3pVbZl5b/oN2vPqQoJHiO5ufd65J17y6jVn5hdrU+1w7zci9pI13tcGuVynAcNoDkURG9TI2JBIosNLKZzGCOJunQGWdfla4SCq/J6XCbx1mpz7b+vPqprneq1vlmbIlq9omnzInat1nr/ro7qPfrqsbj6ntfCbq3oWkkdPvWsrvXHFTOo+kWNY8v7ObGFqhosb18ZvbUwqh/jOppa/870lhoBjcC2Q0ATINtuSHZbg8o36Oqipe6DKv+i6A+XCY5IIYfi7DQWH9xF4tFDpB8/AhbmECwU+CGVNGnV3WRNrftVyA9+iDNNTg5SJcB33/guLl66iKNHj4DMsVdUAawYjrVuCCq/UN+q19025lvTn5Jp9KNHbBbNxtF/+hNrzyuc11o1T9tRgvgHP/gBV4CcPXsWXV1dq5JoW9MTvVeNgJwNXZeTxMo/4ec//zknjrPZLK+cX+tF8dzR0YFTp07hlVde4bg+evQoy55wBYh+aQSeFYE6CRAi7YgEocoPkiYkmcJHjx5xZchqnjQrm6aSo+J+gBLp9KBL0iziRxMFy49sIASjvQORw4dYCivSNQAr2oSsQbasKo1MBIhKrspPecDnk7R41oFYz/crk8yluxblHbDiNkasHjfdIlr8Ng7FwjjSEsexzhZOaC1kCxhdTOH21BxGEymWf0oXHTYsZ89yVyScOfnJb0p0i2S3Q/+5lBIj3zYHJDcVMA2EbBtRfwAxfwANgRDyRRcTyRQTFsvkI0LEiVy0zxJANGgm+To48BXz6IiEcKKTCIZG7GsMw3AcjM4Jj4J7C8uYWM5iuUBtJNxEEly0Qnzyb6Xsj02EALWYiBBKXlN1hEm+ICZagjYGwjYGmiLY396KQMCPmeUMHs4t4suxSTxeSiHtmryKntpI3/c5hKMfA41xHG5twonuVj7u9YlZJkAeLSQwl8khZwjZJuood69GvHoTMSrdpFKvapRp7IKGi7gJHGyK4aWBbuxrbABMC48XUvjo4QTuzyWw6AAZliYjmlAQPlQB0uoTBMiLBwUB8nBmCbenF3B16mkEiGAtfK6BAElgxaP41mAHe02YPgPjC0v47MFjPJpPIOlayBgmCkRiyTAuh2Bl1QDFE1EYLOdkGOzvEoWBmGkibtmCCGlqZGKqKx5E3nBxfzGJO3PzuDU1g6nlNJuHu64F0xVeNeX4r30O1X9XL59a5Dipigzaq+IkiKyjqiI/igg7eXSEAzjY0Yq+lkZ0xWOwXRezc4tYXEwisZxBNBLEocFuOD4LtydncWdmAffmkuUKkFIdi5gL6UAeO3RV2yLwcl00mAa6fDYONsdxur8TsVAQM8k0RhYSuD0zj/FkCqlCnlfk8/lg0PlA1SVivzRF0NlMlSB+10CciMagD4MtDTjW245oMMCyd0SkXH8yg/FkGlmqzDOYmixV4NXG1PvbcmSrpDNV7cheik85Udc7X1fHVGlcqoa9mnSQEVix3r2iYkien2o30nnSQ+V5svsr4lu0Qpzf8r5Pzj9cRFUisYS8n9hWMMjlKp/K6iVvOv6psbsi8KsJEEU+iPaVVpKpPlQvdBDNk9vyjYGMPxd+y+JKN59lk5AdClRxl8sjR5V8TISrvkspwxIf6ckEeGxzykMmZNXKKDJDKuNEfreqEsBbF/W0q+bKUZMjVbHQTfSz4orqmZS9hMnKOK0cnZVjVZWyV9iqDRVmsj2VZ0xpIEoRV37+rR0VtdtXvW3ZxKcstVcLRdqb94pUHl+WqfR8hZUr5QntPcOrj1wpnef5q7rgyShQJyotgi3THOXtxbiK9nnngBWolMa5BHQZS/lTRT9WwFDvzPS0KNR/0whoBJ4HApoAeR6o76ljem5uPLcs5RsPdQEVv6H/7EIOkXQK+clxzNy+geTIEJypCZjJBAJOkR+A+cJcuqqurAKRt3MVBujqd7Q6OhgK4fiJ45wwPHf+HLq7uxBriK2o+Fx5G/HU282Vl0ddMbBp0a4IEKr4IOKDVswTEbJeAoQSxO+99x4TIKdPnwatoNdE1aYNk97ROhCgBxYlHUQG0kSAfPXVV0yAUEJ5rRfFbXt7O1544QUmQH74wx/i2LFjmgBZCzj993UhUFEBIldoV+9ASRSq+fnTTz/F1atX2eNm/RUgInkuCBCxSp9V/anCwPQh6/PDbWmGv78PkYEDiA8cgd3YjozpkwSISCJRwok+xYrk8mrF3f/YWk6RlXMpKsFWrWxB2DpcnREyHPRGgjjV0cIm2pSwJT33B7MJNkCmBOrkckYmO6UYPCdohfm0wFgaT5cIEFq5TmlvsWKYqzmYbCH5KQNBy0bUF+RURTKfQ4bID2WazcSEkMAiCR9602rjuGmgvzGKU31d6G1qQMgyMJdaxo3xadydXcJIKouFfJE9YUhSyWIPC5PzZkzMsN+XSEiyaTRFCckKMdFCx6IkkAPXKSJiOujwAQcaIzjV04HupgY2V3+SWMbnI+O4N7uE6VyB5YSoQkUQdg5LN3WFiEhqxIW+TvYXGV5I4P6s8OJ4kkojTavvOdlZJkBEvKqUbGV1jqptUvkgQZFT9YrDcmAdfpK/iuPlwR40R8KYXs7i3vQSPh+ZxsgSHU+QEDAKqxAgwgNkyEOATC2LChA2GC8l4uR9PUlgUaWAJEBeZgIkBoMJkAQTIERIEQHC/j3sD1E5c6hklXomYNKME440FgZ8oP0LQ29f0UGjz4eeWAwHWhtwsqsRDRE/5otFlvf6cnScMU7kXeRYL40iTKFWM7sqn0rqmQ7LzzL06EH/EqSBeHGCm9oIEaMNloFWn4HexggOdbVxNY5lmlhMLWNobAZzi0nk83m0NUVx6nAfrKAfdyRBxgRIRnqASAJEHaNMf3jaIwSoYDkuWn02DkSDONwax/F97ewhcnN8DndmF/GQpK9yORRcQVwqzLkvUlqLjiPqZkjeDCA/oEbDQX9DBKd6O9DdGOMk98RSCp8OP2Hckw6QZTw81TaeFKhKHqvkp/o3fcp0f2l+V/M0t21DBEh5DlKjWj3fl8dMUbblFpUwKT27lQkJ1Vb1LLnyW+U4Ks+7YuSUOb2QkPPGj5Qz43w2tUftnaYgmcZVJkilp2RxnNpPo57flk62cpq4jEk5fsTuFdjys0TAVBa68PThIeFE7EhpO1NcCSyaUXn3ck5lwkL52BDpK8k2T1EW912eopXjZcBlPzvPycaEikcGrpzrrkrKr36l98a+wpKR5694/fPklrIPok/ynJe+RWKEy+O22uisHK/KM4KvcbISq1QtI5ETZJlK6Mv2VeUXxH1aZeStdg6U26iu2J4tXUEaKwJEnKfVLykrWBpZzx4lIaW+pxawKEnSWpFL2xZrSPupyVWGUwkBNeTisxLZMgrir6rt1eh4TnHZeHlueog/ntdrHEPV3dVz5dDbaAQ0AtsPAU2AbL8x2ZUtUgs0RPE8PRBXa8WqVRZkfr6M0OI8cqOPMHXzOstgmYkF2Jk0ayzzPmrfKclrpTJrLF/6SpdA0rcNBdHc1IzT0vz8tDI/DwZ0InwbR189BMhazecKkKNH8KP3fqQJkLXA0n/fUgSUt4KXAPmXf/mXigqQeiqbqAJEEyBbOlR7fufVBEgtQFQ8T0xMMPFBBAiR1FQFov5WL9GskiplAkQkq+k6XjQtZC0bLq2m7mpHpH8/Gg+fgq+tBxkrgIJJyReRjhASOF6vhcoVgbt1YMvrVWWKjrtduYpVJQMoZUmVAA0m0Om3cLC5Aef2daE1GuUqD0r035ycx9BiEhPpPJKipMKTEPGmfsqJNjGGKsmqkm1ljwR1C0er/H0mpc2AAq9KF8k0ldJQBAhXZrgumv02BqMRHGiN43BvC4IBP6aX0ng0l8CNyXmMJdNIkNeH9I2htpokeSVZA28SRC6o96wVle1UDIOUMgqgiM6QD0eaGnCotRH725vYR+TO1DxuzyziztwSJklqyyb5LyJ5igjDQItp43BTHC8P9KAjFsZyIYdHcwtMnAwtpZCAyfJcnCB1KV5FuoXuj0VCWuIgJaFEjY140d/zlIBzSWqpiBafjYFoBMfbGnGur4N9oG5S+6aXcHeaKgryyBmmIBUNol2oAsRBzHTR5jPZA+TygX2IMgGS4AqQK9OzmGQTdEEkceaz1CaxBomS5EHHxWA8ipcHOyUBYmKsmgCR/jxqNbf33KtO2XlXuAuCSpJVLvm0GIhZFpuJn+xoRH9zDE0NQSzmc7g2PsUVNo+X0ljIUe2RHy61nZ8baiXxKlNxIuFXc3aTv5QJaQ8BwmcD+9QAPsflcY+bFrojQRxui6O3OYqWeBh5x2UPjtG5BEbnl5DOZBG2DOxrjePcoV74/D7cmZjH3WkyQV/CdCbHZvWEF/+3Iq8tSSJJ4BFJTMfvDPnxQnMMB1vj6GtvZK+UTx4+we3ZRUzkC0iytKYYxFJiUCaTvYQDE8igKhAXYbeIrlAAR1qaMNgSR09TAxazefzt0TjuUTULVf85RFhLAkQ+31UjSRJbKrGq0tfUBop7TpzTfO3xxlFSWqunsSuPoFK5gmoVY1tr3Gm//HsiYmW1kSKWBEGqCCGJPZFQ8poiEtTexDU/0QrCTkWJPEfE06oIEEoCU0UNxYk6v2muoPlOxV0pAc7TtcsECBOqRADInYu5cXVJJj5cae4rz8cVVz6u3BDXBJ5fOcYks+FJtJeS8JQQZv5cTIzqGVzN8SxtxzyuGEef7C9/SX23igDhMVDSmjLBrAhpca0XLyLwQNXMFFNUpMe4OCwRK+T0XBgmPfOrE1wl5lc74+V+S9cm0XZFP/FxSujI5LrMOyhq3+FxAUw6rlyYoVLtCtfyUcoxWp7n1GioPIgc59JcJ8ggGn9xvihSXFJkLOGoyGQZzIohKCXrV85lleeROkPKZ40YX64lk8jKxaalKC7Hk7gGKcJAxrmUR1SEGEstymoyJkEk0V/ai2ec6TzImTSHiBrS8igowrAcwYqgpXsHjiEZYyKi1XWzOvbLhK+4gymzbeK+VBKndH7KeUpcjQW5zNefUvbDAAAgAElEQVTeiooodTWud3Za5dKif60R0Ag8FwQ0AfJcYN97B624cZIEiHrAK12W5MpAK5VEYHoSmeGHmL51HZkno2x+bhVyvNJNKgYIEFe59iizRm8liLrmxeNx/P/svfdzHGeWLXjSVmVleQPvAYKURHk1Ne1mdjcm5kXPxBuzf+ObX/Zt7Ox7Y2J+mH3TPdPdanm1HC1IgPBAeV+VbuPeL7+qAgiQIEVSpFToYIOSymTez2TmOfecM78wz/kfv/rVr3DllSuIRqPsxXtRgObHN4Lf/xk/igChsXuYBZa4vx8TIN//SI6PgG+/wy42ssDa3t4GKUD+/u//ngmQfr8/CI+Wrz2valIBQhkgYwXIeG49iwpchACR85TmM6lAKAz9X//1X3Hjxo3BfJZ78KOOUQIr3Cka2hTJh16yDOprKryYBWSTiC0sI/fauzCnF9GP2HA1I3zQpgwAAVDQeyQQ9ZDbhkcd1kvz30cJEP77oGN39BRElgDdU1FWwYSpYz1p40ohg1dnBYBOAdO3S6T8qGKv3UPDVzngli2pzr/9GoFgTsJBD96unSZGHiwxgxAE7hL4HXiYtS28PpHDaj6N6TyRNB6u75Vx67iBjVobpZ4DTw0JhHCwB+DewDol/J4BADeA2x48AEbdPKQ0BQuWyQqLt+cnkYpFUWz1cKfUwCd7RWw1W2iqPqtXCBAl66ZUoGA1Ece1+WksZ5KIRVQcNBv4YHOXSZOSG6DNx0DAqMiskPOVYaAQSCXghY6QgBh5pIIAEWHbMd9ngPqVbBqX8xlcmsyg7Xn4cPsQN4oUeu2g1vdFVgN12SpkFCcssBIqMMEESCokQKwBAfL5cfEEAcL3WIMMEEmABCcIkPlsEoqhDhQgdytNoQAhCCkEF08Lo8+jHeRgjM4bAfR7KEQMrKfjTDKsz2ShaQrbkpFSiYLE91sOuhCKMDFfz88aGACTj0mAyKwbQYAEMP0AaV3HjBXDUiaBy5MZZG0TbuCi2Gzj9lEV29UmSu0+Z+NkIxpbuL27OsuqTUmA3KzUmABhQoFB5bCZKzxQSYxJ0J0IIlLiEAEyH4/i3ekMVnNJDi4/arXxn7e3caNcRxkKulSPsCtarmHe3+l+JCz0KHRIJBkp7wtEPCbibJV2ZXYCHd/H7zb3catURakrslfk8cpxPr2YBIA47NyXBAXrx2RofSCAXYZA5fx/jJ13YMokB3XEPUpCvpJYobVD80IkoAyPjemMkAig6jNBEwh1g6RUBq8Ou9ZP2FKFBWSgNSwq1dwMQWD6V6TeIgJEUCfiqDW20BuxyiKgnWx+mHiUdRGKC3kuw9LIvTZk5wad+UOwnbfDME+Gz5vyjxjuDl0UQhJDVEOo5MRvyXrSZw0B8+F5hNZ2Cqk/hH0akRiDmowoO+i4ed2EBMjoFULk54gacKV5gihQtDCDiNkpH77nw5NkOV8gSCUiJ++QABHP/2eDBHIWDonmob5nqCmQNl++IFGZlSD1FI2AsNMW75Iz46Q26LTS4UECZDjrJO1A9nmseCXyI7QOE4ScyK5iQoiJUdobQns/eeojYyvmxcmd9WQ1hhUY3B3xy8WRiKkb3okNxkWeaaik5MwvmsvhtWpAgJxsYJDz4XSrhCC8BNnjKgG6IwSI/PfiLIbkh5i3grQjZefwWUrWcjSDaIgAyWoMyUNxbrS0ePTC9U5LTvBbglSj72HVqmwhGZQ0VCWdB0I9xp41fum4AuMKPP8KjAmQ51/zH+U3niZAJCAhbkTD4MDQg1qt16Ds7aCztYHyrevoH+3BdDrQXGcgReQuspO2qCfqKvt2pKSV/znspGLP/Dff4OyPX/zyF1haWmLyg2w6xj8vbgWeGgFy+TL+5m/GCpAXd6R/HEd2HgFCFlhkjUEZIA+B5QZFGhMgP4758n2e5UUJEDrGVquFYrHIVm7/+D//J7788kvU6nW2dRsA0eHJnNdwMCRABAhD3YOi85aCsAUB4pg6+paJ6NwiJt58H7H5VXh2Cr4RFV3TDNQPAeUfJQEyAs6JZ3oBSQ0ATiYWKLTbw4Jt4b2ZCVzKZzCZjqPR7+PznQMOz95ud1FxfPQ4xSMElAddxA/OzEfTGvI9j34lA/8ELlOAOgIsp+O4tjiDhWySMzqO6i18urmHO2Qb5ChsxyMANgFgPNSF9LTH/QOnIuASAqst+MhpAVZTcbw7P8Vd8IZmcDD877cOcLtSR9nvc5g1NbKT+VIsAOYsC28UcriUS2EhF2ebr4/uH+B6sYLtdgc1hzLthgTIUAFyNgESumwxkeFy1oSPZBBgMWFz+PlSNo20HcVRp4Pfbe3jdrmBSi9Axw0BNJ4HggCh4HciQCbPIEBECPqjCBBS5UgFiI2fLk+HChBtRAHSRCPQ0A8JkIfeuF9gk+OMjVC5MmkoWM0l8NbiDHKJGAfLb1Ua+HTnGPdqbdQ8Df2QsBtVz5z+micnQEQwOS0q+nzTB2fTvDKVx1I2halEFJ7Tw9bhMXbLNQ6Ur/U8dH0FEVVFLqJirZDCu6tzggA5rODmsVAUHXd7TChwFzWTA+Jn2OE8VDhwTXxBwJBV1U/nJ7CcTcCK0Pxs4D/v3MftSgM1TUdf1UJieKiOOK9xiNYOqa4inousrmExRtZaabyxNI2+ouD39w9x87iK43YbDYfC0AVhQ+Ds6H4r6y2IvPBP+PcQapQagFMEQwiPn41hn7nxnARzhzZafE0JlR3SgUCC+VIFIggRlhkM7Kio9rov1qdC1kChyoWeYV1V5FnI7IJRBVH4aDvoeuc0mpAIkBZQnGUZPv/SHkdrSaQpDaFioUgRqji69g3OYUTBIMmawTwOSVVJV8gdf6C646wjn/d++kOgO72WXOPorpNB7UCBH1Bl6Jx1YW8WnpQAhCVJFNpfCR6Cr9V6OFGHtJKca2J0xPO/APpHaJthHgoRuyEMT/WgTn/6TKqPQrlTLhEgAVvqkQrOUcMmByJCqHphR78A/Edh/yEhcJoAoUMWasNwnHihDQkQhvyJDKexkGA5A/ChPSB/b7hGB9eVkwTEA1j5iJKIKk37MZHSRPbzXGSyhVRCIQFCo6ZqCMjqU9XhqaToE/QdfTWtVbHPDamW0UUyuO6HO8lAuUTzMHyLGGJRQ75+kg2bS8cERMhOMjwJzmqi2gPoq2Ic6J+5NrwfhqrGwXwepWNCQj/cN2ke0Dl2SRHFuR4064ZUo6S02AqT5gwdEwduCYUcqTHpz8DeUtxoDubBsBzD1hCh/qLroPjMwR0JEbD8dhWqNlzvIjssJPpCNbJYp+OfcQXGFXgZKzAmQF7GUXsJj/ksAmRUASIeajwOtwwqRfQ376G9uYH6vdtwy8cwvR503xNX1sHF7fxCjCo/yP6ALpb0m8JYFxcX8fNf/JwJkDffGsmAGF/JXuiZNSZAXujhefTBnQabfuT5OKMWWKQA+U9SgPy3/3ZSATICepxX4FEChDKNXn311XEGyKNn4/gVj1GBxyFASL3UbDbxzTff4J//6Z/w6WefYW9vD81GQ3yjDDQ99Xv0cEYJEAYXQwJE2qO4GpEgCrqGBnN6DoU3rsFevAQ1kwcsOwy5Fh31dMMwBLyGnYSPcfov3Utlf/AAmJMdw2GHu4SECHiIBAESANbSCfx8aRYLmSRUXcFevYmPtnZxp1xH0Q3QJEBMIRgq7IgcsS85XaCTna4Pu7G6CAEigDJbBXK6iku5JN5fmUM+HkOz08NWsYpP7+9jq9ZGAya6ocqBG2RCEOfcAXwEATLoVSegEB7swMV83MKbUwWs5TOYSSXYCujDrUMmNHY7LdQ8F56mcecoZVdMmCarQEhhcXU2zyjb1wclfHtcwa1yFcVuj8FFgrgZZB1YYEl7FAHECQWU+C399SksnPImcorC4efvLc5gMpVgYmSr1sQH23u4W22h46lwfGHkIVrACVw7SYBcOWWBdXECZKgAIQJknjNAtJEMkKdLgHB/MpF2RN7AwWLKxjsL05jPpRGNRnDU6uLjrUPcKjVx2PfR8oR12vm94ENg7iIWWLyFES7KgF+40riTnjrfAxTsGC5P5TGTiiMR0ZgQ3tg9wAFlk7ge+j4RBDpimoZCSIC8t0oWWIIAuXGCABEMnlCyiR9JgEhwmUBSWh9MEoZWZL9YmmYFiq4p2K7W8ds7W7hTbaJhmHAeiwCh7/YR8TxkNQVzEQOXJzJ4e2UWrqbhg/tHIheo2UKjTwSI7FIftSEaQIsM6NL8JcCdCCDL0KGrKoO8fQrNdjy4rHoY0lUM517w2YxrwbZ1FMqtImqa3KVP9mOULdRxPTikIGBkV3SeE9BMZADtbBGNMokURHSVQ711TYUBFTqRaJwpQ2Crgn4AdD2aWw4r0ChQnpRfwgYq3NNCEFiEygtCXnTXh+uPQV4PhgpE6VhVDZamI6Lp0OlZlW2vBOFBmS20pt0A6Pseeo6Lruui6/voE3gsFTPiAitmiVRdhEoMnp+qioiqIWZobL8WUwnUBufW0NvocwjkpTHoewG6ToCuJ8hTshTsh4KWsO9+xIhL1DtuGIhoRBQBrueh5bg8rkPTxNBEip/HgQipYuiYTCJYgE6/D8dzEQQeVEXY3VFtbIPWiw5L1dhei1UgAYHv4riIdG77Ptquiz6NhS+AaqmdOqkCGYLdowQNqwxpDtB3qhoimsZzwNDEsXLgtmwooDoFQM8H16nn+vyb5pYnbd7OuOgMYlZ4DxFkhU7XCV1HVFc4yyqiAiYrgXilswqErCHFmNB3Kuh4QCdQ0FVUJiJp3QkCRFqFjpp4DQ9Ekk3DvSQ0q+K1IIlJsb/xXNE0ni8WFK69res8XkyWkQKR5iPoWAK0fA9Nz0GX1pjnh40rfFUL7/uGFlT0L0jtZHIGmIqYTiswQMPpo0fj7/ti/GkcdA2WQb9VGKHCSGYwOYrK85Ns/mht8zok0ogvkuK7edWxu0i4R9N56Rp/b0Qn+82h4kgqf6QKhNZCzwvQcjy2+KO5xsmM4RQSSroLbk4v3V3k+IDHFfhhV2BMgPywx/eFObtHESDShsFyu/CODlC7eR3Nexvo7m8jqFdgBi7fiA+lqQMeZPBQMHqysrNUiFNVJj/I0oG6rNbX1/EX/+Uv8O5772J5ZRnpTHpsffXCzJTzD+RpECD06RSC/nd/93ecAfLGG2+AFEHjn+dQgTEBcmaRRzNAyAKLOuelBdZFRmVMgFykSuPXPI8KyCB0p9/HnTt38P/9r//FVlhkg0WqEHqwZQVC+BDNuMsIEToMWRbPmMK5f+gdzfYTBAhR5ycpQXQF+sQM0lfegr20jujULNREkkEBeq9QgIj+XvFBP46H1aFByoAKEZ3DITjHfauc3xAgrqhsb3Mll8bPlqaRi1s4bnexUarh871DbNXbaBLQxKCksMbgjskRBcjpqj5VAoTBXR8ZQ8NyPIrLhTTeWJhEVNexdVzDxnEF14/K2G/30VZMOAObJ3G3yADIeeP+SAJEGvbQmRPo7mIiamItnQQRBq9N5XlOfbVfwbfHZdwolXDc68PVDTKIZ0AtqamYNg1cyibx3uIU4lYEO402bhcr+GL3AHvNNjzqNGUChPvEh97qA+s2cR6SAOFOch4DH3FVwRR9PmVJLM8gYVs4aHbYuuyzgyPORHF9OnrRW874TUiASAusSUNja69BBkipKTJAjo5xMJIB8qAFliAXZAbI8yJAaFyNwOXxmLEjuFrIYrWQwXQuhZbr4487Jdw8ruNes4tqnwLfHw5TPY4CRO6jQlEw2lEslEpxQ0fejiERMRHRgL7joNJootnrM2DosZJAga2pmIgouMQKkHl+NrlxWA0JELLAIgXIxQgQqQAhC6yVVAJ/ujKNpWyCgdvtSg2/3bj/UALkYdcGQYC4yKgKZokAoYyZtTkm+f6wfYwbx4IAqV+AAKHVREQDkXaZaBQz6SRs04TjuKh2uqxWqfccXjtsoyVJg8EGc/7+LYFOUkRZCJCORTCVyzKxVO87KLe7fJzNvsMPj0zEkPqByE3f5/FIR01kbIvVREnbQjwaQcTQYYSqACJA+q6Pds9Bpd3Bfq2O41YH5Z6DFoGvpKAI16xYr0JRwF3zgQqXiCyFQG8PBhyYcBA3VORiFrK2jZydQMKyEDVM6OxKIMgfAtuJSOg6LuqdDkq1JoqtNo7blHfkwQlBcKkZFs+9wkZJ8T0ogcvAesIwkI3FMJ1I8BxNRw3E6Px0la/Jgvzw0Xc9tLp9VJs9lJodHDY7KHf7aAVE9JD1k7gOUG6DtG5KRyNYyKSQjETYIqre7WG/WkctVDLxNTjsrqdrEQHpCZWOJ4pCJsm2gQfVKuqtFhzXYRIrbmjIxKKYSiSQs22kohFxvJy9ATgemPSo9fs4brewX6+hSDXpk8qK1ifNNqklGF25IRgvu/1Di0UrAFKGjpwVRc6OIZuMwbYiMImo04dECEERPddDoyvmwVGjiVKrg1qvz7lZMgvngWaPcB+SuVuG7yJhGpy3VYjH+E8iasLUNbb0Y66HQHciu/oOmt0+yq0eDuptFLt91PwAHaoDrxeVbfBEVs1pu79RPZYg/sR1QLaaCBs4obDwoVGWkabxGqW5WYjHkbUsJKIRQVpqQjvVIyLG9dFyHJQ6HV6/x602qt0ek0KcGyWtD0cy7GnsTEWFrWvIWlFMJ+N8t0fjX2u10Hf60BUgRd8fj2E6lUDatsTYU3MBkZoBeK8/bnWxXarz2qZ50PFduLxuxHgxOexzGhTvOykzgkKc1prN9zp21ODGWMqRYcKRiDU3YJKx1euj3KR13mSbP8pP6pHyKNTRiuych1Hrz+Oue/wd4wqMK/AkFRgTIE9StfF7HrsCMjSOYAkhgZUhc+IhlR7EIm4PVq8FZ28bxa+/QmvrLrzSEZR2MzReYOjkpKtleD98Smg6sLsaWGFRl0UkgmQiiauvX8Vf/dVf4a2330JhooCYHRsTII89os//DU+LALl06RL+8i//Ej//+c9x9epVEID8Q/4Z2BucB/acAUA+1XpI3/UHFunJb5GKiBPHOxLOKLp5f3gAZr1ex87ODj74wx/wf//3/46vvvpqYIF1kXEYEyAXqdL4Nc+jAiKgNIDve9je2eEg9I8++oj/7O7usq0b/8h1/RAChB/Qw+v9IHQ27K7kTtWQBFFzE7BWXoW9vI7k4jK0dAY96iomCwNWgISBoQ/zzHwexXmO3zFKgIg6CpsS8tmmMnBmAIXy+gEyuo7ZWAyvFNK4tjiBqKHjVrHGADiB+gedLrqqDjcMXuWPCL385W78LAkQ9qkPfExGTVzNJXClkMbaVBau5+Pr+0e4dVzFZqONYt9DTzH5OAWwI/+ESpCz6n8BAoQ+h+5aCSAy4COta5iNRfFKLo33F6dgR0zcqzRx/aiCz/cOsNvqoK+bCFSVrVtilAWiBFhNx/GTxWlMpOLcTbpZrePjzR3crzUYxCLwUmECZNg9L6w4wo5uAVmFwC0Y3FR9H2lDx2IihksTaby2MAFV19mW6GaxiuvlCoodypuQ5IewJiLgnoAuQYAEOEmAWLhXCkPQX0ACZNS2yICLgqlhLWFjvZDG5dlJQNVw84CIhDpuUJh4p8+KgvOyAERVw1Vy7u3Fg5YyZxEg3EWuqohS5ziPP+2FPnquwx3c7N8fgulMXBEBkhcECAH1TIAUyQJrlAARIeGj6QLDDJBQHcQWWCIDhMLof7k8xRZYhqZiu1oTFlikANGNMxUgD9uaJAGS1VXMR01cLmTw1soMXJUIkCPeJwQB4jxCASJqbCCApZBVGM3ZPHKxGOcrFFst3Dgq4bDVYVsdWg+jup0hpBuS4oODHlFckFWdAqQ1YDodx+rsFAwzgt16G7v1JrZJhdPr83RgFQoRH4qCJAGxURMTCQvZeAzJeAyxiAlD16CrQkcgyQzuyPcCBqOPGw3s11vYrnc4s4UIgh6EnQ8dlcytIgUJkTlkuEP7iKW6SOg+MiaQi0UwmYgjE48jbsURMUxu2OOA7ZHnW7YcCoRKotZs46jZxk69haNuF3VShDAwO7RFIxBb9ymLyIeleUhFDUzEbUzGE5hMJpCOWrDo/AhoZ+sometA13ACgb2Q6Oliv97GQavDZGjD8fg8OPchDIemMZ2Kx/DadIGJFYfGs9HE7cMijpsdUKc+j+cIoUWKgqweYaXU0kyOv31z/wjlegOe7yJqaMjZgojI23EkoxFEWSGjwVQVaEyCEKlE6h4HlW4b+7Uag/C7jQ4qPaqJBvdhAPWIupQIsJxpYoIAeZoHRIDFLJimPrSDYnsmMa40Hj3P5/lUbDVx1Gxhv9FCudNH0wtYJTQw/gqfXSQxpfkuYmqAjKFi0o5iNpNmkiEZjTLhxiuF7KBk7gRdgzwfjueh1unhoNHGQbONvVYXZcdFO7Qs45yaU0HjYpkMlZZ8VCMEiAwc5+uB7yGiKkziZqMRTCdsFGwbGduGHYkIVRTXnvYyBZ4/tJ9q9Ho4bDaxX29it9pEpUtqjkCQvqF9mtxF6WpkqSpSpomZpI1LU1mogYd7+4co1+twXBeWYWAqlcBEKsHrI0lEFKuyNCiayuPa9sC1uLVf5n3uuNNG03WYiKTFQyQKqWksUrnqKrJWBIWYhYl4AtmYhUQkAkMnW0+h6BtYm9Fa9XxWMdU7XRzWWzhsEuFIhHqflVekxhKKyvPugp7jDd/4q8YVGFfgsSswJkAeu2TjNzxeBYZ3cEMBsJTsiou86ObyEOm1EWmU0dvexPHXf0Rnewtqowa1T7F9wxisURxVSqPPI0DoRlI+B9txG9PT03j7nbfxV3/5V3jt6muIJ+IwI+bjndL41d9LBZ4WAbKwsAAKjH7nnXdYDVLIF8KQwe/ltJ7Zl44SCtx5fQ7YIwMWRwmGgYLqMQkH+R0nvusCBAi9nsaXOp3oN/3hDmPq4lHpYVBjP1b6+0lbk7MRi/PO9UmL/V0/b9B/OmhED8XoQcB2Qfv7+2x9RaHRt2/fHtThIsc7JkAuUqXxa55XBQQJ4uP4+BjXr19n8oOUIBsbG0yAnF5LDyM1BWAigAS+xocEiPB6DkGyVBbq3BpiS+vIXlqHWSigb+gc+Bw6UQ+N4MNPu6ilyvOq2dP/npMEAN0EEZhCodlMgBD5wdkNQCFiYimVFMqK2QyDWp/tFEEWSGSjVO67DJoSiMEP+6GdxGgryrMiQBgwCu1R5+0ofjKdxeVCim2e6p0ePr27yxkl+30PNY98yAnMoO7PYdAyz54Rwu1ErR+ZARIqQFjtwm74iGsK8rqGK7kUfrEyi3zcRqnTw+1iFR9s7WGz3kJbFZ75ZGVjBgGswGHrrLdnJ7GQS8GmjI5WGx/d28VGuYoK29lQZ66I/yXCj2saXn8HGcRhACypLijzQfN8TMSiuDKRxepkGgsTKe6I/nz7iEksyhihznwOJeHUYeEXT2uHQGe67375CBAxJqriQ1N8BrtnDRXr2RTeXp5DLBrFTqnF5//FISmDuvBZFTRKgox2RIvP4+1loOg4uSLFaIyES48oP+SzR3hFD8N5h+Y7vPZY+SaegGhsiXyk7BUiQNbzSbzDBEgEN8gC6xwChFQsg1UddlNzS1i4HukziQChLJifLUxwNkrcMhkQ/vXNLdzkDBCDwejTIein95/RZcEh6IGHAimwEjauFDK4ujDBAO/v2AJLECBkQzPIABmAzqPd0eLoiXgghca0beHyZAHz6QQylolyp4NPdg6xWW2g7rrcaR0avo2QV8OdZvg3SYAIQjCpKZiOGljOp/DK0jSg6fh2v4qNUgO7zRZafQcaWT8hQMwPkI+YWEgnMZuOYypLxIfBFkqk8mi0Ouj1RWA9NYgTqUWKlZQdQ8Q0uDv/uNnF9QPaK1so9rqouw66YaYBhyiH4y1mkMKZPSnVxZRtYLmQwmw6gXwiDkM30XICNElN0u6i5/T5Oko/NPYR00TCjiEaIXWIwpZjW7UOtqoN3K9UUel2mTiiYyJ0nskPz0fKUDEdNzCXiWNposDfRdZCBKg3Oj20ej20+z0mPKiSuqbDNiOIRSOwo1EOF6+7HnZqTVzfL2Gv1kTT8dFnQk+AzDQ/FlJxvLc4jcmkzTZde7UGvt4+4IykviKIiAGJFQC2pmPCiGIpl8SVxQITQ7e39lFttGAYOjJJC7OFNKsOyP3a6blot3pw+i7PeQLD7WiE53jCNqDoAdqOw8f37X6Rx6PU99H2OK48vI2Qs0bgDqSkI5VelFSQtoXlXBbz6TgmEwS2q2h1XSa6Gp0Our0+37/QWJAKImZFYMdjMCMGh55UOl3cPa7ifqWJ3abIxBmqT8IMUrazI6LBRSGqYz2XxFI2yXlSlm6i03PR7PRRa7XRJjswUu+QLZZpIG5FkbFj0AydAfj9Rhs3Dsu4T9foXp+toITl01l6t4cRIKLBQPM9GL6HTNTEXDaFefqTSbAixfMUdOnY2h10+30mBqiSBs2VaASZsA4ufBw32rh5UMF2pYlip8uEWZ8IMM4GEvsVUTy2piEXMbGcS+LNhQK0wMXNzV2U601oqoZMwsbSdJ4/mwhgsj1zHU8ElOvkW6Uh0A2U2n3cPijjfrmOw3YTdafHdnS09iizJK6prB6dSsSwXMhgMhln1Q3FnrTbDlpEWHW76DguKzuIXImYEVZ/Zewoq3/6gYciqTYPyjy/Kv0+2q5QQzGxd+o5+cGn0h9e497Tv2cdf+K4As+3AmMC5PnW+0f4bZIAkUJB8WAqQt2EnQV1HpiU/9FpwCgfoLt1F6VvvkR3bwd6pw3V6Qv/zfAGclQFci4BEnZ70g0BdaTSjUsul8OVV67g2rVr+PM//3OsXVpj8oPkj+OfF78CT4sAyefzTHysrq5gbm4eqVRqoBh68atwsSMcPNCHxAKDjg8Bewbkx4jK4knVFhciP+RpMJ4mfG7l+DJIGj748XFRJ6UkQYgAkaDYjLcAACAASURBVGmgj/Be/a6kxcUq/fivGgXj6F6+0+mgUqng3r17bH9FeQlUi4se/5gAefwxGL/j2VVArmdWNm1v45NPPsE//fM/49tvv+UgdFrfF95bBiGh4urP25gkMcKOVc9Owy0sILq0holXX4M1PYV+xISnUV8qAb+iK1L+8B3ID/55VICNoeM8/53tTTiwVxAglE8R84Epi4KNs2zFs1pIMPDyh81DBmKPOn00qBNSIQJkCGBIBcjINn6SV+B/etCI48FZNwRmTg9JCBcLT3/fx3LSwi8XCljLJpGwojiqt/HhnW0OjC4GKpoBx3qLsz5DAXLmjL8AASLmnQxFDhBFgKQKrGeT+MXKHAOY5Dt/t1zHf97dwe1KE03qkFY0GIoqQoZ9B5OWgVdDq6bZAlk1EVFxyFZYexQi3ScAUgQty7Bi5pvCDATRoS0CWwnoJgIr4gOzSZstwRbyKSRtE8V2G59sHmCjXEeJvMsJAGQcVYwH5R+QguplJUDEzBZ+/OQTH1c8FOCxxdj7q4vIxuMoN/u4U6wxoL7d7KBPgcFMiA53gdMA+ui+cJLUkEHKgoCln2FWiLzTCj93iK+e0XcuZjSBrkRg0RyaDhUgggAhBUiFCb3zFCDyuESn8vCHVVI+NZIB87bFROFaIYl8ymZLmt/cuo8bpTpKUNAla8DQu36Unji9gMMz5VwTCx6mrQjb5F3Kp7E2kWGA97f3D1kBQrZDNJ8H1j+n1BujdSeK0gp8TFgRXMplsZJLMQjedBx8tH2Im+UqjjodDrQPFLGe+X/nbNqSiGX7Ht9DnuzgSP0xkcbqTJ6tkD7ZPMLtYgOH3T46rgtdIcsrBTlNx0zcxlohi8lUDHZUgxv4qHR6bH1TrrfR6vbgciaFz8oDsmGaSNhMJBBI23UDbBw3ca9cZ1XXcbeLZiCyOUQOgciGETktPpJESFgaFtM2VidzbPGjqxraboD9Vg+lVhfVVgudXp+VlLQX6FAQi0SQjttMviTsKBMKBy0HO9Um7haLKLXbDPx6JN8g8oNINkVli7j1fJyzeSYyaei6gWa3x9ZNx802Ku0uW/2Q7RX9UB5FMmohHbOQi9ucq+NrOo6aHXy7e4SdaoNzjyhvgW7GmdAKPCyn4/jp8iwrb7q+i51KHZ9v7WO71kKPCZCRNkY6Nk3HlBnFaj6FN1YmOH9lc+cYjXYPRsRALBZBKhFlOzT6d7VWD5V6B52uQ6fHBEjSMpGLRzCZJLCaQGuTbahuHJRwq1TDRq2FctcdhmEzES7JD1Ij+YjrwvJqJpXEciGHfNxCRPXZcuqo3kGp0Ua13UGbrA1d2nMURE0NCSuCbNJGJmEhFY/y9fWoIQgpWhNkjeaNZpGEIDllrsRVYCFp4a3pHBMuUdPg7IyDWgfFehvlVpvHhBQf1PhlRUy2gJog8D4WhabrKHd6uHVAyocGE29kRSUejs5Su526zg42uDAbgzKVFHDO1lTCxhplGGUSSEVNJtQqrR7KZPXWbDNZQGQZfUtU15CxophK0XqgWsTQdX1sHTdwr1Rncv+o00MbKvrhdYyvX6zI0DARjeBSIYn3ViY5Y+vG3V3UWl3YloVkwkYunYCmqZz1RfXv9D1W/BAbqZJNGM3lvofdchOHjRaK3TZaTp/XAGWr2KqKXDSCuWQMc5kk5vJpxCMmW2w12n0U6x1Uml2eXx3HYaKDCBAiGTMxi9UplDVGNe85DraLVWyX69ipkyUWKb4oD0hmFJ1Fzp53h/Ts7r/HnzyuwLgCF6vAmAC5WJ3Gr3riCoS32ANZpnh8oVg0JkFCKb7pe9CbFahHO+ht3kHlxjfoHe5D73WhekLEyg8epx6qh51xZxwgNzsq8Ch40OljbnaOO/9/9vOf4dr71zA/P883FxcGY564BuM3Po0KfCcCRD640g1+JIJEIoF4PA7LsmAYxg92DpypyDhjMEa7TQe3bI+p/hhACxcClU4exOhxSgCVXiGPS5AGwhN3eFgPRzEvSiA8jbn5OJ9xer8hQJgyPygstVqtMiEyAFou8MFjAuQCRRq/5LlUYHTtSmLvi88/x//7P/4HK5xofhMJwp7LF9lfBgRIeP0PFSCDkwkUONEE2pkpRBdWMf3664jNzcGNWfAM6rUls+rQFiIkTwTQeVoz+lzK8xy/5KQC5AELrECB6QO2H2DWtvD6TB4r+RSmklEGxH5/dw93ytSJDbTDsFkCeISBadh1ftKM9MS5DSNYH8U0nU2ASMMf9vAmv3Dfx2o6hv99aRLLmQQ0RWWbjT/c3WbCoawY6FCXfxCCbJIAEZeM838udK0aDYgVFj6xwMdKOoGfLs9gIZtkv36ysvrN3V3cKjVQZ2sQCrTVGCDUfAdpQ+XufAJmX5mfgGpouH1cxa1iBbdLVZTaPQShUuMkARJa04TKDZH34MEKFCRVHYvZJN5emcFE2kbf87BbreOL7UPcr7XQ9BXuZucacHC3CMz9IRAg/DSgEJjuIRO4TID8dHUBU6kUOo6PzVIdH9zbxb1aG13NYBJPbCcj3dBCVjY0wTqlAJGd44Pf4etH94/RnWT07/zkEwZRSyscGcvMQLganGGBVcFNCkGvnGGBxe3T4dE+QIAIr3tSgRBR8WYuycDi/EQa9X4fH9zdw/ViFft9l+15yJv/ZHzvkPIRJQr/OaAg6gAJJcBC0sabM5NYyaaQj0XYDua3Wwe4WaqiOsg+kKTnKAg7wgpx9pBQlGR1DXNkg5VP4+r8BHxVwRf7RdwoVbDZaKDCihKh4pO2PoN7zJG/yG/k8/d9zCYsvDNbwHIuxd3jpWYXH9494P2s6gF96nYPXGQiBhaTSSxmCPhOMrlRrDVx3GzhkO7FiCxxArY5chTa/Ty2jCOQOGsamE0lcGlqEgnbRscFdqptfLl7hK16E3XfQzcknWlHIhVYhHI4fBfTdgSvTeWwnE2hkIzD9wPslmts07XddlCiQGff5SBpGgeR1SQyE8j+KWaaSMZi0A0D/UBFrdvHXr2Geo8UIAH8wANJJuKahmnL5nXx9myW7aSoa52sfDaKJVbDEEHapMwKAur5+kih0CpsVUNc05HQDcSjUcRtm+2M9mp1zh5pOi7XheYjKYRiIQHysyUiQGwmQO5X6/iUCZA2uiEBIu/picwiAmTaiLAF3Nurk0iTCqjWQbvvwldVBrKPm02U2x3U+g4r2Zp9Chyn/TC0F9SBtKliKqphMWXj8mQOVjTC+Tk0Lz+8f8g2YUwM0JyXBAip34iIU3xM2FGsTRLgn0LWjjNesE+5NpSz0u6ixvZiFPjNmhEx81QK6A6YRMtbJs+FXNKGnYix5d5n20e4X6nzuVAwOmdhsDAnQMLQMZuIsfrjreksbF3FTqXBCputeguljsOqFdq36X6KbBQNDWxXRjWjHJdYJMqWeqVWG5VejxVTpAoRTQrSamz0snd+o4EgT30kTZ1tzOYzSaxOZZjcoPE4qpO1VwPlHmVgkDKLAugFER8FjaOCnKljLpXA5elJpO0YzxW6Pn9+/wibpJgIFHTC+y+qoEn7n65iMmJiPSRALBW4s33IJEcul4Gi66i2uii1yH6qyfkePSgDSzPawWh38DxS/rgcgt7xPbi+x0RoVFGQ1k3MpxJ4da7AqlFdV9nS6t5xGXv1Fip9D62+D88Fj1NPIQ2LD10lpaeGghHBbCKO1UKWs2goO+uo0cI3O0e4X2/xfkLnNZr7M3huFXdK4SA86j7oOd4ajr9qXIFxBcTqfOv/+kDe6YQl+aE/GI5H/vlW4HwCRAIR5P1IN4ZqrQhsb6C7dRvVjdvoF4+gOw5U6Rs+ogAZPLacd10JpzHdaElrndXVVc5+IALklddeQaEQWh8934KMv+0JK/C0CJAn/PqX/m0PAI58Qzre71/EgT0JGTz8CMcEyIs4gj/OYxolQBzHQbvdxjfffIN//Md/ZCUI5YCQ5ZuuC1/tR/6MECB8vxACkOKdAgV0TAttO4fI3BKmXn8D9sIi/FQKXtSCS2YLJwgQoUD9cRAg4i5J7vFEXngM8JINh4Io2ZD4PudHvDU/wVYUacvAUaON37I1UxPtQGXQgX28Q8UNw2QXuGwMSZCHjbI0Bhp+oFR+0G/qtiUCgQJM19I2/o/lKe6c7nsB7pdr+HBzFxvVFmqqiZ6iCwKBp0YI+Dxqij02AULd3BSG7mMxaeMni1NYyqWE1VCzjd9sCEuuqkve5woiisYWMWpAnu8KshGdO57fXZ5Gyra4S/huqYYv9o/YZ9/zVZ7jg/qGgDzZerF1FZ+a8GpPqAomIxGsFDJ4c2UG8VgUB9Um7pVquH5QxEGziy5Ht1P3vFQuCMsOJkAo0+QltMCSChAxtwWYnvT7WEsn8LPVBcxn0wyab1Ua+O2dHWxUyJLMYBsWKSIYmEmFWTYDPQVvKaNzcXQ2nhyX0VfKd5wmQDis/oQdFKl7CNT2kNSEBdalfHIkA0QQILdGCZBwvXLvekjgcA1CEkQSLQSUEwlQMHWsJywGltfn8vBV4Nv9EluCbVCYb8/hDAdSAg1/6BNDmx6ef374h4B0AphNrGaTeGNuClOJOMPA29Umfrt9gDuVOhquF1pWjdbrLH2JyJ7heacobKu1mkvh3ZVZWJaJzUoTd8qU31LmznGyTmKznQGRNKoAHJKxDKpSRzrABOmfLE9ztgQpBXYqTVZEbdbaaDMQT/V3kSYSI5nk102nLX5O3CE7L6pRqEBxA3o9Ked494QaOLz2iRCaTcbx6sw05rJZJiSK7R4+uUdESx0l1+E8EPouIkBI8RInuzbVx1LaxtsL05hKJokOQrHZwY2DIlt/7fdc1FlxJ3J6aB+gOSTUI2CVj6npDICblBWi6ej5lAvRQcftM3hLAR60P+SjEazncljPZ7A+kWbbr80SWYFVcatUxi4RCyBCiFQqgiCg3ZhI5whZbpHVUyAsv5J2nP87kSwtCpqm4HVWaRPpJgiQ1VQcP1ueZTVAN3CxxQTIAROxZxEgSU3DjGFiPZ/Ce6tTyCVjaHZc1LoOd9dTlsRmqcwKJlIXtf0APZ/Cr2lPI/ibgtQ9xNUAOQ1YTsbx9uwEpjIJqKaB+/Um/oPWf7keBlfTKYhweM3zYCkB0oaChUwCr81PI5uM83XluNbCnd0i9qpNJj86ZGdGlmFExjGJSjOB5oKHKBF5ho4528Z8Lo2FmTwH0n+7X8ZmqcZgebNPtJQ4XmKa8qS4LGRYcbmei3Pe3+fbRCTWsNPqouYSkUFXPWFoRTlCpHQj1Ripeig7hSzK6NrY9YiI8vgY+yHhRutabPcn17dYjQ9euGmOCWWSwfZQ0ykb09k4O2fsHtdxUGvgqNVC3e2jr4prB30KabNIiUhrLoEAc4k4rs5MYSGXQSphodzq4uO7+7hFAeWOjyZb2tH8EoRgSqcMJAOX80lcW5lC3NSxc1TlYHMzbrN11r2jMnarNRQ7bTRcsuIklae4xtM+qrK9mfhcUsXRuZOVmum5SGsapqwYlnMZvLIwxWH2tNbovuHG0TFfr+tEbPmkyqOzAWhnpP8phEkBSJKCKkZkVQYLuSSm0nG0nT6+2TnGRrmB/a7D9nAu1TzcTE/ecowJkEfe449fMK7A91SBMQHyPRX+x/O1ZxMg5KnKIIRC3QcuIl4faukA7sY36GzdQW1nC/1qBSpJLX2fbwLpkwaPy+F15WHP4VI2TbkB1HH66iuv4m/+9m9Y/TG3MMfWR+Ofl6cC34kAecqn+aKqC847TWlxJUFHYYk1fIR/2udzWqXxtD//KQ/nS/1xYwLkpR6+H9zBy7UulU2UafNv//ZvnAVy88YNlMtlqJrGeT4X3RfEdvUgAULXf7K66htxRKbnkH/tddjLq8DEJDw7iR50VgVQCC3dboT0x4+AAJHkx5AEoXMn8IJ+tECFRTYkgY+lZAzvLU5hMZtAwlA51Pc/Nvdxu9IILR4k+SEf8od98Q+fvAKICaH3c176IE0iIVQ285Ae80SAZOL431amMJuMoeU4uFeu4aNNytxoo6WacNhZXL5bEiAD9/ezv39EGXr+uQjInbMWQjsby/cxn4jh7bkJzhogG5SjVge/3djlTIQyBbL7ZFVusBWHqghzLlMFlkg5sjiNuXSCbZx2ag38YWuPAXvqbqagY/lDf5WZHeIoBDit+i6yJmUyUJB0BpcXpjn8+/peGRtHVbZhKXUdBpAJFCIAlWeCIiJvfzAEiEIgnAvb7WI1GcdPVxawnM/ANE22BvrN7R3cLjXRUrSQABFPEeKPAHDF71G4cBTKCnUSg0yWcGRCInboyvRgKwkTeGHos7SlobdxxzURACEBQgDwu6tzfMxsgTVCgBCwRu+l9SpzSCSBO/rsIwK6xWenNAVzhoq1XBKvL04jGY+ypdNWuY4vdw+x3WihERKb8vDY4o3nqcafQap7mmNk3TZhmXgll8bliRzWJ/OwzAiOWz22GPpg9wh360SUirBjEfIsCNYh8TO6sgRgSedPVnJEJNB6eHd5FhOpOKsKditN/HH7ADt1IixUdImACAjaH56xHEEBfYYqBFVFVjewmk3h2vIMUrEIDuot3C3VmQAieylHNXgNEK1Ba9EiMsGkHAODr0WUB9DuO+gywE+fLghE/naFVw50eIgEAshezmSwmstibTKDnuvjk60iE0373Q4HkxP0TZZfNgLkDRXzcZMJn1fnJmHqJu4X27hXbmKjWsNBu4tGaJ013DMFCSJmgQCwCRanjAS6fnKmD9XecxGQfQ+Bv0RIELGdjOMnC7NMCFKOASk3vuKMlRqOnT7qBJxzZogCIxw5abcnuuvFH7LnMtgmmtRk1GHvwyPLWn6AEDZSRICspOMgBQiBxF3fYwXIx1v7IQFCodWCBBDP5QARILOGjiuFJH6yOoNcyka1R+9r4av9MhMo1V6Xu/tphZKijkO3QzKYLfDofJWAyfzpWBSXc0lWMpLFYKPn4qO7h7hVrOKYiBtqpNRoLQUwXAdpXcWsHcVKgRR5UxR+gptHZWwWa9itkALI4UwV2d1P84b+R8QUWUkSkUIgeZyUBqrOKpDLs6QIsjgYfbfawLcHRRw2O3CJZOLMrYAt167OFrCYjSNt6axw+MP9Pb7elp0AXVo7qgYNwl6MCKmhyokIEbAqhH5o7IU2SfwRq0vuZpIIkar5QQLLqUudmGMmKX8iOizT4D9+4KPZ7qLTd9DzXDjhdw0/fUjMkUKJCLeVNKmp0liZyaDv+fjjvSPcOq7hfruHqktriJQ7pGYKkNYUzJg6ruSTeH9lmkPni60+224e9PrYbjRxr1hBqdVhi8kHz3Fo6yx2cLpfCFgtansOk7ZruTQW81nMFHLouAG+2jnmhoP9ThtVx0GHSBOa/9QkI68M4X0iK7cApHQVU5RVkk3gtbkJtiujfJN75QZulRusNqJsNW5OGKbNhEckxum8yv/gbv7HJzSuwEtUgTEB8hIN1st5qJIAkTc/4oGDCBB+8KDOBs+B4XSBwx30bn7BBEjj+ABOs8EhjyqFPY50UsmbXykHf1hdSAFCgVaJeAJvvvkm/vb//FsOQac8ECtmvZwl/ZEe9ZgAefKBHyVAuJOQrWSEtznfoF2oE/bi3z8mQC5eq+/6yjEB8l0rOH7/s6iA3K+3trbwwQcf4KMPP2QVyP7+Puf60J500X1H7FfDfUr21fHdBHX1ahGY+WmkrrwCa2UNxtwi/GQWXYWcpTW2EJFd9T8OBYgY0UEWVEj9kAKE9n9JgCTJuiQllAwEyJClB1lD/HpLEiBAj6w7TtiPDsHNh9ELYrzkzDqvVUX++5P/XTiZh/755LmuAmvZOP5shTrQLdR7fdwtV/Hx1gG26m10VJMtjkROwEjP/aNURhckQATQKoAizkTwfczFLbw5S9ZhaRRSNtul/O7urshE6Dlsm6Kphsiv4hAOn7Ot5hIxvD8zgUu5FPvXl9odfHBvD3dKNdR6HrpsLTPsKB0SIGI0qYOeOtinLBNXC2msFTKYLeTQdDx8unmIO8dVHLV7aFBIK4XCc1fsMEOP82S5Sj5b+rxsIeji/j/8f3p+8F3EnC5WkjZ+ujyPlUKWA4p3a238+uY2bpUok0ULPeg5/ERAqCPPIOdDVAJ6lvNqxItXrK+HSKGkMmM0CFmsPqFAoAwQEYI+JEBuhgTICQssJkBEaoc4b9E8NrpiBgB5ECCGABnFx0Iqhqtzk5jJJBE1TdQ6XdzaP2Jy7LDrokbWwAxskqUNTTkCu3WmEQlEt8gGRlfYUoqya1ZyaUynk0zs3SrW8fVxFV8clbHTJqWRUCjxmg0EcB72vI9QSxKapXUkVCCk3qH18ObcJBZzKaRiFsrNLj67t8+ZGhU/EHkaEADo6I/YxwXpQ6qstGFwt/alXBpvzE9wdsCNgzJnwdwjcLnnwVMNYdukUJe3sJiiLYLWKP0mOx0G90M7qKE+TTbshSQIf5+OmVgcl/MZvL0wAUXR8McdkeFyv0FByT1WjxCIHQ98zMZMvFJIMUBPaoGOA3yxXeZsku12hwHZPttCi+52+hnG3odnPrjwyQ5A8VuSAWzRBSCtqljPpvCz1Xlk4zaKrR4Txl/tHoogeDVAT6GOd7FfmgzQi3wgXlm8b46QWKefDwbHcZIAIUvAqRQRIP6AANmqNdFViACR8dySAFExa2h4hQiQtVmk4hYOmz2eW5/sFNlKrBt4TAirZF9FFlR0jKGCk/dkttAGdJ9syXQsJUhdkcLVhUlWiXy5VcTN4yo2W02uLwW6k9oh6rqYjBhYy6VYQbcwKTJt/rC5iztEYHdFdpKvDnOD5I5M40MECK0Xk65NfgDLCzAVs3FleoLXm20ZTDgxAVRtsiUU4RgxyuhJxvHm/CRmMzYMLcBevY7fb+3iTrWJeqDBUVSoZJ1I65HIyHAFid8kvxD7wOiVU47Xyavo0AqL6jScT2fc7YUEqEYKGWJcwmdEamIhkkXue/QpA3tGOSVDlRJleswQ6VBI4uryJHRNw63dMm4d1XGHVFV9lwkQUTd/QIC8QgTI8jTyyThq/QD3G218dVzGnUoNO/UGK2iImBXXxFFqcKhvpTnBRGiotkp5LhbjFt6YncAMEYCWjcNGDx/d28fdSh31wEMbPvrh/QHNfyKcZFacJFRothFRm0Ko3FqcRi5ho+n4nG3z5V6RlSS9cH86Tfte3Ar0WdyBjz9zXIFxBR5WgTEBMp4fz7YC/EAqH2XFQ9eAAKFONsXnkHOt24S7t4XWt5+is30XvWoJfqctpL/0IBl2FMnnDRkC+LAwUwZNvABxO46ZmRm8++67+K9//V9x9fWrsOM2d1ydo1t8tjUZf/oTVeB5EiAXBeae6ES+hzeNCZDvoejP6SvHBMhzKvT4ax6rAnz99X0cHh7iq6+/ZgLk17/+Ne5tbj428SoJkBFEXQCQTIBQ4LQBNVOAtbzKBEhs+RKU7AS6qglf0fnBVhgnhI/QF/FweqyzfTFffJoAYXAtJECoazbFBAgpQCaxmImzH/levTlCgARMgFAXLEF/wspDBBLL/5135k9CgEisRQK6BG6RN39Mo472OP50ZQqTiSgH3d4tVfHx/QPcp2BcRWQ8iGGVBEho6fOQoRk0AJzzGgm3UPc3g6Xkkc8EiIc528Kb0zmsFtKYSCdQ7vbwu7t7IgC322MATdMEARL267LNzqRl4s1sElcIDJ3IsHf5p/ePGKjbJlsOh4AiOnZxLvRD8ejC8kj0pJP1ClmXvT8/jaVcGlY0yp3GH93dxUaJLIkCdCj/g61b6Ptl25CE8QQJwEoENcCkoeFKPoX3V+cRj1q4VxJBvl8cHeOg3WFwl3MjpMe8kI8yUEsgHYGAyykKQZ7msGXF0LBXbeCjjW3cqzTRCIiAIAuqsCFKAqhPsGxOEyCkAIk5PSwnbfyMCZAMrJAA+febO5zJIgkQKqrophYAOD+PiIT48Gcw4gM1kSAwZP/9yQN/2GmMmqIMYEz6flaAuEhqAaZMLSRAZvl55FEEiLT9Ok28yOPg8WBbMBd5y8ByJsXExcpEFrZhoN7ussUT2aTt1xood9po9R0OFqYdkrr9LZ1yBjTkbYuDkGdTccwlbWRjEUQjBiudPt4+wtfHNdytt1GkYGJVVFXss1IBIlfi6CDLHnWhAqGxK1gGk4FE5K1NZDlE+bPNQ9wu1rDX7aJK1jdEToRTh1fFCLFKyipSZBSsKNayWazm01gqpDjE+vOtA2wU6zjsOmiQuoqBVLLvISOdQSvdwI6R9gMiP6Q2iAD34TWDcisJVve5xglVxYQZxXoujWtLM4gYJq4f1dnyZ6NSQ6nb5X2TMoPigSeUdvMTnBkUNSM4anTx2dYx7lSaKLkeWpStwPi2tBgcHt+om9Hw1OWztXiu5noGnuhYj0bZ+ura4hRMXcfN/SoTo/dqNRGYrSnoU015aAQBIleG2GdksU/N98GXS+pbZiK5WE4TASkJkIAVHB9v7UISIB4B+yONjElVwZxJ+04S763NMkl396iCW8d1fFNq4IAt0MRYCDMoqSgUFpaSBCWKghSeSU3BtKkOCEXDMHFjv8IKkDs1Cgrv8fmyIsfzmMC+OjuBuWwScSuCo2YLH2zuMlnWCfcrcc0T9w2yl5+Oh+Y7/Quqm0m2ZK6PfCSC1WwGS/kUFgpJNPt9JugpDLxJ4L9HShlgjgmQCcykbc6a2K/X8Yf7u0wS1KGhx1Z9Yq+lxg22PmPVptBXSZWjtMA7u4VANowMCbKz9qrTz7m0PT+o3BpmDw1uuoaXpgHxYCtAXguwmkvg7dUZxCIR7BSb2Cg2cIPswNqklBCfRdcMUqrNRDS8kk+xZV0uGWflJFmWfbRziI1KHVXOXyGciNROI9FEA3NPOQsEWUifa8NHFpQZlsC15VlkEwlUegE2y018sXOMnUYbHQ3oqeB9hd5pBFRrSdoKlEr8F7Lr1Py2mQAAIABJREFU8mEHLmbiEbw6lcNUJokIzZdWD59vHeJ+tYGW74Z2d6SikwcqdTtjBcgTXObHbxlX4JlXYEyAPPMS/8i/YHDRlg+BooMJJNclAoQeq/tdoFlDb+ce6t98jO7OPXitOkBhqfywIG6oOQ4vtFSQPpQXIUCymSzW19dx7do1/MV/+QusX17nhw1Np4DUwZXuRz5QL/7pjwmQJx+jMQHy5LV70d85JkBe9BH68R4fPWBXKxUmPT7++GP8y7/8C27evAnXdeBRp/sFf85TqgmIiAgQHUimoc0uMAmSWn8VemEaXT3KXb/SdmPwKPodANgLHvIL8bKTBEjYsc73U5robGQCxMJ7C5NsgTUkQPZwiy2wRgkQggwFECVCiR80fDgJdT6+AmRIgIjOXkmA2LqGtVwCf7oyiYmEhVqvxwTIJ/dJAXKaABnpXQ5tS84bjIsQIKLTPLRJGihABAHy1ikChMLjr58gQHS2qpHTzffJM17DejzChMPr85NsB3fzgHIPqrheFuQJ5zOwckOE2nLXs8y8UAKkVLIES+Lny/OYTibQdj1slRuDjmPK/iDCwSUveSYdRnuGJaD3QyFAPCZAVlIEwM5hJZ8NCZAWfh0SIC2oXA8qBWWyRFTAUOnvwspmaNQm/05jLgAsYbSjwPXBti4UPjzcuUKA8YTfvqiv+OGe6TA8WYzphQmQTo8BdLI5ovUqaKzzFSDi68R/p6wKW1cwEY1gKZ3EK1N5TCXjbPnU6bvYr9ZxRCqFtiBAyN6GrbYUFVEOWtaZ8JhM2CgkYsjHLUQMja1oNit1fLB1gBulOo76FKItvPdFkoTo7pczXsLkw+1W1oUyRihU3GXAfi4uchHeWphiEub6vlBSbBBg3+2hr1LXvcxAkd8hbOkoH8hCgNmEjaszk5jLpJCkQO1Wh5UkmxURft4J6DohaHBJgIwelyBsBeAtgO+TqkMG3dUhARJXVOQ1nQmQP1meY8CX7NZul2q4Vaqg2BEECNn9UEYCWfiJjIw4Oo6P+5Umh2VTNkkDCmctyU59MY4PEiAnwW4CWklrQzOMahkSXxTunkpivZDG69N5uK6PT8mKqFjBYaeDmueirxH4S+8ScLoEf8WcfzQBMjqupL6xOASd1t90aIF1FgEyvG7QtxJhQVZtl1kBNQtT13Bj55gt4G7XOzimAHHa+9iyLCRopI3lCAFCI0rHnyAAXvWxToqCS4uIRS3cJTs5ykSq1HHU6TJITYRUmjv643hncQYTSRuu42K7UsMnO/sMkDusKCR7sZD+4sKHVAgrQEQFdALP/QC66yOj65yDQUTeqwsF9IMAH28esAKp0u3Bdcj2jRRVwgJrPhNHwlRRbDXx6fY+7lQpO8ZHM1D4u9kuKrTRI5JPECBE4I2QICO7jDjCkf0rnM/072lePYwAGfBa8kJJwApb4g1ZxxHu64T6jLggUl7E4CEDD6vZON5dm+NcnMMaZVzV8fVhBQetLp8Xrz/KHGHCSmcF0PsrM0jbFg5bPV73H5NVW72JDtdCHofY3k6qQOR1USjB6DgSKjCpq7icS+H9lTnYkSjuFZu4fVzD9cMKZws5hgqH9xSuDvSA9lhJc4tmD7l/c+aX76BgmZzfNZNPIZtNodp18SllC5VraHoO741kTSZUOqO02ZAIeSFuCscHMa7AuAJcgTEBMp4Iz7QCQjpO8tVQShpaAdAlhqT8dNOmdNpwayV0tjdQ/eZTdPc3EXRaQhkiOyBGCBA6YCJAuEvnYUBGeC8wMzWDd959B++//z5+/sufY3FxkTNBToSw/kgAkWc62M/4w58HAfJDU37IIXleBMh5wcY/1Lo+4yl/oY8fEyAXKtP4Rd9TBVqtFo6Pj/Hpp5/iH/7hH/DVV1+i3e7AdRxpTv3II3sUARJQ1oGdgF+YgrW0gvyrb8CcnkPXiMHVCPKQQKXsnxzsjI/87pf5BQOwILTMYdsQtjvRQAagycBlAuTdhQksZhKIG0IB8u+UAUKdjWcQIFTBgSL3TFhFQgePT4DwO6XnfZhpEFEV2IaGS7kEfrEsFCDVnrB0YQKk1mYFiEMqhXCwhEJF2PpIsO6scbwwATLirM6AHylA4iEBkg8VIJ0efksKkGIFx90+uqwA0YR9iyQhAgJoAszoCtazSby3QkCRhaN6hzvePzk45owGsqYhAEySJ4IAEaBxXAPbt1zJC+A1GY3ifrmB28dVfH1UwkGLrHc0Jj8I8BVgTggUhcfBtCFbaT2oALGjFjZfFgUIB/F6sL0+K0CYAClkEIuSBRYRINu4XWqgHRAZJPznY7qGTMRE3NAR1RQYoce+sMQKG7RYWSaAcMocoPFoOR4qnQ5ajos+qaJGuuTPnmMSjBQECOuHniIBcuZ8lgQJPBiKjxiBwhETc3Ebs6kk5rIZJGJRBCpZPfkcoMze/jKrh8lRsnkD5y8q/R5sQ0c+HYeiaSi1e9go1/Dx7hFn7zQ5lHpIhob6MLkKBcjwwIGKuShUCy5sFcgaKqtASEmRsiwcNMX3fLV/iL1mCx1F4QBmGdzONltSfUQ5DGG2zjvLs8gn4mj1XFYgfbN7hN1GB+2QAGNCiQkQIjKGGQLyEMVRSdIxXDVhbZgA4UBqn3MvKPshr2lYz6Tw0+VZ2JEINspN3C7XmGw4pmsckW0KkNFUrOeS+OnKLDIEDDe6bPH11X4Ju62uCGcP1Ukju+cAdB+t4Yhuhc+Ea0yWYvA4i2MqFsWViSzW8mksZpJodPr4cGMPt0tVlJ0+2r4PV6P1EKbfhISVyECQOoeHK0BGd1XaD+l7iQChTn6RASIIkI9CBQipGqj2kjgXBIiKOUM5QYBc3yYlXA23G10UiQAhZdGJ9w00UKEMSJBgmq8gTjkrqo9LIQGSiMWwXWrgNtW5JDJWaK5H1QATuoI12n+XZnkvKFVq2CpV8M1RCYftLlyVkl4E8TwkM+XIiMBtqhCtFVZpeD4Smo5JK4rViSzeXJtl+6yPNw9x67iKw1YbHcdFRFEwGY/hymQOq7kkFtMx9Jwevt4lxVMFW402yn2Xs5soeJ1Ud1K1JtaSdNOg5k2xnwiC9SxzKEHo8fvOJUDkOYWA/QkmRJAgJ18hFvRwPopQcyJoBAHiYjWbwE/W5pG0Yzisd1iR+Md9ui51ESg6HzOtXVIATUU0XC4QUTEDO2LibpHWThVfH1ew1+6xGoYUjIKIEZknw0McIa5ZwUYKEB8ZU8NCzMKVQhrvLkwySXV9u4jbh1VsVhuo9Bye/54aqsrC+xmp8xvuBaLiRNaYvodMVMdcJoFput5P5VF3AlaqbZVraIQEiMwJkwc5tNAbA0wv8330+Nh/mBUYEyA/zHF9Yc5KPIgOCRAKEOMOpbBjhQKrglYTveIRmvdvo3rjM/QOt6H0O9Bc5wEChG446BMuQoDInqSlpSX82Z/+Ga79yTW89fZbmJqeevCheHx9emHmzHkHMiZAnnyIxgTIk9fuRX/nmAB50Ufox318/X4fzWYTX/7xj/h//uEf8Nlnn6FcKqHdIWudi114H0aA8EM6AQZRG/1UFtHFZUy8/jaiMwtwrDgc3RwEmQ6A8cEdwMW+/2UdwVEChM5B/LPoKI8SCBG4WEpaeGe+gCUKQTc17Dda+PfN8xUgz5wACS1uZKgzWWCRMmUtm8AvVyYxSRkgYQi6JEDaRICMpg48VQJk2FkruqXJAsvFQsLCO7MFttwhX3DKAJEh6CXOAHmQACGQPQofmcDDajqOnyzPYyqdhOsF7BX/++19bLClhvDn57BjzsoRULzqO8hENCwn47hSyODN2Sme/hTuerNYwUatiXLPha8QRCvsr4bd7ELVIDvLifwQBAhOWGA9NQKkFlpglZ+hBVZoUZLwHQ5h/unSLBZzabZq2qm28Jtb27hTrIMUMXTu5KufjkYwl0ogH4sy4Uf5MkMViIA8h1oLhbvQewBKnR7ul6ooEWDNod8SfJRw8Om9RAB0UkUikEMCgU9aYF3Kp/AedcCftsA6VwEigPjTwOyA5KLIbgrsZoUFkSAKMoaJSdvGXC6DfNJGPGYgYhIYKQBWfiqjZysS57se0HehOA40p88h4Zl0At0A2CyRxVMN1wlQ7vSZdCRyhwhRqf5gq6LwM8/bXaWShZ4DI0QmqMJC7drCDKZTCa45hUh/en8Xm7UG6kHAgcUiFF4QsGRFR933cVVFztCxkkvhnRWy3jGxVWpgs1TDRrGGYoeAVJGtMACuw1UxACoHwKo89qFh4rDznfI5hB6IKPWEKgiQS5kU3l8iADeCuxUC3AnELQsCBAGimoq8oWOdCMuVWcQjESYYbxfruH5cYaunHgHuoe0d1yxUgEgDprNnFqfJDAgQEx7swMN8IobXpwtYzqVQiMdQanbwu40dzhhq+j66RKWS+iNUltEHCGJCAL5i9g+o5BOXPmk9NjrjRxUg34UAoaB1IkAoNJsJEAqRP4cAGbXAkgQIB80TAZJL4k/WF5lI26XxKDXwRamGPSI2KCNHA2ZMFVeIcFueQzpioliqYbdax716A+W+MyCOpaJCjIMkhYYrjxUaPv0JYKkqMqbJllpXFiY4c+iTrWPcPKqK3BXH4f0na0WwmE5gLZfEKxNpWBpYkbVTq3Ng/HGnjyZZGHoB3ACc0ePA5WwattILVARBGFM/sn7ltV5SWFLRdB4BMhS1DEmF05ldJ8mG4cyga5KohjBOo13AolwPhRQgCbwXEiAHDUHsf7FfZFJTUQ3WiTEBwkS+xpkt76/OssLsxl4JN4tVDoQ/6jm8v/iUoRXOR96dR0ga3qfDtcL7KnzkIgZWknG8OpHGW3MFkP735k6J94SjdhdNl7KAFPj0J5zdIrtInt9oJcV+Tfto3NSQT1jIphPI5DOo9LyQAKmj7vbR88nVJFw5YYaQpIrGIegv6x30+Lh/yBUYEyA/5NF9Ac5NEiDUcSiIC/7/0K+UpIU+/EYdzf09NLZuo3bnC/SPd6G5PWie++QECIWHqRoMzcDl9cv41V/+Ctfev4aVtRWQJdYDPz9sHOQFmAnf/RCeBQHyY1EmPGsC5FFA5o+lzt99lj/+J4wJkMev2fgdz68CFKTp9Pu4ceMGW2CRFdbm5iaq1ep3VoAIzIa6EFW4poWOnURkfpEJkNj8Erx4Cq4Z5bBLAoJHrZuGgM/zq8Xz/qZRCyzG1UKPb7ofIwIk4btYTEbx9nwBy9kE0lEDB812SIDU0fD8kQwQYYH1NAiQ08CKRDUGsFtof0XfSB36lqpgNWPjl8tTmErF0PI8DnP+ZPsAW9U2WuzZPuxLfroKkKFBkiBASAFCxFGMw+MJeE1aURw22vjtxg4DOBXH47pJBYgYd9H8Qz79tucyUPn23AyWcxmk7SiOWx38fnOfrYWo+5kyPDRNZwKEgGLqltf8HqZiEbw+VcBaPos56vDu9vDx5g5uFKs46DtosLE/m6Yg4PtuAnWHCpABJM8A+YMEyFPLAKk18CFlgJSbaD6rDBDq6FYCZNgSLIH3F6e5JnTvv11p4D9u0/c30GegUOXQ4olEHFdmCpjL2EwmxXQBcjE1FCK8BIbRDwHmRER1FWCv1sSX5PleaXAIbo/yImg9sOf7EBwdrnFJVBCBFdrWhAoQsn5KnMoAiTw2ATK6m0iyRSiFPIUmAal8yPJHQVRREdN0VnPYpoF4VGdiI2LoTLIxqOoDvufD7zsIul0kDZXB3FwqDjtho9Tt4Yv7B7hTqmO/56JBgeGhORFZEFFzmqDXhgTIefudNK5h6yYOGvYwH4/hrakJBu7TCQvldgef3tvF7XIVh56Luh+IDAG2rKH8BSDiBcgaBubsGGfxvDpX4DH7cvsIG5Rz0uyi5nhwVFI8DGFsAmCZ9KJ1QWoeX/zmbvvQzou+ScyL4dwQBAjtSYIAKeg61rIpvLs4AytiYqPSwJ1yDTeLJSZAaBQsXcNExOBMjvdXZhE1TAbFSRlAZNJRp48+ESBhroT43iEYy5e4U4UUo80aGv4vtD9QVkEi8LBA+8osWRqmkIhFcNBo8b5EmQodIu4GFl+jWPKooeHLRYBQrYgQkwQIK20uLSBlRbFTauBWuY4vSg3stkkZF7CCbi6i4lXOnpjFZNxGu+Og2nNw5Dho0hoI58rodUkQUydHggPBBdMgsqp0DWnLQJ5yqjoOPrlf4mynnUYTdacPJSTzc6aGxVQcr0/lMZ20EdEV9HwfpU4fxVYXR7UOW7jVOz3UnR4aXhddn0gQBT5ZufF+okNRdd7XhlozqXwMae5TCpBRgYcgQOS/Oa0AkZ8oVFI8I8LfnLnC9lzCzo+vT4oCSw2QUjws5xJ4Z20BcdvCXr3Nc/zzvSIrE1XF5LBxWn+JEQLkJ6EF2jd7x7wu7tZaKJJSY5BhdcZOEq4ROj46DaoCXZvzFG6fTjC59NZcHnHTxH6ti3KHcoB89Gith1u2PHtJ5Ej6T3wbh+Hw2mMrTk2BHdVgRgyoERMHjS4+3TzkPKWa02MCRKzb00qqs1bw874THH/fuALjCpyuwJgAGc+JZ1qBIQEiJOAudSaFgW1m4MEicKRSQXVrC/X7t9Hc/AZu5QC614fu00OfkJmy5Dm8ENEBP1IBQjf+hgHbiuP1q6/jr//mr/HOe+9gamoK8Xj8wXMeEyDPdB48jQ8fEyBPXsVRAkTc98ob3pO/n/QbxgTIk1buu79vTIB89xqOP+HZVYCDZT2Pc0B+8+tf48MPP8SXX37J4ehDi4WHf/95ChDxaClAK9cw0YrYMGbmMfH6W7AXVqBkcvAsGz32Oxfh3dKmRfYwPrsz//4/edQYgzvEByHoGiJBgDgrGaJ4czaPlVwCBTuKo3YHv97cxY1yDXXXQ8eXIejU+ywsOIQFlqj9eT8hLnRGp/oo8Pb/s/eeTW6d6bXo2gkbOXWjc2I3k6hAZWnG9nG6VdfH155j/0b7frqnylUuu8r+4LKPx54ZjXIixdRk54icgR1urefdG0AnkpKoQAnQ9JDsRgMbb95rPWutkwBMCCMLsBQAkPT1JshNi5U/XJnGXC4plcFb1YZkXqiQbR09qYoNaK1nrgBR1yzgZ0CArAahvwwhj5omdisN/Nf6lgA+VddDj2dWsVpV1eRhugBVFxHXwXTUxguFCVwt5HEpCEP/YOsQt4+q2Gx0UOt7gGFBPNYl4LgP2+tiKZPAW8vzWOL7Whb2aw387uEW7pWrKPtAh59dsgEUASL7vaZyK1Rl/jDZQhEgQQg6PdPPCUE/aLahEST/miHoO6ECpKwIkC5Bu2cWgs7+oFzBQ0wHJi0NV3NpqcSfTSfRdz1RK/z3+o7YnrCSmNdv0bYoGceVmQkJIc7YOmKGurcIdT4y7kSFpDInHEDItd1aE1/uHGOn0pAq4h7fXtqTVdln54HMPSGeCKSp+58wA4QEyCAEvRBkIBAYP2AIdBV3ylUcPVEBMjrzgnOcmPYMCRA1h5THvQSU095KB2xLV1+mCVMyanRong/N8WG66r5sJhXD9cUCsumkEMhbtQY+Esu5Jpo+VTFUVBjB66v7tPChAOTz14YTdj0MFed88F1MRSO4ns/iymQWq9M59FwHn23u406xgvV2G8W+K9fBmUSLLptV9x4k8PvKRA6rkxksTqQkfPq9R3tC1JCIpJqKodXKskzNYQKwYdqFUEYif1H7COesbZiwGQgvGR4aTEODRv80nYAvENGAhKEhb5gSEH9tZgKaoeMereiKlRMESMI0MRNTGSdvXZqDaZr4cq+Irw4rYvNFoLcvBAhVSkNrJTViVKNeTICEa4tSlpEAWUkl8MbiDBYZ1mxb2Kk18J8PtrFeqUn7CTUWjNfhq4flAGoFfVoFCK/taSywOqK+ebwF1jdVgIQECO/qJ3QX1ybS+GVAgOwUq7hTrOOjYh27nE8AUqaGJVvHi5O0XlIESKPtoNpzUXQctEKAPFgTBiN5JMA9+NFI32hir2cZGiKcXwZQanVxa78q+xOzV5qOIx3J3KG45mMqHsXaRA5L2RRmUlHEbUus6Fo9F1Wu/62OkNvVbhulfgv1fg+dvosWv3o+eh5VDJbMQWUNN7SiC4W1py2wTtEdwUY88t3BHFYWcUKzSF4SP5cuX7ZB1ZwJSw8ySkgY6prkKqU0D3PpOK4vTsOyLWxWG1IQ8NGusmY8TYBMBQoQEiCWqePzHUWAPKo2xQosJEBGV7rBXAgsMlVfKIKGBAizOqjKogLk5bm8EL4H9R4qXRYVUFEzfLUhAaLW/7OrljozyrrBzCiTOUDKEpHqllu7JWxVGqIA6ZMAOTVbL5pHP/zJcHwF4xYYt8CYABmPge+0BRQBwk1EHeeoACEBQr9S3gTa/T46R0c4vH8ftY376O3dg18/guX1ZTNThxt1iOfmEh6yn0SAEDCJx+KYmizgtddex1//9V/j5ZsvI5PJwI7aYwus77TXv5sXf5YEyM9NkXAeATLaBt9Ve4TEyHf1+t/NSHu+XnVMgDxf/fVzu1rOfX7t7e2J/dV7v/sdfv3rX2Njc/NbW2CFbclzRt8w0bBsmNPzmHjxZaRWLsOemoWfTIEADDMABueRJwR4D/vo+a6MOAN4BDAJTSVsH0h4jgQQvzxLz/gM5jJxlDod/J+NHdwuVsQvu8ngZ3q4B5DIkAC5mP4YvK/YdhCcUC2qwDX1kD/D5g2tIwLoLSRC1JnPF5uclUwM7y4VsDSRhsmMh1oLv13fwoNSDTVXESAhCBRSM6qa++JHWAA76ix+4tkDy1V15TzFstI67jmiOPijK4tYymfETH+zVMV/r2/jfrmGOgOzCaYyl0TUByEBorI3CIBnTR1L8TiuMfx5eRaWFcHdwxq+Oq7i9nENh62e+MjzYfkOon4fKa0vFiO/vLyMqUwK1Z6Dh+UqPtzew0atIWHKfQG7SYAoYFvBOk9PgCSiUWwUGxLK/skBK3dJgOjyJXZJqjBWVccGOQwxT1kYMQR5IZ+CZhkgASIKkJAACdRDj+uQQW+NjJcQmpI/g85Uo4oMhCuWNgWGKU9k8MuVebH9qTGr4riC9zYPsFFroqcrAJatEpOA7yhStinKIhICoeERSSK+hfj6B4QpS7ZIgNT6jlio1JhN4HkCpg5MYYLw7NO2VEp5oyiV0A/+tAUWLWAGFlj7T0uAjI7S4YwK28XTSNuoeWfwP9+UMcFcGcXHuJIDohHQDwgfywMsKipMC4vxhFRyX5vPQTd1CXKmhdKdUkUseqj8cGk7GKyptIUbBf+U7dpj5l1Qsy6ZGuB8cGU+LMRssYpiGDrVKeuHJSFAPi9XscswdKl2V/ZXJD+SHrCUSuLmAgH/JFKWgcNGE7/b2MN6hcSoho4U3ilVilSsB8oY9kOQJBn0pFISxixL7JPydhQFK4J0xELUNmFFDBiWDstUIHdU08ReLG2ZyCVsyYYheUkrujtHJRxTAaJpSFoW5hJxIUBeX56Brmv4dOcIXx2WhZyjXR5zqhTYOzL+BiqQswyICoMOyDf+TfNkjUz7HlYzSby1OIt5KqEsHZuVOv5zfRsPK7XABmwI6oarknrX0bXy/FUzBIPDn/I3zgtBbz8hA4S/xwyQeUvD9SAE/dsQIFQgJTRgQhsSINmYDRIgd4s1fFRsYKfdExI4bWpYiRqiACEhlYlGsV9qYq/exn6bFkmOEERqT1BJIIOtStbVk21D8F+ymgb2glyXfNSZQ9PoSP82XVrmKUJUCDiqngwDSTuCQszGQiKK6YSNHG357IgQ27TL8nwPrX4fRZIgrRbK9SaO6i3s1VuodF20Yai8EE0pQdR/w54cAPzBuDq5UoS7cLg/q81ORhX3KA1iD0jVWCpqIx21RVWTsm1RVcRMRYJwPJMUEKWm7yNrmyikbQkF595866iCjwILLOiRgQWWyrJSFlgkQMyAAKFihiTrkwgQrm2hUirci5jXMRWzcW0iixcKWbwwkxFy+8FhFQf1tqjWeiR6g81kcPwYkI3DlUv1s2pNRV6zgMQTirkHHdWug71aG+VuDy3fhRPgVcM5NTid/tyO/OPPO26B56IFxgTIc9FNz+9FqgOTqvxQvqOKAGHFT8TpIdLuoL2/j73bt1HbfACvtAm9VZEbxJAAkQN6QIBww5Nja3ATdl4Iegi4kOxYWVrBW2++JRZYL7zwAqKxqFTgnKlYf75xjud3gHyNKx8TIF+jsU49NRzvFxES3xVBMSZAvnmfPe1vjgmQp22p8fN+qBbg+lIsFnH37l38/ve/x7/+y7/g3v374Jr+NGvP4xQg6uaXXv0GmqyYn5xG5up1pC5dRnJhGXo2h7ZuoC9WLyNVko+Fxn8aN68nCRD1mXjUIShKEDHqMTQ3guuFjITRXimk0XL6+M3mHm4dl7HfaouFDEEWkiCEb0ICZKi3ODuqlIFG6M+tbEJCUmMIu6hznLLXGMAMg14Jj2QEi0g6LCZtvDWfx6VCFul0CketDn73YAt3j6so9T10WBVDuCNUGYijzeMPdooAuZD+kOsi/CX+/FI57iEGDxnNx7V8Gn90dQkzmaRU6grgvrGLR5UGmtBlPOryFabGqlZRAJMrwc2TRhD+vLqIfCKBYquHB8UGPtopYqveluwJjn2qP6jUmIwAVycz+MXaIhKxqJALd4Lw3t1WG20xw6FCJ6jqD8Ab9c5s7yHko4BnZ6AAYf+LAsQOCJBDRYActBQBIqXvAZAskKBU3ZKc8RH3gEsZFYK8mE+xFFoRIOvbWC/V0SBQJwqQAZR47lI0JEDOEldDa6VQQ8Cciz5Shoa5KEPhmcUwj0w0gv1yA/eOyvhor4jtZhs9I6ySZgU2AWwCdswEUTHSITF3mgDhfYcUbkETS7M2FJA5DONV7alUHmfH0rkEiIwjB2ndx0xEhQA/HQHC+RfMrBPDOlR/hLOOFj6hBRZnqw7TpxGWIkA4TZgp4MCV54XhwVFWx0PHQjyOG5NksS5WAAAgAElEQVSTWM6nUcjGUOt28cnWIe4xR6FDgNiDxuyPgBTlpxajtaBCfqhbOH+3OQHCBveDnOOsip/QGU6dwtuX5pFPxFEmkVWu4v39I2w0WqJu8pj/QSsjAHlNx2o2jTcYfp6Mo93uYbNcxUd7h9hstNHWCBCPhqcrWzDDY4W7+mJ1e8yKCPFBGytmdGSiMWQjEWQMC3HThGEa0EUFQpzZlyp+CwBL6ZibRAKk0e/jq6MqvjoiiUUCpCNrB8HikAB5bXla1qSPtw/w1WEJG8zs6TlwTxAgyuJLWYoFYO2pZUytWwNzLuAUAcIsFRIgMHRsVOv4NYnISh1OQASqfTB8DbW+qfv0s1TIaC+OEtkhzE6F3okQ9MypEPRaQwoQRi0o+bujIegc/9+YABHCkiHoigChBZZSgNjYFQKkKgTIbkCAZEwdK7aJFzjvLs1Kv6/vV7BRqmOz2UK11xfFlmID2IOinQuUAIGV3UijCMku5LBSpVFN5PoeOo4nCkpmQTmilgrbnPsiW0NtVUnTwLQdwVQ8gkIihnwiKkRDMhoRZSFDxqku6Pa6aLU7OK43Rf242+zgoNNHzQG6NJLjXhPQ3iGddR4BMtibB8ZZLDRVs5bFBlwbYyRnIqbko6SjESFAOC/iEVvaKyLKsVAtRJpI2cXFPA/ZiIGptC2WXszEuSXr8DF2G10IAUKihhZYOhAqQN4eIUCepAAJm15lhAUWZMH7c5SFBAjX1WtTGbiugy82j7BZbqBKCyyXhKEa+2pXZ6+FJQJBXwdzQ2kDVWuqZ5D4Zv9q6Lg+Gj0qZD10g9c4y/qOgaUf6p5j/L7jFnhSC4wJkCe10Pjn364FTh20nKDih3LdSLcDq1FHc2sLu59/jvr2Q+jNY+i9BkzxPOYNTsjBDw9n4c3ceeSHui+jpNlDYbKAGy/cwNtvv40//7/+HJcvXxZbLEqczzzG+9S36+fv4befBQHCw2pIkH0Pl/yje4sxIfGj65LzgaAAqHoacHhMgDwfffpzv8parYbt7W188MEH+Kd/+ifcunULnU4HjuM8BVAdgHzDlM5Bc4qqw9cEZGixEjKbR3x5FalLa8hevgJzooC2aYnNSFiFPUyLuKhXhjWuz3e/na7EZguo9hIvb5+hoQZWMnG8OJnG23MTgnN/tH+EL49K4hvPMNKOYQmgz4pvgsKWeP6HENrJFpLzmYBBClggUC4qXrEVUs/lzxWxEBAyoSf/qChEYRRBCKmLuXgEr05lcGUqi7lCHo2egw8e7eLOYRm7zS7q9LbQTPgCzp5SmFzQiY8jQAT2CCr7nQAqYX5HRkLD6SGfxR+sLSCdsLFRIfBZwse7R9iud9DVTDgawaugMliVnA6+CGqxYjslypYk3lyaw2Iug4huYbfGLJADCUNnBovrsRjIRd42sEx7kUIWNxempHE+3jkWouphraEqyVlFThhsxKIsNPY4AUxLu48SIDquTWbxztoCklSAHNfFoufTgyKUBZYiQBgcy0p6EgDSPQTMfAgBwsrzdy/NSG4EZRXbtcaQAKFFWaAROJd3DK83KJgK5+eQrlEZPgQRFVhFQJLt0kfe0nApGcMLVNIsTcM2DKwflGRcfMGw7g4r7FUgfGjuwzEeKh+GR//hXFEFV8OrkFrwwA6LbkmqN/mXkRsHKc46SaaFz1F138MQ9DADZNYaVkBLCPpjFSDK61/e5TQgPvyJugYBbtV8k7hkqoKCvBK2X19ssvilFBgkGNMEJE0da9k0XpufQy6RQK3vioLgs50DbNVpfcXq5wA4DHKVgml6QkPwePXHcDKqyPlAWSUh3ipb541FZrlkYEUs7NSb+O+NHakmbzqahEGTAMmS+IqYuDKRwWurC4hYUTw4rOH+cQV3y2Ucdrvo6SRuA3BfQFJPkR+umlMWyUzbxkw6jZlMBoVsCul4VCrb2cj9no9Oz0O710e730Pb6aHn9MXSkWBxXNcwnY7h6mxeyAbabt3j+x+XJMtBCBDLwmwiNlCA8HI+2j6QAPSNegNlEiC6ArA5RkT1Nqg9P7VwnWlYRd0x9D4SrCcMgBYCJJuBZupi0fOb9S1Rm4gV5MCeTAHYQogF3xPL6UEGycW3yYOVPyCjYr4rFoVUgJEQZoD3RqWG32/tCMnTFbLsYgssIQC/YQg628vydckACQmQdwMCZKdYwb0iM0Bq2KOiDjpIgCzZFl6g8mR1FpahS/g2Cb779ab0R5BwEWQCDef0YP8aUTIO1gBplGB18pmPQ+IisBwL1W/B/A1XEP5JQpY2fDFaS5mGtAO/EnZElGqFuI3puCXh3ilLF3u/vVYH65U6vjwoYZs5N4EC0gzGz5D4D3pqRAEilI4o09S1CmXuO6Lk4TqQtSxMJ1OYTacxm8sgE4/CNBi8DnQcH92+i47D+dCXedHpO+g6nFMuEk4fc4F1XsSOYKvaxJ1iFR+SAGmSAFEh6CEBEipASIDQAuuLbWWB9bDWRDGwwOKZ47yROHQHCbgq+SweJmMRXM1nRFlyZSaDbr+PDx7sYv24hkrPQ4cCnYDM5wyQftJc0sEDgjkc37ILBNaaIdUdHmC4D/RJbjFDSM4zJwPawx0/XB+f73Pk+OrHLfDTa4ExAfLT69Mf1ycaOanz7EYChMc8ht5F2i3o5RIaG4+w99mnaO1uwujVYLodCUmXmpGRihR1QxrcRp5DWIQ2PwQNGbw6NzuHt996G++88w5++ctfYml5KfBkPu+Xf1zNNr6asy3wLAgQOXCaJqLRKGzbBm86zyXEnqMOuBAkD3M+zjs+nlMZ+6Rq2dGXeRpg/vTbXvT6o9Xd7OPRqvBwTocS8/Df33f3fJPPG17jYLW5gNTg5yUI3O120W630e8zpjK4RToH8D392ccEyPc9Gsbv901aoNVqoXh8jI8/+QT/+I//KDkg1WpVxv2T1p7HZoCIt70iQDq0ZklmYE7PIXlpFYUbL8KemUXHstE3CHeFtZFPqnj46RAg6kZ8FEpWwL6qZfWQNnXMxkwhQP7H0jTStik2TrRy+eKAFfQdNHQTXfrUB7CwIkBOwL8nhgSVHQQECC7w3VnRLBWb4boW1NWKaCOoPB2trQ0KnOXZmlhGeVItei2rrGSuzk8LoP2VhKaWBRw9JtCtWWLNI0qFp0AeBuPq1IAOoW113uTYCipcfQcFy8BqMoYbhSxeW5qBYWr4/PAIt45KuH1UwUGLnv7Km13lfzBbIFjPg/bQNOVXHvX6WEjG8MqsCjWfTadQ6fTx20eHuHNcQ7HbQdftIwIX04kobkzlJSPhUj6NRpfP28Pt4yr2Ol3UHFb+q8p8EhPqEcI2oRVWcCFh5f0ZBciCVPuSAGFQ86f7RRy0OkKAEDQiASIkRPD6BLJIgCREATK0wPItA9u1On5HBQhDwxmCLhkLF6wcIZl2SqE1HLUcT+q9FcmgVBS218MM1R/5NK4Vsrg8k4frevhy+0DChx/UWjjuu3ANAswhwRESUUHrDAaK+vmwNn4Ig8koDffvxyx+Ulxz4ufKAus8AkQyQKyhAkRC0J+KADkbORK2SUjAhGHuYQFZmNnDDuC8ZBg0yQ/+nSHkrODn/FpLxXF5Iour0wVomol7R8y0oP1VWTJJHENVsofzK1xXTq6WF6+to20TVqIHXmpCSNhuD3NxGy9PTeBSIYepiaxYzPzu4TbuHVVR6jjouQT7fUzaJi6nYrgymcO1hWn0PB0fbRzjznEVO+0GKg7noVL+8IpUnqQnX6bnSHZMNmJiOhHHUi6PQjqJZCwq9wM9l1kLDqptF7WOg3q3h2a3i1avh16/D88hgcJAbQ1L+RReX5lBNBrBerkmVmFUH5EAYaYDM0Bm42EGyAx0Q8cnO4e4fVzCerWuFCABcSsqjBHy40xLniJAwgp2klm0lSaheimdwFsLilC1LBM71aYQIA/LdXQ0KiWHSQd8fc6rLonNgfVbaC10dqCf2RWZLwMfigBR83/2axAgoQXWMyFAqCDSXFyZSOPdy0tI0wKrVBH7tk+Ldey1WKevI6UbWIiYuD6Zxhurc4hYBr5iJkuxgq9qDRx3FAEyMMYTsiBQvI3sX8qGbPgIM2WCVHS10suaMZJNNViPQyoz0BcEFpChWJC/FTMtIUBojbWYiGAhYWM+obJCSOztNFr4dPcY90vMN3HQ6HuiNpT/BgvtkABRO60iaTn35VNpnA/Ml3KQ0H1kLQPT8TiWsjlMptJIxmIwg/nQ7juod/qod/uo97po9vpokRTsKQLEcByknD5Wcgm8eXkRqWRcLKKowPlw/xh7zS58nUo0FYJOBSQJECo13pEQ9CEBsl5r4phWg0EI+nkjUXJhByH0ymSQmNFEVIWgX6ECZD4nRM1793dw75B5Ow5aLuCzCJYKFiEvfPQ0F06QnxS+l6waQhzzfBlai6n+UkopFlMqS8iBI4kaKGcu90mnzW9ynh7/zrgFxi3w7VpgTIB8u/Yb//ZTt4By0uTBW+TOcGE26nAP99F4tI6jL75A52AHltOC4XUJY6iaqVOSXG4kw9uXkcMHN/4gwC4kQFaWV/Bnf/pneOedd/HKKy9jemZawrrkcHB6jxrvUE/dkz/UE58VAZJMJjE3NwcCx/l8HrFYTKpUv85j+OzgIHv6xuTUnf6zGl7h21yU33ECKDxBgJwERAbe6KEsO5g/g8PfELU/eTs/Ep4u73W63YLPfR6g+TgCJOzbXq8nBAAJTL4+b0ZJWJGo4p/8t5AhX6ezvuVzRVF2KjT+SS85+lnPI0AGKiRW3/X6aDQbOD46xtbWloDCX0elNCZAntQb45//GFqAREe9XscXX3whChDmgTAIvdlsPhMChNWdXVqeRBNwMnkkV1Yxd/M1xBcW0LFj4rNO0DzQQDyhSX5aBMhJqmL0XOULEJg3gev5JP7H6hxmU3HUun08KlXx4eYe1qtNVGCgBUOFSQchxKGO9vRazJ2GFaYkP1jwImA187xHgL3wDKdyFM6Gjw5bX0HHJAtUxbcuBMCrlxaRisWwX2ti/biCz/cOsN1oowlzcI0KTAoIgFCxEO5PIUxxCrAOr2uwvwZHRVZ58hpSroOlmI2bUxO4NpXDpakMmq6D97f2RDGzUWuh3HNF/SEEyAkwSg25IYDvwvb6mIpauCIVqzlcmy3A8XV8vEMbnQq2qjW0eh1EDWCJSpHFGazkM0hYFg7rKuvgbqmGYt+TsOcQaA+tkkII/wQIz4sYECBhCHqoAJlXBMhRQICIAqQjAc9flwDZqtXx3sMdscBiSD2DYy/ct88hQMLeG5x5RqAlpVpQioHFZBQ35wq4NJHBZDqOaquNjx7tCPC213VRpSWNrirQh49TB7ZAeRLanYwuDvJbT7BSC58/eq3yvSADZECACJjG8axC0Gcjhlia0QP/2RIg6oqU3dpw9qu5ScuaUJ3lwab6g8B5Ko435qewnM8iEbNRanbx8eYh1kkudvtoUI0UEGDDzztKUQ3n20XU6PDeLTg3y6+r7xKIjbh9TEQMrKbjWCvkcHlhVgD7z7b2ZT5s1ltodvuI+j7mkzHcnJ7A2kQWhUwK5VYf7z3cl4r/ottD0/fQ57iV7A+VJUTSgjQ4K91ZKb6az2IxS/VHUoDO42oLxWYbpXZHrJBqroeW60luAD3+eU5lWDz7UCzDdA2r+TTeWZ1DIhoRkuF+iQRIBcfNNhwPiJuGBLVfm8rK8wi4k1j+6riEe8xU6fSEuFXrhTrbhhTFoHUHwzWg6NSgHKwlrF63tDAEPY435mawkssiGbOxX2/hP+9vCandIgEyMCNUrgpsn74Q1ioxKCSqz5urz5oAWRjJAPnWCpARAuTty4tIx6LYJQFSrOGz4yr2qQBhVoiuY9bQZd69uTqPeDSCRwyuL1XxRaWKg3Yfvm/Cpw3W4B4qpPrUZApx7tG7qmCnCWSOo0ToUG86NMEK94LhPA02B1lqJFslUIQwpyiheShEdCzGI1jIpjA/NQFHM/CgWJeME5LgJCilwGPEAjKch0MCPihMkDwLZcXI+UACtBC1sJJLYzGbwVwuIzqk/Wobx42WrKmNXg8dxxVrK345onKBKLL49wjtr9w+1nJJvHNlGdlkHPu1thCotCKkZZdv0DjuYgLky+0jIa5HCRDJGTp1Wguz3MS6SzohWFfhIR+xsJpO4GohjRcWJ9DzXLz/cF8yrZgDU+NmbgSZKaLw9JQCROOqGKxQI0pEUQMGBEhYpBG+52D1GhS3hcrAkyvg4xORfgyn8/E1jFvg59cCYwLk59fn3/snVocERYCQbedBlzcuWq2C7s4Wmg8foPzVbfSP9mB6XZG1K/VHaFgxWpV1PgHCdyAwOgwjA65cvoq//Mu/xDtvv4O1y2vIT+SGQMuYAPnex8G3fcNnRYAQMH7llVdw9epVLC4uglkx3/zxdATIN3/983/zdEX0uf8eAXfUz9XNk7qfV0TgCSJkQF6E73k+XBGC8xepIk6A/08BHISWdVRBkAzoO31RRJxHgFj0xD3Pwu5ZN/Do64We34PE3CeQZSMg26Alw3YILNhE5RKwsFR9lIolPHjwQOyBdra3hQAKSZcnfbQxAfKkFhr//MfQApzTtLz66quv8K//+q94//338fDhQ1QqlcFadNF1Pl4BQnCL5wuVu9C1ougk0ogvrWDh9TeRWFpGL56AY9EkRNmMXKxdOL32fZ9U63fRS6OQVVg+oqyL1KnMh635SGouVjMJ/GJ5GpdyaUQtE0eNFj7cVIDiQc9D1YVYOxEwI5h41g1dXf95BEjo131a5TEQCAf7U4BlBNemrpPECe054rS90Ty5vjdXFzGdScPxfOxWa/h0i6HHdRy7Plryosp6akiAqGsbZGE9hgDh8wZrb2jlRcDT95D3PVxOJfH24ixWJjNIJmwctlr4zaMdCWs+6hAoZoVtoMQYaF5O9i1Xf4JPEa+PnKULmMvw55vLc7AtG+vHTdw/LuPe4RHqnQ6SBIUnspJxMZVKoNXpY6NUw0e7B3hUa6LmMqMiVBqEIMywPn/UBkvG/hkCxJAMGFbihgTI3cACa/9rEiDz+RRCBcgoAaKsky6YeSHgNKIACceSUjMMDadUiLiLBD3/TQ2r2SReW5zGTDYpBU671To+eLQj1fhlT5PxQBukYf5J+MojffIYAuT0uDnnt89M3AERMkKAhOTKaAg6CRC2+zcjQE6W4QxVIGEjj4C2wVNDazhRXgV2UPTin7ZMXM2n8ebyLCYScVS7PWyU6/hs+xDb1RZaYM5AqMAZftxRZZlaTx5PHJ9PgKgWZZ9SmcFsFFaGr05m8fKlRVFqbxSreHBcxlfFMqqtDuK+hpVsSqzjFrJped+9ahPvPzrAw2oDDXjokOgRAkRh0lyzJPeI652hYSGdxEuzU5jLJAVsrjU7Yp22U2nguNtFte8En1tZ3HDdC+2pLNq+MQBdY2ZJGn+wOodUzJacjQfFGu4eDwkQhl1P2RFRKL27Ood41BKShAq7W4fM2OmKPaOHwMAoyBs6odsbOXKG+QWq1dR/SgHiIem7WBJiqCDkTiGVFCLm/9zfxt1SFQ3fV7lC/CRig6ioFicA9cP5OdSInN2TTszhb6kAebYEiMoAuTyRgiJAbOyWqF6q4fMRAiSmaSjokH57a20BmUQUB7Um7ldq+PiohJ1mF45vwBMCJLRXUnOKyr3z5v8oYR/2yujzhmZ6A5pk0LAn7iYkKF3NIqo5DI45WoG7faQ1H7O2jsv5DF5enkOSmVFtB/dLNXywc4jtWlNyukKVa7DjBfueWn1kbw4UIDLn4CIKHxndx2IqgRfnCpjNpCSEvdzq4dZ+WSzUqu2OhLEL6cH7oWA+CDEuqjIg6rvIeQ6u5FL4xZVl5JNxHNTaosAJCRCPBIh2kgBh/hgtsKgAIQFCovPBiALkIgIkJD1UhyjyjgRnzjSEKKKy5ObKFGAwc+dI1JnrYnHmQq6DSWiy7rNQgxQiW0ZZBw7XMqUu5vNCHU9ogzY6M9gGMlRO3RqGxMeYADm7joy/M26BH7oFxgTID90DP/H3H1ZEqWqVkACJuz2gcozWxkO0Ht5H88E9OMUjGCQ/fEdt+iO1mkNZ+sUESLj7GLQ4sqO48eIN/OqvfoU333oLCwvzSGfSoyf3ky3/vOMcP/FxxI/3rAiQ1dVV/Pmf/zneeedt3LjxIgqFwnPbehcRIXImDBQa6mB28mR2hvyQ031w8BvMhcdPigsJkJHWfAJVoM6uJGr4xUpNzx1YYPF7oxZYhq6Dc5sk5/f+GK0UfpJa6ClJn7D96o069vf2hfygNRCzEUIVzNN8zjEB8jStNH7OD9kCIclJYm99fR3//u//LmHon3/+OY6Ojp4BAaLcrFkV2TNttKMJxBaXMff6m0gur6CfSsO1abxJAmRQxzdQgp42rhnCtM/7weA0ASIr7gkChH76Mc3FfMLGy4UcrkxmsDyREquZW3sl3Dmq4kGlgaOug7ZGG6wQyFZamtOPEK4OVSDStqGSd7jNjMAMqqJalLviZz+suBfAMQAuWbVNkGUhFccrC7O4NJlDPhmVAPIvtkjUVLDZ6qDSZ7jzqX4OII3Tl3vaAmtAEQ0UI4okgucipQGzhoHrExkJaS5kkmi4Lh6Uqvjd5o5UfxNsJ9BPMo5ATwilnG0j9oGyraH1yISlYzWfwevLDH9OotruY7NUxhdbO6i12sjGY1gt5PHGyhziEQsPD6uSdXC7WMZ+u4sOQ+oHY5vNHQb3Kijn2xAgVIAw3+DxChAflzIpscD5VgRIkC8RZq9wDIlfvabuBwhyMcPBclzkTBNL8bgAy68sFZCM2zhsdkURREKMgGBDVGFUf5y0jTpzxHlKAuSJa+jIdAjnQai+eTYESADAyvucJECGtNcoWj68AxtQnsHvcl7ZniPg/FouIwTctemc3KfdOigJcLlRaaDU6cuYZg6OKk9XaPmToODz2mp0nT19NiR0y9WFq3QKLpZyKVF6TaRT6PT62CpX8fHOHkr1JtKGhZV8Fm+uLiAbi6FYa+HRcQ1f7Bex1+ygowN9sWwLCZAg4Nn3kDR0yVPgfHt1aQbJiIWDUg3bpRo2SlUctrtoSOC9IgZInvFPkqJCpASWfnEAGU0T4uiPVhcEcCcBQkCatnxHrY7kA9i6jgnTFMXBu6vzArjvNlq4Vyzj090D7NRb6NEyD6ayXpLzo5q/4XoVHjlV8weDTBpQESCcI2w7OivMxWxcn8zjSj4nbVTr9PHr9W0haMuug5aEdCujLWbDKFu0UXu4UaD/VC8NrJqClf9bESAaFiwd15nF8a0zQAwkNR/5EQKEhNRumcRZDV+QAGn2ZO+yNSCn+VjNpfDW6jwKqQSavR4elWt4b/cQj2otdHxDlHiK0gvsIk+LK8I9JegH6a6QrA0Jx2CWDArNwgK0p7hHUttgoELxSMA7yKAvGTk3F+cwk8vANy1s1pr47cMdyXhh6ah4Z5xjgRXubSFpxh6n7RzJwELEwFo+jddXZmU+kDh6WKrjdrEhihia8tLOjXNAFSkEThoBG8bxx3mb9/qKALm8jHwigcNaCw8CAoTz0n1GBIiS4VDZFa5CSs3EQgkhdE0qGtN45/I8orEI7hxX8NVxBbeOSzig4kqniR4JEKUuCcmPoXJyiDjJTAlsVmU0DOadIsVknR8QIKPnocGKO5hdT9w/xk8Yt8C4Bb63FhgTIN9bU/8832iUAFGVB8p/Ne504BcPUF+/KwRIf+MhvEpJbgrlOOZ7clM8rNhTG8twEz/ZnqNV6VHbRiabxc2bN/Grv/5feP211zBZmEQ8wSNr8Dh9+n7ecY6fwfB6VgTI9evX8b9+9Sv88Z/8MW7efBUzMzNPtGD5sTbvRVZYcr3hYTX4M3zuaI7GEAg4OwGe5Mv/xDZ5TAbJGUBo1GLq1M1D+FyxuKP9VXgT/sQLeIZPeBLpccFbPY4ACvuDllcMh/6v//ov/P3f/7/4+OOP0et1RQXyNI8xAfI0rTR+zg/ZAqP7M8f6e++9J18kQfjvJz0eqwAJMiR4Q8zK+54RQduKwZ5fxPSrr0sWiJfLwYsllNd6UP0qwPAFa83PiQBhi9hwBRRcScUFqHtpbgLxiCke3uvFGm4dFLFVb4sKpCMl1epreCo7fbQKI1ZDuEX9XJ4fHOKkypXWUpomICFftuu56AfZIewaPkcpQHyYDC/2XBRitvj+XynksDaVk9D2DQa2H5dxt1QRQqDr65IJM2o9pEp4T17neQSIwocVScTXZm02bYKYOXApmRTA/cWFKZgkIsp1fHVUxqf7R9httIWAE5u1gQ3J+bZP6rOpAFpb85DUPLG4en1hDvOZNCzDwDGVLQ83UWu3kU+nsTSZwwvzU3A94NOtQ9xhiHKjhVLfCcLPR3zrzyFARomQoQLEUYCRRcCIChBmgETFAkspQI7FAuvpCJAwAyQtCpDTFliPV4CogTGosxVvdWWhxoDnIAEk6AtfQtdnozFcn8jjciGL5am0kBx3j1T+Ar8OWwyjJzFE5UJQ2xsMgZMEiALThiP0W5yFTv2qgNNBT19EgIQWWNFBBkgFd8o1sbRhYLWqmDYkPDgE6NTlniVARr+rPP7Vd8JnhvNPWTj5AuAvpuJ4caaApXwauXgEpVYbv9/aFyCfmRtNWl8NQNWTFsJflzg++/yhzkHmg6byCGgNNxcQnYv5DJJ2BMeNBt5/tIFirYlcJIrlibxUwpuGift7RTxghXe5jmKXofe6kB8qr0TNZ2Z/qJBnA3OJGC6L4mpG6PAvN/fx4LCM7QYt7BzJO3J41hTLLwgAzPvX0P6K2QO8m8zqOq7lM/gfa/NIR21RobHdODdJgNBuytI0ZHUNa7kU3lkmcZoQ4vRRuYoPNnclJJz2giTndc1UK4OM+fMJkHCmCPYcKOc8ndpGDzG4mOQ6nkni6kQeN6an0Hd9vL+5jzvFMsJjICIAACAASURBVPZabVQdZ0CWGj7fT61XQ0JLZUOEfTV6jyGW1JpSJ6h7jG+TAXI+AcIMl/v1Do4kBJttMRqePlS9hMowFYJ+kgB5K1CA7AQEyK0jWmB1ZU8wNV8s35YzSclwms+mJOR7t9bAbzf3cL/cQH2gqFPjnZ9X8jVOzW+VExEWmBGvCJplRNGoiIzR9eUCFdzIIUi1eUg2qvewvD5ibhsLSRuvLcxiYSInmAb3nf96sCWERfcpCJCwhJRrgOW7Ego/E43gaiGLN9bmoGs+PtvYwa2DCu7Xeyj1lWWUr3N/UZovlTUylPNxvMbgIO85uBoQILlE/AQBQgssz4jIABoNQf8mCpBwLZUDXJDTpYollFI0p3m4mk/hF2vzyNGKq93B/XIFnwRWmR1mhZFwDALOh6qdsFRgeLJR6lU1BocI1Egh7igJIirM0cew9OBJZ9zxz8ctMG6B77cFxgTI99veP7t3U8v/UHrJmxnT6yHea8E92kX17pdoP7oPf2cLqFUHYZ1KATIKQzw9AUJp6OzsLF5/4w381f/zV3jppZeRzqRESn0m+yPskTEB8qMfm8+MALl2DX/zN3+DP/6TPxGSjATIT+FxkSIj/GyjBMjTfN7vkwA5dWZU91anJuuoXdfTXP+P/TmnCZBf//rX+Pu///uAAOmNCZAfeweOr++pW2B0bTo8PJQcEFpg/cd//IfYYIWWdxetYRcRIGFtO2+o1ZqhSwB1y4zCnJnHxEuvILG6BmN6Gkik4NJrnZD64GY2uJE9Q3CeBCye+oP+6J54HrB7UgFCAoQqkCQrlS1LKmNfW5jEbCYuQaGHjaZY4dDLe7fFsG0fPgERVqeeUTmM3v4HNfC0zAjaRe0pQQYJvfQ9HzHDRC4eE2Vf3emh6fbR9T3Ji+P/FMClvOl9VnATsIlFsDaRwc3FGUwmYuj0etgpV/DZ9p4AihVPQ9vXpdJZzqBC2iggKrxCBasHu8wgay4Ia+f7kXAhqKjRIgRYziTw8vw0ViazyKfiKHe7+HDrUCpLSQ5Ves4gY2ZoPhWcW885X6p3Zt23JwQUQdlXpiaxls9iLptAq9XGF+sbaHS6mJzIoZDLYiablpD09x7uSsbFUb+Phsf2JYgZjuuzCpAT5EeQHaAJ5Ho6A+QsAbLfagO6cVIBEvQNVQQqBJ0KkJMEiApBpxUVM0CUMmb0TH9yzw9/EtRb09JuQICQ2nBUWC+VOLqGCdPGajaD1xcUgKmbBg4bbXy6fSCZFazirzueVESrfvYCjuN0bPepG4CAuHpMWsljZ/jwzDSgKgIqahhtzXsbBrirDBClDKAF1kkChJ7+vVMEiFLRy8noPB+WkVNT8KygQnkk84fgdTC2M4aB+aiNKxMZvLw4JQqGaruLh6UaPt47xGa9iZZH8F8gT5nrw2H8pBumi35+tvJsWCetlD50AGC+y1QsgqsTGSEqVgo5tLodfPjgISqNJiZjKczmclieKaDtuPjk0R4eHCvykxZ0vhCqSt0QkkCKAFFE73IqIcTZ9XkSBC4+WN8W1cZ+p4e6Q9WHSU9lGLpqca5FQoBwPZJ1y0NC05E3TVybyOAPaYEVtfGgrELjSTaItRVoM+Uj4Xvynm8uzGIxn4UVs7DXaOL3D7eFMKk4vpC2Oucw1yhhGkYIrpECIZkhoR2XrFsc2wzAVjkgaUsXVc+ViRzeXFqAbVqSSXKXBPFxSYg1hmh7Gi23GEod2kIqslrUJwEBw/VWFS+oYS+WTMGXKiCg8oQh6N4gBJ15Kh3Xx0alhvdJ8NQaEr4uysERi7u0oQcKkPQJBQgJkHv1No77rgpsF8tF9bvhfQHbRxF8Ss9JAiQRZIDQAosECBUgJEDWj2sgAcL+6JFMBMkrrrdR3JjOY3kig2lmyLS7klnEdfW456Lh0fpMEZC6rqjZ0AZpsIrIFqXU63zwebxKj+0W6O7YTkIYBcopeaL8PTiziO2Vat9w1gx7PmgzEk0eicEW5pM2bs5NY1EIkAT2m2389/q2IkC45z1BARJC97J2e1TS6aIaujKVxaurs3B8F7+7/0gso7Y7QM0lmagyMxSZo/bkwclCximJBwcTJEDyKbx7eRm5ZAIHVVo50gLrGLvNLlwhQEjoBkoN28CAADF0fLlzNgOEBQWjbTNsKTX+1JhQ/8fdnsUKVJCtZuJ4a2Eas9kUPFPHdr2OD6jUrNRRg4Gez5FgKiXJYJkIDVKHRqlCfgRjNzw8hOcGed/ADmw0yWxIOKuVeGyB9aM7GI8vaNwCGBMg40HwnbZAuPQPbjY1F6bbRazbhLO/idLtz9B5dB/m4S60ZlNZB8hmc9Kp+0kWWKMVptlsFqtrq3jrzbfxF//3X4AV/7FYFKbFze6Cj/uk8/x32krjF3+aFngWBAjHCcfD3/7t3+JP/pgKkJuY/okQIE/ThuPn/LhagOOxVqtJ+DkJkL/7u78TAmRsgfXj6qfx1Xy7FhglX8vlspAeJED+5V/+BXfu3EGv93jC78kEiCqY4Nmhr5loGVHohRmkr7+A+Ooa7IUF6JkcXC0iwI+goQNA5axF4M9JAUIYgF82NMQ1A/OJKF6azmB1MomZbAI918H6URkP6MNfamC/zYBhBWjLWW1AgqgxcrIuXVlb8fwXwKhg9bTY72gGEqaFbCyK6UxCyJaDZhvFThvVfhdtl4ZYCmwxgxclzmRpQFpCweN4Za6A5VwK2aiNZqeDO/uHosrYbvdR7HpoOz76Ak4FIEcARAUwn1IYBK+t7G0Aw1M2SwT2bUNDLmJgIWZhdSItCoxsKo6O62CjUsf7WwfSJpW+j7Z8yJNQx+DcegEBIqBqYP0zZVu4nk7hhckcrs9MwPBcPNjaRbvfRy6fRTyZgGXZ2K218LuNXQFb676PjgQZK7XLECQ8aYEVVswOoRj1vtRHJAMFCK1o3llbRFIUIA0BhD8RBcjFBAjBdNv3TxIgE2nAMrBdbQgB8qBcQ8PXAwLk7AFcmuaEBZXKJ2DugiOV6K4QBlGCuzowaUewkExJxsH1mUnE7AgOGx08KtXwxe4RdupNAS+ZiULQVbWEugM5/zFCEg7yu77+DYECB0dA2kFCgyJmwz7gvY0KQQdmIuZIBoiFu/tlsZy7W67iqNMV+yXOANMnWC3Q6gD4vehWJoSx5U/VuIF1k8B94pNvej6mojau5zO4MpnF6nRWlA53DsqSTXEvsIIiYEwAUs3xUVroSe3z9ARIcIWqh8TqjASRi3xEx3LCFmuuVxZnhKy7tbmFZquLiUQK2WQK6VQKx+0uPlzfxnqpKkRCJ1yT5LpDZDlUgFAhYQpZt0bLr7kC2q6D92gRdVTBQaePOglezRL1BwkQtp/EIwsJy7WB7QekTQtzCaWYe2tpCrZlSF7S3eOqZJWEgDv7O+o5mItF8VJhQqz7ZibTaPQdfLJ1IHkh280Oqn1PVdmLylm97+BxggBRFfiWpiPG3EvfR89Tujld9xDVfaQMDau5LN5dWcJEIing/qNSFZ/t7GOr3kRT5qMBTYsEqz/7N1wVXUWACPHhBWI/RQIYwVpPwF857I4SIAmxwBsSIHVFgFRJgOhCJnB9CmPe08xhoQVWIbTA0nFblG0hAeKgL2o6Auah9VAA3wsBQqJGVj1Yvo6ENswACQmQbSFAqgLmc9/qSdA8CRs1DlYyCaySZJstwPE1fLl7hHvHVWzWWij2+ujpXIc0IeepweLexVmgAPdgrot9r1pbTMNQJAiVK74nRUyqDYe2vUJgkaALbJ2V1e/ZlWkAoosCAYh4DqJ+GwupKF5dmMNcLgvTtrFTb+O3j3bEro6gPgmQ4QsOCXj+LRxVJJCEEPQ85A0dizEbV6eyeGV1Fn3fwW/uP8Ttoyr2uooA8Xlmkvk0ejIKSB8xk/KQMYA5y8DViTReo5VW1MZepSmZHh/tH0u2ihAg0o4e2P/M+lH7zpzk8IwSIMWeg74QdedZHofnt5ASVkSUsvVSSqiFuI1XSJ7mM5jIJVHtdvHx9h7uF6vY7zpoOFxvlAIqLK4T3nEkJU4IT+HZSGKREFXP5SeX8HdPmWeFis+zVMeYAPl2dw7j3x63wHfXAmMC5Ltr2/ErB9x3eOuhNgoXptNBrF1Db/cRjj7/CL2NB4iWD2G02yJLlCONhDQOi2C+DgHCTIeXXnoJ77zzDv7sT/8Ma2trsCwLuhGEmp3XM086z4978wdvgTEB8oN3wfgCnnELjAmQZ9yg45f7UbbAKAHSaDRwsL+P9z/4AP/wD/8gapBuJ7B8u2AffjIBEt560q/dQIcezxMF2GuXhQBJrKzCyk/C1W25mfel+k9VYcot6s9YARJCmyYMWDCQsxgiquHKRAIvLRSQT0TRcRzs1Vq4fVjB/XIdmw2SFKzMP2tJKO0Z2kIEwCFbWSp1PVadAjFPQz4alyrWuXwKUxNR9HwP9w8bEr6816ihRhvAwGpDzDd8CLgjwe26i8mogZV0DFfyGbwwPYmUHUG51cFmtYnPj+t4VGnhuNVGu+/InJBQWYOgnwIw6Ovf1QgbqhdXHuKA5XowHQ8J3UQ+HsNiJoEbkyks5xKYzMTQ9Rw8KLKimp7iylu+69OBfwSoGVRvDwGo0YmpoGxWGCuAhHW7eUPDpYiFG/ksXl+ZQ9a2UCpX0fdcxJIJuKaJSs8TRcWH2wfYrDXQ1TRROYQAzGiVdAh8K8huCOuod+R8UQqQJEOnAy9+RYDEsHncwJ3DCj45OJIKYxiBAiQIE+dZnv8TIksIEC9QgMxh8QQBsj1QgCglwQUEiDSOArWURR2vTBEgVATQ/z5v6ViIRyX8eq0wgel0UsiPSqeHr/ZLQtDt1Joodx0J7Kb1ldA8MhYDS6FzK6BGF52QRv16NwRDq17Vy0PjN2mpwPBMEYZhiPuQAMkGIegW7pKAYLV+iQRIBwwAVoDhKAHCiv+w8vnsdYbER9jPMvYFqAaiElYMxKBjKZ3Em0vTWM6nEbMtHDVbeH9rTxQJtJFqOF6QZzMafnC2rb7ZhjM6DsJ+ItisQPjhuIRkbLxzaV7mw36xhH7fRTqWgGlFxPKHff7x5i62GH7uGwKaE6yUUS+Xq8YdtUBKAWJgOR0XBcgL89PoeT7e39jFV4cV7DbbqJOICBQgJBQIssv+QPLD9WB5bEMNU4kErkxNCnB8rZAUoJuvQbD9q2JlQIDwCmzPRZ7hzImoKFpeWppFxIrgUaku68in+0XsttrombQaItgeUmbDmPnwkwQDDHHDRD4alTnY6LTQcbvwdZYQuojAw1I6jbeWFrGUyyFqWzisN/ERLZ6oHOv20fSorlD7IVUgsl5onDWcecqGWggOw0DMtmGaJA80OK6Hbq8vf7JZqKkkoXApSwJkTgiQtutjs8KKexIgTSFAGNA9SNXwNQHAFyLKeu/NAAC/vaUUAPfqLVGA0IYsJHZH9UeEnUMlFL9vigUWCRBHQtDfuryA5EABogiQvXZPLPH4iMIRVV/B0nBJQsXnJVT8uNXDo2INn+0eYrvRRAsqS2ZIgCgihopCRYJA1B+8N+X+wjayIxaidkRUIM12C33HGYxDthdBdNq2cVhS+crnndouwi5WKwftwD1X1sC038VKLoU3Li1jMpNBs+9L9sd72wfYrrVUxlmgIlLz8iwBQmK5zykdZGpNGDpWolFcL1ABMiMk5O83tnFbLOH6qPapqBoSILK3B8oXfn5ZVzRgJmbjhTyzhDJYm0rD0DVsHiuLyA/3jwICxA7WM0XSzQgBkhYCJGLo+GInCEGvNkECxDEuIEBCwjw8vwl5qlZdznMaXE1GDFyJR4XgvTY/JSrB+4cl3Dsui2rzqNODp1lCOqr1W/Wtwp2GBbhiM+eS3DIRi0RhmlSHaaIca3a7sj8r1VagND2xIA4op2+2TI5/a9wC4xb4zlpgTIB8Z007fuFR7ltCCOWA5cLst2A3KuhurePgsw/R21xHol6ByRteqSXgwfWbEyBzc3N4++238e677+IPfvkHWFpaEvJDNrmLyqa+3v3OuHN/gBYYEyA/QKOP3/I7bYFzCZCPPlIKkKCq7EkXMM4AeVILjX/+Q7fAKAHS6XRQrVTw0Ucf4f/73/8bn3z8Cer1uqhAWDl5nvXekwgQdcOqQrkJGnYYKpvJQ19YQmx1DdmrVxGZnIFnxuDp1pgACUO+gzYLo14JvcU1D1mjj+V0FK/MT0o2AEO4e46HrUpdAK31ahPHrS66tClxXDieKxWRDEkdQM0MDg4GHo9eEU0pTFK0vLIsTCeTWJqcQC4ThxXXUep2cWevJpX8+4066gEBwpcI3cddAZ7UOTJh+igwPDyTxM3Zacxl0mL3Uu05QtIQED2oNcXWp0ffe2YZSNC6CnTtaz56vMbA0iMCDTFNRxya2NvkbFtA9oVsCpfyKWRiFjzfxUGjji8OjgQo3m51UO15CkiRq1QVpEOvoCcRIOpcTNAmBQ9zGnCd4bwrC5jPJOE7fZkTum2h0vfwsNyUCvMvjkrYZ8iyVOgr8EX50SuwN7SPVMBa8LMBCaKeQVRHKUB8zAgBksW7a4tIBQQIwdyPD46w9wQCJOp7ogBZzdICaw4L+TR8k576dbEWYrgwFUO0kr/IVjM8fiuLHAJSpoCOmqnBNoCUqaEQtbCYjGM+ncRsLi1AVLXbx1algVt7RVGc1Pou2p4vXv+SvTE48j8tEDW4khG7p6dYPaUyOvxd1boqWprgZgBiB/Y/BLfDCmiqfgjQvbk2L8Dp3f2SKG/ulSookgARANiAHhC2JD5CNX04z0KAP7xKoRCCz60URooAscWKyUfWMFGwo6Kgubk0jWwiKnOEmRQf7u5LqHKLCi9R0Kj0lbN139/8himomx9p1CFRpa5bqZNimossHKxlk3hnZQ4LqTj8fl9smCIRGy3Xx16DGUVV3N4/lvDzrkYiklkaasyPWpKxJSXzIKJjLhERIuLlxTkhRW8fFHH/qIKHpSpKtB4TUpFF71xrVBuy+p9rBImHTMTGVDKJ5XwOS7kklrM2HNcR9cJXRxXcLlYkc4KKA/YHs0eoUKDd0KVcGq8vzaGQTqHnepI98enuER7V6qi4Djo89wXDVVomsAE0dU2ygSKmCduykLSjyMVicB0Hu5USqp0W+nAhiS2eg+l4HC9OTWNtMo+FXAZ918O9w6JYnG3VWhJu33F1CftWzgv8nGrmiC2iriFqWkjEbKRTcQGQ230XtU4P5QaJZapOlD1hAi4uZRL45YoiQPgZNsu0wNrDRo0EiBmQ2UG/+Boyhob5AAB/Y3VWFABKAVLBvUZLbKhcKgAGrhDhOhaoPwKFkxAgMJAAMKE7uJxXBMjQAkuRUiRAOgTyoQlBFPddpOBgIR3Hi4uzmMllZVyVWj3c2jkUhV+x10XTcUUBxIfuBQRIUJxJSojjkaQG5288FkU0asOKWGj3+tgvl9HodIJ9QalfYhEL2UQcEdOA57ro9Rx0uj0hSlyqRkK6VsB9EvOe5OKkDGCaqpV8Bi8uLSAajWG32pJ96LOjEg6aXVkrqJg5kzkSRuEI6a4IEPY3CcGcrmHRjuD6RAbsh4il4+4h50MZ90sNHLf7cqYa6OcGOUrqc8dME2k7gtlkAqvZNJayCcxlorJXbhXruHNYxsdUgLSoACHhxvXMR1pXBMgLk2m8uzaLiGEoBchhGfdrTRyPECBnVpsws0nx8IM1UfEiikClWnDW1LGWS+Pm0hxyiRia3R52qnUhzHfrLSGQOp5SeMnnC6zlwjlnMANM02EbJhK2jXSSxKuFruuj1uniiGqqXm9MgDzFFjl+yrgFfmwtMCZAfmw98hO6ntFbDkrRw8oeq9tApFJEZ2Md+599hO72JuKdJkyCfuEBWA6d6vAX3sKpP4cyztGmGrXAWllexp/86Z/iF7/4BV579TXMzKqQ6zEB8nwPrjEB8nz33/jqz7bAmAAZj4qfRQsM/Bwg5F6r1cLnn30mChAqQQ4ODtBqtgaFCqeB0icRIAq8UecF3qz3GHKZSMMrzCC2cgkTL72E2OwCvEhCgjg9P/A9/9krQE6ZfbGKVTIp+sjbBhaTUazkMlJxP5mMw9B88dw/bDsScHpYrKJSb6DRVYBYzyURQgA2qIiUwFwdlq4jaVmiqJhOJbCQS6OQSiAVt9H2NWy0unhYaWD9sCyVyk2nj56nYCcF4KrTn4KUGYztwtR9ARWnbBuX0hksZ7NYnMggHYuIHUyr28NxvYNj2pnUGyg1W2IF0+w76NK+gidSkgtiJ6MhYRjIRixMRqOYTiQwnY6LNRevUTdNNLoOtks1bJQZtlzGfruFqkfvfnq+qwByZREySnqchm5ChUFIQQSETgDITfgOVlMJvLY4IxY9EwlbgDVWtROw+XT7WADWhww/7zkKmArPtgrTksdFBEhAzwwUIAQ8UwEBcmMyi1+uLSIdjWGjWBe1z4f79G4/XwHCuUY7pajvI+V5QoCwUn8+nwKzlQ+qNXz+cFN8+GkPRosZTSxoTgLqIWkk/UxAlWAiq21tG4l4FJlkDPl0AvmEjZxtCVDWc30h4B4U60KA7NcbQobwPST0PLC+GmmSkTTCx6y4Awusp1yVTwgZRi2iFHApcDwzP2irFlissd6eAHPSNMTOa7WQw6ur84hYBu7vF6VK+WGphFK3EwR5K5M6AsF9Q5fPx7GrCEfV5aPUS6jAUgojNSa42sVIfnge5mNRXJ+kFVMWcxMZdD0fd/ZKuF+s4GG9hqNeT1XsC6Gm5FzhqFXt+c3Jj/AeLhyow+tWFfUhccN/sYqbWQ1cg16dK4i1zkIiiqRtSZYDlUlf7h9K4P2jSlMC2yXjKRhjZ6/ah6F5iBtALmJKhtCbywtgWHOFyrFiFV9u72O3UkfbUxlEXO8IgnJc2qaJZMRGPpnE7EQemWgUEc9HNmJgPmVLJf/DckPsw24dc30ICBCNFmZUSviIaD5mE3HcKEzK+8/nYlJOv1Wu41GpgvXiMY5aLXQ8DY4wXRw3bAsooDkaRS6VRCGfRSqZQMS2UGy2cIvXXa2i4zuS4QCC+5aJ2VhcrLBenJnGRDyOnufhmKTRURU75QaOmy00en0hJ7naioUQMzJ8IGNHMZ3OoJBPYbKQRN8AtiotmW+b5Soqna6sPVxtqQC7nEniD1bmMJdOoOM52ChX8d4GCZAWuoYlysygzl4CpdOmjoURAoQEz+2tAyFA7jdoQeXC1Qz5kowjUU+FRnLKCo6EIHUlFu0UNSBPBUhAgHAf2CnVsH5MAoT9oQgQAvAmf8d3EfV6mIgaWMqlJNtprTAJ24ygWOtgp8zfLeOg0UDD6an9SCacytCiFWNMN5CIRJCJx5HLJDE5wXyXqIDq+9UG7uwe4KhWl7lKG6+obqCQTGBtZhITyTgoMGo229g9LKFMxQnzrzwXfXhwRIFDNYOPuOZjKhHD2uSkhJ9P5TJCAN7ivOWe1GxKBpXvBxqbwRQ9rQAZzjNRRfkuEjowZeq4kk/jrZVZFJJxtDpdbJWq+GTnCNtU8PieWEnS6ourUbhGx60IsqkEpgo5sbKM+UA6YmAiFZFr36+1pP0/2yOR3oVjRpXiiHuGrmHO1nFjMo1frs3CNg18sXUk+9u9agNHfQf9QAFy7ooTAEwhziSEsOy/nLOuInw1X2zqON9IHE2no/BcH9ulJnaKddmbiq026l4fPSms4HlAZd1wtJqaJtk+U5mUfBVyKVGM7De62C438OCojFKro847J/a1cP94WuL9Kfeb8dPGLTBugWfWAmMC5Jk15fiFTrfACQJE/D+5mfdhtuowjw7QevQAB59/it7eDmL9LkyXIZKqukMTL9ivR4CEJMeVy5fxF//zf4oC5Nq1a5iYmBhWRIwVIM/tQB0TIM9t140v/IIWGBMg46Hxs2iBEQKEvtgkQW7fvo1//ud/xnvvvYcHDx6gUqlIVTcrvwUoGzHGfhwBotovqFMmKKjp6GsGnGgS/UweseVLmLx5E/GFZfhRgrNRVeErVjs/dwusEDwdlBwHbcnMBV8FpCbjuDI5gcVsCoWELWHNfRhoMmejUkWNAFGnjU6/JxXNjrRpQICIb7wGSzcQj1jIxGLIJeOYSMURi5hwPZIpPXxZ7mC90sR+pYZ6t6MqzwfFLyHoNaz27AchvQSHUrqJQiSK+WQSlyaymEvHMZkwYRs6ug7tYbooNZoot1pikdXoOegFShAyFlJRrrOy20AmEkEuFsVEIoFMzEbSJoQNlHsO9uptPDyuYbtax0GrgYrTQ1en5VqgvBCAf1h5PgoaD+f48Lth5ar6mLSScpBye5iP23hxZgJXp/JYLWSRiEXRcHxRxrzP8PPjGvZ7ThB+HtoTnVxFHkeAqHdTOgIaaCUNWmCxEjeLPwwIEFqXsGr6gz1W1l9AgAR5EiRAkoEF1jur82KBZVoaaq0mNvYPUKw3xWbI80kQBdZzwwhdNdcD+IhAvanrQnLEIhHE4zEk4nEkEzFEIobQAKysPmp2sF1t4UGxgf1GW4G4rJxnhkJAgIT3H0PQfUj/XLjmfk0C5LRzXuiRz16OmTpyURNJqlioAghUBASYOeZiMt4sUfpcmZsU+5ytYhXblaqoZ2q9HnyDFl66AJskwVrQxZqq2umJtZvHdpUODUdRsJ4F6qtRAiSlaZg2DKxlkkIozGZSMCwLB40OPtk4xHq5iuN+F3XfRVdXChoJAA7Ix2dBfoTtPpqUozga9Z1hn6lsCVaoT8cssUm6Ucji5lROFCs118XDShUfbGyLcuOg7aBBqx7aGwZjLNQLqPdU78Cg8IgOJHQNC1SOzc9ggcoxy0St1cGD/SMc1OpoOA76JK6CvqKdD5UX0UgUyXgMmWRCANJ2oymvxRwi3dCwXW9jvVzD7WMqtLro66STVYZFkPqAbCSClWQSa7kUrk9RXRcRdV251cRW6VhIiZanCclHwF2UK1QOWCZS0SgyOlq19gAAIABJREFUiQSy6TTMiCXA9F6tgS93D7FXI3HjiAoEvgeb4C2D7hMJ3CgUsJDNIJuMw/V8HFVbOK43ccy1u9tT62EwhkjQ0SItbUcxmUwjw7U6baHu9nG/WMOjQF1X7dFCiDHqQNL3ZFz94fI85jIkQPpCgPz+UUCA6BFRc6iuUCqKjGlgIWrgWiGN1y/NwDI03AoIkPVGG6Ue1SyK/KAuRVRuARkXJvuQAGE/m5qJ+IAASeLtywtIx20hrB8WK2LDxEwWEiCkJakYIbFkel3ETR8TMQNL2SRemJ7CVDINUiTNTg875TKOm03U+z10XUdU2ZLZQZulYA6TAEnHE0gl4kikEnANHaV2F9uVGu4eHOOo3pI256ePaQamU0lcnSlgLpNCOmKj3+3hsFRWBIhDVQ4JeqoV1XtFdB9JA7InLeQnkYonxCbtsNnBl/slyVgpOX20XCqHAtJykNVxkgAJV0C1o6p8JVvzxQ5sKR3HK7MFLGVTSEUiaHR6uHNYxF6d1+VKcYNYRXItkzXaRNTkGh1HMpMUy6tus4Uosz1yCWhsh1YbGyQW945w0OzBMaKKoPQhFlizowQILbBI8NNms1rHUaAA4Wc993GKAAmJXyFAZNSwpz3kZb6lRHl1uZBBxrbR7QHVRhsHlQqKrRZqHtvcFWsrscpkIUjwJ7NMJtIpZBJxJKMW2i7VTS08KjfwsFiVogpadY6YZo1c7pgA+Vnc34w/5HPZAmMC5LnstufjotWGFARGsVKDoVt+H3qtAn9vG631Byje+gL9w33EXEeC75gR4ofkx9cgQNgilDIz6+PGjRv41a9+hbffehsLiwvIpDOjJVLnN963K2p6PjrkOb/K75IAOesB/5w31nd8+RdZWXzHb/uTe/kxAfKT69LxBzqnBUYtsPh3kiAkPf7t3/4Nv/3tb/HJJ5/g6OhIZXUFQZMCXIahwiMhsGdfPrz1VJWZYuRBFUgkhm4iC3tpGVOvvYb44gq0RBa+xYjMQAESgm4/2wyQkFwY1lGyCIUe66yWthk8beiYjEQwFY9hjtXHqRRy6TTiNhNDXGi+K1Ye3J9JfoTEhcK4lQ8/g2EZourpOhzPR6fbR73VRqnewH6zg82Wg+OugyaDT+mpHQbNDqKjh73OKnHaVxH4JThoazqSMJBhZodlYioexXw2gUI6jkwqgajN+FpPLDloA8PgUlGpBC8pgAfBfFrM0H9fgndN9PouGgxlr7exX2/hsNVBsdNDtU//fAdtzx1kiChgbuS/C8O0QwuYgMwJzseEohiMHfN6mLQNXMomcXUqhxvz0wK4VjoOHh5X8cHDXQl5r/qahJ8P7a3CmvqA+gik0wMLrOD6Qg01gUMxA9McxHUfkxa92EmALCFDC6xSXYCoT6Ry9/wQdBUaT5DaR9xjBkAS767Mi6IhHbOkiImVxF0C9SGhFXitn7dIjupC5DqZf6EZUp1O1VGj20W12US52UKx2UFRgu5dNPrBuJOcFxUAHCojRt/nrPXSeVdxUYXU0y/rkgWg65hKxXFtJoe5TBwZU0eU4FpgZ8RrIYAa13WkLWbNRMTqrNzro9Lro95jJTjzJ4b5GFTRlB1gl1XV+0UhliSEV8Kqw9SR0VBgRXEJ8O/7AgSuplNCJrw8k0UyYuGg3sPDYh23dhge30BT89Dh/OJ8JbAsERjq78P7uae5WXq6dhwSIcPeCX+Tc5sESNYysJCM4YXJDN5emkYuEcVxr4v7xRI+3NiRHI26o6Hrcd4O0zPkqoWQVK8oLan5MDWCykDejmA5w2yfDJYnc0hELSFxSbAxoLzvkjBRaxctlGktROKcP682WqjVG6jX6mL/c2NhGrFYVEB2ZjIQOD4kAUJCRggQBeK6GkPKNeQNUzITCDpTMTGVTSIeNeD5felTEoZcJwmc8+olgJzZEbRN4tzveai0ujio1kX9tN9sodJjFpFSrhCgJ9FmQ0PWNDEdi2I2lcLcZB75ZBxxmxoIyNx0uHYH6zbXVraZ6LSESDLF9qrUauGgXsdmpYpDVsw7nijfeH/PTxj3aYGXwi9X5jGbpQWWKyqRDx/tYUsyQEwhMWReKxGFUoDELFwlAbI6A1MIkEPcO65go9lGpUuCj5+XAepKARI+FGlGwosri8SKIw4gRwusiRTeubKIdDwqJAQJkLuHJembrqxYQwJE8/swNQdR0xOycjaRxFyKypw80jFbQuWp7OGeRIKVJJE6y3BsqGwQncSOZqDreKi1e6LIYVsdNls4bnfQ7LN9A3WbD2QjtvQFibelfBbZmA1NZxaIi65DS0lPxh77RNd8IYbiFu3PmD1hod5xRL1DZcZ2vYlSt4cWx4sK5pCvsHZkqEYM/haEuIdPpJKSZEEMHiZsE4uphCg+V6cmJEOl7fSFaG0xj4WbJgmn4HOLcaOvodVzUWp3UGs20azXhCS4ND+NeDyKaqcrSprbu0c4aHThMINN4uQ1sTVkCPq1Qgrvrs6oDJDtIu4eVrBeqaPU68Mz2LYXECDC+4bE70D8GOgwQus6T9bYvGliKhrFQiqBmXRK7OcSNqk+RXQ2PU/+5EPmvChBgjB7GXsGOl0HtUZbbK92q02Z31yvmXcTlOsOtHiDsRpkfA2v7un3kfEzxy0wboHvtgXGBMh3274/61cPGXmpdNNpY+DC9vrQykX0Nh6huX4f1btfwT0+koAvbsQ80HwjAoSS1EgEiUQCN1+5ib/927/FG2+8gcnJSalQGNGIn98nT3Om/1n35g//4ccEyA/fB4MbkJHq7B/PVT1/VzImQJ6/Phtf8ddvgVEChL/Nf29tbeE3v/nN4GtnZ2egABmECj8VASKvOPC653lDbLBMG51YCpGFJUy++ioSy6sw0hOATWOV0Fs8gAJ+1gRImJ+iQFSSHw4BcvHS9sQvndYWBNIKsbhUsE5n/3/23vs7ruS6Gt03dG5kECDBnIackTg5SJa1vCxbtpYlfbJs/4f+7clPsizLsr8l+3ktW2E4nCxN4DBnIqNzuOGtc07VDd0NokEAJEL1qEUSuKFqV7h19659zigmygWM5FwUMg7HiyfhoDfsjFxNdhcTqVf3Zff6cq2JpUoNC5UalhodLHshGoHk5tDkQVJkTy7PiKYgAYR3tzNFB2QDCzlOrh5iIuNidqSImTFKWl7CWFmcHLQjn0QOJjZUcvWYpiViS8IKtbyASfVVKhflOiHxo0oEYxfNMARFWqcE6hQBn0gTEWISu5N1Pg5FzaVHSxwDX/daIh0lV4OPTNDFaAaYLWY5LMsLh6dRyuWx2upyyI3PyZFRbaJJDie+a3ppG9FBCQGEj1Ektm4fXmdT21gecnaI8YyN0+MjeO3oYYzk8ni4SjtcK/hycQVLzTY7K0Kb3Ajqq2Pic16FEPnAx9GRAl49MsO74ccKWeTdeMe31HV9GigOhSTCFJG/1F/IwUOiGIXbIQfPEjt5mqi0OxK/PaQcBsoFkwgFpodzwnimmmEjYn6j3z957mOymh1PNmZHS3jpCDmnShjLkABiRyF86Cq0A51cIVmLxBAik0M0AVDGANqRr/sVHUt/p/Gx5AH31+r46uEilip13pFOBK0IPjr3ixZB1O5vIl9DYDKfw2kiNyfKODNZZDr6znIdt5dquL28hqVWGx0H8GzJ/cECiDpXKHXl6hoY6kXjovEbDsdBAojuK0Q7Uog1clhMZhycGivh1aPTGCvmsNhp4c5aBZ8/XMCjahPt0IVHYegiolwFWot2wkvSBhJAmM606Lo2JrIZFnXPzExiZrTErjRqP3Jf8IZ69R+NURKkaCc85b94tLKKZXKK1OssgLwwR4RvkQnRR7UG5xJZoVwilEydgjSF5OKh5xJnaZBQQY6DqVwGR8oFHJ+mkIAFlPMucq7kcODnGIfqk/lThz1rdDysUGi/tQY75pabTdQCn+cmCuOTzPtC7gxyH3FOo0Ke81xQjo7ZsSKXW0L9iIRA9+N70DVCcJ6DWtvHcr2FB6sVPK5QyCwKB9XlcFY0F7CDLqSk4iGOlot4Ze4Qu/soBwiJxl88XGSHVoelchFAVD55lMgpkLNwaqKEi8em2UFw/fEK7qzVOHxYreMzcUDuJ8nJonfZx+0iQi5NLDY7FsctDyfGivj6iVnOXfK4WuecD7dXKlhqdtDlUIUOh8xiWj2kGncB20PepjbJYLZYwonJCc7/RO4c3SdkHBK6OucEhfUDz1NNcmU1OlhYrTFBTjitddosUtMd2KfCYylkF8hYJsthFk9MjGFmtIjRossh8EQgssB7AHguUSKcRSJMgErbY8fWLXIB1pr8TCLnBzkQeOMBh+daXwCR50DshCNBjp87oY+ibfGzc26khHOz05gZLSOfpXw6tGmBri9Yi2+E+kegxLEW7q9WsVKtodmoopTL4OSRQyiVimh5PhZoPCysYrlB3iTJlUVPrpJrYSpn4+R4AZeOTrLAd22+gtvLVdyv1lGlkF4sgKxPziQFkOTMHM0rJCBBhWl0HExmcxKCc3KMx9tI3kXGtaNcWiKziUIn9aT1QIhqm8Z9G4urNXFO1VuoUihNKw65mAyBZQSQzb8jmDMMAs8aASOAPGvED9D9IvMfLVIcWvD7KPgdBIsLqF//CvXr19C4eR3ByiJyoVASHAJL5/8Y1gGidmXkCwVMTk7i9ddfx9/9+O/wyquvYHR0FLkcLQE3eP8xAsiu75lGANk9TWQcINvTFkYA2R4czVX2HgKPHj3Cxx9/zA4QcoLcunVroPuDeYonOkCk7nqnM/2dBJCum0UzV0Zm7hgmL73MAkh2ahZWocwhnCS56kEXQGL3TLQrVAkgtBYjwpBi4OcsIrks5EOg5NgYoSS8WUoMmuXQVsVMhhPm0i5VIrJ4h25I+UC66FJiX8/j3BtVclXQ1/PRoJ2lHR8tnxKRWkxkKw4n6sz93IcEPyGBhsNkcXx+CsNiIUNx9oMQeYph79goOJRLwkIp6zIhP5KjclLYDpuTCVO9NMlIBCMTOp7Pu+9Xm7QLnMJ+hGjRz/2AST0SPYiQTCai1lk/4vAs+ifxn/HoFAGEQgsxzxIJCkLQOugiZwcYcYHxvMt5VyjUCOFEZZqvt1HtBCq5stCWen++DiMkg0FW30yGpQQQKQnTOxattwO4tuRFmMrncHRkBDnbRZVEKtph3pAdzBYl4yZinMobJRdXyaHVTn1y35woFzCVzzL2JAJYFPaKdr+nlIj1yXF2b7FYFjB5Ru1BpDO5bagNmr7P7cA75Dn3it4ZLk6jKKBbdIvhiHiNylZ36tLdqBhEoo8SuU75S/JZJhcpgbbaA8+3IzKUxCOehVjQC9GxiDAV4o0FCLVzi/p5K7RQDW2stD0Oq0MJfWleZEo2EkD0jKbnRBHmiFotkzuqVMBkIYPRrM3h55ZrbSbq1zoeGuTgsokAF4JXcrzIWNY7nNOx7ntfmpLix2ZwH/zsoquzSKTyzEzkXE5YTY6uqu+x44GISCLKu5TIm/oZ7xaPVQ9dQukbNJ8pJ4hK9E1vhiOui8lCHhPFIsYLBRRzOdltT9Sw76Pt0y74DmrdDic+rnbaEqqIwmR1yT3gYLpU5sTXrTBEpdvFUoOOoZYhL4UaAxpXcv/QmFHEbNm1MZ5zMZbPYjSfRTmX5XBXRMzSNEG5JxrkOqP50qM5U75N9SePByXISvhBcRvQVzwc8s3ZNvKOg5FcFlOUWyeXRYly7bgOz4c09kjk4a8foE5Ol3aHQ7FVuh2eryk8EzsNNM6UBFwlQh+nnCPkLsm6aAOodGi+ajGRzSGsOOSkcjTBEneh3cVU3sXsWJkdUAu1JlZaXVT8AKR/sHOGx7iEZNPiA3EEKguIzICWzUJ9GR1M5B0WeTKuw2VYpbmMnBgeCYVE6GsBhIQen/NJBbZ4QlksIleWm+FE9xP5PONFzw1qD0qwTW1Ccw/lzml0SSz3UG13Wailb9MjdyCFWaSE5iIaRvlHORSWhbxyf41RXpdsBuV8lpNsF7M5zjXj2ipXErlPyIXRabEDbrXb5bG62vVR5+cmifAq+YUslFIZevodIDoDk9rswA4aCRfFQgGFlKTxkM9jPJ/nnDNcJnLmkgOKXI8+Pcs7qHU6qHLf8FChRO6eBwRdZF2L3TOUu4ocWTSH0yaHRpfwzrCgRcORBKeRDDBZcDBbyvKwXah3sdyUfkd9UAZs2vmTonJUf++dQXQISJrEWEhloZ7CEFI4MQfjuSyHuyQRkMd7NsvuKm7ikNwuXXRorNFapeOh0vb5OUhiCG2QoOcQP4P03Bg5G2O/WfI5HJVn7y3TTYkNAvsWASOA7Numff4Vk1cwETRIACGLf9Frw3/8CKtffM4OkO69O0BlhXcgUHxWWWDHOxKHSYKuE6CPUHK6uTm8+eab+NGPfoSvU+LTQoHDakSf9dblRgB5/h1mgxIYAWT3NJERQLanLYwAsj04mqvsPQSWlpZw9epVzgHyq1/9iv/e6xSJXnY3EECELpRQL0y+Wxa6ThbNbAnukaMYf+lrKJ06i/zMHKzSKAsgsiPVCCB90fctRfIrewGFhOB42GEAy/PhBkKWMKFGwkcmg0ImgxwJIC4JIERwkKPChx/EAgiF0qh7JHgE6DDRTTucFaEeEdmKilbtvZ4AQu4PIonpTw7JoYg4J4AknA4CWPz1OV45iR8U8qdIcfxdB1mXQl3JrlbeXU0CiNrhTcRfpU0hiGjLLhH/NnxN/qtQQz2MfuT1iBwZUaz63oWl3gksQoje1cwxxJmc9eFYHjK2z84MIieJTO96JNAADc9CJ6DE5yopcEQLau+Hut8TBRC1r92incMB7zKmOPMkWpTdLO/P7VI7eT63V5d5KCofhaIhB0gcap531VMsfU44C0w4NoqOxE8XVwzFe1dCSDzaYtuKsETRbzhxN++qJvFJRBCKzU6iALlu5P6Cm1C8caaHVAry5yyAEFNL44NEBwrBQqGIhFLXdZV5ihwONFakL0sdSXjUsfYpUBFVVfapW2jDZtKTiDkK56a9Hv2vNfITzuGhBDfKiUMJxHO0GQ0+vECIdNrpz+ORep/KHSJ5DoiAVv1UJZWPd+EnvUfJZ0+07W3LDyRuYQqzRnkwfF8I05wLx7E41BN/fXD/TAphiS4Vh7/Sw0IJISzpUMibQEJFUXLqUibL4d+IiKY5jcYdhYeiMFGNLjmO2kxCU3gnaScR5l3LRl7lrqKfk3uHHAHkYiKkRQDROAosTOmHAdfLpdDQJDC7lFA7E32ZcLepfgHq3a4SQVSYJNr1z4nLqRzamSVhk/g5KHdVXzXCgpDnxKxloZzNct8sqfmQBRAWW0T8oFBMROTXyMXge+wsYbJXiYxRriMlsrALxKJd/RQSivLVQPqpJ2Kl8mfGAgiHzvKRD1ssvhZzRIDb3K8ppFCbhJKQHEhSC3ZFUB9Ubjn9pzAMkieHrldABwUnZMGCBBXq2yJgyzzGbhzLQZbcijSf0DMKNA+SqBPws80NQk5uT04NSnpfymRY5KdnhmXLiCPRQQsgNIYoB1HLp3mK5ijVN3ieFPGDErXTh9qHxjbhRc/TjB8gR/mnMkTEZ1HKSt8jAY76X0iCA4lfrRbqJDiQGBKGnA+IwnyywJJwH+pcQHrwDQ6BFa2qVM5V5e+inDdhwK6vvGWj4GZ4LFCZitksP9cD7hskgLRFBCFhjPoMtwFtlgg4xBx1XQoD6Dgu/NDmTQ4euXkCl9uV5z4rRN4JkHfoOUfrBQt130LTI3eJ5DdibWsdAYTXbokQWOlZSM2IWvjkzQABLB5vskmiYLvctgXCnESQTEIA8bpcT2pbEj7qHR8dajpbNs7QuBPU1MozIYDImjL9HDYCyJYfB+YCBoFtR8AIINsOqblg/HiV5QntMgttUuC7KHXa6D68j6U/fMLuj/DxQ9j1isSS5mPldZxeqmLDa3JHXb+VXgsgExMTOHPmDN566y38zd/8DSdAz2VznBtkw48RQDaE6HkfsBsFkKjbmJBQz7t77Mn7GwFkTzabKfQ2ILC2tsZhsC5fvoyf//znnBTd8+jFN0i99KZedPtCVUlBNP1LO4ZlTrbgkQCSKcKZPYLRiy+hfPosCkeOwy6PoZ0IISSug9QW9UTt9vrCINoDnQqWROsrQUkRllGsasGSqVW9FlPhonhNpr68w9gCkyIcB53jZUvoFh2+hWl2Ds9DxFzAhIaE7NEhTBI7V5WPQfiKJzgE2DghLhDJVSIkk9RFdq0T6SvVoRuJzydj2dGXyXlVTibcVdgYLYRQ8lnOrUDXs0WY0AKF3J3IS0UqqpwzepeqpuMj50VqP650K86dEcViV8IC7cFldwWpDbQZyOMNQQ7tSKW6cggSCkUiMfHlp9JSgob+DCmAqDwvTLar5NCEC+HEwgyTypKHgHkoFX5GCyBM/qpbCuEqO9oLtNuWCUAlULAAQpKKuu7AQFixAKLbVsLwiDhFmEjoGbWlSpOwKlxMOuzaViYmTd5v5RpxO7DTx6Z0yuLk4H6purxEuJHEyPzeowQQdsArdwhR50RG0hEc8k31cmoPGkuS90OuI5FtpFF4TLOLXkKfieNIxqiEgKPfezw2Pf7SGEg6e6RraYlD+4wEnfinPSqWqvj2CCB61pKxLE4mcmxR+VkQov7L84oQ5WpkJRounkM0NPFMLvjwuymRospFRoRthtqLv2ok0z3YbSQhiCQPhCa4JWwen68IdSoKtQ87MdQYZwFQSV8ReqqdZB5Wc7Et8yl9KaQg5X6WEU4h4aSdeDxSaC4VIi1yfXF9SNRRIb5Y+NL3jcUq2vDPgjbfh/oCa7xcB3ZVMKbSt/h9S+WYkYB5Upb4uaAEKhbKxG1CojJvPmBHioiZLMroHETKAULzCKU2z6INl11o5L+gfD8WE+YkjNN/5EBit5x6UpFQIaJPou+zcEfXoxyjbWQsn9uPKkXXIWchtZ88VmgcKHca4cohDEWApHHDGUJIoCAhnccLOQWlTTiPVWLWZQFKtQm3jxrHgpGUTwU8jNYkcan1hg15PlF5pf+pe6kzpY+GLMR12e1Bc6JuA9Wuup+lHp3p9Yw4n9IjNh6p8d+EdxFXJee+ofrbFOLSYSmPQKS+If0xYJcLlYnam6UoFtR16noJi0lXC1QoM94Jy+2p3aX0nFPRP2ieC7OyKYIeQPTs1qEcE8/45Oy8vgAiR8mmAiWksE0u4E0y9GV3lOXAdUiocWQdo+djWqvwOkCegTzu1PyXDHUVI5qcF/VqRDCR+Xn9Nc12PG3MNQwCBoHNI2AEkM1jZs4YEgE19YvV3qbdDh0U20107t3B/McfonnzBtyVRTitutLU9YuTCCAJHT0VW3rQawo9CA8dOoSvfe1rePvtt/EXf/EXOHv2LFzaSUErvI0+e53n2Kh+++D3RgDZB41oqpBCwAggpkMcVATq9TrmHz/Glfffx09/+lN8+umnaLVaLIL0OsyeFAJLrwfoEa4FECIePNtF083Dnj6M0gsvoHz6HMrHT8MemzQCyDoCiH5N16svIbITkfojZ0b6hV7IgcRXraeSNIwQsnHIJi1YyB3khGgZxif2kgbC4vB99E71BBEvRUuQoSonbBQXnXlP5UxQd4vKrQhRJq0UlyHRN4RcZomB/q2IE93PNEGpcdI0iBZIkq4EPc6jfqrKIuFdHBVeijYBUXJyHYgoStUOIo9CjmGv17Mi36RxUvV/ggMkcmXzhiPd0krciloieVnVB4hQVLvAheSLZy7Oq8C7h0mQIYKaCHUiu4j6d5iAFyJdI56e9XTTJdf28rNE+ZTQk8obESV3l+ttbRk/6M3i6WZnvQ9f0CD3lISiog+JR+QUiAQQIhUT/U//XHaJS207dpwThEUTJVBEhGrU7DG5KPBFPVJ1E9nprvuNisQW+Yg0gFqDjPuvJn/1aO2lUzVOyVng6bBLjeI+J5XMCZpe1q3e3+5yXDQbRBuUYkJSxq6M72imiXIkqDBS6t/a+RLVTs9DURXj0EPJ3d5pQVSHH1LdWp3L5VBirjgs4hk3PQP2Yx4LIKyKCLnLziJNvSeDrikBLrpvnNNB979YOJPraEelno3FeaGdICrMViToCo40R/D4F748Eqa5RAkBhEQ4hzxNIclvkmhavGQiC4p7SUQWmTskh4oWQDROnMWCRXofFHxLrsczOYdgYoz0s4Cuy8KGKMsssCohkQUQJeTE4ytuDd3C0dZMbivt7JGW0v1Jy7VxH4xHUjzX9c69ytOmxfXEs0z6iIiUyZlOP0MlqFRy70DyyasiSaW2QMhVemc8ib8hn0jwUj2S7qCzfOlS0NGEvbiDlJOERBDeeKCcSCS+ks9KiR/Ko6ulPckoEpIERWdIknT1pOHnL2+E3ZIAIqJftKFWbchIzk5y/eT4SPaZ5JF6TlHHR2uOdLvoo4wAksbO/MsgsJsQMALIbmqNfVYWeVFVi3s7gNNtIV+vonXnFh598D7at2+iUFuD22nyzgF5IEdLl00JIPT8mpubwxtvvIl33nkH3/rWt3DixAm1M2eI16IhDtlnzbPnqmMEkD3XZKbAGyBgBBDTRQ4qAq1mEysrK/jwww/x05/9jPOBVCoVtNvtzQsgTE4nBBDa9Wk7aNpZYHIaudNnUT5zHuNnLyAzeQitPgdIbyvslwVB8sU8pi0GO0BiIlDIQZ3wWoUcisKrxKHGNGrrEYNJGkbR6IoQi506MdIJuYBPjJigFOmjRRB976hWiuSKaaV+CYXYTiFy0ptiOOqQ2jmf5pikDFEQFxW+RJ9NZByFPCHCj0hSIus0abfethu+PxOVenezROsXL4ckn9c5OuIa0HZwIoaI0JMd4EyJW+JfSe9EjXeeaso0JsIF15hw1zt+E66WhPYha/i45TQp1usAoSN4Dzft3CXC3hJRh7IdkAOEYvkzuRYJO8nxJrvxBXdNXGuiW47TRGx6VK72rbBOAAAgAElEQVRHwj/tjLozAog4MDS5JsQwORjobiSkxURzTNon+xD1sRYJIOS4ivqXvp7CSRPnasBpkUiIe5UnRY0p+UksWeo21iJfNJZTMMoNNIUf7ejvg3rw2ZttkWjWGiCAJFtdzy9poSC+23oCiDhA5KNLLMS+Rk7GMjlwhHxX6ZF7hA+h2TW5Gtc98mTpHezaO5Nw1iR7u85v0VsP0V+kj/RGRdDEf7LXyvwjicmFFI/n/Ki2ykWnZRb9zq0REaJYfSPBOsaK+iHv+FeuAhHq5Pkr4ajS5Lkm6eVPuTLNmTQXSFA3cq5QaYkkp4BkOi17LATRuVRPLcDq+UKeYyKA0G9tvh5dlyUUEY35X0rsUTklyP1CHw5JpRpCRFzdnnF9kzhpF4DuYTrMmDSztIQWOLVQFLdpnAMoPl5LpHoeEMEn6RmKHY9aFugVnwV/LkF0s+STNxZA1h2H0TjT9dZ4iagTz/f6eZEUpsjxo2YUblPJKSJh3qgvkgDOHrhEwEYqH11ZsmiQM4NzRVEWFg7vKM814YWeIIDoMdzjGo1gYGcQOP9HsifIc0w7SGVmo50P5CaLx5OIIPp5nYxIIrfVP0k+lZLrrfg5bBwgm30CmOMNAjuPgBFAdh7jA32HSAAhW2SniVx1Fc1bN/Dw/Svo3L2FYrOOrNeW5GKJxWi8yytW3JOPmeRCkWNs2jZOnjyJP/3Tb+Htt9/hROhHjhyRkAzD7AtLv1kd6DbbrZU3AshubRlTrqdFwAggT4ucOW+vI9DpdFCr1fDJxx/jZ//8z/jggw+wtLSIRoM2RKQfyBs6QBQZw+SBImMoRnbLdhGMTcA9fhLlMy9g6uLXkZ0+jKblcgztJHmuX2r3Oq7p8idfyGMyTAsgEcGeCIEVUzlELMWkhd6eIsRGOhBEtHZTtxhEJUdkvErOrWiH1L79qNXT/E1cpZ5+EROlUmpN62pCkUmNngbVO5FjOleYIyHoNaGsKbckGjFhrSNaaPGDBRCdfFiR1OstKTlMl9odK0SyTvQr4bbEoaFS/GoClckhodsYWyWAiKAQgxWTutE+ZaGtE3YNLfQo2YHHgCbWk1BJOaTVNQkY4dtTOU3iU+moDEKI8V50FQJLQhmJs6WP5lW4S69JEk36yNhRo0soBYj33W/XqB3Uczd7bU0fx9iRk0N2pAs5zARwJIQR8ZoOLpWsLyHWVgJILLCliW3dvHGkFSGGtXMh3jmuvCmqv+u20C6I6M++VpL7RSF9ImdJusfIv7aGYYpCVMSsvneEqHbAJASJ/nG+3rSRENvUSULwSjA5LQhoIUGLPvxzNf8kaxjToELq6nlIkJAbxKJCLEno0sU9vn+uUrORll+0lMVXFR9P3MaiIQrhG4fYi+/C7ZIYtwmZo08oUQHRlNMojSzdt2vL/ZkcZseJiBsax/hdXs6N+nNKAKErdCQJNwsgFC5PiPJ+4UZ6lVxfh3zTkSJ05Ajq5ZQph4QQGW9CqsekNjtsOGSZEN46J4eQ3DqrUPru8awU9w3dH/WsLI6R2FHDOaq0S1GJyHxrdrUkZ9RE66u1i8ylcfAsLSppsb3XQydlkDI/SQBZbxbT5dLPY/3k0zjrEGEae93mnJ9HtadnkYORriAyvoggIoBw+D0tgETjVXqwDqzGzwbuA1k1bylhv0cAWa8OcQjTeAaSgSdCJmWBFTEzKezo/qRCiikBT7e3TGWChmxYiOfoeFQPegb1PvlNCKzNPkHN8QaBZ4GA9dpPfqeebr3Lh8G3759gn0UxzT32KgLxrjofbquB3Noymjev4+GH76N97zaK7QZcn6KF6l1peneDfgzpN+rYPqyX2BoTEj8o0fm5c2fxne/8BecAuXjxIofEMgLIXu05/eU2Asj+aUtTE7VQD0Pe9U65EP7nf/4H//iP/4gPP/gA3W6X4y8P85mZmcGlS5fw7W9/Gz/4wQ/w0ksvIUtJC4fJfTTMDcwxBoEdQIBCXbVbLfzhj3/kHCBXrryHBw8esijyNAKIJlr0bmvaFdoiInZkFM7hY+wAmf7aq8jOzqFhZ+FRzgq9+o0IvfTLaz8ltQNA7PgltfSQvFEvSdm//pcjFOHOsEgs/kH7HpNX4yslw8qo26pLpPYlrysSqHMGv5XEZ6XP13ShClk1cONLTOTGW2v0ijKuRfq+SRIzvUM4dkQkCOJe40pP+zJ+0U5joSzTlFicoyApbvAKmAk9TTErpS+xlz0uty6zvvkAUiYhROgxo2i0KEeCavWoBSPyTbdvYsc014JuywnqdS+JKEJV6vWeaTFlqrpPSiYZ1IP7qeTtGEjDvQdvdKd4V70iMhNEfhS+LSKQE6JPou9oiYdKRCGzFLSp8bNROZKjVY+OpDyjz0/Wen0EYmli/U1l+uynx3HQnKDvp+frWP5REsN6880GAGmyt38G0E4xRYL2CKm9tdNtlRiZPf03lur6R6Lu8YOkQalAUmSJCWqhm6P8L0ywx/NTso3i8sWArEfixgJkQuROVJiIcJYxE3kliGRO9qXep4sev9oBosl0PVNIHVXC88SWxV6c41kiPb9pl4fFDgSxAuoZubdcstk/Hl3pMF2DBCq5QvopkMS5XzBJhglL1iGex3R/iOuRbjsRswhkEd5UeK0eeTHCdeOJYN0jkjhFAqp6WGu8dWiv5NNEl5dKyrmhFEpSYu1soT5JAojOdiS9VzubtGAoawtxQkpvV08aFRlEj4LBlVh/rpE5U3yTvbJaUuzVz7lkqLTkvaLx19PP+9c58RwZ95qnnwu30KzmVIOAQWCj5//rmxBAeDKMxrIZ1KZ3bYyAhA5g0yvcZg2Z5XkWQB599AHaD+6i2G3BDSh9mIqWqEJmxcuNWADRy8TkopV+5roucrkcJz3/3ve+hzfffBOnTp0CJUU3AsjGbbRXjjACyF5pKVPOYREwDpBhkTLH7TcEaD4noe+LL7/Av/3bv+G9y5dx48ZNrK6ubkEAURslVKLaNr2Yl8qwKA/I6fM4dOl1ZI4cRzOT4xwhgwSQnkjQ+wT2wbRbXLlB63m9c1bFF1MskJAu6eP7aM8nCCCyjtO0y+D3iJjg7IV/sGSSJEQjMiNxar9kIrVIE4MxbddfqiSBGf82rnea+BhcyrhAEs4mSev3+B60EyWi3dLr4Kg0EWOl6e10S/TXW5chPl4TbTERFgsrcU3TFG9E/KQI1zi3gU6UnJaLVAcaOKJ6e1C6ZXR/W78+2zVMt+e9NqY3VT9Tu/Mj9FMdRMsl6dwQMYEW51zQ52/UvxI9jf8a994k7R23x8a1Tt9xY1f9xlfcTItF90sIRLoHcy2GByR12955JtnfueXUD3qv31u7+PZxqdLEd0x08/zXd910f0+P0ni+1TOGnqmiGYsjHQg7npxVYhkgvj//ref+SSeVLklqRks5yCTfQ7IvDsJRH5Ga5VSIIcmZRB+hzXtnz97r6SOSbZ5sSF1+HUo7DjHVO9+pWU5Pp9qj04dbunfG6PWOAzmOfpqcwTbu/eqIyOHXj0G8i4AEkPX6VXz/zYyn9Y6NnIKJ+0l3iUPGJRGQeovzJ/6k5zMt3EsoOfXRnTXlFtNORe3TSIZF3GiAD0Y8espyLpHB4zk5Mp8kgCTHbdSr+orV+4ONe8J2tJu5hkHAILB5BKzXf/LboUcoP2x7Yu1t/pbmjIOFgDwMKS6nXVuDNf8QzRvXsPCHj9B9dB9Fv6MEEB3/WNsFk8snWeGmF3YxiuT+KBQKnACddkC/8cYbOHr0KEZGRoYLf5VcgR2sxtlTtTUCyJ5qLlPYIRAwAsgQIJlD9iUCej6/fuMG/uu//guXL1/GZ3/8IxYWFvrqu14IrIh0UO+dElJIwlnoWOVeoYhwYhrFk+cw/fIbyB49iXauCN/NqF2WOrSF7LiMg2bGL/L7sgGGrNT6ZF/6Ar3HbXTeRpTGkMUbeNigl5r4foNWkkn6aqM7r/fKNHyN0mWRBWj6qhG12VOYNFWYJJ3k70O/zvUcO6js/S2Y/MlAglMVKH1m8trDl+/JbbhRGz3/3yeJtVjwW6+F1mvvrdajt7/s1H22Ws7hzn+6njTctQcd1U/ED3etjfruMNfd6Bp6tPe8KXMBe0fz09Ky681o683t682ivbJBryA3aAaMkU7O1/13SPhUEj6N5Fw4qLTys42eUf2t/eQ5fvjZrf/u/Vfu/8kwfWK4Hrr5owb1s94+qJ9BvSJJvxCu779ejTaH5DC1GbYvD3Mtc4xBwCCw9xEwAsjeb8NdXgOKnxjAJdNsZRX+g7uo37iKlc//AG/+IUpBB24YJBJAri+A6IVd74OMwr2UyyVcuvQy/vZv/5YFEAp/VSwWh38fHP7ddZfjvX+LZwSQ/du2B7VmRgA5qC1v6k19n+b0O3fu4Le//S3evXwZ71+5ggcPHvSBM4wAQq/MOiwDCSC0aZWSDXu5PLyRCRROnMX0K28hf/w0usUR+BkVb5o39iiSRf0p/zICyGZ76bC0xU4vtzYmtrZKh2x8hydhFxOgT1uOpz2vt1Tr0Vq9BJXcbyPpZxhidzN9amsob+ZOO3NstDNdXX59fIYdOZst59NS35u9z7M5frv710alftr7bdRvh73uRtfZaDzq+j1tLxh2lumtz8bl7pVEnkSI6zf/ZGul75B0sKSP7hVM0iXdqJz9/WNzAsjG+CVl0uTdBp+5+fJu1MO35/f9/bC3Xro+T9sTt6ec5ioGAYOAQSB6LhoHiOkMO4kAWf0dBMiEPkLK/3H7BmrXr6Jy9TMES49RCj1kwlDFkFR5QFIJOdUDU1lwFU0RFZlCXOVyWYyMjOLVV1/F3//933MC9LGxMeTz+f6qDbti3ElQzLWfCgEjgDwVbOakXYyAEUB2ceOYou04AtT/Hz54gPc/+ADvvvsu/vd//5cFkb6klsp53O9A1qEzEzHydYJciiRthehmc+gURpA/dhYzr76Nwsmz8MpjCLJ5TmrL0aZVrG0JAZFKe7vjGJgbGAQMAgYBg4BBwCBgEDAIGAQMAgYBg8DOI2AcIDuP8YG+Awkg5PDIhT785UVUb1xF7cZV1K9fRbgyj1LowwUJIBKygmNNriOA9IsfksyMwl+Nj0+w8PEP//APeOWVV1AqlTgRcN/HCCB7tj8aAWTPNp0p+DoIGAHEdI2DjsD8/DyHviIB5Nf/+Z+4fv36kAKIDmMhSTXZAaLApHUH2UEoeafnZtHOlpA7dhozr34DxVPnEIxOIsgX2HlKa4+kAGJCYB30HmnqbxAwCBgEDAIGAYOAQcAgYBAwCOxHBIwAsh9bdZfUiQWLMEQmDJD3PXiL81j56gsWQFp3rwOrSyiGHpxeAYQzuaWt+To5V9JASeKHbVsolcqYmZnh5Oc//vGPcenSJU6KTsnRo89GDvOdjsmwS9pkLxfDCCB7ufVM2QchYAQQ0y8OMgLU/1dWVlj0IAGEkqFfvXqVQ2Ml3R79IbDi0BayaYJQjB/yOn03/c63M2i5BeTmTuPQa99A6fQLwMQUgnwJnmVRcE74KsOYTTlA6GL8P7reRguHg9x6pu4GAYOAQcAgYBAwCBgEDAIGAYOAQWDvIGAEkL3TVnuupJz8PAyRDUQA6c4/wsLnf0Dt5lfwHt6BU11GPvQ4R4hPRIR2gPQIIMJt6DSCaRhIBBkfH8eJEyfw9ttv44c//CEuXrwISoxu27YRQPZcr1m/wEYA2UeNaarCCBgBxHSEg4yA7v/379/nJOg///nP8fnnn6Pb7bIIoj9PEkDYN2pJKCwtWMTiBblLXbTsPDKHT2Dy5bdROnMB7qHDCEtlFkA8UBgsi10gLIDQf9GGCCOCHOT+aepuEDAIGAQMAgYBg4BBwCBgEDAI7B8EjACyf9py19WESAiHBRAfBa+L1qMHePzpR6jdugZ76SHc+hqyficWQBCHwYp3XmrhQxiJZAozIkXoOz09jZdeegnf+MY38N3vfhfnzp2D4zgcHmvoDZzGAbLr+k9vgYwAsuubyBRwkwgYAWSTgJnD9xUC1P8bjQYWFhZw5coV/OxnP8Mnn3yCZrMJz/OiTQz6WZ/OAaLFiTgUliwQ4p+TkdSzHLStLOxDcyi9+CpKZy6idPQEnLFxdC17oAAieUCSzhLjBNlXHc9UxiBgEDAIGAQMAgYBg4BBwCBgEDhwCBgB5MA1+bOrsK0EkIzvId9toXn/Lh589AEat68js7aAbKuKjN+FpRwgtAtT5wFJCiBSYp2YVP5FdEQQhrxL9PDhwxz+6pvf/Ca+/e1v49SpUyx+GAHk2bX1s7iTEUCeBcrmHs8SASOAPEu0zb12GwLU/9vtNlZXV/Hhhx/in/7pn/DRRx+hUqmwC0S7OJ8sgOgVARlF49BYCEMWMXw46FguMHUEuXNfR+nsBYydOovM+BQ6JIBYNofBEpepCoGlgUoJKrsNPVMeg4BBwCBgEDAIGAQMAgYBg4BBwCBgEBgWASOADIuUOW7TCEQCiNdGpllD/e5t3P/wfTTv3EChvoJcu45MQAEoKEyFzWEo1hNAIh+Iik1BhAgJIPTnsWPH8K1vfYsdIO+88w6OHj1qBJBNt9buP8EIILu/jUwJN4eAEUA2h5c5ev8h0Ol02AVCwsdPfvITvP/++1heXmZhhJycrE2oZ/1gB4jGJBkGS7lAQnKVksvDhTU5i+yZl1A6exHjZ87DnZxGy3LQtSj8FW2qUAIIX06CaGk3iTGI7r9+Z2pkEDAIGAQMAgYBg4BBwCBgEDAIHCwEjABysNr7mdZWCyBup8nhrmp3buIBCSB3b6LYXEO+00QmJAEESgCxNyWAUKBucnmQ4+PP/uzPWAB55ZVX2BHC7g/NXwxTa8NwDIPScz3GCCDPFX5z8x1AwAggOwCqueSeQoBCXZHY8eknn+D//elP8d577+Hx48csipADhJ7lgwWQWKDQFU6KFvL8J1GEEp07sCZm4J66yALIxLkLcKcOoWmTAGKzACIfEUHigFfyN7M82FNdyhTWIGAQMAgYBAwCBgGDgEHAIGAQMAj0IWAEENMpdgwBEkDcMIDTbsCuLqN++waHwGrfu4Viq4p8twk39JUDxEEAOoMjbwNRKAtNPagcIAkHiO04nOyccn585zvfwVtvvYUXX3yRc4IYAWTHmvW5XdgIIM8NenPjHULACCA7BKy57J5BwPd9kAuEkp//6y9+wQLI7Tt3OAyWPO5FAKFP2gHCPxlQz0QYLD6HBBAL1tg0nJMvoHjmAibPvwh3egZNxxUBJCVx9MsdRgDZM93JFNQgYBAwCBgEDAIGAYOAQcAgYBAwCAxEwAggpmPsGAJ2qASQVg3W2iJqt6/j8ccfoH3/DoqdGnJeiwUQ2n4ZWEkBhDgPTWLEAgj9jXeDKiLEcV3kcjlcuHABf/VXf8V5QM6ePYuJiQkjgOxYqz6/CxsB5Plhb+68MwgYAWRncDVX3TsI0LxO+T6uXr2K//j3f8fly5fx1bVrHAZLCyC6NsMJIHHd6XwWQGjRMDIB+/hZFE9fwOSFl+AeOoyWm0HXdpSMkpQ50pKHEUD2Tn8yJTUIGAQMAgYBg4BBwCBgEDAIGAQMAoMQMAKI6Rc7hgAJIJnQh92sIVx5jPrt65j/+EN0Ht5FqVtH1m/DDij9aIgARELYCHXoKr2zM0wIIKKAiAACcHxwEkDI9fH9v/k+3nzrTZw4cQJjY2NGANmxVn1+FzYCyPPD3tx5ZxAwAsjO4GquuncQoHmdwmBdu3YN//nrX+P3776Lzz77DAsLC1EILO3o7BdABtdTGUdgsbsD8IMAQWkMmDuN4ukXMH3x68jMHEErk0XXiQUQnWvMBL3aO/3HlNQgYBAwCBgEDAIGAYOAQcAgYBAwCAyDgBFAhkHJHPNUCGgBxGpUECw+RP3WNSx+8hG6j+6h6LeQDdqwyAFCAkiYFkB0FG4rIYBwISIBJIR2gHzta1/Dj370I7z15ls4MncEIyMjRgB5qhbb3ScZAWR3t48p3eYRMALI5jEzZ+wvBHrn9d///vecEP3Ro0csgOg8IFTrzQkgFmxbEpx7QQC/OIpw9jiKp87j0EsvI3d4Ds1sHp5D7lNeXEQ5QARh4/vYXz3N1MYgYBAwCBgEDAIGAYOAQcAgYBA4yAgYAeQgt/4O191RDhDU1tB9fA/1G1ex9OnH8OYfoIQOsugCocelCEI7ygFCJhArlKjcvQKIdn9QnhASQAqFAl5++WX8+Mc/5hBYs7OzKJVKcc0GhQgfVG/Ddexwb9j65Y0AsnUMzRV2FwJGANld7WFK82wQ0EKGTnBOeUDu3LmD3/3udyABhMJg3b9/PxJAdKmGFUBYvqB1hNow4QeAXyjDm5pD6dQ5zF56Bfkjx9DM5dF1XQQhbcOQBOjaBRK7QeR35mMQMAgYBAwCBgGDgEHAIGAQMAgYBAwCexcBI4Ds3bbb9SUnASQbBggqK2g9uIX69atY/exTBAsPUbS6yFgeKD0p7dAUAcTiEFhENZB7ZH0BhBwjITLZLLs9Xn3lFfzd3/89Xn/9dUxNTbEoEn2MALLr+8mwBTQCyLBImeP2CgJGANkrLWXKuZ0I9Aog9O979+7hypUrLIL85je/wd27d1PuD7r/ZgQQEUFIBaH1BeDlS+iOz6J46hzmXn4N+bnjaOYL6PQIIHxeQgbh+xoBZDub31zLILCLEegVO4d9idjFVTJFMwgYBAwCBgGDgEHAIGAQYASMAGI6wrYgEOUs10SBBYgA4sNbXULt7nV2gNS//Azh0mMUSAABuT8CJjVIACGSQXZhgrKBbCiA5AsFTE5O4vXXXmMHyCuvvsr5PygviBFAtqVZd9VFjACyq5rDFGYbEDACyDaAaC6x5xBICiBa2Hj48CGHviIB5L//+79x+/btSADRxz+1AAILXq6I9ug0SifP4eirb6Bw9AQaORFAaOMF05wq5KYRQLa7SyVJZU0ok49XfyT8WPJf8ndDPm93S2zv9dLt0ysURqFs1U13r5CY7J/x36V2se+83we2X51hveNuv9Zze0eDuZpBwCBgEDAIGAQMArsfAeu1n/x2U28Ym30B3f0QmBJuFQFeGoc9r68W4KoQWN7yAiq3rqJ240s0b1wFlheQR1IAIRnERhgOEkDo4rKLM3oVYcdIiGKpyCGv3nj9dfzob/8Wly5dQrlcRjabjas0bO826/utdoMdP98IIDsOsbnBM0bACCDPGHBzu12BwCABZH5+Hn/4wx84BNavf/1r3Lhxgx0cOkyWLviwa1A5V9OXFrxsAe3yJIonzuLYq28gf+wkGoUSOpkMAjqQFhm8XpBNGLIkkP/fvcTtrmjOIQphq2OETGZiPAzUV6/x6Kc2J67XSe916yWXccMu6YYolDlkSwikW4XC1rKdW7d0NJyUnMiDcbcutHW5eoS4kHzptEmLnOqhKj7NK7bE2EvMEVuC8jmerEWqdBF0O+r5L54Ln2NRt/nWw/bF3hlnvRlo2OttczXM5QwCBgGDgEHAIGAQ2BQC1qv/z2/M+8SmIDvoB0t3iZZ6qvf07t+jF1gnDJANfHhLj7F27XPUbl5F8841hKtLyIdduKHPL8L6lZheNZLkA7lK9H1oh2b0YsUCSMBix9zcHOf++OEPf4ivf/3rKBaLyGQycSMN27vN2nXXd2wjgOz6JjIF3CQCRgDZJGDm8H2LwOLiIr744gu8+/vf4z/+7//FtWvXBoa82owAQmDp/dt+Jod2YQzFY6cx98obKJw4jUZ5FJ1cjgUQFjnCZBaQJNRmgTCYIB3mp+Lp5U9If6PtLgHswAM8Dwh9/kVoOQjtLCzbTTl/aIUo/1GI1Lg9n+wOMe21lYki6c154nWU9ZtC1tqBD8en9gwQWCF8y0JgU5s63LYsbKkG3D2t0+P8UAIovXmQC90NPViBh9DvwA8DeDRP2A5sx4VF/XWPiiBJ0aPXpcPvZOq9SQu/up67TQge9vUu7sNJWXvjXijdm15E9VNE/1tdMVWAja837JjcbTgPW25znEHgSQhEIyTB52wJMTVRbX4e2NJdzckGAYPAPkDACCD7oBGfbRX6BZBY/NDLNtm1KQKIh+7CI6x++QfUbn6J1v1bQGUF2dCDy7urtMlcCAgdAkvRESyAyDtJ4i4UMisIMDo6ihMnTrAA8v3vfx8vvfQS5/9wXTeGZNgn4/atXZ9tcxyguxkB5AA19gGpqhFADkhDm2puiMDy8jKuX7uGd999F//2q1/h6tWr/JwfVvB40g1oGeC5WXRyIyjOncSRV95A/uRpNMcm0MkV4Fu2kJksgMjGi/SSwCwQhllUDV5uaQFE1AsSP4hYziJA3gqRcyxkMw5oO0ytA7R9EjpEMAnDAKEVIqBgqXy6rBiHI+hNm2046NY5YDh8xRFBzg+H2xIYpbZ0SCSw0AoDVLoe2gG1nQs6yt61AojqK+xQka9LdYKPgh2g6Ir41ghCNIMQbT/k/irCQP9s8bS4P6vzxGtFLRLCtSzkXAeOyr/oBQHavg8voHFH/hepZ8+b37Mq6hPvM2i+ebI/Qwsgem7YYI7gTXg06wgSjJkNZB0HtiJxvTBEJwgZLzl665/diPXWa2WucNARiEbdNgkgUWjUgw6sqb9BwCCwaQSMALJpyA72CfHyLr1HRdwasW2aBBB6gcj6HjqPH2Dxjx+xAOI9vgfU1jg3iAgg8tEukN4cIHpDlsoIol6KQ4RBgPHxcZw+fRpvv/UWvve97+Hiiy9y/g8jgOzPPmoEkP3Zrge5VkYAOcitb+qeRGB1dRW3bt7E5ffewy9/+Ut2g3S7XRZB4pBIT4cZrSN8J4NOpoTC3Ekcfvl15E+dQXNiCt18kQUQcoHQDnX5r5eCMmR6vFLTK7b+ttArwHSkI9r5T4KGLfndaO0XeBjJ2JgtFXBotIip8TKTyjcfr2Gh0kSTCViSPYRk9xOhzGIB5ElU45AE59N1p31/ljhuiM/dgA+GJdAAACAASURBVM4l5wcLWgGmCjmcmRjDRLkAO+NgpdXCjYVlLDZa8PhtwGYViy5J4W758htdf8eRTvaTOAQevc3kSNCxAsyWczg1M45s1sVio43HtQYerNVQ7XSBKBTW3pofaH4jSSof+hjJuJgqFlCgXEghUO96WGw1UfM8dGCL0BO9qe2uekbzTaKfRCaeZN+JoglogfvJolXU61mw1X3cRxY+iq6NsXwOOcILQMMPsNzxUPcCDs28VQFEvwtL8XcX3js+HM0N9jUCMvoS0QO3WFsjgGwRQHO6QeAAI2AEkAPc+E9T9ZgYSC/zaBdYcqnGAkgYIBd4aD26j4WPr3AIrGDpIax6Bdkw4CTpck4cBotjQEdJ0OXlN14QyuOTY/EGASYnJnD+/Hm8/fbb+Ku//mu88MILnP/DcZy4asOuRs0682m6wzM9xwggzxRuc7NngIARQJ4ByOYWewKBSqWCe3fv4r333sO//OIX+Oyzz9DpdOD7/rYIIJ7tou0UUJg7gcOvvI7CqXNoTU6jWyyLAELCR5QEPbnlwhBR/QuqwQurpAASH0ECiKOEJbAz2Am6mMy7ODkxihNTYzg2M4Fm18fHN+dxZ6mCarfLu9DJ/UFfCqfE60BuH1kRPvljBJCnHfQph80TBYqQ3R9EEGdCH3PlIi7NzeLI+CjcnIv5eh0f376Pe2s1tEMHHq3t2cYTL7a3aSPw01Y1QTArQjwqm4WCBUw4IU5NlPHKycMoFrJ4UGng9nIFVxeWsNRocTispDt9CwV5pqfSaCLHzrgd4kgxh1OTY0zqkwCy1Gzjq9U1PGq0UQ9CdEmwisIT764XpV4BJJoVeoupfhERsNFsNBh2LX8THrp/F6wAI3aI6WIWR8dHMJLPMi7L7S6uVRpYaHbQ8X347AR5+o8RQJ4eO3Pm7kbACCC7u31M6QwCBwkBI4AcpNbehro+WQCJHSB0Ky2AtB/ew/zHl9kBguXHsBs1TpBOMoWOsSpCh0gf/CqiwmOtL4D4mJ6axosvvoi333kHf/mXf4nz587BzWQ4fnT0GXYturvW9dvQUvvvEkYA2X9tetBrZASQg94DTP01ArVaDQ8fPsSVK1fw85//nBOiN5tN+J4SQLbwjKZlQNdy0LRzyB85ziGwimfOozs9ywIIkbMigEhpkiE49U9MSxECg/Zc9y+3kus2dtSQABJScnMSQHw4YRdTeRenJ0ZxenocZ2ZFALlyfR43lipY63bRDHz4VgCfXSCW5CVgh04sgKzfJYwA8rT9dVgBhMcIrePDELnQx9GRIl47ehhHJ8eQyWfwuFrHlZt3WDCoh7YIIOqrx9RuEUDScqeINEULmLZDnJss480zhzFSyOP+agPXl9fwx/lFPFYCSBwG62kRf/bnUduNujaO5R2cJ4Hn6CHMjpZ4jN2t1PH7ewu4ulLDUqeLpk9hCLUzTlOYz77Mg+64ngCSdqCpNB5RhknJNPmkmkSh9kLJBZMLPYw7wJFCBqcny3hxboqda/S5V23itw9WcH2lhmqrjY5HOY2e/mMEkKfHzpy5uxEwAsjubh9TOoPAQULACCAHqbW3oa6DBRB5EUq/jFIOEB8530P74R3Mf/gu6jevwlqdh92sI8M7a+SFNvFHnAMkjMMfyGu37NCKHSA+ZmZmcOnSy/jGN76BP//zP8eZM2fY/ZEKl2EEkG1o9d1xCSOA7I52MKXYPgSMALJ9WJor7W0E6vU65ufn8f777+Of//mf8eknn4J+1vW6/EzfShgsFkBgo2FlkDt8HEdeJQHkBfiHjsArjaCrorxLKM84nGdir/reBnfbSr+xAKJ0ClnXKVeNOED6BZAzk2M4d2gM50kA6QR49/pjfLVYwYrXRT3w4VkBApUAna7HIcp4ran3aK9XMSOAPG2Tb1YAyZDTO/RxfKSEN44dwbHJMeTyWTyq1vDu9du4sbyGamihywKY7gc6FMoWVM2nrWDqPO1B139yL2MhtGQBh+wQFybLeOfsHEYLedxbbeCrpTV8Mr+Ih42mJHnnfDXPux6bA4PGz3jGxqlCBl87NIp3Th3B3HiZhY6bq1X8fzcf4Q+La5hvtTm0kxZASMLaTTXdjACiWjbhZRlcEy1AaMcZCXz50MNUxsLxUg4XDo3i1VOHcWSizKDfWK3j17fm8fnCGtaaLbS73uYao+doI4BsCT5z8i5GwAggu7hxTNEMAgcMASOAHLAG32p1+wQQXoHq9OXpqzuBj6zfRevBbSx8+C6aN6/CXluE02rAZQGEdvWpK+oQB3r35YYCSIDDhw/jjTfeYAHk29/+Nk6dOtVPlBgBZKtNvmvONwLIrmkKU5BtQsAIINsEpLnMnkeg0WhgaWkJH3zwAX72s5/hk48/QbVaRafbUc91obCe5qMFkHroIjd7DIdffQOlsxfgzx6BXxqFpwQQ4tWNAPIkhLcqgJBjgMKfigPkLAkg02O4oASQ311/jKtLFSz5XdRIAEGAwKINNip2v3KAkAjy5N5gBJCnGSeymk8kmX9CCCztANECyImREt46egTHSQApiADyu+u32TFBAkhnVwogglK0419FWKM/yhYwa4kA8o2zR1kAub/SwNWlNXy0QAJIC/4eFkDGXAvHcw5emh7FWyfnOKwTuVlurVTx37ce4rPFNSx0upzj4iALIBStgBwgkxkLRwsZnJ8exWunjuDwRJnHCgkg/3XrMb5cXGMHSHsLDpB4djXz19POX+a83YuAEUB2b9uYkhkEDhoCRgA5aC2+xfoOFkB0yIi02mAHPjLdFlr3b2Ppw9+jeesrOJVlEUDULquQk2NaEuKAw2ApMWUIAeTo0aN45513WAD5kz/5Exw/frx/l6gRQLbY4rvndCOA7J62MCXZHgSMALI9OJqr7H0EWq0WVlZW8NFHH7EAQn9SYvR2uwXLEvfAlgSQ0EI9cFgAmVUCSHB4Dn6ZBJD+EFjpuz2d8LL3WmWd4PlRRTYWQJhQ1vmk9X5rDoFFLp44BNZ0PoMzk6M4Pz3OAkij4+O31x/jy6UqCyDaAUJzJGcQUSKIMNbpfdKauI/bbKsE4kY4bNyyyaXnXus9wyRBl1C1oYS6DX2cGCni7aNHcFIJIA+rVfz2+h1cW15DhQQQ2HC4JWksPz8HyHqvBPRzSlHCfSgkASRkAeTi5AjeiQSQOjtAPlpY3rQAst59n9w3ttIP0+fq9Nza61K2gZmMhVNjJbx0eBrT5SIT+g+rTXz4aBG31mpY83y0OKeFvKfpwFHpa229d2tsNnulnXKAaA8gCT8OQmRDDyMOMJ21cXyshPNHpjA1QnhZeFBr4v1HK7izWkez20XXf7oQWMn+0Zt0XuMy7Ovsk2enp0G7vx/2lmWzbbfxDGqO2G8IGAFkv7WoqY9BYO8iYASQvdt2z6Xk6+UAkZ2Tsn1SL4Rsvwu71UDr3i0sf/Qu2revwamswGm34HL8YIm0zYs9iyKt0ovzkAJIGOL4sWP45je/yV8SQo4dO9aPybArRrN6ey79aTM3NQLIZtAyx+4FBIwAshdayZTxWSDQbrdRrVTw8SefcA4QcoIsLC6g2WhyXq+thMCixUUntNAIbGRn5jCjBJDw8FH4I2PoMs0V03viAjlIn7RgEG/8lwUUrcvkM7wAEqMnOUB0CFNygLjKAXJugkJgjeOF2QnUOz5+c4MEkAqWPQ+N0EfAG2FINLFgR+tFET9ku4wqjxZclINHt95GAXv6Sbz1hJMn17u3p8RBuuQ3w4fsSqOs8d6oL0a/7wkpq5stbr/h+rTGtfc8jWdMgIujJxuQAFLCO0dn0wLIjTv4arnCAgiFoHPhwGbvt1Ya0jXbqJ7DlX79o3TPWe8IXV8dAmvGDvECCSBnjmKkSA6QKr5aquCT+WVOEk4hsAIOgaV7t/yZFAjkvUa1ZNTh4pom66z7SS8BLtcX4U8LGDIudU16SW2ZwdKkelI0DJG1QpSsEKNZF1PFAvKuA1pj1zoeFptt1LoeOgjhq3c0SndPNySMuH702sY3iEdZ9Dd14/5+N1iU0fWgd8KorgMaSf8+ed1BM5OeGaJnRjRNKCfZOjlA+l4XVQ4QBwEyCJC3Q5SzDsaLOeSzGZCiW+8GmG90UO148IIAgRJnB/WxWMgYLGzFraieQLrcSjDU9aIfS3/QM52ep3vnj/5SxHOR5LpJ96P08esLMdEMoU5IZ9FJzv1bHbPm/P2DgBFA9k9bmpoYBPY6AkYA2est+IzLHy+p0zk/VEQC3uHHkoYF2BS6olFD695NrHx8Ge3bN+BWV+F0Wpw4UdbztKC2WQCRhdjGAgi9BBBxeOLECfzpn/4pCyBvvvkm5ubm+tEwAsgz7iE7dzsjgOwctubKzwcBI4A8H9zNXXcfAp1Oh3N+fPrpp/iXf/kXzgXy6NEj/tmTBJChdqKGQJcEEN9CZmYOhy69htK5C8DccQQj45wgnZOgKzIvTR3uPqy2v0SaVhXiTedC0SJDL9GqE5GnCeUBcgMzpES0xTvItQAyTSGwJkZZADk/O4l618dvrj8SAcT30Qh8hCG1CuBS+KTQ4jYSElDliJNVY6xWJQSQQVKG9JXkKlaQjI9NnhXTlUL39aXK1nfv+zMKqaQaSm3zUX6Y9D31v3TZpEZqfZygsAeJcn20t3LJSGJu7ZRJCljpntN7fjyWNPMa/yRJTUfCE0LYYYBM6OOkFkAmxpAvZPCQQmDdIAdILICQA4TkD+0m0OVMkbmRe+jJvTxJfK8nWyWvsJH4IR1BM/fgJOhaAHlbO0BWq/hqcQ2fzq+wACIhsOL6aHo9KczRZaW3JvRD1etiGjwtbCR7ZHJ+s6PQb2nCW3fg+B5JAYT+nkRLkKAtZxTeKWMBGYd8OYDvB/DDkL9cZm4LvUFNQhaTSyawRJiUeUL3zIQQot/vEm2ZJNOTI5DHMwOh5534irr9Igz0+E7oB8mxxuUN4/GT7LP678lZSpe8V0RJzQmhYEWzD/V12wrhEF624EIGmY4Pxixu4t5x09uXky3fW8vESGfBK85/lRRAYvwTo1bhnX4mpsuSmkd4XqZ21vP/euVMCzZ6PuwVxPvnqPR5Tx7R5rf7HYFY+N76BhOZ65Jjbr+jZ+pnEDAIbCcCRgDZTjQPxLV6XyH7F060QKSFutNtw65X0bpLAsh7aN+9Aae6xgKI+D3oxYCWwkoAUW9BElt4/SToenF68uRJ/Nmf/RmHwHrttdc4J0jfp5cdWa+NzDpt1/deI4Ds+iYyBdwkAkYA2SRg5vB9i0C320Wz0cAf/vhHFkCuvH8FD+4/QK1W6xNAko/13kd8igxNcOMsgAQ2MtOHMfXSy5wDxDl2EuHYJNqWA5/CbEU5QBTMT8iBsJ8aIk2/psNNEb5EemqqgVdsRDxYQpJGYYMouBHvmIb8nn+nqWCVKNqy2DGQCboYLIA8TAggtJtaZCmXiX0LAbtAiDAVKjAqU6Kdqf1tzd8LvRc1FRGkvObscYxE5GgUZkuta1VYVk34cd2igEBy2SQ+Oqcd/yyx818Tg1QuKV+/WMS0dIKIZJlH4acFFCch8NDxvqoHiUNULvm9XFtoblXyPgeP/r3UgcpDJzGtrQaQrMPln7KxKa4vXVy3AAWPIwGEkqCTA+TU5Bjy+QwecxL0O7ixXEEVNofAko1O/TIj3Udjw22UCqE2eFkvuEv9GNOIkJd/p0ntjQhefQ+NmsXuCEqCTg4QnQPkwUpNJUFfSoXAEqcBSTviJKPnOtWDOHK+YoSXBjFJzcejL8ZY1yruX4yRzpGo6sx1VA0k5D9tDpPKx462ZNupX3JeHbqeIvct5VvhgqaRUzfgGwUWyQDUL6X9tfdF/qYFDO3rpyNEtKTz9E9lLKjfqMLGAoj0Dd2PtZSRbGc+IhrSukzUFyweD6yHknAgU5Tqt6oDc6jl2GdDG/HisRI7anSOIYGXXE5a/FT9g80wIgapgTZI4eLGTr5axu0b/1RXJf6JzE/choHMfw5vEhQ0IjGNe1z6fVy1blwk9U4ddZOoD8koTIeg1rJ2PN6iHfuJh6yeC8UFFHW2ntxZ671Qmxft/bRu2Hxdoift5k/tOyOW4ZPP+G24sLmEQcAgcAAQMALIAWjk7a1iesGld9Ml1qO8KKMFIzs9ahW0797EkhJA3FqFhRG9BJWX0dgBIsv2Jwsgst63cPr0aXznO9/h8FeXLl3C7Ozs4DelYQAw67JhUHquxxgB5LnCb26+AwgYAWQHQDWX3JMIeJ6HVrOJzz77DP/yi1/gvffew7179zgReq8DpJeiG1ThJBFOv/dCC83AhjM1g4kLX0PpzAXkTp5FODGFluXCJxIwQaQLe9Urr+xJaDcstCbO1L5uRdDHpLEm83nnOOV9UDScb4WMm9C1RFxyhofI4auJy8g7YZFIQgKIh0N5F+cmRiIHSI0dIL0CiBQ9FkAU36jD8KiaSbupu/CObUXbRmRuTCTzDna1AhUyNiajJc9IgpxUBLsm/SiQF38VkUi310KEEJOCBWUBEOJXCsj3SZCP6wsgcVMJ0RyLPCQQ0L113eh+nqqLFp4E/+Q1FIWcELB0mXWb079ZfEgID3rsiNiTdnvrq4vIIw4QN/RxbJRygBzGqclR5PNZzFdqeO/6HdxaqaAGB23Ks6OIcOoj0f0HiEJEZGvsBu0V1vdmwluVT4S3mK6P66nbc5CvK/6d1EtGAF2/ZCElgIzlc3i4IjlAPl5YSOcAIfGUc5tImChyAzD9nxK0NFeuG4POSL9PxdS8/DwalyxQiLAoUot8ImeWqkZSANE9j8/Uv1dX1SM7TXmzahIR2Vqo0IIVSxbc32jMS/moHCJliPBD5YtEFdXzWSRNiCB0A+oz8Xte7DQRIU/NI0oDIhwjoS8xlkSykRpo8YPmIvoBj88ghB2oqusck7YIJlR+Ejm0sBGJCpGgqNDnMF90XAJzFh6lTHQe4aSFyfWcg4Jl+hOPv7gPRgIJCyAiRvG8we/IIv4KnvKJx2b6OaVkmkhI1PfXz7dojghtJbrSn2nRMKKqY/tfJKpG0io7gZL9RvcfI4D0NLf5p5oP6I/tolviXn8w1mmmExkEDALbh4ARQLYPywNypf7dQandg7y4lcSIbpsEkDW07tzA0seX2QmSaVThdDtsI+bXDcr9wfk/oqXf0ALI2bNn8d3vfpcFkJdeegmHDh3qb4Nhn4vb9UQ+IL3geVTTCCDPA3Vzz51EwAggO4muufZeQsD3PFAeEBJAfvGv/8oCyN27d1GpVJhITOYASa5CBj3iNeGjCVHCgQUQSmo7cQgjZ19E+ewFFM+8AGvyEBqWC4/J+eTLuQ7NosiwvQTmJsoaix+ys5uYME5VrYmvMLkjn6hO2vEvBKaniEDexBI5QDSOcj1NLhI1Sm1I60NygBzKZ1gAOX9oDOdmp1QILBFAljgEVsBCAi0VidjnoiVcDaldn0oAkfYTkUYcAXqHtwgJVBYiSZmI14m4IwEkovwUevFeZ+aQWfghMYa+0Z53JXhoYpLIVdmJTrkThKBX5U+QqIP9H+lQVSkHiCKWmYhVfDZh203s9GcKvtfB0uuE0IJOJKzIAb2EunZkUH01SR8RVwkynTlqCgukBJC3VA4QcoDMV+q4cv0Obq9UWQAh3zfhzsStGmc6XbSMV+k3kaDEh/YKFIJnRAQrISxy5vQImLG8EFP+fIHUel9CO8UfOUsEkAAXlANkLJ+PBJCPSABpNuFbFAJLZTWhPxUBT6GkOBeEss6wW0AJCFrCEEEjPd+kKehYBIlxGxBmTvdsFl2U6yEKFSXIimNDOo4WUGLxIyGFRSG2BA0dSS3K18j9msh/UhaEnKfrepbDYe7EhUTjhMagAC0ChXZEySiOHSAkp8SRAGR+sCNBIWprLUwkBBBVwmhciztF+hGP0SCBr0p3weKHTeWVMMraqRYhkBKK1B34fVb8PfRrcb1RbpRYpNNCStSH1HViR2EkAfMh8ZyoO2My7Ff83GHBixtVtaO+vxrXWgzVImCyDwvuWkDV11dv2klnTGKMcbF1CDEeE4neokUkduBRu+kZVY+y2NnWO2rj93vzor2JR7M51CBgEDAIGAR2CAEjgOwQsPv3sknqIY5sHC8gZVFJL8huuwmnuorm7RtYpBwg924h06zB9cgMLy8HsTU6egXbWAChRbJl4fz58/jrv/5rFkAuXLiAqampftiNALJvuqIRQPZNU5qKKASMAGK6gkFAEPB9H91OB599/jn+VQkgt2/fRmVtTcQPzcb1Rh0ZAOB6AkibCOKxaRRPn0f5zAWMnn8R9vQs6iyA2FHoJE1E9if/3n+tpcMkEUmpCemMEh2igEUc7p7i3oPdH1kKURr66IQ+PIRMxAdMEcZCCK8JUwIIiViEMQkg4gA5HzlApjjpsnaAiAAiJGMsgMRuiBThp10eSpSgvegkFJBbwqW1IpWKdn5zOdVXk66KZI8pPE2rKiaQ/ym7xYnQzSBEBhayloUMhfNSueu8IIQXhoIFgI5FJKuIIHSL2JmR3HMf7/eP6XntwZHwMhJESOhDxwLf17FFDKQjO4QRYU/N0ZOPIaa19WjQ7SHOEqFeNSEaU5TaSeFC1dGmeibyEHCOiABBQKIPEckigMyNFPHmscM4oRwgj6skgNzFrZUq6nA4BBZzuSwiCaZ6Z7+mh2VXfxzaa7AAkgjCoxhbEb3iHfExza7JdcEgaudUnhGdDFrO0h/JAaIFkDmMswDSYAfIRwvzeNhochJ0mpfYtWDZyNgiAuiQVySCsFOH6kp/KgGOxUBKB98XCi2mxuOeosuepJW1ECJueSv0RXywbe7z1PepicmJQvfuqL5IZdUhpqQ1Ali6L0Tx9DW+EoqJ75RIlh0ggG+RDCIiILUd5VCif1E/J7Ego1wTXHK6J5v8VR/iagQIAx8+fXnccIYNFUZM8EykY1Eh7+Kxydj0uvVU01FfzVkOMpYN6sN0VXatkGBL4x9Al50UqWBOUbvziFOCUdxfY5eHlF7EBd1afbS++kEc8k7GsX7L1aED9RjVvjPeCkibCGmutSxuS+6V5CoKZO7yeK6VnirnxaGA9DyiK8N1VHOc/EyHtYudRCSoUt+le/H96PrUbwPAC5RwR+KlFtJ4XgoSIkg8ZrSDTs84GhcjgOy/dYOpkUHAIGAQ2MsIGAFkL7fecyl7vwCiX9Fkww+9fEpMYKfdhL22guYdEkDeQ+feLWRbDWS8jiy6eSGlFr5RMrYhQmDxS6CNF154Ad///vfx9ttvg9wgExMTqV2iar03HEpmY8pwOD3Ho4wA8hzBN7feEQSMALIjsJqL7kEEAhJAul18/sUX+OUvf4nLly/j9q1bWF1d3bIAQssNItlIAMHoJHLHz3AOkMmLl+AcOoy6nYHHhKSQRPL/mjxK7JDeg7g+uciqrorMI4KWSDgSQLK0ixoQot+xkXUd5LIusjaQCXwEQRfNbhst30PTD9AJiBR0EXJCeZULISIZhSgVAQTI+EoAmSzjPCVBPzyFWodCYD3AF+QA8QLUiWBn50VMPkpSdNlhHpN9ISci1iQ4lTnLYoGNvOMi57hwXZJtQjS8Lhq+jyb1NSal4004cd4Jda1I+Ahh+wGcgMQPIGfbKGUyKLgZ5FyXk7N3vC7a6rothKAviSBaACHRRCdxZ4dIKq+KysVAQgInWtZ5GXSGvFDED8dBIZvhdiCClISPdtdH25NvNxBKWocbkvTx8qVd9UzcKkGKd/BHuQ2EDOak2CrcmGBo8z2pjrlsltfcxJF7vod2p4OO58Ejl07osxh2ZLTEAsjxyTFkC1k8qtZx+fo93FypoQGHxx/1CiLISUBjAYRIaSUKEIUv5HMkyyS6bkylaiI3/qV+i0jkalDXYHFIvWNEpHZK9OKXFkXwx+4KGhVJB8g3z8YCyLWlVXw8v4BHLICIq4nbx7ZRoDHiOMg4DhPZnh+g7dH48NDyfbSZfKc+J8HUlDyX6Ms6pJBq+yjkleBC/Yl7vhJOJNww9U0fOcfi/sF9ngS/IESz20WdxMQw4HuT457uSW1ArgXub+TkiMLHiVjQVYKJ3qBGfVd/QssHyZ6waJTL+BFxSwSQTGghF4hTinodJVjPZxxkXZvnEQ7lFAY8ZpqdDuNCfYO+7KhJ5IiJ7qnVjmh+1oKCCF8ccpm+gYyTYjaHQobGZ4bL4AU+91fCo01zlRYrE2Gs4nuRAGeLU0wJmIKXEtiUsYfHkxpTEvJOQnHpj5ZzGOeAxjUJsvJbcdHEIgz9WIebyzg2ci7h5XBdKPyV54c8xhs03sldpARcLepFQr2OdtYb+i8h7cUOOZpXQp7PChkXRddBwXa4TcnB1PECNPl+JBrZ0j6R8BMod4kSXyKHjsw3IoQo8SwximMhZN89SE2FDAIGAYOAQWAPIWAEkD3UWLujqEMIICopotNsAmvL7ABZ+uQ9dO7fRr7VgOt3ZC+WEkB4KRvSC4GEAIhjw8ZW4HiHGIUAoBdyh10fP/jBD1gAoXwg4+PjRgDZHZ1kR0phBJAdgdVc9DkiYASQ5wi+ufWuQoDmd8oD8uWXX0YCyM0bN7CysrItAgiRh22KeT4yDnvuJDtADn39FbgzcykBRPaBq93BOslrYmf4rgJty4VR4o7aSU87f8llMOI68s0SMeYyeUmkXC7jwiVHADsAuuj4HTS6XVTbHiodH9VuiIZPzgQhvAVH/V/CAeL74gBJCCD1jo//fYIAwtR+GCDv2pjI55BzbO4vbRI12h1OmJ53XZSzGUxkcxjNZFB2XeQzLjKuy4JB3eui0ulgudPFSruDtRYR0wET2TqxsxCEAYssJKQULAclx0WJBAiXSG6XyVW6V9ZxeRc/iQId32NxhQjniuej6vmodbvo+lRuHfTHZmeI5O6Iczhw2KDQhxv47DLJOkDedVDK0r1crjPVg/DPuESu05oZ6BKp3vU5fFi966HWDTAU/AAAIABJREFU8fjvJEhpV44WQIiSlJx7KoeDcg6IlyRE1rZQdlyMuBmMZDMs8lAZ8pkMspkM5+EhUt3zfXS6HbS7Hpqej2a3g0aricliDq/OzWJuchRuIYcH1QZ+f+M+bq3U0FLZS8hVMeLamMxlmAwmQYowqnTF8UMurDi4WLJz9wog8rvYG+EjY4Uo2DaKRObmc0ykV1pdxqNFJC4nJheGOE3EDhJA4iToFyfL+AYJIIU8Hq00cGNxBZ8+nsdSu4VMLod8NoOiGidMIvN4cdjFEDDx7ks9vS6qHQ/VLvWNEK3AghdysCgt/UQBjqifkxTAdXJdjObzsGybRcJW10fX8xnRkuugnHEwmrEwknFRzmVZhCExxg8Cxnal08V8u42VjoeaF6DL4gS5I0jQ81FwLYzmsyzc0Kfl+Vhpi3BCxDcLEhGhTQ6FALbjs6gxWsixw2C1Jf2BdJG8ZWPUzaLoZrjPFjMOf2m80tzBYcKsEF0aL50O99k1hUvN89HxSRhIJivXOUJiB5jOOkKhlvOq31LfLbvSbwu5HHKZjAhRJDgEATo8VrosJLSI3FeCJYl4kZ+GnFsAi0VtEpDYYRWLLHS/guOgnM8i6xKC4Pljrd3hsc+CaiJwFAmfLCbDYoGBcKbqV1st7hPdwAOZiGg+oXFObUftTdjS2OP5hYSvIGTho8Hjm3Dz0OA/fS4nh/9Seic7Q5QAokPKccgvJUjQOKc5vZSxUc7YPMeUqZ0cB3nLYRGUBBCatxo0vv0QLV/qSSIv4aXzwLC7ib8hOoGc47MbLc6slNxbaASQLT+wzQUMAgYBg4BBYBsQMALINoB4sC4xrAASwGk2gNVlNG5fx/InV9B5cBv5dpNDYOmXLr3ba1MCCNm8HQcXL16MBJBTp06xANL3MSGw9k33NALIvmlKUxGFgBFATFcwCAgCen6/evUqfvWrX+Hyu+/iq2vXsLK8vG0CCO1U9kpjCGeOcg6Qwy+/gezhoxwCi8i+OKa6yjexzwUQHWKJxAUOYhP4LBwcGSnh6GgZR8fLTGwXXQrvowMU6Q3zIeejIEJ2qdnBw7Umbi5W8ajewaoHtJgJpL3OQpiJA0TlANlAAFkkQl8R1tQEFDKJd7qHXcyUC3hpbgaUk6FWb2GpUsGDlWUm5idHqMxjODs1gSOlAiZIsHBsDr9DAkgrDLHY7uBWtYnry1Vcm1/FYqMD31FJgIncVUJEAUTWO5gpFHFibByHR8qYGMkx2U0hYzj8jE7grcLsdBCi0vbwuNbE/bU67q6uYaXVQpvEipBISltCISUSjkvI2BBZEj/8Lgo2MJrL4NBIEccnxjEzWsZYMYtC1k1GgZPo/ETYBmCxZaHewq2lNTyo1LBYb4LIZHI1UcuSA4R38Uc5Kcg148P3uxw+ybECjGUzmCuVcXR0BMcnxjBVLjBJSmGdeKc5kcHkMpFYW+gw8etjoVrDvcVFFotenJ3CzPgIrEIO96pN/PbmfdxeqaMTkivBwbTj4PhIARcPT6CQtTlPyL21Km6urmGh3UXLdtgFIKGhBuW7kLlCh7Li8EosVnVRcixM57M4MjaCE7OTTKLfmF/D/dU6FlttJnP5fSOxSz+SUVS+g2TInpIVYsYJOQfIN8/MYaKQw6OVOm4tLuOLRw9R9z1MTYxjemKM6zyez7EAQwQzhV4igYckBer53UBI8seVBu6u1XFzrYb5lo9amOHcRJJDQu/rJy9MgKwVomQDh0dLOH9kBq6bwb3lOhbWalir1pCzgKNjIzg+XsbJiRJmSjmUmTQXXwmR0iQqkVPl6vIarq9WcbvSxGqbeqDLQlsBHg6Xszg/M4mpUpEH9lK9hS8WVvCoLv1WXEzUf6g+AXIOUM7ZmB0r4dyRKRYzrj2cx+JqFV6ng5KbxdzYBGbHRjE9VsZYPos8OWSUU4NEEJecIOT+CQIsNdq4vVLD7dUa7lWqWG13IleQzushCceVIwzU3j67iHIIMJHN4mh5FEdHR3FsdATjxQKLhNTXaU4gUVcSwVMoLgtdL0C12UWl0cZqvcmiiPze5vwgNEdUfR/LHQ8L1G9I2KE+FobIhQGmS3mcOTyN8VKBOyLh9dXCCo+/tkpSTmON2p6FD8vBmJvldjwzQ5v0AtyaX8ZCpYJ6t4F81sGRiVHMjo5gulzCaC7LfYi+JKBw+DkStDjkXYC1ZhsPVqq4v1LDvdUai1Vd24FHc5xKlM75TVQ+FhorHTVR0fXGcznMlWmcl3B0rIiJQhZ5cvjR8YHK66JCt9H12iSktX1UW21U6k20ul34JPryPCZ41XwfayQqk7DT9VgAEQ0mGbbNrHQMAgYBg4BBwCCwOxAwAsjuaIc9VIrhBBBanNrNOsKVWADpPriDfKcpDpBQXonlZWSTDhASQFwXL168iP/zw//DDpATJ09gbGzMCCB7qCdttqhGANksYub43Y6AEUB2ewuZ8j0rBGgsUB6Qr776Cv/x7/+Ody9fZjfI0tLSwCToTwpMpYP/6BjsHA+fYtXDQbc4Cv/QEXaAzL32JnKHj6F2QAUQIi859FEYoGhbmMg6mCkWcIwJuRKTooWMAwQeAl+FPCIS3KLQNrLbnkIjdUMbC/U2ri9UcGulgXvVNhNigUX5AkgAofXeYAHkhUQILO0AYQGE7yMkOAkE5JDIBm2cGKcd+ScxXSphrdrA45VV3F5Y4LAyc4emMDcxziT+ZDaDQuhzPjruK5aNwHGw2vVwu9rEV0tVfPZwGY/rTRZAONwWPGQQoBiGmMi6mCsXMTcyiqNj45goFpDLUsgjIbR9nwQBCTRFIgHn5nBs3mFf7wRYrDVxd2UVD6t1zLc6vPNfdktLfhC5n4TuyQUhiggxYgPjeRI/CpgdLePI2BjGCnlkaVs2E+mUN4HyJ1D4GotD5NBa2HKznEPlwWoFd1fWcGN5DfONFuoqjr8dSrglyQEhoWrDkNq0y0T7SM7FbKmA04QdEdejZZSyGSDsgkLTcV15d7fsb6dQRiTmdAIblVYbi6urTKifGh/BaKkAP5fB7Uodv7nxALdIAEGG8zIcciycnyjjrVOzmChmsVhr4NbyKj55tIC79Saqli1CJAk2TxRA4vBeRMpnww6mcg5Ojo3g1PQETh6Z4h3rH91+jOuLFSw026h7lLdA8jukP+s7QEgAuUgCyFkRQB6v1PFgZQ23lxc5kfbM9BQmxkZQLuTZQUHOIUlcTe4NC3luIwkfR3liKu0OHlLfW67gdrWFh01yCcnxiuLnAEkkgBSsEKM2cGpqDK+fOY58Josbj9bwaKWCSq3GboFThyZwbKKM2XIeoxmHxwjdn/P5EKHvOEzif7m0imvLFVxfqWO55bGEQO1eRgcnx4p4/cRhzI2NsgByf62BK3cf43alhiYR3Uoc4hBOYYiSC0zmXZw+NIZXzsyxcPrZrXuYX11jh1Apn8eRiUlMlkso5TMcYsnxAw4DRYklCBcqOzmoqE7kxHhUbeLOahVfLS3zeKl2PbTIEci5dCjHCJH7kruGBMpc6KPsAJMk1pZLOD0xgcMjoxgvFHlMcMgrCs3neVwmChmXsSWslGs7sAIHPjmDWk10uuLc0M6Pmh9gqdPBo0YLd6t1rLU6CKnc1CYIcGysjEsn5zAzVmYB5OFaDR/encfdSp3FAMlbRCIYkA8tjDgupjI5bsdLJ2fg2CGu3n2Ex2traIddFPIZzE6OYbJURJnCdlFYNQ6Hp3IZUdkdKXsum2EBZ6XWwL3lGr4kga/aRMUP0CQXhi15nLQLhOZN+hfNwdQ/x3I5HGa8xvnPCWofR5xKNM5DUomp/1IeEhX6kJxfFLrQ9wK02i12+nQCiwXuFiwWi8hltPD/s/embW6c17X2qkJhnqee0HNzlmhbFiVbtvPGOV8z2Dk/MSef8gdy3iTHSexjSZSswZpFsgey527MM1CoqnOt/VQB6GZTIi1qIFmtqyVKQgNV+3mqGtj3Xmv1ejhstdHsDwU2TwCI7y/9Xb2H8l/Hr4BfAb8CfgUerwI+AHm8OvmPGlfg0QBEHsIMEPlAYkHrdmDVKujubKL28XsYHTxAeNiTKTcVSfmXAxBaGty4cQO/+c1v8Pprr2FxaQmpVMoHIM/xTvUByHO8uC/oqfkA5AVdeP+0H6oArwXe4zfv3cO//fu/4/bt2/j8889xenr6VAAIW9UM6x0RgBTmEd+4goWf3ELoDAA5mwOgvNWfzwwQlSvPRp0t6oPZaBhX2TzOJlHMxERl2+qNUG33cNpsoNnrSbOSKgBWKW7omIkYqlFfzEEPhkVNsV1p4eP9Cg6bXQw1G6aEJrtNOS8EfUoB4gEQWmD9wbXAOnUtkdiwlhwB2sjYI0TsHtazCfxiYxUz8QRa7R4qrQ4OG03oIQMrpRnEo1H0ekP0un302l2YQ+oygAAbrtGoNFQbAxPHnb5MndMKi5kHjmQajECbppxhSDP9pfmiTGbrRgjdgYmjWh3VThft4RADayT2OCQK0uw2DCRDIWTjccxmUmKR0+oNZUr7s+MKDtpd9Jh9QBjnhph7cCdic5I9iBKVN9kElgpJpKIRWLaGdm8gzeVGtyN2Y2zssiFLpBEJBJBLJLBcLCCbiIGs6qTdwYf7J9isNXHSG6I7olKHs98uVHBtZnVnhIBlIhsOYSWbxko+jdViCrFwGN2hg1qnJ03aZq+L0cgFL162AM83FEYmkUQqFhWrtEyIjV5adOnoaMBWrSUAZKveQY8qFGhIOjY20nG8sTyLUjouDe2DZgt/2j3EZqONKpuq4o6rjvXRljlewoAueYNRe4CFRBgvL8xgKZ9BKhHDabeHd7YPsFVposUMBVrzXKT+UB9cpqbV1V5lBogCINxvJeRiEZzWu6h0e2gMB6ReSKWTspaVRkfUBJ3hQKydOAHPPZHQNKnvTCKGQiKGTDIqj6e6gvX59IgN/75AMwm3dgOm2eRns50AZD2XxuuXlpEIhvHguIZaq4uRYyEei6A0m0MkbKDb6cp3p9vF0DRlj2u0gIrGpJ5UJ5xwPVs9sdHip7SwZiOpDbGajuLVlQUspJOAHcBeo4Pbe8eiUiEAoXKJCRWS3SPgQUMhHMClYhqvrpckb+Tug0MBYbFEHFFC00hEbLrKtTpanS6GQ1rBqXuH1MUwUIhFUcpkkEvEEIkaaA5N3DuuY7vawF6jgepgiB7zRQjFxgCESgwLUcvETCSMjVwWa7kMlvNZBHQDJ40Byq0uqp0WWmzWuyHrDPeWjBY9gJl4HKuFPGYTMaSCKqeiM6KKgcoPW173tNfHXquD7WoLtW5fuvkEIHHYAmB/vLqAuRQBiI39ehvv7p3gfqODnoB2BUCYFxR1NKT0APLBEDbyKbyyMScKmq39IzR7A4QSUQSjEQTDIckoqdUaaHW7GJhDUcfI/VnXxeYr59ZrxgUXrb6FT49auFdpYbfZRGU4QF8HTCpBXBssAhAeN2vG/buWz2Mln8FiJiEqpQrVUe0Oyt0OOkNT9iC/qF6hwiiqayjEY1jJ51BMREX5w2uSVodN00HDclz40cdhuy3wtd7tuwBkAiknv+wf15LBf4PkV8CvgF8BvwJ+Bb69CvgA5Nur7XP6zGcBiJph874nIegCQHodWJUyuvfvofbx+xgdEoD03QwQTpJ5HsgMV3Rl9o+RAcKJw2AwiJdeegm//e1v8dprr6FUKiGZTPoA5DnddTwtH4A8x4v7gp6aD0Be0IX3T/tCAMLrYXNzE//n//wfvP322/j0009xeqIAyNhNYyrQ9SI0MW264SlA2NHk+5SRAJAkbAEgVzEvAKQkCpChNGmng1uV0sFNA3nuVswDIJzcp7XLUiKGV0qz0hyj0oFWJvuceG+0cdhooN7vo0flAyeqHUgjdDakYymbxOXSLPKcIDeCOGz28P72MXaqTTRGJvq0WvJyFzQGJTtuCHrwoQwQBUAaOANAJFiZ09QjRK0eNrIJ/GpjFQvJJLrdoVIg9AdwjAAy2SRMAAeVJsqNNprtLgZDUzraQXrsR6PQAwFpxjJ74LTPbIYRRpprOwQL+bCBlWQSa9k0Ls8UEAmHUabtTKONndMqTlptyVZgc5U2Q9xvDMGmh346GMJ8KoH1Yg4zyQQiRgiVbh8fH5xgp95CdUglArMV3IBlaSqz/g6K0QjWClks5lKYy8REUVJp93Fcb2GvUkO13Va5AbT1cQEIp8VnEglcni1irZDBQjYhofSfHpVxp1zHVr2N6sBU8eYSvO2pTixEqPzQIdDl6mwRpWwK6URYlBO7tQ726k3sE7wQgDAnhRP8ch3JO3cBJYVUWiynljJJLMQjmGG2R0BHy7ZEcSAARELQidmAsD3CcjyCW3MFbBRSyCYjYpvz3v1DsWk6HJgCK7wckEk89+TyU9f3JGw5AhtpzcRqJoafymR+UgLhdxttvPvgEA8aHcn+kUyah/I/zsOPybR6zLXAogLklxsLYklW7wxF2UTLsT7fkxqaWBLtlRsoc/rdDfVmjdhgjkMXJRLt2KjUWC2mlUJG00Xp8OHeCXaqLdT7I3SZzyEWRkS1BCAO0rqDS7m0KJ6ykQiOyg10+kPACCDA6f14BP3RCEfVBiqNFpqdLvojU6yctGAIoUgUth6QMOvOYITWgOH1XAkdYVhIEYBkYrjlARBHx26ji7d2FQDpugBEckrEqs1GKgAUQwauFNN4fb2EZDiIvZOa5JsYsShsw8DQdlBrd7B/UkGVShI3fFztRGbN6ChGo1hKp7CcT2OpmIZhBHDS7OF+pYHPj0+w3+6iDU1BEAlI575QtlcZ2FhJxnFzYQ6L2TTikZDk+Xx51MBurYlKu43WcICBoyywRC2l0Y5KE+XDtdkiLuUzWMvGJXujadoo90wcdXo46fVFNcM/7ze7aPV5/7ARAhUzBCBxvDIGIA72G23c3j3BjgtAqCQhAAk5GqIOXABi4FIhhVuX5pGMBLB/WpP7jx6NwgwE0BmNUGl3cFiuoNpqC+jkHqbHIC3DqCTKR8JYyaQF+FwqZGDoQew1h9ikku2I9eqgrTnoi/qH1nDKWo8gLaE5olx5aXEeJdYrFECrO8Ddwyoe1Jo47nbR5L3Fva6YbhJxIeBcPIorxTzW8mks5vm7IYj6QNXrkGCtN0CF0KjTxVGzjdbABA9dsdJpU0l13/DuIM/dL1T/hPwK+BXwK+BX4JmpgPaTf3nT7Wj7ZP6ZWbXv9UA9910VqfYQABHHYSpAbFGAjCqnAkDqH78P88gFILaywFIAZNoCSwU0fl0IOgPQGcr48ssvjwHI/Py8D0C+133x7b+4D0C+/Rr7r/DdVsAHIN9tvf1X++FWgNcCv7e3t/G73/1OFCAfffQRTo5PHglAvJbK9FlNG254GQ0q2Jw5EDqsWAq2WGBdwRwByHwJTbHA4kz92dwBpQDxIMgPt3aPOrLJu/qH39/LuXrqBeYJpOJ4eX4GqVBQLHaodDjt9EQh0bZoSeOIUoINRTZDI46NJJRyZCWbwWIhi4ViVgJzP9mrYrNcx167hcZwKCG9KoBaNVJDrgLkkhuCfmWuIJPp/3dzH58TXkxZYDEPgs1ENs8jBCCZBH69sSLN05GEGTtoOhBrq3qvJ4042tI0en0J5WUzjgBNBmcYIM59wFBkB+jZwJCB7s4IIc1CUnewnEqoMO90SpqMtd4AX5zUJKui0ifAGAlkIfxQOmYFQFSmApANGpiLxbCUSWFtJi/A5UG9ifv1JrbrTYEpA0dlknhZAWxU5mNReXw+HkVId9AfDMTuqNrpyXQ8G90j8eZX14mAFwApw8A8p7tzadxYpAImhGq3j+1aEx8elLHX7mHA7BtpRkJsmoK2iWwwgOV4DOv5DK4uFARoVNoDmWjfqtZw1O2iNTIlfJnNTNXQ9IKoIZPpDFPORyIoJWJYyyRxfSYjwdi0EdqsNvDm5r4AEGbsSPKEbWMmbOBKOoGrhRSulHKwHBsf75XxZbmOzWYLleFIckBosaXapWctdDztB/8nm7wJ5mQENVzKJ/HK2gLi4TAOqjyHJj4t8zz6YirFprD6vHL+axqZqj97CpCibuNaPikKkFI2iaHjoGFa2O8OcdDs4LDWkAl6Nn0ZCM//zwY4f54aFuZecE9QyTETC2Ell8RiLo2FfFogwd2TKjZPG6KaYo7OkFkPcggWorqDrK7hci6NN9aXMBOLodnqY0Arr3AQDdPEfqOJ41YbFWa+UMlEqzKCGV2Dw+wWBtdLCDi/aaFGlZ06f16/BCDrmbgAkPlMUpQrzCghANlqULGkFCBiRceGum0hGdAwEzJwrZjBGxslFJJxCUGv9obSFGf+DCFhjUqp3gB9WiaxLo66ZrgLw2yu6xrShi5ZQ1cXZjCbTiIcDEimzHv3D7Bda6HmAB0H6nqRvadefzFoSF1+vDKHRCSMo0YHD2pKDUG1S58WWI4twfeSAUILPYJeja8ZwEw4JGDplcVZ5OJRufcQZHxxdIr9VhcNAE3LEWUIa8ZdQ/AiACQdx09YL7HAcgEIQZbUS1ncKbWMhogAEB05Hm8xhZ9dmkc+FUON9eqbqPRMnMj9itd5F21CZtZLDNG4XQOSs0TlDZVpGUPHUjKB63OsVwpGMITjVlcA4ma1iSqD5bneklHEn1MqoqKhYT2fxo/XSkhGIig3OtirNeUeTTVSC44ohfhz/BJITQji2EgHdKnXai6FlxZnkI5H0ZR6dfDFcRkHLYIqoMuwdMJdyQlywYdrn6Yu4enhya//jfXs/bb1j9ivgF8BvwJ+BZ6VCmg/+Ze3pgCID0GelYX7/o7zYQAygSA8KgVA+MZL67YVANnZRP2T92AePkDI7MOwGbzIKSfPAstTgDCI8vEASDgUEgDyj//4j7h16xYIQBKJxMNledwt7duUfn9b6jFf2Qcgj1ko/2HPTAV8APLMLJV/oN9yBTwAsrOzg//6r/8SBcif//xnHB8fKwAy9fXYv9bdB3pT4wQgjqsASWwoABKcWxQAQquVCQBRyMTLC5i0fb/lIjzlp/fwzaOelmUVexhNE0sa2qPwz5VGE/VOVybau7YNk41ZN2RXWtJuMzRim8gEAlhg876QxY2VeWnKbZ+2cO+0jjuVKsq9vjR12dAmALlYAVKAssDaxxflaQUIg+mpACEAsRC2+riUSeBvNpbFGoj/jxCjYgH7rQ7unVawX2+i2puEXgt04US82GkpYyU289lgpCJIJu7tIeIBSHOejdVXV0pIR6M4avWxzUb6kWthBQj8YHOZe0Oli3iqCr7vtRADkNEDWKaF1uIcMokYetYIB602Pj5UDdauBQkv50/ymJitQHAwJ9PZBmxzhE6vh3KzLY1tNlUl4Nh1lfHWlXyOWREZTcNKJoEfLc1hIZMSFQYb9G89OMJmvY2WzSayq9C2bYQtEwuxMG4W87hE1UkhjYHl4PODGu5V6rjfbIhaZUTvfxccSAtz6sJjHQ0HSHKaPxzC5VwKP12ekdB25gPs1Jp4e3NvDECYJcF2PBuqi9GQAJCfrs4gGgpip9wUxcqnpxUcdvsYUqnFzJYxsDgLJpUpE/ehjVwwgLVYBJfzaVxfmpH1+HyvjHuVBrbbPVQZyizKiq+y1FJr4cnMeJpsOAsAybkAJJ+SWlA19GWthc1KAw9Oq2IVNlkfBQsUMCBs0gT6hHidBHVRyawX0nhpcRaxSBgntFkqN/DJXhn77R56WsC1Y1MKnWxAw5VcGr9aW0QpmcRwaIlSpGU7st8/PzzBHqfuRZGkGuakmg4BCJUANuHeJARc5S2qXnQEFtIYYZ0KkFVlgWUTgDQ7eFMUIAqADF0AQnBJK6WkTgASxPViBr/cKKGYTqBuWpJtslWuY7fWEijD0GzucYI+FWLuNvUJwgjhqKqwR5I9QwXSejGL5VwSncEA724f4G6lgWPTEpslHgMBCMEQ1/tKLIZrhQyuLxUl7+TjvWPcPa1jt0V7Mgu2C5IkD8Old7zSeZ1FqF6Cg7VUAq8vz8t5MwOECq/3d/Zxn8oxLYC+7kE4DTozNAhAnLMAhPfBvSYtwzwLLJWZwr+oWiPoSQoACeByIY03Ls2jkEmgalo4aPdl7QkijhpNNPp9AZysFS3MmFnEKHXJCbItGPZIrtvZWATXZ2dEZbaYTwt8Y73unFJBNRAbL6p+5BhorWfoWIkF5fV5f2amxxd7p7hXrmGn2UbFHMHUDYx4vi5sVPkjCngRgiTgYDmdwE+W50Rhxf1OYPT+/QNRWnVl33oZQ+rqlG/vF+j41/ejfnM/Dhx5yr8c/afzK+BXwK+AX4EXtgLnAIi8xX1hi+Gf+NdXYDw/5b6pVtNZ7nSf7J6zAMQSAHIPtSkAErAZc+iOIXk/73CWTb1pfxwFSDgcxssvvSQAhBZYc3NzZwHIk25jH4B8/eJ/z4/wAcj3vAD+yz/1CvgA5KmX1H/CZ7QC0wDkv//7v8cA5Ojo6CEA4p3i1/2adwUc8i5DGqCOBjuaBIrziFMB8soEgAzc6VfVvvImwd1W8zP6/sADN56SZXpreEO5XruKIbmJcEjUDMwRGFqWTFCz4c+mHJuEXj+LzdCAo7zlExpQMAJiGfXj1RJSsRjKnb5YYH10eIrDdkeFfrOmF2SAXC5mcGWuOFGA0E5oWgEC5jxoYtMVtoYSov0/1hdxuZBBJGRIuDin1e9WmvjipIyjdk+mmcXPXvl8KWMzLwB8auSLx8S8BcMeIBcOYC2dkOd9aWFGjvejwyruVBq43+yiyhwDvnOVZrr6mvT3uLtsqQmPM2bbmItFcXkmj1IuJdkPlX4P794/lFyB9sjGUN4Cq0YlG44MlY8EDbG84Xsd5m4wcJhZALJ3PRs4N7PbOwZ6/CccC6V4FDdmC1jNpSWfoNYb4o87h/iSlkAjW0AWn4lNzZhlYiOdwC9WS1jNZhE0gjhp9/D+7jE266z/EB0+3m3EToMPbw+pBj8U1MDJAAAgAElEQVQn45WV1lomjtcZpp2hFZqhshG29rFda6MNFW7OlYjrQCGk41IuiVvLs6J4YRN3u9bAe7uHEp7ehS6qFVVrD1+qV/YwBdu1/J6LhvFyLoP1bBrz0kAf4sOdQ7HgOma2AyfSH+ue6K2r+qdYYOkqBP0XG4uYzSRkyp0N8ncPT0Rh0+xTmcNwddX8nYhV3D3HZjgVU1R0aDYyAWA1k8ArS/OSncO70n6tjXd3jrBNUAUNA36KYsNdQtAdXMum8Ov1Zaxm06KfoNKC8IUT/5u1hlgQDcQ0iztJfY6SkHuxjFJqoUnlXIglIMBG2iEAieO1VaUAISxRAOQU22LppLsKEKW2EQAiCpAgrhcy+NVGCZlEFAeEH9UmPj9SioCOpfa35J674EwdjXckvH9YKpsiEpS8ncvFLG4uFOR4/7x7gi/Kddxv9wUWsLnOn9YcC7PhEH6UTuNyPoXF2TRa5hB/2tkT4FUZcJ8r2KrsziaB4FxV775Fi2bCqFdm8ljJMTMmiXK3jz9t7WOr2kIDugR883lkB2qWC0AsAQGvrMxjLp2UmhBAKQCigJGAPglB15RtFgFIiAAkJcAolYhit9PHZrUl9TpsttHlvVauc36CdgGIXC8BUZPwvHWbmT1D5GjRl07hykwON0szonBjCPuXp3Xcb3UFRtmauq8QNBHqXkvHxHJudTYnCpP3dw5wt1rH4XAkSheluFJ7x9NJSRA77/EEpo4t9bo5VxAFUyIZl3qp67uFtoAypXoSyCy/S90b1fiiUHlJD39Nw4/Hu1If63L2H+RXwK+AXwG/An4FHlEBH4D4W+OJKjD+iCBvqr0PJ+cAiDvdQwWIABBmgLgAJOgpQMazXe4s1xMAEIZzCgCZUoD4AOSJlvGZfLAPQJ7JZfMP+isq4AMQf3v4FVAVOA9AaIH14Ycf4qkBELHx0UQB4hTmIQqQV14TBUhDC8ADIKoJpP6aAIRnc5W+CoBIM9nLdJApabe5PKZGmljosPGu7GdcoOA1umQIxpZJ8gwnqjNJvLKygAIVACMbu/UW/rR3jL1GG4whvwiAXHEtsC7PFdEZjs4oQDpuaDU1IAqAOKDi5HImjv+xsQiCk1jYQKU3wEeHNXxxWse9WhPlwVAaeuOmtGv15dGK6XYw332yCRuxBpiLhXBjNof1QgaL2STqA1MUFF9W+ZwjdCw2plUI8EVNPE3UyzYCorAYIR8KSWN3tZjB2nxerLNu7xxgs9JEfTBCf8Qmtdco9J5V6RTU1Lr3Kl5j3c2wEDWNapSyyctJ+qg9wlwkhKv5DC7ns9go5tAxLfxx+xBfVJo4GZpoW1xFTrI7SMPG1Vwav760jLlkUjIoCKze3z+WqfA2HAxci1oBLx7pmTpxaZTSzsy2EXEsrKZieG15Fku5NIKhMI6aHWmQ7tRa6EDH0M0DYGM/GXCwkmLmzAxKmSSCwQCO2h28u7OPTVofWQ56tqt6maq315yVPAqNlkYWlpJxvDo/iyWxUDJEVcHJ9O16Bw0EpJF9kfHVxa3YaQssB0UCiHwKv1in1VNCrIuoTHhr/0BAjRrl0scNX+4BuUzONX9Zd1EHOSMsJaP48cKsWJbl4mGU2328vX2IOxVaGLmgSrMR0mzJALmWS+Nv1pawms3A0nUcNrv4aO9UwNx+t4/6yBK1DPeS7rDxzeXicRDMnG0oe+oP7i9O9mc8ALI2ASAPqBwSADJtgcW1JuAjANHPAJBkNCQ5FHdOa/j8uILjbl8pCnhMLoU4i6AUlpDnYw6JoWE+GsbVQkZATMgI4LPDqgCQu7U2TgcMdVf5NXz9hWgYP81lJVS8kIuj0u/i7c37AoRadgB9V7EiV5R7qXqryv0qr0vlSSSEl3MprOezmCsWJEPknXt7ci4NR5PnobpEjlUAiCWgcQJAErL/910FiLLAorUdodcEgMQDmtjNXSmkBYDEomHcrbbl/D4/OsVJtyfrKqohVykjChCBswG5R4tjgj2Cbg9VvWIRXCvmpF5Bw8CnR1X3/kebPnMMQHhvmI+GcDOfxEY+iblsSrKcbm/tSubOqViMid7DNW2baKDkmiHotm0YFq0OQ7heSGO1kMVsMYfGwMQ7m/tyP1MqHWVv9mgA4v7CufBXqYeqfADybL7T8I/ar4BfAb8Cz1YFfADybK3X9360jwtAVAaIa4F1DoB4ChD1XN8cgFABMjs7KwqQybSTKtVZ4fxXlO8ZnfD83jfEd3gAPgD5Dovtv9R3UgEfgHwnZfZf5BmowEUKEAKQiyywnvh03P6K9JUFgMwhsX4V8wQg80sCQPqedQ3fNZxr+F7Q/33iQ/g+fuDrAIjXZPca7u7MuHpnxoacrkOjnY6n/hAbo0mj1cYIIYyQdEZYScfwytIC5jJJ6BotUjq4/eAI9+stDBxbsgk0etp7IejhIK7kEzL5fXmOFlhfD0CijgIgv15fxKVCGqFgAIfNDt7ZOcKXlQaOBqaaaJaWt2pMS//eK/4UV2Czju1iNu/jzhDLyYhYvBB+hI0ADtpd/HHvSILEOflPGx5l7XLRlztxT2bEAaCRJVZP82INlsHVlXmxtflw/wRblSYq3aGEILNZKs5F7pT+ZKRoHPOtBqnd9A1lJ6RsclSwPLNHLEStEebCQVzOpnClkMXVuRn0RjZusy7lBo77Qwl75/qyIasm+GmtxBDrMLaqHdyp1PHZSRWH3R66mrL68tQzF41uSzUk64CKFwvLqRhuLc1gKZdCKByRbIJ3N3ddABIQAMJ9RNVGGCPMxcK4UcxiLZ/BbD6J9nCIDx4c4W65gcPeEM2RLZkEogJxF5CvSWseKm0imi0gZT2bws9WF1GIx9HoD3C/2sCf94+x1+6jr4ekEc8993UQ5PwcepwWWAFPAbKEbCyK40YXdyo1vHt0gr0OG9cGHNduSKmM3M8dLkykEkBQhEb1ASfpLcxFQ7iWT4vSaL2YFuu3t3eOxfrtsD+U3BU+Pqw7yMjrp/E3q0tYSCXRthw8qLfwAS2qam0BJgSFyqaM56lUNo8HQKwpAFIaK0AIQJQCpCsQQGWAKNs7D4DMhoJiQcWGfjRk4IvjKu6c1gVClPsmhnpA1k5qqsipe9FMqqxgoYW47qAY1MWi6edri4iGQ7hXoSVaA5/TBqs3ASAhZ4RFApBCDutUVmWiKHc7eHv7vig3Wk5AAu89GzLvSvVefQxAHGusjFgvZLE8N4fWwMLbd/ewVW6i6SgFiFhoaSqUPjQGIHEBvXPpaQBy7GaA6F8JQJglwxDxz45roti4V61LrpClB8S2jABtogDxAAh/H1GNYYGfnROsF3N0Chn8fH0J0XBY4BkzdAhVTrsDWJohv8MI3RZiIbxSTGMjl0QhHUel28Obmw9wh8owWgjyLijgTO0dtVpjbwfoto3AyEIxHMTVfEKsykrMbDItvLOpgG7NtNF3c4mU0s7VaXmefeOFeBTg8AHI9/H+wH9NvwJ+BfwKvKgV8AHIi7ryf+F5fxMAMjx8AE8BMnH3/QsAiGGIAuTmlALEByB/4YI+Qz/mA5BnaLH8Q32sCvgA5LHK5D/oBajARRkg0wDkfA7IE5XE7bsIAIkm4OTnkNi4ioVXXoex4AKQKStPNo+mhyeeewDi5WIwiN5rgokAhABhYiMlTV42WR066rMRbyHomEgKQIiKtU8pm0LYMGRS/U1aPhGA2LYK/Z4GIBECEFrfZL4SgASmFCAxx5QMkL9eL2E1nxQ4s1dr4Y9be7hXbaHOhp47hU0Aoos10WSnnM2wgNjURJmF4JhiBfT6umpsDs0RHjRaeOfwBA9aXRdUTDX2zmw+VTE2iQklxCrIthHXNOQMQ3JVbqyVgKCBTw6rAkCOWj00B6YKaZYfnlaAeFPUzB6YKBJokMMaEmOMPAWI5BoQQJiYDQVwKZPElWIO1xdmMbQgYIjZAMc9BUCoCkiFDCwmYrhRyOBnSzMSDv/BYQ2fl+vYYkh7f4CBABa3DSqD9J7x1OTEPQASchxEHQsryRheXVIWOeFwBCdnAIiytFKVYjN3hFzIkByGDVqgLRQEttw5quBeuYGtRkca6YRGPA7a/PCLc+peNkFSMlsCAsJ+urqISCiMrUod98p1fFmu4aRnwtJDotohfJgYXD185zgPP/jvcc1xAUgKv9hYQiYawUG1JY3m909Osd8bwA4EpwDIxAVLpvblWFX/39sXhEX5cADryRiuFtO4WSqKZdI7D8pS/wftLurD4RiAZA3gWi6FX68sYSaZQHVgSqP//b1jPGh20XaorGGNVNuawEXgrSg/FJQ7Y2s9pfgijBEFSDqO19YIQBJigTUBILSSmwCQcQaIC9Co2GBDn7ZtnxyUJcNlp9FBhftaUwBEfU3vnSkA4jb147CRCzhiacWGfiIaFTswKlw+Lddx3B3K8/FUwi4A+Ukhh7VcUgBIpdvFO9sPxIKLAKT/KAAia6JAlGFbKEYMXM3EQQCyNDeLZt/C7bu72CorxRLPXVn3eQBkNKUAeRwAArHAmlaAMDQ+FAzik4OKABBeb1Uq1gJUrCkAwuWbVoCIooLqCttCwDHFmi1vaLiST+ONjWXEo1G5XqRexxWcdAhAAqLaOg9AmNfCehGAUNk2BiCCgnmdKMSrbL8g9x8PgBQIQHJxAboEILQefHfrAJvlJmojBUCU/drU/cIHIE/0NsV/sF8BvwJ+BfwKfDcV8AHId1Pn5+ZVfigAJHLOAssHIM/NFnvkifgA5Plf4xftDH0A8qKtuH++j6rAGQDyn/+Ft95+SyywqAAZN+K/SfmUo4cLQGaRWL+GhVdfFwVInQqQFxGAuPWUNqkHP8ZWWK6nuzTmVCOerUAGJbNdb0lgr4UQAYg1xGpKAZClbBrRYEiyAP7vDhUUTQxsqjIUAJkOQRcAMpPF5dn8IxUgHgCJOA7i9giXMnH8fxsllLIJmLYlYdtv7exjq95BR1NKAx6jHL03kj/eNxOgIG1ZTUOMDVhYuJpLSEN3NhlDuzfAXqOFj9lQ7PYlu8QzRXvk/nUb3QRDbHwzADmma5KJcWN1AQgG8flxA5vllsCV2mCo8lXcUHnVKlYNYnktNh/dbAlREbhqEak727IuzWEzN2oPMCMAJI6rxRxuLM4JAHl35xhfnjZwQgWIyRWwkY2GsJFNSYbDT+ayMC0bf9w9waendex3umiYbGBzPn9ibavqeFYm7TX4g46DGMOhU1G8WiIASSEciV4AQKiEUMHxDlU3AR2zYQOX8mn8eHkeqUgE5WYHOxXWvYaDTh99KlH4M+6eDEq4tI2QNUIhFMAqsw0IUEozkjlBMMBG/H5ngKbJlTBkr7qz/FMT7mdX8esAyBsbi8hEIjioteX53z89xUF3ANtQAMSrjVcllfuhAAi/BAY4/Hcb6aCGpVgI1wop3FqZh6YH8N5+FZ8J+GmhOhgIuJhWgPx6dUkULke9oYC+Dw9OsddSoekMpPawpQIvE8uvMc4cW2FRNqQs1miBdTYD5GIAQkDDg5ecGltlgBRCQVwtZqAa+gR7LgCpdwTSEFgoazBPEjNRgChVCG/EylJLrr9zAGSHAKTalD153B2IBRZPgQqQBVpX5bNYzacwk6Pqp4c/be0KAKlZCoCq0HtPwaR4kKyNq2IxRiPM0vJuRlk6FXN51Hom3rm7h51qS1QRBHZyxWj04lNKt4kF1jcEIIcuAKk9AQBxFSAxjfXScJkAZH0ZiVgMO82OqhctyDp9WESFLgDxLLAu5VOSR0QLrLfuPcAXFdcCS1bWywzRZM8GqFiS+49KlQlaNooE1rkElvNpzBSyYhH47payDGvajuQuTe4R6kp4CJyes2SbXIW+AuSbvLXxf9avgF8BvwJ+BZ6sAj4AebJ6vfCP/iEBkJs3X5YQ9FdfveVbYL0AO9MHIC/AIr9gp+gDkBdswf3TfWQFxgBkewf/+Z//KSHoYwASuKiZ/YTF9ABIJAE7P4skFSCv/hzB+cUXHoDItLg0JlVNxctd7K4mpk/ukLmaNJfGPKeVbbGGSTomlpIxvFxSIdjhYBD7zS5+v3MomQ4DKh3YhNSnAYiBK3mG+SoAQkuoP2zuixXQqYSgs4cnMcCSARJ1HCTsETYycQlfXsjE0bVGEp799s6BCm2W7IGAmz2g9szDbXs3GNnt19HqaEa3cTWfxC8Zdu0CkJN2VybR6/2hC+Am1jAX7TwqOdQkvqoZG4chB8gmYliezclxfXnclPDjB/WmC0CoAFEbc4Jm1IEJwnGPf2Icox7lNdr5/yUDxDFRCBtYTcdxqZDBlfki+paDd7aPlQVWb4jOSAGQQjyCq8WsAJDreRUa/t87h/jstI6T/kCyQpTywrUSmg6QnzrxxwMgewKoVAaIsu8SBQschDQgoztYTyfx6vI85lMJ9sRx0Oji3d1Taeq2HVv2DqEPKxLW3CwYyxRrnxuzWawU0ihkkqj2h5KxcrfaQtVUGSJUKqkvMTP6iwDI1VwKHgA5nAYgUwqQRwEQZb2lwrTZkKb6IBXQMB/Rca2Qxs/WFmAEg/jwqI7PThu4W2ug0u+fAyApEIDk4nEBOzy/Px9WcNDuY+ACEM8kbRzf4+6R8wBE0MhfAED4uU/ApWMhoWugGuCKC0CCQQMfuwDkfqODWv9hAMLrcGzHJ6DVzeJwAUjWAyBrS0jEouDz3K208NlpTQEQuZpotzbCDK3e0imsF1JYnsmgPzLx0YMDCUE/6o/QklB6BUE8ADNR5BDi2AjbIywkIrhZKqBExVI0jtP2AO9t7+NBrYO+Zqh8F7GZezoAhBZfBEa8N37yNQDEU19x/44VIAxCpwKEwEjHGIAkCUBaPcn0OA9AmG/khaBfKqSwPptHfzTCn7b3xTJwb2CiTjitGXJPD9q01FP3Lrn3a8wyYd0dzMUjeGkmjVI2iXiCIeg9vLt9IBZ3bff6nmQF+QDkCd+d+A/3K+BXwK+AX4HvsAI+APkOi/08vNQPBYBEI5MQdB+APA876+vPwQcgX18j/xHPVgV8APJsrZd/tN9eBc4DEFGAfPAhjk+OEQgELpjmf8JjUUPHsKMJ2DkFQEq3fo7gwhLqtDx5zhUgYlDienmNJ8a9jum4Aa9auYQfAflWU9OObakJcF1HOKAjbgQQCmjQA5xUB5KaI+BgfW4G2WQCWkCXJubvtwlAJgoQ3QUghmViRiywnhCAWCYuZZVSY14AiIWtWgNv3d8X+52+bkCOVGy6PAByFoF4u8Y1X0UiAMwaOq4WkvjZegnztMAaWWgNLZT7I/RsW6y2lKPPozzs1TvjsX3YGCJBQp0j4RCafRN3TpsSNn7QbKMxGGIkFljKnkmOctqjiyoCWjdJcDPPCgjqGkJcA531DyDMb11HJABkIyHMJ+OSYULbLQKlt7ePxtkStMDic8wkorgxm8fVQgqX0nG0uj38fkuBpyrD0m1abCkAIo1Yt5F8vopqnzhQFlieAqQoGSATBYiaqO9Aw1BstQg/gIGmGupxhkonovjJXBHr+TQKSWYUDPHmzonkGtRMU9aYYImNYAKQKG2FbAur6SheXZkVyzJmvjCM+k+7R7IP2k4ApuRhqMa5pwCZXvvpu8dXKUDOApAO7pRr+OC0jINeH5ZrgXURAHGTc9xAdDVhz0BpKihmwzquFlP4OQFIKISPThoKgFQbqPR6YoEV0R2kJQMkhb8mAIlNAMhHRwQgAwxpNSW7h/htEnAzWStXUTSlAPkmACR0DoD8fKOE8wCkKtZl5xUgqtpeRiP/KRkgUwCECgVaYCWjCoDcq7Tw+UkNJy4A4ZnoGCET1LESi4r12fXlGYGTXx5WcLdcx2ajjUp/eAaAeLWQvBrbQQQOknCwkkngldU55FMJyVbZrXfw591jHDS7GLogVa0rr8FvrgB5XADCl5wAEFd55t4LdNtElCqugIYrubRYsykA0lUKkCOlAJHQeAaxOxayhoaVaEAyVl5eWQDvwV/QgotWcY0WToamhNYzLyksqhFaAyoFk4Sgg2o2DUvpOG4tFzGbjotybb/ZlsweWrFRicT7hdyrxniW9OjcXePiW7F75zxn1/aEv979h/sV8CvgV8CvgF+Bx62AD0Aet1L+49wPEu4batfvcxyVNvYq5ptaGxeFoD/NDBAFQG6KAuTWLaUAicfjfgj6c7xPfQDyHC/uC3pqFwGQ999/H6Zpgvv9cb5mZmZw8+ZN/Oqv/gp//3d/hxs3biAUCknT2P/yK/CsVMBrzG1vb48VIB988IFYYHEvs9H1Tb5c1xU4kbirALn2QgAQaStJA3QS7i4T2OLz7v5TGmyq2WVoOkI6G+sBRIwgDDb/aSakQ+BH1NARD7gARIdM8kd1IBsLYz6XQTwSkSb3Vq01UYC4FljTAEQ8+PPpJ1CA2GMFCAHIXCahAEh9AkA4Ea/sX6YByMW7RhQMbIayIR3UcaWQwusbJRSTMXR6QzQGI1QHlgIgATfg+kILl+l280ShIY13t7NOuyoqSR7UuzhqdVHt9dE1GYKupuFJ5giYuAZiSKMRdugIBbgWGoI6EAxoCngI9HD/GQiox+kaEqEgCvEoiokY5lIx1LsDvLlzhM9PGzigsmNkyfPOJWJ4eT6PK7kUVpNRNDtd/GFrTwBIzbTQdWg79fgARClQbMmAubVIAJJWAKTJEPR93K8pADLwFCCaI9ZWDHaO2BbmwyFcz6nw9o25PPq07npQxhendRx0OmiYIwlC5zR6CEBCA3IBSKjzrbV5pGJhsdvaqjbwCcFAhxkmhqgGvGBnFTV/Xkcz2RdPBkDq+IAWWI8AIGrdvdB19xOSQ+UTG9IOkrqGYlgTAELgFiQAOW2KBdbdSl1CqqctsAhgPACy5ypAPhYFyMDN2lAARO0jdU5fBUBE7eU4CHsWWMwAWV14ZAaIJXlIEwUIjz/vKkAEgIQMfEQFyGldwAUVII8FQDwLLN2WsPfLuUkGCJ+H1kpfnNRw2lEWWOrd0AhxZr+EAljPpnBzeQ7JWASVTh+79Ta+pGKk3cVwNBK4OF5xUTJw/+hIGYYEeq9kk7i6WEAwFMRes4vtSgN3Tmoodwcw9aCodjw7sTMAhOBkZQHz6aSs816jjdt7F4Wgn80A+XoAQmArxHlsP+dlUan/bEGzRwIAswG4AGQZqVhUAMhdNwPkqK3qJeo5x0JSszETcLCWTeBHKyWkYjFUOwM8qLfxebkqVnNtZgtR4WND9igVH3L1EDgaBlLhEJaySbxcyiMRNkB1HJVdXxxXcdQdYBAw3KwdwlpvB3oAZIp6XAhAzl993+S3vP+zfgX8CvgV8CvgV+DrK+ADkK+vkf+IqQr8cBQgEbx8LgTdByDP91b1Acjzvb4v4tl9HQAZe2hPTwZPFYofHQlAXr55E3/lA5AXcQs9N+f8fQCQxdeUAqTmPL8KkLMAREEkNlilqSmTvioU2Gt8xQwDyXAY6VgMuWQCiVgE4bCBUDCAoKHB0HVp5rL5x7YrVQpsgscNHblYRBryPXOEe5Umfi8ZIMoCi5PqHgAJuAoQqhCuFB/XAstG3DaxQQXIugtAbKUAefP+AXYabZmItz0AMvagv/gSEZsqDUjowIyhyYT065cWkQwHsX9aw36thd1GF82hKYoWNx34nKWWavY93Nc7+1/Yiu3ZDhpDG13LwZAqCy8A3QUgMjhkWQhrDqIBHclISOqfikeRiIZFRRIyDBgBFe6uq7xh1Wy3bUQ0DamggUw4hFwkhHK7hz/uHKlsj/4AndFI7GwIQG7OFwSALCcjaBCAbO4qADKyBYCwgSrh449QgCicphQgAkDsEZZTMdxanMGyAJAITpq9KQDCEHSVp2BqDgYyMEUAwjwDHUuRCK4UMvjRyrxYQt09aUrWBsPMTwU0BOR8Qzab5brYX1EB8KOVOeiGhi8OTyX8nNkRlYEFU5tuYE9lq0w64mc2xdieSSyP1LcXgn5eAUJIwRD0rwQg7rNIK1uUVAEYnK63FXArhDVcKabw+toCguEwPi4TgDRxt1xD9TwAyabw12tLyMbimACQKg7bfaUAEXspTwFysUJJGutjNDIBIF4I+q3HBCAh20JCjj+Iy8UMCECM0JQFFjNA+qaEcJ/NAFGvfkYBcg6AiAJkbaIAIQD5kgoQN9Rb5XFYCGkjpGCjlIzh+vwMFrJpxKNhtIcmto6rOKw2UO90xNrNdKivYtaPjqBuIBaMoJiIi0KKADWdiKA1HOLzw7IAkKN2Fy3Thi0AQal2BBS7CpAkLCynE/jJFAChEuLt3acIQOQ8vfvK5N5CYEgAQgVLVtdwOZfGrzaWFABpdkU9JBZYLhgjAOG9mcHxCWeIUiKCa3MzKGUzSMVj6PAefVzFbr2Fk14f7eEQDlViNu/nEAgeDQblHlQq5DCXTaKYjKA3HOCLg1NsVxtiw1YfWRjphlKKuVkrfLsqRy4qrMnXeUHI1P9x//gohd1z8zbHPxG/An4F/Ar4FfgBVMAHID+ARXiWDsEHIM/Saj1fx+oDkOdrPf2zUQ2BZrOJ3d1d/OEPf8A//a//hQ/efx+j0QiWZZ21/bkAgjwEQP7+73Hj+nVfAeJvrmeuAj4AefpL5uoLXODBBhX1BbQ1UhY0tDqhr3/QHiGuaUiHgshGI8gn4sgkYhKwGwqHxAIKuno2/mVbgCVTwzYcRwGUhBHATDyCaCAAc2Rhq9LEf98/wlatrQAIG3KuBdYEgKQlTJkZIK1HZoDQlkUDQ9BjjomNTAK/FAVIcmyB9aZrgSXhy5K3QAWIp8a4aOxYTeYTgsQ5kW9AKUAuLSEWMrDNhvpJDXfLTcmWgAAQpQI5q/E4G/t71gTrbOOPAIi5AiPJT1H5Gm5XGHAsRGAjxVyMkIFcLIxsPIpMIo5YNCI2QzoVfW64M+EJ1SNUljhUCo4sRPizQQP5SAgziRgqnYECIAwF7/UlA4T+/vMEIHMFmbgnAKl3O8NM3x4AACAASURBVGMAUh05EwCieyHoKkvhTCPTBS/cTYYoOUaiAHltaRbLucyFAIQZIAQgozEAcQRopDQNBT2AjVwar6wuIBOPododYLvaxAcHJ9hvdTDUlb0Osxs4vX8pl8R6IYPVuRz6lon37++JBdJJjxkQtBAKwhlP8Evr3bUYuxhXqbYrM20eDUCykQgOax3ceUwA4l4p0hQmAOEeDo0BiI7LBCDrtMAKiwLk83ID9yr1MQCJaMoCSxQg0wCEIfGHLgDRpwEIsyouvoecBSDqfUfEsVQIOq2NHgOACCBlCLqnAJnJ4GdTAISWSvfrSgHyOACEzXkqFKKuAuRRAMRTgNAGbaRZCDimZN5wH6xmMxJivjKTQyhgoEILrFYbtXYb7cEQA8vGSGidjqARRDwURjaWwEw6jUg4iIE9wnG7jS+PythvtNAyRxiI1ITXmgIgsncEgFgQAJKJP6QA+WYAxBTAx2ubtwTZN2MAMk0PCEAsRMHsnGkAEsH9JjNTJiHopuYBCRuGYyJsD5APMSMohbV8FutzRckiqTQ7OGl3cNTtoTkYwDRHAAEIba/0AGKhEDLxOIq5LKKRICx7hNNmC58fnorlXGNkS9aOpROlT8yv1FtVpTh8PADinacPQJ7+uwD/Gf0K+BXwK+BX4HwFfADi74knqsCTAhCzcoru/Xuof/Ienq4Flq8AeaKFew4e7AOQ52AR/VM4U4GHAMg//RNo+0MAMm2B5X2IHJsFTMEQzwJLFCB///e47gMQf5c9gxX4fgDIG0oBAk1lgHjtbWncTBnJPNK7/IddaA+AeLHfzETgPUSUGxJEbSHEqWKLIdohrOVzWMylMZtNIBwOoW86aPeHqLU7aPZ66AwGEqJr0ibJgQRb87lDsFGMRXC5mJfmOy2ZdhsdCdfe/AoAwiBohik/DgAJS9YEFSBx/Gp9EfOZJDpuBggVIPcbbbEE8gKnVav7EQs31WdTk/4TAJKIhHD/tIa7p3VRT5z0hnD0ADQ24aeClb2VVyoMVQfP82ryPnkKgkgY9iQZgg/nOnCyW7ctpA0di7EwltIJLBWzyMSj8prMI6lzMp22WcOhWGfR+mtgq+YuAQgBVDKgYy4WwXI2jUtzBXRGjlhgfSYAZIDuaISQowkAeXk2j8v5FFZSBCBd/PeWUoBURo6Ez4901tELkb4AgMiEtzp25gwIAKECZGlOAEgkEsHxWAHSRtcNSXY0W3JAmAfC8yc8iTkaUtCxnE7i5uIsFjJJhA0Nh6023hKA1pJgdubQxGwLpWQEP1ooYimfQioeQaXbxTs7uwJMmpaGvsNjVykG06uv1kn+/tCumAAQpQW5SAHiARAqQN57DAWIBwsJbgKOrqbqBYDooP2bB0ACwRA+PFEAZLNSR63Xkys0rDvIBCAA5K/GAKQv2RgfCQBxM0DklNi1f7RlplcHCSOXE/QssEysZ+K4RUVDJiFA7UGzgzd3T7Hd6KHvaKAFltjjSd7LJASdCpCfXVIKELHAegIAwtfn3vEACEHPNAB54FpgUQHiARDTBSA6TEQcEykdKIZoZZXGtdIcZtMpUZ/xHHojE/2Rjb4LQHhPCDArxyDUCGBkBlDrDrDfaOCg1cJRp42mKEYIFWmcxr2jQKXKVrEQwmgKgKisIK7tfkMpQLYbXfQcXerFfUa1VYh5NQEN2aDK4Lg4BN0DILy/qPuIUoCo24lcKvyDKL0ISiEqKFGArC8iHbsIgFCBw+uW68br3pScpoKhYzWTwo3FBcxnUwgbAQGSDdMSizwCI9ZP7MI0za2XjpGtodHtYb9aw0GjicNuD43hCANJZSHMZZ24t6aVRhfDxh/2b0z/6PwK+BXwK+BX4EWogA9AXoRVforn6AOQp1hM/6meqAI+AHmicvkPfgYq4AGQvb09/PGPf8Q///M/48MPP3wIgHinMvmAqaY4bdtCsehmgPzqV/i7v/s7H4A8A+vuH+LDFXgUADk5OXkqIeiTDJCEygC5dBWLt95AyAUgvecUgEwqrTQPSvtB+ysbYbChyVBdYDERx5VZhtwSfhhi01TpDFFudXHabKPe6aLVnwAQ5nywkc33hGHYWEjG8fLCHJYySSRCBg5aBCBH2Ky5FlgXKEAeB4CwFcnpeb6GAJBMQhp/bJQrANIEFSATAKKsVybttwsgiBuXwDrE2BjUHQlk//mlJaSjERzUW7hXaeADWuq4FjxshjKHZmxL6BZ2AkC8RrSXjDfJABmvgTvZ7TiqWSjqGYId3cFsNCS+/gwxz6fiCBgBNPsDVDtdlJsd1Ds9tPuDKQBCGy02W2lZM5Im61IyhkvFHG4sLWDgaHjr/jE+L9dxSABijqSOc/EoXprJyfmuZWJo9Lr4/dauNODLBF6uBZZkILjKj4cUIC7w8QBI2DYFgLy2ND9WgBy3lAXWTrUjAIT7hY161pzNbAICNtXDDhB3CG/iuDKTw1o+hYVsFPXBAG/tHEtjvdrvwxqZEl69mk2IYmE2E8fQtrBXb+L93QPsNjvoIQiTkI8WRucAiGooKyh2HoFMLLA8bPGwBdaTAhB3ll8pQJitYysAkjICmIuFxELq1dU5wDDw/mFNslp26k3U+31lD+YCEFqVEYBkxAKLAKQ5BiAEflRGKADy6On5aQAi/fwfIADZyKfwhmuBRQCyNWWBxfMcacymsUAAEnZMpJkFwmyKdAqXZmdQSMbFno8UgXuN36atyTUi6gSK2DRgYFqot0Y4bnTxoN7Aaa+DlmViaHNn8g5JRKIAiGrsf9cAxMtsmoBV4XaOLeoMBUACcq/41TozPaICrQjmPjuq4KijsmEIMLn5mIo0AUYGllIJXJ6bwUwyIaCR58jffX0CbdeWj/tVvjUIgG10hzhqtLFTruKk05X7Li3tvOtMFG2Kq019nb/KntEpAv/Nml8BvwJ+BfwKPHcV8AHIc7ek3+4J/aUApPbxn2AePUDQ7MOwaQTghQS6H8odvt3im7HJZJknSecZeR8p+WjDMBAJh3GTGSD/83/6Iejf7pL/YJ7dByA/mKXwD+QpVYCNiFarhYODA7z11lv4l3/5F3z00UdjCyyvKSwvNxXqyYYU4cdgMEA+n8fLL9/EL3/5S/zt3/6tD0Ce0tr4T/PdVuAiAEIY6IWgn288P+nRjQFINAFHAMg1LN7yMkA0aQI9jwqQSZ2UNRStl5gZQADCuPJiJIj1TEJChdeyabGFelBr4LDZxUl3iPrAFPskTgebljUO7mbLlb78fC9H+6YSlQUEIFkCkAAOWx0JQecE/6MssJ4UgLCRRwUIG8JUgHQte5wBQgAyktwKnqea9D9vUDUGyW67mGoEeuoXNFsyMd5YX0I+HkWt28NmtYl3D06x2+phKO9NAwhQCSJgwH0mt+Gn/tXbPUpDMP3q03tVWZC509KWhRgn2cNBrDFkeKGAVDSMZr+Pk2YbD2qcgO+ibdkYWA4sm9ZjmuSpcFKdU946p9MdE7lQQCDE5WIWNxbnMbQ13N45xhflOo5cAGI4wEw0iuvFLK7mU7iST6A96OP3mwQgdZyYNlo2G81KSfN4AGSE0DQAyWfFAuuo2cPtrQPsVNvogaHk3CuW7D0FQGgNpQBI1NGRC4WxmExgo5DC9cWMZIW8t1+RYOqDehPmcICsEZDsj59fXkIyFsZetYGtSk2yQo4ZxuyGn6tPF2O/MtkPngLkYgCi1o+T9p5q6nwGyJMCEDXMPz4SlbFjO8iGDCwm4wJAbi4WMYKGd/fK+JxZLa0OmkPuNgVA2OTnvvwVAUg8jr12zwUgFVGA0OpINbq/XQDCao4tsAIa8qEgrpy3wJoKQf86C6wzChDNRtpwQADCDJBUNIqLAAj3jKUpI7mwPcRsNIwr+RxK6RSy8RhGloOjRhOtPhVbtKyjaos6DPXZ0mbujmWhPzTR6g0kM6Q5GqHH91Fws0I8ACL7ZRqAUEVhIQELK7TAWj2rAHnrCTNAPj2s4svTOrbqTVQHQ2Uh5d5XlDjK/XzsKUK8/BTbRhTaGID8cr0kChDWi/Zpnx0TgDAbxhDLQQKQICzELVMA60Yxh4V0EtlYFPbIRqXeRLtvwoQBi+oZQ9lvCSK3OWBjoz+y0ByO0BiaqA2H6I0s2C5AVr+T1fc0AHlYYzVGcE/6a9t/vF8BvwJ+BfwK+BV46hXwAchTL+nz/YQ/CAASCCAcDksI+m9/+1u89tprmJubQyKRmJLgqnV4pAXC+WXyh1N+8BvXByA/+CXyD/AJK8Cmb7fbRblcxqefforf/e532NzclA+e/B4rPlz4If/u/pk2WQQgyWQCa2tr+NGPfixB6PxzMBiUqXn/y6/As1KBaQDC64BAkDDw5PhY8g+eFgABAUhhDskNKkAUAKk6zycAOZtJwaa7ssBio5eNsRgsLCaj+HGpiNVMAtlwEPVOH3/eO8F2rY3q0ELHove+phpqrkGQ1/Dnc4mCwQUgNxdmRcFwBoCMQ9DxUAbIkwAQ2mxRAbLuAhAqQBQAmShAFABhd30agDyMIsQGTCx1qF5xkHVsXMok8LOVEuZTCWmUPmg08dYew43byueeU+FjAOK+YTwDQKbCtsd1eviNJeGHHKPtQLdMUW6spuK4VMjg2nxe+ol3j8vYLFexXauh0mejW5dcBTHn4T81NnZVoD3D04POALmwjpVUFJeKWbxUUgDknZ0jfFlu4NgFILoDFCJhsc9h7V+aTWNgDvHW9j4+O63jsG+ibgGmWGApCyn5HhMfdTdRIceOhCwbtNgZA5AFLOUzCDEvo9XD7c0DbNc66DmcQ/cAiCN155cKUdcQpg1WIIB8OIT1fAqvrBURCgdxr9rGVrmG7aMTjAZDzMSj0sT98eo89ICGTw9OcK9cw26ri9pwhJHMu+sChlQMgbtAEsY8ySR4WAFyEQABigEH13JJvLGxiExUZYAwa+RxLLA8+yIJqRe1iw2GiOcjYaznMtgoZnBpNicN5dv3j8EMjZPeAB3TPANAmNWiAEhMAAizHj4+PA9APOOui+/231QBMgYgzlQGCC2wmAESnApBbzxeCDo3kJcBEjkHQJLRqNjneQqQY1fRQAUIAYihjeS+tZyM48eL85iJx2GaFsptrk0NlW5fAAjhhxEIQtMCcj8gAGE20cA00TeHGDoM71b3tbHl1DkAIhZY8p6LGSAjF4AkBIAQJHBt9xptKADCff54FlgCQMp1bNeaqAxMF4B4GUOTtaSFlWdZKO/9bAJbDVlXAeIBEKqfqFj77KiMQw+ASIaPynrJOBaWU3G8vLyAfCIGc2hK/sfOSQW17lBl5vD9ouFA401C1MW2QKWhZYvlXt920Odti0o+ZRDm3oHUJ23vviCRKw+ZzPkA5Fl5H+Yfp18BvwJ+BV6ECvgA5EVY5ad4jn85AHlXMkBCo8E3VoCwsRcOhXDjxg385je/EQCysLCAZDL50Jn6AOQpLv73/FQ+APmeF8B/+adeAX6oNU0TvV4PlUoF9+/fR6PRGFuteI0n5d2tPpQyHJ3wQ4LSRyOxSonF4igWiwI/crmcABDatfhffgWelQoIALEdbG5t4j/+4z/w9ttv45NPPsHp6emF1kNPel6eAoQABAQgrgLEmF98rgGIGiJWE/HUfaiWsI2wZiMFB+vZBH62No+ZRATdXg+7tRb+fFzFfnuAvkNLIV1lV0gz2ZZpczVNT5MhIOQ4iNs2Ssk4bi7MoJRNIh4KiAXW73cOJhZYbJidC0H/5gDEcRUgygJLNTN5r/x6AELrIE6VB2EjadtYTcbwamkOq9kUkmFDwoH/eH8fm7Um2jbEUspmM5XtP2/y+SsByLT+xG0AsoHoZoFojgVjZGIuGsLLxRzW82nMpeNie/Xu7gE2qw1UzKGoP0ZueL1KJ9AR0OjSr4Le6fEfcAbIhoCVdEQAyI3SAoY2BIDcKTdw0mdj3RJ+lQ2HBLhcL6Tx01JBrHXe3z0SBcJOq4eKacHUDdju74+LZoPEKkhyIWyZjI+6AOTW8gIW8xkEwmEctHp4e+sQ21VmgLgAxCEGcSQHRD0HAQ4kLyGqAUlNw0o2gZ+uziGfjKM5snBQrePOzgOMhiOsFAtYLGSxUEijbZpy3FvVBsp9qpSoLWEGhFJ+0NCImSMqjFnVyotpPn9OZzNA1LHFNWCGIeT5FH7hApCDakssud4/KeOg14cVCEo+jLfS4zavm90gEIQZLwRFNkHRCLPxKK7Nz2ClkMNcNolGb4C3dw6kgV0bmuhbVDk4ZxQgv/wBA5BgcCoDpKFC0EdUEI2vk4kQyxvoECjkZYDwPuQpQNaXIACk/mgAEgk4yAV1bGRTeG15HnHDwN5JDfdrTWx3uqgOTVHVKEWFuk5kfcgPqGpwLFi2JftDdDOuGsm7Ywgq86zSBJ54IegjxB0qQBJ4dY0KkAkAeXuPGSAd9OzHByC8Lj0FCDN3CEY9LYX3OZsA7+sASCYWxW6rg81KA58clXHU7mOoGwKtea+mkmlG13Apm8JP1hcQDRp4cFzGg2oD91st1IcWrEBYKeeosNEIp1znL7pu0RLPofKMAMpzaZjo6zws7gEQ9Xv5/BXmA5Anfb/iP96vgF8BvwJ+Bb69CvgA5Nur7XP5zH8JAOns3EPt43fFAutpAZBQMCgA5B/+4R8EgJRKJaRSKR+APJe7Tp2UD0Ce48V9QU/Nm3on1Bgy4LbbFcBByDvtNy8Nt/FUngIgfBwDcL3nCIXDcg9kAK338y9oWf3TfgYr4AG+e/fu4d//7d/w9u3b+Pyzz0Qd5QVQf5PTOgNAivNIXbqO0q2fITi/iIpNBYgyLvImxadfS/rpz+DXuJE2BiBqOp4oJKo5yGoq++IXlxaRjQZxWKvjXrmOP5/WcNgdwQ5EJFDaZiNOs+GIBY2ar2eTjLkGUQdIOjaWUnH8aHEOpUwSkaCOvSYzQA5wTyywbLFt4j2NDe+AZWImEhQVwpVi1g1BN/GHzX0J4z41LXRtNifVtLHhaBK0/rAChADEU4C0YGkurHkMCywPgNDCK2pZKEXDeKmYw+V8GivZJNrDAd7ZPcDdagOngxHaI2cc+Cs2WG5Tdbrd5yljvP82VsooOYKAE/6RjURaV4UtE0vxKH5KBU42hVQkhON2F3/Y3sO9ehMdQLz2panvNmUVAAmopj7zChwLQbuPfFjDaoYZIFlcW5gTy6zb910FSH+ItikpHEgaBhaiIQEgb6zMIRI0wLBpTqR/WWniuG+ir+mqgfpQK9NDBSoYO+jQksdGWnOwlo7j1eV5zOfSsI2gZHIIAKm10XECygJrCoDIcztqilyei01/x8ZiMoYfl2ZQyqUQjYbQbLdxZ/MBLNPC6sIccumkBG8fd7p4b+9EFDpcGypeHMl+UU9MUyNlbMR/pXrmLwMg15hN4QKQo3pHAMifjk9x0CUAMVwA4q6ve4/w1B9cM8IP3R4hzBB3Kq7SCdxcXsB8LgMjGMRxq4P37h9gp9ZEhxP3jrq+JhZYaVwMQPpTFlhPQwGSPBeC3h2HoE8rQBK6jkI4iCvFtChAgl4I+pQF1uMBEAI0C9ExAEni5+cAyBcnNZx0JmHvFtUfAQ0zYQNXaYW2WkI8oGNr/xRblQa2mJczHIpdn8r+4NXtApCpprxgBRd8ePvFu71PlEIEKLzOphQgUwBkrABpKgXIYwOQUBCfHtZw57SObbHAMqEAyHkFmdrH5wHIeQusTDwq1mkEaJ8cTilABFbYSOjAfCCAq/k0Xt8oIWLouLd/jK1KFdutFspD1wJLxa1PfguO76HKsJq+f2LdN/W70PujF/0xyQDxAcgz+HbBP2S/An4F/Aq8MBXwAcgLs9RP50S/KQBRGSAjBLS/PAMkoOsy4TwNQBYXF30A8nSW+Af7LD4A+cEujX9g36ACHsDw9jf/eVHYrrwEIYgLQs7bY/FnPOsr8W4/Z1vyDQ7R/1G/At96BbifCfXu3r2L//9//2/cvn0bX965I8qop7GfxwAklgSKC0hduqYAyBwBCNBzJ8fVxPjZBs4zC0DEfkd98U+qMakACCfcCxrUhPulEtLRIPaqdbH4IQA56g5hy2Qwg5Yt+bZ1trHZ0PVCnTXEbSANYC2TxCurCyhlUjB0iCLjd9sHuFtvoc+11RiqG5DcB2M0wkwkhKtFBUBoBURPfg+AlE0LHRne9wAIBIAwA4SKFZUBkkLvnAWWAJBxlsv0Gp5bT1Fh0AKLlbERtCzkaUUVjwuU+cnSDCiA+PS4jC8rNWzX2yj3abFEwBKA7uZjjJumZ8J/3Rw7Fx7IvpaAZQ0BVzlCAGLwfKwRVpJR3FqcFegSCwWx3+zgv3b2ca/eQg8MOvemrb0J8YkBDSGI4ViI2APMRg1czqcEgFyeK6AzsvHWzpEApcP+AC2T+RtKaZEPaLieT+GvNxaRS8TFNudeVSl/aCfVthzJbRlnmbj2Z15YOI+IIIsAJK3rmA0ZklXx6sosCqkEug6wXWvh9hYzYNroIICh1EMpQPg7TFnljM1zxEqNahKV7ZDGeiGN5WIGGI3w4MERbMtGabaAQDiESm+AnXoLH51UcdDpYyDWQ57KQ62pTPgT2glgcYHVBQHo6tpQf1cZICqDYVoBQgCSi0Vx0uzhTqWOdw6OsdfpwRYA4jXY+Rxe1oj6M8EVAUjQGiKhOcgbuih9XtlYRDIel+b+TrWBT/ePcdTqYECrM/WTiOgYZ4A8GoAoqzJl9cVG/bmW9ER4JGeoBikeFYL+FQBEgtxptcaGujYGID8fA5CKgKH79TaqfVPs2qgA8cJyvLciZxUgEwCSdBUgb6wtKgVIg4qGloA5ZYFFIKcgbIzh58EArhUyoAVULhLGSaWF3WoDdysVyR7qDIfoWwpYiirIzd2RJr5ke6hmvmrqK0tAqaCUh0VT15jaNyoEPexMLLCoAHkYgHSVVR5BpcPrm9eHg0RAQzYUwGUCx40Swi4AuVtuKABCxQzzN2R91E48rwCRXJopCyyGoNPGjiHoWQEgXQEgHx+eyrVMCzsCTGJArtdsIIDr+TR+sVFCLhrCCdUf5Sq+OD3BQbst6ikqxrw7l6vxkxwV+WbI+bhe3J0uKpm6rUr9BDqp55n8ffpPz+gkwbf+7sd/Ab8CfgX8CvgV+C4r4AOQ77Laz8FrTSYK1aykF/Uob47URxtXFm9D67UxqpTR2bkLhqAPD++7IejfDIB4jb4b16+PFSBLS0s+AHkO9tdXnYIPQJ7zBX6BT28MM6Zq8FUA46LHT5fPhx8v8GZ6Rk/du7/fuXMH//qv/4p3bt/G3Xv3UK1WnxoAsdm5iaWgz5SQvHwNCz99HcZcCTUqQM4AkLNFfB4ACJtaDLf2Gs+0RslrGq7mkvjFxgJy8TCOmy1sVur44KiMg84AIy0IS3zyCUBG8k3LJMNis1pHDAFkDAMzoTDWsincKM2gmIzLY6jM+N32Ie7Wmy4AIQBQACQ4Yvg6AUjGBSDZKQBSR9m0RQHCBqVSOSgAEnVGYwByNgPkQIDLyAUgZy1YHp5GlqlqyRTgm1YCHQsJTcNMkI38NF5bnUMmFsFpt4P7jRa+OKlLpgWhAhuFVICoZqr6kleYAgYBDTD0AEKGobKYmKFCD31zBNOyFQxyFABZTkbx04UZrORSSEZCOGx3xTqMypMO7Q7FaszVL8iU+JRFD3REA5o0yhcSEVzKp7GWT2Mxl0JzYOLN+0f47LSBw94ArdFIGpdUWiRtC5czBEkllHJpDPUADto9/PmgLOCCuSMd9/GyX8b5L66iAhpCmo64ztyOMJYSMWxkk7g+m0EqFhbbru1qE7e3D7BV66ANXYLkJVzZBSDTbVH+N86Zs8GeCQZEFcOG8c2lWaSNAOqVpjSAM5kkOraNu6d13Kk0cbfRQpkT9GLtxob1BACIBkQssMgHHheAKPgxASCQ6+PnG4soJhNo9IaS2/De4QkeNJkNY8OUQGg3BFrWxtsPqkksGTnOCHk3/HytkMGV0gzsgI4vjuvYJDio1FHr83pjo1m1oSOag0wAArWYAZKWDJC+mwFSxmGbChACEDfsXfbf1wCQcVYDw+dtpB0Ta5k4bq0sYD6jAAjhw5t7p6Jo6Du6KCmIeARcOjaSAQ0FAq9iGtMAhAoiAhBaYE0AyP9j7z2Y40jSa9FT7X3DOwL0dobjOG5HK73V3dBdmdjdK72fuQpFaFcrE7ovNt7qPu1YzgxnSM7QO5AACNveV704X2ZWVTdcw5AEwOqJHhCNMplfms76Tp5zfOPDBZqUfB7fZICwniKBxTifnkEulcRjkcAqQjFA6hIXyqYR1kqGHAHwzg1m8dGJKUxlM7BbNlarVTxeXcViuYJKoyXgaMtR3j2Kt6ZlnAjDaUknRozjq+100LRtNOyOtCfPUf1JMUAoVxdDB1m0tQTWtMTLeIB85jJA/ACIpeQBwxaGNADCeMVjEcUAWSoIiLdSb6p5S/CYzQEQIa3Y9CzieFcACAGgwXRCASArGgAp10TCzoC7BDxHLAvnB7L4+MQkprNpOJ02Vipl3F+mZFYF5VYHjY6W53MsAV2lX4VUHCR2wkQD2vRSsQmYMGaMF9tFxVeYaj5Y0xvjgQTWIV2WBcUOIhBEIIjAkYxADwDSs43pSFY5qNTeItCzQNMLHuqtGvqsMmXswKpV0FkhAHIXq999hQYBkDYZIC15XOEi3+y24f4is+9FYBVH7TExzzMGaJG9ObLTOYJLFy/hl7/8JT766CMcP34c+Tz3IXa/Ag+QvbX2QTo7AEAOUmsEZeknAr1AhQEmej9fd5w8Oa7fLbcdsLHZ/dyyGo2CgB3ST/MFx7zECIjparuNW7du4d/+7d/wxRdf4N69e1hdXd03AIS7c5HKIzwxjeyZi5h4931Exqew6oTQ0Ikb/5rB3fF+WDeuukt6laTiTmplYgskxfzbwbnBDD45fQwTuRTqzQYerRTw1ey8AAp1OQfohLib/ytjDQAAIABJREFUnrr5LVh2B9GOg5QVQT4ax2Qmi1Mjwzg+mMNUPo1UNIxmqy2a9P+vlsCqCQNEASBMCJNxQQDk/PAgzo0N4Nw4AZAm/s+9WWEs0IdCSWCp3fXKa8RGyungrGaAKACkI0DLfz+a0wAIvSa8xtpIxEmwCp2wZlJVmQN0kCAwAIhZ8DtTY5gZzCGdiqLYbOL2QgGPKA9VKKPUoGmwuKF0+wdwzep0ZCUbC4eRiScwkMkik0ojkUqi2mpjlonuag1NloD37LQxmYrj8tiwMAPGBjJYbdTxKQGQxVWs1OpotG0BXMg6CTFJKugN3VwsRMMRDCTjmMxnMDOQFRbJRDaFwUQMi5UaPn00h5tkgAgAQhALCNs2EnYbx9MJXJkcxZnRQQwPZFBt27g1vyoJ+SerBazUGyK/JSCRAUAIFtHQG0AmGsdIOo3JXA4nBgcwlU1iJE7Qx0IDjngyfHH/qTBAyogIAKJ8ZJgo9e8TV6CDMgp3kApZGI6EcXYohw9PTGImn0akYyPEMkQjAkRdfTwvcl3PGg0UO0yLqycKPwAiLBCTUNbPKds9Dxg/CAWAOBgNEwDJCQAyNZBD03EwX67ih4VlYW4slFR/oOeESgJ7DBDKejFxzgR/PhLCsVwWF6bGRSIslYxjuVIXD5OHK0Ws1Zuotjtq1754MDhKoi5sCbPmp6enkU+n8aRUx50VmqATAKm5AIjb47sQOcNs8XnR6AO5TiAAkvMDIHk/APIcD4pGAkuNQenXBArDFkbjYU8CSzxANAOkUMJqvQ2OAsUi2PzFOobYF3sksAiAKAZIEbcWVrBYqStpOxlvNCPvIGPbmE4ncXl8DKeGBzGeTyMWDaPUaqLWbsuYaXYcATPawsoAWgSrOjYaNEJvt9Gk103bFlCy0myg2GhgpdFAudNBAyFhj4h0mvi4GABEeYBcoQfIQFZAz6eFMgiAiAm6ZoC4sn0GAIlGcG6UElRTiPkAkEerJayy/7iMFN2Aut+6LSgfM14O4paFbCgsYOdPTx3DQC8AUqmhGSJgRDqLrYAu28bxVBJvjw7LedODGUSjIaw1FTDKsd+wHbRtBXC06TXHaZEAkW2jKTHrSMzqzTaqjZaKV72OMuNNPyXp/9oaXT+4m/HWOyO/xGVFcKsgAkEEgggEEQgisD4//O5v/qS/cQPwI+gf/USgBwBxd3uY3XDqUYQASKhagb26LADIyndfojH3GNFWDeFNABAj1tAXABKJ4OLFC/i7v/s7fPjhR2L+OzAwEAAg/TThIT0mAEAOacO9xsXejKlhPjc/2bf9x8oDo9Fg94EVG0kBbQWKrPtbAIC8xr3xYFed8letVqsLALl//z7W1tb2BQDh7lWRJ8kMIDp5AtkzFzDy1rsIjU2iiLAkvZi48r+OCgDCejAhpgAQ5buQcBzkxPyb3g0TYj6djlpYrlTx7bPneLhKg9wWqnYbbZESYiLeRkxklELIxeIYSqUwmslgPJvFcCqJfCKGeJhyRLZ4GvzxAU3QyQBRvhdhi5JNQNy2MZqI4+zwIM6ODuDseF5ka/6/e7O4RQCk6QEghl1MdgBNiM8NZPGz02oHNpPG99ZK+JMAIBWVEHa17Ndb8aq2VcxlJXlDaRnZuyy721kuSnOdHhwQJsWJ0TyikTAWS3UsFCqYWy1ipVJXSVayM2wltcReQ1nXcMhGIhJGJhZDLpXCUDaPZDIFROJYrtZxe35BzNWbPMHuINZpYyQWxdmBnEg+nRofRBsOflhYwsOlNTxbK6FUb8Jmoynbc0SEXWIhEYkgnYiDHgCjmTSGUwkMxqMYSsUxlE5guVbHp4/m8cPyGuZrTRRbBECMJFMbY/EozuYzODsygDMTQ4hHo1gu1TBXKItB8vNqVc6pSzKU4I4jAEwszHtHkU/yvlkMpVPIxxPIRiPIhG1EWcBoGM+KZXxxf1ZM0BUAQuhEg0Y+AMRITkkNmZgnSYuSark0Pp4Zw/mRPMbSSUTCYRTbtiTGPyWzaLWIVbsDgmsq8eqXrjMbqLTU1hYG6F3j3Sf1lbIcjBCAGM7hJ7q/NTsdFOpNkVmaL1aEMbVWq6Pa6qApvhPsT8rcPWoBNOzOxsIYScQFQDkxMYZkIo5ivYnHq0V892wRz4oVNJigZ7JeCqPM5QUACan7/9lpMkDSmCUAsqwAkPlK1WOA6EoY6T6Vf+5+pvevKVhIyo1lnRZODqTx4ckpMfWmSfjjQgWfirdKVQDQNn1VLOXdQxAyGwZG4iFpF2GAaABEGCACgLQEkFJtsvlLGCAGAAk7ODNCoGkGWQ2A0NPjx4UVLJVrWk6L9enIs2XSbmMimcT5sVGcGhnCzHAeqXgU9VZT2sEwPDjfc97nCO1oKbo224l9msAZmQztNmrNJlbrdYnp83oDK822+LHYdkTakzwSAgkZdGSefE9M0DMuAPL5kwU8KlACS33HKACE8QIy4ZCwf86M5PHh2UlEoooBQhbT4zUVL7LslMSUBmR7ES2fVw4ZIOlwGKeH8vizU1MCgMwKA2QN1+cXMV9WAIhMGTKndZC1bRxLJPDG0DDOjQzg9Gge6WQUlTaZMh0BP8jqIPjBOCmelpor+bvETOLhoNUmCNKSfs94LdbqWG42RTaPfUXmX2FcqfO7uR+HdSfBwV47BaULIhBEIIhAEIGdRcB69zf/HSAfO4vZa3606S5meaR0VNWjplq8KQaIjVCtCmdtGdWHd7H83ZeoP6MEVk0MMJWtmscAUXvKlD6tejzdhgESCeP8ufP467/5a2GAnDlzFkNDQ+vaZrsdX+4JwbrswPfrAAA58E0UFFBHwNW6NjIpkhjROs6iluL9bsyfXRBEnrh9e+a0n4cBP/wgiP8zedz0eX+I4a5JNAWMj6BvHvAIEABpNpv48ccf8a//+q/CAHn48CEKhcKeARDZNK93A4dyg0jOnEHmzAUMXHgT1ugESlZEwAE/BCJCOO5O3AMevC2Kp1NqImHSlESbWq3FbAcp28ZkIoGLI0M4P5LDmZE0rJCDeytl2cE/u1bAaq2GRqct8ixxMhtiMQE+hrJpDOcziFoWquUq0LGRjsWQisckyfusXMV/PyADwJPAilhhxGAhbjsYTSZwenBQknFnx3OotBr40/2nuLVYwHKjjWqHeTSj10/PERtpuyNSLj87Oy0a/JSkEhP0x2SsKACE8jWeINHGgTGbbYzckfiacN0KWxgIQ9EIjuUyuDA6ismBDHLJiCRVl8tNrJTrWC7VUazVUG020O50EApZiEdDSMXDyKXj4quRTyUFoGh2LMwXWxLP288XsVSroR1Wvg2RThu5UAgTBF2G83iTkk+ZBEqNBhbWyrjPHfBrFVQbHUnYEoCgaXk2kcBANo3Roawkfh2yOxoNtKpV5JIxnJ4cQ9l28OkTbYJea6LcVkb0jI3ycoB4UpDx8sbEqJjXZxJR2SnPXfcL5RrmS1UUyEJpNQUoIhiUSSQwlMsgn0ohk4yLOfnKShl2u4WBZBiZdAypTEoYKF/dn8VDMkBsBYAY74DeVnGJC/SakMSxg2OpOK6M5PDmWB5nxgYQjVIerIUfF4v4nAn6Ir1FbDSZrtVJ7vXwpe85ZRP/D1WW3jMJQCivFEpQkQEykk5ijayIVhtOJCRsEAJwhVoDy6UKShKnlrQTvV7IhBpKRzGaSWI8n5X+EI3Ghe1xlwyS1aL4rRBkpH8JxyffrAyloQjAEACh1NEnZzwA5O5yEdfnFjFfqQlzQKSKzEa0Lq0+o8XlRdvvxUEAJO0CIPS0yHAI48laBZ/NLuBhsYoaGWB6Vz8ZR3HHQTbsYCRu4QIBi9PTAoBcm18GARCT0DeMnHXt7GYbVD8k40dM0MO29P+PBQBJibwYAZBb80tY4tyix3RYAFgywRxMZNM4NzGJqcE88ok47HYby2sF1Brk8oVEvkmYU6EQwmH1pixdJBKWfhyPRpCMhQVMZFnI9CLDhrJUd5ZXxJ+lbnPc82odxOmnARvHBzN49+QUJvJZGRPPCmV8+eS5zD91DYCwRaIOJbCAbJgycVGcGc3jvdMTCEfDuDm3gruLBTwmyEyAk/OcqOpp4MFv0C4eNgq0ZrwoPZcKhXCK/eLUlMw37EcEQG7ML2KhUhVPEUUa6SBBWTnHxkw6gzfGx3F8II+hZByO3cZKqYhKs462QyBXM7EIkjJWYcYpikhYyfjFIlEk4nHEGEs4qDRbeFpmvIoSr/lKXSTTKDumABCP/9ENghze79Kg5EEEgggEEQgicDQiEAAgR6MdX2ItugEQpdGsHiDUT9K3NQBSr8IqrKL66C6Wvv0SjWcPEW4SAFF7wQwAotR/FQCi9HO3AUBoIBkO4+y5s/jF//wFPvzoI1y4cAHDw8Pr4hAAIC+xa7zgWwUAyAsOcHD5XUWg18ScMj5M5vJt+myr3Ua71ZId7ubvNo+RnYgd+YzvdUwQHwuED/LmzQdSviNaY978bj7j53zzePNv87sxWN9OTmtXwQhOCiKwywhwHDQaDdy8edMFQB4/foxisbgvAIjIoHSASH4YmVPnBQDJnL0IDI+jEiIAEna9FlwngEMOgJhtKWwSA4CIyTKT75RTsW0MRaI4lknh7GAWb07kkE/FUWo5WKnWsVAsSgK82eHedAexUBjJaEyS4KlEHNFkBLVWEwtLK2g2WkgnksglU8hn08JA+PLRM0mK1hV/BAYASTjAcCKB4/k8TgzncHI8i2qrKcdzhz9ldGoCgISVYbFmaKQ6Nk4PZET6ZSKXQaXVwaO1Er58+hxPSpQEiugkv/Gq2Gh/l/GuU+tV9dYCRvQ3AVkItpTv1MAgTgzmcHwwLf4c7U4YtWYHxUoD5XoDtVYdbbsj/TMaDUtCNZWIIpNKSJKVO6lXq008WqmBcjcElNZaTdh0iScTR6S3aHZtYTqXwRvHRkFpr2QsikazhXnKI5XqqNKAndlpJlYjYQGY0qk4chkKmdkolCsoUY6pWBQPjksnZtAMh3H16XPcWylhqd5CpWWLpBj7BA3YuZs/7nQwSsBkKI+TgzlMDxIEiaFlWyg36RNQQ6leF2DSZmxCYcTjvDeT+byKg0K5isdzK3LMcDaOgXwS+YEc1uoNXHv4DE9ogm7TBN2s+tfvNvIAED4DKGbARDyCtwdSeHNsAJemRxGORHF3qYKbi0Vce76GZ5UaGhb9VPRmgq6nEP9zykap2N5Jyp+iFZcSJCxgIGzh9FAOHzDRHI9hcbmAerOJaDyKaCwqCWJ+h5drddQpZcTvcEdxkJLRMPKpGPLJOLKphMSeviyUTLq9sIJnpQoKlGAS1EP1SQWAKB9FAgP5kCXeOh+cVKbp9P14uFLCjwtLeL4BAKIYIOrJSj2Wef1f/iJjScVLwD6nheO5FN47MYmJbAadDvC0UMHVuUU8LikAhFJQfD4TAAQ2sgTOYsDZ4Sw+ODkl/eD6wgruLBcwWyij0FAMEAMy+iNtCKjqeVEBIJQIy4ZtnBzM4v3TMzJ2ZosVkeK783xZ+iDNtfmEGOex0RCGE3GM5TKYGhxCOp5Au91BuVrD4loBVQIgRjLOB35EJYmvgA+CiKk4gcQoMrGIvFneYocMmDK+n1vAo7UKVpuWmKkTuiPwkoaNY/k0Lh+flPvzRSbQt0+fS5kVAKJqJ0w3YYBEMByP4cRIDpdPjSEUCePW/AoeLBXxdK0sfcL1cRGjd23I7gPlFPihhKJjloVEKCTz0gcnJ5FNxTFbruLB6pr0i8VqTYNi9J/pIBcJYSoRw3Q2i5mBIWTjBC3bqNTrWCoVJV6K8aEAs3DI0oBHRDyM4pGogB/JWAzpZALZeAz5WEQk6ej186TIeBEAKinmnnTikFC9zMgLAJBdLoqC04IIBBEIIhBE4IVEIABAXkhYj/JF1YLaJciaBJ0Lg3gASLheg1UiAHIPy99+gfrThwg3qgjtEQDhIp6Lr7NnzuCv/udf4aOPPsalS5cwOjq6LvABAHJ0+mIAgBydtjwyNaFcAKUDOm00G01Ua1XUajVUKhXU63VJ6Jrf+Vm5XEa1WpXPm9yx22qh0Wyq35tN+Z393Lz8DA+1kzGMaDSKWCyGRCIhbyak+E4k+DOBVCqFdDotP/n3NHfqZrPu7zyX1+H1glcQgYMSASYPOQ5u3LiB3/3ud/jqq68wOzuLUqm0PwCI7aDRcRAdGMXAuUvInr2I5OnzcAZHUQlF0bao9+5t5DjsDBAlKaQ9CSSlC5FeojmuyGAxCUrPBQvIh0LiRXF6MCvSLpTbSTAp6Cj5I0r7cF6id0ObevHNDkqNOhbrFSzVqliuVoW1NpTJYjDNdwblRhM3ns1jrlhGQxvlUgKLDJCEY2EgFsNEJoPJwSyOjeZQ67Tw/dN5PFktodSkhj8roKSNHEtLVHVszGRTuDI9ITvyK602nharuLG4irlqQwMgKoksKeV1ufaeVJw2LndBEEudF7IcJMIWcpEoRuMJzKTTUtahdBrpWByRMNegypRZi4NJbJhYJiDS6Niikb9YqeB5tYa5cgOr9aaUt+nYcDQTR5LdBFwsYCgexUw2jWP5LI4N5DGQiCMiklWilqWkaEQqyZbr11otVBp1FKoVLJVKKNdrArIPZjM4PzMNJxzFD4vLeFKsYK3eQb0tLhlKrkvuy3cH8TBEpmk0RUAqiwmRtUojHY+K3JZS0rFhi3SQI/4KNEgnM+h5qYzFclVYMTxwNJfEUD6NgQEyelq4Pfscc4UKqraFlqPYPL0myeugCJteBx2Mx8J4M5/CpbEBnJ8ZF2bP97NLwgC5V6pjudFCy1Lx93mfbzidrd+Lvu6u+gMFGbJlYxZ371uYHsjgjekJATSeL6+gWKmg1ekgESW7I4uhVBK5REz+LriW+MOohDLHH2WzKo0mlqs1PC2WRDZoSRg5SjKIyX16l7Aryi586bu8vyMsHfaHN6cnkUkmsVhp4lmhhPvaH4aSZn4GCM3e/c9nBgBxe70PACF8lXRamMwm8cbUuPi5dFoOFspV3FxcxrNqXUlgMZlNcNixNHPIwXDMEimoy9MTCEfCuL24gkdrRcyVqig12iJZtREAooKswB7VD8loIBvJxrGBDC7PTCKVTOB5uYqnhRIeraxhtVbnMEEUQBoOJrMpnJ8cwUgmI0BHqdbEs9WC9MNCq416x4jS6a15IlLA8UrpOMiYiujxnQqHMZSIYSKVxGgug5GBLMrtDm7MLYrU2INSE2sN9jwCIGSrdDBOsHhiFEPZjDyHLlVq+HGeZuJVmecEAHEIMpLJZCEdCiMfj+HYUBbnjo8iFAnh/vNVzK6U8LxUQ7nRUtsBlbmP/FRsDG/y8gMgZNwlQmEBSi9Pj4mfzEK1iidrRdxfXhGPIfYl3p/+KlPZFC5PjAjARQ+mYq2BJ8trEuNCy0ZdNMJMf1WjkwymML025W0hghCi4RDikYjE61g6hfFsCiODaVQ6bfwwv4I7KwXcL5Wx0qCIn/IC8b5/TMsflNVGUI4gAkEEgggEEXidIxAAIK9z6++q7lsDIEYCi3rK4UYNoXIBNQOAzD5AiABIm2rbu2eAqCU0xPfj5z//OT7++GO89dZbGB8fDwCQXbXp4TgpAEAORzsd1lJ2eXD4MmcbMTwIVBCw8AMcJeqBF9ZkxzrBDgIfBEF6ARD+rgCPBlrNFpotXofgB9+KBbIZAGIYHR7oYQCQmAZCugGQZCKBTCaDXC6HbC4nP/k7wZFkMinnEBAhqOJnjWzkNXJY2zUo9+GIAAGQeq2G6zdu4Le//a0AIHNzc/sGgJjkbXxoDCMX3xIAJHbiDGwCIFZUJLCOIgDCBDqT7H4ARIytTQKSCXga5UYiGE8lJMFHyZ6BVALJaEh2BDOlaMxxa80WStUGlioVPC0XsFSviRFuKBzGQDqDgWQauUQSjVYbT5ZXJVHe1Mld8QCRneSW7IweSCQwmGHSPIWm08HD5TVJKNZbypBXSd9wwaclqjrGO2RAduTX2x1JJj8qVUW3v82UvsrYqxSiTuB7I6AbACHbwGOBqN3XIr9KI2phMzMJHcFoLIGxVBrjuQyGkgkBB+IRFRsm3wkQiYY+/QRabWUQXK1hvlLGUq2ONXpp6MSs8sFQCU/X/JvJ1bCFwUhE/C6m83nx9aCnCj1FGAWRcHMg1ylTg79aw0qpjNVKBasE3ltNqUsuncIMNwOFI5JwX6oSeKEBtNqPLalJMTNX9VTcoA7S0QgmUilMEOzJZiSxn46GxdNFEvTil6DuvVqt43mlgrliSf5NE+VwJISBdAz5dBLZTEpAmmfLa1irNoTlIEyCbQAQAZ9o8G53MJGI4vJQVjxipseHhe3z9cN53FkuYb5ho0RJLw2AuLniTQSd+wdAVE8hrMIkuRiyp5OYGRmQRPBKsYhShTJYLSTCYYxnshjLpDGSSSGXiCIRIUuTdVVG0hKvelN8dej9MldSptc1h2wPmtpHEHJUfPkiyCUjlSwYSdI7cv/jw0NIROPCFqAHDb1HSo2WeLp4MVW77tWrmwHiptLFGNuTKo6hjaFkDMeHBpCNJ2C3HWHuPC6WsNJsgWJSLCdnEGEOaW+SfAQYzyRwfHhQ5JLYzwicrNRoQt6RBLhKgq9/+UXJBIRlPa0ORtIJnBgdQjwWlTLQM2ehXJH+xpAkCbCGLWEqvXVyEplEXOThnq0W8XBlDc9rdVRgocm+qpTE3J9mLlBcFjWuo2S0WQRiIziWSuLUSB6XpsdlHru/tIZbS0VcX65gsdpUbBXYiFs2BhIxTA7kkU0mYYVCKNUbmF0rClBDHxfOPBxWZGtEHMXWyBA4yCYxNZqHFQlhbq0s3iZFjg3SEt1Ws2EbBojIYBlVBCOBpQCcGGX60kmcGMlLvFYJtlarmC+WhZnGeS0RspCP0Cskh/dPTCFPYKlYwZOVIu4srWK+0kQFZGbxHracI3fUDBZpdYJGnDMIqPDfFjAYi+J4KoEzw3lcmB5BKBoWNsvt5QKur6xKO9gOa6/Aa3cteziWIUEpgwgEEQgiEETgNYhAAIC8Bo28v1VcD4AYCSyz8OYDpAAgzTrC5QIaBEC++QI1AiD1CkJtpQa8Wwksk5A8cfw4fvazn+EnP/kJrly5gsnJyXVVDRgg+9v6r/JqAQDyKqN/xO7taTG46YJeAMR4aLDfMbElgEe9LiyOtUIBKysrWFxclPfCwgKeLzzHwvMF8Swg8EGQxC9vxWuYz2xbyWP1vv0+Ib265BuxQQwrxC+N5Ze84r8JcqSSSeTyeZEJJFOOYDF/joyMiHfSwMAAspolwuM3Y4gEsllHbBwcoOpwbJAddf36dfyOAMjVq5ifn5fxtldAjqsWAUBaNhLD45i4/K4AIOGZU2jnh4UBQq37owiAiHQKk4EWwL3GZIAQJJBEncghKcPmuGUhGQohGQlLMjwR5u5fCNNBpWW5Y10Z4nJXO43ASzTRtTtoOQQbQoiHI/odlrmt1Gii0e7IPfkK0UyZ8jBQSbw4JZWiYcRiITGA5u7xeptMAyYwVfLPZWfQhJu+JaEQhmIqMc/jqraDtTbEaF3tnTcM5Y0AkN50XI+nnU4Css7mKtwNTekvAhFpSsGEw0iQycK66B31lGESk2XHFg8NGqTTXJi7owlYNG0FXnjZQP86muV0JLlIJgivn41GkaJcTyQkCU+zxqYfAa/T7DhyXfpRML4Nuy1STCJTFgkhE48x2CjLjnigZYdgCztASQ+p9LTap89kf1sM3IFkKCz3zeh6xiihKCwUZUpgOxZaHbJA2P4dMVEm0EEPAebWYxG+Q0r+ywEIlhEEaNOMWna5q5psxA4QXoDjiGxP3G5jOpvElWNjmBnKI5FKiC/J1YfzeLhaQaET0u3NZPt6rws3zgYH0B4Z6whBPfMfx7/swyfgBtUmyUhIvG3IICDIRPYHGTGMSzISQTIckZjRG0H8JPTYMv2BptwcK3xXyQCi0bRmQSjXITXv8GWYIy4wRt8dtkc8JvJxbHfpW3IdJss1o0bOV/QT07N4PfObv5pyJ44l/ZxGplMmHpU+zpPZngWWl4CejCd1Xek30j6UB3OQioSQjUelvuUWpY8I8imWkmEArPdW8Q0BvQmOgASF6wgeUV6Ja5mGTWkwMo06AiyyX+TDYcxQrm04h0sz48K2+oHePysFLDZaKFBCUTxLFJvGqBSYpZ6OkICJCnBiv7GRCtMLx8KZwSzeO3kMuWQCi8Wa+CB9/bwosmOKU6JYU5x3UtEIKKnFOY/jnX4YjJsyXPc4TgKCwFLza0TJ43EMEDAm8GGMxRXowDlalZoMPQPNSjvqv5s68LrJiIVsPCIgbNW2UZV4USqvIxJyuWgEU6kkzo4M4O2Zcan39SfPRWLwWb2FFcqvCQdM+XYSFHWl03QdeI5AGfo7hGOCEmjjjNdQFm+dnEKGwEqpjvsrRXy3uIy5Sk3mGjXLGDcmDcltNwAP0HokKEoQgSACQQSCCBzdCAQAyNFt2xdUM+/BTZbe7k5pb+EtC0XqBbfqiFSKaDy6j5Wvv0DtyQNY9bJmgCidXLVAUvtr+vUAEdPgTgczMzP46U9/KgAIjdCnp6fX1TkAQF5QN3gFlw0AkFcQ9KN6Sx8A4qbAtISJATyYkCWQQTYHWR3mvba6iuWVFSwtLcmbAMjz58/l38vLy5KwNT4fSlqg2/RcHmj7fhDUCaMewGazZjHzsR8sMbJZlMUaHBwUEGRsbMwFQPj78NAQBvkmEJLLCUOEoIlIbCUSwhIxHiIBCHJUB8WrrRcBRo6d77//XiSwrl69KuOK428/AZDk6ASm3n4fubOXYE0dRzM3pDxAJBHppeyOigSWSV6xdZmo9wMgai6iJIxKCgozQO9elp3SWhKK+UKRehIpKzWfMXEm15LEnYobr8GVHN+c+EQ6S7NPOOlJ8pE68/JTsRHkwJBK+VISSFLP2svAY2ioXfEiLeMoxopitVhoWyHhg/vnAAAgAElEQVQ06f0hclkmcaj3mfc5z7qJP0kMM5XsJSKlvrp+BJIEvNE/JZHqkzziWYpPweSxlhuTxLYqm0n/q5GmdfddqS69EmaSWceQseJbJa2NOx7ZIApQYMLVGIurHLoGNjSAw0S7TuV37cg3G5BYKrZPS2R3FCyh6qjqqXZ/m3ZS5sZSSrYr7y2JWkd+Cvyk+4sbdm1O7rr6bQOA8LlB+UzYODmQxQcnpjCSy4gsEc25v5tdxNNiDTWEVaJbIr2/AIgZJyqW6smEfU0+1/2CQIDZ367FflS/kYqbpK/p+wocYzu50kYCKKjYGpE6nud6MRgJLWl73ks/yej29tpcy0lpAMQATIYBshEAorqe6msc71I/YT6pfsZ+1WLfZXkEUBENKT3+VP+idBVjIk4fMgeQKWKON+wPc0Xve8Uk9U253B4tjCSyXtSxvC/rqPxHVJ8cikVwNsOEfg5np0aEhfPVnUdill5wgCrZH5YCCP0AiP9bjUCTxFLk2NgmHZGJGrRskf/78NQ0htNprFYaeLBaxtX5NcxW6pqZo2MmEdL8Bg04uWwTF6r0QBCJgvQXFSuZszTIYQB3wwBy/T96TNBdQo8BVyT+9CtSPaHFevOt25YgFX1HTuYyODcyiDenRtFstfHZ3Se4vVzCoh1CifGSuZYACCPN3ucBR4YtxqlETNjl7SBj2RixOhKv907PiFziCuO1VsS1hSUNgBAANc/2av5UzLdXu8YI7h5EIIhAEIEgAkEEZKX27m/+exPScBCgIAIbRaBnx5x5oDG0Yy0hoACQBqK1EpqPHggAUn98H1atBEsksAwAYh4z9O60PkzQZZe0bWNqakrAD74/+eQTAUR6k3MBAHJ0enEAgBydtnzRNTFsju2S9X7WhyR1uHu30RCwY3VlRRKwT589A82Ynz59KkwPMj/oS8Dd6sbnw3h4MInrmplrKSs/wLLzepu9v/59nVtfpRsEUQkZSXJGIiJ1ZeSzlG+Ikswi+4NMEDJDDDgyPjaGiYkJ+X1oeFiks3h+4B2y81YMztg+AjLuCgVc++47AUC++eYbARU5zvYLAKEPQmpsCjPvfiAAiDMxjUZ2AGWLAIjZGSxZJJUnPMQm6CrxZuRYzA5zxf4Q42hdS6WPz33ozMrpRKibU1b+CkxwKyBDbXFWaUmdftZJLQWAqMSgXEuS5BpIMIk7JvQ1D8G3d0an3dQea5VgN/I5ppSKMczCMPnKBB+PULulQ+hY6jxj/+yv23Y9T67hlkCXXxLEpt6mN2iQRydkTeLbXF/jD2qvOBkhfgDE9cpTu9mlnEZ+i8lBN4YeCKFz6fry+gA3g2h+76mdBj64s93EQFKvIknjyz7KOl31cQNQKRBDfV8oEIyxVv3CY0aZRLx3vgIgPDDHABImHh4g4Et7r0uEqgQx2zUTBkaZ7B7J48qJKaTicTH+vr9cxO3FAp5Xm67Xi229SABEJXxNf2aRlVgRE8a6j5uZwhc7P+/CQBpm/Kg2MbJGHrAkkmi+5LPX4zzQzNzCzwzQMJ9mkCiJMcVAMH/Z7PFeowSuI4cP+HXZB14C2+1luu9qWMQFTQx84sEofvBDldxLgPufIfXoM/JLfulRzRhijwvbDkbiUZzPpQQAOT0xhEqzgS/uPhYApOhYAoAIECBMJY4vbx43O07UdG5AJwXLpSwbwyHgDE3FmdBPJfG8QAZICdcW1/CMAIiZI3yydaqGGr7qweBMW6m/alqIBhh5V87Bqp302zCAfHOpKn13+7nX1YAKQRAeRRBYgFc96DiORuIxnB3I4fzwAC5ODAkb6093H+PWchkriKDshDRbRgEghLC6WNBaLk8AEJnbtSSg5WDMcnBmKIf3ztC0PoWFUg33VwvCAJmvKAks6QsGBNHfowEAst23UfD3IAJBBIIIBBF4GREIAJCXEeUjdY/1AIgsbDcCQNpNxGoVtJ48wMpXn6MmAEgRVqsXAFF7nHbCACEAQsmrDz74QDxA/vzP/xwnTpxYlygJAJCj0/kCAOTotOWLrsl2AIgBO4wsFYELJlq5A311dVWADr4pwfPs6VM8fvJE/s2ELMERI3G1kWyWyv2pBJc/abG7Ou8cAJFHfJNw05Lf/nK6aS5tDhqJKFCE/iBkg1AWa3RkRICPiclJTPF97Jh8zmPIJDHm6wREyDDZa4J6d7EJzjpKEeCY4tj79ttvBQDhT/7Oz7cDMreLA9colEuiHFB6/BiOX/kQubMX0Rk7hno6jwpZBBSj6WGA+HPG293jIP7dMFq8HcYq2e/qzKvJQgAQSdXprcwmUagABg2auCABE9U6ia+BFJVWVACIWc0ZEX6TGpfUr+vJ0ZPpE7DJMAwMB8OkANXeeZXbY9JY7Vz35lYmfoVz4gIzZqd9P/3G25mv7mcMhyUePikas/KVpKWvn0i9tVuJJ2Wk4iaG8zqGKkYeAGK8GDTZxU11enFUtVZl0N8DPikcdZyXclalN2VWZsrqM15AJyT1J8YcuzeZrqJqkrpk84hAk1zYTdb66mBS5N69NK+l64vPQztMPdYnQhWbIOp0MByL4ESWie4BXDw2KjH4fnYRd5aKmC3VsNbsoMO972IATgCEXiabjD7daIZlsdlh7nei8eLQsVPJXwJB6gilnMT+r9pSMaNYDtXOuoX1v3iu+tQYtbvAnA8oVIBZNwhn2kDfVRev+9lLfWj6heqF3QCIt/7wR8f0CtMV3CS7LzjeP/1t5yXy3XubYayZLGa14jVId8RVX+4GQNT80Cu+pK9AYFbLL43EIjiXS+IMGSCTQ2i0W/j6wVMBQJabbZRsMiEIBJAZ5QNApAhKmsxlUmgQNwobuUgIE/EYTg3lcfn4JGKRKB4tFXBvpYgfV0tYrDc1w6V73jTznAIH1tdYwbG6BXsAEsOcckebDq0BIbvdM9aDWAZEVUA052fFCCMAYhQYhuNRnM5ncWF4AJenhtFqd/DFg6e4vVTEQtNB0VYG95p7J75JphXMHGfqJjKKIlUG5MIhTMWjEq83TkwgEovioY7XrbU1LNWbArjKTGomtwAA2WSCCj4OIhBEIIhAEIFXEYEAAHkVUT/U9+xZhG/AAFE7pGxE2i0kGlW0Hj/AylUCIPeACgGQeg8DxNtPpB4sXcK8uzPOPOaph2CVXORu5XfffVcAEHqBnDx5UnYn+x96AwDkUHe2rsIHAMjRacuXVZONgBADfhD0oCE5PTsoY/Xs2TM8fPgQjx49kjfZH2R6EBQxbA+eQ2ks493RCyyYuWcjwGE/69xPYq8r6bGBhJYkIynFwSQDtd4jEZG68hus0yh9ZHgY0zMzOH78uLDsjh07JswQAiL0DuExPLcLBNH385KG6xOe+xmP4FqHPwIcY5SQI/Pjd7/7La5d+07ARjJDdtrfe6MhAAj17W0LmYlpnHj/Y/EAaY5MoJ7KoaJ3w5odvSpB7CXl+l5HHMBm8CfrZfnUldjngksBIGppZZKcKjVnoAfjGSKKT5IAVjv2VeLbS9AZAEQl0NS1uhKe6zLQ/nnBgxIMv0BJwmg4Q+YUs3veACBm7UhDaWXu7dbRSPdsgWKZxKvZkc1zTcLVACCSPjUJcJPQ7EkWK0aA55VhWDMeAKIuYBKX6nSTilaJdPNS0kiqkVSiVIEgcr6GQgzwoRgKBFXMFfU5wgDxAJBumETdW0m86QvLoeY+aue2KocGQHR5Ta9Q9TBwiZdSXwcY6eTzRuPR/xkP4272hGNjMhXHm6ODODWcx9hABoV6E18+fIZ7yyWstOh1wCiEfQBIdx/caAjuBAAxoJ/pC6pdVYJb9UACcN0AiOo/KvYmFa7YUIppoYASz+NBxVH1NV7TjC/TVQ3jxnSLXtDA6yu6X2wogeWxdMzxG0Eo7uj1sxJ8mzc2ajsVcVMLBdcoppAfulk32L0+6YJz3WPAhWxcwE0xkEQCKxrGiXRMGCAXZ0bFbP720yXcX1zF47WimLY3Q2GRwpPy6YoZmxQprZ6/LNsWE/QUgNFkAicGBjAzPIBjo3k02jZuzi7i3koBs9U61lodF2CQ8ag7gjfzdHt0eD3AsHr8Y1v923y7eICR+kxmL5nHPIaRf371zjb9UPVIIxlmpOg4Dw7EwphOp3BxZBAfnBgXz6Wbz5Zwe2FNwJ3lRhudUAS2aOzRCUh5mJjyq7grsI/zPWX/aBo/kkzg5GAeM8N5HBvLi7fN9dkF3FsuYLZWR4k7DZRziDsW3ItuNDiDz4IIBBEIIhBEIIjAS45AAIC85IAf/tutB0DkEx8DRHbROQ6inTYSjTpasw+xcvUz1B7dBcprsJo1d6deN3XaLCT7A0C4Q/nNN98UAOTn/+PnOH3mtLsb2XtAWL8I37AN+jzs8Lff4a1BAIAc3rZ7VSX3AxHsP8ZomcAGd5eT0UGgY25uDrOzswJ8PHnyRMCQtbU1MT6nkflmjJIXDXRsFredJoS3YoDI9C15Gi+RKQ/BAo5YIn1FsJmMO/osEQCh/CB/55uskXw+L8cRDCErRM71pUbdBHIwz76qoXDg70uvD47Fr7++it/+9rfiBcLPms3WvgAg3BnccMLITs7gxAcfI3PmAupDY6gls6g6NOH21Pj9O+RVQuhwd9xeJS+TUFdyRWqcq3nAA0BU+lSDIK5Ej0rcMjEm6b0uBojy6PBSoyr5y8+8Xebdc4y7b1puL6lmN82vMAAPAJHrugU311FJWDPfcOONKYGsLbcwW/JSr57psLS1BjOkLrrZBZBwE5ceM8SkgA0A4gdKDHOmK/HtMjbUytcFKXya/+JTYAANE3cph2+1bDwo9E+DkBiwxPEBIP4zzSTgv6+qs25/FxBRAIhKxHt936R0LWHguHwOd27xpJz0R5sMm416QcwC0paDk7k03j82iql8GlY4hGeFCr589AwPCxUNVNKsOyxt60pg9UgFdU92Xh22G8WeCbq6gvE/MYCE2i1vmEYmka08KxRw4o+VYugIBqKZDwYgMtwAXt8ALiJaZgAUibvHuvFBTL5vVZcX5LaTub4pWW99NwZAXFqWx0Jypa5UHDwgxkvqq/GlZ0cNfHhMiI0i7UFyXfOPD5BVaX0NnuoIKAaOg2w4hMl4CCeHMnhjehTZZAyFcg1zhTIeLK1hoVJDqUPzdAdt2/bWbLoClvY5od9RPGQhEwljKBbDeDqN6aEBDKSTCEfDWKrUcfPZIh6vlbHS7qAqfkcEB9VcaF5u+/g6swcJeccZsMgfkV6+i9su+iC/6Xl3X/ZaUPqh/tUAIAJIa3AyHQlhJB7H+eE8Pj4+hsFkHMulGmZXS7izuIr5ch21joO6Y6PtdNB26Iii1oKcT8XnhX5LsJAKhZCJRpGLRTGaTWN6cAD5TBKRWAhLlSpuPF3Ao0JJGavbHB/dc/kh//rsboLgtyACQQSCCAQROPQRCACQQ9+Er6IC3opP/ctH9dV7W7h8j3Y6SLYaaM0+wvLXn6H28A6s0gqsRhXqAco8GHjLxp0wQLgD+cKFC2KA/ld/9Vc4d/YcItFIl0Z934mL7Z6MXkWYg3t2RSAAQIIO0W8EepP5/J1SOmR7EOy4f+8+7t27h7v37oq3B4EQ/o0JVz/bw0hZvSqgY7P67hQA6b3OdhJh/uPJ7iArhOAG3wQ66BlCUISyg6dPn8bZs2dx4vgJAURy+RwilMXiFs2e117L3W/7B8cdvggQlOTYvHr1KwFArl+/IWOWMnV77Tdcp3BncMuKIjt1XBggqTPnUB0YRS2RBrdkMMnlrRd6wMAjmsHZHADpXdep/sSkp1oq6YS5L/HsrQINd0TJPXlX6lW096T6XNNzYaL4gQsNgGiPAG+HuEkJ+wEQlbDjy6TnVb9Zv7jzgx+qXp74i2816qupN55UQlMnp3XO2r/X2VzJmKcbAEQHUCfQ1V3N/10GiNn5rhPgXqJY3d/v7aAxET9s50nuWMYmu7vcvbHww0heibw2dhP/vsSstyPdP0Z6II1eE+fe74FeBAQOkuEQBilzNJTFT46PYyAZw3ypKjvxv59bFC8Gmt3T+jkkO8yNR48/Lb3RvOfvsZvNi/4+ohLd0g90Yt8DALqfeEykTJK7W9rLAwTlLB9Y6O8/age/B6aYNuqGnszoU3fyequ6kgGq1P1ND10XZLe/eVHwelR3ZDavp/95z3+OhszUR+s0znRZ1jE/Nm4P7+5qNHJ8JeEgH7JxLJPAufEhTA9mMJSOo2XbmF2rYnatjNm1ElYqNdQbDbQ7tATX0lc6JuSGJCNRDKWTGM9mMDOQx2gujVwqgUargycrRTxeLeHxWkmknKqAGKtrByJvPuiRtPLPCWqcmlf3rKiD47ZQb/R7x6OZi7pb0kTHx0xz+4/uidyAGLKQjkRxgoDi+CBODmaQTkZRb9t4ulbF00IZcwQtKlWUW000Oh20xLOJjEAPAMmEIxhJqXhNDuYxnE0hk06g3m7jycoanqwW8aRYxHK9iYpjoSM+TYoT5DH5ggfszWae4PMgAkEEgggEEXj5EQgAkJcf8yNyR/8DqH/J7YlVRW0CIC20nj3CyjefCwDirC3Cqlc9qQKz40lHZScAyODgoCTePvzwQ/z1L/4a58+fRyweExaIt/zsc+HV52FHpPEOZTUCAORQNttLL7QBLcjc8Ht7UF6Hfh5kedy9ew/37t8TySt6fTD5ymNflaTVToO054SwSUxusUNa8hgbSGdxfiXLg/JXZINQGovzMIEQvimPZRgh9AqhrFbgE7LTFn79jqfcFVlYX3zxhQAgN2/edOXm9tzfZXd2GO1wHNljx3H8g4+RPHUO5fwwaokUGo4BQDaOe98bKQ5Zs0m6q4cBssGQ99XKAB8qNde7FUYl/9x0sNahcdNgKjfqX53p9Z8HgBhAwxykE749knpG38Zc2TBAZMe93EMl3zbrN6YMvj3pZgUqP3uXg14CvLuBjUFw7997mR3rAA59j14mhiEBuEwXfWEvMeolP71gmrub9lDMnPVAhb+9tuqoXm/3mCHq+F4pMO8q/nJ1S3ptdKduRpI6Nx2NYCydwLmhPD6YHkE8HMLt58u4u7SGe6sFLNdbItlDJwJ6k6iepmTYNquZx5HYbmB6MfT3Uc/8XZ3fLUXlQRVub+3qOIZN5QXO63cewCLXFQaJXzLJx0Zzi+7VU5XDhQN9AMjW4Id/VOkW7er33t+7+5nXv7d+UHJLvSH24qEG3rjrLkVv+QwLjXcl9JVwOhiKRzCTT+PEYBanR3NIxWIoN2ysVht4XixjrVpVAEib/jDeFckAESAlGkE+lcJQJo2RbAaJWBRt2FgqV3FnfhVP18pYbjRR6djKU0SYRhpEcwFKfV2fd4cBtbz5w4uV11K9/Uj1qo2i6gGx5hx/H9bP2S5zy8x7+npkhlkWoqEwxhIxXMincHIgjamhLBLxKKotB4VqA4vFEgq1KqrNJhptskBUyxj+BuWvUpEIBpMpDKZTGMplEI9H0IKN5+UK7swvY7ZYwmqriTLj5ah5N0IAxBig9/gYbTcSg78HEQgiEEQgiEAQgRcdgQAAedERPuLX9y/o9aOqJi5biNk2kp0W2nNPsPLtl6g+uA17ZQGols3+rXUbhXYCgDDJxh3INEL/27/9W1y6dEnMeblj2bz6TlwEAMiB76kBAHLgm+hAFJBJe4IfZHKsrKwIw0PYHnfv4tatW5Jk5edMuJLxYXaZs39tx4w4KEyQTRN7PcDGZp4k29XTTRts6B1iCcuOIAgZITRFJyOEwIcBQc6cOSNzM6WyCFRzXubxJiPRuxd8rwnuA9HxgkLsKQKUnCM4+fnnnwsA8sMPP4jXjiSUtgHqtrsx1yZ2KIJ2NIHc9Ekcf/9jJE6dRSk7iFosiZYVFvkP1T/92Tuze/xoLhAkaUfNeR1fmgdvpSbkS7n2ACC+RGMXAKI1Vcye564w+pLO7uceAGKgFllXbgqA6HSjqPF4zAV1uAFA1redSRf2JrQ360ebtb5bA91leje++9fH3pq0G2DZKFe8997mv6oHn2w3TtTf93r3DbPf+sq+v+mxpqxdHGQTcUzlszg5mBPZHqfTxq25BTxaKeB5rY5yiy4F3NykrNlZzo6wKnq24/dXyZ6j/ACIB6f0Sse5CNCWklveWOgtSm9k/MCCSfb7z+luCT/Q032l3uO2HMRdhdoY+Nm8DP0Ed7P+44cj1l9nM5DRS+0TrLWRCAH5SAjjqThO5nMYz6SRJztV2P+kQjiw7Q46Nn8aLxBHPENCYcjaxQmFQKsKsiFWa3XMFYtYKFdF/qrU6KDpOGiTzeDz15CRYSTs3IGtQSstgeYf45vBqOt5cN1gk7pG90zb+63UfZ/e1jYybRbCoRBSIQuDYQcjyRgm8gR90hjMpJGKRREheEjzc7sDx6YHiJr/Kc0mHI6Q8oeyuHmA8ep0sFavY75YxHy5goVqDYVWCzUyZRwI+4PnRzUAYpgzRhpv73NLP/0vOCaIQBCBIAJBBIIIbB2BAAAJesieItD7gOcXEog5BEDaaM8/xer3V1G9fwvtxTk4lRK4j4uPMN2atf15gJgd3tlMRnYgv//++/jlL38pfiCpVEol2vQrAED21LwH6uQAADlQzXFwCqM15o3HhzE2n5+fl4Tq/ftK7orvBw8eiNwVjZUJkqxLUGzDjAgAkA0SF3oHeS6XE8CDjBADhPAnfUMol0XAOpnwDNN782x7TXIfnA4ZlGQ3ESAoyTH62Wef4V/+5V8ErHS/x30shd1cWwCQcBSdeArZGQIgP0HixBkUM3nUogm0LVowq+SZP53kU9nfzW0P/DkKAFGSJ5Jk4w7gLSggvQDI+gqq+ElaUCEXPkkez5LDS8nr+/oAEIFAfDnU7QEQDyAzO9AVo8R8/uIBEM88oTsim0EBvSXaLDG++w7U7513f4ednWmSvN3JXtXfVHun4/QXyEhCezyTQLvVwqOlZSyWKii1O2hKMlvtTed/vBIBEGMcvbPy9B69WwBkc7Bno/Js1M5mxChGS3fPeNUAyF6hsM3aZLv+7s0PhuuifnYsQmA24o6NfCSMiVQK4+kUxjJpDKYSyMSjiEXYR9RcxiWeAtj0PBchE9BBo+Og3GxjtVrHQrmCWZqo1xriidGS4wm0edJXbnnM+tBc1LAcNgRA/LXvbcmtAaythcm8624EGikIWXu40T8FNqJ2C6lICIPJBEayKYznsyIDlomHEQ/zGPp2Ks8agjwh2wNACAJx7FWaHazU6lgsV/C0UMQyQUm7gwaAtmbJEHAiaKgYIO43gWY4yYy8t2EanB1EIIhAEIEgAkEE9iECAQCyD0F8nS+xDgDxJRAFALE7aC88xeqNb1C5fwvN+VmgXESMGqP6+djQ2N1khyzGlIaxp4Gsdwaah3Tblp3H4+NjuHLlCn71q1/jrbfekp3IlFzxrtXngqvPw17ntn7VdQ8AkFfdAq/+/r3MBWPaKx4fjbpIWdHAnMlTSuhcu3YNjx8/FrYH/6ZMlbuNzbseUzfbad67A3mfQ7EZU2O72/SCBv74+P+2X8DNZtfhvci8IyOEIDTn4bGxMZw6dUp8mjg3kxUiHiHZnJLEClk+o1JlqBqAINu1+NH8O/sVgckff/xRAJB///d/x907d1R/0ODHXvqGJBkjMXSSaWSPnxIGSPz4GRRSOQFAOloySbJlkgAz+467d0gfxej7ARC1A3j9HuX1KTeTZuuNiA/w2AIA6b2eWeeZNvYvx7YCQLyFnt+bhPPKiwFAgmXibkeAB4B0ta3rEQNEwyEkIxEk+D0SCcF2OijXG6i16U0A2LJbStkr8z8DgEj/2HPDdAMgm9dy3RPPbgMi53lXc9PWW1zPY4BsLWZmxmA/RTvY85tfKks9JypYIurYYs6dDoeQioRFpilOaU4m80N6LjAYrAm0DjEBEBp+N8UwvYNaq41KuyOgCFkfNrfmWSGVtNcm9e63gQuA6Nj6AJD9Se4bOKwbKOynJTdax6qvMkL7HUQsIBYOIR4NIxmNyk+OOX7O/sTncW5MDAuAwWdwNc54NuPSsIGqbaPabqPSaqNOySvQIJ6gklrLiaSiACmKRWJeAQNkpy0YHB9EIIhAEIEgAi8yAgEA8iKj+xpceyMAxOw+4SKVAEhncQ6FH6+hfP8Wak8fAcUC4haJ7Fw0KV1dLkr5UmvU/gAQJtuGh4fx3nvv4te//l945513ZJcx5VbMK2CAHJ1OGAAgR6ctd1sTf4Lf9AdKWJVLZSwtL4ncFRkfBD8oocOE6vPnz4Xt0Q8IsGmS9RUAIL3a/PIc37M7eysAZLcx3uq8fmPIctEsfXJSyWJdvvwWLl68KF4hZInQP8Sw9ShJoTT8tWHpHuWOXkS9g2u+uAgY1gG9eK5fv45PP/0U/8///t+4/+CByJWYcbBnACQag53OInf8NGYEADmN1UQWtUhckl5MdhmJE7P5wp9yfHEReLVX3ogBsvm+9u0Sxa8GAPH6hl5BBgDIq+1U6+6+DQBCFpJ4D5g0supHBORERoffCdpY2RiT8wg+NwQASG+wjx4AImsfXU31fMiEPZP1SkmAyXtxn1D7KNy3m4DX/zDPmrZDOTUm75Xpt8z/fAvwof7Ni5nllokovx+E1+A++GrvFlmz7BmFc9lymzFA+h3UnA8FjtDP14onpUXWKHulWX/umouxtABqJxD8IAhCEEOARgGFlBxYy7JAa3n+LqCH61ujpehk46JWcvAp08n4dZ/w+61FcFwQgSACQQSCCAQReDERCACQFxPX1+aqvQCIqTiXOwKAOB3Yywso37khAEj50T101lZBiMJYlcvSbAcAiOxQdBzE43FJpBH4+PWvf413330XQ0NDsgvZ20nY56K0z8Nem4Y9gBUNAJAD2Cgvqkje0+6Gd+D4b7fboNzV4uKigB5kfXz//fciozM3NweanpP5Qbkrk2T1cus9kgTrgIXu225tDLz/QZAH1GkgS0AAACAASURBVFBI3vLwr+c8v09Jv3f1J453yzRxEwm+Hbv+pERvWQwjhGA0pbFGRkbEE+TNN97AxUuXcPHCBRybnnYBa0rwmN3+8gAdgCD9Nu+hP459m/2azK2rV68KAPLHP/5RmFtkChkQZC/9QtJWsTicTA65k2dw4v2fIDpzCivRFKrhmN7/arkSIEaa05jfbmxTe+hDr1JSG0hgBQBId9sG6bu99vXNABB13d6ktdlx70rkCqBlXF74b3OE/tee1+/bAXvuN6D+x2ZPPjuLU8AA6TNevgnJpN17+4yxkOfnBEhMv1LrFN1ftGcMnzcJgPRsu1MwigFAdHLff75BRAxQrhgiGqA7EACI6cfuCFLQh6UVFQQkYom53lJcKuWVpIAkumcS/JBP3ZibbYk+STAX/PA2MSqQRUfVXMMdLcEM2mdPDw4LIhBEIIhAEIGXEIEAAHkJQT7Kt9gKAOFOEgIgzuoiag9uoXz/RxTu3UJ7ZRkJnXIwSTRbr49k8boNA0SWs46DWDQmUiuUVyEA8t5772F0dFSksQIA5Oj1ugAAOXptummNNgJA9G42Ah8ENWiaPD83J74eN3/4QRgfP/z4g7BAyAih1NVGL5VbVxOOa667DwAI5xwmbCkFZd78Pcrfo1HxJuI7Eg6rxK5O7jLBK5JQPqkfPwDC8tpi6GkLk8XmWyeN+bv/3Wq10G610Wq3BCDim383P+V8bSy9m97kMnB60kBbXYt1oywhQRCyQS6cP4833nwT586dE1CEc3YmnUYsHu/a8b+b8gXnHL4IGACEgAflr/70p0/x6ad/knHsB0D8jKid1lKmk3gCTm4Q+VNnRQIreuwklsMJVEJROFZYS3coqMMkXo10x+sCgLwYCSyzylM7tLtfeh426z99gP8wAa82MUE311LrPW8XtpLAMibo63uLlx7sL5EdpO92OuJ6j98eAFFn6P6gvp21tJXyE1DccHNMD0QXACC+gPfXp/3x3h/2wl77yMbnS9Nu43Pvh8NcgEQblpvZh53IA9Z6Zf40GGApHpLfkN6bK5RmswIH9KeHAABhSRVTSht0GChRWLeKc6VipmSpxUFlg+HlgiWuToPhlCj2h/pPASCcr/1z5npL9xfTV4KrBhEIIhBEIIhAEIF+IhAAIP1EKThm0whsCoBQRxQOEk4HKCyj/uSeACCrt26gvfwcCaEwq+cdecDVd1BLsq0lsNSzkSNJRsqoXL58Gb/61a/EDH1iYkKkVwIA5Oh12gAAOXptulmNer0+xFNXsyDKlbKwPu7dvYuvv/4aN27cwN27dzE3P49CsYBatSYAgGNrSYQueQIlC+B/+WWd+pF42qzMxgODACznIP7kO5vJIJfPCxMin8vJZ2SpxRMJYbERHOBPgiNuwtck7xQBBI6AH7YCNVottDQIRAYMJcD4pr9JqVgS1gvjUC6XUa1W5XPzb/5OkGQ7KS2vjr3B6oldH13SgDmsI4GOoeFh8QKhN8iHH36INy5dEuP0wcFBRGMxFwzq49LBIUcgAsqstoOHDx/iv/7rv4QB8uWXX2F+fk6+4/cig6WkQLQRbiIJDA4jf+ocjl/5GNGp41gKxVEJcaWiJHbEBFbHVEAQc/6+7O49mI3VK7W39RzYCwV07zjWs5Va0bkLO2+Fx53G3a+tARB3fbkjAMRI12wFgHSlNX0r0I3bKABA9tp3PQBkwysZybJNABBzjv9ZQT8+yJ/2jH+4V9mupXufeHr7887i5F2tl8/Qex1//LaCY3vLs135tqvvzuqz30eb6cJwf/z9QNZFBhRz5xWf1FPvQs8393jW6qr3eEwIBQgYAFXdw2OQmCfVjQGQ/ar9XoQXu6FjU3YyXlSdKV6la6wBEL97knHYcaWtJGZKcozAiPEF6Raq0zLWGvwgBLIOQemCQ/YrTsF1XvcIbDe7HZT47M/300GpTVCOIAJHIwIBAHI02vGV1WIrAIQarXEasJVW0Zx7KBJYKzevobU4j7jTEa1Row1qlvSyyOoHACFdNxyWxOGlS5fwy1/+Eh988AGmp6cl0RgAIK+sS7ywGwcAyAsL7YG7sB8AIZDRsTuS5GeCn0DHvXt3Bfj4+upV3L5zR5ggpXK5i9HhMSrWp0h6k3zdv3vL6o2kr5iQJVjBuccFM/S/6UHE+YdvstOY8M8S+PABIARHEsmkeBUZ8IM/hR3ChK/sQvRtaNbgD5kfhs1BEKPRbIoEmAFBqpWqC34UCgXX9J1xIShSLBTAzwmIMJYGHCGbhsDKxonPvQMg/s7FNmFdGQOyP8jae/utt2QOP37ihLBE+DfGwsh/HbjOGRRoXyNg5nVK1/3hD38QAOTatWsCchIQNOwoGRI7lEbzJN8AJ5WBNTyG3KnzmH7nA0Qnp7EcjqFqhd20kAAgussL+KGfXI80A8QXV2Vku9XL/yjf+1jvP9ME0eTCuIV78yiqOGsPoA1ur+ZhX9l6CukxQNR11PFbXE/u4a9rf7UOEhm7Hfr9ASAei0cDVL6Am7Sq+emHDPavXTwW0eY13aCf7zIs6wGQrS7kOS7srL6b9e2txvIuK7TPp/kBkN5LezCBYux5iKvhb2z2dGqO7d54J33PbJbRDDLvqt3Xcr8jXMBua1v6nYTF4zntJr3b3TN6pb9cHxAN+hjvNbPgFPaH5oPIOHMBEOXP4wEg6gwX6hCvHj7PGyaIF+NueHJnPXcncQuOff0isJsR8iqi5Oc17v7+wdjZfeyCM4MIrI9AAIAEvWLPEdDPpl2PlJyqyfCIkXZbKaD1fFYBIN9/jdbCUwFAwtowTYEg6s0FlgFAxMatKwFhgVrx5hUOhSRhyJ3Ef/e3fyu7iU+eOiW+IAEAsudmPXAXCACQA9ck+1agjRgf6hFK7Q5nkp5m5mR6XL9+Q5gft+/cFuBjdXVVEvr+JL47/vtNmPpX0v6dgsI66a4mgQ+CG2NjYzh58iSOHTuG8fFxkXIaHh4W8IPACAEOHhuPxUTeiUl9Jv85Z5nErvH5MD+7Hkj9yR9xs1TSApSpEUaIlsQyslasP2W/+Ga8zE8DdhD8WFlZkcQyDadnZ2fFO4X/JhiymWTYvjWyvhDryhgQ6CDgcerUKQFB3nrrbbz99luYmZlBJpuVWG33Wtdvtjsh+PuBiwDndfbdO3fu4D//8z9FBotydktLS+sksHZaeJMYl0RNOgtrbBrZk+cwcfldRMenUAhHUQuFxeCVx3D9wZf5v1l/7PS+h+14M9XsLKGwFQDii4C56Dr2R2+UtnvA36p0G5279fW2g3p2WrrD1uYvt7xbJaN9I04PODPuLPd3s2dfJ1110yqj5v1igJiI7KUf7jyqXq/u574q5bzdkf1FZPur7Lw2L+YMt6TuXLJRFDyJq244Yv28sfF85+9JvUCCqtdGEduuZ+80IuYee20dr1waTPQJyJm6GOZL9++CiEux/XOkREcbo5s6eZH1ODX+zzaP2k6jEhwfRGB9BFwA7sAGR0vm6dG0t2L6Z4S9zg57K0lwdhCBoxCBAAA5Cq14AOpgkoR+WzkyQKJcrNdKaC/PofLgNpavfYXm3BPE7BbClMfSy0ptywY+8HCnCcERA4CYJb/IYwlt13sxmXb27Fn84he/wMcffYTz589jeGREXdU9to8viz4OOQBhfq2LEAAgR7f5NwJA2h2V0Gfinkl6Jutpcn79+nV5P332TNgPlITqffUCINsmyjcAQMS/Q5geCZHao2wVQQ2CHwQ6pqamxNOCrDMCIEzmE3wl+OEyOoyJcyjkeny8yFY0fgocK2a8CFuk0RCQg7GkOfz8/DyePHkigBLNpwkiUSbLzyjhOeIpotkhe5EH26jOBghh3M6eOYs3L7+JD95/HxcuXpSYDg0NCYBEsGQz/4dt2/VFBju49r5EgP2U/ezHH3/E73//e3z++ecy1unxsxf5K7MGcL0DsgMIT55A5tR5jF68jMjYBEoEQKyQACAUT+H6Q6XB9IIgWBfsSxsf1Iv0C/gE3WCvLbhdmlhDjl0AiPH+UDvRTbJL7UxX5XkxAMhe67rz8/vrh166b/v+uF9p9J3X5YWe4QNANrqP9+etU6MbAyDyjeE+k/qvv81tt2HN7Twi27dvf9fsBUHMWV4tu++07ffeNh11p6Byf7UIjgoisD4CBx/8YJnVgFEeO/vxOqLz+n6EJrhGEIEdRiAAQHYYsODwjSPg7ZL2VkgCgFD2oFaBs7qAysPbWLz2FRrPHiPWbiDstPUOE4ptKxM6ATmc7QEQ4wfA5Al3EP/85z/HT37yE9lJPDY+7oIf3oJum6+f/fl2CrrHC4xAAIC8wOC+4kv3JrL5OxP2ZCxQGufq1asCfty6dUvMkZnIr9Zqwg4hG6L3tRkA0l811RxGwGNwcEh8hchKINOD3hV+tgcBD5G08vl5+NkdLghrzH37ZaT0FnS7J3B9vN/U3T9Hml32BgwRObFSSYCPleUVLC4pVghjOzc3J2/uwGcSmpJZPG8v5ukbxd2AGuINkslIbGmMTk8nAiH8N+dy/s01ie9JTAcASH89+qAeZQA79q/r17/HP/3TP+GLL74UgI6AnJuw4WaG3Y4d8fGwEM4PITZzBpnT5zF07hJCI+MoWWEFgFiALeBHDwByUAO33+XS88tmu3d3G/r9LmZwvcMagf4AkG4+hwFAFBNcJby6U6xmz/7rsXzfScrvdU+U9QcpbT6ajk6P2iwSR6eGh3VODMq9lwjsZDbcy332dm4AgOwtfsHZQQReXAQCAOTFxfa1uvJGAAiZHFHLRqhRhVVYQuXRHTz/9gvUnz5CrFVHuMOd25R24VKsGwAJ+RggDKQhEooEljHEpByMbUty8i/+4i8EAKEROndm+yWwZKG33RN8sBo88P01AEAOfBPtuoD+xD2ToQQ/KHlF8INsjy+++EJkcZigp5/FdmyE3QAgZHuQ6cE3WRxkeTApPzM9LVJX0zMz8julrmjYbZgefo8Cf8J218HY6MQ+AZB1uMkGJiYGGCGzg7GulCtYXVuVeDO+ZITwzSQ0P1teWpa/M+5GKstcY6919Ce1GU/KihH4eP/KFVx+6y1h9HE+p6wYQSb6o8g5er4OAJC9tsCrPZ/tx35I5tG1b7/Fb/7xNwJ2Epir1eoyzjdj/2xXcneOkP5iITI4guSpC8icvoDcmfOwBkcFAKnDEgCEQ8WDP16zBUEAgGzXnYK/7ykCOwVADCPESF6p8/0AiAE/ZHm/p7IdlpN3kvILAJC9terR6lG9IMjRqt3eWjo4+3BGYCez4aurYQCAvLrYB3cOIrB1BAIAJOgh+xKB9QlJ5eURgY1wq4ZQZQXVR3ex8PXnqM0+RLxZUwCIbWvT0bDLABE4RPxB1nuAuA89JjESCsnObBqgf/TRR/jkk09EPiUAQPalWQ/URQIA5EA1x74WxiTUyeggu+Pp7Cxu/vCDyOHQ7PzBgwfCSGCilEn7nSa+OR/4QRbPHFkvUC1LjMqPHz8uYAelrWjSzbmESXnKMTEJb2SwKHFF4MNI9PQGY91u9V0CGHsN8oZm7z4vERlT7Q6araZrjM6d93yTfUNWyOPHj3Hn9h3cf3Afjx49kuS0YYT0xnEv5aXUFdkgBJemJidx8dIlfPzxx3jrrbekPSiVJSbxWk5MEmIa4Nk1O2AvBQ7O3X0E3IS7I/2OY/7rq1/jH//xN/j22reoVLo9afptX39/7wZAQoiNjCF97g2kz1xA+sRZOPlhlK0QGpS/4j4MVwLLmOHuvnqH5cwN8FFd9I1TZtvtIzks9Q7K+bIjsBsARDFABPTQ/jG9Ejt+EORl1+jl328nKb/XHQB5+a0T3DGIQBCBlxeBncyGL69UvXcKAJBXF/vgzkEEAgAk6AMvIQKbASBh2Ii0a4jUCqg+vof5rz9D/clDxBpVhFsNWJSvEekJ8kV8EhRbACCsjjz4WJYkISlJ8+abb4oJ+l/+7C9x8tRJd9eokbQIGCAvoRO84FsEAMgLDvAruryRwWEitFgoiDfF9Rs3cO3aNdkNbvwA+Hfz2m3im+cxgc55gyCGYXuQfUCpK7IP6Cl05swZF/wgMEL2ARki23lRmPIdVABEjNR9wIG/yf0gFHflU/qKIMjT2adiOE+/EL4pj8WENRkhPIZeIcaIfT+6kGHikNl35coVvPvuu3jnnXcEmCIQxTYTIESkjdSr3wT5fpQvuMY+RMAHgLAPLT5fxJdffSkSWJS6o/cP+6D/1U8b+0FO91zNAImPTiD/5jtInbmI2LETsLMDqCCMpgZApB8JGzUAQIx2tRd/vSM/2Dq8D53/dbxEAIDsvdV3kvILAJC9xzu4QhCBIAIHNQI7mQ1fXR0CAOTVxT64cxCBrSMQMECCHvLCIsD0FM3MI+06Io0Sak/u4/k3n6P+5AEilTLCzTosSl3Jd4QCQBQYwn9tzgCRRIVOejGZyR3Dp0+dFgDkb/7mb3Du/Dlvd7ZR9d7uwX27v7+wKAUX7jcCAQDSb6QO13FMnpNRQIYHE+zfXbuGP336qZgiU4aJyXb+ncftx4vJczI5KHFFlgcT6/QR4r+ZdCfjw5iZk5HAhPxWbI/9KNNLu4YGQDa7nwFBjDQRE9FMUNMLZHFxUaSxCFARlOKb7cXPxYy+J2G92zoZgIpm85QbE0ms99/H22+/jUuXLmFqcgrJVFLaxbz6SY7vtjzBeS8uAuxnBNIovUaZu3/+53/GzZs3pS/5x3uvpJ1boh5mlcB78plBWNQXu21ZSE4cw8i7HyB19gIwOolWOoeaE0ZLLCrVqsIFQLSojjFbfnEReLlXNjvoVT29OHl8j+7Pe8WFAgbIy22vw3c3I1W1cck9yNrf+9TYUy/D6dCboQIGiC+QO0n5BQDI4Rs7QYmDCAQR2Oybo/cbY6vZcD1/dTMRuN7ET+9x7hNG13ppsw0i6z8332pbm6D3MnE3X2cF83owQoII7FcEAgBkvyIZXGddBFwApNNAtFFB4+lDLF77ErVH9xEqrSHUqCNECSwhuasHH/NgvhUAYsAPkxTJZXOiE08ZrF//+le49MYbiEnSMqI1vfsQCQ4AkAPfgwMA5MA30Y4KyOQnk5zG7JwJdTI+vvn6a3zzzTd4Mjvrsgu28/zY6sacJ5hUJ+ODwAfBDSbWCXYwuU62ByWWKKVHUISm20ZqyV3+vqaZP8POMT4NBEIISlGS7M6dO5KspiwWd/CvFZRhOkGTvXiEmHmdoBNBDjL8Ll68KADIB+9/gPMXzotEVi6fXyeJtaMOGBz8yiPAfsI+xbFPubvf//73uHXrlswL/jHfHwBi0vsGBFGMDq4tOrCQPjaDiY8+QerMBTQHh9FMZFB3QmjL5gudfDUMkCMIgPjlg7x1liNSpV1SQhpAkiWRNpDnEQyN2pYSvIIIeBHwMEivZ2yeRur+Szfw1uvq4TdBN8BK9/mBBNZmPTFIlAVjNIhAEIGjEAEvOSOrOcqfa1tXtUZRdeQ3A6VMuUbx1ineho7uFI/3zdH7reXjlfuC17sxpBd+0QxZA+HrMoa0XSF/8mXTt1aXVV1B/SEAQI5CPw3qcNgiEAAgh63FDlF5+UUSchxEO03EW1U05h5j+dpVVB/dA1aXYdWqCIEMEGr86i8QvTNxSwCE0ldWSBFGHEckUcZGx/D++1fw9//wD3jr8mWRrIlQsqZfe8QAADnwPSsAQA58E+2ogEyqN+oNzM/PicH51998gz/96U+4fesWlldWBBjxMxJEDXwX2TeTSKd8EkEPSlyRScCf9PggGEJ/D8pgkfFB8GO3xss7CsAhONgff8PUYbuUSiUxSCcb5N7dewKE3Ll7R8AQymYZj5CdVrE37gSuOJeTDUKGznvvvYcr713BlfevyO8EqwhsBQyQnUb64BxP5hdBj88++wz/8R//IayiXgBtHQCi5wHvsVQnSC3PJpnMUuVERpDDQub4SRz/s/8LyTPnUUnnUY8l0HBCAo4o5qm3+9ysR3Yx3RycwPpK4kFDfORWG01YWzJ0o5aDqAWE+TguZijqLUsyKwTHCqFjhdCyLDQJWvse3A9kZYNCvbQIeGkgA6J5DBD5ly9vtBFYIcCae5g/KeUxQJQXYACAaDv4Pts2AED6DFRwWBCBIAIHNAIGIFDfDFQUUaoiXKtELCAqfoBqZuzAQdMBWgBaDn+XDJTUzNLfH8w1qSv51noKgjAQii9j5K0J9en6+0ygFtm2K0tHn3IJ811hWVfR/5brKguREPNV6oyWo98sr2zOUdtPukEYXnezhJQHtKgmCxJXB7TrBsU6BBEIAJBD0EiHtYguAGK3kGjX0Zqfxer1a6g8vIf24gJQLcmXGcEO4h7y1dSHBJZ4fxAAEUTdlgQZZbCYHPu//+Ef8PY770jCTBJj/X5BBN8jB76bBQDIgW+ivgpomB9MopNNcPv2bVz96isBQOj7QY8JtrVauJodMmqBuhMAhMAHAQ2CG37Gx4ULFwQAIRhCxgeBDx4bgB7rm28j5o1pP7I9aIhOEIRyZbd+vIVbt2/J78vLyyJttFNpLH8b9N6bABZBKzJBPvnkE/F9omk9534yRQiWBK/DFwHOAd99950wQP7whz8IG6T3tTUAon1t3ESp2VvHRH8IdiiCTiiC7InTOPHnf4nE6XMoxVOoRmJoaQAk1MX8UGwH9aB8+F8+Xox+yLfA+vJBPe7YyERCGE5GkYmGFRBC8MMkCkKKIVOFhWK7jcVaA9U2Uw0miXD44xPUYHcRMCkjV1bNTTepHbhd+RkXsPRW5GZsqZSUl7BXnwcAyMat0rvzeLO2CwCQ3fXq4KwgAkEEXk4EeldX3UkYjyGhtrEwVxRzbKTCQDYWQTYaQSYaRTTMbbQO6o6NcqeDYquD1WYb1TbZFrKtQ3FChJWhNoCof6nnBVUKlYcy31yqJCHZQGM2jKivJf0cqgEQk7figpFXi9oOEpaFdDgk5cvFo0hFQoiELbThoNrpoNRuY63RRrVlo9mx0OZFhGmrgBUpUd8AyH60VJD82o8oBtc4fBEIAJDD12aHpsQGsY/abSTbDXQW51H88aYAINW5WdilNUQc7s0kAKKm/74AkJ7EKJOc3An8zttv4+///u/x3pUrrllu3xmM4DvgwPerAAA58E20bQFN8pzG2Y8fP8bVr67iq6tfdZmdM2kuSIdl9QAgivG10auXAWCYYQQ+KG9FE22CHvw35fKYTDfsgVfC+DD12C9prc041Ptwn14pIrM7nwwe4xFCIMRIYxHQopE1d/LTM4RA105e/rb039vM82TtEPyg5OFPf/pTAUVMW+7kPsGxrz4CbN/Z2Vnx/yAAQgYYATTT7r3Ax3qmj5dGVdwP30OkPLqG4YRjsOMp5E6exfQnf4H4iTMoxBKohaPy8MmHYQIC5sFYHooN8NrvBopXH8oNS+BnfpiHfdYzhBBijoO0Y+NYJo5LE8M4lk8hFw0jEWI8lCypbYVQsYGlVgcPixXcmF/CQrmGjpbGet12IO4b00zPy4cXYPOPNAe2lvqI6Hp5AEgvs9vPA/HzRyS75HFB9HjkJzKqDykDxH2s2Jfv+X7BDzMV9AGC6A7ol8c7oFPZa1UsFxDc5rl0L9KwWwV023lu3/uNnif6fA5/UfV+rTrZlpU1MLQ+qM922S5+3Y8pWwEgavMJYQlZrzgOYugg7XQwlozixGAW07kMxjNppKIRARdKnTae1xt4Uq7g7koJz6stNJ2oYlrYbbma8C1EOUQBI/zeMqJZFEpVd9QsWUIaDmXUw25eSvE4mK9SDBAFgKgzIjaQ6HQwGIlgKpPGdC6NmcEMhlJxAUCasLHWamOuUsWDlSLmS3UUajbqHa43WTJej5tL9Len3oTTtQRVpJN9XpXu/xW36wfB34MIHIQIBADIQWiFI1oGDwDpINlpAcuLqN67g/LDeyg+foDW2jIiTgsUobA1st4PAGIelUzYuPuX2v5Miv3qV78Sw9zJyUlhgQQAyNHpXAEAcrjb0s/8IMvj5s0b+K//+j/4+uuvhQVCKRxJ0mn9VPllXeJgYxaIYQ6QyWEkk+gdQXNz+keQHUa/j4mJCeTzeZcx0O+D5r5Hfh+Aia4y+Z4sNnys2GMCpjch7X8A5bgkGGJksbiDn0b2N27elHYlCEI2SL1eX+ftsFlcu5k/3lH8nIwegiBkgvyPv/xLvPPuuyKHRSZIr3fLvrdbcMF9i4Dxl3n48CH++Mc/CgBC7x8CaW4Kz0hj9vz0CtELgPgVoC150LViSYQyA8idOoepj/4M0ZmTWIvEUQ1FYK8DQNTqwniEb21duW+heGEX8gMgJlIGAEkAyDkdnB5I46OTkzg/ksNIPIp0JKQBEKBthVBo23jWaOPm0ho+e/gUj9ZKaFthSSfs96P4CwvEPlxY0gR7nEdNMcz8efgBEK1pLgCIkigxKSWCiK7QiHzsyY6oOPjFP4zIiWF++KU+FABi9t76m/L/Z+89u+O4rqzhXd3VOSMDBDPFIJLKFmVblpzH41kTNO+X+TR/cKKfeTxeHq/xPCMH5UwxJxAESaCBDugcqupd+9x7qwtNkABIkKKkbhsCCHRX3Tr33HOr9j5nn6cduvEpiF3xm50QINsgPwLa8yMCZBcCxC4ewtyXPshtxBt2UhK9zfFtJ86Z0+6e3wwIkAdh7f5u/xiue5vm+Za8bSMBsivhS8cbdeT7JLIF4H2/XkPLSaUsFxM2sD+bwMmZcRws5DCdSg4IkH4fK90Orlfr+HylghvVFsodoNV34bikSFyELF0B4pnOZ9yWSHowEZeiWUo4S/VICwNeBIAt1SDqpe4vfQJEfqd2oZgHZFwPe5JxHJss4Mh4DvsLKRSSMUTCFnqei0q/j6V6ExdXq7hWquNWuY1q25H7LMeivKgap9ku77nf0Gbb/X1v94/4LVkoo8v8GltgRIB8jSfvaR+6kcBi2WLc7SNUKaG3cEMIURNSegAAIABJREFUkLUrl9ApFWF7XYS8PlxLlf4Z1cWQp/69EYgIFsoPrp6gF7ODKW3zi1/8QjKDCXyy2fGIAHnavWT74xsRINu31dP4TvaQ6Ha6WLi5gPfffw/vv/8BPvjgA2moTfCcVSHDAJHcXm5y973Zgx/jAMkPkhwkPZ599lmcPn1aqj74OwLkJEqNXNJugVmb2noLgmOYUHjo+RrOJJbM7Y2v7Uh7bVVZ86DxGiCbJAhJjqpulH716lV8/sUX+PLLL6XHC0kvzjHf9ygvzh/7PrFpPUmQ73znO3j99ddHlSCPYtQn/NlgFdHly5fxm9/8RggQ/kz5tGGfvV8T9IG3m+oPZtCpR2fVyiKMcCKN2Ng0coePYvqlMwjP7UXJstEUEF89+FEqS1WAqAdaH2jZpczHJ2zeQRzVVxIEkFn9EfJCSJAAgYMj+TS+d2gOz07kMBu3RRJLZd4rPe1y38WtVg9ni2X88foiblRq6FoROL68xFd1dU/uvLsLZA+Ay68rAWLWnc6D9bXRmcckmbuSGavoQ6HJZDGqyqoBEUeIKUh4GEJtGIwZESDK00cEyJNb8V/tmb4qAmS7cW5EgHy1/vH4z/74CBAVye7d+STqD0mRKhrCQ9R1MBa1sD8dxbHxDF7YM4m9uQzSYcp2hqT5eYcSWJ6LxWYbZ1druLBWk0qQ1WYHfbi62oPn5eZkdh4XxJpUl7g+LI8EiKo7YRcPFxF28oBrUTCUL0OAmFjMe0dIBXHKCmEyHMYzhQxe3j+JI+MZjMdVQgn7lXCMlOla7fRwvdbGxbV1nF0qYanWQgshdKRHiCO9TEzxxz3zPCJAHr/rj87wrbHAiAD51kz1k79QxaRz+/AQ9xyE1yvwlhbRuH4VxUsX0Couw3Y6sLyelP4p6EFtPTshQKj9TlCMUig//vGPBRAjADoxMTHqAfLkp/2xnXFEgDw20z7WAxuws16vo1gs4uzZs/jv//5vfPjhhz7gOTyAYUB+AIBqKMCU4LPpXDgs/X5Y2UGig3GAFR+sCCMpyt8RMGeMkBizW+lM97HasGTUZm/bDQLEdRwhEyhDRWKh0+3Kv3ls2sQQw7xu2udBUl8PyiSkvbYab/DzbIDORummvwsJEGb2E9wmCVKtVqVJOgmxh32ZShCSIJQ3+8lPfoIXXnhB+rqQ6OL1j3qCPKx1H//nTDUY/YD+8atf/UpksCh/RTJ0pwTIQP5qIGPgeRZcLwQ7lUNyZh75w8cw+dzLsGb2oIQwmqB2tAJdNxIgg7wJk4Dx+C3yeM7gV4AEMuhJgIS9MKQCBH08U0jj9UNzODWZw564jawQICqzvwcLpb6Dm80uvlgp4Q/XF3G9UkfHiqE/IkAeetK+7hUgga47fjNYMYanyA8SIyELiLLPTDiElG2LVrvSOmcDWA89x0W310efWu1+Rq5aj8Hmt0YCa1QBMiJAHnrBfc0+OCJANp+wUQXIk3Lkr44AMXWDmhqHrRNoZxI2ToyncHIqj+dmxzGXSSJCSShJdAEcC+hYwHKnh4vVFr4oVvDJrSJu1RroWaxmHSS48H4v7EGOHbU8JGzuUx6iIQ+qlWAIfS+EthNCy+F3NlY38dfVvUDUfif91DwL+bCNvfEYTk7mcObQJA6NpZAOWYhZKglA9j0AFcfF7XYf59fW8cGNO7haqqPqeGhyTwSrQB7QAmREgDypBTA6z7fAAiMC5FswyV/dJapMTDL4Mbiwa1WE7i6hdeMaihfOo7lyF+FeC5bTlZLCQQXIzggQaYoeDosMCjOBSYAQDKMMlg+kbJVq9zXP9Pzq5vjJnXlEgDw5W+/mmThvBDophcQm58z0/sMf/iDySKbyYzul/GotC4XhD4+fY9UHm5kfPnxY5O9Y9UG5K4LjrAIj+WHAf/PBbZMgW2i1b9Z7RK4l0MNkW+cyhI6fgz4UkIb+yXNI/416XRqRrxSL8p1SU7Q3K10oFUW70AYkhwwJtBkxMGz/+/Vg2I5fGEkskiCVSkXmneQH+4K8++67YGUIf89qkYd90aZG+pCN0DnvjPuvvfaaVPywsb0hvB72HKPPPT4L0L9I1rHfDxug/8u//ItUg5Egpd/shAAZAKN8GtYZfB5BVdVg0s4UkNl7APnDxzFx8kVYk7MoeSE02SBd56iTFNhQ+aEvfUCAbHUD8fhs9ShHvh8BYiOMOCUb0MeRfMonQObjYWRtlYQiBIgVQrnnYqHZxhfFklSAXKs00LHi6MP2gepHGePX4bPbzYze7rV8UwgQ3aHDB4SUgrpiQgj8ZMIWJhJx7MlmkE/EYDNbF0DLdVFudXCnso5Kq4uuCwGcCBWZ5rTGliMCZGCJnZe0P/jBZvcz+be7Akbve5AFvi4EyLA/PvwuOZLAerpWxNNBgJBciHguEp6Dvakonp/N49RUDscncphIRiXBVlUdsp+HJSRIif3Kmh2cXangzzdu44YkbFiSzGF6u/G4tush5jrI2WFMp+MYS0aRSUQQjYSl9xmbqK+1+lht9rDS6KDR6/uKJIM6RkWAsP/HRDSKZ7JpGd8r+wrYl0sgbgFMu+M4hQCxgLrrYdXxcKm0jneu38HFYhUrnR5qjgcnNBijPOkOJ+uNCJCna5mMRvO1tsCIAPlaT9/TPngFTfCRxoaDaLOGaHEZ7RvXsXzuSzTv3kao0xQChMDFwxIgZqMg4EkQ7NVXX8WZM2ckGzgcCsNiKtpWd2YjAuRpdyYBdpk1Tskkasa//fbbAqQvLCz4gNlWQDr/zuqgt956Cz98803JHp+emXloLV3fbR5zVcFTPzn3GSDtTUCzVCrhwoULMmfM9CYYvrK8LHaXKLFNTd8gMCpSSIkEJqemcOjQQZw6dQqvvnpGqj5IfpIAMD0hhntKbIuUEBxHQ4iB+KEknxz0KenV7Qq5QzCX/snjmsqLaCQCOxIRcnbL1zYJEAMckzygTRdv3pQm0reWlgQ8JqHENUK7kPQYn5gAG8FPTU1J43fahORALBpDJBoRkoDjGwacH4UAUWajjVRvEJIyy8vLMv9scs2555o1YDdtuNNXcP5Y8XHgwAGp+vnRj34ksljcC3it5tp2evzR+x+vBQyBR39lddA//dM/SS8gEmOsZtopAaJUk9ng0mg4kwBh1l4Ikfw4coeOCAFSOHoaGJtG2QuhtS0CxM85fbwGeUxH35IA8Xo4Ukjh9YOqAmQ+oQkQjxa10LPCKEsFSFsqQP54QxEgbSuB3ogAeehZ+yYRICILIhVGVFBXua5hz0XGDmEmHsX+bBpHJwuYTCURsSg0AtSYBVtr4PydIm6vN9FwPHRdlS410FtX5h0RICMC5KEX2tf0gyMCZPOJG1WAPCmHfvIEiOA4nqn7GEgjUkI96TnYl4nj5blxnJrO4ZlCCmPxyOC5UTcjJwlSEcnOLr6gZOfVJVwr19AmAWIpkoQsBqs/4p6HtOdiJhHDkck8ZnMp5JNRxKK2ECCVjoNbtRYWKk1cL9dQbjNR1zzxD2oUQx4QdoHJWBTH8xmcnsrh5fkC9mbjiOkOIiLJqgmQpgeUXBIgNfz5+m2cX6ngTqsre6IXDgfOMSJAnpS3j87z7bTAiAD5ds77E7pqJUyhNBUdxFoNpMsldBau4/YXn6O+tIhwp4mQJkAUq75zCSwjscOmxwS/zrx6Bm+88Yb0Adl2U9wRAfKEfOLhTzMiQB7edl/FJ43MzcrKCs59+aUQH7///e9x7vx5vwLAaM3vhAAx15LP5bD/wAE8++wJvPzyK9Lz4+DBA5icnJJqB8o+baf/xYNso6o5NhI00suk2wElvUrlskg6EeQn2E9CgcA7CQdWXphKhIcmYAKDM3Gu0WiANr144QLeefddv78Gx0HwmO/jOGLRqFSCjI2PY35+jxDCrJaYnZkTecDCWEFVhiQSCNu2SEbdjxjaNmE0PF6XMidKEouEBxte0xc+/OgjnD93DjcWFsQX7n3pPOItiGuOi/NMO7Py47vf/a4Q4KwI4bWyNxT3gNHr6bMAfYL9Pj766CP88z//s1SH0bdJKO6YABEA1kCwSnqTVEjXCyM2PonxY8eFAEnvPwY3P4mqF0bbJ0BUW3B156FuBEwWu6oA2Yn0zNNl5+0SIN/XBMhenwBRn2Sz8woJkEYHZ4tr+NO1RVytNtG04uhau1EBMgAUni7LbRzNqAJkeHbMmuB3Vb3Nu3wCR8zItd0+JuNRHCtkcXw8h2en8phOxRG2uCY9VBwP1yrr+OAmJUBqqHY9tByhTnwCZMNKDEi4qacE9Rp8H94ono4b+vv7jRnvTsZ5bxy6/1UPW+g+gPJQ4sXAoltljD14tQ5aoA1f51bzdL+/bzdOPIxdHz7ybNHqLXg3NOSxDz7nMAGymVV2kji03Su8n79ux6qPNp5BBUhwXW8WdWRH9hOmhv3iUf1nK0tt5b9bfX53/37vaLa7TrYax0YCJFB0vyHubnWUe+ZvKN4YP/d7gmgCxIihkxCJep5UgJAAeWluXAiGZ8ZS0l9D+YG+WxNuI4RKsALk+m1cr9RUBYgmQHhMEiBpAONh4FAujRf2TmP/WAaZmI2ozYbkllR/XCo3pFfH+ZUyVhpt2d+GbS4EiAeMRyM4kk7I+F7ZN4H9uaT0WWMFiHzKUhUgDQ9SAXKhtI4/XV3ChdUKip0+Gq6nj2/5GliDvErfcNr+g364O5mDB+8XO9mLdnLW0XtHFng6LTAiQJ7OefmGjMo0JnUBz0Gs00KuVkVn4QaWPvsUtaWbCLfrCPXbmiRRjzY77QFiso2Z4Xz06FEBwH7+s5/LzybDeUuDjmL/lib6qt8wIkC+6hnY2fkJxjPD+8qVK/jjH/+Id995R2RuWK1gwPxhYuBBZzCgKEHtTDqNvXv3CeH5/AvPS/Y/qwBMo/Pdyvz3Kxl6qtcGJXtq9Roq5QqKxRWRdyqurm4gQDgGViDwa25uTiovhiWZHoZQIPFCm7K3BskDAsd//NOfREqM8lcElLlG5AHSsoTQoB0ymQxIDnMs8/Pz8p0EDX/HL46P7+EYSZiQUOBng4TIw4xXBsIKGl0N0mKD9GpVSJBPPv4Yn3z6KT779FMs3LwpZBKvbeNLNbLeyifM9bLShdVdr7zyCt58803pAcPf8boelQjbmeeP3r0dCzA2cP2QGP3Xf/1X6QXCNUY/3ykB4hB11QSI6j1GveUQOlYYiakZzJw8LU3QY7MH0U+Po+aF0UGgCbpuhm4AQON2bB7+zSFAFMxAqseGrSSwdAWIIUDmEzZylMDiupUHdgIKLhYbHXy5UhIC5Eq1gUYoho4QIMo6G2+fdnIztVuAzb0etx3QbjM/3RhyBpmeMlJiE8NokD7IjiBjefNmrWC3s3KehveY9cbvfit0OFZYwKCo08d8KoEXZyZweiqPExMZTCVjYrm256EkEiBV/PH6kgBMpY6LZj9IgCi7GxKEvmieJoLzen8CRE/WU2Aq5TfBNbEzEHXjagoAfpv43cBmGwmQ+/qmblo/KJHfpfWo/fs+S0WPfLM4MRxRBlekPrTVKgv+fSdx6OEcZXsEyM7mW3nuRkJAQ7z32E2dfyubbP/afIsNVbQHY/ywVQdn3/p+bcvR6vi6GX3n78n6vlJd1WYEyOYRYmCFh7XX/T63cz978N40+OvgjMFdJ2hxc1XaX+471Zt9ZnjfDn44eOZ7NvgNlt/uzmtcdXNfNpX25jp1bzZWUEi1hou5ZBQnJ/I4OZnFiakMplOUVFT1giLZyT4fCKHY7uJytYEvVyr4eIk9QJrosvKQBIheWbbnIReyMBexcXwii1cPzOHgeBapSAh2iOm6FpZbXZxbq4uU1ud313CnrggQJZs6uAr+i3te3g5hbyyCExNZvLJ/CocKaZHXSlCiXRMgfQuoOi7udPo4v7qO9xbu4EppHeW+i5bLnVSLa+n1txkBoiLiw/tccL4GXnP/4z3ZiLr9WDV658gCj2qBEQHyqBYcff4BFjCtSRlCHcS6bWRr6+gu3sTS55+hfusGrGYVoW4LYdlyzK3fznqAmExzZl4zy5kyWH/9138tGeHxWHx7GcA7309GM/+ELTAiQJ6wwR/hdFyTzOwn2E2g/re//a1keBO8J9i93YqP4BAMoM/qhWNHj+H0c8/h1e98R0lezc1KxcVWzb53ekkcZ6/bRbPVQmltTcibxZuLuLFwQ66NX8xiJ3hP/yThkE6nhWBgHxJWIpw4cUL6E3F82wXih+3Dz1H2ijY9d+4cfve73/lN5FdXV6X6hMAxxxCUrzKSXCQ2+MXKGBICjJWTU5PYt3efxEx+kRyhdBjHyb4qJI8NCfLQBIh+WJUmhayc6XWFLKIf8Dr+9Kc/iQQSSRxKevmPtAS8hipvHjR3HJ9Uu4yNCQnygx/8QPYByqLNzMyMmqLv1PGfwPtJ2lHO8J133sG///u/i0Sa/zgv/X4Gm7L5+Z6eO7pXhStEhas0ofXDKcHYTiiC5OwezL/wInKHjsIan0MvkUPDs9HR/Qb4icED5RDc+I0jQChJGoLfA8TriwQWCRA275xPRJCz+Q4j2RBCtevgVqMbIEDqqIWjaFvyWK8IkA3YkOnVtJkT3QvMym9UgmQAzNsIk5heLPfepulPbYJEboDBDKAwaHqgB6egPb/yx1dLNVemjkLSSGKTOc4AmlfH8YFkfdj73k/qP2xA8wJ20n/eaM/B34eBM/8w/ge2Avc22n97sEdwXoJzqqq7DUHIn1z6lgckPRcHM0m8Nj+D05N5HM4nUIhFZJLZ7LXkuJIB+4frS7iwVsVax0OTKrgCFSmASSVCafPqeSEhqYC0YehGzVcgYjx4IgbNfR4Y6e5nH0WMbrTF5gcyExpwt4Gzb+UsyucC//XBbuNGxj76fcaTmeUsf9KNf/11es8gN4cj+Xnj1+Yj6nhB2u5eX/M/54Py+viM5/qAG2Ot/q2Os1oQVcdjC56Mw3yZLk26x5q/Ho3AjPFTtaZ39hp+/yCuyE8CzA8O60vYaRME96WNFh1eOxvP469G3x8HAUCdbzCOAV06yBAfjjt+m2fTu86cwIzTuKE5rvFAE3/NtPt/DziYHs6wpTZ4gZGMNaaSjP4BRaOIzHtfyj8N6an2DzXr+vPGn4dIY//yzD6tKwL8NSPXMfCfexNqNgbigMLRsPsPxRdzDf4Mblylvr0H1hqsnyDduNEaav7MTA+adoOVdbL4Nu5Lvp/7+9Jgh9h4ZP05IznsW0W3HN8QDwPEvI5zAzfyHX7DCtt4lcO7VGD+fV8Y8qINfjOIFNx5hVB3PRQiYexNxnBsPIMX5iewr5BCNmIhHmL9roc+LKmuWKw18dmdIs4XK7habmC13UPfYlWHSdbwEPE8jIXDOJCIyn3Pdw7MYn8hgySPFWK/EOBOs4MvV2v4YqWCz5ZLQoAwIYQyWgOvUT+xbjEJDxMWcDifxkv7pvHMRA5zqRiyEaabqFfXAoqdnlTRnl+t4rPbq1hcb6LuAl19D2H8JGhg3tea8CPePLR/BaW5hiNOcLUNfMK0mvcDwj20injM0HrdaVQdnFuP/551YfaHnUXr0btHFtgNC4wIkN2w4ugY97FAkABxEet1kGk20V1axJ2zn6O2eB2orsLq1GF7fHRSN64MsiFPPVgN7sPN7ZA6VTAQmwxjAmCTExMCOr711t/jueefQzqVFlB0y9fDR/YtDz16w+5YYESA7I4dH/dRTKUCe1OQ/CDAyZ4tbH5NooBg/U5efLgksUDwnk29KXX00ksvS/+W06dPYX7PvGrwHVWAvcSHR+jJYnpXMBvdNPJevntXem1cv3FD+lfc1L03mMFOQJ/XbM5L8oAEA8fJajRWJLz00ks7kmQaPGDrG0fLEuJoaWlJMub/7d/+TWxL8oVVKea6TQXIZgSKsQkloaKxqBAdszOzmNszJzYkAcKqFRIGpnk6K0OMnNhwI/mdzKF5YuCOYJpf04a8Bn6x/wPBcFaIkOgxFUJ+D5ZtnIw+QtKGFS4vvPCC2P71118XIorzwcqhR/GLbQxh9JZtWoDzS0k0kmDsC/Ob3/xG4sNw5ZE53GYEyCAjnNl/6gFfESC6FiRko2PHkd6zD/te/g4yB4/AyU6gG0uhBVv6gyiYNUiAbLyAr7cEli+ABQUcb1YB0sdhQ4BMBQgQ/aDKrMlqz8WtRg9nl0v447VFXK7WUA/b6OiG1rQYgeoBzDSEFvomHbwjSDqozxvwayBCxtH68LrBBc2x/Cd5DUYQIDAxPwD6mptFM8PGP+gug3bdygck+9I88GtCTeSdPJJGWpNcgNwhUIt21ZisWFjwSYMkDuXWm8/7N7ZDN56+H29yn/uAtWUAeQMg8633Ao0DsM7AH5vf9m4EBe+fYW4IkEEFCG0Y9Sxk4eGZXBo/2M/eMnnsJRAUVYRZw/Ow5pIAqeLta5QAqWKt66JJhMpSUJFnqTxb5VdqXhTBonxCmdkC2/sp9kmv/4Cv+SDoPcbwJzlg5OCcmk8GQaeBNQ1EOcCg7rX0xlOa9WAy5NmrKPiO+z18BD1tKOfXgHABYFh5sWohbwAyZkUrAWI1iypbOvja3EvEy2ljjcYZWlmtDzUThvgyRlT6/ebcah3wvQpIG8yG+smMRNlGjmmZ48qdlJAfcjU6Tos/CMnNVGlT6RoCwWFDzGjv0Be404e6wfrww4yOEwaQN0yv6l03qHgQe20gm4bXkLqmYTrL/422nfq78Y/BPJkVtgEG5fl8gkj5kwJKVd9NE/vUghr6p+mZoEdk4rdae9Agr5o9eSrXAKzEQePOengbSQVz3fo5Xk2MT5TTH32AV06miXa9O8kcs3oZzJofRCnlC0HyzdhGzZlJgFD5+cZKhg5UzwTKttoyev6ChIJcV8BlNruujR5liP4hlDhIzgaAagLn5vqV95rRmPGqKzSTxZ90FAQsQuyqMtOscwPnqw1HUfSKkDaVBIYEHRDVnqeeU1QlhJKCEjvrcQ7OrmzN8Sp/MrFA31ME1rNPDgbGHrTTxmOqWCBXMUS6DOZisFZUugYlFYGkZaEQtrAvm8Czs2PYX0hhIhFBigkbTBBzPSXXWa3j3N2iND8vtvto9CmHOiAu6CMR18Fk1MaxdAKnpgp4cd809uZSUq3BS2NXwjuU/Vxdx+fFCj5dLuF2gwSIqRo2fqzXmwfEPFd6iswmYzg6NYaDYznMZ5MoxCOI6HullutipdWRPmrXy3VcL9Ww2upKMk5P1on+nwqkvtea+xYT282fTWwdRBsTdwexI7D8A+sgGI+V/w5HJ/E/qZoZeORgWJvveRtijr/TDPxb3XcZlE+NTF3DxvGO/jWywJOwwIgAeRJW/laeQwU980AWsjxE+30kO210797GyoWzqC1cQb94G1ajCja6Uo9H3MgHN3I7IUBIdBCwe+H5F/D3/9/f4+WXXvYlcbacglEA3tJEX/UbRgTIVz0D2zs/AXlmd589exb/9V//JYD95cuXwUoFEgU7rf4g8E5SgeA8SQ+C2/wiwcBqEFZc2GEbofCjkx+mOTN7EbAigQQHJbw+//xzXLt2TSoXeG38O8kRXit7FgRfBohnNQJluUjI/uIXv8Dp06eFWCBRe89r8Nzo/8knATShw/HQjqyaoGQQm4kHCaVh0iR4Dqk8Mb/Q8liMl4lEXMaTSCTFjrl8Tux89JmjOHLkiIyfhALHTSLEVIQEq0y25xWDd5l1TAkkEku8po8oifXJJ/j8s89w584daTDvaZAjePwH3Hb7sl+8DtMP6mc/+5nY38ij+RU429Ou2Omljd6/DQsYvyaZ9+GHH+Ldd9/F22+/LaTi/SqOhgmQALS/4UHd9BHjg7MTjqEbTSG99yD2vXIG6f2H0Ell0Y0k5IGTD8UDgaPNB27uYrZxWU/ZWzbefw0khO6tABEC5BArQPLYoytACLfwCD1YKPc93Gr28flyGW9fu4krlXU0QpZkM/LFh1qCKAqikd8MkCSDdulMXGVvQzzpz4uEhMr2V/n/g8QZYuJ8AOd3flSIkkECuA+i+OEzpMEVLXdhnurNg7ucRwN6QQKE6Teqh4UmQeRJ3YHl9RX45ypQLkSgaVgehv1mtNSfgIWB6iXXB9q0LKHEYTmSBrQGsIOBPxR9N7CN+XlD7DOApgaoVBNyDVhKA3t97x0ghYgyCE8kIKYegw/WmQOqu3b1CgJym0Veg5ArWkKtawiINBaycLyQw5sH50W2ZDpmIxVW4KMhQM6vVfGHq4uigV5iDxCibSFbADJXwHB2BNGEU4jrFeh7rtiaLzUfQo/AIygeqP7yaSr/AUJmRiMtxubGgQeklgLnArYPEHNmgQsobCS5jP2H6KaBBQ0IaT4dWJfWoFrNFJT425JeR/6urYkz5Xs+zTGYZxmneoaiZ5nKGa4bZkb39DoKecrz/Pnl5/RyHTwCWZD3iba9AkcVeKsAXFdWZB+EFSGJajwfe7/w2KEAaUUAVb1bAakD8EuNQpEX4juWI+tNgX5c4CF40qNJfVcUpAebv3EdoM+16SEUsoFQSLT/FWDrGMh+W/FYe4WG5IL+EYShuXY18GwqVcx61wC+Wk+MHWq+NxIW5tpV7DMzaGKSpla1pw+I4I1AeJB2UudRcVQTSeLntJuKZHzeDnYrCMYTjsbEOpkXz4LtqiMp8gNwQ9Rs8NCnfKmpzNDxWc/cwIuG7l0NGSQkhgHWRZIS6FkaVJfxq+d8xsi+eJVCR9knKMrMf/m8FjgKECDBShipdKKPh+jHLmwFdQeIO7PHq1Fzngi885ySLCSxUpEmnONwiLFRE9qBapNgxr1vSx3n7wkBmkUXj9A9LdQaoAyT2st8YmFDzFJjkBWm/UoB0NxZmcTJPVbPbyDRw1yX8gj1fCWVCobQF9+l9dWX2idU/I+6lJjiOJWdfbCb80W7ShwGKHYpMUUHqA3rWRP+Zt8Wvw5UyCmyUO8muk+H3Hvpda38lgog4pXiGojXAAAgAElEQVR659LzxXFqcpBVG1G4yEdDmE1FMZ1KYCqdRDoWlTjS7PdRbLaw3GjgTr2OaqeHrhtC36UPqMjIywx5Dmy3h9mYjdMFNi0v4OTcJGazqmcHx+9XgKzV8FmxjI+X17DEHiCcARKu5l4nQEjRRsSx0uEQCrEoxpMJTGfSyCdiiEVs9D2g1utird3Bcr2DUrOLWsdBWwgaNTs+yW8xJhqyS0ls8azyXebLUKXqbkHF5SB5MogeA4JhsO8pfzb+aeKymmPZc3S8V/uH9hrPk/MHq6wHQTYAoOnTSCTz7xFVPOLxg/uTIQT9ys5tRe3Rm0YW2B0LjAiQ3bHj6Cj3WGBwoy8bMwkQx0Gi30OvuIzSlXOoXb+M1tJ1eOslYc+VorS+QdSZLNslQLjJGqCUsid/97d/J5nXzGYmKbLlKxC/t3zv6A1fiQV2nQD54Q8FUCdYulNQ3hjAd5tHqDj4Soz5GE5qKidYlUDSgOAmCRASIaZSYSenNX0smL1PaSZKSbHJNeeMWf3s70AQn4SDPx8PMQ9m3CQTSGqQ4FheXpaKD1Z7EKBnf4LFxUWp9thQoaBPvFllAUkbVllwvH/7t3+L1157bYMU1gZbbIMA4ZhIehAsNpJBBkx+EPkhN+v3sYv6tfJiUxlCux45fEQIENqZX+ynxHVCEiTYVPxhKyrkIa3PniZtsTXljz7+5BPpFcOf6S+cC7muQCregwgQY0+zD5AgoxTWmTNn/KbonBMZ/4gA2clS3NX3mjhO+TjpDfTuu1IBROLLgMfDfrUZATKoaRhkkBkxFHlQjSTgJHJI7z+Cva+cQXLvATRjSXTsKHq+lrPy/ftLDm3H43bVPLt0MAOB6/uwQBPpYQmsAQGS0wRIWCAXPoyzcWi55+FWy8EXyyX875WbuFqpoBUiSGbBtkKIWBZiobAAV7yFE0DLVUC1y3/7OcmqSbaGcHyYX+AJebAPUCMEAAygL8CmAgYJgkibbItZn+rL+IYBWRwPkk1JEIMwraIDVJQLAglm71awiwZb9cM771fDloOw11fVyExQN4AtQSw/B171OCJZK8e3LNihECLhsIzNnwVXvU/ZR/WncQTgHYASAwJEQdwGKDUOYSp4jL8KICKAIWAT2BHcQl2rD9ITGPEg89F3PTjCEyggUMBnAb58nCKwEDYjQYKuqa/MAMKs2GASk+shEwphOmrj2fECXj+4B8fGciI3EtfgcNNzUXJdXGQPkKs3cXG1gnKXGughWGESICEBRHXuuQL8Q2EBYnqbECAkxQig0Zr0DerC0y9tEv3BShwhgDTMJvNAIFQDSHo+lUyKoVF1zrghzfx0LpVxLv+7j/SY8bhBPZOPmGmAjw6lwE6OP0JwU/Ts1ZiF2PGrjXT2uxxU+QzhQvo5QTXxbw3ECcynm/Ly7QrE5DpWwBa7sNgDgSm/YsBwQ35thyxaA2Dr9aEJEFZqUCSGssVcG7IeXaE+NsD7hFq7noO+gN4acBMoMoRwiP819A5t0VcVIHyvXBevj9cq0KsQIpRWi1kOInxWlPNaCIdsiSlc71246Hp9WfPqtflDXTCib3ynAQUHn6ZPc+hhEgr+OlM/y0sOoKBnmRfGPsqmeq74MOdI16pI/NhoIeUCAwJExT/OoVy1YXplXXO9GnJWE8gSX0Lix46sbReuqwBw+ezQ5ZtIo7zOyNso4jpGIFxfCkMC/YZkRVevN/q6IrrV++ivXF9h9pnTfsr3cM7NNcstFuMN46sB1PWaEbKBx5FqD0WKGFMa4kQu31V+Lv7uE0smDingnmSQE1LxWvxDryn6r6Y2DC2o9h/PknjI+xCJWRIvgEjYQiTMPQVwOH+uix7jppBAJi6o2ZLYq2ONrFsD7MqepAlmTQoqajIk+xEh9K4QPip+cP34hIquQ6Qnydl43FBYqj9cjxYnKSk7h04SUJKDai9RRwl7nAHOn65UEL+lbbhe+DmOgvYOC2nJar2wqwhVHqPH+3Lt1kKAab8nqc31J73BAvMw2EPNPq+UPGw5p7KR7EviW2qzkvju6S+Xc8E142hiVY3frCm1XhTgrwB0B0nLRS4MFKIRjCUTSFDhIxRG0+ljjcl37DXY66Lj0Ib0VhuuJng4cSRR424Pe5NRvDRZwMnJAg5PFTCViiOmz8y4utzq4NxaFZ8Xy/h0eQ13pAk6VydJEE1WaAJPRWZP4lLUgux1adtGPhFHKhZFlAQIPNR6fax3e6i0+2j1SMIpf1T3IJqmskhgmVpHbU993xNx1dqLyn6h5LpUXOCXvhcxRKYQmK7MKX1YrR8VqxSpxO+DUCnxQf/bkLkqAUX5qsQJ2T/UnMqdQ2B/5X0fYxBjoE/mBBIKDHGqCBDlOdxHVSwa0JrBu4zRzyMLPE4LjAiQx2ndb/WxBw9QKuRSd9FFwnHhlldRu3EJ69cvonLtApxyEQm5qZVbAn2DYR6wzH2muYHe/NaWN30EQilzwp4Af/mLvxQC5ODBg772/gOnY0SAPPXeOiJAHn6KNpNEevijbf5JSkaxMsI0PX/vvfcE2CSRYJob7+ScZj3v27dP5IyYyW+anZNYYOXCozY7D1Z8sEKFY6UUz/nz50WSSZqcF4sizURAntUewT4bw9cTBGo5NoLt7EnxV7/8K5FjoiwfiQQD9D6QeAvo4vI8BIgpF0U5sV//+tfSN2Pw2roB5WYyQv6DiSZJmIHPGMo+IaxgYfUHK1fefOMNaSo+PT0jlSIquWdIC2EnkyuYjQvHcdFsstqmLH7z3vvv4sMPP8Knn34qtqdcllSC+DfahljfeLIgYG5klDh+kiDcB1gJwusguUMSx3+EfgjCbCeXOXrvvRaQXjDdrhCL7GXzwQcf4OLFi0J63W9etk2AyJqxJAPSi6VgZSaQPfAM5l55FfE9+1C3Y2iH7A1SBg+co3tFw78mU7pdAqSnJLAO7Rn0AIkQWlR2ZAVIpefhdquPs3dL+MPlG7herqAbBuxwGKlIBOlIFKlIFHYoLA/A7X4fjV4HrX4fHQE3VBY6gZq+FRbb6zxdFUcIwmhRHGVcBcMqmJcAsaInSH7E+RWyELNtxCJRxAwBzgd110PPcdDpO2j2HTQYW1wCTq6AwIrCUNIqEZ0Jb8gZVQ2kkm/4gB8LuYhbLuLoC2BC5RCOiJJgXcuTRt5dv+KCBI4roEQqbCNl20hFVdZnWFcl9h0XvV4fnW4Prb4jmt8tWOgSeCK4aSoxjLSIBrQDFIqSfxJUUFXCRACxRSIUEu3yuB1C3A4LKCLAgmRyW+g4DuqdDlo8v+OhR8DLklx6nc06uPndgOvKXASJkKDrGwJAgdYENHl/H3ddjNs29iYTODFRwHf2zeJALoMMs7o1Atv2XJRdF1dKFbxz/SaurJaFAGm7FqxQRBMgisTqu8p3+iFLVTJocEXNpiYMeO/v9hG1PCRDQJL2oC3CYURDIbGHgKQCfAI96q07+sv10KXfiJ946IZIGBgCRAOdQgQMsmR5bmcLAsR/d1CiyFQ3SMWD1DWJB0XhIW1Zag4p4xgOyX0NwWUBvvlOh6Six8IHGWfbVc3kaUvaiUcT39VEogGyTLY5fSdqhZALhZEkOWRk5wTcJWjlCknCrw6BWp5PAE+1LiSeSqkIgTAHUauPOFwkeFyRqNEVEFpqhsQp137d6cs6cYw0KZ8DrRASto0I8VAC0ALqkt5SREnXs1B3uL4I/go1JCBtjL1lLAepMJCJhBGjjcK2zOc6gcV+D1W3j45k9Q9g5aAX3/Pzhp4/6q8GbGW1WNh1BcyNhCxEw5wfrrEQYnZYiE5TycLYQD/iGmv3HbRdBy2PXyRDuLzVe21vQIEMVl3wnARQPSQJyHNdMVud92TsI2DbCBviUoOeXMNd10WTcaXnoMM44yo7cv07PgA5gJXVKtZxBJ7YNWOFBLQlaC0VFZYnBEiHa4LxkzbVICyrM7jGGOsY+2NhWyonCHy2nT5ajoMGr99xZZ2p6zeVVYznDmzPQSJkIROxEbdt2UtIGAvZyTXPewQ2hnYYFzy0dFY+47gQlEK2K5vKvYHlScxOS8ymT6l+YIaAV0SB8i2un56jroc+GNfXkowwbttCYHQd7iE9VHsdNLmnkEyX/g/KzyPsS8G9yHIRA79DYk2Ufs15shmdw3Bdkj8h9ENhtFwP1V4PDacv/kGbqtWtyW7JsCflp3yA/p2IRmBbYVn3lH2j7WTFWiQnuH9Q+slC01HEk6SCsd+FrgySfSnkyZqJkQRxe5pwUmQc90Hakc3DWx5Qdx2Zc1N5SWCa9snZEcRpbVZf6aogIY8FXId8lqQfCTghGEJAQmKx6tER5bNQ2IJlKxv2EUbbAdY7Dhp9V/pCtTXholavAuhVxZquRhO7uEjCRS7kIhWCxEvZY0Nhka1qcK/j/kr/IflmKQKVY5R9U+bKQ97ycCiTwKtzUzg2kcdcPoV8LCp7Ktc/185Ks4ULq2WcL5ZwbmUNxWZHqEnev9AX2rBAMp/+xOmhv0Xk+BYy4ZD4d4zrWKv00abc79nsvNHz0HW4ZkhuqeoU+iejoHyxck72CJWAQTqL9z8x10PKspClJLQdRtRWe4VKBFHzIbJyEkcpK0kJsL7EYa4jzr7In8naUZV+ftVXYLf3Jc80wc29m2s+y/0jzAQPnlcloKj9yUWXsa/XU/FP4gbPx3txVT0oT4w6YcWXXNPEh0l3uA9n/TW55x4N8+tmgREB8nWbsa/NeDcjQNQDLKoltG5dQ/X6Raxe/By91bvSNJE3FeYh1JTvbqcCRG4hpBw6JBrwBL1+/KMfSxNcNkIn6LVlpvKIAHnqPWs3CBDeHBw/cQJvvfUW3nzzzW9NBcjjJEBMFQJJAsraELwmsElJI8ra8Pc7eZnKDwLtM9PTOHnqlMwVyQ8je8WHQSOXs5NjC7zGLBU+1HQ60lcjWPFB0oNAPMkFkiH8G2WugnJUDzrfPUCt5+HwocP42c9/hjffeBNnXjsjDceHpaQ2PeYQAUL5rU8+/hj/+/bbmgC56JMx28Vph6WwgufdyDF4iMXiyOVyEkN/9tOf4tUzZ3Di+Alpns4MTvXguVPr6/f7aZgqa6jX7WF5+a4QT5TDoswXK0FISpFUMw/tqjDw3myhYHwXLW4+nOoKHI7/pz/9qewHJMfZoF4eGgRgetgLeMjrHn1MSESuKfb/IJFHUs9UV91PWm1zCaxBDQjvE2QmNQFCoN1KZhEdm0X20FFMv/gyIrN7UIMtzbv5EDsAyR4wKdtdWE/dvO6cAGGvBpHAiii5GdqHoPN6z8PdVh8XV8p4/9pN3KnVYMejSLKPUDSKbDSGVJQECOUmXCE+1rsd1Ho91HsO6r0+ah0CPx5aBKAQRk8yVBWoynkTqR0Bb0wfA0IkCvAgkEKdb4IKuVAI6UgYiUhEMj9jsaiAZ5x9l2AEH75JfvCcfQdV+d5HnT5HUITAl2Q7K/BM5+Dr2gHVcDUZtjAWDekvEgxK6YcgR8eCgCslXl+3i3afj/hAOkq7RTEWjSIXjSETiwp4JQQ9YQyeu9dHs90VaY5it4+1noNyzxFgzO/eYKSO/GoYRQIpIkLBBARjSbJkIhFpsJq1+RXWdlHAOQF6kVsJWQJKrrc7qHe6aPRcNLqcE0dAboJEnOOgcv72XFmnd7OyO2whHYsga4eQtyzRVt+TSOBQIYNjU+MiVRKXrHHFIhAQr7suFmt1fHnnLm5V66j1CCQpCSz25mk6LmqdPsqtLuoEVyzKOKlscFqBBBAtG7U0AUT/iISQj4SRjYQFICdQEyVQE1L671IZRPLDJVALtPoErD00uvRP5a9VDVqbShCTs0//VGCc2rhUBYjKXB1IhW3YTRUlYTKPjQiM50g2djTsIWpbSHCsdhhjdljsJ6CWgHoK2DNxr09CguQVx+y4qPddVPs9lDpd1Po9AbdIkJheNaooRIFbimR0kYtEcCCdwng0KiCdkrVREkQ9uGh5rsiTlXuUkqE9HE1UDqqjCMAmwsBYLITxSBhj0TDSoRBs0cRRQBer6zpCnPZwt95CtduX+SNAznEkwiHk4zHkYvRbAqSs7GKlhZLu4bWtdhhDSKZyjCGkQsrXed5CLIxcLIKETV8Po+V4WGl1cafVxq1WS0BmXWzlV4FsRuOZ+dMzqoXFVPUFfZXEYlpIXhtJ+lOEP4flvCQaVZWXij0k10g+NHskfxXoyHHI/PRICtDOJBhY+RKUXlQyUNyNCHorUoB2JZHKKiYPMTsksYSkLwkQqSzT2vwEF9v0h04X9W4f652+zBtB4KargEhFLamXqQKRag555vaQt23MJuKSUR8Lq6xyZqtznRKUbvS6qDZbEsMI8KftCPIRxv6YgMYksyTmeJ7IENEfy70eyu0u1podsQfXHo9LAkliecRCLmIjH4tI7IySRNEECKtZGMebPfq4iuGVbk8IrgarhgXgDStSyVOVRCHLFZB/QmJASPoNxZim7idEcH481Lp9NLo9NDodWVtZ3uPqfSwTjSDFPoIkAV3GyB7K3Q7KvS4qjBEck94/WCnASrdC1NYxR63deIQESEQRICQiWOGg97x638Nau4tSu41Su4Vmr6cqFDVBRD9gBUEcisgdi0cxk0uLfTwytyRAhK500Q8BDfa86DlY6/Slj0S7z2oW3pcTTGeFhyKluZ9Pp2IoRENIWK6QPoZioPU4Pu7La70elhpq/SiiSUlSZiMRzCaT4h/0T1bL8D5NZMQ8yJysMU53e3D6fcRYnRGPiG2yEc53WOY9YrPCT1WBsgKEvTlK7Z4af6eHsiEuRJZPUyA6UUEaoYeAtG3JdcxEGTdJROl+OWEmVzDukAx1UGx3sd4lGamIId7rkyxJRyLSTH0ibOFAhv0/xrA/r2SqOH9S5aIrKFhJcqOyjoVKFQuVGirtnlTj0LZtK4Rq38VKW/kGCS0mdLFCIhe1MZtKIBcJI6ojKHctrlVFhIUkttU6Lmptkpa8t1BJIUKCSIUpd7k+4PVgk2TjPVDIQo57RSSCSe63UZKHKg4pMtb4u7qf4Ji4p1W6XYlDZVaekKTQsUinD0hy2aDSQxE5TEYmsU3yivca+SjXfATjUZKeJF7UOaX3JBMV5P7GQYtrq0fChXsU4xBjIclEtb+zkpPr1m/6YSpAjNzc6HFse7dfo3ftigVGBMiumHF0kHstsJEA4c0tgyoZbNQq6C3fxPr1C1g59ym6K7eRdFjarLZcUzEieIYOiEYQYGNej2a8zW2uLhsnwPi9731PSZ+89LJo2gd1mTedrVHgfeqdeFcIEAAnjh/H3w0RIE/9xT/iAA2AbySPdgr8PqjnA+eFoKZpek5Jmz/84Q9CJJiqiZ1IjJkeGlzHBK3NF6u5CMgT2PalT3a4biVjqd8XALa4siLVHkJ4XL4MSvKwyoKg+zorPnR/j2DfknuJJA3N+4D+vXJT+/fvx49++EO88cYbeP0HP5B+FKZy5X52kZvwoTlfLRZx/sIFkQ2iBBZlubpdNpVXjQ23+/JNNgT+D3MBvLm17Yg0b3/tzBl87/vfl2vgPJBo3i0CQR6mmMXYaGCtVJL5YFUAJdRYQcRKEDUHzNoz9h62jn7AD1yE8SPGf/aM4X5AIo3SXqxwiUb4kLpDB9qukUfvu68FSDyy/wv76vzqV7+SOeaa8yXPNpFs24oAGZxMZb+SAAlnxpCeO4Ds4WMYO3kaockZrHth6f+hhAW2MfffagJESWzUex5Wmz0slNZx/vZdAfcmxnIYzyRF65oAoWTaExj2CB65Un2xTgCw1cOd9QZulspYbrSkn0jdtdDRVTimGbLSntZyHRS+8foC1hDkGCcQlE0JqDCTiCMfjyARsVUWtoCQupEypVKYeei6CuzqOSh1elhpNLG0vo679TqKjZY8jFMaQ1SpRX6CD+W2SPPwHnQ8HsHBXAoH80kcyCdQiNsCJjHKtgGsttpYWCvjTqWKUm0ddjiE+YlxzGZzmE6lUIjHfJBAZMF0gk6vT4BAgVUL601cX2/geqUm4ITKlCSwqWphjByYyo4nPKIkTAhaErCbz2Uxm8lgOp3EeCKGfFQBtCRHuFaU3r7KJuV8kJSqE1TudLFSa2KxVBVbMHO+ycxQIQWDTZXVuIP/3biglaZ3xHIxlojhABu+ZpKYjcUwEbNRiNhix/FkXGzBe39ZcQS5OSYCVbRFsyWgJIkYkbkJhQQ8Kbb6WKzUcXl5DSuNNtqUwBJgSMnG2C4zgYFs2MZ4IoGZXAZTmSSmUlEB3wiUKbBOyUkJAUIiigSI56HDCpyeh3rHQbnRxt1yTYi9W+0myk4PHYkhpscCJeFUNrLo5fuSPUYCy5AgQQvpjFctu+Xr3Ls9JEMe8rEwplIJzBdymOW44yTObMTDSkKNYLF6ZlE3AiIhJBVOBKRdVDp9LDeauFGp4HajjlUmc7C63sQ26aGhjiG+4zrYm0nizN5ZHMpnkGG1vPxNETk9yrM4JB56WKg28OVKCXcaLXRcVQWmsobVcSbiNo6MZXEon8aBXBJjzFLXD2oE0mg7Vjct1Zr4YmkNi9UmakI+sozKQSZqYz6bwl5+vpCW9c0qGMYPfr7c6clnlip13C1V5eKn01nsyaexfyyDqXRMyC7GHF4fybNbzS4uVepKqqbe0j15grvC8HakrptEoar60FnWJFwBpCxgPB7H3mwWU5k0Cuk4svGIECAxgrm8N9LNuuU4BC5dT0iQRs8R0me53sRCuYrb63UUm20Bz61wVIH3KipIXCHozSoCEmBcyzOpJOZzGUwkY0jGbCHJ4nptS08cHVPEn836JllAYrXRxp1aC4vrNSy32qiwIsP1u3jovHqVUU+bM/FwTyqJ0zMT2JdLIxcnGSGdJGSdMDas1mpYuLuMVqeLTDKJ8VQKs9ksxhNxBcKSZBTZKAgRx5iy2u7iVqWGy8tFFGt1IZ5Z6TGRSkks51xOpRNCgNCmIoWls8SFkGP1UN9DuetgudnGrco6ltZruF2vC8Ddk15BjJVcmUrWiOTnvlQC+3MpHBjPYDwRlUonLiHGtjr3gmodxWoNa9Wa3IPPT0xgWttaAcoqk57nZ/Vgtd/HSrONBZ6/WsfdWh2dXg+pkI2pZEIaXe/JpjCZjCEbI4EUUmC0VDxp0lXsYgnovdrsynGur5akV0WNFZMEkDX5Q8KCvlewQ9hfSOO5vVOYy6ak2oQxVKpaZI0Ba50urlcbuFau41qpKgA9JeHEGlzb7Mfk9jGXjuPkzDj251MYj5HA012A9JplNVnZcXG9WscnSyu4VWsIYck4F/M8TCUSODYxhv25NKYyMaSjlJAdVH+UGm1cK1axut5Ap9sWMnz/RAGz2RTG4rbML4lqOS2lM6WSz5I4Vu70cbvewpXyOhZrTSy3uwKcS58NjsEnQFzZRyZTUezPpnB8Iiv3AgniSoITqepM7it3m21cKFZws1LHcrMJVl/mouwZksLBsQL2pBOYioYxFY9gmntnzJZKCvqgqfSjaZgwUe52UekwaUERBxwTqyianiVN0nmeW9WGkFp8RknaFuazaZyanZAG6GmpvFFrXe3JIVR6LpZqXSxWGrixWkWp1ZWKGJWUw3sAoUuE/Ag5HSRCnqwzSnTtzWawJ5PCbDIu+xzJURWLdEW+L1HGKj5X9ta1dht36g1JOGBj+NVWRwgv3m9YIrGmaX2tWce9NeY4UmXCuZ9JpzGXz2A6lcREwkY6qu4zVL8cdYfA6lvGP1ZtqfhHUqyD5Vodd2oN3Kk15Xdct3KdQXlQsY5+ntvGLfno0Wpkgd2ywIgA2S1Ljo4zZIFgzo1i6bmBR5il1FyHu7qE2sIl3D37MTp3byHZ6yFCgeJHIEBUcrAnfT+YLU7Ai7IzB/YrwFHY6vu9RoH3qffg3SBAuGFTkog9GQiGUhaHkkTf5NegeoErRD9Um+aim134JmshSCAOkycENFnlwez9//797/Heu+8KuMneDua1XQKEx6ZEEbP0KblE4oDSV88cPSoNzwl48eFi0Bx0+zNngHb28SDRQaCd1SocN4kQ/q5KfftWS6oSNntthwAR4CgArB/Yvx8/3CkBEgDOzDhoY1bUUFqMBAgrbFihwp4kj/oaDHfj5PN6WUHHKgrG0r/5m7+RnymTxSqcnRJp9xunmRtKI62srEj1x0cffoT/fft/5Wc2gG+1VE8QVeW9NQFizsUeMiRxuCf8xV/8hZAhlPbKZjLKl0YkyKO6z44+T6JjdXUNH3/8kfjxZ599JpVYnPuHqQBRj5d+pJEHO2baRQuTKBw4iuzh40gdPQ6MTaJG8F2DgyMCBMh4PRzxJbA2VoAou4YkU77a7qNYb2KpXJV6hGn2dUgnJdOWAJhuxav1+4EO5TT6DsrtHpbW67i6WpZsysV6G6s9Bw1WgRjhK139YRT/4yJv4Umm53QyhrlMEvPZjADF/HdOsqEV0KQlsGXy1f2fBv9diAyWAJHNFhYZO6s1+Sq2OiojkZmX1OAOECAEfKYTUZyYyOHEZBbPTmUle1b1RPEEYCFxcL24htvlCkrr66LvvX96CnP5HCaSSQFb4sxO1QC2xj8UQOC4ki27UCPoUxN5jVu1poCGlMboU7OcWd4iC0Ypl75kkVK+hJnTBMln0kkcKhQEJGUT2EJCAcIE3whE8mXAUSq+UzZKAL2+I5U4K7UGbpQqAlDerjew1umhRvBWyCCj1G2oj+GUo8E6I4VEOZE9mSSem5vC0bEs5lNxjEcjksEsUmUE9EUvfNDQVQHPzIwmOaMkVIwGOkmOSt/BrUYXl4oVfLxwB4vVBtqsLhKND0pGucgQoI4wcz2JuWwac4UcprNJjNM/CPJRdoUgjZYpVyC1Aml5PsryMDu42XVR0QTIzfV1XKnVcLvVlAx2QwypbhOsGVJ9KESFTE/qAytA5L36ToWkDcF1y8V43MbeDIHaDPaP5TGXSQlZRBJCAzQAACAASURBVIBPQDgCS3ITMSiw5Hanerl4aPUJbDk+AXJjfR0L9TpW2qpqg9UtjqcIPiaKSCWV08MzhQx+fnS/aN7nbFskTUzja7F7z8HtZgcXVqt4f3FZAFECfV3dJ4XyNxGnj7lUDM/NjOPkVAHHx7OYSsZg69slZqaz+qMO4Fqpjnev3sWl1XWU6N/9vhAgJBQPj2VxbDKHkzNjmE0nENc9FIQAaXdxs1zHwloFN5eLksW/f3wc+8fz2DeWwUQqJtU9BFTpVQTJr9e7+GK1ij8vLuNmte73Hxp46/AWpaoHSYAIBeo5iMEVv81HbAFG59NpHCwUMJNNI5+KC7BLgJxSYqpfyyB/QgTNhKQicOoKubdcbwkBslBex4LEna6qgBPwUUvmeI5kdo9FCKjHBdwkgMqviVRCCBCf/DDn1JdiWtGzqonrm2AnK3dIPF1nrKvVcavRRKnLfgjsacHx0peVH7PSIO25QmS9tn8WRycLmEzEhHCR/k+eJ9Vpq+s13Lh9VwiQHCuI0mlMZTNC9BLw5ToT8hskFxn3XYn7N8tVIcxJFLe7PakS3DtWwHwhj/kC5zGuJLB03DJP51yrXKNcf+WeKwTErfI6rpcquELiudlGXexIkFwTIJ6LiVgEh7NpHJ/I4dTcOOaySenpIGNj5V67qwiQiiJAbDuM+clJIUAKcRL5BJPV8xF7JnAPY5VFsdXGjfI6bqyVcW11De1uF/lYAnuyGRyZHMPeXFrIqjSrPyTmaEJeFaRKrJH9kMRlu49blTouLa/Jfni71UKp70pVKmMg8ZFMyMJkJIzjkzl8/5k9ODSeEbKXhBVjj5CMBPpbHXxZrOJcsYwvl9dQbHQQCjGph3SQqvBKOX0czCVx5sCcHG8mFZU4Y26YaGtWZq70HZxbreDtq7dwtbSOtpAPiiCbTyfx/MwUjk3msX8sLcC78LI6lpIAubpSEQKk1+siQwJkcgzTWcpK2SJHqAB6VeFp5pdxbL3n4najjSulddkPr1XrUs0llUu68T0/R5KQx9qTJRmTw0tzk9ifSSGl7cJDs0KwbQGL6018uLSC88UyFqrrQoCQLDk8lsdzs9M4mM9I9ZpU3IXpv7qnhZEP1LFX+YD54vpWF0Hypu4BC9UWPl5cxeXVqpBZXacnxzw8nsNrh/bgyHgWeU3EK9kwCLG02u7jarWNi8UKzi6tCGHbE9JKrU2pgqVMHPpIWn2peJuRe6A09uezsl8wPmWjEelbY3qtKMpd14qyJ5Le8yudjuwVC+t1XCpVcXO9KRUyJMylV0xAdpN2pq/lQxZm4jEcyGWxN5/FnlxWCEtW7SUirKoM9HYJnJMxhpVIJKXXWm3cZfJLtYZrpZoQRlzPLfb1CRAg6t5tRIDs6CFq9OZdscCIANkVM44Ocq8FhggQ3URJdFXbdYQrK2jcvIzbX3yE9u2bSLTasCWTWekwb1cCaxgI47+p/U6pE2aO/+ynP5MmvsPNku8Z74gAeeqd+FEJEAPi0zcI5BLQJchOsP0bC4IKYKzKlfnd2MAnEDab9aG1oCoBNpec4vEqlQqu37ghWfv/+Z//ic8+/dSXLtou8SH3nLqCiw3PX3rpJSEwWcnFBtzS8yMeH1RyPQRozQwdqVRZXJTqAvaa+Ojjj6TygxnpJD5YHcL30df8h+dNwHbjL1sB8Xzf4UOHpAcFqyfOvPbaBgms4XPc44f63IymHF+5VBLA+D/+7/8VIoSSXbT/43yRQGA1zve//338wz/8gxAJJKlYBbKb68aQIJS8IuFx6eIlkcL68KMPpfk7JbLU3OiGwtu8aMZ+jpf7AElPNqOnf7EyxPj1Ng81etvDWsD3YwskICl59cEH70sFCKWwzLrbLgGiHplU9m7wToMPj3y46obCSEzMYProKWSOHEfkwGE4uTE0XWqmUy6J2e7buJhtvWkbx3nibzG20bnG922CvpEAmU9Qaob3YKZ1b0hkgyjh0iRx0e3KmicYSOkTgl+mqbI8yCppeQEDmUHM7OO1bg+LOsvzi7trWKg1Ue6rrFjdeleAbcI2BCEp2TFFkDiXxJGJPPbmUpiIs8qB8ishAdYFgDQP7tq2Opdbt5JVckdt1xXpkrVuF7cbKtOUchbMKC63eui6lOMgCMAsf/YZ8DAbj+LEWFZ6opyeIUAdF9kQ+hYJhWq7i+X1OirNJlrdLmKRCKbzWeSTCSTDtsoC1g3Rg9Ou9mECTi5We30hQc6tVHGFoESlKkRE14oIKCEECMF+ryd9D7JhYCadwKGpcRws5ARAn4zHpPpG5EXEJoNd3Qf8dacJ1RheZahTkme13cHNSg0XllelCuVOu4P1PnXHVVZ1QCxHX8IQMa6Bp5Tl4mAujTP7Z3FiMoc9iSjylOWQXhGqose0Wed0DUBO1eZdxL000CWgKwHwnoObzQ6+XKng/Ru3sVBpoBVSoCwlmLJhC7Os0hGwkwBkBmPJKChhQ1tQ+oa665It7xMgJlqocxoygZUnbUoGdXviHxeYtV6u4nq5jGK7I8AkiTrXskU3XfVwCAI2pvpjKJiYniECqqk+NhmbUjRRHMyn8ey0yqieZOVHxBZZKNUQWmXy+tYOmN0keAmBQ8C738dap4Ob9QbOl6q4WiHJV0Wp3UdPaCL2M+CYmdHbwYmxDH557ACemxoTkF8RIMoeJEAofXWr0cGXqxUhEq5W6gpoZi64xz4fLuJOF3tTcbw4Oy7HeXYiJwSI9B7QJBO18WsArqzV8cerd3C+uI5il1r/JEB6mEhEcGw8i5NTebwwOyYZ2ZRIUyQjBMi/22jhDrPuV9dghywcnJnCLOdZpKHYP4TZy2rsq90+Lq+38VlxHe8sFXFz/V4CZLPnU9VTR/Uairp9pCxPpMgINB6fnpB1tifJCrCoyJJR956xzic/zEH9PiIq9nF+TCVEsd3DYq2By8WqrDMSEtVuT0BH+kTM62MqFsXhsQIOFXI4kE9LpRvlhigdxGsnISaNtQOr0kR3VmqomKt6rjDWlXoOlqU6oIZzy6sCAjPrm6Svx54qjHUkQDwPWfTxTD6F7x/cgxOTBUyzaXNE2qFLFQiB9gblc2p10flPMebwfooVeLSJ9LVWY5NrJ8hLks51sVJvSqVDcb2GZruDdCyKQ9OTmMlmhcSm5JCJWybiGJNyXgk+Nzxgve9IFj7j9tk7RVwtrwtRV5PrUWKG3DtIgDyTS+PkRB4vzqsMfPqVqhAAOgTcW125nmanK7Jd+VRSxkW5M1l/xJ81YSLX4imbstpisVLFpdt30e71MZPPYY7gMIkqyiex35DMqSEtTY2P8lHVfpzSeyRUOpKJf2mtirPLa7jZaGOdCQFSYQZkQxam7RBOTuXw5rE9eGY86wP9Us3CcbEnYLODL4pVfL5SxhfLq1hpdABLVRjRv7ju004Ph/MpvH5wDs9OFTCXiorEmgkrHGXN8bDc6+OL1Qr++/IiLpfW0RQCBEi5DvanE3h5bgrPThZwaCwtFX/EZ/hZ2c+6Dor1jvShYYUfJeLGSAhFbcTErgM8RxEgymeFhPYYd1zcafdwtVzD53fWcJ1VCiKZSYBeRVtWxozFbOzPJfHsZB7fmZvEwWwK6QABQilHEiA31ht499YKvlgp4Vp1XZLZ9qb4uQJe3TuHg+xJxX4+TMrV65njkqpLf/70fYwSotLdyJR3CpnlAdcrLXxwc02IjKW6IkByNoSgef3IPI6N5zAmBIiqblXzFsJKu49LlRa+LFbwydKyEJZd3ZNLUSCKkM3YwHTcxr58Cs9oom2S+2tExQbuc8G9gvMV3DeUtCF9jv3QHCGWrtVauFxex4WVNdnvSPDRlxg/JKGBRGLExoFUCofzWSFF5zMpFFipxbhLwkXi0b3F8+beTxI9uHaF4KKsWgeXynVcKdVxdY2xiBJraj9XCQRy5/jE75BHJxxZYESAjHzgMVngXgJEcstYytltIlovobV4VQiQ1q0biNbrsLt8vNxZE/QgAGky3Q1g98rLr+CXf/VLnHz2pDRMJmB339eIAHlMfrB7h31UAoQjIXhDCR8CoQRBDx8+LITZbgK5u3fFu3AkLS/Em8ANBIjWWL3fGXiTSnCY6yaTziBfyCOZSCIU0KX2pa+WlkTH/89//jP+3//8j1RWmKbnOyFAWFVAiSsSVKyYYONzVuiwoouNBTdUcD0EAcJKFUpbEXD93X/9Du++9y7OnTuPleKKT3gMExtbERwP+jurzgi+nzhxAn/1y1/i+6+/jtOnTmF6ZuYeSb77SowFCBAj3cVqFcpgvf/++0KGEEx+GKmx7XoX5aJIEpKM+sd//EdpKi4SUtHorq8b2kGIKgJSt28L8fHBhx+IpBr7srAKhvO4E78yxBr96PnnnxcC5Mc//rH4GfcK+t3o9ZgtEPBjNjtnA3RK5f3mN/+JS5cu+/O5EwJkQIIMHqH4QEU5CRIgqek92HPqRWQOH4M7tw+9dB5tj4A+5WEUWL/la1tv2vIoX8Ebdk6AmB4ghgBRgJsiiyiDo5qZq4dsghoiAeM3h1aZ8abaQcARaaZLgMVFsefgSqWOj5ZWcGmNABa18fkuBZ0KCMnM/hAwk4jiYCGNw+NZIUAI/DOzkln9Cljf+JJp9OdS38hR9khXFhBIa3pAsdPFzRolQ9ZxcaWEpfUGKm3qUzOrVgFpMc/FbCKKZ8eyOD2Zw/MzBcxlEpIlasAnNnmvtVVTcTaP5t6UScRF/51goIhYBcCIINjEoRKUYIb83RZBn4ZUOny5XMStWgs1LySZzarRLrMxeyjYFmaTURwcy+LE3JRkgU5RAzxiZHgG9jAghP/dgLP6u0iUEZxwPSzVGji/vIYLa2VcqqwLMMdzU3DLSJMNN5M2Z6K5VfNuD4fzaXyXAJsmQEhgEXyTdqt6/RhNd+NTqimy+TJgk/IvVgsYAuRdEiDlumiu80XJE1boHGV/kbEcTkyoCgJmb0smura7ADRBN9FAi6EWjH0IEvGcJIdW2z0BiJgle35lRYD0EnumUAaKkmkepbxME2tNfPg9QO51SuntIBUrnhp3Ko4j4zmpfDg2STAyjrRulCtkjeFShuAgc6tjqkKMu3PM7Nlxt93B5UoNF9fKuFBUflTtsdKN/QA4ZhIXHTw7lsHfHDuA56fHRKKMoK+sb/FJSwiQxUZbgNA/Ld7FlWpD/JGVQRxbhP0/nC72J+N4aXYCz08VcHIyL9dFQJ0vZqcT1Fz3gEulGv73yh2cW1nHsiFAvD4mExE8O57Dc1N5vDQ3JmSeIUAk0YOVY50uSo0mVkVizsKe8TGRU6M8VVR6Pii5GMaX5U4P58tNfFqs4v07ayKlQym8rcI7G9HzfxFmWnsOxqNhAUqZKX5ydgr7JFPclmoTAzQavM609A6GHUPwqd5JqjH0OtdZvYXzKxVcWK3gYqksEnocHXX9Reoom8Lp6SkcGcuLTNl4jD1aGGMHlUCK/NoMJlQrVGTeNDhLn+B5F+tNnF9exSVWLlQIPHbR8Ww42ocJdubAyqAU3ji4BycnxyRTnlUZ0k7AEBpsRN7jFUFkrEgEGUImGP9ljCJTpwjw9W5XJHDYP6TV6SAZiWLvRAGFRBJsqkzwWcX+wVdQo0HkvUhc6EoUSiWx0oGZ/VyjKxpI5acNAXIslwH3sZfnJ7Evm/AlkngeZqdTGpEN0AnSMiZRRpESQkb6SNQUdeBQxAXBXKDhuSjWG7ixUpTPT+VymEynhAxIk6jSjbrNJJnY48d+yhpp25Bovtvq4uJqFR8sLot020qPkltKgokVIDO2hdNTOfzo+DyOTWgCRMc2I294u9HB58UqPlsp4bPlVSxrAoRkLSvs2Gg+7XRxJJfCG4f34PRUAXtSrBwI+3GZ3kMZrjs9B58Xy/jd5Zu4uEYChOVVnhAgB9IJIRxOTRVE+m4iER0kqJLYcdjUW9k0HCb5rCr/DKE7EBtVEd94sSJeQ2i4QMUlcdHEZ0urUoFGEkMlBCgChPM7HrOlmuX0ZAFn9kxpAoS9KtQaIAFC+T1KS/5pcVnscoUEiOdiXzqJU5NjeG3/HA7ms1LlQGkq33+HCBBD6Bl/VhWKauQkBWuuJkAW6I8V3GIFc7+LQgRSgfTDZ/bK97Ewm4cbAkTJZy23+zhfaeGLlTI+WlqWCtCuyEJx/tX1UCZxKhHFkUJa9owjlBRLJ6QPGhNAeO8lY9SVgdzXjV1VPND7EQknkaezpGcJiaYrFRJNiki802phnUl/vN+wgByAvckETk2M4/iEmu9pxl19v8dj+V8b7rvU+YL3OkTzeJ9BsvJ8qY5zrFZaLuFuvaN7wEkZnB7oVtH6K7iFHp3yG2+BEQHyjZ/ir+oC7yVAzI1OpNdGolVBe+m6SGA1bl6HXS0j3ObWoh4w1IOTCt4qzppHp42B1n8g0xnuBFCY7TsxPiGZysz0J+hFYDUWj92faB4RIF+Vo2z7vLtBgPBkJDyYDb5v715MTU+Dzba/qS8DKBM8p/3kwUU3L7sf6WOIRNqFUkEHDxwU2TCC4NL7QZMglF4iIE1C4be//a1UJFCuqFgs+s25d2JXSlyRLCDAToKK1TmUX+I4HrXfBK/Jzzx//338x3/8Bz755FMUV4sP6D2gMpV28greAJI8KhQKEofeeustqWiZn5+XWLRjwk1X8ZAcYHUEKz8oM8YKCZIECwsLUgkykDvbyagf/F6SHZSJ++53v7s1AWLs9Qjx1PgsZZHYp+WLs2fx+9//Xqp2SK4RQN/pS7LW02m5Ds7HX/7lX4q0GqWxHmo+djqAb/v7DQFCwG55WXz3vffexf/8z//g2rXrvt+adTG8Pu79vXmQHjgcQSU2JxYt6LCN9OxeHHjxVaQOHUNrfBqdRAZdKADIv7G437z4636HAeCpmeeHJUCYka7ywgWskOx80hPqi6CUNKHWALM8bGvhUtO3wjzTKi1rS+QsKLG0UG/js5UKzhUrkv3K/iCqlTUlH/rSxHYyYuNQIY3n90zh0FgWzHjMRik7o0gXI36oAHSVMR6cIZOLbMgYShAZaZaG1nRnNYqMYbWCa6vrWGv30Q8LhOUTICfHc4oAmVWa4UydUVAMs14JojkCrPDf9M2wraQZ+Ysg+GUEpYL3qQRtmXW5zmxgZr6Wavho8S4ul2oaKJajirxUDn3Mp2M4MTWGZybyOFhQkkNsPE3Anxm3yg5Kb958cYwCSEiGtiar9JwJCQJP+qMssuphrYKPbi9joVoX3f2OQ9sSYGYTbXXfPbwK+G82imbW/IF8Cq+aChA226WUDOVulbhYoKrBwMikRkxWtAZMNdiqpJj6kjVKoFMqQMo1kQ1iz4exSFiaq788PyUEiFScRGzd60PLoBlIJZCZzwtQkkVmPFrKijGD2bkid+NiredKhdL5lRIulSoiA0XJkhZBRc9GmOCxTI/xPvV0MvySdSFNph0hOSZjNg4Xsnhx77TIP5HEYSY2bSigr37QMdUw/n2HBmTFj2T+BpSUIi40wdjt4Ua1hs+Xi7K2blRbqHRdeOGIgGokQE6OpfG3PgESRpwEiKwPBRySeKI/KAJkGVc1AULbC+npOkg5PexLxvDK7ASe0wQItekNAcLMc0OAXFyr4f9dWRKZnuWuatzOdT6ViODkeBbPT+Xx8uy4ECAEI1XdAeXaXOmX0WRz915XrjsTtyWzPMbm3QK/EhINiezNnRaB4Bo+K1bxcZE9UVqqsfQmsThIWKinSvYacpAPeSKpc2pmCkcptZWlLFkMCUsBuRIK9TSpmKMkbcw8iV+JzLOyFQFoPs2SeKXED0FSShWdY0VEowHP7Uv/C/rEsfECTk9NYD97jVCajFnWRs7GNDvXmf/+dem1TGkhvlfZTsVDkVyCJ82Zl5qK0Pvk9jKuVRsodz20dMs4Vttl0MfRfApvHpwTgHiGCU8RksGD6yWZRBkhXr8dIqk2kHjieMweELzloztT7q/R66HjsKraFcnCTDQmJIr4vOwP6jwb9pGAlI9UrmnSmIA4QfJzq2V8dGtZpHxaJGy5ti1PKkBIgJzeQIA4ssZ4BhL5BIL5fhUfVcN31e1CvfSlKfxB/q8y9/nFpuWVVlMqkDPxBBKRQM8PP8CrCzJr1UhDKj9RPiPrw3FxrVLH+4tFnCPg3+iKBB2jVDoETIeBU1M5/OT4XqkoEKknLb9HkpGVcgSWSYCwAuTT5VXc9QkQ1c+JVQQpp4NnhACZl/U6LwQI1726YsZ3VoDc7Tn4zBAgpXU0tAckdAXImbkJIVCOFhQBwmMrQjas7Moe7VoaUNnQkFsaudHVf4YMocXNvqXWCddxF4wZ3Js/v7smDdlbQqNrAoTSeZoAeW3PNA5mkkhaijDg6Tgiyu+RAGEFGwmQy9UaepTxSiVkD3113xwOkACxLFUdpOMO45fUPmobGwLQSEmqKhDlr4YAWai08OGiqgAhAdLrd1CwIZWQPzyyV2Q0DQFi5p7VhMttB+crDXy+UsHHmgBhbxBZX3q/mGCFYz6DF+YmJEaI5JXppaJZOiGQtAwZ5bqG93zuvWFJGOF9Aiuf1V4hMoelGs6vlnF+pYjbzab0NmNFyZRt42gui1fn5yQOzsSjyArBp9ZGP6SatPv20OvE7OxGjou25Jh433eLxGWxgvOrVZnflWZPESCmwdWmdxhPzY30aCDfYAuMCJBv8OR+tZdmbin0g5hm/uVG2uki0amhe2cBK+c/RXPhKqzVFVjNJiyPt7c7I0BM1qgB/5iZzKx1Zo+z1wMz/aempyRr+b5pQY8A2H21dv72nH03CBD6iAGmCXwSFKW/fFNfRlaIBIipADEkyINknGhrgsUkD9kzgaDxnrk9iERV82sei4A7gXdKX/3617+WagSSH6xG2MnLVJocOnRIqgxIFJAEITjNhue70WuC4+XYSNaweuL//J//Iz+zmoC2Ma8B8KofEHaIfzKMhG1bqgpI3vCaeC0///nPhdAxTdwfhgBRj1CQMZN4unbtmtjeNAxnfxD+jSTJbr445qAEFv3hvhJY/pPko42A88V56bTbIlH2zjvv4N333hOSjT5H8i04b9s5m/EzVn785Cc/EUKH10LJtZEU1nYs+PDvkb3ZdYUYXbx1S+bRfN26dUtXgKisTHl8Hqrw2j4B4qIXCqFtR5GdP4DD3/keUgePoprOoxlNoq8hx43iAZtcl7/udxgAHt5Eu/xJget8gTBWxpjfSC8DhEV3P9gDRFWABAgQSibq7g0EF5gJ22I2ruOg3e8JCdB3VYeERJha32HJhpVeFD6IpUgTPmDfaXdxvtzA2ZUKPr1dxN16UyBygjG218NYNIyDGTY4zeP5+SnM59JCisQEXFRAimR9U2LFYWNvV+Qd2BhawVmqgTT7g7DxKgFekSUxwKCWDlnpdHG53BCg5dOlomSMtwWqB6Kui7lkDKcmcjg9lVcVICRANEBiYjBBGb6fYJRIvvRpExdsdE4gQu5zQyGRionbYURFq5tAqs7I1EBxncRQtYGPFosiPXS11kKp2xd8PRMGZqMWnsmn8eL8NI6M5TDDZrvMwtb2JeFHuR32fqh3+yJv1e476Hts9M4+HCHRfM/Hqf1uy7+5/3OHIODPfixXKut4/xZ7NVSwXGcfCRcumwyL9JO6Md6MACEoEocrmanPzlCaK4OZZFQ1QbfD0sCePQLYbNtIO7G/iQBVlBFhk9lOT3rFsBEvgU7+rd5XvQzYO+Hc3aL0LPFcT/qfEJg+MfH/s/ce7nFcV7bvqs45IRORAHNSpKJlWQ6T7PHoXk/4H+d+b+7Ms+fZY3s0Vs6ZGSRyRjc6566q9619zmk0QJAEJdmWKfQ3HMki0F11zqlT1fu311ppPDU2hOlkTLzKQzprRWUiqFyRmm3LOmXuBIuvhBbsmiVE4Xwo6zCVT6KKccoKhAU3BvHO5cvSsX+FFkLlBooOlRC0JuN65eBrQHiPLxR8Typ4Qq4t8GM6GceZgRQeHx3AOK1btJpJAtWlY54FKhf1tiPz12x35NriQuJxs1Odx818BrFY0wVwFjBZ8K7BlWyE67k8rm7l8cXGDtghztBZXl+0wLqQiQsAeVwssJiTogCI6ZwW5U21jivZvAIgJaUAYdcyTzPg2IhoBchTvQqQSKjHAksV/qkAYSf5a7OruLJdxBaVNGzBFwASwIW+BB7fB0A0cpNCKtUtLKCxA59jLYU8/pH2Yxa9vehoALJGsLqRxxfZIq7slCUL5UEAhPcT0Tq5bbGXOxb2CVB7cuyYWFGxmB7tUQYY2MRrjdd6ldcZ9x6xSuXxASGvF1Ev84m8AkRZKGS+Ai1urm7u4GauINdaqV4Xqz+C1YsjAzg3kMEJZtgQuIiaYbfwzmuCe12l3RELQioYOCY8fu4p3G+ZDcR/Mpuka00ES/bqIsOtSxV8vLalCu3lugRP8zohoKQFFgHID46PCgAZ6QIQvd9qJR0hCG3XmqKi4N6rzp17HfdcXk8M1xY7Pk0RFFhUtn+8vrg/C1onoOm4ss75PlSnE0RwXXOPIuiSfduo1iSrBWJ5Jd3z2SLeXVgTq6Z8xxGFCD9yIBjA6WSsC0AmqQCBLapB2cME5tPykLZuBL08BgfNjo2WfmamuoXnEOEzfE+GkBTYXWY4qWfrAIG5vvYYNk01IN9HzsWCnAPvh/wTpF2bBpc8EmPVRBD/2XoeX24VcZXrtt4SGEnFwKAXogD50ZkJBUAktF5x164CpK4ssD7fyuPTzRw2qg3AExAbwy4A6TTF4uzl6TFcHEpjPBpUDQ6usrhkGPVeALKIG2KB5ZVnspDTEQXIs8cGxPKOyjsquAhAFMRSd3qTvcV9nfOq1qotey9ftHLj/qXmV+1fBrLJ/YAAttXBUoW5JgW8v7QhgKgsAMwoQPwCQC6JAmQIxxO9AETd0wSAFKt4d3kTn20TgFTQcGz0h0MCPs4PD2AsEUXc40HSzQfojQAAIABJREFU7xVrp5i2L+M93ihCBOA5rtybeG8tMVvJoSUX144Cm+vlBm5sMuOHRf0qbLuNjN8V8PHKiXGxB8x4lQWWAiDcawlA2gqAbBe6ChACEM6J3+2gP6DuF7SkuzRCJVNUbNHE8qqnoYOQuMT7Z7sj9oKyF1mOKHD4/MOxZk4IbTmp2eE8EZxxnBerTQUSl1cxXyiiZNtiaTcRDuN8fxrPToziRCqBJI9fy2FE3cc9zXEkHJ62kY22I/DLa3nEJjDMP1TrevnsABRtGyvlKq5s7kiDx1KJzze2yh6R3aC3PvgNPwIfvd3RCDxgBI4AyNES+SOOwN0QhJ0yPruNcLuK9tYKdm5dQXVxFs76MlCuKAAiXVb66/oDFCC98EM95FCG6ZUC5NkzZ/Gzn/4Ml5+5jMnJSSRTySMA8kec7T/2W39TAMRYE1HN8KgXPs31YTItjB1Q71zdy07oxIkT0ilPKMHiPYGIsaFikV35+H8oKoTXX39dgsT3A4XDrIl4PC55DIQtP/7xjwW2EH4w94Nztcf66jBveFA903WxuroqKoI33ngDv/nNb8SGh+PyTaomOL7GMoqFdhbZeT5UttCCyYSHf8XTkGM1WSZUghB68JyYvcKueoaiMyvkm3yZQPreEHSTqfTQIOchDsxc7zynxYUFfPzJJ/jtb38r57m5uSnB2Q/zkk5tr1dUTVxrnBuCkNOnTneBTvf9joD4wwztfX/WXF8OC+adDu7cmcNr//OaWLhdvXpVwGRXvv8VAQh/jQWXDhy0vT40giGkpmZw6vkfIDJxAllfCFVPEI7FkFDdZHFg77Y6lb/86X94AEI7G2aAsEDC7nUZA1eMjMQih8W8XMeWUNjNShn5Wh2Vdlv8+PvDYYzEIlLcVRYuqrisujxVYTrHsOJqE1e2C3hvaQ1LhYoUV/lZIbctAdqPDw/IF3/aPbHT1M/ipxRBjRLFowKGqw1sVRvIVhuoNFl4ArweLyIBH/qiIYynIqIeYaFZlBLmOKT71sZWsyOFnncW18Wqh7kTrQ49+V0FQAZSYtFziQAkugtAzPlIF662nCm02lIMyVUaKNcaAkFYFkqEAhhORNEfC0lwLMNgjX0XCyxS3GQhpdqQLBAWcD/J5rFerUsxpD/gxelkBBfoaT8ygKlETAo3HFtmhMh7sKDBzuhiVUDKMm2bGg00GVhNi52AD6OxiKhHGLCc4dx4FeyhTzcBDK1yvtjcEXuKW9t5bNfbsH0B2JK7cbf6w1whqg8f0jHeHwlJxzw/j9ZO7DqeiIUwGPFLQLvp/HU9XoFhYg1UreNmlv7pDRTbBDlqjllkrLUaKNYbyNXqaLWbAhJG42E8NtwvBeNT6SQGaTvGrBRhptp2SGdZEAZsVGvYKldQa7ZV6LPHh7g/gIFoGGMpevcHEPMCAcJB15aCDTt0WRCkMmd2R1nU3MyXsdZilowgNr07sGynrrH9+4UcDouHLDBbNibjETw+OiQAhL717O5l1zKPm3MoBVFYKDRtbJSb2CrXkatWUGu1BJgFfT6kwmEMxCIYSYSRDjOzAF3LL3N9UTmzUm8ISHt3cb2b4WE7NgKdNs5nEvhfGoDQAkspQExBlgoQpQhSAGRDAEiFYEYDECpAIqIACYEAhCCF1wktUroKEA07Wbjk9fXa7EoPALEl64cKkAt9SQEgT2sFCOdASqm6M72raNKqPh6oWNpJEDyhj0fGjdfQWqmGL9ZyUuC/VVbWObszs/fWJLOlcyvYbe23GxgMeXE6Hce5fhYcBzEajwn8oNWWAEvuXx69/7Uc6bRfKZSRrdVR67Rk7bBongqGMBSNoY+WfdEgXI+FQr0jIO+L1XUJvc42O1JkHfR5JZT+qfEhCUtm+DgLsWp1KVUSVRwcR4anL+cr2OZ10mijZSuroUTQj+FYECOxkOxRzJJhiLYKtlfXg4RlN5q4ka/gSraATzdycr3X+D1Zr88zqRhemRrFRQZXR0JI0MrPKI3Y3a/DzRlYTTjIrIlt5gc0ee6uZO8cS0TFqnAw5Bc7Orl16GtDTanJwlBh4NuVNrLlBrYrdTTabQR8FlKRgFyXVBQlfR6xUTIQn29Rd5gX4eL2ThnvLmxIaPdqs4WybQt06A8GcCahAMjT2gKLCgGlADHqPY/suUWqvRodbFQa2KnUUao3ZK4Z4D0YDSsFUJh7pVYeqqUg60/Ohgofvk+HIe1NrBSrslfVeS4EGJGQgOGxWBTpQEApCPVDhRTRLWCr0cKtQk0gxgdrWSyVawL+aH82RAusAQKQSQEgMQ1AeCqiQrAgyicBINt5fLKZlZBpy/JLXpFNmyQqQLoAZFQABhUgKdmPlfaGReiyDVGA0ALrt7MGgCg8EbKVBdazxwZ7AIhP3ttkO3HFEZRzfgjcaKW4XqqC4ejVZlsGno0A/RxXzi8VjF6l6uRLwICxymx2cD1XwlvzawJQ+bxB8MDj7Qv5cUIA164FllKAqGua65T76EKxgneXN2RcCEAIL8L+AJLBoAR5MzuLzRbjsYjACl47EQIGbV0p93hmW7Y6WCk3sVSuq9yyVlsySXjPZTNIudVGtlJHkfk67ZZAobTPkff84YkJnO1PaQDS8/wBSwGQIhUgtMDaEkDA9+Q5ht0WJmJhPD0yLPe56VRcjpdjxUYTUdg5zMVxxfJsYacsVp7btRpqnSY8HhvxoBdDsQjGknEcT6UxGAojwnwZsWGzlJ1b25asqw8XVzGb4z2/gZDXh1OpJM4P9OHJUQVezPUjGTp8XuDzSr2BW7kdLFMdWW2CzvVBLzO4gugLh5GJhOQPP7DYYQZSRaz4lrkmmlT3cUkom01zD/3Lf97+xr4uHb3Rn3AEjgDIn3Cwv5sftQ+C8IHEaSPUacDOraM0dwPVxVtoLt2BUyjA6/jky93XASBS6PJ4Jd+BIejsKD977iwGBgd64wX3TsfRDvytX57fFAD51p/oH+sAdci4fK3osaTZ/3EEQyziP3bpMfziH38hAGRqakrsnKTrqd2W4jPtrn73u9/h3XfekaI0rW0eJpuBYIOfxQ78S5cuSeYHg8IZei6WdcHgw1tFHTB2pgBLYEMlAWENj5sKCp7PNwdA2LmuLNYIj6j8INC5cOGCqEE4pizAfx1o0DtvDAvf2toSCPWv/+f/4KOPPkQum3toBc69lpuZH849YQEByEsvvSRrwYApJYP/422ePF+jeOF6o2USlQNU7xCCcC32BtYf5tIxihbOz9/93d/hicefELhHNVh3bv54p3SYQ3ykfsZcX512G41GE9evX8evf/1ryXYx1m1qCe0qPw6nADFlDdUBahN+uA7sYBB2LIn09CnMPPsSgqPHsQU/qixDsCPaUvHIurHtwLH+y5/+wwOQmXQUL06zA/hgAMJw1pqjMhIWylXJ0VgplZGtawDi8UgxeioRly/t9LFPU4Eh3vm7EITFkdVmB1eyRbw1v4K5nRLq9A13XaQ8NmaSMTw3MSre00PRoCqcS6cqVRMsOKki5GalgdlsAcvFKraqLZRb7EZW6o9o0I+ReAhn+uOYTESk21wV9BTUYgFLWfS4uF2sSKc7O06XyyzotcViZyQakiLLpaEUHhui93ZICuhifaRhDgsWVDAwHJfe9HM7FWyWaijXWmh3OqIYoepiPBXDeDqGyUxMCmpUQ5gIWiksWlDZE8U6Pt8u4O31LYEYsDsCYp4cyuCxgTQu0AM8ElIWQDr0WACGa8uxX9nMK+ujclUCzpuuLYW4Pr9XCvDnB9M4mUlhMhlHOsgQ2107DxbiWORnl/rnK/Qkb4iFnLKp4OgfdDWo64djwm5t6ZqWDniPFHCeGEjhTCaGiWQYqSBDl5WagQCE3bM5xxEv8o9WtnA7X0GO1jysglkeOI4tdiJtmyH1zIZRFkUz6RienTgmCpCxCIukfnh5gDwXj7JaK7DjtNbAzTxtoMpYL1ekUOt32cnqQ9IfwLF4FKf6U5hIRjEc9iMm66yjLHksLxquhYrtClT6kGG62SJmCbhanDEDQNS63O1g3d1GWMTnf49bLHQDpzMJPDN1DCf7UhgMehETiyM1qiyGcjzyHRdrlRZuZ8tYKZaRrVRQbbFP3ZXCVDoUliLzTH8Co4mwBImz65/rTD3PsSvZRc62ZS7fWlzH9VwBW0126Xbgtzu4IABkEo8PMAPE3wNA2Nm7F4C8s7y+C0BoGSgWWA7CnTYmokE8NTKAxwYzUmzeD0DEIqYLQJYFgLDgxlBjlwAkZBQgaQEgY8zYYWOcWOEpLZex3VMKCFtAK+2Uai0qnBzJqiGUJYZiEW52qyCFz5VGE8WO6EbuehkoomzhLFlXUZeh7gE8PtynwFomJXuZX2c6UHkkx8DrtNnGfLGB+UIVC4Uytqs11NrEFI6MZSoUwnA0hv5YBKmYenYtNDpYK5Yxu7WNrWoNDceDuM+PmUgI5/uTeGp8AJMpKt0suY6kwG25aFuuhH+vM/y7WMXsVhFrpTqKTaoVDADxYjQawPFkVAKXuT8QkFJxINcalV6WhXzHxnK9hS9zRbyztCEhyEWbinAbScsBAcgPp8ZEAcK5pDWbzIVWTUigMW2Sag0JM2Y+A9V7FRa3HVdC4qdScUynYjiRjqMvFBDFnrKBMgoyKgip3HMFoMxlK1gu1GTPFGjgcwUUn+xPyniMxkLSob+r/NPh07Yl4//+4pbcR25Xa8i32z0AJIpL2gKL+38vAFGWQSzK2lipt6SoPZ+vYrNcQ6mmAEgyqFRm5wfSErhNmzKCawJcU/Cn5RPfS6z6ak2xXLqVLcqYsBAeYo5VJCgKtQsD/QKgmSMj8ytFbAWuCd2XdI7HW6J4KMseRju4QS8zQFL48em7AYioDglAao27AIgJQVcAxLkLgBgFCNVP6umpVwFSwO96AIi4JXQtsIbEQkspQAwAUboeohBei+zsX6nWsFiqqeujQgDSkTVCAHIsHpEg9qlkTCwAuX+pe5lSUirFkotbOyW8Ob8hjRJUjVZtar1cZDQA4XE8ozNAorTGNPZMGr5yH3hveUOAzmyxKsflsXyiUOBccl0NBP1yLs+ODWI6GZVsDVEq6uOhjepWo41bO1Vc3ynjapaZM010PB65ppQiiuqhjtzvaREXtBxkBIAk8MqJSZzrTyHtVdll5jmI0JYQ8VoPAFktVQQA+T0Okp4OTqbieGlyHGf7MmJ9xevR3PNp+Vds08aKKsUqbmzksVigeqiGmt2C19NBImjJMwwzhS4ODWMqnkDG51eKPw/VNq48/9De8eOVddzYIswoIejx4dxAPy4M9uHScEauQSrVeK/iniTg0HYxVyzj49V1ed4gsK+32WTC0PuQ5DQRfqQjQXi8tFfryLEt5gvI1pto2Ape95j8PQLNRo/U17Xv1MkcAZDv1HT/6U92N4pOf40iAHFtRJwWkN9GZek2Kgs3Ub59HZ2dHPwSNEipH+XSh8sAOUgFwv82PjouhTuG3j7z7DMYGx/bzRLY/4T8l1/x+NNP7p/4E78JAGIO+WEK9X/i0/zjfVwPAJGH396Ai56QYiovqJgiOHz1H14VmyCqp2hHxS91hB8MqKby4Fe//KUEoG9sbKDc05FvLqeDvoiaEyTgYAg180UYSk0Awn+nUuKbVBiYAiytdgwAoZLgmwQgvQVbHj/HjOCIAIRAh7ZrJjS8V4Vj5qC7/eyDCd2/7/nv5r8x08Sc07/+67/i008/QblcRrNJkfbXf5lQegIcKoG4j/Jc+vr6VIi71KzVke8vWB903F/liHoVL1xjVAwQgBCE3Lx5U58vSy6He4l1BC0S43FR5fzkJz+R8xKF06BSOBmP68O949FPPXAEdD4XQVapXBZYSgu6Tz75RNQfBHn7La4eGoCIVzftMBxY0RiCgyNIzZzB6GOX4R0aR9b1o2ox3JUAUnU+P9qvrwtAdi2nWLRisYa2QJ+sbOBOvojtVlv8pFmIoeVJwgImEzE8MTIkxTjau6QCDAVXo8yCEf2gNzoOruUIQFYFYpRabSl+Dgd80jH5/OQoTmaSCqBIE6oym2LnJS1QGB47myvi05UNLNIiw7bkS3XH8cDLLk4GhkcDOJOO4ExfQgrdQ5EwgvorN0eFBU2aNNLu56OtgnRiXt/ckY5VFkFGohHxOxcFyFBKAAgLEAYaGEuvrXpdAoZnaW2TK0khts1KjkNLLwcJrxdDkYCEuT82PoyJdBxxqpN1570KgWUhzcZavS3ZC68vrmOxUBQAMhGP4IWJYwJjpmMRZAIqz4EvFmFKdgfrjaYUIj6mZRGtONq2jDMLOMxMiVk2hpk/oa2jnhgdwlg8JuPBrZtjwQIpC3HXswV8vLiB+XwFJUeBIn5Or8Zh9zakAYjOf2EXLrtU6atOAHJ5qA/n+xM4no4gE1Yd5fLM4fGg6gLZDgv1Jby3xEJKGbkmbat0KLrsFy3YTgcOi3heyDlwXREk0KpogHYqzCPodpazsNnBaqOJm3mVaTJXKsu5MYuAoCDkehCFR3IOTmWS0ll9ZjCNwQg7tFVHs8MOX8mtsbDKQHCxmCnis6081mssdhOAsMC81wKr+7yj7c84Twy4Ph4J4PxAEk9PDItFmFiZSA4J47dZyPRI0PpihYqTCq6t58CCGIt+VPEo/3sLUcuDkWgYZ/q5phOYpmogEpSuZVFf0JoILipwMV+uSxg41xPDr6mkobWbUoBM4okBWmD1KkDYUW4ASA1Xs3kQgMwZBYhLy1PARwBitzEeNQqQvrsUIDyUXQBSxGu3CUAK2G6pXA8CkIG7AAhDsXXqjFZccIQ4D4RDBHqLxSLWiyVkixWUGY4sChAvHAK1jotcrSkd24SsLCIf9OoCEN2NH/a4UrCcSUVweWwYZ/pSGI2EkdIWc1yyzIsgWMrTSqpQxaerBHa02Wqh3G4rmzJdHKeyKuEPIOr3IyxB4hYaHdrStVFoNMTuyXEsDIZCuMDi5EASF4eTOBYLiaqLkJaHzuJ43XKl05o+/QzLvkUbsVpbQsxZROWERzwO+vwOZhIRPHlsSPZNhpgT+CpYqwAIQ9G3HVsKuW8uboi12zatX+02EiAAieMVASBpUV/QMo8ARO3bFqodG9lGC7fzJXy0xmyYMrItZfnHK5BraTwSlPF7mvtLIib2XD4PAanaPwiqOP87zQ4W8mV8vrKFhXwFhZayn+Js9oX9OJlJ4HR/CucGMxim8k6szxRqpNUb947FUh0fr+zI+r7BLnR53lUZIGfjMQEgT4/3CwAP04pOQ3ixjqIVo4CDAq7vFNWeWW+KrRePlAX1yXgYTw8PyH5DG8Zk0K+yjPSyYo5ICxY2ZH6K8j43dgrYqjVAEysWjTOWK4Xs5ybGcCqTFuUd7bD43GH2fYIYte8X8QYVW3k2BDiyjw4wA2QgLQCElpDGAksBsl0Awmvr8+0dfLKZw3q1BQIQQlx2+isFSGuPBRYVIMoCSynYeNXxfrEpCpAeAMJrS1tgTcYieEYrQE5nYgJAVAaIAiDMCCo7llhJfrG+JZkzK9WmWC2RGfOcqXjjMwHhBe/zEqYeCu4CXL1vVFwXd/IVvLW4JcezWKmh1G5JdlMmFMCJZFxZYI0NiJrOABBeEkbxRADy/vKmBiA1WXOu5VXQ03KR8HkwEPLjTCaBFyeGcTKdQJz2bRqAiN2dZWGDoCJXkZyVz7Z2pNGBzyGyUrqKNOUgAO6NPEa/I9ZXBCA8zzQtoXoUqFyDCoBUxLrsk9UtrJUqgqNoFzkU9MjvE4CcTKfERpLPQbw3ccSZebNea+FatoQbzDEjJKrUUXbZ/GPDsjoIe2ykvQ6mEzE8dWwEZ/v6MZGIIyUNheoa4DgTVl3ZzOH6VhY3t3JiY3VhaAgXB/sk8J7PUUGX1zitvyBNMFRgURn53uIKbuaK2G64qHY8cC0/fB7aoNLyk3Z2yq+tDUcANvdAXmMEkIISJfPKwNFeyfVRIe7R/l7y7Tq7IwDy7ZqPR+5oegGIqpQpb9yI24anlEdzfQmV+VvI3fgCra1NCfpS3XaHByDyxaqno53/7tiOhDazs/y5Z5/DD175gfjx+/hwqMMq9wz20b77rV97RwDka06RASDai7z3upFvXvrvaUd1+fJl6finRRDVDCwa0zucc0Clx5UrV0T58V+//a0oQZj7wW5887ofABH/ZXbMpVKiJmAYNUEBr1XCA9OJf5Bd11cdAe4JhDYsur75xhv4/379a8zO3hKPWmOD9VXfW7a1HkBh9p0XX3wRf/M3fyNQx2SZmJ8153YvALIf0B0EGBgGfuvWLbEg+7d/+3/w5ZdXHsqCjHNAJQdt4KjEMWoYYyFIxY+xiyKgIghhUD3zP3rSP9W2vg/Q9AKQb0rxQrhDCMKsGQIszuXDhr+btcdzZK4JIR9BFZUtM9MzCIaC8HlZvPg6q+Hod/eMgC5qEXQQeHDe/uM//kNAiAJ2tG7YC9K+CgCh/RVl+t5kGsmJaQEgmdOXgP4R7Lg+1OlXze5YyRh71Ofo8ADkhFaA7LXAMrYhHgnG3qBtw/YO3rmzJF+AC64leQmu1yvFIRZGWbB/anRIOonZCUyLIZNVwKICC3Fbtovr0uG5KnZLxUYTIY+F6XhECj7s8D/O7A8BKzqgWkCBJWHUVG1QqcDQ8OVSDU3Lh7bLgGpV0Pd7XPSHPDgZ80vh+cmxYUwm4j2WNjq3gyGyzTauFKr4fDOPT5Y3sFmqSrFZAZAMLooCJInhqFKAqIKgtq6ygKVSBR+trOPaVg5zhSp2GlQR8B0Ar21LQHjGZ+FUXxLPz4zjZH8Gfewo9tDmdbfzlQWo7ZYtFj7/M7+CxXxRCkzsqn5pakw8uQmI2KVqCmC05Mm1GQpcxc1tpdxYYmYDPGiwSONhwUd5uKe9Fo6FfFJIe3ZyHMdTCQl3ZkGIhQ3aUdEC5Wa2hA8W1gUwsWu26rDzU3U7mw2xF4Dwv7KXU6yw5LndRcB1BIA8O8zQ3BRmMrSS2bXUoec8iy/bti0WSW8bqxMCkI7RVHCwdcyq6yAV8IoNy7mBNC5PDEtndVpnf7CQIkoaAJLtUijjy+wOPlrbwEKliqrF0qr6ThF0gJADDAYCApT4frQgoi1L2HIka0O65lnUgyU2abNU5mwVxFOeocu27o1nQU7NYC8eUt9D+FcEIEMhP86logLSHh/tx5gUZFV4PMEejZo4V2v1Dq5ma7i2XcL1DXr519ASFQBZGvNLOK7AEEOe01GcI5gbHcCYhABTyaAWpljAWK50t3+WK0sBkBkm2UpV1BvnM0m8KgqQ9F4AQnuTXgCyvYN3CUCKtMDyyljQ458AJLQHgNACK91VgJguZ5MBcmOHAGRJAEiWGSAEII5SgJwXC6y0DkHfD0DUHIjlXquNxXIFV7dycl3slKuiPCAAodGc61FAoGG7svfzWNV6vfvVC0BEoeMDhkIeKYQ+NzkitmoZeudbzEhSU8u1I4Vq7n/ZAt5boLVYWQAhP49FYvWso8KGmcPBnBmGhavcCBb9WAhUFzzX4Vg0KiHyVM+cztCqzy+FYANYG3BRAqRD+6OVDVzbymOhUMNOy0HHExCowQkPoIMEWpiKh/D0yBDOD2QkMJlWdH6XBXttmcNzsFzMMhx6iVlDeayUK2i2mojDxelUHD+YUhkgg9GgZAdwT1fgApIrRPh3bXsHby6t4Bahmq0yobiHJL0eHAv4cL4vhe9PjWOmLyXFXIJxEzDOOaIVEW2abm7n8cHiOuYLZVQl+8aBJRlQHswko7gwmMHTYyOYSMUlf8BYKXIuGJa9XGlIdgbB5NV8STJfOAf9AQKQKB4zACS5F4CYAjmVH++vbePLrTxmxZashQ7zU1jwdzuYiobx3MgALg70YaY/ib4wATjLtmoOCebYDU8l5Md8n+08bgkUasH2QOobcbuFU8k4Xj4+hfODfQIvCaa4NxjFQ4mZJlRE5op4nZkm+ZLAJu4PA1SADFABMtUFIKJ0ECitIBlBzoEABL5dAGK3dAg6LbB6Q9BViDnPimo3AhAqEH8/u6QzQDyiluT9g/v5M8eUAuQgAFJzLBRsS47//cUVuU7Wmh2xaaJ2gydM+7yRcACXJFsrjYvD/TgWiyhFo75UTZbRXLGGd5a3Zd+9Q4jd7AUgMfl9KjcMADEWWF0AUqoKAPlyq6AUIM2OgG2eLxsTCBWYy3S2j6DhGE5lEhIwzucQA6i4HzKU/UqujM+2Cvh4PYtVASAmzWW3aM/rlmsnYhFIMgNEKUCoVLwXALlarEjjBUPQ14pVudqoNjqeCKvnoLERsbxU9yXVjKKAsCU5Gp+ubUv4+iKfO5otNKlMUZgQAbQRddsYj4Tw+NAQzg4O4ERfH/oiYVFK8Zrm+iXAu7lTxLXNLD5f3ZCvdOeHh3FhqB8XBqgoCyIoVmfE8GyIcFHscF8qy3ELCK7bKDQh6s22lOyMMpKKTz4/KNahkpI4ZtoMUwNac/cUHtLznPGoP50fnd+3YwSOAMi3Yx4e2aPo+oAaUbJIFh2EnQ581TLc7AbKC7PY+PIT1DdWEeADgMtwOiUjNxujugUYQe3B9Sl5ENUPpCxqptJpnJg+IZ3lphAZCAYkoO4ujfRRwetbvwaPAMjXnKL7ABBeOyyIsxjOgv3PfvYzKQpfvHixm/1BD3+GTzM7479few3vvPMOPv3kE6yurUkuxWGtiFh8ZsGd8IOQgB34tCPi/zbh2vuL6l/zzOULUi8wYAf6lStfSl5Gq9V+KOuuBx0LVS2ESCyu/+IX/xtPPPGkwB5CEI6RKcLfDwwY1cp+CNRr2UWgQ/UNM01oKcR54TxIEab7PHnvjY1zwPEmcKIigv+bv0+1Ci27JicmcPrMGTDLhMoP2kRJhomXX+73vu9+AEIALQUy2uB8DYusXrDdarVkvhiK/t5773X/EIIc1grLjCf/aZROvD/8/Oc/F9VOOpVGKMw+ZvV6EIhs+c6IAAAgAElEQVR60Fr4rv997/gVCwUsLi1J9sevfvUrscLinHLN7b/eHwxAdIVKzZIYMfALMNNvAplBDJ46j+TMGUQmT8JJ9aMAH5osYfQAEFUAeFRJyMMDkF4LLFrRyKhqywVafVzb2sE7c8sSTlpBQOADC8a0N2LI8mg0iMdZ2BtMSxejWOOYsGYBIMC2BiBvLRgA0pAMCRZn6VH+xIiyDAnqrmp+9RbPbaiO/M83C7hCxcZ2Hpu0m7L80gmudjzurTYSHhujARfn+hJ4YWpCrIcYyh3WYbRSXrcsbHdszFbbUoh4f34NK/mSPD9SMXJhKCMFHwKQkWhQARDdfcsCb80C5vIs4LPDPY+Vmir4EDzwSDx2R3IrEq4tMOjF6XHpah4JhxD3+eB1TIi66tDe6bi4wULY3ApWxI7CwnQ6jhemRnEqnUDG4xFoodQwQMtrIddoYT5fxnwuj7ntHWRrDTQtL9oeL2yGnfNaoILCohoBOJ6K48mJUUykEgJhWLxkgYLllyytR3JlvDO3LiAk22pLwZqFy93ixO5uxoK4uQPwczgDBCAstLNj+LljuwCkP+RjSU4V3CzvLgARr/dV3MiWkGsxJFsV5NhdK8kULL6IZVIQZ6RwlsHjI32YiIcR47npK5+FMxZ0Vio1fL5J5UMe13ZYhGuh7lFh1FyjfgIQ10KaKh+fB2czCTx/fAwn+pJIBpg5oIozqlOc1kEOlutcHwW8PreGOzsVtKQflrBt1/5K3yn0/ULlWPD7C7utnx5KS0H27KACaVzXLPixcE5owxSr+VITH64VcG2rJEVhFrS45m1LhUirQHUg4/NgMuwVsPfM5IisjwRDm7Vdk1KUAButNm6U6gJAPl7ZxGaxDK/t4FxfEj8/PSEAhHkRtG3iS8KDDwAgd4pVKVDLvtkDQCZEAdKHx9gpPJDGsA5B7wIQsZhjBkgR/317STJJBIB0FAChAoQA5LFBZYFFyzyqYnScsg4LtsQyhTZpLKh+tpWVMHEGcdPujutSJQNwPmhtpM5jF9btBVPmbsH/qnVG0gk/HvGLFdXzEyOY4XjSzk2rMczYbAtYq0rB/KO1bSzRIs7jk05qPs9JA42uh3rZVMJiug4Cl+c4/XdUVYRcCOB9YWJYiowTsYCo3XjtcPx4Dkqx4UoGwrvzK6IA2Wo6ktXQsVRxm+vPb9kIoYVjzFRJJ8Umj8XLY7GwfI4KU1d5ExULWKg28MlmXvYr+v5XanVE4eJUF4BQDaUssLoB1QSkBCB1Zjft4A+Ly7hFACTZMNz7gbjHUpkVmRRemZ7A6b6UCmX3KEshHi/HaqdFYFvH1a08Plhex0KxhjoBpTQ8tpHyW5iU/KUMXpgaw3Q6gSiBglYb8z2YH7RCALJZxBfMTcoVsVlv9ACQmAYgfWJhFeY46CwqUdYAYhP43lpWOvAJQGhjyLXEqz/A0O9ICM8Nqoyb0wNp9Ec1ANETSfDD7CSCsHeW1kRNslhviNrM4fzDRthu4UQ8hpcnx3BpsF+aA1JU8PWoUaig3CL43inh9cU1UU5QEcm1IBZYA2n85MyUjGdU9nL1y70AZG8GCBUg1J/0ApDmPgASkL2ODhvqbqIAiMoAoQJkGTd3Sqh2Q9DbmOwBIKf2KUA4bgQg2Q7EuurdhRW57jfbDkpUZtI+T+4Lttj/nU2GBew8OTaECRb4ua/o68M8v82XCECyorqbLZawIw0yEAXIDDNeBtN4jgAkqRQg+wHIIgEIrQsJQArMBKICRAMQOJL7xKBxASBTCoDQFkuFjBuQ3AtA8vhoIycAhCCF15RUo/QNkPCD+33Uoyyw+Ozzg0MAEMluWd7ERqkqn0v1Fa0qqb64NJCRLC1jQcUP5LqrOZDsjc9WNrCwU0K+wfu0K5kvsgu5HfhcPnt0BDRPJ9OY6ctgZnAAfdGIsrPS+z1VXfOliqhAmAXS7Dg4OzSE80N9uDCUEgtOKkAIjZTCRoE/WgEulCvSgLJSqIkNVq7aQrHRkkD2JlVxHtVM0B2oHitN8+20Cz/kucA8TRwV4r7r3xn/lOd/BED+lKP9HfysgwCIPAgypLFRg6+4g8riHax+8RGqq0vwN+vwd9q6z+rhAIiUMzQAoXdrNBrDyPCIdJj//O9/jgsXLyAaj0o3+xEA+ctbjEcA5GvO2QMAiLGkevLJJ/HP//zPYh/HQj6L4yxI1ms15HZ28Omnn0oH9wfvv4+l5WUUi8VDHxjfhyCA6gLClb/+678WtQlVJlQXfN2MjHsdCPcFdpuvExp88gn+8z//UzrRxbqrXP5GVCDmszmOHDOGnxOAPPfc85iYGEc8nugW1E2we3e/2qdgY6HAlGZ7i/YGgDBMmhZef/jDH/DWW2+JtRczTszrMADEhM9T5cE/BCEEF5FIWNRzVEjMnDghf8dck0g4rFRCqlq9Z6j3AxBT1P6683mXss9xkM1mRfnCQjqzXK5cvSLh7w0GWT7g1XucZr0zEP0f/uEfZL0fn5oScG5+7giAPGhE7//3vfNH9QezWwivfv+73+H2nTvd+/W9gEd3Pd/Das0kTLBYStsCqjzCQ6MYu/AkktNn4BkeRyuWks54FvLUulVfdI8ACBB32zAKkIMACEFBvmVjudrEVXaGz69gvlBDzQqhrdy34XU78DsNHIv4cWmI2RmqM1yUE/sACAvtN5hRQAVINo9ivY50MIAnh1hQzYAqlKFwqGvBwq7GFq1kXAsLpRo+WM1K16soLpodVRCUeeVKEFyCMDrot9pS4H55egpn+zPi+c18ChYrVEeihbztYrFpi83R27eXsZgrwnYcCfS+MNQnnfsEICwEEIBIgZLd8hqAUAnzurb4WWu6YgPiEA6zRGK3pZgWtVuSbfIiQ4YHVbGX+Qu9AES8zx1IN+Ybc6uSGRClfRIL9JMjmEnFEaeCQQpWqtjRYsByq4PVYhWbpQq2mXXBkFbCD4s+5QTPSpXBIgq98IeiYZwc7MNQLIpgDwBhUTDv0nu9grfvbIitC7MjKh1bzvegjnoWxM3L+OOzCKQUIBE8PzKAS4NJUYD0i2e8zJIAECnw2jau54qiBBIA0mTOgJoX+c5gsQnKFtUBu6cZfq7WVVJAW1hCnHWBVxckaX3y4cqmWOPcqdTEDoxZJlIw5nu5DgKuhbjros+1pfP9e9NjOMMiZziAiF/1IiuVDy3GCBPU+vif2yu4lS2LBQkLthYtsPbcArViStaJgkG00nnxGAuptHyJSeGf3d2m0G2yaGYLNby9mBMFyFqVgfAd6SSXgr5WF3Dskh7gmM/FuX4CtTFRFmV8XlGBGC99FnlpL3anxoDkAt5fWMdavgSPbUsWCQEIwZ4AEK0oIiAiAGHI73KVFlhKAXKnYELQLTD3gOckFlgRZoD043F9nRMYGos4joJRgHB+//v2ogYgtDhz5PniXgBEVBcaArC4vlap4YuNHD7b3MFn2Tw26y14vISuHlF8qbVi/ux98jkom2VXAUKVjoN0wIvpuCrIPj8+JAVVo6gxhWqOzUaVnfa0Qsvj0808VusttL3KNM1l449Ajl0FtbLQ7E2/UICQbRXMhWH4+UvHR3GuP4HhkBcJZsJ0re2oyALWWrbkDnBfms2VUHQZ3m2hzQIsFdRiDcXu8A4GAl6cjIZxsT8tFlS0IiTYUNZP/B2VYbLSYA5IWQDylY0tFCpVRCzgVCqBl0UBQjWPUoCI2kHrsCSLhIHb2Tz+Z2EJNwtllOGVa4T30ZhkVkAAyI+mJ3C2LyUd9ZKpYICiBWw32yBUI0h6f2VTsiIaFnEBAWUHSS8wFvZL4f97x8fF0ivmoapG7b2mQL5abeJzAhDOCbM3anV5jugLBLoKkMvjPQBE9h0FB2l9OF+u4Z21bQGbBCA7TepzFABhPukkAUh/H54YzODskIJCqiFTPfdS+UPVHPf/NxdWJVx+pdGWYHUCEGK5APf9eBTfnxjF4wN9srYytNLSD/U8l4rjKOXfTglvLK3jZq6AYpMAxMGg1yOF/p+cnhJLMLHAMgBELJqANROCLuuSIegtuFYQLkPQjQWWKEAieHmG95+U5N0oAKIbTHsAiFKAEICURTnHMQ1xPGKhrgLkIABSdSxst3n/KuEdASAlbHdcsadkcwIBiM+xMRDw4HQ8INZvT49TmRlDBJbk7eyCBz0/yzkBILeKReQaCoCkQ34BIGKBNT6EaW2BJWHqPRZYBCAfrFDhYwBIW2zBZF+GslTs93sFgHz/+OhdAEQsLi1LxlcUINsFfERrwqoCIKYRV3+sVkBqBYgOQacChFlmBylAaK0lChADQIpVuTcyI+XJ0UGZ99PpOIbkfqEyODj1kkXkWNis1nB7M4vNShUNQlFyDwEz3Ne4K7GJmEoXLwbCEYwk4hhLp5AMhUQBIu+l9/tFyQ/LSSMHM9Bm+vtwls9iOpspzMYBZfqof8+DquNgp90RQL1RqmGr3EC22kCu1hJ4X2JOExV5trK3I8TnnsX7MD9btULsaidlWR8BkK/3Revot7/SCBwBkK80bEe/dNgR2AUg6jf4IEIAQrIcbDYQqJZRX1nA6pefoLI8D0+5AG+rIRv/3QoQdeu5NyPWcmQRgrgIBIJIxBMS5vzqq6/iiSefQF9/n7Jw2f86As+HndI/2899kwBk/0nsL3T+2U7yj/nB+zJA5HrsKbybjngWgv/xH/9ROuJZFBdgyCJJPi9Fdyo//u3f/g1ffP45qtr66jDjZwr5zJA4efKkgA9mMNBaif+N1+Vhba92raP0hXuI65dWO+VSSYrnDEJ//4MPxE5pfX0N7Xanq87oHZfu12r9gHaY8zTh4VROMGSbVmIsstPey7wM+CAoMH9MN6Gx5CIEEVUNCxwsWHm9oqjgz1MJwWIyQQ4Lynfu3MHOzs7d29p91BcEG4TDPDbCKEIPvjjfDGzn3FPNYvJL+Pn7x+Ou8dFrisfOVzdT4yuu697xVgo/oFaviZqHNmwEIB98+AFu3bwl/+2wL6PCoeqF1oi0+Hrpe9/Ds889h/GxMVg6C+QIgBx2RO/xc/pebDu25NUY5Q6BHf/3g9bHPa2xdCFBPV9Qe89iuAdNXxCx0Skcf/J5xKdPoZUaQCMUQ0V7+3etfHTX4WGu5685An+mX9+vAFFqF9XzSYsXr3QJ3xOACE5Qnda7ACSvAUgdNYuYgaULVbzyO3Uci3gFgFykekIACC0XTL8flQ5AVgr9ZVABMrudR6FeR38ogOdGB6UjnH7c9AbvAgKPKqhWXUsseWiNwWIkg7+LLVsKG/IJlqABOFYHQXSQQhtnWNg7PinWMMMhFbpqCnv8nZLtYqXtyvu9dXsF89mCfGnviwSlC5IA5IkeAMKJpGJCjscCZlm4urOKLxlQ3GBRTAEQ13IApw2/3ZasO9p7PT8+IgCEgat9VCHrvYyAgdi2DNVB++bcKjaKlS4AeZbZEbQEY/FeWy7xGDoerwTIl9s2aiz06zwCnpeyrVI3RLGnErWEi6jPi1QoKD7dkp6h7a34+QUCkHwFb85t4vp2CZvNFsq8N91DI7ULQNSFyM/h3YEARBQgGoCcIAAJ+aQgcxAAMQqQLAEI83LlmBQAoYd9gFl+MVqrDYpC6GxfHENhP4JiSaMKvE0JZ3WkI/v9xQ0pHC/WmtixXbR9fnlPzgfVJDzGCIvfdgenklG8cHxMgnkJ6+IBZV8mFjUMQneArbYjYcv/c3tNlDGEIgxzlnV9gI+eUV8SdBxPRPDy2IAAEM47Q3yNlRoL65y/guPgZr6Ktxa2cT1LS5E2KnrcWRjmH3XNstDsYsjr4Fwmju/NjEkBj4W8KLvO9XMcgeWO7WCh3pbjfm9+Das7KlOGob8/Oz0hBbYuANGFZaMAoYqGAERC0Kn0cr1oavV9NwMkojNAhggsqQDpASBcz1oBIgDkzqIASyqcqADh88xAKIhzGWWBRQUIFT0MfjYARDr9aTFUquKjlU0phNKqLtvqwCPWUgQyau53H6j4b7vg4X4AhAVZFgr7mCuTjOGxwRSeGRvAVCKqLcoMHNeF5kpdWy4VJEicuQ1NDwGIyvsxO6t8vEr+1sciD0MCXTk/EQ/Q51WWWy9Nj4pVzoDfEpWDCn9XWUcF28Vyw5YC7tt3lnFHCtJesUuT9SCnyTWobGbSfg+mg0Fc7EvhhYkRsYgjlJDCMPdwzgktk5otXNNKFnaQ58oVyZY5KfvkqJ5LApC9Fn2lTkeyl2gt9xoVKYUyKlDWaCY3QyybMkkBIOcIQJipYLKOBLApAHK7WFMAZHVLQsibkjVBBUgHSR8wFvILiPk+lVmZhKhL9gMQ5kt8oQEIFSAbLEw/AICY3AxmyswJAMmK8o97BgGIZQrkTkcA33P9GTwxkMb5oTSGoiFRsphpFSsgKubyJby1sCaAb63Rkj2IyjuOScBpqet/fFSUJLRrov2hyULi2qnYGoDkSviDKECYicUOfq0AGWQGyK4FVi8AkRB0ASAllSXRzQDZD0CUAuTlmWMagPhF7WCMnLjqyl0FSFErQMqoiQLEQVADkGclAySNvQBEZ8T0ABAW0glCtjsqF4QAhOOmAIjVBSC0HiQAoQIkIACEd28FYgVQaQByswtAXKSpAIlHRQn4XA8AYdYVt/iuxVmpig9XDeCqItegBZbaK3hPiXkt9AcUAOG6NxZYogCRZx6lFOoFIB+LAqQhgKsXgHBdyL2PSktmCnl3Q9APAiB8b2aAXGUI+jatPDflfs/3YXbOM2OD8vx0MklgTms83jfV4uOzGPNWah1bMoVqnY5kFIka04gtNNjiOqNyKuT1SQB93B9A0Mv8O7V/EJCxgWKpUscXmzm8Ob+CfK2BkXgMpwczuDw5LGH13EdCVFDq52WuW9mfHWZ7OKi1O6gyd6ztyPtxrLcrDWwUq8iWq8jX6qgyJN7DfYgwVlkU8pjlycF8r76rqrdfEWLaAf9Mj9NHH/tIjsARAHkkp/Xbc1IHARBuzvxiE2y3EG7U0Vxbxsa1z1FevANnZxOeekVIvTBtvQ8q9amBH/dBIPpBkv9g0TDoD0rY7d///d/j8jOXpas5mUze7aF1iALqt2dUv5tHcgRAvt68S8eK7k4z79QFCZYlnf4siNP6isoMQgpaYknhx3GkYMng8zfffBP/9V//hdu3b+8BKA86OpMtQasr2l6ZP/zfJiPjUHZJuqiqnp8OD0AIDtqtFtbX1/HllSuiAKGKgPCgXCqj3qijQzsefmFlIct1QaUF/xiLr8MWTHlcY2NjoipgxgT/yf9t3pMwhn9oAWT+0MbJfBZ/zqx3nqff55e58PlUOKGxIvv9738vweAs/jOHZf/roPE0uR9U3RBA8dgE0AwNSeHfWKEJcDGh4L3BogdAla5iggegvbHNejvUnN5j8dw13pSo27b4V88vzAuMYzH9vXffkzyQXkul+63HXoUHwRTPn6Bqf2bLEQB50FX9gL/nfDm2WJTdvnMbr/33axJiT3hFJc83CUAcrw/tYAyJyRnMPP09RKdOohxJoOoPoS42HHufIKTYeY/A3K951t+CX9cd6bqTl89RuwCEthOHByCFlqMUIFs7eHdhFXMFBUCoAOEXd5/bht+tYUQACIPDM7hI6BAN91hg6UBjDUDeXljDre0dFGp1CaF+aXxYCtwM7qQixEOLKPmirgABi9G3C1W8ubQpBe61WgvlFguAGmloAGJb9MDuIOG0dWfzpBRM6GdNqy0WI9VLFbg32i6uZkt48/YKbmcLqLfbSNOGRVtgCQDpscDaqwAp4407a7iyVcKqBiAubZR4LE4LPqclVijMr3j2GMNFVTYKO+B7FSU8PwIVemobAEJYQwXI5fEhTCUjiLj0hldO2pJTYXnFX73Nfs+uGsME1+9VbSiLKhaYVTC6lHD073A0WOwpCgCp4s25LVzbLmKTzQKHACDm+V5116rn+sm4BiADSdwNQDwSbC0ZIDmVBXNjuwgBILYqzBgAwvMNuQ6m4iwMqfE7lY5iQICKggIEPSyWF2xHxu+d+TXJUllpMBDbgqMBCOfDaAZCjoOE08KJRBTPTx7DuaGM5GkktUWNPO+4lmSgZDsOruXK+MPtNVzPlsQWq+EcDECkhK2VKRxn5hm8MjGAxwdSogZJ93aA03qMobK2I0Dwjfkt3JAw+I5Yj9H+irMtBW9ZsgxodjBoOTibieGl6XEJ2R1kNoxYDakimRS2aJPStHF1u4h351exnCvA7bRFefBTDUCYRyAKEMGGlhTI8+2OBONS6UUAwuutoi2wpHgoIegtTGgA8hiD7h8AQH7fA0Bq9wEgpshmOp25RiTMeGldPPivl+tik0YAIvfuHmspuZy7l7WyunkgAGFBNuSXYHiC18vHFIihSsOAGGMptlKq4ZPVnCgGrubLWG900JDsEaUok8+SD1X/7G1m5rTwZ/gn7gEG/V6xIqMC5ExfAhm/JeHJVKTwxfnLd1ws1Gx8sZkXADJXKKPh9aElAISfoeGbLmYyg2My4MelTArfmzqGE1SMeQwAUe/Jgvlmq42bpRq+2NzBR4tryJaqiHg8OJlmJ/yxrgKEFliG7UlGUMfGhhTbqQBZFlBa1QCEx0yw0++F2Bj+mOuyL4Wkb3+mArDdamOWAGS7gA9Wt7BUrqPlqudZpQCxMCoAJCWAiACkVwEiHfAAqAD5qgCEFj4CQFYJQAoCQPI9AIQgZiwSxLN9GTwxmMKFIQVHDQAhSFGKPSpACEDWcS1bkLyIUheAOPC7bUwnInhp/NgeAGLC5VnMJgDJNm1co/Xh4pooAJm3wqL3gFaAEIDcSwHyIADC94l2mjiRiuDl6VFcHEpiLOJHMqABiIaIVKIoCywCkBXZj2raLCnotDARC2EvAKGSRYWgs0pTdaAUILmiKAkEgNi8v7LorezGxQKLCpBEEBcHEnhqbAjjBwAQKi8IQN7dpwDhgqQF1jQByEBaAZBuVth+AFITAMJ1NpuvIttoyzWgmjV2AQivQypAqIzrZoAYAGIBtP28qhUgAkCqDWWBJYpCcx9V6i4FOJ0DAYhki+gtSgBIUwOQrTw+XtrAerEiyqCxZEzOi4CaAKRfgLkGIFolwXXD59i2ACNtIuVSaaW2IPVPYy6lvhvz3m9UHNyceOsnjCCwYJ7OF1s7eGNhFZvlqtyjpvuSuExLQAL2gB8xr0caKATtdVUc6v7E+x0tKMUWznalKSVbaWI9X5Hz2ihVkBV7uLbYxvH6FVtNDUD2fG/cA0GOAMi34EvEI38IRwDkkZ/iP+8J9gIQJXVTxFwASKeDSLOJztY6sjevobw4K6HobqWAgGUASC/55YO+kc/do/CpH4zVV1xKhT0Sbvvjn/xYPPkJQ+hvrwrBPWNzBED+vAvlEJ/+TQKQXQWBqYfsXQCPYmGstyBtriqepwnDZs4DFQsvfe8lPP7E42Ifx442FuVZcGfY+W9+8xsJ3WaA8ebmZjcM+zD9GVQSZGh9dekS/vZv/xbPXL6M49PTYq9kiu2HWAbyQN0Lbu4jCdvzdgYqVCsVbGezomb57LPPcPPGTSwuLWJ7OwsGNbPzicfK9VapVLp/WFx/mBdtvqguoJKGUIl2YnwPvifVGqVSST6Pf6jo4B9CEZNnYdY79yoqFQJ+v/zTo5UYLCBzTmjjxd/lPO1/7e+g598biy6GzjP7gvti1/pJNk4VUt/93Z76gvrr+2+Wql6jH8LNz5rC4/7fNQqkfQd+4GfIFzal8uPYEPqwqP7hBx/Kuvzyyy9FpcSxeNCrF4DQCmxkZESyon7xv38hEPCeSsEHvfHR3981AlzPnJOr166KYumjDz8Suzau/8MqvnrXorq397pYsiDkwPUH4MZSSE6dwvGnX0RofBp5fwQVr18sDXh19LZQfDcAiJoO7Z4h6gR+kVUAxH2gBZZkgHQBSB7vzK/gTqGOCgGIRaCwC0CORTwagNDDul8rQMxcqQDPnA3cFAusdQ1AqhiOBvHyxIhYYE0mokj5A7sd0R5V4GaX6q1CBa8vrQuw2Ky3paNcPU3yRTBABQiVA20JoT2ZVAqQi4P94qetOvx30+RYuNnqQArbb9xWipRqu4VUOLAPgCgLFL745Z3dzETNt3fKePPOOq5slbHWcEQBAl1UdjQACTktTEaDeGqYoboZnOxLYiAc1AUFVZzk+1VhSd7BW3Nr0hHKIuRUOo7L44OYTIShcJNKOZCSq1jHMIeA5ReV96EKv3vn21yMqjjC5+Funba7Lji+AkB2qnhzngCkhI1mA+UOO2fvdotV27t5DjfFFipAdgFI1wKrCyxozaEssFjczooFls4A2S5hu+mgYgCIVF9t+C1HrF/YPf0cFTQDacwkw1pRoj6X48eiZrcgObcqAGe9YaPieOB62RHN423BdZWeJeDaiFOZk4iAChuqfSbiMWSCASl+C1gRv3WVjXI9V8Ybc+uyTqhCoJUTFSBS7O7Z7XoBSNBr4USKAGQIj/Uz6yEkweNGQ8mufAKQnY4CQW/MbwgAybdtASDsWDazbVBmBA4G0MHZNK27JnCuPy3B6HHvXgBCO7XVtisg6N07q1jK5WG3aXUXw89OT4rHvBT8GNAjAIT2QJbYmqxU67i6ndcKkCrKOuuBx8Au7pAAEFpgDYAAhHkNB1lgFV2IxdnvtAVWrq06hl3bVQoQnQFyuUcBYsaGT1lcIwwBf29pXcKQb5Qb2GnZAkAkX0M3unWH3yhCxKLm/gBE7H9cB0PhgKgmmNHy1Ega47GQAJCu/ZV0pNNzv4qPl5WlzvViFRtNW6wWWUQ0Bly8tiQXRmfDyCHqfVeKpdxrvRaGmXekAcjpvgTSXgshzy4AYYF1p+1grtrG55s7eOvOMhaKZbS8fnR00DEBq6iPRIDCEHIvJvx+XOpLCgA5mekFIISlOvOITQjlOr7c3MF786vYKlQR8XpwIsNO+GMCs5QF1l4AUtYAhEBam+0AACAASURBVNkhf5hfwWyeBXLuParUGvYAGS8kc+lH9wAgBDBbLa0AIQBZ25YMgY7rBdkPAUjKCwEgtEH83vQoZjIJRLwK2nKlHh6AJHF5vH83A0TXHbiuJAOkVMO7ArSUAoQ5Ci6VRXLtdzAaCeJyf1oUIMxCGI6FBFirXYl7vwIg3P/f0QBkg0CegI8wEswbaovt1UvjIwL2+e8HKUByTWUF+PrCqgIgHQIQE4Kexo/OHO8CEOYA8SDEok8rQJQ1W+EuBQj3DwLLqN3EiWQE39cKkLHorgJEt+CLFZcAkGwR/00AklOKI4cKELcte9dlrQDZDUFXDh38/7yPZtvAjVxBA5AisgQgLjNANABxCUC8OBMnAEmCChACEGYyKQssBqbTqs3CggYgVLbQAmun0ZSb1n4AIspIo3TqUYAslXYBCKH+fgBCxZUJQTcKEKpiCCp4HSsLLGCtpiywOL4fbyoAwsYDASC7vFMpvGitxWP02qLsYgaIUYDwfc0zmAEg3Ed4fh8vbQoo4HPUeDKKZ8aV0nFXAaLgKT+Q08955TMI38eYJLOZgatXNTaovU81vCi1BT/d5KxIU4nOQMsTgFQbkv3y5uKaWG+GLBej8QgujvRL/s3xFBW5AclZUe9hYIu2UNP1Nu5DBoTU2o5YuWWrTayV6lgoljCbL2Ct3hB7P9qZmucH88xiLLB20U3v00zvV4rDVBqOvoQdjcDhRuAIgBxunI5+6iuOwH4Awi9UIsunvyT95ttt2LltFOduSxh6bekW7OK2fEnhTUUFIqqXbL4M1dIPXvI3+2txvQU1/cAwNjqG5194Xgp9tN1hJ/Zd4bxHAOQrzvCf7teOAMjXG+tulkRP8ZDFZBbVaXfEQj2tr6hYmJyYFKUUr18qC1hspmLi3//v/xXLobXVNZTK5T0Fl3sdnflcgo6Z6WkpNBO0EIQQiITC4QcW1fe/9x4A8hDDwt+jgoAgggCBEISh2stLy9ja3ka5ovJAwqGQgAieN8PG+TMsrht7qsN8pMk6OX78uIwtM074ucwcMQCEY2vgByET/94AEFPo5/gp9YcPftqX+HyyfzHzgudAgHKv4+oFCTIP7NiLRuVYGDz/i1/8QvbEocFBsb3an+1hzvNhx3vPz5tcJq0MkW3bfInoBSI9/34vyNILJjlunB+CDwKQDz/8UNQ8/G/GYux+a1K+lOj1z3MnEHr1H16V9T9zYkZs2R4Eew6zDr7rP8N1zWvns88/k+wgQsf8jgJVhxrffb0Ou1+NTK+b7orlPpIeQPL4aUw89TwCx6awYwVQYTC0Lij22heY+X8058eUTXcbRoxdmGRDwCs5CrE9GSBJjIUDSPh1Voa2Uyq0HaxUW+Id//YcAUgNFQ9L8j75wk3gEHRr2gIrKQqQSwN9PRZYqkx4TwASCeLlyWEFQOIxCYtVljCQgpIBIAQnf1hcx7VcCVuNDio0v+4xtZKeSIv+1y0p/LCI8PLxKVwgAImFkNgHQBjeum0D13oASKXVQpIAZDAjdl5PDDJzItS1LhGbDctCdQ8AKWK1ydBXVk99qgpht+Fz2gg7TUxIGHa/BiApDEaCKguCBUwCEFGAWFoBQgBSFQDC0PLL4wOYSB4MQFoOA2wtNB2qrFSFTnb4rq3EXnjR7QzdU0Pg7ytLl7liDR+t5KSwl201UWW+wX0AiHq83gUgvQqQXgCiLLAUAKFiRwEQRwr/tMCi5dZ205UOUhaV+Zm0wAqwqARXvN6fH6OFWBrTiTD6g/5uRgx/XjqyBeDQkmxFAMhGw0HF8QK+gCoUO20BICwbBdxOF4A8NzmC87Lu4rsARBcZCUByzKzpApAitghAnP35H927pFKAWJYE6ioAMojH+5MYj4aRDjBbQb1YwNwLQNYk9DrfdlDrKmFUELqMsetAAIhLAJLA945P4BwL1iECEFoWGcWUJcVZAhACm3fnVrCYJQBpaQUIgaACIIQ0LJGxkCYZIG1m/RgAsqGuc1GAKFUOi9ShTkut5+EBPD7UfzAAEaAGXN9RAIQZCfsBiAlB7wUgKrQbEg5Pu7xeAHJTAxCq+qV3TXVZ7IJwDUDoha+uArU67wJUUiRkUZEAJIhLBCCDKTw1nMJYjKHDBoAwTUhd60vFKj5a3sIXmwXcLNawSY97ASDcfZTZnJRO5dJTnfFGQiGByV0A4sFwwIvzfSmxeGLnecprIawBiCpwKgByp9rC5xs7eGtuCQuFCjq+gAAQ0YBxTci6UAOW9HgwQQUIAcjxUZnnuFcpQKRoL4oxC9l2B3doebOxg3fnVrFZrCDi9YrSQgGQ1G4GiCn4W0AvAHl9fhW38xXUXGaAKLUbAUja6wrU+qEAkKQoQMI6VNooaboKkGxBOvQNAOFJeR0CEKUA4XG8OEMAEkd4HwCREPReBUi2gI1aQ1Qk7FY/G48K0CIAmTAh6BqAGIBCAPLeyi4AyTEDhEoFmU9bAMjTBCCiAEmpLCu9Z4p1XTcDRAMQ7je1ZheACAgWABLBixO7ACQT3AWgEnZvu1AApCAARELQ28TaygKLVmAEIGf6U4j0ZIAYAMLPFAus7Tw+3tzBWpUh6NzvVO4RVRfMoGIGCAHIhcEUFABRGSDmCmJnPgHIl9kifq8BSM3yyJgGNAB55tiQtsCKYjBsFCDGAosAxJUMEypAbuSKyDp3A5ChAwBIsAeAyPxQASLzo0LqbzMEvdGQuWEGCBUgDAinUsIAEAIy/r2xwOoFILP5CrIN2qOqi0EpQID+oE/Wa68ChOuVu4dRxCkAQosxAhCOrwIgkillGg66FlgqA8RYYCkAkpIMEANAOG88RuZrXaMFFt9XAxBaaI0lInhmQluNpeIYIJDX6jG5hxk447iodNoSNq72AJUBZVQppj7Gn5d7aVcZsgvx+DxcaHcE6lCx88n6NtbLFViOLVk10+m4gNGTfSkci0WQYNaUzwu/xyPWWn5mELH1Qqw8eRQKaihAA3kmKbVsbNdamC8QImVxu1jBGjNCOo5SrWoVjRygVpaYNo6eEdZ3TPPQcgRAHs3vK3+eszoCIH+ecf/OfKr5giRfZrWHMnc+CWd0GKrnwC0UUFlZRmXhFip3voCdW4ffacnNyoj5xbzCpdetesA1X8x6shj3jKnxi2cYOhUf58+dxzPPPoNXfvgKZmZmVCe1+Dnq1xEA+davyT8GAPm2nvShCoP3O/h9nfWqJsIOUFUgMYVk/pPwgx3wBIT/9E//JB3w6VQawVBQfo4F5dnZWbz37rv45S9/KfY1VDG02u1DKUCMpdLExIQUl1/QtlAEA4QfxmbroebCPAd9hevWQBDJBCmXlQqjUpVsCRZrCUioSOF/J/xggf21116T4nqvRdWDjpfvwTwNji/hD4GI2HC12/I5vZZX+3NA5Lm2x57HZFZ0IRa/1GqQw2N6kGKpFzjEtOKhd76Z/8Lje9DrQSDkIMsoATm2LfZi5lhFdWRyTXSHlCncHUYVwPc0yiRaX9FWiVZYb731NhYW5rsQ6UHnI18OeCxer6h1XnnlFbHCoi0Y1+vXDXE/zOc/yj/DeeI1xuuI9nm//OX/K5Zt9XrjQMVS93asr+u9TQ7slFVfkXb7fFVxTp4zYjH4hkaROHEGxx67DP/QOPKuV4KL6a1uchH2FMUeaQss02mnvq6bcGnVEehBCFoBkorixeljOD+Ywmi4p0NUZ4AIAKm3xbv97blV3C7UUJWkDUmSELuPoFPHaMQn0OAx5oDoEHSVAdIDQBzgxk4Zb1MBskULrJqywJpkBgi90uNIBwJdqyp2BhIQsDh+M18RAHKVAKTeQbnjwrFYLlIqEGVx1EHAbSLq1HCCHbjHJ3BhsE99idfhvupWyEySXQDy+q3lXQVIiBkgGbHGeWIoJaHbfF7lSxQbPB7Lwiyti+6sSgflcpMhuKyeqmB4y7alCBa125iKBfHsyKAUbk71qY5KUZSIhY2yp6nAwmy+hD/cYQZIFQmfKkJcnhjUAISJK2I6IWVdlslKbQerhOCNNsrNDlo29zIW8owepHdnMf3o6r+ZviLODQNLWXhbrzQwt1PEZq0uRc+mqwose39T/b6xsOgFIEYBMsXMExOCnmYGiFcDEBZuGeZMAMKCmVK8sFC/3bRR7ipA5BNE8cKkGQKQF8ZG8NhAGtMp1UnN+TBe5jUNQFjIIQBhV/RGyxEPengDKmDV6QD6+0TIbSPltHAyEcWLkywM9mE8FtUWWGp3EAUIn306CtTQ6kzC4Tu2ABBd7e5BQGqgOB7sxhUAQgus8X481k8LrAjSAb+y9dUhtAJAbFvAxxvzKmNEARB+v1F5D0qzosyworD3AZCMAJBYDwARaxPHxUrLEbBHALJEANJRAOTvTytLOKUA4RK09wGQhgCLd5YUAKm6XjTkqnJguR0EnQYm2SE/PIgnhvpxqb9vbwYIi1+9AGR2UULpcx0Vgs5ssEFeXzoDpAtAdIexhFVrADJHBcjiOhjOfKtCBYgjcEmeD/R9oLccZrRd6g6xF36oFaWvHp0BMhwK4kJfUizKlAKEWSRq/ljYZyGPxmkM6/5geRufCwCpYovXmocqLBYAOUt8pjZZRISwyqpOHYZyLfC5ltg59Qc9ogB5ZWocZzNJpHwEIPw5da0JAOk4mCcAEQXIEuYJQLwBdFjYlu5tZgCpdeGxHaQ9FiaDflzqT4m1lsrOYAaAyizinsWCZ7ZliwKE1loEIFSaEYCcFAAyIgVyKkDikhGkxotjoCywWlAKkDUBIHUNQDgRBDgKgBgFSBIpvxdhPU+mYC8KkJK2wFrbwnKpjjZVWoTott0FILTAIgCZzsS7ChDOn3Tm91pgbRUgGSACQBz0Bfw4F4/hMQnZJjiOIMz33gdAVIFdWZrdKZRAAMLCNrcJ6upogfX0ABUgPQBEg17JqdCKRO7/tMBixo1YMnYcuHyWFMjalgyQ7xGADFEBElEh6N33sXYBSLaAP2gFCMead7R+n0fuoT/SGSAxDUC47rsKEA1APmVI99YOVgWA+AWAcPGxiTTWYSNALwAJaACiLNe4N3LfVQoQhqAbCyw+L7FG08FkLIxnugqQKAbCypqpVwGSaxMUF/H2XI8FFhUgEoIO2f+HAh6c1SHoT/YoQORoXaXwqQkAqeK9pW0JCb9dpEWZUoAwA6QXgNACK2JB1rnYOnFuwOygGj4SC6y82Dry/sh8OAVAVAg6FSAKgBzDqUxSxkQpQJRCYlcBUpT959ONvFivGQWI+jZtoIOqZ0VEAaIyQH4wMyEAxFjByT2lB4BcL9YVAGEGSKEsta6xRBjPjg/IM9TJVFIACJ8T1JObBguABI0vlzguLRkzzoSKA+K+aJ71jDZN2VaZZ16zfnifKLU7cq9fK1exVKyI0qbjOALG+wJeUc1Op2KYSMQwGo+iPxJCPOgXEELbPrHFokWXzjMTAKKfwghCaItF1R/B0Ze5Eq7uFHEtR7u4pvydaV8xu/WuNndXZ7Lb4XwEQB7l74l/rnM7AiB/rpH/jnzuHgCiPZ156rxhBBwXIW7c5QoaW5uoLs6idONjdLaW4GvX4XXU9q5uNkr94XUpz2VBg19+1Y3voFcvAEkmkpL98fTlp/F3P/07nDt3Tixu9hRev0Ih9Tsyhd+a0/ymAIgpJqsv8spSx3gKm5M9LIDoLfg+qAj9oIE87Gc+6H265yAXjlnYplPTdATrRwvLkvDr8+fP48UXX8RPf/pTsYmjTRILwyyyM/uDBea33npLQMAcQYBtd8fNfLm813ERAtBmiNcds0WY/cHP4Od+5QLz1wAgvfNu5t8EkBv1BX+GkIf2Uizc/vu//7t0rheLRbGpepDCoHcdcV7NefZ+3mHf47Dzfb+f67XCMkqc5194Aa+++qooH6iAMGH393uf+wIQLYc2P2NgDzv9mbHCQjjHtGN3ZO/lHpyIJwQQRaMR+Xzaez0oF6J3/owVlgC6997Dr3/9awF0Zp4eZuyGhoYkDJ4AhNfBmTNnutk0D/M+Rz+rRsCs72wuh1u3buHDDz7Ab3/7X5idvd3N1DlorHpFQer+vqsjNV1uvQBECoXsvE5lED0+g8SJs8icuQirbwhF24OGy05Vlh7vvsl/3T372zvXu115xhlaxtFSnfiMAw/DEQusmXsAEFVoV570ywxV3srjLQKQfBU1Kyj2S8oCq4OQ08BoxC/wQwEQ1TnLoN4DAcgcLbDyKNSq6A/78dxYnwCQk+kU+nQIunwx9qgv0uxSnaUF1uKGhDtv1NoodVgM9KmuTI14mIwRcpuIOTWcTEXw/ekJnB/ow0gkLKoKtQpUEwA9yjdtV7ISXp9dxu3tPOqdDtLhoKgC9gKQXY9+dsRTsXFrp4zXNQBZarUke4EFd7geeGwbQbuDmNPCTDyMF8ZUB+1MKiYF/G4HrgYqZZfh8AQgK1gvVDQASeCZqSEcT0URobJFl3A5otRHZ5v01C9hsVTFWrmBMj0oPOwAVt3Me1+mI15XHro3bQstx0VV21bscK9utdAkYO6xk93fd3k/AMJivwEgJzQAYfgsi38KgNAKTSkrFAApYqtJyyrOpwKVKlPEQQhtTMVDeOHYkAAQ2vvQG90ApK4FlmSY8P1WZX2s1TtiSeYSgHDWHWZ70f6tI1Al7TRxKhXFS1MMf+7DaDSMBJuipJNVFcEkA6Rt43q2IBkx13dKyNHHXC6t3RjhPUV4UYCo7vsZhiAf65MCO7uVabFllBos1lVdHYJOcDO/hhvZEnaajmShOGJxZgCI+reYZWMYjlKATLPAlsGA9mjvBSvMFVlq2JKV8+78is4A6eBUhiHok7g4xBB0ndFAAGJpBUiLCpCGhDq/s7SJOQIQRwGQNq9jAhBbKZqeGR7QAIT5OioEXRWydgHINSpA7gIgLgZDAYEAtBi6FwCpMKuhWBYAQsB4q9J8AADZLfzJY68uNN99FahnfQ8zCUJ+nEsllGJgtA8TibAO/FUKC7EGgwfL5To+XM1JJ/j1nQo2Gm209wEQKgjkCrOUCm33eyvVdOzQthDxWMj4lVXUD6cmcD6TQsbvQZiXaw8AKXQcLNbbYtH05twS5vIVNC2/FJNlBRsA4jrwOR1kPBamwgFconXU1Chm0nHELAc+DUB4TdHijKo5Klj4vh8sbmCLGSBeCyfTuwBkWGclcT4FgDADhHBUAEgBr8+vSa4CAQitePh/YY+jAUhcLLBYWBYA0qMAoeKJIeizBCBZnQFSqqFNiyTHhdd2BICoEPQHABDmFhwQgk5lmFGAHARAdi2w6l0FCG0Hc83WXQDksgYg57UFFm2puMJYc2AGEIE8lXJvLKzjy+0iVmuqsx0GgDhtTCc1ABnMSI5TJkSwpEE67yEdFzvaAosA5AYVIB21TxKAUAFiQtAJQKhO2g9Avtgu4dOtAj4gAKkpAKIC3S0EHRtxA0CmR0XNMhpVAESBO65SD0paAUILrC4A4fOSNKkSgES6GSCnMwQgPg1AdhUgBCCSATK3jBsmA8TlbtsLQCycjfvFAuu+AKRoAMgO7uhC/8MBEBWCbjJAtjUAkVxY15EQ9IHg3hD0XQssla1By1SlACnK/vPJfQAIYSHvR8xoMgDk5fsAkM1mB10AsrSFjSIBSAdj8SCeHu0TYHY6kxJQ3AUgBAoERA6wVqnh6lYWq5WaQHo+HynPK9UaJCuVz7xdnYraEeVvpd7BbBZImDohSqHZQrHZQq3Npgdlr0fAkfZ7JDttNBbBWCKKgUgIyWBAlLSJgAcxn0cs9IIeQigFelUgO6VUCrxwlW03ue/UBbB9uLaFxTIVZOqZvfepXB2vGHV2jbZMq9NuG8aRAuTb+53jL+/IjgDIX96c/YUdsZFamm4UdfiSA+JAAIi3XodD7/alO8hf+wDNtXl4GhV4Onz0Vl1vBoD4XJ9s7ocFIHzeCAVDyKQzkmvw6v96VexoaO/DDvfu6wiAfOvX1TcFQCSMm8VWj0e6kE3xWys5ZRz2e87vtwbqVVCYQt/XLaZ90wCEag9aJUlvrGPDYbBsTzaD1+ORQvT0zAx++MMfSuG3axFHub3jiCXTzZs3xWKIAOTzzz8XKPAwxftEIqEA5NNPi/XVE48/gaHhISl8H6bb3xRTexdot6flIa/b/XN0v3kk6GAhnQqQX/3qVxKYPj8/L3Y+vb/3oAtn/zk+zO8+6L0P+/e9AIRqH+6BBF5/9Vd/hdOnT+8W+r8qWDKKI21zxbVDlQvHj6Hzc3fmsLS0JEoAhs1TbUIbruNTxzE5NYmJ8Qn09WUQCAZlTR7mWjBr0Fi0EVAxY4LzRFVIoVA47PDIz3E9MhCdgO5f/uVfZL3yPsFjPczxPNSHfQd+2CitVlZXBSJyXqgiY/7HQdf03fdirezQnsYsXN0NQDzoiP+wi/DgMAYvPIbkiTPwjx9HJ55B2fGgKQBEFcjMq9tP9sgqQPSZdi1DVeAxWwVZHGSJxACQE+kIXqAFiihAWCBRIamq69BCwQAQekXfWcGdfA1Vyy8AhCPK7s6QrQDI41ROdAFIUAMQfjKtj1QGCBUgkgFCBUi9jnTQi6dGUgIIzvf3YVAKqirkmvMmnaEuQ9AreHNJFZzWqk3k2y5aHh/aUiyW8hQYTRxxW0ijgdPpGL4/PaneMxSUME/p05YgUEssq1ZbjrzfmwwbzhbQsv9/9t6DO470vBK+1V2dcze6kRMJgDlNjhpL8vcdyUq7ax8f/ULbe87KSfbKu7J2PTPSjCZrAiNIAiRyo3MOFfbc560CGiBAgiJHnoDWgTgzbHRXvbnufe69JtIHECAETngXVBK5BMhiqYE37xCgrWKloxQgBNxFaWmyTfqIWaoC97UZZeHEoGWCg26mCCslCaiXhRCo4s07K9go1xHzeHEincBLJ8bECibmteEX2YbyXWcAMyufrxWLAtBTPbDdNmF4gzA9KsbZPXm7JQ8C2TvFHi5YraB1qDlkAX2q9CxaVOxWzB+0VD1AgLByXixTBkLQcwkoAmSvBZZLgFD5wAwVIUB6JCxogUWLEUlUEAKENNt0xI/ncilczqVwdiiB4TCzOpSei++lp3jNtnGnwsyITVzNV3G/2UOlD1h6ABbruqnacAiQMPpIoYtTqYhYBp3LpjEaCknlO5uY7cY2YajxVseQUPC3b98XgqXu8aLrkKl7lTE8W+0+21AHNBsN4tWRNC5naSWSUMofSktESaSq2WlXdatSx38sq/D2QltZu3GccUwrBYgp1kpxzcK4rglw/urMJE5lUkjTmsTDDJhdZUnRMLHU6gkA+N7yOtbKNWgWCZA4fnRqWuYZx+BuBsguAbLWbIuF2LsuAUIFiE0LJZIGJEBogRXEc6NDuDKcFpB2JMyMnAcJEFb8CgGyvasAYSMdjQCxccdRgLBSerG5jwBxAL29y/feNf7BcavID7HAskwM+b2YE0udJF6azmEmGRHgj0SjanVmo3hlrfnDVkVA90/zVan273o5Tl3Vmas3oWUzqS1zV2JFMtRxL2DQe8Jr4nQ6hu9NT+HCUAq5gBcRXWUg8MX1gPNgo2sqwuHuiijNmGfDfYzUNd9jSZaTKQRIRtdwIhoUxcDL06NCttEujUoCvpfqD47Z9VZfMg2o5PvDegGlRktImblUbK8CZDCrhvNACJC+XI9SgJAA4UrLBrCUAkS3lAJkdkIssFwChAS5q1g4mAAhOcl8GYcACfgdAkSte64FFttGMiJAAFgRIFy3P6UCpNmW8ziJ5bOOBdazrgLEVRY51moqA8QlQCpCIBc7PViOtZpYEVHhlCVBl8Q5hqBHA5LLodYbZRlIAkQUgMuKoFtrkpDfJUCYnTGoAHEJEDcEnXObBIhYYBWqOwqQqkOAZH2KANlRgFBVJjZHSg/GPiVAT9LiYyFAmFHREwLco5Ho9yBomoj3u1hIhCVU3iVAaHEp0DT7RttLgPxmkQoOlQHCORC0TEWAUMGYS2KXAFHKBDcDZJcAWXUIEIh93mEECDNAJpwMkEEFCLOwlkiArORlnN4lAdKjAgRIBfyiBjzIAotzcVcB8qQEiMr+4Tx3LbA+3qTCpgPTozJA5Ci1A9crBQgzQFJOBsh+AkTUXTsKEAPXRAFSxUckQCp1IaRGo35cGqGFaEpIea6rYoHl8BuijLOAu+U63rvHeVhDxTSEBOFq4P6onnGtAEl6qIICKVYRDEDZfIlCw7aF9OibKsxc5frY0DVb8kBiHk1ULCm/V2ywIrqOZMiHbCyIbDSEXDSITNCHuO5BUGOBslLReEiAOPtopW/ivqw9Vfzu/oaoemqWhb6lCBCVceKu3Y76Q9Y6+VsHj3F322MC5Fvw6Pgnu8VjAuRP1tTf1i/a1YAoOa4ThE7vdVY18PDT7cHbaKC9uoTSF++jvXoXWqMCT78lVUdKWMcqGi6wJEBUsNtRFCASECWAdwDnz5+XimcqQUbHRhGNRXc75TGB1G9rb/5n3vfTIkBY7Z7LZkFgnlXnHB8qQ8G5OykQffSAGCQ+HocQOKwN5Rv3fO+TbfYaDyReJTF3284F30mOMEuCVnC0/nnjjTdw5coV0JaK4d18n2sR9cknn+AXv/iFWAwRvCSofZSXC/y7gDtthb7//e8L4M4+4HcfpZ1FnbMvRPtpESAPuw+SY2wDqguofGH4O4FcgviPS3rtzwI/Svs9zfcMEiCu4ocA/+uvvYZTp09L3gX7RPfqyhrw0cN/7+UNqD/YblR9bG9vC2HE9mNY+/LSspAhJECoMCIBMjMzg4WFBVEgkQzJDedELXRUZRD7wbXCosrgN7/5jfTTRx99JN/1OPOS4zEcDgs59POf/1wIIhJ3JEGONE6fZod9Az7LVQAxZ+c/3nxTFCBU53BcPKo91alhkABxFGzipz5ogaUesgmcRscmMPXsC4ieXICRGUYnFBMLlx4fpvat598OAmRfVaDsL4oqUASI6YSgPw4B17e6kAAAIABJREFUQgus5i4BIvYWBoJmFxOPSYDczJdQbrclc+R8NibA7OXRHMaiEQGclGLACSVlJgCtMVbzYm2xXG2i0DXR8fjQ89CPXuBDuZa4x8SIbuJsWmUlnEqnkfHpAva51i5UDlDZwkprArTvLK3hXqkqWRq0emAgMK/HtcBSdqzKToZlObTqWCw18ebtDQEyVruGIkA8EukqBEjYJtBuYCEVweu0GKMqJuRHTOc5Vo1vfh5Bje2+JUDYb++uYKNUR1jTMJtO4JWTE5gbiiOlMyxZVbYLAAYN+XYHN0plfJEv4pO1IlYaPbQ9fgmnF5BmZw1XIIMCfkkHQLy8WTDKdiNwRAKEwIlYZO4hCg8+gxxIgACKAImG8dLYkADLJNeGpGLYzQDxom0pBQhJm99RAbJNAqSPumWj7yHAS5DJIwAujdbGQzoupmNibXNxJI3xaFDyQTg+CODRpoiZEbQq+mitIIqeO+Umil0Lpjcga4PKSOHvGIhofQx5+zidjuLVE5MSVkslRcRLdblSgLBCtmyYkn1zNa+yGBiY3Nb9co075MeOoMahm5y1idfOsPAXswnJmDiTTansFwF9FBhGQKvBLJlqA79d3RLrrvV6G9We+SABQtWKl1ZHOs4PpfDyzATmUgkkPF4EWegibaHCzLd7BhbrHQEQP7y/gQ2pMLaEAPnhgiJA0n5dwGUX6GfWRbVniF0JCbXf36MFVhMN24uuWJtASAOSelSAPDs6hEtCgCSRY0bOAAHCzB5mgFwrVvG/F50MEMcC66gESN22cbeiFCCfbleFACk7Flgco65H/G5BizvYH3FwcfI/vJaJpO7FVCgg1k+vzI7gZCqKqIfqHQVXKqDZK3Z7N8tNfJ6v4sO1Iu41OgIQS66AG3ouADnXVkNIX1V3pMG2NAkq5w+JlajHxHwyhu9MTeDCEDMZ3Ip8JxPIDZV2rdfurgoxygwVWqNRaaL2TiqkDLHZI4lCe7NzuRSeHR/GZIzWT6b0iYwJks+aByutLj7ZqoqS70a+jGqrLSHS/N3vzDILhxZYQUQHCBAhAvcQIBsOAeIqQGiBZSGl0wIrdiABwtYcVICwEvz9tbxYFfVZnCAWWCRAPJgIuAqQwwmQtUYHnx9AgAwqQB6LAOn2ZM0RC6yHEiBqP2K+AQkQUQCKAqSC1QMIkBMDFlgHKUBaBxAgogDRlAKEexAVIKcyScQ0EiBqDWefkAARVU6xik+o6NnclmwUZoBQAUKsJGRZSDD7JxHBayfHhcwZi/gRG1CAkGjlursbgj5IgLBAlQRI6BACxFWA2HiQAHEyQAYVIL5dBYgQIIkomAHiEiCiijuIABELLKgQ9HhELPyYAbJjgTVgcaYssA4hQESpYYkV3WEKEK6IYnPG9m11cbVYF6uqjzdIMLVhsjDQIUBcS+ldBciDBAjXGNohqtOJ2mupABECZEsRIAxB12wT2bCOM0NRnOe5YzSLiWhYwsc5Hjg4SVhQlUhLPK7P17fLWG81UTWYceKVPYOFEbw+7jLcy3hWlusTS0nuz8o+kJ/FfbNPlweH0Fe2i45VKvdKi+cpqjCBsIdKL5VtFQ34kI4FkI0GMRYNYJR/hoOicIx6dQRIyLuh7WIXZwmhe7VYxW/vreNWuYqKFFrYCGga/B4P/LoXulfZd3LNNEjImDa6LAbgHiu5R7ta8G/A49HxLXwFWuCYAPkKdMI38RJ2H5scAkRCnBQBws1Maln48GwBvr4Bvd1Cd+0eCl98jPbKHWjVAjzdBrx2XzYHVflJEoSSSi7aA6q/AxqQB2OVG6LyDmzTwtzcPH704x/hpZdfwsKpBQH93Ge9HS/jIwDf38T++jrc09MgQPjwMDI8LLY/8wvzmJyYEiLk0K11wAZifxvJw5cMdAeue8Jq4p1Ht322VX983yg5Kq/TVbnwT74IMPOHoC/nAXNxSFSIMiqglFGudz+Jj7/9278VUFmyP3q9HQBzV1HiXqVzF3zQpBxc1zE/Py9KAypMSLKMj41Dpx/7YAbPw25yHwHyKPD04R+1F9B52Ge5442EB+/97bffFguf24u3VXsOhHv/8X305f7m/vvjvxPkpw3W3NycqBwI+JOAmJiYEBXEUaywDpwLju0Rs1MIcpP0eOeddwT0Zog8A9tJjJCwEFI6EBCyY3p6Gs9ceUbGxuUrVzA5OSF/d9RsmMF++vjjj6Wf/tf/otXS4kOtlvbfg5sFQoKOSqXXX39dronz4qhKpS+3N78+n851wc264TiggozkIZU5JFDd9jxMNXcwATKgAHG8jqXqzeuH5QsjMTmLmedfQGj6JBrRBJr+EDqEiSQTgS+37n23HZ9UtffV7hFlhaBgc1cBMkiA0AKrh5OpsMoAyaoMEOYDqHcPKkAMqQB+++6qAGCuAoT377MMhIQA8ePyHgushytAbubLoOUSgVgC5bTmeX5iBNPxKEIC8KmX68W/2mjjD1slfJ4v4cZ2WQCKtteHrkuA2KZcy5BPw8moLhXWL0xN4EQyjpjGzBM1AnaBYhOLtbYQKh/c38R6tSH7Oa0eWH3rEiBjkYB4wytwxOOEoGtYLDbwH4vrogBZ6/ZRsxjaTnsrAnoGYpqFYYI+mRhemR3FqaEE0j4vIl6eY9UIJwFSM1nxbYgCgN78G+WaqKNn0nG8fHICp7JJZAMe+T2xsBBrGg3lXh+rzRaubZfw3j0FTJZtHR2OdwETFAnihj7TZoZe+0GPBxG/srhkBWjbssSrm0CDVA87OWFse9njDrATepAAUSBLAC4BksXFbELGFhUgyjOeZ3YPGD5P8ukWK0Jvr+EmlQ8OAcKgZ8NDMMerwsRhIRfQcSrOPkng2fEhsSqSCnfnqEEyiCqFjWZXyI+r+QqubpWx2eyhL9kJXgFbaDOko4+418Ko38aZbAKvnJjCXCaBuFeTClZWy5IrIcBY7BlY4vjIl/Du8iqW6030fAFVBbznGLFLfqhVRlUEj4X8uJyOCxF0YSSNsUhIcneE/HI879se4H6jgw82SWSVcZtgd1t5zYuREqewPP/0kfF5MB9lO6Tx/NQ4ZpJxRAggOR7vrqpks9vH9UpLPu+T1U1s1+pyPQuZBP5/hwDJ+nWEdTXLBVCF6wnfxQ0SgstruFNuoO6GoBNIsywEjT6mogE8w4yXkQzOkgAJB516Y3UcHiRA9ltgPQ4BQsKJ4/ppEiCCJTrgHqubhwO6jAOufwuZmJBMg6Hk3DuogKN64up2De8sb+BWhfNMEaFE+mR1tUyxAtTtPvwEC/0s7vFIlXOXQB5FIayo12zMxCN4aXxEbAJPJELIBHTx01e7E8cyQUMbt8sM2V7H1UJZ7I2qhgXLo9SxKm+H625PQO1zwxmcHc7gdDYtleMBEo489zuKtbrmxRLH2XoRV/NlLJfqaLU7iGo25qmUmx3F2Rz7MoSoj1kVu2svCZBNUYBUH6kA+d6OAsQjgKlrpbVLgLTFAuu9HQJEEY67BIirABk9VAHydAiQkgDbDNlWFlgqxJ5zk/vYgwoQd/16FAHiFaOygN2DECCTKgNkJvmgBdaBBAjzBx0LrHNDSXzv1CxOZ5KIkwBxFHyuAiTf6eFGuY4/bBXx+7UNrNbbsLwk4HV4LA1hy0bCNIRwI5F+ZjiF0UhACBBiKqIm1LxHJEBo4UgFSNixwHIUMULYPR0CRJSeDgHy3qACpEtrL5UBcjIRFaWTG4K+kwEykBHzSAKEFlh+XdSE35lhBkhcVK8E9zkH3QwQhszfKFAxVcEfNrax1mzJvsA927Vr8nDP4Hw8RAFCAmR/CDpVha4C5OP7eTl3MMMmGfBgJhEUQvalyRHMJGKSD8SME16XIYoNiBLl6lYV1/JFXM9vI99qCynPtUoIDdfoU7KHHLt5zVL7vq4KNBp9Qz6r6+X5mCNW2YLKKmVbsAz6MFpSMEF7q5AEoKt1h+Su3wdEdYil32Q0iFNDKcwm41K8kqC7hnPU5twWAqRn4jr3+3truF2qgkonbhZUlyQDAaQiYYRoEen1om9aaLT7qLa6KDe7aBoW+l5V9Oxkp3+1j93HV/e1aYFjAuRr01VfrwvdlYfvEiBSV+MsYlKFKJ6MGnyGAV+vi97mOsrXP0X73h2Y2xvQWlX4bIahG/IQJ5JD8TZU1Wsi9Tuk4GeHAKF+xLDQ6/YwNTWJP/vedyWI+dnnnsXY+NgukOs85D0JuPr16qGv39U+LQJkdmYGb/zZG3juuecllyKbze5tDOfh9qAHf/eNe4CzI7z/KK39IAFylN86/D2D16gULooIcTNQXBKEWQwMwSYwTtCZwAjfSxD7+vXreOutt0QBwvBi93P2t4Mbsr5zNbTDcADuS5cuifKKCpATsyeQTCUfWQG+/64GrbuepFX2A56D8/0wMDSfz+PatWsCrP/TP/0jrl+7LjkWlrlLgjzJNX2Zv3sQAcL+JclBBQZJEJIfBPoJ/JMEoV0g7QHFisrxeX7UNQ4qYkh0UI1BwJvKGY4bjiVaVQ0qMtxsFM4/fjft16gQOnv2nNhhcTwe9cXPpeUVFSck7P7hH/5B7NpI4lHF8zgvqj44Vr/zndfx3e9+T8hBEoVHJuwe58u+oe8dVJB99tln+OUvfwkqydxx8HgECK1FBhQgcg5QD2skQOAPQ4ukkJqew/RzLyAwOYOSL4iG7hcLE4IbD4Ypqob/NhMgQckA6Qn5QACQYKYbgn4QAcJK17clA6SxxwKLNiwkQCYfkwBhFXKp3RG7hfGYH2eySbw8PYa5ZBxxVhs6D/6u4qHQ6UkOCCvUP9/Yxkq9iZqtLKT6ThQ6iZPRkA9n01EhdM4P5zAejUgYLisg+ZIwXU3DWkdZXLBS/vPNAvKNtpxJh8OhQwgQVfHKKnsCNXfLTbyztIUv8hWstNooG5aMNVZd+ixLAOvpWAhnhhJ4ZiIrFjsEXXlfbvvys0p9A8uNLq4zzHZlE5uVBnTTxmQiiudnx3Aml8RENICkz7Mbxi52GJaA9HcrNQlTZYbIRscQ6yalkFYnCoKZrCSlUiCqeQWgyERCUpxAcIKhqrx3giJClHG+CMjzcAJE5o9jT6cChG2pUmYGyEsEyAcIEFbeKvLJi44FVEwbd4o1vE9LHVokdXuS82J4lcWUMr/V4AdzE7yYjPjEYoeh8AwUTnh5P+qZgNRUn/ZqXUVY3CpU8dlaAau1tihDWLHNPBPajPg1E5mAFzPxoIy3yxOj0s60gxNoyAlyZQXwZtsFwEr4eCOP1WYHfZ9f2eU4zyO7y/cuCSIWc7YtINtCLIzzQ0np/+l4RBQGUl5iqWKwnsaK4D6ul5q4Uajg+mYRm7WW5AzQ1o9BxGwJH8m0kB9nMnGczaZwdmQIo9EIggJ3quWNAGITkBwPZgNIpf9WAeVmUwD2uXQC35ubEmJvlOHpQoC4AcK05LEkEPo2K/TvrWOxVEWpb6Ittl0eqdaNazam4mFcHs2KcoaqiVQw4BiVOAQIVQNUgBQezAA5CgHC3dpVgDyMABHqYadA6WgKEEWAqEpwgqf0uZ/PxPDyzAhOD8UxEtARE4KSLa8UWvTdLxuQde+9e1sC5K3T8s60YTkEiM8yxT4rpgPxgA8pzi+vjpZhodrto9DsoNVnfTYwGgnhci4tBAgDkwlKkxijakjITZIgFrBab+EPGwUhQEiGbHd66DlkPtUkDF1OaRYm42GcH8thLpvEZDyKVMAnldsuAdKEByULuFVtibXQTSquGm30e33EYGKeCjUhQFLIhsOPSYDsVYA8HgHSPEAB8gQEiN+HM2KRlAQVINMMQT/UAutPT4CknAwQRaRraBl4wAKr5hAgaQ9wlgTI/CzODCUlH4UKQM4fjkyC3eWugeV6C1e3i3h/ZR33qnVRu5Kc1m0vopoHWV3HyVQcz0yPipKQeVsRfYAAwZ+WADkd88m+cJAC5KgEyMUBAiTkhqA7+zrXDmZiHZgB4ipAvBqGSIA4IeinBggQrodKAQLk2z3cLjZFafHZRh4bjSYMr0fIYtpFKdWkOltyjz3IAivlECCy97kKEIcA+XSrAiFAak1w5w37NAyHvTg3lJAsn4VUHHFdqS7ccPaes8/dr7WxWCjj8/VNrFXraJiWEKfcO1WphgavRhJSl/6O+j2I+X2I+/2SvVFq92T8MC+KClTek7KdtIXw8FOByQJGyfZQ4860TMn+NG2Vc+SHgRgMIUAujGRxOpuRPSYTCkp7yD2TADFIgBi4Xqzg3eU1LJWrsteEdB2T0YjsY0OxCCJBEiAe9AwLtXYP2/U2VksN5JmvY1voOJZ+h2F+39BHqePb+hJb4JgA+RIb99v80buOfc6DgXM+JQHiFmIKocEDimXBb5gwC3k0F2+gubSI9soy7FoRIfTB+Dc4JIgb8qR8DvdbBg08jrhZB3ygMS0YPUPsVZ555hm8/MrL+LPv/hlmT8zKgisg4YD90be5377K9/60CBAqEn74gx/i1ddeFSUIw4/3vB6D0NixYjpcQ3LkJpUp8hQVSPvBvcF/dwFIF4R2rcAGgUlmNjD348033xQgm+Dy4Gs/mL2fTHCzP1544QX87Gc/k7lH5cHjANvu9x1KgDylebsD4Dse3RofbB31DEHba9ev43e//S3++Zf/jOvXrgmh6gbBf5VB1IMIXVE6eDyisog4uRecE7QIfO7Z50SxwzmxJ6PlEc4SgunQ17Xflyp/Kj/cH6o/SELQEumgMcjr4FhhADnDx5nBwWvgWHkcQprqEuazMAvkn//5n/Hee++J8uRxs0CoiOL3kyj/2c9+igsXBkLin9J4O/Ki8DV9I/uZhBfJMKpy2B8kQkhIDSrIDru9vQqQgwgQhfqxXtITisOfHkV6dgGTV56HPjaBPCsbpSqOldQPWrq5Iblf5bn75F2/a4HlEkB8cJXiE2h4cgLEyWrYT4DkUriQYwj64QqQt5c2QAVIod2FbRtIBQhExvHqzIRUvBKgYGaHqwIhKMGHfGZFLFXq+Hwjj7ulKraaHdT6fQGLab2Q8uuYikdwfjiNhXQCU4koUv6AWDPxQZ7Tl6AzLayWG228t8Gw1DLulGqotHvw2ZqEOrPKlCHol4aToALERzhefp+e+opAWaUX/UZZ1Ch3ShVstzsCjPBMS2CGQOeZ4SGcGkrKveVCfmlzdU9KXcPPoZUJA8GvbVfwxWYBhXoLHsvGaDSMC2NDODucxEImjuGQDwFWZRIE83h2PLzz7S4Wyw2prLxdLGOL4agm20SpPWkxQe/uTDCEsUgco/EoxhIRUWES4L5faeLqekGAGILd4gNOKwpRbTvn9wcGo5pBO0IIZoCwKt1RgLw4QgssJwNkT2guswxojwLcrzTw2b0tLBUrKLY7aPKcrnuFXOJ1kbjw0trO65W8BgLVJEAW0lHQI18B1SqrRqzETAuFnol7lSaurZewVK5hu9mSUHeCN7y+sBcYi4dxdiyLhaGUVNnSWsUv+SDEeRTAxawAWvR8ImG6ZdysNGTs9b06bFp8ON7s+6QgTg2/sumjqmTM58XpTAIvzozJGMjoHkQIaA2GTJuWBGsvlRu4tlbE/WIN5TYB855UBvu8GmJ+HZPJKC4Q6M4kMBYNIeH3yVhyPeKV8oLZGU28t5rH9XwZq7UGWt2ujP9ZWh2dmJQsGpKVKutHESAkm7q0WDFtrFTq+HR1C7e2S1it1VGnQt/rRTwQwEg0hBOpOM4OD2E6EUU24BcliXsO5vMdP+dPRoA443JXkfPwg4pyBVD9QyKSVcyszqey6NxQXHJbMn4qlhTxxOwT2sW0bI9kgdzYrgpRebNYwVarI2owUXbARsrvw0QsjPFkDKNpZa9b75tYrTZwbX0bm7WmjP1EIICFRBTnhxK4Mp7BdDyMqMfN+BGsUdYGF+C+VSThm8dKrSGfxzwbv5A3XkxEgmKVtzAyhPFkFMmALsHEinDkHXhFmbbaM3CtWMO79zZxt1gXYkYzaYFIAiSM12dHcCabRjYSQeSxFCD7CZBxyQDhtVEB4o7zHQVInYo7KkC2HAus/QqQgJMBcjQFyGfFCjabHVGqDZEAYaZL7ugEiGSAiAWWqwA5LAPkMAXIumSRHGqBNaAAORIBYlDtZSEJC2cySXx3fkassDJ+ryglaePnKgc5V0s9Q/aeD1fWsVwso9rpin1QQPMhHQxjOpHAbCaJBYa5x0JCeioCXlXg82x0NAusJ1eA5BwLrMcjQBooiwWWowCJR4XAdRUg+wkQ5io9XAFiI+IFMj6vECBvzI7jdEYpQPwS3K0IEJIx5Y6B+9U27hQquLaxhXyzBdvnleymOi3pDFvlIwmhCkSYheO1hNR0M0BIgHAeuOH1tFbc6vRxrdKGECAreazVWmKH6PMCCT9wKh3DGzPjcn25oI6IZJe52VQaWqaFcs/EWr2JxXxJrDs3a3UJM+fayzMIV6+g7kcmHEYuFsEwFUiRIGIBHV3DEqvFe5WGkNz5ThcdUQpDlJVJvx+5WAzJUBjhQACmYaJSb6LabqHR7aBjGjBVshbCVh/jkSDOjWRwJpfBqSGuISGxMBUyiXsBCRCS/IUyfr+8ivvlGkwLyEUjeGZ8RNavNM9GfqVapWqOAe2bLGbYqOJOqYH7rRYqhiEWZCrP7/h13AJP3gLHBMiTt+HxJ+xrgcEHI7eK3mVtncLNgScnJTvlAwjKZfSX76J59zaqt2/CLG0hQgJEbLBYt8cHOsVuPw4BYpu2LOKJZAIn506CgOwP/uIHOH36tKp09rqP2Xvsj4/79SvWAk+LADl96hR+8pOfSu7F5SuXJfj4jwXCHgegPUpzPq3PO+r9HPR9bGfaFNG65l//5V/x1ttvCai8tbW117rmAGuqwc8jiH750iW8MhC2TbUJq+kf5+WSE27/D6pQFJjvhVdX3siP1X5ucPfOQ7QNmyFxsrpoAuY3W03JPaGa4L3338fbb70FZhrw70zDGKhAfJw7+tO996D2EA7asTlh2zL7g321ML+AZ599FhcuXsCZ06cxOjq2Y4ml3v/w62abtGjJcv0afvU//yd+59hfUUFz2Mu9Pv7JLJo///M/F+upF198EZOTU9B175GVF25mC9Unv/71ryULhOD7YGbLUVqexM/wcE4UKX/5l38lNmFUqUTCkd1fPz6DH9qU7tpD4une8jI++PBD/OpXv5L1xCXCHjVPBwkQ+WcnAHonBF1VPwgBokdTCI/MInPyDEYvXIYnN4JNVp7BI5WSBDf2j91vFwHilprQR9kNQacl1F4FyNEssFwFiI6eU+cn1c+iAGEIuiIOjkKAUAFS6HTRNw2EdRsziQhemBjB2SGGhYeR8fsE6NvJTCBAa9sCPN4uVnC/UsNGwwG4bRtBjxeZgB/jsQjmhhLyJ32pw7R7dEOGJVDdRsm0cKtaxzsrm5JVsMEK7Z4pQbNjQoCk9xIgbhipozigcqPY6eNetYl7lTqWy8rOq0+CApqAkCPRMOazQ5hMxDAcDkiIKLMwlBJCkzD1OjTcq7fwyboKM2fuQaXdFQIkQ8uPVFQUIJdGM9ImMZIMToi7hKFrGuqGiXy7j9V6A8sFEiAN1I2eBLpz2Q54vYj5/BgKhTEeS2AkGpHwUq6tVGLQU/yT1QIWizVstbri+c/PVcVKj0eAsDJ9KhLCC8NpXBwicRNFNqwq0lUVrFJrUOGx3ezgbr6CzWoD1W4PLdNEX/cqRUy9KQCUZXvh02j/5cFUIoxL40M4nYlhRoBqr/JId8AhqSBmnkqri6VSHWuVOrYaTdS7HVi0KNJsAetH4lHMD2cxQfIjoAAmyUiR6/Ogbar8D5JiVOQQOL7f6UtQPQkQVfGrAlzd8OrBxVCFzSsSLKnZ4lX//NQoTmeTkp9BcJj5h6JeIWFA5YZpI9/o4C7t1CoNFJttNHs9sSPxezUkgn6MJaKYz2UwFo+IjQ0tTRxjO/kcqnk2e33cKNbw3v1N3CaR0u2hbxhCgJAYfGFyWAiQk4mIhNeqNBOSICrBghXGVCssFcq4X65ihdXFvR58uo54KIDRWETabTrFavKgkDmsGFbPZUrhTxCuvqMAuS+WR0WDGRYSRidE4PlMApezKTwv4zokqhi2LJ8P2R4NCbV/uAWWoh7U62gEiKpylq2bzgMM+vWSaPTjXCaGc5k4zpFcCgcEJFYZM5YE0ffhQbVnYaPewXKljsVCBZuttqjPuD+FNE3m61Q8hvFEFCPJKHx+P5jpQKLv07Ut3C7WQfsbqhfHAroAry9MZjGXjspYDnvdO2LmnSZkZKlnYrXexM2topBZ1V4fhsXqa4ZC+yQnYCIZwzhBxHAAfg8DjEnwOMQgvEIKLtZb0g8fEnCttmDaHskkidsGFpJhvDY7gtM5RYBEff6dOcWn7gcssCpOCDo7S3uQACFwOxiCzj4iAVLo9rFYb+OzQtmxwHIUIJbtWGB5MSEh6Cm8evJwAoQ5NcwAYfaSIkDasJjdFCABQoA8ieceGYKuFCB7CRBa17kESBKX94SgP4wAGcwA8UIXCywnBP1AC6yHKEAc66G4bWIhGRfC8lwuLSqhqM8jBIhYVzlzlXvZZqMlSq+1ShVVsZi1EPD4kA5FMJFKyboxGg8hEdRFBcl1kCQLXxwHhxMg+0PQU4daYBX6Nm7S4oiZNaUaCuZgCDrzXk0oAsSPC44ChMq7wQyQgxUgDZR7ygKLe/nJeFTWL0WARGSNpUWUUk5ByImHESCcFxEPkNY9QtR99wQJkAQSfmVVpchg9VmNvontZl8sqpaLJVQ6XWEpeAbZbvd3fgjWkwAJP4IAkWt0CJCrFWaAkADZwkqthS6tJz1qLtEW75WxnCjESI6mAz41p11bUhuiECx3elirNbFeq2OjUkOl05H/Tqssrh9hvx/ZSFQIkJFUBMmIHyGfF23DxHqji9ulGj7dLOBelW1sQrNI4GgYj6lzy0g8hkggKIV+hWodpWaG1dmcAAAgAElEQVQLlXYbTSk4YUEIx7mBXCiA+aEkTmYSmEnFkSGm5owvFhOUWWTRbOP6dgkf3FtFvtZEwOvHbCaFV2cnlAWl3yP7nKwVvD8b2Gp0cXOzhmvbVXzBed6hNaSTwXKUB7nj9xy3wCNa4JgAOR4iT70F9hIgAx/vFiS6h1bnTz5IcMH01mrQNtbRvnsb29e/QD+/jpDZlqA3xjupeCbHf9HZ9NRjy4PExU7FuGMaSGCT4CuBLILezAJh9T/teIIhCskfDfA99YY6/sDHaoGnRYDQbuen+wiQx7qQL/HNjwIGv8Sv3vloVmgz64OWNX/3d38nlkKrq6uocX46JIPMr0MIEJIS/DnpANqvvvYannv2WYxPTPxRVkKudRevi/kSgyAqq+yCwaD8uKHqD23DQXXPvmB19SCtSBBWjFbKFdxfuY/PP/9cwHRWsC/fu4dKuQzLUTO468xOJeyfooOe4DsOslmjFRrbj4qL8fFxnD93DuyzC+cvYGpqStbIR4aSS8V/G4ViAR99+BH+xy/+h4Reb2xuylg67DXYVwxnpwqF4eM/+OEPcfbMGYRDYenXo2Q0uesDxyozW6heIhFy+/ZtIfTc/JuDrmXwOkSREovj4qWLolyiIoXkTCqV2vnVr8I8fYJh8KX96qAqbGtzc5c4fPttUeO4KqDD2m93HrnAq0OFaOrBX1Ve02JGnQMM2wN/Movk1Bmk584ge+ocrEwWectGXR44nYqxh1hlfmmN8Z/+we6BS4F+ci5zCBB6VwdtG3H0lQXWLDNAEjsWWO5Zi6Yt9MBfaQ9mgDTQ0rxCgLAOULdMhB0C5MoAATLM7Az5Puk5tGjfYAI3SnW8fXdDrCW2O110TQMBApHhAM6lEqD3+bnhNMaiYbFt4sO/gKuOPUXDNKVql+BupddDR/ykWfXqQVzXpTKetjxRXRdQQ3e8vaVylpWdBNjbHXxBL/qVDQFaayZU5awQIEFcyqal0vSiBMcGVSj7zt6hbJc6liXV8bwG5jY0+z0YErQNhLw64n6f2EHE/H6EaDsoeCHVTACzLqiCKDELo1yTsGcCSFQZNFkFbNmIeplR4MFCOobnp0dxKpXAsI/KGIaEqypPsQezIBkevBZWANf7PTQNB6QALTQ8YmsT44/OsG8dQRp5M1hVg6gPrpdppVLD51tlrDXaAiQR+NUc4vHBobxXAUKLOhW06gKIJEASOJ1NYDhChYUCiRRpSeLGI1XolU4PjZ6Bjmmha9sKwGo08eF6XipUWz1i5pqEtmfCAckFYIXthWEGSAdBSppgsEsEELhqmyZqvb5YD9W6PXT6VJCrzJAA7UACfqRCKuyZtjL872qMkvTxotIzxD7rZqGCj9fyuF1rYssiWeVB37EgokKA93vwsqIIEAa1h2xLAPWz2bRUcp8dJsAeRNAJpyVhwD6k8LTdN+Wa+VPv9tFxzhhUgER0KjD8alyTQKHvvDsvaH+lach3e7hVbeDqdhmfrhewWqWih7eusllkfg0lxWOemSQj0aCA4ELkOM9VDOvuGBbqbL+OGte8Dq9HQ8inIxHwIU6bKL8PISq0nEByEijueHQJkOtigbWiCJC+LWMUBEJDJBweTYA8KgRdXbOzTzhj6/AqDdVTSu2vrpU+9T6viZRfw3RIx9l0HC+M02ItirjXI1keppjTyLvRtzS0xdLKwHa7K+OEqiP2X8DrQdynIxvwIeHTEWaRj4drno0tWveVG7gugcpVVBptxGBhNh7CCxNZnMnGMUmAOqA7faFIagKZXcsjBAT7odLty9pABQiB7LDulf6I8cfvQ0DnVToAOSvZbU0C0NcbHfwhXxQl043tGgotQs0eBEnQ2YYoQF6bHR0gQEiMqfm9NwS9ijdpWecQIAQ3OWv2hqCrynWXAFGquUECpAWGoCsFSFNZNlk2fBKCTgLEVYCM4WQmhrAQbHsBbmYguCHon207BIhtC2EuFli51CMJkHdXi0KA3KnWnQwQFk8pHGIyHMRztMcTC8UURqIEdBXy8GAI+pooWtZ2QtBJgNjwWz3MxsN4fXpMMkBox5V2LLBcAqNpAKWuykb4v0trYmFIEtOmMscyMRsL48XJESFAZlNRJIM+eAgsOxlC7BsGWTcMtR/KWtftSXv6vV6EfX5RG0X9tEHyCsCs5rqaqbKn2l7Jm9kwTHxWqOI3i24IOt8JBE0TM9EQXhhzFSARyQBhQYFLaO/JAFlaEQJ226TKjzoTZrayXU2VhxXzCQHyzOSI2LUxl0tRypqoLnhGWKKCbSWPL7bLuFtryj7PL5MMkBhD0FN4eTInBRMPJUBIcFWa2O4YQmDyfnhiEWLay2yuOL53YkIygFKisGHpwu5ZoytKBK6FhhQlcL/nosv8ivuNLu6UlT0WCWMS4TsESCaON+amcXooCVcBIs+WOxZYVIC0hAChdeVKrY2u7Om0njIwFvThEtV+HH8jGYzGwmI/KPuUeuyGadmyZ9ZNA/W+2udahoGeZctewgYLetV6TfUgx0DAp8LJOywA6VtYrrXwab4kGVz3y3UegDAVCUpW1KXxnBDdIV6XbaPp7KUkgRrcmwwLtuSDQMYlVZXZSBBUOYVZlMiMTI5PjxfMqrlVqeHqVgGfrqxLvkc2Fsfp3BBenh7FiVREcpdIzIm9m6gRPWIPd7/SxtVCDb9fK+B+nUoZnh+OX8ct8HRa4JgAeTrtePwp+1rgcBJEPW3sVO6Inzf9Ty3orSZ8xW207y1h6/NP0d1YQaDTgM9glKlyNnTlb24Y0lEIENcr1u/zi/3O2XNn8cMf/hDPPPsMxifGxX7lKBXOx538n9sCxwTIl9/+cthpNkXt8fvf/17Czz/88ANUqzUhHvZ797tECMEU9+8IWHOe0dKI2R+vMPuDAHI6LcTIUcBjfi7BUn4nAXRaG/GnWCzK9blB2lQvML+ExCb/ZPU+wfxDAXtZeFhhd3jCS7fTRbVWxb3le6J8+fiTj0VJQABXQuB5IHcfvfepSL78Hnqyb3ABm4MIG5JJbM/Z2Vm88PzzYll28dIlCSlPJBJimXWoysa2pW02NjbVuPm7vxUSgoHXD8vgGBwL7Duqsai4+Nl/+S+iRhnO5RCNRHdwjYeNHRd8L5VKuHPnjlhw/dM//ZMQVxwzJNCOQsRQEch7PXX6lOwTJGRcqzz3/o8yhp+sp75+v71jI+fMXao/mJvz/vvvCxGyubW1o7Q7CgHiniFc4F7qsx3gUREgtKvxIjg0htypK0idPIvo9AkY8SSKliV++LTGkSyEbyUB4pRUO3XPKq9BVX4KAeJUACsAbJcAiTMk1UkfIHDgEiAEen57d1XCkfcQILatFCAhHxQBkhxQgKgTGv+/bWsoOQTIb++si+Ih3+1K5T+rH2lfNRMK4HQqgctjQ8qeSCxdlFWP63ygKj1tqXZs0ZeaAdcE0TQg5PEKaUKA2AW2Jc+CeQsEmU0L660OrlVq+KJQFsspVhR3BaiBZFiMh4K4lNslQEYjQamgFwB/hwRRCgmDFjkWwV0TPcmEEsM1UV0EPF4BRlW2hFsjz2pyZaFVlMrIDm4UCYRsYqnWRA3K2or3wwBwevRPx0O4Mj4sXvAnYlEMBfyiApGgUbfy3iZgaqvQZdtC16JXt2p7kgdBuR6PZGrIfTCwXYgYDYW+iVu1noS5f7CyJaoWWkAR+lUEyEGvQQKE40qZ0/KcPhr042IqhgsE20fSYpHBbBYB2zlvpT+ozqIahFkXju0I+wc2lmsNAUgJzGzWOmj0LFFx0ZqH1aZz6RieGctgPhlBzudFTIB4Z4rvVPCqfiE5RsBY0oI0QGd/eDyKQBCBizM+SQbZzHvQsNnsYnG7gluFCm4Uy1htd1HWaM1FSz21kAwSIActLSp4nsp2E2m/juloGKcILI1lBLhL6cqqyF2aaBVEGx+Obblu05K+ZOszqkP6zlFbcDa40D/BIAbZ1y0L9xstfLZdkiyRpWINxVZ/B/gjMSXZJ9EQzrICe2IE00lmkhB0c42Fd8kBrhIEAJtUA1m2BP2SSAzqbD/1fmWaMhCe64xFpeAArhdq+HcSINtVFAxrlwAJ+kRtcZlAtaNsogJElDycp44CRBEg6zIuF5s9Ae3oa68Mt1xSd5AAca7nwMXeIUDk7xQMzEmpeUxEPCaGvBbmEmE8PzGCU+kERkhc+rzwaIaj9lHfKnuOEI5ce9Q9sa04rkgqSsaPzDFa3AFtZgkwp6dOIK+OD9ZKKuPH6Iql3flcQgDYBSEKg2JzxPYlUMsXFUkk+WkH17UsdJ3cOY4B9offGftq/KuJze8VMNm0UO2ZSuG1kcfNYg2rjS7qPc4FD8KwkQQJkIgQ4GdyaeQiKgNEZWypinUSMOsSgl7BW0sbAiq3bK9YxXFBJPCb0W2cT8fwfQLKjqUQyWeXAOHnbDNfpk4CpIzfr23hHivfnZJ7ZialPF5MBgOS3fTqyTGcSO8SIHItToU/1+vPqADZrsiPWGAxc4kKkHhU9h8qQKYJkA8oxDiuuK4xJ0gIkO2KkN/FbtfJcoEo1SbCATyXTe0SIJGAkBpKich1wkbDtLFYquPNZVpglbHW7KFGxopq9MMIkIC+Q5ryc8TCqmuKAvH/LK0LAcLPpWV3yDKEOCVhyWyWc8ztiYZEtSRqRkd5xLMN+5pqQq4XhhMuTcs6ZjhwjJAodS37+M9KoeYUllABYgKbQoBU8O+3VyRYvcHCEaolTAPTQoDkZE+n/SBzREgUuYo5ZkgU+pZSgDgESNHS0LBcAoTrpasAYQZIHFcGCBDuj3zxPnhGWK628D5D0HcIkL5s/qmgDyd2CJDsjgLELZDg+HAzQN5f28Zn+TIWKy0hQFT6jiKAApqFqGZjIRnFG3LuSWIkzHB4r7OmqbYhGM+9ifO9x8wm/jcPLZ1MrDT7uFms4+PVbaxW6ugZpux9tMA6RQusuakdAoRKPZdY4TXmxQKrhU+3yqIwvF8nAaLLvsh2SusaZoI+nE7HcHE8J6oKqkB4DiLxyb4ky8ECBe7fzD/rUZ1oWbLnK58UrtOakDrMEHH3R+75JECqFrDc4DWUxMJzuViVcXUmncB5ql9HM6IEIfHCa5czjmGKGpBEfbfPsw6LB0iMe5FktoyP36XWcZ5feI5pwIOVZhuf5Uu4kS9gcasAy7QxnUrj/PAQXpoikRVGwIluZ8vLHggvyj1L5tUXhSrevp/H3YqyEDwmQL5+z4Zf1Ss+JkC+qj3zNb+uwcemPY9QTriie0blWu4qQPReG75mFZ2Ve9j+/DO0V+5Br5egd1uSA8L3Sf3CwIPfzmfvewpRwKyqLJAlnN/DBx+/T0Jtv/e974nFCUEugqf0/HfP81/zpv/GXv6XSYAcgo/96dvyP9Hf0gUwSTIsLi6K6uEf/uHvRQFBEJuH6/3A5X6rLf49QXQC2Zxff/VXfyXqj3QmIwqsQcujgxp3R1HhEDHM32D2CK+Blfxra2sCqpMcIUhNYJ6qhTNnzmB+bh4zszMyn/ldDPF+4LWPABnMFtkPoH/80ccqxPvaVRSLBQH4+/29SoKjWo3tv45HtePjDjz38/7Y6xFQlA9Muo5YLAaqMajAeO3114UIYSYGQ9NJLPF9g+3G3+W/s302NxUBQuUQQ9AfRYAM3ieJM5JXZ8+exY9+/GO8+sor0q/sz/3E2aEA+kD2BAmYX/ziFwLA87qOqkThZ9NWjWOJNnm05CIJQiLoqNfxuP33TXi/O39cKzJaXv3bv/0bPvrwQ8mFqVSrj7zNwcKIwX+mFYkiQFhhz4pCVa3d1fwIj81g8pnXkDhxGkjn0AuG0SBA7oQmym/uW+B3iMBd75RHXtvX8Q0Mdd7J/3AsXeTxWPMqAgSuBcqoKEAmQn4J3tQ00/HC9qDUB1YcAOx3d9fEpqmlKQssU9OhW7ZSgOwQICkB9gjoeZygan4nbQ0qJgQ4cAmQrX4fdZIYtFLxash5CdKGcW4oDYaTnkhGMBTyC4nAI5oCXZQ6gQ/CBP35IK4AZynQlAdwBl4LuOxRFmj06q8btoAhrPr9ZCuPW6UK1htt1HqWZMUQIgmaFsbDQTBoleoPVwHyAAHihoSLZzhBK0WqE8SWa5E1hD+sulRAoEuaU+VQsW3ca7TxxVZBAOu7zKvo9NH26AKy8zOYjRe0DWQDOmbjUSxkkjg3osK00/QWp2WOC4Y5303QhtfAa1KnZVX1TqCC0LFci3P4lkpLseQwcKPSljB3WvXQSosWVbwOVXD04OnogQInTSkJdI3h716cCAWlEvyZiWHMxCMSak+bIGU1RUTO8Vt32tEFPghgbXZ6uF5xMlE2imI71GH/ELT1eDERVRkt59IxnE6FBUgmIcS+33mucNvBCbNWWhlFoikojGPGvS+PEKVUAa11bNwtqcyG5XINW50OyqaJusa8FqVDF1JpQAFy4NnRea5hm9Amim3CcPizWYKICQHvMiESWU4FtNOP7DsZ3864VvyCIms4/l3wn//dBfxoGbbS6oif+6ebVM7UUe1YaBsEFXlvnCAmwl4bOV3DQjqOl6YncCqTRM6vI6YTeNslNFTf0tuegKoa17xrDzMd5DnJhulkEWgkJGRsqXHF33UJEFaC/+bWCr5g6LZJmy9WrxvIBX04n4nhMoHq0SFM0gLLdhQtYoFliwXW3UoN7+0QIAbKfTWv5LscYE6dQ3iN0rvOEn3wmHWfBiF+9xx/JO5ojdZH2O5iLOwX+z2Gu9PLnsqviGaJekZBmIrsoUqGFdhce0gSysgi8KeR/KBfv3ovAXeS8OvtHm6W67heqOPaZh1b9SZMo4eITlWOVwi9i2M5zKbiyIb8Ym9GIJ77nDzvOqCfGheqAlxa2lkP1VhWg5vzld/LHB2qVFy7rmv5ItbqbVRNTcBcXmOIfv+2gblUFK+cGBcCRBE/PiFJpWJdAyqGiTVn/X97aV0IkDoUAcLvjmpATrdxMR3H/zc7htNDCcR0RdjtrNc7FliKAHl3bQtL9aZkD1DUEKTln8cjBAgtsF4+MYZZIUCUxRE/xx3vVICwev7TbfWz2djNADmdCAux9sJkTtZJKgy4Lkg1ukaAHbhLAmStiM+pAKnVUeKzjUDGEMJSFCBDKfmc88zOiARlj5PR5aHFm42GZeM2lYxLJEBogdVFtW/Bpt0iQXazhxPxMF6bHsfFEaUAIcEvShLi1xqzHGwhwa86BAiVkQ0qEWkJZltI+DSMh/1CKL08MYKTqZi0K0FplQXC/5EcplWbGpe24Wg8OBa4xnoUscrnJdnfHEJeQHTnbEDSZbPvECB3VmTtrTn5hzGjL3aDz41lcD6XwlwmJusWC1ZVYakXDUvDtkECpILf3bmPW6UaSpYXLYvrpSos2CVAvLggBMioUoBQhaW2RhlPzNS4V23hAypA8hXcrbdQ7vZlXCeDflHFMOT+5aldAkTWfWd8cOwzBP3d1Tw+zVdws9pEoWPKWZGdp7AmE0G7j+lYCC+OU9mSkjnAc4ZStqhCEWlfkvPO/JPzhtgs2qgYwHKljT+sFnGnwKwpNadjuoWFoThen5uUdYR2h1REcK9x5xMJkOvlNv6QL+H91XWxwOx5XAKEdnrMj7IxEQ3idDaFhUwKJ9MJ5MIBhKA5hQRK6eUWAlOc4hb1yVIghYbqLMS5zvXL/f6WDbEkXK418elGXuxEGfBOZeQzo8M4P5TCQjIi+U7sG5nDJFxsS+z31JlLkUQcAzxbUF1Eol7pbDguFLG23rdwq9LAxxvb8j3b9aaMwblUEhdzabw4kZF+4Bqr1jtb2ULamthyrTY7+GK7pgiQqiJMlYno8eu4BZ68BY4JkCdvw+NPOKAF9teNqX8fqMTcQSDUYY6hbT6zB3+3ge7GKopXr6J1bwlWYRPeZg1+EVPSPmD3kDv4ELZnTdyx5nHpD0WAyKHZo2FiYkI85pkF8tzzz4kKZKdi/Hht/cqO52MC5MvtGtf6iSQDwWtWb//61/9biAceoHkIOgpwT6CcGRK0UfrpT3+Kc+fOCbA9SEg8DMDmd7Fan6D1tWvXpIKfCgySMi6QzcMeFQtUDYyNjeHUwimcO38Oly9fxtzc3J4Q7z2t5lbwygFut5KK7yHJQ5svKj0InhM4p4rg/r17YonF+9+RrjnrxFEJh/0Exf77F5CDD08OwbAfaOfYd0PG3QyUwe9+GgSI204E7UhGTExOConl/lDFQ8KJfXmQEoQqC+Z9MHxcKYc+FNVOp0PI72gvfu7MzC7xwCBy/juvh23ivh6mwGAWSbvVwhdXr+Jf/uVfhMi7fv06SKYd9jro80jiXblyBa+99hp+8IMfgNZ5HHPso6Ncx9Hu+Bv0LgFnbOnvSrUi8/aXv/ylqD9IqjKk/lGv/QSI8zjqKBdcAoSgIR/u/ej5I4hOzWPmxTcQmZ5HJxhFx+cXEI0VhXyYUgSIegB0XeO/XQSIanWBSwj6STuQAAHimqoApgUKQ3ldAoSAqfK+ZyYDLbD6uLpdxTt3V3G30kBb86DHmkchQCyEzB4mQ35cYfbDcBLnpaKZijG3R1XIctUEFot1/E4UIFVs9vuoWqaAUwQy4howEvDjRDSCuWQU8+mYBD7T/ifso4pBPXC7C/FOFpxDZKlMBgIXjOmEhGYS9KrSz7vdx0q9gzvlGq4VilhlPkTfQkfUEASulOXHeDggBMiFfQSI7hw45Q+N9mu2KC348knlr3NdO9aKu6CkqihVwHalb2Ct3cXtSg2fbWwLSFmgFZRkTPgEjGez0UaC+SqsKmcw81Q8itPDGQmhnmCWRMAnYILr+a/G9H5lo0OCOOCt2MYRnGV1v2FKpgDDnVkpe7tclxD17VYHzDiRkqNHECC7BUiONZ1mIeYBRn1enExEcWl0GHPpOEZCASR0XbIvpNLfYSHk8x0Ely3JSuZtBt03u7hWqOCj+5tYrjTRtBX5wD5I+30yPk6lIrg4FBUAPeaMDwIxBKKdGn9nvu9mCLkgEbdy/ohNkGN1stXuY7HWk9DVu3kVJt+wTbRYee4hgLoLvvA6XAuswwgQ95GHAG4EFoYDPiGy5pIxAb3HYmEkAz5lT+OAVbszVT0v7dbDKMBSiAkhP2xV4c+x1OzgdlUF2i4WS5Kt0je9Aj4qz3SCSgZ8mokYDEzHIrg8SkVRGifiEeQCtGhTQPMOicBHJn4lVSgOucCx26PqgdlonY6Ab+FgCCHaYXH8OxdLAoQZIFQc/N9bqwJg5Q2CxnsJEFbqPzua2SFAyK0oAsVGE8ymYZbJhihIFpsGyj2XAHGe5Rwlr4z6ByrhDiJBOK/43x0CRMA2wml9+KwOkn4Nk9EwTjLkPZfBTDyKHC2/2D9ipeeEvcsC4HyhqzgSkokEnyIsOKYahoVCr4/VRlts7u6WW7hf7qDU7qJn9aViPOY1MR4NCflAkJOgMEkQqvCooNghvQb6xtXUqZIARQC7QC1BZNooMW9jpd4S0HGpVMUqPfw7fXQ1BV2T4CABwqwJgr8vOwQIbdJoI+gSIMzuYB7OKtf/QgW/W9rA7UoDddsrc1UIEA8w7IUQIH9+YkyyTRi2zTbjS9Y9hwAZVIAw54cV/+z0oOkSIEGxinvJIUDccclPUusDZLzvVYDsZoCcjoclu0kIkEREsmW43rAAQhQgNrBca+P3JEC2K7jLdun2HGJTKbYmwkE8wyr4LAmQxA4BIjZ7XAdY2W7ZuFOu43fLG7iar2Cl0ZE9hgQIbcj8Zl9Iztemx3BhOIPpREjWLZcA4brH+esSIL9ZWhdryKZJhZHa1YIeGwndwsl4GC+O5XAqnRTburhfZXlIfo+m9h/VjGQ7vEKEkLzu2JZYIbb6fXSY4yM2gkrho9Yv9YskJrcOIEA4qOKmgdlIEM+MZ3AulxRVDhUgKgOJpIsXTRIgpiVE/u/u3hdlTMX0KALEJgGilA25gIbTcR/OZ+O4PD6MiURUwH4pUxMFo8qGul9t4aOVbSFOaYFVEgLEI3ZOVLBRifIKCZBkRAgU9zSuLMH2EiDc1wpdE7amy/zk+cBrm9DtHoapREvHRWXDPqLigUUFBPI1x3JVPSI6666oVBh8ziwyD1ZqHXy2WsatfEXmV6ffQVS3MT8Ux2vzk1gQCyxdQtBdRRXnAQmQm+W22E+9t7qGe/WmZEuRAuC8U/9kivp1Kh7GyWRcyJRJZpoF/YjqXgRo1+asOS4B6h611Ja94+soa6q7JtGurNTrY6PVxb1qHbcKJckWYs5KIhjAhWE1zk7GQsgF/aIc5TxWij/ntDW4tO6su66iSKlRqJDLd0zcaXZxo9IQspGh7c1eX67/ZDwiZ8QXxofEKo5riFjdOcQ+5xjPREvVhuwf76+XcL/WcSywjkG6Rz1HHf/90VrgmAA5Wjsdv+uPbIFdIsStoHnwg1wCRLf68BttGNubqC7eRGPpDtory0CtJIc1yj/d6iT1qDfwGlwTBwkQp8rLrXrjb7Ci+PTZ0wLsffe735VgdAHYRJJ+vLj+kV39pf/al0qAfNv7XXxFTQn3JuHx7//+75Kh8MEH74vqYn+h9EHKD/e/MTfiO6+/ju985zv4zhtviKWSC+wfZZAQQKVy4OrVq6qC/KOPpIK8UCgIuMoKc75cxQLtthLxBObm56RSn/OalkUEsF0iYY9iwZGPuwuIZStyQZQvt27h408+wVtvvSXfv7mxgXqjoaprDqgWd4fNYYXk+xUvB32OKNN8PlG08F745yDQ7obS897r9bq0gSKkVFWrwBbOhRyVkHlYPygFhAeRaFSUIFRhUAVBMmBhfl7WT7VequoudQEQgJuEB4mjv/mbv5E/2WetFiGko7/4nSTNSH78xV/8hShCqCqSLBAX6HzIfHXba3lpCW//9rfSl2+++aaMoZ31/YD8F/UctrurkOzhWH755Zfxl3/5l3L/VMewbx6lZDr63X6z3sn2q9fqEjz/0ccf4W6yHvcAACAASURBVF//9V9lHnEMcG151P76IAGihthOdoVNUxA+9HqgBcJALIP47ClMPf86guMzqHp8aGteCV0VywIBqAga7idA1Dc9jfnytehBZ81j1bM4zNusVgbiHgvz6ShenRnF+WwSk0FdwDepxJMHfg1lw8Ja28TV7QrevbuGpXIdbak0ZnW5Di/z1cyeWIdcHslICO25bAw5EiADjeMSIHdKdbxzZ0MRIL0+KpYl4DKnNFUpCY+GrO7FSNAn9kkM+Z3MJDEaC0lYcES8zNVrhwBRnen8N6WA4PexEpr+6Ou1FlYqDDOtyT/naXPYNwTEI7BOGJTVnwGLBAiDWpX6gx7wY5GQ5KUQnJDqXcdarWUaKLe78u8ED4I+evirq3IJDzX21FgUoN2ysVFv4tpWQcgGBpDyQb9jOe3pUbC6jHGpnLXhJxgGiK9+LhLEVCKKhWxKACQGH8ckDJz2Uwe/XMhXgQuO9UrPwFajjVXa4lQbWGm0RXlR7vUFEOP7lMnJwefhPcVHsv4rX3kSXiHNQgIWxhiOmk5hPpOS6x2JhBARwEvpMRxc3fkKZX0h4eh9A3ebXbHA+oxZAZWmqDMYni5VzKwG1iB5NfPxEGZSMYylk8jGQkjSMo02TQ7w6RIhbq/wOwnkkxwVSzSSY+2e2BLdKzdwo9RQlfIdlcVCOzGSc8xsMT1umygInYqjw54WdvpfxC7KzowqGI7r0VAAU9EwJhMxTA4lMRwNIeVXgPegUkjV17pt6xA2rJImQWDZKLS7MqaXyjUslqtYa7RQ7jAnwoJpKYgSXpJYXAdJhxiiKKIl10QsgoV0EheHaUHCEG7VbnuwLaeTpfJZA1p9A6VWRwJxt4olUYNM5LIYTsSR8vsQ1BUUyXZl/pIiQNZwNa8IEFpGMQMkG1IWWBdzCTwzmhZFD9ciZTGkQMwWrdCqDbFkIxC6WO9KRbBSgDwZASKfIApCGwYBZGmbvhq3OjAc9Av5MZtM4GQ6idFoWMBX+uG7/b7T9wMECOe5KN1MWwLTt5ptLJeqoshh3sVWq4dqj9ZUBHtlZYBfM5HQPfKd7BN+3xRDzeMhpEJ+GRO0shFbGfl4h8J31yGnKp3KEIamU+VGS6g7xaoQqwRmC+0Omn3m7ChFELuVa0vQsdijsuAlIUBSMjbjPgXESr4QCZC+iVXa9hSq+P3ShhDgJEDox881lyqNrK7hPDMVZsdwKhMXVZFLgKh9RIWg36m3xHrwQ85rUYCodTtgKgusiUBQyCBez0wmtpPxwHZ3CRAStp/nq2LJxZ9BC6wFyQBJ4rmpLKZcBYhDwEimigDkbby/WpL9bIkZIJ2uY23HsG5m9igLRGZNnM0lxB7JrYTn5faoULJI0DXw3r1NXCO4W2spAsTjlTXQa/aFgHltZhwXmAHC/vT7nMwdtW8JAdIzcJXZG0vruEUCxCBpoPqaarqgZmA46MV8gsUACcznhhRxqmsCrLtWeO45R9RJTp5GRfa9BgqNBurNFiJ0vxjJIRdTxINrPcXr2OqZkon1f26v4ka5JhZYXIviloWZWAjPjA/hbC6J2WQYmSAJEHWNXGPEAsu0xcrxnTsrWCzVRGnUMqkiUwQIlbvZoBdnkiS4Erg4tmuxJMSrY4PI8cBQ8I/Wiriar+JOpSEEFb8nHvBhUgiQxAMEiKzrzjjjXHt/ZVtAd6oGaDNmaUphIS0veVSGqCxG/R4hpK+Mj+IE95CIX6yc2Id7cX5lvSR7lAXULF5nG5+vl7G4XcVKpYZOv4uoD5jLJvDa3CTmM0nJEhICxGkvfkah08dipY3P8yV8sLqOFRIgHhKTnHeOVkOzEPIyrF2TtWEqGsFMMo7ZoZTsFxLaTgWoq/J0VGCyPg1YvgoxKsHimljZbbW6uF9t4k6RxEcd2+2OFEHQyi/s0zEeiYr16Fw6iYl4BEMRni90BDTAT9LFLSLa2fgcK0yqjKjisSH5W1vNjihMrpfqorhaafVR6Zli08Vcn9GgjtPpOF6cyImtWpoZLLo6F4jSywY2Gy1c2yrh+nYV14oN5NvK0lGdS45fxy3w5C1wTIA8eRsef8JDWkA9kqqtxD3A7X+7OKvyAZMEiNWBVS6gdX9ZCJDqnZswi3lEbEOYcfUgc8DrQALElbnvyv4JeDDzg6oPZoDQ452ZIAKw+X2PBGiOO/s/rwWOCZAvse15eDH6AmJ/8cUX+Md//EepnL9165YQA49SfvDvXULi9OnT+NGPfiSguUtEPAr4dO+M85PkB4OsaaX093//9xLGXqlUDlQSuEoEfjetsEh+sGL/+9//vihBCJqTfNlvdeUuJISqmOlRb9Rx9+5dUS+8/957+ODDD7GysiJKFJINh72OQoC410gFDMkN/lBF4RIdQf57KCRrEH9cEoRZFFK1TT9w9k2rLdkkbhA8FSvuD0kR94cE0WGEzVFHkEuC6FSCTExILgfb9sUXXhALQZID/kBASBjTUIqdWr0mKgsSVhw/7DcSIkep/B+8LpIMo6Oj8n3MkKEFF0kRtsuRiAeHrGLmBFUIJPKoBKElE0F4IY6OQICwjxh8znv/+c9/LqpBXgf76EjXcdTG/oa8T+aYDWwXtqWtSYD95je/GVCQESB9+MPL4N6+C7I6aq1d93b5Jz2SQHBkEsmTZzB66Xl4c+MoWRoo8ZfsD6cycpcAcU1admHzbwcB4ijdxPJFAakESgjqxDyWeDA/O57FfCqO0YBPqneVuYYCzGu0yOiaYvnxycqWVAzSOknZ63jhsWwETQMjIT/OMPg6ExNVSTok5haOZSmBUQ0NkxYXTXyysi0VtAS7a5atwqWZ3WFbAsxFac/l0QSsHY6FBSgm8MMH5yQBfwZtsiJbqozVmFJYmg2DhAotFE0LFdNEvt3BWqWJ9UoTG5UGyu2+5CaInYKm7I94rwRpApaxQ4BQATJIgLgKEKkm1jSUOh3cK1XFGzsWDCAsQcQ6vGK07jzM27xvlenQNAzUWLFfa+LWVgErFVYfK8KBChT+sNJVWXWoKm0x7mAGg0WwlMHHEBJkNp3EeDKC4WhQrEEizCBw2kQq8Z1ppgQxtgSWUrFC/+8KgZBODxu1JtaKNWzVWSXbQ92w0NUY9O2CGupDDpqxe8/guwoLAkc+mOJhzwDY0XAY08k4FrIZjMUiQuIwF4XWScqyZ9c6jBkHBOO2e33cb3UlDPduoYKtRldANo4fvqiM8ZsGkl5gLOiXANbxdBLD8QiyYT8Sflbdut7nqopeCAkBg9ycFKWgkIDpZhsb5boiyKpNlJzQXAIxbDMC22InI32q+nan2vaQtdslQEgcsDW5k5Pci9q2hD3TXmQkFlHEXjyMXNArwLN49lPp6Fg8uWInGdeiOFJKCqqICPzeL9ewQgKr3hDyg6HSrKS2HImNJmH3yuqJjvy6bYjag6qGiVgU57JDmE3EZO7G/T4JT6Z1mzufaHUi/u+WhWqni616A/lKDfliCTptIkeGMZ5MIBsKCoDG3yTY3YQmnu3vLm9isdRAySBArwiQTFDHfCqGU5kYzg7FBWCWIHsXdJesBlvs6T7fLOJWuYFlWgz1jKdEgEiHCgHSp9WNxs81xWbZL8CoJv0zHo1iNp3CeDyKNK2hSPLQh1+8+l0iRo0pIcq47lgWGn0Tpa6BzXpL1gfOM9pRUW3Wc7IzZEyJ84Ep5GWEhXlBPyYTcUwmI5hIhAR8jPp0hHSvkCC6YzfmFvNxPBMa5pgggFmXMGwD6/U27harWK83UWp3JBxZ6EkZ/4oAYVvTdobKpCnaRk0N42Q6LiHuUS/XH3V97MuqaWGza+B2uYFP17YF+GVYNclxjkuOp5SuiWLvpfFhqcwnSc0QeXceCJHeM3C/2cbtsgpE3mwy1FipjJgBEvd4kPMHMMcMqKkRjFPBQcJU7PUcQoYZCu0ebhUbMi4WqZ5rMwOEagkds9GgWCeeH0ur8Oid7A5FsHJuMBT+882qKBVYlV7p9RUBIrZ2BOoDEgQ9n46L5RMVOS7wqwgQlbuzWmvhs/Vt3CnWkG+0RfFjeUTfJiA7lT3Pjuck+2c8GpR1iXuIS96TKGOb8B7eWc1jqdJCm7kZtioGINSr233EdBtZkpbxKOZzGUyKasuHuE8XVQeJSN6bC0CrddREodXGSrmGQr2BRqsle9T82AhGEjEn+0eNJGZpMcNjsczMnS3JYGo5pm8RC5iIBHFuJIW5dBQTMXUfilhWe2/bAioWLevq+HhlA8uVBmqWhq6lCBB5p23JXj4XD0rBhZt5oywA1W7C+2ZBwkajI6qa26Wa2ENVqACBR4K8qVAiYC7EaSwo64aywHIKNjT+fhtfbJZl3aFKg2SkLXurG/2u1sIADMRtA+OREE5ns5hNschC7ad+neeL3bJZzh2uv6KcNE1UDQvr9Q4Wt2u4X2mosWz2EdE1TKdjeHZqBDPJqNgfUrWq1KGK+Kp0DQlRv1Ws4vPNLWw0WkKAUKWiybrNM5PKxQ3BVMS53yf754zsFxEhoSLsf6+6Tu75SvnojC/Hpqpvcn2w0LactaHZkf1iuViW8UFSmvfEJ1yeqWK6D9lQSEjY0VgEuSiDzXkm9EpmldyLU6zibn2yrvBzTKoD+T1drDZaYkV2h2eudl8UQVR78b1BzUZSh2TLXBpOi7VbLuxHxM8+YuaKGr+btRZubJWwVG5gtdkTizmSe8cEyDfkgfErcBvHBMhXoBO+2ZfgPj45JIhTJTN4z/K4RQ9ay4BudoFGBdb2Jpr37qJw4wv0t9YR6negO3YD6nedRzDn4/c8pA1Ua7se2O5WxgMbgS0CeBcuXsBPfvITXL5yGZlsZg/A9s3uk6/n3R0TIF9ev3FeiAVUtSoA9t/99/8uBMTGxoZkJzwKuOSVqUyOOC5duoz/9l//G1566SVMTU9JOPlRXuKhblnynbTNIXD9q1/9Cjdv3hTgej8RMWjDxH92K/apHPjrv/5rscMiaD6oHHCvwwU++SfJFdpe0Wbr17/+tYDm+a0tUX4cZDd1lHsZJEZIzpCEcbM1hoeHRZ2SHRqSbJRUMol4IiF2XswuCQaCQsaK1RJBAZIMTiA8K+kbzcZOMHxhe1tspwj2M7ieFmFUiexXiDzqmg8iclxSi9dNmzGSWcxOeubKFbGlisXjMPqGXAuDx9c31iWvhX1H8oxB5G7l/6O+3/17fif7i/12/vx5/PjHPxYFxsLCgmSQsC0HrbAO+9zBfiWpRUKGgfZuJslRgG8SVuyPS5cuSZYN1UW0ASMpwtdR5sRR7/tr87591Qd7DHcEWLeEOHz33XcVmfj++6IGeez2GnCbU/6Vzhe7NjC2B4FUFun500jNn0Fi/izsZBZFg2DdrjeysoZQeSG75RPfHgJkt3+cf1Jm8WJdwRYJaSZyIR0nUlGMhcNI6aw6JjhIcxWlnmmbrAK2sdFsY6lclYpZpWpgVaSqFKV1CP2uCZaMRwIYjfgRlQda9oU6+zHMt2V7sN3qYalYxWarI+AaH4xJRPCMJvkuDJG1CVDQBgRSkUmLIz70Dwd1sYEgmBOklYdOwFbVVxKs7XOdNEy0DQPVbg/5Tluut9Lpo9E10e6pQFMCYXL9DlFBMJS5IUKAhKgASQr5cX6YWQBKAULwinciVaCaJhWUn6yuY6vWgMbw9UAAyUgYoYCy65NqdqpQeC2dHiq0hmt1UOp0UWz3UO+bUgHN6kwCAyrhQTl2S2sQLHPyTVStrQ0vK0N1TSpAqXZglXgqGEAyyEpNv9gR+XWvgKVSFWuRPDfR6xto9w3UDVoJsV06KHd6qLV7aNIGTIgaWqeoPlejRJUtDVbCPrhOuQuCM0dZ/UwLGPqsA4h4PEgH/BiOhJELhwVciRNgkv2NbaQIqy6tWnp9AdkL3S422z2plK10TLRMFYpKMk6uyyYwyM+3ENYg4EwiqNohGw4iHQxIxT4BIoZ2EyBSyg/2vSVkVMswUev2hPwoswq23UWtZ6DGsG4G3tI6SiyynIwHV2E5YMGr2uJgQndXAaLmHQu8SAcGxXoICGkEm7yIBwNIBxnuzr70IRr0IeDTwRBjlbehxrVpWhLozlDySo9t05VxXWyTGOgr8kp4fV73gHpHPoLWpUpxwB8JaSYJ4tMx4vdjJBjEcDiITCiEaCiolExi92VL6DbVA7VuF6VWG4VGE9VWG+1OV8iSXCyObCSKTCiMiM4CMqW663o8Mr9vsDq+2RFLLBKBsEwheggO84f2dkkCeQ4oz7ZSWQ8MiGa1cgMMvc53+0JYyZnkj1aA7BbEKQKEyhaC1swLorLQlGdMrjscV7SC4thNhUJIh8NIhkJIBIOIUK3r5OpwBBCwo9UQA4IbPEN3e5JbwDlf7faFECFBwTBl0+a37FUkkugkCRL2akj4dCT8HqRCHiSDPiRCAUWuMh/NqyPgWI1xVjIrguB1o2+gzP7p9IRooaJMiFVDBdhzDLPdVUGBWiv5XOyT9d8S0nD2/7F3Hu6RVFfaP50UJ8NEmBwB2+TBQ3YAjG0wwbter3efZ/f732yDCTbGNhgMa7IxMKTBQ5icmBw0yurwPb9z76m6XepWtyYwkuY2ljWSqqvuPTdU9fue9z1XzJHFvd0yp4C9Dmd3NRDYD9Q2p1xxtjmnB3TvYs8CNOUYMvhnFXKypKdL1s+dI4u6u6SzAHHhVogS6TlntcScRRkDiX5aa284ghbyGWXX3HxBlvT2yJoFC1Tdxg7BfuIoeeZWXvpGKzonDg2OyCElllxdPvaaRaWiLJvVJSvmz5H53Z3eps7VyXC1o3NKFO47PSiHB0bkBPMK4sLrGVgbs0oFWdzTqYo1SEqUB7SBXUT3K6+MPDE0rAqfo/2D0jdSViIKBYgR8dynIIWuQrnYVZIe9mXIbAgObAgr2KRV5ODgkHxx+qxgwTeChZVa3zFS9B1iriKd+ZquV8iZxT3dGqMruru0bkOp6N7D+mKe9Y2MycmhQTkxMCjH+gd0TqLu72Gtz5srV/R2656pFmsQWWTtV7i/jyg5dWxo1Kt7uK/XtLj8yjk9ar81vwulmCOLtBe1gt5LUTYeHRqSnSdPydGhEUeQUd8lNU5SYm1JZ1GW9XbKsjmo9UoK8uvYKvnpaoYoUdZ3Vp83jg2PqqKNjQUF1hWdjgRZPadbLaLU/lFrYWDv6ebZmRGSDIbk8MCoHBusyOAYfzclnEvtYPYS165aReYWcnJlZ5femxYR154umcM+2AGh60g+bMl4rsBOjPXNPfz40KgcHRzRtd5fcVW3uDcv7O10ZCI1O7xlp9PWOdqIMTo5WlHiY8+pU7puy6pQIVHPaWvoD/d6rN8hzntIVinkZX5nhxI03OvYG3q7uvw9Py+lXN6RQfo5uubu+dwbRlF2jqiS5viIu//TBxI33Bp281HrlklObTVn6z5U1DHiegu6upwNaUdR933uTf5Sem/iWoMjI3JmaFhODA/L4ZEROT5altNjNemv5GVE79+O3GGFdFEwvpSX5T3dquxdgg1WV0lyhZyM8Lw0NCzH+gc1aYU4U09ECbXExHbafGKKDZ3CEYgEyBQenJnRtCwBEppRBT3khlqtSL46JoXhAcn3nZDB/bvlyGcfy/DB/dI1dFaKYyq69a/AjzD7MaQFAQKwCFhLAXS83akDsmrNKgW2LktQa5pMtEiAXLyB4iFPazgcOSLv/OMf8utf/1prOACmQ4xMtC4MTEZZdfXVV8nmzbfJo488KjfedKNc4Yuft9NyQHuIDpQYf//737UGCUA6gGqjV7YOBWuaNpCp/7//+79KwEC+QHhmAW/NqCyXtW+cH9IHwge7JK4/NuaUHyYUaAcwtzbqh3SAfLyxu3uU2ICcgfjAUgmlCgoHrKSID22EZAD07yh1KAEA+O6ym12GXBV7snJZlRYoPRgriJtjR48q8XHo66/VqgybJwgRgH7GDvUF72mlCJlIyUJ7IAJQfqCuufnmm9Wiij71n+1Xm6sDBw9oHPft26fxo14LapBEcdHOBDBgw6uJsE6jCDnEA2NKEXLGOKzB0ey09BfyhbZBbEGAGBhPXNoZT1M0UfvDFE2QIYxdoxoobXZxeh82AQGiSqWxMR17age9+89/KnkJOZatadMyCPX5DYHu0wHpo7Wi9CxZJlfdcLPMW7dJSsuWy2jvHDlddh7N+koeFuoJEJ/f7tbWDC+CnmpnXFAAVpxZEXYu2CuVZXZR1Nd7bqlDevIdUkSNoFCPA8DHUNVg6zJW1mxbAH11P1ESxKX58o5eMoFLBf1gC0BPPYYqtuQ6DgB/eRmp5aV/tCrHB4dVDYGdBICSAnOWwag2Z67eSz5XVUIEoAOVA1mkfBCflSFAuIRaG1WqMlIpyzCgLR/6sQ0cHVNbmgoNqeEF7iA1/dFnnQM4OAJkTJZ5AsQpQBwB0hkQINjCDOZysuvUGXlr517ZdeKUxqdQKsqc3h7p6uiQfMGZU2BnAtDQB9kwPCJnh0cUxMbiAdULgJ6abYDx1CgoXVBwUp+S9bsr8O5Gj0xWB9QCjAFgAdaRmQ6Q3hsSIF72ALkAATICCAtZrSqUUQXRAUgdKAvgAkDkSBu9lmYqu0zkZgSI1dNJk5EcCWKWtliKUduvK5eXWUWUO52yoLtbAd1Osog9AQKADOgxNDoqZwFRAI9HyxrTsRo9LUhFLUISwxc3m6pV/YKYAtAnW34ezwBkR3eUpKejIJ3FvKoqEgKEjFjIBDLmR8bk9MCQ9I+OyQh1x3gmMEWQFRVOir3anpKtItSYAHG6D1ejwV7O0sx98W/qoWATRNbwPBQgnUXp7Soq8FZEJeNrXlEkuqzzGgCuovMZwPvsmCMFID5ot7rye+VHaDGmM9E87V1FJB0nVR7UROYWC7IA8q6rS2Z1QYCUBIEOBBDZwwNjY3LWz9++4SEF1QDYAMJmd3TKnA7qEnRJd9FZwEF4YhfGfnFoYFBt1YYU3HRAfLcCeSUlqebybJHP1xVhJ2bkfKOYArQjQ5+6FloboY4Asf3b6pSEm36TWesLPyuxpNZIAKdVZRqVNqpWdc5ShLoDlUQup8qW2V3M2y6Z290tPcWiZku7WkSMTUX3xAFPgOh3byvj1pe36vPXZh7rl3+/QqPsL5AJFNDOV6WzWJXejrzuc4DcPaUO6YYAyTmgk52B/Q4CBAIAu6NTALMjowqqcw/UWh++Hg5xd3SFyxFnjwEsZQ7M7qA2RIe3usk7tQM1lLR2jK95UGX/r6g6iv3MlcNzhADn6cznZU6xJIs7O3WtQzomNoVKilEXBeKxrLGBHBrCxtUXPuZcXBcSZE6JLPReJTDJTXf7CWPv4kif2R9Qsp32a5n7OGoA7BPndpRkvgewXfKEVkpx979qTobHqloPpW8EchVw280bN2MgB92+Oot9FcV20dX10B5DmHkLROoZnBgckrMjozJaoTg0dcncOiT2PYWCEvZqy9fhipdDaBeqfHdWV8PVipweG1P7QchX9ju1QPSWgnqmGp9DKmoBTkFt1szCnm63XiFACqgHHbGvSiD2h6Eh6Rsalv7RERmtuPs16kTm8KxOyBjak9d9iP2fJATUcIDNzB+Nuu7fNSVurtQ9tSA9JWpkuL8xh/Ja5BwyTqR/bEyODQ/qfX3E10typa3dvZC46viUCjKvC2UT7/e7uidAqrmSElInR6ip4tqCQoHBZ81Boswt5Z1ln1phMi/cUw4xqOSJQU36RohDTfpHXFzMOk7Xup8TXLuEAoukWCUYGCvWuCdAvKUll+ceBQGNDSBEJ8kV9BdyhvmIapI9k/vQ7FJBSUXuR5CDSmmostPNMAgnknSwijo+OKjPA6oApTeMv7/pasKDqoAgZmlrTRVRKDFmUf+Se35XpxIgnSjTTGniEwlHy2VNKoAAOT06Ime497M3VFETurs2O4mzFXSrlb2Kv7DyOvPuWqxHm2vcm5hvjpt3D1BGgOj9Wy21RuVUpayqTXxbILWcBZm3WOS5rlbW+i0QrkrozOqSnk6eCURoN3OX5Iwzw2MyVMaS0yl1sW7NfARp+VEiHhAj0CwCkQCJc+MiR6A9AoQPonzQU9nn2LCUhvpk6OAe+frTD2Vo324p9Z2S4gjCzHT7c7dV/8E+7MUEBIgdBiADoHbn3XfK5ts2qwrksga2LvIsuBCnjwTIhYhik3PUanIKJcTu3fL6G29oEWsy+Q3AnsgCy0BE7IHI2gewVmu5a69NFBjNWh4CkGWKVw8PqwXX73//+zoLrqY3sMBSB2Cc+gxYFv2///f/FKyHdICAcPY87kHayABIBOy9uB41TyB8qH9y8uSJ5Bh37OTibsA5xAb2UQD569evlzWrV8vyFSuU+MBGCVLBbLCM9FCFAw+KnvzQx1FvYUImqBVDt0LxkCEA/YD6EA6QEKhZAKH5zs8QJe2MY7NemoIFsmbtunVaE+T673xH+4DihGvs3rVbDh9x6hP7glxqRbxkrxlaS2mtpk2blMhiPkG6QBQRs3ZeED+oUxhfLLAoaA8gDynSzstIDu4T2LnxRV2byda0aeda0+aYzGIIlwbxHugfkG3bPpXn//Qn2frBB/L14cNK1rVNGGWID63z6IEJB1phvVGUoVyHzF6+StZuuUPmrN0gQ7PnymBHlwx4aw6FNDQ70IEbLrPOZUN7syT98XIhQAD4UzDdEULEoVAblY58RboKeDyjCunwBIELV8EXqQXccVZOFQXebHuyjDxGBoCGD7VYHKDcIP5jeVcA18aODGgIlREFnhwsxYda95SYglA2Rs6L28F2AI4dEMsU/iYTmixEtWPwRLF+gK9q+/DYH6tWtEg5JACZv4BfeZ0HVs8h5dVoCXY0jQiQpUaAeEoIWxgIEOouvLZzv2w/dlKBR+yl8qWC7t3aJv+BXe0z8N/H+x8gF0AlyQJ3ZAdAFKCYy8F0H/RdRNyXg3gcAKdRy1WlgN0U8dA6AQ7oxQpEUgAAIABJREFUV+AxsO5QVSUghQc9GEPNZq1hieVAbvVo91mgIXfoxQOuHRmcn2f1NOrWULdYTdFt72fsAG0BsDoLDtx3Nl2uDgPjxbjpmFF/hLYCHFcdBERmrKlSHBXklAxOHunmDPORWACyAUKV8qLFbNUBym+uCjr7LHBAvzJz0I8J+bv65Ws6AEK5TG7dJQISKPw8YyMU7t5poJJULz2Hb6eGyAGh+gVAlgd0rUqpIILoU9sc2JjREFfkmpgQG1eMXAkbYhfUa2EOufoWnpby68fWk1vO7j8dF4CuHDYtbnw68ml2rwK9APwAfBBpzF3Wf9XROsxUjrf3QX9YQWJVgUhNzkJGas0VN2KodxQwL+R13rKeybO2mgIm9FN7KlTJEDy83wN2OtYBMRcqef0G7wdjItou/eSoALxd1GskaKODsV0fmasockpFB/6xDyW1SPw9hJgo2Uiiiv7bZWG7z7VetaLBd/ND57MH9NM1x77qAPtcviLwX+x1Gl8lPlBtQFC4zH2nrGAt12TQkyHDOi/cXOFKrti1A9GTmewz801xp/t20a0Z3Y38PZJ9ppIDfHTjN6q2RiiSnT2TWuv5JUA8OnMF6c05izBdMTYH/YgoIYgiReew26d1NbMH6J7mwGLmBNn+xJl5QHN8RRtP/EDMUSegJsPeco0TUS+JJ0NsekoFl0DE+x3o7e5UpWpO2z9Scf3RPcb2P70PMQYO5GcvZa9yPKR7brD/V3swiNvKmI65jrVupS6TnwQDCJ0eyKxCTfJ5Tz3VIB0cAcIb6DfrA1s7SHEIcQLhaCrGzQH2HOfsBd0eB4nImmXfZ69Q0tGrCd26qbj1Sts8RkI/ivoe1z/ax32HiajjCxHi91695+j4kHzg6o2wr7q9yd03iFYR0l6/IEGqMlgt671FiUWdA5rKoIo61hLjQy2JjoJTOBgx6+hHVl1R+0ESwyj3BH1GcKkYzA0IBUgAxliJOiU/SAxwZB37DnvFKAXYK3mpVIru+UKXnVvrOlJWs0oTLaj94uYdCivd0/z8c/deby+mik5nGWVr3N27/DOOzd+8aH0O2upG0+zC3EKADHR1OWpKqkDA2VNOotBKEg98ZBQbc3XISAZxY5jX+anfdR/119P7hbvv6xytVWWw5uYZlnm6N/g572w23TMI/SQZxfFF3Hkt3i4uRWqOcMOyhwEfnPQZo6rPN9yX3L2J5xgz5WKe2kbgxkzVvuxr3AtKNrdoN+fh3uyemyoan/CpPbzfxn/HCJx7BCIBcu6xi+9sKwKTIED8xwSKoXeO9cvw1/vl2GcfyeCenZI7dlhyg/2JFNU9d507AcL7Fy1eJN/+9reVALnrnrsU2NLivj7zqq3uxYO+sQhEAuTihZqHGNQfn366TQtGP/v7Z2X79u0u0ycAmawF4QdP+zvqhjtuv0PuvOtOzdzHLqjVekoASOTb2HKcOiXvvfeePPHEE2qhA6gPwN8OUGlAPTUj/ud//kfBagiIObNn+6xWR4BYkWzOTY0TrgcB8q9//UuvD6lgD77tXNdiYsXMAekB75dffbWsW79eyQ8snIgPJBF/R+FhWfETgcOOuOGBNi14rv7gBvppBo5TzkA8oP6AkIAAsS/qqQD683dA6rB4+mT6B2GDSg4FC32CiEB9gmUZ10B1cr71R0KiDeIKAgtC69FHH5Vbbr5F9+xZvbOC7P7ma8JIIkitV199VS3VUIEcPHBAPxy023fsylB+QKhRlB1Spl0lysVbsZfozBMQIJAfR44ekQ+3blXC6dNt25I517aysgEB4grPmnIhL+VCp4x2zJI5q9fJujvuku5Vq+VksUP6C0UZyZMx7sFG+0CoSEw9AWI59e3OgUsU7fO6bArZOE9pI0BYPNTuUIiiRiUPreahsIvmhdeKCgRzfEnBGoNv3Ydj/qClOg0sVgzF60p81j9nV5CIrEwP9NkTm8ECIbzv8YkkocWAtQzunogNkvtQECHP1XiiwGBed4CrqcGXU1xoNmFwEgV6auXGBMisLs0SVbDIF5iFAPnyVJ/83879su3oSTmCFUulrICkQo2e9HHUAgCRgxmUCMq5wuuWAQ54ZKCmg/ocuGmn0aQfh6QqPKF2Lv6/hChKEoEMKqifOu6daR0LA/gVbEtAELMISt8L0aHtaEqAuFEl9to7DyZbbI0mMTVLOpNcy50ewQFX9h4bK4UBcw7W8fnXHhAkws7Sx4FmBt8Alib59dbjIBBGpSkF4WBGr5hwwJi1xXaHtE3pbKkn68L+pCOW/tapeZIJ4Z38/O88ueJ+SX+cMiO9+vjlH9IrDrsMaSgD2D0ArZcN7P5Svi85sRWJt+Lr+ocUka/7MfxTMje9UsiKglvWv6krIECxpWGuu+5aPrjtR94YxtdG4Dx6WGJd6Gd4opZIa28YSOtOm2l0E92SRcNaMW5DSTqf7A7hsCYLweiVhGZxxXYC0szvO378nZWdV3YFIa4H9lKAFjDX9mwlYnw9ICVkfMy5gloR+hhrHQirfeUtxSAFHAHidpQEaPVWO+43Zo/m7rGOEOLfFa94cDaGCs7qPuZIFdM3ufc4YB+CgX7a/mrr32aktd0IdL2K3iOcssLIRpQH/NvV0LH+O1tAbbG+B8s+dx8i8C5OKPnc7NRjFHB2BAi7CKoeAHu3b6BeQHFXUADfm4Ml4609TPZa+3W69zpo3hPSuj9zWdUrksapCZ3cU7h2Jef2KxRa3INcsWvXX8aafmrM1H7MWUHq2vQkBPcVNzpuvagixv+cjqsbI9sXkjuB3VwDCof32Lyy8YJ8UQJG75PurI6Actdz6i5HRyiZCRlXS794B5ZyjKXtpxAgvLNMwoUnqZzqw+/hGheiaEC5KUZsDqYzyCXDWFxS/MdFxt0XlUzTNcD1ipKvlVxigc3pZG778dK14Z4v3XOmi4tbr/Yxg/mczrdEXWe3eb9fub0gfM5ysQv3Cke+OMbe7vOqavDPC44wcAS4fQZNxzk4XzD+GpOw3UnShNtHmVs8h+kc888AzHeeiLWWke+rU/Sm5Llbdy7ebk25+7T1P7ND+gUSRsHdB+0eaPdQu8O59ztzO2pUuXQYZ0ZnFGBCjfv9wF0kvmIELkwEIgFyYeIYz9I0Am0SIMnHhLwUq2XpqAxK+fghOfPldhnc/ZWM7d8rVVQgNSvj5m+M/gNX+sHAAEP/wc3LjpOPIT6zihvMnNlzZNlVy7TI7oM/8Rnrva5mQHxNvQhcKAJk08ZN8tDDDylIT50IAM62AbqpF5bzbpFl6WNf9M7b78hrr7+mtTCwMgoz8t3zultXCcDBAxJZRaWSgvwP3P+AAsWsKdZWS+ub4HxnTp+Wvfv2yVtvvim/feIJVaCgImgXVDcFyI033ii/+tWvNGN/+fLlatVkL/YJLAuwhgIYx2oL6yvqQ2AhNeaLnlv2Uyv1R2gdpTVQ5syR1WvWKGiPYgESCGXZggULVImCHRexcg+4abHapvPPZ/NAgCQf8r1FlPXJxg8SBPIG1QNEDrUXqMMBsUP/qM9hRclDAqXRBMr+XZ/ZvcIGIgSrMcaWONoX15+s4iN7bSOD1NIAmfesWVp75NFHHpEtW25Pa3D4Db+VNRskCOOKxRkEyN9eflmJIa0pQypgGy9IH8aR2jKPPfaYkiGoX2hffLnNgA8xJ46fcITi+45QZH01qt0zYcz8xpI8NSQf7BQ+cB9sO2dJfu5CVX5ctfk2KVx1tRyXvJzN52UMD27/4dGBLXyYdZBNunOlWb+XHwFC9F3tDvdhHFtR4HiAGsCPTgVvHB1CUXJX+0IrU4TgZAJQuo+tAA8JvKZxdwdbRn1CCCS2Th4WyID5BvK4v6aZ04newAOpjT6E++Rqf3cyOM3NNgf2uMxpRwClkLa2XPsZKkDmChZY3158hXqfEwcFyDRb1hQgECAHZdvRU3KYGhJKgBjh41gDreZBhqxajqXggLP9SqFxy8IEkCf2CniRUepjCZDpYDvXcyMNFD5KnoEdUJE1iUgBMa9qqDvCQw3e0z1llm0FJhRG3bIN16f2xCs/DAC3ViRwt2WFJ3oM15aEAPEgkoFyrlgwBIhTf0BY63VqTv0BoEsMIPLMvz+kVMiiD55SfNvTWeXGxCyjjEbyXvIGZHtSxMXPncIg7OS7zee6JwwjQBxga1dNn0FsIXmqI1FluH3UwLA04MnTVgCCehzNnp98xrVb10a1cf1wQ3VQmoJfSbt81DywlQX3VJmRZPp7gN9n5XM21pQBfPZc6IBjtydoRrGB1MmTo60ly1gOyZB0BhrQ7fHs+vjrg5cVimqk0g1bVR9JIwJ1lPw9IgU73bF1IJ3ySpkbUxJjD3p6gDBJVc7c5LSHYUc8WBrMvOQdIYDt5pn7z0x0DCp2xKONiVtLDvBPW++AcjeGKWTslVV+N3Ft0GociXLDVqaeUcfbt0LXjbuDGOhsehn2uFLVEYt+lQbrxoGpjshx2eUaZc3ad6SxEX+2S9IfgFterkaM+8HtGX6fTeaWU4rYHp3m3tuawkTH2Qi583iND0SQVzBoy71agDlr13DxTO8jekZdE7oD+fLb/JvEJIWVndWixh17o4qMJQQPZIsjQNz91NkaJtewZ5cMAWLqBrcHpiNZv7fYnA8xl2RUPU1g1pVuN0vIIk/I67MTRJa/7zgdh5H/BoA7ksERJY4AKfj+0letH6b7rwPynQIkJUAceebixrEGqjtrNis373YiW5d2X0l3Qrd2lS5hLHwMnZrIK2mU2EKXptRN8pWQEAHZWU8gpPuR22VsLrhaZS6hw8XV1mSaKODXo1/v9vzp2un2EfcIkpL+1rL0zu0I/XBndSMaEirpfdlIlpCETu/ethe7FR4mo+gqMCVikkZQv28mhI6f/wlFEayJzFZXT/jXbYiupykJbTon/0Sjc8bdzZ0i1RGuekeIBEg2zPHnCxCBSIBcgCDGU0wUgfBmbJ7C9rv0fZ6u0K0PK4JSbVhqp4/J8L5dMrhrh5z96nOpnDgipSqOgnwASul3yzpLnyDTB2JXBN3d7PV/Pnua750dnZqNjQrkoZ89JACnV1zpiqHH19SLwPkSIDb2ePo/9FAkQGyETREBYPnSSy9p7Q3UFwDH7RAgViwa+6uHH35YLbDIkqdodUtiKSBAUC8A1r/+2mvy9DPP6L9V3u2z9VuBlUaAKBHzwANy6623at0KVBdmNwX5AEmA+gOC5S9/+YtaX0H+UAA+iYll9NkTd5PlwOeAAt7MnZ2q+kBF9u1vfUttmzZdc42SHxAwXNdqV2hMEpmyq5sAiYDSBbsgU2lwHDVBOHdPT7eSJ4DuRa9SyypHLD6mCEGRwRgCStNH4gkJQpy5jhEWjbrWiABxj+DpHqo/T0JJ0c6OEhIgRqytW7dOfvCDH8idd7j6IyhQCvgye/n/ROelfdicQXpQT+a5P/xBlQmTKc5uShTqkPz7v/+7klsQWsyp+LIaNVVVAUF+oLKBVGTujbcoaRGxBGdyN/hEQO9RSD5IF2fNk+6lK2X2uo0y/9s3SG3RYjleExngA54nQCyLzwF9jgBxLw8OGXDUiuGc5gOc5JMbSO5BOGdAQMY5H4tdlqojQDDFQQHiwBGAELPKqCdAXJlcAy9SkMhnqfpxDDP7s6SGeyyz/E0DlCzLNSU/DA7Q0bOi5R7EH789p0CHO3cKQLsP+z7zUh8LHbyh79Ds1Kp0aQ2QknxnoSNAqAGytLdL/+YAhryMUtBXLbDOyv/tOCjbjkGAjEof9k2eAEkVII4EcfZW7j966A2c7Mk0yT4mAxSQgvPQspQQcJnc1EXhDC7uLnPYwFmXMTyeANHfJCqcFAoyqNmBhvWAS5i53fD+YE/VNgABAWK0jpEfCmVlCJCEGEnyPm2cHKjlADirS+IJEO17xcfAvPgdJZSuba8VyVjdub9by5xli1J8flySvO6E9PC/8WBXSErYPHY4Vj0BkF4jVXnUa0BSaigF8xzI5rc4D66l+bJp/N3ctixo2+MSIDm0VUtsl3xkkkwNR2w6MtD+5rKbNSfb99eAL4goA/cS8M49vCTkcj3Y5vN4PaGSgoUWfkdaJMqT4NdJ5nUymg68yxIgbiQtqh6KrNvHG5Mf9vwSEiAGfOq6STK+TYGSkgspMRU6wIRj7NZegqnW0e3p+No8NMVNSgOGO5mvyVNHt/l3KkAeEJ3JRf2ZlAhzlTXsqjo+fp76fG5fp8KrBXwGdrhGXEdMTWWAsCcIdACMAElnJCo3wHC1GMzUObEscvQRZNtbOkKisAgAVQN7Wcmq8HCUgoOxPedVR6wHEzAhBLyyK93jVXPna834+WFWYOwB3hLI5987dWOiIEmH1QDvkABxYL6/16iFFaoSB+QLRG2uqgSIWkF64lXvB54AsZo8ehVPgDh6JlWA6H6fxCgkQcK1kBIgCcISzmlPrjpix8XV8BFTaClBqtZWtkbd/cb4P7vfO0M1Z9joLLAc4eOID6cccoe43copPJxNmd0BzWItfUYgJt4C0uZvkniQ7lW+RU4po7VI3OJ15+Pe6DRNegdJlJe2+u35LyUxPB/hybNUsaHN9/NNz+nrmrhYWT9SBZsbv3Tl8H6ntLB2+n3Fkj7s3uIiV0d8+9EJ7llub0kJiXS/sPbXfU83okSp6+azqUvtXpiS0G6E3HOKvcJkipS44GafkoLp/cn1w+6LrsHB85j1M+mFzXKn0nIxNQWIESB+xUUCpD7M8acLEoFIgFyQMMaTtI6A33B9IaTs8SkBwl/4oDcmuYEzkjt6WBUgxz/5SEYP75fu6rCUqpU6YHV8xptlBtl2nG7njgdxFjLq1V8oajH0H//kx7L51s0KYM6bPy994hnP1bTuajziokTgQhIgAPUoQMjmvtwVIFYMnFoJFIsmU/7zzz9X26SmBEhAXADQQyQSSzLkt2zZIqtWrVK7pHZeBqIDmALUQ4BATHy1Y0ed1VMrAsTWNLUqAM0hYVBh8G9AcwgZ2tnX16f9A6hF6cK/UU2Mjoz4RzT/QDoB+RF+6EcNgFUTNU+w3aI+Bv2/cuFCBckhLRrZ6hnxRI0O+g4JA0EBYI/yBdKEOiLMz9WrVsnSZcsUeOd6oYWWtjYD5HJuiBSIFS1SfuCAEiDYfTHOpgbJjs84wqoZQBxYcLUzxu0ek8w3/fTh9mkILGJ7+5bb5cEfO6UecQ2VehMRbVh/Hf76a/nHu+/K7373O/ng/fe13g1EWDsviCdILMiXX/ziF1qQfdmyZapOaUnwtXOBaXyM+v/i+zs2qoqPV195Vf75nit+zjxupTQa33VD5Zz1XiHn8vcK6qdOZnxBOhcskvnrr5GetRultGaDjM27QvooKOo/2Ou8CSwxHJReT4CkObItGM5pPDZuF0v/X5dUktHod7Cc5kv6ug0c7zLuDA4PVTThnpfYTSXWQfWBCh+b6qG9FOi2d7iPyHU518nH8PRjuvXFVAzpI1pTEiQAGBJoyCtAkrwYm24K+lSluzImV3WX5PpFECDz5FuL58vSnk4pUXBbHyvzMpJDbYQFVr/8fech2Xb0tByhqG7FgVxa9F0bHto/pJncDlqsf8RMgDsPUBiob6dyFh0pBOGektMs0npgJBsRe0I2aNFFPqQ8QsijnSlvgFhyrCdA6sfdWlU/du49rmcJ8RCA2vzFzUJnCaO99kS7/8m/M4xjPZ2Q1nUY3xsdiSCjPZ2HaUa9fwJIMtjTNof/SqGi+o8JwawN0Hs7JhyFpNWBBVjYk0b7Y5iVa4SXrUerlWIEQbhm3aC7NivM5RdB+l4D/q2P9YqitCvu81UyzZPxtHWcnifhBIKs6ayYIoyLkTLJmGTqSNjvE4sYbVSjPbzxB7cUjgtXXD35Ec4HAzRtj/LL2qu5gtExoLnB85K+NxmItLc2D8IdzT4H18Ow9RZ0yV7mL+/2dP8VKuoCMrR+H02Bx/T+YGfI7NwJce6ONBWGAZtWn8GAc61tYWqCBA61+p6pLiOdlynRGO4KNqq6l3qlgvYzAZitv+kYaFySqeD3l+RntzKMiEnj6yyfUkItDWoyd5vMMKvFlM5664Epy2yEUUwklTi8LVA6y5L5q4fXqw9shwxr+ugxft7buNbTsMEYZgiQFKC3trrv6Z5j+4Otb6/kSO6THuD3l0j3UqdvNOLNKfDs3On53eyw1eRA75Sctz0pnR3JarHr+18YQW+qBxsDI4mcNaCvtRIA+uFYWZ/TfSxQVWS2FbeGHXng9sF0nLIR9Nus631igZeOidsLUgIhvAcEO0pdq/X34/Zci3BmDSQUenodU7G4yKdtCffecI9I7myZrTVV2TbedcNZ5VpVf0Wf+2ezPJgN4RORzT1a5GiZVp/9w7jFf8cItBuBSIC0G6l43AWIgC9aOe5M9RSGSUsLI4PSceakDO/ZJUc//kBGDu6RrqE+KZZHkyKc4xvlH+mCG7bbhv32bl6yQRb2ylUr5d5771VgK7RE0ptA+Dx4ASIQT3HuEbhQBAjAuClAIgEiCpT3nz0rH374ofzuqae0WDR1JFAQtEOAoJiCXCAz/vHHH1ciccnSJQoQt/OyccWu6f/+7//k9ddf12x9QPsQQG3nIUiVXZ2datEEcQD5AalJLRB+RqWB+uHTTz9VWyiskbgOqonw/K2uxbYAAN/T26vnZU5h+wUBggIFwBzgvJlKg/NDTgASQ3x89tlnChpjOwZhwZhAckCAWM0N6m6gaEFVApEDsRIqJvThMzBrN9AIMgUSgKLoEExbt27Vsea6VhfE+tsuAdIIcmhnrFsdU0eA+INnzZ6tMd68ebP8/Oc/VyIiq8CYiIiA6MBe7f0PPpAnn3hCiRDqlkB6tfMyhRNWXFwfhROWWLQhEiA1t3/4YvN//vOfdX5ZfE2l02o9peNgN25nq5NXAiSnBAh+0uV8UXqWXCVLv3OTdK/ZKCOLrpKh3jkySBFPb7ei66AJAZICrvZR/WLN5HZm1sU/Ju2dQWvuWSj5EGzWVYGHvh1pgJL7nnkQSjLj6yG08R+A6/vY7HEqm08YfjAPz2DtDket8QjWZ/C7c6SERGJplDwnGgFSlqt6SvIdCJBF85QEWRIQIGSyKgFCDZDTECBfy7ajZ+To8JicrXg7j+QZMwXkslB5CK6lAIz1tP55OAX2jABxT7QOlLH32Kg1i0YYxXAUQtij/fk4fj40u279iKdHpSBXCEQ52iPVUSTuFz77O50XNmPS7671/mxeQdOoRwbauX0ijL6BccFsbPr8H+bJjr9KYwCpXrXgAEPf6gTYy67YdE5kaSSPozngMXl/eHz68SU5a+BrH3YtbEcdMJitrWEIcxpmf0F3tmQ0gpM7wNC33lsyNZqNrj/1cTUiK5xdepx55IcdqxuGxgM3fv75nSHTn+S4hEStf2dCwNQvv8QiNp3d9eNrA1W/vyXRz6h/0j5kXQ6yqqJk5ltmtrcts1EJzpSAj9mruhHK7vPJBun+YvPH/1C/j6UWg0ZUJEPSBLy1OZ3a+IXUaFrjxtQ5CfGeANHpGkr3ST/hdM9wFIL7jdUyCNeIX//BpM8mVAa7StgdHwwXgfrdj/tMagbo9un6XW4cZxfs42E/rPWOCDKGJ1VkpD2pn1GZhqYrw7cjvZNk14n7uX7eOAu0MA7Z/tTfDxI2sA5sT89rZ7Kkh/Av9VdOqHubhklzfTsz6z+tPeLO6cYhXY3hSGVGxMfI5krdj0GtJdso/JOI7lfpSkoCneyTphJz39OaTfUzJtxv6gKd2UiajHJ62WDgwx05fW5qvC9m72btECDppJroX2k83b4dzq5w3NO5EO5VyUyc4Urt9mIZj7rQEYgEyIWOaDzfhBGwB8f6g4JNWX0SsRKoSmFsRLoHzkr50H45/dknaoeVP3VEckP9qdR/XCqa55yTDPX67DcDDM1aB/CVDGPArds2b5a7ffHmYsFZrIyr/hjH95JF4EISIChANFs/KkASIB5w/Mknn1RlBMWtIQqyBEgCZAYKEMB+am1g+wQBgpWcEQDtTBZToEBKPPvss6pAwbbp5MmTkyZAuJ5ZYUFAQMJAFsyeNUsVGbSTeYQCApLn8OHDSgK0a7MV9gdyYuXKlYL1F/UhsNKDbEGBYpZXjQByrgXhQow/27ZNAWNAeTLoIZ0A7Gkj7+U8xBIC4JprrlHwnevRD66fJViy13MZ+hUZK5f13NQFQQkCyYUFGNZQEC4hQJ2cw7y/Gwxi+4B2OzMgPSacb3ZX6OzqUkKLecX8Yp5pcfs5c9oiILD6Yi5/8vHH8syzzyq5BtFEPZR2XqpEKBQ0/j/72c9032AMUP1k49/O+WbSMcwDYstc3vrBVnnuj88puWgWa5OPT/Bh0v9TLRn45FQoSrnYIXOXr5LVm++QrtXr5VTPXDnb0S3DFKf2RUT1Y1VCgLhsZ6sBcrkRIM3mWpoFmMbboI8sMNDgESv9mF3/6Ka/b/wR++LN+noowV0n0ZNkMshT4DAF9gxyK9Sq0lkty9KeDkd+eAJEFSAeuCWPeERy0i9YYPXL33d9LZ8dPSPHhsakXwkQK2jaOA5hbMbFOQlRCMHVg+aN8y7DCDSKRjb2jUGvcxqhhihS2IbWs6ExENVoJjWKXvO+NzPpCMGdLPDjwMr2ItHmYf5k9UcntTn8Xxtds9lITu667fUlPKr5eEz+XG4t2pp03yecfYYvZt7zjW8q2etnun7+Y5BBNs8htNk2NF/543f7cBTa2TEa7yDjV5gpRJquoaaTywOlbeYc6jptMq80Lkp8jN8tszyET+ev656STU2CMg6obnZgZsJOJsZ142q3Kdepuh5ndpSgD41m5/gWhEqAVneI5NLnP/EzozZ+QjRqV3uXbbTjm6nZeJpqMmOSxif7vJSSRfW7nL2jFWXRXEnRbEtoLxahrielzptvM5x1gjNfgJuCXiEgQOrbko5ddl7rOo4EyDkH2uqrAAAgAElEQVTcIeJbWkUgEiCtIhT/fkEj0JgACR6Ma85CAM/MQmVMekaGpHb0a+n/crsM79kh5UP7pHb2tHMZ9d6P2QbahukegOpvQI0AXQDSFcuXa2bxjx50Fiu9Pb4YepBRfUEDEU826QhcCAIEUosaIKEFlgGZk27QDHkDBADAOL79ECCoIgDLUQ40JUD0edw9tKCqYM0AzqOswXaqu6tbiiXnC9vqBeCPDRQEzBNk6P/jHwkBY++dzANQFnR1VncFmTN3rqon+JkaINZHK7LuutT6sRgwHJUJIDyqF2qNoB5DnQEoz9+Sx98G+wcZ8wDEkA/YfdHfrR9+KIcOHpRypazkR9gMsxhDzQLRghICMgBlCCqQsLZIIwWH9qhGpv6Y9A/0y769+2Trh1vVDotaLyhDrCZGIwKl0fi1E6dW497o73UEiI+dKTAgmLBYu+P22zXW89tUYEA2MZe3b98uf/rTn5RgA6QHtJ/Mi2tSWwbrPMab8W+nDslkrjGdjjXSEBXTjq92yLv/fFdefOFF+fKrL5Xg43XuBIjfX3wyIXHOl7ok1ztLFqxeJ2s33yml5avlcL5TzuSLMporOF9rV405EiAtJlIWEmv1oboZCdIuWPxNzesUnkgVEvVwPD0NIJYA0cJPnBpzV3aVZN2CWbL+itmyYcEsWdTV4YrweusqysajONp7dkjeP3BCdpwckJPDYzJYofirn4NNgLFmcR7/+2ZHNrs/tb5vNR6DViPfciIFD+/hsRcAMam7dLvxmFwcskqW8UqKJt2b9ISePAEy6UtM4TdkR6XprIsEyKRGsV0axSjVdBzaW/fNVlN63cwZrdZIq+U67u+TJ0D0sTYTreS0gWKhbv/PbktZRqOuVtb4oThXAmRSg9pgGx2v9Gt2xlaBTz6ZTK5JF3o7b0Ectb1fZHpRT4Gk2M/4+T/B2E4YGT9PMzZT6VuatXzi9dbuXau9VZu2Ju13q3defAIk+TzQML7Nd5pIgExuqcaj249AJEDaj1U88gJEoBkBEvrC4qM8mqtJoVaWnrERyZ08JkO7d8rQ7h36VTl1TIq1si+1Nn7jnIgASW7/ATBpljnf+c635aGHHlZwceGVV6q9TXxNnQhcKAIEuyIjQFD+XM4ECCAmmfAoIgCGIUBQBgAYA2JmLZbCx2dbZ6gRAObJjP/e974na9esTWpUtMrc4/rU5ECN8c4778jTTz+t9kz8DqLAXpMF3EMgXx/t8nlVU6AK4UX/UAY4soH6AhM/goYfNLH8QuUBIA8gDgmyYsUKtUTKEhLZ1cN1IJyo+QHRhGXQh1u3yuEjR6S//6x+otPsZVPYkMnu247NGDZYECD333+/kk6oQ4xwCdVtdXFDBVKriSpthkeUbMKi6JNPP5FXXnlFPvnkE20P7WqXADGGJvlclDxf+38ECqFGO0hSkzUDeJjiLmwHBEhXZ6eqLh559FG58447ZP2GDToG6WWbP+BbrZXQYs1s3iazuzHGd955ZzLPscGCfLpcbbBMyYSFHETau/94V95+5+3Eui4kh84tRm4dKFydy0uxd7b0XLlErli7QVbccKvkF18lBys5OSN5KRcKUs1RNDkSIJOZ0zPt2JQA8UrgZkBbnRWP+/BPQk2hVpFZhZws6iklX3NLBVWAUMwUhQdPniO5gpwcKcu+viE5OjgmZ8cqMlLBQilVgEwU2/q0nJk2CrE/MQIxAjECk4lASoBM5l1Nj81YNl2Qc8aTzOgI6OfZlj3MEiDhE0fDTzr+l60IiJYXvsgHtCBAzvvqrv/nGoVmas7zblY8wWUdgUiAXNbD/813vjEBknpaIkl3BAgF1yrSXR2TwplTMnZovwzu3ilnv9wuY8cOS6kyLIXqmHezbkCC+Oz05l6XaXaqAxiL6t3/wAM/0oxusn2jx/s3Pz8muuKFIkCwsjELrEiA1OTo0aOaHU/tDQgILJKI9YQADkCPJw5QJlhmPOD88quXSy7vywpO8MRj7+f6XBMC5vnnn9d/Q35YFjntaEVQtJqpBsCe63mMREFJsnDRIlUR0df77rtPiQhTfjQiIcK2cX3UJ59v3y5vvvWW9pf6H8NDQ1JWwskdHRIg9n6Kn2PXh1Lt0UcflVtuuVkWL66vtRKCzgb8U2sEQuls31k5239WLbaILSQISgiKovOFHRi/D8e+abwyBEfKJwcDPoGF1mQIkBIESHe3Ek6PPfqo3H7HHVrbRfdnC84ESj21AatWlWQDqGee/+1vfxMIESPAWs0f/o56iDovd911l/z4xz/WOWDF6Nt5/0w7xqzrsKuDSMM6j30ERYgRQ63Ww0QxcXOvitZTKvmidM67Qq5ctU6uXLtRrtxwnVTnL5Svy1Xpq+WkqgSIKUDCIujRAmumzbsJ54z/o4EZ4xUqYfHSpDKcL1KAR3xVSrma9BZFeks56S3mpasgUvKWamzQFQi3XF6GKiJ9Y1XpL1dluFyTMbVvbe8jfiRALqdZGfsaIxAjMHEELjQB4uDW1oB2HJcYAf+ZKxIgF3EqRALkIgY3nvocIxAJkHMMXHzbuUVgPAGSMujqxwuYoRZY2FhUpbNWlsJgv+ROHJWhvXvk5L+2ycjXB6Q03CfFyrB+YG1YtKwJAZLNRA0tV5Yvv1puu+27CmxCgmAxczln+J7bCF+8d10oAgQFyCOPPKKZ3ICql6sCxAgI7K+oQwEwjEUQgGb2ZUB4I4UAhBLWRFgDJfHUrO2J54KNJ8W4AabfeOMNefXVV9sCpttWKvgmnC8Bwmk6fNFzgO8f/OAHWosCuy+Aca354WsGabebAGHEEbXF+++9J6+/8Yb89a9/VSusbBF21YFkPr2ZUo26NdSi2LLlu1pzZN68+Umgw/3MrLYgOiiwjsqHa/N7lCPUR+nu7lb7M2JPDRIrip6csIWSY7wSJH3QPRfpcp1yx8eQftPWG264QYuQb/nuFlm+Yrn2wV4TKQxsnmN5BdED0cY83/755zLqlU7ZmdrofChw2DtQgbB/oEihbWZBdvF2vql5Zog01GMoiIgnyi3ITOzUQuJj8jZYRgCiXKpIJZeXkUKHzFp8tay47ga5Ys0G6Vi6XEZ758iJSk3tiKr5fCRApuY0+UZb1VIBEhTj1VLw+oZQ3+dSZgr5mhRzIsW8CEaO2F/lPZzGEZBtlZrIaDUn5ZroF0+izn+tNZISCZBvdFrEi8UIxAhM6Qi0l3/ffhfiDtt+rOKRRKC9GRgVIHG2xAjMlAhEAmSmjOQ06cdEBIh2QQkQsuygQ6pSqlWkNDokxbNnZPjgfjn+2TYZ3r9HCmePSX5kQC0L7INpXQg8AZLSIx6YywCTtMcAMgAuwE3ID6x8sJsB4CLLN74ufQTOlwBxuHSurpgxYPLlTIAAvENAYAkEAUImNwWis9ZXjQgQ1AaAv6ho/uM//kMJJeyv5i+Y35YtkNVmgAB46aWXFJimDgiAfKvXpSBAUHlQ9wEFxk9+8hO1yqM4OTWEEiA+ReQbdoE47t27V95680157bXX5JVXX1ViIvvKKi/or9XCgHSBAKHmCvsV+1aj96P6gPAgK596H5AgxJa4o57AugxAn0z+jz/+SL744kudC7wvuf45EiC21sy+C/UK9mN8sY77+/sVKAdE5/pp2OpZM/pNAfslS5fKrbfcIo888qjcdPNNsmjhwjqLwlYWS/Tn5MmTSq4x13//+98rcG/FurPxC4kkvS3Valp0ftWqVWr39m//9m9KyGCHBvl1ub2IBzV0sL9izWLlhnILtRHWctn4TZYEcdZXkIAVtbcaK/XI3KtXy7qbvytzV62XsdnzZaizW/pqokWpsb9KFSCxBsjlNh+tv1lDChQgdTyy1ZTxtEe2tomfdTqBeF9qzWpqkfRsjjvh6dNScCA/TMI38QhEeO5ynaGx3zECMQL1EWgPep5c1OIOO7l4xaPbm4WRAIkzJUZgpkQgEiAzZSSnST+aESDm8ec+TFoWcU2Ktap0lEelY2RQRg9/Lce/2C6De3dK7cgByQ2clqIaEriPrfp51MeBD65gdxj56Dn9H7LAjIFbAC5mMQOwCcBJNjtZxlY3YJqEeMY280IQIAQH0Jhi3SgWGGsy+FsBqDMxqBPVRmgVD9YL9S7IzIcQ+M///E/ZsmWLxhJCoNX7iSdAKSA4NUew3nrrrbeUDCCrvNVr/Pnd+m+jhvmEp26mFOH3KMJQh0E8QPZgw5QFwFXFFm5EmasRN4qOQzZBgPz973/Xn7PXzRJORoAAtmO59bOHH1YlwjXXXqtF6MN42DoBnLZC51bsHIDaxo7+QABiqwUJgUUUx/M+U6SEudFhV9qxEoOwYY5AtqxcuVKWLVumZCP1V1CbQLagyoAMyVpohf1fvGiRkmxbbr9d7r/vPtl0zTUyq7dXz528WljPcD6IHQggis4/9fTTsvWDDxTEh4TJvkzFE44Lc535zTz/xS9+ofM+rMHSas7OlL+bpZgparC+QrnF2rVkgkbzt509IY2Rq/+BAqRW6pBq71yZv2q9rL/1Duldvkb6St3Sny/JUC4nFKXGeighQDR5oqZZ+wW1LmI0Cz7DzyBuXyQ7mmTMlGnp9n/fm4mcuc3tWr8nNYicbMOBINTycCcKTbIsUKkfNX91ig933wlUjy28VyI8N6OmXexMjECMwDlHoD3oeXKnjzvs5OI1PY/OJjA068V4K8zxR7Y3C7MESPjU0ezq7dliXtoRsKeiS9uKePUYgW8yApEA+SajHa/lMsvr4pBSH+4G5DZi/h9io4AKpFJWEmTs5HE5tWuXDOzZIWN7vxI5fUw6sMgCJAmBDLL8/AdQlCR63gwBoh9XPWhmoA3gIpYwZFhDgFDcGJCwXUA3Du/FjQDjBDALYIxaoBGA3KoFnIP6LtSsAMS+7bbbNBM+rJ3Q6hwz5e/EEhLiyy++kBdefFFtkLDCwjKpFVhJHFkrgNsopiBAiCWFqXu6e9z7Gzz3hcAowDMANKD7r3/9awWmqY9BVn6r1zdJgADkowSDOGPeQIBAHACG27wJCQEDxRr1geMgGiB7VAHyyisJcKyP0knxc/NEziVqHGsH1kuhAkSLgQcEQLVSdeP61ZdqscW4kqXPuIbthPiA5KVfa9asllOnTmt7UIowBlhl2X6dxfMaESAcSzyMGEMxw/xgD4Usoog4ihlIGOqefP7553otgPTR0RElYarVml6T8xBzCCaKjWM3tvnWW+XmW25RFU5iOWZBboMAgWw7fvy4zrff/e53WrOC+cbvs69k6gbnpS3EmvkOAQIZBvnE7y+nFwQb84t9mHkMuca+QQ0Zs4y02iphwkGrPaU+hs4CrobFZU+vFK9YLPPXbJSVN96m9lcnawXpzxVkNJeXiq/9oWpPx1xFAuRympBBX1sRICEspv9OLLHcXyyVxuaRESB2ifT8PlUnyxA3Y4wz4xHhuct0gsZuxwjECDSIQHvwc/uhizts+7GavkdODQLEP0g0DGMkP6bv7Iotn+kRiATITB/hKda/LAFST3848MJejgCpSaFWlUK1LOWzfXL28GEZ3LNDhr/4ROToQekuj0ixWlaghHNp6eZaTvKe9aCgekiAhOEIARkAPQPeANzw+AfQhQyxDOvJAThTLPAzoDmWeQyADFgOgPzyyy+rrU02g77ZWHEOCA9AbIoZY3UGIXI5FjM2Cyqsa57/4x/ljTffVGAaH//sa1x8RdSCiLXBOvnlL3+pwDA2Qd1d3SkgHwBCztImBfYB2bkWY/mb3/xGgWmy9FEIJIBTm5KOZsqNZtO+TZxK3w7AfeUVV6ha6GePPKL9BIQn+z9LojZSmGXbAFD80UcfJTVXIAGyxccb7VNWAwTrJYqgQwqgrAjbwfsq5YrGkLH8w3N/UAIEsgGwP3zxPt7P+VgHgNasJ9qGdRb1QCZaR9l+AX5DTGDJxR7KuoL4wDYKEgTyABUFhAPgOfOOMccCjbahBAFYh/xAdcd5eC+ED32l1gwECsSK3kcCcqKdvdkIN8B6CBDmnfWz6TwJSHLaxPymEDq1SGgT/Zoze07LejfTffsN1y1jBInF+L3wwgtKrjGerF32UcYiW1w+O17txMMRIDnpmLdAeleulblrN8j8TdeJLFgkJ6t5Gaphe5VX9YdaHfHdP0LwwTgqQNqJ8sw6JiRqJxJhNCJCXCTChJnA2sqHyesM058yCEzO7m9JWCcGQKYDPDKzZkjsTYxAjMDUi0ALydw5NzjusOccumn0xlZEyIVXgNjTAt/bmbtTfR5O9fZNo8kYmzptIhAJkGkzVDOjoe0RIKYDEcnnapKv8VWV8vCQDJ8+JUN7d8nAtveldmivdA8PSnFsRL3CEyMswA+HiMhEBIh+3M2oQAB6sGoB5ATYVZBxxUoplooKzMXXpYuAKXWsaDcECN7zYdHurPVKtrX8nfoBEFtY6vzoRz9SSyGAWTLX2wFSL10ELuyVyx7I/PTTT+XZ3/9es7kBo0+cODHuQo0IkFmzZ6sKgjVCDRCAYcBpgHq3zustQbIECAA7dkvUZIAAoYgy4DgAq73asVrKruN2ojQZAgTgfsP69Wp99JOf/lRVE9ZPvZavN2QkatieRm2hFgUWUADwzz//vNaiyBI/9r6EUBHRa1519dWqTMPCDUIGFQcETThvlQAZdQTIc889p2opwGpIhnAcjQBByYCiBICfNUVGP21CmTEZAgTwm3NYnQyIFWqMQDjOnz9fLQY5BvAcJQa1ZiBbiAWkEGogVCfssxwL2QGBwjlYr+zLqI4a1WRqZ91aUXiu+dRTT8nbb72l9VhOnznTdMqE8WJ/QA2I+gcCilogFKGfTxH6Gf75IdlXJSeDQ4M6l4gjxc+xsDt9+rSSbqaIOl8CxH2kzEsuX5KeRUvlymu/Lb1r1kvh6uUyOmuenKnkZLiW90ozV3uhTukZCZB2tsEZd8w4pVqTHmbzg1MAxeaRKUKyeuXkzuS2fn1jelUIkHoziUiAzLhJFjsUIxAjcIEj0A6IfC6XnOEPZucSkhn4nktLgOiTQIuoTvV5ONXbNwMnbezSJY9AJEAu+RBcXg1oRYCk27D7IJlXINUV9KiNjUp5cECGD+yV/k/fk/K+XVLqOy2FkUHJVSmkW9VM0JwqQNojQBpFH7AOSxg83u/74f2ycdPGy7bY7VSbnQBxqAYAd6mj8Oyzz2qR5yzglm13CKSrl/+SJQrYA2gzzlmrs3YA1akWm8m2B0C4/+xZBTKffuYZJSIUED59uuWpiM/cOXNk+YoVSgxQFBpAHuDaiKRxVlAs4+BBEcCbOhAA9L/97W+1HaMjI1KuVMZZQbVskD8gITaSYrStHkwbnzkEvlFJYJeGYoi6G4DegPBq9+Pf3uoq4Xwy5QvAMcXfyaBHxUTtkzorLa9yMGUahADgO/H+/ve/r9ZVFu8ElqNuQrWqdlIQC397+WV5/Y03lNSAOAz7hXrnW9/+ttx5xx1q+Qe4DwlFgfa/vvRSoqyij+1YYBkBQr2Oxx57TAnkFctXyPwF83VOmMqKtkGCMM8gWSBD6DsKEOYkcWWNsg9TMwQliBEo/O2ciOhaTcb8dSF3nn7qKSX8du7apddupiAKx9csEiHAHnnkEbnjjttl/foNqmy5HPYLmwQnTp5QovT9996Tv/3tb/LlV18p+YGKKZtQYPNyMgoQhZSxJiqUpNDRK/OWr5Llt9wq3avWSP/sudLf0S1nq3kZ9QSIUq2+aDUqEF5RAdLujjlzj2u1J+s8yXSfZ0dHpBkBkszguiPHK5cdCGLkR1jJbuZGOPYsRiBGIEYgRiBGYPpHYDImbGkCRTtPGY2fIaZ/xGIPYgSmdwQiATK9x2/atb4ZAZKF2BLzgaRmSE2kUhEZG5HRwwdk4F8fycjur6R69LDkBvrUIguVCMgHgAgECPYZ1QkssLLBM5CGLGMAN4CuB3/0oIKOCxctVLAxvi59BMigBzDG2odMbgBNgFMAuGavEFgGjGUsyeq/5957NaOeLHMAZjLYATpnUk0Qm9fhd+KEJRDgL5ZAxBFFAiA5yoxWL87FGoEMwE7s8ccf10LVrJ2OUqCkCRGmDAGC6sEIkCeeeEI++vBDGYYAKZfrVBXN2mJFts12h/FnHvB+VQspJjWZB9T0ShYr5gHWSwDekCDYMaG64KVdI/M8IB24PgQEL8D6EPg3cFiJp/5+2b1rl/zj3Xflgw8+0Cx61DDDQ0OqgFE1ST6vpAFzEkIAWylIBQg7yCYUETZXreWmkqIN2DtR6JtrQDJBbmlsRfS82HhRU4NzQoJQWHzHzp3yJuvq6adl26ef+roc2AvWvxopc+gv6h+Ixf/+7/+Wu+68yxGLc2bXEQRWy4d+MgchQyCFANFpHzFH1cIX/ab/RnycM9FQqymxRuy3bdsmv//977Wfn3/xRZ3iKduvkAApFl3/rr32OnnYF6G/9tprgiL0MzuLysbtwP4D8t57/9QaKv987z2dtzbvsvPQLZF6u7JWewtzrVoTKXR2S9ecK+WK1etl5a2bpXT1CjlWKMlpip/X8lLW8uae8PApgJEAaRXdy+vvrXb/ZgSIFjb3oUrrgITpOemZjQypJz/s7zN7T7i8ZlPsbYxAjECMQIzATIzAxSVA4nPATJwzsU/TOwKRAJne4zftWp8lQMKPmRmIzf2YuOhAalQlXxmT6omjMrzrcxnc9ZX079kplVMnpKM6prVC1DJLM0CdAqQVAZIF1FCcALYVSyW1X6EWCHZYGzZs0Ezkcwbgpt1ITc0GA7QB0APuvvPOO/Lkk08qgM/vADfbeQGwFgsFueLKK2X9+vUKamMDxL8Bt7Ea0mz1QgqwtXPeqXqM9tcrFsIMekBnrGyowwABwvd2i5DTVzLfUSFAgGAJRBwBq5WQCO2vONiTH6FFGSQAhAvj+MRvfysfbN2qihQdR08sNLPAYh1qbY4rr1SQnD4CpqMmoF+uoLYjIiZ6Zddz2D5HPnQq2fCrX/2X9hPSgPkRvqyWCv0xKyDOa0QqZJsW7S4U9G1WRBqrsT27d6s91fsffKBWbhQq7ztzRsm8fKGg8USpAdGEVRvkB/MUZYT1u1Ef6AcEE/Hl/MQYRQjtY2zmzZ8na9esVQIEEJ8C5bTx6JEj8o6vyQIx025NlpAwgjD+r//6LyWMVq9ardcK2xiSNPSTLxsvsxGz+ZoobSYJoifj43FIrQ/llTHUXPnzn/6kyhiIJ1QoOkUhzZoQZiSEM8eI0aZN16hiBkUQpN/iJYtTy7dWE24a/50xgqQifqZcwsasmYImq2Zqt+uOAKlJx6x5MmfpSrly7SZZcv0NIouWyJGqyGnJy6gUpJJjf7bHBFfN2sDqqABpN9rxuFYR8OXOk5mWPT4kQNwMzJZOb3WF+PcYgRiBGIEYgRiBGIFLFYFzI0AuVWvjdWMEYgTONwKRADnfCMb3TyoC50KAcAGn6qAgekWk75SUD+2RgT075OQX22X06GHpGBuRUrUshVw1KYAO6AoBouBWEwI+Cx6GFh5kLwOM37b5Ntl822b1sj9nC5ZJRSke3CwCgGpkjAMeG3BPFjLALcB3q1eY0Q24jIqBmgUAmRRtpqYFhY7J9C4UsTiavpkboaJpwYIFWiwbmyP6xgvAHsAdeyQIEABv1DXEt50XIDwqKYDgn/70p6qiQfGg1lBBgWq3AJ39VUgw2Dhy3WefeUazyWlPqEBpBEibFRHXh5iEIOB3jD+AP3ODvvEz1zBlQSNCpBF5kMbNzQ8UEigaNm++TX9m3oQgPu0FRKftZMNb8XDizR7CnIJYg7Cw2Ng8hpDYv3+/khSomg4eOKAkBXZNHAvJQz9Rf0B8GPmREE3ZOPuB4/woLIgBZCGWcfv37ZNTECC5nCyYv0D3M+z9UJIwL3jRdghFFDmQJllF0ESElM0ZiLB///d/l3vuuUcJMiOOsySITouAcAhJswtGNDsZkLO18UodiKCXX3pJLfTe/ec/NT72akaCEOZcLq9jwpz78Y9/rPP+xptukmVLl05a5dDO+ppKx9h8heyANLLaH+wXEI/NLMTC9d5uf5QAkZx0z18oC9ddK/PXbZK56zZKef4VcqRSk7O1nKo/qok6lLGph6EjAdJutONxrSLggJFU39H8eEd+uOfVVtqTVleNf48RiBGIEYgRiBGIEfgmIhAJkG8iyvEaMQJTJwKRAJk6Y3FZtGTSBIiPinsfBEhV8kNnpXbqqAzu2y3HPtsmI4cOSGmoX0pjI1KslYVClDAedkNrRn40CngIvAEaAzzecvMtct9998mGjRuaFuG9LAZvinTSihkDxGFl8/Y777gaCidPTkqhA5gJcA4wzVjzBfkBGNzd0y2lYmmK9PjcmkHGOl9GVACek+kPMM88NyUN1ldGgFCXA0Cz1Yv3o4aAHAAIRimFYsoy9pu9PwS8Aegpek4NFzLKqUFCQXYKYvNqBrYzPpAKFMbm2qgjIHWGBgfl4MFDcujrQ/L1oUNy4OBBJRdQhVh9iSxQ2wxo5/fMBcgxaj1Q4+T662/Q9c+cMTsg5iLXoI4Hbf/888/1erwA/rFZgyRCaUHsjbjg72TUmx0WQDJfAMyDA4NSLo+pAoTr0V+bmxAw/K4pEesJBQWRq1VVV0CCcN6B/n4lg1DXqK1W7yydCzrXfZ/4O2TMuOLpfkCbwXphHCE9KKqOAgQ1CNZyk7VBsvlzvkRIMoe8JRox2bNnjxZ7hwDBRg8bNjsu+z1th1k55ZWEuv/++7V/qAMhudQyj4ObEFKt1tNU/ruRQsyh3bt361z/61//qkqQ0PIt24dm67dRX+uIEtRfuYLMWnKVLP3WLTJn7UbJLblKhnvnyKmqyJDkpCp5BzGr5WUtSXBwBpiNaoBwvB4Z/Fdfk2gqj0Fs26WLQCRALl3s45VjBGIEYgRiBGIELnYEIgFysSMczx8jMLUiEAmQqTUeM74150uAqA3W2ICQdN4AACAASURBVJDkB07LyKH9cvJf/5Kh/Xsld+qEFIYGpFgbU6ss6n+4YpbjC/i2E2S12OnuUeARdQAZv9ffcL3a/pCVHV+XLgJW64Hiuy+//LLWN/hw61bNVm9VDH1cq32tBatfALgMOBwC1Zeup+d3ZeYw/YIguDeodWIZ+X1n+hS8J9MfAmTrh85KTEHyCV6cF6s4yIG777knKQ7Oz+0qpCwbHxIE1QSgKjUFIGOw1bGaEIy12SIB0rP2ID9Qm1BrAlsq+ofyhHZDPqAGQo1BgWtICVVWHDyodk6TIUAgjm644QbtH+sfYN+srGgT1yNeqCtefPFFbT/qAogMXvPnzdO2UWPm/gceUIsw9pNk/4CnrdWUpBgrj+n5hoeGfT0bVwujo7NT+wbBw7WtkHhTYiAgQGwI9RrlslSq7IuOwrBxslo3nM8IE1VIUDwdhcS77+r4tCr2HsYVIuyBBx5QggAFXUIQTGBjZUory+O3tl9oAoT+M+ch2+jfK6+8oqB+OwSI6hBzOVWKQYjTPwhAlDSsB23rDCRAbF6whlBrobxjzyCOrV7tkiAmBFKrsUJRCh2dMvfqVXLVTbdL18r1MjB7vgx0dku/5GQ0MRmqqfJDaYxEqNesCHokQFqNVfx74whEAiTOjBiBGIEYgRiBGIGZG4FIgMzcsY09ixFoFIFIgMR58Y1GoH0CJNMsrQVSU3VHoTIixZF+KR89LIM7vpKhvXtk5OsDUus7JcWqI0Cc5Q41QLKQWv15mwF7Ch7nqQVSVMuTHz3wI7l1862a5Q6IGV+XLgIGGkN4bP3wQ3n7rbfkb6+8Il99+WVid5TSXq0trDRjGAAz7yxuQnD40vXywlyZfgHcY1F15513qmrCinhjtbR3z14Fg596+in56KOPlHhoVUvF6uSwFn74wx/KXT4THkVIQ/urJl0xEgTVCeCq1aqgSDUFu6lHgkIEggDgH0UGYDNFycm8h1AAjIaUBMgHqIVEsKLaANsQKgC2H374oZIirQB1w68BZCF0sHEC6CZ2CcGTy2u9AcgPzgnxoQTS1q0SKmggLlBvQKBSRB2wnHOg4ggJA4sD7bcvJX0EMLigfbOvtpUUQQ1ey+Cvs5sKyIiwLVyf2DMnUEkYQdDM4ihLVHCNMG6QR/xs7c9Ohex4ZAHzVuPVymIpez5+Zq4xZvQP5RGET9b6anw7aLkjOVAFonhiXmzZsiWxRmzV1guzor/5s6BUQhVGjRqIMUgQVdydOpU0ptk4tEuAeDmHxrjU2Sm9c+bIglXrZMlNt0v+qtVyvNQtfYWSDOUKUmbu6vqg7oef6PbdMyFmWFTQ49RA0ytAvBWf2aJFq6JvfkJNsytGAmSaDVhsboxAjECMQIxAjMAkIhAJkEkEKx4aIzADIhAJkBkwiNOpC+NBIkPqxpur1EHX/KB1TmtSqI5JsTwktVMnpLx/nwzt3S19u3dI+cQxKZVHpFCtKC4C9VFRFUhzP+aJCBADJgF2b7/9dvnud7+bWJ60m+k+ncZmOrWVsQGAw84GMDP0pHc1LAIEeIKOZce/bcBuGgWL4tk///nP5d5775HrrvtWQoAQP9QWgN1PP/20fPLJJ0qAoMqY6GVF1TdCDD74oKuFcOONqswwRUG74SHeZmmG0gDyAxsp2kVdDdoDAYL6AeIRMB1CB2slIxNQ64T7imWscw6zOnrrrbfU6qgVSO0IEAd0Y3X04IMPKtBN8fFlS5el/cuJ1upg/mGj9Jvf/EYJJNoa1hohHpBOjz/+uJ4H5UpYE2OygH+7cW1z+tedzkgASB36gkKCdYXVUSMSJXxzSJCE1mgQZGaNRiyyr7rx8DZVjc7brN+TJUA4D/0DxGduvPDCCwrsZ5VjjQkQV4tKCZ577x1HjLWaW22P3RQ7EBISVRP7w5///Gf9nq0VdP4EiCsdXZO8dM+eI1csWyoL1myQ+dfdJJVFV8mRWkH6pCij+YKr/VGjSkhAgNQRGWaDxdncmEGA8EpsMSMBMsVm2dRuTrulzWMNkKk9jrF1MQIxAjECMQIxAo0i0C4JYrhB6/TKGOcYgRiBqRqBSIBM1ZGJ7fKe6i4Q7kajrIbkaxVVeuQGzkju6GEZ2rdHjn/xLxk9ckg6RgalOIYKRIsISEUVIFhkpHl87kzeKiMT5wQ2x4fc29OQsU3WL1nnWLsAwFotgDhMlyYCjA1EByA+gNxf/vIXteshM9ksiHTenKMlzUwiQgDgqWGBDRZkCEXDeREn4gU58Oyzz2ocATvbIUAgJADzf/KTn6g64nxqPQA+W8FuLKwoYs73s319MjwyousQwpFaLag9IBDoA+oKK7quyKZ/GlXislKVnbt2qoIBIN8se2w+pPPCrfjUgseRH1wPpcnDDz+sBA9qk8WLFjuHI6+eMAIJIP3Xv/612m3ZK5w/115zjTzmCRCLf1MlR2Jh5fenb/gJm3YTf0gBiJ1nnnlGSSnGx+zIGq34kADBOoz5wLzAOox5goUXMbVXU+VH6IU0wfpNKG1/fKt1Ho4HNWaoH8S8eP7555Xgsb41W/fhNrJ8+QrtG4QWa4p7w4whxBtYqNk+AWnEevrqq69UEYIyJKucyY7vuHgmCo00KcEKTFckL+VcUWYvXCzLN22S+Ws3SGnFOhmeM19OVHLSX8tJJV/wSz37UbU+ySEpWe0VIJIhQMiQiGWqL829ezpe1c2Vdjbj9o+cjnGIbY4RiBGIEYgRiBGYiRGY7DNhO08EMzFOsU8xAtM5AgnOe8Pv3prsmp/O/Y5tn2YRMOApudGoCqSqNlfFkUEpnTkpwwf3yrHt22To4H4p9J2W4vCwFKsuQ7SsQEe1IQFiIIkCoD4uWQIEcJYMc6sFAuBLXQAAWLz8WwFv0yzc06a5AGtmzUKmP2AtIDe1JPCmR1UAqHmu4zOTCJBvfes6+cUvfiH33HOvgtEhAQKYCQFCMXkA/HYIECseD0Hw0EMPKRhMoW+A7/OJN2uNcTMbq9GRkQRkxQoKsoM1B5ieEB+ZGcv1jbjc8dUOeenll5JaFlgftUOA0D8styCOHn30USVAID1VuZEivFpTxOpJPPHEE6qaABiGLKANnAOiFPIECyzqlaCGgMRpGqcpQIBg44UNFvPiySef1H5BNhrg3YoAIU7XbNqk/X3o4Yc1jlnC+FISICiLmOsQIH/84x9VcTQRmK/QZ0KuiaBwQQ149913yQ9+8ENZt3adWiU2UrhMmw3VGhoQIKakQpmFjRx7K18HDxx0Vm1aa6vx42NTy7SkWIelIDhgWe0q8x1SKXXLvKtWyJqbbpI5a9bJ8LyFMtDZI2eqIsM1kSr2c/rKXrf+Dm41ZZxVVnqnT46Kn1yn3dS8lA2e7IekOL0u5WjFa8cIxAjECMQIxAhMLgLxPj+5eMWjYwSmYwQiATIdR+0ybLMBGUnXrRaIiNpddQ/1y+iRA3Lii+0ysG+3VI8clvzZs9IBAVKrSjlX1TogklMzrED3Ua8AaUSAKMzis88hQQAv8X6nqDH2OFZ74FxB38twOC9Yl82eDJIDtQA+/oBzeNSTsU4WO6BtM6A1zeieWlDFxSBeAOB/+ctfaj0L6tkYkE9m91c7diQECAoQYtZKAWIF41EzGAFitUXOZy3YmBrwWsVOCoAVEJPC65n6LM2uZe8nsx+LI4Bu6nOENUCywqBQAQJxAcFC3B577DEleGy9O+zVZY9DdmCDBUHwhz/8QRVI2GxBIPBCobJs2TLdL4gTRduXLFmiSpa2XxlFxLj3tfp72xdKD4TYAfTGGu23v/2t1k9pVRsmHAvIYvbK27dskZ/97BElx3pn9UpHqTTpIuHnM5/CricWTSJy5OhR3SOMAKH2DARIaF2WDVtIgDCmqAEhQO6/735Zv36DWrTlC+Mtvs4h/Jf2LQEBwj7AfrB9+3Z58cW/ytatH6Tz21tMjicU65uf3c9qdQRIzSk1NaWhILmOHsnPni9XrF4nazbfJp3LV8rJYqecyRVlSHIyNmEGfmPzgjRxwv8rZ9TJ1Nr3L+2gx6vHCMQIxAjECMQIxAjECMQIxAjECMQIzNwIRAJk5o7tjOpZlgBJ8JOcSKlalp6xYamdPCpnd++Q/j27ZGDPbqmdPCnd5bJaZZXzVeG/egLEgS7OHdy9JiJAFHzN5+Wqq65SMBPwi+8rlq+QUkepztplRgV/CnfGgDWzwgLMB8h89dVXlQiBEKGINoqCENhMveqtc1MLCLsYBAgA9H/+538qAQKQD0DNnCZmxMkssMiKb4cAKRYKqsK49rrr1CIKgiC0drqg06ZNgD+Mm1lqkdlPDQuAbsgdMv9TwDYL1Lqf+TtgNv2jeDm1U1AyYHOEFZ7uFRAgXoGEWmX3rt3yxptvKFGAdRTkGy+Ktq9evVrtoFCREHuz7Wob2J+g/9aOSrkso2NjqpzhCzCfF0QVRI4pZiB22qnRYsXdjQDB+ojfsZaavcL+ECf6veW7W1RBQxxnz56lbUmkFG1Okrbj1OJ8IQFyFALks890Xjz33HMK8AP2T4YAoSbM3XfdJfc/8ICSisyZ0OKrze5NvcMCAgQ1GOQy8/qPf3xe11Bf3xmdY1p+g2QE939NFU2NCBBHVVTVlKqgZTzySoAUZ8+TniXL5Yp1G+WqG2+S3OIlcqRckzO1nIzm8lIJ7teZ1dtAEeLXsx3oHxyS54e27Iym3vDEFsUIxAjECMQIxAjECMQIxAjECMQIxAjECEwuApEAmVy84tFTJAKW51nNiRRrVempjkrx7BkpHzmkBMix7f+SscOHpXdsROuEOAVIVUThE1fK0siPVgSIZaTTdYBDgGOAPTK5f/D9H8jGTRs1m1uBvfj6RiMQAmsAvoCzZPh/9tlnSoC8+eabCkZTp8EVRW/8ulAA64Xq/MUiQH71q18pAUJmfkiAmAUWNUAgQEJv/0Z9gi5KFCDXXTdOAdLKEqdVnFKCylf9ydR4yP593Pl83R4IAQgxAG7s0ZgXEGKtxtsIECybsLrDOgwCZMWKFTJ37ty6YuC6P1SqcvrMadm/b7/s3bdXi6Iz5wDT58yZo+9buXKlfhF3SAji17QGSLZDmZoMobWQWX0NDgzIiZMnFaymj/39/XoW+oBKjS+ubXuVXb/ZWPB+6mT84x//UAUI6wlViwLfE6wjsx+D+KG/W7Zskccfe1yuv+F6mT1rtnR0tr9PNrNQajV+7cwvJUC2bdN5ca4ECAQ4pNb9998/swgQH0DmltX+wP7qpZde0v2UOYDqjpcrh+PJj4ykqtk+gALEm1IK9lSlmitQXs2VpPvKxbJww3Uyf/1GmbVmnYzNnS/HylU5WxWp5DimGVndWP3RZMf3v55axHereRv/HiMQIxAjECMQIxAjECMQIxAjECMQIxAjcG4RiATIucUtvusSRsBgDr4DwVAOtUvKUhoelMLpkzKwb48c3vaJDB/YLz2D/VIYG5ZqrqLZpjl9hyNAUk/wiRUgIQGSy+elp7tbs8CxxgH4IrN76dKlCiyeLzB3CcM6LS/dCGAjSx3gFrAbcPOTjz+R3Xt2KyhsNQyynZ1q4/ZNEyAoQCCLzpUAMQUIFljUFpkqBMjI6KjOA6yp6B9Z/u0SIBCaRoBgHXb77bdr3QcjQJhD2k9/F9UC7oMDaocFuA6BAAFCvRJiwp5hyg+bf+0oMfTYBgSIWXwxp7nmkcOHZc/evWpbBQnI9WmfXR/LJggJvmN/xn41UdFu7K5QyxgBAgAOAQI51uxlQDjXJU5GgKCggUiaLFE81QkQVIAQIPfdd9+MI0CYX5DKVvuD8cfejZ9NdRRaXymVEJATE+1hRoBAgiQESK4olWKXzL5qhSy/4VaZs3aD1K5cLIPdvXKqXJUhSE1q+0QCZFreq2OjYwRiBGIEYgRiBGIEYgRiBGIEYgRiBC5lBCIBcimjH699ThFwBIjTcKAA4V9FqUpxbEQ6Bvtl+OsDcvRf22Ro3x4pnTgm+SEyoctKfuRqpgBxmauJBZZfCWaNkS2CrmCOz3It5PNSKBZlzerVcu+996oVFmTIokWL2s/oPqeexze1EwGAaGxbIEG++PwLtWwhe/3zLz6XQ4cOqY3PRABuAmz7zOZ2rnmhj7lYBEhogYUigFczC6yJil3zPrPAuu5b35Kf/exnCgRTEB1wPXk1US5c6Hg1Oh8Z6iiCQgIENQgESPaVJcD4OSRAUIBAgCxfvlyBfVM5hHPFCAnmX6igMaUM9khZi6RWtROy7QyVL4wP5AfzHJsv+slcp3B5SFRwzd7eXiVv2KewouILKz8IHtQojV4QIBA5ECC/+c1vdA1BtLQkQLwREXFC+ULc/u3f/k0JENrRjlIua0mYjE9SndD/oykYPvEMI470zUhSFCDMjclYYBG/kADB2mzGWGCJ6NphDkAa/vWvfxUs0MLaNu2ol7L7WN0607I+rv5HkbtxqVOq3bNl7qp1snrzHdKzcq2c7eyV/kJJBmoio6QwJLU7Go1vVIB8E/tqvEaMQIxAjECMQIxAjECMQIxAjECMQIzAdIxAJECm46jFNicEiBIhSoJUpVAZk86xYSkfPyKnd3wpg3t3SfnAPpG+k5KvjkqhVtF6IPmkCDqB9DVAJiBAEpATAsRnfVeqVVm8aJHceOONsnnzZq1/gC0W4N6M8ICfxnPMspPJgD929JjWt9j64VYFO7FvATDmb1bnwqxcdDZ4QLWlxdJFjs/FIECsCPq999wrGzZuUEskXlg1hTVArAh6KwIkLIJuBIjVAEnCM0UIkD/+8Y91FljtECCA2T093XL99TcogA+Qj6IBa6fsPGlm2WV7B+RIWFvCwGMUIG2rQExx4hsPyUedEeb0O++8ozUamOOoP0IChvPTFwjajRs3qnUfZJWNVTPlGmsEBQjnnowFlsXWLLCMAEEpBwFCW9p6+Roralaoe69u9F65NzUIEPb+u+++W374wx9qbRezNmurf1P4IOaz1YBhXv3lL39RuzCrAROSHyEZmO3SRAQIyo9cFQLE2WcVemZL6colMnfdJrn6ptukuHS5nKgVpb+Wl9GcSDknUlXjrIQFy1wuEiBTeErFpsUIxAjECMQIxAjECMQIxAjECMQIxAhc0ghEAuSShj9e/JwjEFRB55+VHEBKRToro0p4jHy9Xwb27JIzX26XseOHpVQekWJlTAo1yqxCm9QrQAxTaaQAGQfqAERWq2rnsnjxYgUUf/zjHwtFpsl6pthwfF3aCAC8AeADBJO1Dii8a9cuzfL+4osvZOfOnaoGAfxvldF+KXpyUQiQ676ltSxQLW3atEmuXOiUGihAdu3cqUXQn3n2WVURGDk0UTsgQACzUX385Cc/UVAdZQFrYipYikFsUauAMacI+ptvvCGfbtummf/ZVyMFSKlUlK4uCJDvyOOPuyLokJxYWTWzZmo0V2gHcxF1gRUmh5QALDfCtJ1seju3WfJZbQYy81955RUFqFG3kLUP2WJEIO/jevRl7tw5Ovbf//73lbjFsgxipFE9EMDugwcPJgQI14EUaacIOtem3sjatWs1blYEvbfHEyBe4tG8RkRN91iIZo4hPo3IonOdZ6YAydYAYXwsdo3G0gQn8Hooam677baEAKGvSYF5K649DUtM2PyCKGYvwPoKK0Hq2jCXiU+7cbfxtTFMFE+MaU2kUOV7TrDE6rpioSzYcI3M3XCtzFp/rVTmLZST5bwMVHMylqsKJpa1XCRALsX9KF4zRiBGIEYgRiBGIEYgRiBGIEYgRiBGYLpHIBIg030EL9f2K1PhsoIpbV7OAZJVpKM2JgUsr04fUwusY//6VIYP7ZfiYJ9aZJWq9QRIQoW0UICMI0FqNQW7urq6FACGAKEgLhY5YYb45To8U6HfBr4B2ALoA3xDglDwG8sgAD1APrML4jhAakA+A/ouBhHRKjY6Fb1yotWx7fzdwHUy/ilGfdfdd8k1m65JCBBIIOLy9ltvydPPPKOgJ+oCYjFR/01ZAKDO/IcAsXo47QKk7bT/XI8xAgTC68UXXpA33nxTVRKMeSsChL+79d2pxOajjz6mQD5Z/lY8vlnmu8WM+DHvIBKIcV9fn8aVdqktVU+PzJs/X0lTaoOwl0xUk8PabLUZ9u/fr7ZUb7/9trz22mtK6kHmcf5GSiY3D/KyYsVyLUyOao0xg9SBtA2Va/QB4hA7LYixJ598Uj766KOmNXSsbeF1sUJDcULcHnnkEbXf6u7yllsZAsQISwgrvogbfeHf/I14dXd1yazZs9W2y6ymJkMchWPOOVG3fPLxx/L6G2/In55/XrZ//nnLdR8SIOz1xBEFCIQSBIiNX1JVahoSIEYcM59ef/11JUBQFkGuTUat5LYxd2NtRIBgfVWooO7JS6VQktnLlsvVN90is9dulOriq2Woe470lfMyVHX39yr6jwkJEL2S/5po1wgHZRoO0LluiPF9MQIxAjECMQIxAjECMQIxAjECMQIxApdxBCIBchkP/rTuuidAnPmVA0gkV5FibUxK5WHpHO6Xka8PyrHPP5OBfbtFjn8txYGz0lmtSpHsU19DxAgQWwjNFCAK7GHJ4sHpsEaI+dyTUX3zzTert36jjOppHe9p1vgQuDfAGEAVMBrboMNfH5aDhw4mBaMhR8iohwwhgx7gFUKkVUb4xQpLM5OXptdTnyCvakpsgtzRpjYAjEapseW7W2Tjpo1qgcW8Bujes3u3vPX22/L000/Lxx9/rDFolwDhvEaAYAm3ZMmStjPEL1b8OC9EAH3YuWOHvPLqq5rFTj0LijhnX40IA1O4XHfdtVrj5M47XY0TCprXAe+ZfcEy6CE8UFBAtEG4QVgcP35c5xVkB+dZu2aNrFu3TtatX6/KGQP3J4qLAdQQO9RmgKD49NNPldgx9UJKQLmJERJSKFi4JuD9Qw89pARPWJzdlCO0FXst4sa8QC1h62F8/NxvQt4OZQmkByQL14GAa2QRaLVTUJewNlmL9IXrE0P+Pnv2LFm0cJGsWrVKFi9ZoiQzsZosIG/tpo9fHzokWz/8UN54/XW1ePriyy8TAqRZ/BMCRHKyYvkKufPOO5QAQVW1Zs2aVKWSLMaLOcMv3LnD/ZJ9kr2QOUVcIL4YE0ipdgmnZsRpWsulJvkqChCYxk6p9c6WeavXyNrNW6R7xRo50zVL+gtdMlQryJjk1fqq6skPT6lM0PlWu6erHxZfMQIxAjECMQIxAjECMQIxAlM3Aq3SVByOo59Apm4nYstiBGIEplQEIgEypYYjNqbtCIQEiPqDQ05Q36MsndVR6amMSPnEMTm58ysZ2LNTRvfvlNypE9JVKUvR227o7TIHGOIAEV0MlpnsG5JYdoS1ITzgaUAnQDIgMAqQ733ve7Jhwwbp6elp3+u+7U7HA9uNQBaAM1AXMBVyQ7PyT57SLPAjR4/odwBXyAD+Btg3OuIVIdWKz2T2LEO7jTjP4yb7KKdT18/fJAM9IEAg6r773e/Kt667TmtZzPW1LCB9yPSn1sNTTz2lKgkIEID6VgoQVBLM9x/96EcKBGMHt3Tp0raB0vMM0YRvN+ILAgIQn2x2lBL0Nftqppiw/j344IOqmIDgWbZsWT3wHtSq4LzML8B8CA9IA7LnKSTNzwDLY2Oj0tHRqcXi16xeraTKDTfeqOoSzj1nzpwJCVRIHZQkKHWeffZZJUDI1kdlkt2vdEoEE4PxpA4HJBX2TViisW+hQoGU0T2xVlPSwSyQiBs1VCBxQlutMIahMsJ+D6EDuUINEOYH/TSCJyRkANyZg9jU0Q/GB5IKxQEECNeEAFmyZKkSN2vXrJXVa1ardZfts5NVHHHOQwcPyvsffKDz4sUXX1SyB9Jsojmf1lzP6Rq6++575J6771ZVFeSMETLtEgUXc/5P5tzaZ/1fTefR7t27VV1EXCDamNOmLGpWd75d0ZqvpEVBD8lVc1LsmS0di5fIgnUbZeWNt0hxyVVyrFaQs1KU0VxB7+rc7t09OklVqOveZPfKyR4/mVjGY2MEYgRiBGIEYgRiBGIEYgTOPwKRADn/GMYzxAjECNRHIBIgcUZM0wg4CyzIC1OAKAGSK0unlKW3VhbpOy2DBw9K/54d0vflZ1I5+rV0jo5KqUIxdNdtgJWqFlJvnBXakADxETMwEFCPrGrAPoA+bIAAGKkREl+XJgKNQEz7ndVkgOAYGh5SsgPAH1CZLwDZxA6rXJFKtZKmtocsw0Xu2mRBuokeEpnHAOuokxYtXKjWSwDe/B6QGcAZAgSrIwgQK3Y8MRicU6AeUPq+++6Tu++6W27dfKvWRjjXzPxxITVUtRnqOsEYGJC/b98+VX5Afrz88stq99XsFeYRGYgNsH3PPfcowYOd06qVK6VQLGofDTQOiQFV1OzZIx9/9JH8/bXXtAaJgfmQH5AL+XxBbadQXkBM3XDDDXLTzTfL5ltv1Z8ZG8iXRi/mJgQLmfkoM7DAgjSARLA227ilxEDaM0gD1CeQYb/85S+VAEFRERIgrBHmxD//+U8lCFCaQE7Ya6J5YcdwDWqM3HrrraqQgADhOlyfvtE2YoHqY8eOHbJt26d6vR07HJlDHwHeeaEc4b3Lli6Ta669RtUrnM8Io8kSDkqAHDok77/3nrzmCRCs8domQHI5Wb1qtRLeNi8gRKwd+n0aqUB0/lYd8bX/wH559913ky/mQXofbL7g2iFAQqKKuh/VSk66FyyUhRs2yYL1m2T+uo1SnXeFHCuLnK3lpJwrSFXXfmvVhktgaF4i/SJv1/H0MQIxAjECMQIxAjECMQIxAhcgAslnWn2ebvwKLaMn+5n5AjQxniJGIEZgmkYgEiDTdOBis0254QgQiqA7AqQiHbmK9NQqUhgakMqJEzKwb5ec+NfHMnxwv5QG+6U4OupssHxCfxUSJJdvGNJmBEgIAAICA+hhgQJQCuBnxYUvGBAcB3xSEWgHoA1VIUaKlMfGZKxc8vN1/wAAIABJREFUdnVAPPkBMBjmHk+qIVPoYOYoZB1AN4CyAewAzYDBkARPPPGEbN26VUkRq7/QrAsG9lJDQoHgu+6W2++4XQH8dmpZtBWaBgTIeHC/yYOxV2agLKBPECDPP/+8Zvo37VPwB7s5omjB2g4FyAP33y8bNm5Ma2b4rHkHHkOWVeXggQPy3vvvyztvv63kwQ5fm6NcHgvO7h7n2R9QkGGBxb7B+bGN4ncQBY1eECAQdlkCBOKlOQHizkTsIGZRZ0AiQIDQN8gxCBleppyBKKL9fKGggUjKKmUmGkMIC8iijZs2KcEDUcZ1qaHC9ZiDXAubMMYHxcH777+nZI4qsEbH9O8WJ+YuShUURxBREDeQzoxPI2utZm2zdQ+wz5ynfxBjEDwTFUDnfGDxFuM1a9bKD3/4QyVAIJMS4i+0HGuVutbWIrj4BxGTsdExGRgcUMXH3/72N639ATEFGZXUNmnSn3bIDxc/dwLdUXMFqeU7ZO7S5bLihptk7pr1klu4RIa7Z8upishgLSeVvLvPJ9K2ph+D7ZzxI/DFny3xCjECMQIxAjECMQIxAjECFy8C9rjZSuFtnwnj09/FG4t45hiBmRaBSIDMtBG9TPqT1u5ICRARiv9WpCQV6axVpDQ6IsWBARk6tF+Obf9EBvbtkeqp41IYHJAOrQWCB4ezwYIA4buZ2GdvvCHwF2Z7h5nHgJYUhAbIpCgugF+2uPBlMjyXvJutCBDGzRQCybFY/5idUfDdF36Z9u6igO0pkOnqQvAFmI4FGFnfv/3tbxWIPnPmtCphmgGb4QMpxaABpKn1YLUQKFKtColzfVnxZP9+y/+B5mxEgDR7QOZY1BdYUP39739Xiy8sqbLHT0SqoO6C3MTK6dFHH1WFFzZSgO4K5mr2fFXrY0Aabd/+ufz5L39WZQbXpX6CAut8afvToNAO9ggIAcB8amVATFBQ24qtZ0NoFljUaHjuuefUAuurr76UEydO+jGtr8VRBzzXanotSCrGDAssbL2S2iO1mpJ/I6OjCoS/8MIL8mZQPL4ZAZL9PT8Tn1m9vTJ/wQIlPlAfcV2+mDOQGbwgVrjGJ598Knv37lHAvVqp6FoMX1aThXNhOUjNJQgIlCAoaYzAmXDKQVjpOq+qSsds0fjOz633DQfiO+XTelX8Me8hY+ifxXo6FkFH9QURigIM6yvmF6oi5vRkFTbNxkD3XV8rJtfRJYXeuXLFyrWy7tbbpPvqlXKm2CVnCx0yIEUZyeelmg/JDwQezRklR6rEj8DnuuXG98UIxAjECMQIxAjECMQITIUIRAJkKoxCbEOMwMyMQCRAZua4zvheubodaf0OVyC1qgRIoVaVUq0iHeWydI6NytixI3Jq5xfSt2+XDB3aJ7Uzp6SrPCqlakUKvg5IxVtt5LRAelpSq5ECJEuAEGwATkBEbF/Idn7opz+V71x/vVpj8fv4+mYj0BrITAmQELRMnJbOwXLpm+3huV8tO3+x/cKGyAgQbIhOnTqpWfjtECB1CokHHtAM/clk5DfsSYYA0WNqosC1vUJQdqIMIQB1UzP8+te/1iLv2Uz/LAESWmGhxKBeB4D7f/zHfyjBGSo0jAAZprZM31nZ+uFW+d3vfvf/2TsT9ziKc+u/PYs27yvebVmWdxtsNmODDSQkuYGwBchd/r17ny8hJEAIJGE3GBPMbgx4tyTvtmzZ2peZ7u/5vd010xrNaHpkeX87d66Epqer6lR1D7ynzjmqLqCg3NvTowXksPBbSBuK7WoPlSDgRpg8ioL7yVJZtKhs4dkRLShZUC5AgHz33beaoeHmtnTe4jkgzpoKRcuocPJUSvs4gsIkljECkVOaMVJ6f5UjQNz8QIahOuJZyFqBKHAECOeQNfLNN99q7oQj3sabTxQsWAxCOkBIoWCBFIGUGu8o7BLzA7W1Q90AfpAfrH0UIdUOcGSuMpmskjBPP/20EiA88+lTYW0Ww3iqXfKmvw8ukF6QoJCDzvaMe8aF3lfbgZd0EO4+yAci2anTZco9S2RuyxpVgKTnLZQLeZGrQUqGU1nJsSkBDlU3JkQakGB8KwQjQJLOhJ1nCBgChoAhYAgYAobArYmAESC35rxYrwyBOwEBI0DuhFm8C8dQDC6PCotaIwkTQfiLkiC+L/X5vGaBDJw7Jd0dx+TS0YMycuGMNA73S31uRK2wxEvJCHYc6toeELlacBwva4EVhaADO1/QrrBJYYzC79o1a4TQZAql7BxnB/RkFZDuwqme0JCrESDuooXCd+TXH/ccnVDDt+iHSgv8cXxQekASYHmDAoRiMKqJ/r6+cVUvbk1TUGcXPgX1Z599Vu3f2I1fKcNiFERVMj6K6pyQZFTigns0lRoVOD3e+NzOdlQG//u//6t2S4x5vLyHeEGfcTAelBL/8z//o8qJuILBkQ5YiaH2AD8IEJQ02FLRlouOCYdb+NotQME1wlDtx5QA2bVzl6xobi4bhu4sqijY0wYExe7dHytJMTQ0rEXr4roOH1KOjPC8lIZ10waFe8ZCuyganCoK4ouw9vh6gCCDKEt6hO2FT8hUildalAhpbJApTVPUhgtMOY/2uL7LnWFexjv4HJ+HdHjxxRdVMcOYsNwaTwkUJ0By+ZyGur/99ttKgECKQcRUOxgTWBFiv379el3vrHvWPPeBO24XBYgjP1B5QAh99NFHuqYg1zo7O6taglXDq4hH9BtqSywrA0+a5s6XeWs2yuxVa2XailWSnzFLLuVFegNPRiTK/ogEIE754QQe5WgQU4AknQ07zxAwBAwBQ8AQMAQMgVsXASNAbt25sZ4ZArc7AkaA3O4zeJf2vxwBEkIRKTgCUYurOj+Q9GC/yNVL0nu6TS78vF8GzrRJXU+XZIcGpE53lEOAZJQ6SUUESsF5PFICjNrhXIYAYau8s0/CC37H9u3y0MMP6+5k/pniH4UzO24MAjUTIG6eCxW728S8PyGclSye+DvFTzI/IAYIQf/355+rcoGCdDVDGe4LrJog+iimU5DevHmz5lew5qseFQgQV5gl74ICeX9fv/4cGh7S4j7XphCOusrlmjjbLVfI16dBEGiYNrvbCXlHAfL111+r7RfXrrROyikaIHl+//vfK3ngMn4KBfdApLunW/MsICRcmDxtY1nFEZ4bIlocdqhE4oUyYtu2h/X6T/3yKbXQU2KixEpMLZx8X0kKdukzbxSu2b0PccW80SZEgto1oVjIZqWpqVGmTZuuZNUvfvELJWix7KNw7zDj2pA25HCgLMEyjKwRsIdYSXqUEhEFnCMyhnGlU0XSxSkNkty3fJa5xzKM+YCAaG1tVVVOWQIksr1y8dh+3ld8fvzpR3njjTfUfssF1VcbH1MIIYaiZePGTfL8889r+6hBaH8UoaqTXu2KN+9911fuBciO/fv3F6yvHOGVZD6SjKBILPN1m5ZUpk6mL14qi+97SKY2rxZ/znwZaJwiV3yRAcLPdRsC90xkdqnWV16Y2xX+NqZZI0CSzISdYwgYAoaAIWAIGAKGwK2NgBEgt/b8WO8MgdsZASNAbufZu4v7XkqAFLUYRVDSQSAZrDZyw9Iw2CdD509J5+EfpK/jqPgXT0uq96rU+XmMw2MESNxcqxjaGi+sxYtCpb9TdGQncvOKFbL1/vvlqaeeqs2j/i6e08kc+kQLd3eqAqQStuCkmRKEan//vbz22mtawG87cUK6rlypOiXcF2Q5kOvwyCPb5eWXX1KlBDv0NSOjisKjXAOOEHBKBKydKMijroCooYCNkgBLpUWLFqmtEvZD9KNAgkTkB6SkU4CgzKCgT8aByzZISoDQT5QSu3btUuUERW9UB5l0Oso68bSdU6dPhQQIYfLffqvkC/gWlGTRgEuJpSIBsk3bCAmQFklFyow4Tg6fwYFBudp9VZUf2BYxrgMHDsjJkycLago+B1lARgY4QRSQYYJqAsstrL1c2LojViC/UAEQfP6vf/1Ljhw5Mq5apuoiKT3BKVJiYeFuTEnu2zgBAuHGXDCWagQI3YAEyefySvqB1V9f/6sSICgeKPpXO5jHbDYjjY1NSvTRPsSfy2zR/iMqdBZ6txoBEi08RwbRX5eRg+Lnww8/VFKNNVstEL4aVrxfHH6R/MvW18uU6TNlTvMqWXT/I5Jd0ixd2Qa5ms5Kn6RkKNJxhtcvEiCQHkaAJEHdzjEEDAFDwBAwBAwBQ+D2RcAIkNt37qznhsCtjoARILf6DFn/yiJQJEBcicSVW4r2MtiHpwKRunxemvJD4l++ID3th6Wv44j0Q4Jcvih1I8MEC6gFVlEBQuEmKryUKEBcZwp2KjGzfS3i+b7U1ddrMZZd4hAgFIRRgfA3Z0Vj03p9EUhSSC3Xg7uRANFMicFBVRC88eabWhDGHohd4dUO1nNYXF8k27Ztkz/84RXZunWrrnV2ySclQOLzRfGVXekQHhT3sebhhUURJEMpAQIRQQEcWyqK4LSbz+XUeqqnt1cLvJACKBko8BLuDTFBEbzS4eyb4vf5/PnzZePGjUoeEH6NkoKQb4gecKAtyBoUNH/84x9VaXK1uztxiDQkEuoPXo/velxWNK8o2HyN6mekaCDHgrljniApUDGwi58wb9QhYYZLoAoZyCKuj23TurVrZc3atUoaQY44ZZpbB4ePHJEPPvhAFSAUxSFErtdRUSkyToMoMBhTnIBALVMpNF7L6BExQeGf9TXQPyDf7/9e/vKXvyhhRdEfG7hqR0iAZJXgg0h6+eWXZfv27UqOQXzfTgSIht0PDel6AQPmGjUR95mzmJvoc9ThWPgP2MhUEr1l0/TpMn/JUpnbslbmbNwq/ryFct735IqkZMBLS65gQKkzpyQKFlhxAqScBoS5HScjvdrU2vuGgCFgCBgChoAhYAgYArcAAvH/Hq+0lyh0FY6U9bdAn60LhoAhcHsgYATI7TFP1ssSBNzCjaV1jMGIL8xU4EkGUiI/Iqm+bvEvnZOBU8ek69ABGT53SuoGekVGRmQYb3L83WMh6Fp4qUCAuKJawfJEg1rDfbVYzmTr6rQgS1AvL6ywsLiheEdxyY7ri8BEC3d3PAFSosgAJwqhFIUhBv7xj3/ozn/UBBRCS62gSmeN9wmfxkYpHhI+e9YsLVKXKh3illF6Lb1tQgso/ZdYz1N1BvkWEDLYVlHYh1jg7y7fgqI9RAeFaAr75EFQkIagoNhPXsWF8+fl2PHjWtzmBZnCC8LAWS658RTv49Gl2+K+ddG2UJxwL//umd/J/fdvVRJh6rRpWpztH+jXa6PGgADhp7MSqpRNUczm8NTyCmIFAoRnBs+LSoRpXDGhRE9Pj7YNWYHdF+QRJA+7+JkHiCGCwpcsXizz5s/XYj1/d9kfjBrMLnV2yrfffSd/+9vftP8dHR2Ke7V1MNG7Of58LayDKheDcIJ0Y86xwIKQcgREJZzd85qfFP0ZE2scxRNh9RBkqIuSHJBG06dPV6LvD3/4g7bPXNGnwjqKMoWSXO9mneMUVihh3n33XSUIWT+sm2sl6gsWVfp9Gt7obDDIpzyZfs8CWbnpXpndskYyi5plcOos6fRFesTT72ESYAr7ClALRQTIKD1JBW++sSHot5oE52bNtrVrCBgChoAhYAgYAobA7YVAtX+Lq2bVfHuN1nprCBgCNwIBI0BuBMrWxqQjUPzCC0PQyx1ux2gKKyw/L5mhAcn2d8vQ2Q65fPCADJ48IemuixIM9smIJ0K8MueGIejhURMB4iw/ItKEQizZCChAnnjiCfWJp0im1kB2XFcEjACpAG8ZAoQiOSQIJAEKCUKh2RFOUbha4Zv3KQij+KBo/1//9V+qBKHYDjFSeoxHgPj5vOR9X8kOirEU4J09EQVrCv3ucAVaCEXaQm1FJgT3Gvcd51PMRRlx4sQJJVRQglDk5jqjiEunEND7vdBCeP9H/8gzhvsWEgTlx6+e+pWOc/2G9YIyBCIBEgki4ocffpC33npLC+sQLpAgpcX9ePvOogry5umnn5ZHtoX2VHPmVsi0iPWX7rlrDw8NSW9fn44dBQiEBnPr5oc54uWID0fEOusr+onS5ot//1v+/vbbahHlrMKqrYOJ3swTUYA4QgciCgLk4YcfVnsv5mY8AsRhBS6QRSgeIED4CWmE6ijJQfuoTchQ+c///E9tHwKQ9V66rpJc70af4+abNcL6RPWB4gcCFGwgB6vhWK3PjgDx9HkT6SkzWfEaGmX2suXS8sBDMn3FKhmcOlt6s41y1fekX0RImWEjAl/q+r0e3YBhCHrsP4PhSst0wgiQajNj7xsChoAhYAgYAoaAIXB7IGAEyO0xT9ZLQ+B2QsAIkNtptqyvZREYjwDRGgq7UH1fMrkRaRgZFL/zvPQcPyyD7cdk5HSb5Lu7JB/kJAjYoxpZbkQt1UyAFCuoWjBlpzC2M7/+9a+1OMtOYf5mhyFwKyDgiucUyiE8Pt+7V3bv3i3vf/CBEiKVCt/xAqnLZGB9//d//7dmMqB+msE6H0dBFR8//VBrooEBzWOgIAuBgKUThEgx1Dv8VCgW8fRF4ZksC+6t5uZmVYZQ3KXIjRKCUG8NUB8aKlzHtV1KlFVSAMUJF1Qg7P5/ZPt2efKJJzRXgzY5h36imiBvBBIJNc2JE8dlaGhYSaZyB8V01B8U1HlOYO3EeOIEUlVCLwpGz0VqHsbq1DIQHTyLsG7ip1N9uDmMWyGBOf3G/gprJId7tbV6rQRJLZ+HRGYOIB5eeuklVeRAekFMVDvAERKMsHrGGs+EiRNspdeJ9w+iBeUPBBiEH8Qfax2iqfAvVLHvgWp9upHvK/mR92V4ZFhzdVBYkffy/fffK2F4rbkfhftHLavcEao/slOmStO8e2ROyypZsuV+yS5cKlekTnokI4OoP1CISCDYZIVpLUVGMih4Wzk9SSXUNAo9RpZU+0/nG4m+tWUIGAKGgCFgCBgChoAhYAgYAoaAIXCzEDAC5GYhb+3eOAQiex2ssBr9nHjdXTJ0ukMJkP5jh2S485wEI4Mi/khUPCl2baIECIUmCo8UG7Fn2bHjUXnwwQd0lzq7lc0K68ZNv7VUGYF4xgVEA7vBP9m9WxUAEBHx9+NXiRMg/M5aZ21jCURIOKSAhlJHVkDVdpTTjrMmQv3x5ptvaoGaIjwERqlFVSx6R+8xp6KAOKAvFLlRY7CrnyL+qCOyqtMya/xC8T3mJQXseP9d6DuF79/+9rdqvYUKxIWJ01/IIyyWdu/+WH766WdVgWAtVEpK8BnygSA9KORT1CfTpLGhQTLZbKHb1QiQOHHj7MTK2Y/Fx+HIL7W+unRJLcfef/99Vd6gBnDKlST3Ty0ERrnr1fJ51hUKGbI3nnvuOV13kEUQPNUOxuyUD5A8ZIBAskGQMTeVjnj/sA9jjgg/f+WVV+S+e++VxqYmyWYytwUBwli7Ll/WdfnhRx8q+QH5Gbc6q4ZjRZzcPRQjQAIvJX46I42z58q8lS0ya9UambFmnfiz5srlYU/6fE9yXkpy2FDqvYkWM/J09qItCYkIEEd+0Lti+shEx2KfMwQMAUPAEDAEDAFDwBAwBAwBQ8AQuHMQMALkzplLG0lZBKJCCjZYQSD1ni+ZgT6Ry50ydLJNug/9KINnOsTrvSLBcGiNEw9TnSgB4rrC52fOnKU707duxQrrSVmzZnXBCut2sEyxhXVnI+DWIGoJ8jawwHr99df1d9QB7AovPUoJDf557dq1WpDetWuXbN60Wa2plP+IlBrlUIyvf8gKbKqcNRE70+lT3JqonHWVI2CcwsEpMShoO8JhdNtFaqCE/yjuWi9DgLhxQLZQcMfS7he/+IWSFlhwMV5nhQUBQ1EZUuHnn36Snw8eVNUBfwdTFCMoP5YuXSarV7cqAdLS0qLKBggWrpOiD5WUBNEQXKF4DLYlVmeFknDses76DMwJvYf4eO+997TPzvpqDEEUfb7Sc6saUTMZdxJKHzCHaAN/yDbm3oW5V2rDET6sKcaIOgeijXVemgkzXj+xu2K+UTo9//zzqvBzyprJGN/1uoYb/6VLnUpufvPNt/LpJ5/IkaNH9R4bHh4eQwjW2hcvsqYK9R8hCQH54dfVy4zFS2T5vVtk2spWyc9fIIMNU6Uv58mgn5K88MKGEvIjVGKyxH1HgLgkkWjdx/UlxT4aAVLrfNn5hoAhYAgYAoaAIWAIGAKGgCFgCNwtCBgBcrfM9F07zpDQwDMn5QWS9TzJjAxJtq9HcmdPS/eRn2Wwo038i2clICQ9yKsVlttweq0ECEWnMDR3hqxfv06eeuopDe9l1zdWWONd/66dMhv4DUeAddp1uUuOHjuquRtkI7Az3lkplXaonKKDvJtf/epXSoA8/NDDsmTpEkl5KfFSoVVVuSNeSEexgQ0Pyo9XX31Vvv7660Ih3n22HAGSBKxC+wViIPxUrQQI6hJHuDgrLMLfUSNgY8U9TTEecoHxoKppO3FCDh46pDkkqEMcAYJaZfnyFUqOtrSsVBUJNk6owypZcRXGWo0AiU4cO+7wyk5xAyGDWgXLLl4uENxZISUlQGinklooyfwkOccp6sAZ4gMCBOx5lsbD3CtdS+2ffF+JKEg2iL5//vOfmnviyIEk/WDeUf8QVk9oPWoUJaxSqSQfv2nnQPJwP2N99eWX+/T++vbb73SNsiZrwaDSICBAUqr78oQv0RyWkg2Nkpk5S2Y1r5RlWx6QhqXL5WrjVOlP1ctwPiW5AIsskregPpz6g59FAqSYKRK2XJ4A0ZVtFlg3bYVZw4aAIWAIGAKGgCFgCBgChoAhYAjcuggYAXLrzo31bBIQCPeR8v/z4Z5Uz5N0Pi/1I0OqAhloPyFD7cdlqO2Y5AhEzw+J+Pli+KrWC8sXcOMFo/GIDG0zndZcBHYuUzzD7oadzKV+/JMwZLuEITAhBLqvdmuRfu/ne5WAwA6LIj47w0uPcgV61jdEAIXpxx9/XFpWtkgmm9HCcDULLK5PMV7b37tX/vjHP6qF1GTtTE8KyHgZIPokiBE5ZFEsWLBQNm/epAV5MlCwRsIiifMoKmM3BIZdXV06PsZDER6SBPsrzkXxwbVKw8mT9lnLvuWsvGJ9jRNH7rmFFRQB8eD80UcfaXg7+NPf6tZnhX91KNvN66EEATOUN6gvnnnmGV1rqI4gksZTGbkO0ifmhDF//PFHSoB8+ukezWyppb/Lli3TNQ4B8sQTTyiBlYSAqWU+J/tcxsdaxNYMxcvHH3+sBCdkEGqfySA/9P4IPCVA0kFK7awGUV7OnCEzV6yUWa2rZc7aDRLMWyCXJCsDQUYkgDSC/AipiwIBopsQAvE93o/0JLFU9MrJHnHjtyQ2WJUSxCZ7Bux6hoAhYAgYAoaAIWAIGAKGgCFgCBgCNxMBI0BuJvrW9nVHIDLSUAJEiRAvJWlfpMHPS7q3W/yL52Wo47j0HDwgQ+dPSzDYJ0GeONaQA3E1xPBnvOwS7ngu3ZFertDrdh4T1IvNDeQHhTMsdAjUxT4lSYH4uoNlDdzVCFCcxx5o3xf75E+v/kl3yVMwpXBaepQSBaxfFAybNm6U7Tt2yH/8x3/IunXrioqGBKHQFN5dODUECARMNwTM0FBNBeprmcRqBEi8mI5SA9KCAvgjj2yTBx54ULZsuU+WLVteuK85H8KDHBJekEn8MwVzPo86zOUBJSniVxpbJaVGvL/87pQf5JFQ+If8wGrM5a2QBxLPwqh83SIBEuLQIE1NU5TIYWwEirNuuB7zRzj7tQZsQxhBdhBAj/UU6g9IZNpM8vyE/GAOsPt655131AKLvJlz584lXjK0wzMcJR9KJ4LQUaAkJfkSNzSJJzrih3sZtQtzDvnD76wDZ33FeUlwLKypKKcjHnauBEgQESCeJwOeSMOCBbJo82aZ0bpGMouXydDUWdKVS8tQkJa0U4tEplehXtMXiVSYWGApARJZa7nv4GTR5qO/r0dD6tavESCTuNTsUoaAIWAIGAKGgCFgCBgChoAhYAjcsggYAXLLTo11bHIQiAoqXhhwGwQpSQee1AWB1A0PSV3fVRk+3S6XfvxW+k62Sa77sgRDA5KmGKQESHiLhD/jO0ohQIo7ryspQOI7qevqsjJ16jT1jMc6hUJeqRXW5IzZrmII1I4ARWuUCljjoAChKI49DkXSSke8YBqGgy/VovALL7yoigj+Rt5FkoNieWdnpxIvtL/vyy81EwRihkyA8P5NcqVrPydJIdgpu1BxhEHmm2TXrsc1FB2VAH93tkguSyXwQ2sfZ6MVt05K0malkZUSseXOUyIml5PLly7JibY2+WH/fvn888/lwIEDSoZgz1VqfVW4rrtgSQYIf4aAWLRooapfWltXKynEvGFnxnU7ozkcijImalFbxMcBnsuXL4/W1wtqJVjL+oL8YI2hfCD8nBD0Y8eO6ZpPcjiCCtXJs88+G2bdbN4sCxYsSKRASdLG9TiHtYf1FcoXxgzhhdrn/PnzY+Y76RpEneHyZ/R7MlJnQIB4+h0bZn8MN9bL9BUrpGXbNmlqbpGrjdOlL90kA36d5IN0ZJeF8sOFnodaEC+mAOGbuJgtkgShSsoP93eur0+T6JXkmuOfU8hov/ZL2RUMAUPAEDAEDAFDwBAwBAwBQ8AQMASuAwJGgFwHUO2StxICobFG4OWj6inFmZRkApF6Py8NuUHJXTgjlw8fkJ72YzJw/rT4PVclk89LOsA2KyrIOCIk0oZQlAkJkHCs1QiQ8CwUIyLLly2Tnbt26Q5mCmh4yrtd4LcSctaXuwsBdoJDdlAgJgQdK6rjx47J5XEKxPGCaVNjo8yZM0ct3l56+WVd3wSDo3JKclCk7enukf0/7Je///3vWpw/cuSIXLp8+YYSIEmLwG5Mzs6KDJRHHnlE7t+6VTZs3KikCOQABJAqBNwHIhLhWhQfpXiOR4A4BUD/wIAW+9vb2nSOUT+gBiATwikB3NhsH9m/AAAgAElEQVRLLbDKKWM4l+cWBADkz6ZNm/V5xnxDgKDmOXH8uBIhnZcuKfGC7VZff79aUUG21HKowmjTJtmxY4c8/fTTSiSDLX1IckDwQfJAAPzpT3/SzJNqBF/8upBVzDV9eOmllzQEnfwP1nytayZJfyfjnLj1FcHv77//vs47VmfMeW3KlYik4JuslAAJvwU190N/+p6km6ZKdv48mb2qVZY98ICkFy6R80FGepT8qBMJ0oUNBo4ACW+SkADh0BB0LyRAohaqwFKN/HDXD3+Gr2s/jAC5dgztCoaAIWAIGAKGgCFgCBgChoAhYAhcTwSMALme6Nq1bwEEXJEjtMDCcxyXcnaoZgNf6vyc+D2Xpf/MSenpOC5Xjx2SXOd5qRsekEx+RFKaHRJacoSlndCTHAKEvyQlQKh5+n4gfj4vM2fNklVYYT3wgGYHxK2wbgHArAt3KQIuJPnQoUMaDk0Y+nfffqsWQdXKhBSAsXKbNnWqKiBefPFFeWT79lGZGNVgzefCnerHTxzXtnl9umePdLS3V/to4vdLC/nliIN4MbuSWiH+dxfOjcUdOSjr1q6VBx98ULMqmltWyrx586ShvkEy6XTYz5gd2I0onLt5ZR4JY4f8+OrLL5VcQgXQ3dMtuZGcPpvcUW2+OY/5JpOD5xfPMYiv1tZWDYLH/orMEwgP2qXgfujQQbU16+g4qUoMFBm1HKhqID9c/gaEE31IWsSn4A/hAfGBwgilE4RQOYu3cv3S9T1tmir3XnnlFSW7blUFX5zAQlXFPQ322H5hfeWydarjH18JLlFL+Q0lQZSsiIWSQ1j4hJ8HKZk69x5ZuH6jzGldK1NXtMjw9FlyfkSkz0+LF2RC8yslUtiiEB1e+O2air5YsawMW3Dky3grMwpfD2+y8YcWXd8py6rjUOVyyTy5rrUZ+7whYAgYAoaAIWAIGAKGgCFgCBgChsAEETACZILA2cduFwQcARKVWJQACXeUpiWQDKWXwX4ZuXpZ+k63y5WDB2T4TIeke7okPdwvmSAnafJDIgIkpYGtpQRIMSS9tKA5KnzY93XnM77/FEvXb9igXvJYucQLaTeiKHq7zJ7188YhwI58iuVtbW1RQPSn+hOFQDXbImcHVV9XJ+vWr9eQaorVGzdu1GyQJGqHwA9DqinKH/jxgNr1vP322/Lzzz9rTgHvXetRjgChgI6KgD6CQakNVLk2y+HhCAFyKRj3hg3rZf36DbKieYXMnzdf7Zo4J672uh73usscyudzMjQ0rEQEiozjx4/r7n/sjwjChgyAcMrlc9Fm+GJxuRoBQr8hOnhuQQhg6Yfl2cKFC1UBonZbw8MyMDiotmbt7W3y1VdfK7FG2+S9MKdJDkcwobagHZQXtIVyzoWPV8MRTCBjsLxiXaFwAgeIgKREDBkkkFkom/7wyitKcs2ZO1fD7Ku1n2Sck3kO4+VeRvXC/QvpA+ED+QUhVWmNj13XbiWMVn/kIUAgJaIbim0BnJHj7+mMSF2TzFrSLKu2Piwzm1dLbuY86c02yqWRQAZ9Ys8jsiJSkoTfqSE3yCUhQDgD9YcjQMJv8vFXZhSXXh3KgqKk2kqvfinOMAVIMpzsLEPAEDAEDAFDwBAwBAwBQ8AQMARuFgJGgNws5K3dG4SAI0C0vFKw6SgaZfji5XISDA/K8Pkz0nP4RxnsOCq586fE670i9UFOMpKTlNph4XVOqSel1hxQKkFk+VHNAkuLOWqBFUg6lZK6+nrdLU4guntRTDQrrBu0LKyZMQiwNnlhWcRu8d27d8vb77wjhw8fDgmQKgEcSoKkUrKypUWefPJJ3anPLnnWuStUV4Sdy0f3x9WrV1UxsG/fPnnzzTfVpqlSGPtkTCOkBEV7+k/B2JEt1UgfLXy6neTY9ESWUI1NTZr/ARGyZvVqtWrCNomwdEK8aet63eeO/KCo39fXq7i1tbVrzgfEA2QS2GIFhQqj1mByF5QNKcH4IAG2b98uO3fulFWrVikZgE1UkYTJa1u0SaYM2RuQMI54SIKxsxjDXuv3v/+9tgeWs2fPTkasxdY1awkVBEQM6xqcklpxhRk3y3RNY4G15b77ZNr06Upo3+yjnJIJjCGfDvxwQK2vsJaDXCzN9Cm1PYuv66JFVJF+8L1AlACJvkRdBgh/H/ECSTVNkaY598j8lWtl5X2PSOPCFXLFq5erkpFe35NhFB7ht2dIaSiZEl7MaThQaIZHSICEllvRM6IMCeI+7T5T/PTNnhlr3xAwBAwBQ8AQMAQMAUPAEDAEDAFD4FZAwAiQW2EWrA/XEYH4DtaIANEKT2irwf+8IJAUO7+vdMpw+1Hpbz8ivSeOSL7rgtTnBqXOH5G05PQ8yA/KN27HakiAuAyQohLEDagYIhyep+1R7PFEZs2cpbvDsQx6/PHHhXDdWkJ9ryNodum7FAHWK0Vz7JEoFP/5tdd0p7wWihMqMFxhHALkl7/8pdoiQTJAglQ8otuU+8OFsX///ffy1ltv6e51ApyThlWPO3WeSDaT1UI9LyyNUDJQTKcQTsGYlyNcqu3sLy08O4LAS6VkxvTpShJADECAgAP5P/Pmz5fp06ZL05QmLZ5T4NcwdC9V1bmndGyOtEIdwxyBHYVvSKSLFy8o8XD06DH58ccD+pN/5j3Oj5MP5TI+KuHoCCOeV1hfQQgwPrJACnZUzsJIRNUeqE3IdPl//+//qRLBZY4kIUCYJ4gjLLZejrJlUBVhv1VtfhiDUzahgIHUY12jAiGg3eGX5HZH/QGZhbLp2d/9Ti3OGhobE2eQJGljoufE1yHjZX5R/UDygPcnuz9R66uBwQF9rxphX5yX+AaCyK7KE8lDSPA1Ruh5FILupzwZSXvSMHuOzFvZKvNa1ss9qzaJN/MeuTiSkm4/JYMeppJcEzWXr+npo420PEmpOjMkQ0ICJPy6JifE/a8Up6ID1egMEHOmmuiKss8ZAoaAIWAIGAKGgCFgCBgChoAhcGchYATInTWfNpqyCMRtLkaXRLRgKSJplBkDvZK6fE4GTh6XCwcPyMDZU1I30CPZkQGpC0a0FBPGojslSdH7IiwoVSZAXLf0vKg72bqsTJ0yVVpXt8oTTzyhVjIUSynG2mEI3CwEKE5jk0PB+v/+7/80NDqpZRHrm/XLOman/vPPP6/FcYrVFM6THK6QT27Bu+++q8Vqdu5TRL+mg4Kt58mM6TPUumnFihVKSqBQobgNeUCbqCVQKYCBs+5KUqinb/FCNMRGY2OjEixcnzZbW1dJc/NKVRIsWrhI5s6bq6RnU2OonNDnQ8KqrSvek99BYRti48KFkPTAxqyt7YT+JIz84sVOfZ+8C/AdM55imFFFiB0W2PeBHcq1Xz31K9l872YNu3eERGmGCoQMxXgUIBAgX375pfYFvMspF+I48jvtofh45JFt8txzzythDKaQR0kIEGcFhQIGQo31RCA4fUo6r7TD/D388MOqbPrlL34hLatW6ZxB+tzsIz4Oxou6B7svyB4IkIMHD+p4ndqlkiWdu05FAsQLVLuBAoQjFUBYkIzlqfVVrj4rM5YslZVbH5CZy1tFZsyXgbqpciWfkT5Jy4iX1vwQ8UICxNlo6Xeqkinh9VCApKLv1JD8cGcX4tLHgTykTjgS3ko3e/qsfUPAEDAEDAFDwBAwBAwBQ8AQMAQMgeuMgBEg1xlgu/ytgkBhqY/qUIEAEZFsbkjqBrpl8NwpuXDoJ+k71SbBpQuS7r8qDflhtcEaiew62KUaZsAmU4C4RgsFu1h38LJnd7N7URyluIdNjh2GwI1GgFwIciMonP7xj39UIgTyARKk2sH6Zsc+O/SxR2LHPj8hAPh7ksPtYCe7gKI5RdyPP/5YVSDsXk9qWRS/51BYTJk6RebMmSNLFkNEtAqZErwobFNkp1APAQLhQ3vsnq81rLtcQZ22IX8ghri39bV0mba7cNFCVTfMnDFTFSEU1Lnv+Qx2YqlINePIjrjiw4Wb08ee7h652HlRyY6TJ08qVvw8e/aMdHVdCbM+crnKhEECAsQROvQf8oMsDEiulc0rpaGxoZCjEp9j+usUPayn1157TRU91dZTQUnjebJo0UK5774tsmPHds1MWr16jTQ0lG+v3PqifQgXbN1onzUFScQaT3K4fBtIPYiPx3buVCKE+UsawJ6knWs5x6077g3uU8g7lFsffvihEnoQY/19fWF/eSm5MPaoTICEGVpYUSkZEak/ICugPyRISbqxSepmz5I5LS3SvPVBaVq0VLqlXnokK71BRgZJ00qlw1wPL6I0CvsBIgIkIlMgQEKlJOeG5MdYBUhlesMIkGtZTfZZQ8AQMAQMAUPAEDAEDAFDwBAwBO48BIwAufPm1EZUAwLU/TR01RPJ+Dmpyw1K7kqndJ9sk56TJ6Sv/biSIE0j/ZLOj4Qhr6oYCQkQJUHGscBK0hUyASBB2CmPFRbWKhSQb8Vw3STjsXNubwRKd8zv2bOnsGM+ycgo4FOgZqc+WQmEVre0tCjJUEoQlCvEuvwIrKggJPbu3St/+9vftA9OwZCkH+4c+oMSA9XCQw8/JJs2blKFCvZUkBIoFyjuc20KxRSMyUygYI6CggyLSseY/sesn9xzgXMoPEOCcE/T3rSp02TW7Fl6n0MO8QIfLLmmNDWptVJDfb1mBfFZiB/3QsEBoYFSh74R7o1lFzv86T//THEfQsfh5SyvinXv2vbGMyf0jZBzsjiwNkOxtnz5cu23WnhVUEKQqUJfmL933nlH5xM1BvNbfHbyGxk0RRUN12NeWDso5LCegkxDsVNNeRFXlkAIkGsD8fHqq6/qvIIbGCZRgDA2COmNGzbIc889p+t57bp1OmdJFCi1rNVrOddZfTFWFEwQTqhtIBIhgfK5XIEAqdTOaDzCTCDoh8iIKsrrcJkdqDXS4gcpGQlS0jh7rixY3SrzV6+WOa1rxJs5Ry4NB9KjuR9pGdHsrFREgDgDyvBakCKQKFhqacpW9L0ckiWV7K/GW8PhF3Ntq/xa0LfPGgKGgCFgCBgChoAhYAgYAoaAIWAI3MoIGAFyK8+O9e26I+AIEOov6cCXTJCToL9HRi5fUAVI15GDMnLulDT0XpH08GDkXx6oZVZ5AiRZ2YXCmSs2uQJt88pm3VG9dctWzQOhOFqt0HfdAbIG7joE4pkJKCFQYFC0TpqZ4Ox1UFc8/fTTsmvXLtmyZYsWz0utd8bbie6suFBkvPHGG1rQLRfiXG2CIB4o3kMsPvPMM6pcWLlypapB3P3FvQixgJoC9QSqF0LYKZajpKCADDFUlcApQ4CU9s8pCiBlCEvnBYmAFZYSIFOmKIEUJ0CcKoY+xAkQlA0U88lH4Xdnc8V55ZQyEyFAHAHA/IEhJARELfOLFRX4jkcE0BdIEMgkcIWI+PcXX0h7W1tYmM/nChCFCpfwHyGLmKONGzfKr3/9a20X4oq/VVNexOdJibSDB2XPZ5/J66+/rkQM5EdpDkqldQT5wdxs3bJFFU3btm2TJUuX6thvpQMsWQsolyAtIUHI/YAQC3zyNrzQVqqC+oOxlCNAvDgBojSVy9IiCysjQbpO8tkGmbFosazccp/MbmmR1NwFMtTQJF3DeenPE5qeFt9lZ0WkRkitOAIE2sMLM0XUAivMyoIAIVw9/r8Q80oaj3jmlxEgt9L6tL4YAoaAIWAIGAKGgCFgCBgChoAhcDMRMALkZqJvbd90BOLOLxpvHviSGhmUVH+3DF04LVeOHZLBkydEzp8Rr7c7CjH3CwoQV60La0pkgMSLM6W/lx+u2yHObnS87u+7775CgZGCaNLshJsOpnXgjkBAFRj5vJw5e1a+/eYb+XTPHvnnP/+phdVSC6pKO+hdZgIB2WQmsIMf0sEFfjugxiucUzSHBPn555+1fYrn2PqgcqjloIDNfYQi5cUXX9TQbmycKGrHw6AdyUDBmGI9uSNYCNEmlkL0xVlQFftf+G38LsWIEUcCQSyAB/c3P539lbPAosjPOZxP31zb/O5IKsgQ9wIvfneF/XJz48ZbeC8qhnsVLLA4D0KGjA/ID8gsl1WEAqJ0Ph0I8bb5nT6BK+QSpBK47gfXs2elt7dorVbshqcEMG1iN/Xkk09qADlkEeRQpQyLePsOr1MnT+ra+eTTT+WDDz4QwtCTkh9cj7WDQo9+vPzSS7L1/vuVsILAulUOxooKCMKDdfvJJ5/IkSNH1A4Lsid+v1VSXcXHEs6fynEiigIVSBRfFaAHQcmRlryXkVTjVKmfPVfmrmyRlq1bpGHRYrmcykiPpGUw8FT5wflhoHn0Yk1HDaq+BFJkFAEi+onw7wSujw5AH53y4cgQF9jOheO5X7fKLFk/DAFDwBAwBAwBQ8AQMAQMAUPAEDAEbhYCRoDcLOSt3VsCAVdwU7txLZoEkvZHpG5kUPJXOqXv5Anp7zghQ23HJHe5U7zciKT8nKSVLIkViKIaTKGgGu2SDXfLVj8oOFGopcCH+oOCH0QIPvP8rdqO5+ot2BmGQDIEtPgZFVSPHD2qodF//etf1Roq3LGfL+wUH89CiGyLNWvWKOGA8oJidimhNx4B4or8LgsEFQpqFArYFPvpR5LDKUC4n9jBT3+wbmIHf9wqyV3LZUZQQKY9CvaQP+RWQILQdqFAXOhAlfu8RBniPjaGkCgZULX3k16n4nlxAqREGQC5gQpjwYIFOo+oeLB/4nfIWgiAalkSrl3wclkg4PrZ3r3y/fffy7GjR9UKyylWnDqGZyFWVy4XicwRnoVOsVPNeor2VC0zPKxz969331VVBCoi5rGWg3W8bt06teB69tlndR0zdvpyKxyQXmDLfYJaijFCgmCF5dY3P8cjjcYqP6KRxQgQ/Ush9yotfiojuUy9NMyeJ3OaV8q81lUyf80aCWbOknNDeen2RXKeflOq6kRJCyVPUHVEyg9Hr7i1FwWhO4tJ9/VpBMitsNKsD4aAIWAIGAKGgCFgCBgChoAhYAjcvggYAXL7zp31fBIQiO8TDX+H2MhLxh8Rr79Hgq5OGTjVLl0Hf5bBs6dF+nokPTIodV5e1SJeQBGW4hKfRgESFnq8IL7jNZkZufO8J5uAYi07rSkAUgikiOt2g0/CsO0ShkBZBOKF0N5YdsKfXn1VC6tkS8R3lBcIhEKFvfgLWRbz5s/XNYzygp8oCci8qVbA1jsRJYrvq3IA0uPLffvkH//8p+zfv193u5NvUXqUIwxcIR8FyO9//3stZKNGgVgsR4BArFBUpo1jx46pZRJjJ7cCBQP9cSoMl1uRZDxuTPE+JyU4CqiWkBTjEVCj2xmNVFxpUak/KGQgirCgQv1ARhG4QQjwPEKpUuko9CumLAFXyCNwbTtxQiDXUPdQqEepAOY8A1GcYHPl2m5Z2SILFi5QwiopEewIl+6rV9UK6vU33lDrLUiC8TJdyo2H5++O7ds1/BzrLzJJbrY14aj7tLdXreEgKLGsY706xVKl+2PsOKNvPzdf0RfjaKIPYpRAjvD7LcjUS75xqsxYtlxW3r9VZjQ3S37mTBmoa5CunMiA70mezI+Q+ij8fyVAInWHikwKSg/9JczkijJAtJ+FoPS4wiN6Y8wGg9Jz7EFvCBgChoAhYAgYAoaAIWAIGAKGgCFgCBR9Arz7Xv3MPANsRdx1CIx2DA+DWSnPQG6kR4YkO9Anw+fOyOXDB6Wvo01GOi+I198t9cGwZCQnXsDLjwgQNrqGxSEvSFPGiSw8khEgDnwKj1j0bN60WXbu3Clr163VgqDbcZ202HrXTaYN+JoRiBMCLlPgm6+/llf//Gf54osvCsVq19B4BEiW8PGmJt0xz8558m1Wr1kj8+bOrWphFL8+RAdF8/3ffy9vv/OOZnNAiJB7UanAGy8QU6ynqA6pCAFCP7CacwSI2x1fei03fuywUCtAvGCHRRYKbdOvYrh4cqVXvJ1bkQBBfQFJReEf0gjcIK8cZs6CarzFVo4A4Xz+DoEGMXHu3Hk50XZCi/cQIJAjjgCBZCFzZPmy5TJnbvjsg3BJ8uxz1lfkoWB/xbr96+uvKxHCvDGvSQ5HSJN18ptf/1oefewxVcFgh5WUiEnSzkTOcbZikEbgB5HE+FBJQdK5zJpSvCrjFxIHxXkL1/Mogk2FYaGKw/PTkm6cKtl582XOqlZZ8eD9Ur94sXSlUmp91e+HweihcVZ4reL/dwqQolNVaHVV/OcCARLdVsV/OS3919TS+87+NXYi68k+YwgYAoaAIWAIGAKGgCFgCBgChsCdjkBBAbLlz3tq+i9H/Q9hOwyB2xyBMQRI5DWOJ37az0v9yLD4XZel/2S79LafkO6245LvuiD1+QHJ+kOSDkbEk3y4p9XlgAQpSQfsjib4Vb21dONs0sMVbFe1rJIdO7Zr0Q3bmbnz5hUKx0kKgUnbs/MMAYdAvOBJcZ9iNcqHt956Sy2E2F1+kQyOBEoEisSZdFpWNDdrDggFZNQX7Ozn77yf5HDh5FgZffTRR1rk/fLLL5WMqUQgxP9OwZ7MBmyUXnrpJVUzoLLCjqtUQRG/r5xiAcUAbWHdBBECCeJ22dO3cmHjLhuo0pdqrcRHEpyu9RxnkeSsyyA+wApLPor+EEZOiVbaVlIlCp8D19zIiAwMDEpPb48SSXFLM9QVEB5TmqYocVXfUK/qtyTrxZEfzAlWV8wX6/Zf//qXHDp0SC2xlLRKAFY8O+aFF14oWKexlqplkCS4/DWd4hQukDwu9JyxxhVK5dRNlRstJUCiM9WyKjxCN6xU9MpI0+x5Mnd1q8xavVpmrG6V/OxZ0pkLpDfgGzGroecu5yO8gpNyRN+J0UXLaTZq+Lq8Jhztw4aAIWAIGAKGgCFgCBgChoAhYAgYAncHAgUCZGsNBIj+B2stFd27A0sb5W2IwGgCxIWthgNJB4E0+HlJ9fWJ33lB+k52SOeRgzJ47pRk+q5IZqRPMjIsKZQgXjGPwJO0eEFG+OlCXxNGgYRlIs+TlJdSu6CNmzbK1i1b5KGHH5YVK1ZoQZACoREgt+Fiuw26HC9kOwsqiqpY6+zevVszMVBAhFZvRQlhpQI45xGWjY3S9h075Le//a2GWTfVkKHgskBOnTqlGQcUtN977z21pyqXRxK/N+gX1kkQHg899JBacUEokmFBvkXpUfpZ3ndh7BTUKTZjNUQ/CJyGDOrp7S1kWBSuVyHzw71/KxIg7tnDcwblGUoZMOOfwWq8504tBIhioGqCQPwgDHePh7y7HBCnsqiFbIgrI44dPSYffvShrhfsr1g/Ydvo/KofqGBQoYAByiEINJR4YKGr/yZV6d0YsWJz6iTGCMEDWYf6w62vZN8TRQqiqACJ8IkIkFCdgbIxJalUnaSzjTJj8RJZfN+9Mq1lpeTnz5P+xibpygVqfSVeVkPSx6wL9++NTtkRu0/ic3KToK2+KOwMQ8AQMAQMAUPAEDAEDAFDwBAwBAyB2xIBI0Buy2mzTk8mAi77I/zpF4pjaDjq/UDqhoelrr9XBs+fkQtHD0tPxwkZuXBGvL4rUifDkvZGxPNyYVVPN7mmxJOsiNpgxe0/tMSYuOsU2ii4EcD7xBNPyObNm7WQS0E3WWErcVN2oiEQ1YbHlobJE2B3OSTIm2++KQcPHiyu4kgJMl4BnEIyZB6FZBQY2CmhMmB9j6fACGvV0V3p+2pfhPUVoex/+ctfVImBeoCw63KH++z8+fPVhgv1CQQM9xOqECyVnKqgtGDslAT6RPB9baO/v18LzCdPnlRVzPfffadECEVoSBCIklqPUiLkZhMjtL9u7Vp5/oUXZOdjjylu9yxYUFWBUTMBopMbouXoiDjmjvSoWsgv/BtMhHwQEVZ9vbL/+/3y17/+VfZ+vlfXTTz7I0l/efaivIMIwsINEo81iwompP9qepzXujQqnu+UWay7zz//XAPPWY/cp3EljXavRKlV/qKVCRBuP93swnVU2ZiWbONUaZw9V+asXClLt26RzOLF0pnOyNVURgZ0OwDfe1H4eZXvOzcPSQipSQPQLmQIGAKGgCFgCBgChoAhYAgYAoaAIXDXIWAEyF035TbgSkWgsBDnXp6kA5G6wFMVSGNuWEa6Lsmlk21ytf2E9LYdk/zlC5LND0gGKywIEFQgXiC++plnJAjSkopCXcNo9OQVMwpDaiGUyahl0LZt2zQUnSBidiVjzzJeCLHNsiEwEQTKERIUjim2Qjz86U9/0qyBQUc8JCBAXAg5axcrIQrKq1atUhVGtYyCeH8gOzo7O7V9LLkIJkeVgQ1QqRUV16VQDfmCguHBBx9UOyfaJtuiVF0wqtCuwcyxPIQISIiQfC4nXTESBGUBxWeyJjqjYHb6kvS4JQmQdet0nnbt2qXPG8iraoX0JIRCOUxKiYQ4CRIv4FdsP06ARKqS3t5eJQPI/nj1z68qSeWyP2ohmJYsWaLPXezbnnzySV2zLvz8ZhEg4NPX1ycXL15UGzYs4VAkMV5yVDjic1Ft3sI5KU+AQH74fpiKJamUpLyMpFN10jRrrsxe0SyzuYfXrpH87NlydsSXbl8k52VU+QEBEpL94xP+RoAkfVLYeYaAIWAIGAKGgCFgCBgChoAhYAgYAteCgBEg14KeffbOQSAIzarEi1zLA091HJnAk7ogkHo/L8FAn/R3dUrPqQ65fOhnGTx7SlJ9XZIZ7pesNyKpiATBAWREyDdIKQGSjq4VFs2qKEBKrHMoYOG9r6Hom6NQ9LVhKHp8B32yQtedM102kuuDQLT8wnshrECrygK7HQiH1157TQvLEA+u4FqtJ5ANZDgQok1RnYLyI488omu6NNthvMIyKgzsfbDgoi+8vvnmm0IgOv3kcMQh1lsUrSniU8hGzUCbM2bMGNXlUvIjLAkX5AkRDlGZ2Pd1lz1F6AsXLmjmAoVoMkkIosZmqbu7u3D9asRA4b4tAD/6+VDt89Wwr/Z+uecGhCLkQrQAACAASURBVBGKM2ywHn30USVgmaeyz5gqVl/V2nfvl7Mei382yfNNrbTyvpy/cF5Jqc/2fCZ/e+tvOi9OGVF6nfHwJfz8d7/7na5Z8lBudvi5s76C7ID0YP2jAIGcJKsHZcjEjhgBot5kyuMr+ZHLo4j0RNIZSWXrJd0wRWYuXibLttwn01askJFZs6WvvlGu+CID5INE6o/id50RIBObE/uUIWAIGAKGgCFgCBgChoAhYAgYAobAZCJgBMhkomnXum0RIPScyo83igCBwEgJVlhZ3ssNSW6wTwbOn5XuI4ekr6NNhi+cEentUiusTDCsJIjvBTLspbRwBPkxlgAZpyhUUlCk6MVOdgKbKeZi40MxrrW1VW2E4gXkJEXC23aCrOM3BIFyBAiKBsgFCsn/+Mc/VAlCAfb8+fNjPf7H6SVWVJARqDB+/etfqxUVmTas70IhfBxrIZcVgeIDGyqsuL75+msNJ6cv2FCh0kAZhcXVooULZd369Up8YF/Ejn4UIbRX0XqrxJapOJww80FzT6LMCjBBWUA/2Im/b98+xQVixB3VCIxbkQBB8QHZyrPmN7/5jYagE0qO+mHU4RZLLAtmoou0GjGR5NkGQQYRcOL4Cdnz2R7N/uAFYebmoVo79J/1w3jvvfdeeeWVVxQHyDuI6CT9mCgG432O/jM2SEeyZ/bu3avkH/ckqqiKBFWizsRjyIvEXwABkvPFZ9VnMpKdOl2a5i6QOStbNPsju3CRdKWz0u2lpT9IS44tA0Fawq0D7jvOCJBEU2AnGQKGgCFgCBgChoAhYAgYAoaAIWAIXFcEjAC5rvDaxW8XBNjxGu56p9zDT4o44cvta/WCnAS5IQmudkn+zCnpaz8unUcPyXDnOanL9UudPyQZwQrLl+FUSq+EAsRdKemu2FLM3I52VB+QIBAg7Mzm99JQ9JtVoLtd5tn6WQWBghm/S8YpZmBQSEb9QRA6eSDkKsRDyKth60KlCZNmZz0/sXOD3ONIsnYpBEPIoMBAlYIS5dzZs0qAdPf06HsUsMnJmTd3rtpdUdCfPWeO3ivx3I9q/S28H1liuX92Nk0U3GmPMPbduz/WYvvnn8fCthM0cLMtsMphzny48G+ssJinSpktboiuzD3RLIdqxESl9+N/Rx2EXdv+/fvl73//uwafMzesk1qsr+Ljf/nll3X82LVBityMw603xoHiiDwe7kFCz/nb0OBQgQAptW6rfk8VE7BGURYupN4XyYsnfjotU+cvkMXrNsisllVSv2yZDM+YKV1BSnqDlIwEafElHREgRcPHaniZBVY1hOx9Q8AQMAQMAUPAEDAEDAFDwBAwBAyByUDACJDJQNGucdsj4AgQT0ILrJCsCKkL/Sfd/e0LJEh6sE+yXZdl4FS7nD/4k/Sd7hCv97JkhnqlXlCB+DLieZoF4mkGSLgjtpgBkjwIPQ4su9opxLEjG3sadmmzq52dyfEdwNWLXrf9dNkArhcCZQgQ+EA/8HWn+eHDh3X3ORkcWD9BRCTNvEBBAAmxfv16VYBgg8XvKENKrbCqDc8RIQSTYzmFEsP1BZIDsgUSZNbMmdI0UeIj1olSJQdKE80Eyed0R/77778vn3zyqapATp8+Xa37hfevlQDh87yczZgSPGnyGlLaP6yfIGr4vZwapdyzAoUM88Tz5bnnntP8FJ4zEAPuGvH2mLtMOh0GyicK3R4LTy0ESGnGhSMIUAa1t7frHLz55puaFcO6QKmTlADhPNYjiiGUH08//bQqlSA/bkbmUpzwQ/WE6oNxEXx+5syZQvaNPv+Vuh9NQVX/LigSnc6gMVRDcs+L5NkYkK2TzJSpMmvZclm+5X5pWr5CBqZNl966BrkaeDII+RGEuR9eEFd/JLgNJslCLUFLdoohYAgYAoaAIWAIGAKGgCFgCBgChsBdjIARIHfx5NvQiwhQ9AkLQI4ACTM8wlfkfcN7Xl6yuWFpGhyU3MXzcvn4EenpOC59p9tEujtlSqQCyUGA6OUd+RHfX5ucAIkX+ygwUkRmdzYFui1btmi2AR79paHo1QtfNvuGQAIEnPohEOnt69XwZbIHXn/9dfnqqy/l7NlzQuh0ksMVzVFlPBQFku/auVNaWlrGrN8k1wsJiLwWgeOFftY+xWruFYr5mXRGvFRIFEzG4e5J2uzv71PbKwrue/d+rgQRu/LdUc0C61r648gPxsr9D0E6ZeoU/cnYh4eGlQBgflwGRphkUsazKoaNmyfmhSwQnjPkgpCdAt60S3uQAuQQuRdYuz5VUoQUrZFKRl4yNZUsygqKAZ7XEfnj1gHEE2sTi7YPPvhArdGK4y6PdKHZaPxcE7srxu2yani+Tkg5dC2TG1mtMV6IHcbGOkNlhO0V9yHz6hRYikXhe6qopqq25ot0SUT5g2ugOhIhUWQkEKmfPkPmLFkqc1etkfkbNovMu0fO+4FcFU+GvIzkvYyIWl+F9leFtV92oZWAErNRu0a47OOGgCFgCBgChoAhYAgYAoaAIWAIGAKGQEUEjACxxWEIQHG4DBBN7nB7YYsESOBROoQA8SUb+NLo+yLdV2Tg7CnpaT8uXcd+ltzFM9I01C2Z3JAQhB7eXJGCRH9PEII+pj4UjNq5TUGMndjkG2zctEmVIGQcsGuZXe+FAmSsoGcTbAhMGIFYJgZEA4oLAqbJAtm79zP58cCPcuHixZqyQFAxtaxaJQ899JD8x3/8h2zetEmVTRTSqxVsK42jEtEwXqj6RDFxbYHFpUud8tVXX8uf//xnDULHigslSqEIPE6B1xENEBbc05AKqqIICJ/OF1Qb8fwKp/ZwtniQDnwO7FT1MmO6TGkKc1VQxhw/fkxOnz6jpEwYEl+dAKHvtIl1GJktWO0RAE4bqEnoA32mvVmzZglh87zv5tBlhWheSgnIk0mA6BPV85TkgAyAfPrwww81GBylBGHh1QioOAHiiCSep88++6wqQFDbMT73XJ3omqn5c4HISG5EBgcG5PSZM6q2QvWBugUlCPeiU/YUvllUphjpDBM+/4vfUeR3iKQDjBt9yUOApDzJZ7Iy7Z6Fsmz9Rpm9ao3ULW2WgSnT5dzgkPT4gfipjAReRlIafu7UH06JUlSXlBu/9tQIkJqXhn3AEDAEDAFDwBAwBAwBQ8AQMAQMAUOgdgSMAKkdM/vEHYkAxEcUhA5RAePh1B+8o4RG+L5mggQiqaEBSfV0yeCZdrl05EcZOn1C0l3nJT3QKykKSXp3xRUkrlSVHMByBTzsZhoaGzXfYOvWrbpDm1yQxYsX685vLaJGhysoT7SwnLynduYdjQA2WL6vRVkKsPuiLJD3P/hAs0CcDVESDCieY9tGcR0C5OGHH9YiOxk3rN1rXaulFklJ+pT0HL227pAX3Znf0dEun322V1599VW1JoIUqcUSrKmpURYsWCBr1qxVErMum1Wcuc5QZF/l2lTCxClb6uuUkJg+bboSEbwgUbD94u/ZTEYtkj7/9781M4K8iEuXLlW0giqHOQoPsj+4JnPmyAawgiygPUiS1tZWtclas2aNjoW/J53DpOe5+YkrQPRvgUh3T7ecOX1aSY93/vEP/cnYCQxPetAPcGO8DzzwgLz00ktK0DEn2IGVPk+TXndC50X5G319vXLhwgVVfHy6Z48qQFCCsO7AIW5rFn/m67dMYgIk+p4LIDH4XsuLBHnJiS8Bip7pM2Ruc4usfvBhaVzaLJfrpsoVLyu9+bwMaVRWpPrwinaROi2RisR9a5bDIS76mRxt1oTQtg8ZAoaAIWAIGAKGgCFgCBgChoAhYAjcBQgYAXIXTLINMQkC4a0QkiBUcOIqkOgfC/uZw/fS+ZzUD/dL7tJZ6W47LAMdx2T49AmRq5ckO5KTFCbqUfKHVuq0ylNbqSe++9sVltxVZs6apXYtFJLZrbx69epRO+nju5ZrLTQmQczOuYsQiKywWI8U0o8eOSKf7d0rb7zxhhz44YD0DyQv/Dsrt5UrV6rN0Pbt27WAXs7KbaIIl94313IdCs3sth8eGhKCtlFncD+hqkB1QNg2oduQDLWEwkMwzJkzW1avXqP378rmZiU26bsSIEND2m6cAMlkswVrLwr2kA0U6J0NFb+jCEmnUnLq1Cm1TMISirmCuHJHJYupOE5untLplG7Ud3ZjfJb3aBPSiucOeS6EhWPNh0VfKRFbCf9an0txAkQJuZEROXf2nBw48IPOwwcffqjzUEs2jT5PPU/HAomzY/sO+d2zv9OxgCdjmaz1lGQd5nN5nfsLF87LocOH5fvvvlMiiwB0N65y88cYSvtZDd/Q+BHVUVpSgai6EeZ+JOVJdsZMmbpkmcxtXS2LN94rMneBnB4RuZL3ZETCcHTPC1WSYTvhd1s8iL00k6R0/KOC15OAY+cYAoaAIWAIGAKGgCFgCBgChoAhYAgYAhNAwAiQCYBmH7lTERhr2BKOtJS0oNDk6W7ZOn9YvL4rkr90RvpPHpeuQz/KyPmzUj8wKOmRXEiosBs2lIPUyn+MAZoCl7PBweaGIiT+/OxWRgWCZQu7stmhTTCuO6oVwu7UGbVxTSICEQlCEbYzygKBAPnyq6/k7NmzuuO+muWQ3gJRdgO77SmeowAhFJ2CM5ZKqA1uhcOpWihGM7auy5fl/IULMtDfL+l0Ri5dviQHDx5UhcVXX32lu/NrUcKQqYGKC+LgN7/5jYZtT50yRVUeFPYhHPxIceJwg3iIB5BTnHf3Oj9dVgUYox448MMP8smnn2poPX0tDUMf81yIWRLpPBUUOaEVn++HP3mPtngGoZJgHnkGPfXUUzoOiBmXCULfK1uURTNdQz6Lu5abl8OHDstHH38kX/z737L/hx90LSp22BRWOdz4uaZmfzz+hDy2MyTlIOSSEjnV2qn4fsxizs0xVmWOXPt8714dU1tbm/7NjSsJgeWuV71vyBtTEQESiJfOSL6uUaYvWSrLtmyV6c0tkp89V/rqm+RSTqTf9yTvpcRX1Yez3QrNzUKNZNG20QiQ6ujbGYaAIWAIGAKGgCFgCBgChoAhYAgYAtcfASNArj/G1sJthUAlEsQNItzpSp0QciMjOcmMDEi6/4oMnj0llw/9KIOnTkqqq0tS/f2SyufEw1ZEI9GdCmTigMQJELfjl53LEB+bN29W+xbCiykkxzMVjACZOOb2ySICrD+K85AAFNTfffdd2fv552rPQ+ZCLQoIZznEusUKCxUIZB5ZEpNhhTXReXMkBtkSEB+QPSdPnVKbpTNnz+oufILVr3Zf1cJ0e3u7vq5cuZKIAHL9gjiA9KHYzvghDlCFQCy4PhS+oB1xFFa1R1kcVbq3sUqiX2RivPbaa2rRxXgYV+FpVko8lGYyjHqfwnb4yThxgEqCsUDkPP/88/oMQgWiVlhRMPdkEyCQG4wPlQvZGP/617/0JyRUrdZX4M1a1OyP3z0r23dsVyUIBN11z/5QPEOawCmNOjs75ejRo0p8/Pvzz/V3xgrh446kipSkz334+ZSXkoyXlmzjNKmbM19mNbfK0i1bJbNwiVxKp+WqpKQvLzIcYAmZCvNGVAESBbA78sMIkIk+euxzhoAhYAgYAoaAIWAIGAKGgCFgCBgC1wkBI0CuE7B22TsVgcjqI9oNTyh62h+RTG5Q/K5LMniqXQZOtkt/e4fkL3eG5Eh+SFIBhiGl5MrEMYoXILG8IVMBSyGKj/fee68SIhQlUYFc9yLexIdhn7zNEHDZA1gzudyFvXv3qvXQkSNHtEgLCVLtUAVBOi31DQ1KemChxGvbtm0FKyzWbtJCb7X2anmfQjRjYMc9+SYEUH/91Vf6OyTH4NCQEjQufJsAbl5xYiFJeygMdu3apTZgjz76qKxYviK8X1NhQVld+IqMg+6wD130igRIpXbA1ykJUKj87W9/ky+++EIJG8ZQelQqlLv2OL+cuoXP0WdUO+vXr5dnnnlGx7Jh/QYND0/q+Fep/XLEiSMKIDu+/vprtb765JNPlCio1fqKcaHEWbJkiTz04ENqfUWmEn2PE8hJ5nMi54T2ZuHEqqKlu0eOHD2itmXM27Hjx9VyLjcyogRJ/LkfLoXRoee19yE0wdJXKiOpbKNMnb9I7mndIDOaW6V+6XIZnDpdLvi+9PqBcGfrJyLiIwxdd+HnkfrDCJDap8E+YQgYAoaAIWAIGAKGgCFgCBgChoAhcF0RMALkusJrF7+zECiSH6GtlUjeoxzkSybIa/i5XL4oQ6dPSfexYzJ07rR43ZckNdQraT+nweiTfThFCEVICA92kUOAQIRAiMQDjJPuBp7sPtr17hwE4hkMFNLb29pk3759arH03fffK2lA4b3aoaRcLHsBC6UHIwslduKjaqIAHT9uxPplfBAZ3d3dmrnw5ZdfapEddQEZGowN8sepr5ylVKm11Hjjd6QBJCWEwc6dO1W9teCeBeHH1FUoylOICJBCoVvfH0uAlLNEQqlDlggh2v/85z+1qP7DDz/I+fPnx3SvIgESU4BUIkDcxQiyx8oLUgc7rMWLFxcUIEnWQ+k58bUWf29wYFC6rnTJoYOHZPcnu3X9MS4USLXOA0QWapWtW7dqDssvfvELtfNySpxq/b6m9zUoXMTP5zVXpqurSzraO3Qsn376qRw8fEht1wYGBwv3Sjj9tWd9VO6nI0A8yTQ0Sf2MeTJz2UpZtGGLNCxZIQNTp0t3pk4u5/MyiPVZuPwcZRL9gxEg17QO7MOGgCFgCBgChoAhYAgYAoaAIWAIGALXHQEjQK47xNbAnYNAkQDx8MP3RHJqAxIouZHNDUnDYJ/4ly5KX0eb9J88IQOnTohPKHp+WNI++2drC0FPih1FMQrGWF9RiKQASTh6a2urFpPTqVAJ4jzZb0QxOWnf7bzbDwGK0wSCX71yRQu2b7/zju7ERwUCCVLtcEVU7gZUIOzCh/ggC4RMkLgFkSv6xn9Wu/5E3ncFfogdlBIQH++9957s379fLl68qCqPUouvSkX60vbjhAaWSxTYISr/8Ic/aOEdNQgqLnfEi9yFv0V2UklxgKgZGhzUoPb3339f9nz2mWaVnDlzZlQ7ibGKCvaVzidD48knn1QCBBXIsmXLQvVZlA1Rrt/jKT/KYcvfsIgi9+Orr7+Sjz78SH786Uf9G+qPWjJYII3J+GCtQdwwD8wJhAjvQY7EFTiJcUpwYpywgnDr6+2VEyfa5It9X6jyA3Ln/IXzSsbF11wlxUe153nxWyfSIUZzGX6jeZLi+2PmXJndvFpmrVwjM1atFX/2PLkYpKRbUjKkZH+kFNFvEXfF0AJrVAC6KUASrAA7xRAwBAwBQ8AQMAQMAUPAEDAEDAFD4EYiYATIjUTb2rrNESgWepQAEYpCnhIhlJWyfl6a/GFJ9VyV4YtnZeBkm/QeOyTDF85Iqr9XvJGhsFSkO2nDWy+oIfx3PPAogFGwo7hKCDp2NISi48uPxdC0qdOkrr5uYoXP23zWrPvXBwEKsxRosYZixzpWWNgsdXR0FEK8K7VcXPahmoGCMwVzitBYYUGCsG4h9ShSX7vVT3UMUA/wgiCA/Phszx559733lNRxoeTVr1L+jDgBQjg4+RhYLb3yyivyyLZtsmjxYlVrjck+ibvmxbjT8QrejgRA/XH50iX56eef5aOPPlI1C3ZehKO7o1rhvHBipEQZz8QPAgQFxa6dO2XHJBEgcaIAQgcFDsocck2++PcXsu/LfbreSomCJPMECQU5vOW+++S5559X0njZ0mUyfcb0wnq7ngSIs1qDcMPOixwd7iGydZgj5k+/IyArSpRAkQxD3y/YolUYdGHZ6OSF3zxR9Ij+TGeyUlffKDMXLpWFG++T6StaReYvlL6GqXIhl5e+QMSHDOL/Rq2DgnlWcZkUQtC15wXCveJzIHrj+mwLSLIK7BxDwBAwBAwBQ8AQMAQMAUPAEDAEDIG7AYECAbLl1T01BRQUdwDeDTDZGA0BV2qKPNejHbRKgER7nMn5qPNHJDtMKHqP5M+flb5jh2XgVLsMXTgnfl+PpIPQCiut9ImIr6qMIhEy0UJQ3CKnsalJC3vsbKagjBKEYjI7zHVHNtXnWLaAza0hMBEEKMpCgpBRAEmAFdE//vEPLeRS1CXToFL4dbw9tyZZn6xTiAEK6ffeu1ltlKZNCwvSiYv1ExiMGwtFdrIkPnj/ffl0zx4lDShOU6zWgm5N35JFKyvXJdohLwPFC/flb3/7Wy28N69YofdsJpsNlQexI9RQJBOPuWI584LVFYQHYyAjg8I6cwWJUGu2SpJ5RG1GmPvju3ZpoD2kTrU5S6IAcVCgwDl39qyGuf/zX/+Sb775Rm3JCAgPAj8iCspPfqmlGGeR84FlIAQUyqMNGzYq+cH8FI54Cv0E1pVbMIXLxKzNINVQrRBUjzIH5Qf3DlZejtAJmxwbPg8BEu9aKY5uzURGaogUlfVw1Lv+DDzxA5Fs01SZPm++zFvZKkvve0CyC5fKJS8rV7y0dAeeDEc8h4odo2UYth1TfsTuiwLBMor+KH/juO+7iX7vTWRK7DOGgCFgCBgChoAhYAgYAoaAIWAIGAJ3HwJGgNx9c24jviYEHAES7qKFAHEFHy8gCyQn2XxO6vLDkrrSJblTHdLf0SZX20/I8KWLkhrpl3RuSLKS0724eS9VIEHU23+CfXM2MxQqKaCya57iMcVklCBYuyxdulSmTJkS7qh37UySAmWC3baP3eYIsN4oqFNYp4ALAQIRwi59rLCSFM4dBPX19aqCoJD+6KM75IEHHtRsDNYxRWnUTdfliHbYq2XU0JAc+PFHefONN9QyCtIAeyV3m1wrAUL/UYBMnTpVUExAFHB/Yv+1fNkytbCDwCwSmsnJDy2VB4GqVVAPQORAfGBNRobJ6dOnZGQkF4XUh0X1agSFw7tcxoh7zz1v1q9bJ88+96w89uhjsnHjRpk3f37V6RqPAHHjgXyCEIAY+PHAAfli3z758IMP5OChQ0og8F61+YkTIM76Cvwf3fGobN++XbZt2ybLVyzXueH9wjEJBEiotoguFOV3QFA55QcZLSha+In6qKenJ0aCRUrBwscjSqPkue2sxoodjzJ2VHHIKyTcQwIkJX7gSZDKiKTrZMqceTKvZZXMWbVaZrWulfyM2XJuKC9XfZFBL6XWV2rzOIry4GoFeiWSlIStFwkQ92cH4lgSxAiQqreInWAIGAKGgCFgCBgChoAhYAgYAoaAITAJCBT+8/6+Vz+rcW/rJLRulzAEbmMEwkJPjAChtIS6Q4kQX7IDA9Jw5aoMnTklFw8fkr4zHeJfvSDpwR5pCIYl5fmSgwDhGhGRUigIkrBe7tCtvBWOqJCrxbBUSskOgtEJW6bIR1ESmyF2n98IS6HbeGqt60kRCAINBR8cGlLSAwsfXnv27NGd7bWEUrtCOkqIlStXajA1mRIoJVjHrOfSI2kBf5ybJtwZH4WfU1D/9rvv5M9//rN8vnevtHd0qMLAHZUK7aX9KCgsSj4Yt6rDBotxodTC9guyct3atUocUISfkOolECUFzl88r6TH239/W9UFqFgIdq+mlKj8aCk+d0r7pcTVjOlqJfXiCy8qmaDPmZkzKxJg1eYtTrhAsF250iU///SzfBhZeUEWYBPF2gvVOeGR5LqQaRBNRQXOw9KycqXMnjO7gHvS5V/tvNIcE/rnrLzImUGdA3H4008/KcFDrg7kSHjEFUcxJsapP+KWaAVKOyLoo2wPJT+i7yVImEC/b1KSD9KSqmuSumkzZfbyFbJky1ZpWrZc+qdMk950vfTkPRkIPM248umH5yvJlNbrFYl6x+uUfiuVVwjHqZEichMl/athb+8bAoaAIWAIGAKGgCFgCBgChoAhYAgYAg4BI0BsLRgCE0TAlXNGWZGgwIic1utzeZkyNCT5zgvSdfyYdHccl/6z7SJXL0pjvl8yfi4qSFFkcttrI1uRsgSIbuUt31sXUBzzaKeIWl9fJ4sXL5GtW7fIvffep0W/JUuWaDGZ3c7VCoYThMY+drcgEJFufhBoUPihQ4dUcYASBPsldrOjqqjloECNHRbEHQQIKgl+J9sG9VJ8h/61r1+3wz6Q4aFh6entVWulP/3pT7or3xEHrv/xjffFTf1jS7jjESDuWo7wQZn1wAMPKAlCeHhLS0tB8VLz+AKRrq4uOdF2QvZ+vlde/+vrWmDv6+uNlBLRrn2dt+SzEickHAFC/5mL2bNny4rmFfLgAw9omPimTZvVzouMjUoKoLLjinWIrkFsoGZBgXP8+DH5+utv5IMPPlCbKNaay8iIj6ISXuG8hTlJ9HfVqlW6rrC+2rhxk/6tqalx0p+HcQLEZcxARJ09e1YVH5999pmSHyg/sPhyGTDlAuB1nM5Cq2TJFSmJ0ZoK/oncDuwZ+erwvZQEXlb8dL00zJgtsxYtk9moPzZukGDefLmYF+nxUzIUpCONIvQJBEg+VIEEnqTKEiCjpTJFAsT1p/TbMpw1Iz+S34N2piFgCBgChoAhYAgYAoaAIWAIGAKGwMQRMAJk4tjZJw2BUXYfMUd0LTahAmnI5yTV1yMjnRek+1S7XDzyswyfPymNfVelbmRQMFvhcxAgIQmC0ToZHeVKQ5UJkHhQbniZYrg0ZMfcuXMLO80hQdihPSoTxObSEJgAAvFCLQVprLD279+vBAi7248dO6YF+aSHFmzTaSU6Fi5cqKolCtWPPfaYrl/WrGY08M2lt8pklFBDMmBkeFj6+vs1Y+LVV19VJQsqFhQgSdupVvCPK0ji2Sfcj4zz2WefVUssCvIQCLUetI8yAvKJYPo33nhDC+35PEqJYIxVVDWLsvHGwxzxbEGtg8Ls4YceUtXO0mXLxlqWRf+mQTHdPZ/iY9N2SnKJIM4gC44eOSKf7d1bUEucOnVKSbWiUqJ4pbHzVCzMKyFcVycrW1pk586dqlS5//77ZelS+ls/uRZrMT7AxjJ42AAAIABJREFUPZudNRm5JZBs3CeQOZAfKD9QhlRUEkUEToGzcgtpzPJ3BFeUEeJ5qkrM+Hm9Z1B/SF2DpKfMkFmLl8uKDZtl6vIVMjh7lvQ2NMkVX2TAJ6EqrVZZoX4kIkBU7+j+F2JeVICUeoWVmluVJ0BqXd92viFgCBgChoAhYAgYAoaAIWAIGAKGgCEwEQSMAJkIavYZQyBCoHQTdaEepUqQQLLiS2ZkSFL9vdJ//oxcPHJI+k+1S7rzrGR6u6UegsT3hf9piShVOwFSSn64ySndqU2WAgVKrHbIVkAJQhbBqEyQsDxpW3NthSdCIE6AUJCmMI0VFhZYKCggQTo6OlR9QIG32hHfL45FFCQIhN2uXbuUGKDYjrogm8lKKp1KTExUa5dxqJXX4KD8+NOP8tZbb8lne8Ld+agNyhEgRbs6V9YPrbTKHcVMj/D2KhSOg0Bc9gn35csvvyyPbHtE83qwlarlcM8BrJQgcXbv3i1vvvmmqnLK2WlVIz/CtotKEdQJ5LDQ36amJiWjsPAiSHzH9h2ycVNosYe9lFMyFPo/DgHiyA+HHEoJ5qLr8mVpa29XBcsnu3fL/h9+0NBzSJFKR9l5ih5pTU1TZP68ebL53ntVqYLqZsWKFdrfCdmNjTc5MT6A+wLywyk/yJVBJcXaQmGESqqSJWFpWH0SAkS/R8j4UB49JEDSSoB4kk9lJDttpkxbuETmNbfK0vWbJHPPArmYSmnoeX/gyUgALc8LAkRXgFpgRTDG9B9R4Ed0TghHnJEpZWfKW2DVssbtXEPAEDAEDAFDwBAwBAwBQ8AQMAQMAUNgIggYATIR1OwzhkBVBMJ0EMyt0vm8ZHMjku++Iv1nT0v/yXbpP3FMgovnpH6wXwmSAALEo9DkyIfkCpBKBEhpF9mtvWDBAi1YYrfjMkFUCTLq5FA9Yv4kVSfZToiCt6noY4NFsZfwc5QfZE+899578sMPP6gyJG5ZlKT4TrEdFQTE3b333qsF6x07dqh9EeQIhfikyoxqE0V/6DsvCJxPPv1EA8RRUXS0d4xqp7QoHVaJIyutcRpShZizMIrO41rOCosg9BdeeEF2PrZT1q1fJ/PmzavW7VHvu+cA9krkf0CAQOQ4AmS8i5UdU8kHIEohTFGTLV++XMmo1atX63zwO88W3h93XkqEAnECzf0OWYYdFGvo359/ruvou++/F5QfrCEl0irgXboewsdYSCpjoQbxi/Lj8ccfV1s18pAmex3FYaM/bjwQgcwLhE455UdVEiamdlIYy3xFOOupQjaVnhOI5+cl8NKSq2uUaQsWy7IN98qc5lXSeM9iGZ4yVS7mfOmF/PBQf0B8uMjzUGzlRwRISjNAkh7lCJCkn7XzDAFDwBAwBAwBQ8AQMAQMAUPAEDAEDIHJQ8AIkMnD0q5kCMQQCHe78j882LHDSg0Oit99RYbOnpbeY0dk5PRJ8S5fFK+/R8QfURMsrXFFdidj4SxvgVWOAIkXNPmdXdUUWrEPYnc5u80pKrtMkKlRJoiWCyP7rBoqXTbzdzkC8V38YWj1Fd3h/v7772sB+/Dhw6qkcKHVSQgQB+n06dN1zVK8pnDNT/4ZmyhybFjXWg++Bjssdw/x8/z582ohxS59+s+OfQryqFtKQ93jKpCw1Fz5CG/rMK3BnRfHAYuvZ3/3rOx6fJcqtVC/1HK4MdB/SCfIGxQgWGCV9nuMsiAiFOIYptMpyWbr9JkBeQpRCvmBcgzSg6wSXosWLVIVBaoQF95esd/lCBCsmQJf8rmckgVdV64o2cEYIKH4CXkQD6NPQoA4vOuyWWmaMkVaW1vVSg0ChOcfxBqkjls/tWBd6dz4fDolC/cCSg/W0b59+/S+YHwoQtyzNk5+jKc2KqybCixEkQAJ15iqQNz3UEOTZGfPk9nLV8qyjVtk6uLlMtQ4VfpSdXIll5dBn/PTmksVfgmFNlrhdcLfwlD1WkiQyUDVrmEIGAKGgCFgCBgChoAhYAgYAoaAIWAIXBsCRoBcG372aUOgAgKhLY77/+ycTeVzkiEQ+splyZ89KQMn26W37agMX7og3tCApPwRSWNZohXS6NYcU+ga+/fxFCCuIEcxjsIaBUp2z7MbmoIguQPsPG9e0awFZWyFUhTAkm/ztRVgCIyyfkJFQSGboi+73Sn6Usg+cuSIEgm8V8tBkZriuiPuIAdQg6A6KGSCxHJvarm2OzeuROjr69McDQrV9Ju8BlQUcQInaRtJSRna5358+umn1e6L+xJiIenn6Y97DqDAOXr0qAZs/+Uvf1ECYSjKmCiEaFex6uJaLox+4cIF0ty8Uu2iUH4wD/QNMgRyirmBiEKxMybDIgKq4uNEoz9CghZ1R9eVLjl+/Lh8/fXXqpYgJ8MpP7CR4rmoT0D3s2QixlhJBYHMmDlT+w3p8ctf/lKJX/pP38dYdSWd2EpP/RiuLsOEHBnGwjxARqHQYayMJ06AcMmxCpYQuTHKoQpkXzGTo0h8YKvop1PSNHee3LN6ncxubpVpS1dKMGOOXA0y0hukZcj3wtDzAgMfZYlE4yxkt7gMl2vEyT5uCBgChoAhYAgYAoaAIWAIGAKGgCFgCNxIBIwAuZFoW1t3FQLhzttoBy2u6oEvWd+X7ECfpK9cksEzHXL56CHpP3tK/O7LkhockGyQV8UIBT7df1tWDTLahyQJARLfmex8/BcuCkOmN2/arK9ly5epJQyFz6p2LHfVTNpgqyFQTtHBjn2K1+RRoKTgJxkO/L1UkVDt+qxH1iZFeAi7hx56SH9CglCIx8bIFeBrIQ1cu/H+uywQCJz93+/XIjxETsfJDoEcoXhNVggFborYED6V7kG9j6ooQ+gDhXjspJ555hklQCB5sJSqdSz0g0wJiuwob1CAQCZA6ND3cuN1BXbwg8jg/sd6DFUHRAGY07fm5mZVf5D7AfEUV3xU6meJ4GPMNNPf3EhOUA1BMJ1oO6H2UC4jY0zmR0R8VFIQxQmQDKHnDQ2q9ID8YM04CzUULZp9dA2qoXJr1pE5rAuIKJQrkB7MBSQa88L8sP4d7qXP2vFIkKICpEgpjVIdxbJW+BohWSrVUC/1M2bIrKXLZPGGzTJl6QrJTZ8j/dlGuZLzZMAnrSoMPUcxUp79dhZv4U/jx6s9sex9Q8AQMAQMAUPAEDAEDAFDwBAwBAyBWwkBI0BupdmwvtxBCDj7kJAE8bGhxwpLAqnLDUvjUL/kLl2Qro4T0nu6XYbOnJLgyiXJDg9KOhfudA4zRCIP+yiQVj1I4qGzGqhMUHF58534znYttEb2VhRcG6c0qeoDG5sH7n9AyRB2oc+bO1cyk2wNcwdNrA0lIQIu+4BMjX37vpAvvghf7e1hKDrEQS0HxXmXY0NB3uU5YB0FCYKNWyqVvrb8mijLxM/npbevT7NLTp08JUeOHhF28p87d1YIGT979px0dnaq1ReECGNxRW03psLu/jIESPy+RJUF+cD99+KLL8rOnTs1n4Ix1XpwXYc7lksQT4TRQ+KcP3cuJGRLnhVOGQahwfMAddjSJUtl+Yrl0rJypQabL1y0SN8j4wNyhLmI212FNI9TvI3tdTmiwT23UAVBfhw5fET2fblPySbUN5AFECOa+REdpc+z0pYKZEIQyJSpU+We+fNl/YYNBVJJn2/z5inek2l9Fe8H5BgkHxkmX375pRI6/A4JxXvMjyMASxUo4ytARudD6TeEWlxFjETRV02/P/xAZEQ8mTJnjixqbZF5La0yq7lV/FlzpTNIS3eQkn4/LTlBuVMMPVd6wzEc+j0U/qMj9HWs0fdQrevTzjcEDAFDwBAwBAwBQ8AQMAQMAUPAEDAEbgYCRoDcDNStzbsAgaKFCHt9w521usdWsoEvjX5Ogt5u6bl4TvrPnJShjuOSP39GvO4u8Qb7NbTWIzcE66xRobRhWHqh1FgDAeJ2o2ODQyGR4ls6k9aC5/p167UAiz1M84oVMmfOHPXNn2yLmLtg4m2IsWK1n/el81KnHDlyWL766mv56KMP5cCBHwuKhFqyQLTu6nlKgqBCgCQgzwEihEwK1vGUpilSVx/mgkxod3/Bes5TUoOd/GQ1QHq419mzZ+TUqdNaoKeo3dXVpdZeECGoQpwyxNnOlVOAxAv5Tm2BSoEQdMaE0gLFS62HUyBAGqBgQXWD+gDiCSKqr7dXBoeGlFTgXIgAFB/Y4kG4oJaA8MASD9sofp9/z3y1i+I8SI8CtgjVCpZItREgjqhBlQKu2KNhEQVhAHHjlBKj1REQvSEi5daNO5c+1tfV6XpYu26dqmkeffTRAqkE3hNaG+NMBv1x1m+QZm1tbUriYP/G2CDLWB+O9ClVgLhLV87/CLOZiuRESLD7PMsdweZ4C+bFDySVyUp6yjSZtXiJLNu4QWYtXyne3Hukv75JLgznpTsvkpO0+F5GUl5aPEey640W9gjSPvaPRRLECJBab0073xAwBAwBQ8AQMAQMAUPAEDAEDAFD4CYiYATITQTfmr7zESgUp8KyndaV1HAk+P/svWl341h2pb0BkNQ8zyFFhCIyMiOHGtLl9Xpa7dXtr/6p/hX2crlft922qzKrXFU5xKx5oMR5AtBrn3svCFKkSGrIkCIOs1CURBAENi4Q0nnuPjsCmg00q8YJEr15gebOK9R3X0s7LK/VhB+FCELAjxlKm7EVKTY1SUGQIQFIP6VZVJMC7Pw8Hj1+LKHoP//Zz+SZs77ZJmZgsPGHfxr1CAcpcMGAZJ1KMWTW+9n5mQSh//rXv5aiMDMR9nb3EEamfdQoD1e0JwRhCyyCO2aCfP78czzYfCDtmdLh6FLAvUKrIwcTOGOfTgS3FIsFnJ7mxbXAwPHd3V2BDSzk8/uT42MJ8uZx95vRnwYghI10sfzlX/4l/v7v/16Oh8fAtl6j7rcrsPOZUIaAhu4DgpA//fGPePnqlfyMr3Eduj7oiCDsoJZ0gxG+8Gfch5npaYxPTCRh4WlXi9zRBvW4sic2fRxOV7pn2CKNgfMENHRKvHr5EkfHxx3Oj04N2uMqPWbSoITHRE0JyP72f/wP/NmvfiVfE4i4VmmjjLf0ur3cM+54CDhc/ooLO6driPCDUMxBp/Q2Bp1fBz0MvE5BEAs/Qo9trszCR8AAqdhDGMWYmF3AyuMnWH76DKvPPoO/tIK8n8U5ApTgoxFbj6HnG/iR5H+Yf6s69BWCH1v4fvH1q+qp71MFVAFVQBVQBVQBVUAVUAVUAVVAFVAFfgoFFID8FCrrZ3y0CriGVW0BDASRByFIGMIrniNzuCMAhKHo9eN9RJUivHod2VaEQKpbbFHCKb5tACItSa4JQBIniO9jcWkJT588wVc/+5n0y2e7GBYS2fbGzfz+aE+kHvjlCvQBIByzURxJ8ZeAgLP8WRz+p3/6J8lEYBGcoGDUhwN3bMvEbAq6JwgOCBJYwGd+xdTkJALb6mhQobnf56dBhWtbRCDCYjedISx4OwhCEMJlf8+0yTo7P08cIXwP3STpmf+Ei4SPLtydwed//dd/LTCChfqRwWO6FZ5nHCwsvLMAz2BxLoQh3DfmUPDYnJuGOR8u5Jzwgz+/bB9SHZKMdANCIai/AwU83/x8Bz8IZ+j84P6d5fMyHrqHU/v8XQQgJrbCE70Ix7j/bJHGMcF2Yl9++aU4hngfu+o4SG7ZPWAdzyvhmINNBDo8HjpuOEZ4Dnje3bm/OgAxriabDiWB5eICSQEQtjgMsjlkxycxt/EADz7/CvOPnyC3uoHaxDQOGiGKsYeGR+eH8RYSrHSHn3cDEGNhZPZU0mdr1EtW11cFVAFVQBVQBVQBVUAVUAVUAVVAFVAF3psCCkDem/T6wR+HApcVjGJpMZJt1DFZOkd0tIfCmxco7bxF5XAfcfEc4806MsxKSM3AFVeJZwPWrwlA3DlgWxsWPNkK59HDh/jFL38pBWUGTW8+eICJyUmZBa4PVWBUBZwrge2OWCRma6B//Md/lNZMDIimk+IqDxa86fSgU2FjY0PaYLHozYI34d362po4HLiOFL6v4ALpLnxLET8M0bLtsVjcZsGex8ZiN4HO4cEB3llHCI+NC9siMReChXIWwnmtcb8ZMk5owzZNdCkQfhDe8HocOaPCAhDeH7qBg9s3tuvi1wIZ4lj2g2CA+8KWW1wIZVxGRmcLqvZZckX8UbI/XIsoB2To+CAM4xggDOG+OUg0rCso4S6eJ+eZ9y+e+7/9278FgRLvYdSYx3QT96/u/XJOG0Iltu6ik4Xjm8fD880HzzcBYHdGTK8x3xvQGOeH59E7aGBFZJM56N1wTIKZH4QhE7NzWH38CCtPP8HSZ88RLK/i3DPOj2LsoyptrwLZTmAzPmK77YskK23xSfsZR3NtDX99D9quxq8Pr6WuqQqoAqqAKqAKqAKqgCqgCqgCqoAqkNR17Bfe1//wL4P+8lTVVAFVYGQFLp8xy3JOLgox3arDO8+jvL8rAOT83Rs0jw+QKZ0jaFSTTBDWcF34LXflug4QdzhJ/3zflwIsC7Gufz4LiiwwMweARcSRC7Mja6Zv+BAVYBGYwODt27cCP1j8/v//9//Gjy9eCECgS+IqD45Jgg6O0S+++EIACNu4sZ3T+vq6aSc1Pi5F/es6ANjzSa5o92wL3CxuOycAIQhdIYQ9biEEYYGfx+kACN0rdH9wPwlBmL/BAv5VWl8l/6BbCNLdcsrlmVB/6pzOAKF+hAd8dtf3IJ2GBSDcL/fZbLtFEERnBJ1AbuF44GvcL/e5owAQj1lGQWDvW4/wy19+jb/7u7+TbBhqSqjTD+SMMt7SbiC+zzmBCD/oZuLxcFwz/4PHw+N2Y+4mAAgIKSz8CE1DLGQiNq+iE8SHx/E9No759XU8+vJzLD59iuyDTdQmp3FUM5kfNS+DlsAPvou+QudRNHDl/QKQYX4FVQAyypjVdVUBVUAVUAVUAVVAFVAFVAFVQBVQBYwC6gDRkaAK3KoCnSkgvT6KoejjcYigXkNcKKB6dIjzd69R2XmLxsE7yQQJWjUEUQsZzgy3bVBkWzfkAEl6+3MmNVvz2IIyZ6VzFvXXX38tUIQFWhZL3WNQofRWpdWN3x8FGMzMoOgolJnxbBX17TffiBOEeSCEIAQE3Y+k1dIlR0ogx0IzIQiL3Sx6f/H559LK7etf/lJaZLG9G9s6XTkc3X5+r8J8OnfDuRzosKDbo1Iuo1QuS8snts3izwlA3P4SghA4SsuuqakkcycBDCO6VrrbK3W38HKtmNKtuJwmfA4YHu+zMdJoj+RzU4aBdMsruk5cyysHPggKCEQIhYYFBD3vn7aVGDNM/uZv/gZ/8Rf/H77++s8kwN1petX7VC/HR3eGCR0sbHlFCMJxzWN1+lJTtz6fr7YfNvvD8yX0nPCjJd2oPGQjYhAfkZ9BbmYWs+vrWH26jYdffonc+hrymRwKXoBi6KEWB2h5GUQ274PIw+fWxDlCFNILgKQVv00HyKDWWu5OoABktCtT11YFVAFVQBVQBVQBVUAVUAVUAVVAFaACCkB0HKgCt6bAYPjBj2YhKotYWl0FjQbCwhnK+3so77xB+c0LNI73gPIZgmYNWY+zds3sX3lIa/ZYimy95s8OPZPaFlrTM7AJO1hM5ux0CZn+/HPJV3Ah0yNnFNyazrrhO6+AHZwcpXRKsOjNAvi//Z//g3//v/8X//Ef/wEGRnc7QYYBIHIZeF4CNwhB6Kx4/tln+PrP/kxgyJOnTyUE2zksrgpCBl1PrvWUK3oTiLSaTdQbDXEM8Nhd7o7LAHHui/Q+XReAjOqkkOK8C4sfEbrILxKpbAx37HSb0AnBllcMif/+++/x29/+VlpeMYuE8OM64IPHyHuQg14//8XP8Xf/6+8E1m5vP8b8vGkldjXoYK6oXsflMkzoXGG7KwKdb775Ro6R0IvHJCDJ6ij/CvRw5gx7zbrwc2lTlQIgiH1kYx9BJgdvYhoza2tYffYJlp5sY/7xI7RmZrDfDHEWAo04gyYhh5dxqR/WN0KcAkSxApBhz4eupwqoAqqAKqAKqAKqgCqgCqgCqoAqcP8UUABy/86Z7vG9UWA4AGLm3cYIYgaeR/BqVXGCNA73UHrzAtW9N6gf7iAun0u7LNe3vR2mbgBI+pHMp+0R2ttPvu5CIQu0LiSZbXrYWohZBTKjfnFR+urrQxW4VAE7/pJ/aNjCx2YisFUUi8gsIP/617+W4jgL43SCdI/FYcCDqTd7ibtiaWnJgBCbscHxy6Dv5aUlZHM5KZ6P+ujej0H76WBA2nnhnADiuAiCJO/DwZP0Pl2neD/ssckx2fN03awUfqZzwRBwEHIRfDDv47vvvpP2V2wLRjBCQOLAwLD7mgY7dNGMj4/LOf3Lv/pLyfz481/9ucCP6enrtRLrtT+ulReBDscpj4ktrxzMocMnAR2pDTgAIqNzRLjkQLc5L10tsLwAgZfB2NQsptbWsbT9BA+++Bzj6+so53IoBgHOQg/V2EcLdH5wvCex52CSCB0gfMQKQIYdgrqeKqAKqAKqgCqgCqgCqoAqoAqoAqrAPVRAAcg9PGm6y/dJgeEgCM1YLE35cYwgbCHTqCM+y6O+/w6VndcovX2J5ukhvFoZfrMhDUu4rq1eWS+XxB8nXd3ThbdhFUsXGN0Ma0IQAg+2mHEh0/x6ZWVFCpA3kq0w7A7qevdLgR4AxBRcY3FEsBDOIjkLyXSB/Od//ifevHkjLaNMJgjhXudM/F4C9HI8MEuDuTVshfTzn/8cX331lUA8tnIjBJlmO7dsDkEmGDojYlgA0q/QPcjZMWj7t3XyB+3XZZ/riv4u44XnlBDr9ZvX+O/f/7c4PhgQTthFKOJAwVWOxbXqywQZObfrG+vSou9//q//Kc6Pp0+eyr3qJt1pDl7RnXR6eirjlY4PApDf//73kvfiMlWSfKSucX8VfRP4kbj9CEE8aYNFdOFnxpCbmMLMyjqWnnyChSdPMf9kG+HMDA5bLZyHMWqxb5wfoPND/oWxstPxwyh1xqbz+jJgxDz6tZnSFlhXGbP6HlVAFVAFVAFVQBVQBVQBVUAVUAVUgfevQAqA/Lqrg472Wn7/p0f34P4rMKi3uSs5mfUkmDaOkKHTo1ZFUDhD42APZ69+RHn3DerHB4grReTiFgIWr9i6RvrBu7qWASBsNWSaYrmQ20HXs/185ouk2rW4fAVCDraaefDggQRN/9Vf/ZW0xJK2QtPTkhsw6uzm+39u9Qiuo0DaCcL2QWwn9K//+q/iBKFbgDPtuc4g90e/feDYdS4mZmwQhHzJkPSvvhIYwu8X5hcwOTUJFtQ932YtXOegrvnepFDutjOiY+CaHz/y2929gu4Igg+GvRN0fPf9dwI+CAnevnkruS+uvRlhwXUehFY8Z3R+iOvjz/9cwOzj7ceYnZkVKHvde1F6zDmws7e3J2OUx0QAwpZtPC6X68JjcgBkVGdLtx7M9+C/Bg5XGHOTx65Xgi1Ctr+amsHc6gaWtz/Bxpc/w9iDB6hOTIrzIx+GqEZAKPAjgBcb94dpdMZt8X7fDUDcv0CXnZ1hgf6oZ3jQv5OD4Myon6frqwKqgCqgCqgCqoAqoAqoAqqAKqAKfEwKXAJAhvlj+GOSSo9VFbiKAoMKO7Yeldo0y1QyZzdsIdeoI8yfovTunckE2XmFVv4ImXoJfqtu2phEdIOYUFzO5G0DEM7uTWOQQYUt06KlA4BI4Do6gptZeGQmCGfVf/rsGTY2NjAzOwvOuHcztK+ilL7n41SATg8Wx1k4ZyA6nSB0hLx48UICpVlgvioEkX/FbFYEIQjdH59++qm4BtjWjRk3qyurmJufk3ZvHMPiaGKheBAzvIXTdV8ACPfTgQHmXtCxQycE3RE//vgD/vinP+GH73+Qc0jXxHVAlpOZrg6eH57Hrc0tfPnVlxJ6/otf/EJgCH/uWopd99Tw+FzLK45Btu368Ycf8BuXYfLDD3JcicuOjg/m0Nj75bUASGwynlyzKgHc/CQLQJDJwhubxNTSKpafPMPCk2eYe/opovlFnEQRzqMYlShCU0Qwrg9PHB7tcPtYAAhxiAXk8jTMgO+aJ3NdoZP3D/p3UgHIjUmtG1IFVAFVQBVQBVQBVUAVUAVUAVXgI1QgBUD+uY8DZJg/ij9C5fSQVYGhFbi8aCRzfTtWicEJwB4zQcIIfq0GFEqSCVJ+/QPqe6/ROtlFXDlHEIeSGxKEBoCAvdwJQrwIMUJE4LMpnvV/XNw/F4os77MB666QzCDp1dVVKSC7lljPPnmGpeWlOzOTfuhToyu+dwWcE4Sz6budIH+iE+To6NoFdI5dho1PTk5ifn4ey8vL2NraEhjiFn7Pn09PTbfDs2/rnz/Xvc4WoK/rWHAZHsnJHOQcce3z3HrJbwKDh4ODA64lFJ0RzPb44Ycf8Kc//QmvX7/CwcGhtMFyro/rACy3Rzx3zHXh+fqLv/gL/PKXvxQXGiEW70k8v4MA7LAtxrgewRtzauj0+M1vfiPuD0KQ/f19FEsladHWa3j0bj045EAS2OEJ0PYNhjMOP8snIrqapmcwtbqBxcdPsfb5V8htPER5YhalzBgKMVAjvIntnd+90WwpdXLbjkPXZm7wmb/tNQbBlSE1vO3d1O2rAqqAKqAKqAKqgCqgCqgCqoAqoArcOwUUgNy7U6Y7fD8V6F/cMUUuV9wxjo3IM88sfgVRjFwzBM5O0dh5hdrOS1R2XqKZPwTqFQTNBjItghALQGRuL8EHi2ARzGxfN9e3l3qXzL7t6mXPd3OWNYuNbH/FdlhsJ/SLn/9CZtcvLC5IkZmz6JN++PfzhOle/4QKpDNB6ARhiyHOtmcmCIvrZ/m8ZEdwVv51i+nOScBiOscsQd5nn30mGTdsi0W4x4L65MQksrlsMpZvdDzfIwDigAcdHyz6O8cHW5TxXBEQMAj85csXePnylbglCD6aTeMGKhdcAAAgAElEQVRBuO6DbcwmJibkvDx79kwcH2zBx3uPtOCbmRk682MQAHHOFh4jj4+OFuaXcBzyGI/ssSVOHd+6Ktx9ssf90oCHIYv3BB8xQA+SL04QPgi0AT+bgT8xianVNSw++QTz259g5vEnaM0u4SjycR77qEl7LOfsIEg3/470eyT/6gxiD9c9iUO/v9+ODKnf0J+jK6oCqoAqoAqoAqqAKqAKqAKqgCqgCnxMCigA+ZjOth7rnVUg7QCR9A6yDJvgwYJYLgaytSqyhVM0D3dQeP0jSntvUTs5AkoFjBOCRKHMGW63wLJJILKtQQ4Q1wqldwEqHeLrckHYa396ehoPHz7Ez776mbSkYcg0c0IIQVi4vPbM9jt7xnTHblIBji86QVg0ZzslaTn0448y854whGHTdIewMM1CfK/Q82H2xzkEOIbH6AiZmpJsG8IQOkAIQghECEPY2o1tlTjGCfykNdYgZ8WAnRgEb25q+3230x1Kb+8Lrkze633pcHO2faLjg0H1bG/1/fff4927dwILTM5HCbVaXc4Rz2d7e+lWS8OcKbMO38+wc7o8CDzo/GD7MoIQAhGCkevcZ9LH69pWcfzxGOlm+fd//3cBIBx7dLQ0Gw2EkQkOd+/lnVWOzmYndd5B062bBt2DLfDmvT7ymNwhbasYet7yPWRnZzD7YAML20+x/NkXyK5toJJj5kcOBWRQhQ/+C8BzGVgIIkx8oNxDrTRwK7qCKqAKqAKqgCqgCqgCqoAqoAqoAqqAKnBXFVAAclfPjO7Xx6VAqkolAMPO3GWpja1QMp6HsbCFiUYVODtBefcdijtvcb7zBq3TI+TKBWSadfixKYFJPc4qaIDIoOKbC01nHa93SyxX9HOtsPjMIidbCrEH//Pnz2V2NouTLB7z54QknHF/3cLuxzUYPr6jTcZcDCme1+o1gSAssDN0mpkgDEbf3d2VQjtByVVyJXqNQ45PjlPnCHny5IlAEIK99fV1aYtFEEKnAQvuDoY4R8goY/uuAxCOPNeSjBrX63WUikWc5vPiftjd2xPXB50RdH5wIfygO6fT8dGrp1Z8oVNXr5HuIBXzPqi5gx9secXAc54bnqvJiQl4vn+te0s684gtrwg/OMY41gjd6Pwg7HGOFrdvCfywQMyd14vZH8MAkLbbjyCc7o9czLu+BRq5HIKpSUytrWL5k08w9+Qpph5uozUzj+NmhEIEVBGg6ZmQc3pSgpgB53QSDrr3u38k1GHx8d119YhVAVVAFVAFVAFVQBVQBVQBVUAV+HgUUADy8ZxrPdJ7oEAaWiQR5swD8Txk4gjjrSay9Sr8YgGVwwMcv3qJyu5bRMd78MvnyEZNyQWRUljSZueyFizOZ+Li0lMAxGZ/pIu2kg1iQ6Vd8ZAzsBkgvbK8jEePHwsIYTYIC5UsHvO1YYvEw653D06l7uKoCtjxygJ8GIXi9mAANR0GzF/47W9/m4SjM5uBBevrOEEEEqbGM8EGxyqL7ouLi1hdXRE308OHj0AoQiDC7/kaHU5cnxBEiuJdTgp36ElZuStrI3FcODD5E9Wfe7aAis21L8X7KJY2V6VySfIvjo6OxP3w8sULgR1v3r6VsHO6IQgLCAYISXq1JmubZczBdd9H+g0Pasp7Cu8dzPtgiz2CD+Z90KVDGEX3TgdYHdWZY0PLHcQlvCHIYY4Jx9p//dd/mZZXR0dyjL1CzbvdI+ljbB/r5QDEjIM2GDLtr3zkvAxiLxBXR2Z2Fgtbm1h+so21zz5FbnUd5bEpFP0siiFQiT00PU/cHyZBhA4Q0/QwtqHsSQuu7nGW/IPzEw3AUe8Jur4qoAqoAqqAKqAKqAKqgCqgCqgCqoAqcAMKKAC5ARF1E6rATSngcET72bbDInRAjFwUYoxLs4nW2RnOdt6hvPMG9Z3XCPOH8KsF+M2azAD2pQ1KGn60c0ba+9uZ/9GeiW9Lc7ati61gmiJmFwBx25oYH8f8woK4QThbm+2wCEHYp5+F5Y6Q4u4QZrsRBSA3NZLu6XZS2Rgue4KOD0KQP/zhD/i3f/s3KVBzVj4L1i5ke1Q3yGXgxGWEEISsrCwL9Hj8eFvyQpwrhA4EtmaiI4TuEY7tbCaLIBMgIBRJwEgysM0XqePjtw6cDBsRcd2z6iCHg0wEFyz+E3oQZFQrBjqdnJ6IA4etoKj9q5cv5Xn/4EAcOP2hR7uQbphEZ2E97ZToPhYHPthyjPoSOvE+8vOf/1zaXhF+8DXCjwuPKwAQabnWaqFUKoGtvQh46Dbi+OJC0EM3EvfZwRYHQrrvU93HNRwA6XbdeQKtfS9AxsvAy00gmprG5No61p59gsXtx5jd3EQ4PYeT0EMx8lCNAUaxi+/P9uKSxlly76eTMA1gekSRKAC57iWl71cFVAFVQBVQBVQBVUAVUAVUAVVAFbgHCigAuQcnSXfx41EgDUBcvdS0xDIzejOIkY1jjNHlUashKhRRP9pH5c1LVPfeoH60g6h0jiBsIogIQVJF1kTG7hZXspKpz6baX6VnPXcX+LpbwbC3jR8EMnObhWMXWPyrX/1KZm5vS0D6IjJsh5VqW2NqpDr7+OMZ4cMdaXq8sTjPFkucjf/m9WvJZmBAOrMZGJB+cnKStMQabuuXr+UcTsz8YBsmuj0IOxbm57G0vCxtsR5ubeHB5qbAvZWVFXElzM7MYmpqUt6TyWZN0fwujW86PeJYivoSZl6riq50ctDtQaC0v7+fQA8CEIIBvib5HqUSavV6z/ZjPZ0lqZyMtOL9WuxRN+axEDI56EHwQaBKNwjhB89JOow++QWmD1C97EzXazWcFwrS0ovgg+OJDhA6Xni8dBi5fR0GzHbeI9OZJ6kw8ws75DwgBo6Z+HIfsZfB+MISFh5vY+nJU6w8fYLc8jKquTFU6PyIAtTgo+ngR6rlYW+/n73HqgPkJm4Rug1VQBVQBVQBVUAVUAVUAVVAFVAFVIF7poACkHt2wnR3P2wFugGIC9iV2b2SB2IgiICQMESm2UR8fob63ltUdt6guPMSjZNDoFKC12ykIEiX0yOR0fw86dAzAgAx7/NkSRf/3Ax65oCwgEknCCEIC5ssFNMNwtnyfnC9/v0f9kj4uI+uF4ij64CF6bdv3uDb3/1OMhrEDfL6jTgWWMhnYZ+uhus+0gHXBHZuTHPssgUWxzYXwhDCPjoW+PNFgpDZWQlXT5wh2ayAQVe8ZwHftc5y11B6fwcV2/vliMjPYyCKI8nxEJdHGMrioEe9VhfoUSgWxOlROC8gf5YX0EHARMcHIQjdD/wZ1yUIcJkrbj/7OSC6X+93LOljoDaETIQcvEe4Fnq8Z9AFsry0hGxXy6vkfmM/0BsSgPB9PBYeE8EZnUTM+/j222+l5RWPn7pQu37H2n9suVZWpp0YH8luJS3S5IynNmHWM+0OPURMfMqNITs1g7mNTaw//wLz29sYX1tDa2IKZ2GEcuShhgxaNiDdQJOOEZT6hK4sFgUg17016PtVAVVAFVAFVAFVQBVQBVQBVUAVUAXuoQIKQO7hSdNd/vAUYOsT5/RwEMTN5HUQxM0PtnOEEcQxMlxqVfiFPJqH+zh/+wrl/XeoHR8iKhaQaTURhKG0z2J5zTVdcUClXeQzZbl+DhBTzGuX2fi1gx/ps+F+zoIx2wMxCJ2ta1jUZEHzqy+/xObmlrhEcmO5obNBPrwzrkc0jALpMefaNRF0iBvkzRtxg7A1FmEIWxixqM3skOs+TK6HAXyODhJacFyz3RXhBov2BCJ0JrjcEDpCCERYzCcQoaOBC6EI13VQhDCE20oyRCyB7HVNdR9L93Xork3+PAojgR31Rl3aVLHQT4hRtpkex8emtdUB84OOj5E/zUvBn63E2AqKzw56OJjk8j36uTwu03oQAOHrvEc8evRI7g/MDvriiy+k3Rh1pK7ULAFGDixc4QSLPlEkx0vQQfDxX//1n/juu+/le5crQ0Ay6rG213fgozPwvZM7SDJ58uCXBCCh5yP0A0zML2Ll8TZWnnyCpWefwl9aRsEPUIaPauyhgQAtL4PIY9w5/zVoZ9CYjaY+zQVB9TPZaQusK4wkfYsqoAqoAqqAKqAKqAKqgCqgCqgCqsB9U0AByH07Y7q/H6QCSWC5rY25C9OUuFy9zM31NbOTTUssD5mwhVyd7bDOUD7YQ3l/F+XdHTSPj+AVzhDUq8hGLfhxiNiLpdgW0bWR6orie7ZnfB8HiBN9lMIgi5ssXLq2Ngw0/sUvfoFPnz2T9kGLC4sYnxiX2fFyPNoK64Mc29c5qO4WRPyeBXkW9lm8f/vuLb7//nt88803UtAmBCEcISTpl1MxzP4kDhA7JrtbwHEbDohw/LJ9EyEHnSCEH84RwuK+gyAEJYSCLjckDUOcKyT97Paz7c4yEFKWyDyL08M6Pgg+mmxtVa2hXDEggwvBBhcXan50fCQaOfjBdQg7+H4uaffDIK0GXbO9gsIJfgiACISoDQGpwNGvvpLMD7a8IjyiTh1B59yZKwAQN2YIxugg2t3dlVZXf/jDf8u4YbZJuWw06JcNM+g40wBEjDip+2gXkjCSpgAI/UotjqexCYzPLWD+wRbWP/0Uc4+3kVvbQH1iCkf1JophDKLs0AskIB0WgJh/O1JZHx3ZK2xvaD+sFwRx7+3uijjoxOvrqoAqoAqoAqqAKqAKqAKqgCqgCqgCqsA9UkAByD06WbqrH64ClwGQ9lG7ucK2bRXLXgzNZUgvW7Y06mhVK2icnqC+u4P6u7eov30DL3+M8WYNmbiJ2IsQ+kDTCxBx5rCAjxjmu84qmCu2DqN6rwKh+xkLxCxmsijMFjefffaZFDoZkM4WQpzl3T0TfpjP1HU+fAV6ZTC49k4EHOVSWdpfsajNFkZsicUsB8IQOh24Dov6V31cFpaezsFxRX2CELcQcPBr9+x+TucIxzwXF6QuIeq2TRbhgMvKkdJ2ks8DAzxC09pKgEVooAVdC8y0oIOjUCji7PxMoAdBEZck5LxaFYdMrV5Do94JPS693ge0mLpMJ6e9O5fUg+CDrg9mfXz5xZd4/vwz+X5ldVU0oR4X4McVTyL1qVVr2Nvfk7Hxxz/8Af/9hz/g7ds30uaL8MO5XK74ESngYZwfFwCIpc2OQbjkD95xOTrrMTC9vIpHn3+F1U+eYebhQ8TzCzjP5FBAgGIINGLi8IwFHwZ6yH+Jnc/ewQm33YG4f1hS46gnB1EActVTr+9TBVQBVUAVUAVUAVVAFVAFVAFVQBW4BwooALkHJ0l38cNXIA1AeLRdndutAJ0ARH4Yt1v1SB/8KERcKiE6OkJj5y2qL18g3N9FUMzDq5cRxw1EiOwsYr6XrawYu3szACQprvWYOe8Kn4QgzAbhrG+6QpilwGKwm/GdDjn+8M+8HuFlCvQCIDLsxQURyTMhR7FUkjZGdIMQgjDT4cWLFwJBXKD1dUDIKGfJgRHn5mAh3wESwg1eB651Fl0hBCI5mxMSEH649lip9lv80jg+jAMmne3hnBuu3RXBB9s8EXQ4Z4fLA3HwqLtAn9TL+7mwrgFAnBOMUIPHTYeMa4vHllefP2c+0Ja4PsbGx0Wr6z6c68PlxjDT5MWPL/DNN7+VtmkvX70S+EE9XNu+63xmfweIuSMSUhhYYR19XiwOvMj34I2NIZiaxuLWI2z//JeYf7wNLCygPDaOo1aMQgjUIh9hHCDwAnggCLGeD7tdt+/Gx8d/FtyzaaiYtFPsc377jYfraKLvVQVUAVVAFVAFVAFVQBVQBVQBVUAVUAXuigIKQO7KmdD9UAVSCvQHIC4hpL2yFNZcZkEcw282kCmXgdMTNHd3UNt5h9LOGzTyh4jrRXghu8jzPbaIJlW5i1OAR3WA9HKBpFsHsSDMWe4uSJp9/jkDnCDk2bNnYH4CIQgLwINazuhg+UgU6HEhJG2gmEPDdm5xLC4ItnI6P7Mtjn78QUDIb3/7W2l3xAI4wcCg8O6bUtVAELo3fPnMtMPJtc4Sp0cqCyS9Tr8skPSxp792YMPBED4TkrifS1Hctc/qas/U65j7XX+mu5KXOBwuu07dte8C5Ak+GGpOBxive17zhKH8OUEQHTIOGnXv0ygFenecdMMw5+Tly5cyDuj+4Nds/8WxQteMOZx+ARnDj4aLAMS916AH49TzEFhgHfseoiBAlMtgemUZG59+iuXtJ5h9+Ajx3DzO4KHgBSgiQDX20Yx8xLGPgCHpBCBti0dXqHr7c8UYktzXLQSx/06kj0z+RRliTAyvhq6pCqgCqoAqoAqoAqqAKqAKqAKqgCqgCtwtBRSA3K3zoXujCogCvQGIeyUNQVIOEFvIY+j5WKuFoFIG8qeo7u/h/PVLlA/eoXF2iLhaRJbB6HEEX2YHczby1QHIZcHN3dkJbrY1QQgLn3SAEIC44OOVlRVpj0MQwnVuojipQ+oeK3AJAEkXrzlOWOxn4b9YKGL/YF9aYv3mN7+RkPRXr14lEITF7+vkgwyjZrumbh0AqSL7KGBxmM+6jXWGve76ghLPkzZWk5PM+TDZKIQdz58/T653ukDY7sqBj773EbaU4h2x/01RJHAuFzph6ICh++fNmzfi+GDWB+HHycmJOGPS7cuGPdbLdO4NQNoB5V7stwGI7yPOZhFMTWFiaQELD7ew8fw5ZjYfCPyoZLI4bjRRjIC6n0WTuR8RLUAOgKRD1J23o3vvUg4Q+VIByG1cJ7pNVUAVUAVUAVVAFVAFVAFVQBVQBVSB+6GAApD7cZ50L1UBq0AvB4ibxSwoA0EcIxtFyLZayNRrCM/yqBzso7j3Fvmdl6ifHiJTLSPbrCMTMVbXhqrbNjtSLrOzxQfJ7ma6uxDeXqHHaQjiAAhnhbMVEFtfra6uSv//p0+fSnGUs8TZFovFUTcrvns/+rVGGrS/+vqHoUCv82/aYsVotpqSe8HQ7/39fSmCE4bQCcIWWfyeLgA6BNzjtpwhbrvd18VNzbi/rf2+bJQMAgZ8nc6WxcUluZafPftE3B68vun6Yu7PwsKCuD6cA+ZC+T4JPjHFe3M/smulDBvpfaGjg3CDbh+eZ+bAEH7wfNMJQijCdVzex2Xg9qpXSfteZ+CHwQ6mbRUhiLTCymQBBsA/2MDDL7/AwuOHyC4tojU5hXIQoAQPpShGNWY+SIBQWl6Z94v/g9aOLgeIweCdD5Nvbntu2Tc4p2B6TXWAXPVs6/tUAVVAFVAFVAFVQBVQBVQBVUAVUAXuiwIKQO7LmdL9VAVEAXfJdjo20iHELJexi35WQAgbyFfROjtD+WgP+Z1XqB7sID49hlc6R1CvIRM24UsYupCPoeGH1Ndsq59eAMRszuyne2a7In6Oa3XD9zMDgf3/3QxxukJcQDohCEEJC6XpbBAFIHo59FTAXhYEga4tFrMe3r17hxcMSf/DH/DjDz8YCHJ8LBDEZWW4wnj3mL2O0m0AIldLsqlhAeNln21abNmZ/u64f6JWRmnw4Fp60fExPjaGyakpzM7OYWtrU5xddH0QgNDx4dpd0d3V63p2x5tsP3F/9AYgXJ/nOZ31QafH73//ewEgzvXRbDQQRlFKLyPYTUKQZNyY2yiYrGQW3o0DeH4WmUwOYzOzGF9dxeL2Y2x++QUm1tdQzWZR8j0UowiViIHnQBOeTWYi9uB/xkUisCPpWmhbbPUAIHLfVQBynctX36sKqAKqgCqgCqgCqoAqoAqoAqqAKvCBKKAA5AM5kXoYH4sCvQFI+uilJCbB5hA3iN9qwqvVEZYKqOePUD3YRfntK9QP9xCfnyKoVZDz6BwxgcCjzE43M4pdmEjvfvrdDpB04ZFFUMINtsGhG4StclgoJQRh0ZQLZ4xLUHQupy2xPpZhfgPH6VoisThO0JE/PRVHyNu3b6UlFovjL16+xM7OjjgEuI6DIO7jR7kW+u1yGlQ4CDIqZOkXU5EGn7fJPi5zmrhwc7o6eK0+3NoS58eTJ0/x9Klxcy0sLiY5H6613SAniRTw0weV/trmkPB8lZj1cXQk5/Obb7/Fd3/6E16/fi0tsJj7wiB4IRICax0wuhkAkt6/jq+t+yMSf12AVhwgMz6J6bkFLG1tYf3z55jZeghvcRG1iXGcRTHKcYwGPLRiDyFbeiUOEkkRsSHq7TB1uY+aoA9zD+7xUAByAzcS3YQqoAqoAqqAKqAKqAKqgCqgCqgCqsC9V0AByL0/hXoAH5cCgwGIAQyuAUsMP+ISwWvUgWoZzZNDlN+9QW33Ler7u4gLp8g0a/DDFuIokmIhm7cM8/CloJgCIKmv0+93YKXbuZEOfnYghIVUQhDXEmt7eztpm8NsEAdChimgDnMMus6HrQDHHGGIgJBSSXIgdnd3pUj+/Q8/CAxxEIQFc5cRwsI53QV873VBSLdT6qYASDdQua0z6ZwS6QB3Qktej3Rp0dlB0PHo4UPweiUA4TXM9nZ8nddskMkMCTATG0/HXUg047mMYwFVdO6wrRVbXvFc/um77/C7b7+V80nXD1/nueMjfZ/h964V33XuIbKXBMb2ueN+J3dQH5EXAJkxeGNTmJxfwvKDTSw9foylT58hWF5BIZPBOTyct0JUI27JpDJJ0HyyQZsjI2HqNvPJvng5AGG2kzMepYBP1yDRFli3ddXodlUBVUAVUAVUAVVAFVAFVAFVQBVQBe6KAgpA7sqZ0P1QBYZS4HIAYuc321ZZZg4xH17kwY9C+Gx3VSnDOztF42APxdcvUNt/h9bZMWL+nKCE4egOgtgA3fantmcaSysr5wCx+y4Ftz6PbndJOh/BFViZDcIZ4iysEoQ8ePBAQMhXX30lbbE2NzcxPz8PrtcvH2QoGXWlj0oBB0FcuyRCjvPzc3F+0BXCFll0hrCQTjhC90A+nxcYQhByXQjSnQUyKgDpd7K6HQ23dVL5Oe7apBvLQQ9CDrauY4YPv95YXxcYMjc3h6npaWlfl7Xt6zyfnrTLH0aXi2EfaYDK80G3zuHBAX588ULyPv74xz8m2S6EWP3AVTfwuABAOrI1eu2rbeln73Nufy+4b2IPsRcgCrLITc9jbu0Blh8+woNPnmFifR316WkUx8aQh49SDFTDGGFs8j2k4ZVzqjg1LGM2wMNEe5jnfiHodt+TFlh2fesUSTuKFIAMGpX6uiqgCqgCqoAqoAqoAqqAKqAKqAKqwH1XQAHIfT+Duv8fmQJpZ8ZFl0YnAEkVE+3MYba5yoYt5BiOfnqCyrvXqOy+k1yQZv4UYbUqTpFM1IKPEGzGwjYqZksu1LddTGO8b8I8XDZvHwjSq71WugCZ/prrctY4C62EHgxHd9kg0lJnYQFTU1PSOovOkXQbro9sQOjhjqiAG4cspNMlQBDCUHTnCiEM4df8GZ0EdBkQhLisEL6PYdrOXdDr43u1WnLr8bW7DEC4f+lcD16HvM54vfF65LWXOD4s+HBuD8JJrucyPkZxWKRhQvueYrSi44MOHsINgikCKua4fP/ddxJw//LVK4FZXIfnxQHSQS39egOQy6CCuROaHHLbLpDGFLfDcksmwgiQGZtAbmYe06sbWHy0jYVHj7GwtYV4bg6n8HAWAwXCj9hDS4x3HngnMwDEjBb7adboQweIvffKs7339qPOchid/0Ykd+uue/R1HU4jXoK6uiqgCqgCqoAqoAqoAqqAKqAKqAKqwKUKDNeVpf8mLpmd/JEqrwDkIz3xetgfggL9boi9XSJmMjCzPmIEYQi/VoVXPEfz6EggSHlvD+X9fcSFPMZaVWSiOjyvidgLBX5EHkN5bYsWlvlilvlMjU1urT3qhuna3GXFyF4z5FmE5exxzjjnjPK19XVsP36MT549k2BlzjpnZsjU5FTbDaL3+A9hYN/6MThHCAvrDMiu2ZwQFtgJRAg+jg6PsLu3KzCEC1stsX0WC/Bch8X2XtkY6WDtbtBxseBuHQW3fsS9P6CXg8Q5PQgyCDsWFxcFeDDfQ1weGxvyNa89Ag9m9/AaFLdHjkHfGQEQo8MPJFApraFz7VB7OnRevHghAecu54Png44QgimeT7kV2byPYQv7bU7gbiD9biQWBhMK23Zc8hNCLb6FoDkOEHhjmFlcxeqTZ1jYfoqpR4/gLS6hNpZDJQhQgifgg5kfdH7Qq8fN0CNjcpUc/HAYxN1gXdOz9nPfboV6L3xPV5V+rCqgCqgCqoAqoAqoAqqAKqAKqAJXUeDyCc+jbTH9B6H+cdjxl/XX//DPXdXUQYWA0aTXtVUBVeCnUKAbinTNALbfstCWiULkmg2gUED98ACVvT0U3r1F82gfQekUQb0IL6oBccvMdjb4xPSot7wjcPDDHVrqvioBvKmGNvJ1n6Tmfi2C3OcQhkzPzGBtdRWPHz/G888/l5ZYhCArKyuYnZmVtlksvvqBP1Lx9ac4K/oZd1QBm+HggIjLCqHj4yx/Jk6Dvf09aZG1t7ePw8MDcYbQbUBnCIvuBCF8ds4QFuwF9jE75JIxby6OnxaApLM80nkedGzQ6UGIQeDo4AevLS7M8hAAsrmFtbU1gR/TM9PyHrnmPHvN2es/DTCGOfPuvpB21TjwQZ15HngO6Pb48ccf8MMPPwqQcuCjX2urYQBIwm0TWtv7dx/ng3NnTO6JkXWB+B6DRoAgi+z4DKZnlrGw8RBrnz7H9NYjxCvLEnaeb4UoMY+GYecCky1Qdp9t75lpQ0n6Dq6/lQ0zmnQdVUAVUAVUAVVAFVAFVAFVQBVQBe6jAr0nM1/9SPQvyLR26gC5+kjSd6oCd1yB/pY53gbZDisThsg0avCrZbTyp+IAqe69Q23vDcL8EfxaCV6rbjJBpFgrc5TbrVhSCrSBhy0RJq2zBsvUDUA63mGL1Cy0skA7PT2NRRuU/tnz53j27JnkhKyvrUtRlu16NB9ksOYf9RrJpdEJINJZIQQatVpN2l8VCkUUCuc4OzsTFwgL8gJCuJycdDhDWJSvVc13Zl0AACAASURBVKuSQyGMI32NcCz3gYC3fT7SOTuurRWhIWEHHVaEGoQchB2EHvyeC1+jy2NmekauPb5HWs9lM+Y6S++47d2UXM/2te47US93SBqC0MlRLBZFYzo+fve73wn82Nvbw8mJgU/Vak005vv6Xe+DtO7Yz448jc4ZMgn0sBkl0gyQ98SIzwZkebkxYGoOs+tb2Pz0Cyw8eoKxtQ20pmeQ9z2UAFQRo0HHh7g+UgAk+bhOpXrdwXXuzm1fKbp9VUAVUAVUAVVAFVAFVAFVQBVQBd6HAgpAblN1BSC3qa5uWxV47wpcKD0me2TaYUXIxi1kwyZQLaORP0X9YB+VndcSkt46O0FcKgKNOvywBWZ+mLZXbHxvbCBS/zOd8ZO8EPNdqjf+AB0uAyDdrbNci56lxUU83t4WJ8hnn30mbhDOTmfLHhZ1CUtGbcXz3k+X7sBPo0AXAElCF1zB3jkz2OYoiiTzg06PSqWKYrEgbbAIQo4sCDk6Ppbv2TqLkISttAhBmq2WvJeFej5zCVsthFEk2+XCYj8XF7Q+qGjfLVAabHC8u/wL93WQCZDNZKU91VhuTK4LBz4INpjrwWuG0IPtrQhA0u2t6AghMKFLxG27u3VW9z53ZPt0QSDuf6/WYdSlbgPO2WIsyfn4/nt8++23ElJP8FGrVRGGUQKSXGbJZVCl36BqAxDrA2F4uax8ETOYzI9IjkaAMOFHFCPwA2RzYxibXcD4+hbmHj/B2qdfYHzjAZpTUyj5AU4aTZTDEC0PAj7YKitxf9BZJ+DI3Unbe9v/7v3TXCb6KaqAKqAKqAKqgCqgCqgCqoAqoAqoAj+VAgpAblNpBSC3qa5uWxW4owoYdiHJHvARIYhD+K0GvHoVKJ4DJ0eo7e/h7N1bVI8O0TrLw6vXMO7FyDJDxDlCbAAwy4KRF4NNfziR2pUR+3tQOoW51AGSaiOUbuHDoqxr1cOZ6wQgDEp/8uRJkg/i2mK5Au0ouQR39NTpbv0ECqQL+q6dFaGFZIY0m0nrq2qlgjKXUkkcC+eFguSDsFBfOD+X7+XrQkGgCNejo4TOEhb7uS3nMiFgcSBklEOUrJxsVlwZhBUEHG7h+J+cmhTIMTc7h7n5OfM8Nyc/E2eHXeju4NfO4eHaW0mLKzo9bDh6L3jRvb+Drrd0GLdz3VCX05MT7Ozs4IcffxTnx6tXryR/hS3HqF8aFPEz+d50u62rX9+uEZa5K5pHup+fCz2XtHIDgKMYUSvC2MQk5pZXsfjoCda++Bkmtx4hmltAbXwc57GHchyjGsdoipPNbJ+B5+YuaRx15sF+gsPeMUcZIbquKqAKqAKqgCqgCqgCqoAqoAqoAqrA3VdAAchtniMFILeprm5bFbijCiSNf6TgxgheA0GCKES2UUO2XETz5Bhn796htL+L6sEBokLevNZqIBNGCGz7F9byQi6IBYKY0uFohbxBAMTJ2KvAyUIti7d0fxB+sB3W0ydPsLm1ZfJBZk0+iJvBfvUi6R09mbpbN67ABUdDu0SdfJZzcDh3R53tsqpVyaVgsV6AiIUhfOb3/HmlXEa1WpXgdbbZ4tf8OZ8JRCLrbjAh20SLnQ9X8HfPBBS8BpyrgxBEwId9npqeSqAHQ8sd+CA85MJ1CUwc8LjMNdXv2unWaxAA4e0hjAxMIgDi8RNy0OXx6uVLfPf99xJyvr+/LxpSJ+rd3eqq+3Oufm07IJEGIeZO5m5lAsLQPh8B8z5y45heXMLyw20sbn+C+WfP4S2voOgHOI+Bcx4fQYlng84t7CAAIQgxIEgByI1fwLpBVUAVUAVUAVVAFVAFVAFVQBVQBe6dAgpAbvOUKQC5TXV126rAHVXAtayy85pl5rFzg2TDFsZbDfiVMlqFc1SPDlDYeYvK/g4ax/vwSkWMNUNkwwgZFvIcAPFigSCs57FFTPrRBiLdrWWMF2VYANJLTr63Ix9kcRHra2vSHuv58+cCRTY3N8HiL2fJs8A7sEB7R8+b7tZPpECfcPL06DXRDybTI93OikCEiwtGd0HpLiy9ycB02w6rxdZaFoIQBEi7rGYraYvF7TgIclmAOcc1F4IM97VrW+XyPvhzfu1+7oBgum1WGq6MovSFtl3u+u/KBEnrxeOlM+bg8FBgBx0f33/3nYSds5UYX6NmokFkwMNlgIOvXdiPfoEZ9vZkXu50f4gDhNtK4IeBIII/CKR4TJkMJufmsfJgC8uPtrG8/RTZlXVUJmdRyuZQBFBh2HkUI5RbHD+j7fawRwMvTiMQ00JQH6qAKqAKqAKqgCqgCqgCqoAqoAqoAh+jAgpAbvOsKwC5TXV126rAHVXAdZs3YEK62yctWDKIMBaHyIQt+PUamoU8yvs7qOy9Q3X3NVonR/CKZQS1BrKhaRhDBwjdH6Et4EmP/I5j7/6+UxhT2GyDkGFlcwVP98wZ4iwCs5XPg40NfPrpZ/jk2ScCQZhvsLCwIK9xHRaANSx9WKU/svUGARBb2O+niiv0p+GIy/voyP1gLgRhiW2r5eAJXSCt0IAUrp8GhByzDloQ/HHhWJaF32ez8rM02OB73HJVyHHZCBgEQPhel6XiHC+EHAw1p+vj5cuX0u6KIIQ/d+3AerW36pWR0p1Jkuxr28CR/lHi6mjfo2xrKgsppE0Vz7HLBJHflKS3H7ITE5hYWMDc+gZWnjzF3NYjTK5vojk5g+PIQyFiy6sIDWa8CDjhfY3pSea/dtKHJx2v2h6QdIbSR3a96eGqAqqAKqAKqAKqgCqgCqgCqoAq8NEroADkNoeAApDbVFe3rQrcUQWM78K0nPdt13uDQViRM7kgfhzCi0J49Qq88hmi0wPU99+isvsOxXe7aOXPkW20pBWWzJj22gU8brP9MD3ze3TWTwKHrwtA3GdxOyz8ZoKMtPZhu5+V1RVsbW3h8ePHePbJJ5IPQhgyOzeXtMW6o6dJd+s9K3BZuPegXeuGc2ko4r5mnkSUcpB0rMPWSXE77FtK8J6BhOklnc/h8zWb19END24mK6P3UfdrgZVem1CDbcAODg4EeHD58ccfxfHBAHk6PlwbsPT2hskccZ+TaN5x9+nc5/R9yNyXHJRw+R++wA8XUi7eOLnFMWslh/nVVWx98TkWtreRXd9AODOPSpBDycugFHuog64PAz/MDY7ODwIQP93sSnYq8Z7QSWQhsnpABl1Z+roqoAqoAqqAKqAKqAKqgCqgCqgCH6ICCkBu86wqALlNdXXbqsAdVcABEF8AiMveNQCDQeaEIG6adBA1kWtV4JfP0Mrvo8pw9LfvUD86gVcowqvWEDebQNgCJLOAwcSdN24vZs5IutmMKf+5xBDTIubqDhAnc1IslYKlBz/wMTU5iaWlJTzY3JRskO3tJ3j0+JFkhrAtFvND0o4QFpT1oQpQgesAkJtQsJfbQa6cAQ4U99k/1f53fI7kg5vAeDpY2OqKuSj5fF7gBx0fBB8EIPya8IPgg+s7mNPPpdINlbo17gYg/WBCkvjhHBji1KDhg40A6WYzWDgmuAiy8McmMD41g+m5eSxubmHji88xsbmJ+swcypkczhohSmGMBjy0zMAxcec27JwAhHdadw9MfvGyd0HeLuXeK46Vy/b6JkaVbkMVUAVUAVVAFVAFVAFVQBVQBVQBVeDuKaAA5DbPSQqA/LrHX939Gmjf5i7ptlUBVeCnUiDdgoVXe7shVvt24COEHzXgt6pAo4ioVEDjLI/G0RFqe3toHB2idZpHXK4gCJsQ2CEbNo4S11zGOU7aLV9SSMQCEANCrvZIF2F9z4fnG6DCdkBjNiSa7a8IQ9Y3NsQJ8snTp3j48CFW19YwNzcnIITrdz+GLThfbc/1XXdWgXSlepid7Gqd9b7HzW0BkL5gRtwSBn4QfDjHB1tbEXgw54OOj6Ojo54ZH5Q47VRxkne3uBoIQvqcKwcX3J2HrfoEAst5Ni38Qp/P4F0PiALkpuYxvbqJxa1HWHvyFFPrG4jnFlCfmETBz6AMD7UwRjOGwA+7KdkDi3XbX3X9lmXudu1fcoWXDAVArn6fHGYY6zqqgCqgCqgCqoAqoAqoAqqAKqAKqAI/tQIKQG5T8UsAiP6BfZvC67ZVgbuggDNqmO706VJceu84J7olc5u9uAGvVYNXryLM51Hf20F9fw+1vX208qeIy2V4jbq0z2IJEaDzwwSsS1MZe8dpR//aUqRnA4KvAUCkdGgL0OmZ5KbGSFeKJzPM2RqLzg9CkKdPn0prLLbIoiNkcXFRMkK4DsOi2U5Lc0Luwkh9T/ugAKSn8K5VVxpMEHow8L1SqQjcYJYHQQeBB8EHMz749fHxsThCuL7LKemGHoPA0fAApLMVnzkY047PwF9zTwqsA0TgB7lHJkBA18fEHKaX1jG79RRzD7cx/+gRvLlFFIMMivBRCGNUJeiczjmzZQdA2qCXn2nveMn9r1tW98KgBli9Ggm+p2tDP1YVUAVUAVVAFVAFVAFVQBVQBVQBVeAGFVAAcoNiXthUCoD8y6C/vG9zP3TbqoAq8B4UMC1azExl9/9uN1LzkhF5DmgQgrTE6ZGpVREUC2idHKO0t4PK/j6qhwcIz8+QadQQtJqAF8JDCI95IswVSX2W6b3vwAeffckSualHryKqZIT4vgRFT4yPY9o5QtbXxQmyvb0tzw8ePBAYMjk5KTkh7dZaRpXkxnmD+3tTx63bef8K3Jbz4v0fmdmD9PG5oHeCD7a52tnZwY8//IBXr18L8Njf3xfoQTcIc0CazabAD7njpPJMrnNsFx0p6V8cja+t7bYwmUTmjtcOIucaIbM/eL2PT2J2eQ2b259i4eE2xje2EM8topwZQznIoOIFqHoe6rGHluS4pOEx+1jZz7MtttzdtROKpFuZDfuLrgKQ64wTfa8qoAqoAqqAKqAKqAKqgCqgCqgCd1eBYf8uHPYI9O/HtFIKQIYdN7qeKvABKtAGIN3gwQUDm570kbSzihAL0IgQIEI2bGKi2UBcLKB6fCjwo7y3i8bxEbzCGeJKGVGrBoR0hLTEFRLYaGHXHMYAEF8ChuVnrhXWDWrtiqMdbXRYAKUjxPMwMTlpHCHr69IWiwtdIfye7bKcI2R8bKwdmm7Bx6CZ6jd4GLqpe6TAhwxAosi0uCLIINBgfgcdHXR8EHaw3dX333+PN69fY//gAGdnZ0nGh3NUOfjhTul1r6PeAMT5MRwAcRAkkjZ9pJhy/+G9h9dzJgt/fBK56TlMLKxgfuMhNp4+wwzhx8IyKrlxnDRa4vqowZO8DwITOj/MtlIP6y6ROCX743QG0sXjHvYXXf0F9h7dBnRXVQFVQBVQBVQBVUAVUAVUAVVAFRhBgWH/Lhx2k/r3owKQYceKrqcKfOAKdAKQTghiyoYuHNiEoxOEsK0Vl0wcYSxqIdNswKtVERXO0Tw9Ru1wX0BI7eQQteIZ4moJmbCOLNf1GCvsio/8PAdAbLf8GwIg3TPUuwuu8r35obS4Yrsr5n9MTU1hYWEBq6ur4gIhDNnc3MTGxgZWVlYwPzcn7bH8ILg0iLobunzgw0gPr1uBO5YFMvIJsr93tTMznH8ilmBzQo/z83McHx0J5Njd2cE7Lu/eSdD56ckJCl2OD14TvVpdpeFHv2yRkfe/fecSYMt+Vy7WnO4PL4oQx/Sm+Yj9AHEQIDszi+mVDSw8eITlx88wtbqBYGYOrYkp4/zwMihHQC0CGrFt8EfHSLp3YGpHTes/+3COkC6vXdtANuwvuvoL7OhjQd+hCqgCqoAqoAqoAqqAKqAKqAKqwH1QYNi/C4c9Fv37UQHIsGNF11MFPnAFLgMgPHQHQIwDxKIPfu2ZXI9sHCMbR8hFIfx6DTED0k+PUd7fQeVoH5WTIzTPT+GViwjqVWTiJoKILhK2oXEYgmHlvmlHc0MtpfplBPTafhpW8PWxsTFxfSwvLwv8YD6IgyDra2tYWFwUUEIQwnVdi6x0cVcByAd+4Qw6vPsMQFLww7W3IvRo1Buo1qrtfI/DQ+zu7WF3d1cWuj8ODw8FjNAZ0m5z5a5zI1r39ZZuL3dzfTjT+DaCZ+9XJvMjNjcyL0AU5BCMT2JsdgaTy6uY3XyM2c1tzGxuI5hbQNUPUIGPUuyjFvtoyeIlmR8Ru10lYyEFPOzP0gDErGmyQNxDAcigC0lfVwVUAVVAFVAFVAFVQBVQBVQBVeBjUUAByG2eaW2BdZvq6rZVgTuuwCAAIgVLu4jvw+MSI5TCn2lgFVgIEoQtBM06vFoJUekcjbMTVA7ZGmsf1f1dhOd5BPUKgrAh7bBYiGQAsXg/mAVwCQDpVxjtmxgS27nrXYXoduHRzmi3r0uJ1lhCxBGSyWTEFULIQRgyNzcnrpAtApGHDyUnhC2y6Arh64QgbO/jIIgCkDs+8G979+4ZALnQsksQZSwQgzCjVCrh5OREQAddHgw059cMOWeLK+Z/0BXCEHS2xmKbrM5txozF6Hh0u0Hkxe6Vkgu2zwlLttl1JxC6yiMw2NY09KPzzIBX3vf87Bj8iRlMr6xibXsbcw8fYWJ9C9HcEkrZSZSDLOoeW135CJGRxn9yA2S7K8tQeC+U8HPZj1S/q45EJXcHNcfQ+5417C+6OoPnti9d3b4qoAqoAqqAKqAKqAKqgCqgCqgC70eBYf8uHHbv9O/HtFIKQIYdN7qeKvABKjAMADGlPVNKZLsXxhe3CEJsMY8QJBPH0hIrw5yPqAmvVUNULqGeP0Xt6ADV3XdoHB8iLOQRVUrwGlX4LeMGERCSAJDeJULXiseWGTsKiT0Liq4AfQkAaRdo7cxsk10sj3TxljCETg8HQdgOiwCEzhC2yaJThBBkenpagAnBSTcQ+QCHjh7SZQrcQwCSzvYgyCDQINigo4Pwg62tCD+4vH37VtwehUIBtVotAR79HFzdjiy3XgcEcRChh669AGjndd8NQNxdi437UjAkBjKZLMbp+piZx/jiCmY2HmD5yTYmNx4A88z6mMRRK0YxApric6M7LQMfAXzppmUhiABhC0A6E0BSR5D+BfYyf8uwv+jqL7B641EFVAFVQBVQBVQBVUAVUAVUAVXgw1Rg2L8Lhz16/ftRAciwY0XXUwU+dAVi05LF/X/vw22HCcs8ai9Gy86rFseEABDjBJE++3EIcGk14DVNW6zo9Bj14wOU9nclML2RPwEqJWTDBjKEICYK3bbCspYTy0JMj32DYNJzqbvDhS/su3OBdAGNUU4pP49whu6OtCuEsGNxcRFra2uSD8IWWYQhLjh9dnZWYEjaFTLK5+q691yBewRACCe40LlBmEHgQWcHgQddHnt7ewI7CEHy+TyKxaKAEa7L99Al4rbRPmsXHR+CJKwucr/h/wR82gvdrJC6+NvtpfoBEPfeNnixzi7rUDPJRQZSiA/E8zE1M4vVjU0sbm5h9uFj5FbWEM3Noj5B10fOZn0Y54dpauXDjwP4MZ/bAIS7K4aQjjZYvX69Mvp2xaR3DfBhf9HVX2Dv+Z1Bd18VUAVUAVVAFVAFVAFVQBVQBVSBPgoM+3fhsALq34+9/kL3vv6HX6dqDH0bywyrsq6nCqgC90EBoQvdnek7d9wAElfAMxiCDhBTHDStqwhAWBx0DbNMe6xIGsf4zRr8SgmNs1OUDvdROTxA7fgA4dkJ/FJeAtT9Fp0jMQKPRUZjxZDN+Swwmp4z7ULmxf0jQDFZxF2lUr5Veta0X7t4d+sur7bXSCxydutRxCBnwPcDTE5OYH5+QdpgEX48eLAhMIRQhO2y5ufne7pC2GKrZ/uf+zBedB+HU+AOAxCX60FwwWwPtrgizCDYOD09FdhB8LGzsyPP/N6BD65L6CFXerfLKtW+qm+YebKORa68mNzllnaAOCeWhQvtu49tmWevd2ln5RHCCk2Re5HgWnFmWPzB1nTZMQRjU8hOTmNmeQVrjx5hbnMTYxsbiGfnUM1kUPI8FEOgGnloyt3LN9sk+CDojX14dIDwP7mfmAB0uT/1fZjXFIAMd9noWqqAKqAKqAKqgCqgCqgCqoAqoAp8vAooALnNc59qgfXPfQCIwpDbPAG6bVXgTihgQUivfbFzquUlkwyQtMJP0InL8nDv51oSOIwYAfM+Wi3E9RqalTKaxXM0T4/QONpBbfclWidHQLGCTKOFCQTstC/Aw2SOmMB1zt924CWZzU0+Yh0sdJ/IvnUXI/sAEAN05IN6zMw2YMfuhjlum1bs6rf8lu4OtroaHx/H1NSkwA4uS0tLAkIIRdgmi0CEPxNXyPi4tMjyg0CyRm4q9P1OjCHdiYsKtAnaT6JOX/CQ+nSCD0IMtrgqEXrk8zjYP8DO7g7evHmTBJoTepTLZQEkBCV838Vsj4sg5NIDTcVk2MgdixYvRGgkV6jkDrn8Idd2jxke4sYQRgrfs1DRQguXVdSi72NsEmNzq5hZ3cTC1ra0vJpYXUQ0M41yNotaEKDleWjFkIDzFswigFfOn80nknuNL5+Z3B+s0+Ryd4e7zwwaApeBlO736u9lg9TU11UBVUAVUAVUAVVAFVAFVAFVQBW4XwqM8jfhKEemfz+m/yr3vv6HNABp/4HfL7JzFKl1XVVAFbjjCgx5n3UAJKkN2uZZXfm/AiIcRpAmMhI+HAEsotariEtnaB7vor7zAo2DXTRPzoBiGdl6E0GzBS80mMPNsI69CPyPzhNmkJitGwDCQqhAEwEgBCWph5tJnsw8Nz+w88QvaUtjfS/2/QZUeF0ZzXZb4ghhcLppk8U8EOaCsB0WW2MRhtAlQghCV8jszAymuvNC/ACezxZg+g/THb9SRtu99wRABIQQIsYmyJwAg7kedHoQahB8sNVV/uxM2l2xzdXe7h7e7bwTxweDzQlI+F65znxfFrl2eozRYcCLvNddT1ZFt6kELHap6/BkSAiSajUV2Oue175pncclgO8FiP0AUeDDy2URTI5jbG4JU6tbmF5/jNmtbeSWlxHOTKCaCZAPm6jxXpNwUHNniDxmf6RvDwaC8IbkmnbJy3K59oKoow2T9tpD3oj7RKlf9VP1faqAKqAKqAKqgCqgCqgCqoAqoAqoAu9bgWH/Hhx1P7XOlP7zXgHIqONH11cFVIGBCqSbSUnxkyAkaiHTrMKvnMM7P0Tz5BDlg0NUD45QPzhCXCgi17QB6bYFVuRFCJk9QkeILTnKzO/YQ+Dab3kxWCht/5NBYJH+B8S0wrLNa1LPvQ6j7QIxr6Zxjlu/7SKRTj5ShPUEgjA0nRkgk5OTAkQIPghF1tbXTWbIgwfSJos5IjPTM+IioZtEIcjAIaUrDFDAtbiiW4PggyDDtbfa39+HWwg+2PLq7PwcxUJBwAjXdW2u0tkeNwXmkqsq5QTpPpyOjlj2Wk9f1w54OveX2Tcfnp+BH+SATA6t3BjGFuax9HAL8w+2ML3xEMH8Murj06jlcqj4QBUxagREcYwgMllGDo123kfcHrYdIck+JwBEh6UqoAqoAqqAKqAKqAKqgCqgCqgCqoAqoArcVQX6tMByBb/08109BN0vVUAVuOsKtCfCs9AYIRu3kG1Vka0XERbOUDk5QeXgANWdXYQnpwjKZXj1GuJWA1HERjb2P0NR4EngOoPXbQscyzbcTHEHLC7MTLdhxC7TpN0Kq1cZNk3JewEQvqd/Ky3JJvD9pE3W3NwclldWjDPEBqYTiiwuLGJ2blbaZxGYEJ4QohCIsM0WF22XdddH+PvZPxc+TljR7fRgUDmhBt0cDDCns4NOD4abcyH8kEDzahXNRiNxexgOYMd+V87HdY8yuYr6TGzpNS9FGuBZ9iCZH9bxZVNEJNgcfoDM2ATGp2aRnZ6DNzuHyZVVLD56iOm1DWSXltEcn0Ih9lGMY1SiEHXCD7mX8D5CJ5nNEKHLzHN3hi4LT/d+60Sa6w4Jfb8qoAqoAqqAKqAKqAKqgCqgCqgCqoAqcOsKKAC5dYn1A1QBVSCtAEuLQRwhiJrIhHUJSY9rVUTFc7ROjtE6Pkb96Bj10xPUzs7QqlYQR014cQiPrbUIP5grghgZC0IcipBwdilemvncHQaQ5AcmL6TtBOl1foZxgLQBSAdIsW4Qt1U3e945Q5wrhM4Q5oLQBUI3CLNCCEdcXghfn5qaStwhBCE3NRNfR+T9V8DBD+Z5sLWVZHqUSgI86O4g8KDbwwEPl+lBMOJcHi22pONiW2YNamU16PVBqg4CIMk10754zHXM69U5yByogIeQ7ar8DOLcGCbnFrC8sSmOj5kHmxhbXoE3PYvW2DgqQQZlP0AFQJ3vsxlD7hcgAhAXoC6flwCQQUekr6sCqoAqoAqoAqqAKqAKqAKqgCqgCqgCqsBdV0AByF0/Q7p/qsAHpoAUQQVchBKQHsQtAzQaNXilIlpnedSPj1A9OkL1+BiN83PE1TIicYQ04YVsj9Uy70UkIERqo8nMbRtgfCGzwxGRWwQgdkZ4GlSwFZFbeCqdK4Rh6Gx9xUyQxaUlyQlheyy6Qtgyyy2EJAQhzh3C99EdQqDinCHu8xSQfEAXi9T8Y2nj5tpasaUVgQfzPBr1Bmr1Ggg0mOdRKBTkmc4OQg8CED6fHB/jNH+KSrkCAR5RlLRr6x43wwCOYdbpdxaGBiBsJ5fKG4niSGCmAZoWcGay8McmkJmcRm52HlPLK1jc3MIsQ87XNuDPzKERZFGJPRTCEJU4QgOQgHPncEk701zgOV9L53x8QCNKD0UVUAVUAVVAFVAFVAFVQBVQBVQBVUAV+CgVUADyUZ52PWhV4H0pYAubkgFgIAhY3CTIiFvItBrw6lWgUkZYOEfj9BTNkxPjCMnnUT8vIKqVkQkb4iAJOAfcBp+bwHQXkN4rtPwiAHEtrC52shnNAZIOQu6GEK6AnVbchUpLeHrA8PSstL6anJoU2MF2WGyZRTcIF0IRtywsLMhrXM+1y0qDkI7Pt3d4g4h6B1i/r5Ggn9tfARNizoJ/jDAyXswaPQAAIABJREFUIeZ0bdDhUTgvCNDIn+bl+fj4WBwfBB+EIGxrxfUIRugMYXsrvj/J9EiNg8uAmYnLuV4IWzcs6QdAkk+RC9GDz/ZxsjAEyAS507XBFneh7yP0MshOzWB2ZQMLG5tY2nokLa+8mVmEk1Oo5sYFfrS8QIBHM47RglkYbt5GoEi+N5/MFn1m0e5WeoWqAqqAKqAKqAKqgCqgCqgCqoAqoAqoAh+GAgpAPozzqEehCtwTBdoAxBQcZY47GHLOrzNga6wWglYTYFusUhFhPo/m0RFqR8eonJyiWTiDVy3Cq1fgtepA7MqaYi2xpUuXYdDVy98WdF0LrA5w0aHgKADExbK3N+AKy4NmywsciUyBl48gE4i7g2CDgIOgY2F+Xhwi/SCIc4bwPVycO0TyQ3yTH2ImvZuQdnWJ3I1LxY0N5w5K53g4lwcBRr1WF5BRLBWlvRVBBzM9+EwIcnJ6It8Tfrj2VnSIuDHlsmjS533YMXABYLhskA4J2zk4aVxi43aSNdNXlET5yPXflaJjxynhh+f5AiIEgEQR4sCHPzEGb3wC3sQkJhaWMbfxCPMbjzC3sYVgbgH1XBYVz8d5xIBzvpX+MDP+DWY19xsHQAhDBIjY43IAxLTE0ocqoAqoAqqAKqAKqAKqgCqgCqgCqoAqoAp8CAooAPkQzqIegypwTxRoFz7b5UUpSLpwcxtw7sURvLAFv9mAX6vCK5cQnp9JS6z68TGaJ4donp2iVTpH3KiafJA4gi8AxEEQ2xdLJrI7SNEVWp4KVTcFWbdf1wMgw56OpL1RGEmRlrDCZX3wmTAjl81Kq6zxiQlpg0V3CPNBCEfYJouOkPTCllnTUyZQfWJiHNlcLtlud8usvvv5gThHhivgu/ExvEPGbXdYkNCtszvvfCbsoLtDcjwqJsejUDhH/iyPk5NTMLuDrg9+71weDDevVWuoN+pJnge3Q+jhgEr62G8PfHVeTx0o0NixEtDhgIc8iwPMLHy4zA1xKiWQjtSC9wbTsio7PYmplSXMrK5gZm0Nk8vrGFt6AEwvop6dRj2TRQ1AzQPqMegtM5YwoX/mcwwAaWNPF67uVvAYhi53AQUgw97DdD1VQBVQBVQBVUAVUAVUAVVAFVAFVAFV4K4roADkrp8h3T9V4ANSoBuAtFvfuJnZ7YNNwtJDtsaqA5UKmmfnaJ6eoHF8iMbJMeoCQdgWqwI0a/DDBvyImSKQxZUxGfLs5n+3y59cwZZDY0IT87AelZTqSeOeVMnWvdwNVkY7We1COOehe8atYR/uNZnB73kCRoJMBswAcQ4Rwg6CEAapOwgyPzcvgMQsBoTkxsYEovB96QwR2aYNV7+QJ5IqHF+10D+aGje/9jAApAMUyAAYPPe/FwBxP0tndrjsDkIJwgmX4ZHkeDQa4tog9CDUKJfKKBYLODs3Tg+2t8rnz1AqllAoFsTlwbBzBzuGBTG3c/56w4+0C4RAIQ072pkbLgfIogfPEydGKDDUh+dn4AcZ+JksMmPjyBHmLSxgen0V0+trmF5bRXZ+GfHUAmrBJIqhj0pE8BGhSdDh2Iu7BzhDmA1UT67apGWeue5lfxV+3PyFqFtUBVQBVUAVUAVUAVVAFVAFVAFVQBVQBd6jAikA8usezb4HF4Le477rR6sCqsA9U6CXA8RSBzM32xYuTacq6+aI2RYrgtdqAY06vGoFKBYRnp+jnj9F9fQEleMjtAqn8MpnCBpVZKMIQQxZ+DDtbyKErgmOZ5IA3OIaZSUQRGaOuwe/JpjodoWYfUy30Rr1dDhnSruQ3QYg6U9P2lf5ftLGSvJDMhlxiYhDZHwcExMTshB00ClChwgBCUGJc4vwe8KRdLC6a5vlgtUdDBnaMTLqgd/y+v1aj/VsTSZwzJ5dCz+6/zG8ABC6sjFkFEg7s0jaNYUMK2+1EuBBhwfBBUEHMzoYVs6FLa3cwp+LC6RalYVghFCE7yVAITxJZ3ncsoQDNn8RfpjrzF4NNF0IX/TkGszY1UPPZHDYhB5k7JXFE0Bo0eI2ggyQmUB2cgaTswuYZbj5+gYmV1YQLCwgnplBOD6BRnYMdS+LOgLUY1/eS9eHtLXq+NWl8/cY4zjrumot+OAxjIZAevza9H5PjH66KqAKqAKqgCqgCqgCqoAqoAqoAqqAKqAKdClwCQBR+KGjRRVQBW5WAQdA0s2m5BPa3XJMcdIWpc1LsRRTpZs/21y1Wsg06ogrFbQKBQlHrxwfonl6iPjsCCidw6vX4TWasq4XhYjjCBEXIhCPz20AYu50zgFi22el3CNGgdsEIObzzaPzvusK7+mfck0WxJ27wGU80MlBgOGeCURmZ50TxDhF0kAkDUHS7pCxsRyy2Rxyuaw8Z7lNu13nGHEh7ulckWRfuxwUt+M+uHxcDg1AUuMsrb7JII/NOOxapMUUQ7np6OAzwUQYiitDnB1105aq5p5rNQEbhBl0cHAh9Dgn/Dg/T4LLCTzcNhzs4Pf8vAvuHJdZMcCtMiiD5upXdyf4c9+ZPA0DlOSqiQyEzNqWVwIo7GDmFWWuKgsWMxkgl0MwOY3szAIm5pcxtbiC6eVVzK2tIzu/iNbkFOrZMcn5YMZHLQIahCfwEHkOY9rOV5ccnNuH5KqzwNM5xgY3wEoDoKurqO9UBVQBVUAVUAVUAVVAFVAFVAFVQBVQBVSB21cgBUD+Racy3r7e+gmqgCpgMwB6CeGMF8nNyIIIBylYWiUECcIQfqspGSGoVRBLRsgpGicHqJ8co3p6KnAkLlfgNWoIoqYBIQJA6AMxnhBrOkmhB/NJbJ/Fh/muXy4IX7ueA6StQW8AkjhDUmIlpVcX6J4qhrtCOVd3GSLZbAaZDGFGVgDJWC6XZIrQLWKyQswzXSHT01PiEKGDhN9PTU4ZZ8nkZOI0ca20MgHhiAlavwBFRLreoeu3DUWSwr9zanQBg3S7KjmLKUeHcXLEAh7CyIAO175KWlg1GsapUauJS8M5NQg4pJVVqYQS21mVy/Ia3Rw1ujosCHEOD4ISAR22NRY/w0GtbujSrdeo+t08CLkIQIzzwrSy4zOvDT+KEweIuabS7eQMAok8Hy0/g8zkFCYXFzG7to6FrceYXllDdm4B/sQ0wuwYGpkcKn4WNS+DhuejCc84RgSRthFixyXb4ybTC120wYe97ntfjnZrne4XvaGrAqqAKqAKqAKqgCqgCqgCqoAqoAqoAqrA3VZAAcjdPj+6d6rAB6lA2wnSeXjdAIQtdGxJ0nTvd4VVsLAaIROHCMIWAoKQSgmts7y0xaowLD2fl+D0uFw0kKRZRdhqIA4biOMWELNk6wKZ06jD5RY4V0h3O6z0Pt8UAOl9mgcVrvsVwvm+tHskDU34c9c6y+WJEGi49lmEHgaATGHKhamnQtjdeuIaydlMkZyBK4kDxWaL+EEnHEmDkrSrQRROwZL0cY1S7O+XwwHr9EhncrivXXB4+lnARLOFRrNhXB2Nhrg6krBy26Yq3apKMjxS4IPwg6CE7yHsaDSbSUusFp0dcdzh7LjqMQ9zgxg0jobZRteVmkrTSIeKm2uULitqziWQhU4QxotzCSTjI8jkEOQm4I1PAhNTyM3NY3plFTPr65h9sInc4pL8vBlkUQ2BCpfYRz0O0PIITsQbZnLOR3xcaHEm7zfXu2zOZQL13fbtXvcjHo6urgqoAqqAKqAKqAKqgCqgCqgCqoAqoAqoApcooABEh4cqoArcXQVSACSJSfdYqJSmN7LQEZKJQmTCEJlGE6hWEZZKaBbO0MifoJ4/QY1LIY962QSm0zniR6Fpq5Wel+5a4cidsRcA6ZbqbhdCGZ5ujqTT5SAggsAh5dxw7a0cHKFjRNpfMSTdNyHsbIlFWOKAiXOPEIq4HBJ53Qa1M3zdha5ze+mvE2CSdo/Yr3u21uKBcJ/tszsT/aCHc20I2AhtCHnYzuUg2CDoINwgqOBzL9Dhcjkq5TKKpZKs60LInTsk7RBxOR0OqLBdlrTNYtsy276Mr5nDMA4Zt9zWhXjTAMQ0uTJXpIyvJGS8DUDkMwUk0LVF9OHDizPw/RyCzDjGp+cws7yCqeU1TK6uY3xpGWPzC8DUNBrjY2hkc2j4gbg9GtLqykeT8INXrccr1wCQjvZ5owroXFSu1V7ybI6rP1u529f9qDLo+qqAKqAKqAKqgCqgCqgCqoAqoAqoAqrAh6yAApAP+ezqsakC91yBOLbtbaSQb4qO5icRIEHmpgFOACADD2OxL+2xUK8hqpTRKp6hfs6g9GNUz05lCYvn8CtlePUqolYTCEN4zFngjHybNSKz1y+0wOol5t0thMps9q5Q73bYeru0290Oqrswz+9ZvOemfN/kjBBmEHS44HWXIeLgB8EHIUgagBB+5MQxYtpxuYVgpRvIuJ85xTtagfVoq9UrqyMNJaSdlW015RwdhB3d7o5uCFJn2yrmedhw8nQouYyRLniRBg29nCv8mdvXtM7u69u6XG8DgCRAMrlQTLg4H+ICidlCzGgUBBlkM+MYG5vG+MQMxqbmMTm/hKnVNUyurGFM2l3Ni+OjkcmgFEWoxjHq8CTjI+QCX5aIyNK6P+SzLKZoJ4+MqGIKdhoYmqCV1D2ge5t397of8eh1dVVAFVAFVAFVQBVQBVQBVUAVUAVUAVXgg1dAAcgHf4r1AFWB+6mAKzGG8BBaABLIbPK2AyRpvsPiPHwEcSC5A4ha8MMmvFYdqFcQ1spoFguo5U/RPD1BfHyM5lketdI5WrUKPDpC6CCRdj0RPDtz3RSx2+HKF+eEd86Ed0pfoSvPrZwktx89W/6kArSHDQ13TgXXyqodim4gRhC0s0DS65jXDDjJ2MyQdMssd/AEFS67hM/OOeHyMYR9cdL/BdcEw8pTwCc2GR5ukUK5/Zlzfbig8cSpkVo/HXQeShaICT7ne/jcodcVck56gahbGQA3vVELBgk6BIAkgecWGBrqJiepRYDRigA/g9zEJKbnFrG0somF1QeYW93A+MISMD2D1sQUarkx1DM5NP1Asj0acNCDHi/CD0GeCMX5wYe9JmU/zON6AMRc2QaAdqb+mE/rfigAuemhpdtTBVQBVUAVUAVUAVVAFVAFVAFVQBVQBW5LAQUgt6WsblcVUAWupYD1eUjhsyWtjzxkbPaHaX8lccu2+MknttihF8SUQz0vQoAIQdyCFzYR16oCQcJ8HvHJMRqnJyifn8rP4moZXq0Kr14TGIJWS1prsRhqCrru0V0K7Q1A5G3XOvrbfXOSrCIz6TvbY13lk9sZ4p2oJckh8bxUSLovAIOwJO30cIDC95lRkpX10wCEXxtd2brLtY2yZ9t+bLfrohvs8PuO1lh2m0MdM8egzRJxDiGzQ+0zPUpeyVCfeadWYksrCxwseDAAhK29zLmhFn6QQSY7Bi8zhjDIIRifwvjsHGYWV7G4voW5lQeYWlqBPz2LRi6HShCgAA+VGGhEMVrSOcsBDtfCzXyCfErqwro2/Ehf2dKmy4wv9//9rvp26kk3WrxTJ0x3RhVQBVQBVUAVUAVUAVVAFVAFVAFVQBVQBWxPGSkpfP0P/6J/yeuQUAVUgTujgJtj7RpdsTCZpUNDWtTwp6b4Kl+ZYAjJGiAaCT0gsknrnDNOVwczP4Jm00COSglhqYBG8RzN87yEpzfzJ2icnKBVLAC1KvxW036WdR2ki6XJ120AIjdQW5x1Ie+XZwikpTZr9guH73tSkuyF0U7bTQOQfp/e7dQw7Z8MM+h+rYMzubZGsr5Z3KP9PvMTEzVh1nEAgvCk38OBllHaQg0CK6Opf3trD/uP+P9r782SW1mydD0PACR3e5rMLGUNIyXTq8w0AU1Fc9KbbpqGoKuusl40ApnpVTKTqUo3m7P3ZgcgZKtz9whEIAIgQILkx3OwQQIeHu6fO7r1Y62/nxk09nfJrwjWWWky9nrZpE1aZ0eQqw+f0uef/5A+/fpP6dPv/pg+/U6u/5Bufv5duvrya0o3n9Pj6jrdL1fpdtHo5a5p0qMIHGYbUkxFcsm7OG+fXZFAnkbVvWXayP/wa0zQn4aVoyEAAQhAAAIQgAAEIAABCEAAAhdAgAyQC1gEhgABCOwSqIvMiOQhIcllK5fiAyIih5XikePlG/omgKwbKZdjAVoJXsuxq5TSlYghYn6+fkiteIDcfk/bb7+pAPLw1/+U7v7939LD3/6a1t9+S+2tmKXfp/T4mNrNOjVynJfHCgtmO7t8Az4MoUPIGPoeeQkZl8Cyfds8xh7fd/dw8/S2iFJEe1vuRnFfQgAZEh7qDBFdQZlPJWj0S0WZ+FGXuiqB+VrQEAHkFNkYU30cIqJML+bTWgyJH315YCiePxbjrwu/ReqHCk2RhSNrsVikdrlI2+tlaq6v09WHD+nD11/S19//MX3+/R/Txz/8c/rw6x/S1c8/p8XHr2m7+pAe0ir92LTq8XGXUrpvUnpcmKSpY3EBJB4L5snh2T8hMCqqU4kfoVvK5rNHdhTCCk+T4ZWJZ6inrRtHQwACEIAABCAAAQhAAAIQgAAEIHBeAggg5+VL7xCAwBMI9EOMIoCYXGD3iPSgmSCVACIBTM0AiRCpCyAS2hQhREtbtZvUbMQnZK0lr5qH+7T98SM9fP+W7v7x9/Tj739TIaT921/T9h9/T+vv39RYfbV5SFfbTVolcSbZprbdpG2SS4ggFjwVIWbRLqxck4xYByiDj0I+Uc5JR5RSu9RjigDio59ICcnCy95MkDrE7QKNr4macp+gBNa+JS4iQmRzFAGjf1wtgNT3RdaH3GaZIt2wfd/IfUy4mBI0nrBVX/TQMSlAtl1+HPSo6ePIH0876xDigoqN3lDEj61n8IgguVhaqbLPX1L69Q/pwx/+s/TzH/85ff3DH9KnX35Ny89f0+PNx7S+vk6Py6v0uFilTSuPHDMzX0tpO3+sisePziEyffJjQW/Mj/fIEiqrfyoRxIVILfFVRMn9dezm5tu86Nbg5BCAAAQgAAEIQAACEIAABCAAgXdPAAHk3W8BAEDgcgn0Q4wlYBulpyxA6lFaFRHknm02R7a/S0jTgqlyMUEkymNtU9qs0+bhIT3c/ki3v/2mJuntX/+/tJHyWP/4e2q/f0uL+x9p8XCXFo93qV3fp836IW23DyqEWEkuy0IxAUQyT0wE8ehuSk3YOcfMzLdEL9rW5xOOB3sFkJJ3Et9UHw/J5pwPPcNzZYDEzuoLG1NCxHDJq7FchbJ/pzIyps57uY+E/SMbkgFyBlX4deTHgbfeMfwufHP2h5YVS+a5ImXFFsu0XF2nq+sP6frmY7r5+Cktfvpdan//x3T9T/+cvv7xn9PHX35Nq88f0/bqOt02Kd2mlG63KT22KW23TWqlzJSamTdpq8JHo/pgXwDJeyc/JordyukFEHtUlEprnVST17otGDcEIAABCEAAAhCAAAQgAAEIQAACeICwByAAgddJoA71Zx3Xp9It3lPPr9xThJCcUaLfcN9quav28TEt7u/S8vtvKX3/lh6//6beICKEPP7jb+nht7+lx2//SI+339L2QfxCHlKzNWN2dQ/w4HJkrNgYVJrRLJBcSEiyRFQAWWUBxCWc7LAwuD659JX19NoEkLE9NyRQ1Nkfr3Ovnn/UtQASQkJ+hGQxMIQvu6fKc/BMELullJ6SfdWq8LG4vkrLmw9p9elr+vjTr+nL7/8pff31D+mzZHp8/TXdf/45PX78krY3H9JmtUpr8fRoUnqQ8lZNo9keW92kng2lqRwmfsRPR7zLtadiPPmh3YO5M/MnwJ4W2J7QOYdCAAIQgAAEIAABCEAAAhCAAAQg8EIEyAB5IfCcFgIQeAqBsVyHqSBm/7vyVT/ZND2lpXiGbNZp9XCfmoe7tLm7S5sf39Ljb/9IDyKA/P2ven3/m5TH+i21P76n9v4upe06pc3G/ELUM8R9Q7R0UynlEwKIeA40aZkWKoJYBkiU9zI6I/N8JwJI3yPkKTvmLR+7s6sr0/iYt5WP0hpPZV9FTSnJWpJScc1SS1stl4u0WC3T8mqZVh8+pOsvX9L1l5/S1ddf0s0vv08fxd/jl9+nm59+Senjl3R79SHdLa7M06Nt08Nmkx7brZeikwwPEzu8IFy1FMOP19bFkp780a98VomElKN6y/ubuUEAAhCAAAQgAAEIQAACEIAABJ5CAAHkKfQ4FgIQeGUEhgQQu81ECfsOfPYKcTFDBI1m85gWjw8p3d+m9ON72nz/lu7//vd0+9f/lH78+7+le/EKufuRNg+3KT3cpbS+S4v1fVpu12nRtGnZiLAi5bH8THo6zRdxv5DwDJEMkvIt/SHAVjLo9ZbAGts0/QwQBJCZD69eEpTuME0N8n0UQofv8eyZ0lgZKsnOaJartLyS8lY36ebmQ/rw+WO6+elr+vK7X9PP//TH9OGX36XF559S+/FLerj5nB6vPqi3x/1ile6bVXpsxNujSVoMzvd4frTpL7XY4feM6JVZAMnjHuOgkxwXCmfioxkEIAABCEAAAhCAAAQgAAEIQAACb5cAAsjbXVtmBgEI7BAYFkD63hGLRoQKEyI0K6MRqaJNq7RNSzFPf3xI7d1tevz2Pd3//W/px7//e7r7x1/TowgjUhbr7ltq776lJBcRREQ82WzSUitgWamtiFGbr4k5gMQ35BfZ7H0wbOyeCQggbHAjEFYxXYnBRBDd22rk4aKZayPNYqmlrZqr67S4/pCWHz6mq09f0vWnz+njp8/p+svntPrpa/rwyy/p6+//KV1//SW1Hz6mx9VN+tGs0m1apNuNZHw06VGFj1JUq2NUX2sdOTPFRQsEELYwBCAAAQhAAAIQgAAEIAABCEAAAmcmgAByZsB0DwEIXBKBrgBiwkf5BrnFir0ckBqZmwBhJXysXZO2Wt6q2WxSenxM7f19aiXzwy/b228p/fgtrb/9LT3+4/+zUlnf/pG2P+7S8n6d0uM6tXKs+I2owOKm7CKyuHdIvnZ0ESfOoz9LBoj0PlVC7Li1VIaeGbCvh1NngEwVRpo726l++nPq9zt1/NxxDOl54dwh15JPFFXTZL9u21ZcZ9K28Yv/3TaLtJIsjy8/pU+//JI+/+4P6eOvv083v/4u3Xz9OV19/pLamw/p7mqVHq+u0/bqJm1XV2m7WKZNs9Rsj7WIHq0+GlLlfuM7KJxEyoh1nL7f7dYoCTe0I2qHkn07hgyQ4x6RHAUBCEAAAhCAAAQgAAEIQAACEHg/BBBA3s9aM1MIQCB7anjZq9430msBRLMypDRQliiiTFYlWkhAdyuCiHh/PKT24V7LXzV339P2uxim/zXd6+Xvaf3te2q+36X29j6t7+/T5uEhbdcPqd08pma7dt8Q6UsyTSyYbQWydsPnx5bAqj0VNETtkfciBMXZdkPyvSpLB+2lLOBE+a+Ro88pgAyNf67wUK/AXA4DBZ9Gmc0dx5AAYstoYt1C9qNsDhHsmpQ2iya1q2VKV6uUVsu0WK1Ss5Ksj5t09elz+vTLr+nTr79PH3/3Typ+LH/+NS0/f02NZnpcpR9tk27blB7alNZtsvJWIQjKOcLYvLGdqifNmSD+Z+xhH58JHwggBz2AaAwBCEAAAhCAAAQgAAEIQAACEIDA0QQQQI5Gx4EQgMDrI9AvgWWBWNNBqtC2ZIHo5KQUlpenylFwF0/cgyPpd+ylrpAbn283aaV+ISKG3Kb2/jZt7m7TRozS//E9Pf72Ld3947d0/+239PD9t7SW2+9+mHDy8JiWm01apVaN2MU7pGuK7sQnMkCyt3UuP+Szib/DELsjgFjfXvSr+r3KkbFKShnVVOB+JxPiuQUQDchbIL4vXFhGgs15KmPDu8krPnRM3VNfRio5Rt1HTJy3Foi07xHvi10pzCamc9m2ablxAWSxTO3VMm2vr9Li08d09fVzuvn6JX366Uu6ETPzLz+l668/pesvP6fFp69pK4LH9cf0cHWTHpbX6XGxTOu0tAwPzfKILCjfIU3Jh9L9ouOtLjsD9X2sYy2PwfH9QwbI63tuZcQQgAAEIAABCEAAAhCAAAQgAIHLJIAAcpnrwqggAIGzEBgSQNwnoT5fDkBbBoh9u96+aW8hYAsAbxspMdSmVoUK8wlZildIK5dNWrbr1GwkO+QxtXf3qf3+QzNBTAD5R3r49lt6/P5b2nwX75AfaXt7m5qH+7R6FM+QRzt2u05tu0mpFd8QKzYUkoQF8OX8PvgI9Msd+r8HxH3kmh2gAXYXcfTaTSG8iyKARHGurgCix1cB7qEMFeuq5JvIWfVMzyiAGBqn1Yu0Z1yV10q9/P1dUgsgY9syBLPONspM7ZeuCBOZEEXw0EwcyeLQkmu1t3dXBpOSbPqzWKSmWaTFYplWjV9W12l58yEtP35I6dOHtPzyKa1+/qKG5h+/flXh4+rz17T89CUtP3xO26trNTG/bZbpNi3TXVqkO8n2kOyntnamkdJwNqi8f3Ihq1oE6Qtk/f1aJjYtgNg+Gv6pV2lXGjrL0wedQgACEIAABCAAAQhAAAIQgAAEIPDqCFQCyF9GIghT3/F9dXNmwBCAwLsmUD/VDT/t1aHVEEDsO+nl+VAFEJdCIickRJBFk9KybdUdYSGiRSulrbZpuTbfkI2UwNLLXVqLmfrtbXr48SPdfvuWNt9+S8tvv6UkwoiYqt/fpu3jfWo3D2mxfUhNu9GLlDtahjAT8eeFxPzF+0FGtk1pKwF1t1j38kQ6hxA++gKICgY201zoy0WVLLLo3rEZhxwUWQjdcHX92uEtRwSQOuNhKPthLCNibBuXIks2ov4q9wWQ6CdnYuRSTzHTriQytGt2BZDIYugKRnaukhMiosJiqe4dqXVfGP3dtBBbD18XWQORwLZ60CI1q2VaXd2k65sP6frj5/Thi4gcP6XPP/+SPvz0U1p9/ZyaTx/S9uNNam+uU7q6Su3qOiX181ilbSMA9JY9AAAgAElEQVSeHov02CzTWr09lmpo/ih7O/aN7vpq97sIYvMoIpk9OmqCpYWlWNV7Zs4TUOE33rr0O6dH2kAAAhCAAAQgAAEIQAACEIAABCDw/ggggLy/NWfGEIBAzwukD2QnYO7ZH3WQ20KvUQqoBMhVBPFSURIeVi8PiVenZN4e21ZN0O2yTpvHx7R+eEgPd3fp7sePtP32La1++3tKv0lmiJTI+pbW9z/S9uFHah9vU1rfpe3jQ2rW67TcmLAi5tImx6jltWWMSKjcBZCFfJPf/Uw8bq3314F4i8BHCSzJZTHhwMofFT+HwqoKPg9mUlRpKXHSCQFkTOg4RgCJcPtYboCG16s7Q/pxDO51UbI2ym+x5t1dUySCet6+Y5xPfYT1YtkfC/HqENbbrRqXG1mT09JimdJilRbL8O+w6+X1dVp9uElXHz+mm4+f0vXnr2n15Wu6+enn9Omnn9P1ly9p+eljaj9cp8erZXpcLNK6WaSNCChqYJ7SZttqpsemEVFF5Lqliityn5w//ovyVpYBImOVERbBw7xAdDI+xVqCciVnTy7H+BPS1BcwyPzgyRwCEIAABCAAAQhAAAIQgAAEIACB/QQqAeRfepGEfvAKlBCAAATeEoHDg6clHFtnFYQM4jFgRxTZEfUz6UK8RTS6Lb4jIlS0+q3/rYgh8u1/8f94eEgf7+/T8u42tbfiH/I9Pd5+Sw+3v6WHH/9IDz/k+lva3N6mdCc+I4+pXT+qofp2/agls5aNZYio+NKmtNxaGa8S8LfcldS4rXWFos4AiYJbW59EyQIJ8SPC+FU2iPqmWKC89obIt+3ZQiIGHCp2dLoLz48ozRTj7pVRyh4dZv6iPyX3xf6ucz7CdN4kr66nSDne+GoWRCU2FTeZumUuYuYntxGpIJFaNRwX4WOhQseHtPzwMV1JhsfnL+nDl8/p5otke3xJH3/6mm4+f0qrD59Sc32T1tc3abOSLI+r1C5XabNapvVykR4WTVo3TVq7+JFlCsks0SShKuOn4wPjIocLH2WVQwocz9KI/a/MnPOUnPGWnl2YCwQgAAEIQAACEIAABCAAAQhAAAKXQQAB5DLWgVFAAAIvQuBwESTC5WW488vwaIC/Dq57YFgCxHL7smnS1bZNH9ebtFqvU3p8SO3DXVrf36b13TcXQL6l+x9SHus2NXd36i0ipbT08iDZIfdpsX5Q35G03qTFZmvm2JIpohkhliWSkviKWKZIlCiq81hyCSz1OjE9o9Cq81/6ckElALg5di6h1K2j1VnxJ4sfOozwyvDwu455OOyuLb00k02vdj+xoRWZx9JF5D9hMSSCmPghzYoAVMQPSwmy8mOL6rJSoaNZSKbHIrWS7bGSiwgfN+lKvTw+pcWnz2n16XO6+fzFLi6C3Hz9rBkgzdV12ixX6a5ZpAcpYdUmFVHWIqY0ScUPWWnJ/lBtJch7WbTdPS23RE6LpzPl0mhxX3093EMuIIYA8iLPbpwUAhCAAAQgAAEIQAACEIAABCAAgcqT9U9/JgOEDQEBCEDgcAKnE0AkQL5MTVpt3XRdRQvJ5tikZvOgJbBa8QNZP6bm8SGtHtcp3d+lxx8/0vpWRJIfWjLLzNW/q6/IVrJJHh+1ZFbabDRDJLVmrt60kjEiniIa2u8U9LIkjiIoSKw8Vzjy8l8hEXQKgWWvETPQloPMfD2uC+Ep74+D16IjgDRWumvQA8TXTIQnFZ/sIsJA5DSEUJXFjkoAUREkhBAXSlQAiYvoS1FASqD5pVGxY5kaKWe1vEnN6mNaXt2k5dV1Wt3cpKtPH1Xc+PzTz+nDVxM7Fh8/pc3Nh7S9urHMjqtVald+uVqm7UJ8PCzDQ8SPdZQt8yycepyS0dP9ybkwnZtrwSonf/T8b2pz8r6MmLOetJSW/BwrNB68AzgAAhCAAAQgAAEIQAACEIAABCAAAQh0CJABwoaAAAQg8CQCpxFAcsA8iXDg4oF/W38lpurq6fGYFipcbNNyu01XWzNVF/FDzdLFVP3HdxVAHr5LpsiPtL27S8uHh9Q8PmpGSVo/qqF6kiyRx/uU5PfNJm03j2mztct6s07b7cZKdNWOD1qiymCZ70iUNyo+DyVzYOHlrLyMUmR/eFA8xI+TZH7k9asNwyvxpl7fnPVhY64FEHfd6L5IqtDRmrl8nQUivhkLy6WRi81ykZbNMl0trtJqeZVWK/PuWKzEt2Ppv1+lxdVNaq6lbNWXtLhxEeTDTVp9/KACyKeffko3X76k1cdPKd3cpPXVdVovVurhIWWsROTYNJrDk9atlMyS0lmS8VGcXXSNer4bQ9kw9W11iTedj69ZEUG6pcFM2hjLsKl1DwSQJz3FcDAEIAABCEAAAhCAAAQgAAEIQAACRxNAADkaHQdCAAIQsBDw3G+47yuBpabTUh7JnDs64WsLzEuwXrI1turnIR4fS7lNRJCNZHdIVoeUvTKho13LZZ2a9aNlgDw8aLms9v5ey2q16jHyI7X3t6l9uE+P97fp/v5burv/nm7vvqX7h9u0EW8RzRCxES2bRQofEy2jtDUBoQgJkRfgXh5NZIHI6KWZCSbxwrNYmEgi16f6MUNuL2glZaXE7NvPq+fwcmNRAqsIINUy5uwOEz6yDNRYloxkgKj4sWjSRi4qDC3Tcnmdbq4/pS+ffkqfPn1NH6Vs1cdP6erDh7S8uU7La/P0WH34mJoPn1P74afUXn/UjI7tcml9LRf6+1ayPJZy+8qzPMSkXC4+v0pTCKEqynPppCvzmVzaLB9TZIuufNGVQMLLpKxYyeew32ovnO4KVqc/1dLSDwQgAAEIQAACEIAABCAAAQhAAAIQOJgAAsjByDgAAhCAQE3gdAKIpVcUAWSntFAu1+Sm5jnU36aFCCMaHpeSWf67GKFvxQNkk5rHdWrvxVPkIaWHey2d1d79MCHk/j5tHn6YAHL3TQWQh/vbtHm8T9v1Ws3ZQwRRc3UtzbVV0UXuS5ttauLigoiFx933wsWPzXaTtmL27iKIih8iHoQAUpmSH7fHek4eIoCoTtOKVmMh+zinkg6XDrnTRZuFZHaIJ0ejvhx2bZkvjf8uf7ciVFwtUrtapna5TM3qOq1WN+nm5nP6/Onn9PHT1/Th4+d09eFjWn64SYub69RcrVJzfZ2WNx9TuvmUtjef02Z1o+cTEeWh3aaHtk0P261nczS6osWkfGG1t3zc4TsSUoQlbETdKRFveobtlQASx4Rc5HQce5i+uIyhx5moEhlB+8SPWDtEkON2MUdBAAIQgAAEIAABCEAAAhCAAAQgcDoCCCCnY0lPEIDAuyRwGgHEo/NVALrA3PVYsPJExWRbSlJJqNwuJoT4d/RrXwoXL0zAkOyQB788aiksKY21XT+kjWSPbKRU1jptHh7T473cLmKHiB6PabG+T+3jXdpKlsjDfdreP6b24TEluYgvyWZtgsh2a2KJeq+v0+PjY9pInxsrr9X5qTJDnraNQgQxY3ETldyLZGHZJsvFMi38Ilk3mg+xWGipqnS1Sularq/S4vo6La6u0lIv12klt8lFSltdXaV0c2WZHR8+pNW1eHncpMXyWi/N4iqlhWV2rBdNWi8Xakguf0tmR7u8SuvFVdo2WtxMy2i1Ir5IeautZMoIhVhhI6J/ZePyOltD7t0tM6U7s2NeH+1sz4b3ST8LJM6di2j1BJBytj3lr3TEYwWynrbCHA0BCEAAAhCAAAQgAAEIQAACEIAABOYSQACZS4p2EIAABEYJzBNBatNvDQ+7CJDFgPDXyOcpJYdKODmEj2Iubs0l2GzCh13Hj9l761GS/SBOFY1ljEhJLTVY367z3yqkqGght2/T9nGtAsgmMkE2j6nZ3Kf0KOKH+Y5sHx5Tey/G7Gv1JElSemuzSQvJHNlIya6tHv/4+JDWaxFBLBPEkhXcP8T9RjzRQAc/HF4fWYTaqEKzJkT8WGh2iZYek2sRORZSqkouq7Rcikix0LaNZnFcqQDSXsv1VWquRfC4dvHDrk0AuUqN3r9SkUQMzFUs0f6Wads2aeMX8eV4SG16TG16cO+ObaN5OiZVtY1mqEiWh2XCNLovIrtDyp2VvJZw9TAy484a3fu77WKvFgGk9FQfV/ZZnChnmORz765QN+tj3uOCJxYIQAACEIAABCAAAQhAAAIQgAAEIHAuApUA8peBWMpB4adzjZF+IQABCFw4gfFQ9O7A5Xm1bh/f9vdkhXyAfXs+WpYjogRSNxgeXiRF/BBpIQoclbal5JELJZE5Itkh6jNigXEpdSViiNaOkswPvV0ElG1atms1ZJdsEMkSSWsTOlbiFSLChpfIUiFFS2VtNfPjQQUQyQDZplZuT1YOy5QQO68JIDKWjo3FtCASmR6qnNQCiAkLUWorMj/0erky4WOxTGm5VPFCylm1SyuDtZXsEC2DZfdJO/t7ofdrxoacy0WUfN625FbILCXzQ0zKxbg8TNN1tnJs6D8uUAljLcgVXiU9ASTuDwFkeOd1X7t3BRA7OmziO3u0JyTZfdZffZfnF+1s7470krN8Dnl8XPhDneFBAAIQgAAEIAABCEAAAhCAAAQg8KoI7BFAED9e1UoyWAhA4AUJzA3wxvNqLyTtJYY0hl/99FtH0LmEo0PYkIO63+y3W7pyR7fvfiZALnhUgu8qiNjtljkiF7HEsKyOFJetCCYprTTDxIL3KmiIeKIiyjZtN5v0uNnk7A8VPuS+jvgRWQluA+/m6zn4rhOo2EllqzpPxEUQERbMtMNLX0UGiJqVS0ZIyQYx8cOyReQiYoaanItg0cq1CBUuF4hgEYXGtE1rbcRjRHJZvGxVlm58PGFO7rPNKyWZKboKemApaZbn6+wjA8TKX5kSsSuM9bf/mAhSSxcjGRp5I9Z9KOxeUa59OShF2NuXq/KCD1pODQEIQAACEIAABCAAAQhAAAIQgMA7IFAJIP86N4L3DrAwRQhAAALPTWDuU3AvKN0Z5lBAe7hcUumlm1sS3eWj/G4VGuz/7C8S4oXG5EWs8PtLdN4PlhJP1UXP4aJPzlzxTJCcO+HiRz/PxcaXX7o8K6HLpBYsrHU/eN8VSDRzw31Coq0MpxYscj+St9ITILp+JkWSqfImhgULH3YkSux87aBSwOr78ort/Z7CHAFkeI8Piyu140wcty//ZO5+fu7HGeeDAAQgAAEIQAACEIAABCAAAQhA4D0RQAB5T6vNXCEAgTdGYCgsXgeeT5PJNzeUPXU2y3OoswhKqN3KX9V/VxkptR9IFmR8KftpM3XGhjcJWajOqIlT5TN6fadO1o2WsqoFF5dr+hP1TA1pGXd1JZl+Ls+8bZgTPnoLME8AmXeOoVb16YrUVM9ujgBy/Pk5EgIQgAAEIAABCEAAAhCAAAQgAAEInIoAAsipSNIPBCAAgXdOIOsXVYaGIfGySy5WlByJEmpXM3RvW2cg7AgKVUZKZKWUM8hvIVrY7/V9Ha1E9RbLTNEfTRKxomFaOqvzUwSMITGozvSIw6bEIBvXXGnp5TZWVwB5uXFwZghAAAIQgAAEIAABCEAAAhCAAAQgcAwBBJBjqHEMBCAAAQjsEDhWAOnLAFbCykpQlR8XJyItonLN2DleD4riWfJ7V9hQcSKX5PL7XQDRI3sCyJBg0538hNwxkgDyGgQQtjkEIAABCEAAAhCAAAQgAAEIQAACEHjNBBBAXvPqMXYIQAACF0CgeGAMCwE7CRW9MRd3iZKxoQJIeG2IwUhkS2QBJCzeK4vtrMDsFqIaHFnVvtFzDP80bcdqfbRdnc+issqcNJALWD+GAAEIQAACEIAABCAAAQhAAAIQgAAE3ioBBJC3urLMCwIQgMAzEegLICF45OpSkwkSJjDEvyF3WCaI50kMCBSNG6er2KD/1AWbZogW6t3R5IpXYxkZcwSQrnziziEIIM+0AzkNBCAAAQhAAAIQgAAEIAABCEAAAhAYJoAAws6AAAQgAIEXIVA0DZc+qlSRKufDxA2rW6XjlH877h7i57Hjp9G1W983Qfc/L/pJv6/K5HysnzLGF0HJSSEAAQhAAAIQgAAEIAABCEAAAhCAAAQGCCCAsC0gAAEIQOBFCOwKICZs1CboRfbIqkc1VhdE/IAigtQlsEbKcuVe2pIBktM4euWwik/6IKfcmoyPF9lHnBQCEIAABCAAAQhAAAIQgAAEIAABCIwRqASQv/QiPkRy2DYQgAAEIHB+AiKEaL6GGpFXAsjoy1C5I0pf1S9g5fcm7M93JhEZJJ1MkvNPlTNAAAIQgAAEIAABCEAAAhCAAAQgAAEIPCOBPQKIjAIR5BnXglNBAAIQeJcEIhNk0XvJGTcR7zYMD5LdzJH9r2ElT2TcAP1dLgiThgAEIAABCEAAAhCAAAQgAAEIQAACb4RAJYD8y0gGCCLIG1lrpgEBCEDgQgm0boI+pbvXpa3KVMYFkOnpmlMIPxCAAAQgAAEIQAACEIAABCAAAQhAAAJvkQACyFtcVeYEAQhA4FURsJeiKIE1PPRappibATINAQFkmhEtIAABCEAAAhCAAAQgAAEIQAACEIDAayWAAPJaV45xQwACEHhjBOYLIN2J9zNA5N5DilqRAfLGNhLTgQAEIAABCEAAAhCAAAQgAAEIQAACTgABhK0AAQhAAAIXQaBpmqPKUQ0JILUIMiZw5BfAi5g9g4AABCAAAQhAAAIQgAAEIAABCEAAAhA4NQEEkFMTpT8IQAACEDiKwKkFkKMGwUEQgAAEIAABCEAAAhCAAAQgAAEIQAACb4YAAsibWUomAgEIQOB1E0AAed3rx+ghAAEIQAACEIAABCAAAQhAAAIQgMClEUAAubQVYTwQgAAE3ikBBJB3uvBMGwIQgAAEIAABCEAAAhCAAAQgAAEInIkAAsiZwNItBCAAAQgcRuAYAURfxFp7KTvE+PywkdEaAhCAAAQgAAEIQAACEIAABCAAAQhA4DUSQAB5javGmCEAAQi8QQLHWaCL8IH08Qa3A1OCAAQgAAEIQAACEIAABCAAAQhAAAJPJoAA8mSEdAABCEAAAqcggAByCor0AQEIQAACEIAABCAAAQhAAAIQgAAEIBAEEEDYCxCAAAQgAAEIQAACEIAABCAAAQhAAAIQgAAEIAABCLw5Agggb25JmRAEIAABCEAAAhCAAAQgAAEIQAACEIAABCAAAQhAAAIIIOwBCEAAAhCAAAQgAAEIQAACEIAABCAAAQhAAAIQgAAE3hwBBJA3t6RMCAIQgAAEIAABCEAAAhCAAAQgAAEIQAACEIAABCAAAQQQ9gAEIAABCEAAAhCAAAQgAAEIQAACEIAABCAAAQhAAAJvjgACyJtbUiYEAQhAAAIQgAAEIAABCEAAAhCAAAQgAAEIQAACEIAAAgh7AAIQgAAEIAABCEAAAhCAAAQgAAEIQAACEIAABCAAgVdPoAnFI6VU/ZqaP/35X+q/U0qNTzauX/3cmQAEIAABCEAAAhCAAAQgAAEIQAACEIAABCAAAQhAAAJvlEAtgMgUyQB5owvNtCAAAQhAAAIQgAAEIAABCEAAAhCAAAQgAAEIQAAC74KAKx0lraPZlwFSZ32QAfIuNgiThAAEIAABCEAAAhCAAAQgAAEIQAACEIAABCAAAQi8RgI7AohNosoA+UtVAgvR4zWuMWOGAAQgAAEIQAACEIAABCAAAQhAAAIQgAAEIAABCLw3Ak0bmkabzT1qF5DmT3/+154HyHtDxHwhAAEIQAACEIAABCAAAQhAAAIQgAAEIAABCEAAAhB4bQRMAAnxoxZB5NZWTNARQF7bojJeCEAAAhCAAAQgAAEIQAACEIAABCAAAQhAAAIQgMB7JbCb+WHiR6lxJfIHAsh73R/MGwIQgAAEIAABCEAAAhCAAAQgAAEIQAACEIAABCDwKgk02fujm/2xaEpJLJkYGSCvcnkZNAQgAAEIQAACEIAABCAAAQhAAAIQgAAEIAABCEDgtRMwwaLIFlOOHXa/CCCNW53LsYvG+hABRDNBvEMEkNe+Pxg/BCAAAQhAAAIQgAAEIAABCEAAAhCAAAQgAAEIQOAVE+jmbfQn4qKH32ylrkrJKxE/RPioLwggr3gzMHQIQAACEIAABCAAAQhAAAIQgAAEIAABCEAAAhCAwOsh0M3sKF4d9QzqW729XhUBRISNyPAQ4WPZNGm5kMvCf1+oECKNtB0m6K9nizBSCEAAAhCAAAQgAAEIQAACEIAABCAAAQhAAAIQgMDrIlCLH91sju48SjmsbOXh5bGK6CGZHlbiSsSPlYofLoCoCLKw8leUwHpdW4TRQgACEIAABCAAAQhAAAIQgAAEIAABCEAAAhCAAARekkDr2Rgxht1MjrFiViF8FDFEW8afVUdRyqrJfh4meojQsRCxQ8pd+fVyYbeL8KH+H70BkQHykruFc0MAAhCAAAQgAAEIQAACEIAABCAAAQhAAAIQgAAEXgGBvvghQx4vZdXP+gjPDhdCokSV9mEpHSXLY5GWyxA0RNQQgSOZ6CEiSPwtxyzMAD2bn/c4IoC8go3FECEAAQhAAAIQgAAEIAABCEAAAhCAAAQgAAEIQAACz02gyBj2W4ggIXz0r3MKRj5QfmlTatvUNCaCRAkrzfQQAUSyNyKLQ8pYLRZptVzqbZoF4pkdepweb/1Iv5bxEddmjl7/IIA8947hfBCAAAQgAAEIQAACEIAABCAAAQhAAAIQgAAEIACBV0AgZA8bqskfRfTo+3m4h0dkc6i44QKFiBQiXkjJKhE+NGvDMjcWC8v2UCNz+X2x9GvJCvGyVi5+qNiho+hf7Dz9HwSQV7DJGCIEIAABCEAAAhCAAAQgAAEIQAACEIAABCAAAQhA4LkJiORRiyCRYWE+45UAor+aShEeHuHTISJIiB2rpQgdlfihYkh9ERNz6ycs0UNECRFGhY6mZJYUJgggz70/OB8EIAABCEAAAhCAAAQgAAEIQAACEIAABCAAAQhA4BUS2BU/wqdDxA8TQdzDQ7M9rFxVyeawrA4TOMSsPKXlss7+8GOS3WbZHuYFMuQ3UjI8dgWQXenDcJMB8gq3HUOGAAQgAAEIQAACEIAABCAAAQhAAAIQgAAEIAABCJyOQM87Izqu/TY860OzOVz8qLM3GhU7wsPDy1lFdsdCxA7z6tCMkMq3Q4UKP9+wqXoMJsZYrrNQ0g5LIAggp9sh9AQBCEAAAhCAAAQgAAEIQAACEIAABCAAAQhAAAIQuFACY3kSMtwwFvesDjcej4wPMyu30lVLF0DCxFxKXYnwoV4e7uNhXh6WzSHtRPwwlcNKV1mVq0rQ2De0TLMvgFSZIgggF7rnGBYEIAABCEAAAhCAAAQgAAEIQAACEIAABCAAAQhA4BgCE8KBCg87AkIpJmUZF8XLIwSPKF0lJalU8FjIdZNWcq2Ch2RxeOkqz/LQ8lVe8ir6kd71HOHZ4ecbG1cMdXxafk8IHvHngAG6nvZPf/7XWdrKMew5BgIQgAAEIAABCEAAAhCAAAQgAAEIQAACEIAABCAAgdMR6JSJGozuVzd61kUtdITDuHuNZ9+NMDZXscMzOdTPQy4ufOi1e3pYdod7gGhpK/PwyKKHix02c8v8CEP1rgDSZbNfsCgCiP6WG1MC63Q7jJ4gAAEIQAACEIAABCAAAQhAAAIQgAAEIAABCEAAAicnEIH8YTcMNQrXwP9uOagylL4YYCWnSumpRjM67GIm5SJ4dAUQETrEx8NMzc3c3MpZmehhJaw6owwxJA+ka6Jel9nKGSG9oeZZ7TcDUeEjiyl71oAMkJNvUDqEAAQgAAEIQAACEIAABCAAAQhAAAIQgAAEIAABCBxKoC9cdFUAEx3sxypbdUUQKzXl98svLlTItYoW1SU8OnKmRwgdqVWDc/P1KJfoO2eNuAATQshQ/kX3tvKXen/IgT3fjh1JZ48IUg4t5buGaCOAHLoHaQ8BCEAAAhCAAAQgAAEIQAACEIAABCAAAQhAAAIQOCmBCORHiafd6H8WIVz76JiIe/aFiRyWJ1KyPNy3Y+FG5iFuRBZIeHhUWR05y2Mgq6PSWXpCTAHSNlV1qopT0zcrPzYDpCf+jC0FAshJNymdQQACEIAABCAAAQhAAAIQgAAEIAABCEAAAhCAAAQOJWAeGd0Mj9JHycCwEliReRFihBmQW4mqRgWOhXl1LL2MlYodJQvEylpZpocZlke/MoYYh1/vpHdU2RwDqR86k6HsDU/86JBBADl0o9AeAhCAAAQgAAEIQAACEIAABCAAAQhAAAIQgAAEIHB+As1gpP+Q85rwkS+acVGpAi4amMF4eHA0WqYqbjN/jiYtl3JZZF8PEUFM9LBjrSRW+IGYGKICivRbl9dSgw0TQkJgqYekY+0LHJG44lPPM/B2kviheSnDXuUZ2GwPED0iuI3zJgPkkL1IWwhAAAIQgAAEIAABCEAAAhCAAAQgAAEIQAACEIBACAZjqQ6zCUW2xTYLFOHdkbNBROBYiCm5mZUXI/KSxWECiGR7iOgRpuVdH5CuYFBlcWRT89A12mSlqiqT8/32JLneVd/2PISS1jmJAOI27juE6lPM05UQQGZvMxpCAAIQgAAEIAABCEAAAhCAAAQgAAEIQAACEIAABOYQMJeNyoe8kyIxbQleZ1DkklONCQ5WmqrK9liYsFEuLnzIGMLzQ7NAosSVSSe1KXpf/AgrjpwFkstq2aSsB8sEOeZnTJqIjJm+CHJY5kcNfv/4yAA5ZvU4BgIQgAAEIAABCEAAAhCAAAQgAAEIQAACEIAABN4lgfDgUIkhx98r0SBTyWH9XDIqV47yslTRV/HnMCFDDcz1Wrw8FiW7w7NBrASWnSiXwgrRYnBVTJKwEYmw4Y08+yNXtapKcJnAc7gAsi8vo5QMGzIJGfEOGZ2Pz2XPLkQAeZcPUSYNAQhAAAIQgAAEIAABCEAAAhCAAAQgAAEIQJcan/MAACAASURBVAAC8wm4H4brASZcVEH8EBKyslB7e3hmRhYrokSV6SJa3kqEjqWVutISV+7dsdAsD7tdr72PjmF67ckxKlh0CkyNTjsyP3L5rfmAcsu9ham0ttWA+DGsh+w5eyUuIYAcsUocAgEIQAACEIAABCAAAQhAAAIQgAAEIAABCEAAAhCoyluJN0aE8KPQlGViuNF4NhkPs3G5LoKHiBshaOjvIoA0Ka3Ev0MMzOU2ET9yhoeXuXJjkCxMZKHDhRmvxzWsf8zP4ugYn/vKH6pNIIDwkIEABCAAAQhAAAIQgAAEIAABCEAAAhCAAAQgAAEInIzA/CB/yUAoORxRHKqqaVWNrDYD7wog6sHhWRrmxxEeHu7Todkb4t8hWR6W3ZEFENNNrNSVXnIaSW0uouOoRYjsz7GTS7GPwSF8ytQPFT/iyPGzHdvj2EbBA+RkDyE6ggAEIAABCEAAAhCAAAQgAAEIQAACEIAABCAAgUsjcFhwv1iE18H4oZJKpV/L+vBsC8/aEOGj+HUsUuO+HXZdl7Mq4ocJICZ4WOJIMT7vjEZTOSrPDkfelw/mywmHMYoVnt9/d08ggFzaY4TxQAACEIAABCAAAQhAAAIQgAAEIAABCEAAAhCAwIUTGBMtJjIBYlate3eEg3g/u6IJm3AXILR9ldnhHhwiZGhGh2d3rBYL/V09PKpMj0jqyH2EiKLnsYvd53kdXsNKxJYyo925HStMXPjinnx4mKCfHCkdQgACEIAABCAAAQhAAAIQgAAEIAABCEAAAhCAwDSBfmB/Kqw/dH8REaJ81ZAUkq23XdCQNIzsp+G/mQZRvDvcdsM9PKxEVZSqCuEjG5h7qasifkhfkubhAodndJQSW32T9F0BxEYz/DNFapr9+2iBAPI+1plZQgACEIAABCAAAQhAAAIQgAAEIAABCEAAAhC4AAJ1SH+fAFLkiTLoftg/vDnkupSw6vbaK2MVGR3ZtNyyL8zHo2R6aJmqyOaoSlot69JWKoiESXllXN4bZimfVduD90tuxUHHlaq6gIW9yCEggFzksjAoCEAAAhCAAAQgAAEIQAACEIAABCAAAQhAAAJvjcA+8aOea1/8GBJDak+OMQGkFj8ks6NJC5U6UlpUpaxUAPHsDv19YeKHlbiqS1pFFkglfEhnkt0Rpas8i6Seqed2VCKNzDVKbb21Nb6s+SCAXNZ6MBoIQAACEIAABCAAAQhAAAIQgAAEIAABCEAAAm+QwJDJeBECuhPOBav85vpvkxMk46M2EQ8vDTMOF0EieiweG5KtsYpsDvHw6JWtCuNyFUNU+DDBI0pjRY92Xjcxdx+Pti1m5ruLNzb30vLYvA9KYe1/qCCAvMGnEqYEAQhAAAIQgAAEIAABCEAAAhCAAAQgAAEIQOCyCBwqgLjKkCfRdeyIslLhZd64eXkphWUHaraHl7NaLhZJzMo1s8PLV2URRMtf+e0LL4sl19pDm0TgyOJKHlM1J88Aqb1FrNm0+FG3OnTNEED2E0MAOXRH0R4CEIAABCAAAQhAAAIQgAAEIAABCEAAAhCAwLsncKg9d1cIKIH7eUbobRuZH1q7yktYFd8NEUBUFPHMDPPzMEFDhY9lET9EAAnPj1IKywWT6njpUEfXRlaJ5pboTwgvuZRVCCBj+0IFmuk8j+kWfv4wbn/3+xABhC0AAQhAAAIQgAAEIAABCEAAAhCAAAQgAAEIQAACJyOwL0w/lpNQBJCuo0fpy36znIv+j+gLJm64X4eXp9LsDi1T1WqmR+3lYSWtLONDMz+8tJWZnpcyWiGc2DljFPZ7li1CBImB5RJYnheyV7mQwc+TNua1KpTIANm/qasMkKxdnexhQEcQgAAEIAABCEAAAhCAAAQgAAEIQAACEIAABCDwlgiMlXTqyhpdGSMyJzxLw8UHoRJHeY6FgjKPjXJPJE6IcCHZHOLPkUtZiVm5iyDi2VGXtwpzczM/t58688TKZZUxWQsXQLxhSewo2R9lNYuR+dC93VXfL23s3rtfSJI5defzlvbY6ebS/OnPfxkgj250OsT0BAEIQAACEIAABCAAAQhAAAIQgAAEIAABCEDgrRA4XgAJ4/JyXQkgWsLKDcc1oyMklBK+1nJWS8nosJJWIXYsJRtEvD4qAcSOjzQNqWXlYkUoGu7pEZ4hOyW5QoAZLW1VJI+QQQ6VOPo7ohw/HZ/P3idvZVudaR7Nn/78L7116Sp1Zzov3UIAAhCAAAQgAAEIQAACEIAABCAAAQhAAAIQgMCrIxAlooa9OyyfYvcnZ1u0UrLKWmnJKm+qWRqSzeEZHvK7ZTlUWRqS+eECiJazUqEk+mnt95w8Mlxoy8zMoyLVmJhTElBG9Q8vaTWd+TF/gecLIHWZrvn97285LbrY8XOLdJ1qXE/rBwHkafw4GgIQgAAEIAABCEAAAhCAAAQgAAEIQAACEIDAOyFQAu+RxVFC4pFLEUWlSimrOvNjkcyrIy7ZjDwEkOUyLZdF3CglqUTgCIFkYcdXlbLsHH35pR6Th+89fl8sOUYC+lUFrsHFPYMAYiznCRFlZqfaevPOiwByKt70AwEIQAACEIAABCAAAQhAAAIQgAAEIAABCEAAAichMOXB3fbi37vti3Kg2Rt5VHZgmIXnjAkvY1VnaSzdqFw8O7RsVXh3RFs3LG80+6OWA6w8lv4f5bH0z5ALwsdjVwCRgWUj85PmL4xnjzxtwaYqNL218z6N1tTRZIBMEeJ+CEAAAhCAAAQgAAEIQAACEIAABCAAAQhAAAKvnMCxAkiRN1zmiPJVaijuwfqOIYWbczdmVi4CiF0nMytftG5a3ubbF+r9IRc7JsSPOtugY4yeS2f1BZCBRVK9IApwnXIRzy1ETI311KWoXkp4mZrn0+5HAHkaP46GAAQgAAEIQAACEIAABCAAAQhAAAIQgAAEIHDxBJo2yxXdsYo/uN7SC+i3VsKqJIZsrUCTiw/mt2FG4ypeaEaHix6Lhd62qPw8SskrKYHVJimFpX1lMcMzPDTNox5L/O6m5jF6zxCRYe8amfeXoyqFdWLdoJlSli5+Z3SAdla8O/RTCT5zS22dBhwCyGk40gsEIAABCEAAAhCAAAQgAAEIQAACEIAABCAAgYskoEKGZ0LsBLV34tGljFQIIFpqygP92XTcTchFBNEMD7+YiXkIICaORBks6aN4dbifSAgZg+TEYjx8R7pyTFZmwtS8I+KEcFM7ZXguCwLIyB59rgwQBJCLfJJgUBCAAAQgAAEIQAACEIAABCAAAQhAAAIQgAAEXg+BYlguY875Ex0BoPwhQoW28xJXJRxumRpLFTgkyyNKWpmwobfXt2kJq8jmMJfy3JeKKHYpYXATRfo/OSslNxwJnIc1ST+DpZy10/WOyfixgkhU/xoY++vZI/VIpwQQaVvDegq45xNByAB5nbuRUUMAAhCAAAQgAAEIQAACEIAABCAAAQhAAAIQ2ENgN5NDBY46bl2Vs9IyVpLNIQKI3i5ChvUhwodkdiyXReywzA7x9SgZHpHpUakbvfHtllEac+eIzI/S11wBpI+kexwCyNiWmSOAPFUE6WXxPMPjFwHkGSBzCghAAAIQgAAEIAABCEAAAhCAAAQgAAEIQOBtEXjK9981jByZC724fs6X2DnB2BnHR2LG4T0hxL091GpDMzcsq8MMyD3DQ/w9XOCILA8VP9ygXMeo/1vf2RdEz9dd5/2cIiOk+HjE0YfyPTynYG7Af2zfnsoT41IeF8fwOP8qTdPZP4aeAFJvk8O3zPRgaAEBCEAAAhCAAAQgAAEIQAACEIAABCAAAQhA4PUTODT0GzPOUdfi7V1pBl6GShWSmtFh4odXs8riRC1WmHG5ZHV0vTvUwLwnfFhpq1L2KkzLbWRFAKhNyPsj3cm46Cz9bh9x96F8D49mHxPwH1qTQ0d6qXv/qTxeYl7T7Js//fkvVavDt8lLTItzQgACEIAABCAAAQhAAAIQgAAEIAABCEAAAhB4SQIld6E7iuyl0RtcW5l1VzJHL2GivsddMOK4Tu2q0nn0G7eYSGHlqfoG5CpopEbLVklGRylrJabl1l7FEf3dkjksi6S+tpmHR8eQf4ccsit8ROx5KGhdbisR6jjDvFWejmwPtZg+avzsZIDMW5lztZrHv/nTn/91WiY51xjpFwIQgAAEIAABCEAAAhCAAAQgAAEIQAACEIDAKyRwjAASgkKUuSrh934g3kO2USdL5AQXJYZQSbMQLCRjI4SPMChv1Ki89bJWtQAiGR6S+VEZlfcED1M66mDzIQJIf17y9/5slucTQJ4ifvSZvMINvDPk15YBggDyFnYdc4AABCAAAQhAAAIQgAAEIAABCEAAAhCAAAQukEBkOJRwvv02lgESUzARxASHnXJYWfCQ1ls7RLoNY3IpUZX9N+oOLOMj/DqsvNUihQAS3h11VogJIiGcFAFkGHUtWkj2Ry3/DAsaTqPqbp7gYK3O9Z39eWOYt93mBeDn9XUJrRBALmEVGAMEIAABCEAAAhCAAAQgAAEIQAACEIAABCAAgQsgEBbgpRyUDGqfAFIyQEwE0fYa72+TlLLqhqAl60PVD21XDMrFsNyFC/9loWWrzNNDRQ81K3ePj1wOy0tc5dJWcj7LLBkUHNq4tRZHoixViCAjx3Z6PCyw3s8AOd1Cn0P8GJ//6cb9XD0dtk7PNarx88wToCiB9fIrxQggAAEIQAACEIAABCAAAQhAAAIQgAAEIACB10agLTkcKoGER0cuJ7WbAyFTzCJI5QlSl5mK7JDIzqjFDBE3clkrFzii3JWWsarEjlBTspdHz8fDvDtMBBn7sepXu9khJn90hZ9+H7uuHvMEiHmtXmKzdLNgXmIE5z0nAsh5+dI7BCAAAQhAAAIQgAAEIAABCEAAAhCAAAQgAIFXQqAZEEA0X6MTwe9ndVQCiNuE12FnFUdUxDCfDitlFZkci5LhoWKHZX2Yv4eJH3Z8ydIIwcWuRaTx6/i7U8pqBLzOs/sTLiD7bMrflgDy1sWP7k55HQ9BMkBexzoxSghAAAIQgAAEIAABCEAAAhCAAAQgAAEIQODJBMbyGA7PKJjjP9EkEUCibxUEIgOkEhtKEalK+MglqETAME8Pq2TlwodmeYh/h12itFW0Gc7osAB2iBydklaWxtERR+Lvrrn50BIMix/Wo1wmske0y8MyC85XAuupW2zOvnjqOV7y+MPW6SVHaudGAHn5NWAEEIAABCAAAQhAAAIQgAAEIAABCEAAAhCAwLMQ2Beeni+CzAyqitjQy4yIPzuZFn7iWujQbA317KhMy10AsayPED9EEFnkTA/3Ps+B38j0MLiNx4Mty2NUANGmUZpr3lwrq/ZOyHmf+NEdwWGBdWt9iWLDJY7plA+tw9bplGc+rq95+7f505//0lu5+U8Hxw2MoyAAAQhAAAIQgAAEIAABCEAAAhCAAAQgAAEInJaAZSTsBs93w7oj8U/35BjLbYjSVqIfFAPzKl8hMjviehFG5Sn7dqjAEWbltWm5357LWnk+Rz6nCheeceEZHUHP2tRzKiRqwk1lsm63e7sDw8G7Yef90lMpArZ/vcdzTU67T+htjMCBG+FiQO4XpgYEkP4D5mJmwkAgAAEIQAACEIAABCAAAQhAAAIQgAAEIAABCOwQ6Ib8uwHR4e+1DwR7VQDpiwdVX1Xpqih/pb4bqkBEGSsTPcybw64XixBAzMMj+3tIOyl3FT4eHpbN482CTJErVALJQ/JMjq7pyGj2RFcAqeZ5YNz7MAEkF9+a3LUIIJOIztzgwI1w5tHM735SAPmXkQyQ1zrh+WhoCQEIQAACEIAABCAAAQhAAAIQgAAEIAABCLx+Avv8KLQkVe1EkUtX9eKfWhqqFkC6YojKHCGCtI16d5hBuQgb4tVhgkYIIGFerj4eKnxY5kg2Kxdfjpw10h3j+IrMLcO02y4sSkqJKW9zYBh4WAAZG9drK6v0+h8LzKBLoPnTnxFA2BQQgAAEIAABCEAAAhCAAAQgAAEIQAACEIDA6yWwv/xVKcJk9hjFvLwz49obQ4UJ89PIwodneyxcTFEBpGnSarl0IcTLW4WhuYghKpDY7ZYnYlKMiTK1lDC3UNScNRoWIyqP9q7Q0xFA4thpVcRa9jNmhsaHCDJn1WhzHgIIIOfhSq8QgAAEIAABCEAAAhCAAAQgAAEIQAACEIDAMxEYCsOb4NBqjN5sMjzLoiOA1CWuTITQrAy/WPkqz+DQLA/J/LD+5FpLWNUZIB7rD18Or45lmR+ZxW4ORRSKeiZcA5kuceYhAWSfGIIA8nxrxpmOIYAAcgw1joEABCAAAQhAAAIQgAAEIAABCEAAAhCAAAQuikDJoSjlpIoAUmVz+KhzXkI2LS/lq7SMlXt3LCWDY+niR5iVu7gShuYhjBSVo+sdUukvfvY2538ExOmci1Pi7megSN/9zJG5mRtTIsjcfk45P/qCgBFAAGEnQAACEIAABCAAAQhAAAIQgAAEIAABCEAAAq+OgJmPd380hN+6FOLXUW4q+21olkeIHfa7iBzLxTItll7GSg3MLcOjNjTP/h1eIqv2BdkZyYgtRikdFUc8TfqYf3R/QP1MlLHyV1NnmONLMtXH+PbrHznnbK9uMzPgsxFAADkbWjqGAAQgAAEIQAACEIAABCAAAQhAAAIQgAAEzkXAylr1/Ty8jJWXqdJSVU1tNi5/uyG5X4eRuZSysnJWRSCpy2HV4kcpWVXEln4GRbtXAKmpHC8OKILZgKcEkLGOps4wJUlMHb9/AkNHT51xNhIavnkCCCBvfomZIAQgAAEIQAACEIAABCAAAQhAAAIQgAAE3gABj3pbRoebdVQCQGR4SObGUspXebkqy+IwXw8RP7SklWR8iHgimR7iz6G/u1OHCCaVshC/x3ktIB9ltqL8UyuJJ7N+SrPTloYalxnGhI9Zwx1oFGeaOeEjT1PPZ18WyHlHceTgOexiCCCAXMxSMBAIQAACEIAABCAAAQhAAAIQgAAEIAABCECg0h52YaiVh2V0aPZHZHO4HqJlq1zkWGlZKxc8ouSVlrZyPw/N9JD+PIskl9QKf46+VNEtGZWFGBVDRAAZKyHVnQYCyPQe3yd+xNH9Al7TvdLiPRJAAHmPq86cIQABCEAAAhCAAAQgAAEIQAACEIAABCBwYQSyoND2ylq5SXkRRlorYyXixlLKVnk2R2R5qOhhGSBxn7SNclbRz06WRy4mNWZQ7u4dKnTUeQdTJuDDoItp+3DuxtMKR9XnPLVUcLqR2Sgjm6aMee4Z+qtwYVv6nQ9nbBXn5uwcswt2kSOAvPNtyPQhAAEIQAACEIAABCAAAQhAAAIQgAAE3iOBfhBybrDxaaz2nUUzO7SklYsV8peLGl3zcTMnt+yORZJMj9q3w7JAiteHiSXm62Hx9iFBYG6wts70CBbHCQxFABli2vc2eQr348Y3fsZT75WuAHJo76ee3VNIc2xNYO5jaoza3J2wX1BBAGFXQgACEIAABCAAAQhAAAIQgAAEIAABCEDgXRDY9335OUWHDFKTuzkwQBneGj3WoUtIyL8WL7S8lft1iIgR5a7M08PvkyyPRjJCfGxeCsv6dEHFjdJzhSttWjw77PbxYG3X22Mo2Dr3G+3D7YZvzYW5TrAzzyURPNXDpDvzrsfK/Gmfa3bzR0DLYQL9/XHoSs3ZX9OPPQQQ9icEIAABCEAAAhCAAAQgAAEIQAACEIAABN4FgakA5JyAYxFA9uco7AYmGxdAshDh/htmUF4EDjUplwwOLVslQsfChJDw+whz8yh5pUJHlUUwIbTEUodnR84M0Tt2Db6Lt8fYJpkOwtqRhwgglgkzLswcsmGn1v2Qvuq28/bLeO8IIMeSfx3HPYcAMv64CkYIIK9jtzBKCEAAAhCAAAQgAAEIQAACEIAABCAAAQg8kcBUIHx/Rke+N3t0jEkg5omR27uHh4bzXewwQcNEjhA4RIhYNklLW5koUoQRE0hMDsjlsPT3ED/ifAOFpbqpH5nhsLBRM5grbMxZlmPcKt66ABLcQrzqlsKaQ7UOf59yteaem3b7CDyXALJ/FRBA2KUQgAAEIAABCEAAAhCAAAQgAAEIQAACEHgXBPYJINP1+sOfQxIZQvooR9lvdZZHiBXh47FIdVaHm5hXJa6yKOIeHm4BYlkQPSP0ElqtxZZuID1LISMlrsYzO3azQE6zPaYEqP5ZEEDmcD+U6pw+aXMKAgggp6BIHxCAAAQgAAEIQAACEIAABCAAAQhAAAIQgMAcAhopVvXCxIo4ZkT7yAKBm2CEACKlqOrj46/I8JDsjTAob7SMlWVtiBG5HCvG5XK7Znn4bdJmkc3PWz1mrGRUnNu8SOqsARND6p+uJDIH0jnbHBqqRwCZsxqHUp3TJ21OQQAB5BQU6QMCEIAABCAAAQhAAAIQgAAEIAABCEAAAhCYQyC0DxcXujKGiwmVGFIyJNxMXEWTphIqQtzw292jQzI5TACxLI8QQdTIPBuYW4mryOzI5bH0Jgtpt3JdiRxdZWPIIWNYABkoijWH1hnaHBqqRwCZswiHUp3TJ21OQQAB5BQU6QMCEIAABCAAAQhAAAIQgAAEIAABCEAAAm+SQN/TYKxI1fjkPf9Br+o8DZMXugKIiwedk1T5E5GhIQKIlqhyU/IoYeXCxlIzPczLw/w9LPsj/Lyz0BEZHpUYYxkdfdvvNnkCSm+aTSrth0tW5cD44eDOtJ8ODdUjgMxZiEOpzumTNqcggAByCor0AQEIQAACEIAABCAAAQhAAAIQgAAEIACBN0ngEAFkOMZfCyDh2zFhXB5eG2FCXhuXh+gRAkiV5VEEkRBHwsS8ZHrYItWz6mZs1HPoSBpZAenN0s3Yy4yGyl+l1L5KAaQfPH7KFj+XRHCqMXYLlR26XOea3VOIc6wQQABhH0AAAhCAAAQgAAEIQAACEIAABCAAAQhAAAIjBEo4v1+sqitsZEvyfvaGCgcRXI6SUUUu0MyM/GNts1+HZ3KYMblldSwWC83+sCwPEzrUu0OyPDzeKdeLxktmDcY/y6y0xFXORCnSSH9Uw3hkHr0yWAOKkZ2hf0e/x6mQ+9Txh27hqf6mxnPs+KfOe+g8EEDmERvOUJp37GtuhQDymlePsUMAAhCAAAQgAAEIQAACEIAABCAAAQhA4KwEdgWQEkhVn4zsZ+6iRmRv6Kgk7C9tihhhBZX8PzcmFxEkixciXOQsjyYtli58qHF5JYR4doiamHuGSJEvorRWGJkXRP1SVlMCyFS4vkg6LsAcLYC4ejO4mlOjOGYLTPWJAHII1cvPAEEAsfU8dKVOI7A1f/rzv/Qecafp+JBNSlsIQAACEIAABCAAAQhAAAIQgAAEIAABCLx3AuFpUYcKjUmJ19lvFs5bOLCmOrCEzuvsD8/s0OyMEDIWltVRGZNbNodkdVQZHtrGRlALHpWth4/CBZe8iMV63ISPoaD+sBBQ54js2xOWwSJeIN0MmWKibqRCaBmTHSInppMQI8flA6YEi8N2bjfzZvfYnLEy67TGYP/PoYHnufM5VRw5spTieu75rd25ZnfYKMb2eN3LrAU9/LSTR0ztj+jgVOPrn68vAE2dpz5+7tjHISCATG4QGkAAAhCAAAQgAAEIQAACEIAABCAAAQhA4LwENMw3EBeMm3KQ3ocRYe8sRHicMIL4KgJkHw8TQMK8fCmlrNy/o2nsd8v8MMNy7VPNy0uGh52vG6COv0v4tDuBHPbMN/eDmacRQEomzK4UYLKMnWdcAPHgdSeD5rUIIBF43xcoPpdEgADSfVaYCtZPBf7P9RwzNa5LFUDmjns/NwSQc+0r+oUABCAAAQhAAAIQgAAEIAABCEAAAhCAgAgHM+KeJYehG6wuhxa/izr7Ivtw+I07QoYLH0v37IhSVnLdqPBhooeG0UNECakgqzKezeEpEeNhyeGJRv/tpBt5CBUjwPpfJLdRV/8OCyBWLWzPImgXY+bwr2ELT2WBIICcdxXHMh76wsKMJ4KzDHSOUGW5Uqf5GTvf3H04tZ8PGyUCyGG8aA0BCEAAAhCAAAQgAAEIQAACEIAABCAAgYMI1ALImHjQvb0ORmZVwspQqVBh2Rq5nJWblFv2RpS18nYqfIhxuZmVl2Nc8Ag1RWdkviJ14aj43e4+rkTRPAGkBF9HxYpBAUQG1hVByuK4oNI3H+mvXkZ8mm+cH7Q5TtJ4KmA8N/B86GDmBNbn9Bn76vD9VYfsTxW+nzPibhsEkGEeYxlfUys1tZ8PWyEEkMN40RoCEIAABCAAAQhAAAIQgAAEIAABCEAAAvsJeHyvzinohorHMiVUZXDj8nA4j+yMruihmRyLRVqqQXnl5+EiSJSwMqEkyll5WSyXDLqeF2GaHlPrB813xzwnjGm9zRUWhnucOk8RQEaOnxRAxgSU17LRpwLGr1wAGdkAkVA0vT/OvY4IIAgg595j9A8BCEAAAhCAAAQgAAEIQAACEIAABCAAgUshoBHZIn9EeLqESXsh2/DaSObVISKIHpM9Ody4XMWOMDH331UEKT4eHU8Q8fGIfpSNZZZ0vTuqzIsdoWD/9+unAs9lvggg592aCCDn5TvVOwLIGxNA4qltLIUlpjv3iW1qA3E/BCAAAQhAAAIQgAAEIAABCEAAAhCAAAQOITAVtzqkr7o0/kS8y2tdNZXXhR3R5tJV8bcXZ3KBwsSSnKkR5a2yb4cIHIsifrhReZS0itJXndFF3S0RUbKwUZfWCgZTMsZ4u7polbbaKVHVz6yYe66567O7zk9a+ScdPHfM52j3RgSQ0RJrw487eZgdlzN06EJPxbn78fKx/k+9/+fupRjPvnkMPTfM7b/fbux8czORpvbzYeM6ogTWkAAytnhTm+OwwdIaAhCAAAQgAAEIQAACEIAABCAAAQhAAALTBIZiUk8IPnpGx+R5NdBQGgAAIABJREFURXSIylVRZqrKwDCBQ8bmpuIijLh/R3hzyN3lNvHtKJkedRvJ4hgyMNcxeiC5DRFExz83+Dg5y9ygeHV43y8mgARTG0d/GLNX/tC4+HxUZ245FTA+/drbhOYE1udM3ddtUACxuQ2tYaUz+knmzvPQhZ4b0J/bbg6TU7aZs04IIDNc4LvbMJ7G61qHp1w2+oIABCAAAQhAAAIQgAAEIAABCEAAAhCAwDCBoYBwCfDtxOmjkxzHHxJQpr7oWwVfVQSx86kHh5atMmHDSlT534uk/h1S1sp8PBZZ/LB2UQrLj5PjdazWd9/DYyAFowpTl/GNCwKjZAYx72SA9FrtxgVnSxEzN3Z3TSJMfrQAMvOsl9dsam/2NvjJJjAnsD73ZG2qkpZsl+dpDQsgwz3Xe2zqS/smnI3lkZT+5wobc9vNZXKqds+9P57KYUrQO4zLngyQwzqqN0pXa51vc3RIy0NHR3sIQAACEIAABCAAAQhAAAIQgAAEIACB90JgngCiQdYaSc7e2B8w3AnvuRLReAR3UXl4qPCxbNSsvAggIoqU7A4TQUT8CC8Pj5J1SleZJ4j99IO2/YotZVbdmdjtp5IhLlUA6e/yU833ch89zx3gDhKnFEDqUm3ev3cfX7Sfz38qE6QeNwJI4XqqR8rFCSD/W9a252+i8Zb97XXYw6B+sM594J5i1PQBAQhAAAIQgAAEIAABCEAAAhCAAAQg8HYI9DMDPOyf43seUs0eAjnS6hkWQ3EpK2+lP01lUi7ZHIvI0DAfDy1b5aWtSnZH4z4gNhYrX+XlrlwckRv0zOrbEatRB2iHv91eRtsfd8xTvkEv44+iVacKdNoYp75n/3b2FTPpEjgs8vu89PYJG29FAJkbPz/t4316HRFAJhhd8gNnenlpAQEIQAACEIAABCAAAQhAAAIQgAAEIPDSBPoCiNcr0asqGNhpNuyobE1csAhfD/fyyOWtNHvDBY3s2VFEECttZVkd0Z+KHNkfxASUnZ+95uWldel3VwDRVo0JIG0vo+RUq4QAciqSr62fS47jIoCU3fTuBZD/1ZP7DlWMhttPZ4D0gff7ueQHzmt7EmK8EIAABCAAAQhAAAIQgAAEIAABCEDg9RMo2RAHziXCTDn6NVIaJ9SHnTihZVCYf0d4eZhfR8e3Y2meHiWrw8zOzcfDb68so2un9G49lGrAnanuL+kjeSMmguzG6/RI1XbOJ4AcuCpHNB8Rdo7oiUNOSeCS47jvSQAZi+tPlQI75V6o+7q4DBARQPyZcOBJsothSrwoGnrOCPQOsro9yLX7VF/Gc65FoF8IQAACEIAABCAAAQhAAAIQgAAEIACB10LgKQKIRp3clLwfn9K//Z/QQEyw6IoXIYD0hQ8zLq9KYFXG5GrbXIW8hm2cu7G2ImCMfWN7+PZa/OiLIBoGdgjnygA57z6aCu6e9+z0vo8AAojRGY6EF3LnEiKm+J/rvFOPilcrgEzndtTLvbvsY8D7QKYWbgow90MAAhCAAAQgAAEIQAACEIAABCAAAQi8bgJesioUhHYorD80w30CQfRZzMS11zpzw/08VotlWkpWh4gbVRbH0j07Gi1pFb4flW+Hih7DMbBhAeTQVRrr2+JpjSkdHeEl4nV25L5vxR86loETHdPF5DH7BJDnLu0zOdh31uCS47hkgOymKjzX9kQA6ZFGAHmurcd5IAABCEAAAhCAAAQgAAEIQAACEIDA6yDg5t1R1CnqOOUgfgTzbTYlRL4bEO+UoPJSVpLhYQJGXKwPuU2yOlZLKXFlZa6sjJV4gLRpIeNx/w89bz82r+JHPYZTB+j3CyCS6lGyWoxNGdE5xY8xkeLcu+3Uczr3eN9S/0MVfS5pfgggCCD++vCf/7kugVU2abzM1LeUp836paX7BDeeJ3KZGSBjL0Pzn7b7LU/1wkZ63yU9ZTIWCEAAAhCAAAQgAAEIQAACEIAABJ6PgAoOfjqr3tQvXmXBze7XaneFBxU4XKgwccP9O5Z2bebkngUi2R8ubkg7K3sVmSdb99jwcw47ludSU+ci1biJebtTE6yXARID6Pi6zwkIHzLy+dGz+b0e0udLlfeZP5vxlqeKH1YLfYphHdTHIWt1UMcnajxnv8sc5ohoczMa5rY70RR7z4C7vb7UY+SpHPRZ+1SQUvNf/If/xUlUneqT45h2HuCGJ/JWBBAhPI35WJGi/yS383WBPQt86ifIk+0lOoIABCAAAQhAAAIQgAAEIAABCEAAAichEAJIjpjshEOs1FSEyezaPDdM8CiZGlGqaunZHUvN7igCSLTVWJAeP2Be3m47gsvQJDWMerRZyTxshwogURHLep8bEJ43lvO0mo7Gdc/72uJk5wpIjwWcz7NKr6PXufsdAeT063lhAsh/+d//T5UAYqq2PDnajVadsPtU4hPwq3JfV4nPt7f+YjT6itUHUv+970nPzjD1NBc99GWbWNi5eSllI9Rj2ieAOEE/QfcFcEgAmTPv3W8ynH6DHtZjeV3fLwZ1X3APOwetIQABCEAAAhCAAAQgAAEIQAACEHgbBHbjCB7f6YUVagFE7/LMB/u2qsdctCSViRZxrb+7MbmVsCplrEQIqS+5lJVmc0QkrMS9QlzRrwnr3RLjGotEeQzthQWQ/V/nnRsQfsm9NjeQP7YOU5HCl5zbnEjmU8Z3qHj0lHO9hmPn7ncEkNOv5oUJIP/Vf/iP+SlcJ9u6HuxZILoFIs0wix5DYkfjwkmTTBNvO69Nnk3YkSyKKFFeUlynl6qL1UtK/wHclS3GpJCxh31tm3WsAGJ976hA1fy6D54igAyJH9FXn0O9/fojnSOGdAmMv0Qfv80RQI5nx5EQgAAEIAABCEAAAhCAAAQgAIH3RmBUH+iEMCKzw65V3Ai/jcqwXOI7VqZKRJA2LRaW+SECSAgfKxdDIi5VZ3fkdJHRRahKbHlQ5XULIBGAH4oQzRUe9u3YueLDvkD9U4L4/fPPHc9beBQ+hdtbmP/QHN6TADK1hs/9WLgwAeS/+R/+YysiugkdcmlVwNi2yYUME0AUUyO3xVN9yQ6R++T2bSPiR5M2KaW1SiDWp6rv/gKVl6O1+82cKQL/0Uhe2kQAiVSUAQGkMpXyM5n4EE3zr0VmsXPH+XwkkZoworH0b66XL/++s4d8bk2MrB1PgdTzhyRTn21C9OmYau3/9kHMe44AwtPl1BMG90MAAhCAAAQgAAEIQAACEIAABCAwTcCiEDtxhj3BiRJzKQJI+HDkaxc0NJNDy1h1407Z3Hxh/h1R/qqMox7XVBSkDDaEm31HaBxsqstpcHtbTJXAmi7oPhUIPXQCc76g25/SvvjXEwGd1YD+qWM757yfOra3ePxzCiD79rjcN/YV/LfIvX7m3x/fHp99nSTwdEbNf/s//u+aRLjZtmkrooQIIG1Km7b120wIkduyOOJJfyqSRHsXQdZNk9Ztmx7leM0CsQWWF6r8yqfnsf7s7sazTCzBURIYPYkxiyBFc4/NG6JC9fdAGqKetvwT3xnIkkN+ZeqYQnW1lMDc1a5ctvESX9GmbGf7TTI/7AXQRZH+mmUBaPBtQa919WDR/qYePGWz7Jrad7u2uU21evqGowcIQAACEIAABCAAAQhAAAIQgAAE3gOB4s/Rna1/C7cKtuSsjPDv8OhNZHeYX0eTxMPDyluZcblkfMRFIyAe/7HSViUcVMc8opLWoSvwegSQoZnVQchzCSBT/fbH1Y2yHboe4+2nYmWnO9NxPZ1r3seN5m0fhQDycus7ts/nPj5PLID8d//n/92K2LHebNNmu9WUDfu7TeutXOR2EUPsfrlEdojcLsdpOxU8Ulq3TXpst+lBb5e22yyCaGEszTBp01bvM7FFTmtiiggvkkWy8EwTF0T0tTHAWeBf+60zPlwQ2Eon0jqbVkVWSTd3o0pizHuh/1Td16js79KP/qYChv24lpOFiZAo7PYhAcQW0/qp+65OszOoWmKpH8hDo683y5iCX32boSOAHLIhX+7hxJkhAAEIQAACEIAABCAAAQhAAAIQeH4C06WsvHxVCBEeOdEvw9bRFQ3bWKaGiByS1bHwWIkIICF+SCmruF9Ny9Wo3Mt/qBl6FRfJ56xjHocy6sZRLkUAOe6b5OfMPDhU+Oivw6EZJ1PruC/oPXXsc91/2uDuc4369Z3nOQSQuVTmxlnn9nfp7S5MAPnLf/reihAhQoaIByYuWPaHiCAieJgI0hVARDEXoeTRBRAVTUIE2bbpMcQSFzos28OEC+2/DWHFBJfNNrngYiLIRkpq+cuXXIdGoMerILOxjBX/T14AbNzWf9ce3USQeDm0a8k6sc3S34J2+9gTuD1J5e8xeAmr3IerGfZ3XQJrd2OWPuK+8gRo31rwUUTnRSnxe/Y9eLqCj/U2pPh3+4iZzX9BPfUL1aU/gBkfBCAAAQhAAAIQgAAEIAABCEAAAvsEkBAjij9HcXyVSIlGP1z4sLLpIoAUgUPLVnk1Ecn60IuLIyp+dOL5na+f+sLUMR37fTd60b+lE3zxfkqb1y2A1AROHce5JAHkNYgfuzFAnk3ORQAB5Fxkp/u9MAHk//j+YHJBLkflfiBa9sozNLJ4EWWyimeIiBeauaElsMw/JPqLklqtCBbSLgssnjXi4opkkIjg8rhxQUX7My+RLIJohsg2bURw2Wzsst3o3yF6qFjj96lAEtkqnl2pPiXap/cb3icuntQcIl8jvpkQL5Xml7JI2yY8SkJYKT4p+dhaABmQVOxhGOKOZ4Poq7j7lERZLj1n5W8yWPqqfsEZyPzYKULZzR6xF3LLnCk7QBJX7Lz61kPG08sVnVs069Qvr9MPNFpAAAIQgAAEIAABCEAAAhCAAAQgsEugH7DufWLPOsDw7Vl8yCXB/YByR450aAaHCByR2eFFOizbQ0pZWeaHXVJqqr8jYqJCSGWCLgJI+am+fppvnvtN6zhg3xdgy5lyOG+PyYdGWs4eAJk7v/7KjwUkX/ox8lQBpT/+U/d3Lj517O5c53jv/U4JIPVzwNS+eerj59jH7WtdwwsTQP6vu8dqhX1w/mKSt4kH4EMg8FC5roB6g7ioIE/ycUx53fHMD/UYsUC+CitaNiuyS+w+EUIko2TjgopmgUSfWirLxA4TOSoxRIQOF1FUIFFhxNqoaFKNUUQVFVY0gyVEHs9McR+U7IXiJbts3j5PNYS3Ml1arsv7KW2sxJdlu5gPis5Xr23TKgMXnYxJlVESAohmrJT21Ut6Zrz/IVA2mmkbQ99ssF5D89AzZgHE8lz0Jn1O9uNdAKkftvueIuqznv09wGt9TmDcEIAABCAAAQhAAAIQgAAEIACBZyMwLoBUIYESB4hxZWHEYwkeHwivDRUmwsNDr1sVNcSk3LI3IsNDRJHw8nDhI2d8SHaHRQ9yhQoNVYRvSHxxs0QY8pdQDxZA5gAv50EAmcPrmDZTgedD+zx1f4eef057xI85lE7TZkgEGeK/TyzJ0dPBXLJ540QAMU5zOZz2MdL8P7d3eubiZFEWtQqP+xAjDG9x8ri/L4DEwpcXTnU8t/a57pSJACYElIyS8Bdpm5KtkdGEEBPChXiHuPARGSzSl9wWpbJMfHCPkcbOJ6JEZJ1o6S4XVUQ8UZHFS3XZdSnbZT4lJnpINsl6m9LDWjJRol3xStE+t1v1Q5FyYFpGzMci57eSYiYE5TnrOwVb4K7AYOzc9cTnELYhviEqdSEEj9JHKffVfVBG/oYbutf70Bt23sjkcZl5vY3H1zX0kTjOT97X+xBB5j0tjrc6lODYC/+QIPbUsc05vlbX57SnDQQgAAEIQAACEIAABCAAAQgcRmDsc+Nw4KnJX5iMyFBWOizYlz/GRYDQr/0uLXO1MOFCDcmrjA75OwQQyfhQISR7ftis4vuWIXv0v0gZFSs8qJSdzet23U++HrsardFV05wKltcCSC/wsbModj8ZIHN3a5/91FrM7ffQuMncfk/d7rWM89Tzfu7+ThkXe8qazQ38Pzefc52vHxGO88zlcGIB5P+9ve0IIOV1zX/rpRbWL4P6xG4vV/oE37Oc6oTxixCfnS/8hSGC/WVixaujLsYUL4r+guIeHip8mHe7/fgrTZSuMtN1EyxUbGlMADFj9/AfsawSLaUV4kkWP4q4YWKIjVeuRdR4WLvZuxq7dwUQET4eKhHEBBA3mQ+DefVZ6YogMRU7n2eSaCaLzUXN5nO5sdrbpJQyM38U4xLZJiY0mXhh134m3wFDtie2/PJGRkp+RRZMXe7M5mQeK9VP+JBFmqrf9ZSninM9JHf7PdWLbr/np87+2OP785l6M3wu0i8lupxrPvQLAQhAAAIQgAAEIAABCEDg0ghMfW7cDT6JAFLEh6rQda5Q4XGBqmy2mo+7eGGiR5S5WhQzc/X2MAGk3O9fwOwYo2swp2fFWr6mGz7nOYaRp9j9Km/55DtXAOmzGGPXk2b2hgwsPnben7kBxLGYxNkHOHP6CCAzQdHsSQROJYA89XFz7OP2SZN/wYMvTAD5N88AsZez+qcIDXbr8EKVl8Zu1oJ9SaA6prKw2A2DdqEUX4zumTtajBpSuCeFR+a7vcT4o0SXjUZeiMKnJLJPNJNB/El0uEUgiNdffZHNfiEuykg/kW1SlbTKpa80s8SM4eUSJbCkpJdlnVRG8yKCeF9ynwksJnyEp8nDem2ZKi5+PEoWixvRhw9LlBarDeujzJd5sHipMC89Zh4pns1hSTqWqVN7fthbGi/7Zb4sUaJMxZgmjN4L79hLIWnVmt3xTxfHHdmzLMmbvOwV+c02Z7yZ0uvQ/3pPFVP97X9maVJ8s+bwN0Q1xeos/hCL+eSn9Q6ukK7qlRkaaZvKF2S6UmcZr7/J7Z2of/9u70Pj74+rPupcItQLPvdzaghAAAIQgAAEIAABCEAAAmcgUDI4diM7u6erP4eVe82JNMzJ5dqMxs1w3C5Wtsoudp+Vo5Lr4t9hAkiYn+vtLpyUsts5iaOqwh2FrOLjePlQGwJNtLCRVkGsnc/FxwogQ4sz8ll8cB3HAn6nXvRjA6nPNb5D53vsfMbOc6nzPJQL7d8WgVPv80unc6ECyG54+VABxF59/GWmUlO6AdPxMHadQdDLJqjWdOf4yrYivhVQMjRrCcazVDxTQUpsyU/efr0XzDhlP2Myt/eB5PJd+e8QMNxnxL0/VNQQccWFExEkNtvkZbD8usr4MBFEMlMsOyUEEMv+sAwQEVYew2A+jvUsFPVI8bJbYUC/aU0AUY8U91OJMlyWheIm9z75GHMu/SXnlcwXEWa8lFinjFmUxarM5XOKah3PjnJo7oPSuat+/FZfAKnN1ndD4y5uVfbt9bp2Qvm6TrVsZ2/cYidEKbWu2La7T/IwR4QSu78/0hBAdr7qsvOs1d3ne95wVcJi54w7Akg9nH1i0rDwEI+XyMkqjwt/HOUuh46fesMox9RjGn5DPvXUjmQyReh93X+cZPq+GDFbCEAAAhCAAAQgAIG3QaAuYZVjGfpLKWlVPi91P29Z2WsXNNRs3ESNUtbKBY2FmJaHACK3WZUOywQJIcTKX2kprPAC8c/G8qm9SBzdz+Ux5s5n9+pDd5lft0V8EW+30hUCyPDOniMMDK/CeR8ppw4MX/KnwUse21NW+dCIzHvmcCirp6zLSx57oQLILpLhzdh9waqP6rWPV6CD13Xeg6BuFafKL3o5vtwVUvRlOZdq6gogYzPpLJeXjuq8VLtJe/2CrefJIkAJzlvhqRIWzwbynn3hL9FZRLJ+ogRWmKlbKS81V/dsjFLuyrM5QhRxMSRM2LUcVniaeKkvLQOmIkv4lFhWiIkelUm99ikCiJvVe3ZLZLaEp4mILJH5oiKPXraeYePZNQPlxYJLLqPmmSkmwuzyrAPmZkpvpcE2ybNU8nGe2VMZsembMzd3l/WN+qNyuwhE+jax8mKp17PjZeNxfd0jA5qGrnbxabM3lfGfvimsSrflYnLlTaq+Vc0Cx7zHxe7Dzedjm7b66fdn4lz3bUf1+NkROKp+d/oup+kWvCvntN/i7+pZxd8874pHw0/a9ZS6c5/H6/wvBQc/AZ5/SO/kDP3n7r7E1tmC74QJ04QABCAAAQhAAAIQeCME/GNGXQBKf48Pp/0KHB4ssaoHJSphQoeLGnLtJa2WXs5qtVyocblmfXi7OCa+SGgCiHwiL5+L4/Ne/kSZzdIj6lF9iNz7kck+QWeTkNnLd0hAfc5ntrmfL+cIDLMnsafhIfMbigPsxgPqT/F5MfONc+f/lLmNf7p/Sq+Xd2wnmnl5wztoRE9ZMzgchPpVNkYAGVy2eNh0KziOr/AOxupxt/epPN4QeNf9l7r+sR7jjtfy4uEeQxt4HahDw4PlvGoPsc44BkJ0EZQOQSUyWCLA38+icDGl9g/Jnh8dw3nzAFHTd/cjkRJbInqUklpbFUdyloiW3LISXuJvIr9L6FrOFX3ItRm/l/Jfa8k8UYN5P6e3j3NZP+Vi4ksYxLu3ShZlutkY+lZLRJmU0mPrF8+SMfElSlvFqviKtya1ZJN3/cvOpRWwhLNcsodKjC9EDe9P1BN/oxcCl77pzKfx4L7XVLVv1tibx5wxVdXVKvvapZJKABl7y1HevvZlg7K7s0jo+63/OIvv4oQI0vfz6dbH677I6bgG3jMOix9d6SNEkCwNHiiA1KceFkCm36iNvd09zVvXenW6z2dT543WU89Rc96uv8rXyicOul6/sUy+Xt3HJ56RwyEAAQhAAAIQgAAEIPBMBAY+J4YAUn8+y59368CGf/qWm6KclRmTmwCSS1dJxsdSTMstA6RZeDmsbFoun6ft8075qmd87vZ34zlO77fnm+MD8xQv//zon5+nWpf7DxUIpj5VTX+urAIDOwXm5497bstD59cPYI1FzfZ9+pzLYO4chtodO6+nnPMljj1NtOElRj4c1Zh6/IyNFA4vv4bnHMGrEUCGIUwF46aCdnMfFk95at0ngHRflKYX+piH424gVgLp1RN5FTOvQtQ6mLl8SgmvKsXAp6N97JShCg+U+o2IZ4xo4L+IGRGy1WsXEPLvLrxYVkklXLjYoP4m/nuU6YoSXOE5ombxdWZLJeZIQFzFlM0ml/9ar0WI2agHSpTqsmwWE0ok40TM5u+3rV4eWrlItoqZ0puYstU1UJkjz8lui3SdIrqYV4y0lqySnKmjfC1tQ3joe7CFCSWWhdPNosjr6WtRZ390UkaqzCLL+Ij/SsLyvsdDZ716W7rz5rcypB96jFg/xStnRwTJfQ8IIIMPpfi+TyV6ZHO9UtfVevM3zj0BpJ9xVgtE9WM5ywz5cVa/w9//bKLnH2hyzGN/983AyCO6KgPXOabKXjMsuzl3Oq6o0TbWz/RT25tv0V2/IvmV/WaPc34gAAEIQAACEIAABCDwagj4x4v4tJPf81Y1nOv7wsOj49sR1QfEnHwpZa1E5DABRLM74nOjfDZR8/JSHqt4ZdaB6voTqZO0Dy07AY7j337Xn+/mrNZzB9L7Mzt+pnNm16/dMO+Y+oPvXAEkep47n7nt9o24G2+YP7fX1vLQPX2J8zvF4wwOl7iypxkTAsgsjqd42px1oolGTw+C2oO5I4BU8ctyejvTjsl2b3yZS36DM/cJx/v3b05EP/noym9DT5n7l5aRxdB9mY3gYfShfiAiOrhooNdapsu9RSqfkhBQ+uKC9GXm7y56uAeKCCKSRRKChrbbhgCyTQ8ifmyKAPIoWSougOgxLoQI4JxhkoUREUKkP8tk0fuTzUNN5P06v62rvVIaEUlC9DGz+xyMj7B+CBzmLp8zP+r+TLTycl2VCDK4PTveKCZa1GJU/11m3sP+LaGxlxfPibHx90rF1eMob0fqmc57Y+QJzEVv8E3UVsJHCfnHb3bGCGHb+MtfZRT1Jp73yM1zGXnCmdfL2JPIEB9rW54Phh/guVLvyBOCPTzr55VTPNu9vT7KsnYXOO+sS3mheXvomREEIAABCEAAAhCAwBMJDL5V7QggYVgeHh7uuyGChVY7cEFDzMu1lFXcbwMTcSN7evQ8Ozx6kMMCtW9mmVb/k2814Rxw6M7i+LffhwZJ58ZJnrhI+fD+zI6f6bwRHTu/YwOSc+czt93ULI+d31S/l3b/ofv60sZ/qnWCw6Wt7GnGc+zzTZz9tPui+bfbu5GvKJ9muq+9l6cFQC1IOV8AsZJL9rN/Wcyjom63v322/R5LHe18c34o88CD85VtWffb092k1/BA2VY+FznIX2VV1IH2CHPr2ygVA0oZrFZ8RKJeafiDuDihgon7k0gZrGzSrmW43AxeSnD5t+VNADHBQ8t+uR9KCCpR5iuyWSKjJY4XQeVxvdbME7lNhJYHyVCJ7JfIMvFrFUWkrc87e7i4R0rJUIl5274xDmWVjV/th2K7ZOttiwhSJIT67Yf6nlRZILuPTd+r9nbZvx2/+4RTXuLst7GdN/TWp5zf3pT3tl0R27KQZG+qrS8xke9myISSsvu48bPH4Ho1kHbHPGxMf/zTbf+NQHXGjtjYH4nPVK72tCtWhvOeL1778/Dx49/dhfXzjG+r47s/8shRAezI/jgMAhCAAAQgAAEIQOBSCUx8rt/5RlZpP/Z5Sj8Z6ccX+5ykGRsqZiySena4CXmd/aFlrMLAXDuWD1alJLR92up/XixGIl131Zr1c4WTDv1kdqrA7Nx9dej45vY71u7Y+T01ILlv3KdkcOz8nsr1uY8/JbPnHnsdDXrq8wAcXmL1zn/Opz7fnHZfIIBMrPhlCyDzXxQi6GellwbeSoUpmUcEd7ZZXcJrT9BbRZGqLI++JRs6XfShmQY15YGAZWXUFiH6OEeUacqZGlXZKsnMsPJbIXIUkSYEkPA3CeN3FRTCvN2N39VLxG+X+00AsRJd4YciniiaceKX6Cd8RYohvGXErNPWS3SJiFKfLIpZAAAKFElEQVTGpyKLihz27X6d104GjYkgOcPGRZA4h2bVDJVGqvxQfJlyJkLZSXLeklFS3gIXGULbNv0qr/GWec8btBBgdEuEQOFnjuK0fngxkPdyY357oyW0SvZHVQmqtytL1lK8ubcusiJSBqpDGfp4Uc/+0JeGocdmJRjl9wd9scrHEcOp2nVGkCcet5Y3HE9963HoTE/dfngljj1L3Zv9Xn+kPLYElstUu9tmYL2G1gMB5Nj15DgIQAACEIAABCDwmghMiB/+jac6090+u9gcy2fyKEFVSlGZuCHih2V6LDybQwQQETv0+MgAceEjvCjLdyKrzyzVl+Xs3P2xy99y6b9bf45PH8cEwebHSp6+o44Z31PPeuz8nhqQnBr3qVgcO7+p8V3a/afi9VLzOtU6weGlVvC8533q881p90UWQMYCMiXT4LxYLrX3SxVACq+5TzguHQyJH9XbGPuifJFLxtclhwBzkzKSMAr3vnZjkFn0KCbx3Y3dOaQjgPSdKcKLxIL2lg3RJM086WViVOHnkkkRQkHPiD0yWMwE3bMxfKbmP2LZHyI2ZOGhzmzRsZQMFhFNJNvEMlW2qeOP4gKIZrx41kc2ltcSYJLFssmG9CLamOl8ZfouBvDif7LZ6H1y6WaPhFm9Gd2rQKPtPDOm8nTRDBjPWClvfbsMlImXdK3Fk6E3xLGl8ttlF0Dsjb7f6vsybquP6e5Blz/yBukqBXWpuV5OUvYZMb0jguFjmR+xv+c8FsYeJbsfGsq8dgWL7sMkxjf8gaKMbvf+5/gIcs7n69MKIPbxzZ7XqrXOysfU2Ub4jzyPDugfimrXyeWcBOkbAhCAAAQgAAEIQODlCez/nB6fu12q8I8n/tnD37bqJ2QRObQ8VZSwMrHDxAy/T3w6vLyV3Lfw9732uSeqMLvMouWx+j/lPW//vvJ3/b44PseV2ME076n33VM9HHr83DjJ1Hn794+N49DxHXresTU79NPfUwOSU+M+VcDyXOs3Nf7nvv9UvJ573HG+U60THF5qBc973qc+35x2XyCATKz22HLN3yS2YPM8QOaXwCrnn/uE4wHVkRJY+eW6l+nh75mq6Q6FaUsQOkQG66Z6MR4EWUyyrX1pVIWnq8B1uFR0+5ZD7RJB+RKc767TQDB74P1CNyPFxlVusx7zOV04yeWnXFDR0l6ezWEZJZblEdkkUi5LfUa81JdmioQI4yW6zAw+SniFAGJG8JpFEgJIlP9SAcSEFjlXFnFCjNFjRCDZmq+JCDJSGiyM4nU8SUt7qeG8zqWU4ipzNF8U66PyPanGr3zc+yQM680m3niW/VatnS+WHRvyReyE4O6PJ98und3ve67swbIzOvkrnU8CA4Y8fn91ppH8kDnPAtUGy14wJSDe3375ESCP02hfnSba9y29+28/Zo1s7OS9zs7xVr7zcB8YbPdZZs5sdp8R7RYnpZlD1VNMJ/WjO8PdD3m7oMKDpT8yBJDD1orWEIAABCAAAQhA4O0SKJ9Udt9Pu3dHlK+Kklaa1VF8PETgkGNF3MglrDTbo3h7hAhiZuX2SXXkuzqOev+7+/69u++Ny2f/+IQ2bw2f+qni0OPnxknmjb60GhvHoeM79LxjnzwQQJ5K8mWPt6jD6/051ePsEA6H7vnnpHvJY3tODnGuwUBwFSue4nXIvpieHwLIBKOx5ZpGWy/45QsgZT67T2DDT8d+a7+GjJRG6ogfAyKInqxLVsou6a2dd2vlWHel0Kh6fzwRTK3D3fbWb/enSC4jK7jzzfDxB5z0H6bnEdKOIH8O9vvg6rGYqOABfr+jfnscGlR4hqh/iPuhhDBgRu2WnaIZG242XwznaxHBxAjLKjFhI34Xc/nIAgnPEynnJUKKtfPzDGS8yLFaCmxrGSWWeSICjGW+WPmuOK+XI6t9TSqPlzCal7JlJhjZeU1EMV4mwHh5Ls8+KVk/ZcGLAFLvs9hxJaU8R8Q7G8o+ZfTN2nf3nJ1l6PtTu4+l2Ith6lHEqf4ujO2fP1Z0fECqt93x8Jt6veidoM5EGBUp4xjve+jxP/YWbe5wpgSQQrZLeM55O333lzvzKFLSzhrstOnOSvdGfp7qjqhkXc0lMf+VhJYQgAAEIAABCEAAAs9HICwER0umjr1Xzm8PuwJIv6SUChtawqpkeYghuXp4SBkrL18VAkj4d0Tl4Py5IbJFcrJz95Nn9QnCfz0s2Dre+tDA52kDWdM74dDxTfdoLZ4eIZp7pv3tDp1ffyUHoyp7ip3PHfWp1vnQ+c0d36W1OxWvl5rXqdZpisPY89pLzZvzziNweQLI/2wDrwyJ46VRx3rYC+Q8CK+nVczeUlOP+bEjJVBrEfmtIt3tr99u7rm05xkvVPaOqB048/CZol+7d/flsZrBYCxRTMttXMPfQBkiO/YiHOff2uiL43VncH0S/RBk6X1XRImOrP96xuMrbwF5C/7bb3Ytf8dfmoDsjyMN5eraj/UpwX0fpddtbbc2HBESLCMgZinVXksmRmRkRJZGclEi9p75ilhpLM1G0TJX27Reb9Km3ejfmvnhhu4PWxE2TIhQccPFEzOctwyR9Xqb7h8fNItE+n9sxRvFS3ZpmygRlrJfihrNR2kyNaj3bBYVPEQ8SVoezIzoS6ZNPb/4XT6MmDeLCUH1j3CzH/1Ike+y31p/APrtnUPjNlul0adrP0EjX7Xa+xO7Ih6msVuMQ/1Teurmd+y26861f//EgHwfRave+HoHn+Pt/c5bpIGXmMYfI/Vd80jbBMblje6862fiun+T2eqeajCxPuMjQv6Y3IU0gAAEIAABCEAAApdLoPoSzeAXd6o3e4PREr2xvJ8snyvKgdJEblcRxMtXrZZNWq1WabUQHw/70k14fDQqithB/XNWkYROXKB8TqiPmB/f2f/++5CA5FRw8xxb4ZDxzT3/cRzn9n5Yu0PmN7Tm47GX4a+SzhndKdf5kPnNGdsltjklr5ea3ynWaQ6HU5znpRi91/Pue76cs55z9sVhbJt/u739r+OQ9bp78Gp1WGe0niAQfKe49tbhZFynznvsiUbmFftp/j7qD3AERP/mkXmNNxsD7B0dyL/b3P6qb7P5z4E/3Cb31RtX/Nm/zo/n3nraeqx1bPn3td0if+vt/vvd2trlufjfdmz0IcfZRYQI7SPfF2fy2/M5y+1ygvqccS67LcZYjaHiOjX33jNZn4T/7bxHlmbOih37kNG59p5wy+Oke+bddvvvf8qYLvnYqfXID4+ZTyP9uU71n9tPNTzw+eOSmTM2CEAAAhCAAAQgAIGnEyhvH/2NYu9jyEo+K9r/JoDo7+U2HYHfPzSasben5RPd1BvY4TnOP2rqDfD8np5Oe6iHqfHNPetLz2NsnFPzO3TcU/2NjePQ88zlfux45vb/Uu3Oxeul5nPsOh3K4djzvBSX93reues6EZ89Ib7/H+tol34ijdefAAAAAElFTkSuQmCC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-13048" y="3029152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000" dirty="0" smtClean="0">
              <a:solidFill>
                <a:srgbClr val="1B95E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000" dirty="0" smtClean="0">
              <a:solidFill>
                <a:srgbClr val="1B95E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000" dirty="0" smtClean="0">
              <a:solidFill>
                <a:srgbClr val="1B95E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000" dirty="0" smtClean="0">
              <a:solidFill>
                <a:srgbClr val="1B95E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data:image/png;base64,iVBORw0KGgoAAAANSUhEUgAABLAAAASwCAYAAADrIbPPAAAgAElEQVR4XuydeZxcVZm/39p6SyedFQgEkpCwo4AoCsrIqogwoKC4I44LjuLuzPjx7/mp4wYKCKPjgjKKgoiIiqgomwsyorIvAZIQsnbS+1Lb7/O8975Vp4vqtaqTru73YtmdqnvPPed7zrnd5+nv+57E2+65pyh+uAKugCvgCrgCroAr4Aq4Aq7AuAoUJSG8RIqSKub0/KKkRHgvUdB/JYoJ2f7Qw/LwDTfIlr/eL9muLskPDUqxyK/d/qv3uCL7Ca5AjQr80z/9k3z605+Wk046SdLptCSTyRpL9MtdAVdgJiiQcIA1E7rB6+AKuAKugCvgCrgCroAr0AgKOMBqhF7yOs51BRxgzfUR4O2frQo4wJqtPevtcgVcAVfAFXAFXAFXwBWouwIOsOouqRfoCtRdAQdYdZfUC3QFZoQCDrBmRDd4JVwBV8AVcAVcAVfAFXAFGkEBB1iN0Etex7mugAOsuT4CvP2zVQEHWLO1Z71droAr4Aq4Aq6AK+AKuAJ1V8ABVt0l9QJdgbor4ACr7pJ6ga7AjFDAAdaM6AavhCvgCrgCroAr4Aq4Aq5AIyjgAKsResnrONcVcIA110eAt3+2KuAAa7b2rLfLFXAFXAFXwBVwBVwBV6DuCjjAqrukXqArUHcFHGDVXVIv0BWYEQo4wJoR3eCVcAVcAVfAFXAFXAFXwBVoBAUcYDVCL3kd57oCDrDm+gjw9s9WBRxgzdae9Xa5Aq6AK+AKuAKugCvgCtRdAQdYdZfUC3QF6q6AA6y6S+oFugIzQgEHWDOiG7wSroAr4Aq4Aq6AK+AKuAKNoIADrEboJa/jXFfAAdZcHwHe/tmqgAOs2dqz3i5XwBVwBVwBV8AVcAVcgbor4ACr7pJ6ga5A3RVwgFV3Sb1AV2BGKOAAa0Z0g1fCFXAFXAFXwBVwBVwBV6ARFHCA1Qi95HWc6wo4wJrrI8DbP1sVcIA1W3vW2+UKuAKugCvgCrgCroArUHcFHGDVXVIv0BWouwIOsOouqRfoCswIBRxgzYhu8Eq4Aq6AK+AKuAKugCvgCjSCAg6wGqGXvI5zXQEHWHN9BHj7Z6sCDrBma896u1wBV8AVcAVcAVfAFXAF6q6AA6y6S+oFugJ1V8ABVt0l9QJdgRmhgAOsGdENXglXwBVwBVwBV8AVcAVcgUZQwAFWI/SS13GuK+AAa66PAG//bFXAAdZs7VlvlyvgCrgCroAr4Aq4Aq5A3RVwgFV3ScctMJFI6DnFYnHMcyd63rg3rPMJlfWyf9ttxmtXnaszJ4pzgDUnutkbOQcVcIA1Bzvdm+wKuAKugCvgCrgCroArMDUFHGBNTbdargqBTyqVkqamJmlubtYX/wYADQ8PS29vrwwNDY0Lumqpy1Supf6ZTEba2tq0zul0WouhztR3YGBAcrncjKv3VNo6U65xgDVTesLr4QrUVwEHWPXV00tzBVwBV8AVcAVcAVfAFZjFCjjA2n2dG4Ir+761tVWWLl1aevFvANb27dvlsccekx07dui/Z5KribovXLhQDjjgAFm2bJnMmzdP8vm87Ny5U7Zt2yZbtmyRnp6eGVfv3dfT9b+TA6z6a+olugIzQQEHWDOhF7wOroAr4Aq4Aq6AK+AKuAINoYADrN3XTYAfXris2tvbZe+995Z99tlH9ttvP/0eGATAKhQK8vTTT8vtt98uTz75pLqaAEQz4bA2rFy5Uk488URZu3attsUA1tatW2Xjxo3y3HPP6au7u1uy2eyMqf9M0HAqdXCANRXV/BpXYOYr4ABr5veR19AVcAVcAVfAFXAFXAFXYIYo4ABr+juiMmSQsLuDDjpITj31VDn66KNlxYoVsmjRohEhhH//+9/l2muvlT/96U/qbBocHJz+io5zB4NXnPbiF79Y3ve+98lxxx2n4YQcFvaIe+yBBx6Q2267TR566CHp6uqaEfXf4wLWUAEHWDWI55e6AjNYAQdYM7hzvGqugCvgCrgCroAr4Aq4AjNLAQdY098fIcAC9hByBwB6xzveISeccIK6r3iPA/cV+aMAV1dccYXccccdMxJgUe9PfOIT8spXvlJzYdEu2mkQ6y9/+YsCuHvuuUc2b96s+bz8mLoCDrCmrp1f6QrMZAUcYM3k3vG6uQKugCvgCrgCroAr4ArMKAUcYO2+7gDw4L6aP3++gquLL75Yjj/++BIAoiYAoL6+PrnrrrvkK1/5igKgmRJCGIK4F73oRfLud79bARYhkLSJzw3A3X///fK9731P7rzzTg2H3LVr1+4TehbeyQHWLOxUb5IrICIOsHwYuAKugCvgCrgCroAr4Aq4AhNUwAHWBIWqw2m2ex9uKwDQm970JgVYAKAFCxYoACJUsLOzU37/+9/LV7/6Vfnzn/9cczJ0A0+1JoIPAdaRRx6p9QdgHXzwwZqEns/7+/s1kfv//d//yY033ij33nuvPPvss5rU3Y+pK+AAa+ra+ZWuwExWwAHWTO4dr5sr4Aq4Aq6AK+AKuAKuwIxSwAHW9HdHCH6SyaQmcV++fLnmv3rFK14hr3nNaxQC8T4AiF38fve738lVV10l9913X007EIZ5q0bbzTCsH2qMBbrs3EMPPVTOPfdcAawcddRRmoyez5555hl1Xd19993qHnvqqadkYGBAwyL9mLoCDrCmrp1f6QrMZAUcYM3k3vG6uQKugCvgCrgCroAr4ArMKAUcYE1/d1QDROSNYtdBkqDjZHrJS14iS5Ys0RA8du8DYF199dUKsCZzAMGampqkpaVF82qxqyFhi4AzDnYLBCYRlkioInCJ7ysB02gQy9pyyCGHyNlnn60OrGOOOUYdWLjHSD5//fXXK8BiB0US0PtRuwIOsGrX0EtwBWaiAg6wZmKveJ1cAVfAFXAFXAFXwBVwBWakAg6w9ky3AJoASziZzjjjDHViAYLIJUUIHgDryiuv1BC88Y4QkAGsFi5cqA6vAw88UL/yb963JOuE823dulXdUhs3blTH11hJ1g1mhfeh3q973esUYL3whS/UPF6ECuK6+sEPfqAhhJRJTi8/alfAAVbtGnoJrsBMVMAB1kzsFa+TK+AKuAKugCvgCrgCrsCMVMAB1p7tln333VeOPfZYBUFnnXWWrFy5Urq6ujQH1qWXXip//OMfxw0hBCzhugJ+Ecq3du1aWbNmTQlgdXR0lABWNpvVfFQALJKrr1u3Th5//HEFWTt27FBH1mghhWEuLcuBddJJJwluLEAV0Arw9rOf/Uwee+yxceu9Z5VvrLs7wGqs/vLaugITVcAB1kSV8vNcAVfAFXAFXAFXwBVwBea8Ag6wdt8QqEymzr/b29tl7733VoD13ve+V11YQKY77rhDPve5z2k+KcIKx0vATvghebRIDk9ZBx10kJaN8yqTyWh+LQ7KoXwLIVy/fr389a9/lb/85S+aMB4X1WhHCLao57ve9S6914oVKzTs8ac//amCN8rbvHnz7hN2DtzJAdYc6GRv4pxUwAHWnOx2b7Qr4Aq4Aq6AK+AKuAKuwFQUcIA1FdWmdk2ls4lS0um0hhK+/OUvl0suuUROOOEEhU7ApM9//vMKhCaSBH316tVy8sknC46oE088UZ1cHNXuabUHZhGu+PDDD+t9yF314IMPlnY9rAbcuJZ8WuTu+uAHP6j3YgfFhx56SL71rW8peNu0aZPvOji1ITLqVQ6w6iyoF+cKzBAFHGDNkI7wargCroAr4Aq4Aq6AK+AKzHwFHGDt3j6qBEr8G3cUzqmLLrpIgdB+++0njzzyiObAAiwBmdidcKyDHQ0vvPBCBVirVq0SwgZHO8I6kHi9u7tbnV6XX365/OEPf9CE7ri+KgEWwAt4BXQjZ9cnPvEJOf744zUx/J/+9Cf56le/qsnbJwLcdq/qjX83B1iN34feAlegmgIOsHxcuAKugCuwhxQo6n1ZCnEkJBG9IYXojfj9cuV4u6j/xefvoXr7bV0BV8AVmMsKOMCaWu+bcwq3FAnMcVHxHpCHfFDs8AcYAhBVhv9VczYddthhcu655yqAesELXqCJ1b/73e9qTinyVI23mx95tN7znvfo9eTVInxwtCO8v+1IiHPqS1/6kgIoQgxHA1iWa4vQwY9+9KOawB3ABmi76qqrNBRxvHDHqSk+t69ygDW3+99bP3sVcIA1e/vWW+YKuAIzWAEgVBFixV9ngVXFhCSLSYVTuSSgSuL3yyArIQXFV3n9nPMTz4NcM7jJXjVXwBVwBWaFAg6wptaN8+bN09xVwCLC9ZYtWya8BxDq7OzUHf4eeOABBVETyWFFGbivAEOnnHKKQrCbb75ZwRDJ0ckxVXmETioA2HnnnafXk2B9r732iv48lIj/ilRxMZCJF6DNANTVV19dAlAhhAq/J1E8bQaUAcz2339/DR+knj/60Y80BNGP+iswEwFWtd0p69nyiYBf7jdaPSZbv4ner7KNtd5/tPvWU8uplDVV/cYKWx6rv6ZSx9lwjQOs2dCL3gZXwBVoOAXUSRVbrpJFiWBUISnFREIBFi4s3ucUfpUGbSWKBb0mGwOulAKs6r9oN5wgXmFXwBVwBRpEAQdYE+soQucI9QNSLV26VJYvX66heoAnA1g4sQinYzc/QgAJy3v00Udl165d6sQa6wCAHX744QqG3vCGN+h9uB4H1u233y5PPfXUmACLROovfelLNTfVi1/8YiEnFrmpcIjhmrIk7sA0HFbUh90ISbb+5JNPagjgLbfcojsS2lHNSUU9gWWAsgsuuECdXlbP3/72t1XrOTGF/ayxFNhTAGssuDJZwDHZHh7PyVfpZKT8EJ5Mtn52fngd5Y1VTljH0XbvrKzXaADM3h8PAE1Wx6meP1X9JtPemdLWqWpUj+scYNVDRS/DFXAFXIFJKjASYBE+GIUQsjDKJxPlMELglhQlWSxKqijqwcqmojBCB1iTFN1PdwVcAVegDgo4wJqYiOzkBww68MADNf8ToXNr1qxRpxOwCUhECKEBoscee0x+/etfKxjClYTLabQj3I0QgPW+971PnU1///vfFWDdeOONmmh9rOupGzsRUifCCanfoYceqjsELlq0SOtu4Y2AKxxdgCvcU+waCGjbsGGDdHV16W04t9riknq97GUvU9B2+umnKwy76aabtJ5/+9vf1HE2HniYmOJ+VqjAdAKssfprLIA1lruvGsSYrNPIXILV7jMWLKocOZOBJHZPq/9YAGsseGV1mMxcGG3ThOmeCRMFVRM5r1p7x+uryfTPdGuxJ8p3gLUnVPd7ugKugCsQZLPS/FcjcmABsAgY1F+JJRXDKwAW6MoAVhRC6A4sH0yugCvgCuxOBRxgja22JVlfvHixwqtjjjmmlKeKZOu4nKotVoFDt956q4KdP/7xj7Jx48YxARQADAcXYYQf+chH5IgjjlDIhLuJ3f3uv//+0u6AYy3QcYcdfPDB6pICYpFPi7JwTrG4xB0GrMIhBhTjBcTCiUX4Iw6y0RaqaHHQQQfJmWeeqQ4snF4Aq29/+9saQrh+/XoFYJNZtO/Osd7I99oTAGsiMMI0nYjzaTSHU7V+GWsMjQfOpgKwRrvfRADWaICmmkNsrDG4pwFWNegY1nciAEt/0y/GSXDjix1gjfMz5m333DNSsUZ+UnndXQFXwBVoGAU0C1aMqIBQMYrStxKSj0MJOScDwCrguIoAVi5ZjEMMHWA1THd7RV0BV2DWKOAAa+yutGTtQKB//ud/1jA9wvMAQriacGbZoi1cuJF4/Ve/+pUCLHb2Gw9gWYgi7qZLLrlE78PCDwfXV77yFS0jhEujLRRJJk9YH84wQhxPOOEEef3rX69Ai/oBrnB0US55urZu3VpKNj9ari5bgPIVKPb2t79dARblA8MuvfRSBVgkrR8aGnKANQ1Ph+kEWNUA7GhNqIQsleF2YzU9dDdVgyXjhQROg6zPm7sTcXuNVo/JALpqZYwF0aar7dX6fqKOqLFA1XjutPE+n+72zqTy3YE1k3rD6+IKuAJzSoEECWE1mXtCv5qXinBCcmBlUxHiyhSKki5EObE4AFjFRJT43f1Xc2rIeGNdAVdgBijgAGvsTiBpOfmujj/+eHnzm98sL3rRi4T3AEWVrhMWZUAgXjibfvrTn6qDilBAnEoTgQKUT3J0nFgkiScRPACLXQJ7e3s1uftowCGsD24uQgoJ9fvABz4gL3nJS/Sye++9V6688koFa9u3b5f+/v4xgZOVCWAD5pFj6/3vf7/qQegkuw6ye+Fdd91V2r3QHVj1n9jTDbBs7AIgSezPuODFeDNnHq0y0Ipj0HbgBJi2tLToZ7wqD8qmDCuT8snBRtlAWeYLB3naAMLMLcpmnlXmcLOyBwYGNLeczQnKYaxSj46ODoW4FtY7Vm9wHWGwlMNOn5Rr7WS8M8aZR7SBMGDOs/pynsFizuOgjbgcaWPYttHqEOpJ3U1T6h6C4/qPqKhE2k6daZcBaN6nHoQe0z76w3LoWT3sOUc/cl3Yp7aDKW3jWp5FlFP53Jyoo2u62j5TynWANVN6wuvhCrgCc06BOIe75BNArBhgaUL3KIm7AqyESDovCrBwYHHYLoWRb8sPV8AVcAVcgd2pgAOssdUmhxSwBoDA7oDkmGJhGy7UQ+eILdQBO4TW3X333epyYoE32hFej9OLJO44nHBN4dz65je/qQ4nvrccVWPVmvKoI4tQyvnkJz8pL3/5y3VBjJPrC1/4ggIs6hQCscoyQyAGWLAQxw996ENy9NFH68KV9gHEAGPm4Jps6NTuHO+Neq/pBliWuw2oiXsQdx7jjX+HzjrGgUEdQmhx4RFWiuOPzwAd1cAuedc2bdqkYaZPP/20fg8wsjHINUAb4BPuxgMOOEDL5R6Ww836DvBBeC27c1JXgBEghTL22WcfOeqoozTcl3BaxuxYjiKAHXOKcu677z559tlnFTzRFqAL5eCK5D3mIKHBzBn04hnA5zwX+Mp9uB53I+XRZsof6/42rwhRBpTTXjaFWLhwYUnLiTqipjK2aTt9bfnwLFcfO40SIrx27dqSjqH+Bv4IPSYEmfbSdqAi+lBnnj/0Ae3huUloM32LbtPZpqnosCevcYC1J9X3e7sCrsDcVSDeYRACZQALMYBaACzAlTmwNHwwAFicz3UOr+bu8PGWuwKuwJ5TwAHW2Nofcsghcs4556iTCWjDInOs0BkW5ewYiCPphz/8oSY2Z3EN2JoIwGLB+OpXv1rvx8IZZ8RPfvKTUpJ0FozjHSwOeQETcHL9+7//u35l4XjPPffIZz/7WXV04b5gITpevficxTxwACBGknkWpCxaWdRfc8012k47HGCN10OT/3y6ABbjEsgCeAAqATMIC2UMAyQAGqEzxwAWwAXYArgBtPLVNgzAdcNYY2wxfgG4wDAgCeXyAkAxV/icccjBdeSUA4axWQAAi3EGAGHshSALCMYYBmKxYUJnZ6eOedtkACej5X4bC5ZwHeOYHHNAXb4HTuEWoj2Uc8YZZyho++53v6v3Yz7TNtpITryLLrpIvzLf0I4QXWAYYA1303gACyBI23i2UH/TEgcmQC8MVZ78yKl+BW0weMXcxemJa5T+5vkGbCLXHRCLOlEPDrSh7fQdmz6gPdeze+lYAIvnKGCRPqWdPE8cYkV94wCrXqPay3EFXAFXYDIKxAALUJVPRqGCACnglTqzeD8Vhxbmi0K4oTmwcGfpAzzhCGsykvu5roAr4ArUQ4HZBLDGAyeVn493PvqSBP2tb32rAiXgEgv30X5esfBjIXfLLbfo4prd/czRMdGwOhaLuKUARaeddpo6QYBOgKLbbrtNF9jjgSIDWJyHe+zjH/+4lokrCwfWf/3Xf6lzynISTSRhNotptKBe5NRiwW2LfnYhJLeWH9OnQC0AazTgyvuAGQATLhoADjtmEu4K0CKcDrgFYLKwucoQQpxCACdyo73qVa+SI488UucI45Zrn3jiCR27zAXAFWVbuBnlAtDCsrnOQumASDixAMcAImAKziDqAGz785//rOOYegO0OHD4AK4Y76997WsVxIzVfq6jfswxymO+Uh/uQ7gs5Zx88slab0J5AdMGsLgfOeY+9rGPleYX4cJsulDpvGROVquHgWbcZxb+iGsJKMhup7QF4IMWlc+dyYbghfenPf/4xz80BJg28dwKQSX3feMb36h1IOcf852D/mJcMF54zgHqgJPAOt4PxwpAz0IIaQMQC03ZvRQwGT6npm/mzPySHWDN/D7yGroCrsAsVQBQBasygAW8sjxXsCnLjaU/QIvF0mfCh86uZumo8Ga5Aq7ATFdgNgIsNGeRy6KQv/SzIMTFwM8fHB+4P8KQvrEADgvJ8847T8HN4Ycfrot1Cx8Mc/fYApVF4f/+7//qophFIQ6PicIr6g0oAgZwv9e97nV6P1wOALEf/OAH6pSgPO7HYh8oZS/7NwtHXtSTxf+FF16oAIDzcEv8z//8jzpJLI+N5Tjiq70MLphDi0UsQI16sainDuT3op2/+c1vFE74MX0K1Btg0a8AJkAQ0IWwN0AQY5a5Qf9bTipzADHmuM7yVzFWOIc5Bph4xzveocCU+UYYGXCIccZmBow75h1hdTZ2w/xWjCfuyXXUyxyLACnmHTncgMiAFcqnDridmBfXXXedzgvGM3XBGYZe73rXu0rOqGrQmfO5jusZx8wzQAwHsIVNGxjvzB3cY5/73OdUo9BRWdkvtPeqq67S84BEPG+svZZPyp4flhuM9hoo5DMcWQAe5hm6cn/cYNYPYzlARxuBBqtxhBEWSlvZHZXQX+pM34Tl8gx629vepppTFwAW7cC1hfOKa3/0ox8pmAR8ceCeo+5AK7RlHFk+NeAcUNByCR577LGl/FrTN2sao2QHWI3RT15LV8AVmIUKkIQdgFWIqRVhgnApUrvzNdp1kJxXUVL3EtySKOFnnAJ+FirjTXIFXAFXYOYqMFsBFos93CGErOAiYFHLApmF26233qoLUv3ZU7Hle2VPcR07AlIGuW5wYQHGOFjIcnAvFvKUhROJ5O0siHEoTSTkL7wnC0VgEQtHgAAOEsJ1gEVf+9rX1CXC4h4YhSuj8sUCkvqwYORFWdSdXEXUkRxELK4tlw9t4GUJtllwAxlYlPIytwnOmnBBy0L/F7/4hbYT+DHWLoszd/Q3Ts1qAVjVWolbhnEFgCBElXEFzKLPGV+WgJvxCHgghIzxwzjBsQWY5VyDRoS7vvvd79awV8Yk8AqHDs4m5gSAhHsCwCiH8nDl4NZivPI+5TGuzKXFfLKwQiAKZQNADJLZvAAYMQaBX9SbvFeM+Q9+8IMKgZgH4W6h6GHwluuuuOIKBWGUx3inDNxe733vexWEEb7IXJ4qwOJ+tJM2AORsAwh0Zq4Rtke7uT9tYG4beAdenX322QLwoR/QttJ5NZEIBq5BY+Y/fQK4ou9xdNKXlrzexooBLABeCLAIMeX5wfMIlxn/5rlKontAI88ZoDvt4BnDOOCegCz6mXLPP/987Zew3MaZifWvqQOs+mvqJboCroArMDEFAFg4rWJgRaJ2kFYea1a+IMlBchwkJN/aJIVMSsMI2XcwYQCryC40cWb3id3Rz3IFXAFXwBWoUYHZBrBYfLJYZdGJe4qFH/mfcDCw0GLh9vWvf11DZ8yVMJaELLTJwQPAYdEFEAJgcS2LPoARn7OAY4HGQp2FHWDnt7/9rS4Qx4Nk4f0t1xQAi1xTLGCpNw6W73//+xr2Q3nUAccDrxBisXgPARZuFRaVgAi0ITSMhSWLZnO70A5eLDINYBnEsnAvQBpONHICURaOqxtuuEEXs9QJqOHH9ClQb4BF/xMGBogAYBE6yDhjjDB+GM/MGXtVAiwgE2OdMcT4w+kHmAAYA4GAIzgRAWM4fnAYAWYoByjMi/BA7sOYBa7g7mEcAT0I5eN7xiPjHQCEKwowhTORuU15hLBdffXV2g4LYwPoAKAuvvhidVABVJhXdlAe9WGMc93ll1+uobXmOuNc5joAjBBBABiOo1oAFs8I+hB9KJ+62+6H9AXtpd0Ab+Yo9eOwnHi0Axcauhmwqvw61uhDR8rGbffrX/9adePZxL040MQ2YeDfowEs5vr3vvc9fb4RHgp0RB/aBeDnORkCLJ5bPA+BWPQx0Mpy/PGHAcbXRADc9M2sPV+yA6w93wdeA1fAFZijCkSLIP0xqO6qjO6KXJRcsii5wSEp7OjRT5NLOyTR1qLfa5J3AFYR7MXVDrDm6PDxZrsCrsAeUmA2ASwkxN3AIpmEwSx0WfRZ0mAWaLgPvvjFL+qiKsy/M5r8tksYbi5gEItPc1txPXDo1FNPVdDEgpyFoOXVYaGHcyNcGI7VzSzkWAwCiABYl1xyibq/uJ5FLk4WFpy00V6ALOoYhg9aniLLQQNkM9cYi2bbHc0WrSwseVWGEAInAFssUoEUhx56qIY4ci+AB+0zNxcuDj+mT4F6AKzQucNYItk4IIIwOuBGmLwcgAGQABrR94zLMIQQgGXhhoxXAA050jiHscE8w4FFYnDGEWMR2IpLB4DBubiRmE+MVwunA0JZ6CGgBdjK2DTHIfOZnHS4sQAlOICuv/56bYclIacXwtBfgyohKLHNFriOcQxoof3UkXkMMMIBacnZeV5MFWBxX9qLg5GQQGAcelrYJLCKsDygEuF8PDMspI/nDs8Y+p92Aword3qcCAACON9+++3aL9wD3YDTtNmAPP2E1tSrWgghugLyLr30UtUb4Ehd6AeeU29605v0uUt5lsAfhxu7sfIHA9rJucBFnm/kKAN8TaT+0zez9nzJDrD2fB94DVwBV2AOKhChJwAWjioStBcloxsbFSWbKspAV4/0rntWHVjta/aTzKIF+j0AK4Vty0MI5+Co8Sa7Aq7ATFBgtgEsHB24FnBqvOENb9CFIwsqg044QnBcsAADuhASNZHDEg6HiYdZ/BnAYoFJaOxkjYYAACAASURBVBOAh4UhCzdyTbHgY6FnjorKe7Ewt0THgAIWrCzsWahfcMEFmvOHe7K4xEXBPS13UJiLy+CTgShbiFqersr7WvJoy5fFV8ulZQvk0KnC+SzuqSsHi+1vfOMbCrBwjwDF/Jg+BWoFWAavGBehExEHEg4p5gHjCUcMcAjXIsnL2REPYMln4aYHgFSgCNcBjBm3zD3GgoWWWlJ07s1nwAocTeSWYl4CrwyeoBzlM46AN1yLwy/czY9zAGA4AQEggCkAq+Viw/FInbgfEIpnAOcB4mhHCEqoJ3OU5wD1BcZx4HCqBCy8T6LzWgAW8/lf//VftT6AcKBy6My0pOqAsp///OcK43CyUWccavQJjkycYejNPKwMJRxr9NE+6xdcqPQ5zxsLOeb5FIZuhg4snqdASp4lhFr+v//3//QrzxyeCcBL2vXOd75TAZbVi6/2BwN05rlI3QHhnB8+36Zv5sz8kh1gzfw+8hq6Aq7ALFRAc1+xw0oMpdLkLchHIYFDKZGdm7fKpnsf1KRYy19ypMzfdy8pFhOSLCYkpdDLc2DNwmHhTXIFXIEGUGA2ASwWexZyw4KfRSMLcoCMHSwMCZliQUU4DYu2iYb4VXMKsAhk50AW5m9+85tLDgQcLiQ5ZqHH4tGSQ1cOCRaQQC/KYIFP/QlTZMHNy5Ins3hkwUhdLUE7ZdmuYBb+B1BgUc/i1xJDh6GSBq4MnFmuLOoBULAFLZ+bQ8sSagMyQhDIrmwGAitz6DTA0G+oKtYCsMLxzbgA3AJkCL2z3FGcQ58TIvr2t79dARYwB0BRuVucAVXGHEDMHIBAFdskgHGBq8gSfBOCiuOGcnERkc/JwFgIYmw8k6Cd5O8AHcIRgVoczBNAMQCEXQ+ZH7i0AKk4qZjT1A+XE3OJ897ylreU3GGUwf3IhXfzzTfr+LUk5nyG4+zcc89VBxb1JBS5HgAL5xUAi3IBWECpEAjSL4BunEqEXgK+CaFkXjHnAEo8XxgHhOHRvskcOOzoG55HtJvnEW3FnUpdcHhyb/KgmQMLxxf1RUcAJX2DXp/5zGe0HM5Df55bnMf5gMmwPwnN/PKXv6z9A5zkXtSffmGc0a65fjjAmusjwNvvCtSggIW/jSwigiulwyLcgjfDoDcLohu9GiO326tSXA0t2HOXsgACYHGQ24oE7pk4LDCbLErn+o3y9J1/1gDBVf/0MulYuUKjBVHXAdae6ze/syvgCrgCsw1gETpE6CAL5TDkzdxKLNBwdbCAv+2223QhC+ix3fbGGhHhgtPOszA9nAeE0Ni28yxGWezZi7Aoy10FJAJ8AQdwW7Eox8nFQhB4haOBhSELfMAV9bNk6wameM9C/Gy3LxxafB8CLAuTtEUlOlieMNwvlQDLIJYlvgZK2Dl8tdBFHDKEYrKQtV3rfDZNnwL1AFiMX5xThI8xLr/1rW9puBoHfYs7hnnz/ve/Xx0/9LUBy7Bl1UCuAVYcN4SYheOC8UYuOpK8AzospLdyPlU6pHAKAT5wJJlDypxcBkyAK4QDhkCOucHY5lzag3MJgMR84h7UFSj2ne98R+sJaAOuAPCoJ04i9Lak6bsDYJm+hHOS647+AeIZ+ObZAAAMc2FNZrSZsw3Ax66hgEUAFmAKvdDXdhMdDWDh3EMvnGi43nhmWsglOgMKgX7ozGc8FwBYJNlnXPBvni8ALNpBSCXPzbl+OMCa6yPA2+8KTFGByEFkeZii3fMUxqijKIJYhLtFKZoS+j/9Z0JEUz3pW4UoiG7MNE5akpZdzvgUl9/A+Z90AZSIQgKTJGPXhO7sLliUYjErXc88I+vvvJsMWLLylf8kHSsPiFrL/xn48hxYUxy9fpkr4Aq4AlNXYLYBLFxLhD6xAOev+8AgC31jYQbcYVEIgGGhyFdL/jwVFVkQW+gVoUcsfF/zmtcomAJaseALc+ywYKSOLB4Jh+J7243NQnpwKZgDypIv46DghWMMZwZ1xknDwtSgFrDK8lnx1XZa0x+38W6LYShkmCvLQggtnJGFJhANCEDeGlxiuFH4nrYBPj7/+c8rOGBhO1qo4lQ09Wuer0C9ABbjB4gBGCIHFo5EDvqasch9DCyEYYPj9QkwFUDBeAdgASwYj4w3gAZg96Mf/agCpXBXwGrlMlaBUpZLDtCEe4iygL+MQQAIoA3HGPe2zRkYj7iJgDKMZZ4DOJ8IveM5wLziM8AKocQ4vJhDlG3J2zkflxehurZ7YT1CCD/wgQ9UdWCFGuAmI/cX/UPdgGvUDchNG2j36aefrn013lHN2QZYZwwwZ3neALJI5o8TrxrAwillDizmODp84Qtf0H7muWO5zQCE5AxDb9xhPGdpC6Druuuu0zHHM4nP+MMC7XjjG9+oYaCeA+ueezwD8Hij2T93BVyB5ymg6EoB1sgjAlfRXnnAmQhORaFy0Y57gC94TVGSACzdWS86qj2MDFWV7mJATItt5MdXALAKBdUnz5biJHTPD0v30+tk/R13SSIBwDpZOlatinZ/Ut0j31qkqh+ugCvgCrgCu1OB2QKwbBHE4pZFEYskXAss/AAuhO0AY1gAs4jFefXTn/5UF2S4HljUGfSZiv4sBnFssPAl1McWZuzade2112piaxbD1AV4Rf3Ib0WuHuABdSL8j5c5qVhYA6oIn+JlAIsFOjlsWORzLovRiTjIJtIu6oF7BZ0scb0BLCAW3/Mi11C4K+JEwzAnUgc/5/kK1Atgbdy4UcPTACS33nqr7iTHQd/ihgEs4GBkfE4GLAAsGI84hy677DIFIhy2CQIg5JOf/KSG2o5XLmOJecDYpzxAE6CZ6xibgCbq+fGPf1znGwfz64c//KG2CyjH/OB8HEE4qjifuUZ9+AwAgzMI8GVOIp4V1POiiy7S5O1hPXcXwKJ/0I52/PKXv9T+oR7AY9pC/cghBsBCI2CchRZXmzfoZTmz7PNwrrI7IKCM+40FsHhGcZ3lvqNfeCYBLdGUENEzzjhDQwgNYFF324UQEMcBrMflRn+cddZZet1442G2Pw/cgTXbe9jb5wpMmwI4p+IgwhhM2a1C6GQAK8ItZRdWOYV5ORAxzk1ernEcMmcerDIQK5fzvGumrb31LrgMsEjgjgq5ZEp/2CXyQyMB1kmnyEIHWPXuAC/PFXAFXIEpKTAbAFa4AMJ1gdOCFwtdwBWLJtxOLJ6BWizoWPzhEMApghMFhwDvAYNKP/9jh/B4cIb7A35wbACuzjnnHF1YEyoDYGLxy6KZuhgM4nvqaG4rFoIsXgnvol58ZdEHrKIM6mZhhBY+iPOkMkRwSoMgvsjcWebMYmFqIYNhGCHtpL7UkZC08fSppU5+baRALQAr1JA+wxUDsLCk5/Q78JWccYAFHIS2O9xE4IIBJ8YqYOOKK65QMMRhoYmAlw9/+MPq0Kk8qt2DMQ7ApZ5f+tKX1DHFYYCVev7Hf/yHOro4ADHV2oV7CLDC/XEJAXSAXdSTJPF8T/3J98VOemH7w3ruDoBFPYDUhDfSbgA7YYQcPDcA3tTv/PPP1/7CoYbm4XMrdFhyHc8ZwqoB53ZMBWABpbgOKAX4RD9AG8nwzb0GZDNYZrsQ8nywTQK4P+CNXVtpB648HLJz/XCANddHgLffFZiiAsCrZAXAimBSOeSv9AutflAOAyzfMkZaQXjhiPxY8T9GACwujuxHJUfXFJuwhy8bDWAVRHJD0vXUOtlw552STKRk5cmnBgCLdocOrEZ2oe3hLvDbuwKugCswBQVmG8AKF2csrABELN5YxBGCg8uExbklQSbZOkndWSCvW7dOXR+2g1+1nFfVJA4X4OSyIoSRBRovIBVuJWATi0lcTbYDGWCKEB4L62FByrnUwwAWC0CDVKXfQyYI1iY7HEbLSVSpabj7ocOryao8tfPrCbBwHwFIbr/9dh1v9DsAB8DDmAX4AH4MhoxXY8YAQBOYQrlf+9rXRgAsxjzlTgZgMV8AWIAScq0BmjkIWQNCUd6nPvWpEsAinJY8Tpz/gx/8QHA+Ui+cZYQZcj7OJa6l3ZyHDswzDhxnfM55uK8sebu1fXcCLMJz0fGmm24qASyeYSHAAhQBkGyDCNtEIYTQfG8Aj6+1AiyuJ3wZ6IcjDgCK241nGPe3zR6AjBzmaNU/ZicS2ne0AQDHeK4Ea+ONs9n6uQOs2dqz3i5XYJoVqAawDF5VuqJKLqw4N5ZVzUIJjUmVflBUxMVZoveRyd+jCMLGDaGLdyDkl4vYgZVPpKRQLEgxOxADrLskmUzJKgDW6tVRCKGCuxhgafilA6xpHupevCvgCrgCIxSYbQBLfwbHf5Die9ttjwUfi1kcUjgAAFks2nF64HJggfyzn/1M88HgdLLF2GSHC04JwmhYCJ933nm6gGRxT/4YS4pNmYAywhgBaNyThTQAAGBlSdlZFLKQt/aEOW0q2znZeo53fggv9Od1vAitdp1DrPHUrP3zegEsXH2EjAFw2MQAtx99jUvRQM/ZZ589qdCuMOQP8IIDC8DBYeGoOKAI+asWQlg5rrmOOchcoDxCEgl75MAViAOQ+fVv//ZvCqXtfEAwoOnKK6/U85k7wGLcStyfJPLUh1BD2s/cYx5akvn3vOc9ClaAV7g3d3cIITqwyQS7AdLuW265pZS8vjLEkzb/+Mc/VoiFc9N2ewwdWAAjoCS5t3DXVTtwrqHZeCGEBvxtt0ScWIwjdnDk+YUTi+cWh+2waJs70C7b7IL6vPe971X3FSHd9OVcPxxgzfUR4O13BWpQIMpfZXmwApdVJYAyJ1WQ3J0d+PIkdI/yu49cHMRv6BfLXF6Rb8uSxDcqwIq8Z1GeMAAWidkVYBXyUlCA9aRsvOMuSabSsuqU02ThqtVx/isHWDUMWb/UFXAFXIGaFZhNAIvFm8GWUBhb1LGIYpc/FqmEMuG0YGEIXGIxS8gOC0KcUOTzMSfWeCJTPqFS5IlZsWKFujkIR3rVq15VSrbMYppFpoXUsHDknjgYWACycGXBx3l2jAasJuoMG6/eY31eCbDCc3cnSKulDbPp2noBLNuFE2ABsAWi0te4A8nNBhi64IILJpVcm/EA2GB842r6yle+oo5G5pWBC0L9Pvaxjym4ACLx/mjjnPdxXwFFqOfXv/51BSUcAA/mGUDqQx/6kAIaDu7FfCV0EQcY9QBOAaKBUYCziy++WAHYNddco8AaYBx+TlJ4Qn8trHdPACxAduiQ41nEURniiN7koAMicQ3wLjwsDBi9P/GJT2j7qx2TBVg299GO51bl8wvozh8FqA85suhHriFHIG1gHJDsHVhaOQ5m03ydTFscYE1GLT/XFXAFyj884x0FFcPEidXHc0TZ53wFYOWSiZEAK7ZulXc0LCrACvcgDAMRcSI16jEmwBrul651T8qGOwFYGVkNwFIHViFyYCWTURSlO7Aatfu93q6AK9DACswGgIX8BlxCgBWCHvscRwbhOLikTjvtNF1IEfZH7isWYyy8f/GLX+j3E3FiWbm4PABiJCjG7UByYtxYFi5IHhicXiSMJ0SIMEFLxG4hOGHIjbWJr3sKZFXLTeRuqz0z2WsBWOH4YcwxtgFDOJEIB+MA8gBzuc/73vc+YUfNiYYQcj0gCPiKm4ecVeSj4t+AJWAKQPeSSy7R8gkpBPiOdnBfC1Wjntdff73CEg6clCRjt2TrJDa3g3bSHs7HYcU1QCxcmJz3lre8RevCrngkF2d+027mP/V661vfqudxvoXJWtm7I4SQexlIp93kwiInFgfg/ZRTTtF2A4Go+80336xuLaAkoCg80JB28DzCWcZzrtoxGYAVzn0gFc8te9mzEmjF8w19+Wr1J9cVGvMCktKeyexyuWdm3e65qwOs3aOz38UVmHUKAFJwUAFSksXyK0RKtmGgmaj0l8tg80AgVgihogiGyJIVnRdZtwxaGbCxsLl8xfWNJHIJYMUhhLRSHVhs4z3cL7tigJVKpWX1qadHAEvYrVCkkExGujjAaqQu97q6Aq7ALFFgtgAs/TlSkRtqtH9zLjuO4UrAccHiGgAFQGIBSegOIVA4G3BiVeag4noWXywQcRYAqnCvUBYLxXAnLhZ4QAOcFMArksWzuMNdwiIwdHlNtP672wG1Oxxfs2Q6TVsz6gWwGI+MPVw+3/zmN9XZBGRiLANzmAv/8i//onMD0DRaiBdzAmjBWAxDY3FAEcJH+Za8m3MI3X3Tm96k8AK4i+NrNEDKnADwAnEoB3gEaOGw3fgo59xzz9V5F45PS1IPwCJHkzmYDABxriWvp17Me1xcgCFyf1nyeu4VzrPpAFjhMws9cS8BrcjhZc4q+os6ky/q9a9/verH8wXgjtaE8pH/y3JgWb0t5xQhzKeffrpuKFEvgFXteQCsxEEKHCXJOw438pDx/ATiv/CFL9TdLRlX1AkXXbX+n7YJNIMLdoA1gzvHq+YKzGQFCP0DYOkvpTHASuGWspRMlquJMME4zLD0kSaAT0iGkMLIZCUFXgrEoFcjnVVRtqho10O+kjyea/Lq4GpMF5YCrEQQQlg0gJWrAFgZBViLDoxCCNEIrRQcRmr54Qq4Aq6AK7AbFZhNAGsyshEmRA4Wy4mFU4FFHot5nFKEErKNPQsydvkKc1FxH8vtw4KXRSXXszBnQYxLhAUp7gNzdeEMIVcNzhLCa1hwTjREcTLt8nNnpwK1AKxQEQMNAJnLL79cQQkg1SAWoIRk5rh8ACW4sqqBVTYgYHxzHfMISEF4HgAYBxTwCQcUoWYGipgjtINdDpkrhBFWOp0AM8w3QI6FyJG3y0AOc5TQXIATYcCAaDu4DzCHvF4ArGuvvbaUzJ05idOKtgDDCOWl7gAwQBhzmLx4ALLKUGT+jU6f+9zntNzQmYlOn/70p/V6ICBA8Oqrr9b2b9myRXcQ5bBcVNQbeBeCQcrHQYWTivtQb8pBB54jlIsjznJ00SfoRlspnz7lWVJ5UK456/g6EYAFOOQ6+h5HGu2yTS+q5SqzMqkLMI3cYzjDAPU852gnugOuyAmIw4268Pz0I1LAAZaPBFfAFZiSAubAgqQAsIBXBrCiROOEusV5rkrJxyPyAoji3KZCdK0CrEQiBjMRwBqJZixZeRlkUelKB9eUGrKHLioDrITmwALk4cDK53NSGMKB9YSGEKYIITwNgHWgA6w91Fd+W1fAFXAFQgXmKsAyDchZhesE9xT5YlgQs2gkNxChhITosFMboUgs9Fnc4ThhEcqW8IQNsusgu2sRmsjnuA5wubBDGG4rwhJZ3LGgY/HrhyswWQXqBbCAEMAOAMk3vvENdTiFIWgkcwc0AUyALsAH4BQQhWsBTIxhwBTzgrkCtCW/EXOJMQ7EIIQQpxMwiftRBmUDMHA6MV+ASgAOQJaVDcgB8lI/ctLhWgTk8Dlhh0CmN7zhDZq8HZiFkycEWNSN+Qeg++///m8F0bwH8KEOzE8DQ9wXx+Q73/lOBWu0A0dlPQAWoAvAZwCL54Q520iITluszTxXaDPPHJyfv/rVr9SBxmG7qPJsuuiiizQ8mWuBhVM5KnMEAvMsqf9vfvMbva8BLEIuAVg4piyJe2VYqTnxGAuUg+70PbAefQkdBF6hL89JnHDuvBrZcw6wpjKS/RpXwBVQ6KThf4CrQgSvcEZxAK/UoZWMXFrq1EpEW8JyqJNKXVi8TEz1VkmCi7XcMPMVu+9F9i71XsW2LVxc/NeIRwiw0qpbQvKSlHwOgNUXASxN4p6RNaedLgvXrFENzIGlRjV1pPnhCrgCroArsDsVmOsAiwU0DhIcByysWbiz6MKdwWIOgMWCkoU0C2MWwoQMEhKDE4SFKQt3FtIs8lm03nfffboAD3NdsZBl8U+54YJ7d/a136txFagFYIXOGQMYgKVf//rX6igi3AvgYJCIscwcwJ0IvADqLliwQMcuTiiAF6F5AFoABuMfMMV8wMEEjAFimZMIt6GVjXuIMu3FXGIOArmAX5SNAxLgyz1w9nAPQA5lA5rf9ra36Tyt5uShHBxJhNcB6IApwDbqwPzk4BwLmQSukLydr9wjBEOTDSEE2OAcw4EVAizKYWMHnF7ohJY4kKgHwA6nFs8anjF8JY+UgS9L3k7/oy+6cZ/J5CcLc1fRh7xsHOBuo/8BmbfffrtCSQ4L+eS+3JNnpOWssntTBvWkv9GbXRF5XvJv+gA9AYRvfvObVV/aQtvD63Ud1aDRJ/V6mjjAqpeSXo4rMAcViHbRw0EUOaminFXApgha5QBYSX1H1UkmCHsTServogUpSF7PjTAU8IpPKTPK8cSHcYkKb8JXtHtfdP9GPEYHWFnJD/ZJ15NPyPo77pRUOiNrTn+1LMSBBcAKwiY9B1Yj9rzX2RVwBRpdgbkOsKz/WKTj6uDFYot/G8Rioc/CFLcCi0ecV7hUTj311NKCkvwvLDwtZJDzCadi8TzW4UnRG30G7Z761wtg6a+jxaLmp2J84g4kVBZ4ApzCDcSBO4o5wAtABXjgOgNYAC/gB3ME5xIOIcASYJeD8EFCCYEjYS45ABFlAaNwUAGwcBQBcyibOQRcA4JQF8uxxT0om/uceeaZI3JVhT1g84mQXZLUA5KYk8zDMBTS2ofDCAcWoGUsKDSRHFhjASzgDe4pHG3mOgsBFlrSboCdtZkcZIcffrjmsMIlai7PsUL5qo3G8BlD6CTPMcvtB3BHK0L+KpPG45hCc+qOew74CNwEHNJWgDzAEVCPPowjoCbtou64regvcp9Rju066ABrZC85wNo9z1C/iyswOxWIHVARvLL8V0CWYuS8Slpeq8htRc6rNOApr9mcZDCdlXyiKMlEKgJYEd6K4w/LLqyYZo10YKmTS61dDantaAArl8tKfqBXdj35uDqwDGAtMgeWhmVGbUZTS2jfkCJ4pV0BV8AVaEAFHGBFnYZbgLBAHFXnnHOOAioWzSz+WKThjGChZ+E1LL5Z1LH4JiQJ1wghUzivWIiyMGRBjhOh2gI7dB04xGrAibObq1wPgGVVZuzZLnKMacADIMtAD+cBmpgTwBa+mnvJQsYY87w4DwgF9AUE4YwixBYQAxSjXByMwDIgr7mfKBcQwrk4e8LwRM6zDQ44j9BcnEtnnXWWQiB2IQRAVTp3bB7xtTI0zpxFBvDM2QTAGit5u51vObDIbWU5sLi/5cAit5XlwLrqqqtGOLAow5yehDFa3i/qaXriEDOXJuVauCXgirLJ1QX4Qy87JgqywucLYPFHP/qRQid0xgGG840XUIu2cX/brdUS+ePCQiv6ATDFmOBayrnhhhu0n9Gccrgf55PrjHHLmEBvA1eTcY/t5mm2R27nAGuPyO43dQVmhwLmwDKApT+0NMwNiBUBLAMtyVxB0sN5KfQPyXBXrwwN9sugDEg+WZRUpkmaW9ukbUGHZFpapZhMSTGRlEK0F6GWESZxj7JmxSGMsw1gZbOSG+iRXU/EACuTkbWvOkMcYM2OOeOtcAVcgcZXwAFW1Ie2GMZdhbOKhSmLZdwnLDhZ3OEu4CCpMU4EFp/kxgJYETaIUwsgwLm2K9hoi+zwng6wGn8eTXcL6g2wDMyQq428S4R+MYYBPYBX4JSBmnB8MheAVoBbg764tIAUr33ta3W3PGAN7hzmARDrtttu01xwuKsAW2HZlbtwAoFw6hjgwvVjjsfTTjtN5545ecI5ZO2xfmBeEoZICOF1112n9QjzP5FE/uyzz1bAApSx5O1hOaFjC4D1+c9/XsGUwTXOxWH0qU99qpTEHRcTubfCEEIrJwRXpqntZmqaAvWAc7SZ5w9AHfcSOlQekwVY1IOcYJdddpmGDAKbzOUWlh22297HCcYuiOjF9ziw0BddbrzxRtUXWG8OO+p9/vnnl3Z4JbfYROs73XNpppXvAGum9YjXxxVoEAWi0L4o+E/dV/HOeCHAIpcVcCtdKEhiMCvF7n7p3rRVnn10nXRtfk6yfV2SSBQlM79dFu23r+x/2KEyf/k+km9tlnwmLbkgXA63UboQOblIes6BE0nzcDXgUenAQkdyYOWyw5Lt65GdAKw775J0pknWvtoBVgN2sVfZFXAFZqkCDrBG5mBhAYnzCucDCzBCi3AhsNC0vDScA7wiDIvQGxwmOK8sNMd2BRstt0vlQs4B1iydXHVsVj0AVrXxCGgFKhHmB3zFocOL/FOE8THmQ8gEPLKd7YAsACvmCA4hQBZzxZKyMw+AWIQbAn+ZKzgVKRuHYripAXVjjgHFSBgOOAZWUT75mLgXkAkQUrlzYbV2Ad8IlyOE8etf/7oCOstBx/kAlgsvvFABFG4n2jQWYKGcL37xixoqF+76h/Psk5/8pAJv2g2o++Y3v6ngzJK4h44jvg/nu+1mChCnfYQYoiUOJr4HXAG0QudVJWCaTA4pYOUVV1yh7TCAVVmnau5Q262REGu+Z8z8/Oc/V31tt0muw41Hf/H8POWUU3S3SWCkOfjCKeFAK1LDAVYdH5TPx7zxO8H6OvaNlE6ttvQupWUOPywlui7fpR7LdsADh6URqryN3cPOC8+tbK9dG9Yruq78Tnif4N3p7AUve5oU0F/gE0n1QkXhg9Gv9ApmSHYVdzB7C6aKecl2dknvU89K59MbZfNTz0rP1q2S7+uWRD4ryea0dCzfW/Y74khZtGa1tOy3jyQWtGsOLXYaJFl79Coni9edC5NRAF0YRmf5tqrtY2hSjBz3I0d9OI5DMEd7ImhXKqUm75cBQAInU5TKLoQxwMr1divAWm8A64zXyOK1azWBe5QgP0iGH9Romrrai3UFXAFXwBUIFJgtAMucDIS+WJ4WFocsWlmo4SqxLecrB0C4ILRycD2QuwVwQLig7cJFeSz6ca6w4MfRwO5d7CCGmwGwVfrJGv98Gw1YVXM6+OB0BaopMF0Ay+7FHCEPE64aQgkNYDFvDPwwNwApQCRzRpGcHGABBAJSWIJxK9eSqgNzAB2ALMrGapWFHAAAIABJREFUjWVOReYHZXMtIMkAFvADiMWLJOKVoWdjARByczEXuScOIeZq2A7qTagwdQew4BwaqzyuJ/QOpxHlWiJ08lJdcMEFWg71x41JSCawDshjIXm6gqzyR2ruS5sNYJE8H0BEyB0w0HYrDMdELQCLUM6bbrpJ/vGPf6gTDk3sGK39vG85AmkvcJGcYoB7c5zy7KP9QDjOQQ++ArRGOxxgRco4wKrxmW+wyRbEI6BMsBJm0Rk5LuJd1GKsMzL0ys6Jlt4jclNrrqG40/gSO15qyX9DnYECHKWFsY6K+AZ8HsMJ2ykuagPnR43TnEWsveP22eW28I++BrvJcW1cBu9G5Vahc+VHQ9UeatC83TWOtpl1OTsGFhKgF3qyIMliQdL5gmaySiRSWlm1Hidykk8Nyc5nnpH1v/+j9KzfLOlUi46eQn5IcgO9ku3aIZJKSWbJPrLokEPkgOOPkwX7L5d8Mq95rjKFjCSKackTVsgPsxJMinczpBZ6L9ulkPpEbq3IGWY4y3JHRVoyjrlGh3MwNvksco7FGx7arooj0nJFCeRrA8nR9WBA5kUOF9bwsOR7oxDC9XfcIammJll7xpmy6KCDg3lWDqsce/7MrDHjtXEFXAFXYDYo0EgAayxHE7CKhTULQMKZDDqxAGexxqKcxTmLSjuqOZ9skWyhhOR9wXVA3h0OygNe4bhioUrIEItx3g+dKrNhbEy1DeOBuVo/n2q9Gvm6WgDWRNoNyABoAHkZy+RHAr7Yi7kCbGGeAbGAPsBi5hwOIUCL7VIX3o/rgD1AX4PIlj+L9ywcjzFB+WHZgB3Kt90GJ+M0snBBm698NehEOZRru+IBXipdXZWacT2Az8qxdYElg7fd9dANWIf7C6dWuOtotX4wYI6uFpZJ3QyqUbd6HuSt4vkFsOR5NV797N4444CItJe60W/snkg5jB3KQlfawDnoUekcq2c7ZlNZDrBq6E0LASKayTL1GPuxvdNKP/BHAKzoXQM4oRtEXSVYJfk0hELxQjkqv4yE6gKwAFBxsm0FWVq7aOEfQa7YYVMKESsDrHLLrUUhXLOk3lF7I8gV7VAX84IIHASXxrcOesVA2ciOcoBVw8Ct26WMvghgFROApqKkCsAY/ktJkb+2DPXL8GC39A/uks71T8vGP/9NhrZ3y4IFS6SpuUUKybzkC8OSzw7KUP+g9HcPyrzl+8qBJ79clhy0WtJtzZJON0m6mBGRlOQkpWGDOK84ksXovoCqaIyZRyr6t70fZ9AqZdOKgFWUq4v/DEIx/u1Qt1cFwDLQa4O2VoBlOygSRkmVAFi54SEp9PTIzscfkw13ArCaZc1rXiuLDjqoFC4ZXVfKml+3HvWCXAFXwBVwBcZXoNEBluXkIQE7YTc4p4477jj9HicHC04SDf/xj3/UJOuVyZwrFcJFwiKM69mFixAjwmFwnLDgJkwQaEXoDNvO47iYzEJw/B5p/DOmCqi4zvRHBQBA6HZpfGWm3oLpBlj6e2f8+6fVkn8zti1PEn1jLqvxgE/Y0spy6WdzSNG/vAxgAWwmApSmrqRf6QrMLAUcYNXQH6wh2UGtFEIVmJfMc1TpzhgtRM+W0IZrKiLvSjmGygArWsBGC/apH1HYlzm/IieWPpDjIhWVGaB7XuUj1wgHrpsIrI1s8QjXWQwXIldWhA0sBM1aYABwxL+DIMTK5jrImnrf13pl6OArJgsKXvOJtIKmREGk0N8jwzuek75NG6Tz6aekr3OnECWQKCQkI2l190kiL+klHdK6Zq0M9w3I9rvvE8kNy9IXHSqLDz5QOvY7QJo7OuJQwQgTF4salKiupUwhq84vhb4aI19Gyfy7DKTiPF3xWI5ArQGgMsAqjfsqY/75Y61W95XtoohFOnqOAOdyhFN0d0cA6447JN3cLGvOBGDhwLLQQQdYtY5fv94VcAVcgakq0IgAiwWxQRJgE46FF7zgBbpLGe4rcljx139cDThIyFVFThqSK5OoerSDMnGVEPZCOeTAIpEyu6Cx4Ma5wPU/+9nPSs4rHCthcuip9sNsuK7SITNWSJL+2hSEWPK9hZABIwEkuFjQN0yaPRt0mkobdgfAsnqFwMkcVBbmZw7FybihqrXX5oy5onT9lUyO2KluKjr5Na5AoyngAKuGHmPJqaF0RoCeB7DC7E/VblSGPeUldHBe4E6yM8sAJ0ZkNQGsKOyKIwwB1B+QcTViH1Y5yA9jWACyipAKdbpE4VTmyCr5YJRrlcO6DJiZc4yAs1IYZnzPkiqxtOUgxJH3tnrX0IV+aQ0KqOOKX4ixOuPgS6Ykl8xIdjgrQ909ku3cLsNbNkj/xg2y65kNkh0YkkzHIkm3tEkqkZJMU1qaWtLStPde0rT2YMn2DkjnnX+Uwa2bJbmwReYfsEL2fcELpX3ffaXQnBZJReGqEcRKqbsqXcxF99cQv6QksBJaUJ4CtZFuPxu75RBYHUUjHFihKdCmd6VMtYUNlkurdGAZwMqyNe9jj8lGHFjNzbL2zLNk0cFRCGE0H6xhNtNq6Ei/1BVwBVwBV2BSCjQKwKqWWJj3gB3kjCHMj5w25F0Jc9rgICHEhV3BPvOZzyjI0p+WFW4TC+UBfuHiwnnFNvCEIlKGhQ2y6xa7DZrzyhOwV8/tE2oc9p055ixUDABpoVOEKZH3B2AIuCKPELrbbniTGtiz7OQ9BbD0N7VRcrnVS2LPhVQvJb2cRlTAAVZNvVYGQGG4X2Bfel7ptmCNPgjTTI+0N41wIlVdLUeheOMhsrGbx69ghTgxdezsiHP/WNhg5GKJQEAECeKaq9uKLEj5CADE4IB3rF2lpXUp7xd//SuHeEUwK3LGBEv6WJkwNdbznV12vjuwahrANV3M2EkUczFUSoskUuqU6uvslK2PPy59GzdKYcc2yff0SD6blYLmqEpLqm2etC5ZLPP3WiKL91mm/+4rJGWwt19yW7dKz4aNsv2JJ6R5/jw58J9OkKWHHCSZjgWSaGmJQlB1sql/i9+mSznYyqCzPKai8REPsJGsWcdeBF6johjb2RQuqAjoWgihzoVgh0VOt9xwNY8/Cw0OHViDQzLctUt2PvaobLzzzghgvfYsWawAK4LENiPilPk19aNf7Aq4Aq6AKzA5BRoBYFWDV/pbYyIhloyZBT4uLEL9whAkHB68AFj/+Z//qdvHVzqmLL8P7ivgFc6r448/XlavXq05eXbs2KE5r37yk5/IvffeK5s2bdLQRIdXUR+EgGM8TYBVQCrAI7CQ5N/24t+WuJrk0Ndcc43qbjl2JjeyZ9fZuxNgldYlMeQdK/eczcOx1J7sJga1urtmV897a2a7Ag6wauhhXUrqg8r2PSsZRKK1dZX0ziXHRYxpyu6jkU6KES4nfdJFJVpoYRT+ZCFIU/WDWN01CDLIeRWHRunbYIryzmdRSKDl4YoAmO0DF31gr3JYYuzxKuUnsvxgCsCeFwEZ3HuEfuVywy6rGSDU0P9+KX0PwKJvMlLIFiQ72C9dz26QTX//m/Q9+6wkB4clmSNJYUoSTRlJtLVK08IOad97mcxbvEjmtS+QQr4gu3btlOGhIUknkjKwbYdsfeBhkWJB9jp0jSw56EDpOHCVNC9eLIlkSkR3PoxHXjwAohEcv8LwvxIwLYOs8i6FCUkWUqWwVwDWcFIkj9Erdhpm8tGuh3p1HDIM8RrNmTXpMVEBsIDFWQDWzp3SGQOsNHlFQoDFL75xrR1gTVpxv8AVcAVcgZoVaFSARcJnnFbku7rooovUgQUUwcUTLoBtFzQA1mc/+1ndPr5ayB/ghMTtlAPAAoZxD8IPSQLPdWwb/+ijj5byMtUs/iwooBJg0SQAoiWlpo+AVvaV5M70E2GagKsQYrGDGefiuELvyy67TP7whz94jjER3Q3z05/+tJx00kmah2oyOaimOszGc0aN9/loIGw0oGXnO8Caao/5dY2ogAOsGnstcmY8H2BFaMjcEtFNwp0Ko++fnzGqDK7KoX0ldBW7NCyRNKWXQ/cm3xDuQCiVlkOy6riO6rqKk8jDyXCbRMmso/pGTqwwv1A5ybuFCMb4Kt7dMF5mWw6sCAfETC4kWGUXWKxYyWFmWpZbWY8Qyslr5leECuCoA28mpFBMy1B3r/Rs2iC71j0h2x96UIZ3dUlze7ukCmkpdA9JZkG7zDtspbTvt0za5s+X4lBBejfulP5dO2Uwu0sHYUvLAkkmMpLLZmWwu1v6t26V1mWLZMVJJ8jiAw+U5nSrJJMZySXjMRrkb2N8MlZ1Tuh4thBfm42Ap0IU0mrbDhbZ3TByc3FWLhmFI6oDqyCSKZQBFu8Dt2zORAy5avDvxIdJaXMG6kXZKckODspQZ6d0PvqIbLzrLskowDpbFh8SO7AcYE1cXz/TFXAFXIFpUKDRAJb+jCsWdZcrdhE78cQT5e1vf7scc8wxCpxY3IdQBRjCTlkArEsvvVSTuVsZ+ttrHB510EEHyZlnnqmg4EUvepGGsXEt8Or6669XkPL000/Lzp07qya7noauaZgiQweWJWFftGhRCU4ZpOIrugIL2VkuBFsWSsgOdYQN4pT71re+pbnGPMfYngFY9RqAUwVWEwVk9aqnl+MK7AkFHGDVqHqEX8p7AZojqIxl4uTRFfmxwp0Hg4RTccL0wI0VJJs291MEniLglCrlnpp8Q6JyIhBku63F5qp4J8SozFIoVQDhDGKRhL0UMlnISzGflWKO17AU8jkpFthuNNpytMiLMDJesW6l4EC1UydFkglJkJCQ7VlTKUnwF5NUWpL8csW2qNQ3DqOKajfSuTZ5FfyKWhSgK/hFPi8J6d+xQ/M27XrsUX3levukiYSwLfOlKdkqrXstk/lH4KRql8TwkAx19siu9TtlsLtLiql+SaaKkkm3SlPLPGmaP18Gd3XLlgcelmI6KXsf+0JZetAaWbTXvtI8v0Ny6XQpsbuFCUYANoJYESuNrFjl0WazsgywSjmziESMQ2TD0ZmOdyG0EGFzZ0WzvuzAnJqGtvFBHMprAIstkgFYjzwiG+66UzItrXLw2f8siw85RHONlXJg+fifmux+lSvgCrgCNSrQqACLUEHC/V75ylfK61//eg0ltC3hLRk00hjA+tOf/iTf/va3ha9AKN7ndzgLaTv22GPlggsu0B0HcQYRtkaeK5xAACzyMVkuptGSldfYFQ1xucFBA1UGngxGEYZpLiuAVQiv0HXJkiWaKB/YWHnQH1u2bFFoCHD88Y9/LA8//HBD6DLdlazFgbWnQZADrOkeHV5+IyvgAKuG3ouAUuSysryW/JDSZbLFQMeLanM3WT4dFtjq6EiR/LqcyyfK6YOzxbBYFMuk/8WRgqFnSd0mVUIVJ9KsaBfA2CWmybij3QQtIFEBV7z8t3tHDpfoXHXeSCpeyhcknxuSocFeGe7vkWxvt+T7+6QwMCiFwSEpDGUlP5yVXK4g+UJRCpq6KClJdpNLpCSZTkkilZZEJi3J5oykW5sl09oqGULO5s2T5nltkmpplkQ6JcVkMqo39dU8Ws+LQ5xI8/2cmhXQLFI6jnPJvPRt2ya7HnxUdj36uPQ8uU6GduGqSkr7vstln2OOkQWrVkl6wXwZ7u+VzicelcGubkk1zZN0U5M0ZRJSzA/LcG+PjsG2eR2SH8xJ16YtMtDdI4VCThbsu1xWvew46Vi5UgotzZJPp9WJxdjUZPJxWK3tzIkbUJ2FxWi3S5K8s2mAAqBCNHZScQ63kXMrHk9Bvqnqee3MeznV8Veeu4liXm9BHbMDgzLYuSMCWHfcofPg0HPPlcUsNEJkC5+LHZQ1d6UX4Aq4Aq6AKzBhBRoBYFU2ht9PV61apeFUACxeK1euLDmjDDDx1UIIH3vsMbn11lsVSOHqee655xR4EcpGuCChgyRtP+ywwzTv1bp16+Tmm29WJxDwivMpa7wcTxMWfhpOHC9XUTUdw/cm0jbgICGC7PwIRCTsL8xhxXtoyi6QocPKQgjRNsxRVnn/Z555RjUHYP3ud7+Tp556akZrPg3dWLXIqQKs0L0WOhOj5V38J/jYAGA3nuz7ldfZv0dL/l5voDbauK138vnK+9Qa6jhebrDRxtZErxuvvuN9PtmxXe9+nez9G/V8B1g19VwMgEYkYoqDCnVBPdIrYXlzyjv/JTRpdJQYPQJXSnYsSfSI1FbVnUZx5qoptSICWOVdAIFr+oohFXfMJ4qSTxb1K/VLFgoi2ZwU+oekMDgs2cFhyQ0PSy47KMOD/TLU3y3DfT2S6+mWXH+/FAcGpZjNSTHPajslxVRaJJ0RyTRJMt0kqVSzpDNNks5kJEWOJL62NCnASre2SKqlJYJY7W0aSqV5lFKAiKjlEUybKkCYkmx+UUmBMsDKJnMyuGun9D7xjHQ98oRsf+Bh6d+yWQq5rHSsOkBWnnqSLFy7RiTTLL3btsuW+/8q2e4embdsmbQtWSStHR3q2uvZ/KyOm0y6SSdGdjAnA7u6pee5zdLU2irLjzxcFq1eJS37LJNkx3wpNDeTOELSMcAivM9CBBmyqXw0B4skmE+Aq1JqtUoWSOCObywbh0EajC4bCi3TlIXOhg7IaPRNL8Da8fDDCrBo96Hnvk6WHHao4rZo38/okeEAy6ejK+AKuAK7X4FGBVgHH3ywnHXWWQqvcE8BUUYDNObseeCBB+S+++7TcMDHH39cdu3apQ6hU089VQEWoYOEvnV2dspf/vIX+f73v6+OrW3btgmhbTP9GGtBXW2RP5qTjPeBTMCmcLdAIBQv8owtXrxYAVZlEnbgFZ9xzmQP6kiOsZtuukkB1v333y+bN292gFVDDqyZDLAYH7VCIP0VcpS1UyMBrLANEwXR47XP+j4E+uGcHO/zyczfscbZZMqZi+c6wKqh16MFbuToKJuALADJoEoc61e6TzljFi4i3fFMn0bmwop2VUvaZZaQOg5XKqUyj8PwKCNyUU3+iEK/UgqxKEIdKUCq+AUIiOBVQQFWMZ+XJC6qrh7p27xD+jdvlf6tW6Rvx3bp2bVThnq6pTDQL8WhIYVcxVxe8oWCJDMZybQvkOZFi6Rl6VJNxt28cKGGiWVwV5GssrVFMk3NUaighgtGLqscHjDCC9NpSVFOU1MUShgf5Zxbk2+/X1GbAhayB7/NJouSGx6UQlePdD7yuDz92ztl55NPSQKAte9y2f+El8iCtaulOL9dc2V1P/ykFLp7pbVjvrTts0zm4aqSonQ9/ZT0bd8ig4N9GiraMm++ws+Bzl0y3NUr+Z4BaV+6WPY99kjpWL1SkgsXSaqlVcesASV1YGmeKJFEIdrpUhO/J9gzM3JLArCK5MNKZvU6XF9ck9OI2IQk+UW0kJCmHOG1kccvn0xIVnNglcG0beIwNSVHc2ANyOCOHTICYL3u9bLk0EN1Hmp+Ohv/tebgmlrF/SpXwBVwBea0Ao0AsKot1HBKEToIwMJBBThhETXaYs1CCTdu3CgPPfSQsMsdQIuQNsoBXvE9UIud73Bq/epXv1KgMjQ0pO6rRjzCxfBojotK5wQuKwBUtWTrQCte5LHiHINaocOKBO4AsNLP90n8bo87jlBP3Ffr16/X/GUTcYY1Yt9Mps5TdWBxj/EcOxN1zkzEsTMREBPWSZeNozjAJjN+xrrveI6yyn4YC+xW67PxAJpdM1o/hGWOBa/C6zVKqgLcTVbH8Z4HE9Xfyqms32TG91w+1wFWDb1fBlhxXE+YDSteULMoLocnxe4Q28lPn0Yxkopz9cRpe0YG8sXOqMhxZBsSRt/kg/In2xTdQw5XVIJAvigMK1ksqKOJ4MCCAKCykh0elMHePhnu6ZH8rh4Z2r5T+jZvk/4tAKznpG/HNunZuVOG+/pFssOSSiSluaVNMm1tkprXpnmQmpcslZaly6Rtr2XStniJtHQskqb57ZJqJ0ywRZpbmtV1Q96rKMeVKPzK5nL6lYPPcGqRIysM0Zxsu/38+ihgOaAYwjlew0NS6OqSzocek3W/uVN6nn1OWjvapX3ZElmwYrk0LV4ohZYmKeSKUuzql2Q2L5mmtLQsXSztB66WQiopXRufld7tW6Svd6d6jdilMJVMy/BgVga2d0rXumcknUrKXgevlo6V+0vLPssVjDa1tUq6uUl3KdTxoc5CDI1FKWSzkhscVGdXtrdfckNDClcLxULkfsTan0yp8y/JeJzXJs1tbdKUykhTLnJrRbC57JiMQnd1Atcg5igAqx+AtV0B1vrf/16a2trkMADWYYfFAEt/ddH71pxEvoba+6WugCvgCsxVBRoNYNki7ZBDDpGzzz5bARbwiVA2/X0rn9ddAnt7e2XHjh2ay4pQNmALicP599atWzU0DYjFeziwCEHkOoDVLbfcInfeeaeGDpKTqdGPSgBIe2ynQBxWlscqhFEAKhKuV7qsLEQQ3SzX2GgL58ksaAnnpO9wvF1++eUaRghMtFxljd4Htda/FoAV3nt4eFjdhEBZxrv1ETnJyE02WohnNUjDe5THXOOr5aBjPFAOYaZ8DQ/6mHvzCnPKWWgq5zNXwxxpE3VpmQuIelCfAfKwDg3p97RVf9eM3YW2S6a5DEPgaudZvUNAw/ODevOq1JCyyQ1nc4r5RDvC+Udd+vr6SlDcyqY+phdaUN/wPOrCOVY25Y4FsNCAulJH+tvab7u3Ug51pT8q6zMeGAv7kzJoJ3WjbNNxon1W67yYDdc7wKqxFy0XkzmBNHdVHApoOXlYa2poU5zHKgpFIvQtIZl8Sr+STB0QoC8NebKlceTIKsErc2RpXp+43KkZsKIFOYt9ScS7rQGvcDwVpJAkp9Ww5rHq37pNdj75jHQ9tUF6nnlWBrd3Sq5/QPKD/ZIb7pPc0KDk44cwdWpesEA69lshHQfsr+Fj8/bZW5oWLVYXVqapTZoyLdKUbNJ8V8MtCSlmotwA+kM9pn3qY9OoRUv3Hj1AbQtc/8tSjQO3LpczGCPHIYhxqHOn9D6+TjoffFS2/PUBtRHufdwLpWnhfOndslUGdnZJtq9fQ0I79j9AdygsDmcl3dYibXsvFclkpK9nQAb7+iQ/1CMyPCTpXE4S4NVMiwwPDUnfjq0yuHOnZLt6NaR0wQH7ScfKFbJg1f4yD3dfS7uk0s0aMsjffYclLwNdXdK78Vnpe2a99K17Rga3b5OhoX7J50C4uP6aJdHcJK1LF0nH6v1k0coVsnj//aS1Y4FmaYtyvUWhtsxTm4tIaDsWTk3OAGDFgYGFYkKy/QPSv31bBLDuiADW4a8/zwHW1ET2q1wBV8AVqLsCjQSwwsYDnIBX5MHiRU4sDhaWgI8nnnhCdxzke+AW569du1ZdVvyexkKyu7tbF3G4t/idjNBBAMr3vvc9+fOf/9xwAKUaqAoX4yFQsuT1uKws0bqFA6IXYYBAKmBCmKid723xO5rbjXtONqSIxTbAAXD45S9/We6++25dgDeq863eE7UWgBWuM3C0sZumhcWiMf1I6CxzhPFgAKlyfRI6HPmevgESs9mBwWLazZwCfgKZmW8hCKKPOZf7A4eBJ9wf+GGuP+YyOdTsmCgMoU6AGqANGzWwmyX34XsgDvVl7gNcaC/jHCBrba7ss3A+WXvRb9OmTVr37du3a/1NQ9rAnKHtlhuODQ3CTSV4xvBsol6hs5P5xk6oXAsM6unpEfLBcR73QFO0NKgMbBytvrzP840yuH7Dhg3qZOSgPvvvv7+WAzBDF2A+59E31paJzl/KYDdYyqPPKoFl+Pyp95yYLeU5wKqhJw1EUQTOqCJuoaFhyQ8P6Vf+XXJphAArdlsBa9KFjCSTGQ2zSzU3SbolAjsslHWnv9J+fdHOalEeLXY2jHPwaM6fqTWCe+TVzSSSJtRK3Vd5yQ4PyEBfjwwQFrhtu/Rt3CRdTzwtXU9vlO4Nm2Soq1ukaNl4CpJIJyVFIm7+CrGoQ9qX7yMdq1ZLx6qVmnAb11W6fb6kMs2SKKZ058R0PgJ0Q+mCJrLXB57tHBeHR1q4JJ9ZPrHSnnKlnQyn1na/qk4K4ALMDstwX69Cos6/Pyg9T22QwW07pXnRQtn7+KMlNa9FOp9+Rrqf2Sj9G5+TdHOzLD78YGlZvFiKQ1kNCc3Mb5ViKiVDA3ndjbKlvUXSDPaBQckNZ2U4F/3Fani4V4Z2dUn/c9slkc9L6+KF0rZsicxbvpe0Llykzj/GWTGZEtKuDRZyMtjbo27B4S1bJb91mwzv2iUDA72SHc6J5NnhsllS7W3SsmiBtC9dIgv23VsW779Cy2xeulCSba2l5O+EE+K+sqNWgBXN5giRRb+8JmS4v1/6t22TbQ89JOvvuEM3MDjiPADW4UEIoV3nu3DWaSR7Ma6AK+AKTFiBRgRYLK5YMB1++OFy3HHHjQBYLNpYYLJ73T333KMQCjBzwAEH6AKRxbEt4GzBRXm4snBkhbvf2SKuUf7QGC70q7lBQqcVC1kWzcA79DGIxcKbF9qwaA6dKaOFQFUDDBNdANtAZSHNIprQwSuuuELuvffeCY/huXBivQCW7fJIDjjCaYG4ABbGAfMJyAvIov9HG/f0t4EoNjsgXxxlAY+AOFzLXCOvHPMuBFhAH0J4uT8gzcAK0AaAtWbNGjnxxBO1DqM5/Cr7m3pSH+Y6cIy5TO406sT3vG8upBBg2bhfsWKFjnlAFgCKcW/3NocZZTA+2cwBIET53Av3WehuAujwbLJnDl/RlvkGOKNOjHHaT50ARhw8l04++WTVjfPoJ2A653EfNKd+Bx54oO6+CjQyt1yoh81FoBf15Xr6h2ciB/XBscp9gHfAPZ6TlhOQPwBYeGLlfK82zyjjqKOO0vKoE+2cjINrLszd8droAGs8hcb4HO9JIRFlpMkURbJ9A9K9bbv0du6U/p27JD8wqEnPk5qHJ1hoGsxiD7QE0KpN2joWyPxFC6Vj2RLJtLdJPpXUnDua80bXy0CrqDL39CkDAAAgAElEQVSWVDoKH5p6CFMZhOH8KkRQKpeV/m3bZevjT0jn4+tk15NPycDmLVLo6ZZsX58MD/QrsIh2eotAWrptnrQsXSILVx4gy484TMFV87K9JbNosaTnzZNUc4ukyGuVsNC/KEQxUiTKPaRfNJdY5OiJJnKcCN8+q5J0cKrwroZu90tLCtD/KRnq2ildGxgvj8n2Bx+RbE+/tC5aKq1Ll0jbssWSamuWQjGnEGnX3x9TF1bz8sWSmd8umURGQ/iGUyL54bxIz6DMW7hI9jnycJm3bKnmqert7JQtT66T/l1dksikJNOUkdbWFknkizLc06ehq0N9/RoqyBBLpBIabkqIYBaQnEzqhgBtHR2ycNkyDTUcGBiSIf5qMjAgyXRSWhYuIGZVBrfsksJwXprmtcv81StkyUtfIK0r9pYcYYaFhLRlI4CVjXc/tI0ZpjYo4rGvADwAWH390rdtawXAOl+WHl4GWKW/4Fqo8tQq4Fe5Aq6AK+AKTEGBRgBY1ZrF4o2F8urVq3VBxsKMsBkcDjhCWCiygGMBCrjBscDikgXgS1/6UjnmmGPkiCOO0MUmB8Drxhtv1MXlP/7xD134cjQKvDKN7GcqQIDFOJAq3CXQvsfNgR7oYvmr7Ct6sYjXP7pWyV9V6fSq9u/JAiwW6ewUif4kz6cP/CgrUAvACnXElYS7kBcOReYJ/WcAi7lxyimn6Lwa6wCwEGJLOYR7AqOYfzibbI699rWvVbARjk1Ayc9//nOFM8xT5isHYAn4xYYMF110kbz4xS8uOf3GqgfjjPsCaEj6/7e//U3HDu0CLlmYIpCJ8ypDCJkHAG3y6L3iFa/Q+jJveL5QNoAHSEe+PNqKe4r3AEQWmmihk0AvCyEE5ACcDj30UAV5wEHmHm3+zne+o+0HHuLCok5HH320XHjhhfpsYl5yzxtuuEHPo88AdAC+I488Us4991x95vHsss0SwucU5QHccHBRZzZFIDSag80v6BfAP7AQ3X74wx/qfUJHXAjvx3LA0dennXaa1pu8hNSpsi4+j8dWwAFWDSMkDgpU6JMkXnbLVtny2OOy89nnpG9Xl+T6AVjs3EeS6OjXHUvxDpwpZJok17ZA2pbsJXsTtrTvPrJgr6WSaZ8nhWQEsCIXFsdIm1W0cLZfoSg1/lec/N0+H5mjx8qIYhVJXJ2EWxXykssPSravWx1XXevXy5aHHpUdTzwlXU+vl+zOXZLRHdvIihXlDSoki5JsbpGmdhwwe2uo4NKD1shehx0m8/dbIcn2BZJoatX02BzR/9OSPC3XV+Q8AWqVf9gbjtOJbBCrBLBixaMc3XH+obwUcjnJDeckn81pWBjwormtVZJNmTjBveUrqqGzZ/mlIQa1cRUCxkQx6sEIW0a50oQk/UN56XnuWdnyj/tk51NPSu+2Tkkk07Jg+f7SunChpJozkmxOSaIpIYPbdsjOvz+mDr7kAnKktUqThvslpD+flWK+IE0FkQVLl8myI4+QtiWLJTc0LD1bt8mWJ56Q4eFBmb/XMmmdP1+aMhnJDw7p/fp3dMrAzl2SG2C3o0IJYikMHcpJMpWW1Px2adt7L1m8ZpW0dHRIPltUGDvQ3am7ELYtXiiSK0j/s9tloLNbhvuHFVzte9JxMv+g1ZJsnSeZVJO05iKQPJyOwn1ThcgVObWjtCWDsK+mzhAcWACsrVtk+0MPxg6seXLE+QawollkI7oWgB05SONcWvY80bZE0Dz8LMq9Z25Pe47pSIghdDQ4osxj5aMEmGPnqM71+HlWdrBGoFqfcvHurVEpdr9yK0tXx7chNDu+suR2fZ4hNT7lebBb3w832Sg9fcpP3BHNsXyGdoeKtlY8p0erR0mduO6Vw2d0Q23w08M2EohEHDn8Kv5ZvsqUCvonVk1nd1AR3ckzeMv6rOyEjS8Yoe0oEyGon63pyj8JoxKjU4DD4RhgE5Eo3D56v1zvcrdXti5s29izcvLG5efPNnNYWxPLf2SK7j3aH1iippR/LlU+f6vVvDxLyhnwylnwymO33K4pP5jGFs4/jZ9OloGQzW+iPDFFzSbK5OQpHaWJ2P7Qw/LwDTfIlr/eL9muLskPDZb+QLenpLTQJ9wL5GxiIYmjg+TfLOD4d+giYIEZ5s5i0QjgYTHKQo+FJW4EXCIzcdfBaiGCLJgBTrY7IAtaXiyCLY9VJcDCbcJnIaiqOlcnubvbZBxalfcDONAHAKxf/OIXCgoa9RgtlLOW9tQLYJkDC50Bto888ojOEcAT0Ir7vO1tb1NXTRj6Vll3+ufWW29Vx6KBMMoBBh1//PHqijz99NMVknBYjjNL0k+oqDnALDQRiPWSl7xELr74Yq0HMKRaqJw+o+KxCaTCDQWAZndRdhnFSUk7Q7BkMNaAlwEaysdFBDgDDHF/5gvzimcJIIlNHXAx4Qrk2QJMAohZOhhLCcP97JljABmo8+pXv1pOOOEEhWSUd9lll+k4p3wAG8fLXvYy+fCHP6y6AebpF9vMABAF7EIfnl/svgpsw4lFXXnfXFP6EzmRUDAILKR/rr32WoWNvA+0v+CCC/Q+wDXa841vfEPrAyjDwWrtspQ4Vma18Wu7wdJf1ActJ+LcqmUuzLZrHWDV2qPFhOT7eiW39TnpfORheebuP8iOp5+R4VxWCuTYKZLXKdpVMAp/A97Ev1jOny+yzwpZevAhcuiLXyRLV+4vMq9VcwHF3qNSTihNBh/UNQJUrJ4BQuTiYQmc1LxW6ggrkJSdfFaE+sU7zJA3S4ERdUrHv0AXJT/UL0M926X7qXWy7b7/k84nnpDurXHOIrZAHs5Kc7yAxbTJzomFVFGaSM59yGGy5JBDZd9DDpYFK1ZIqmOhJFvbJZlqlmQiLUnuZSFS+kudvaKdaeKMQqW91GzRpAuBkrukqLvC2S5z9pU9ChMFwFuf9HX2SH9Xnwz2DkpTa5ssOWCFtCzskHw6TlLPwjlenI+1sKh1ODTa9WgSjR9bRBYUTqVih1xOLU1pSRUzuhrDcZgs5qWpkJUCYYM7OmU7luo//UH6OndK07K9pGlehzQnWqWppUVSHS1SSOYk27NLBnAnrt8kucFhybQvlHRzq6TT3KkggzlyYTXLgr2WSMuiDk2mXhgcluFNO2RwZ7cMDA9J69KFst9Rh0km0yw7n9wovdt2yFCWxUBeUumUlpVKpTWJezEZAdpMXiQ/lJW+3j7dYTDZMV8TvrdmmqUwNCS9O7ZKoZCTto6F0rJgnjTNa5ah3gHpfGqTAtq9jz5cFq89SOYvXyXN7QslgSOS/HCpaKQCgGsFWNHMNkdiUoZ7+6R/82bZ/uADsuGOO6SpvV0Of8MbZOkRR+iuoJydKMSL38mvwktDlD7PxUQhrc8LFmLR8ymLI04/SwhNzeQjVKX58RJxnjzFbk1RfjDN/ReFIkcQK4JPJObX+ub5PBk/D6Jcd0CyXDKvZXIP2wUViBUBlAikRWMzgu667yvwPR63XM85bEOh2cqKjE/DAxHYj9PpxTkG488s4WAFwFInqi484yewbZoR/4GA56zlKIwcorFzrpROP4aSFuodqx09/kcCMgRTUBgvfa1jylgzHFuRJlo71SR6dqYLSR0LI45gU9wol2L4k8N+ssS1j39epDU0tvyEjZy/5v6N7sV8SunzPIZ+aFQIczsGlKmUyzByDEd/pMBsSV8y4wtS0Gql9WdSDtdkPF8ZQykSEyeL0t9EPsaiZHJRmD4a6jiLQ+ijsUjFY5QUS1HOITnaE7ncv+EZz5/L5XKjfh/5c1jHWqCT7uBbiFMKMKujv8+McE9b/1EeeuoixRJdxmNPZ411m/4Ry3YbjjpXf6oWOQv9op+N8ZO89Ict/XfcoGi31Ognbni4g3nqP7F3pwNrtIX9VBf8XGfJpy2pMSE5FppT6QTgfJxX73jHOzR/FmFKLDhZVLLr4HXXXacLPZwV5MvZXe6riegSuqFs8c17uEVwzxC+Q3sACIREsZAEzgGywtBB+54FNgtvW3xPfQTVfiXtwZnyy1/+cgQQqb3k6S2hWr9V66d61KIWgBUCBWAt7kJcU1dffbWCGca6JREnfO+DH/ygQqgwKXdlG3A6XXPNNdpfzB9cSRw4jc4777zn7Q5q8xJAfOWVV2qOM+Ypc02f6LHbD+Bj1wNbGNul3yni3/NCdxD3vv3229VBhPMKIAPsMTBkyeHN4cW1YfJ13sdthbPpnHPOUTBEHdCEZwHQCq1wMIW5tCiHstGI66k/5VreNv4NBCOEEjhF/7FZBNpfeumlqlsIsHAwfeQjHxkBsADqgCULtTRgj+sJV9f555+voNFAdNjPOBpDgGWORtppAAsYZgCL+gCw0I77GICjbZWhnAYc6RcA5ate9SptY+hojX5VjH9PncQupPWYK41WhgOsmnosCqEb3L5duh5/ULb+9f9k4533SNf6DRHk0V8yU9Ev/xGR0V/cdUGREMks3UvmHf4CWX7U0XLoccfKwv33k+EMYYXRL6fRQi0CL/aL5si/9EYAK0oQDwhIKsgasZBUgMV50S+vSf2NOqW/+BbyBcmT76pzm3Q/s046H35Qtt13n3Q/s16GNFQwq/fVhUXs2MqxgGltlvSSdmlfvUoWH3WsLDvsMNl71UppXbRQsuxsmCtIbjArhYGsFAeHpDA8LMXssBRyWSkW2L2DBFjxzoLxjnHsHiepZPTilwMNK7Q8P/HfmbG8ssAu5KNfknJDUhwaiHIG9QxIjkV2U4vMW7JElq48QFoWLZRCKq27LEbhkuWQS1vz1bD+r2nkzIiL4/UNfWy7WQKvwBKpImCB3QWjsZIqNqmPrgAwHeyT4q4dMrhli3RvfFb+P3vnHSTZVZ79p3NOk/PM5jSbBAIJkECWJSRj4HMg2UUZG4eyqbL9l6tcZf/t8l+uwlBQdhkH6sP4w2WMhBBJWAKDCNLmHGZ3J0/3dE/nfLu/et5zTvfd0a7CzO4Ksbqq1uxM903nnHv6vr/7vM+bnZtFZu6aaOuCo+MCsNxVwBPwwzsUR6vdQHFxEaWFRflpNVrwJQbhdHvQKhXQqtcktvdEwwiPDcCbiIixf7NYQX0uhTr71uNEeGwIE2+Zlmtu4WenkFtcEZjiiQURHR2E1+dDq1BFi0o8lxNevw/RSBTNUgXJS1dRyOfR8Lvg8noQcnuBJv2x8kKXA9E4gvEIgj0hNBsNrM0RbDkQGxlGz9btGNh9CMH+IVguwqsW2oxSNw2wdHAvUKILsBqFIspLS1g9fRpzP1AAa8+HPoy+6X0SzCuApWNTnX67kfEkHng6IDcAi/1PIGAAlvLpIxBXUMdyqnNXIN4JC1Q5KkhFwCBeejaA1eb1LOVSdeqzwHNtjC8AS52IqoCqAJoo57S3nwE8Sg3Ga1jPi1IZUh+PxPQKlHN9HqeBWAY2KfBjgnzT7lxDAYSukkYBdjmHTsEM9QlBc+sAlgLy0iP6pYnFOlDQ7R91DAaDGNDSaTMbZjCqow661+Cq67vmgIsASx5MvNyi39UPUTrIjD6L0m7s425VTWkBDbBUm2l1XdsJt9LtdqCbQyrE2mCXFCfRLaqPS1LeNXQRy0VHG03OI6KyZZs65Hrldr0WVY2q/wiwKl61bbdFqGWOg/2sWkUBXaV00YcpXXGj9pCW1xO+aTF7CvCN0oGN6kn1k9mH+in6G+n6tnzf820BWAL2VLPJ160ZHRrA8ncqy3gw6jxMMRYzPvU2zAkZgKXHWDf1nzO1Alh6K3ps6fHbAVjq2lWb09eRHi5vAqyNzJzmkrhzCix7wG/gCQNABmC8jowh8qs9m9cCvgzoYqD4+7//+6KIoOqESg2qQRgoMhCmofFr2e6rPdaX+9yrAVgmEGdbEVrxZdKU6F9FcMVg2QAsqlf4/o1MlW/FMd/KbbDvmaL15S9/WfqBqYRUwf08L+vTqghC2Df8yfMxZuK3yoT+VgEsc1xUKxEkEdxSdUOQxGNnatmnPvUpAS4EoFT22ReeDz9LYPS5z31Orh2CHf6N1xhT/z75yU+KjxWVfhynbA/jTUdQ8k//9E+iaiI8NhCI+yD8IYglRCJgJvAhrLEvRmlEQEUAREUXU+2oAqM3FffDbRpDeCoNjf8Uj4/7pIKKn6NKk//mNqkkYlVTKrB4HTH9+Nvf/racH4+V3lf8nEld5nY5fxAQs434Ho+JijAel0lfpEKKMJDzDduEKXvrARbbhwDoZgCLCiweKz9nzO6pHv3Qhz4kIIvgmsdjFrsCi9cTFVgvB7DYH0aBRYDFhamVBFwE4QaQrb8euR/jqUU1l/FOM597E2C9uhnsTYD16trpJp9ST5Zz87OYff6HArAKZ86imlqVCmjqZpEAS93s8q7WnkQYnZzC6AMPYfjQIQxu3wJ/bwI1l650ptUK6qmzvmGS3RkFgbodbTnVngQzSWCo75j5NlMvtGqiqQMLf1MFPPT0YQpVOZ1C5uJFLPzkBaxdvIBaagVNBvVWE20+BZftEMCp7VO5FRgaQOLwLvRO70PfzoOIDo0iEKLPlRMtq4FqoYBCMolSKiUVDGvpDGq5HBpFVperw6I6TedUi9klPQO8Hrj8Xjj9XjGzd3pprq0MASXEtFTKmkoXbKBeofKqikahxswvWFTvTIxg/J4D6J2clEqIbj+/QBTUU8CqG9hKAKGD7rsWYtkAVlNJBAVAEIXSzF8pBRTAQtutgyQL5dQKVk+fQfb8RZRnrqGFJvzbhuCJR+FsM8R1weV0CECMbJ0UOLV2eRbZS5exduG83KD4+QTXaqJ4/jza2TyCrE4ZCAGRIDx9CYRHBuD2+GBly9LXTDH0JMLo3z4plQuXjp5BcUndqIVG+zFw7164nC7kjl1EObUmwCs01IuRvdvRrtQw98MjyC4nYQU9jJnhrDdkTLv8PnhCYUkr9HjccNarAlBaboJPnrsD0bFJTNz3AKLj42i62CYKHAsQ7aTEbWwi6QTerwPA6iYhq2tDqabMS/vbWTqtSwfZTQIDAU4qQu+otLTqRG1DtYXgIQ2eZBDorGCuSTUcZyf1n54fOyqS61Plui2rjkm1uU6B1pUg6xqpscc4ZxKCcGmJj6BKedZ6rA6YUkBMbauLP7he9yFDZ99yUlp9ZFRdGvKoeUWplIzaSKXFaSxl6lMYgCZPJLpKqC440Wl7WrHDbdpT5zrKHaMy0lUxlY+gPlIbdDPb7ahv9PeHUbYpeKfPyTwkUWV0tWpLq+kIFAVgss1VilRXz6MAZNerUR+KhpSqjdFRJbn0MTSpwmpbcErqFTuM35Pq4Qt/VcDRIUpKWQSAEVx1wa2MI/2Ekv509gc9pt/k+9Nok8hR9bzfgU8duGQKpHQ/r7rZKFP1mLb1iWlypRJUEEqJoV6q7pJ7gI5KrIMvBQ4rENeFWF1DAPsx6RLFHVCqMKslClk9fvUDGnVuXUhqvybNqDPQ65XQ58ZmtbtjrTupwDItatQJDIyYLkOVBb9PGagx+FsPB26mhHotoMlU32IQ+fGPf1yUWLxvIzhh1UG7kuS1bPd2jJIb7d946zCgZGDJgJs/CawIGtiODNoZTPPFQPvlFDS347g3uk32L5UuBCLsB1N57U4p4F7puNePxxt9nqDGBPsGZBA6GCXQK+3jld7fDMCyb5ttSghFBRXBBtVFVDHxWHmeRqFDgMQxRh8n+3VL4ENgRbDD/iLIInji+OQYJHz6oz/6IwEyHIccg1wIbpjex/79+te/LuogLhynvDa58NrnGCa0YoobUxmZlibfLvwuMFYRDocomWgGTyXXU089Jf+moosxGfdJmMJjYNoet8drhICO8ww/R7URFVYE2IzPaF7/2GOPiZk6+4xg7Etf+pKktfJ8TT+yj7lNHhdfhMdGgUWIx+1RrcW5jKmNBDyPP/64zDcEepxvTAqhfXy8GoDFdjBzJ/dLHyzOZ9w+vbvs6j/jBUgwxfmN58plvQKL0M8ALJPSyc9Rhfbrv/7rsg8DMm80L5mKjuxDU73ylcbym+9f3wJvAqzNjoi2A+nLl3DuW09j5cgRNBcWYOULOhTj7SFv+HW6nw4Q1S4d6N25C7t+9YMYPnwYoYFeSZuqS/VBBo1GadA9wE7goWGUCjZ1Kl5HsaXu0I2ihkfAG2sGGHwy7OfHmxbqjQaKqSTSF88jeeoMll48jsLCImBV4Wg1wUCwE0jITbxLzOYDkR7EdmzB4DvuQe+e3YgNbYHPH4JVLqFZyKGWzaC8mkRuZRHFlRWUU0lU02tSOY7m3fQ0slit8TqA5YHL6xZw5QoogOUwAEuezDPyaKHdbKHdsNCsNdCo1tCs8t9OuCJRhLaMoH96J6buewvik2NwuL3ixeSkUoOqMAmYTXrT9ZqJzQ6BN+r6Em/pwFUBLKbcKYAlCht58k8EyjHMAJPRYBNrV6/gyv/8ALmLl+Eu1eCNBRHYOwZPIgpntQ1Hky1uwRuPaoDlRO7iPNYuXkbm/FnUaxX4RgYFhFRXloBcAd6aQ1KhmlROJeKIbhkXqORs0mKuiVK9AkfAi9jIgJi1Zy7Oorq6Jr5VoeE+9N+7V0K7zM/OoriUQtPtQGAwgYG9W4FaHUvPn0AxmYYj4gNcDrRrdSkq4PAH4QmHRYHlobqmkBcPLVcsipZURawiOjqOLQ/9MuJbtkjFTKqlCPhUkGiUNxsbBa8vwOoG1UZxYxRekjrY4nhQKlAG6ARBTZeCG27tVURFniQyCccwwEZ9XuCFzGV6nHHNdkttR0iFE27OWzK/aIWI9l5Sd15dLtOFzOZf6rg8ouABag7Cdt6oKehjvMmogOHcJ0odDYaUGqh77upIzWKUKuZ4zN8VILF7cCmgpKCTAljddDn5rQOuNB7UcFBtUal3FPTS6XEaxhkAaD8Po9SyK0cFtQn46I69LrS6Hsh0zk4fr+kfA6SEo3SGsg7NDRAhwKIyT7wHeQE4VTakOmGV2mh7sKKKcWjlnblxFgDGWQSwrCZqjRrqpQIa2bR833hCTN8NwRMMweH1KjAjKXZKiUtwyt0xNV7GmZ6b+F0pfo7rPLLM6RiApVRlXUWU8fyyK5rXP8iwK7Y6zaP3Ywdj0jfmpQGuEa7p5ya28dVFpXJ3oJVRBoDJ1WVWMnopDVkVNezON2ZMsGE7ENSWPissTXe8UZB1AJZRN18HujY2h92ta71eAIvBLoNM82KAyCDLQKz1gf+NYMZrAU0M+Ohzw8CYHjIMVKnCoBLlH//xH8X7ir8bU2WZ3W7iAXW7x4o9UDeKDwaRVFWxvRhcUvFAwMAAmT4+BhSY47Zv43Yf72a2bxQ9BBFUplARREhCKPJ6tf/687EDrPVjzij7qBwi2KAShuobwgBCFYKWW3EetwpgmXNjyqbxsOI1QJDBhT5YNHHndUIYxfHWuXvQ3koEXgQjX/ziFztghOfNdQm+mKLL1DY7UKGqjqCJ6xFkEfQQYHM9XpsES1Q/su+pbCKYIQijYpLpbARk9oXHT4UUt2c8uPg+QSK3R7hEc3ECGB4Xt8nj4Xjj3EKAZYo18O/sP6rH2J/sN4K2r3zlK+KnxYXXIdVWhMZsGyrV2N/GL4vb4DlQOchzNQCL1y3PhcfAbROIbQZgmTbgeRKI8TiYcsljp2rKmLobgMXzsPfTzQAWP8cxYBRY3B69yHiuhHacY15JKbqZeeBuXvdNgLXJ3udNYvLsWZz6r68KwGoxn7laUQ9iTdqJ7EPnP+jAjjflA/umsf/DHxGA5YqEAK8HDZ0uIOmDWtVgIIO6oe7eqaubXW3xrtMRGHDyJpdV0gixxD9Ge7VIahjRRLmMajqDNGn3D3+I1XMXUEmvoUETbCpL+GzXZMbItzqDRBcCA4Po3T+NvgP7MHBgLyLDw/B4g7BKFZTnFpG7cgXp8xdQWJxHLZ9BvVyEVa+hRWhVb8CigkrMQVW6lMR4DqYLOuUnVTsuAisCBvoYmSfwEqSolIs2z4/pSEwX9PjhiCYQ2zaFibcfQt/ubQgMD8ATjaDtVE/0CbA0i+sEWmwh8eppd0HfJofBG3J1FTirgIleVww86RlFIMFUMZUGqwJJpZPh3+pInj2H8199Co3VLMb37oMvEUauugbL0UIgEBFfHqtQkoqBrqE42qwWOJdBcXYJmdkrUrXQ5WzD1xNBaPsYWq02CuevoZbMCpByh4Lwjw6IgivgD8r+ayxR6/Mg2JcA002ruSKahTJQrsIT8CE0PiDKh+LsMqq5AppMU/W64IrSS6uG2lwS7VoDnngYHr8PLqcTjaaFQrkKODyIRBLwe7xwWnUlYvR5pYhC02oiOrUFU488gsTWrbpgZhdgmZSyjQ6A1x9gdZOtCCEE9AoE4vyjU8sEGBiIZUAQxwRHR0N5psm0pFL8OOc0nE5RefLfAh4sldpnVKg0q1eaJqXnMWlxRrVkoI4dyHAF48skvldtB3yWGrcNpnYKN1EkQRQ5osJScIUARPlGKbjl0SlzBGnGQ+l6gHH9b0YT1vmrAW42NCFTpcCbl2JNNQvrfRmooL8f+GlJj9OpZSZtUh1rV1lkFFgiWNKehMbjsHOjbERA3VtnBVf07y89RwOajHKqqwxTZ6P8zlTKKBftoWipNEJJpyVA0RCPY0alvqv5m/1vICK3R2VcvVxBIZ1B7tosMqdOoVWrIjI+IlVse7dsgT/RA2JRBbCommqjpsgVvE3VJkY9tt4l3aR+dtqj09bqH3a1mgBArZ5af/2uh1ndFjTb0T/1BzXLu+E00L3Crn/bDpheAlA1xNJ6azXKOgBL9ZWkK/Ia1GpIs3X7/roqQPUgp6vAMijMrtTa6Cx2d653JwDWjRRVVDzQ3JiBEn1UmD5IiEQlDtUhVC/YVRf23tkIECDwoccNA2ym3zAgZSBOJQmr3hGeEZoY4+fXezSYlEGj+GCwzBfBG4NxBv7G38putnyj4341CqLX63wJE6hwoRLoM5/5jLCTYPEAACAASURBVCh6CBl+XvrhJXPqOj8f9gMhD8cxxzMVcVTWMO2M1d2ouLkVfmqbAVjrU7n4O8Eaj43ggil4NEHn36mGpJcRwQU9lghL7QvBHIEX1yMAI0jicjPzdr7H8cf2oNLHgBK2CdVdTNcjiOX1T4hJpRZBD8HMH/zBHwj84ecMmJGvkHb7uu0Z83G+x+uD1zjT9pgOyN8N4OVxGDN5gjLjQcW/GyURt8XzIhgzFQC5XcJjziEEajSnZxsRwhPCGVBn/LUIMHk+HNuEb8aMnp/jNgmw2A52ZdfLKbCMB5ZpS+6HQI/HzHnUwEaeL0EcF7sCy5i48+8bBVgEZjdb1s/HP8/zzes1z73cft8EWJvpFd44tiysnDiFE1/+ClaOHYOjWoKj0dCOLNShGJF+F2AxAHd6PBg6cAgHPvYxDBw6CHjdovjQCRUCVxgMqMBQBY0GYJmnxiqo6tYoFEWCBlgEEhKAy5Ns4y1D/6k6KqkkcucuIXn8BOZ/8lPk5+elApxolLSUwKRySDDi9sEVCCG6bSuGHrgf/fv3IT42LpNlNZNBaWEJuUtXsHZxBukLl1BKLsOql9G2qHLR992mqKBp73U+JSZQVV5hah1jWKyCDkkgEZhGE+9AMAR/3wD8U5Po3bMTE/fsR3RsGG2/F21J/1IBkB3EGaUA25OePl2A9dJwZTPD4o2yrkk1Eb2UBlj0oGEXUGkjQEBrTkQ50aihWs5h+eQpXPzvbwoY2vbAu+CJhbB85Tzq1TIiiT6p1tcqVdGmMXMiJB1pJYsoL64gM3sV9dwanZMQGh9E7/2HJF0vdeQMynPLcFYbcHpccMYjcAcpo/bKGGKFSafHDW8kBJfHizaVdfUmWmXm4bfFAL7VslAj2KrU5N+EWHzRxL1dqsHj9SI00INgIgZ/NCyVPovlGlptJwK+MDwOFxxNKvsqKJUraLQsgXDxHdsw9fAvI7Flq3jZiRuS+LiRVegqfBvs9NcTYKmgW0Ge64N5pWhRqhZ1bSgQrtKJ1RoERy2423UdRCvA7NBefA2HSwCWKPvaFtyNJlCtolEsoG1Zkh7s9nnhDfikX41Zu9pPV5Ukx6GEPh0AbdLVqMZ0lupoV+toWjU0CVhd9DjzIxCMwO2hb5uC/B3zew36RaElwMikdWtli54K2nLe61MLjVLL9hBBf647J6sN6K0pZUwHNunUvE6FP53CJ8ekBhBTyQQci1pMgS22gSmyYCCcm9cpHRUlhVxVdDWKNQNGVPpbN41Rzkfvp6v+0lTPpFQT+snE20arUUe9UkKjUYXVrCsFm8cDj5dpNmE4WUVXAyzuXnmgaYBFamXglZMAsaU8ECs11NbyyC+lkL06KwpgtJpIbJ1C77Zt6N22HYGePg3OladZ06qj3CyhWa/CUWnA6XTDE4rC7fMLiObDD6NaUudnsM/6i9Kcv1Jw2cf8jSDTeqhkGtisZ996N4X0+n12vrf1n9U2uzhRAaX1arnu0ejnNtetbRSEyjOue4ehrku1faO40k+Jrvfv0mNWZnfzRb/B+etuXu1OAywGNwQuVEb87u/+rnjtMOhiWg/BFU2lGeQxMLZ7ydgVOa8FYBmPHaqvuD8GxFRNMHgkMGOg+t3vfldg1s/DwsCUQS+DYyosmBrE9CMqShg0E2jxntVeIe5GgMJ+Lj/PASX7mGoV9sM///M/49ixYz8P3XDTYzCpnIQiTJuiYT6NywkPCBKo/qGSj2OLJun8SZhhzMo3enK3AmCpWx+HACBCFuP/9oUvfEGuO15jhCIcd9wfveJ43dgBKavjfe1rXxMAw77iNrhNgi5W8SM84lg15utUJRHkEHp99rOfFUjF9jFqJq5HqELTcQPSeJz820c/+lFpU6qeCLFM+iNVktwOQZBR7BGIsW+479/6rd+S42fqIGHv+sU+f6y/dnhOxjzdeE/x/LgtenLx/KhMI7B7yTfzqzArp1rstSqwCLCojOL58brnMZuKh1RdsQ3psfUrv/IrMhYJm9jGrBT5Sh5YJoVwvQKLc87v/d7vybkaBZb9fDkmOE+ZCohvlPlmo9ff7VzvTYC1idZtW01YtQpWjp3A6X//CpInTgJWXZ6IqipJqsqXsrnQXlW8CfF64Q2FMXToMPZ8+EPanFn5NJl0EKZOKIilFArmtrejVOgkKXZviDuqBQltXNr7SUUmDARazSpqtbx4Xl175vtYPXkGtZVlNBlUCmDSN76dWI4qDBd8kTgiY2Pomd6L4QfvQ3zbFvi8IdRSq1g5dgTpc+eQvTqH4koK9XwRTZaJbhHFGfN4/lM/v7d5v5jQueMLprJF1GIDX9ICTF2Rl1MqxvVNTCCxcydih6YRmZpEOB6DJxhE20UzeOVdpF7aV0a3oOCGTmqMCVHvToCl0piUPo+wQSlaVJDXVawoy2YGSrXsGrJXr2Hl5GnM/einaDbqGDg8DYfPLWm0VrWCUKIXvnBYPM3cgSD8kahAjWaxjOLiMtLnz8GqVhEeGEB0ahyx3dsl2yhzcQbV5SQcVETRoN/pkJuCSqkoxQRcLodUGqTxu8vlgcvpFbzQQkO8dORLiSo/Fg1o8lrT4IWFClpteXljEcQnRxCfGEF0bAjB3gRcwSDg9sKiaqxchZXJoLCwhOVLV1Epl+FJhNC3cye2PfAQEpOTugCDCfzsvjQbm0heb4BlKs8ZWGyCY+UhZbx5zLyk4ITS5Sgw7m43BWBxEbWNaDzdcLQIpZxoUPnUrAvYryVTyF++gma5DF8sglB/r5jke6NhUYsSuItqVLtSmflMASwdnkslPqWqahRKqCwkUU2uora2hkajjqbXg0DfAAa2b0ewt0d5X3Wgo1KIiZJTEx917NymVgvpapzrwYKClmYutqMCG8DUc5badFfJZKCRqayofqpJzlRUVF5IBFjKs0ueQ4i5uoF3Om1Op0hSKcnjpvKMnmxGAWTAmXr3enilYHT3yYHxCuM6LWVtJd83sAivmqhks8guLKCYXkWjmJeHG65YBOH+AfSPT8EfjanUUp2mqb5nlPqN5vJyPuIZx4NtoFEqorqcRmUljcryGqqlIuruOjzREHqGxxAZGIY/MQB3ICxQmd8frnYTzWIWpeUF8VQsZnJwBIMIb9+KYH8ffD6/VB/tLt2+eakqyt46+mtGsyK7Sk0VDLAvZpvdB0lGeGf6VvWW8WhTs48BXTLWTIqp/t42/c/xqEBj52uvU0DAHEFHeaf7Th7l6PuC7ljqPuCyA6zOMZmvVZ3raM7QeN5tbPa6u9e6EwDLtDADQcIXBsk0H2a1M/7k7wxAqVyhAoIpOEzjoUKEIIuqD4IONSUxFfhGqPbG/Wg8dhiIMSWGSgeqJuhTQ4UMAzeqT5j681pSEm/lqLEDJmM+zaDUwABCEqo4CLXsVcFu5TG8Xtui0o7QgIE2wQgByY0Ue6/X8cmcaJtLTf9Q2UNYQKjIn0wRYx9xLBPaUHH0L//yL6IsM9XdNnMOmwFY5rqxX4dyX1qpSPrd5z//eQFChCS8Dnl9EIiY69Oeosr0v3/4h3+Q/qKxOcEzIQYB3h/+4R8KICa84jpcCMr4OSodCcq4PvfNMc3PUrnGNmQ1PFMVkesZJRUBlqkYyn7g/qguYrvShJ4peTxmHgPbnsf9J3/yJzKvEOQQsrycmfj6uYSg7e/+7u9kXmB7mJRipkSa6qUmJbHz3bau2t7N9se/E84bE/dX64FFgEUIyrFHiMXtsA0JBnnehIE8PipMqTwjbONn6DP2agEWP2c8sNjOHNMf/vCHpV85rrlv+3kZxZo5pp+Haqabub5ez3XfBFibaH2rVkWtkEPyyDGc+8p/Y/XMGd6yS8DPqn2SyicBGemQUWA5xOcj2NuLwcP3YPv/+SASu3d1bmt5e8E1pSaTTvHqBECmNL1JJew8ub0+NUU9aWcgKZbGWg1goVbIIrt4FcsnTmD2me8jf2kGrkZdgIG2Le48mRYvGVafc/gQHh5B/+ED6Ds8jd5D0wj09KBVrKN4bQ7Joz/D2sxllDNZ8aUSvYSpjMZYSQyALQmI0GwAjaaqSEjYUK+jacouG9SkBQHme483iQIt/AHlkxKJIDo0iD4+Idi1A5E9u+Hv71PVuHjrL2XaVXqLSZ+0P+9WniNdzxYGXAYibGIovEFX1QBLp3yxHboAS6eSCeSygFYDpfl5LP/0KNLnL6GwvCRtHRwfkbFDFR/7NBxPSNU8B834vT543X6VQlgpo5JeRWluFg63C7Ft2xGdnEB4ZFjUUtlr11BLp4FyDQ6mm7nd8uStlM+iXi4BhCBNS9LCqGB0MX3U7ZKKePTUaVSraNWb8hmnyyXqLcnbrzbQaFioU3UXj6JncgyxsSFEhgcQHupX3nM+P6qVJuqFkgCs4tIKUrPzKOVyAj96pqaw/d2/JOlNqkqmtvgxpt3r0she/WAwY6+bCixJeaxCuLyM9OlTmP3+S6sQyo2hBh5d4vvq99q5GdMqK14RVEqJRxy95qp1WMWCpP9SoSTQ3KlVURwKlmR6yjXmdpD/ueAMeOHw++DwB+Bw+eBq0fjfKf5TzXIBtdUV5K9cQer4KdSyWfjiUSS2TGLknsMIDw8pcKUBlkE/Rr203uTd+ARVMhmsXZhBfuYqStdmUa9U0A6HEdu6FZNvexuiYyOivFLFLFTKIfPZpHqizDMEcAZgqXRio3TqaKg0iDKYSlU3NC97WpZJwes+cOj0iFF1GeWVzedL+SBRuaQ2q7zGFMTiorzGNIwSXqrUWgRYbIeaS6XYdRSs+jtBxohN69NJGNOeUfI9QwUPqwgSCko7ac8p8RpsorCcxNJZPpy4hkpyWaChb6gPPdu2YGz/AUQGVL+pubY7y4rZe8spXnW1cglWvYR2s4x6IY9yMo3aahaNTEnmDUePX7zywvFe+CMJuAMxuKmeC4Xh9rhF4VdZXkTy2DGsXbmKQiYLZzSKxKFpSR0P9/XBFwyuKwSg2q4DsPSXqlIzaYilx76Bkp2MeVNuXINMtSV7n6vfO8BQWUXqaoPdqsHi66YVdfxp9mOqY6r2UrBPFLA2LzP5/jfX9zoQJu+Z8aK9LgVfdrik3UPL+LZ128J81xmAJR5ud+vzm9c+ZV63xp0GWAx86AvDwJQBMlNy7AsDNao66IdDgMUgjEoIAiYGr3zxMwy+GcCZtL+bQS3jtcUg+BOf+ISk4fE7mamK9L6igsNs+/UEWMZLiQoepipR+WKMtBmgvhGqCW5kKLKfWf2RwIAv9vXrCbBMOhhBAUEOXwzSjUE+FT1U8BFiELxQIUfYsr4KHL2TCEgJBghIaUy/mWWzAEtmfBtoMSCYqsd/+7d/k7YnKCFU4cLxxxQ+jkGeL69bXm9UlP393/+9AC9ehwQXxrz9j//4jwUQc6wazyqmKjI9l+3w1a9+VQAl921MwgmamAbH6/zTn/60bJf7YTvzOuD+WW2Pbc19UVlE0MLtmWqGPF4DVPj5P/3TP33JvCLfpS+jkDLqLoKxv/mbvxFARhBpCnURDP3Zn/2ZHI9JHTT9eTMF5I3GsV2BZVIYuZ1XSiHkfEfFH8cZVVecw0x/cf9MxeSxEQqyTXmMvJYIDl8uhZDg0KR22gEWFWaE/hzfBpzbz5OqLPYJ5yu7Wf9mxvjduu6bAGsTPV8vFVFaWULy6DHMPPktZC5cFFN1KW5tFFidJD/9zJXlRGMxREZH0X/4MCYfe68E893UgpcGI50UFBvAMkqtjipAjHRVACTQp+XqGMELsHFayM7NYvZHP5LjzZ+/gPpqGk6ttDDVxcSmRgdBbqcPPm9UANvYr7wHPQf3wtfXg1azjfJCCpWlZVSTi7AqZVGVOb00X/fC4XIDItdUhr1WrYYGTd6LRVgsO5vLobKWRTWTRSWTQ4OBp/bGUvoLBfBUCooT7nAYocEBxMbH0Ld9K6KTYwgOD8DX2wd3JA63N6DKwNNsWtQAyq+nE+MbfxZdhZCBX0Pn7NzNAMukECrPIhVIMQWV/6kiAMpjpd2qo9EsI3PuAq498YykjAaH4vBEwoDLj0a9iXI+K4CAXlIetxuNRg3NWg1WmWbNJVSo8qtX4HE2EOhLILp7N0KjoxK0Nqs1ZGdnZTyg3pTUoEBvn1QIbDZrqOWyKC8uorGWBWo1gSmtoB9tt0u80Bgo16tVoGHBSwgXCSEw3Ae4XahlCqgUyijXanD5/IjxSV8kApfHI4osVjB0+XyoF+poVepw1Ksq5czrRDmbRebcJQQSPdj5+GPo370bbr8P0ClvklJlDJY3NI9069+ZyncGYFUIsM6cFoDFKol7P/xh9E3vFSAkNxQCXhVk3Ogi8wqBFPvf7UCr3YKj3kBtNYPM5SuoZjg/NCVt0klwR8BSb6FZa6JepVGsAx6vD754GP7RXviHehHo64U7GIaj7RG1E4FxbTWJzLkzSJ0+heXjx1FaXZW+7d+3D7s++EH07tqlz0OlCgse4LxkN3HvcAflxcTzLq2mkDp9GumTp7F2/KSMM8/QEPqm92Pbe96D+BYq5piDpzOQ6c9FgMVqqjo9kONbUvEoLTfYw0AOQoiO8ku7LgkV0tpRaX91YMZPrqOY1QDEKNs4Lwk/02RF9aLyl5IHHlpppdymlAJLwQqVxmiEE7yxI9QiwOKRV11M0zQKHw3qzHxn0heFTakHC0rhZppXe5LR40qruAhU5BxaQG5+EXMvHEHq9BkUZmbQajcRmhrDwPReTN5/v6rK6eD3jANeQmcAdQ0hCS+razmBi5XUMqzyGurVIupM0WVKb5WKNqqRXVJx1uHximLTE4ohNDAkfnPBeBTuVhPpCxdw7hvfRPL0WVFy+noS6D2wFz3796J3ei/Cff1w0w9KhoxS/Xb611ItrdilUkQLOtKpmayKSJDH/lc5kuYhSDfN0Gh4BfiZKpdSgVR9V/O7xpy3SbsVz0Ca0+rrldcBv3L4k/8ZU3qv/pKqOVVlTh4j29FFj0ddoVBAmAwzVgPWAIsAs80HZPohlS7CIReNHp9majBJv3a1WCcd0qQGb3QSuYvXuxMAyw6G7ECJKX30o7IHeibliMExFRAMqJnuR6jFdBfzoqqF6h0GgYRYN/MZYnoi/XQY3LHKGJUf3B7BFZUkVERQZcH17/RibxcG7AQhTK2k+TRBG4NEwiuTMninj+927c8OGwl3/uu//ksACk21TUqaHbjcruO4EWAgJCF8YbtTSUR4wzHEgJ4vptcxnY39RaDAz5nqa/YAn+lb3/jGN+S8qBLieN3McisA1vr983iZOkszdB4n4ZQxcyc8+sAHPiCgmdco1Uy83ghECDyYcshrldczPex4fX3sYx+TFD57WhnbwWzfbrZOQEaTdgIXKnwItgiUCY44BgiOCGp43lROEnSzXzgfUJVpNydnP7IvCFN4vEx9ZAqcfXmlNFqeC+cBbvdv//ZvZX4w/ckxweP8y7/8SzmeV6ru+XKKL7bBRhRYhHpsa/qFESwRYD399NOiVuXcRcUbxyZB2Ec+8hEBrEzL5P5eDcAiELQrBY3S0D7/8LwM4CW8IljkfMVrgRDrzWVjLfAmwNpYu8la1ewaclcvY+XoMcw9831kZ65qgMWbVXX7qBxK5CtF32w4EejtRXz7NvTfcxgj7343opOTnQCo83TXrGPzUOnciGvzWf5uql8pfydTJlw9AZdUDkKkRh21ahGp8+cw861nJOBrplNoVWg2r/xDlNJCB43a+8YXjCE2OIb+Qwcx9vh7EN21VZQxjVIFpcUVNLI5MeCl8TrTgNx8Eu71Am6P2i4DA6uJZr0mKhqmkFDZwfUUvMqinM6K8oVKLHqkwGqqG3iau7vdcNAnJx5FaGgQsfFx9G7fivDwINyxCJx+P1ptlwqUtSmzSdsQ/yZ9B2+eWBv1BP+ugJ0BEJsYBG/gVRWoVOOGAMsoAviTgS4HJVN4GpUiimsrknI6943nUM2sIbZtFL5YFG12WaOFerMOt5vVRnrly7LRoOIihwoVF4UiGs2G2Jj5Ay4EB3sR3rENwcEhePwhNEsV5GbnUF3LotVswRuOSOU/H0sEO9vqOrt8GVU+iSOoYspQPAr4vRKIMm2wlssrk3aaSlLRsWVYgtL8zAJKq1lU6Uvn8SISj8Pj9opayxMJITo1KqmnBFi8UH0BtwTV8DhRXl1F6sRZUUyOPfwQ+vbuQaiHaYd+SfVSygrjk7SRgaDCbAEUhAgSSDvQKJZAgLV6WgEsKtpuF8ByWkp1VLcBrEoqhczFyyjMzqKSXIFVKkqBBbdOfYbDjVq5gWalLgo3p98D/0gPwltG0LNzG4IDg3B5Q3A7PQJm6qtJpC+cQfL0SSweP4FSOg2334/+fdPY8YEPoGfXbmk8FaPrC1cDLPm7hldKZaIAD6/dcjqF9PkzSB45ipUfPI9avoDA5CQGDt+Dbb/8y0hs3SJwioNEfNRaQKPBlV1wu5QnQsckT+VQm0SwTi6zwB5N0tS8pBRRwglsCidzLan0ZO2XYXyW9PF2/Kj0SfFMWk4F0KjA6lTMs3kemlRYSfTVQI/lKdiuxFV1J9VkInVVSdMCOBTI6vpvSbKi8sOyASyBZfQA40VEkEZlj6QQqwYvLC5h8YUjWD56DKsnTsj3SHTHFAbuOYipBx9AbHILWg6XfNf5m12AJf6LcMocX7g8g/yVy8jPXkIll0YTTTh8PgHXvkAYHpdH0uur1QosQjCHB9GxMYy+/V7ERkfE9D198RLOPf1tAVhWsYhAPIb+/bvRO70PiX37EOwfEIDVTRgnsNTqI/F2VKCRcKjj5aaBoVOoF1XCKpXagL5uGqFcnaKgNmmkouHTAEupeR2ou9SjFwGAVKBp/7GmDGf1eQWx1KihxyAXAVhtoCY+YUrpyPXdVrujspTvK62UcmoFHouQ0Aew7qBVgAv8u9wga6hmUm4NvDJJqyZ1Vn6X70dzcW1k/rq717nTAIvBjr1aGb1uGIwRQvGnMe9mEMxAkeOBf2PgSoWAeTHYYmoS04nsiiwGoWZ7DEoJhWi6TFUCg1pj3s5A1V5e/vUYBSalksEij5OgjUoPBss0Br+Rv8zrcZy3ep8mwOdPptrR+8ruwWOHDa8lXfTljpPbNMb4HFfmxRQz+4uBOPuD45QAkVCEAIvgkwCL6kF+htvimDUqHYljnE7ZFt+nssVe5Y/jdjPL7QBYPB7CIoLD9QopnjNhCIEQzekJMqgqM6bvTPFl37BNmLZHgPXoo49K+prx2SJYocKLAIVgimo7Kqh4DZoUYsIYtjdBjF2xRsjMPuIxMCWQ14Sp8MjP8nhZfIEqTe6P75m0w9/5nd+RlDqzvBK84nmwH6lyMgCLSjB1i6M8+3h+f/3Xfy0Ay77caNuvBLA24oFFgMVzZEofvcE41ugZRiUp1X18nzGL8SIjYOJYZD+xndjHXNabuBsF1nqAZUDVjcYs3+NxUHHHdjEphpsZ33fzum8CrE30fjmVRPrsKQmgFp7/GQpz8x2/lQ7A0kGXYikSAiE4OIi+g9MYuOcwBu69F+GRUW2YrG501Ue74ZEJXORGXKcmdBVYtifM+ikz702NhxZvYGu5nKivUsdPYvG5HyJ/eQategUteXLm6gAscYIxT6LbTkRGRjH81rdi6PAh9B+YRnBoQD3JbjbQqlYkZYzpREzZo+cRU7rA6n+8kTbeLaJusNBoNdGyGkCzCUednjh1NKt1VCtVVEtlVPMFNMoVtGt1OQY3FTIBv3jleKiYCYdEieILR+EJBMTI2+FycevdhB5t+GwgFo/VlKKnaTu3y1QNA7bsn9vEMHhDr9oZZbZgRjyOJFBnYN1ENbmC1NnTSJ85h8yZi6jkCmhHAvD4vAi63HC53bDcTngCEYSjg5Lq2Q600ShmUbk6K/3sivUAHi+sWh3ukF8M3P09DGIJsMrIUYFFgGVZ8IaiiBNgxeJouR2oFvLIzV5DLZOBg5AqEIRvZEggZtvtkJS7ytwKGvki2q42fPEQIhOD4pG0/JOTKC2l0PZ64An6RX3ldrrQqjYQjMfRv3sbvPE4ymVLVEGx4QRQryF/eQ6lxWXUqEKKhBFk5ZRdO9C3dRKBRBwW4YeuBHa9suG1DAcbwALTeJWqom4A1imVQuiLEGB95DYosAi4VYJeg15FrA7asgRYNVYJh87jyv/+SFK3HM0GIv19GD44jWBfP5r1ForLaayeuYTy2hocXiei28Yx9u63o2f3bgR6BuHzh6Xan1UpopJZxtrVGSyeOi2gKRRPID61BX2HDiMwNKQFIet8o2wKLJMipa5ZFZbXC2soLFxB6sgRXPvm91BJZxHZthUD99yDifc8hMTUFFGsGO47BKRbqJbpfu6CP0TY7lHqJVs/Gogk+9OKVoFYpoKhwAkDh7qpW6o6YsfNT2MBXY1QDrpzSyjtrWCSSr2T1M0W3cO08lSDMYseZJ3P6Nlf5jgHXcb0QwJFydT3i8JthnR1FF96e2q0ORWgEgCmQAohlqkk6WZVx7byIyPAXTt7FitHjmL++edRKxflIcbAPYcw8cCDiE9Owdl2K2URCx4I1FO1bpk6Ty/EZn5N1HdX/ucZ8V5s1Sqi0us7eADRsQn4QxGZE4orSygmUwKbw6Oj2PYrj6J3xw644JK0w+XTp5G9ehXlVAr+YAAje3ciPjUFb/8oXKGwmtPlALQCSwNmqXqr21UBHtXhzJwU/ycnW5neQOr72cFCDtJG2kRflI4dNzFpSVP9V/lHmXGi2o3jXdTALTWHcnxRNcnKu5Iuqr/bRUnp4LcvVX5AU2+XfUsIJmb4epwwRbTuUA+YVJkElXLK9aj84vUglgO6aqNSgRnKqtWC+gGXPOjSSm7VZHYV6GuZu9787J0AWPZWplKCwTEDn09+8pMScDFYNS8CKAZnTN3iZ82LQSTfY6DGNEIGm/xJlRaVBgzimK7EdEBCLWMATxBEc2MqPgghJNINHQAAIABJREFU+HdTRY3KEFNF7U6MhBulKJrAmwEhj5OBNxU+pmz9KwXfd+K4N7uPGwX0JmWLfUFFCgEH4Qb7WKYXW7rXrYBYBogSlnBMUc3CtueLUIovBuJ8sf35d3vqIKEUXzwWjj16O3EsEZ4SZPF4Dfgi9GI1vSeffFKACCEdYetmltsFsEzKLtufikQqq/h9w/YhECLA+vjHPy5t9swzz8j5UJ1E8MG2oFfSb/zGb8jnCEeMeTvhFfvSmLdzHfYvIQvBoDGJpwcW/8Z0N6aSEqTwWLh9zgNUIlLZxc8znY37pH8dP/flL39ZABYXcx3xOOwA65XSBuWORAMsuwKLAMsojgzA+qu/+qsbAqz11/XNfue+NmLizrbhmOM5Gi8/jlG2AduV2yTQ5375d6q02C9Uw3E+/MpXviLwkcsrASz2kbn+DEBff/1xP+w3KuM4j6+vErmZcX43rvsmwNpEr5eWFpF88Wdyg7987ARKKyudZ/Ld+lU65UcNbbTbLoTHRjF0/72iwOrdtx+h/oGu35Vxw7rOJ8XEJMZzpWv23lUVqRtm8+RYTF7lptlCYXERiy8eQ+rICWSOn0JlZZmhkU7FUQa48hRebuT5FN8Nl8eHnh3bMfnoL2Hg0AGEh0dFCSIIrc20F1WFrdV2i6GzAkMqoJN7c13lT1W1ZyCmlBNa2KOqbrVaaDYt1KmgyRcVwCLcYkDEijIBP/zRiCheWFmQcMzkA0mKhhwNz0P59JgYRilaur8bs2IJXFQmVMcfxpjib2IYvGFXNalYCniq0xAjbp2C6WixelwdhStXMPv9/0Xu6lXwb416A+VqDe2mBb8D8IWD8Az2w5/oQzDSLx5U1XoWtewqqvNLcHp8iOzcBYc3gOLiigRz4aFe+BMxePxBMfUuXLuGajYjkl4CrNjohICllseFarGAwsIc6ms5OGsWfOEIgpOT8CbigBdo5PIoXp5HNZuVamfuqB+RoR40cgWkXjiNMgGW2wmXn8UTggJHnW0ngok4erZOwZvoQR0eOAM+hOJBOHijP7uEytIKyqtJtLxeeKa2IrZzB4b37UJooA+WFBSgWkJD3w2Ngm7w2LkeNcAqLy1hVQDWc/BFIhpg7VNeRbcqhVACXgWwBJTI9U+Dq5qYrjN17NTXnkLy5Gm0y2XEx0aw9eEHlbLJ5UNhMYmFnxxR6Ya5NUnrHX/4nRg8fBjxqR0IxHqlnVnYwqoXUEonkb56TVJGg7EEAn39CAwNw9MpM9wtvWDM5BU8UHhGmcdrE3mqBssFVFLzSB45gpknnkYllUFs+3ZRYI29+z2ITU6wPAFalRJqmTWpUFktNODyBxGfGIYvHpF+VEpMo1rSgb+GE0btRbCo8A//09BIUvMUxDCVEbteUGoeNNUcFVeySckcqmiHqvSp/agI7jUg4/lym3Uqc/QcKmsTxGuFqhyRpb0SpYk4E1paUaXmuo63oR6f7A+++P2glD1m7qdhOsGI8gijIrO6tobipYtIHT2CK88+h2oxj8Se7QKwxt75AOITBFgEN+LiJClvrjYfKrhQc7hgsQavVUX6zCmc/+p/I3XsOKxcAaGRIYw99CB69u5FMNEvVSnLKwuiwsxcmoW/rx/b3vdeKZ7gbHskxTy/uozyagrV1VV4PR70T44j1NsPh48Q29sx6+/QPA2WLONdogGPjEcttqP5fcvJ2pVKnyQISAMsdo58b0h7qbZV7UvFmoaVHe8w1bdUPdP7kgBKCgVoDyzpZ/FaM3BRyao7ii9dQEW+96R4i/bS0oo58ZHjsepjEFCl+1OqO2rdoBprBrAa5VgHuWnYpvwyzV3J5hSkG5r0fmFWutMAy3hgEdS8//3vF+8WAqebASwGbSZdy0AE401EJQfv9RiEU6FlABa3RbjAYIzBMhUiTHOiioQqEFNF7ejRo5IWdacWe2DL4JDHT8BGlQkVJgy+CQ3M8osAr2TWWWe6z/Mi9CGAJKygaTaBgV3NJPcHxsvvNZj2r+9L9jmBKdPRCJiYCkc4Y14cW3zxfcIrM9YIVajkM9DUeK4ZcMXxZgdYhC12gMUxyHQ7GtQTkvL3zSy3C2DZqwR+7nOfEyDC68bubUVQQaDKVE++TwUUz4dtRJBBEM3j47XG9uXCviU8Yf9yu1QK8b6Y/UHVFoEtUxRZYZD9zGuXaiGmWxJk0d+Ji6n+x2uDqi2uvz6FkJ/j3wkOCVRM9cSXUxHZx6WBqRyTPF6TQmjSitkWBEd/8Rd/Ids31ffsY9Sozm40bu3X8WYAFscs2+HP//zPxTeM6bdM+3zqqacEUHFscl9sC6pc2cYcv9/73vdk3uNyM4BFMEmVoAFYBJbsJ14PN0qZZL+x/wjJ1nuCbWac343rvgmwNtHrxdlZLP3wf7Fy5AhS5y+gnF61bc0EXSrgUDfB6hlsZMskRn/pAVFgxbfsEI8dpkpIWoI8He36Wcla+mmwfp6vTGM76XHdFAlTzUgFfy04WAnQqok314VvPIOVYydRTybRLBVVypKAHmXy3injzptonx/BaAL9+/dh6v2PIjG9B45gSFKwGPgwDcItj7AJsJjCoLw+pPCUpKIBTkulSzAg41/07XvHrJmwSwIEqsCayuS91WyKF5acL993ueDyesQ4W3yP9A29SYNRz/tNVUEdYuh24fl00ittZrr67U772dVtmxgKb8hVVf+rVBv2J9tGGUjrFEKrAUelhMzpMzj/5NOoZzMYmd4JbyCA3MIqSukc6qUCfP096HvLIUQnJuAPhCXIXDn2IvJzc2hQ6TQ6ipH3vEu8plaPnICVLyA6NAB/IgGXP4xGqYTStSsCsJpWA+5IBJExBbDaHjfqxSKKC/NoruXhrBJwxeCfmIKPAMzVRj2fQ+7qPMq5LCx60PldCERDovSrLaZQTbPiWUmCSEfAD28khGAiBn8sBjcVfbEEPIleCSjrmTW4HW1Ee2OSujj/wouol2uITe1E3+7dGN6/B8GhQTSp4hKFn0IqG1tuALCYFlYoorSwgNSpU5j7AVMII5j+KBVY08oDS/Z7CzywNJKxp6kJwGo1gHYN6bPncO6/n0by2ElY2TxiY8OYeuwh9E/vRTDWh2ouj+Xjx5A8dRqpsxckvXjoLQelOMXg4bciNDQq1eS4zXarglajLJC6xfQnjx9Orx9ezimsDiNV8JQnk/JmI1BRqdgyd8rkYuAq4Y8T9XIRleQikkdexOUnnkI1lUbPth0KYD34HkSmxqg/RXFlGcmTZ1CYXUY9X0d4sB9j7zqM2MQYHG2vQHHCDJkTRU6nTaB0OiAjf6VUccLpcCuVkYYaKkWxW51Ora8XucCUt5IC7nyA0YVYat7U16DMwW14Lc6tym+LDwVqbp1apiGbS3tNyXXL/1i8gtsXnk/AYqq/KkiioKTOd9SyMh6Ly8n1nCJYIs6wnMrHhoCH6X91Fz2s1lC+dBGrL76Ia88+K9d6776dGLznMEbveyci4+Pd9mpZ2lzeg7bDg6rLrfyf2jVkz5/F1SeewurR49JHocEhjD/yS+g7eBDBkTF4/F6gkhNvveXTF+HyBjFx/32Ij07I8TTaTZRaRTTrZThLVXgcLoHcLi8LNSiQ3NHh6qqTHZWtnvDlRphQybS/VKLkWnX98Ea+pUWdJ05XWlqleovKLNW+ukXVv0XBpb5/2HxSJEA0Vd20PPmbqOiIFlXFSJNSKONZcKhK9e/AUZX4qv3SFIgyiirCf9kNv2fFo5APkph+bHzS1Dg1ebcd9nbdBKXuSdSZvblstAXuNMAy5dcJpggWGPSbtL8bpRAS8hBYMUgiYGCQTF8ivhiw8uk/32Mwbd+OSe/i+kbRxECMQIEePvaqWxttu1e73o1ADM+b0ITKMCpY6PFDDxsDAOzbfqODLHvKoAnwCR0JDxk4U/nD6nQmffRWKK5M+9HL6dd+7dfEx4nBuKmotz6NkOOELx4DYRWhqklTpXqKx0rIQnBFOGMKCBByGKNvM7bZtxx//DxBD8+VY3szy+0CWAberE/1o7KRbcS0VlYXJLT50pe+JICJbcNzJuQg2GGKn6nuaTdvv1HKIcc3xznBFFVCVGwZVRuBF0ELr1G2N8c9r3l+juDmN3/zNwWqsD94/dIzi+OGnzPVRtlONHFnKi7B040g1vrxxd/Ni4COAIvjkn3G/uU22A6f+tSn5Dh43d7I8+lmwHWzAIswz3hgGYDFdGj2EQ3yn3jiCVG6EexxfLLfOCdyfmU/UcFlzPnXAyx6ntnnQwOweN3wAQOvG5M227klbLcFknH73M8reYJtZtzfDeu+CbA20cv5mRnMfee7WDl6BGuz11DN5To3hMbvxJRTVzBFlZmP7dyOqfc9IgArPDQmaRQGYKkbYxW8KEN2tXTNxrsKBJOwoT6kzY/lTlue/aJdq6BVWEPqxCmceeJbSJ0+K39r02uqUxGrm3rAHTN4YepWYmICQ4cPYuKRBxHevgUNJ5UKLkltEIilPWqk4h+P11T2U3GauASLp4oGSRI82OAIU1T4MU9Lea9czwBMwKW3JakUql3Et8WouUyAq9tIzI95787qYtpTRg6FgaJWXmm/445JMgOHjaeAbWLw/JysKioAefLPfmAbK0hAs+NGpYR6OoXUiZO4+PR3YJWLmLh3PwKRKIqLa6hk6W1Vg7snjvieHQiPjkiKXnlxGbP/8xxKySR8NO3csxMjD7xDOnPxuR+hkc4gNjSAQLwHrkAI9RIVWFdQyabRaDfgDkdEgeWLJcTvioFzcXEBjWy2A7ACE1Pw089KA6zM1TmUs2viscNRwvMRAEKVX7mCUnoN9VoNLVbI6Y2jZwtTFKNoWg64IzGEx8bRbrbFx44+R327JsQ8fuaZZ1HPlzG4+wAG9u5D//QuBAcHYAnIYJzIwP/WACwVIjslxa6wsIDVUyd1CmEU0x/9qABlBbC61c5MoL7R4dSB4jQoE/8cXkVNOBwNSSE8/9/fRPLoSTRW1xAZG8bk+x7G4KGDiA6MwKpWsHrulHgkzT//gqSK9u/bg6F77sHwfe9AeGwCFj29ahXUCmkZPzSJFwDkC0jfB8NhePweYQetFtP8KqK4aZZKaFVrcDbErVwqGrr9AQTicUknpiquUa1IdbzUkaO48sSTqKTSSOzYIQBt7IF3I9Dfi2J6CZnLl7B89DgK88toVdqIjg5h/IHDUk3P40+ICtDlc6PlsFCtl1Gv8hjKaNVqcNRZ+ZIj1wVvIIhgTw/coRAahG58SNCso8mqXoUirGpdimJQJUXlD1OqXQGfeAP6wmFJeyYYkSIbuuM4l1mtJupMx65U0c6X4ajUBOo7PE44owFYLlq/VSXVzllvqHQxrwfeUAi+eK+Yn9PziQfabrO6a03GPI/LkuqcDVgNS65rUNkaDiLa0wOfPwi0qJjivMn3OWcT5rlQcxJgZRTAOvIiZp99Fs1iAf17d6J3z14kdu8X5WKjXkarVZf+8/kDiIZ74QlFUQ+ERD0J1JG7eA6zX38aq0eOo7ScEpP2qUd/WRTIwYkJeCNBuKwqKqtppC/NiQ9W/45dCPH6Z1GBegnZWhqNahHuSgNedxC+nkHxpuPkxSIhdaags43aDTjcTniDfgUByzW5ESUIdwUD8MVjcLm9aNctNCslVPMZsJqwUmWp7z8qRqk29oSCcPn9cHrcCkI16AdYRrNchVWpqiqdTItnqjWhWiAgBvOsgNp2OtGqNdDMllRfWA2VLupzihcgx0mrYaFBQ3s+7HG64PX7EYhG4QkF0PZ7YLXaaFSqaJWrQEn3o9UEPC64IoR3LdZaV0VS+H3M8eb3wxsKIxiNyYMoUdN2cFVXyd0FVxuduzY64/zirHenAZZpOXtgaYLH9a1qPkMwwMCXIMoYaxtzbf5kQEw4QXBAQMHP8t8MarkuFwaihAoM9FhFjeoYe8ra7exRe2Br/k0Qx/QoBtxUMjBgZPDPoPtGiqXbeXy3e9s3AlhM+zSpYP/xH//RSQWT+4dNKK7WnwsBIQEMlTMEnhwb7AMzHvidROUKIZNR8hGkEKAQYDEVkMCEXlEEUhwzBmzYx7I57lczrjfS3rcLYJljIfy4kWcX4RHBEa8jKhepkuL5E2CYFEOm7BF02BeCKKYcmjQ3U12SMNquejMgiP3B7RKOEapQ3ca25PXMa54KRSqrCGDYT1TsfeYzn5EiDFSRGf8xgmB6MxGsEZJzf+sB8I0Aluk3bo8eVQRYhI+EmVzs4IfXKueiVztObwfAIjDk/tmuhG7mRVN+tiPbg23HxaS5rj8PqqgMwFrvQUdlHa8bArP1YP3lPL42Mrbv9nXeBFibGAFr5y9g5oknBWAVV5NSaU9gTKcaoIptFSBQKQoEWIm9e7DzQ++XVAxvtAdeqaKnzHflKbpUJFL+J92UQP3EXQdAEoyoAtzaP0skDFqlRMhjoZnNoHblCpJHj+PSc/+L9JWrdNwW01wVLKtjNU+AGSS24BYQMXTvYQwfPoCR6X0IDA2g5nTBorG6pIx0y2mJWS5PUExwjRpMKciU8bBKzREAJyBKH7UhSUrKoMqE6RTE7sEpBYM8zxaTWp0iI5WcqDCj54h6gk1wZfxi2OD29J1ukK6VYLp/jPLsbgZYpqw6W0YZDatBwbYsZdJYvXhBUslWjh8XU/bQQA88viDaNSc8rBbYxzQ+F6rVknhIRYdHUM8VsfCTFyWoHnvnW6RqWXRiC6rZIuaf+zFq6TRiQ33iJeX2h8TgPzN/BcVcBvW2SiHsG5pEMBKXfq+W8sgl51DLrwkA8YeiiIxPwZ+Iw0GPLHq8zcyilMmg2WoI/GisZqVimL8/LuOqukq1WFWMooMDfRg+tAf+njhqxQrcwQiiW7eKQiN76YqYVQdH+1BJpzD3vf8F6hbG33Y/Bg7sR2TXNinC4Gq71TB16JStDc0j1yuw1PZcYkifn59H6uRJUWD5owRYH7sOYCmPPWVbvZlFmfjz+lEpufSKc3F+cDQFYJ178ltYPnIStVQGodFhTL7/EQwcPoho/7Ck++ZmLiJ59Chmn/2hBOoD+/di8J5DGHrb2xEeGVNpKqkUVs6dElN4K5kR5Q8Vb5HJSfRN70FosFf6ikUeiqkkckvLyM4uoJxKo1koC3yxXC5Eh4YwfnAa0alxMfFvWk1UV1JYPXIMc088iXI6jfCenRg4fBhT9z8g88Ls888jeeokCteuireYyxdAsLcHPVPDohgMjW9DZGgY8b6YVNlLJ5ewtrSM/MIiqqk1tAploNGGk0/mRkYwfmi/VOJrRIOwCIzyeRQXl7FybgbV5Qx81SYcDQu1ZhOuaBCh8WHEpkbRs2VCxqsUxdMpYjTi9rQbqFHlmMkgu7SCwtVFVFbSaBZL8Af86JsaRtvlwOryCoqZNbQ5Xp0uhGIRxLdsQf9b3yoKRyrYJA281UBtLYvstXmUFpZRX06jlsmjVqqgScgVCyKxZQxb79mP+MgI2g6fzOtKgUXgywcVTCF0opLNoHj5IlJHXsTcs8/CyucxxOILQ+NohfpRb1iopJbQqJfQDrB9hjG5dz9iU1vg7O+HIxhgMiKyF85h5htPI0mAtZRCeGAY2x55BIOHDyE4OQpXOIBGo4JGuYp6oQqn04tQohduwpf8GnJLs1i8fBq5xQVYa2UEe4YwfO99iIyPwuFto8q2O3cF+aUVlCoFeII+9I8PS0XS0uyKpKi3oyGEJ0cxdGgPArEYGpkCCnOLWD13FuVkCmi2YTXbaFhtUYYO7NyK2OQoAiMDcEdCynMtX0Rxfhml+RWU5pdRXc2gWi6Id5w74JfPj7z1AMJjQ5LyXl7NInPyEvJzS6gWCvx6hTcRgptVF5tNNIpllJOszlhH2+tGeKgfw+LtNQp/f0KCi+zcEspzK6jPpSSFulqrwR0NILplRNSf5Zl5lFkMhcVPQgEpdtI7NYnx3bsRHuhXJv+EaQZiaYN54/WmFIObm0M2M/+8kde9EwDrZgHkesXCjT5nAkvCHapATPogfzL4ZSDNQJVBLtMRmTpDrxz6XdnNhQkqqEIguPrsZz8rvjEmZe3VBqKb7WdzLgwuabJMMEAwYQLi9WqRX7RA0X4+TFcyXmQEJ6xWdzsWQsLf/u3flkCcaVdUz3ChWo+QhHCK+2bgzxd/J7ggqDJKK0IMfp6vlxszN+uvWzG+bjfAIpyj0bfdpJ3tREDMSnMcm1RGsX14Pry+qHJiu7JIAhVVZuFnqQyieTu3x/blvQHXM6mzVO3YU/H4Hh/SEL6w3QmbufC6J4jmvgimmA7Ma5/Kq09/+tNyPRtAY64rKhrZXrzGOAeY5UbgSiIFnapqjvuLX/yiHLdJ/eR6683qmZJs7++X6+PNAizjgWVPITQAy3iYURlHE3x6mLGtOd/Z4b1RN95IgfWFL3xBQCNhFlVdXAiwWCWS4NcArDe6EvR2zC+3Ypt3PcAy6T+U8qvQ3SiY1I2dubXT+Ej/rp6ys0rY+f/3n1g+dhS1UgGteq1jwt7xWtLV8QROMd3B6UHvgWns/q3fxMChg3D7gnC5PKJUUiBFpSYQYBECMbiUpACdMkTgYEy2jQJLpRhK/p4EH8pQuInK0jxyP3sRSVZJPHES+eWVTontjldIx8hVqQzaTi/i27djy3vfg+FDB5AYHoUnGkFdq6cEeMhLtxczOMSbRbvKagWZ8V9RuEp7e+gRq2M4lcKoMhFZhkSVMDcGlKbhNQATgYGkw+hC86IWodmtknxJCXLtFdN1+NDg0GZUqyBX99IxaYa34mJ6I27DwDtl2t6W6mb8yS7Ozs9j9sc/keqVpdUVUWS53Kx45YGj5UWorx/9e7fD5fegQIVUtSKqBUKhzMyCgJ4djz+Egb27BEqVFpOYe+5HqKQziAwzhTAuqoWaAKyrKOXWUG9Z8IUi6B2aQDAck7FTI8BKLaBaWBNFBj2wYmOT8IkHFoEPAdYVlFJpNKhGyBdRT6VFTeTvjQp8aFSaaFYbaNYaCPTGMXhgJwK9CdSrTbj9QYSHh+F0OFFeWRXzaQQ8knq2/OMX4PUEsP3hR9B/8CB844PwRKNws/qlAVgbDgANwDKpSXIhiAIrPz8nAGueJu4EWB8jwDIphMa7yj5DbXD0aYBFuMH/2P9uSYtsIH3hAs59/ZsCsCrJDIJjw5h4/6PoP3wI0YFhqQiZv3BWzS8//LEYwI/ey/TBg+jbt1+qw3Eg5ZcWsXjsRaTpNXDhigDB4OgYevftFWVeZGgArWIB5ZUVrM5cQT65imq5hmq+iFomh2o+h1pRpZ1ue9d9YmbvGR1By+lCJZlC+shRAViVTBqhfbvQT4B13zuBehMz330GK0ePojhL760qXPTe6okj2pdAdHwc0Z17EBkeRijkQ71YwPLMDPKrVPs00MiX0Ehm0NDqnvjYMLa9+x1I7NuN9tCAqA/LV2eQvXQVqQtzsPJVxAIhgXGVUlEKEPh6oohtn8LwvYcRHmFlTAX/xW+qbcHXaiiAm15DcuYqll48gezMNYFQoWgEY9O74QkHkU6lkU+mUF1ahqNWRyAYQO/u3Rh79BHEdu+EI+iD1ayhtppEYWERmcvXUF/Nw9NwClBeW1pCpVJEy+dC384t2PvoQxjYuQMOb0hUiSaFkABLAWyHpPQWLl8SD6zZZ59DM5tF39YtCPSPwPInUC3VUJibQZXVBdtNRIcHMfnWt2Jgeh9C27bD1xMXGJq5eB4Xv/m0qODKiymE+waw7aFfwgALg4wOCbwp5tZgtQiCwvAFo/CHYmJs38qlkZk5h5mf/ACpCxdQSxYQGZ7A1sffh549u+AO0eQ9iZWfHsXqxcvIrSbh9rowODkmflTFK4uicnLSr2Xvdkw9fB/80TDy568id2UO+YUlUVR5PH6ZGwqraTi9bvRMjKBn9zb0HZqGJxETAFVaSqJw6RqqyTW0qi3UcgUUVpbku59psomt49j2yAPo2bMDjlAYxdQaln56AukzF1GYn0fbaiA42AN/XBUiaZbZfosor2VRq9cQHOjB2D3TGJzehTgr/rrcyF5bRPbcDDIvnkZhbgm1elXg1sDhvfD4/ShdWURxYQW5dEoe4oQGBzC0by92PPguJLZsQcvjgeVSlSqN8s8Yt6v5S5dB3OD0cTev9vMOsF6pbxjgEmRREcEg0wAsQiEGsFTd8H0GxYQmDEyZMkNj7Zul/LzSPjf6PvdnFChUilC5wkD0Zh4yv2gAy95uFy9exNNPPy2BM4Nvqp1ux0JDa6ZCEbQQxDAYJ4SioopqonPnzgmo4IuqIf7dpPzZocSrCd5vppx7IwAsqtCoOiMQItAgCCFE4rVDiMWF8Iptw7agMoupmQRFhIQmFdAo26hkYmoolUEEKgRThFZURhI6G/+69X3OvuFnCQ2N2o2focLrE5/4hPQjfeMIG1m90oAXwkguBGtM9+N1RehFsEYlEmEZAZcxl+e2zXHxPaZD8hzY/9/97ndlu/SXItRh/xmTeG77fe97nyiyuA7bh3MQP2Pgm0kz5blw32w/fpZAySi8uH1+jqCJC4+X3lYERtwXx+W//uu/ynG8HMAyKaD8PIsGsP9obM++5LmuH3uvFmDZlYuvBLDsAPB2XMO/6Nu8qwGWKotNIMKUKeVtokxQSU9YF4gGqYzoiXbcUmJbcAwrLjWbSB47hlP/90viA2M16fNiafcKBQAkJFSSI6FTDqdLfF/6Dx3C7t/+KPoPHpDUASmBbau4paocdRVSsqXrHpIq7Cb/F58RcikFsJRHC1VcdeQvn8fiN7+F5JFjSM8vopIvdl0vdJlA5fWhXXBcbsDjR//0NPb9+v/B4IEDcIUiUmGwW2FLq5sEHCnbkM4T3E4FRfszXXXgXa3J9c97rz8tG1myvdF1FDGphd03RdWlRA02jGB/3+xdHe765813twdIF9JatAWmAbEY9Kv0z8z5C7j49aewevkiLL8TDpcDHinBKhRLAAAgAElEQVR9RbVMC6HhYYy/615EhvvRLpVRTq0gfW0GxbU8Gi0vohNbseXBB9G7ZYKZSwIRCGTK6TX4WWUwkYA34BPlTX52FpXsmnxxeMIhREdG4YtEZWDSI4two5bPw6o34AnTI2tcAmQGm7V8Fvkrl1BeSaJWYOpUDa1mXaoJOmpVOJxuOMJRtFwuWNUaPAEfwiN98PUm4AzF4Pb6wKvG43LB6/XBqjdRzuWQW1hE6sJ5hPsGse+Dv4mBAwfgYOqOnylF2kWm4y+0ka8KNT+o610VVaAPDgFWbn4OqydPYuG5HwjA2vtbH0Xf/mldbU1VU1Njf3MKChOEKahLUM45UOrIYe38OVz4+lNYPnoC5VQWwdERjP3qeyX1K0J/q3wOaz/7MVLHj2HpzDl4ImFse+Q9GD5wAJHBMXjDMTFJL2VWkb5wGqnjR7H8/M9EeRKleujgIUw8+IAUasjPXEL63AUsnTyLlsONvoOH4Y3GZN3itSvInToOr9eF0fvuQe+hwwjvOgBHICgeWKtHjmD2iSdFiRPduxsDhw9h/B33y03Pygs/E8C2euwkyrkinD29CPb3o2dkAPHJCcR27ISLQVo6hdy1OaTOXIDD48PQPW+RVKzS3CLyVwipzsEbCWD8wXeg7+AhhLbsELC28IPvIHv5KlpVj4yTkcP74I/6xZS8uLyEwsIK/IMDGH3sYcS2boPDcqmURHq1gb5RFtoNC/WahdULl3D5O99BipUa1zIIJBIYfctbER4bExDBCnzpEydQXlhAu1ZDbHISE+99FD0HD8A32I9qLoPlnz4v1f5Kq2sIRvowefA+UbfOnngBmauXUF9NIT4+ip0f+FUMTu+HLxyD0+dFw6VGkjL1Vg9x6AdXmLmM1NFjmH32+6gQqk1NIDK5BdHJ7TJesnMzKM5dQ3luAW6vBz17dsr32vDb3oboCFVCFtKXLuHst7+F5WPHUV1YQSgex+Q770Pfrl0I9PbLzX569qo8hAhPTSI6PIZofAQ+rw/tegmZy2dx4XvfwsrJU6gsrSEyOomtH/igXI/BWBSV1STmfvIjUdplZ2bQqpQRjsflPKrZPBxtFwKxPvTu24Xx975DUu/mv/N9lJNZBMbGER0dR2J0TOahhSMvIDt3Dc1KGdGtU9j2q4/D29ODlXMXkL14GdXLV+ALhNH/trfD6fMjc/48sjOXUJi7hnBfHNsfebecv3dwXCBs8vQZJI+fwOrRI2gW8gJroxPjiO/cKemcuWuz+nUVTqcDvdumMHhoP0be9Q6EBgbQyBWROnkal558GqvnL4hHZHhsBMPvuh/h4RFYlQZKs/NIvfCCFGehT2Xv3r3Y/msfQP++fXD7/HB43PJATK5vAZTKqF/uSeihtWEAv5E57xdnnTsBsG51a61PyTOqDnsKIQM1BpoMxAixGCgSWBBgsSoX/32nFjv8YJDMY2NKFMEKqzDalSh36phej/3YgRzVPvRUYn/QFJwphbdjoSqPbU0w8PDDDwvgIIQhwPz3f/93+UmYYVIIOU5uZiYv996moMYtrpL4Sud+OxVYPCdj5k7A8vnPf15S9AhYeC9L2MSFCjT+ThBEg3AqdHhcVDmZdDWCYvYlwRU9qggnDbyi+o3tT6h4sxQ8sz5hMyGnUW5RPffYY49JPxL28Fi+853vyPjhsRI08TrjHMBtE2DT9J3FIgi1+TeCJvYvK5Zy20atRGDE6/Chhx4S0MTxyO2aKodsH8I3niO3xf0ThhLiGR8/KpwI0ehXRaUaqyjyXAjbHn/8cdk+YRf3yaqb3D4/bwdY9O4ioFsPsOweWDx/gi4eA8+Xx8YX24kQlu3+n//5n6KmM4pB+9hanwrJ41zvCcjt8vyYssn+vZk3n9xtS1aRehnPMbO/X2QA/0rX62t5/64HWAwgRG/g8Ih5qzINJtGhV4vYrsoNn8tBgMVn60Cr2UC7UhHz9tP/90tYOXmyoxxySHqeHWDpanmOFlxeVkGLSJn3HR/5MHqn94lPz2YgilTBIjZTzq5wwiNPgy2rhMyZE7jyX19F8thxlFnlr9aQm3klmWKaUBttiVyVIaz4Z8R6MHjwEPb92gfRu2cfLBfhFW92eV7KWlalROpqTrfJBf3l0vrMe0YM9loG/JuftbeAquumxg9T4pSPDmimX6shfeo0Lnz1a8jNX4N3uBcunwcoVtCmQtnlR3B4BAOH9iE82Ae3ZaG4OI/5Iz9DtVxFaGIHenbtw/CBw4gMDtAWGoWrl7Dw/f+RlBffqKr+5/V7pagA08uqa1m0rKYALKaxUvnHQ2oWy6itpETx0Gg04Q6HERkbEwUXTf5r2TTWzp9GYWEJtXxVDI79iRDQpIl7UlLQnPEeOLw+KWzgZEXCsA+eWAzengFVlbBcgtflQqCnR7xpsotLKKSSKGYziE1swd4P/Ab69+xFi82kWJ+6jDbHjzTAoirQmGg7FMBamBeAtUiAFYlgz29/bB3A0gqwTQCsbgBmxoQgfZn/2F8EWJe+zhTpE6ik1uDr78fAu98l1eMi/UNo5XJYfeHHErxXa1UJrCceeBd6t++APxiD0xtA0+FCNb+GwuxlJI++iKvfeQa1bB7x7cqrauLBB6XaaPr0KfHoWzl7AZ5oApPvfQzBwUEUVxaxduYUUj94Do5mFYNvP4y+e96KxPTb4ApHUUkuIXXkBVx58uuoZdJI7CHAOozRd9wvPki5i2cF4M//4McopbPwDI2I+fjg9ikkpiakImyj2USKUv1LV5C/PItATy+2vvdRGQu5y1eQPnUSyy/8GC63A2MPvAP9h9+C/8/ee//Idd7X/2d67zPbeyG5rMuliiWRVqWaJdmWLMcf2YkTBAmCIECQ/JD8C/kh8S8BAgQJ0vO1Y0u2IokmVa3eSS6XZXuvMzs7vZc7X5z3nUuOGEmxSJOyw70CQXF35pbneW55Xvec8/YM7pWqeNPP/Rfi0zMwGrzw9Q2g657b4G4PoZqJSxbc1uQ89E43mu+6A66ubhgIsOT+UreeipKU4MiA2OQ0pp5/ThS9+a0I7MEmdH/1bvh37oLJ6xVLa/iD96Rfsuth2Jtb0HP0foQOHYSjqxO52CYWXn1RMr+qFQX+zn7suPMBeXEy+97rCI+dRnZ+Dq7mFgx+83GpFimZYjYrqlT8akpfAVk1gWjMeRSF3etvIZdKwTHQB9/OnWjZvR9Gq0XsfdyfrY9GRcnk7O9GaOQAeu66C77uHlFRxWZmMFEHWMW1DVidTjTddADenl7YXF6UMjlEp6cBqxH+kX3w9Q/CF+iC1e6EjsUEZicw/fLPVQXXcgTO9m70P/5NGT8uTwD5WBRLH72DjdFTiJ07j2omA6ffD5PDgZoUArHBamHOXSt8BwdRTCew+MLLYikO3Xwrgrt3I9DVjXIqgeV330LkAu2K63B3d2PoO78FazCI9dNjSM7MohIJw9nagq6HHpasvsjoGKJjZxA9Nwary4aBo3ej+eAh2DoHUa7UEJ2bkoIW62++gXI8Bm9npyjnmg7dBJPLhfT6CqLjE1j/4ENR+rnb28Ra2fXg/fD29UFXrmDzzBjO/vBHiPA5Q1Hg7e9H74MPwDs4KIruzPw81l95GcnJKZRyBXh27kT/d76F5uGDsFMRaDapAIvFHxSOPxagIMRixeFtgHWlzwS/6QDr046bkykqNqhw4oSPk0hCCs2y9tJLL8lk73otGsDiBE+biHNiSDUHJ8C/jLrneu3rtdyONtnm35zI//3f/71M5DXV07XYNrPGWCmN4+Dxxx+XapRUG7Ha3N/8zd+Iykbbr8/a/mcp9a6ngu9aAyzt2BnmTgsdlT9UpBFiNYIIwiwqqJgxRUsfVU78mRbeTnjVCIAIUvh9BoHT2kuAQnsaofKngQ7NEkcVEasRatXz2I+EUQQ8X//61wVIaVX4qDxiYDxVW1oeFqELlWEEWVRhEZ4RQjUCLFZGJPhhJhf36Tvf+Y58nush2KQFUgut17KweBxcH/OjNIUnwRbBHu13hE2sbkqgRoDFz3G9bCcqsXhcjQCLkIkLFZkEWJoCi/lw//Iv/yLnx2cBrMbxyhdobDvCM1oJOa4Jp7Twdu2znwaw/vEf/1G201iFkH318MMPy7lzeYh743Z57I3VOzXY+UXVi9fi3P9NWecND7D4hpgPIp8FsLQC27qLCiygUsijmIgjcuo0pp55BtHxcbHuiV1OQpBVgKUqp7R6PzWYHXY4Q00IjYyg+9FHZSJQ13Rd8Xi5HGBxdq2UiyhnGd5+GtPP/BRRPtSzyl+V+3cJqNWlYep+6iCTGW93jzxAd99zD9y9/RJWzYmN+qZWrdR1PQDW5zXIJwp9XQ39u+JW/7/xRXXiLDHu0NeMasi+QUGpkEV+awvRs+ew8OLLKMai8PW1y0Q4tRyGzmSFd+cgrLSIGc2SdaVDBdmNdVEbGG02dN91D0J798PRQiUOywOXkV6cxcqbv0A+FoettRsWr18qkF0OsMwuJ5yd7TATYFELmckiv7GpBjWXqzA6HQKw7F61ikd+YwPrJz9CfGkFxVwJFp8bzXv7YDToEJ9ZQC6WgaK3wGAywWI2Qm/SQzHooLPZJIPOZDTBWCrAaDDA6HKjVC4hsbGGUqkAvd0K/+AO9Nx5r0y4hfHp1NB7LYXuakaDqsD6sgCWavC9COLqVdHkp7oy4lPjmHn+eVHglCIx6BmivmMQrrZ2eNx+VLNZbE5PQG/Wo/XAHvh37oSjl9axIPQGMyCVGnUoZ1LIbaxItcC5Y8dR2ErAv2MXWg4eRMeRO8R2yoqHicVFZMMRWPx+tBy+A2a3G+mFBUSZH/HG66hVimi69ZAApMDeQzDZPWIfi5w+hbkXnhOAFdipAqzW22+HxetCfnVBAMzci68JwHL19iO4exc6bjoAX3eHBKDnWU1xaka1kxHSBANoueWQZLolJqaxOTqKtQ/eg1GnR+/hwwgdHIFjxy6kIxuYfvpHiJ67AKXC7MBOtB2+GcFdg3AHg2LJzkaTgMkMR0cbLG6XVotQVffWi3XwZmGs6pGcnsHMiz8X4JFZX5M8uV2PfB2hfQdg9LiRi0UR+fgDbI6NYXNiChaXF733HkULFXE9ncil41h4+y1kImFYPW74OrrROnRAAscX335dAE9idkZC1Ae/+S0BWKzkabBb6hocFuioK/t0imRgxeZnEBk9jZVfvCXh+oEDe9G0dz9a9hyQ8zobD4vVdeH4q5JZ5uztkuIkPffdA19PL4zVGhJT05g5fkIUy8WNdakE6tw9BFtrKyw2O6rMlppdgMnjQPNdtyAwNARXoF0qmupqZcQXpjD7+ksInx5Fdm4NztZO9D/xhAAsp8cn1RJXCIlGT2Pz1Ch0pSKad/TD19MNa3s7DHYXlFJNMtPKKCC5vIjwux/J/TBw003w9PbA6Xajkkwgeu4MEvMLyERicHf3YujJJ+BsbkF8fBr56Ka82HK0NSN06BBLhSBy6iwip8cQHjsFi9OGgQfuE4Blb+9HpaZDbHkO4TMnsfLaK6ikkgjs3CnKt7aRW2Dz+1BMxhAeG8PUC8eRWV2Hq6VF2q/raw8JoGIRiui5c7jwox8hMjaGaqWC4K4h7H7yWwju2SPnV3JuFisvnUB07CzSrPLY04P+Jx8XgOVyeGAym+W6zusMLfdyzakDLLU4ynYG1pVcw3+TAdblE+CLrzB0uk9kuHDyS0vNiRMnZKJGlQkna9cTQBBecZJPRdjv//7vX1Q2EAbcSAsn+oQMVM384Ac/EMsT4YCWefSrbguqWaiaIfj4nd/5HYEa3D4BFqvN8W+tkuBnwdDGcdIIcz7t57/q/dfWdy0BVuM+E+xermxq/D1hBiEg9+epp54SwMGxzT9caHdjm/I8e+211y4CKEJkKuEIcqjeIsD6tMw7LZuMsJkWQcIgqpsISngeE/BQ+cV+JJQmsHnmmWck047b1jKctMqlVFQ1Wgi5Li24v9FCSOD9ve99T0AS4RjtkrQSUtFE2Mowfy58VmchAP6h9ZeqKi1rSrMQauHvHGeEXQ888IC0F899QiUtJF5TYHFMNQIsAjVaAjWAxePSqhBqCix+XmbndSUgj4vjmFZc5oOxD3i9Y/5Y45gldCNQ43oI67huKrAuB1g8PgI3HuPnKUSpcCTMZPsRznN8NC43Cpy/mvN+G2CJAktftxBqCix6PFjNjHBLVTjpdHWFCh1UmTTSLA17+hTmjx2TN/BadtMnAVYdYtXfaDM81tvdLROg9qNHJThaTaa4iqX+8EkLIXUTEsCbzaAQXhXFw8wLxxCbmqpvQLUeieVQsi/q3ru6moQPz20H9kuZdD6g29raUSXYUOPhPwGwJMxdvn79Hn4v5ZE1uB6uqvGuot3/D3xVNHtU24jqkOHNOlQMNeSSCaTm5hE9fwEbH32Mai4Ff3erjJut+XXo7XaEbjoASyAgiqcKQ5KVAgpbUSSn5+AIhTD46CMI7d0nk0edySSFA1KLc1h56zUUtuKwt3bB6vXDSPsSw7uXllFIxKHQQuhywNXZIdY5nn3lTFbCuqnAqpSp0KICqx02r0dUU5mVVSy9864ArEoNsId8aN3XL+qu9EoEhWQe5frEXAqK0QVMeGexwuz1SSi2LptVTwenA8ViAcmNFbEnegcIPIZkMuhsbpXJH89ZTizV8a+l6F3ZgPgyAZYcr0B3NZOJIIUV6OScZog7AdYLKsAqh6PQm81w9PXCygp2MKGUTCO6sgh7KICdDx1F0/4DMAVb1T6vVwyt6Goo5TIohtVqgbPPH0MhmkBwx5BcZ9qP3Aaz14300ooAglI+A6PLCVf/gAg+0xMziJ45g/UP3hM1bNNtNyM0fAhNu4dhtjmR31AB1vTPn0MhXgdYwyNovf0OyboqbK4IgJl+4UXkthLwDe5Ey/B+9By+FZ6uDlGt5pMZxJZWxcKqU0oy/ghQK8Ui4ufGsXnmLMKnTopSr+/IVwWQ2XbsQDa2ifljbJ8zyG8mYXQ44d+9A/7BAYE3dn8TdGY7DMyR8LoE1hpF3abeVViJtcySl8weq+pUgPUys6JOIru6Am9HF/Z+69toHh6Bwe2S7YVPfShFQ8Kj52CyudB7z1EBgV4Gy5cLWB8/j0I2DbvPC7svAKe3CflIVFUWjZ1BYnEBzpZ27PrmtwSUmH1u6G2qzYH3Bl4HpGKsXkEuEUWcCqLTp8XKytD+5kMjci407R2GxeNBPhXFxugopp95Hum1Dbh6usRi2nP0Pvh7+wRgJaemMXvs59g8fVpsbga+yNm3F3ae4y4nwLyzhVWYnDb4b90Hz0AfHP4WmK0OeXGSXJjFwhsvyQujzOwKHK0d6P+WCuAcbg+KiQRWx85gfXQU4ZOnBC53HtovWVzMOKOir8y8KY7BmXFsTYwjfn4cMJoEYIma02iAwuvQ6rKAuHwyC3dHNwYfvB+u5mbkVjdQLmShs+th9nlga26T6qSRk2elSmv0wjkBpn0PMZz+JjhbeyWwP7EyLwBr+ZWXUc6mEdq7R9qPAMsZDKKSTUv7nfuvp5GcX4S7qVnGV9cjX4Nv5w4BntHz5zD+ox8K6OKLKB7Xge9+TyyUrBYbn5nB8kvHpZhCYnVd2rX/iW+iZXgYLqcPJotFrusS0l/P0lTP/br1fvseekUX7/9rAEuzs9Bi86d/+qcyUeMkjBNzWgepLKF9kDai6wmwtOwrTvY4Aef+NSpXrqjzfgO/REBByMAJMyfyBBVSYfVXWHmwsVk0SxkB1h//8R8LPOFCgPbXf/3XMh4+D6Bp40muNXW7lgYO/i8CrMYw95/+9KcXrbZa/zBnjta8y8PbtbbhuUULG/uXqihWdNQys1i0gOcjrXdU7XwawCL0YX9QQcQqg+wnKpm4fp5DDHH/kz/5E9kHgikCG4IyQmmqvQiINDB0+bhq7C8NKHN8ELocPHgQ3/jGN2R8ENxwH7j/hFc8FiqiCLy4L5cH+V9uaea/CbYIz6jAIrwicOI2CIw0gKVlYGkAi9erRgvhFwFY2pgk1CN8Y3uwHwizuN88Hu6XpsBiP3DfGi2EbEt+/4tY/wjBqIjjflMhR8i4DbC+2IX5hgdYBE6NGViXLIQEWFQcqck0EsAuiioF+XgcsfkFmUisvPYaUvPzdQUWJwF1BZbKrlTFhoSYA45AQFQKtBC23HEEzs4utYLfFS7qNEjVUEgAuwS4Q9QzqelJRE6dwvKbbyC1uFjPXNdBJxkYXLRKhJcSpnzdXei787BMDJyDgzD5We700nHTXqbUwZehHk5fF5hd4RH88l9rdGo1Pm9vP3v/8m34Pz6ppv+rFiZFtY8xzDu3HkH84zHEJqYQW1tCtZyHw29HrVpFOhKH3maHd6gfFp8fSkkHpVhCrZiWjBeGbjvb2tH9wH2iIBAljlhva0hqACsWg7OZAMsHgwawlldQSNBCWJYsJQIqs4cAS83AKoQjAkwEYDmccLd3SBiy0QCklpax8Pq7YvvRO2ywehxwhzyw2e0w6cyo6U0o80+5hHI6iVqpLJZgi8MJW5CVdWrIE5CVS6ja7SgWcsiuLgoEYEaTVB/s6oSFpelBCw4vDWrRAgFYVzEIv1yAJQciENMkFRDUKqmqq7iKrekJTB17XibGBIjMqmq96QDMXg8yWwmkNzaRWlqVMP/+o/ei+cBBONq6JbvMiKpU6csZFAEqxfUwoifPYO7YiyhuJRHcOSTXmZavfgXO1mYo2RyqxTwqCv8oqCoGFDdiyIxNIHZhHOHpC4DDiubbb0PT8Aiadu6B1WxFaW1NFEuTJ55HNrEF/66daB4+hPbbj4jFNB9ZRXj0FGZ/ToAVh29gEK3MdrjjNni6uqXqarWsSAU8hqAruhKqtTJKpQqya2HERs8jPj6BrdlpmD0udN91pwAaWunKhRwiH30oYG7rzHkUE0mYPU5RkNmCzVIpM7BjF1w93TC3hWB12mGrKlJxloCvotejaFQLV1iqrIA5hYkXX8D66VPIr67D19mFPQRYIyMwuNzIxCJYPfm+ADtuz2xzo+ve+9F6cBiBTqrJzMhk4ihXSlK4oFauQUkVkZhbwPJH72NralL60dfVg6EnuN5hGD0O6K1mNRNJvLFadU0FhVgEqekJCXFfffNtOW9aR0bkBUxgeARGrwf5RBRhAsKfPofM+gacXR1yf+u+734E+vqkOEliagozx47J/TK3ERZrZseRw/DtGZIKtzwHSuub8vBnbPHBFAzA6g7AZLXLXqXmZ7Hy6ovYPHUKqYVl2AmwniCAG4bd60QxHsf66JhkbBG2GUw6tN92E5oOHIBvYC+sviBqlSqSiwtYfuctbJ4dRXJ+Hga7A6GbboWrvQNm2uuqFVRKeZRLZZTKNTibWtB9cBjOUAClUg5VpSxNVFVqKBWqSC2tI3rqNOITE8gsLcDeHET3ow+g6eAhuJu6UasoSC7OyIukpddelSrFVLCxyEDLyC1y3hCacZ/P//jHSM0vwhtqEmDZ/bVH4N2xU54dNs+P4eyP/kMAVq2qoGnvPgwLwBpGWWdEfHYGSy8SYJ2Sa6Cjox076gCLlVwZDVDWq6pwqYZM1W39Pl6v8XsVN5Eb96u/iQDr83qLE1MqIqj2+Iu/+AuZPFJBwKpoWuizNsm9nr2u5fJwf5588kmZSHI/bySFAq+NhAtamD77g1atawWv2L9ayD/bneOB4INtTjBBQEI4QchCMPFZy/91C2HjcdOGRrhLBQ+zsGiz00AQ+4nwiSCKwIJqHma6cdEUQLTc8Xv8PtuVyiH2AcHQH/7hH/6PzCwNDGr7oIWSc1wQ4HA9HC+0ffLcJgSiko79SfUP103oRsBEaMPvETwR4lARRVXSp/UfrwkEYD09PaLWpJ2XkIn/Jii73BLI9XLM0M7HscJ1f5r1lPtIlRYhGM9xHjevRYRFVFbRoqlZCC8Pcb8cYPH84Pj8NAUWAbgGrRr7TwOAtHG++uqrAgA1BZkGsHj90RRYtDpqGVifBbA+7/wkwCL40wAWrZuX9+mNdI27knvKDQ2wNMufWKc4ya7pGzKwNMtc3TPEJ1eptldVy8JzUnX6NMLvvYsMKwyJhfASwFL/oRbrE4Cl6CR7JHTwgLxhDY3cLCHYl6Wzf6E+1ACWhLNy/1gOXVdDZn0d0Y9PygM/Jw3Z8Lrsh6CuywCWGgXPndQjuGMAu772AJpHDsDY3CrZLfwiJxhqLpiilo7XqgqKkusL7fIVffjzYoYu4bcrWvWN/aV6QUkZAVX1jXxVp0dqfhkbr70tysJcIQNFV4bZbhCAVUoUJLvFs6sP1oAfDIVi1b/CxjKUQgEmmwOe3j603narqKjUwGAGJuqQXFrAyluvorC1BWdLJyyeOsDKZZFdWRWAVa0wpN0heUoCsKgKy2WRrwMsBqwzXNvd3g6z3SaqiNTKGtZHzyMXj8PgtsNkMcKkr8FqtsDm8MHqC8AcCqJUKYsChZYqh8sLq9MlFd6otEmvhVEoFVFzOQRM5JcW4G5uxuAjjyC0fy8shGUWq6TMyTmjMACyPv6v4hz4sgEWlZU8twlVeK7zOkhbEgE3q8dNvfACNk6PohDZhDPkR9+dt8EaCiAejSG+uIL4hWkYzVa03nyLKEuCu/fCFQrBxGsFVTyGGvKZNEorG4ieOoO54y+jGE8hJFa/YTQf+QqcbS3Q5QqiRilk4ihkMijkyihGYijOLSM1v4DI4gx0LgdaD9+BluGDCA0MwWIyo7BGQHUSky+9gFwiBp8ArBF03n4nbF4fsusrKsA6cQK5GAHWgChTeu+4A96ubrFIE2Ap2QLKuQxKuQQKOZYBzyMb3hRrW3puXuCH2e9F5713ITQyDHdvj1w7+HIgPjGJ6OkzUoiA1RJp89IZLWLVCw3tgX/3ENx7d8DVHIINBpjleqsTBVbRoI4nS62G+PQkxk88j43Tp1BYC8Pf1Y2hJ7+NpoMj0EQyBrEAACAASURBVLvdyGxFsPLRuwKUEmMXJE+x496jaGV7dLZLcYJsNol8Notilu1ZQDVdRHp1FevjY0gszqMcjsHf04ehbz+pAiyXHXqGpXOfBF6piltmshW3IkhPnpf7yOrb7wLlOsAaGYF35CbJkONnCE6mnn0OmY1PAix/7wBMAOJTk5g6znF0SuC4q6kJfUdptRuGvasDBrMVlQThdAlVk45eA+hNNsmuYoGF9MI8ll8+gc3TJ5FeXIazrQMDj6sAy+p1oBCPSaEBZmRFxkZhsBjQcfhWaTffwH7Y/E0CnJMzM1h86YSMl9TaMswMyT9yp1iDTQZaOQzQGfgSSI8y9LC5PWjqaIfFbka+mBYloeTxZYvI58rIbESQnJxAen4OuVUqw5rQ/dhDaBo5BFeoU4Bfem66DrB+gVI+h8DwPgFYTYduhSMYlLwutt+Fn/wY6YVF+ILNaCHAevhReHbskGeH8LkzOPvDf0P47Bm55jTvPYADT/02QvuHUdEbEJ+ZxdKJY7Ke1NqGqAd3PfENGedWt0+sv2V2LyGdKG4V6ERhLpqs+pu2G/tWeCVH/5sAsDQVjDZh/DzllAYsOEFrBBacWGvAgjk9nwcsrqQd/7fv0ELFSTcnegyLpq3tRlvYf8y7Yg4QJ+ZU+DDH6FoCLC1cmsq3v/zLv5SJO5VvBJqstnd5FbvP6pPPUmJdrz68XhZCAhCq5GjdYxYWLXqNofYEFqw+SDsc1Ta0mnHRqg/y8/wev0/Iw3YjEKI6h9Y1Ws34by0z67P6nlUGmVVHBRH/n7Y8LrTkHT16VLZPKyOhkDauqMDiH44vghmqiQjQGi2ihMbcNuGVZockZCKYI7yi5bRxIWQitKKyjCCISk7ui1apkuuWaTKLpBkMcmxsEyrVaHOkxZJ/2Fb8DMcds7V4XI1VFvnZ7373u3JctBVzm88995xsU4Nx3GfCNn6On/8sMMT2INQjyON2qHIktOfPG9uP1yBaq3/2s5/J5wgueVxf5Hxkm/F6xv0ipGPWmLZ8ESXX9TqPfh23sw2w6iHWlwCW+pCnhpbL2VW3CRHk8OGvivTaKlZOnhaAtXVmVN4qaxZCtaKf+mijASz+DwGWu6MTrbfzwfog/EN7YA+GrsqCp9WQUzOMqMCChPGmFhax/os3ZOKRmJ1GPr6FqlTpU4mFKvrSSg/yqdYA6I1o2rsb+578OpoOHoDidKNmstarkqltotpe1FQwvsllLuy1BlifBa8aQ7Svgh/8Op6T13GfOLYN0o8mlo2FIhOdKBUTz/9cABYndDqLHrCxghWgT1FJ2ITgyG7YWkKiRsisriH88ceoVSoI7duL4NBuBAcGYQ8EpHqlmO0UI1JUQLz1qoQu0wZEgKW3mFDJ5ZBjAHsyiUq5DIPDBmdbK0weF3QGA8q5HPLhsGRgKaWyKKe8be0CkeLLS0hvRgWSMONGKgRWK0A6A12lBp3RLkqbjltGRES5cuoUyoUiAv39sp4SYUkiJVXb+CbM5HejVswjt7gEd0sLBr7+mFgIDUaj7IucQvWsKNVae+UKSrm8fIkZWFpNTnVSy/Naj7JetZLyOhcjeHiOypkxFDa34GlpxuADd8LT24VitSqh50uvvolclFUlOxAa3o++++5BsL8PRj1taKpFjqH0heVVsSLOvfyyKJWCO1SA1XrkVlh9PhTWNpCdX0RyfBK5ZApVhx0wGWRc5jcjCI+Pw2C3of3w4TrA2gmDyYLU+rpkO829dEwsqCrAOoTu2+6CzeNDbnlZwMn0yyeQS8Th2TmIloPD6Ln9MDzdXQL8uX+5xTWk5xaRmpkWxVjNzQBwPWqlAgrhMJLMnPK40HH0btlvX2ePKIQKmSxyWzFk1tYQZ17X9BTSKysoxmIChW0uPwK7h9D5wD0I7NoJi90Fo4mqRMJiJsep12MipMTUBCZ+/pzsb2kjLCHoQ0/+FkIjhwCPW4oKrL3/DqKnTiJ1/oJkULXdd6+AimBXB2qVMiJTM9iaX0JyJQylosAZ4jlaRjy8JEUWCsvrAu6G/t9vCUAyOuwwGC2i4AXvITWTeh/RVVHYCiM5flayy1bfeV+KO7QdGhF7uffQzaK0q2ysYfPUSUw+94JY9Nw9HXJ/677vQfj6+mFQgNgMAdbzEk7PSqGuUDP677tP+pGB+gTilUoVVaUC1CqoFEsoZErQGcwCIdNrK5h95bgArPziCrxtHdjxOC2EwzB7ncjFY1g7eVoUWMwHM1mN6Dz8Fcmi8u7YD6u/CbVqDanpaSyfYBbXScQ3liTLasejjyDIYio2O/Qmi0QFqJmYOhiMBrisZlSzKWwtzarZWDMror7S+UPq+E5GkV9fRWpuAfamEPoee1jAmT3ULsrUzNyUtN/SL15HKZ9H8MB+Uag133Qr7IGgKEL5kmni6Z8gs7gIb1MzWg4cQtfXHoVncKcotCNnRzH2n/96CWDtO4D93/2+WHapmI1PT2Pp2Ati0WS0gbuzE0OPf13a1+zxSbVOfo6LQeFZzmebirw8E8uwWkp4e/mCLfDrDrC0iSH/1srCX27dapzIadk3BEUMRdayYjTLGMEJ4RUzl66nhVBTrhCgUJlB5cqNNsHj8VJNwtwr9oMW0v1FJsxfcHhfhAtUrPzZn/3ZRUspq9CxCiEBFtU7/1sVRM1ypsEaPmddPlG/kn37Zb9zvQCWpoAiNCGMoiqH54qmZKLChjCK1QQ1EKV9h8CKn6fKiN9nG1HpRCsdM68Iv2gd1JSHnxf0TZsplVdcH//w3/w8ARNhMLevVcfjz7XsLMIlWuao/iLE0WATj4F9qIXQE14RKnF/+P+0GdNOSPWUtvD6oIWjc/tcLyEPISz/nz8jIBPVtdEo3+f+aeslzCFg47rZVlzYLoR7PCatqiN/zmMh3ONxcR+534Rm2rETIrIt+Xuq0Kjwuvy8abwOcr+4f9weoRvbg/3D/WMVSBaP4HHzMwR+3I4G5b7IuNZC7blfjdUoZXb+KRU7f9nxfiN9bhtgSbKKmv1CBYImsb8EsJgrJToFsQcaaxUkFxcx/8672Dh9GsnJSRS3tuoAS2a3deegas8SBx6nB1U9PL298gaf1hlPdx8sXu9VAaw6hqpbG1WpFy1+CT7QvnBCAFZ2Y1VVBUgmTV1yowG2OqDTG80wWB1oHt6Pvb/1DQT270XZaIGiN4oijZMQFVZ9OQDr0nE2nJp1anWNiiDeINcASXMSMGtiMQOlikpNQfjCBVx45mcyYbP5vDA6zICJSh09zCULbG4/XP2dsIZ80FktovBgRo7eYEDn/feKxcUbaIbZbq+HB+sBxaQCrDdfUQFWW4fkTzFnqpLLI79GgJWSmx5BhaO1GSa3GzqjXkraM6ybAIuqBqvNAX9bu9i+1s5dQIbKK6cVOkvd/lQqQuGYL9HGZoWvrw+D930VeqMO82+9g2qlhNZDB2Gy2cWSRABTzpfl/DHZjKjRargVh7OtDd0PHIWvv19ywiQxitXa5HqgWWvrsPoKR8z/AFis/5dKIbGyIuHYa6+/CavbrVYh3L+3oTjE1VchvLTLqipDJu6EdDLRrSI2QYD1cxVgRePwtLdh8KF7Edi9AzqHTcbH7AvHEZueFSWTZ6AffdL/u+Hw+yQgnYCUx5NfXBIr4tyrr6CQSiCwc4cAiLbDtws4iJ46i8S5cWQnZ+SKbNnRC1PQC6MOyG2sI3xqVGxx7aLAGkFgcKd8L766KmBk8eUTKCXjUhiDAKvrdhVgMVuNQGj25RdFoeXZ0S/X3+4jR+DuIsCqSnj25oejSJyfQHZhAdyoY2cfjD63QKH82hoSo2dhstsFYPH7/o5e6I0WZJjblStItbt8MonY4jwS83PIzM6I7bWSLkg1uf7HHxWwY/EFBZZIeLYo+dSqjyYoEpo/+fxzYv0ubm7C38sQ8W9L0Y+ax4t0JIy1t98WgJUeH4fZ7UTrffcgtH8fvK0tKMWTWH73I2xNzyGfSAoYCuzeJZA4sbqA9NIisvNL8HR0YNdTTwqIM9kdchysTCc29JpRHd/6KnKbG0hcGBNAtfreh0ClivZDaj6ihwDL6UJldRWbJ09h6tgxpDfDcHe3S7ZW930PSFVGApPY9FQdYJ1CLkwlXzP677kXrQcPSmVGs9eLql6PSrGAUiIuQDGfLcJgscHb2o4Mw/Jf4jg8ieLKCjxtHdgpAOsgrB4XcrEtrHz8McKjo9g8fw4mixldArBG4N25rw6wILl+q6++JgBra3kG9iY/djz0oFqNsaUVRr60oQKxphMwT0uhqVJGdnUJSyc/xNbEJHIrERgsdriH9sDocqCUiiKzsozYxLRUrxx85GEBVJamNijFIjLTE6KMWnzjTZQLeYT27RfA1XzzrbAxQzAZl99P/vQZZJeW4Glqlv3u/NpjosCifjVyZhRn//2fET5zRl6o0aq773vfR+jAAQGwVLgtstjCqdOiGvR2dWL343wRdRBGnx+w2kVZywucUeGoYwVilpKlrXAbYF3hpbv+FKXeFwy1yxRtYtGkPV+H6IVxjD/zjBQhKCeTqBbViZv6AuFXv3CyRiUCJ4CcGHECqE1SOYHkxEtThjRO3LSwZwIsZk2xHDw/R2jyV3/1V/L35d+7lgBFU+5QWfEHf/AHAlA4+eSx3WgTPB4vYRGVJQRYnMhTAXIt218bmVSIsGoexwUBAxU6zz77rAAsAhfuR+Oi9RvHE2EjxyH7jFCGcEEDJVo+06/+DPjkGq8XwNK2yuMi1KN1j8+zPG62CdVFbD+2SyMA5u/5OX5eUzjy99p5zO9pYeqXA5JPUxJpii5CFS3DieOEgIn5UlwfwZhW9U5bJ/eD5ze/R2hDBRX/XwPWvI6wHwlyCJgInRoVnpePgcZ/c/tsF229vAbxmtQIsAirOF64f4RaWri9th7Nosm/NSDP32lZbfweAR/XyzHG9iR44nFxXfy9Boo+D2Bp22P2FdtP60e2H4+d62Hbcd1aPzcq7bR18+/PswByHTxmro/90ggAb7Tr25VeA254gCU5V3WApVrlVLtc7aICSw1GF4AFBSalLJWcJl9+Vaw12eUleShRFVh1hZMYpxh0UoPq2NNBVzXAt2MQ/Y8+pIbPhlrVMt9XkYElYIfb5eS6Hi7N8GVmxsw8/ayE3nJSVy7m5W2/CrBUHNSoHDHaHBI4TOvgwDcehndoJ8oS5myA8SLAUqsVVdUM+OumwOIFQB71RCGi/t0oSZaS9NvLFbXApUdoQbjUMqNaqCAydgEXnn4W6fV1eHu7YPXYWXoTBlYDsjhFqVEuFkUp5ehqRSmZQvSdD8Hqgd1PPibh7Q6jA0ajCVVDVSw5uppJlIEawKINiBNXFWDlkF0Pqwos5lPZCLBaYGIVQgIsWvo2N1FOpaAUSrDZHAi0tqOcymLpo9PIppKwtPphsllhKFSgUyqo6qsyKVZghaenGz1fZeURBQsMo67V0HXn7WJPipw+h3w0CZPDBdQUVNIJ1KoVGKw8tk6Ebh6Bs7VNFJRirNNXVYhUM14MdL8qFVYdjFGpxlOZFkWCvMTKEiJjlwDW7u89JaBC8qlEtVMvoqCeFVfU/6If48SW51SNqowaqrRSoQZTpYLY+CTGnzuG9dNnUYgl4WpvR/9D9yF0YA8sTX6kN9aw+NLLiI6dQ34zBrPTjcDwfskeahneB2dLG3Q1M8qJJLILc6I0mf/FKyikCZr6JMS98467Uc6WMfmz44ifvwBTMQd3bxuaH/gqrC1NKES2EB+fxNpb78h+tt6hZmAFd+6R4gAERrQIrrz6qlyH/TsHBRC0Hb5LAGlqhdUPT2PxpZdQiG3B29ctCtPuu+6Gq7sLlWoVWxemMf/sCSSnpmAwVuDp60Db3Udg9vuQXF5H4sIkoh98KA8YHffeJRlH3u5BlNIZrLz3Nkq5HHwDu2AJhVAz6ZGPRhA7fwbx8XEkJmdhCfrR8+iDAqIcTR0wOl0CHrjoCbBEFVNBbHIc088SYI3KSxF/Xy/2PPktFWB5vUhvRLD+xpsCjJhNRYVi29F74ds1BKvLjezKOpZe+gVy4TDszX54d/QjdPMhuRuFPzqF2LkLSM/NwtXWgh3feULs7LTrUskm6isBWKqFlCHu+c0NxM+eETCy9sGHDH9Cx8FhhA6NwH3oJhgdLpRW1xA5eUqqDGY3IxcBVtf998PfSwUWAcsUpo+pCiwCFmewCf133S3h846BXph8PjmXctEYtiankGX5ceZsBIJo6ulDYTOKmePH1HD7jVW4umghfEJAptPjQSG6idUP3sPGmVFsjo/DaLOi+45b0Tw8DO/OIRVg1QxIr65j/cOPBIRtnh+F0ahH+6GbxYLZtG8/rC0tKBn0PEzoi2X1T6GErclJTLx4HLGleRidZumXrtuPCNCMTo/LNjfHLsDq9mLnww/K+DO2taFaLCI7OS7jb+Gdd1AuFNA0tEd+3/SVW8WCzcqZBLvTz/4MmeVleJrUKsXtj6oWQgInWkbP/fM/Y/PMGVGB8vt7vv99UXNR3xqbnMDCs89JBUaCZmZZDn3zMbG6wu9DzWaXrDdeM+QFHYvT6Kj9Y0VhgsttDfOVXEB/XRVYnFxSKUC1B9UznBTSckNVAqtrsUqXFqjcOFHiZIr2HYKK3/u935OcHk7iCEwY2k0lljyHNUzMriVA0ZQ7DJ+mAoggghP5xonelfTbb+J32M5U9fzbv/2b9AdtUgQM17L9tXaiuoXjgeOCCh4qaY4fPy4Ai9lJVKBoi2Y7ZN/RpkaLlKY6IligNYvHQVsqVULXY7neAItwhcdKqKGdLzxOQplGC2AjjNLgkZY9Jc8G9eqb/N6nAZ3PajtuU8vV0tbHn2kZd1wXz6HLAZG2r9xvfk/7rqaY0yyEBGtadb0vktHUuF7+f6OFUNsnrThD4xxPO07NoqnBK23s87vcH/7N73F/ue+NUElr/y9S/IHbaVyPltHF7bAtuJ1P6+dfdkxfvr7L++OXXc+N/LltgFUHWIQ1nJmqVXoaAZb6hpIAiNNhc7WE2MQEzj3Pid1plKKbqLLSw0WAxYklv3EJYPFffFAMDO3Gzie/KRYWi9MLg8Vy9QBLS4rnRJikuVZEdGwM4z98GpHRM1CKOckV+iyAxWkUH7w9nd0yoex64B64BvpQqWf9MBuH6iu1chYn8OrpoirVrr2F8NKbCrVimrg7JZas/tC9DbCu+Pol/Sk8hFPXKmqFIiqJLCJj5zHxwnGkwxF4ujukPLyuXIDJaoE11ASd0YxilmMeMLodqCRTyJ6fhj0UQvdvPQb/7t0wKyZBvlK+XcdzyoTkAhVYr6IQi8JJCyEBlskoCqtPA1hmAiyTqsAiwBIFVr4Ik8kMty+Iaq6I6NQM8tkM9B67ADZDpiggqsbMLguVY3Y4KZk+tA9QKtj44GNpr5avHILBbMbW+SkohTLcbbT8FBGfUHMl3AMDch64+nokbJ7qMwE8BFhiCaZyjdVJrwIg1cuAaaXsOaQN0KOQTIk1knao1boCa89vf1cAlrDqXxHAUquW8rrHc7ysthuPp1wCsllsXZjAxPEXETk3jmIyB0dLKzq+egeahvcK5KkyxPz0aanCtnVuHOVcXpQsYpk7chv8/YOw2nwoJTPYmrwg2UMEPsVMEp7+bsnM6v7qvSim8hj7z6cRO3ceVqMC/44etD10D6zNTcitRRAfn0L4/ffFPhrYv0+UJ00HDsJgtiA2O4VNVqB79z2U02m4e7vRNDyMzjvvhjUYFNsdr4OLx19EniHjzU3wD+1E6x23w9XTI5UVYxMzmPrJfyM5Mw2r2wT/rn503X0XTL4A4guriF2YQOzUSbBgYPPNNyN04CACQ/tRSiWx8NIx5GNxePqH4Orpg6OzFdViFvFzZxC7cAHxiWnJzup55H4Eh4dhC7RAb3dIlqCqiNGr4LhSwNb585h59gWpelhKJuHr7cEugoiDw9D5/UivR7D66hsSHJ5dnJXKhk1HDsO7cwdsXj8yi6uYf+E4CptheHva5TiDtB/W9Nj8SAVqqcV5WIM+KbIQOrgfrvY2sQISZKrqI2ZA8Q5WRXad9sBTAkbYhrqqghaGz44cRODWWyUEPT07qwLCN95APrYFR3sLmg7sR9/Ro/B29wDFsgCgmRdPIHLuHIqxBOxeH9pHDiGwezcc/b2SpVUrcXsRRM5fQLlchLOnHZ7OTvjbOlFYD2PmhZ8jfGYU2UQEjs429D7yiCiRXIEmUautvvWm/D6+MA+D1YKWkQNSfCG4ZzccrB5qsiIfTyE6PSOKpo1330E5mZAsvcDAAJr37IeVKjazquI0lmow6Y2wWO2Izczg3E9/htjyHKzNbgR3DaCbAMtqR3RiAtHxCUQvTMJss6Pr8B0IDR+Ac6BfLNXJc+cQOXMGqydPSdZesH+nKN9aDt8Gi88r1lNWyVw48SIya6tS6CV48AC6HnsU3oEBoFhCdHQUE//5/2Hr3HnoDEY0DR/A0He/iyCvB8yqm5jA7LMvIMpxk8iIAmvgaw8gNHIAptYm6EWxYqpXmeR9U0FNrxapMdQzLq/4JnIDf/HXDWBpE15mtdxzzz1Sol0DWFQREBw888wzeP/990VFw1DwRoBFSwvLuRNUPPXUUxgcHJTPEJgwPJnfawQV/P9rCVA4ySawovLqz//8z6WKGo/xRpvoNYZ8/93f/Z2Eczcqa671KcjMII4HjguOCapnWL2OAIuqPFobG8cF1SQcS1TwPf7442JFpQ2Ok33mdhGEUklGmEVAStBwLZfrDbCu5bFsr3u7BbZb4FIL3PAAS7NySFi5ZEmpVXpq9So9tFVQQSIAq1aFuVpE9NxZjP74GawTEGUzUl5czYKimkFVRoiiRSyEqkwfMEvZ6z1PPYmW4QMwmGzyNvWqFViyYRWZ6aploJjB5uhpnPvhT2RiyTygWo3h62oyl6pYuqTY4NftgZBaFWxkBG1HbhflCT/Pj4nlgG/c6t9S6lkaVKldD4B1KapLBVaXSytVrLa9XEkLUHfF7DeiGbNSQY1Wr/UNhDmRfustJNfXYbEzG8aImqLA5vchMLhDwtmpwGGmCxUThZUNGBI5uLs60frIfXAN0nJnlNIC2nlEBYRUAZMQ9yjcLe2weqjAMqGSzyO7EUZB7BVlGKnAammRzCGYDagU8shGIqLkIcBing3zcfQ6vUAF/j4Tj6GYzEDJFATk6mwG6J126N0e2Fqa4e3thqFWQ3ZmVqyStu5O6G1WCaC3uVxo3jGAUjyBuROvigKj6/57JXzb4nFLFS+qF6h+qhiqAq5MVTU7TINPV9L+Wh37RoBFBWgxpQKsyJkxrL3xllgI91CBdYAASzuPtQT+KwdoKpg3qed5rQw9rx+VsoCZ7MYGIufPY+6NNxGbnUetWIXFF4BvaAhNe4fQsW8X7F4PiukMNienMPv6L5BYWBBjJaFA21duQtOevfB3D6CYK2CBgZpnTiN+fgzVfA725nbJ8Ok/ereo7sYJbs6dA/JpqR7o37MXZp8flWweufAGEtOTqBYKsDfVAdnhwzA77EhMTGBr/IKAj2IuC0tzCE379mHHPffC09kugeyRc+cx89xxJGfmYWKwf0sLPLt3wz3QC3dHG3LRCGZffFmUtfpaBc5AEKFd+2FyeZFJZ5DZWEd2fkoyoBxtnQju2Yf2I0dEybLx1i+QWlhCWTHDEgwhuHsQRoMOmdk5scXmYwm4uzrQ9+gDCOwZgs5iR43Qtn5/MTI4v1RCIZ1EZOwcZv/7OLbOj0tFRndPJ3oeuBeBA/tgaWoWgDV//BeInxlDdXMNZrcd3gP7pPJisK8XeVYUeu4FJBfmYWUhhKZW+Hp3wmCwILu+LseRDq/CYLPAN7QLzcMH0H7rLXCz2ILRgJqe40EPRanJ29HE4iKW334P0dExZJiHp9Tg6ekR62fXnXdKBVGqmQgxw2NnUEynYAn40Lxnt9r+rW3IJ9KITE5i7s3XEZ+dFUhO8ONobYervROu7k4YrTaU0rQJbyKztARr0I2u++6Ab7BPFJ/JmUXMPXccmxfOo1jMwN7Rgo4jRxDcdwCujl4UojGsvPgyYmfPIrcZgc5shKOnG4E9u9B50zC8vT0wun1yXucSCWydvYCVEy8jMTODqoFVTe1w0PLs9gB2s4Bto94EV3MrQnv3ILsVE0VqdGoCBmsN9paQqN7MVieKkShyaxtIL6+IjdTZ3yff6bzpJhj0OoRPnsbm+fPYmp5GrVyFp71LrPpd931Vqq1GxycFDq59+IEo2AwuB0J790o2F5WjxWQa0bPnMH/sGBLTM5JXGdy9G0OPPyH2UFqat6amMPXccUTPT4pClVCy/c7b0XxwP3yDvbAyHFayDFQVFu+ZSh1g8XqzrcC6oqv3r5WFULMc0U7DYOXf/d3fxW233QZW8KPqg5CAoOHdd98V6ED4QBWPtvC5ikotqq4IjFgtjSHDVNsQYBGcsKratQRWl/eCZmnk/vzRH/2RhB1z+TR1xpX14G/GtzTlydtvv40f/OAH4N+aMuRaHwHb+vLqeYROhFAcQ6+88ooEhTcutMkRerFq4cMPPyz5TYRaBHGEXwy9/tGPfiQB2cwZojrwWi7bAOtatu72urdb4MtrgRsaYImiRxQUarlA1UKo4qBPAiyDCnSUMkylrLzBHf3hj7Fx5ix0VCswALtu7eGDovpISIDFN52cHbKqEjOmhrHnqW/Lm2Gdjp/jBP/KJ6Aq0LkEsBg4XMvEJFPj/I+fweb5CyqME6uQanT6NIDlbG1Fy/AhAVj8Y29tlcwsyXYgDKgzIhF51R93L0Kta+k+0HLmiQbriqvLH6BURcr2ciUtoAIMFcSYGZ4c21IVFePjWDozKuoVSnN1BLjVGqw+v1i0PH09ojQhaFl//yMU1yNwmJzwcfJ291dg7+mSLB2xuqnYVMZpYmkeS2+9pgKsplbY3FQhmsVaQ4BFHiWJsAAAIABJREFUC6EGsJwCsNwyGWVVwGwkjBIl86xWlysily1Kxlagpx1KuYzw+BTyW3EYdEaxmlUqJeisZpiDPlj8flVFxYl5dBM1pQKdxwWDywWL0wlXKIhAd4cElc8ffw0wmtH3zccEOJgMRugk2JzB1kCFUXNsr6paj5DWv6uC0Fq2Vj3MjRPKRgWWZGB5PAKwgnWApVoI6wP/KizIqu7OJHDaiDJ0lRJqpaKEoSfX1rA1O4Pw+TEJ3tZX9TDZXbA2t8LX04XWoQG4WpqhMznks4vvvono+AXkI5si5fb2dEoGUnDHEKrQY2NmBsnlRZSi60BFgckdgq9/EB23j4gSZOW9DxCbmhJ1HsG+rbkTZo4PkxHlbBqZtSWxmhqtTni6e9F2602w2G1Iz81J9T/uQ7FUgt7lFItX3y23wtvWikqtjPj8PJZffxuJmXkZX3q7E7bOTrh7uhAY6EG5lMfq6Y8FsCqpFEwmG5wtvTC5fKgadCixst/qApRiASaHF96+AbTedhvMVhOS58eQWlxCaisNndUKb18HTGYTSpEoqtmCVLZj1lb7HV+Bq6tTVTlJ16mWTd4FaMfNJBPYmprB2lvvIb2wBFTLAkqaDg3DPdAHSyAkVtfVdz5Cam4WyMZhsppg7+yCp7cHwR39KKVTWHjjdSTm5qEvV2Gxu+Fq7pLKoOVSAcV0AploRMayPdQkofIdt30F7u5O6Bg2xgp8NToFayhTPbSyirWPR5GcnkE5vCEAyxpsgp9BprfeIiHnkTOnpd9SK8uS8WRw2uHr7kbPyCHYfQHk4knElpewfu4sspENUXEZDCbJXLR4vBJ8zgIJtANTdVaKb8HZHkL30cPSP9USkJpfwerb7yGxsIhqrQhr0I/g0B64+wZg6+hGMZHC5jvvybWLVf1qRj0Mfp8cV8veXfB2dcHsC0DH3Aoe18IiIm+9j/jkBLLxCCqlIgxGM4xWKwxuG0xOJ6xsu84usekx42zhtTckLL1azMBot8DR3iFVIA2lGirJNLIb6ygrVRiCfgmv7xoZkfMgfP6CZMXlImGxYNp9QfgHB9B6+yEBiVvj04hPTSMxN4N8OimqUWam9dxxGM6mJuSTKSTn5rD58ccCIamU83R3o/PwV6UIgaJXkFpexvLb7yO1sALwOh0MwrNnpygJQwM9sPt91EyL7VlsohI9oIa4i4r0Sm4e29/5tQFYmhqdWSoMNCbwYWYUs6OoVtJ+T9UOQ4kJsH7yk59I1TEtZJpwQQtDptLmscceE9UMAQMB1j/8wz8IeLieAIvZSaz2xeP5/ve/LxXJGl9gfhH70m/ycNWyeNgPf/u3fyu2vevVD2xjAqivf/3rosCiHZBAjRZA7g8tqfPz83Kto2KOf6gApPqPijkqABlS3dhvVGFRCUgAxjHIwPBruWwDrGvZutvr3m6BL68FtgFWPUxXMmXq+VcqwFLpCa1/DHiXPJ1yEcjWAdF/PY3Ns+dF3aRmyLAT65YcAUV1gEV7lsUGs9sn5d13fuubUtWMUKAeC30VGTbyJKoaFllpJpeFEl2Xst0Tz72A6OSkWO7kM/XtyX7V7YB19iWVoNpvu10gVmhoN2yhECryVEtLYh1gaVlU9apZWu7P1VYh1ODT5Q/R2ry8niymvnkTYFc/WbRMLFY7234Cv8IriApuZSKjU8R6FD97HlsTU4jMzqGcy8LhdakTzFwZsNpgaQtJNpDF7kAllUJqegqgBa+5A77BQQRu2gdrW4tqQa3pYRQjoQoZ40vzWHz7NRSiUXhCLSrAsjYCrNRFgOVqVgEWM7JKhZwEORNgIVdAIZ5GIhyFxetB5y0jkgOz9P5HKKUy8HV2CBhOra5LVULapSSoGkYJoa4VslJhtGYxwRoMwNfTA1vAD53ZgOJWHMnz0zKx7njgfvgGBmCqT/BYHIEAi8CPUz4j7bq0YArAusLmb6hCyMwhuYIIwEoitqRaCKnAslGB9dvfrQMs9Uzg9apOpK9847xe1dTKMXpdGTWlhEqphGI2g2wijnxiC8VEFLVCHibFAKPBAr3FAaPbBWvII4DJaPOhmi8iuzaP+Oy0qPcyK2tQMnmYrA44urph9QdgMpulOpzZpoPBYgVMHli8ATg7mqBnpcLNTVFaZTbWUC5VALdPFFjOgA+1ahnptSWUsznoDVYBqd7ODhjNRsm1YpGKCu2vSg01owlWtweBlnbYPG7ApEMplZAKh5mNMDLxpKiMrH4/nM3N8Ha0k94hsbmKLLe9HoZS1UHvb4XZF4TVR3tbDrnlebm+UhFkDzZLQQ6T1YZKIo5CIoFMIi7WN52Z16MalEoFJrMVDm8AtkAzLE0tkrOm3WMMCs8QSSVEqVxCKpdBJraF3No6qqkkjDUFZptVYATvHSabC9V8Gdm1sGSIKbUcdHodzBantAfPuWq1jOT8nKgoK7GUqIgcTa0welxQrHo5j/LrYVECWV1eOFqa4exj/3igN4ihVO5j1aqCglIVeJJdXUcpHpfzhr8zmK2w+INwdHZBp9cju7qKQiwmqrqqUpX2Z3i8MxiSjLlKvij9k0/FJcuurhUW0MxQfhaBYAyboVwGSiVUywWYPU54BnolU03JVVCMJ5HeWEcpnRQbsNFilbFj8vhg8PpQLRWRX12RvmDovig0LBYYGbbq90klQ5vLKz8r6BUZ38VwBIW1dWSWV1QwTvWh1QhDwCVjw+1vhtUfgtEXkKqIhIrZtXXktjblnugI+GF3+2CxeUQZmFpbFhBqdLthC4bgau+CzmiUYHuezzyHeIobTWw/L6zdrVLhtbi6ieJWDOVsUvpPMRrkuFztHaJUY4GLMnMsN8My/qiSM7g8sLV1wshgZH0VlUwSxZU1VFLsIwN0Nit0Pg8sQS/czX5YnXboJIyznnMmL7Q49tT+vorL11Vce37zv/rrYCFshDgMKKaCiqDhiSeewNAQnzMv9a4W5E74wCwlKqqoiCEgIcgiwLrlllsEGD300EOiyKLVkKDin/7pnyQ4/Hou2vFwf5588klRAt2IAEsDj+yH//iP/8DY2Nh1A1jsb+apPfLIIzKuCEW5EGbSykiAxTFCeMoMNYZcc9xpsKurq0t+3thvWjVFAixaEQnAruWyDbCuZetur3u7Bb68FrjhARYVFBdDkSULRlVEqQBLza4i/CHAKheyKMU2pCrTzE//G1vjk2oukxojVAdYaoaGGoqs2ghNTpdMJBi+2vvI1+DfMdgwrb86BZYGpzgpq6aTKK8uCsCaOvEitmiXqgMsORYNrF0GsDx9vei++x60Do/A19UPi89XD2tXAZbaHpdC6tUptEqSrmby3njkjaBKbb/6g3UNUBimVyxJRo8E6OkNag6CntWytgHWlV8+VCWPKOsMCrLrq4h+fEpye5KrYQG2Nq8dBpMJZLd6ixXmkA9Gu00ASimZQHZpHgajCYGBPfDv3AHv7j5YggEonEjVWARArZZHABRfmsPCO68jH92EO0iA5REVQuWiAksFWCabDZcAlkkm3ukw7VhbqCYzKCXSkmfDiWbrrYekat3yBx+ims+jeXAQBpMZiZV1lEtFWL2s+GJAKVmEQvWNKA8UCXGjMksqpTkcyGcYEF+AsVKFq60dTbfdBldbJwxVVU2p6MtqNlDNrFYVlapTar7XlZ8DdSVVXcUlWkkCrEQS8eVFsRCu00JIBdZnZGBdlEde0SAgBOP1iud3GbVaBdVKVbJ6ioW8wATUimK9NNeo1DNyoMgku2o3Qme1wWR2S24giikBQOGJSSTnF5Ff24BSUQQA2INN8LQ0wxXywuGzSXXCis4uuURGmwkGox46VuLJZpDfDKNUKEGx2GF0ueEMBqSdc1sRmcxDb4bJYpVJOcFXuZST6wMplCgK2TeEWGYbTBYTYDEInKil06JsS1PlV61KXpHN5YHDHxSVX7GcQYmQJRxBuVRFxekX25nD54W+WkIxsgqlkIPBaIPR7oTJ64HRbIWhooiCJ5fLoFTIivVPqVVEBcQiHU5fCCaHG1WDFdAZYVSYn6ZIlUfJSUQN5WoF+VIRJVbPLBbECm5kPhGvuazGY6ClzSaBdWVCHqWEqqEsaloDraxmK/SsmKgDyukUSokkyrGkKCttHo9Uy1McJslCLG3GgVIVRotdLGwGL89BMwy6qujxGLpeVRQUqGIslQVEsionwNBvXpf10m96l0fuAJVsBkqpqNppxZJMJZdB4I1oeypqcQhFgsPVKp7cb1rTeW/i57leM7ctlTAV6CxmGGgvNpiAbFmuCeVqQfpRL+CY137m25mhs5pQYwXVfB41qi7lnKzfoaicNJphMlml8IOOyjgDtW8KdNWqKKfyaxGpfFit5ACzDgaPExYv+70ZRkJDeXFVQS2blXbNb8XEZmt12GBxumF2BSTrKhcleM1Bb7XK+DA7vKjpWREpD6VSlvuomhuph85iQs1tVe/NqbzkXBGq81lECl5QDWZhhSdum7beEvQVnou8DunlmGomO2oGI1i0RVctQZ/nuOHzhhGK3oCKXge91QCb0wKTWbUOEmBV5TzRlLFqNMD2cmUt8OsEsAgIGMBO2yDhwdGjRyVEu3HhZ6iemZqakhBuloAnwGJVL8ItKp4IiVhqnsoZQgnaDAka/vVf/1Uqzl3PhRUHuS8EWFSE7dy58+LmbxT1FQ94bW0NH3/8sYDEY8eOSf9dLwUWt8/cKwJN9gMBJ+2A09PTAtIIQ2kzZXU6DWBRNcd+Y+A7f87g7EaAxUqYHEscVz/72c+kqMC1XLYB1rVs3e11b7fAl9cC2wCrQYElYeX/A2AZBWCVdUAhk0R6fQlbp05i5eesWjVTt9p9EmDJY2GNU6kq9Lqa2Je83b0IsTrWfffC09dXj0jnU/+vCmAZUGYJ8oVpRAjYXnsNMb7ZEM7Ex1QVYGlASt6/qjMSAWoDDz+ElgOH4Aq2C3Cr0oklFgNO1NUHa826pD70qooRFWxd2XL5kX9CbVXPImP75HN5xPmWn3DB6YTdZoPFYoWeE2k94ciVbX/7WwQyehFhMWw9s7qE8DvvITExjfxmXTFhqgEmE2pmB2weHwKtzbDYHCiVa8jGNrG1MC6KiLbh2xDYtQuunrpyqmaCQTFCz+wVVkXRVRFfnsPcO6+LisEdaL4EsGihEguhCrDMdYBFcKO3mFDMZ5HaWEV6I4zc5hZ0hTIcZjvsgQAsXZ0osbDC5LiEj/s7ugUcFEsFmTTrzTpRgWTWE6hkC5xbQy/qgyoMVjuMvhbJxqG9yeKwoGXPDrFWuQZ2wOILiXJBnRQX6uPfplJbXVEFYVoRhSsaTJfyZ6iIaARYsaVFUWBdW4ClKvAkE0dXUbcvMrMaakpNQIyiU0EJFVgG9qViEFtd0cpYHT1MrGzGnLxqRcrDFzJZlDIZVHJpmSxVdUZpZ6rIbHYL7Abml+lRNLCAhREmZuoxe4kwuloB8jmBC9CZoTNaoLda1PD8fB1U6YzyfSPn7jpFhUW8kCiqPYoTfMJ6o14nCiWFEV8EI2Wqe0ooU2nD49GrijKDkaCA4eUEBUXo8jlUajUUzXaAahna3ZgPV0qL+oef5carFpOoG4wVta2K3EZVgZHAhpmDBsptdDCaTAJaKkZaNQ0wlwmwWOVPs6kroG+PRW+ZM1dR+D8qTJIqtjwOVoMFJwF6lJQq+J9OT6BUg57jU28U6MNrcaVcrv8hVFJgNRgEECpGndqnhap66eb+GM3QmSzQGXSiwDNwu1RRAVKFVmEBjxI/XxWrGheGznN7itEi112lysw57rMGY1XLkpwivJ/Sk1iryX1S0bPKpZoPSRDF3ysMFwdgEs2mqmZWDAZUqNLjcZcpc1QkM4ygit9TV26UFxg6IzPpFOgq6na4n4TlcjZJ9qQJRhlnLMutk+uQvHKq6aCUFZTzJSiVAmrIS0EGE7P1TDbUzKyAapJqjKxqaiDEK6owTVTXJp0K0Ix26W+UUlBqRRnHOoMJZr1d+rtMuFbji6BaPV+TgE+HqkWthqIr18SayX2W+6G8uDHIPgvak+8TuVXAvH9mYPG8gU4NZTdKm9Q/UwMqUj1YLSRj0CswGaow8MFGWp1RCCapqCwZltJGV3Th2v7SxVrOqr5YfaGhmoJV6b4Kp/lCInphHOPPPIPw6VGplMrrpDqh/9WFH/CcIzhgeDtBw5EjRwQgNC5alTFmDm1sbEhAO5VXhUJBqhKyshYhBHOzaB/k9Zv5RgQN//7v//4JgHWpuM6v7hguH1Tt7e0XFWHMUiJIuREX9gGzptgPzJ6i4klbrgfIYrD/gw8+KOOKgexU5rEoAMcP1WGEn40WQmaXEYYyj02rdtcIsLa2tjA5OSnH88Mf/lBA6rVctgHWtWzd7XVvt8CX1wI3OMBSM2z4wMFy5uq7YD54qMop+TnUBz4CrFw8ivj8FKKnTmLztTeQnl+QB/NLt3BOBinT53r4hl39l83nk1wL3+498NczptSsLc0T9wUeAupljKVUalWBUqlK6LUt1ASlmEdmZkIysObffEtCeNUQdO0/dXuaKEvexOqAwNAu7PzmN9B8YARWdxAGm00iM9SUdvWBn2+i5YGbExK+kS4UxbpR5sSQVQ4ZFs/JhTrPUaf1fLvODAb+4Vt5VpAhQeDPNUWX5CPxbbw6Qalx8spMsXJF3nxTBVAolZArlQSU+Jua4PJ4xL4jAOsqLVxf3qn35W+Z/c+xzYkRJ9TppXmsv/EGkpMzKCazEq5eU4qiuKk5PXCGmtHa3QWb3YlSrozkxho2ps/A6HCg5/BRCRe2t3glXNtYM0Kv8M0/zwAZQZKBNV8HWM5gk1S/NNitqBaKagZWIgmlVJK+dba0ipVPbzWjkEoiNktV2CqyW1swm8xo7eiREPiCHshn08iF12Vy6/KHYAsEJfsKZqom0yims8jH8mLBMohHqiTnCjGWYuGxlMR25WoOov/BOxHavwfmoKrAYPi8ej0oCnTWV63qZFDPwg2chF9dCLKWQHMxR6sGVYG1tIBNhri/SQWWt67A2n8pa+9i9PIXuHb8jyGnJpQJoCYwqU+eOTGWKbAAlHpWk8J8QL1cJ6maKZlVVZ2hUqlD/0vXGVF0KWVUqJwsUzVikHPXZNDBWqVKpoYyJ+JSzVGF4GUDwRMBCZU4qnVbrNFUWHKyR+Ah+69Wg9SjIu2vwmudgEa52ko1PcIUQkdFVZJyMsnrlpRbVNWjsg2FFkr276XKsYQ4VNqVCGloPK3ytwp0VLrU+1vNQlNHtUHmrTpU9WqmoVlRFXsVPaEDx4e6jxUjFYl6mCpsRwKsen4aj4WMuG5hV69n6pkp+1/PKTLWqDTiUavtriNYqU+QxYMnFm/VlKjqmNR/mRW+SOGe1B2nKgW5+Hl+SibaOvZjVX3BUbfK8nPsHzZbVbZX309RuqlFDRqBEI+LJSHUuyiPXT029f5BdVbdsawjeFNBlFTHq2uDNIBFNXFJr/YLFWtyN5XbD78nK6wfg1pNT/pTjksF8azwyHZjI6sQXa/2twzwOiiS+w7v0GqhiZqe53cNxirb2YiKXs0qI1lkm1AxxnWo7IvrV8eJwgw5qeJKlVqZo1K2a1J4XDxX6jyjXgilzs4E5vHAuG+X9FCX3meplX/reZwSuq4qy2ghVPOsDHIu0mqqFp2pZ/Rx/NdfVEkv1UqqLrEeNVDRmeSY1UbUAJZ6FVCBmXqR+CTY+qRS69IVpwHA13NDtaIqclx1dW99zep665l/PJfUkXG59vrLvy/+snvw66DA0vaVz1NUXN1///2iwKISi9lD/9vCaysDwanCIrDierTqfwRdzMwiaNCsa43bU/vzau4/n7933H8eB8HJAw88IBUSb8SF1fqefvpp6YcLFy6I4klbrmX7a9tgu7P92Q9U5hEsUsXM8UIAyoVjhhBLy1y7PGi/cT/j8fgnwCiVXNdy2QZY17J1t9e93QJfXgvc8ABLtf9xIqVa/1hlrKarq6ekKqFFnS7pashsbmDr7Ciip05h64MPkVtZVXEXHx7raiT14VBu7erEBIDV44ajqwP29nZYW1vVLBRtRvGpL+Ia/HONY0NeMhNc1W8ehQLKmSxcrS3oufMILE47YtMXsDE6iuV330NqaUWds0mVMXX6J9MZKWCmGgk45Qju3Ytd334SwYMHobe7pAqTQcfpm7wiF8BRNqkTST1tJcksyhsx5Le2kElFkM8kUMzlJCtELCPMShErj1Gt6GQ2Q89MEtorLBY1+8TAqY5B1AiKUkWZ+TvlolhwKsxTyWRRSGeRTaWhs1jVkurdPWju74c9EERV3o5zIqY15Jd3Ev2mbpkTsDIBATOdUJNA7JVXX0FiZlZsVEqxBF0hLxCh7HRIuH/LrkE4nG5U41kklxaxdvak5L70P/wNhPbtg8XrkHBplmdX1T3qhIpbSUkVwjek6putKQSzxwuj3QGlUJSKbeVEQuxYtJg5W9pg8voAqxXZcBjhDz9EcnEepVIWjlAI/z975+Ej13We/Wd6n53tnWWXvZO25FiSi9xtuciy5UiWS3piIEGCBEn+hABJgCRIkACG04DY/uLARe6SLclFsjqXTSy7JJdbuHW2zE7vH573PWdmuF6KFKklqXLh9VI7d+4995xzz73nd573eTccfKtkL5u/cBap+XkJ/+ME2ucNoWnDRnTcdgiucADLExdQoPm3LwInlQsM1UomkVlYkPAeZg4rZRkilkBsQx+23/chtO3VbHFwUeUgOgUZE3hnM/sg58YlUXrYe+jae4CqHE0opxlD6KmUHDuP+WNHMVEDWF+QrH2qeLSBy3r+a93sBEyUmQzpEhCj/UH8kPQvej4qS0RRoxNOCWUSCY2GUnKMEI8khsgZg/ly1SHTeoHfLicFM/BQzSKKFB0jJXyVIMAoOW12U+kxMinX+lf1aP1HQDxD5lxaUp5XjO1rXn06xingMuqX+mu/wXbK2+Vrpo+qAlcRGbd6AgsFO6YzW05v9tFz2yy2el4DoszxBMSZa2j0HZLysd6M15qIyQRUKIRi2XjdBDQCvmzrC0DTkvKatf6E1tWTkdiEJNIG2mekDUVJpd8WqCR1pEBMjih/035Vu36zKKFw0fQBOCRUjee2be8x1UTgpe2m94mARHme6nVI+1MFZdtdyla7Ig3XvUTda/pARduSx9CsoFoPNvkKzyvnY71x+alCiEVaaI7t4veI01WFpXVKZRj/4oKzTMWfAxWXhvWJZ5mFt3IIgiTCq4bELVLzqrzTsU6Pa5CZ9jpzm9rHvQAsaQfTd8RgnZBPlXnqUaX9QtRbcmS9NgWufLOgclD7gLaT9jlVVEpDGR9L1pn65olKseEdwHph2TrVtjV90L4nWPWYxV5yz2o5XJQ4cn9nCWUnAV7JJLnwivrWWg/oOKXQULw1RdHK69HQ39fidisArMZQOgIshg5agMWQwittfKcjhKACi0CCG2EE1TMEWGfPnpXQtdUA60rHfTU+tyGRBCcEc7y+N1LooK1D+k19+ctfFoBls/bdCAWcDFsOh4BDC0YJsJhlkL5pVoXF/aLRqIScMryQIMsCrEbllf336wlgrc6KbttsNVhcr357ufO/Gvffyx3jZp13df2+2vV6o9rtWtvnast3tftdazlule+9oQGWvvKpL4WrzFBBTohKsqqrq5d82fbKSx9DGJJTE5h57lkJIUwcO47s7JxMZNTc2S5e1ieUhDgSgUUpbUcr3E1RuAL0bvEod5GIicusYK2VXUyUCAqwyqWSvHDwp3XrVuz6xMcQbIth7vQJAVhTzz6P5OSUnEMCKeQ0DhRrq8JUFSjA6ti7HzsfehDtBw+i6gvA4aZ3ka48MyyGKqtMnqFBSZSXEijFl1CYrgOsjAFY5XwB1ZKGhvAV2+VyC7xy+XzyQxWG/JuhF1RkOUw4TQPAKuVzArBK6QxKhRIYGRLq6ETPvr1op8fSxk3wNjejSK8PeYUmklu/VcBb5UZdj3JwksgJKGuPE6mVsyO48OiPkWDoqYcTEMBVKKBSqSLrccPT1oLWwQEEQxE4kzkkx8dx8ejz8La0YPunHkD7vn1wMw29h0od7W9UU8iUrgokxy7g4i8UYPk72+FtjsEViqCSzSN3cQrFpSVR9RFgBbt64YnFUPV6kZy8iOlf/BIrk2OoeqqI9vdi4+1vF6+j6RNHkZydMeIaJ1xOj6Sq737b7eLxszx5QUBAuLcfbo8PpYUE8kvLSC8vIp9JoVIsCMAqJQuStn7Lx9+P5u1bRH2jU30dJThhEyBtxJnMRsgJ9PXoB2wWVDX2VvhAYJNPLCFFgHX0CCZ++UtRou3+/BfRse+AATQK1GzI4fVALL08nXA39gf6XvH+tz5N1jPeql8klE5W4LUckm1VlDCNk2WCf00wYUGSPS4hltSr8aLXif+lmyh8GgCTghyFFdoq7L96fAu3ai84Zjw2gg8DOOoMyly2qJkUCOpm27PxPLJAYUDPr5XRLAO4Tb9Q+KP7awktXFAaVINxRqmqAOfXW1DVTaZMArgMpFHuYpQ9Cn3qoI+jrgIill/hq1lgkXpWoMQ2IMASMaJ2OxXbmjqrhWSbv0u9mAqS0pqyaH/R+leAxXFE69CG8inwsSCR+6lySICKUYutbvgammtQNytMtfDKlteJIkGqlKmuWpP2ok1W1QGvACwNnxS/OpaXIdNGk8byCsCStnHDUQnoBbgyqroT+KV+flIPct8RXul12X5bU1TXOmC9P5lHb60vN/Y1toUmZFClt4QSitqK4JjtruoxDf1XbZ32F4aMukTxJUpA3hcGcqkyUeu8DkBt4gdtL45fdXBZv69UDab1p5DKKBYb+K30TfEyo0LRq8ksCK+cRRSd9PsCfEU+P+jHZUGkAtaqhGTTWoGG/gSBVhG2Hk+49T3mrQawNm3aJPCKwIc//O/Gje+aVM4QPFDFQ/8rqq8YAkYgQfVl6V6xAAAgAElEQVQMPYtaW1slhJBgy4YQEmDdaA+s1QqsNxrAYmZIvt8//fTT+Kd/+icxTSdUZJvdaIDVGELI8EBmDrx48aL0D8JPC7AIPvk5EwLQ0J3+VwxNbSxvPB4X3yuC0f/93/99TYcQXglgrXfSgdXnt2HCvM/l+UGhgImeeaWjIftf43HWgkWvNkC62jJeK0C70vds/dnrulnXp+/WOl7re4dGLa0uz1rluxxTsMfjd9gnrrVfXG0b3Yj93vAAS1/OOeHmSqAFWIQ3VFxwYuSVF8sSKhICNfmLn4sCKzMygsLComTrU/XVr8/AZJ2UL34uF6oBH+Cl8ojeFgwB4NslZw2rFER2hrQKbNUOb7yhGK7nDATgam0T5cu2D30A/mgIMyeOYubIEGafP4zUxWk5D1+A+ZpYA1hy0QRYtJ9xovPAAez5/OfRceAg4PbJJNlJT4cyw/iKSC/EER8dxfLoeaTPX0Bubl5SxBM2MYNWqVQUqCYhhLKybQMD9CZhKnnxaeGDTEIINczHTgjEu4SwjJMM+alIeKQ/FkPz4ICAq87duxHu74UjEkXV61PAIBM7a4Z8I26X19s5bAiZqhAWR4Zx7gffQ3JiAoGWFviCfrF64UtUKlOQDGOBWIt4YHmdLmTnZjBzfEiyVu554HMCsGiELB7LKsSTDJ6XA1ielmbJqMUQwtzkBAqLS6jkCvAQYHX3wBONSqiVAKynnkV6fhauWBBN/b3o3b0HHrcXi2fPIbW0gBL7qwh93AhEmxHt2SBm8KV8Gp7mqKSVd7m8yA9fRJGZ6FwVlPIZFBeXUcoVUHK4Ed7Qh547bkO4n2mfDXgzoXQWPEhIVYNy5bUMsMQE3IQUWxDB+0rm7xIyZaCB0Uhw4lqQiS3Dg0zokyg7RAsiihWrvBGAYpQrGgqoOEd7mk6AbZ2udVdZpUojmrYqLPub35NJ+svclnY4taonGxpVhwh6Jvl/A40EVJYVGtlzFBtAT22IlvOrgsZtBC8WLtUUTw3Ax0IYnsyiUfUirCN46XU1QFcP5WpUbVkopaGQujOVlGwXqwnk/VcDfTUAp8CLih6rpKopZMw5BVysgoZ1YGjKYwAWO4qAkAZ1XF13pO0r4Zvm0agKIwXDhEqNKjx5YbPQsRbaJn+t8S2ppYbGVr8hVS7pfjaAUhVf3DzMKCljkSmZKAcFndoAag3zlNBEPpvpicZndlYAi4QZmvA7vQ4lleKzJYDV3i91AGv7koV9jf3UwsFaiKA8/xlqqCGrqqjTstl3E/MPo5LjxagCSxWTYp5mAO6lSi0LU2sKPwmzVFBd5CuItJsuNth+J7VoFHOqMNXPuI/2ewVjrF+OAd6SW+8TBxVYZRTdqsDyFNU4vkTFm9w7GuJKrzoB48yiKT5vGir6WtxuBYDVWG9X8ozic5ywiqqqJ554AqdOnQLVMARa9MEicNixYwcOHDggoWKEWTRxJ2hg1sIjR46sa8jg6j7A66Hnks2K2OiBdaWJ6GuxP60usw3tJLgiwPrVr34lUJFg4UZuzEJIDzK2w2233Qav1yt9x2YipCcXVVf8O4EV96dia9++fWAmSXpiNU60aUrP71JR9v3vf19M6ddzW88QwpfrhxaGyDi+Bnx4ta9ZonMM9OR9zo2KOCoqr2Wzykwel2CSbWy3tRR213KO9f7OaphzJaDYuP/NhFesF47XHJdZJrYhYaQFklcCp43tZPuhPR6vy89oKKOUXO82WM/jvwmwZMJADxVVYNkQQgEj4uPAlVG+eFewcG4E5x95BAtDQyhMTEjGJ/UkWdVEZlZrFQP8VENzZCjTHwuwau4kazdzozLBvhDLb3bCtnY07dwpyqn+O6hIcWL6yAuYGRrC/NAxpKdnjbrCAiy6dKimgi/JNLVlhrmugwew73MPoX3/AVScHgnpqzKUjymW5xeQGJ9AfGQES+fPITk2hvzSIqrcRxRkJqylNlPUl1x5DzeTMRNco2voVlUhl0vvFQ1RkpALGtA63RJW5o3FENu0Ad3796J92za0GuVVgSFfNH02kxZVir3cFHY9b5/X9rGlXWqhLlXEz5zG8He/g5XxcQQJsMJBeD3qWZbnfl6/+DG5af5cLCM9PYXZE0MId3Zi74NfQMf+/QKGqEywk8a6+f+vK7A8LS2SzaySzyM3Po7i4pJ4nkkIYXe3hJ8y3C89M4Plc6PIZ9JwxcISQtje1ydhqisTU8gmV1BhCJDbCafbI9nhfL6wKABRLcHb1oTwjkH5e3l8ScyYXVEfipk0kqMTCkt7uhDZvBHN27fC39qqZj0cF0zIXk2N0AAX2AVX3/qvpEfcbAWWAixd4ZF7SgCIetfUPH9qoYQ6cS1ICBahODMHso40yyTvSKpGOIkltJCwJ8m4p8BC/YLMRLYWgnQprJH6vARQXFqbl8BCG2Wt6Km+4yqg1ThmWrmMBUD8Ui1k0MArUdU1ACxRE/G5YD4XkFQDLVoiBX51dddqAGDVSTbMzRZWQYcN6da/WvBkfLdryt7GfmYhmYa06vWXeBybkbUx1LIBzGktGZRjQgG5mKLhj1qLYrZuTtZ4XWZUv+Qzq0zkE4BKJv63KrqsYXldoaQKL4YsK0SxijKDDuvwqlE5Z5RV9qlpy1ADRKKQpku/+lhZoCeKKhNiaZV0tWev0CmrRlOrAAIsicUzAEs8Gl0McWOCABsK3YAtzfdVmWeux0Ag2xMtKLX1WgOyZszQ/iI9Uc33DcCy5ur1cE77fDWATqAy71M7KRGX+1rW3np/tuG52rAaiqjvOnofa09wVZhdlPe89j+FuEaRpmsRCqhrgNYALLlPHBJSrQCLYcRllFTSBm9RQ62LLqosrdcW/yZZFeCs5k14stbfa3G71QAWzdcJDwgafvM3fxN79+69ZOJMpQyVV8xo981vfhOHDx8WgEX/K8IShoa99a1vle8TWNCse3JyUgDWf/zHf2BoaOiGAiybhZCqstVZCN8IAItgkSGDrH+GELLd5B69we+7zP74sY99TNR9zC7I87MsBFA//OEPJSOhjNFMauJ2Y/fu3fjUpz4liQR27twpSQEaYcBqU/rx8fF1vf3XC2BRtUhDerYT4cDlwCLrhMCAEIhhlvx3oyrt1bp4loH38fLysvQbnoMqTILpa9lo0E8PPF4Xj0NlnVXt8G9UA1KJx/5AUEngbUHLtZzvSt+xijCOY7xGloVqUdbr5ba1ABbhHsvO+mJ5CV0t6LuVxhUqZAmHCRJ5nVQ52sQIjXB0NXRrvNf4bws1WWc8HuvN9oubDemu1OZX+vwND7DUd0PTycvEQCZgNBImGOEE36x0OsqYP3MaZ77zXcSHhlCOz0tmLPVoMZv8w8ys1JMYXCCVl1g7KbD/MLvWg1fMC+SqFlsLzYgE0OFAbNMmbHjnuwRgRQYHUchmMP38M5gdOoz4iZPIzMalOALSzIquWvrqyV0eN7zBILqpwHrgN9G6dw8KbieK+RzKiwtInruAueePY/nsqGSOyyaXkM8mxatKIZVDs5aZhXFrRG2VFRJqIi/sdh87idXJEs1v+aMeXawsDyreAAK9Peg4sBetO7ejZWAzou2dCPrDEgJGIEK1Qc5kSXRTiXaDH+hXuqleO59b/xXtI4unTuHMw9/GAl9IPD7JoOb3uOBrjsLb141Qfw+i/X2irEmev4iFM8OYPX5YQjz3P/QFtO9rAFjScY3iwqh0VocQepqb4Qo3oZrNozg+jvzyMnLlElzBIKJdXZJePnFmBLlEAg4/MyF6JIU8w1IDAb8kEkhOz6GUy8Lt94jhe9XrF5WjrOkzEUAmA3hdcLY3wRuJIuiJIhCOwhcLI7O8hIuHj8Pp9WDDO9+G1p3bEGhrhzsQroX06b1rfGn0Na12i9v/vNb2vtkAS32P1ISdIVJ6b6k61EvlimSPtF5MDBOkckpxtLeshu40QZfAJjNuKh63NMd6e6niUnQlRmxBQFb3QbIhcfXwNDulNZGotQm6DXWzIXqiOWrw6GFb2PC7WvjgJQqSegiefq4QqqbkMsShrpDRsaquDjL/bhjPradTIzxozI5aD32sq4ksKFLFC+vVeojVYQG7mt2vtj7AKHKjfOKTx1dWY3MbLqbhgFY9V3+m2PLopNs8m8TfiQDSemvVr1N6ujUStw+hhpBO+ydes1tCEgkwqsi5tc8IoBIDdl2ssUbl1tTcqq80+54+MxufdbamVqONS0CQqIvVHF/La/qU1JtCk5o3lFyzarYseGMoIJVDGsuvz3pUGUJIDyxmJiQYcgmotSo069llwZR6m6kKsVElJ2ex12R+18Iwawo8BVgS0kd/PgFKqqLiUW2IpvrkGcUYMz4ym6DTJ+dzEwQxjHe1Z5kBo6xvBZEaZsh2YbmK9Fhz8LpUKVUHWNZDS/uOIO3G8NVLQlIVjNlr5SJfxcXnsQO+omY6LDmKChdFzcWxRZNgVF1FDYesycSudRS9ed+7lQAW3wk5ueFEh+DgD//wDyWDn80Cx1riZJOG4E8++aQoX6ii4YSXYSqc5BBgEVAQYBEYUQFFtQxBxVe+8hVRzawVsrReLcBJ8a5duwSc3H///QJG7HYrTTTX6/oJG2nazvr/v//7P/n36u1GwCxCqPvuu0/6BaEoJ9QMayRYe+SRRySMUMZfMwYx+yX7IPe/++67ZbLcGELIrINf+9rX5PtUXxECree2XgCLIZTPPfecQB7CAYKRxusUixSXS6AV7y16utFPjGDYeoW9WtfNfsDzsxwszzPPPCOg7HqSHzBT5MMPPyygh956BJk8Js9FiMTPH3vsMRk72Nb8nFlM7T6NfeJ6r5PntIowQnWqQTm23XHHHVKvV7PZe4X3Fcc+AiJCN44zPAYB0a00vlD9SqUsFxg49jHLrFU0WrWdHbvZBgRTawFE1hthK0Hz448/LpD5nnvukayubwKsq+k5t+w+1jiWEzECLE6w+ILIsLRGgMW/FDF34gROfuObmB86gmo6iSr9gQzAsi/KtddwM1HjZF9HdwU5qnrRl2j74ncJpDITf1tl8nWTah5ulxige/w+BMNhtG/Zgo3veCdi23fA2dKKVHweU796ErNDQ1g8PSzqKZ08qHWrrJDXJjBV8aPyRZpEgbXr/k+hedcOSQefXV5CZmIciTPnsDB0GumpWZRLOZSrTOWtBrNSTPqolCqoltSTq1wsokyT91JJsgnypbsxOEAmH+YFWmpFPJedCkoCAQEM7pY2RDZvRsfBfYht2SxqG18wDLesFGtdcjKW48qunSitRflu2T536xRMvWysCgtYIMD69jcxf/qMhP7x4UuAFWhrRnBzP8Ib+yS8jiGhmak4Fs8MY/qFZ8VUf99nFWDR3JwzHtXliL5BVHpremDFmuEJRgVg5ScmBFRlqiW4QgFEO9tRTiQRf+EIiukMgpt6xCy+XHKgWijDkc+jlMshl8lImKuL0JnJAsIRTTWfy1KDK15znN8WPVW4g2GEmzsQjDXDT4CVSODi0ZPwxKLY/vH3o2PXDrh9QQk1tCFyOts3IUNm6m/v4UYwfS2teqsALAnuIYxiLjWG+FqAZcy/FTEYLyNj5i6hWWVtW1FtmHbXybcqXJRK2ExvBtTIOFgV5ZBMpk1glA35kuGuAQY0sJNaFdc9qezk+lKTdjmmCYUzw0ztmHbMVeBjHczrAMeepAaMzB8sOLPhdY0LEhZcNCqsxMTdftcotOqOalS8WV8wUwcGYFHAouFaCmBsiJ41iGe5bCgn/631aM4lDxYFIArTtAQW6KkKTu9Lbgre6gkEGiGSvaZGgGRBnk1cws9YXoEjxmA879bQOh1b1EDdwisbnqan15bXZ8mlA7iFXrbtai+VtSC2+oKQNR9vHMfkPDbLo3TGMqpcIWfSk5UkKoW8+l6VCygWs6gwsYDDBW+wCcHWbriDQVTceb0IyaRKzROPo2pCC9e0Pqw0qfaYr/VTW1+NfaoRdOl9ogCrbEKtFewqGikzQ1ylikIui3wiIZlT6R3HEGtPa4eESLsrRVmS4kKaVQPakigY07q2ikoRSDmqkkVTYJyozizAsnjT3r+qUKzdkw0qvUZPOFVVa9ZSgVWFMtzpEsrpNLIZJubIakbMQBih1h64QiGU3HQh0wQWtdW9axlEb+J3bjWAxYkJ1QSEUJ///OdlcseJMyfLnMSMjo6Kj9JTTz0lAIITwVrfdDhkYs2JEiejn/70p0EQwckeQcO//uu/4vnnn7+hAIvKEU7aCLC+8IUvSGhjbSwwi5av9QnYy3VfKpMIGwmwCAoIilZf740AWHv27BFFH/sFQ0w5of7lL38p5eIEm/2qEdwQohJmMIPkRz/6UYGQhKucZCcSCVFvff3rX8ezzz4L+mERhqzntl4Ai/Dte9/7nkA4qz5jGCXfmxvvK/6NEIv9mfcY/eUI9VpaWmqZG6/3+i1UIgxkVkeCRdb5Qw89JKGc17JRoUlwTcj94IMPyrjCcFCeiwomQiRmxyREuffee+X+ZNtzvHm1AbMFdDwv4dOjjz4qYx2VfuxfV7vxOLyvOAay77G8GzZsqCkFb6XxhcCaSlmCNoZS8zrpC0jQZuuDnzHMkPcWwSH7GH83bmw/qgRte7E/fvGLX5T2eq2Pn29wBZYxwdUE2rrS7lSNEn0adKLqRrVKM7s8Zo8exYmv/j/MHzmGaikvqd0l5EbmuAqI7Au/TnD05UwmSvLDWYrub1frK8aLQvauTdzs91TxUGUYl88DVygIdyyCWGc7ejZtQPvmQTRv2Q5vWydKXi+WJyYw9fOfYW5oCEtnzyO3uFx7qa1lEzM9W1Zl/QH4mlvQceggtn76XsS2bEExlcXK5BTmX3oJmakZUcFIxfjdcBKgGWVZmVEXhFaFDErZrGRDLCSSyC0lUEimUM5mZdJQjwkyk5S6QE3gVdXpgTfWhMiGXjRv3oi2rVsR7e+Hv70DXjG9p6m8R+rQrPWaFXP6k7BaX7seGlc76K7XfqJ8M5IIevzMnT6JM9/6piirXFRgeT3wel0yUSJcdEWjcDY1wRdrQri5CdnZGYw98QT84Sj2Pvh5tO3dJyGEnO2pBor6HkIO7QarFVgMR/T7wijnCkhOTyOzkkC+XIQz6EW4swXFRALzzx1FOZtDZHAjvNEmVHNVlFYyKCwsocx7NBZGuVxEYW5Wzhjq7JDQweLyElwuDwJd3XD6fcjn0yhTreL2w+P3whf2oki59fQigt2dGLznbrRu3QI3mIGT+E0n3ppZzEz4auFXJtNeg7LyWtroZgMsxRmaeUp8qqjsMP5WYsZNJYvbKFcIAFCR0CPaWDtLVTjK6lfHene7nXBwcDCGoVWqb0SBo/dnXRWloVBqEK80e82JvlUANbANQR4NoX4smZqB14Wvje1QC1duoDA1fCPjUCOeqfGe+iEaPrbFqBVHVDVGzWrXKERZo+boq/2a6tjIZM8zf9CsjgoVZEyueVeZ7K/GY0qzOyrc41fybj23ZC+0noPGyFzNvPVHDNSNV5f1u5Irr9VbfRpuxcONdaiQZQ0FmnmyKKDi5wo41WhcDdPV5FuN5a3SjKF9Go6r+1pYU3vhN+1iy2eVQfq5hq/W0Jyck2rpqigCxXPJ4ZRwfblmJ1ByV1EtFeBKZZCZnsPc8Dlk4wtwVsooZNNILsdRzufhcfkky+2GO+9E08ZeDowmYQK9qfR4zKrn5g0hoFe9olzVgnplmT5QL5stsfltOk4jGLT9hHVTovJR2l9N9nk4LgZl01kkpmYw+9IpZOLz4kkY7e1B91vfgkhvt1GTMcRV3zE0o6nWVSMAVU87k32yBrC4n4ZKW5WVVTTa/iNHsp3A9AMLMJU9aUytlJjwjca/HJ+nF8W7MD46guxiXLKVxvr6sfmudyC8cQOyzrKoC0VB92YI4bU8Pi75jjXm5W+qCehhRYDA3wzhIjjgxJYhX5yYMsSIk5rafedwyISaq/IEFZz4MhyR3yPA+od/+AeBXo37y7i1jup3TpYJ4FieL33pSxLe+FqfcL2ShrYKGIIihm/OzMy8kq+/KvuyvglACETZDgMDAxJ2+tOf/lT6BUHA6hBAggVOsqnWYigq240Tb060qQAkuCKQoyKEqiFrVP2qFHiNg6wXwOK10ISeIITXasPsCHC48bqoXuI9xLYjMKaqhvfjhz/8YQESBFsECte7WYDFshw/fvxVA1j//u//LgDrgQceqAEslpWKHgKWH/zgBwJP6HnG67EKrOu9nrW+z/5DYMNkEt/5zncEYBHE7N+//6pPx3oicGX/m52dFaDIPs3241jzaoO3qy7YGjuyfgkI2X84jrN+G5VivA95LfzNNmCIJxNd8HfjthbA+q3f+q1LFgSup5w387tvAixZvVb1gb6QGam+vERq1iSCmmI2iZkjh3Hya/+H+eMnjG7A+GdJC15qxi4vdDRs9/ngDYcRammBJxRElS+qDAGkEaMoF/RFU0MYzNq4CWuRUAaqr9wGYIWD8DQpwOre2I9YVw+8Le2AP4hiFeJRNfmTnwjAom9VPpE0BqksjXpNGV2EvDJypdlHP6FDB7Hlkx9HbPMgSskcUtOziA8Po5hY0djgYAAI+iTUymUUGCy+qq4IsDICsHi+PAFWYgXFVFLAVpkS9VIR1XJJDNolTMLplAmvi+FegQh87W2IbFKA1T44gFBbOxwen4SCVVk/Vq1g1BusOxezM3Ay56Ry7rVpAnszb3yZuhiAxd5BMGEB1tLIWXj8QQFYLo9DQva4eu4KhOAMhQVgRTtakZ2fw9jPfwZ/tEk8sNr37VUFFruswFoHSgQUlwFYgaYYAr6QmKgvz80JwGL4KtyAJ+KXEN3U2EWgXEGwuwseXwCVdBHldB7FTFYEEc5IAIVcBqnJi3A7XWgbGIDX70N2cQFOjxfh/g1MxYLk7DQK6YwmE2AfdtGl2w2HJ4jo5k3oe+ftiG3oh1tMhvUelcmbAKyKCbmxyhIFWFaV0xgV/Era9OoBVrPJQrj/Vc1CqJ5BxFEMudIQQjGltp439MJxQzI1YiWFYiaDFL3xyszSas2KqHKrwFViuzslzNPp88NDHztfEF5vQLKuiomzARdqhK3jkXqwNYSPWaWqhfkGBilEMWovA7HEDcgoiOqT4DrxqmESgUVmFt4A0FX4o3sphjGhzQaeyX9fAswaFxk0ULpWJnMcUR6ZBQobdmb7RP0aqLixoV16Xoa8aeif4h7RvFE5aIY2BViaXdB6GFF1Y8O/rEF8zSjewKs6HDTEzMANrXetZFHgmfqWm1U6vun/FjUZbyRbuxaSUGUlTxcxQmL5NUCdEImVR4BlM1yq35cJS7WeVTaUtBEyWn8uXq9pixqSs55hAuXYj4pyTm+ZexIs0ctNE6QwpJFAvbiygvyFi0hNTmN5ekb6scfjkoynycVFFFIZHgYtmzZh4P13o3lTH6rlPIq5HLLJrEyyShX2eSd8joCoNB1NYbiCPvjcTBxhvR1tKGc9TNNCR6lr+/A1yKYetkellBq4u8XgXDP5lgsl5NMZxM+O4sKTv5JnuttRRevgZmz50PsQGxyUZx+vl4o+C3T1nqh7t7GprXG/qvXUI0zZqe6rNgO6nyyucdwzgMouxmlIZN0ywY5fSjCVtPLZzAWG3MwClkbOYXroRaxMjMu7QOu2Ldh13yfRvGs7cgw3FLztqt17r2TsvBX2vdUUWDJeVasCDzjRYegXV+45YWZoEYEIlTOc9KwGBwQVnHzyewQVv/M7vyOTOk5UCSr+9m//VmDFWp4y69UWnKAyxIfhaH/6p38qQI4qs9dD9qyXqzMbHkTFxH//939L/Y+NjclE9kZv7BeHDh3C7/7u74oSjuohTvwJLlguqvIYZtq4WYNv9qVG5Qj7HKEPfzg5p7rvRmzrBbAIhL/61a8KCH7f+95XgyCEUvIMLJdF+UhVFNuPYIkQmAot1iXBC1WO1+pR1Vh3NxJg8f4jFKGfEtV0hCdUZ1HJZD2a1qNdCbB4DxDAM6SWSqPf+73fk/55tRvriSGWVKgRKjJbJqEP1Uj8960GsHidjQos3lMcp7nxPmQ4LkPDuRHAUS1JKNe4sa2sYo6KLgLTNwHW1faYW3o/G0KoEn6BTubFWn1hVEFAQJNdmsfM0GGMfPu7WDg9rEa1hEDyZm18Ymw2KxOm4QgG4WptQevgAAbfegix/h6U3QplBGDJirKG2Jg1e6ktXX81P3Zlldn8mIXA44GXpnM8dsCPis+HKrMcVoHlkWFc+MH3BWClZmblxbyW4UcmjGqwao/uiYTh7+lUBdaH70Hz4DZUyg4UGdK1sgxHoQifww2ny42K24mqS96EFYQJmOCLbhnVchElZkcpFkR1Vc5kUFxeQW55GZnFReRWkihmcqiUCA0ccPk88IaC8Dc3I9DRDV9rKzxNYfgiYfjCYbi9PpksUKFlC2v9tay/C1eUuXHl2vqS3NJd7RYsnCr+dObIOpw/fQrD3/omls+dgy8UgdPjRhkleEIBhNo7EGptQ6i5FW6HB6WVNJbHx3Dx+IsIdHRg/0NflCyEJWP65pIJsJrtX16B1YRAIIRSvoTl+AKyS8sopQk+0xLa4/S44I9F4PYFpD8wdLCUzAp48rQ1i69Kkd5sC4tYiS/BH4mh98BB+GNRpBOLogXxR1uQTyYxf+ol5BPL8Icicpdmk0l4o1G079ipXms7tyLc1gZ31cMcaQIYBGzIvV1RM2LT/QUmGOWJhIo1TL5fSTNfNcCKNWP3576Ijn37lbnUPLnsGHVtBZBJqwEanACXnU7xsuZJ6GvE8aLsKiO/soLM2KQY5i9dnEYxnYXX65f2qbgrKOdzKC6siBk+wkH4OzsQo3ddbw8iLW3wB0I1xU/duFqVOgIBjVpEhl8BQKtxVA2byAq8mqorDaCCSSbsxlldp+d1IKb+Sqqnk3HLjBsMy5bPqqIR1HNaozzbC14AACAASURBVHZRwmgZiPcY3sisbdw0ZI6PCV3gkH4p5WEv0TOLkmq1kbr12TJqFaso5WH5JCjJmTg8WkWZgh4JAeNaiGTuk8eTAY4Wu2mWT3vFqojRvlsfM1mnJkysRoJshKd5jpVNWxBwmPBKyVJrQkRZ39Jipo2kLJJwlhkmHSiphZMoiPibfUmABoVMdkFG6tgCFC2jeD5JUyoE0pYmfVF1Ga9b0I7ch3WgqNaLRCAEWAQ/XIByIeeRdAJwlYliefIyVi5MYuLnzyK3sIRwbztCna0ItjUL4C5lisgtp5GaW4YnEkHngT0IRMMoLcaxMnkRMyPnkZidQTG3IklPAqEYIl1daNm6CU09XQhFW+ChZJ/ASZRNOpZKXTAZgAkJlXcEC16lP8qNjIokT9DlJYJdT4X2BczKS4ZUQbVcwcLZczj72BNYOnsOKBXQumUAWz/6IbRs3SbWB3yHEGAIZsPUrIs2C6y2m/JIcSIwy1j8O+taw14NdDUAS7Iy8offNXCuasz3palqi20VVE0SCNa93sdUvNF7MI+Vc6OYevIpLJ4+g8ziApoGB7Djwc+gZfcuY3gsKQTeVGC9kofGVexLHxQuPBJkUVVFEMSJNCcxhAYMAeOkc7X5LxVPnPxYxdNb3vIWmYQz7PBv/uZv5Df/235vPdVXvEzr6cJQyD/7sz8DQQTLeK1Z1a6i6m6JXSz4IOz4l3/5F4GOnMTazHIycpgFhvVuA56LXmp/8id/Iv2C/Ykw5tvf/raEEBLKcCK9emP52Aet+TT/bUMIeS2rr2c9K/5GAKz3vve9olQjBLEAy4JIm02S4JjAj+pHQgSGxxLOEvzYbXW7Xu6/16ovhmJaBdaPf/zjlw0hXA1qVvcjnpegyCqwGEJKSMVr4/3HtiTcptE7v0vVD+HV5bLkXQkMrXX+xmu0IXONAIvj2u///u9fFcBqPD+zsDYCLPqSESay7S63Xa78V/r75dp1rftl9d8aFVgWBFuAxfMSwFGZSYDFNmH5LcBqVKpejwLrSu2ynvft1Rz7TQWWTNQswNLJYd0UWF/tCskVpKbGxBx99Mc/kfA8eZEXgCVv8cbsWD2e7CuhmyFSG/slk96uu98lK6dFjxoa6yqnpqSvAyv7Am/Nb/VYdjqncxMzWZUXZl2h50sjJxTLp05i5DvfEoCVXVwWEKXrqjyMNautAyyG6AU39qLz0CEMvu+DaB7YhqqDIZN8y1VzZw8ncpK5SFfPbaiIDUfhxE+muhJyWYWT+xQKKKZS4tuRXlgSgFXK5lQqzMyHNYAVg7+jCx6Gp3nccLh0ktX4o5N1mY6Z/qx1p1mvdKX/17JAXk3Pf3MfrYHa5BJYOH0KZ771LSTOn4c/rACrVC7AHdasgJHOTkTaOmRSmr44j8Xz5zF9+ihCPV048LnfesUeWH6GIwaCKBdLSMwvIbe4hPLyEvLLS0gvLcITDaFt73b4olEUEikUlpPILycltLR5/06ZDCeOnUB6Zg7FChBoaUPH1h3wRSLIpFdQqVTh9YWQT6WwcGEEuaUFmVRSDZBaXEKoqxMD77kbHXt2I9jVKdDOLaHEnFRK5UhfEwXWTQBY8WNHMfHLX8LbFLsEYCn4UoKgkP1aARZBnKqIbHZBFeVoQGE5n0U2vYLU9DSWh0eRmZkX5Rvv+UAwBKfPg7K3iiJDiOd4n6eRLRbgbo6hbec2tG4dROvGjQjGYmKEbUsqYW300uOwZEGITMAbjMPlPzgumzu/AbyL4scok9R6y2aL5Dhk/aDMWCrXohNlbnzxEv8ryS5BEG8AlnAuhSgy6huFEocZ9gWCCW4CJLivgBcFLNyVBtYsK3+4cXf2NQU9WserQ/lUqaVjW9GhYWiyei31YFRYRvXCpB0C94zQ16o/FIUYcGBuZ72ltRyqrmlQDMrig9aNjKtUMRowp9DDAEC5Xj069+V11ewcje+VVRAJ4HPrNRJI8QpEOcwjMMy0WBKVpTwv/V443IRN9jrNE66m7jHjvFFA87qFM5p2Vbhmym+COLWuCdKcml3PoQpdZ4kLKnnETw5j+OHHUM7msfFdt6N11xYE2lrh9gdQLQL5ZAaJuUVUXW5E+npEHVyKx7FyYQzTx08hfu4sktMX4HA7Eds8gLYtg+jYvgXNfb0INLWJWpV1KsBRI/KMGqreXyyAk8Sd5tpVkcY7TZ+tBEcek1VXAZ3W0dL5UZx/7DEsDI/IPdkysAlb7/kwWrZtAypMMqMQkTsr0NV+J+1mn5wqiNU+Lv5aOr5ZxaDA45q+in1EgSyPK2GbBmBR8VfLrizqVO23omKX/fR9iMdNjY1j+smnsHDiJBIXpyR0cNtnfxNtNOM2wJTvC9c2et38B/itpMC63tpgv7ChXwQVBEYMW+Hfqbz6u7/7OwEWnLQyLOpGgBN7TQxB+6M/+iMBKI2A4Hqv+Vb9vgUDBIb/9m//JiF3q7Pc3QiAZZVUBIh/8Rd/UQOIVPJZE3aGAa63Cfv1ttPNAliN5eb9QnhMxQw9nFiHhMU0x6evmAXKhLa23vUVSEfHRlDCf9uwS7svf7PfEGCt9sAi1LCZ6AiyreE3YdNqzy5b5kaARXBKgEWlExWRNuTRHpPfWa2MXF3exvPbsvP8HHOsZ1gjdFnL620tBdarAbAaFVhr9TULlHkP2rLzellu+3ut8tpjybuLaTPCJB7H1hnrksdobHP7PQuwViuwrAcWkwgQiBJgERAz6cYrAViEdjazo03mwf53pX5xvffjq/n9NwGWvBgbJZQJM1GApdMtvpTlFheQOHsGc0OHMf6LXyBxYbzmdiX+Iw0v96I2MaGH/rZ2xHbulCx/m37jdkQ39EmIA1/4VEHE1X31DqmvalpzXbuQbvwl7Eu7MeKV0BYDcPiy6KlUsHj8OE5+4+uYGRoS4+tykUbqXBrnS3MdYOnrNeBraUZ0ywA6Dx7C5ne9B7FNA7KiLlN2B81hCcasybcJdaTSoJY+nC+z1oPKvM5JSvIyKiWqsgooFvISaki/MIYlyOSOIYQuFxweLxAIyEo4wwplNZYTIKlTnUzxBVxXrusGxKJwsGnITVjSq3lTvHGOZfzZzBRi4eRJDBNgnTsnmfoIFSvlIlxBv6is/O3tMvGj71hhKYnEhQuYOXZYfKcIsDr2H1APLFGMKNh8ORN3X1MUnoBfQmXSc0vIzy+huLiAXHwBqYU4fM1N6HnbIcmCmJyPIz2/gEx8EeHuDmz+wLslFHDs8V9IsoJwVycC0Rg8br94L5VyzAjjhtffhKqXoUV5ZJbnRRWQpTpxZQWxgU3Ydt+96Ni3F15/CC72R8mqR2covT8l5MZ4xtTUJxLKpZqe9VJgpcdGMX/syLoCLI45vA765zCrJ+8zL+GEufMyC3EsnBrG4sh5LJ0fh9vrRvf+HWhmRkpmavR5UHRXUS4W4EhkkBi/iLGjJ5HP5hHt70XbtkF07duFcEcHqmISz7GPk22gZLz/3PQlMwoc4S4yRFgIUs/CZyfFHB+kg9VAk4H6ZnyswWwBPvUMalZpIjpUk/VPGRXHJeNbZbPDyVhjgE0tSYf1tjLgpWY2b14wa0otDc/ixltBgZf6E4nXkehsjMOaKODMc8CMq/q+ao28daS2oVs6Lhm/InOhEkZnZLWqmasrmSyI04yA+m0bEkkTb8MwjPpMn3ealbe+2eyMptZ1X5EHsYx0TdNQvSw9oSSLnrk2A7CoNOZiRnomLnAx0NkCTzgIl3hB0htNAVyjcb/WgDHityGcplwW+qkAj9dqQvKNDFItAJiApYhyPoN8KoH5Y6dw9uGfweX0YOenP4z2vbvg9AYktBhVvlAWkWPGUgf9/oKS4deRzyI/v4Dk2THMHX8J488/DYfXhY3vfTc69+5BpEPHG5cch0rV+hJLbRJgJyBmkUubT5//tl6ZPEEWspxqXcBsjmLgbha2uO/K+BjGn3wSS2fPopBOomlDPwY/+EG0Dm4xz3d6SRqwZxSGl+ry9I7i/wyXVb5pGlXfJYxirxbXaECmUeNZvSFD/jhmuEjA6A3qLJvns6JO9Q7VY6dnpjHPjMinTmHh3AUEu3ux4/5Po23nLgOu+bJElZzpnK+xB+/rDWDZiQsn/H/913+Nu+66SyYznCRRCUSARVjBibLd1htkcWJH7xeayhNg0WR+dYjMa6zbXFLctZQwrGMCDobo0WOJ0MNOgm/ktVoFHPvDX/3VX4laiJNtehBRmcP+QF8nTrBv5e1WAFisHyogGW7J+vvJT34iMIjJCQgdCInYxhaIvJySiRCF+xM+2KxzbCsCHguwrALrc5/7nNw/VoVDvyRCLIbfUc1oTb/XAihWgXU5gGWzAvLaLhc6aFVo3JfKT56f5eTfbdZUlsNe7+X6Efe/lhDCtQAgFVisn7VCCGvP7gZwaEPwGCpqfQNZdqrRCJNWm6avHhutFxoVclSs2fGTx2B4N69/NbjkMRpN3K0HFiGVBVgM4aRKkwCLfYnqLPYlhhI2blYByJBkhiRaE3cqBm27sFxsZ/Y/lscq6lb3iysp6W70OPAmwJIJqtgKm5VTsypplCn8LDs3g8XjRwVgXXz+eSQvTpkQOl211BfD+ou/wigXwt296HjLW9B18CC69+0THx9ZITZprSV7UA1g2ZV/XZXXF3oTP9Iw8VDYZl7w5QWe6ewrcBeLiB89ghNf/ypmjh7RbIASvuExE5diLYRQp0FAoK0NLTt2igKr7453IEq/IPFVrqDq5P4EYKYMTLVtvicKCHnBVt8RG6CjL64mVNGEnJh8hbr625BhTJUHqqASoFfzszEruMZzRVQL1oTYrBHrRMuuGNu8ijf61nkdnM/0HzuRjZ86ieFvfwvJ86MINTULZCznsnDQzL2lBd62VvErI3AsZ/JIjo9j5sgLCLVpFkICrKqH/lIm0vRKWQgtwMoVZIKbnY0jPzevHmr5AoIdreg5uFdM2OcvjGJFwFNSYNWmd98pvfHCL59CMZ1Gx85tMqGsJJlW3iH+bg6nB1VKFD1uOFt8yCzFMX/4CDL0bKhU0LpjK7bc9wm07twJl8MjYE7ur6pDMoAJwFJJkiqBzH0nipaaefWrGEIo95UD+cQSBGAdVYDlMwosZnlUgadRQhoPqWtVYFkJDs/JcYnX6yNALpdQLOWwfGEMF598HonRcQGC0f4ubHz329A2uAlBb1AUegyto7+dI1dAYmwSY88dQXI2DjczomzoRf9bDyDc040SFTImLJiqDh0Hq3AVK3CUCLwJuVWNwSyXhKdwG0NujiVGNuQUo2jj19MwKbfzccMxamGIFlzZ4Vk0IzSaJmQXnuBSTzQJb9OaFHgintRVCYvkMTwmDFHPo5N7CSEU03vWWUUgRt5VEd+wqotwvwp3vgIn1SYcuxju7GEIucULJsubADSG9Gi5ZOGA3xegx9XWCoplLnQ4JIScL3tUHOl3+CJbQoXqVp7F5REwI4oZKZsJD1OuLP/BchZRlnqosv55HaKAddUVYKYe7AsoFyHY731mtZDfRbkEVykvQDLv86Dq8sBTIeLgtVLEW0Q1m0FmZg7x0+dQdTvRdmA7wp3t8DJ7CUE4fQ4FfKliTQGlKsOo7NKQPNP+PCcXZYplCREUy3wvFV0eOJ30xuE3FT87qyUUqB6cnxGANfboM/CFwtjz0CfRvnc3qlWPrmo7mEm4ghIXlvg8M885Z7UsWVALEzOYPXwEZ37yCBDwYMdnPonOgwfgCzcJvGLiAobTM6EEQ/6oOBPIxjZgaGhV+5l9QRVFmQmDlf5eqErG3rKjLAthHvHnY79Xb0f2reTEJKaefhrL588hn04i0teHTe97H5oHBiXAUp7MdsGHIf2ESCyLyMI0hNbhdkt2Vhtuz+Qd/JzK6XKVOZZ1YcrJZAwSBqjXw5Bb3iNOW8dsXaqwhPsSXlKBxQUnh4Q7gjYCZSZ8ALLxeSwOn8LCyAjmR0YR7OjGznvvQ8f2nYZZ8T2jpGrS1+D2egNYdrJCcPWXf/mXAow4OSNA+c///E8BFjTsbvRiuhEAiz5BhBAsz9133y2hV6+XbS2AxRA9wiv+MMsfjb9vxmaz57He//zP/1yyWnJ77rnnBGiyfKuB5s0o55XOeasALIIL1hfBEEMwqZqhhxMTJxBsETQQThBGWHP3tfoHQRjVN9yfoIH7E4ZYvy0qsAho+J7w8Y9/XO4XwiPCF36X+/F5RPWThViEHjwOv2Ohz5UAFq+FCjxuvAaGizZuBCI2XJQefCwDIZRVIBG+8fy8Zvo68fyXCxG+HoDVOEbx2l4OYFlQzN82JJPjHduOZWedc+O9YSEgy04QxTZoBD68fn6XdcB65/XzmFYFZ6+fbUhlKevBKtl4fir1bBbCRoDF7xE48Tp4LxJa8rvd3d2XtIMFZNyf5yY4JcDisZm9kaGTjf3Chijz2tgODBfmMdkuqxVmMg0xkO9K9996fv6GB1h2GVJzaZlsUNZE1sCi9NRFxJ99VgDWzEvHkZqdq5mW6oSp5oCrbWUAVnTDRvTddZcArNZt2+Bva0PReK8QOslKq1kJt3DIGqpqFEhdXG//2ThRM9M9ODi5yGUwf+QwTvy/r2H2+DGU+eIq6qk6wFI3jPoWbu9C15796Dj4FnTcfjtCvb1GH0CvKqYRL8tkXr0t+DLtgFuOqVkbJWuZVUPYkBCZKZpMVOZf0tnNj6Zu50RFp4p8AdblYCuVNaTLXHo9JNOUuwb19PsOYwa9njfJ6/XY2q7WlQiInzmF4Ye/g/T4OGKt7WLEnl1clFA8d7RJvMqYsY+hN5VCEcnJScweeQGB1lbs+sxnBWC5AvRM0zATAZRUWBjPlNVZCKnA8vr9El6amJpCcmoaqckZzrAFUkW7u9Dc0418OoXxoSGszMyIYTJBVVPPBpnsL1w4C4fPg869exFuaYMjUwCPG965WbzhEuemUEpl4A15kV9cwNzRYwLI/K3NaNm5HX13vxNNmzaJ75UCLM3hpgIsO0VRlaQoD0VowPvAZl+7VLHySvpKowcWs3FZOE2vrtTY+TrAogfWQzTJf3VN3EWrIiC6bt5MU3dCy2xiCXMvncboI79EaSWJrt1b0bJ7K6J7tiLY3g4fPHCK8Tvvdk50S8gnVpC6OI3k9BySM3EEIxFsPLQf4Z4u5DnRdzjh5tjhgGYzJOzOF1DKZJFfSaFSLMkLlMfvgz8ahttPfz81PC+JstNkUisDXmZBpHm1VyGXTLYFBKmaVfQ9QsOM+skAKU6ymVhCPPkITShhp+eez6PAzPowVapSnlImJ2Al4PXB5XQJqGBZBEtIMgqPqFFcWSarKCHnLKHsdcIR8gmMqSYycORKWiafF45oBPD7JPejfXYQxniLZVQLReSZxMAJ+EI+UQJVsgUUc3lkGQ7ucsEfjYjnEoGNg+GPxRTKuQxy6ayMy4FQVLLLEpRV3HVgUTPoljDKEgqlgkDiYqYggIM+dy6fF/AQ6Bn/KgFzVckSmk2lBGCFI2GBaEXK6fNZlFMJAViVWBPc/hACVa8gFSZzKKZXkJ+axuKZEYw/NwR3JIAtn3w/OrZtgb/EUHUXsm63+E/SS1LCDw14IcASby0TIi9qH5Y3mUElkwOyBSmnk+UOBuHhyyOv2Tx/BGAtL2J5dBQLJ4cx+8JL8DfHsP3+e9C2awdQ9ZpQdQIU3teaxKBmaMcQumQKpYvzEpJ/6pHvoxrwYsdDn0HHwYNw+rUeRK3FZ22xJKGSlXxR1GV8uSX0TuVz4mPmDfjgJPyzz0F+r1hBNZNHKV9ArpyHw+WAL+iDy+9FmUlMqHYqO5Aen8TM088gMXoehWwGof4+9L33vWgaGJDRSozXZeWJd2JZsrKW8jnpT4TDPK8nFAK8PgF1mh3SAWeJfS6PYimPTKUo95ov6Jc3IQLrco6+lmW43V4EwxG4fH5VEBrVnJVaceTiPcJj5dJJScRRKpVlDElOjmFxfAzzo+MItXdj30c/ic4tOzSDs6MsCq7Gxb9XMn7e7H1fDwBrrUkI/VYaPY/o3cOJD4EFVQHWNHi94ZVtX06MmRGRxtcPPvigmGXfakqAa+2La10HfaW+/vWvS31TibVWiN6NCCEkROHEmgDoD/7gD0BPNG4MKf37v/97KZ8NKb3W678R37uZAKuxfQkLeO9QCfP9739fIMFv//ZvC/hhnRJ0ENbSE8sqbdZqZwJO+qIRivC+4HfYToRS7CvsPz/60Y8ETrDNCEgIPAiOCK2oCLJAhe3HDJHvec97BH7wc0IUblcCWBwLOC5wu//++0XpZTdeN8HK6dOnBXKdP39e4A/Vk9YjjECI5SJo4XUwlO9ypvaXA1hXCiG09S/vhnzmGoDF+qF3G+uNIIcm7jYLoQ0ZJDhmuxAuWl9Blp31TBDF8hNGMbHBnXfeKWVvBFC8fkIomsYT/HNf60nItiBQZFgpz0sPNdYB+wSP0Qiw2FYEWEzKwX7B/6Z5PoEU24BwkHVINZ2tX36f/YiqSUIotjP3Z1ZDfp8JMVgW9ke2C89LRZ9VmbHvUNH1/ve/X/qFDXO07Wv75c2GWG8CLLOWbieu9XC+uuQ+OTaGmZ/9XADW/PkRMSanpwtfdu0kRB1O7GRW1tBlhXTzB94nACvavxGeppiZIJkXdbUxNqunFuEYVddaI3v98OZTNTGp5nMoryxL+U5/8/8wd/Ilg6r4suoxqqqiePk0btHuXvQeuk0AVuzgAQQ7u/Rl2FGG00n/rLIAKlVA1QEWM0+B5rHWK8h6txg/C2ujbJUKtlr05d2EJNZiGUo1vxZ+qlhPw0NsxSjMq9dLzfRZA2wa6v1GPA5fP+eQmrMp0KtVLAyfwfD3HkZqYgKRllaBUARYhIg03A92dCLc1yMTmcJKCivj44ifOAJfSwsGP/FpyULoDQfg9rpMyJICEmn1KrAWwPL5g8ivJDB/dhiJiUlk5pbgDYbRvnM3Yr09CEZCkj5+/PkXsDIzLcoGjz8Efygm6pjU8jz8rTH0ve12hFpaUVhYgicSQmz/dlRcLiycOo9yKoNwSxPy8Timnn4epXweLbu2oXXPLrTt24NQJ80bqQhRPzpRpIh3kcJY/vAT8ZwT5ZAqsDT07doBlnAy830CLA4mVoF1NQBLbpMGyP1KeybVGJKxjR4GhDBVKi7LYna/ND6BmSMvYfzxp+Xhtf2ed6P94G64ujvgpldYxQPJQGdMuRnsyyQO5WxWwjyXx6cE7vRsGUSwrQU5l46VBOCVQgGZbBqFdAqlVFo8tJgEgqrRKgEAvREiITHjD3Q0w+F1I8vVr1QGpeUUXIUyAh4vvJEwnB0xydJaTmSkTxKEsUV8USaFCMkPx5JcJoNCOivgiu1POCUqk3IVnoBPTL3dsTCqYb+ElBXnlpFfWBEo53F70NLdKSAgubikq3Bet4TWMvGEI19CaSqOSjaHasCFStCDasgrqqhyPIlqKg+atLnDIQT7u+GlgTgz0hKYVUoor6RRnllAKZGSkGun1wV/S0RMw4sraeRX0sispCUra6i9VerFHQjCUSmivBJHgV6DiZSEaQYjMQRb2xDu6YQrGkaByTeMoXg1n5eMfMwYSy8z1gPDd8U3zOmAOxSAvz0GbyQEt8eDaraA/Owisos8/oqo4mKdHfD4vFKf+eQKiksLAjEdLW0ItnWgpa0LvlAIRWcZmflZ8aibO3IcE4ePwBUOYOCjd6NtcBCeghtuhqF2dsAVCYvaU3zKJAMfVT8KkKkQymezSC8nUEilUc0VAP5QYUyIRhP3gF8y13qbY3BxtdDjErPz1NQU5o8cw+KpEayMTsAXi6L3PW9H08YNcJRd8AVCCLe3SrvUFU/qESXh6ym2Sxxzhw/j1I++i2rQix2ffxDtBw/B5dXV1koxJ4A3N7uIajoPt9MpL7vugB+FchGJ5WWBgk29XQjEIqJyqxRKKC4nUU7nZCFAgGohLwHzLDszDQc6O+FlGDfcyExOYebpZ7EyegHFfBah/n703P0eyZ5KXSNKNPLKCXjO5dICuSq5LMrpLErpLDzM5tbdJZYBCIcos0I1X0ZpaQXZaWZnTaHgAZx+N3yhgAxphZW0JGsoZwrw+gJo7upCsKUFjmgYVS46iGKNgLOMCvdbSKCYTCKfT6FE77EqxANz5eI4VuZmkVhcQlPfRuz+yMfRsWWbgEq+j8gCXn2d7pUOYTd1/9crwOKkl8CCyhtOfjjRo+kxgcUzzzwjYWM3Cl6xgW2oEZVhVKzcdtttAohXT6puame4xpM3Ag5OajnRpKriK1/5ikyeCSQ4WV693QiAxQkuJ6/sBwSHDN9kGQlPmJWSv1d7c11jNazr124VgGUVS1Q0EmKxfj/zmc/I84JZHQlz6IdlYQ4/X6udCTW/853viLqH4GX79u3YtGmTqIJ4Dhp7P/zww/I5jdcJNQhb+F5FpQ5BBaEH4QmVXAQfVNexfS04uxqAZZV43PeP//iPxeyfG0EN+zFBG/chAGcfpuKMUIRl4HURljCMj+UmvBoYGBC1GIHb6m0tgEXYxuyYvMaX21aPVQRKjz76qIxrVrVkTdy5L0Ei64UKJ6rZ+N9sC5aLPyw7IRDDIQmpWH8cMwnC2tvbZbzicQi+CJoI77gvxyuej5/zvmH9Dw8Py3+z/hn+x/qh4mk1wOKiAgEWYaMFWOxD7EtsS4I1lo0wjMfjRoDFMZOAjfXPfkEwzn7GtmJZCaoI5Ox18VpZL4R3BKsEWOwX/DfbT6fm9Qf2mwBrXYeuKx3cTlD54kxjWTOhNKnZRervhHgCTfzwEcwNvYjE9IRk5aoBLBN0Qt8Nk9eq5s3Rsn07tn/8HnQdPIRAWydcwXAdYIlJuvFHMSBMgYJ6Uei/Ly2/znXrpqeyql91yoQkNTcjAGv0B9/D4siwMTmm1F8BFj2tLgFYDiC6oR/9d96B9kOHEN2xB4HWDnjob2GyOxFgGSFXPZC7kgAAIABJREFULfSgHtqoYTDyEqsiB1MTGgJo/a4MjTJ1q6WnEkNN4KmWsFnAjBmxyUpm07irp5jCBD2bpve2XjfWq+xKLf3m579eAxZgqRcSsDR8Bmd/+H0sXRiFKxiS9iml0+JTFe3rFe+V2MYNolJaHp3E8rnzWB45CU+sGT0f+Ahadu9GuCUCL5UmJjkCfWUuD7Ca4A0EkZ6dxcSzT0ua+EoRCHd0o3v/ITQJLHMhtxjHwksnsDI1jUy+AIfbh1Bzm4RvEbZEe7sw+P674Y1GMHf6NEqFvJSXoS/J6TicXg+at25Gbn4e5x/+MSrFIvo+8E50HNgDQlxvJIaKk/e/AiwJGTMAS5K9V+lNowAr56GqTBVYGp52/QBLgJkxsbkswGrIQlgzcTchhNfTt/U+5DjEUDl6B5WRnJ7BxaHjmD16EovHhhFqb8GOBz6CtgO74fCF4PAE4HT4NB6NKir5Lo0qGZZWRrFQQCGbEyVKJBiG2+dFwUkFG+uyjNziIhJnLyA1OYXsfFzuaV97swCJ1MSsQBs+GBmy2HvHfnhbokjMLWDp/AQWj4+gnMkh2t2B2NbNaDm4SzIiFoYvYnl4DNPD5ySxRdPOzZIprmNzvyhKFs9PYHliBsm5BYFl3nBQwEFmegY+nwc92wcR3doP90AXcqk04k8eQ+LUKNLziwi2NGHD2w8KKBsfOoHM8goCrc2SzS7c14lSMoP5505IyFlTZyucTUHkfA4UCIjmV1BezqCYziHQ0ozOA7vQumMQTRt64QoFkM9lsDQ6gamnhpCemIHL5YA3EoCvs1mYai6eQG4hgdziCpwuDyK9XQh1tSPQ0SLZX9MTE0jPxZFeSkGSvAYjaN8yiB3vvANNAxuQpkLN5YCnWkV2bgGzJ4eRnpxCdTklyl2X3yPlXIkvwh0NoevgDrRs6kO4uQm5uSVMPnkYi+cm5IWUYLh16wZpzzTBVnwBhaW4hKo7oy1iKj7wzrvQtKlPslcmzp/D1COPY27oKJYmJwRWhDb2wRtphqPoRrRvA3re8RtoGtwEb8gPp5cKKvVQ4hqwi+GC2QIWL07j3PGXkF5cRiQQgF+UT0BuZQlL46PyqGgdGEDzlq2Ibd8KTzSKXDot2YLHfvJzLJ06g3IyCVfAi+CmbngJuQpVNG/YiM3vfieiA5s1O7CDoZl6P9AjrJTOoDQzj/nDh3H6+w8DQQ+2f+Gz4hnp9YQkWUkmMSdJXaafPobyUhItHR0CTQseB9KpJBITUwhEwtj8G4fQMrgBrkgAmcUEZo+cQXpuASDsl1DToigRk+kkAp3t2HDH2xBjqFQwKIrvmWefQ/LCGMrZHMJ9/eh9192IbtwIh4NZf9MoxBeRnJ1DfGoSucQyPIUSSstJrMzMCVDs3bcLLdsGEdzQi6rPh9RSSrztZp96Frk4FwGa4IkG4Ql4Be7mTMKMwkoGgVAEXdu2oH3bFrRsG4C7oxVZjxNFhivm8kiPTWH++RPIzM7B4QVcXhd8Hi+KiRUsjpxFNpkQ9VrLrp0YvOejaN26VWwP5A2glsTmekaxm/Pd1wPAaqw5jrmczHBC+MUvflHABSdBnDDRa4UhhJz4cWJ3Izdr9sxJIhUrnJRZM/ebPYG63npoBFisZ2aoe/LJJ/Ff//VfePHFF2WxpDHz440AV/aaOPFlnVP5ds899whc4HOA5vL/+I//KIDNhkNdbz2s5/dvFYBFkPP4448L0GG7sz6pfCLMsACLMIrQkD+EJjLjMybgFh5YgEVwQYBF6NUIsAiZ/+d//kfa6iMf+YhkRySAIOSw6h62G0HFSy+9JCCF57ChuvzNfnYlBRbh1D//8z9LGS3AsnCH/ZjqI44bPDYVRARUVPpYE3heN8Eat8ZwvLU8pdYCWAR/HKcIn65243FY/z/96U8FPrGPs64bARaBE9uJcI2hgRxrCJbYHjwnr9GGaxL0EAjxHiWcIlznb56HdUDVE0Ed/8bvEwLZNqD6iQo11j+hIs9BJRd/rw4hJHCiwo0Ai/XHcxJ+cazgdbCc/Mz2G35/dQgh+wXBOCHVhz70Iblmfo/AzGZ2ZZsQ3nHs4XhEIMZ2o+qV/17tiXW19b5e+73hFViiLxJoYsKHDDSyUW1cmWYa6NFvfVsAVnopLoqBOsBSqKS5hFRRJaoWlwttu/dg52c+ha4DB+APReCkhN8YqQqQsRm0xHfKrPs2eO2I11XNRNiG4aniyGYkdFZcyC0tY+nCeSnfxSceR+LCqIIy8cdSOWhFglbMS6PBYE2Dm7HxA+9B+1sOIbxhAH6mBCfAElhU0hXwBk8Y8SKWz4xJiUmLLoDJhFJqyJ+G8ijIqivZ1GvMZDUS4sX9OGnmVFgVVzZk0E6sFWCZ45lQTQ3n0rBDTvyvR4WyXjfWa+W42qYOuMtOLJ89i/OP/BALF86h7PEqQC3mRXERam2V9PHNVC843Vi+OI+VsXEkR4fhjoTRfue70LxzF5q6OuALBcX9SnqCSCnUJ4YKrOmf/0wUVT4qOZqicHs9SF2cxORTTyE1NQOXL4xITz869+0Xw/hSKYtSMoHC7ByyiWUkM1mBqn5/UEKaGH4Y6exA/9tvgzcWwdLMtNyfPp9fM4gyjMbrFYVNZmYWkz/9JZx+LwY+9RFRjAVDEbi8/jrAMv5zko5e+r8qQhjexD6XF7Nz7XevDsCygFYHBh5bQgjHaeKuWQjFA+uhz0sIYR1s6/TpeviZVUQa1ycBdRwjEhfGMPbEk5g7fgrpqXlEN/Vjx0P3om3vTlSrzJhCvySGJrvUt0oMvdnemoVNfXaY+Y5ZWlWlVqKPWLmAUi6N1Pgk4i8cQWZ6Dk6XG56mMAI97ahUyli5MIXUxDQy07MItsWw8T2/gfCGbuQLRSyMjGHs8V9JRsrWrZvQtn8XOu94K4KBEIpnJjB/5BTOPv2CZFTseedt6NizDS29nRJCOjN0EivTcZQYqubzIRCLopRJYWlkBI5iHu09XWjeOYDo7XtQKpYw+7MXEX/xJSwOn4U3GsKmu98OVzCAqeNnkM9kEO5sRaSvS+omu5DA2KNPojC/KOfzd7ag0hLR8MrlDHJzi1iZmBFVTtfe7ejauxOd+3aJcjCfzyJ+5jzOP/oUlkcuwFUuwN8cRWT7Zsn+mU8kkY0vC4hlFj2/zyMAK7ZjEK5AQKBUNr6E9MIyMokVgW9tgwM4eN/HxKy8wHBFtk2aiskJTB4+jszsAgJun4QLeEI+5FZWMDcyKs3ZvncQbds3o33zZhQWUzj/06cxd+IMUvE4vM0RdN6+X0Lx8gsJZBcWkZ2fl8ygxWxRwMTO+z+J1r07UHFXsXJhFFOPPoH5oSEsT16QZ1KofzPckWZUygRY/ei7621oHtwIb9gnSjtRc0l2X6CaTKE4OYP4+TGcO30G+XwBHT29CMeicLocyMTnMHvimCRkCMViaNm2Fb13vh3Bnh4U8kXEz5zDhUceF4BVzabgCfoQ2NADTyQiirgYAdbd70B0YABll1sUmKqq1AUSBVhzmDs8hDMCsLzY9oWHBGD5PUEBWNmlOcyfOIlzjzyJ3PQsmlub4YtFUI6GUCDcmZhCuDmGLXe/A7FNPShVCwKV5o6OIJvKwtvRImHUvmJJgODsuVEZFwff/Q607d4Jd0c7MkvLmH3mWVAJXs7nEOntQ+877kaUL7qlPHLzc1gcPofk/Dwy4kFVhr8M5ObjmDt1WvzU+vbtQefeXWjetRPOpggSiRXMnTiJsR/9FOmLFxFsbZIxMtjRBpfbg+JKBpn4koR2c6Ggtb8fXbt3ou/ttyG0sRc5twPZTAqZmRkkRi4gPnQGxWQa/q4YAtEw/N6AqGF5jtzyItwhH1p278Cmez6M2NatJr+iGvnXteevlaemlvO1DLA4EbGm7ZxUNZoSc8WdExxOjm34CSejBFjf+MY3ZNJ7MzZO7j/2sY8JWGNGNJbt9QKwWJ+c8BIasJ6/973vyQR1NbC6kQCLE1eGNrG+1wpFoqJjtb+P9Ti6kQq9K/XF9QZYrAObYICTfIIiXr/NvMc6IQwg+P3Vr34lqheCBipqeK8RRK0HwOL5mT2Q8MgC30ZgSrUW+xhVPAQWhFwPPPCAKIGuB2AR/BDcMHSQRuNUgBGk8ZobPbYsnGvMZkiQQoi+emsEWFQ1UUlEuEuPL44LL7c1jhE8DhWkzOzJdqDyi2CIMIflJMBhCCZDI/k525XwhqCLoMduVqnF62Md8nqpLPvoRz8q18nPCZkIw7jxXiLAarw2qrL4OYEkz0kV1Cc+8QkBktwaTdwtwLIKNn7O7z722GMSBmhBk81C2Hj/WQN/C7DodcWQT/YLKu4ar6txHOLxqeLjOEvQSuB6q423b2iApWBEw+o0n5KakuuriQltc7iwcPw4hr/2VVE45bIZmeBQsaWbgitVYph/0aTX7Ub7gQPY9bmH0LV/L/x8MXfS+0UzL2nIEBUMBkiZUCU7I1U1mIb4CDKSrIh1JRLpl4IbF7Kz81g8dkzKN/v8c1i5eNGYTvM7xjVeDNnVYFZM2OFA084d2PzJT6Dj0EEJGaMaRhVNBj7Za7J+VL/2qmlUVGuOHqsm1yYtuL74WeJVh3G//hLbGBxYV52phXK9IGKYf6Un2JufX6YGqJ4jwHXCUfFg+fwFjD7+YyyOjYoigZ3FwTzznBSl8/B6A4h298AbbULF5ZOV/uSFEfHOIVxp2b4bsU1b4W9uApATDzXJNMZQU7hEQTD3858hG4/D3dUtIUWo5pGZnsLC4WPILSXhaWpDsLsbTQOb4PC5kZybFS8XydThdqFQKaCUzaK8mEIlV9CwtGBA1C3BLoY49sLp8SC3vCThR85wVMKl0qOjojxJz84j1N+LTfd+DG07d8DrcksGTAWm9Y5ef4RqP9aerj5Y3FcB8qux2XNqugMCP07IUxPjmD9+DBO/IMCKYveDn0X7vn1GwWmz2F1f+CyvgZBJRzEFdKI4HR7BxPd+hPjJ08jm82javhVbP3UvWnfukLHB6eAP+waNrJi5kVVXFPVMWV4+jMm9mGvRHJo/VTHbz83OYenUaUw/+bRA67677kR0y2bxMqInVn55BUunhjH5+C9QzmTRvm8XWndtQ9PWLUjGF3Dquz9CbmEJndu3on33TrQc2INAUwRYWMT8idM49cjPUXW5sf2jHxAwwpCr5bEJTD17RCBq522HEOvvh5+qsOUlzA+fFC+30uIKIr3d6PvQ3fC1tmDl3ATmDh/D5ONPSH9rP7gfoY4OVMpVuP0eBFvDCHa2I9jXj9TMAs59/6dITU1L4oHoQD9a9+wUbzh6EK2MTWLi6RckHDfU2oK27VvQd8ftiPR1i3fYysQULj59FEunR5CdvYhAWzN63vkuRDf2y3MotbSMmfMTSJy/gNLIOQEEXe8meNkCjzeMcj6PzPw0FodPY+q55yVUbvtn7kPn/gPw+iMoZzJITTKT5HmBZVxI6Tp0ANGebnmhzMzOY+7ICaTmZ1H1VxDb2I+Nt98JtyeA6eOnMHfsBBaOHIUnGkb/PR9EbNsg3FyFTKaRmFaPq/iLQxLCu+uBB9B6YB/KAQ9ySwtInngJ8aNDuPjis6Lq3PzBj6FpcLt4K7oCQUkk4pOwY7MIQnN3jukOIDM5ifgzz4gyM1UuSRbUnn0HEOnqkMx1mfk5LLx0BkvDI0iMnUewvQWDH/4AWnfthCMQRmomjulnX8AS4dfstKjmet9xF8IbNzBPoYRMhjo0hLDq8JhwfvOcpCo6lUZhZg6zQ0MY/gE9sPwCsDoOUYEVELWWI5vF0sg5nP3ZL7B4dgSObErCVyODW+EJhlCmP0VrK7puuw1OnxuLZ44jJWF7RXhjrWjevQuBjjZ5IhMcj//8KQn7a9+9A1RwN23ZLv89//QzSI6PolhKI9zXh7677kakqwflTBJLw2dx4edPolgqo/3ttwkY9DvcMoaMPfUzFJYW0NzTi7atO9Bx6K3wd3UgV80ifnYEY4/+TLLJOj0ORHt70HPoLYh29sBZdiA5PY2JYy+K9yCzJTYzxOMD70Xz4GZRXSanLmLqxeexMj6Faq4q/b1l71YEOzvghkcA9fTQEFLjF1BNJRDb2IdNH/kgmrZuR8npM4q3xmf7qzGe3rhj3EiAdbmJw+VAwer9G/ezq+g2NI8TFCo4OEGxoTz8b4aYUA1BJQfhCsHKl7/8ZZns3kiQoq+LDikPJ/2cVDIrISf/l1MENE7Ub1yPuPyZLleeRnWNnbCynq0y5kaVfa3+xbqm2TPrmxNj1j+VJpx4U8VC9Ql/2x9O5gkvCGsIJeRdf1VW21faj1+N619vgGVDshj6RwhiQ8hs9jfeO4QUBCeEVRYIEJww/Iz+SI0A65WEEBK8NCqwqMYhWPzud78rSp3Pfvazoqi0IbeN9WlNxgmEvvrVr8r+X/rSl0RFdLUAi2b+3BpDCAmufvjDHwpYoZqLQIfXyv6z1v26WmG21tjVCLAIYphUgn2NkJ1w7kpbIziyBuisE14rYTjrkYCJ0IphgzRP53c4zvAzq5xqPI/Nwkj4RFN+wjfWt/Xos+3P7zQqz+z1EWw2epbxHA899JB8nxsXDehZRUBqTdypsiIo40bARCUZ65l1QEhmAVZjOS3A4rhN8Mfr4nmorlzruthHeW9THcYwRYK1e++9twbWGu/rmw203vAAi6EznGfRSFbUBVXJoSQTMobEkG/NHzmKM//z35g7MoQiPR8kjXgjwDKpo8XDySlZkejLwRfd7Q89hM49u+CvFOQlNS8Ayw2XeFNxcq8aJ0VKxv/DhA+qqbMCABuGpThLlRKqznIhNXER80/9CvOHhxA/fRLp+JzRv9Q1FgLaDMAiSas43WjesxeDD9wvWZXYka2M8EqDwY36/Gqm5w3Y4UYV63V0HmOCL1mlvKq8efIxLIyeQ7HAuCAH3AGXKA0K88vwenxo2bgB/tZ2VPxB5JIrSJwdFggcG9iElq070L7jIIId7ag46wCL2LQIpwCs2V88IUoDb0ePeADllueQj8+hODOPSqEMVygGX2sbQv1dKJVLWLwwhkq+gKa2dgSbm+CJBFHKZrByYULUKWLkTHNkrweBjnY0b9suJvNUZ/Blyx2LoUCF4tBRFBYWJAyqaccO9L7/fYgNDIja8NfXe25UE9fz2tP/Rh4MzMxGgDU5gfnjx1WBFYlg94MPil+XAm0CcNUuWL+5ay2x9ZfTMGM1qV86fRrj3/oOFk+dRsEJxHbuxOC9n0Tr9u0SXiwjkoR6OVGteNWEOrWIAg2c6QMlWeLYLl44wn64I0GZ1BfoG3BmBAsvvYSFI0cQaGnBtk/dh5bdu8RAusrMgMym+tJJjHzrezKuUfXXtmcX+t99F/4/e+/9JMd9XX2f6cl5ZmdzzrvAIpOimCSSEHMWSTNIpO1X9do/2C77b7GrnMqhLPuRZAZRYs4EQRAARYoAFsACu9ic807O3T1PndvT4AhekACIID9is7ZALKZ7ur+p+3763HPzhQKG33hblHpVDQ2I9Pages8eAaZqdEXSlSYPHYHN6Ub/fXeKomR1chyrwyNYPTokv6dpf5h+EYqCQsxQrsZnZ5GaW4S3oQGdD98Pf0szcmtRrBw9hvFf/Rr5ZBK13/kOgl1dcAcDcPm9cPgdcPH/q2oRn13E6GvvID4/D1dtWFK1mm+4AUEWxbBYEJucwsSH+xGbmpHxGu5sQ9tt30Ooo1XuNWmBJKdF6ZuYHoW7phod9z+Mqv5e2OxAOh7HwsQU1o6dRPyTQ7JWC4DduRuuQI34CeU3FrF89LcYeeUVlOxWdD1F5e918HrCKG5sYHnwNwJYEgtrcIaq0HjTjQi0NIvXW3ZlDeunTiOxvIC8npJU4Z7v3wV3IIL1qSmsHB/EwoEDsPt96HryCdTs2gEnlV18s7y0iuWjxzD1+muwO1wYeOZZ6ZOSx4VCNoXszBTWjh/F1P4P4AyEsf3Z/x8123cbwFQGLSm5DovVSCW3qDYp8MFKerEzI5h6/Q2kl5fgbmuUuV236zop8FCCinw0huT4jFQJnNz/gXiHdT90r5isu2sbUEhlsTp4ErGRESQnJ+Crq0XPww8h1N+HokBr3lX5MsoodiKp6QoN93VY6dWWMoCrAKw334DF7ULfsz8Wz0jCfJtiFe+42NQUxg4cwOrIaRRiq3CHQqjbcwP8tbVQ8lk4AgH4unqRjUUx+/67SM3Nwe4LwtfYjKqt/XDVRESBTU/B+Y8PyjwJ9HTI9VZv2S6G9SuHDiM5M4Gibpi4t9yyF776RqhpqgjHMP3xQZRsNrTdfSfCNF212hCfHMfke28iMz8HbziCcGcv6q+/EZ7mJqi2ImLTk5j9YD9iE5PQS6p4g3V8/w5E2rtgU+xILM5j6vNPsDZ6BtmVuKQudj14PyLdXbAWVemfsXffFM+7YFsXwr29qNreL0UeFM2G9MISFo8dRWx0BLnFOQTqawQwBnv7ULC65NnFSs+zbyIjvdSF7zLsd60AFqGzabRMxUBlipl5WabCip9jYEq1JX8YtJmKK9P0l2/hGWgSYDEIMoNw83mQgS6hBFPHGLAyLchMHbtaShteD8+bQSb9YJ577jn5k9dwvpQjtsW1DrDM/jgXYFW2GwNZBqmff/45/uu//kt8xggiNvO+ugzDdtNDnNtO/DsDe6ZsEmCZgTN/b5pcEwTQ58iEWQQx9P3h73nuBJ9m9TaOIf5w3HD/zTYG1pXjmhDscoyvKw2weM1UAVEdw2Df9AoyPc0IKdhObAvCLXolUdHGOcdrJvCp9MAi8CFIrvTAqhxHBAumx9VmAIsAhp51/C6CCqYQbraZKjGqkf7u7/5O2pogirCEawzhxb/9279Jv1HJxfFAtY6ZAng+DyyqkTiOCYPuu+8++X7TG+pS5qMJuMx5UgmwTCXm+eYF9zWhmfndphcZ18Prr79eAB9BGMEQ0/l43VRA8vOViqjzfQf7w6wq+ZOf/OR3PLkqQb85ljmuOQdMwMX2evnll2V9/tM//dOz+1cqsGi6TghY6VF2sQCL10UwZ6Ze8por7xcmmOLcJRSjMo+plBxH9MAjHDvfenal1qWvO+4fPMCSUuRiUv67AMtiKUJTCyjkChLIjPziZ1g7cdwwvBUl1OYKLIZ3rALlDodE2dT5+OOo6e+DQwCWjqIALPpesNa6YYQqj/KiqDLMosuRrKHoEo+Icoh91nPHgF5iwqwoiI9NYOGt98SrI744I54TZ02nviwMf9Y/iylgFrtLFGL9P3oKtTt3nK2eUDlgLsfN4+sG4Ff9+7cA65u03oXsS781+hfRxNt4Yz/72QGsnRlBdjkmqNRJTx+HHXomD3+kCs07t8FFhUomi9j8IjaGhlFMJeGuDqGqqwfNe26Cr6lJqpCVlHJ59XJqaGxmErMHPxLfI29Voxhqs/Khlk4iWBWE3eGEVtRh9frgbWww8szPjBtG2k4nAjU1qOvpkkpw86PDSK+uwVrUZT9HVRBWKikcNBpkYYO8lIBnpTj63xTmZmG3KQj1dIrqoWr3HlF6XR4V1YW09WafubYAi2qropXpkBY4VYql6PNVwtrIMMZ/9SsBWJyD4S396PrhY4j09cPGtOeygJICUn4+vb6GtdERJMYnkJ2eQTGWIAmALRCGp7Udoa5O1PZ1Q81lMP3pp4iOnYEaX0eguRlt996PcHf3l2nCegkbY+MYfecdUbbYSwqqerrQ9sBdsDgdmP3kN4hPTsNSKCDY2o7mvXfBGQoiMTEsytPkWgzuUBht1+8CLCpmjnyKtdOnkZ1elNRHX0c3nKGw6GzpJ5Rfj6GYyUDVi/B3tqPt3rsQaGyCup7AKtf9X/1SKg52PPoIItu3we72iAeUYqPI1g6X3YXY+BRG33hbigx4GqtR1dON5l3XIVBvjK/4HBVYhxGdmhIIR3DUedttCLW3SdU4ehytnqCS6AwSs+MCgDvve1g8pRRFF7P0jbkFrA2ewNKHH8Hl82LL00+JIs9qcwKqilI6iaVjX2DwhedRLOno+aPHJNXNHahCen4Osx++hfWRM8hlNNhcfgSaWuH2h6QvC+k0kqvLyGtZWEI2RLo70HPDbfD4wojNzUhV2+lP9ovH3MDTT6OWD8ScV4Wi+JURYLF4iKJYMfDkc6jbfZ3h75VNIT47iZXjRzCzfx/c/jB2/egnqN1BgGXAV3kdo+hQ7UZ5aqtqg1IswVJUsXriJE69+BLyqTiabrkeNdu3I9jWK/3H+yULBhTWYwKYTv/6ZRQKWTTfeYfcd0NtnWKWvj40LCmE8TNn4KupRt+jDyPc33+2GrC1pIr/n00zAJZqpZKQKbEWKTCQXlnB0uBRjL31GqwuF7Y+82M07DQAFtNfeQXRmRlMHjiI9akJaMU0fI0NaL7pVoSammDX8gLYdW9Q1rLxF15CcnIG7up6USy5wl7YXQ6Ze0wdjk9PAi4bAjv6Zd5V92xBKZXFysHDSExPoVjKwdfaiuZb9sLf1AqVaYxra4hNTIjnH1VbBGIE0bHJccy++54YtburIgh2dqN29w1wNzaCQjemJC5/tB/JqSloio5gayvabvk+Qq0dcqz0yhKWjn+GjTNnEJ9ZhqeuEZ0PP4AqVj/M5LF+fBCnX35eqg62/eAuRHbsgKu+Dg63H3ZVQWZlFcunT2JtfBTx2Sn4aiPou+9uAWxFGsnzZd+3AOuCbh6VgR8DyEojZAaYlcG+GbAxIGLAaZr7Ms2Eb+qpAGEgxKDSLF/PIIUqAf5wPwawDK5NYMFgi4HjP/zDP4h5N4ELA8qr+YxoemFRGcRUQnphUa1A4HahSp8LauzL+KHzgavK35vVyuhnQzBB9RX7dDMweRlP7byHYr+zrWks/Td/8zdShZBpcRwXJkzgn2YATlDBoJdePwSdvB6qjswfKmXot0RwQPUWQc65qhuejDleOeZ4HLZB5ecu9dpZ8O8PAAAgAElEQVSvJMCi1xQBFGET55LZTmYbEsgRsHIe8jMcq5x3lUCHKWisSsi2MU3czZSzzdRIlwtgmcCC4PQf//EfJX2OAMYskkAQ9nUAy/TAYtVS08S98ngEMoRE31QgwXHA8UB1kKkk4vygQrCy+uG5Y6RynrEt+XeCVs41rmFsZ7Y5QSD7iaCRx3/vvfcEwJneWOcbezwmxzfbimsqi0wQqp0PGJ47b/gdnO9UrJlVKU1T+koF1pUCWJsBRc5PQmgqy3hepjKMIPL3Tdn6Bw2wDK+mcgohARbKCiyhtkUUcxlk4kl5QB775UvYODVUNlavTM0z38OZWggFDp8f/oY6UWC13X+/BGB2nSmJOtRyOXmLAKwvKx5JtTOp4lf2t5L0QL4ZLnsInUWlpisVNRslFC0lbJwawcxLr2Lt2FGkk+so5Cs8usqeVGK4xZwhwgonq2eFJcDp/aPHxGvjWkh7z9Lcc2Z7JVT4Koj1rfrqUm/pX+7HN/8M1qg4SC/OY+HYb8TMPTu7IubMjtoaWFxO6Pk8vFVh1A/0wxH0I51MIbm0hvjkjKQSWhQd4Y52tH9/L4LtnUaASK8optsxzCuVQIA1fXAfMqur8AfrUIinsXT8BErFPKq72+Ck508qLUE5KwNquYIYDUslRAvgp6Fi3xZYnHYsL88gtboCfSMFh90BX0ujnGcumYFaoIqCZkw6NLUogExbW4UvEkbzLTcKiPC2tsMeCp31mPvmLXkpR7i2AItBbtFmVAV1qUblRSpCCaPGX3sV66dOQc/mRVnR88TjqN4yAJtuhYVQXbFCtzI1UEV6Y1XSyKIs6XviODLzi1BzBThrGlB1/XdRu327mEBT8TT6/nui/LA7LAK2mm6/E8H2jrKHoOHHRkXL+P59okiiMXq4rQ3dj9wHRziM5VPDkmqXGpuAt6YOXQ/9EI5gAMvHPpO0UXswAn9DA2o6W5GPr2F8/3uGz1WmCLvLB0d9M6x+Q4INViLMFoyCE06rpJbWUlYdrpKUwpWjRzHy65el4mC/pI7ths3ulEpyMm8A2DUL4mfGcebNt5BcXoS3pQ6R7m40bt8Nf12DUX1zYQ7zn38mqbnZTBb+piZ03naHACyu4gbAOi3FN5Lzk/DQOJMAq6dXkm8LyQRS84tYPX4Csx98KJUPtz33LGp3bDf8G5nSns9j6ehRHP3Fz1DUiuh7/DHU0mw8FEZiegITr7woShurrwoOfzW8oRo4XV7xItK0IrL5DHSHDlvEjRBT1Hp2wmFzIT43jeWh45g89DGcgQB2Pv0j1G7bLkpAmn1r6QyWjx3F0Au/EEUeARaVXzaPB/lsEhuzE1g+fhRz+/fDEwhj9zP/H+p27CqnrBoJ+LpVE0UQN5tK53pN0h6Xjx3H0AsvQi3m0H3/Xqnm661thd0bEMhUYvW9XFZS54///GfIJOJouO17qNmzWyAJb3lRphieGkH09Gl4I9XY+sNHRPVEZSHv2FadBRroAWh4RRatqgA1tgurHhJgLQ8exehbr8HmcmL707QEuA42hxsWgilFF4BFBVR0dholgqC2VrTeehuqWlrgQFGUhVkNWDp6Amd++nNk5pcR2bINvvpaSZ1k1i3TW7VCDsV0HIrfDU9vJ/ztbQjXt6IYjWPxk0NITE9DRdEAWLfuhb+lHbquiiJVjcVg0Utw+gLQrQqyxSyikxNYPHAIhY0ofA11CHb3ILKT4J7KQCvS01NY3r8PyZkpaDYLAq1taL3pVgRb28QTMLO6hI2TRxAdGUFsgurCBnQ8/ABCbe0oxdOi+B5+6RfyoqLvqadQvXsPbD4/bDYHrBoErK2ODAvAopKPFTT7770bVT09Up2WTzK/W735UtbQa7fP1VZgmQCHIIppRgyWGYQxCDKBB5/jTNUVoRRBF71tuI8JsMw/GVSbgIow6lyVDAMXfpaf4zEZpP30pz+VaoQMAumPcjUBlvmMSj8aBsU0PL7zzjslRYnBJ9vn7GNyRaWsazdCvkyhq1RimODAVDKxKhqVDgyqqYahibLZrlezfc12IkjiuCH4+eu//mtRuhHIEFBRbcTxZqoAqeYw1X38f/6eATCVLIRWhFgM8Kno4O8IaXgcwi+zgiHbhvsygCds5TgkSOD+HGP8+zfZriTAotKIShjOEwKqSoDFa+K45DVxzPIzBFe8zsrtWgIsngeBzT//8z/LC+Nnn31WUsu4dlCBcykAi6D7b//2b2UME2xx/JzrfXUp/ck1igCLPnFUErFtWYXwfMDInGf8s3L+0YuMCjWOSwJ9KuIIqthfpp8VVab8PsJy9tn5Nh6X84Hjm31MDyyuzdxMBR7hLj8j1avLvzfXWv7J+c+0YY4TKh4JsHhcKrDMFMKrCbDMduZ6TyUa25mKVzO1sbI9L6UfL+c+3wKs3wFY9N8wUggtKKLAKkJlD4yZN99AbPTM2bfGZReasyk8TM8ztFMKXOEwQh3tqNu9G81790qgYmWKEI2MJWa1GqmKBFiyn1F5UKKdstE6A3BFNwCWgQDKnlAmiOK7e11FXi1i7fhJTP78l1g7Pihv0fl7MbPh/tQAiDG88f08SZc/iGBTG+oI2O65E6HurrNj6qukzpdz4JnH2gxQnQumzlfn7dqqZ65Ea1zdY0r1OwG3Fmh6Cem1JawOH0dqckLMi/VcESW3DyrVAVT1sUJahKbDbqnSB62EYlFFPpVAbn0Z/pYmdD70MEJ9/eIpx/FtF1N0Y4wTXEwf2IfM8hJ8wQjUdA7ro5NQdRW+9gYoHgcKyZSkrwSraoBcUXx/svE4dLsFdp8fvupG2AI+6E4duUQMibFZWC1WVPd3SyWz3BpT2XLQdatUxNP0PIrJGLJLK1LVsPeRB1G3fTsc/iAUp8sIxK+ZDuvaAiyjmmfZtVo0ScYDd2xiDNPvvYPVwePILq0i3NGBgaefQu32nQC9a6x2qFSfiBSriFIuBzWeQmJyHItfHEZ0dASZlTW4G1vQ+uBDqBnYBp/Hi/TkNMZef0NSpexhP0J9vWi89Tb4W1kYwPDCYSBPs/HZgwewPjKM/PoaQi3N2PLAA/A0NmBlaRFrJ4aw/uEncHt86P2jJyQtdO7gfmjFImr3fAfBjk64wwGk5mYw+c6bkrLlCUbga2qBv28LHNVMcaXiVodFy8Giq+LrxdRTe7hGlCH5jaikjI++8isx/d/6JwQzu+BQ7AKwVKY80ghZtyA2MibXRYDla60XBVb99j3w1xoKrASLFPzmEGJU0LDoQHML2u64A+H2DknrphH28uAJbIyOIL4wJcrAzvsfRVV3r1SHVOMxqTbI/pjet0+A3dbnnhPlLNd0vahBzRUFYA39/GdSzbH/8Scklc5aFURsYhRjL/0CmdVlhPq3IdTejVB9C1y+oKQ0MqGjWFIFSCoOC5xuH7yeWmjpAmIz41geGsT0p5/AFQpi55M/Qt22HdAUq1T7LKaiWD76BYZfel6gyMBTz0qaHw3rc5kkNmYmsHLiGBb2H4AnUIWdP/4T1G3fKQoh3gslJVYpQVFUSee1qgrUTA7JeAxLxwYx9uvXUNKL6Hr4LjTsoldjC2yegBQLKJVU2DQCrC8w+NP/FLNzelxV09Oxv1uATvLkKGJDp7E6dEoKUWx/7IeIbO1HjvZtUoyB4FYRMMtNU1Q5H26s7kt/SQK60TdfNQDWMz9G7a7rAJaUtlNNXRQPqdmPPpFxC7sVofYOtN18G6qaW2Av5aFrBameunh0ECM/ex6lTB49992L6n6mOzug223IWy2iLGVBAavNBqvfB7vbD6fDh8z8EmY/+QTxmWkBnr62djR8f6/MGwV5WNQ8lDznYQFaOi9VMmMry9iYmhL1IUFfVWcHqrb0oWrXLnjrGmHTbUjTZH//u4jPTaLosMHf1oG2m26V46oWC7KrS4id+AKJ4RHEJ+bhrq1H+yMPwt/civxKXBSKY6/+GlanHX0/fga1u3eJ+pxehaTh2bVVrJ8eFoN5Vtr0RGrQd+89qOruMZxDK59Lru6t77J829UGWAx8qeBgwEYFElP+TNULA30GSAwUCZ5MNYiZMmimD/LvZmogQQPVMgQLDMD4/1TJ8FgMuKgooIk3gzjTq4dKEQIsBr2EGVd62+zFKq+PUI4Qi2bEDJDZLoQHv6/bZiDKVDpQsUJvGqZksf0Z8F4rgMX2ZiBNDzSmDjJwZeoQg3Eqf+itRGDDPjDVfewLU1XEP82qZlQFmimEDIr5w79zbFFhZYJXjln2HaEZxy3HIiscElTwOzkuv8l2pQEW+4zqI4JUtgXhj6mC5LVxvrG9OPdMdaN5PfwcoUllCiEByNVSYPE8OJf/5V/+RdYPejgRYHGtuRCAtZkHFgEWq1RyDFPBx5REsz3Oxn1lb7SLSSnk+CEANQEW2/RCAVZlexNgvf322wKwqEY1ARYhPfuCY44/bAOmerIS61dtBNE8N54Pj2eaoptVRQn7OWcI30xYy7FAJS3HByEvfcgIOCuv52oArMp2Mf/fbGcCLI5LnquZilqZkvlN5uTl2vdbgPU/ABaBkWHinotuYH1yWhRYC/v2SVUlIxQXbVSFpblpem4ALHpAVG/dgro9u9F4403wN/ONJz2rmK7I/Sid5wMzA9jK6oNGShe/wCoAi1WRjCp7hh8WTZYNyCV1BfNZZOJxKVM++ctXsD58CppFM25+BFhicF4GWIoBsHh4Khdqt24TBVb9jTfA19J8TQDWt+qqyzWNL+04BsBiiqoFBejIRNcRnxxDenwcufFJFBIpqA6PmAMTAulWC6zVVXAFg/C7fXBY7dA0FZn1NWyMnxHzXnoaRbZuQ8nqEDhmlyp1xoglwJrZ/yFSMzNw0txHKyGXzkO3W2Gr9oqtXD6ZBoeql+qQfBHZ5RVJUdE9TlhcbticfjE199QGRLEQHZuRSnjhjlbYHTbk11YFYKm6DZp4KGTEiyezHkO4rR1bf/gwarcOQGEVPcX6ZZGES2vCb7jXtQVYhvu6mcbFlB7Dqj45O4PFTw9i5dgxbJweha+mFgOP/RC1u3ZBCYQBp0c89GS1sxQFsrDPknOzmP/tAayePon47Bx8Ta3oeeIpVG8dkHEQOz2C8Vdek0CcaqpwXz+av/99+NtajXoWshwqhhfQJ5+Id04+EUWotRm9994nypN4KoHVwRNY+OVrUDQd7Q/cL75oK0d/C6vThZbb70SoqxuK0474xDim3nwD6cUF+GobRIFCfyZ3Y5O8RGAAzRcVCtPI6MshS68dhWweqfU1LB87Iko0m9uJgT8tAyyqdDlurEx9M/qPvl5jr76O9PKCgFim/tVv2yPfKQBrbgaznx5EjNVh80UEWlrRUgZYvAuk+Zb66FGsjY0gsTQDb0Mjuu5/FJHufvG3UmNRpGemsDI4iKn9+2EPBrHtuedQw/LRhECqhny2IF5QIz//OaBp6H/scVEiEWBFJ0cx9sIvkFtfQ82u61CzZQCRzm54qiIoKYQwhveZKJKIFnT6ULmRjcYRmzqD5ZODmP3ssHg77XzqadQKwLJBzedQjK9J2w+//BIsVhu2Pv1j1O3aA5vLhXw6iej0uHhozR84BE+QHlh/LCmI7GsCJNXCNKUSrJYywNIsKGSyiEc3sHhsEJOvvA7oKjof+IEAxEBNG+zeIFQqPEsqLHpGANaJ//gZcrEE2m6/HTV7dsLb3S7V+OJDZxAlwDpxEr5IBNueeAyRga2iwKIKyEhjM+61hvelVgYrBsDKEWAdPYrRN16Taqw7fkQPrD0oud0o2XlPLspzwdwHHyM5MydprsH2LrTdfDvCzc1QSgXoWh65fBZLRwdx+ufPi7H/liceQ/3uXaJqg8uFnNUwD6AiTGYhK76UFFh1egfOYObjA4hPT0tbETQ13LYXvtZGlPQUSpkk9PUk9EQGaraAfCaLbCqF2MI8VlmBUddQ09MpRRiqdm6Dt6ZeFGfJqQnM7n8HUVaIdLoQIHgrAywqaDPLC4gNfo748AiSUwtw19Wj45EHZV5nl+NYPTKIiddfkeqRPc8YXppOrxdWVpO0alJtNnpqGBsjLCAwB291LXrvvRdVXd2ydoiKTim/vPuGK+m12P1qAywG9/TNuf3228UrhWDBBAJUYlFBYQIswgAGSIQIDEwJRUxfIoIDfp6BN1UupjqGIKsSYNGH57HHHgPf/hOWcT9CFgKst956S1KnrvR2vgCXiiACA3rsMJWQ6S1UQPCaTR+lK31uF3P8SoBlVl1j2zN9iMorgiEGzef6Pl1tBRbbm+CSQIYAi+1LbyeCA6pS/v3f/13AxvkAFoPw6upqgWAcg/yc6bkmVW/tdoFhDO45HhksmwCLEIvQgOorji+OM443KtK+yXYlARZTCAmR77rrLhmDlVUIK8/5XAXeVwGsq+WBxXPg+CLA+qd/+ifplz/5kz85a+5tphBy/bgYDyyqCJlayLH8F3/xFzKWOCcrjdQvJRXtSgMsrh0ETYRYTN+jou6BBx44q6i60DFoKq8IyHgsgv7K9ZnzgGPdTKvk+CawJfz9fQFYhG3sf76wqARYmwGvC22XK/G5bwHWpgCLXlQq0qvLkrJCj4+Vw5/Km3x5a1iBsL6sRWZ6VynwNTai/vo9kvJQt3MnvPV1UonLCBUNyGWYwBsAS0IHwqnyDz/BN/uEWDRD5ucFWSklaHzgKxsp52MxxCZnsHzsGGb3fYD41IQBr+SQBvg6C7Co6efjum5BoLkVTTffLG/oq7b0w1VdLWT43Lx083dXYuDJ4mlWJNzkC85VYYlQZJNNMi2/3S6xBYwqhByZqgWifsrOLyB28jRWPvlUDJpVXxCwKrDm0nBVh+DfsUW8gvw1tVBUHfnZBUnRmj8xCGcohIGHHpWUMYvHB4vdLgoTKZIAIzVsdt8+xE+dQmkjCjsNZTs7YGPZ+VJeKsbl4hmomTxKRaP6oaWQF4N2pSoMxeUW8Ov0eOGvDUv1QAbZVN4wcNTVIgrJGNR8EZruELWCBRloehF5DQi3tKP/9r2IdHRKlUUGiecbV5fYoBe527UHWCxUYcB4h5EaCCC7vor10SEJ3OcPfgab1Y6uvbehZvcuuDo74AiGYVXp46dDUSiLJihUkFqcx9KRT7E6PISN2Vn4Glow8PAfobp/q6xv9NIZff01SWWzO72I9PSi8869CHZ1CpCgnx9hSmJiCvMf7ENSShCrCHS2o+XOH8Df2iYV99aPn8T4i79EdiOKqt074Qz6UVhdgae6Bk233A4/U5ysCmIT45h5920kZ2cltSnU2YVmMS9vLfsPWlCi6ojKH00zFK+wIZ/JILFGA+ojGH/9ddi8Lmz/0z9G/a6dsFFZSI81pkBxzbSUsH7mDMZffRXp5UX4OxrF7L5++/UCsLi+E9hNH/4Ycb4AKaoItLSh5Q4qc5k6CaSWFrBw5AusEmCtzMHf0Ii+e8sAqwQUYhtITo9j+fggJj9hVcoQdvz4OUnF43kUVRXZdAYrR45h/BcvwKJp6H3sMdRcR4AVkvsCU+CzS0uo6uxBdf8W1OzcDi+r+TFplBUijfcccKpU/dpQVJzIxKLYmBjG6slBLH72G3jCYWx7+mlUb2cKoU08xEprKwKQTr3yKkp2O/p/9DTqd+0WlaZKBfPkOFYGj2Pm4GE4w2EMPPdjQzlWdmRk4RS5L5WKxosjXk8uj3SMyq5BjP3yVeiFLNrv+p4An0BLF5yBSFk1WkSxmDA8uP7rJVEfdd57D+p374C3oRbFQg4rZ85IUYDo4An4qqux5cnHEdk6IOCKAMtQRBvzkAowm3hilqBaS8hL1cw1o11ffw0OAVjPyH1dcRJgcX8N8clJzL3PVLw5gezBjm603Hwb/C0tTPKHXipAK+blPn3qZ7+Ams2h4757Bfj4GupFWSrPA/SX0wjQjNReqbCqA6lJKrw+RmJqmiJYAU1N39sLT3MtcoU1UefFPh9GcSMNRzgEZ00VvI3VyEZjmDv4WxSTKVR1tCDS243Itq3ygo2PPbHJCUx99D5iszxvD0IEbzfdIgosPnakl+axdsRIKU/MLUmRg+6HHkSgpR3Z1aS0y9grL0GzqGh79EG5nlB1DZwet/jGMVV8/dSIpIFHJ2cEYPXdf6+YwJteooTARgXY/33b1QBYlYEvoQCVGQRYZkoH3/6bqWgMGPl5M72LgSe9TBhIUQXAH1ZC498Jqkwfq8p0FtNom0EYVThUYBEAUOVEZQHhAsECq4DRFPhqbufCLAI9qiPo2fPwww+LEXOlAuZqnttXfde5z9XsF7a9maJDMMQ0IvaVuV0tcLUZWKEhORV+HGdU+zHg5vnRxP/5558X6GYqiypTCM1Uwkq/J8IwAjCOJQJGBukM3M3iA+aYJeAwf2gKzxQvplVRzcMx+022KwmwWL2PAIvzhClWTEkjnPg6ZVFl/5pV+9j/VF8RYFEVxLF87sb9LpcHljkuTTN2/p1VCAmcKk3cvwpg/f3f/72c4l/+5V/KfjwG1URMSWQf//Ef//GmHlgXCrAqP3cpAGuzcWOmEFL5RODItmbaHuEpf2dCZY5jKjxZ7fRiNsJZQil+D+c4wR2Pz/FfOc75e45/06y9UlHG674WJu68TrYzVbgmwOK8Zmrp+YoBXEzbXO7P/kEDLLOin1HXj6lUpmrJAFiphXnMf3FUHpDXBo9Lqoek+onxSFmFdfbh60uAFWhrQ/P3bpEH7uqeXrgiNFU1zOIlRJTcm3K58N8BWHwTbgT8rDLGt6+2spJK0i0EYBkeWNaShszCEpaOHJcUh+XjXyC9tChpE4ZRl/EGVyqVEboRYPHhBlYx2+64525RVDAtx172QrjaAMsIYoyfym0zb6tvAdblnvpmCKlJAMuUETWXR3E9ho2jJzD52puIzy1CqamF1emALZeGNxJEaOdW+Do75G08Chqyk1MCsBZOD4n3W+/eu1A7sA3O2hooHo8RIEuVTwWx8UnMvPchooODUBcXRMlVdeMNcNVWoZjcQI5+HvEMCpkcSlrBAFhFmiDbYfEHYfMH4Ar44fb54eabfqtVjKSpAuPsKmTTyKyvQ1N1WD0BUW4UEysCfpVQDcLtnWjfuRuBhkao9DEiiqDf3ZVo2gs6pgmwyLLpaMdNQT6RlPS3K1+FkOCJ1d+o9HQIvCFAKmSSyKzOYeXECUx9sB+FWBLVXV2IDGxB6LodAlicFgfsVIkohmKFuhGmyi19dgirw6ewsbiIQGMrdjxkACwCgY2JMUy9/w6iw2egZwqSQtdz/90I9/dBszsFYGklDdEzY5h5413kFhbgq48g1NeD6htugKexUVRX0dPDGHvlNUnJs4eCUoWQFSqDbR2o3rkH7roGWQKT0zNYOLAf0fFxFLJZ+Boa0X7rzajq6JSKhLBZoYqXkiYpWLaSFQ6XB4V8DhvL9IM7gsm33pKAfMdzz0qAzgqzTJUjSDVURCWsj5zG6K9eEcVKsLNFlC71O6+XVC0CLCqvmDpLgAWVHkntaNn7AwQ7OmTsJRfnMf/551gbG0ZydQGBxmb03/coqnv6ZYzmqYwcH8Hy8WOYPnQIzjBT8QiwdkJXFBQLeWQSCUMR88LLYgje+9gjqNmzC/ZIBIm5OUy9+aZUAXV4fAh1dKD+u9cj2NYEm8NIBS1oOkosiFCkqs6BktuLTDKGjbEhrJ4YxPLnv4W3qgoDzzyF6h07oFpsUNNZaPTvoon6628CDju2PP2ktJPD7YGaSiExYQCs6U8Ow0HA/dwzqN21Q9KRRYms0XfSqAZI9TGvRysWpDDE6rHjGHnx1+CLmqbv7pT9qrduh7uGVQgVFHIZpGMrUmlw5pUPoMCGrofuR92OAbiDfkltXhw5jZVTQwKwvNXV6Hvmj1C9jd5hhok4+0+Uf3JPLcGhGXekopXq0DQyS6tYPXIME2+8AYfDju3PPCn3davbK4Ce5xwbH8fUu+8jPjMLq9uDEItZ3HI7fG2tZUW0CovGVP8TGH7+BaTXN1Cze48owQiVvNU1sCkOLgGSBkgT/oJTAewWOG0K0lPTmPngIyQnp2FTFEmRbbntDjhrwkiszWBj5AxWDg5Cz6moGuhDmIUq2puRW49i4t2PkV2PItTWJNUxa7dtkSqXeknH+sQ4Jt5/H/HZedg8foQ7utF6860ItLbImEgtzGLl808llTextCLFOXofegDBtk7kEnmsMMXz5ReQTcVRffONqN25HQ1dHfBFqsQjL722jrWTw1g/M4bY1DS8tTXoffA+uWbjPZtRpObLl4AXtGj+3nzoagMsAhvCACpjKr1SzAYxy6UzgOIbdEIqwioGUwRPJsCi8of/XmnCvhnIYDBOKESQQUBECMFjUzFExYbpE8NA9WptlefJ+z9VEwQu9957r6Qq0ZCZaTzf1DT6cl6P+VxtVh6j0o3BLZUqNElmwEw1EhV051PqXM7z+Z1n7Qp4bPqnMdgmeCD44XgjbGNfE1wSLBFmnbtVnrdpxk4lFgEWISOVgzwW+4a/pzrL/KHCozLFjECH3juXK1X1agCsvXv3CsDi9V0swGJ70jSc44LVHql8pDH5ud5L5jgywQbnMOEtP8u5ybnAdEuCB44rpjISdNPfabPNNOEncKKSjDDyz//8zwU4cTt69Kh4YPFzTz/9tECYc6sQbgaw+P1MiSXYY7sQfJhgT6KOcvqgeU5fBfvOBVimBxa9oS4khXCz6z4fwGKatKk8oiKS7cnqezx/tk2lguyr5qNZwY/fwzWX4/3uu+8WMGl6gfGauW7yhQFTItn+hFumAutcgMW1jf1sVgPl919sFUJWO2S78bo4vzerQsjjnguwNlNgXan16GKP+y3AKnvA6DBSaCTHk2W0oSHJN+cHDmLp6DEJqrLr62LEbpi/l8PesmrBSJIylE/hri503HOXPOgGm5qljLZ4dlgMPyAjJdDwtiKP4t+M9EAYn+OjvbwRLgMsebynAbwu1YHCJXEAACAASURBVIOI2xyahsTYJCbf24+lY0cRn59EIR41ggE5vqEUMMRiDAw08W5R7C5JH9zyw0dQs3MHrF4vLA7HxY6by/r5SoAl7c/rp7PtZovdObTrWwXWpXeFtHOJaTDGuFM1DXo2ZwSO//0ikvOLCHS0w+FxoRTfgMOqiMrFUVUFSyAEnd5YGzFk1lYQX1uAw+dD/Y7dqN6yBcHOTjiraJJuBIf8juiZCUy+8S6iNG7fWIM7UoXqG78Ld3UV9Pg6MvEYorGk+HH5/G5Y1IKk8BRozK4qcNfXoX7PgFQTK+WK4v3DSoOK3QqHzymmyxtj09B0INDWCr2Yw/rQCZnX4a3bEe7pRaitDc4wz8vwvDESKM/nsnbpbXthe5YBFtUvsq5wFVGk6uJVA1gWGt4TljslqBdvIq0APZ/CxtgZTH6wH9GxSZTyVA41ofm2G8VvzBsMweH0yj5ixK3oiE2NY2bfPqyeOo1ElEFzF3Y+9hRqtm5FwaojOT+NlcMHsHH8OGJjU/Ay5fSHD4qix+oNiS9VvpDB6slTGHv5TejJFNq/uwc12wbg6ewsm+4TCE1jdv/HWD85hNzyIjyRMJpuuwXhgQE4Gptg9wVgKynILa1gbXAQq0MnsXJ6GA63C+033YiarX3wNNTC4nEhXyyikMlDi2fgsDoRrKuDqmtYXZjF4rGjmH33fbhdHkmdY0q47qX3kROKbqRQqhYNq6eGMPrCy8gsLiLS2yZFMWp2Xy+pgBxarBA39cH7iE9MSsXPYGcHmu/8AQJdnXyngOTsHOYPf4qNkWGk11ekOmPfg49K1UdCPXoJJU8NiSfXzGefyQuRHc8+i5pdO+V+UMinkdtYMwDWy2/KS4v+R+8XTyJHpAaZtQ0sHD6MNfbL4hJcVWG03Hozavq64asKCSDOZnMoZIvQs5rAPXdNDYqZJNaHj2P1+CCWvzgKX3UE23/8tACsgmJDPpWVNl45MojxN9+B1e7AVlY/3LVTPJyKmTTikxNYOXYc0/sPweUPYPuPn0LNnh3Q3SwGYIWtQCUfJyLvUSXj/qdrsBbz4u049PzLSM7NI9jaiLodW9Fy6y1ibl5UFGQ2NhAdG0Ps5BnEjozAFQyj45EHENnSKxVH2W7L7PuTJ7B24gTcddXoe5bnvxOlEu95ht+lKAg580o67Jpx/+HLolwqjdT8iijBJt55S2DfwBOPom7PLtgCQdicTtg0YGN0FCPvvIXo9DRsXq94l7Xedgf87R2ibOXzhF3TECN4ffVVRCemoHgCCHa0o/GGPVL8wunxU6aK/EZSfC3zHiusPoesg5m5WUy/8yESE9NS+ZLFD1r23gG7z4v1oSFJE1w5MybeaJ1334a63l54nR7EJ+Yw8ub7SK6tI0Cw2k9vtm3w1FazHjLWx0Yx9ta7iM/Mw+EPyfrI9g22tkhbUNm1dPiQVKVNrK3B19yE/gfvR6inBznVgtUTQxh78UXEp2fgqG9ApL8XnTftQVVHG6xun6RtLx8fwtrwGcQmJ+Gpr0HvDx+Qz51N3RSV+P/O7WoDLNMQ+lxzbbP1qOBg0ESFBitIUcnCoNj0tDJTCBmgEJYQqHzVxkCcATmB2Z/92Z9JAMt9mHLEVDJWIyQgY6B6tRRDlefLIJDPiQw8CUeoFmIqFwMzghMG2xeq9Di3Hc7d72KC7srn1kqww/ZnfzDAf/fdd6Ud2UfsN7Yr1RjXYjPP0TRSZ/VBKnH4J1UpBCy/+tWvRBHFcUUA+lX9zT7hsRgom+mDPA6BFVWEBFoMxumtxh/6l1WafDNFkQCEAGtkZERA7DfZrgbAqlRgXey4I1ymuo3qH0Inwj76UHHuVW4mwCKIoHk85zWvjYCKKb5sb7YVlZEEgGx7phpvBip4LO5PwML2PnTokPiPEVQxNZkbAda//uu/ngVYnF/sR34Px4yp3OJn/+qv/uqsAovjheObawP7lkCOawch1vnGzbngdjOoZYIVAp8XX3xRUtu+qurf+cbM+TywCAy5LvK6//M//1MA05NPPnkW3JlVOHncr4JuZpVDpg6yP821if1ZuR/BIF8I8HqobOTxK6+n0gOLCthKgMXjEGB98MEHkgLOtuUYoFqMbV7ZnmYKuQmwODcrAda512KauHOuV6YQEtB+nbLwm8zTS9n3W4BlAiyLTQyETYBlg4b4+BjG3n1PvCuSs/PIJxJlgFX2W5c3iObjl3nzsSLS34feRx4Szw5PVZVUZDKqD5oAS5ImjMDRFHTR4J0P8BRmcYKYAEvMYYCiohtvi606LKoKazaH6NAwzrz6tpQ5zyXXobH6YBlgGcXuTYBleGtZ3W44whHU7dyFLQ89iMiWPpSoRCnDoksZQJd7HxNg0VzYMHU2zfGNbzpXifUtwLr0HpAE05IxLqlE0VnXUtckcBz+xYtIzy8i1NUFdzAARctJpTNkCrDQyDoYgoVmlTam/KSQXJmXceutaRSFX8Pu3fA11htApKRCVfNYHz6DidfeQ+LMGOwWDd7aWkS2b4cz4IceW0d6YwPr61HxrvIHfYKUi4k4ctEk0hspuKur0Xzrd+Crq4WaTEPLqzKPCLCcXgc03hCWNqDY7Qh1tEj1tvlPDgMWG5q/f7uUpSdU4zwQBaTciJhC9/sAsESGImsQ1xn6UJ1VYAUCGHiGqVvbyp5diig0RV35lYm4Xzc2SM+LstYoOktkE2BxTSsrUFmV8ugxSQNKTMxI8Fw90IdQezN81WE4vQFYLG6j5EUpj8T8LJZ/+wXic/PIqxqqunqx9YGHUdXXC1UpIbuxjMTISQFYy789KkC96aYbEOrthzNSj5LVhlw6JqmmS58fgd1mR8/3bkF1Xy+s4QgsHreA/iR9W44dx/rxE4gNnYA7Ekbno48gzKp8Pq9UsbTrFqjxuPitrQ2dxMynh1FMpVDd0YFgSxPcjTWw+rzQdL4O4FpjFcASamyAWihgaXRUlEOrn/4GLocbPXfeg+pt26AwdTUQkBRIAlwala+eHMLkK28gu7yEUHuTKLDqrjcAlk5wMTGJmX0fITE5JWsalVfNe29HoKsDFsWCFAHWAZrfjyIX20CguQkd99wjHmEWpwtZVm86dgxrbLehk3BWhdH9yCOo3rENjoAPai6N5OwUVo+dwNy+g/JipO0Ht4piSSrVqVS1jYqR+eLgIDRVRXXfFjHH91cFYXU6UdR4b7HB6vTA6Q/AU12NYiKGlcEvsHbyBDZOj8ATiaCPgGj7Nli8fuTSWcQmprE6OITFA4dhs9vRcdcPRInjbayXFF5WYFw+dgJT7x+QNu66cy/C/T0oBRywe73wuQhC3bA4FJRs9MTimNVgK6mIj41h/O33sTE6jpKuI9DYiJYbvwNfaws0ux2ZWMxos6VVKKki/A1NaPz+rfA1NwL5HJLzc1g4dkwAY2xsREB5x4MPILJtB2z+KticHlitChRRPWsCbWxUBqkaCoU80utM0Z+X/l08fAhWh4K2O29HzY5tAtMdbi9sRd0AWO+/gxi93ZxuhDo60XjTzQh0dcHq88HmcDBBF5mZGSwcOoC10yNILEdh9XhRM9CLQFOTzCUrfcVyKkpOOyx1AdgDbrgcCtLTM5h5jymENIm3IdjVgZbbvy/VKOMj41gfOYPlkRHY/F60/eB7iHS0ww0HkrMLmDz4KZLrG3BVVyHc1YnG3Tul+iG9uzbGxzH5zoeIzy7A5g8JmGKVVo4Le6mE9MwsFg8dxtrYGJLxKPxNjei9+wdiO6B7fKI4m3nnHVkfsqmCzMPm3VsQbmuBwx8WL7mNqWlEp6YQn56EuyaCzgfuFsBr9wRgszllHfsWYJ1/na4MRPiGnkEOwQJTdliFj8EyAy2CEcIQBikEJAw+zEqBl1rFjYEOAzB6YBFo8PsItRg4/frXvxagwe/6OqDxdXehb/rvphKLgTJhG1UpBCNUKzAoZyBfqfC5kO+rDLQ3s9L4ukCucn+2P2EBA1qqi6h4YdVB+uPQw+xqKtjOd+28HgImthmhyE9+8hMBIzw3Btj/8R//IcCS13CpwNIcT0ylYjDOgJjfQWUKgSPhCAECwR5TVCsB6YX02fk+c7UBVmUxga8bJzxngh7OI84rziWmDtI8nOnCJixiuxCAchwROFFhRTDB8U5AVQmw2F+cn/zuxx9/XNqY6wTXDsJFwlKOOyozuU6wTwkt2PdUWxKgcV8e52IAFucdN14Dr4cgi9dGaEkFEa+H6wnHAY9vKsA4PzhfeH6cr6Yiz+xPcy6Z84jnRSXRucDnQsfI+QAWIRA3+l+xyiFhIGEexychFD2x2B9sQ56TCYZ4XoTPPB9eK4GSOVd4vQS2hH8mwGJfsv1NH0L2J4Efr50KLMI+bucCLK5pPA/OU7bf1NSUQF4TlJnfQ8UXj89zNAsK8O/sE15XJcA6Hyg0lWiVJu5mFcILGdMX2hff9HN/0ADLELGXjdUJsESPQT8OPshq2Bg+jeFXXhEFVnY9hmImWyYohjE1N0MCb7xl5et0Sudrtm3D1iefEM8UB4N8h8MwjLUQGBhveMWfioGj/Gl4YBFgFQ0rjLP/xhLfYtTLooJieKqhlElDW4tKwDL6+ttYo/mjysprZSm3nJtx/LPyfAvgjFQh0NuDul270X7LrQi10jzZ8Nq4VttZICUgsOzfxbOmQfImAOtanef/m98r0h9DIVXi2CHM0bExPILxl99Air4njS0SjNJThaXto8eHxaPKTal0ayOCnc3QRDVzHKmFJZBzhZvb0XPHDxDq7EDBBuTUDLLJNaww0H9zn1Soo6Ii2NQIf209bFYbCrEY0qtriC4uopDOyBs5p9cNX8Rv+B5NzovypXpgAN5IFRStiBKrIJaMPHJoBdicDvHZkZSyoBeZxWXMfHgIFocHHQ8/JNXH7PTTYgU9qb5omDafVU9e9U6uVGD9LsBKzc1WACw/Bp5+WsCBVG3D5QFYRv3FYtk93YkSbOIJxMXNWtJRzKaQjq0hMT2N2OBpJGcXkU/lZW56Qj64fF5JFaOfTSabQj6dQjGRMKrzBano6EH7TbeK5xR/VyxkkIuviKfO4oFPkZlbEtWOMxyBq6VdvM7y0TUxvab6JNjYgIb+AfjrGwCnCyUb1V46crEYEpMzAmUIpxzBINrvfQCh3j7ApkBhKXmmUhfz0DNJqapIE/WNsXHk42kBFFa3HQ4vryEsVf/8vR3wNTfAE66S1Ku5T48gOnQKuelJ2BQbgp1bRDEV6GyCt7URrvp6USxGp6YF+K588hvk1lZhrw4g3N2F1u/cAF99PQr5vCjGFg7/RpRWbN9ASzNabrnZqE5rtyI1t4DZT36D+Pgk9GxavKnqbrpRgIJxPhtY+PQzREeGkVlalCqcoev2iDl+bUc3Srk8lo4dEa+n+OiEmMv7t3Yjsn0ATXuuk/nCfqFaafbQIcSm5qDlRf8Lm1T3ZPXFoFQRrdnSC29dHRSHE8mFBSwcOoTo8LAoIZ2hIOq+cx2qtvYj2NaMQjqLhS+OY4MAY2Ja5pV/Sx9qtm9Fy54dcIf9yMTXsHziFMbe/AipxXX46pvgqonAGnILqKvv34ZAfSOsXhcUmn+LUpn3UhW51RXETw9j7dQIVk6NQsupCDU1w10VkVS9olpAOroCu8eB2q5OhNs64Gtsg83uEDXy+vgYJj//HOujZ1BcW4bb60Ptlh2o6tuKYF8f3PX14m9mdTCxnqm08uoIxXQWmdV1RKcWsDQ0jvjYBLIzE7DaFfj7ehDs65Z0PKZAs6IgvdamD36M1OwsnLDBV1uP4PYBhHp7RGVF8G53uqCn4sjOjMn9eubIEBLLq/IwbLXZYbd7BKB6qiPwdzQhvKMbdr8bxfUoEsPjWDrwOWLzi8g5rPC1taDtphsQaKiTQi6J8Sksf/wpcokknF0tcNVWw+P1QSvkEV+cQyYWh5rV4a9rQOsN30GgiSm2mlHt85NPkVhcgcXtE2Vb43evR7i5EW6LgszcAuYO/wbrk1PI5jLwNdTK99YMbIG3uVl8vaIjQ1g9eRoLR8+IJ53T64Tb74MnEIHidiKvFJFJRJGcnRbD+qZbbkbttu2oauuEO1RlvGT7X4qwroYCq/KWxMCB90UGpExtYWBOaMO3+AyYWM2OAMsEV2Za2tcprc5325OxWf4+eqDw+5iqxOMSwjB4YoBDKHM+pdOVVmaZYIp/EhxQfUAfIfrxMGhkWzFwrFT4VF7vVym0vgpifV0QV2nHYaYUUdlBTyeqiqi2YQDLvrnSbXQhjzW8nkrzdqZkmumDVOdUpowyAL/QrRLAmuPJrJJpqkYIPkyzeAIafh+r4lHhczkA39UEWKaJu3ndFzJOCAQ5Hjh3CTK4zz333COpa4RZbDcCBXqBcewQdM3OzgqUIhgiZKkEWJybBBVsS7YtwQMhDOcGAQyLMRB6UKnJNFYen5CaxyEEIUjhRlBkphDSxN30iTKhGtcbswphpQeWWV3TBDP8PkI2pvfyPKmY5JhnYQBCd4IiwiAqoPg5EySdjf/KKYcmwOI8IsAi6LrUKoRMhWWb87vMKoT8f7Y9ARzBHtuHEI7jle1o+pLxezkHqJwkROL5EwCyfZl+yfYkLCKg5lrM6+J8MlMITY8s9gF/2AaEVQSIlYq5Sg8srmfnphASQLL/eI5sS57/HSwOFA5LyjjbmDCS44Tny2viuGD/0ayfbX0+gMXj8fObASyhC78nvpV/8AALJcMbisGbwChRSemwairWT5zA0AvPSzWkYjoHraBWACyDYFUCLIuVvhUO1O7ciW3PPI26HdthZUlpevUQkP0PgFUGWWUVBQFVkaDKKENkpBFKiiGg2QwvK3pzFdY3EB+dlNSN6f0fIz7NN/uG+Sy/w1BwGecnEEuuyypvrutvvgF1u3ahtm+rpIOd9fS60DvSZf6c4X+yyVaeIKZlvrT1Zh+7zOfzh3U4wktK/lidsihBY0nRJNVp7u19SM0twxGKwNPUgGBfB/I0J/zoEArRBILt7Qj3diIy0AVdL0iaUXR0Aqm5dQRqmtB/z72o6u+D6rIhndrAxvSIVAJbPHxElFNV27dKAOvxeFHKF8VrJrO2JqqKYi5LcyE43E54avyS0habX4JusSPQ0gGX3w9FywOs0MZ5xUqHxSLc4SBCPZ1whgOAmkd6fhnLx4Zh94fR8eB9CPd2i+6K88rwXzGA8OYj62qMhHMAVrk8QyHBFMI5Ub7MHjggCrWtT30JsLhe0XD8ciiwLMxbkvag6T2NyY1ZRj8ggj0NRQEziZFRxMdnEZ1ZFpDvcFlhdzlg97hlzcnmc6KSsVttsHt94r3ka2pGTXcPvJFq+YwcTc8htbiA9SMnkZyYQSEaA2x2OBhkOOzQk3HYvA54OxqlemuwtlEUQYZpuqHIVLNZ8fVJLSwgPjEGm8uL+utvFthK+CEJ1DSYp6oGGjIrS1g9dRLro2OIzyxKtTpet93lhjtULVVYQwM98DTUw+bxCsBaOXYSaVZ9S6xLJVirvwbu2lr42+vgba6Hq6EeqkoD71kkxieRHB1HPhFHyeuEr6EOjf1b4Q6HUcjlkVpeQWzkDNLra6Iw8tRUo75/K/x1taIezKytY/nEaQGu9HxzhoMI9HZL+3nC1eKJtnLiJNJzswLkFLcL9uYmBFo7UNfRAxSK4ldG0Ei/KFYLVWrC8He0o2HHTvhra6HoOtJLC1gaPIro2BRSy0mp1kmTfIfXCU91FULtLagWjySafFuQXlrC2uAxMcFnm1s9Hnhb28QjKdTWKGCZ552ankMpnpD7nDVSjVBHG1p2bIO3Ooh8PomNyWnMHjyCxOwKYHHA6nLCEXTB39woFUG9TY2wetyinDQejDgvVWiZFIrrq4hPTmNh8BSyazE4nV7Y3R7Y3F7x0SqoGbirQ2jYvgWBhiYoTj9Kqo5ibAOx2RnMnzqFxMI8LLkkHHYnvFUNCDS3I9jTDXdDHaxeN2wOK+wC8EsCiOnBl1tZR2J2Catjs8gsr8CSirJoKazhKri5Hna1w+n3Q8/mpYrk6vAJ5FdW4dAU+b2rpRHe1lbxG3NHaiQt01IqopReR3x2GrPHTiI6NQfO9VJBhVVxGNVdG+vFR61qoAt2j0vUZamJOcSGxpHc2EDWrsBZy/HTa4wfpw3ZxWVsfHoEmdU1aAEPrH4vnAEfLFS0FTIopDLIRTNw+8KoHxiAr7ZGispwvaWyjql+JbsL7rpaRPq64a+phpPpvKvrWDl1WhSPBa0oqdc1vd2S8kjYSaCXjy5LSuTib4dFyVXM8+WDDT5/FRx+H0oBVh3LIre6DJvbjVBfP8JdPQIb3aFwuazNNXyD9g2W+asNsMzAgUEJg3ICGvo/MSBiKgmVK2YwUwkOvsElyq6EZAyoqc5gwMyAiME0vbDo3cKAksElYcy5gc2VhjPnXif/TojA4J8BGlOxeP4EAQzMqUgwA3AzQD5fQLbZuVcCr/NdK4NFBu3sFzNIZ1oX24k/DJx/X8CVee0EfAQMjzzyiIwtQg8qSkyVB1OqCFgutj83G4fm79gXVIuwnx588EGBJwQ1bCsqiAgQLvb7NhvrVwpg8fyYWsm+ZiVMth+vx1S9XEigz+sz1VX0QiMwIHgiTOI8J+yh8pLQmMCEwIN/8jv5b0wZ4/gmbKSyhuON4Ojtt9+Wz1H1ZHqPUbnDfiZgomLT9Mbj3KBHE9cSUyHFc+dx/vu//1vOjx54/C7TW459yPHw05/+VJqcQISwmNfDF8oc3wTbJigixCFgofqO6wf3N8Edr43XyH/7KoBlptyZCjSOz8qUx836frPUX3NMsw3YX2xnXhvPkefF86GXGPuX1QHZ1oRPPL/K6q6c34Rd/HcTAHO9IUgnYCRs5Fgm0CIAI6DidXKtZN+wn9kGPA8CJ4J2Vn2l0oob24/VOPkZtgsBmumxxn8nOON3EJTxh+sa7wlsX0Jz9iWhF/uXSkp+lsfj55544gn5t83GqAkKef1UirKdH330URnfldvvA8T6gwdYBvhhqEZPE5oS045Dh6IWsHrsKE78n/+DpcHj0IolCZQN2mL4ZMn/0dBXQJEGxW6D4vWgdtduCThrtw3AQoMPCd7MMvXGIeTXZSNTY39DhUXzWBFdlQEWPTb4Qaqz6JPjgC7VjiYPfibKsNjwKQkwDR0NK3mZ75F5jmWlmGJDyeZCeEsfeh68F/U7dsJdVQOb22O87b5GKVSmBxMBytmFhgGM+CYZm6kO+x9m76YF2fkA2Dd9avuD2J+pU3YZizadZtxF5G1FJAlPDn6OzNyyAReoCuhsQzYex/S+j1CIJxDp6pJAJtDeLKXQ4/MziE1OY2NkBu5gBJ133SmpVLaAB8llKkz2Y2NoCPn5FQk+AwPb4W1qgMPjQDGWQOzUOPKxOBSfQ+YRDbX1QhGZdAL5YhYa04rcXniq+TbVDi0ZQ0ktwuJwwu5wwmN3izdWoLcNJYcV8aUFZDcSojzw1jWg8bvfEQ8ncZ6TCW+MewG41yx++l0PLBnjJQsKySTS8/NYHzopAMvhJ8B6EpFt26RaH09YKuYZpPqS568BvA0FqqVkN9ZBxQB6LCBhrE+aVIErphKijCukC1DzBUDPG8DcakfJZvzYLDa4Slajf1jO3O2G1+eH3eEQU2gGzSo0qcJGCFpMJKFmk5K2yn602RQ4FR1Wpx06ISVTtJweKDbbl7nDJUu56lYeWjoJPbou3+uubobVGywreLjkGupavozQ8jkBBflECnlJPS1AYfVFuxUljxs2rw9uXxBWl0eup1jMI5eMQs8k4MinJc1bsfolnc/it8HqccHm9MKiWcTIXE2lxXRcVQvQ7AqsLhc8vqAogZhCqOVyUJNJOa5qtcDqdMHvDYoqR7NSKJZHPp6EmstC0VRYHTbY/T7YWMnT6YNW1JCjMi2TEnCrWK2weLywef1w+IOwaDqKGxtQ00mo9C8j2WR7ev1wBiMC6uxsh1wKmdgqcskkCikNqqpLJq3dboWHaW5eH5RQWCrscXyVshkUo6so5FLIl3Todjvsbp6XV+AKdA3FaBxqJg2dRRcsChSHR/yc6JFmc9qhlnLIp1JIr0RRTOVgIXilR4rLBpvPDVvYD3g90ByEVzbYNb604X1LE1WlVswin04iE4+imMmRscvnqBCzcFzwnRGrmQaDYqyuWx3GvaTIaqZpgZVqNo2Snjc8IF1+2Nx+OD0+2JwuKDaFRVYFYDGJOsd7taZDyeVFaZpL5UTlpOhZKBxTVqeMS4UP4XYHLEUNai6DXCoKPZ+TeWNlyXCvU9rJ5uU48ECxOMsVHzMoZBPIbURRSCRRzOVkLWKlT/HUYooFlY0Bv5yvTn+2VAbFRApqoSgKbYvLKRCf1w3FqAZZWF2FxvFjt8LisAJOO934aWgnXoFqQZPUWl+gSsYnrQq0Qg5aPIoS5zNTsZ0u2AN+SSm1sipovoB8PI5iPicenIrDASfns88n6Z+Sepmn6jKF/GoK2WQGmWIWFsUKnysIh8OJEsso6gVYchmA5xaugjUQhJNFOGz2chXm/50326sBsDYDNAyQCGnMgJCBHYMdghEGO/z75dwY2DHAI8Bi4EOFE4M8KmSYYsQgjwEZA+Pfh40KCcIqKiKoKmLgxcCOgSEVZFQocA1i256rwPoqYHKuIqsygDMVV/yTgakZwFLFwsCRSgymUxHQVLbT5QA037TNRe3udEqQTa8zwhgG9gziCSmZKspAlkqRi2mvyuB4M6WbmfppquYYeHNcMfimyogw5nJsVwpgsU859qm+IXAiKCJUYlteTHBP4GOmAXMec+yw7QlG+G8EDgQnBBGc82w3/jvHMIEG24/9RTjC+c/9CXk4zsy0Na4NHJemes48prmGmOfOY5pzg6Bn37598rzFtGXTKN5UM5peV+wjAjDCMonZyuIJKgwJyfjd/GF/sn95PMI2wjBeF9cXwh1ex1elELKNuD/HNR9hzwAAIABJREFUIZVHPAYVR1R1XcxG6ET4xrnI7+Naymtj33EzzdV5vmxLs2orgZVZ+MJMh+X+bHseg9fBPjKBI6+dSixCRzNN0vSZ4+e4H6+Z/cQ1gu1Bryu2BTfuZ6oQCa+4ljGNkZ/jZnqCca5QDcfz5HcTXPFaCIQJ8vk9vCdwvPJz/AznBP/93I3j1gTw/DyBO8+Z6ePn+/zFtP3l/uy3AKvsIqNLVSmLkbqm0sw2i5UjX+D0z3+G1eMnofHfGemWA0YjZfBLgMWqgHwAdYTDqN2zBz0/fFxSLWi/bti0GymKRtqiAbAkY66sNKLiwSzfLSmEUiHNArv4bBJgaShpRSiskDUyhpH3PsLy8RPIry5KICfG7RaLkWIkDMhQItAknukW9qoaMd/teeA+VG/ph9XukgfNawqwyA70kni0yMJqYdzllABNymwLXDCA3LnqK+Maje64Zvzhcs/Gq3484hyb+JDYdB26RUPeWhBT9sTJEVFWpNejsDid8LW3oZDNYPnob1FSVdRu2Qo/b6YOu1QBJGhKLC4jOjIFu8ODhuuvQ7i7E+5IEKnlRUx/9CES4+OwFTW4glXw9myBs64Odo8N2bU1rH5xAmo6A19rA5w+L5S8LsqT+NqywCtXTRA2lidWXAK2itGozAer2wmH0wOPww9vOAxvcy2KegErU5NQtRICzR0ItXcg0t0hHj40jjZKYKkolYyy49duBH1ZhZBwWgzvBWClkFn4XYC1RQDWQDmF0ARYZQp+ieOGc0p89cSPjyDe8MTipLKUWB2OaxAProsyj2Cd6yTna6nABxEJawVeEXrYFTtcmpG6TBzATYAh96NJN33WyupSFqgwguu8wA+dxt1KCS6nIsCqoLigWezl7E4jpczw9zPWYY7Vkl6EUsgJYLJaPYDiEK9B+Q6lrMBiaXk5Cxt0nhdTNnT6HWmyCOt2Sm6tsOkO0BFdKynyskC3aVAsRTh1QgmuU2651qK1YHgZ6gS/rN5ohLFGoQKu0zxlw9fHZIv8jMTxrPZnM9J2HdJOhHrEJuZdQV5BlNPMuf5ZoSsuAzBy7S+pUMqebZLuzjRYhf1mgaIy/VeTfuL56bwOWKFT8QQLHNyX+NBSFI85ragY3l9UFVksYAKpxaKgYLGjRAgp6l8q2ArQLDryNrarAoWu8XKvMZVuBvCU9Ha5ZxkVGtneBiAuChhic4MG6Wx2tg2ZJF/W0NuRSiqC0JIVdlUBC+ZSQSfqQAvHnSZm+bqmokSPKM0iY44VIZl+LAU/eM0WBaqk6rOECdtLhyI5iRw4rHLIFzx2A9aoRjEVzn+2BD23JD2V/hYAnLoxdtkCJUWHRSlIv/D6eZ4a296iGFV/LZrcn2W861aj0jDHJ8+J9/2SHVbNIf2u2VhprAhF53UQIhrtZ1OsUEjS5LhcCOiz8SW3lXtc+UZn+t4ZqkbDNNPC/i9Jj0sD6+VxxuvnmmLUOJXXFQIaBYRbDKsEvrAzqgIaY7fSecB4+jA247wkf4BVVozni1IBFlZuVG1Q1RKyVMYqFrjsbtj4ck9XZdxaud6yYqbdBZ0AVh5++HPtXqBd4rJ5drerCbAqz9VMJTQDQDMdxwQjlxuK0JuIgRaDGHojEXQQEvENPc2HmUpI3xgG1b9PG4N0wj4qLAiwqDigWoVBOwNnXhfbkNdC6MDA7qvAw7ntykCXgSEDSbY9gQMBAgNkBtlsEwaA/H/Cg6+r+nit2s4EovRdYkoWVSRcU00vIBqMm/17uQBWZVuaVQvZ/owD2KaXI3XQbM8rBbAIbQmceM4mXKhUMF1Mf7I9CDlM6EOgQSDBMUOAQOBBsEF4zDFrGv9zDLP/+MM+4zEIZggBOT4JMgh9eJ4cl/x3tjPHP8+Zx+PcNv2xKvuXCh/OcUI0AhQTkpkFtvgdTHPjZiqYKvc3lVhcFwi7TDDHa+I5EP4QsPG6zNTFzUCn2Y5mFU8ej9DGVA3yvC5mYxvzXNgu5hpqKufkPlcGcKYyju1m+nlxX7Yr1xaCcJ4/lVmmOovrh7mGmOpLgiDCLK4NPGf2Ca+ZPwSHbCfCQm6VII39yLWD58E+4veZClLzPLmv6aHG7+H58dx4Plz3uN7x+3gM9iePx3NgvxOGndvePHe2s6kS4zHZ32b65GYvVC6m7S/3Z//AAZaBlrgxcJEHNEsJaj4nPiurR45g+qVfYuPUaRTl0bBMTUSBxYdrPmfygRXysO/iYtJQj5o9e9By/0MI9nQZgZeMNlY9Mjy2ROFQfmLUywG0kbLDKkxGWW9+jEGEvVylkA/whUxK1Far9BR5Zz82zpyBnk+KEsV86pQUQomeDHNqBl9MFYxsHUDNrt2ov/G78LW0yoOyTDYGCddIgVWS0u0a8rmcTG6pKBMOwelylRMiy/Y8v/MQ/eUU+BZgffPlQIK48n+SMmZRpfx8ZmERG8OjWPj8GPLpLLzt7bC5bNBiy/CEg6jb8x3YXR4kx/8ve2/+HNlZnv1ffXpXa5dGs6/2zHhswBjyYr4GXmyD2YxtVgNhSShIKFJJJZWfkr8iS1USqFSRvBAgLGYHEwyx8RgIGGLjbTwzHo89u0bSaGlJvXd/63M/55GOZWlWzUganQNdGrf6nPOc+3lOq+9PX/d1H7ayv0qQUKk4pdKxkwrqUkf/WhUG+lVY16fK1IROPfW4rd08nkfdfcqu32rdDFNtKU0Nn9aJ3z5mYGrt9buVa2tXeXjMVDP10qQynW3qvnabgmxWE6dHVEL1MTkpsuJUW1pBKis1c0ons8rn0nafDJ44onRvr7b/39u0Zs91BtLwa0qQoPMtS8C31CS4JNxLhUAXBlglyuxmFFjt2nPvveq9LAAr7IhqTSOaSrcq9h5YS6TMdBsPPithBjQEgCmgUkvJRlWJJnDBlSgDBg0TkRCTRBuAxpQbIARYB9C59zjAT7qVMriAj1mr5dR/rQB4BuHAC6kdGZEDGZR3JSrWADZoZhysD9ByNUwZwjEzlpgnbdymQApqljSnGiTogJ686kqpZpjCKbPoNBsEtbAfLIqitJoNB8AafHOQqCllACuhRLNgwIJ1Y4CsmXZfRNj7+6x3Hx5XpjYLrX2AHgCZTN2VrZYzwDeAFu/N3nXRgRJT3jp5oAEODtRMZA3AJVEFgSESdVOy2RjsvgUGOKjkzgAwaqmeSNqjmQBQt5RrVM3nCf7E37pmw4FAU6rR4MPmh3EAXFxnQMAbJYaMt5604lul6k6ZF1I9uwcNYBkIBazyN47zOm/IJJIpU9i6tc4XKk5R3DQYlzGAkVA1yNi5Ew3X3AQfM0aYajGupirJppp4U1aBLQlVUyn72wuQ4YwNA10AMQdmAgNYQDjWi73CzutgLSXTJm1WK8E8tmweiWs19GTKoAKzv47AKhZe1X0NZe8XfBbwXUw5r+sQbN50zbTFO0hUDM5VA76McQArQWwSQMi6KeKIC+cjnGn3XY2N3z6RWEMZB4v833SnlOX+4ZzASF4PUAsUAEQZM3/3mVNjegAkB26roX8mzWnsPHadUiryucNNjYOxrnusrXBXQhtCWTcod287gOXmo9lEG859HgJwyljtC7S6ATL3fsC9mbP7lHuPLwGJ3UvbtFz637QrdYSlAlh254d+WCSCbHO7Ci4mxPLm8fi7UCqEQgcIBJRBIQDAojSFJHkxSxcvZB7nS6z4PBlVJJCwkaiSOKIWIVkkiedaUE8AAXi9T9Dnnt/HlJ8keXxmJSkkwUUtQbJHokt5Jck9vyMJBWwBZaJeZEsVp7nXxDhIdoGSGILj1YOihfGicsGLChUWyfjFKOwWus7o875roVfEefDhVW0Xsg7me+3lAljEiDXAeD0EBQ4stH7OdR2sD2/wjdonWpbrOzqiUmONcm7iw7/9w/LY8BhRxQ/PefUQYyXOXgHF8Rj73K7vvIZzAETYuDe8sszPkwdu/B4Yxe+jm58/X/rH+vHX5Oecc/tOld7cfaE4+fJEjkHcGQcgbu55zxVnD6aIC/PFeTkG/46+b/p16M8HeANe+Rj6OfEQfO74/foAlPl9o7EHRvHgnLxHsPkujzznlVB+fXF8v76i949XYnnPQ2JLXDk288Y4OQbXwWvYl3nneFGA5ec1Om+8Pjr/PrZnA43niv9i/n6VAyz3EYSPevZNa1geSMlDEf+P/31Mx3/4I40feM50VDPfTobm7/Y5E8klHwSbTeW7u63Fdf9Nr9H62243DxJSPgdazMTKkjhLNMLuek0rQeSDvfu6lW//3Yhch0IzcW811GjVNDl0WkP791tXp1O/+p0mj9H5DUNF922y+9zr9ACmQEBZkM6qZ+s2Mw3uv/FGFa65Rpme3kjCE5YashcfRklKazXrxNWo1kxtwzfFlE+6he0+VBv84lvYZGA/OZf9dyjNtrG4EZk3Dse14/Co19SgjXO1rlqVNDRh3ZWyHQV19vWa8b2HeOEhZn6EeVAYIz5AL51+ZjFvxKU5lpt7l8jxzb9pcqybZa1Y1PBT+/Tc/T9TaayoXsBSd4c0PW5gau3rXm/lQIP/81vz+Gm05627WX1oTI3iNDpcJbMZ5fq6lUgHVsaD2ibRqJuHTbZvvVKU4WQDlTBcPnBQonPd5i3KFDpUrdRUn5pSoziufHe7efMoldTQwcOaPD1sZWGmb8i6RLZObU2tpVSlptpUUePjQ2rfukW777pHa66/3l5HaQ81U65hgmt4QMK91ADLsYiXKrBKJ0/OAqz2dl137wethNCXCLsSwktVYAFTQgWaAXMAlns/qWH48xKABSQIzMuPm89AVXh+ByfclwHmO0V5XljSzHHwfXKAI4T3AmAlQzWPM9NvJauiwNA9gOttphdxShzmyitgHMByqpemeQY6AODWcR14Qrl14JQfqToAjDnPqRGkVLOh8hyYxSEtl8pn1WqmjDyRyDeQTAEbKH8ypRVKKGAcgIh8HMDnzuMAlouBf38yoRIQYQ7AqqQSNj4rUw+73rlx+y9QGEvTlCvueE7p5bwQnUoSRZBP++2vT4u6MuaLL0bQvjmAxXwBkohhBgWXKenccy0GGL6rArBs/dmZ3cBnytrZJwQlxD0VKsc8wLK/GSHwMIgGzDCQAdRkBdm7u0EWK321a3LAib+6WYtD4MAj96a9zpX32N+/cI1Vk279pACeAC8+bAJMwy94HMAKDSNRh3F8A1hZmz+7vhlfSObfASx89ex7KRRaxC3EmXZelEvEMFSSOR01AAtVk1s1DirixWdoVkGLV/AvSjkbqhJvFG2ANKOOYbdDd8OoZvMWNh0wJVvYxCVsauyarLj7lPst3ZgFWE7xZ1+fKTDw595HrHTWAJNJsWw+qgC2BDjOrVffBdnNh1RHDWdAyimjPCC1Y9tnEfc5B8VUFDi5tU8U0qGC3QFH8xYEEoegzjFe1qkDsu49wqkyY4C18F//hRRBcwHV3NedDWCZ6pAy3nR6puMXyRYJk0/Q5o6IffBFwnMG0ME3+OwPrKGM6itf+YqZPvtEbTEB2vl8NjqXMoDx+KQdNQMAC4UCMMsDLJJhEr+5ieJcsEKcfPKOGiQKsFCGoIiYW8q50Hxd6ThFY+nXAKWVd911l3W+o+QIGAGwAlx9/vOfN+N5rtd3S/QqE5J+EmQPQIgLoARQ4T2+zgdgRcd0Iev4fNYFr7lcACt6/sVK6Bc6zrnudz+W893fv/5C432u+VxoTs53/S/0fjf3uJca78WK0/m879jH+zmm53PPv9B/z52n873ucx1/ofVyscc/33txsV8XAyz/AT3sEshnwMqZUY0dOqyh/31cxx58WMXDh92Hf1OozPoy2WSgpg+/kG4bWKueV75C/bTMvPlmtW/caN8y8sHSgRbf9dCVx7kyEAe2XBrWsqTHmzTPNJhu1KVqScOHDunggz/X6SeeVO3oMdXpYhICK6/gsvGFA0vl2pTt6TcvrmvveIt5YKmz04zm+SaccdnHZxsbZR5VNfDzKE5ocnhE5bFxNSYnVZ8umzqmUW/Yt7mUDwSptJK0FM1lrPsbfhe0C0+mMlYCGCmsUaNeMx8Rjo2vSn2yqPLomMpTFU3XEioMDGjLja9Q17ZNUne7Enh7oOggAalHyy3dB2sSQPcB2ynZXJlTvF1oBKwkxhQOCQMWLqYNg0xBtWbt0Q98937z5tn6ptcr292psSPHlKSb1x+8Rq16S6ceeVTTp08r1UNikpDGqyqNnNHY4FGVS1Pmm0IXuY03vMrWyejRw2rUymrvo5NYXnW+ha/X1KLta6Um+EnQ0ansFietLR8+rHQ2pZ5XXW+QbeTpgw5gNfHcoekcpbkt1YBnpYpqxZJa1Qopm3qv3aHtb3+XdcNzdf0uwQvrYBwmXjL1lXvzcOe3WtrwHSBQtTilaQNYT+voww8r014wBRYlhF6hEe1eeqHz/pIPXpECXKeocO9DHmw5hZ6DDs74fhZWed2aU4x4kOy/FHBAieOE72wzp3W6Dv9GGh4lVGK4gjqeAzaGpXj2nMvoDUbY5lQiYZ4f6lgcPJkp8w6/KHA11b70MBzsDHCbPYK9k4diKqdi5b07LOgGEs3EIXzjd1f4svBbPGbtzdz7PyIUXh0CN/8lhrt6H6Oowtfj/1Af6YPsYVGY9vsI+ej78bgCP3c89/cnXPc2HyG0DOPo4+ki434Xfh0y+wo/736ew/ffl8OH2WtxR4q+Oc+umFmY6dYO6jY7tw9eOG6/h28u4LvWuvU5++WFP97scg7/ChqMc/eYH8lM+Zpfz+E43Tp1R3W6KH8tPBeuv1Ct+pJjRfqYunJVhwIJvJ+H6Lp1f2/DrqM+3iFcm3k7mj3BzDza91KRktWQmc55H3Mz6KbeLUIbTThfs+s1jF8EutodHp53dtb8CptdEy+bUbtn3BeA/r3Cf55xx4tcTKhc8+tipcIrf6+4aDtw7J5zQNL/neH9c/iZfdp3330afOxx1cbH7csXlyhcuQ8u0QSKb/GjJTz8O2oq7NUd/o3NAwugFWbbACxK8lAtASswj8fMHZCFEgmIsRw33wUP8ILSwZcQoqDwz6FM8M+jXPB+P3wWIS4oEnhwjfzk+nkA7vhvwFVUqbHUcTib0ovr43rx3fnkJz9pnegoUwJUUfJEN0BMvAGTUSDnlW2o2TC3xv8HiIXajJIz/I4WswTwUmN4JQDWpY4x3j+OQByBC49ADLBmvmEOvwFvtlQ6fVrDT+6zLn8nf/2opo4ds28uXwqwfOLlkjHMWwsbNmrNzf9Ha17zaq2hC9PAgEtQww+d9m28V16Z0sp9e+q9sey7yMB9ULQENfzYXZueVOn0oAafekoHf/aQdbRKTRXRjds3xHwMmk1QwmQgmVa2f0A9O3dp3Y03austN6tjy2bVIl0K8c2gAxLmr6jOqsVx1SbGzGB2anjYyijrxUkzXW5UavatCgALr5RZgOXMZ9PZjNLprJLAMfPWch/PKPtoNFB0zQKsBpLq4qSVtyQ6+9Wz4xrteN1N6ty+WdVCTk3AmPdmAmCFsM0pZ1y5ShRg+STnwpf/6t7DrUfUHE7RQHJNws5zlDeNHTykQ/f/VJXxCa175W6l2gsaHzrjANYrrod1aeh/n1F1clxt69uVyWWVmJamTg/p1KFnVBweNPPgni07tOstb1emLa/jv/+tKuOjau/rtnVSKk7aOsl1tEn1pspDE0oU2lW4bpeSuYxqJ07YXdK2Yb35rhePDVq7+CZ1Wdw5DfdtcpBLqjo5pbEXT6pRraq9r6DeXddq4y1vVMemrWGqS9JYC9UlKBa86nLp1sGscnIWYNUMYJ3SMADr5z9Xpr1dez70QfWHAMvyU1O7hD5xSzf8+MxxBOIIxBFYlRG4EiWEixXYKMBCYYPnDAokHsAbABbKIbxh6IrlIRSAA2USD/xU6EJ40003mZ8USiY2Sgd/9KMfWSnhb3/7W4Mfi1X+tVjXv9BxonHxiiIAFkAGwONLND3AAsx4UIUqieeXUkV1rvhEry86Tp6npJI5BfB85CMfMYUdwI5yJtYC/kb4XwGlKIekZJTfERP2Ze2wDvABIl6sG2AXflmUU/L65bDFAGs5zEI8hjgCix+BVQ2w7BtiSwKlRtL5UwXNhiaPndTJ3z2mwf/9vYZ//4RKg6dmvKKsos8LpkL/F4xrkdh3bdmqDW++RQOvuVHdO3co19vj/FpMieCSTvNTMfNk9x2kK9Zw33y7721nv5N3Fq11TZw6oSOPP67B3z+hM088pfLJU0rWajMeNO5La4fB8NJQKqM6nd527tT2296kda+4QZ3rNyjT3uHM0c2wt+XA1eioxk+e1OnnX9D40WOqnDqt+ti4WqWKmtWKGvWqddLiDzX72qn4hprSB/xGAG5JOjn57hVhdxevKTN+1zKQZWWEGAMjYc9k1LVpiza99nXq27VLbevXKNndqXo6rSbGvFY2Q2nFrG8K43YKBv/tZVw/eClvCR6ooi2oJSktcmU7wFDW3uTRYzr+y0c1dviIqiikUoHSPV1qXzugNVu2KhmkVTwxpEQmoa6da5Xv7lCintL06WGd3v+kJo4fV3l8Su3rNmnLm281YHXil79QCS+s/m6DopMvnFCj2VBmU7+CdFqNM9Om4sutG1Cuu1O5fFZBo6nq2JR1Y2tl0tbNCoEOa0mlqrJ03di63rp6HXnkt6pMTVk3wp5d16h313XWcdP85+zeDbvshbVevonCpcTxUvaNAdalRC/eN45AHIE4AksTgZUKsFBSUTKGpxUldAAbYAyt3CkXo3OW97PitXTxo8yMsjtej/LKe88AQryZ9d69e83U/cknn7RyRD4zrpTNl1UCZ4A4c71muA7vicMXuaiUfJnccr7G+UqXvKIO9dQ73/lOA1h4YOGFxcZ1oSLD/wgvL+/vxfrABBrQR6kh+7MeMInmS0QAFnPPGprbtXApYxQDrKWMfnzuOAKXLwKrG2BZsu7KOmgrDRpJ1xuaeOFFvfDIrzT42O81dvCAKiN0V3F+M15Z5KTxoYExPhGtlHquuUbb33G7Bl7zKhU2rlemo3PGE6RulS+YsjsCRrcqNmsZHpYymAzfgJehGjXp9DUxpjOHDur5X/5KQ/v2qXL8hBoTRVNy8UorDAmhWjIRKJNIKk0L802b1PvKG7TtzW9Q344dyqZzSuJr02yoUaU9+ISmh4dVPHZMZ44c0eDzL2ji2ElVh4bVnJwOW5m7sklXUvRSwftLCwpmSw98qa8Xx7syFld6RNcoWngD9jo3rDNz7S3/52Z1bd2qVj5jbdrN/NfKBx3Act4vDlpZGZMvhYiUXCxpFdjluzcv+5GthDT0OzEvIQBW03VWw2y4wrdu+5/X0NPP6vjjT6pSKatjxxZ1bVivnr4+5QodaiUzSnXmlVvbrlQ+q1YtUOXMmCaOHNLUiROaPj2m/Jq12vjm/2vr4NjevSoNnVa+r1v1qbLGnn1B9XpN2W1rrX18UKZsC8CZVLazQx1rB6yZQenEkJmFFzavV7I9r1qdcteyWlNl5bs61Ld7hykHD/7wZ6qUylr7//2BenZfq441a5QutJt7jfOwc/AT3aMrXYqWU132kL/sBDHAuvIxj88YRyCOQByBS43ASgFYHmJ4SAOs+OxnP2vggjIwSuj4khFQQTkgEOLAgQPm27J79+4ZgIXiCn8o36EKaEH5GEolSsxQX335y1/Wr371K/OF8sbElxrnK7H/2Urtouc/39ddiTGfzznm8xRivgCQlIHiaUbpICoqXus736GoAmyi1qN00kMsuqWx/yte8QpT8VFyyGvZPMhEiYcnGiB0OajTYoB1Pislfk0cgZUXgVUOsELTWcxUk87/Jd9saPzgc3r2v36mk489runjR1UtTrjE13eRtpI95y3iEmDMZ9Pq23Oddr3/3Vp7042uw1o2L8yWgT9VD8jCL6UABuyZaVDGRVct1+XJGnhZV6W6pkdOa3T/AY08+ZQGf/eYJo4eUQ0fqRodtpz7gjOPdccKkrSzb1Pn9m1a94ab1feqG9SxbasK3T3K0aLcSsYaBq4Gnz2gof0HNHzgoCZOnTLVSq1cUrNSMeP2hLWf9ybpDkeZ/1QIzBKor8yc17O9EFl5HhCq1BxnckbDqfYOZdetNW+ijTe90n7m169VuqNDwmDbzIXN4tUUbcTFYhyq5Dx88P4xbkxh18WVd+8t+Yi9N5srzXQqwAAjaytlrapVnlbjzKSV0x64/wFNDA2rbdsmtfX3qtCWV+e6derdtUvJQl7F8WGVJoqqFWtqTpeUKE2oNjqq6ZPDyq8Z0Ka33KpWOqkXf/1L60bY0dOjxnRFw4deUL1aU/uGNcp1dymVy6vZqJuxO6WqhZ4BpTNZtRoV5Xu7NLB7p5LZnMZODZlHW6tSMY+o9u2bNHl6SM/94CdWknvNu9+lget3K5vDlw2fLGcS7bqjuY5u3sx41knnyk/JuQDWkYddCeH198YlhFd+duIzxhGIIxBHYP4IrASANdf7CvhAF8G//uu/NtNu7/PEFVIeh3k3D1/+hboGiEEpIZ/DKC3EqPzRRx+1fW+//XZTZrGhznnwwQet7AyIhcH71batNIA1H3zr6+szE/43vOENes973mMwCggFnPrJT35iHlbAymuvvVavfvWrDXKiyGJ9ACUBlwAwupxF1w8QEwAGwML8HaAZA6yr7Q6IryeOwPKJQAywQh+cGoa9jZqypbLO7HtWT//ov3TqiSdVHRtx5uMRBZJTrrg20rYl00pkC+p/5Su06wN3ac2Nr1TQ1m6lUKkG6XJL1kUp0VKaboOAJ/MbAmC5Y3mTYcq6apWSSlPjGnvxBZ3+3WMafXqfJg49r/LoGdeO3kxDHTiiFJFEP5VKK9PZpdz69eq9/jptvOVmdV27Q6mOLqXTGQNliXJZjYkJjR87ppNPP6Phg4c0cfSoKhMTSiR9u27fjbCJltg6w/GgMyEm7o3qCsAuAAAgAElEQVRm3f4ohV3Sw/bosyTLtWV3LcHtRXRCzOSVae9Ufu06tW/bpt7dO7X+lTeosGGtmrm0WqmkArpWWbt6PK8SSoXdoAxeeQVYqJ4BNDqzaQ+wYhesi3lLcSW0bk/XDYpFPguwaDWfrLc0uu+gDvzwxxo9ckzprk6l2/NK59Lq2rxR6296rRK5rDUYmBw+o3o9IbzVUvWSWhNFlQfPKNvZpf7XvFrNbKCT+59WdXxMhXxBrVpdxZEzdhcV+nuUKRSUSCZVLU9rcnhQrXpT+UK/dS1UpqX2NT1ad801BrnGhsdUnpxSol5VMptWurdHkyMjOvar3yidb9euu96tNbt2KpWgZJV7MB0CLNetLRBeWNxLoenuxQRwEfaZF2BNhh5YTz2t+QCW87yLPbAWIfzxIeIIxBGII3BREViJAIvyL0zY/+Zv/sZA1nxAhs9cvuMcJXW+uxxg49ChQ6bQ+s1vfmMd6O6++2699rWvNQUPkAO/JMy/v/e97+npp582vyj2v1q2lQywKIsEOAEcWQPMPxALWAWwBDhh2g6I5DnUd7fccosp8CgbZb69qf1cPy3mF7hFyeFDDz2kz33ucwY5Y4B1taz8+DriCCy/CKx6gIV/FRttuBvTU2oOj+j0E0/p2Z/8VEP796tZLll3Pqf+cfIj15nLASycs9JtbcquWau+V79K2+68Q917ditByV4iZW2/kSnVrY1107UFD4EMx0o3XLc9V6KHIWRD0yNDGjl4UCNP79Pw409o8shRVSeLzo/KzN+ti3zYYShQKpNVvtChru1btfbm16p3z251bNqkXHevgnTWABctrcvDIxrdf1CjLxzR+OAp1SYnlGw2lQSmpVNqJa0puBrNpsGqermi+nRJtckp8xfiZ2N6Wqr71vPOs8t7Uln77hlrenfMRK5NbWvXqnfXTvVce626r9mhwvoNynb1KNGWUx0vIzgXZWPmd4UPk2u37rqYRToPzvRpcwDLKeBce/Z4u7gIhMLCMLK0jae4DghJu3UnFyweO64T//MbjaOWGp+SWg0lO7MqbFinnt17lEikrWtntVJRqr/PPhQ3z5xRE4XU+JT19Ep2dquRbGm6dEaNSklBraVkkFKqLat0e5uBsVa9odLpEZXGRlWZnjBAm8l2K5nOqplqKVvIqaen12BoNZ+z9WpKKspiG01VpqZVHB5WW/8abXvDm9SzeZOSCffhuWUAK6Wmta3n+qru+uz+X7r18zKAlXBdCEuYuM8DsBpJN1buk9jE/eLWfLxXHIE4AnEELjUCKwFgRa8R+EAJICVVf/u3f2sKLNedN/Ey0BBtp05pGCWFGHTjcwWkwu8IZQ6AAxDCY926deab9Nhjj+mb3/ymqbAwhV8uZt5nm+/5Su3me/1yADIXsm6jwA2VFYo6vM8wbaf7ICWgQEZgI10kv//975vCDtAJlMT7jJJTgBeG7zzvje3nQizmGZ8sFFj/9m//ZutgOWxxCeFymIV4DHEEFj8CqxtgWRt7yv8wGa+rOjGm0rETGnn2gI49+jszoW4165awO1oyazgFFOKPQzLRUrarU+2YGV6/W/03v0aFzZuUCNJWBpeuA1oo0XLKqdkm8A7QWALdbKnZrKlWmlJ5fEQTLx7R8JNP68yz+zVx6LB5+zj/J0q7wkWAUgmFV75D+Z4+da5fp77dO7WObn7btpgKJZnKOhUUqXqrqemRYY3sf05FSganAQtN5fM5ZbJpBemUFIADEF7xDVxD9UrVABbd3WoTE6pNFNUoFtWYLjmD92pN9VrdTN6Bb0ECKJFQKpV0XQkLbUp1dauwcYP5EXVv267OjRuV6ehWq0U5F95jYVxCaOUSc9+B0fl7+c6DMyWEM10dzU5+SQHE4t+SV/aInssSc5uPwHW1pBOhtYFPtlQaHTUF4Nj+5zT69EHVihPK9BaUo5RwgLWeMr+sRC6jth1blUglVT5+SvWRUSUmKUutq9aUqrWyKuVx1atlq0dN5/NqH+iz+yeZz6s6MamJQy+qMnpGraChRDKtVBpvrbyCjqxS6bQyrJNsTq3ubitdzGSSBpkxjm80W0r19qhr82atv+4Gta/pU0Kz7c0pIQTQuYYHToG1XAAW0kPWOgjYA6yRp1FgPey6EH6QEsLrVQ8BljWDMIB7ZduxX9nVGZ8tjkAcgTgCyzMCKw1g2efVZNJUN5QQkthTBgbU8lsU5OB1BZBCdfXrX//azLn5CZTC6JtOdJSZAbEoRaOLHb5J/P6nP/2pwS6UWnSk86bny3MmqRg4vy+xVirAAlSiogJIAS7f+973msIKY3rm188Xqim6SBIPFFdALEDXBz/4QVPa4XmFZxrbXICF+gp1HgDrvvvusy6Gy2FbDgArCoSXQ0ziMcQRuBoisKoBFv5VKHhMcVSrqHwGeHTU1A/1kTOqT02r2WpYoZHhJmsTGGqv+OaKbiWppPI9XeraslltG9YqubZfyULB4BUd9LIzAAslEV37AC6Uy8lceKpBQo1mTc3ylCZPHNPQE09o9NlnVTx0WNODgwaPGnQcjPTeM8FIQsp0dqtj43Z1X7tTA6+6Tt3bt6htYEDZjg4FQcaUV3bOsLNcvVpRabKoWqWsRsMdM+U7CALkDKhhJE/HFdd1pUnJYL2uVrVq3kaNyUmVxsZUHB5R6cyYquNFNUpltZpNBclAqVxamY6C2vp71LamT21r1yjb16tkZ4dShQ5lcgWlkhkFTQdKmgb2zCUrLGdzjvTemN0l9d7Afbb7oCvfJIkPx3013I1LdA0GDGcAlosrgIQJqSUbatTKaowXdWbfAR164CFNnzqlzv4u5QrtSiZySmVzSrVn1bZxQJ3XXaNEKqWJF46pMjgsjU8Z6KwlpanRUY0995wppeg4me3uUqG3W5l8mygarZ4ZN1DWmJpUrqNNqbY2KZtTrq9HnVs3KsikVDozqmq5pnqQtdLC9u6CGpNFDT97QEEur4HX36z+XbvUs2ZAuUKbmlZyy6ct7oXAAToAVqtuakHWz5IrsMJaTrsflDClY+nkoEaefkZH9z6sdKFgAKsPgGWSudluprMdOZdo8cSnjSMQRyCOwCqMwEoDWPYZNpEwEPGpT33KVDUbN240fyv/Oz+NJNyorPbt22cQCm8rgMTw8LApdtgoRwNy3HjjjXrf+95nIGvr1q0GyfC/AnihxEK5BQgDiK00ALRSlvXZShu98g6vK8AVAAt4BWzE7wxohek68xydX5RWwCrm90Mf+pCp7LZt22Yqrrnwiv/GQwt4RQkhP1FjLYf5vpwA63zAlNmg+A7uZvlyfrD0fNbeQvFdzHNEYeViH/d8rjF+TRyBhSKwqgEWcKdhAKmpVrWi6vi4pk6eMpURhucop9Bv+GbAluibhxWm6wCsQMlkyrqlta8dUKqzXQ0MowNnQJ5qSmnM0FFgAWKChFrJpCXNyVrLvAEmK9OaLo6qPHJa44ef1/Djj1sSXxscUn1qyjyuHD4LFOAnlUZ1lVe6q6C29evUvX2XenbuUu/116qwdo2CdMYUMb7M0busU3JHOR7eW7AJ31MQFYoZwM+URlo7OueHZB94XBysM12tqkappNL4uCb4IHNmTHUAVrmiFt0UAXq5jAGsPACrr0dt/X1KFfKqY9DONYTn4afb3Jmi/xVyQgexnHd+ON6wE6QJ4TxUjAHWpb+9OYBFRFEKsqUaGJ+3VEtxB+Bp1bIywed+9qDGD7+gdKJlgDaoB7YeswNdKmxdr6491ypIpVV88YQqI2PIrtRooMCqaer0aZ155oBqpbJy6wdMwZUHbGayUjNp5YNj+/arVSqpY92AMnY/Bcp2dal700YpFWhiaFDlUkVKtimdyynfnlN9YkIj+w8o09unbXfeqYE9e1TIodjCuH12pXMv1czrraVks+EaMbxk9V16JC/0CFZC6AEW7xEtANa0SqcGdSYEWJjUX/eBD6j3BgewuGOszDbszvnS/qAXOoL49XEE4gjEEYgjcKERWIkAi2sEXtx1110GsOhE5zvQRa+fxBglDlADGPHjH/9Yzz33nGuow2fjMAnn30CN2267zcAIHe02bdpkh6LU8Lvf/a4eeeQRK0EEiKHc4ovReFvcCETBwly4hAk/c/L617/elFQYswMex8bG9NRTT5lSjnkCVjI/c6EIAOtjH/uYbr31VisjRIUVfQ3zSS5DGeK3v/1tM/Fn7oFhqxFg0bURQ3tiCeTlAQz0/mGLBYF80wXOA4ykRNSb6i/GObgOmjYwt6g0OTZA05eQLu4Kjo8WR+DCI7DKAZZUM0DUUqrRUAKVUWlaQvGEj08ioXrgEY8r2aHcz3RA1kUwoXQLFVZaiXxOSqddkaCVF4Z5qaXQTfufdSwMAgUNKV1pqjo6qpFjL2jk8CENPXdAxaNHVB4+reb4hBIk6bWGqbQaaEUSKWWyBbV39qpzE6Bguzp3bFXnxk3K969RpqtTQQ5foKSdxxnNyzyuzCsHb6uAboj4HDmVkyELzOtn+hiGKCmES0Am641o3Ih6pYZ1iKvXKqqi4iJetbqLSXhtCa4vlTIoYbAtk7aSMusWOIOsZsHVrN/VbIWmdTv03RVNPRaOIXRqilRyhuhr8b7RuPBbaGXv4fGh82KibLBhayPZZC1L9ZQrtUvVA1WGhzV88FlTOw3vO6jq6IRyqK9yGTXzaWUGetV5zTbzrKqeGFGjVlfQ06amGqqMj6o8NKzSsVMGXjo2blC+r1eZQl6JTFaNIKWpE6c1/NvHTenXvW2rMl3tqjSr1pUyl2xTq9HQ5PSEmf639fYrmc2qWa+qOjmh8tCQ2jdu1vY771Lf7t3KBJS0Ope6UIJl67+Scvc7zRS8z9qSzuAcgNUKAVb51GmNPPOMjqHAMoD1fvVcf70aMcBa0umKTx5HII5AHAH/Ccb9/aSpzmypun3yQ2JvCt+Ehp/Zp3333afBxx5XbXxcjUo5TOz9J6LLF8/5Ell8j4ASAIl77rnHTLrne92JEyfM2BuA9YMf/EAHDx6cF0ig4NqwYYMBknvvvdegGM+RxO/fv3/GWwnAQdJ9NZm6X76Zu7Ajz50/DxkpHdy5c6fe9ra3mYLKA0t+j6KOUj8AI3PrgdNcAIZi70//9E8NeAI7vWLPvw5lHaADxd0XvvAF8z7DDwtT/+WwXU4F1nzXh2ccsJe1TsdHSm2BfgCmxQBL/pw0VUDdyHmAyMyNL/FcjPOMjIzY/ct9TNdJroVzAD/PR3m2HOY+HsPVHYHVDbCAQ8AeEtpW03x/zPvHStv4XaBGEJgvjW2m2HCm7Biyo0pKNV0JUi1UGPmSJOdVZdhIrWZNjVpVlPDVKzU1p0rS2LRKg4Mae/GQRg8f0vDzh8yjStWKEk3M3gMHxnJtCvIFBW0dynf1qqt/rXq2bFLPdTvUvnm9lVfhH2R28mHJoBc3BXgCUdpn1+QAVg2fKzN1D9sgMj4jc75sz8Mtp8oCgrlLCcv3LIE2HDdr3m5dB5PO1n7GksfDsFAp5TVUoZcXajBebyoeJwlznR6tZBBTfRfyGRAXQiyLacIp2uzD4yLKca/uW32+q/NKuxDOosbDvN0M9QFYCTVSmLlLqXpCzelpTY+d1vCBgzryyG9VPHZC6VSgRIrXBUr3dKlj22Zl8u1qFasGLlN97arVSpo4csQgU6M4pUw6q461a5Xv6lIqn1UrlVI1kbCS1KnnXlCy2VL39m1KdbSpVJlSs1JTuhKoXqpoamrCFmS+o8tgcHma5gY1817r3nGNttx+h+0boJ0MSbNTIzZVD1qqpNx6TDdco4AZIeBSTX4IsJzHHbdZQvXJaVUGh3TmGUoI95rJ/e73v189N+wxgMW9ag0PYgXWUs1afN44AnEEVnkEVoICa75ElgQUw3WA04c//GErKUSlQ4Id3eYCLFRU822+RO366683LyxACVCMpJfOdPgiofABcFBmRoKPamc5qHOuliW80DwDK5lfukVi3s68E3d8ypiPr3/962a2DqSYr8TTl5x+5jOfMeDJ/qwflxK0TGUE+AKAoeTieKi6ltP8XimA5eNBF0dUaJRnAna3b9+uXbt2GQBazA3vsgceeMDmjvJQ1HF+fhYDYFECynUwv3SlpDyY+5rmDTHAWsyZjI91sRFY1QDLuVnRBbCloEni3jTPczMOB14BhJxTjoEZ0n08lM3q3F6P5Tmv993bgDimWQp9szCJrqtRLqkyNqbSyIgmB4c0efyUJo6cNI+r+tiQasUx1ZCcVqvmJSWMplMZ87gqrF9vJuhtmzepff0GtQ8MqL27R+2FDqXbcmrmk2qmAis9cg7vgClKHB1oC+gY1wohFuMMeyfyuqgHlaNFs+VWHh65LnWhgf1sPV943U01E+jD5IAbLwsValb6aEDKFWm5ci0HD+ik6AAViXjSdVQLV7Dtc1aAhTorBFjhsS928cf7+TUT1mqaAot1zXy5deybBiStl0FNtXpJ40eP6uSvH9fo84dVKo6an1qQSSvX26POzZuU7+1TMtdmCrx0OtD00GmdePJJTZ4+rSBIKJPNK9/epWxbmyn0gDLTtaqtv0Imq/bubrWvX2em8KVS0Tzgkq2kahPTKp48rcrouFpTZdXKZVVqJStR7dyyWb27dmntjTepsG7d7NQ20W/xTXjT/NaqLFIDWIErmwzB0ZKthXkAVmOqpMppANa+0AOrTbve/z71XA/AciN1zQ68cdzl/yZ/yeITnziOQByBOALLMAIrCWBFOw0CnCgFwtD7zjvvNOB0ww03WJIaLQ2MlhDef//9MyWE9sktUkLIv1H6kNhSnohJPMoujs+5SIBRX/3yl78Ux6G8DFgC/Ii3xY8A88EDcAJ0Yj7oJLhlyxbrIghEBHwAnH73u9+ZX9lCJvsch5LDP/7jPzYFFhADDyw25o95pPQQhR5KLuDV4ODgzEUtB0h5pQAWMUR1hioKTzGaFxDzm266SXfccYd27NjxsrhcCmgCKBN3/OU4B5AMTzvA8WJsXqHH+qAEFUCNoT//jgHWYkQ4PsalRmBVAyzck0iMrZSIboMJklwAiVNmufKjpBEVwJIzNK9K9aqS/GzWVW81zEPLmZ47+VCr3jRVSLNWVatWUW2qqHIIsOiWBsQaP3Fa1YlxBY2KQTE6rFF6FWSyZkadaGtXprdH7Ug2N65X+6YNyq8dULa3W9lsXtmGS8zrybpTI2GKbobmroTQVFXmXwVgwu/Hfdxy4MqQkv10erNIAhytxos8bd4H7pOLg032AcZQkx3J9Fdce1iuSAydOM2byIcllV5l5RVUYdfBKOByANEprDz8StJ1MTwjYbbfAxNnPLIu9VZYjfuHXTDt0sNS17CklNJOt0aSbh5MWucgUHl4RGPPPqczyM4PHVB5YkKpXNZKAjs3b1Zhw3rl1qxVKkiqNTqu4tGjOvHsM5oeH1U6n1M6l1c2W1CG8sNMSpVqWWNnhpXKZDSwfbu61q21kthWMqHy9KQBLD4gt6p11SbLKg0Oq3joiKaHh1WpTiu/do02vO516r9+j50/29UtOg7aijEYR4kHSsOmaiwklH8NpxgEhno/tSVZAQsArOrQsEb37bMuhKlCm3a9773zACx3j8dbHIE4AnEE4ghc2QisJIDlIxNNPFGHoM4hKcW7io6CKLHwuuF1KEkoHwR0/OIXvzDVztzENQoogCMkzxwT02+OSckRnjmorh5//HFLuDENJ7nHg2k+z6UrO4tX19l890BfJvqud73LlFeAJxR2lPYBrb72ta+ZAosyNMr/zmYGTgkioBMQBsQAVDJv7EfnQeb1hz/8oZ544gmb52jp4GoCWCihgHcArO9///t2/+BNBVyitJYund4HazEAkPeYY06551BHbd68edEAFgqv//qv/7JrYj2h8KL02Kv4oiD76rqL4qtZKRFY1QCLBBaliWM2dBt0ZUbOfyk0Wzei1VKr2VClPK2p8TNqTBWVrlbM1Lxcq6pWqahertqjWa6oMTWtxuSUasWiKpPjqpYmVStPq1mrSQ1gV0sNgFIyqQym54WCsp09ynX3Kt/Tr2xPrzJ9PUp3tivVllM6nzVAkMxllchnnFk6ZV5mNM+3WObGpVYrqWbLAQdXGkVJWCP0uUJ7Rb7L75yvF6+jG6DPgd3vX2qqDoAyLheKsNxxXeme4TLM200x5UziZzo2hqNyNYXeqt1/c+dNwylrNOqlVGgUP4PFCHtosO3LCP1xGA9m9Lw2afutlNttmY0T4GlKKyarbh37iCuzRfMBFlGjlbHufS1K7wCi3Avlsprj4xo7cEBHHt6r4vETSuXyyvX3qX37ZnVs3aqOLVulcl3F3x9Q8ciLmhg/rXqzokyhTZlcm9KZgtIYrbelNTU2qlP7njXgtG7PDSqsHVCLskT81qZLatadD5c1S9i0UdWxok796lGNHXpe5ckJdW7dop3vvktrXnG90u3OU0vK2T3MeqSENm33STM0qU8oGQKsRrAMAdZ0SbWhkVmA1damnQawrpujwIoB1jK7o+LhxBGII7BKIrASANZCUwHoQIWFZw6AAtiEP5IHFJSAocD41re+ZZ5GqHYoiTobkOBLJsyeSXSjpu6AMgyhSYQ5JuAEU3gScGAHypV4u/QIMKcAEpQ+qKWYU8AG8Kqtrc2UOngaoZT6zne+Y2opH/+FwCTH9Mo6QAydJgEY7AfQBF4xp8AOlHb4m0WVdasJYJ06dcrKMYkFYA84CKgl/h/96Eft/vIm6IsFsJhH5tUDLNRRQORLUXb5leiBHHMNnKZ01JcaL8bxL33Fx0dY7RFY1QDLwI/VSDnTTRQadVRYBoRciVEyArCq5WkVDWBNKl2rGcCq1KqqVujOV1G9VFaDP8h0DyxOqT5ZVGWqqFqlZOqtRJCwsirMpzFcT6FGyeeVae9QpqtbuS4HsHI9Pcr0dCmZzyphdAZwwPhaaiLXsv87VUxgHleYxqccwKJ80Rv7mArLAawIDnK4LjRy9wArbIQWYq1Q2GFPOhgGwDInrTkACw8rVC6APw+xOL4zfneQyfzfI/uZx5J1vQMoNJyJ/hyA5YzcvY+W9+FyJYne5J3zxADrEt7CrCMkABeI01AjwXw4hIh3GvdGo0WJX6Bm2nk0ASxpDJBq1jX14os69sgvdOa551UuTikotKljxxZ1bt+mnu3b1SyWNfzIYyoeOaKqykrkksqjIGzvUDqTUzKbUZBJanJ4SMcff0KNck19269VrrtbDRRTrCOUVygca2VlezrVt2enalPTOv7zX2r08BHVmk317tylG+6+W2v27FIjyX0CxM2G6jFXBAyQo7DXeUixNgF3voRwqQhoKCO0Ze7QL0lRfbqs2vCIzuxzJYSpfJt2vvc96t3jAJbFxXy9HGyMuxBewj0Q7xpHII5AHIGLiMBKB1j+ktesWWMlhMArfgIsAFgk4j/96U+tRCxqyn02tY4HKLfffrso3UK1gyqEhBezaRQ6KHV+9KMfmUE8Pjs8B/jgnNHSxIuYklW5iy/hBFygeEMl8/a3v92ACSVsQAc2ABMAC0UdYBKA5YHTfEDFG8Gj3KJskJJEIBbrhbmkxJS5BGThdQaknM9Mfqkn5UqUEBIrjNsBs3TbBCRNT08b0AIeUkL4qle9asajaiUArOi8zb3nLwRgLca1LvUais+/PCOwygGWpbKRmXFqDKcpcmol+5fZSbXUbDZUpyywXjdwJHx17PmmmvVG+KibYgS1VbNet85p5mvFUQO8ApIKkklTUSWSgXzXviCdEY8kjwyJfdp+7zfXO23OcGcUUyHoCfHTS9PxWZXGy6sDvXm3O0u0GmnmtTO+WNE0efZIqLAYmJViRcc3p7QvOqaI45W/qlBrNfsqn8zPXv/sNNnvwiF4SLY8b69lPipbGiEGCfAzc3NoxYPYYRn6SblunGGgrRzPAFdD1YlRTRx7Qaef2acjv3lMlamSOrdvUfe2LerZskXN4rSGfvW/mjx+0spJ090d6tiySfm+bqVyaQXJhN0bk0PDGtx/UJWxCeWzBYO8nDvdUVDbugEpGag8OqYgnVTHxjWqTU1q8LEnNDVRUmLtJg3suUE3vPEW9W7brFoAhAZMOTBt6j1AZ6gUNAgc+tY5DLxU8MrdLM6KnQGFbRESgWqlkiojIzrz7LPWhTCVz2vXPe9R73W7Z5sb0OnU7j333hJvcQTiCMQRiCNw5SKwkgFWNEqoK4AcABAe/Defd1FgoCRB4eEBk99vPohFqSAKEyDHRz7yEYNXUYDiPZNI8En2f/Ob31iJEgoezhEFIGZFQTVAxGvL/mLO+e8rN9vL40zzXT/QkLJPlHRvectbzJwfU2/8kJgPVHFsKGko2yTuX/rSl0wJh6oOGBWdzyic4Hlv0k85HIo91gdzyX4cj5+o6MiDluN2uQGWX6uo0Ygr4IqSS7o18hxrGyiMMhE/sWgJ3kx+M6cZ1dlKdf19EC0hpEyUEkLvgXUhgOlsc3Y2WH0+c+1j48d8rvt5oft7sa7nfMYcv2blRCAGWJc4V9Ebzt+s89203lhxvht5OchsLzEM8e4rNAIAHgcEZ0vpnIl7CFcSqPow/3c9NRMJnOFct05UUbVSUaf3PauD9/+3Jk8Pq2PTehUG+q3DYGuqpOLB5810vRkkle7pNrP1tv4epdrTNBFUo1LR5KkhDe4/pMp4UW1tBaXTWdehslBQbm2/wcrS4Ih5ymXas6qXpzVx9Lha2Ta1X/9qrd1zg7bt2aX2Nb2qBk4NiErPXwe+7aF3+0yXS2t8Gb4mCnav7DSGMbYJmO1+WiuVVRl1AMu6EOZy2nX3PerdDcCCOmLSGpY+xwDryk5ZfLY4AnEE4giEaln3ZScei64Mjq93vKLfvrRsJTT8zD7tu+8+DT72uGrj42pUyiEwWP5fPJwr4Yx+ngVuUC5Fmdn73/9+8/xBvQPsQMHFsQBlqKpR7JdXlNkAACAASURBVJCA/+QnPzEl1vPPP2+wDMgCLIsB1uwtNl/y7sES4Iq4Ay4AhyivUGBhyA948j5jwCfAE89h/o1HE6WEmOtT2jkXQF1NoPByAyzWK+sZ76uvfvWrtr4//vGPmwqLWOOFhRE6c/KOd7zDvObmbtE5Zi6AggBk4BdG+f4+4yegmHlH+fbQQw8Z+AVgYeKOAo85Bkz6xgrM/UIb68iDZe49zsv+rCk27lvGw9rhXuYn54+uD/bhdb6TJSCTc7Pxb16PCo0SRKCeB+T8jnMD/DxInW+cnJfxcAyOxbFjoBX/CbZ74mO//OXy/yu6gudqIfnk1fQHYgVPz6ofulcbhgWiBni8VxrqoCA0cbcyUiv6BLQ0XMfOZsMUhmOHDuvFn+3V5KlBU1ehmCoVp6RqVVlM4RNSNREoyBfU3jugfHeXMl15BSmpAYw6dlLHH3tWrUZTa/fsVL6vR7Vq3f644RVXnyqpOjSqehFD96paDZKFpjo2btKm19+ivl271N7XrWQhbwCrEXYSdQDLwSvvk+auA8Xg8gBYXkpIPO0PfpBUne6Ko2d0Zj8A62GlszntvOtuA1hWsRt2GbI3cPOYi9/CV/2NHAcgjkAcgSsagatFgXUpQfPlayS9JNDvfOc7TXmF0gTVCck1XkCUq5F4AldIsvk3JuAk4b///e/13//93/aTRJ+k/VwKlEsZ80raN/rFtx+3h3vew4yyT5RX+CDhf0WJH4ADpRsKIMAE5X8ofwABAAPKQ+kK+e1vf1tPPvmkPQeImbtdDV+uX26AxXplHftOm0CaD3zgAxZzymNZ15jcA2A+8YlP2L0x37z62AOC8NNijijRBOx6cMN9w3Eo6WRegWP8N10mAWO9vb0Gg2iUgPKOawcqzwei/Tpi7ikv5ZzcfxwPGMq5WBuMBxN3ABw/AVFsHn5xf3ONQGjWHMCNc7M/8AtVJ0pM1ibvEX19fbY/7w2cG58wGgtQkgrU4rgegPE63i8YD8cgtqxtfz0xyFpJ72aLP9YYYC1iTKM3E//2b/5Xwx+BRQxTfKhlEoFomSaqKtNYhSWj5lNm+IpvUvitM+lvJPCmwnetYQ0JVG9q8sXjOvnLRzV1alBBe07VclnjJwbNI66ju6B0e5saOTyv2pTLdChLh82uNrVadVXGRky5NXZsSOmOdm38gxtVWNuvWrWmWrmi6vS06pNTaoxPql6cUm2qZLgmXcipe9Mmbbrx1erYsEHKpNRMB6on6X7pCgOtjyjdK+cCLPNX815SLy0ivrJTE1VguZbiBrAqZVVHR3XmwLM6+vBea+CASX3vrhhgXdn5ic8WRyCOQByB+SOw2gGWT8K99xIqkHvuuccgFQk2ygzM31FakeACuXypk++WxmdjfLAefvhhU2JRTug7FEZL21brZ+j5QAcJPIk8QIqyNLyu8BwDDgAfAAioqvC7okwQdRDwAMARBQh4m2ECjkk/8AHYMrcr5NUQ98sNsAA4ABhgEoo3gAvzAXAB0qDM+uIXv2hwhtJa5gtVFPMY3bwSiuNxH3A8oBL3Aa/1UIh/M8+AJUpxuf/e9KY3WQkhAAuYBjADAnE/AjjZh/svCoY9wAI6cY96eAx4pgEA8IkupFwTEGzbtm324N5mY12xzrjHWUuM1avFGCtrl2sCtAJVWYO8NwDBiAXrjWvkwXsAIJAxMm7zvuXL63rd1jpqNsbAegeAeRVWDLBW91/nGGBd4vxf6A00F2pd6P6XONx49zgCMxEA8phRvqmU3Mdx88EKa+poDpA2k/eE6gJeuS5+iUTTjNxF84JiSVNHT2r4qWc0NTSseiqhSmlak6eGrVQCr6tMd4dyAwNK5zuUqqeVTGaUbsupOl3U2AvPm69cbmCNOrZtUf8Nu9XW36tEo2VKqxZ+cnXXMKFVb6hVB7Ql0FEr01ZQR0ePldgZuMJTiwfw2PvDNV2XSu/v5hsAmALLNxtYojVhjRgSybCGs2HNDoBvBu7GRzW6f7+OPbJXqWxWO++8Sz27ds0osJx/loN0sQJriSYwPm0cgTgCqzYCqwFgna2EkCSShJOkEgUQyiuUEiTAJLcktXhcAa9IynktSSiveetb36o9e/ZYckqS6n2xAAE8ML9GkbGQt9JqqmCYmyMAA4AVxBHQQByBJkAR4gWMevDBBw0IAiYAHUAOTPqJOxCBzpDABn6PEgvgATTxflZX0019OQEW+RxlgsSPNewhIfPjmyGgzPrmN79pgIb5AigBZCinjc4taiSOwX0D0AV+oaoDhAGsvJcZzzOnzBem8dxXd999t70WqAkM+sY3vmHzS8kifmiALUDSfMpG1ssDDzygkZGRGUgE6KQskOdRdKEmA0Bxr3MsNs5DQwCAM+8FgCWvAoteF2uKY7M+Wavsj9oPwHr//fcbION5YoJCkHGy8RpiAlhDicZ7Bdeze/duU6Rx3fG2uiMQA6xLnP9zAai5f2hjgHWJAY93X7QIgD7oRmlG5yHAwmPJA6xkK6FM0wGWGuqroKUWZu+NqjRdUvXMuKZPDGry2CkVjx2zbptBR5tqlYqmjg2qNl1SIu8AVmHtWmXz7UrWklbD12g1VS5OaurUKaXa29T36hvUs+sadW7aqFxnRwidMOhyJYueQAHVRFfE0MQ8RS8FumAafMOtnRrIUF7lO1vOA7Do5sdGeeFSeWDNACwGQjlmi/LHhOqVimoArAMHdGyvA1jX3vnuWYAVoivg1dKa0C/aUowPFEcgjkAcgRUVgdUKsPxnWq8CQlGCaTVghCTWwyvMwkmAgSQkoiScgBSSVUCKL3lDkUGCTiJL8k7ZG/sCBlB4kEiTBEdL3FYTwPIm6sSb+PpugMTdQwvAFaAB9Q3x+9nPfmZJP6oYYk/Cz35vfvObdfPNN1sZm1fCMD/f+9739Otf/9rUNBxnrhJrRd2YcwZ7uQAWKiLWJHH+z//8Tyvpw4OMboNARu89BSCiRBaIi3oJFRNzB0Rk82uZUkFgF/MB3AHmUJLL/YIPFHPIxr3gywS/9rWv2RjuuusuUzcCgTgP84nCCWgJ8AEssXaiijpfAugBG8e97bbbDLBRLshxANAcxyv4OA7XwDkBaCj4gFO+g6nvYhoFZb7EkrEzPkAcJYuUFdPllOsnbnjmeYDF/h5gcZ4f/OAHtibf9ra32fgYAzGJt9UdgRhgXab5PxvYuhpkuZcpbPFhr2AE5gIsSBUKK/PBaiWUaiaUDkmP85aiFq+p2mRRpROD5n01+NQ+TRw/qWp5Wtmugtbs2i40W+P7X1R1alpBT0Hpjjblc3lls3llMjnVKlWNjZxRtVJTOt2mjs2b1P+6V6qLDoWZdqVS6RldkesZ6CiVdUdEsRR2GHShcjXzroefvWCmVSf+UF595SGVV2AtB4D1ki6E1P7zP0oIqxXVJ8YMYOGBlcwAsO5Uz04UWP5KAI8RMncF1018qjgCcQTiCKz2CKwGgDXfHKO2IJkmqSXhRVVCQo6yAthEYooyhNIp1BOAKZJ9PhOzH8knyTsJ66233mowhaQe5QX7o0JB1UFiTXkbUOvEiRMv8cZaTWvPm1jTZRD4BCDh3xi3k/Dz+QcgQLwAV6jXAFE8hwqHxJ/Y410EWEGRQ4kbcwbUAhQQY2KNIoZ/A2OAYlfDdrkAlldCsc4BSd68HWWcN8wnfr5E7+DBg1byhzLr3e9+t5VzRjd+T/yBtoAeYBFgCNDoy+p4PfPJnHGf3XfffQaM3/jGN9q8sh//jfqONcC/udcAl94Ly+efHIN5Bnii2GKNfOhDH7L7kfGzP/cxAIux8ECBBWzmPgXc0QyAzZcOR7uY+mvjPMAxNvbleHhrUTrIGiUeqDdZi9FSR2/yjtKLhgO8j3AtvFew/r0S7GpYo/E1XFwEYoB1cXE7517nUmbFEOucIYxfcJkjMLeEcBZgAX4SSoYAi9dVEE4FLQWJlkqnhzT81H6NPndYE8eOqzI1JeVSahvo0cDObQqqDY08tl+V4pQy67qV6cwrEyQNJlEGWJ4uqTg2piDbpp7NO9R9zQ51Xn+NCv29ytaTBs9Qhlk5Y9j90Hla4cuVUGAQB+0R/wvBjwdYIeCxZn2h99Us0nLeV/5hvGsJFVgzAMsuEm8x54HVqFbUKE5o9OB+HX34YQWZrK55FwBrZ6iOM+2Wqxy02sjYxP0y3yrx4eMIxBGII/CSCKw2gDXX84pEnZIegApJKKbsJLWAEEAKCTnJqwcoPngegJGIkriiIiL5JsEmKUVxROJNgouHE8kuiT8QC+UJ5VPAA4673LbFUIb50kySfcrMABh4hqE8ef3rX2+KGp4DBgISiAuxpvSSrnQo14gfsZ/ry0u8OBbQkWPxAAoQS5Q/KF1QvwENvBILkLCSt0sBWAs14SIexB5Ay/qk5A9489GPftTAbDS/Yy4ANdwbACGAJF5YKBa95xPHo9T2//2//2dz5xWNAEfWwdyNeWW+UEChcEJ9xboAYLGhxEO5hKqOcb33ve81GBbt4Mf9ikIP8EkpIIDz3nvvtXXG8bnnPMACGAGveDBmrpv9fvGLX9jxP/zhD9s9zHa23Jbjcl+jSOMYQGvWH/ui+ppvfwAgsA6lF+otrpHr9Qq2lbw247FfWgRigHVp8Yv3jiOwYiPwUhN3h4PwuXJtwZ0CC4jVVEKVlPPHSrWamnjxmF54+H9UGhpVV/8atfX3KNXfqUxnQZlcRqVTwxr81e9VnSiqsGmNcj3tSmaSKk9MaOT5I6pOTimdy6pr0yatffVr1Ll1i1KdBaUzaaWbrjCuFgCwUBm589dNWSWlMWVnhAa3KHd08CaKcFwXxcgjMkPWhTB88PRSA6yZLoQhgAPc0WkRgDV28ICOPIwCK6Nr3ukAln2UTBADUJ7Z7scAa8XegfHA4wjEEVipEbgaANaFABeSXxJIklivvEKtAWRBHUEi/6Mf/ciUV0AVEmTfVSw6xx6EUWJFgo7yAgiGIohuaiSovAZ1CEkriS6AhoQZdREJMM97Vcd862ch7y7/2svR5TBquH6uL6jP9ntiDLQANAE5ACJABYAfZWC+ExsxILEn3oA+X3JJ3OfzDvMx4dgch2NGSzmBWJSuAT28Est3JzybF9pyv38vFmB5k3P7yOW/GA1/8js82oB9XumEIo77gnmKgkPmAiUc8/SlL33J7gmAz1wzdzoH/tM//ZPBxE9/+tN2L6CE8qWDc+MMwPrud7/7EoDFGIBCzBv3CqWNjOVjH/uYeaZ5hRPPAa8YE2pHoBk+aii5AMlsUYDlFVj89OovSiO5z4Gpd9xxh70vRNd1NAbR+w2FH90viRvrkPeAaHfDudfJeuY9gDFyb6D8xLTej3O5r794fJcvAjHAunyxjY8cR2DZR8AV5jkEZHqmBLgIbygHr3hQbocCC1iUaTU1duhFPffAXpXPjKt/+1Z1blqn7LpeJdJJ1SaKmj5+SmPPHFKjUlHbxjVKFXJqIVeemNDY4JCV+XWvX6e+7dvVf8MNaluzxo4NusKLCyRTD+h8GChoJs3vqmLeVlK2TgdE6FQzNJx/uQvUDMCKgCy7QkRL3h4rvGwDXUs2S25A7vyuWNKUZwCsSQDWwQjAepd6rgVgOS1aYB5gMcBasqmLTxxHII7Aqo7AagFYXhEEqCJBJhHGiwbVBAkoShTKkDADR3lF4ksSfj7KHZJcVFckxsAalEHALKAWpYb8nuOjKAHQkJTzk4QWVQu/I7GdW/K2kgCW97gCLKFmoSwQNQqJOoAQ0ES5GSo3NuAE1w5sQu1GuRjxx7PIx3whQBaFCoBCShKJOUo4/pt5I76ASIAKkAFQhuItCiMvBHwu9ZvEYgMsD7aIP15TqNVYwwBHb94+XwUO4AYzd4AWJYSoiLifmHM2wOE//MM/2L//6q/+ytRxZ9vmAizOjSoJwMmG4gtgxnpBKcn9xRryiq75AJUvzZurwIoCLMAx4I57kmvhGm655Ra7/oUUa9HnGdeXv/xlu4e5zzGe91DWX280ftzbqMw4F0CP88QKrKW+q5bH+WOAtTzmIR5FHIGliUDo2O4VTaisHMCSwasECqxEwgBWItFSttVS8YVjeuHnv9b48RMKcimlO/PK9XaqUaupeOKE6mMTSjfqSuayUn+3GrWGqkeHTE2V2zSg9m2b1UvZ4Lp1yrV3m0l5M0E5AMjKK6oCJVoOYDUSSZVSgUGuXL2pNJL2RMNgVN1KDWcRlO826MsG/X/74HqDeq/YWjp4xYhQmKEnY2vOAVhFjT13MPTAyuiad7xL3ddeqybwLgZYS3OvxGeNIxBHII5AGIGrEWDNl3ijAEHVAURBaQH08B0EvRcOiTwlbEAUSvx8kn8uJRLnQxWCGgtog6oCoPL+97/fSp74PYkrSThKDMraUH2gwgK0oMpCCYJvkD/v2RbouZREc6//fMbP+RZSdJ0P6KGkDFhHYu5Nt4k1QAkwwu+AHMSJDcUMsBDgAbwiFijgSPSjqqFzxcErsQCRmGhTyol6iGMQU46NiTcqL+IeVbydz3UtlzeKiwVY882rfw6YR3z+9V//1UAiCiLgULSLnn3Ci3w2xaSdWHI/oa7yD5RPxBwohAKLff78z//c7rP57kcfV19CyH0B0AFgAZM8wGIOf/KTn4jzArYAosw1iifOR8kigAt12Hve8x4Dx0BqIBHnPXTo0IyJe9QDC2BM6SAKNNYk65Zr4dznA7A47xe/+EWDsK973esMYlG+yLHYP6pk5Fq95xegl/ch7gfeK9jnbPFZLusvHsfli0AMsC5fbOMjxxFY9hEAKlkRWliSFwVYAQCrhRIqIZoHeoBVOjWk07/fpzNHj6g4eUbNVl35toJq09MaPXJEjekptRfyynR2SH09ajUDNYYmlS0U1H39tereuUOdW7Yq19mlwGwsUH7RabBpxuROWeTOHbQAWIHKSQd6co2mUk33Wg+wWpEPCVxM1PPK1xbO6My88momCVnKKXLX6K43BFiUTtZqak6+FGDteMc71Y0CC4CFt1eswFrKiYvPHUcgjsAqj8DVDLA8WAJyAFFITlEDobwCsgBUgBoofzBYBnR45VUU+lwIACIxBWBhOP1Hf/RHpjwCXAGwSPopHyK5JoEmeeZ8ACwSbdQceOUAsfg9+wF0vAeXX6qXG2DNvSWi5/NKNhJ14gq040F8ASAk8oBB4BWwgXgASlA/cU3sz3OUfuF1he/Sz3/+c1MARbdzxTwKVhif98RCRYMSa8uWLQYSiCtd4gCTwBDOCywBePhznM+5lvpt4lIA1nxj5/pZZyjUAECsPeYMMMQ6ZZ7mWwdeOcf+rAHmGiUWqifi6EsILxRgoU4CIHmA5RVdQF3Kej3gZY1RMsq9zPi5d1GEcV99/OMfn/Hk8gBpLsCiRBCQxb4AVA+wWC+cH0h2LoBFXFBg/cd//IepJ5kbvLsAZ4Dc+QCWjyWx5TXEjgf/HQOspb67lvb8McBa2vjHZ48jsKQRAGAZQgIIGUhyw+H5AIBkjlMJYTEOwKLEr8mHw6ERjZ86rlNHn1dlYlxZpVWbnNaZUydUnSwqHSSUa29XfmC92tasVX5Nv/L9/Sr09Srb1aNUW5eCdEZBq8Z3LGqY8qs5U0LYCJwXljNrT6gFsGlJqaYrITSDdxvryzVU0WfmKq2iCi133UtpgR4BWK2Gxb5B6WStptb0pMZNgbVXQTqt7W8HYF3rvmE1767wQ1Js4r6k90988jgCcQRWZwSuBoA1X6LtE1jUJChyUG1QzsRPklXgC8k4yTFeNiiBKCcikfYKoItR6ABSACgALJRegB2Sb86F2oLxAAlIXlEDkUiTBNPVDJUJYwBqUfaGSokE3iuTFgJYi71yz3bdgAIUJCh1uFZiC6gC2qG24tpQz/DgeoFXXB/gCJgAvMM3ievnvwFYX/3qVw0ILASSzgWYGK9XYlEaetddd82UthEb1G6UvqEOQjnDvwGF51siutjxvZjjLSbAIp6sKVRvwFPiAkjBk8l7X0XXgI8/UAuYyprFz+3BBx80GPnJT37SSnLZh2NRQsi/z7eEMGriDsBiHQGwOC/3DXPF+kCJxTxjMs/a4x5BOYYijHEw70A4P/aFSgiBWNESQtYB50Q1yXEX2qLrkLjRtREYCjQF5HkPrIUAGMf1nRj9z7lKrYtZG/E+KzsCMcBa2fMXjz6OwCVFYC7AmgU6rudfspUMO96h/HHO6K1m3XyapseGdebIC6qMTSjVSKo2XVZxfETV0pSSjYYyuTa19Qyobf16FbZtVL6vR+l0RslkRi1l5ZRTDmDZHyjrGugATS3puhB6PyszWw/VVU4x5pRjvuRwviBE7c2jJYVR3yugkS8rvKRAXtTOsyWErQjAatVr0vSUxp97zkoIHcB6h7qumQVYzJvjd3EHwosKfbxTHIE4AnEELiECVxvAAq7gaUVC67vfoQpCCUWpDwkq8ARgRBKK8oqudUCNuV0BLwRg+RJCzvOud71rJqlFdQSkAaKQfAN+POghSQfy8DygB3gG6AFgAReAWZQzep8s1Fg8UL/wYLwABa/QOt/Su4WWC9frTe4BVV4txrWhGuHBeH1cAYEeYHFNJPAAKsbIdXM9jJ1rAMYBrAB4gD3mhHGjoEEBBED0JX4XWgIZBXvAtNtvv91gDOVr3kwfEMi5AJbMNfPBGDmnL928hNvosu+62AALxRWm+UAg5gvlEeeYayoeXVPMC+uUecM4nRI6/ptuhEBJoCUx/sd//Ed7/s/+7M9sDlhH8ym6CBpzcd9999la4f4EBHGPeoAFXGKd4xv3la98ZcY8nvsIqMXcMS7vheY7GPoJmc8jC4CFIhLwBVxmfVLO503czwdgUfr7wx/+0N5HUF8Bzrz31rlKcf3xzwa6LvuCik+wbCIQA6xlMxXxQOIIXPkIzPIP19HPgE4IiMBDAKygyc+WsZJm0FQt0VQ5qKtVLSs1MSVVGmoopUazoVqtLDWqSjabSgYpJdJtCvJ5Jdvz1okQFVcCNVWQMXP2elg2mK07w3hTeyWkaorxUC7oVFkALDYzOTdVmCu9wzvq5TbuLzdr96WFHoTZ8VA8LUuAVZdKU5o49JyOPuwA1ra3vT0GWFf+9ojPGEcgjkAcgXkjcLUBLEqLSJoxeyax9IbQAC3UUAAWn7xSeoQPDmCFRNQbfJ9L8TM3kCTQgBngCSqve+65x7ruAXueeeYZ/fu//7sl/JyXJB/wQxJNGSPlTCTsPE+y7ku7gCs8UHgwNlQoJNok7DwAQzyPkobXoCgBLHANFwOAPLwCVnlIRbwABTyAUxhV85Nkn3gC3njwesAhgIvxMz6v7kEhQ3x5jusBeFFyRrkWcUB1htk6IBH4wevmJvgXcusSR+acefjgBz9oYMWXoxEr1GD8JH7AQs6JsocxLuftUgDW3PXMXAOOvvWtb1kcUCWifALAAH/PtX5YY6xr7h/iyVwCboGSxPFzn/ucrQOUUvhaMSfcd/NtQCSUTBwH5SJj8QCL1zN2zgdsZrxe8QQQA8Dxe84fBV9R8BwtIeSe8yWEKM6AeJyf9wDWCF0VOf+5wBK/By5Tgsgx8LVizKw5ANpC7x9xqeByvsOWbmwxwFq62MdnjiOw5BGYC7A8vHLG6K6M0LoRhuonSv1qyabKSVfK115zHQtrQSosPwQvud8Z8Ao9tGBOrs9e3a45keD1gWoJ4FRCHmCRFDQCqc4JNQuw8MZCdYVpuysndCV04Kz5igDndhucC7B8meFSKrDQUHkFHAWcKM6sdLJeV6JU0sShQzqCAiuV0rY73hYCLHe5pr+KyweX/P6JBxBHII7A6ozA1QawUELceeedVsJHWRMwgwTTJ48kwKhvSD7pIoY3EmVKwJ+zgRPvXUOiC9AB2nBcNsAUAAsAADABNgB7KLUiOf7nf/5n67QHZCKR915RACz2IfHnOV96h6cUMAjlCsfmOMAqABbQxQMs1EPAGNQrUb8sEn5fHse/53be82VL/OQaeHB9XmnlARYwwwMsoBVG3ZQI8jzX4YGbh22MEyBCUg84ADpQakayD6BgA2DdeuutNj/EieMAkfbu3asf//jHVhIWVZRd6F0J2OBaACqY6KPEAm5wHVyvByK+KyT+W//2b/9mY1jO22IBLK+g4nrxcAI0UXrHvcK8AiIXAi1RsAOgpISQuWatsoYpwWM9AqRYrxjqMw9AI2CoX3cch/NGmyegsmJdAJ59CWF0Pvz5uAe4T1jzQDTm9b3vfa/tx33DGj4fgMVrOT8lpTRvYAM8cxzu8bnAzXcRZOycn7WOuss/UCXedtttdj8TQ9Zg9P2E6+O9h/hzbB6M1b+HLOe1F4/t8kYgBliXN77x0eMIrKAI+A6AwJFw2GGp2kz5XkIOtBg/aSllpX3RToDuGDOqqNAkftaqCuDERlfBWfRkHQ9DFOUgGq/xJYTe2N2VDrptZoBnjW+0wG5mz8iTS1c+GDWbd/EDDtYp0azXlSxVNHHoeR3Zu1eJVFLb7nirundcq0TTSKBaAaWWLoWKtzgCcQTiCMQRuLIRuNoAFkoSEloACR3JAEnRhJxSNmCJNw+nhOhcXkjsD9ThWEAnlCIk5STBJLQkpiSswB2vVAI8UZ7FeQAFJMqcB8BCws++JMLeE4ukHTUWxwUGcC5+R5LLsUiAAWALlRDyPBCLR/R1wCD2J3G2TxwhtGK8PEikvZLKgzNvMM1Pn2zzk3H7xJvjeX8irhNgBazyvl0jIyMGGUj0PSAkVii3gFgAmU984hOmkgPE4Z1EKSE/o90Io3fD3JLO+Uo8PSQhfqjgWAesB9ZFFCgwLm8k//nPf95A5nLeFgNgERvWCeAGReA3vvGNGfNzwCtze75ABVAJbETJhYoJ+AUw5D7h/gLscF+wrinNY217c3jWARCW/SgNpBMi0IcukoA0VJS+hNCvWdYTZXtAK0oHMV/nnmBeP/ShD9lcNqv8uQAAIABJREFUz2c+zzhozgBQ8/cXPwFO3BuMAQ88jg9s8w+ArX16DxVgjBcgy7rnnKxj1jXPff/737exAOB4z4l6ePn9iRf3B/Hn2IA3oB7XHW+rOwIxwFrd8x9ffRyBOAJLFAFvUW/29YnAoGA9aPK1tJKlqiYOHTYTdwDW1jveou7tO5Ro8M11Qq2ALoyo3GKAtUTTF582jkAcgVUcgasNYAF/UEKQ8GOujKdPNHEmYcVLB+UNCTGJ67k2En/AFMkpxyQhJ4mNAiwSW0AQEIDzAUeAIpwHjy3ONZ83DiorjsPxSaz9g+OTlPM8GxAK1QoQzKumot5C/B5wNR/AigK6qOrKe1wxbhLpqIKFsbIfxyXR9+DNd00DOgH/SMqfffZZgxn8G7DgAdR8pWjeK4xyq09/+tOm2gFWAMAoSQP4eZP1KHDyIMNDhXOVuXFNAEUUWH/yJ39iZWacm+vg2ijJZNzMz9e//nUDEct5WyyABbzypXOoEIk9AIjSuQvZWGfcO4BZSkCBm3/4h3/4EnN1QBNrldh77zmvhgRuAjv9GgLmAhtZ877sN3q/sLY5H8oxFFNcA/NLV1EUlygv59s4/gMPPGCQFDhMmS8P4DDHp/slawCVIGsDsMQ9GC2l5N5mf17LfQLsA7JxLQAyvLAohfWNDLyZu1f8cR4fd87B+dk/BlgXsuKu3tfGAOvqndv4yuIIxBFYxhGIAizz9jIVVlPi2+ZyTcXnD+vYww8rgU/AHbfHAGsZz2U8tDgCcQRWVwSuNoCFsoJEEtB07733WoILmAHWkEjim/P3f//3euihh0whBBQ6n43SIMzZAQleJRItIeTY/LfvLkbJE4kzyTFlhCTI83kReaAEACCJR9lBEg3gwUMIaMZGmR4qEMYLJOOagA/s56GOB04LlQ9Gr9N7XnkY5n8yfn7nu82hoiFOwB8PFjgOsOr+++8383WSeIAdqiZAw1wzfH9er44CgqFke9/73meAiX8DCTBYJ14oYoBLUYAVjd25StzYz6vL8EP7zGc+oze+8Y0GLbwHGpAMEAIw47xR763zWQ9X+jWXArCicQS0cL2sR+YWNRCKwvPtvsexiL8vH/UKJubn7rvvthI65pIyXVReQB/OAwj1aj7uReYCpRKv5TU8xzrw6kOUXFGAFT2f9+5CLQV44x7xoHfuvHBs5hioyvuCf3CfcXzWLDATFSFrgnXM+uV3jMlDKO43gBnqQc5L3LhXAFOAOPbnngeyce9E3w8YE+CLcxJn9qcc90IUb1d6vcXnu3IRiAHWlYt1fKY4AnEE4gi8JAKUAFIW6a3oKc9Uo6lErabiocM6/vO9SiQDbbrjNnVtv0aJZtJKCDHTxwMrVmDFCyqOQByBOAJXPgJXG8Ai6UR9Q2KLt49XfwCHSJbxogJg8TPqDXWuyOOjRImUV4mQMM+nqPIJ/vmUKs5XEgeQItGlHOkv//IvrTMbyTtAAEUXoMUDLGAd18o1A2yiflYepnkw5j21SM4ppwI0eZWVB19ABh78N78HXPkHahE8jUjAOT+A6atf/aqBwLlKtnOZWPN7b3pNPFG0AccYF0AMbzJKCYEDlFzx+gsFWH4egBsf+9jHDNKgegE6ACyAK9/97ndN0QN0QFG0nLfFAliUsjF3AB3mEVgKNAIoLbTNN59+7QJugI5AG+41AA9rkrlDlQfcRF3HOmKd+vJUSjwBObyW+eB4PMd4GAvAZ777yyumAE+oFDmfVzzNN36AHZCN1wOdfBMCzsvm15Y39EexxXhYd1GFI2NCmUWsWLvce2y8h3BPoQijHJLxca085+9Bro3Xsx/jRQk2n1n+cl5/8dguXwRigHX5YhsfOY5AHIE4AmePAJ5X5mQVGoKZ833TfLCKz7+gkw/tlYKENt5xmzopIWwlRdUgHRpdB8Z4iyMQRyCOQByBKx2Bqw1gAShIHEkQKdUBYFCmBiAhyabkCfCCCmUh0DJ3DkhASTrx6AG4cDzUI36b7zioTiinQ30FkAGY+E6BZ5tjlCeoMwBYKIcwlUZ1xf54RDF+Nq8w8l5a/PReVvwEWPEgaae8iutHsQUk4lgk3CTZ3jvLG7FHf3pjeKAWxwDg0VWOY6LgAQABsIBAAAC/zedNFb1mfu+7BaLA+uQnP2nXCQwAhvmuhJSgcdyFQOH5nI95e+tb32rwjfXANQHJGLNX3PjSzCt9713I+S4FYEXXJ9fK2uRe4D7xJZ38PNsWhYh+fvnJegH4MHdATtYea5Pjcx7AEa/xZahe4cfaZD3yWsbEsXjOA66FvLj8+ViT7O/XetQ0PXod3iw+qgDjPHOPz30A1OP4/Nv71flr9XHiPuPhz+fjwr1NmSH7e885rzhkPB6s+66dUbP5C1kH8WuvvgjEAOvqm9P4iuIIxBFYIRHAx8rs3M1Nnq6E0KmmGs2GlRCeemivEkGg9W+9VR3btxvAYmupMWNyv0IuNR5mHIE4AnEErpoIXG0Ay08MCSMqDhQPqJhQd5BEoxhBfTVfSd9Ck0oiClTyHQYBWQAdzkEiPB/AIoklEUY19cUvflGPPPKIdREkoT/bhtID6ALAQjlESRaqGcqg/uVf/sWUSSTX0dJDoBePuQALhQ3QBvhBeRbgCXD1ne98x1QpjI/Eez545c3iORcbahlKMhkXajRUJnNLJM8HKPEaxu67OjI3eGFR4gd0BCKgZHn00UetUyQQ0PtuMRYAlAcFzCfg5GzAjGvm2okp0JH4c2yUQRyH618J22IBrOi1LlSKOV88FgJY9jluAQ/T+Y5/NjXX5Z6H+Up4F7rW+eJ0NsXl3DhEr/1c+13u646Pv7wjEAOs5T0/8ejiCMQRuIojEAVYdHMM4FetpupqaOLwCzr1oANYG97yZgNYMoAF9GrEHQiv4nURX1ocgTgCyzsCVwPAms/Q2yuxgDooQ1BdkEgCaygZi4KL81FieQ8c1Fd4U6FEoizIe1DNnWXACg/KqDB5pswKMAPEOpuHE6ANNRJKr/e85z1WUoVSiP3pGgd4Yrxe3QFA8+WDc38SA+ANyinGvWXLFlM4AcKAeN6vypcO+vJBQJF/+NjgHcSYeGCSz7k4BuOiyxtlYvOVREbjEh239+AChnGdABoMvFFmoRLDTwiVFP8GznEtwCtKM1GQASLP5WHmVT0odZg/gCbQC3AFyFrIq2s53rGXArD89VwqSJm7/0JxWggUnasM9Hz28wA0CozOBeIWGvf5KvsWit/c6z/X+M91fyzHdReP6fJHIAZYlz/G8RniCMQRiCPwsgiAoTzAcvAqIaytKCqsJ5oaf+FFKyFMJKQNt71Zndu3Sa0gPE4MsOIlFUcgjkAcgaWKwNUKsM4Wz/mA17niDyjyRtOYVWOyjqoHhQ9ghN/NtwFiKLPjAezBI+dsCTeQCTUSoOgtb3mLgRvUV+z74IMPGtjx20LKo+jxMZz/1Kc+ZcfDg4due3/3d39n46HEixKrcyXenA+QBmziOHStw9CaYzEuugc+88wz5wRY840bVRT+VCi78MLCY4jxeIgFtAJqeYAFKEPNRiklRvK8bqHtYub5XOtgqX6/HADW+V77udbT2QBu9BznWt8XCtQWWg/nOk8MsM535uPXXUwEYoB1MVGL94kjEEcgjsAlRmAWYEGyAgNYSaytaP0dtDR25EWd+Ple+++Nb36TOrduleRKCNWqO+cs6Fa8xRGIIxBHII7AFY3A1QCwLnfA/N8nIAolfpTlAYZQIuGxhTk4Kp+5iS7/DbDy8IqfKIfYFvqbR2ki3Q4BRai8KKkDEAGKAEb4Dc13nmgMosemRO8v/uIvDBChROMYn/vc52xMGMKjRDpbCZ4fK0o2IBbj+uxnP6vdu3dbOSJw7Qtf+IKpy+aOa6FrjJ6PeFImyfhQtqHCAkygjkIthxLMlxCiEMMTC/8yygtRflEKeD4Kusu9Ri738RcDYF3uMcbHjyMQR+DCIxADrAuP2f/P3rs/SXJedZ8ns6rv3XPRzGg00kiyZMtImAUL269e2xgTLLu8vLCYAH7AL2GW8OLABBs41o7AEWv+AyACsImAgCCI4BeCsIF4l0twW/YNX7EtWzbGkm1dLEsjzYxmNNP37qrKzI3vOc/JfCq7qu9dXVX9LbndPVWVmU9+nicvzze/5xwuQQIkQAIHJgCnVRVCmApcWE0XsBoiiy+8IC9+5tMqVF1+29tl4d77RAQOLMQZwoHlOSwoYh24M7gCEiABEtgDAQpYO8OKBRfP3QT3FZxSb3zjG1XQQnUzhKkh75TnxYIIA8cURJ7Pfe5zZQjhdqFcEHDe/e53a0gdtgHB64/+6I90HRBv4hxaO+UeguAGd9OHPvQhFZ4gQsEphZxcEMRQcQ3hdDs5leJ8W1jfr/3ar2lSdLi3EEb4sY99TPfPqzru1hkD8nCwIb8WBCyEOiLksd8L60X4J8Iy0f4///M/L0Mqd+7F0f4GBazR7j+2ngT6EaCAxbFBAiRAAsdCABIWFKtEiqShAhYcWJCjOkkiiy9fkZce/7y27PKb/5Ms3H05JHsvJCk6WoVQ4wtZi/BYeo8bJQESOLkEKGDtre9dzEFeJjiSUN0PieL9B4IMhCw4h+CegtiCkLennnpKk7HDVRQnxK5v/S1veYu8//3vV3EM7iSEyv3O7/yOfPKTn9ScVXAh7cZxBPEKYY0QPj784Q8Lqv1BfEM7/vIv/1IFIDiZ4MJyASsW6nqFgUGYgyvsfe97n7YPji7kqfrt3/5tbR8ELbQvfm3nrkYbH374YUFIJtqJ3F/IAeavXsvCgeahi8gJhr9PwosC1knoZe7jSSRAAesk9jr3mQRIYAgIIIgw15TsuQpYaenAylFm+dYNefVbT6o+de6hR2TmjgtdAhYcWAUFrCHoRzaBBEjgpBGggHWwHoeQBfcVwgghYkHAwnsQsOBuQtJxCEVwT3mS9F4ClgtOb3vb2+QDH/iAQMhCwnE4nD760Y+qw8lFpX45hiD4IB/XmTNnyp/HHntM3vOe96g4hBeqL37605/WSnwI+4PDy6vxeeL57QS27/me75Gf+7mfU8cUwgiRk+r3fu/3NCSxV1W/XiIU1g+nGsIuIYih2iJyirn4169HsBx4InwQAtw///M/q4vsJLwoYJ2EXuY+nkQCFLBOYq9zn0mABIaAAJxUEKFEsqShebAaRSIJIgQTkby1JvnyTW1ncuqcJFOzKnIhhBAOLApYQ9CFbAIJkMCJJEABa+/dHosycCWhEiGEI4To4W84nSC2QICC42pxcVE2NjZK51WvEEIIOqhqCKECOasgDiF/FpxNf/ZnfyZf/epXSwGrLgrh31518dKlSxrWiFA85JbCD/JqwS2GF9qDSogIbYR7CQ6vxx9/XIUhtBFt3s7hhbDGH/3RH9WQRIhOSKKO9nlIIlxnvUII6xXo4N563etep04uhA4idNLZoZ11sQ7/higIMfAv/uIvlAuSuCOkcDeOtL338nAtQQFruPqDrSGBwyJAAeuwSHI9JEACJLAHApqEHQKWJm1vSCGpNPKkDAhMi45MyLp+3kqnJU8mVMCy5SyEkA6sPQDnV0mABEjgkAhQwNo7yN3kjIrXul3OKxdrIF6hSiCcTe9973vV1QVhCc6mv/mbv5FvfvOb5Sp7CVio1IfwO1QKhIsLyeUhEMHVBHEM4YRYDiIQRCoITxCtIGLB3QWBDG4qvL+dIASnGRLDQ8D6sR/7Mc179bd/+7cqYH3pS1+Sl156aYuA1csxhtBLuK+wnh//8R9XoS3eL18G60ebUTERLrbPf/7z8olPfELdYxDLEFZJAWvvY5hLkAAJDAcBCljD0Q9sBQmQwAkjkBSFpMGB1U4bkkPACg4syFiJdCRN1jXReyYzIjIhiSDZOwSstubPooB1wgYNd5cESGAoCFDAOng37FTFz7ew3fcgPsE5BQHrXe96l0xOTsq//Mu/qDAEtxHEpn7rwXofeOAB+eEf/mFByCDEK4hhELU8qTy+gx+IPRCFkGB+bW1NqxrCjYVQReTGQpL3fknY8f65c+fU0QXhCcnmEa6IZZFk/h//8R9VBNspuTz247777tO8XFgP2o329+KDsEs4w+C2AgtsC+LVlStXVIiDuEUB6+BjmGsgARI4HgIUsI6HO7dKAiRwwgmYgIVKhHBgpSpgpQVSXlkYYSKZSLqpDqxCJkWkCflKixCKdBArEASsEw6Su08CJEACAyZAAevgwA9DwEIlwx/5kR9RQQdhdQj1g9MIDiyEzV2/fr2vgIUPIFohlxSWR5gfQvTwctGqLn75vyEOwckEcchzbXk1wV5OM8/5he388i//sub9evrpp1XAQlVAtLVfDq14fe7AQlVDCFhwYEG0c5cYEsJDYEPbkGgeTrF//dd/1aqDCIEEH39RwDr4GOYaSIAEjocABazj4c6tkgAJkIC6qaBJ5Ro4iJ+4pqAlebcXcl/Z5/ZSFYsvEiABEiCBYyBAAWvw0HsJXvXk6Ei2/id/8icqYOFv5NHa7vWmN71JBSU4uODmgtDkr+1ELDiYIBZBgPqt3/otrZgI15OLWPE2sR6EIiLXF3IyffCDH5RHH31U2waX2O///u/Lv/3bv21ZtpcQBncYwhHR7p/4iZ9QAQ6iG/KHISwQzjDkAEPoJMQriGRwXSHEMa52eBLEK/QBc2AN/jjlFklgEAQoYA2CMrdBAiRAAiRAAiRAAiQwFgQoYA2+G2MBy6sPIh/U+973Pg2ru3DhgjqN4Ijy6n5wSm33QhL0n//5n+9yYHnYYF0wiwUluJyQCB0C1B/8wR9ojqntBCwsi8T1cE596EMf0t/4N5ZDe7EeuKMQohgLaHHbITq5EAa3GPYZSevPnj1bClg3btzQCokQrp588kl1YWGdENz8dVLEKwpYgz9GuUUSGBQBCliDIs3tkAAJkAAJkAAJkAAJjDwBClhH34XbhRgiRxXcSBCCfvVXf1VzWMGFhMTqv/mbv6nOKDiOYuGmV4svX76sVQHh1EFIHoQhrAfiUt0BFQtAcDV98Ytf1BDCv//7v9dcU3VhqJ4TC+t7y1veIr/yK7+i20NeLDil/vRP/1Tbi3xdS0tLW9YTt8OFMDjFUCERDBBCCEEPApqHEK6srOi68G8PTezXvqPvyePbAh1Yx8eeWyaBoyRAAeso6XLdJEACJEACJEACJEACY0WAAtbRd2ev6nq+VSRBRx4phP79wi/8grzhDW/QEDoIQRCwPv3pT/fNKRW33KsYft/3fZ+uC46mU6dOabgfhCEXshAa6InR4b569tlnVSxDBUEkcEfoXv3VK6k7Es7/4i/+ojq+7r//fl3u7/7u71QI+8IXvqDhfr2qD+5m3b2qNrqbDMtTwGqq0McXCZDA6BOggDX6fcg9IAESIAESIAESIAESGBABCliDAd1LxMJ7EH+QtB2iE5xTFy9e1DxPEII+9rGPaU6p3YTKeUge3FBwY6HKH4Qx5MOCuDUzM6NOLIThwdUEwQlOKf9Bkvjl5eUup1Mv55i/5zm7IGBBLINDDGGPaDeSzyPsz1/9qhr2I99LwMJ3txMCB9OLx7cVOrCOjz23TAJHSYAC1lHS5bpJgARIgARIgARIgATGigAFrMF1ZyzAQHCam5sTCEE/+ZM/KW9729vk9a9/vUxPT8vVq1c199Uf/uEfyuOPP74rAcsFHjitsA4IWRCxIIjB5YX3eglYELIgaEHYigUriEj9Qh/x/iOPPCI//dM/rQ4s5N/CvkAEg5sL1QgRlogKgsjdtZ2A1WsbOwlYuxH0Bterg9kSBazBcOZWSGDQBChgDZo4t0cCJEACJEACJEACJDCyBChgDbbrXLCBqAT31Vvf+lYVghD6h5A/5Hp66aWXVMD64z/+YxWw9vLy3FIIG4SoBOHKc2FhPRB/4hxTXtEPoYX+6ic4xcLRww8/LO9617vUOYZwQuSxglj11FNPyT/8wz9o6OMTTzyhYlw/walXdcLt9nW7XGJ7YTSK36WANYq9xjaTwM4EKGDtzIjfIAESIAESIAESIAESIAElQAFrsAMBDim4rxDeB9eVhw9CzIJAAzcUKu4hBxYcWHAyefLyvbZ0OweVi1n4vdP36sIW/g0H1s/8zM+ogAUH1p133qnthGD11a9+VT7zmc/IP/3TP6mgVa9K6OujgLX7HqWAtXtW/CYJjBIBClij1FtsKwmQAAmQAAmQAAmQwLESoIB19PhjgQiOKOSkQhW/d7/73Vo5EOIP3FJ4wRGFqnsQsD760Y/KZz/7Wc0vFTukjr7FvbcQ78f3fu/3ynve8x4VsFDx8OzZsypgwYW1uLgoX/nKV+Sv//qvNYfXc889p+GEfO2fAAWs/bPjkiQwzAQoYA1z77BtJEACJEACJEACJEACQ0WAAtbRd0ddwILYA/fVe9/7Xnnsscdkfn5eKwXi5eF9CMH73d/9XfnUpz6lVQnx/nG/4v2AAPf+979fBaxYgPP2w4X18Y9/XNv/zDPPaGJ6vvZPgALW/tlxSRIYZgIUsIa5d9g2EiABEiABEiABEiCBoSJAAWuw3YHwQVQEhIPpZ3/2Z+Xtb3+7PPjgg+pgwgsuJjiuPv/5z2sVQjixbt26pSLWsLwgZKHdv/7rv65J3OEqw37hhXBBhBF+4Qtf0GqECIFEovi1tbVhaf5ItoMC1kh2GxtNAjsSoIC1IyJ+gQRIgARIgARIgARIgASMAAWswY6ENE1V7EGFQLiwIGQ99NBD6mKCCws5siBife1rX9tSzW+wLe2/NQhY3//93y+/9Eu/JG9+85s1Sbwnh0eo4AsvvCD//u//Lp/85Cfl6aefVvGq3W4PS/NHsh0UsEay29hoEtiRAAWsHRHxCyRAAiRAAiRAAiRAAiRAAWvQYwDCj/8g59Udd9wh586d0wp+/gM3ExxYV65cUfcSxCCIP3jvuF69krzffffd8qY3vUmFOG8zcl8hVBCOK/zcuHFDk9IPSw6v4+J3GNulgHUYFLkOEhg+AhSwhq9P2CISIAESIAESIAESIIEhJUAH1uA6pl51D1uGewkC0KlTp1TEQnghBB8kcn/ppZdkeXl5cA3ss6VeAtbs7Ky2F+12AQvuK7QbohWS0fN1eAQoYB0eS66JBIaJAAWsYeoNtoUESIAESIAESIAESGCoCVDAOp7ucVEIvxE2CCFrampK/8YLrivkvRrG0DtvM0IeEQ7pYY9oK36QyB1VExFWyNfhEKCAdTgcuRYSGDYCFLCGrUfYHhIgARIgARIgARIggaElsBsBS4pEbnz9SXnqE5+Qa19+QlqLi5JvbgSBgiLFfju3l7MpwcoS/X9kdJdhpFtvdy9nmTV/GFu/39463uUoYB0vf26dBI6KAAWsoyLL9ZIACZAACZAACZAACYwdge0ErCLJQ5p3E7Ce/LgJWO3FRck2N/QzTQNPnWLsxgV3aLgIvOMHf1B+4yMfkR965w9Jo9kUFAPgiwRIYPQJUMAa/T7kHpAACZAACZAACZAACQyIwI4CVgKBKghYcGB9iQLWgLqGmyGBkgAFLA4GEhhPAhSwxrNfuVckQAIkQAIkQAIkQAJHQGBXIYQSQgiDA4shhEfQEVwlCWxDgCGEHB4kMJ4EKGCNZ79yr0iABEiABEiABEiABI6AwF4FrOtfekJaSxZCaDmOGD94BN3CVZJAFwEKWBwQJDCeBChgjWe/cq9IgARIgARIgARIgASOgMBuBCwPIXzq45+Q6yGJeyfKgVWEnONH0DyukgRIQER+8B0/KB/5jY/IO3/oh6TZYA4sDgoSGBcCFLDGpSe5HyRAAiRAAiRAAiRAAkdOoC5gQYsqpIHU7CKexD3kwPpGFELoSdxRJ48C1pF3EzdwwglQwDrhA4C7P7YEKGCNbddyx0iABEiABEiABEiABA6bQD8BSySRsgphJGDBgbVZq0LIQMLD7hWujwS6CTCEkCOCBMaTAAWs8exX7hUJkAAJkAAJkAAJkMARENitgHXz60/JN7QK4ZcpYB1BP3CVJLAdAQhYv/GR37AQwmZD0jQlMBIggTEgQAFrDDqRu0ACJEACJEACJEACJDAYArsWsJ58Sr75ib9UAWtj8bZ0Njbg0dJGMo37YPqKWzm5BGIBq9GAgMXEcyd3NHDPx4kABaxx6k3uCwmQAAmQAAmQAAmQwJES2I2AhSRXN13AQgjh7VsqYFXSFSfTR9pJXPmJJ1AJWO+UUsBy5ZiH34kfHwQwugQoYI1u37HlJEACJEACJEACJEACAyawmyTuRSGiIYR/9Vdy/ctfls1b5sCSRFO9C7O4D7jTuLkTRSCRRN7xg++wEMJ3vlMaGkJI1epEDQLu7NgSoIA1tl3LHSMBEiABEiABEiABEjhsAi5gIRwwLToqSMVVCLXKYF3Aun1bsiBgoT0JyhAyjvCwu4brI4FAIBFP4v7OH4ocWORDAiQw8gQoYI18F3IHSIAESIAESIAESIAEBkUgFrAaQcDKpSH6fpJDvlKH1Y0nn5Rv/uVfyfUnLIRQBSxXrSBg8UUCJHBEBEzA+r9/4yPmwAo5sHjUHRFurpYEBkiAAtYAYXNTJEACJEACJEACJEACo02gn4CVBwELYYKaA+upb8i3/vqvVcBqLS5WDix1XnEqPdqjgK0fVgIIH8T/3v4DPyAf/vCH5R3veEcQsFiFcFj7jO0igb0QoIC1F1r8LgmQAAmQAAmQAAmQwIkmsLOAJZIkqdz65jfl6f/+/8iNr35VWstLkm9uag4sfakDiyLWiR5I3PkjIZBAv0oSeeyx/ywf+MAH5K1vfas0NQcWBawjAc6VksCACVDAGjBwbo4EDpuAhiqM5OtgN+4HW3okgbHRJEACJEACQ0EA2a/g80AOrMz0KEklT/BOrroUBKyVF6/IS5/9jCw++5xk62uSt9tBwApXMIYRDkVvshHjRcAFrIcfflh+6qd+Sh555BE6sMari7lVRD5DAAAgAElEQVQ3J5wABawTPgC4+8dLwB/E7qcVlv+1kOIgK9nPhg9tGezA/mUoPrs+tI7gikiABEiABPZMwFK3Q7IyAcuuZ/5ICZPoztq6rN+8Ke3VVSmyTIrcxK3yNarPn/bMiguQwOAI4NjDgbawsCD33HOPnDq1oI4sOh4H1wfcEgkcJQEKWEdJl+smgR0IHER7ooDFWxEeYCRAAiRAAiRAAiRAAiRAAiRwUghQwDopPc39HFsCDCEc267ljpEACZAACZAACZAACZAACZAACQQCFLA4FEiABEiABEiABEiABEiABEiABEiABEiABIaaAAWsoe4eNo4EtidwkBDEYWB7gBRYw9B8toEESIAESIAESIAESIAESIAESGBABChgDQg0N0MC/QjsN4erpqPc78JD0h0UsIakI9gMEiABEiABEiABEiABEiABEhhyAhSwhryD2LzxJgD9ab8alAlYKOM9uq/RraA4uszZchIgARIgARIgARIgARIgARIYRQIUsEax19jmsSFwGALWSNfiUwvZfiW8sRkG3BESIAESIAESIAESIAESIAESIIEdCFDA4hAhgWMmcBD5pggxeEnSz4d13P6s7fcukUJ6Nb0obLn++2Wd5t875i7k5kmABEiABEiABEiABEiABEiABI6YAAWsIwbM1ZPAURLIPYlUD51KgwsHoV8dQIFTAWsLoKL0ZNln9W9UGzzApo+yW7huEiABEiABEiABEiABEiABEiCBQyZAAeuQgXJ1JLAdgS5HkaovRXcEXd2OFJxI5Tprn0Pq6SfiDCI7lm69fwPUQbVtO7B/9X1UKsGBVROv7F3f4IAEOg5pEiABEiABEiABEiABEiABEiCBYydAAevYu4ANOEkEtghYkXijPqMeAlasD3WJQUkl9GzHsIc+dIjIt/NAJSZgbeMC07btoYFdIYOaxX4QFrNDxMVVkQAJkAAJkAAJkAAJkAAJkAAJ7IsABax9YeNCJLA7AtvmcCpQRbBaT5cUo8JMYTmetnE49YsRdF0Hy+9BH9rdTu3hW9vrS9s7qHaT38ojKPfQJH6VBEiABEiABEiABEiABEiABEhgBAlQwBrBTmOTR4fAdgKWGoiK/Qf66fK9UGjYnr0sSvH4MkVtu/0kEQhQ27UuFrG2CFo7LDs6o4QtJQESIAESIAESIAESIAESIAES2IkABaydCPFzEjgAgX4CluWG2l7AsvC7kMa8h5UJnzR0HTUJKPqub+cAu7DtojuJT+Yg6/2tPEkkg74WqXB1kcocZCHzVZ9cWccnzx0VVa6XBEiABEiABEiABEiABEiABEigToAC1gkfE3uZ/PfPNrSXtcTA+61xp7xGvavQ7d7LVG9v7/b7+vq3srbFLRFx9fxPYU3he5bevH+rSwFLv7+1FXgnRRW/Pvh9+aNME7WduasSn/oIWCImYEVDouubEK/UQBberW0M7+aa7t0/txVtGR3RSuMk8BadGXEt/+xmXa+JWDW3VwXF/ZxQ9n/8bJ+BbD9t4TIkQAIkQAIkQAIkQAIkQAIkMJwEKGANZ78MpFUqDtR1kW1mxL1D1nQtW9rbT1Tp/qJJMFtf/XMjmYZRyRDlll3kKTWi4Fyqix7R8rrdJNf19WovBKAU0pG7oEJDHRlEJTigyj0oE5a7cBVkp0gYsUTtvsc7S276jW30PP2or4A1kGG07Ubi/ur1xd6jp/ub5e5tI2BZt1q+r6oyYpCeovfsM3s/LyCgqQRoG4z7JYQnWvuQrKzrC7p8ouPG1ld32vm/XXzrdzwU+kH/g26746hIEsnr4yNaVd8QU3Xt2S4zh9jxHyNsAQmQAAmQAAmQAAmQAAmQwO4IUMDaHaex/NZuBaxYP6l7U/pNvncSsLAeEw4gINQEnW0Em7r+5P4b05iCaBX/vY1FyL6mEkCXfuH/hniVaqhf1aD4XxCuGjV9qR7y10/YGMsBNeCdcgcWXFj2v+7fZY3GIFiZwFWJXBh/nSBg9ZKQKodX9wCJv5sU1fiJd7+72mTlEOvejgtjBxCwkEcs2nD9uOsnYlHAGvBg5eZIgARIgARIgARIgARIgAQOTIAC1oERjvYKdhO8FLt8tgRX7aRU+dy/54YSQR6k6hXyQkVvbUnv1Af3Vp3KNhiHAW4Vl0TSSIAq81JBuMKykXhVF/FcGNDfcOv0EcooYB3d8bFFYNqyqVg4qsQt7SoIWepgaliYoocqetiiFJIX9mNrqQIJtw7l3kdRve/dHRa70jB2ttFrt4UHAc6T4PcNI+2T6J8C1tGNS66ZBEiABEiABEiABEiABEjgaAhQwDoarqO11n4qVjSz3i4Eqprad+92l+jTYxs2Aa8cJCYGdYfVxcKQOaZiN1QVCtUPePc6LRywFKoQItglYJng5S4rE6nsC1tcaGVUWZA3+iQap4B1dIdCGd4Xb6I2fkx6qioxunjk8mZhUqVl0nKHlv4d8mtFebjsO5WU5Q7GyhXoUlckyUbj1UUy/+1j8yCEthOwGEJ4ELJclgRIgARIgARIgARIgARIYNgIUMAath4ZcHu2TcGzgzWkmsD3caD0cX9E0/vS/RILPT0n3i4YRXw0ALHmoFLJqXyvW6yqPvPQQF9ZkDPibYS/YxeW6mdd/WNfKj0622U0D8v1q0o44G4fm82VAmdN2CyFztJBFe+yO7NiH531Yy+ByvSv4MYqcnVlYeAidBFJ6C2LWpDK7KPIr1WJrj2Pkp7tO3j3bCdeHXztXAMJkAAJkAAJkAAJkAAJkAAJDJ4ABazBMx+eLUJ/6SEMdck624hYXQ6UHnu1m0m0T+q7cwaZUGRClDWgdEOVegA+KUoBy91ZcRigLhcnVrc3QuatsGM10alymqFlIaQx2rc6DnPA9A/ErIcWUsAanuGvw6GWxbxbfDIl1N8rHVohjxaEq06ohOgiVxkm6KPCBaparqryGIscXYdFZjfH3WFti+shARIgARIgARIgARIgARIggUERoIA1KNLDuJ1IwOpXjUylmZ1ErH2KV7bq7pXrv4KopgnU0yqROr6L9/BjQpQGIeqPqVyV2FU1aRsRqiYexOGCtUDGcnVxKKXnTqrziUUqFz18BRSwjvZA6JeLrM5f+yE4qWL90Y6DUlYtx76/E68fIw8OrDI0EC4t83GFKoeF5HluoYlBCCuTzXsRg6I7CXspbO0yMVavpXe56NF2BNdOAiRAAiRAAiRAAiRAAiRAAodMgALWIQMdtdWVIYRuSKrvwC7CCHvtc32xWFryaC8VpGoiVhzUZe6pNFQCRLhgJGaVcYJVAFcpUvQS1OomqTJZd9C+VACz/4tzE7lgUe5PbT1VFcSwh11J6S30rCuPV+3zURsvw9ZeFwRLxtuE5LlLT3u5FLC6O7TrX5EDcIvHLowVlU8hhOp2q6TvLmPleXgvJPp3sUt9ewWSyAcJKtqAOxv7sXbHnx0r/d1/w9ZXbA8JkAAJkAAJkAAJkAAJkAAJHIQABayD0BuHZcsQuipcqudu9RBeukKVPK1Qub6QV6pMgu75qEKOKohRkkgjEf3tooKLRy54dQla9q3K8KQfmuclfnWZaMIHvXQ4d1BBhAirjn91r5M6wVCO9n792quxvb+7Tcfu4DzUsajWKvtiVa/Qtu7hpSZaeY6tkCweoYdFIR3k0opEThdEzalV1SwoHZKRazB2K/ZzUA5lp7FRJEACJEACJEACJEACJEACJLAPAhSw9gFtnBaJgqXKhOr1/YudK3WhyBxUUdRV9AVfrhSlNOzPKwGacNUMidhj55NpZUHC0nDCMJsP6451hSJBeNZWEaJf1cS4/eZ02Z2Hpdf6djCnjdMwGdp9OUgfWHjsdhnM+u+2iktFImlRCap195YKox46GBLBu1PLqhyKdDQ5fEgS78GHkdjlLSjDVUOi+eoIqUJ8qbEO7TBlw0iABEiABEiABEiABEiABA6BAAWsQ4A40qsIzqpeOX58ktwlEsTV3opC0sL8Sxbu1+OnyzHVHZ4H8athGkKpgMVygMldvVNw6TKJSK4C1tYeOGwBq1cfa9uoGoz08FcBdJ97gL5vQMCC4NRjDEIcrUa2/dXlxII0m6QhjDDkzwpurO6qh1WFRF9H8GdpjrhY5Kr+YXtFZ9Y+O5eLkQAJkAAJkAAJkAAJkAAJDB0BClhD1yUDblA8yY6EpLp4VSU4txBAc0xtFbA08Xr049/09envKNm6C2D1XFP4t7u16kRc1EJzIWD1SjK/G2FpLw6sfr2yXRXHAfckN7dHAtb/+5WvRNICPyayVg6pWiMiYcsOr0owM4dWWpYh8PDBbvEqJIJ3B5eLYFDCTDk2oaq2WT+eKGDtcVDw6yRAAiRAAiRAAiRAAiRAAkNLgALW0HbNMTWs1IMq95PlSzdhqlugkpDDytra06nl8+wyR3rwWLmIFXJm9ase58JZTMO3Eye73kmH6Bdq1ld4CBvcSQCggHVM4/QQNhuPn+0Eyr6f1cZ8TynMc8L1yCFnbqxoZEZi1FYxy3JnIV+W58zCd7JaJU0XtEpRy4+vg8RaHgJrroIESIAESIAESIAESIAESIAEDkqAAtZBCY7B8iHbVBmuV4buaaL1EB7oAlaUwwrzbUQwlVFMNQdXiSYSsXyC3e1a6c5x1Z2lfRvAUX6hnXJUbTd/386DsxsBawyGwEjvwv49VKZA1ZePx8pOwujO266ysfcag6ovhXDYMnw2tMk/srxZUZ6sEGYYJ4EvBSvtycjlRQFrpMc2G08CJEACJEACJEACJEACJFARoIB1wkdDt1hVOayQYB1uq/Inmun7RFzTnyeFJF2zfJfD+oANE2oXsJDI2pJpl2nbo7+3igt76a6dclRpS0uHTO819xUoShsYrS176ZPD/q5V+tvfy/p/67JdAtY2q7YQ1h22HVX5jIsThCEvCTK419tRFTYMObOqXFZlpUNPAq/VDIO4BWErt6qcseilq9+pnftDyKVIgARIgARIgARIgARIgARIYGAEKGAdCuoDTaG3dYD0mWN3tXrr3NTbU6VE9wkzHFCWQ8oTqls1wDhEUMMEg9Oq4fmsgouqO1dVGehUtifOb6VveuhULVSwLmCVEVahfS5n7T/FdkgRtEPXJDsIWP2GRykIUBk4lCNovys5qIDVz2G1G71nTwJWbVyXApbFEZqSVh22etyUObNCzrn6UMPnmSSVgAXxykMMpTvUsAqVrQ4I+6t/Fc5uBtW//JjcDaP99iuXIwESIAESIAESIAESIAESIIE6AQpYBxwTJoDsT8BC/htUKusZwhQJP+5Q6t3Uriw6ZUU/m5hbwnUTo4JQpa6qVEUrhP6pQBUErdgFFebMZQ3B3pPV/e13vB+91hBv6yBb4AT7gIN7RBbf7xg5jPGxl23vuL1YwOrBvt+2PLywrHAYHFdZkUuW5ZIXcGWJqDfLk8jr7yRUQIyE5mi7dg6o/Jb6UZRzyxyO3eeferOp747IQcRmkgAJkAAJkAAJkAAJkMAIEKCAdcBOsglc3dWwu5WaeNVnWtuV9Lm/D8m3bUKVRvRV7qogP7mjyhOwa1igJCpeQcTacWK9u93ht0iABAZMoIxkdYejV0RMTLDKchOwyuTv6swyJQq/4eByJ1bPptcErDIiMni3KGANuMO5ORIgARIgARIgARIgARI4wQQoYB2w883p1N+Hsb0DwSr7da2ha4ZYhQDWtwAnhTmnwvRTk6nH7ioTqbRyYOTEMpdVSM6+bQDRAcFwcRIggSMnUApYYUtl7ivPDaa/a9ULNX+WvdfJK0FLzyZuvaxVTyzDDaMTkcnve/GgHTkOboAESIAESIAESIAESIAESGCMCVDAOmDn7lilbAd7EwQm/Fd6rGIBS9tm4X/+6s5qVWiVQPzgSxCwGggPDHmrYgHL1hSvx2UzTkAPOAS4OAkcG4FeApYe2f5BahITxCo7tVRhhFkBh1bIlaXvmxTvIYm2U2bRLAOla6m6eon3dHQe23DghkmABEiABEiABEiABEhgrAlQwDrm7vVk6luaUU42LQ2NuqY8oXqIF4RA1QxhgC50VQnZg/gVC1ddWlX4x04K3DHz4eZJgAR2T8CLLMQilia676FTowIowgg1N1YQsqpww2iZoEiV4lbNdVVftTlD+SIBEiABEiABEiABEiABEiCBwyVAAesQePbzMO1mEmc5q6oZXyxo4X1MPPHbwgMTSdJUwwI1NDBJpBnCAXU3QqJ236Wu7dcaWTq+KGAdwgjgKkhgOAjEAlYsYpXnhMjOaYnd7RzjObJUwAphhVrRMDizKheWnUj8dFI6s2q7TxFrOMYDW0ECJEACJEACJEACJEAC40SAAtYBe3O7LDCeVL3/JhCPk1suK7isynxVVf4qDzEsBSx3YYXKgZpE2c1UQQmrqodZvE9XCvhacvj9VlA8IDYuTgIkcIQESiErHO9bxXQ/K4QQwyBkWQ4ty4sFMatTJoHvztVn37JQxV4CPgWsI+xcrpoESIAESIAESIAESIAETigBClgH7PhYwOrOT2Urjg1OvSaRVsg+iFeaw8oSsbtwZU6rKISwzIllmbN0pukzyLKiYFVa0JM6W2O6d7aWPv6AJLg4CZDAsBBwAcuLRGw596hQFZRzdVSZkFUmgS+TvOeSFbm5tPD9IIh7Xi19r4/VdDcO1GHhxXaQAAmQAAmQAAmQAAmQAAkMPwEKWIfQR5V+VAlHpZjlmZFjcSnM+TDBa6RBoOqRhN2yJ3u1QROxts4XMaN0C5bvTDV1dKdEPwGLEYSHMAC4ChIYYgI9haRI9A66lO5BlefKk7lbjiwkfLdE8PbjubKy0uEZtuKOrHBOKgW0LudnEMpwbqu9P8QY2TQSIAESIAESIAESIAESIIFjJkAB6xA7wOUlm5NpBiv9n4XTWN6q2BFhVQMtv1WZ16r8XmiYLl+FCZYSVZiAFpEC1SuUp6xG1mc/yxxch8iBqyIBEhgOAv1cUH7aqJ8fytxWZWggPKJexdBELBeyIGKZsGX7WoYVhvNeSSCER5flVEN4op0l6dMajpHCVpAACZAACZAACZAACZDA8BOggLXHPupyDIRKgR7C1y1g2Yq1KmBwV2loYBrEqhAKmIYQQpe8ygldcGzVBab6dG/rhHP7HYonrLpuTyK/Rw78OgmQwOgQ6C9khaTsteTuJkh157hyM6n9NidWFkINc82VVTmznEyZi0vjoO1HgxeD1YsC1uiMIbaUBEiABEiABEiABEiABI6bAAWsA/SATgpLh1XkslI1yqZmcfJ1CFix28oyz2gdsK5cWXF0T1yV0EWuuMl7FbDqu0sB6wADgIuSwIgQ6CV82/nLQpSLeohfFE5YP9/EFQitimEhELAy/KCKYciZ5SJXmWsLri4VsWwZPWMWlLBGZAixmSRAAiRAAiRAAiRAAiRw7AQoYO2jC8oEyeqw8h84q1JJNadVJVSpYBULWnEeq6CAqSehnBV6dbAwwfPld9HOXiGEOy3GAJ6dCPFzEhg/AurELHDu6j5rlA7Nokrq7sJ5veKgSV+hhkQIC1QRy4WscF5DDi1fb7kOCFnqAKWANX6ji3tEAiRAAiRAAiRAAiRAAkdDgALWPrh6GCHEq0b4sTBBqx7Y5boqqwZWbq1y1ueJ3UtHgjsTqkYdRZLjWLTaj+i1D2RchARIYMAE+h7bZX4rkTQ4sLxpsYClgYK1lcQilklPUcEIhBSGMMKOOrEKTQBf/o7yZGk4IQWsAY8Ibo4ESIAESIAESIAESIAERpsABawd+g9uK0+wXv/dSBKZSEzE6lUhEO9B5OpyOUVOK2waObHKyeMexpJPNPuGAG6jTPm0s57jZg+b51dJgASGmEDdLdXV1CBg2bnDfVQ9dqY8h8ROK3eIhpDpIGLFCdw16Xtiid8zqRxZZSVDy4JlhS3owBriUcSmkQAJkAAJkAAJkAAJkMBwERgSAWu/PiALc+n36hce111BfusELg5qsZQt5qryEEETslKtINiE4ypugFsWvIx8kLa8LWVS49AIdVhFDd0tCQpYw3UgsTUkMEwEthWwooZuK2Dhe7UyheX5qxTt7WwZcrLr1y3nlWh2P+TE0h9N8o7fJnV5Diw7+/YrTXE4RPudUxk+fTh8uRYSIAESIAESIAESIAESGBSBYxewEhV6divbdM+nMPmph7iUpdrDtMhD8MotFLGDoAghNLAiVAExnjgdyzZSCFVpVzVBE7BslrZFQqvtSt9JUreKNqj+1u0whHCguLkxEjgWArs5qx62iBNvsxS1vDohRKxQrVATv0sinQRlLOIwRFXNrDzqIby2u7r0ks4OYZNcBQmQAAmQAAmQAAmQAAmQwBERGH0Ba8vT+4pUnDw9TIu06pa/ID4hiTF+VJRyp1WQpuC6goClOa0Kd2EFoUvLwW/NWXVE/cTVkgAJkMDIEoBw5dUK8Rs/mYhsSiJZmQy+UO1KHzEcgoC1m0cjFLFGdkix4SRAAiRAAiRAAiRAAieQwLELWMZ8v0/bEX5nP3Foi60yFqqgSIXAwPA2vo/0UxCvEAqolQNDBUFLxB7yWmmeGKs0qBKXO7UoYJ3Aw4W7TAIksBcCOF/6udmFK/93pyhksyikA9EqnK89l1Z5/jar69Yow9CILef9qHEUsPbSU/wuCZAACZAACZAACZAACQw/gaEQsPYtXwXxynOwlJMeXaE9zfe5j4f9xfmttIqgilf4SSRNvYogfpsJQJO4BxFL1xUmVGVo4pYYxuHvdLaQBEiABI6DQCw4Iak7BCz8NnELebP875DoPZxvPa9Wvc26XO3Neoj0djmwDjuE8jiYcpskQAIkQAIkQAIkQAIkcFIIHLuAtZun5P06Q8M//Am9alY2VfHoE5+cmHMqiFRJJVKZcIUQQjNyqccqOK/K9eZhnSdlRHA/SYAESOAQCfRzSWmS9wSJ3k20yvPCKhcWlvDdTuchyC+czOOSG3btKD1bZYvrYYFM4n6InclVkQAJkAAJkAAJkAAJkMAxEjhWAesg4pVPbTDLCdqThfgFmFqeXUMELezPRKoqTFDDBTXnlaaC39oFZchh5eQ6xn7ipkmABEhgJAn0E7C0YqEmcTenK/JkQczyaoUQs1DW0HUsu15U8pSLV1s9WKXsNZK82GgSIAESIAESIAESIAESIIHeBIZAwNpfEIe5rDDBQQ2rkIRdqwOaMKUVBCUkYffcVZrbKspjpW6t3jIa3o2FMccX53NRES12gHGUkQAJkAAJ9CXQJWYFAQsnWhWw3IlVmCsLjqwsuLLKs7Seb0MBjdJ/tfUBRN2F1S8nPEQ0vkiABEiABEiABEiABEiABEaDwJAIWNUsYrfzCctLFQQsuKhUnHKHlburUmngPU+8HocIqv5VFnrf0ls60arlu7JFbLLkvylgjcZAZytJgAQGT6CeK7AuYIWYbT0X48yqIpb+tp9OhnDCIG6Fch8eRohvImeWJzt0GatXZUEKWIPve26RBEiABEiABEiABEiABA6bwBAIWNglC/ezv8Irno1Eea1iAAgL9PxVSMDuidj1N8IDQ0ihhxZWObGqbZTP8nsoZ/tNLn/YncT1kQAJkMBYEoiUpfhxQixiaV4sz4+VV7mxiiQEEWoVjyqQcLuHIHUhiw6ssRxV3CkSIAESIAESIAESIIExJXCsAhaYxiJRnMPKeVtS9SByhTc105XmtxJpIJcV/qmhgUHE8pDBsgqhVRLUtdRUKc9/1W8iQxFrTEc+d4sESOD4CdROyHGooIlYSQgvFMnyXDp5pqGFmh4L148gYtWvJf12jALW8Xc5W0ACJEACJEACJEACJEAC+yVw7AJWPX+6hX+4I8uSsseVAdVdlaQmYCHPVYrf1e5XFQiD7OWhhrG7KxKyKFztd+hwORIgARI4GIFeDxA8WXuZvD2cpOHE6iDRO8IKc6tUmPlDEE9YqM0xgUslLuYoPFgHcWkSIAESIAESIAESIAESGCICxy5geS4rTTlVilch0XpURdAcVpaEHQKW/Q3xKixYJnWPxKxIqKqHlWCxuLpV/XM6r4ZolLIpJEACY0mgnwN2a21Yq1ZYCleZVSzsRKGDQbIqwwn9/O7gep3Td5tzcSzhc6dIgARIgARIgARIgARIYMQIHKuApYJVgfA+m1qY88oCCVMNDQyJ2ePKgVGlQXvC3p37JA4R6TU5qb+HSZFGJFKxGrGhy+aSAAmMOoHtHhzEp+TuchtwWBWSIck7KhVq9UJL9m6hhaHQBqobBkBVqvfwhudcDM8/Rp0j208CJEACJEACJEACJEACJ4HAsQtYjaIoE7GXAlZwWiGnVSMkZPdqViZwmdiF6UlchaoUwbbpuXjCpDlW4uTxfUQsPqU/CYcC95EESGDQBHbjfLVU7bHwZEtplcICubGK0pnVVbEwPNzYIl5p7qzg+KWANegu5/ZIgARIgARIgARIgARIYN8EjlXAQhL2ZoKf7tBAS1tiElVcSdByt1cVC/EtPInvTgS/exaWBLiazNTzccVzJjq0ds+V3yQBEiCBQyEQTrw4z1cvU58QZphJqk6swnNiIUcWfuDIssuIJXsPC8c5D80BHFW+PZQGcyUkQAIkQAIkQAIkQAIkQAJHRWAHAWsn71EcoBFmC7Vk6bEIVMpSQYhCDquJRMxlhQqCaahDGIX0lUnZQzJed2L5ersnNnvD5ALWTkv5RGen7/FzEiABEiCBQyRQClhYp19v7CGG5clKVajCdQD5sSBcwZFlIpZ5t/Tz8LBC1xJcvHo96itgMab8EHuRqyIBEiABEiABEiABEiCBQyGQvOfTn+26U+/6RxJS7PbVsfTRtybNjV1T8dd9guDhgRCrEBoIIapRilfdlQfjPdtJQjsohd1MU466DQfdBy5PAiRAAuNPoBKwfF9xXVFxCgKWVh8sNBeW5cfKrWqhf4brmZa0DQ9KdCXVFUDP8y5o1Zxf/Ry4/arYjn9fcA9JgHIz9AoAACAASURBVARIgARIgARIgARIYPAE9i1ghTS5khSZJWGPclNZjqogSoXflpAdopWJV15RECIWBaLBdzy3SAIkQAKjTMCvM6o7qUhVhZTjbyR4VxErJHjXKoYah27Xn275ykh4VVyv6uEOXwpYozxS2HYSIAESIAESIAESIIFxIbCnEMKtAYOoIKhTAnVgadYqz1OF/FWahD0kYkeIYFRNEOuyABAKWOMymLgfJEACJDAoAl7F1oWobgErUUHL3FhwYlm1QiR+12uPhyDWnp7gmhR8xyZwdeXeqvbMBS06sAbV29wOCZAACZAACZAACZAACYgkP/+Zz2yJotvOEdUdb2gCFHJZeXJ1qxKYaPJ15LRqpA0VrjQZe+nS0qhDjdewCQNfJEACJEACJLA3Aur+jZO0a96rRPIQ/o5PIVxpXix3YkHECsU/vIgH1mGOru7LIQWsvfUHv00CJEACJEACJEACJEACR0kg+W99BCwXlcqk6aX9yqv+mfBkApaJVcht5WKVhQxGidnDRMNDC22nup92H+WOct0kQAIkQAJjRqDmkPKKg3plicIE4bxSN1aoUoiE7/h3nloVWhew6nQOUiRkzEhzd0iABEiABEiABEiABEjg2AnsSsDy5Lb1m3y83yzFq5DXSp1WLmQhVCPMDlzAKpPk4v24wPmxs2ADSIAESIAERolADwFLfVR+3XERq0jKcMIsy6qKhYlIXia42uoFjgWsulWZzuFRGihsKwmQAAmQAAmQAAmQwDgQSN79WQsh9Hv4ODGu7mAQnDQsMCRij5Owq4BlCbBCKKBmwrJwQUwuorv+OLG7wSuk6Jcddxzoch9IgARIgASOjEDdIVU+MAkXpCJKUmXhhLnkeaE/+LtVZJJrtiy9ClbCV3jH19/rUcuWa+WR7SVXTAIkQAIkQAIkQAIkQAIkoHfs/+2zny6TiNRvyK0iUyVIaUL2tErGblUF4biqYHY9lbb65t3CVo07BSwORBIgARIggf0Q6CdglVUG7fGMrtouR0X4Ea1OCAELvxEYb3mxun1VceGSXg4surD202tchgRIgARIgARIgARIgAT2RyD5+c98qrwv91DBMv+VmECluazC70Za/dsmCd15rHoZqqr1bW3klgzy+9sPLkUCJEACJEACPQjADdxVW1CLiGRSSFtyFbA6uYUVlsnddS0WFq/hiJ70PazdBTJPIk/sJEACJEACJEACJEACJEACR08geU9NwHLHFTYN0aoZqgjihl0rCwYhyysKahhgiBO0sua9G93vSTUFrKPvZG6BBEiABE4yAQhY9VeeiHSkKAUsJHjX5O4QslS/Qlx8d23C8n0Xsmo5uE4yY+47CZAACZAACZAACZAACRw1geR//2zswKo5rtIQMuhBgGU+LL27LwMzXITaLpyCAtZRdyXXTwIkQAIk0ItAr+uP5sRKUZ3QcmNphcJOR39Dl0JmLOhe8Bir4ypKDK+hhprjkYVIOOJIgARIgARIgARIgARIYFAEkv/jc8iBZbf37q7yZO0IHUTIoEtVms9qn5YpCliD6lJuhwRIgARIICbQU8CCBoUqhCE3VobE7iGUEH/nRSHwYuWaEN5+9FqIsEIkfFcBS5cmbBIgARIgARIgARIgARIggQEQSN7/+c8VflPuwpVuN8haeC8OK8RHnitLv8YstgPoJm6CBEiABEjgsAmgiEioNWK/IVgVELLwY64sSFQqYukrDitE4ncKWIfdJ1wfCZAACZAACZAACZAACfQjkPyfX/iC5qhVkUrFqujVFTIYhKsQRgEnlt7wU8Di6CIBEiABEhhSAv39UVX4n1cfxMUQIlaWSylgaXhhiBYsa+pqcndEEFLAGtJuZ7NIgARIgARIgARIgATGkEDygS9+MWhQpkTp/wdBy/e3Xp3Q36eANYYjgrtEAiRAAmNCwHJY1Z7KhH9qOHxIwq7VBkMwoNfV9dxYnSyTtrqx4Liy5O6WE8scWwwhHJPBwt0gARIgARIgARIgARIYegLJ//XFx7c8oC6dWKF8uO5Fn8fYdGANfR+zgSRAAiRwIgnsRsDSOoM1AUvzXEXJ3VtZJh2EExYmWSVJagJWEMi6c0MGe3LXE6AKf3wppYH5RA5L7jQJkAAJkAAJkAAJkMA+CSQffPxLzEC7T3hcjARIgARIYLgJ9LvAmXhUBgVueU7j3irkwerkcGFl0ikgYplLuUhSyZPUqhRGBU7wd1Wd0Jxa/gyoFNTCexC+KGIN9/hh60iABEiABEiABEiABIaHAAWs4ekLtoQESIAESGCABHYSj6BVwXUF4apTmAsrC4nekdg9TxpBwLJwRBWkNM7QfjyrpAtXFLAG2LncFAmQAAmQAAmQAAmQwNgRoIA1dl3KHSIBEiABEtgPgbqgVRSF5AmqEOLHhCytTqi/C+lIKgXq+KrNCwKW+b08l2S9DaWQFT7Q8MX9NJTLkAAJkAAJkAAJkAAJkMAJJEAB6wR2OneZBEiABEjACHiIoQtJ/tvf92IlELDUfaUhhRCxCunkiYUUdoUNWk6tXi/PGVnfJvuCBEiABEiABEiABEiABEhgZwIUsHZmxG+QAAmQAAmMIYE4ybu6oXolzAoOLA0nRN1BuLKKIghYok4siFp4X1O8I+2VCliobNi9Ql9/+S7tV2M4qrhLJEACJEACJEACJEACR0WAAtZRkeV6SYAESIAEhpaAO6viBvZLql5ltTJJynNjQbzSUEKtUFgleEcVQ030HkIKfRt1gYxVfId2eLBhJEACJEACJEACJEACQ0iAAtYQdgqbRAIkQAIkcLQEeglY2GLdiRWLUOqcUm0K7ioJLqxCOllmebHUhSUiqX0Op5avU38H6xV+q/uLDqyj7WSunQRIgARIgARIgARIYKwIUMAaq+7kzpAACZAACeyGQD8BKxaaNLdV7YXwQOhOqDGI5O5I6m45sfDb8mTZuhFqaAuX+bViAUu/wyzuu+krfocESIAESIAESIAESIAE9L76g49/qVfWD9IhARIgARIggbElsJ2AFYtYdZNUleTdXFbQuLxCIYQs+8n0PQ0ltKRYXe4rLFRuny6ssR1j3DESIAESIAESIAESIIHDJUAB63B5cm0kQAIkQAIjQiBO4t6ryfWcWHWtCS6sMieWFNIpcmlnmbSzjoYTunhl67al40TucGnxRQIkQAIkQAIkQAIkQAIksDsCFLB2x4nfIgESIAESGEMCsYTUKydVnBNri4AV5bxCOKFVJzQRC+GEZWL3EHIYJCzLoYUcWKX8NYZguUskQAIkQAIkQAIkQAIkcMgEKGAdMlCujgRIgARIYDQJ9HNkxU6sWMRCgvc4aTv+pSKWVibET6Y5sizU0CoTxq4sClijOU7YahIgARIgARIgARIggeMhQAHreLhzqyRAAiRAAsdMoEuMCm3ZTXXCKg+W+bc8jNDdXAgtRAghnFiZiljIkwWHlpc5DGKWhhkyjPCYhwE3TwIkQAIkQAIkQAIkMCIEKGCNSEexmSRAAiRAAodLYGtOqyBG9Ums7k6sUsBKiq5ChSZFJZIkqTqx4MCypO7Ij4XwQniuEilSDSKUhALW4XYo10YCJEACJEACJEACJDDWBChgjXX3cudIgARIgAT6EXBBynNflU6qXQhY9l37D3IUFlEBS0MFq+TuEK1aSOwOIQsiln6lErDsm3yRAAmQAAmQAAmQAAmQAAnsRIAC1k6E+DkJkAAJkMBYEiiLAAbBqgwB1ATr3a96MncXsPCtpFSvTMDSZfFmkqgTy8SrvBSxytxZYRNb9bKiakDtw7hdfXS2seyrge2UA95GxNS29BgjA2sjN0QCJEACJND7Qh249LqGq0M6fMAqwBxAJDC6BChgjW7fseUkQAIkQAJHRKD3zW/vjfXKpWXfNDELadzhxEI+rA7yYqFKoYhkaSO4sSy/eymoIbRQwwtDzizPs+WiSdhgnFz+iDCciNWW3LG3kYBVr0qpvPETjHb9kv6fCGjcSRIgARI4RgJ63u5xofbzcnX+tgsnzttp0S1gUcQ6xg7kpkngAAQoYB0AHhclARIgARI4uQT6OaDq99QIGUSoIYQr/2kjtDBtSJak4cYaoYguYkUClosl0W+rZliJKSe3Bw5nz13AioUsnQRFLquyb8JECH2Q04V1OB3AtZAACZDAHgj4+bjr4UPtwUJ1/jbRCj+42qbhAp0jh2V9BXtoA79KAiRwfAQoYB0fe26ZBEiABEhghAn0SgLfa3fKJ8JFIXmeq4gFAWtDqxW6EGUClgpT4TdEr/hVrif6HsMIDz6Aes1herHWLUUCFmtIHpw910ACJEACeyWgAlbsWo5WUD93+0cQrjRfZbBmQbyigLVX8vw+CQwHAQpYw9EPbAUJkAAJkMCIEdiNgGX5sKpIB+S/goiFhO4bqE6Yo5Kh5bxKSiuQJ+XaKmAFDaVL6BoxbEPX3C7nVdRfW5x0kbhI4XDoupENIgESOIEEystm2Pe4KEuMo6wijDyV6rBlAZUTOFy4y2NCgALWmHQkd4MESIAESGCwBCqnVO/tqjClydwtqbv+O7wgXLXyXNpZroneNbE7fjT3u6257sAqk8/6SqiiHEmHV86q0A+1JP+qcWk4SpS37EhawpWSAAmQAAlsIYAQ7sih7I6sru/V9Kl6xV+E9vNFAiQwmgQoYI1mv7HVJEACJEACx0xgTwJWV1u9OiEcWLlk4UeFrHAnrjfXkeDlokm8mnqS8WPGMdKbj+c61d/VtKhXSGEjhH+O9I6z8SRAAiQwYgQ0/A//4YFPVO+klKQ81Lvcr+qxhLuiw5OlEdtzNpcESEDvhz/4+JfooeRYIAESIAESIIEjIhBfZCvRK5EclQiLQtpZRzoZwgpzfc9DDqOCeNqyONm4Jxk/oiafqNX2y2VlfVWJWJ60XYXDQkQFrBNFijtLAiRAAsdPwNzJW0sQxnmxkqLKK6l+ZhW9qtDBxDy0x78zbAEJkMCeCVDA2jMyLkACJEACJEACuyfgoYMeGmhLIg+HObE6eaahhOrGUhHLniz77XeZ3N2fNFvKrNKttfuW8Ju9CNSnQnGCYGVf5kxB2EpVndCSAvNFAiRAAiQwaAIeEugyFq6XlqTdE7zHZ/YgYIXE7frdAjUJeQYfdL9xeyRwGAQoYB0GRa6DBEiABEiABPZIADfRuMVWJxbyYeWZiVl5pu8nafSEWO/Fw616+K1hhrz/3iP16usuKGropuK1KVCaiJZaT/HvMBlywRB9pU6sKHRl3w3ggiRAAiRAAnsmgCtjGnJY4fxt7li7XroLyxzLfpU1ASsPP/o9Clh75s4FSGBYCFDAGpaeYDtIgARIgARGjsDWIIbd74LpUFYRCa4rhBC2M7ixMnVmqZKCz8ONeD1qwvNl7X6L/GZMoBSw4HiDq00Fq0LFqyTPJe3kkha5ilieA8smQOaA61fGnZRJgARIgASOjgDO3fBPoThKnorkeNiTNkTwuzAnFk7qFkZoTiycu13EooB1dH3DNZPAIAhQwBoEZW6DBEiABEhg7Ai4qNEliuyiMl1IoaQqiDt7sC6ED2Z5SOwe/tbKhJ7tIwheenPOMuCHM55UPDTxSnsjy0VaHUnaHZFWW9IMApbJlNUTfNt0I2cVwsPpBK6FBEiABPZAAFV9IU01UpGJpshkU5LJSUkaTViXTcRy8Sqc2/38jd8UsPbAml8lgSEkQAFrCDuFTSIBEiABEhhuAmUOqh7N9LCzfntQJnL3qoPuwkIoBJ4UF6L5sDpZpqGF+Hfl9IJ4lYbQwX7px4eb3TC1rhQQMR1Cf3Q6UqxvSr6+qb+TdlsaZs8KApaFEKIPIWDBrcUXCZAACZDA4AjgtJtBxGo2JZ2ZknRmWtLZGUkmJqRIGkGgshBwtdeWua/MiYVXyhDCwXUYt0QCh0yAAtYhA+XqSIAESIAExp/AfgSseroqKwSOl33iji7cb8OJpdUJNbG7iVq2TQubCEv0qMQ0/uwPbQ/L5OwmBKqA1WpLtromneU1yZZXRTY3pamhKPkWAauZUcA6tL7gikiABEhglwTyJFEBSyYnpTE/K435OWmempdkakrypKHuLBevkBmrqkIYC1gh1HCX2+TXSIAEhocABazh6Qu2hARIgARIYEQIHFTAMskktu9UkhQELeTA0qTuqE5YFCZihZS0lhvLBJetpcRHBOCxN9MysatoqDMdCxUsNlsqXHWWVqSzuCyyviETmgcrTgJsjW/kYZJ07PvCBpAACZDAySGgeSPhRJ6alObCvDRPLUjz9CmRmelSwMLl1fIUWj1ffWCUFJIFB1ZDc2XxRQIkMIoEKGCNYq+xzSRAAiRAAsdKYC8CVq+bZFveJKxwP237EzKza7W7wsQruLDa+B1ELBOwsFyVn+lYYYzkxu3pu0pXQcBC1UEXsLLFFckWlySBgIWE7ipg5Ro+mIUqhJaIbCR3no0mARIggdEmAAEKAtbpBWkEAauYmZFOcGC5gKVFOUK4freAxSK+oz0A2PqTTOBEC1jxBKRXHot40uH3qGXlofDcW+caOumohlG/yYpOOKLRFqXm9cKv5TcSXTFumO2pQX0z1XrizCj+bnVTrduo3WPbLfuWZtu2e9yP+xOMqunWrnJvQmLheO+62xf7DKyqVpnEOKzUvQfG10qZ46VVQ3SiVpXGtScvVhzXW9HQNnRXh/KLV8zd/QoIw9Glyycw7oeI14rt2DYweYlfedi2Xhh9AGgy4KpNzrlaNJEkzFR9K94/cYcY74pmGVa0pR/7JRAOrgIPTgpN7/ekyffsOJ5EGQefRlYHUt8Jf+hxHz/+XM3W0j2utcx9YOnHd6+k2959Noz9GOjub+2Psk9Cj2t/IGORjdcwQu2YDePRrOvxKzpGfcNdx7dt148vGy61o11Lovm+2Z6HwVxz9ERjaEs7/I36maU+G9866MomaRtC/0VJrr0Xy1brARx6J4z/rs/6tm34P9htEve+49mVKx9bUX9b7SRzXrWDkNVCOKFeF+wIUAdWdHyHtLZWNU/zakVn08ithfOn997wUz6qFtYFLFQfLEQ24MCCeLVcCljNwgUsux6Bn16DysMjcmJFh4yed8K/a2eUcCbb4XgrD3+/hnZ/Pw03IH5di04FFbTa9nudgY6K8FGvt/vaFc6d8TW4vEGz46X8Rhj/4TQd7jmstfE9XXXcdl9Tqxu+/V8160v2GAmhQYFidM9Tcd06qmIx3I7zrqEwNnrrTvzqV7j4PFme+4Ko4ceyX5L1uh2htcM4ug6HP0vWXU8gQs6lcIR3jamyK6uRW+/3oz5mxmX9fk+WTk1JCgHr9Cn9KaanJUtSKVCjUEO/u++gbP5g1Kv793Ghwv0ggZND4EQLWPokNcwwm56MNbqahKlhWSVKwzei5K34u5PGT9CjaWxYj09kXajwst12fcTkNwtTwIagKGyBpIJFKs0gYHVSPPH1UJHq5soEHZT+hmTiE2gUlQ035ZZztszZUZQzeJsWYbf1RjzMfzAf8twqEG38Jk6/WxTSyEJ+kJAIEU+gcVmwCz3+3y4Y+G0XhlC6VvOG2CRfxYHwXeyjbl/bVQgEKFxssiTXNU0E0JsNC5tBqAa+k+aJThxajUSy1PYcfTeF9kkh+v3Etm9PXfwiZXcciJm3yYexSnP8xhczfKp9ostIKmhJJzgdmnmY3Ng3pINyvUUiE7lYgt8kU2Yd7D/K+yagUYjkufZDjn4N7wMDtq/7j20qU+sQtBk/2Ce/XbJxinh/a7+S1zZW+2mKSSgp7PsYCVj4ruUDAE3rCptYVbKPiz29Tn/9J+D27fr9225u67HtLGmoOGnjRdNX23gOAqOv1z/xo8V6zcYA9iKFQ8LHNfohjFN8inEzmVkbnaMJAEH0wk1sHgTRtKFDNNO2gJPdADXQ/3qOwJZTPVbyJJdO2tI2N3I7fiVt6medcFwid472dBAmClje9cYK75qjA/tto8EyIvnkGK1roDHxJDWEO+mNmR4TDS0lbWFQGGsqb1j/BuHXzjX2hoVKhd96DkFbvAMtQM0+tz9VSA9iiB3qti3sO/5oFE3BJNoEXjtXWaUfG784XvUwwDkFpa7BE8e7i9iRADOql92+E8897lCvCZmdo3GVgPsqlxZCCnFO0VEXqufZmUzPB42iI40i13MSRl47RULbVMcu3FpSdLQPOqmNYfTdbo7VPe7KyHzdrqJ2TQBrsJONTcmXzH2VLS1KsbGhx6fJidWxZA+YogcsgaWdG+zcoudx5R2fa6u8K+qgK8+fflL2O49wRrATdzg32PkbBy36rokbmMKvaZWWXT2QC+cTHHuhV/y4tEt4dxDryHSc37+Ewev3G/5gC70FPrhvwDXeBPRCOqCQFILCZXgv1xBQ3H/YedqvxZ4/x48P9BJQ437F7hHsPkGLKezzCNKmRwqc9XLo3rBWvc/ze0k979r1urxfCEvYedXuG8Itld2P6Dm3eviiwrYLrOH9UerzuK3b8fPvlUdS4OjHmp4x9V7LwslaTZsL+KVQj1u/Zod+sbOsHcf+AKB6cFqVI9Ueyv2Ka2cODEFbxu6j03Dc49xcPZ4e1Z44nnbbaREOrClJzpyS9PQpSU8tSDKNEMIwE1IBKxxAXee6k33dO54e41ZJ4HAJnGgBCxdyE2JskutK/ZaHKeGJayXqWPUhnBZNRIkcEeGGpiy7HZ5623RYJA0OD61ohEkyhBO9kcCUriEFJqQ6MbQpOgQdnSy6G8tvRkoBC8KLPR3CFEYnpFhSBazg4Iqqb/gtkk2Y8R37rt7gqb7kT+3DBNRFElW6DJJOnMLFwG7fsCCSJjYsJl152kVaRSHdB79Rxl0C9tGWtAm1X8JRbcsm883wKLkV5u96I6pCQiVgmbiEm1SR6Y6tZ6NZ6M2CCg7hBsX61W/8bP/UWYWJtwtYacdELAgA2tHYl4YKWFh+ModIYb2IZSFgqXiGJL6YKiaQPETaofpJAzfJ+EYOkdEELOwSvmcCFtZvgpKLFn7zhLFY3oiGsYd26A105Pxy2VCHX3mRxsTUHWpBhIjGtwlYAONPlLunr91Pq6qTzVEJWLmEajE+QQzCjzsJgo4SfE42Uky8tX7M0jDeMnNI6NHownLYGbB0AUs52swtjNxQXcwFwEYQaMKEUbekwqlNGM0ZGcZQmksWBKw0x5huSpI2bXwEzg2IW3rTamKQi7xB1tIx1yVglceXtbEUzMpJjO1jkmeBQ7OatapQbCKs38BZm8PkObg53a1l7kMIiFhFJYf4ucbKUIc8QeEsg2NLNTWMdt0nE7Aw8Tf2lujaGTf0D+snF9lMwLLzbc3YeLhXtxFY207ikUsXKq8XueXEyjP9O4MgGxxWOAvhnNssMnG3EM4xG41JFbBwjmzkOL+19VjqNChg+XVTr+NB8dWHERsbUsB9tbQknaVFyTc3/OoRrlThuNDrKo43HD4uBobzEs71UsikTmRNwKpcw3aN1uPHH2D5eSWcl1wUMdnKxGETvP16aecjFc4LPGiJJsh+vnfZKxIydJ/DgyAXsEbgMOnZRLsWmyhg5353xpkoiWt7M7NzqIpVggdMuN/KpRmKeGbh/NjEA5BIfPfrLO430Bc4n9qDJOsLPDAxfvsXsLwvdA96uOTsAVx1hvB7j3BKtjNyOIFCWEO/4oGaitVhne2agIV1ltwiYWtUx0CX4hcJgL4/Ts8fxPQSsHBvCgHLRGY7Pvz+q+sBH+4XwzbswZk9VMXIwn9Y0B32VdlYO8/qPKFLwLJHcV4tb2T5H2fD/fiYnhI5fVoSdWAtqKClERZ+/x89aNDn4mE5u4c8zh3gtkmABA5C4EQLWH4xw5XEhSw7uZm7xS/0lSOi+qw8CaoQY7lKtDIUJtQaQgQ3hDlJTFzAhM/+bY/QglMBT/T0aW3lzMANqYod4QSMySKcXvogUSfDJubodsNzVXdeVQKWfcGcLObUMkGrErXUOREmmL6P7pywk7+vLQyxOGRCBTiDZRzN/9IOgsIEJvzatiBgqZPMBBh8t5FjwmVPP1VIDDcPcCzprDY4n3yS4b9xc+b9ZeF9xgI3HGhPyx1YelNrwiTWh2kGvm5+FSRIzlXLsZvbQoomhKVcEpSsl1RaaVM64ekYXDRTncyezqtDBk/UGmpThjtCZQkV6BLpBEEGy5ikZ9Bwu6JPbpO2OVTUwZWqsw0YVZwKQ0MdP6VzzG5uNedKkFz8Bks5NMJNuwplwQ3g7iUfVZE4W4ma4abZrTrexV126+rU0u86H4bhvs5BpTiCGzzg0HEUlGF/ylxOKmyS4s40G33ouwntT3UIBmeK8m34U1I7Zm0cVI7LUowyFVEKvetH/7hAZMdZ8LmZ6Fn6IMLKIPqkmFhiYGNcNSVNmuYMC24yXac6DM3Bpe4tjBOMLXcKBl9HKRyVN+I2vmOxzdwCmYoRaMWmjkN7mogxaDfTIpi4YHLVDBPr6ilv2L9wHglSkiWwDnu4RcAKbdCzWLDyuZjbCY4AdWm68ycppB1u8JuYFcDJ2Iz2V/s4jBy3Au5rBI3fQvXjDMernxfQ4xCu4MDqoDqhfoZzmU10cb6bCE4Sc4mmstGEoNqQCRX/c0mztl4LcHyYA2u//pHxYO8PNvYrYGUqYOFcASdjFJKIhyi4bkDAgtgYHsSEq6V+34QLdz2a6BKu2qWrx/6Na4SdR3BYmYalUr499EpSnSCrxBUcB3gAZPcI9sDJry/lxN5DkEe8G52Ph/ir08UfTgSBT8MswQdOuMIeGGhVyfAwCnjtcVSoMhne974yKTI8+gtuePStCRDWb/t9xe6qchul+6pbwLLxYj/doYGV41WF6nC9dweWizJ6jfD7xvJ+YrSPf7//2NIDvT4I7/kx5g52/Ds+Pvz+3x782MvnBXooBke8Diu9uuXqtNfjM0R0WNVYe2DlkQ06PwgPtO3eGK+DCaD7HXdjsRwFrLHoORKKXAAAIABJREFURu4ECeyXwIkWsEqBI0z4LPQsTBfDxasUFmyeW32uF7VgTw9uKtzHNBoNaaQ2TYXbqplaaIfdcJoEoZOSzHKZtHFTpeEhQbcJE1xc3rAcQtewaRWwQliCNSVMvD0EsBSrfMIbLrzhKZ2HKqBNCdqX6nRbpuAcUYeEuSb0BgnbhJCE/6l7yNoJF4A5l2x/VPgJAhYEKbTJBSwLncJTzVyaDZGJhm3X7OzmMHNXFSZiG0kurSKTrAMXVqE35BDfcEOmglO4Q/H+qYSTymLvIaEWcmk3cvpEHXyTTBpJInNpUyZ0j4MYiYkEbnqbFsqXZoVsFiK3k0Raunwi05LIKRGZMm+L3bSm5jZr42ZSb1ZQ7l5ko0gl05tI8xZZqJTd5CJsYaqR601OkZpbrgnjlzopqpwqekNdi9v3/febUHcAbqaJtDGOdGKbSaYhixr9b1JdcJ/5DV4ZsaUAQuhM+LAUdHucTfYjYO0kbplIapOAjgtOZUyrhzkW0kwTmWqkMpEkNkHHBFxdRhAQJ5R3p93RY6p0s7nDLBIFdSSU468Kb9NJXiOIVxivIjKJ8FAIQAhxRF/DuRWCTAswzjMVQbMis+M3uCcb6h1EKHBwWKZYymzsNgowTYK4EJ7ghpAPd1aEx/o+WyrlabzfTBKZxhgSkWkcn4nIesPCXE1XMpGvVeSyLJm0VbSwkVA+atRjw0LMrC02dXMBqwpl1Nv2sFyYXCO0MjgLp7NC2yMTDUkaFkII1yOOezBuNVJ1CBVt0eNiUyeW+I6FbaigrpuwsNeT/KrPtcpjVU+zIWwtnB/UY4eE7h0IWLl0Qigmxuts2pBTE5My3WhImti4WEtS2chz2Wh3pN1uS6cDBxYErDjU++TSPxwBywXE6NrbSLQfTjcnZLKRqnhSObDsIY4LWJVoFeVfikK78zzTvsszuINzyZEHrYO/cfwg5Dk4sMJ40Qccfg3xCXf08MldCOEIP4D8cvzjxq5vnt6gyk2m7uoiLZ3eOH/rgw04FKWQ6SSR2YkpmZ2bk+mpSZnQ8zEcjh1Zb7VkaX1N1nDM5HA++v1WcFuHkHIXwA7i4ogFLJMbq5eeB6IQwmDaC+PGwsDdn+dtKB982ck1uLb9Xic8yIkiCkb5zLtF8HPZN4Loridn6/cAzssdyj1HcpRD03Tm6ma7aKQyOTUhC7PTMjs5KdNpQxrWYbLRbsvS6pqstlqyqRVkrS/s4bXPA0IqBwpY+z+JUMDaPzsuSQJjQODEC1hwdOAFx4Jf1OIJhNqKo0lwKaCUdx52A4XQMwgkU42GzISf2UZTZnEDmyK8yJ8VJpLlhbQ6Hb24rRe5rGaZrGZtaWseH7e628XSnqRWyQqwfdwIt+G8iZ8MRT6NMhzQYstUEsOEFRNy3FRPN5oy1ZyQ2XRCFpKmTkSRM0jzO8ANgyf87ba0skw2so6s5x1ZzTqyiSpYYQJe5d2xm/fJzJ5AY9KEPYV4hQv6ZEPk1ERTzk9Ny3Szoc4U7BhkM92vIpGNLJPF9oYsd1qyCi45BCx7MgUHCVaoRo4ot5XffLsl3gQgD4szEdKcWfp8TfCkfLqRyrnmtCxMTMhksyETSUOaRUO/3GlkltgxS2Sp05EX2puy2slkOk/kTHNC7p6ekjmdlHfMOaOhYubC2swz2UD722251c5lPQt5nIKQZMGhqcxPNOT87KTMTViepDLXlbssgkjqQlJ1cxkmPyEEzPcNws16JrKe59pH61lb1tub0tHth9xFOskBlxDCVToMLScX+jzOjdLvnLZXAcuPme3OkfZUM9xtBjGtHRYAsyZEGxFZaDblzulZmW/iXXuCjtCdTpHIZtGUlVYmt9bXZL2DvqkKEeitok/8g1PIRTO70febScuDoQ49FYlSmW80tZ9mJ5sygcl+cA8iZwpE1nYLfd6S1fa6rOWZbGISqfm8GioaYdx6SB1CgHUCqyK09aW6piCSZTgOwhP1CDKODQs9Dc60VGRmoiFnpiblTLMpp5H/Jk1kM+SC0/MSvtzJZbnTlpda67KcdTQk2aZdtnLNuVUEB4LmzkGQIziZA0udCcHZYwKWTd6Uo7oEc5nMRU5n6JcJWZiflalJhBGGXHmaGitRAWs9L2Sl1ZHVdltWOm1pZybqmvvUHJMHcS+MwfW3vLaUYkJN9fXQYBXNAzM83YcDq52b2A5h90yayKXpGXnw9B1ycWZW5hEiKCJLeS7X19fl27duy7X1NVnsdGQdfdnA8Q8R92RXMTyogGX5Hc2trA4sCLRpIo1mQ87Oz8l9Z8/JqVnkZHGpwa55IXtkmUzYHtO4lGWqk03QMSFuyfLaqqxsbOjf661N2dj08zzEMVx3K1eOPiAKTpwyyXvk3CmFfL9/GNEDyc/lJamQnFkved4fReCj510L8ZpJUznbnJS7z56T193/Grnz3B0yMz2pAtbqxoZcvXlDvvXCd+TlW7f0XmAjs0ylOIMaV8vZiZfenhxABaoLWL1FrJqoFYQuc9MHESvKjekOIhWwelz3THg7WLuHYcigC+IHm2Wezy4hMBxF4R6+ijTABdMgaC45zx0Wdkxz43oex5BCwAUsRFng+D535rQ8dPkeuXz+vFyYX5CpZlNa7ba8cuuWfOvKi3Ll5g15dX1dhVBN1VElsihzUbprcxh4jlwbKGCNXJexwSRwmAROvIDlNyLugHG4QUvoqjakkwxPDo48TUkik41EJtNUn7LONFKZbTRkDsJV2lDxygSs4MIKHgwXsDYgYOW5rGWZTvDWso4m6YUYsaITFBMiLMdMcNNgUpua4OZupiqkoPKe+2Qc4hmEGziP0Ka5ZlMFrOnmhMykTXMkqbvEbvBwUddcK522bOLmLc+0XSudjk7U1/JC0G6IW1rW3WbFNmHXCbFNtHQynMBxJHJhalpeN3dazk4hH0tIohps/tjDjU4mi60NubGxLi+vr+okC2KA5nXJ7fbUQqLs5tFFDwvNsgk+hDPn4aZ4CzmDkFZIkhZyZnJC7p2Zlzsgpk00ZBL7HsI12ynK1GO/Ra5vbso3VpdkudWWuSKVu6am5aHTp+Ts5EQQsOCug/BlebLWs47c3liVV9Y35MpGS5bgBgo3lhD6EOQ2JalcmJ6W156el7PTU6XAZg6xKLHqlkmFfe43auZ4M4eZOr4y/BSyEQSstdamCjmtLDdhLctUeIRTTLMu6BPrtAylLJ0/O5xV9iJg+QRpNycqcyaFKBkIs8GUMwW3XKMpZxuTcn5yWi7NzsrCBMYExg/ymGTSykVWOg25vrEpz68syu32ZshJEqoTBMegOrV0XFZ5EeCQU2FXch3/E+G4mGk0VbxamICA1QgClk1edL/yVLJOIW0Ila2WLLfWZSlryyImPzg24CDMIJxa4mwLx0POIQsDhtOxuum2JMzmhIpNUkG0DgKWOh3TQuamJuTO2Rm5a2pKLjUm9VwD55pPoFXtynK5tbkpz62vyPXWpqxmcGTZyk0vNsECeZJwvCKJvuV3QQ6xXB1uGjrhVQM9Z0oIwcFUbj5pyN3plNw5NS3nF+ZkbnLCzotBNMb64MS83enIldU1Pa5XNlt6zgiyXpQT7wCzv90MsCH+Tq/jxBwl1UsFrOCWdG1LHap4yFAUspmLzDcacv/0pDwwPy8Pnb1DLqmAZU/7l7NMrq6ty9O3bsu3l1fkO+sbcivLNKRTw78pYOnxs58QQhOoQ6CZX59zkWYjlampCbn73B3yP933GrnzzOkQKhhkyjJxfvcDl/JcGPlwII+po2NtTVY21mW93ZK1jQ0VWtY2NmVtoyVreC9rqfNSBXwMmQzXRs1wF6QXO3/F6RB0gj7CIaRxaLjm5gwPCkDZBEV7qIZ7O8ulaa7wc9Mz8sCZ8/LQpbvlu17zgNx1/rzMTE+oWOgC1lPf/rY8c/WqfPv2q3JrfUNDvj10X12koY8OKgT1E7D8WPdzQXj8UPWXqXSWG027vBpLKoaWAlvlCsT1yJ3dB233MJxWtwhYPpbLRPVVUK62N+SXtBDA4GwND1IhYOFe08U9e3Dt1zSE/9t1Ea/pqSk5M78g9128KN/zmvvlgYt3yoX5Uypgbbbacv32bfnmlRfkmZdflmevX5MbKyvq5NNnqaUsbeuqjs5hIDpibaCANWIdxuaSwOESONECljtdYgGhdGHVLoZabTDMtOHqQdW7+bQhd8xMydnpabljdlZOT07JqUZTn/BBtIDABUeHpsUqnSGWsyTPETZoAhCepLc6uSy123Ktsy7XWqtydX1Fltotsx/nqTo1YoEoZDsqb049GTgeAevEPBGZa07Ihek5uTA9KxenZ9VJBJENE3Y8RbIwQlTMs+m55bSysBWER2GihHQ1aB/CUJY7HXm1takT0utrq7LYbssGhBQF48mv7VYLN/ew6k9KLpdnZuVNd9wll2fnpNG0PB6QIlR4EoTqYf8zubK6Ik/cekVeXl+TDp6choqF/oQZ662SRdvdhAtAmovHq2qFTvR8QQgXgPvp0tycPHzmrNw5MyuTYd81WbxOYAp1Tt3e7Mh3Vlfla4u3ZGlzUxakIffPzcmjF87JRTxJ96AuZWb2vJV2W3m8sLoq31pZlRuttoZcQsSCPDGVpDKfNOX+uVl543lMMGfKPGs6CQrihee6Cd3QfaS7nV3ftZspiB4QJ/TGCGMpz2UT46jVkhub63KjtS7XW2tyq9OWFYhzisyq5eHmPk6+vdfTSl128BvuuvOq/nTabwLDVK4SryI/DoRPjNOLU7Py+rmzcs/MnJyehOhaykiae2ozK+R2S+T51VX58tIrcm1zrUxKriGwuhHLzQah0ZQAC6FLJdPguYlE5NQkhKE5dXldmJpRxyCOYYwRPX4DeyUfnFE4RiAwQ+C91W7Jy5sbOm6vrq+pEw9Cl1YTDTnbXLyyJMChyIE2MRQzKJ+qV0+FPQQUnZ2luYppd83PyH2zc/LQzLycm5i0CDx1X/kKCrnVasmzq6vy/NqavLixpsct8q3pjXvIkwUBCy94ovQpfaiaidx1JmB5OIsJZHbDr3/JhYkpeWTunNw/Ny93zkzKfLMZQiMMsR6vicjLGxvylVuvypWVVdlsmaiqlTRD/VXtnlAtaK/jbxy+30/oja9L5X6GA86iWIKoXeDcLHJxalredOaMvG5hXs7PTMrCZEOaITcTxOuldiY3NzJ5dmlVnnjlpry4tiGtRsj76EUdxgHoPvbhIA4sfZDgApY+wDEX5GSzKXOz0/Laey7J29/wBrnvwoUyV6S7GruFiXCqqrW/POL0wYol74e7FpPktbUNeWVxSb5z4xV56dYNubZ4S1Y2NywUWw3hlsNPnc7VXUKZTy0OSR9VCdkcWJZXyKqfhorNQcDS/JZBwFLHOsLD81zuv+OcvP313y0P33OvXDxzRuZnpjXtA164hsLpdn1pUZ668qJ89htPyfM3b1pqBH1QF6rRRtftgziwvMtjIcs8Q6FXwgf2gMDOzZbc3cuAhAdgeg9jRYW0gEdolAlbti4rgmNXwXERsKpQwKDnBaB6dYse9sVua3uQY/kDs3B0WGi7XXvxgNhSdoSKgXpNNDEL8C6cPiMP3/uAvP7ue+R1d90pdy4syFSjqXdWuK9fa7fl9ua6PH31Zfnck/8hz127LusdPHBD6gGLirDUj6N65O3jRHsUi1DAOgqqXCcJjAyBEy1g+STaJxL+Ow4z8iTjbUzgkJhVROaShpxNJuT8xKTcOTMl52an5ezsnJyanFJRa7JMjmu3InZn69X9guE9ShCpoUKZyHJmAtbVTQhYq3Jjc0Nud9qygVlKS/NEhifF9qTIpSIbbbm6jCBOwXF1qtmUOyan5a4Zm5ifn57V9yaxD1E+DLuIhouzxQv5rZm5hDD5LxKdKCGk7lYbAtaaXFtblZubm7LYyvQp/2qRyaZggmqt0hwcOUKSMrl3dk7ecu6SvGbhlMxPNmQqJLhVAUsdX3C2JPLC6or826tX5dsry7LeKaSlFQfdIWKimFY2DOIQfuPJmPq9PKE7klb7zR+EiiKThWZD7pqekdfMn5KHz56VCzMz0tRcPlVSU9zkLbba8sLaujy7vCLfWLwty62WnEob8tqFBXnszgtyz/xsWQXKnp2Z8gSn1surK7rc15eW5VqrZTnDNL1PItNJKqeTprxufkEeu3he7p2dtZxI1vRSwLLx54Ek1TnE+7rq80rAshqUoeiAGXBkpd1RAeuVTYiha/IK+gxhKJ1MHRv4Dgaz3tCG/CG+tbKaYRAX+p3JeglYvSbk8c190H9DTFzIy2GBdhZMlhQyoSGDDQ05vXdmQV4/f1YuTs/ITFM0ZE5fYYYPJ+DieibfWl2WzyxelRc31yRFNU/dP1RcM7eZJjr2XE/a77lMJJmGhJ6ZmFJn3F1z83JxZka3CwfWRHj6Wk4wSkD2B84FWs2tEBWIrm1syEvra/LC+qpc31iXpVZbWh2MT+u1MnQB1aI0FMXzttjnLhp5VTl3XcJFgQ87aSbTE6kKFA/OL8j3nb5D7p6a0b3ysukey7LY7sgLaxvyzOqKfH35lp5HUJHLqiHZOQnHBbasDiwdd3YO0AlaTcCytlv/IIH8PRCkz16S186fkjsmUxX7PA4VVUwhkiEM+Pm1Vfm3G9fkO8srkrWRpw3HO34gkAchjwJWz0Os7oypioFUh4CfPO6bmZN3XLhTXrswJzMTOE4wxhCsbYJhq0hkPUvl2aU1+dRL1/Q8tQlRRPPIuRw2Mvcsh9rQgwlYOL8HuSEIWJgoT01MyMLcjDx832X5nx99VB68667oet3tsLN+3mqDclnCHwz4UjhsOp1cNjZacnNpWZ6/cV1euPmKXLnxilxfXpTbG8jdZOG6ENtLAStsonxYEs6jozyFVnZ6gQkFcUIFVHNmuYvVwuggYOH+aLLI5bsu3S3/5dH/JI/cc6/MTk5YiHgQ9BPktYQrvtNRAesfv/y4fOPll/RBHa6bzSycb4OIHDSPA4/JUsAK/VIGt5cOP0sDAQfVNMbX7KzMNCesZIzezyWy3mnLq+ur6siza0FVGMCzULiA5flOR7n/y/uNKDdtuCULlyOjiBBrRELMTEzIzOSkNENBEfTzeieXzXZHNjc2pdMxhzDYuIBlziuXFE14uu/CRXn7I98nb7h8r1w6vSALU5P2ndAgHW9pIs9evyr/4ytPyDdefFFdfGstPNgKYhiue3G16AOPoBO4AgpYJ7DTucskEM2NP/j4l6p7pBNIRm9/QpU3n2RiAjeZ2SQTT73wX7uBCiOJzCSpXJialdfOnZW7p2fljqmGhhohp1JTEznipjHMsVUNikNATJxwswT+UfpC4KApctkoLN/UEkI/Ntbl2dVlub62LitrmBBjyhzy2cQJJkN+namJVBYmJ3XCf//sglycmpHTmoeroSGOuE9DpTLLFRBucIIzzMtQl06uUiAzhwhELEzWEeII1wlyVb262ZKXVzZ14n6lvSK38pZsapKbRKYyhEfZRBkCwXefOScPzJ+Su2Zn5FSzETmpkOsnkSJL5CocG0s35dnVFbmxvikr6tgwAcs0CwsBQH90GqEOnQpBLgJUpcxtKFvh7POTk/LQ/Bmd+MM1cmZqwioOqmgSOBSJhqI9efuWPLOyIlfW1jVUEmLKa+fn5a133in3zkHAsqTcpfm7SFXourK6LM8uL8vXl1ZVwPKcXGg4HFinUwhY8/LWCxfk8hwcWEHcDMdc9cTVbjrjOKL4JtPzfeiNmg4vy8ESO2ayrJB2BkcZQj4zudHaVDEBDqFXEH7ShgfGgiBCKmFbhybXjqZMepO1/S2uf+p744LVFueVWfvKRKjqvAnarglCEF8LmU1FLk3PyiOnzsll9NXklMw2U82FpZVBw3jF6lrtTFbWO/Kt1SX55NI1eWFzTcvK61PUUPXTQm8xQbG8Y6g2OJkUspBgOzPy+lNn5dLsnCxMhuMkhXsFx0l5lGpfeM4aPaQ1FCGIbiGUE4LN7SyXa3lbhdinb92UG+vrkuUNHd8azuLtL+uNVdWjtIomQii1mlioL5YnWhYd7yDEtdkoZKEp8sD8gvzn85dUGEZ4rPakz6QgVuSFvNrO5OnVZfnCq9fkpbU1DWnUNWm1R6/YiMXgTjOBSnOyubAaMvLoXqLrGkgiX8i0FPKauTl57Pzdcv/8vCaV17qLGuoLvomKV8vtTJ5bse1fWV3VMk+WvD6EMYUJoPbPCbzu6JiPwkZ7IQg67ZaPnBeuNZNJKg/OzssPnL9TXjM/K2nTRBU/v9hYFWkXDXlmZU3+v2uvyDNLS7LZ2tRzeTvknjuhXVBmpdlfCKGdC/xlVYNFQ4kW5qbl4Xsvy//y6KPy2rsuhfNsEKt0gfD4ya8D5UFQSVfh+YatXt8O1yo8hECxkU5HVlsbcmtlRV6+fVueu3ZVnnrhebl6+5YKlJY82pzb5tqperm8Xoz4wYd9s3OUObA8q56nNDDXuuUMbTYSDbv+7nsuy3/9/rfI6++5R51XFnWJkGowsusi0iM8fe2q/PMTX5Ynr1yRxY1NdYlb4Rn3xlWn3YMeP1XfhCu8O2DDUx+r8lpoiPd5uC2Ru+vMWZlGIZgUDydSub50W772/DNy9farkuH5jecvDO4sfXASLtReFXOUQ0j9ngP7FRf3sRyTdtDggafeEy+clktn7pBL58/J/OysHgyrmy25sbQi127dlpdvvCLLa2vl9RAPYfCfFWCycWUPegt56K7L8l8efUy++/J9sjDTkCmEY0fVcbxIy3du3JDPP/UNefLFF+QK8qmtr+stqVaL1cM55J4d8WPwoGN/38tTwNo3Oi5IAuNAgA6sYKeOq8DpRA55bHQyF6qTpQjJa8q5qRm5Z3ZBHpw/q66e+aaoq0nn55F7xoWBMkl1/DQsbNNuKEIOjSBt4UIJiQRPzRGKBgELE+KXltdkcROJ3hGC4/KJCUTqupqckNPTcITNyN2zc3Lf7IKcm5iS6VA1rEr4aTdq6uzwEr9lnTwTROxW2Z/MB0EltN/vpdGG5XZHrq1uyotrq/LcxqK83F6XW7klo5/KQvhUkcupyUm5d25eHlg4JQ+dOi0XpibVmaU3giGRZpKncrPVlm+tLauA9dzykrzaaksnNYkP+RtMeLNS1xAU7amiTbzhWHELuCkOJhXCiYCQvTeeOS8Pzp+SC5NTMocbjlAdDtuHOIefK2tr8vjN6/Lc8oomY4e5C+Lkaxfm5e3n75T75mYs/1IQsJRS0ZDldkuurCypgPUfS6tyvdUqcy6hjSZgNUoBC0KYiWt+Y+SComcODXc0PcUju5HSuYj+aQKWhx/aGiyEAMIJniki1PPK2qruH36/srmpriFY2l2gqgtY/v5hCFhdN8khK3kZ+oaxqDmoEs1xdQ55ymbn5btO3SF3Ts9oBUu4jILe0VW1DhOK1fW2PL2yJJ9aui4vbKxJI4PUhSegdgffzGxcIKBVy1inuW7n0uSkvGZ2Th4+fYceM3B3lQYvnVSa069SV2zyaNhDvrgyHx4+acgGWIvIlfVVefLVV+TFlRVZbHVko4PzSAjd9G4LJdvd+QShClttaTVG2xaelk+iSiUE9DTTtk8lmbb7sQv3yGvmF2QazrQg8LqI1S4SWStEj6PP3HxZXlhZUeuTOj1xrx2EdRNQLLQQo8jPRxblaPtqoSbIIScynaKgQSoPzs3Lm89f1POMjjDlYOcJFDVY6WSaD+7ZlSX598Ubcm19Q5LC+sUfEsAJ5ueheGI9DhfVvexDPeS2vuwWJ1b0BfQ7qnO+dm5e3nn+otwHgb0U9sMJQif2OL815JnVNfmXa9fkmypgbWhOMjhgcZY8qa+DOLCUsHdQEK9UwJpoysLslDxy773yv77xUXndpUvlmaPy1wbm5Yk89EDpiPMkAfZ+LHC4884feqy32/Lq6pp8+9o1+fdnn5Znr12VV1aXNbQ9PK6KQs/syPZxdxjhb8c5dspqzMrN7g1KB1bIy6kPKCG0N1MNd/7uy/fKf33TW+She+4JYIMUEu4jQAiC5jPXrsr/+8QT8vUX4KBZV6eOhyy6hBWenR0YQdm/nrzfk6x75ekcD15MgEPupUff8D1y74WL+kAVxXlwgn7+lWvyP772ZXnu6svSRi5GvaZYagc4X/GKc776bdKoHv2lgBUqbtrxaNcsLfqjol8mF+YW5PWX7pEHL16S+y9elNPzc3oVXlpblys3bsmzV1+Wp158Xm4uLYXroZaJCQ/4QlqN8NgZ17rvunRZ/rc3vV0dWNNTid6jRDcodteZJPLizZvyxW98S5588UX59o0bsri2VvYBCqGAv+eyPfAAOokroIB1Enud+0wCJQEKWOHS4zkB/CGlJcrG5T8X1KdZSBK5a3pOXnvmnNw9tyB3TE5qCBLcHDrxDblffDLg0111NoVH7Vb2unR3281vqITm3iwVaEJ5ezgpljqZvLi2Lv+xuCgvrqGKVFurF+KaafXDMi3VDVENjpXL87NyfgoV85A83tJDm9MoXGSDw8Z8D5p2OTocXLTy28JKYqkmOeUtsXRyuHwKudFqyfPrK/L82rI8v7ooS5staRaoTGY3AphknZ6aUAfWm89dkMuzs3pj4YlQQ3FqWe3kcm2jpRPfr9y+IS9vrKsDC3clEypE2J083CKeZNOfvmkCzjDxtpsYc2s1klzuU8fIJd2+9pmuKFP+/z9778El2XFeCd703lVVlq9qj4YnQIIEBUqkdrSz3J3dX7P/a3dGM2fP2ZFE2SEJSwJEGzTalrfpvXu5594vIrMahHYIYM6hQFRDrQbRlZkv48WLiO9+1/Aq6OFFf56ddhvvnh9jh549TIcLh5GOG4D1FwSw0imNtwewrB8XlufUQWcOYJ0Nh65Yt4KdAFY+YgDWT8plSQjt8zk6JgI0ho6PwvS+FRcYUBe7544VozvqCiD77k54MKtJzqtQAAAgAElEQVSNONnCxsYaT1Dldfb6eNZr43GnLjloxAEruogvsK8ke73w375s3fSHX3+Y/D0Glpv/3qzUngXHxHJAaYqJXYkE1tNpXMvlBDgW4nH5YJFhpP646yaHeVh3pueD8QRtGpa3Wni3foaDbh+RgOmQwCBiTkuJMcFN54HFw35kipVUEq8UiriaoedVXMC0EJoZK8InFHrSg/NYMSh1VlBaEWPPl831EEbTMOoEDHtd7LRbeFivozIgoEkGmFkq8/tT4KXXOkakB7DIFPAyQoLMvH6uQ2RgETyNYoz1VArfK60IEF5IMihCmaBuYXFMpykkZ3y3cmaS3OFE88B4ZY5pJxTRgXLuRnqmhs7/Zr+nooCMNEqQNxhEkMnhpUIJS0mmq9n89QAWAZHqYIAnzQaetpvY6RAMHjPSQW/E91WH3EkZjdHw3d6RL379LwMUtJe4H7pYbHLKRiIhAVh/tbSKa5mMki6poeU+YgWda0AQwGq18Tcs1lpNdIOxQivInJuBw9/B2/BNACwDguZ3j/86A7BSCby8tYWfOwbWnDk7P2FcpNnO1tkvNi0cGdf/vSn+3fOrpZESf2A4Gcssmn47Dw728OnOExw36krzlROjY2F5poov9v97AOq/5SlhO4M1q/xa7E311dAKLPxGgBQBLDLoI2G8tLmFn7/1Nl7Y3JCdAlnp7p2s8UOmKCAT7l98+BE+29uXJHxAWpPWzlkLyZPivvYwzWbDzHP1AgPLNw/YIAgmSMdiWMxkBbz98NVXJWVLUPbtmouPjg/xX3/zgSRr3BspefQMNIbcGIBlnygG1gXm0tf+An/EF34RwOI3VJau87DiN6Tn2ebCIn5060XcXt/ERqmIXJKjNkW93cXOSUVS0d/uPMJxozb3pPQ9RO7Y/qgsVvcEN1c28B++9zZe2dxGJh1FPDZv9/qmMGfK3tk53rt3H/f29rBXr6PZ71ljigws50U2ljfbH3EQv80ffQlgfZvv3uW1X47ANx6B7zyAdXEE/WHCAyA8GBEkIntmI5bElXQe14uL8lCKO0kNKcqSGbpCwcFF8njxaVE0duRvHkJ1nKLMMBJCJBx2ciUn+xCN3QAsfvIIlANBvky/rVbxrNtBfTwUc4afmQhNkQlPJRW8kVvAdobFf1IJap4rQjP22eHMgRQG34SUYjeZWJqVymmHutHUnb4B0RBlhy6ZxcohZ1prCUfWqQyjMwmU3LffaeFRo4rTbheDsRkMmw8UZRUhMUb+bGlVEiReu4ETvksYwXACdEaBCt/3q8fY6bYxdKBOnICSOziKxeEOYCqeXby1Dp/eV4CGrTIDDymd68flNWxnsjLtlgxRJscch7BAOIJQ/NwPKqcCQqbTqCSh6XhYANZPfw/AssKA98oDWJQe3m22cTYYGqeNnkMhMvQcgJUhk6sspgTBCI26Y1CxtGchQnCSSXZKEnQMNZ8sxe+q+sX95pmU8oF4KCKfrUTYUjEpdZ0bbFnxwhfRw+xsNMJut4X7zXMc9Xrojy3NcMbEkuR1Dpx9GYD1ZSXYlwJYXj178U8HYMlgPxzSvCgm4thMZcTSu5LLoRSPz6RxBHjmMJGPn7dDfn88Rms4EPPtg2oFR116PUU15oMoS5A5gEUmXywSkUE7x/+NhQVJOVMsbBwLRU8nWWuBmSazYBlMmbZpfkH8xWeCsi0meSYY1hAJQYQ+372fhtGXnHAiAOuT81Mc9HroESj1dsoz6aedYjmL5mbv9szwWliEEbjlWI2V3klPtzEWKYnNLwjAupJLK11zlmDmJbGgJLeHT+o1eR5RzkhvNAPHZxisAWrPyVVs6vh0T4sTt3WwHI/jhZxJcWkkn4/FZIwsqQWliATw+Lm9Du5Uz/Cs1RSLtDMxry158jig1UuAKfX5rgNYz+1B/wqedJGJNat3jDKHK+kMfrq4ImYcmYz0wOLdMGFUGOMJk14DPGq18I8nR3jYaaNHlgLXTpl9f+NzxLf2Db4pgPVFx8IvB7BWL6za89WTTRPKmDqDPnq9Hkbj8YwRqX0tFFaiIRNS6atF/55UIo54JGIApS/gXJIuPXbO2m08oPn4vTt4enailGPK4Twr9zkp4UUvzG/hHZzDTvZvZsxt46t2UBBC1EmrxXTVXhzCjbU1/OyN7+OFzU3kkwkko2wsuPsyDWndZ2Pk0cEB/ttvP8Hjw2NJ8XnummVlaPC/mQ/3DIBxALX1GO3pnjdUXTszmKCQTGKjtIjbW9t46+WXsLVURszZUPC9Pj/Yx3/58D0BJv0RASyzV+D54U8awJqd/wywl4eV00rGggDXV1bwl69/X5K/cjqFdIxs4Clq7S6eHp3h7v4ePnj2AAe1qvKZZ8CyO2zJ7sC0hHQVxPbiMn72wmsCsFYWcsikEjMgW2MdUN47wbPjY7x35y4eHBzgtNMVI1L7PRUevDfOdP/bzoL8oy0dlwDWH23oLz/4cgT+LYzAdxrA0gHCdThFcHB3xBg+9LyaIgVgPZHGK4Ul+Uox+YuMEUo1KOlhKp6XbbFAY0dUXlHTKbqTieRlvclIfiMEscjIIuWbhpJMCSzE4mIo6QzqOuceWOkEQI0bYbuNTyvn8ppiqhTLUB7ICpEwtuNxXElncSVv6XqMVBfzynlrXLRasmLVzJQJ2nRGY7SHfZl/DkJm+BtiBHg4gmw4ilw0hnw0JgbRDDZxHX7nACSgbeIYTNV+H3utpiRLe90u6qOxgDIxOMKQZ8+PXKGVi1L+YtdjlOswApq2T6bY67Tw6/MjySdJumYnkSmMLOh959A/PHY0f94DwQ6yAVIRStLM9PrNhUWsp9KOLWdCTTuMkkE1xiFN2NtN3G01cN4fAdMYYgKwQriZzeDPl8q4Iu+Ei7bpJtNrjQY4aLfwqN3C3VYbpxcBLHk7hZGnB1aGXjVlbOt9HBfGp9qFQpovlf4Ax90O9tsN1EdDjCJkD3mNqmv4Oh8mAij5WBylWFLS1sVEHKVETPPzOVqF8xnivGSaZKXfw16jrrTFZ/0BGmP/ncwHS7/+Fe+rix17zwy5CKp98TA2+5kZcOXAHoQEDpbSMaxn0vIokySXzEEBaK5UcKDqzJTWATSsU/qTsVhkZJZ8VCGANUBIDKwphpGRAKy4orHpNRFBLhbHViqN69kMbheyWE4m1IHX0VQgrsn3+FycdekX1sPpoC/WY9+ZnqdDNH6nVDeNcjIlFlImSqtkpzgMmMoJDEKQ99TvKud42umgMhnLm8rSHy3gQIXKrBNu5Yz9b19OUUboChoH4xEwz0YjShW9ns/htRJN7pMuHt0npRrUWR+O8KzdwWMywdoNhS7Ib8556Xjw1+6396ayOUZgib8YXsFxjHnzdj6/NG+PRRUWMRMaK9EppO/N5/eDkwMBeN1JCINp2AAsdZ/te3J95S/WGd9lAOti833WQJnXsc+dEX6fiWUNBUptXy/QYzCHMlMhY2FEpsx3tZTJ9nCC424fD5t1fFSl1LaHUTim+2Xmw99dBOubAFj2zM/Zyv5e0gMrnzYGFiWEN1a/AGDpB0OSpT0+P8PO6QkOjo/RbLfFmOIaxDtC4CqTSKKYzWK5UMLawgK2FpdQTKfcucPtfnpErXCm7yG9sH517y4eHB6g0u2gO6aU0KWbPidHnOEl/xbOol/rGux72Yqpff9CY4tNtiiZzc4ni+sOgfi1xUW88cJtvLi5havlRZQYquJ2TO6ElHodnFfwcHcPH3/2uf59GLZkVU9YtEbk17rk2Yvs/GkAMq/Rnu8LAJZjy7LlQMb6YiaDGyureHFrG6/fuInVhQVbPw1bwYPDffznD98TINPn2WvCRqOFd3gAi8AJf2n91fHr2+tB6Ka9xs83QiQXdSbsHBTuW5QP/vyHb+MlelYRDHYNvlprDmC99+wBDus1KEvQyzjduUD7VNhYVpNQgKVsHq+sbklC+Mq1bZSLBWMBSoofQm84Qq3TweP9fbz36R08Oz5Bh0nbOmPYzZrpHr7hHPpmM/Bb/upLAOtbfgMvL/9yBL7ZCFwCWA7A8uks/lBBAISducVoHFczObxWXBIAklRn1DyYCELIwJjnRyb1Uao1HIvpQgNy+gw1x0N0J/QbmoBsKAJlBDSS0SiysbiKYQJFyWhY9Hb+SQYUOTy1kaXiPWu18KRRlzRHZrMEqMLAciKOV9NZXMtkUc7mZFZJc0h/sPZNRab8DQOyeyYC0zrsMI4DeVgJwOL1ucSqsCR2EWTCURQiMSww8YbXFzazykSUYNTc7JseOsoqpHk00++6fUnx7rbqOBr0MSD7wh3UllNJvF5YUBrfWiKuQtwkgTx0mFaJ43PU7eDDyikedZqoBCaZjE54EA0rJpr3yPv0eB8QKwncQVZAQCCGCEHHG5k8XsznJK00w9Y5gMUC77zfx8N6FU/aLez0CFiwux1TpzsTBW7m0l8Anqz0t8MzxMA6JPuMAFazLQ8sY2CZVIr3OxeO4hYBrEVjYFE+qGuWBMS6hs3xCIe63w08rJ3jbNjDIBLBJGyHKpOoWMnFMUiIURRHMZ7EUjwpQGYlGReDibI4pivNOsseqJkdsLoCNz7utHFMzy52lx2oIjN3t65c9MDygK9fcv57AJbHnsyObB4BTmZbMh7HQjKOzQz90VJiDxajCWfGqlhK5y/jNTQOeJkZ+hPAmqBKAItm4edVAVh0G7dD7Aih0MQBOwRQwlhKpPFqrihAciMTRz5ukj55Q9FnSqDzFOf9gYBYygCPfRKoJK9A1gNYybQ8oK5msppXBKGFx9pt1Tyl19hndUrpWvLnaozHutc6cLvCV/C3td5dueJkxjY7ngObeKFheqGEQ+oiU275o6UlAaIxJY6ZGb79YipVgErPxuejxhkO+z1MZWjPeeGTTOfghfcO4fXFZMpuABbZPAkEWmf+rLyOa5kcUmKgXnT04Zo1RSugeXsDH5weYq/dwRhRUPgoEFYyJnOTpkku//yiufQ3286+fa/+Yv3iWRn/WlfeM7HsdbbecQ3YSOUkzd7IpFCKRxWIoPs3CStsg2vyszbnYl3egpNwXPfEpIaXANbXMXH/IoDlZx89sARgbc4BLP+k6K44v8zTVgu/O9jHZ3u7ePj0GSqNhgOwjM1IACubSKDEhNRCAdtLZdxcX8N6qYR8KomE2z81Jxxlh+DXQbWK9x98LvPo3eo56r3uzFdvxuSbLxPfvofmwhUbu3gOYLHB5SVZ/DsCWOaNyRcZi5UeSNsrq0qHvL26iuV8HtGI7Rs8C503W2LP7BweY+fgCDWuYwQWmbDqkIdZ+M43GD2dQ54DsMy7Uk+2wBA7qxDAIhCzks/j5a0rArBub22hXCg8Z9P42eE+/vqj93BXDKyxkq09U/4igMW5SABLzVudJ76dKIoHq7RfeYsJZ1hvDWggFQ7h9sYm/tcf/RgvbmwiCSoLbJXlfX1ydI47+3t4b+dzHNWriAURWQ74dXji5hZPCvy/cThAOpHAWraIG8sreO3qNtYWFxAjC5ogZxCg2evKGP7p4THuP3mK07o912rS+lAUzxT8/QDSbzCjvmMvvQSwvmM3/PLrXo7A8yNwCWB5BpY70CkuXuaPARYTSdykVCdDyUwKxVhMRapMxMnECbHDY4dNMg9qgwEOmy2cdLvyG6KZMeOXJWbyyTUyhScIFJ4BWQTJtuJJpaKV0zyYRtHHVEDOvWpFTIZaf4Qeo7EpOyTQFYsICPlBsSRmUzxGyVvYuTK5zrDo4yZpqo7HOO31ZDZeGfQFsPH9yMYiwOWLXl4cG1Q8oCVDIeQiNK5PYDWdAQGopUQM6UgIIXXyplYwixYdUvLNcDTFXq+HD1s1POt20RmMBUCR0p2Px+Q7RCDnpQwN1eku5lLOnAST+zoBpfvNugCsnUEbzdHIUtTE5DBYRIfS52Ki7RBraYoBgvAES8kUXsmXcTOTx2YygUJMbpvuWGhyAMq6DrsdfHJ+LC+l83GATsADDAGsMPIEsLJpeVcRKJh7nhi4wPdgCuFhuy2g4G6zhfMZA8uo7AKwIlHcTNNLyzywJHVw4+Y9N+pjeicRwGo6AKuPIQGsEA9Vc08PWacJxwwjEolKosg0uFI0jNU45XhpbGdz8pWSTNNJK+xsTKbbFOPRBLu9Ht5ttbDT7aLf72Mij49/vZz9qgCWYBR9vDfaN+AxnUyhVChiM5PG7UQUK/GoosE5TsKFdRFuUjqZC58h70Dl2U4EsGrDoYDD96pV+XsxbdD868hAmYihInlvKILNVBY/KZVxI5NBNjFFnNZX+hj1uNEaT3DSHWC/3cHTVgMnwz6aISaDmhyYn8sDMBmJ/L2aSOLFXB5bmQxKqaTSPhm7zS/AeUrAimmWOy1Ka2tic/X5d64Dq3vqJAsmffG+ew7OcqwmotX8RwCmjPdNN0JvN0pSr2cyyISYnsgUQM/CsudxNAjwuNPEP9WO8azXUdqn/NYIXjgGiSWlGpDMFET+dxYEHsBinZxzZuHvLKxIshbRc2/gH78wX0Og/qTfx+N2A5/Wz3Dc6wu8ooE+Tezt55xfjSSR32352uz5uMC4+moAlq2AZPQmwjGUYjGsp5IoJeJIJKJixjYHgZJH9/pcl7roKX2QQhjzffOg/3f1YPRNGFh+B/Jrpt9GLwJYP6eJ++rqrJHg11CeGQhg3Tk4xGe7e3j49CnOGzSRZuqusWa4viughV6MkQhW8jlcX1/B9fU1XNvYQDGfNdcfMVBMNqc0ukYLd3f3cG9/D5/t7+G01TBfPZ/8ehEA+hbfeM9csj1/7o3Jo4I8OwlguRAPI73xvBLIzD2TiKOcy+HqQhnLhQKyGe7JQKPfwWmzIdZVtdFCrzvAYER2uqW1OrWm7VOOCf114V8PYHGhtcbUlwBYAvkDxIIJNhYW8P1bLwjAulpeRjGTeY4FRgDrPxLA2t/TNU/JwLI4vhkDK+bObdxv+H18G+PbOA182qAHsLxBPe8HAaxYLCKJ6Etbm/irN76PW2vravCSC0wGfpUA1nEFnx7s4/2dhziuVhEf85xlpvgmR7Q9Oeru9dD5DqajMSyyYVAqYrlYQKlQQCwWRX80QLXZwsH5uYCrRrsnMJE7vc6LM5N5a71+1xnI32jeXQJY32j4Ll98OQLf9hG4BLDMFdUxeqwjRoV8agpspDN4fWEF29ksSrEIkgRuXGKXmTDzABAREFQdDXHU62Cn1cAx5XMDAk48JDimzgw6cfkmPDyEQ4iQ0RGNYSuWxHoyhZVMSuwsSgVPel18XqsKEBuw6OCCHQ4jE4uhnEziWi6L14uUDjLc3g5oVrwbCMCf709DqI5H2O91caA0w5aAtm4A0Grc8bV0+J2ZOkhWYuwyHp6L8ThWM2ScpAW+LFL+qPjmEKYRn/xjhy+mCZ4OB/i00wQ9oY7bPTRGYxXGZJctxSOS0r1VWNT3JZvNMClXDkynAqz2Ox0BWHc7dZwP+oio9TkHsKxT6UsI531Brx59dxb5Y92/HyyuiYG1EIkgxZacP8jCvEG60zB22y389vQQO0xuCsgkYRERk5SSANatbAbvfCmAZV1S88CiBLGNe42WmDdWTJhZKn2SyMDyEkICNwqhkf+RAQWEjsz8u6cExgf1Ks6GfYzCUR3GLWXROqre60vpYu4d6LCUCQNLNPRPpXEtX8RqOo1SLCqppryK5Cdlr+f7nA5G+C2p7u02TltNdMQcu2Dq77qE7lWuK2nfy8NcNtfmkjfPHLGXOkDGFRiSzkYiWMhksbGwKB+lq9EQChFnWu8APX4QZXjykSMrjP89QlN9OwYagGVeJR7AerdWxV7PGFgm0SMDi0Ampb70m4vgejqHv6T5eSaNSGwiY3KT2hKEjuJsMMKDZlNAJtMaCShy3ppsxNaImO4FH48ApVgcN7N5XGchlMuiFI85hhFZACF0g8BkfGRanJ8pnbDHLr4YhPweZAdIOyxA0z5jzinkHBEz0QFYxlay9WMcmsrs/q2FRdzKZrEUI7BsiYJGOOCzGEJoPJWROgEsphIORiEDrB3xKxTYOuZJCt5vjfNDwCpl1LEwluMx3Mpk8IPiItZSBHLt/noAS5KoobG9HrebeNxpiOlD0Q7BK35Pe2Z95L0Drv16pXnkmH+edOfgVIeRGQDmLlaj5K7BSjTPSbJy0nMKvry4/CLnYC4Dm3MP3VLhP9Pv9G5sL4IWvhDx1z8fywtgsPeB899plpZm8mB7Nj079MKHuS/juaX2TBn/015nmik2FChvZYpnhkzcZAwsm5r9sZi7ZHN2xuTIuXvmpEPu05+Hra3an+1Y/CSfjGmNA7tOzxq8yN9w26n74m5dEHhik2wmuXMvsrVlblI/Y8+4uzi/9/Zxs093t9/hvrP566/84jX5u+Bnhn/C+DN+HL18mPseBn1MG00EzSYCgkr9/mx8Loh/bLt07LWL84wNKKYQysT9jTdxa5UphP7u2tUYgNXGnYMD3N/bw2fPnqFSZ4YpWclkA9nepmZaMNFvpgyvLZbwwvYWfvDSy1hfWtIax4JcEirnu1jv9PD05ExeSB89/hwH9arSJq0BYM+QT0fW57j1bT7rLPX14hjOGYFfHFkPvPtnav73F+Xms/eeDdQXDaS8EbudBy5sMW6+ud3eMZAd0dWtK7bnyysxzLMAmVJOMslxceCeQPow90F6CQbIxOIoZ/MoZrLIplMC/5v9juRflVYLvcFIaxdZq2x02ZHDAw9mHeG+/RfaPs+PkX7Kf+8v6A59+qsBWPY28/VjvifEgwmuLpXxziuv48XtbYEm2ST1APaLb//Z0T7+2kkImdAbjMnYtf3Z4VjmQejzPmavnn+mzVN//X7W2nv4s6VNjpl4/MK7XFyH5+9x8b/6EbPhcBLY51bsi/POD9ps8NxqYa+0dcl+PjJxbF73YWS+pxIxLGezMu3/i9dex9WVlZnUnkw8AliPjiu4u7+PjwRgVRAlgKXGbwRT7v1uvZX0MgQMXYOIUngy4DPJGIoMTsoXEOe5fThAo9MRA6vdH2Cs9dlYgDNWvjsX8lINCHXfb7ZHzM8ABnLOG1r6eheeTX8XZooEP78uSEPNUsPeQ2vehSah3/v9LZiNtDvXuSPgF6bvfPX/sn32i7N/tm9fWOf9evKvMY2/MKm+/H9eAlh/0DBd/tDlCPypjsB3G8BS4WgUdDEbeHgNEbQJoRSNinn1xtKypEJkHFhije0E3HPk+YIQzvs9PK7XsN9t43hECdoYQ4JXOlT6ws0nFtmhxJ8RKNFiYZ8MUa4WQS4ekvfSZBqRBKjeH8jDIpDzlcEVZTE/CpIQrWfNTNmnDV7YptAJpjgZj7Hb7eDzZgWn3Q5GA5qRhjAMRXT9Zvbr6w0DN1RcKz2Oh8lAAAzBJ5rXX83msZ3KYiOelJ8AiRWeleTIPuiSyTLoS5L3u1oNR/0hxqGoxi4doRQpgx8vLeNKJo2YzNz5mc68IjSVNKzuiuEPavT+6jkAiwdTO6BO7YNdAWIFvTZoGpuHaHA/lln8ny2v4Womj+Q0gqgDZ1QshifoBlOcjUMCGD49O8Rht4Wh2DMsIuJIhKLIR8KSnL1TXsJWxrwy/ID5Q1hjNMRutysg6F6jiXMBWHaS4rVS8sX3uZGlBGtJjDl/JHTTSdfecMAdTcnvNxtgmqFlNfLoY/EA1mU04MqDCMYDmygtM40I8vEEFrM5bPHwRnCD9HYXMy64QgBPBN1xgOPhSNf9Se0cJ2IwmaxOn0oAyJl0G/jg/FkciCvAxQOfzglOZJ7ZIYlziNdmpvmZWAQrmYzkgjezBSwnk0iyU+oMdk3qEcZoGkKH4Ot4gtFgIOP9Qopmu0RdfMEbQn8SCDR51Gnj3WoV+72BABOyoGKBmbiPoiFEoiFkHQPuz0vLuJJKIxQhg9I98/Ihi2G338N/q57icaetMIExD8UzSaAdmWW27mQKiWgMC6mUAbLFItYpUfXTI8xEwkC+Zryfvzw90XOo/FAnleXPWsqfn0nzgng+zeaFnj9MeviADLsb+SJuZDO4kUnIl8qVGbODPseCwPpvKhU8aXdRGQQyJA4ijDc09ob3oJNpvDf+dVHgvD5K0m6mkwJyb9BkP0HA3PyvfNpdEIooNfTjWkXjRxCb4Q4E0VREOfBC4B+fMXq7kSkhWTWLdAP13DSbe9pMmdYJBJLDhhEeG0g+UaHvfANnTEbGxdviLKBXUk4HW7gIWANiwvIW073SDeZ9tnWZ7DgDAe2powm0Xb8rIpjq5phneuqcgX9Scp2p/rd+z6TRtl940IlNAY44pSi8tPhYkKhb18iMcsm0Wtt80WMFuWIf6MXmmgssssYRGviHkBiNEJ9OJXsOk7UZZdENDIIJBqMJBsMJBsRmogbZRCZj+bBZMcRn3RLWNCraF33a5kRr2EDgf0RehFqNCARwB5E3nGXUyuzYs3wmvA32PpReBWHbB1locl/xTEHPbPTpaJSscvzp3XNxvdHaLqaKE1ZJ2goxbPiFFEfvHhqZJBu855AxF1IipIY7nvkKKjyBK6waNmS6hmQNMBn0gEYdaDQRrjWB/sB/Q4PPXcqtL6MNeLAnn5/5HID1JhlYa47paeCtL91Pmy18erCHO/u7uLu/g/N6A5EJ/fTs+gzEmjPCuY8kExHc3tzCv3/zR7i5tgGyI/ldOa769EgInX4fp9WGAKx/+ewOnlbOMBLbLqz5LLaW5jufQ+8r6eRs7vP4937nsfXOmKw+rdXWDUqBdaP1PPGeeWa0D1rxnlS6FwJaHdNI+5f9tgMVZ/cEkzCbT5ayrLVi5kdkwBul0pLAkWWtWWd3mlejO6szHOebn8M2P7i+8F/4/vyTryJjPRqNmVE+m5N8LpnOyQCP8QRjyajpmsXzmANLuGbOPotjZMzSWUqkRwIuVPYaabf+SJI/+zvz0NQy5P6bZdOaMaD9G9k/ARKTALeW1/BXb7yF2wkPeXUAACAASURBVNtXkMmmEee+7qBkXhXN+/+fD9/D/b1dBZwwjMRYXQaSGAPIIGvv+WozjOPi5YxuDXDeWbNEXOdf6M/JZLKZavX5Bi3vr+PCu2fFM309yMh91xKY7fmx9cSfh/zR2B4TOzv4/c4S/uz5dacAty4TlHf3VQ1R+z6FRBJXCyWZt7/18stYL5f93dEzX+108eD4XEzFTx8/xEmt4t4vhEBNNVvzOVbeE1IerFyf+HE8i8bI5A4jG6F9RxjBZKIwBrKu2IQeSVkQ1uuNsWc3+jngSE0F95w7hpjWJDcD+JlM3ba9y54L29/sOeB/JWNaDV75UoYVYOABUY7FKGrzNxIYm4x/ck7Owpuc9FYptmJ0uj3Szc+Zd5dulXmBaR/hA34h1dL99czX0rP8eD1mn+vWP7HFXePu9xEvf/z5///zEsD6w8bp8qcuR+BPdAS+2wCW61hqI3UAFg9PBGY2UincoFljaUFsJx3UXLqNFWMhMayqkwn2O218XjGGRQ2UDXJDMs8mFUAXu9m+c+X/nHW0ycZiATIRoEMPpkkQtqRAbs7hkRgjcYQlEft+cRFXslnkElbYh1XY2OZgR6wIKqMRHpFh02niSauKxozJFMU4EtchgOag/GnVAc4TgYdQM/tkQWUdS+7ihVgMm6kcrmXyMt0uJxKI8uCnM+ic/UUfAJrJPut08H7lHM+6PfSCiFL2YqExNtNJ/GipjGvZDHKxiORYxtAwD5/xlEl8fH0b756fYrfdwYQG7zxE8tDAK3aSJEo9dTB11GyeBBNhoBiZqrD/UXkZW6kcwsEFc04nJaiPKaMbi3Hzee0MZ4O2KzwpsUpcALCyXwpgeekVmVM7vS4etdq436BEcw5g8cDC1Lo84+5zGfxYQFjGZFzWwp8daMjkIvOMpuT3Wk15aQmoU2Vk98kONtz42Xc3Ro55e1ghRklrPBJDKpkUUPSD4gK26JfCep8HD0VBG4BFc3wai3Ocf31+KikhPXM4zpxrfF8CWFZEWQFkB0gehvwB1A68Vk66kscZczvSvBnmh8bIxiJi8dEE/JXsgoBYHoR5XQSH+bmjSQhNl5ZIT7XQaIJ8NIK1TApZGrA5JIHX0wsmMnF/1G7j/SoBZApvjYEVDZjoRekqkw4jWIjHJOF8u7ikZ1sm8fytNK8QpkEUj7sd/E3lUIDYhF4YQQhxUwpjohOrAVoyxeVhMBpRtDkBrJ8uLuJKkpEP7oYSxJCvlqW//f3JEZ61u4REDCR2BRXn81yW+tV2GYZA0EyepvSvFbNYpSn9vFfuOq4Bqv0BHjVaeNLs4mlngNpkiCAydN/fp2Va8ZkQaMeOvRWBXBPoq/a9Ql5S2pVUUgxQzksriejtR8ZcWCDue5UTMb1awVQppPIWdPJpn74UDkeAREzjx6RQwn7JSUjsNhHOHCuTTzpjIMjjovSSHoPBcIrhGBhQsizgxWaezxEzINsKahVnM8+7OUhPiCAxZdgFE94suTNOcOXC6dsALJP2cMJPxgFGTJdi+uV0qrlHPhPHid8rKcNk510jEJyz3n2+CwWNMxU1HBYjkim0SrOcxhAhh0bAPItyk6sq0CKYgh4sw2CKzpT7ygQjGttMGU7AtTKMYZShB2Es0p9NKaRRsXRZOFnOKYHYAMPBFK1xgLNggl4wRjQYWdOGkliGQcQjksDS/5CsYCs3GaBBP8cxToKhUmLTAf0Qo0jE6YcYQsKBaYYLGvglPGhk96snlitl2Rw/ApoOCXTA7axwc/QAC+lwEnECYG4O8n5Q/pMhizMcQTxm9y/hmA3+dWZKb/sR981BMEI/GKM7GWFA6bRgDgMlJBSfjpwPGwGsMAYEsIYEsGoI1esI11oI9YbOWN2tcdprvATWsSVmJtxTUEJIBtZLZGB9AcBySJbG97TZxKcsnvd38enBDs4bDcTGthd64M/2ZAPuuMdzzXphfRP/xw/+DC9tbSMRj4gJTTxehXEY6A2HqNXbuLe3i7+/9wkenZ0pxGIOYFFaZusO10efPkwgh9eejEW1riUi9FKLKC1ZeKIDsDg/x+MAwwlZ5pTYjTDqDTEZmeGlAZcGzpsnlT2T/txkbBQ/lpRKsskDxOIhxJNRxONR3WN9tmOgqhAOCLBDIEF/MtQZoTeaYjQJEFAyPiVTzSwa5Dkkv0wncx4Hmsuj6RjxaASldAbpRBIx2kIo9GYOxGreMOSmP0Kj00dvOBGbUdcgAIttpbHWnFg4hjg9QuNxJGJxsXCYdkufRzU7PcDE+Rgw8ZkJt2MMhiONGz1TmQRtP2cAeph7Fhn/8ZhSJ8laTiGEq4vL+PHtl7G1sopoIoZw1J0sXRNi7/wM7312H7tnJxhOxlo7dMSQ9JzzYoTzHm0dRpgOAyXpljJpJFNxhGJhW3t1gJzq3MmEzPNOG/3RCLFQBCkyC6NxpOJRxBNRRNRQclK7KdDtD9FotdEdDPV683e0a+TZhD+eiIWRjEc0bzVW4SgiBN35c84nkc8vGxsTerOOhhiMBugNBhiMx5ZsLc9QQ5KMKcy1c6K5W0qnxLwKRUIoseGaL+H68gpubF+RzM8zPjn7Wr0BdqsN7Jye4unhHuqtpgOnHag7Ow87iafOn/accQ5zbR1EFFOkc4L2nBlQaOE+x60WOoOB+zu3Ps6YexdCFLSOWkpmkswuhjvFOMYR3WfQ/iJi35n3kyAUx4hr+Xg8Rmg4wXA0QWtCy44JpmNuEw6kDkMAFm9ETPuUNWw47/n+qWQCxWxGgKhJJq1xw2Z3u9PT9ffGQ9UluWQSqWQcsURUvnHcvfjAuT6Cw6IDTEYE8YZoDwfoj0cYjyeStGrZ1L5o5w41ky8BrK928Lv86csRuBwBK4v/z49+41mj38khmcsJ1J/SEWIpkcTtfElsA/q9FGI0IbZumPcp4CJfH46VMPas3cQe0+uGfXRZaAmAMlaRACxRknW8nEtFLlCwfQeXcrpIiEAVT39RFYnq/PF14THiEchc/Wo6ix/ISykjo251YHUAs82AG/xgEsFBp4tPaqfY6TRRGw+UQMdT2DTE70NWDrssPPkGlu7nKj4vV3sOwIoESIVCKCIqQOilxRVsZrLIxegJZB1I33vjO9Jbi3K439SqeNzuoDrioTBAdDrBajKOVwp5XM9mBWjkYjH/4XoPvn48nQrM+fD8TCbYBDXY0fLdOgOwDMDR9xYzwgAuAiUbyThuZjJ4rVDCSiJtsjsdOhzjJRTIq+pBvSOGzH6vhfq4L6DSeG4XGFi5rDywyMCa/dJTY12yPy6AZUAjGRTm3UaT0rAkc+upHN4oLeFqNotigoUz6wtWGJwvlEaYnIxm5R9Uz/Gk00FjxEPRRB1NAZcCqmwuC4qdAa48HHPO8bdVTgZu2SxQieL8yAzKmSAZmqIUieBqOo/Xltaxkc4hoYQfESDQmwaoT8Y46nXxtF7HYDRWuuJaMi3vtGIiNmNg8QW8TjNxb+ODSg2HXWOQ6XJCxljkxdHQnn5VN7I5fK9YwmqKTlb23XTg5LyYRARc/e3ZgUBfMiDphUFgg2dWL8G0LiqZPiEVjplwWBK+vyiTUZhxKMkcuGARQY+uvzs+xJN2ZwZgzTzkLuoBvuIKTOAiF4kICP7h8pI8xQgCWQall38E8uI764zwuNXFJ406jgddIGQMLMe/mfnjcP5YE9YO26HwFBuZNN5eWhJQRi8sAh4EEH2P2GLDp/L6+nXlCM+6HRDC5XPEgpPrJhlHvCIylZLRGFKZtIyoKbssRuIohkyWTLadT4YUAIgp2tOJZNB1Guq3e5Jl1oKJvP3UjXYAFuehTyn1WBS/IgtPepdIHh4AKTAVNIJCLKFCtpBIaBwzEUpceV+5jjqpJqYY0i9wOEZzOEJlMMTpaIiTyQAtskZMV2RdepeGZSSwwNZEkVYsKiwdjSpsYVG/U2LOslDleAq8c3sC06qUEsuwjdFIku+Tfkes1B4lnwELJrs/LEwKibh83QjMLsYTSEW4d/gu/1SFfqM3wm6niztNerF1rVTW50XErH2pZF6KlLOn6aXIAiaYik2702MIwAmqgz6KoSTKiQw2c1mBmQsEy13ly446x59F5mA0Vbor2clH/Q72e21Jcgn8eh9DY+UYg8AYGHOvt4B+j/wSGju7HwSyN2JprCXSKKfsvqUEZAkWNklXwL2HAONUASqVYQcngw4Ou23UmCZK6IEs02lU61PEAVhcNzhfyQATgNU0ACtUawF9QpUG0s8YFDMA3z20XwPAOqNX1d6+GFifHjwTgBUd27Ml4E7gnYEgxnzhzjjBzbV1/G9vvI0Xt7aQTBNAibhGmRWGvf5Q/k1kYP3i3idKOgxCVsHKj1CMEgM35PlJ1jKAHFNVi0WU6etTKqKUzSGbSCoxmf6EBsgAQ85Lhp30OjjvtnHWqOPkvCLwYiBAhu9t+4ASnd1vXptgNAIPniHiGGvFZAKL+RxWygtYKuRRTKaRSySRiMcRifK84vo0I2A4GKDRbUnmd9xso9HrYTQaICDrVvsWMIo4xoq8OQOMBiP0hwN0h30Uc1m8vHUVV5ZXsJzPIZNIzBpwHJPeaIRKp4udk3Pce/wMx7UGxmGCzA5c554XjMXaoqF3KZfH2lIZ5UJJ8vh8MiWQn0CWSH/uPMP3bfZ7qLVbOKvVbNwaDbT7fQNsHCMmHY9jOZvHWqmEzaUyFvN5pBNxLGQyWM0XkU0ltWlSGu9Z7xzr7pD+S010B2QMGkPGNkMDsQ5rNXy08ww7p2fotvtYTOfwxvVr2FpZQiqblI8q19IR7+9gLGDnN48e4KReE0i3mMvjenlF8n/eI14HQU/uIlyv9s8r+PjR5zg4O0NPDLa5HJTAH8eZRvQr+YK+B8cqm0wgSa9Oyu85XrxfAZsUATocq04DZ7UqDs/PUWk20R4M0Z9wThnITjBGMy0SQjmfx0sbm1gtlZBMxlFIp7CcyWqNp0SUYKWpH4w5TuCTzwoBmk6fzTtz2vTsKHnGzRhsNve9xNl4g8ZgMoB5FixtwH8ohKfnp/iX+3ewe3p6gZlorPyLgI9BuVA6Is8qC1mzWCjnCyhk0silUsikUgp18L94NQT06oMemp0u2q02zptN7NerSh4liM19S6PjJNxssHA/5rrH55KAFYGrq8vL+N7Vq1gpFD3hTc/6WbOB+zt72Dk7xVm7IWbp9eVVbC4uaY0oZDL6b7R3UANZy/kU/cEIrVZb8+bZ+QmOWnXU+z2xAmf7pV8v57P0K55+/LwOAckEwECDQh6RQg6hRGJ2nvH+eDOJvgN0fXjB1wbPvvrVXr7icgQuR+B/8Ah85wGsGfyvzop11+gt8+bCihhYlF/RtNwDWHYiMboPJVef1KsCWCr9Ltrs8jKtxh3FSak3z6ILTADvdTLTAznvKHMqUGFpXgNRFeNMLTPJ2xipaARLsSSuZ3N4Y2ERa2n25ZyfzgzAorQKqA8C7LTa+Lh6jINeW4Ugt2fb0OixYdKTKAEsHjB9eo/raEt5owMVfYQCeV3FplOkxlOsJDO4tbCMq7k81hNMUXTyPwdYCEQLhXEyGOJuoyEAi/Iuph6SDk8/savpJG7mcnghX8BCMjmn4LvxISxy2u3jrqRPTeyPBmgHZBnZAV+smRlAwkLbTFYpEVhIxHA7l5VZ/HUeYKI8oFpBb3Cdfa/jbg+fntXwtN3GeTBEOxiBvVYBMFMHYEXDuJUzDywyp/6tAVjGfDO2lEkMDYDg9y0n03ixsCCPpo1MArk4izTHJJx5EkFyz9816gKCjvq8T5Ss2iiZZI//+CREJ2vSaPLvbb567RfvuxcWcqyMMWYSR7p5pYIAq6kMbpdWsZXJY5EMkkgYw9AE9WCE40FPUtwdSnimwFamgGvZHG6kM2JRCQyQ6pfec8bA4nV/eF7DkQOwxCxwAA1/PB+JYSOZ0ji8XCqhnCLnx0NtU0zJOAoi8m/6xSkBrLaKXEmmHIAlQGNmOm7FGRk1uXBITL93VlawlX0ewNJheBrS+/7Xk0Ndpx9HQxic/9vXXNR5hQQAGebww+VlAZUEYWIXZArsqJI50x1O8aTVxa+qp9jrth1MLIHEXNIiQNgAGd1xsqMiENPz7eUVAXQJgkCeuq8DPcGWCeq9oZ7Tj6qnOOj3JMP1jA8BUtGpmASlUBSFeAKZdFqyUD6rpWgM+VBcRvRmsmtFBGcNgfAOmXaTobycat2uTMkPh33UKdMgk4SyCMd980pkEXooa3IA1oBSq0gI+VAEpUgUS7E4FhJJLBDAiieRjUY1dukIU2JtL+CaP1LBHihhtTkYodIfSB55MO7hfDyU8T+BeZFkJywQCP44aSRZQ2ECdmFk4zGFKiwlUijHU1iKpZEjkyFuXXcya60oovQUkjcrzXbE793HKcGCQR/V0Rjd0QTByJiqBAaXUkm8Wiqq4bKWTCowYu5xZCDUeW+EzxtNvHt+jN1uW+ukl1NuZnJ4Z3lFazH3O4KyBBlYgDKV80mngV9XDnQd5Wga66kMtghgJdNYiMaVUKuei4uwJ4DUH8ONVw+HvQ6edVo4GnQFRPJ+OtjbnkOBbSwpyUUj8jDFdMIABsrXgWQspLEqxxPYSmSwTgAraQCW2Byc8x5oVuIuWV9TNMYcuy5O+wZgcZ07Z/LuhAUyGW623ws+m5rXIMGWYNBDqFkD6g2E6vTAYkavB5McXUBMHM/nsPXWQNM/nIFFAOv+7oFMt+/sP8VZgxLCuXSSIJbXAYUDk45yTG6sruHn3/uhkuhSmbjYLFr3HRTY7Q1Rqbckjfr7e7/Dk8oZpmGXl+xko5IRhWGG5vE4SqkMyrk8VhcWsbxQQnmhhBLXEzIuogSwuB7YdyeDiKBLvddDpdPBaaOOo0oFJ7UaKvUmWl0CSmMlsrGQ5xo0ckwL20koeeRzEUGGa0AmgzWCGqUSVpcW5CdEACuTSBq4ESU7zqnwxlMMuEd126i0WzhutJT6Nh4NxbASi2l2nrGz12AwQq3ZQq3ZxHmrjoV8Dm/ffgUvb21ja3ERhRSZsx7pgUCSo0YT93f28etP72Dn9NwBWGSLTcUW4zNNAH6pVMDKwgLWl2gGTwArg8IFAEvPhfMjJYDV6HdRY1hMvYaTeh2H9TrOmk3Uui20Bz0Mx2MUkmncWlrFzZU13NzY0P1IJhMCC8RWd2bymrcOYHluEbe/cKuo/2ohPDk9xd/d/RT39/bRrHexVijiZ6+9itvbmygUMmJ7cfaRLdMajvBwfx//9PFHOK5VUMgXsLa4hJur69haWEKZAFYyIWCTwEUvAD4/PMDf/uZDfH6wj96YKyfE2iL4RrBrIZfFGhuK/J23scol42KvhQVgEYYm6xMCsDjHqp0mTutVHJ6d47hSxWm9jlqnp4RvAm3kAXN/4Ry5Ul7GT26/jGsrq2IJpZMJKRSYnu2bjTP7DufdIBK2Y8peIMS78bN90GsJ58CWd46dU6m8jZWxx9h4Ae7t7+I/vfcrPNjfmzVeDdR1kkAnByTTMZ9IoZhKYSmbUajAOkEiPgdpNnpSYj6RsXYRwSIg1Oj30ex2BRgRcNqvVXHcrOO81UKDbDsHZFnTEmKK6RkOT5FOJbBazOOVzW389OVXcGVxmT1J+xUGjhs1fPLkKZ6enqDSaSIVj+PW6jq2l5axXCwJXCO7nQCWSiIy1T2A1e7MAKyd6hl2GzWcdzroMgF3HMzqIjtJfc1flxLCrzlwly+7HIE/jRH4bgNYrjMlUEcVEAGAscyl3ymv43omL/CKRYjvyAsqIGMjgKRtlF49a7dMUkKauA4PZEW5Q6UT0lsHwDofno1llbhzOtEOOAHCDmYSgBWWFNEDWPlYFNvpvEzJXyrksMTOoTuoUGJgnh9hNAZj7LZ6MhX/XCboPWMEaKP23hMmkRKARaYDu+faq70PlnEzBGOw2JHnyBSJIEAhGsdamgyqPF7K5SQl9Id3xxdTB7k2muBpp4fHnQ4etDoqQEldltk4zdxzWfxgsYzVVEqHTl6HlwKRRVbvD7HXbEkCea/fkiQyws65jDUMAJCgUJ0ydml5eB1iNZ3E9xeWcCubw0osgUyEY2kHFX5HyrqGwQQH7Q5+e3yOnU4HzXCAPkGKqQewYkh6DywCWMsm/fMHRSNnW/ftj8nAsi8mXYWBmZJjWtuXDA+y5K7nsnixUEA5GXdtQmNM2a/AyfC6Ygg9dib/5tlhEi2bCWZGOmPAeRmNB4I0qQ28UsfvgveG5pGAMBPv5CIxMSi2UlnNZUqXmsEAp/02dpn+x65iMEEqRmZJETfomZXJYlGxgdZh59GVwElzOMCTVhsfOgaW2AsqYIyBRcZNkQBWIi0A68XFEpZSCQPnfHiDmHlhPKXZ+cmhJIk9+kmYg53NbXe/jRBiwEg6FEIhGsK1XAY/WClj/QIDy3jyBggRuPp/T02aKJhCh1zvi/R7pccfvLPIAwhm5v69xSWBtQxYSFOX59YZyW0pR5sAT9sd/GPlRN+TrARTo3r+y4X1wTm4MYJ8MUaGVxbfW1qSFyA/T8azXgoQBmojA6/INHvIlNPh0OYKAXx6CjLNMx7DaiKFG6k8yokU4gQeopRLTBGXD6DJhfx4a/ZJ4UkpGDAITTGgtHgyUUrpU3abe10cDUdKP2QhY3ZXxjuQOE4pZAbQTSJT5OJxbKWMqbSWTqIQj0tyR9kc2XQcNv52HD7z+jAcX/IHMc0mE3TGYz0z+/0uPu+0cNYfYDJk6pdxiPR54QAkFKRjYawkU3ghU8BqKo1sLCqGVIJgHX0Vw2MVpAZfOZYPYRVXDFD+R4BM33s4wE6nK09ABkWQncViiSEeBmBllUJoDQXnphMigMUkwjEeNNv49dmpACwyoQRfTkO4ms7gp+UV3C7kUUhEnSTdnuHxNISzfg/3G1UxbzaTtu9kYmE1VKKUAGn9tXG3Xc6KUDK4huOpQjxOeO3tFj6rV8Sw7LFQFj5DAIuguwHG8h/UVjwRWEqG73o6iReKRWw6hhjBRt4zAt/R2bxx67sDC/j0S7I1oZ/RGO0RmZ09PGrWsdftaizbk4n2NVvbOLPJJJhiSgCrXkOoUTczdwJYTvJiD6clw82kMK7I/aoA1nmjLQCLTKk7+89w2mhoT9ZK6RnFjvtFhrWtroG8r/6XN39kAFYqiljMOTE5a4NOb4DTmnlg/dNnd/G0cm4MZQ+5iXkGsdfymSQ2Fhfx4sY2thbKArJylJwn4kpxizA8Q95mtk4JtKOEkLJUNy+7w7FYLASxPt/Zxd7JqdgglKCZF5WBWOYFZaxXfv5iLosba6u4vrKqVD0yaJLxqIAaSss0tyJkPjmGh14/NZ8hysvkNTTRPdaBzM0+z4DhPORsqrc6eHp8gqfHR3hyvIdsIoE/E4B1BRtLi8il6W1p+x1/eQDr3t4+fnXnHnbOzjGi7JleQ5gil4hjOZ/H9soyXtjexOrigthFZKpR/mXz0kmSZ+9szCKCLpIQjkZoDwaod/rYqZzhzsFT7FVO0ey0UUpm8P3N63hpY1uJk6VCTjJO3gdJssU4l87fnUf8n87yzR4g2wPcwYdr8ZPTM/ztvecBrL98/RXc3t5AIZcVQKEMX97fIMDO0RF+/buP0er3cOXKVWwsL2M5m0M+SUsC3qM5wMPTx/3DA/yXD36Ne4d7GE4DjcdaJoethUVc39jA2sKCwJiUpJsJeUcltAbafGd4gfeM5ZrLsepPCNgPNVYnlSqe7O5j5+QUB7WarktnRsqxY1G8sL6Bn7/+fTEUOW85d6hQsOweZ2To1qeL+7M/FzrcZmbtMAOvHI1OTRU31PMRt2nj1z0D4Ez2LQDr/V/hwcGe9kJv1M/5yXRqzc8psJDO4dryGq4tr+DqSlnPAcFEemxGJUnlODGIxi3a7v5qjeW+RK/QyVgSUSZicx3ZOT7GztkJditnavqIax1cSBfm3pSKY6OQx6s0uX/pVQFTOpi4gSAAtnd+jhq9c6cByAxcLRRRoPLDMQy9f6lT2tvaP5kKpKL0lPdtv1bBnf09PD45EQuw0+3PTO3nkuo/+Ngz/8FLAOtrDNrlSy5H4E9nBL7TAJb2eLPAkeltODxFAjQZpySI5t85FTTsuqlwdmUvN6feKBBA9KtzZ85MzxjnRSAPKXls+Fhk295M720blx2WuCGRNu2ZKjRXdma6kjkYaGDsjzEWkgnczi3iZjaHa+kUinEep+yw4s2UWUKd9ga4WyPzqY39YU+pfuzg2sbkdfjmOUVNPP8Z0czVAVhGzfZ2QwY+zMxPp1OknfzmeiaHHy4sYjOddoWnM2PV9YbQngQ46Y/xqNPFx/U6jnt9hCcsWKfIRKeSPv14cUXAUDjiTPKdBI0AFpkGtW4fTzpNvN+q4HAwQChg0hsPA/MDq/UhyQJg4twIm5kUflxeFfBBaRC7lhcBrH4wQZPG6802PjmtYL/bRS8aUlfKTDz43QlgRczEPUczeDNxfx7AsjH64wFYxs5TUUDGgpQbHhCFDtM04CaA9dZiGetk7DnkgcCoAVQTtMYjHPVo5t7B3XoNpz0CnvOCxY7MBlBZqeo8kvwD5JhfxnJzv52Zs2fyGTPGpEA83KcjUSzHk0oGFIA16aNCpkS7hQbT/6IRFBIp3MoUcDOTUwIeGVhsEYrpgYiKegJYT1sXJITOXJwAFg+tBLAK4RjW+FlkYLHDn06KYcZf3hSfTIG9Tgfvnp3ouW4ROJgxQzxObE+up+JThraSiOFaPosXF4sop1NOKuAKCKVyXgCwumRg2SHUWWA55sTX21A8ZEhA4VauIGbmlRTXBRZ9BvTJi4//BCHs9br4ZfVMAF1naH4i9uy4ea8DOiFG45YUY1FcSSYUPnCrWMQSU0O9Qb83Yw2HcNzv4nf1Ch61mzgaDiVZDE1MykqWRSkeF7CyncrgWjqPhVjChWKY9NXANl8SGJCjX5SgXDCnVjHsUz9bOrKmkQAAIABJREFUbQFxD8jIGg0w5fomA3oPuLq0zSCktKh0LIrlVEqy5Y10WiBmOmaOYRd/+ZnuARnP0L0IrEl6wmem38O9ThO7HSaX9dHngJJ5xrTMCJCNR1BOJyTNu50paL5TdiTAR4wdfv+R2xP89zaZrvUlHEjvJJ0MB9nt9iXRpM/YeX+A0WgqQOnVhaLWqbVUAjl1XMwBi+tDZ0y5dKAmwrvnZwLByMhloUoz3+vpDH5WXsbtfA75FAEE/23tT4E/3a7m7WoyI7ZamHQzGdXbz3h4RKjjDArg9wxjMAGak0ANn99VTvG03cTZiEwsa9ZIOEjJPCIYq1CHwCsydckc5T5xu1BUo4OpuCp43f7pi0KHF899x9wjaKlrBA9CqPT7eNwk05QpmS2cjfqga95IcljupTbv0e8hXK8BjQaCZgMTSrIcKG/PCxkE7nt6E+uvxcAigHUooOmuAKy6nlNJsb33l5ok9nm8rQRHbq1v4n9+84e4tbmBZDxsPpSOPcm50+z0sHd2rvd999Hn2KtVZ96FnA+cf5StLjJQY3kR19fWcHvzCtaKC8hGyIh10jfvH+eBEAdgeY6mtSTsmWRq7HmjiYd7e3i0f4AnR0c4a7aUnkw7AFuLrNHCgpwJeltLS3j92hXcWlsXiEZwQz+jee8+xY2v+cnNhdF2ijJTeVsH57/8Ocz/d4JpBKPu7e3g/u5jsYLeecEArLXyErKZ1Cwdk69pEYxr2Gt+ec8ALErWCLDTg40yuJubG7i5sY6bm+tYyucELs1dIF0Ajr9GXdpzkIf+CwFe+mtRavbeo/t4cLgrtlE+nsZb27fw6uYV3NhcQymXc/YO9BByQJsLpzAG7YX3NvWmgXmuKWjYXBhPzk7xdwKwDtCsdxwD62UBWMVcDuk4PRTnY3lareLuw4cCrq9cvYrlxUVkYgSuDCCf+dk54P3ewT7+bwI2xweIEeTL5nBrsYybyysCsMrFgkCZEEOKnDQ24nQBTndg52aftOzCA3guJUBGFt2zg0M83j/A/d09nDTq8rjjEJCd9NLGFv73H7yNFzY2XKCEJ1LZ+d2HTdjYuL1Pzat5SqNP6JPZ/uz8bnPLA1gC/ue7lAOvHPDDbUuNjinu7u/irz8ggLVvHqLy7LLzNo3VE7GY2HqbC0u4vXFFzMqt8hIKAlTt8/xuZruyvw53/Tqnuj3MMaD4HNapeDg9wZOTIzw42sdBrSqZLT2yKN3l9+J5PyMAK4dXNzfx5y++hitLZfeB9v6D8QgNJqCPJ5J38nrzBB+j0VlYChUVWjXnRDW9v4Vw2Npw1mrjs6ND3D/Yx/3dHZzW6mqoua3663fwLgGsr3dwvHzV5Qj8iYzAdx7AIiOIh9Nx1JJo8mHgRiaLd5ZWVHhYk8u2Eg89UZJx1uurEPyQ9PkBY7bdhugStwRfeb8gfwD8wkFQC7yAKnbWTNw2ZsVN0CxwhYyTEE7CY6xQ2lhaxs1MHqvxKLJRH7ftoDUt6GEcdHt4t3KGh+0OapS4BGYAO0sV0sHUpfo4o0cPYHEsBAc5AMsdhTD2Eioe9UMhgTscpz9fXsXVTFYSHrniiINsxTOljM0R8Kjdxa+rZ9jvdFXYKvY7EmArk8IPS2UBhjl5NNlnm7AjhPEE2nRZ8Pxz9RBPu11MgrgOYyo3WEC5LZ4bOTuCyegEV7NpvF1ewZV0VgbR3OLt/lkHrcnis9vFs1YbD6pk/AzRj1rCocZJByij6+eiIQOwLnhg+dmgOz4NKT3wj2Pi7triSrCxzrY/KHv2SyIc4Houg5+urOs+GaPKJ9qweBwLCKoNAjxud/FhjWEEXbEMBay6Y5O9yvm5uTRCiyw37zUz63Z+C+7gJXNt1rletkmZqjN84D2hd04xFJXvEc11zWyZTEYz4S3NAKwsbqTTWCADK2ypdJzNTCFsDgYCnN6v1HDQYznq5QKy3dV8yoYjKEfiArDeWFrCSsYz/ubfjz993O/hTq0iRmW1O5CEa+7pZTOIUlv+G70klmIJsfyu5bLYzKflReRLf1+EkZXDdeJvzo7wuNuaHUztOGrP2awW+RqbCu8nJWNrlEhmcnitWMRyKo4JJZRiipiUj+NwMhjg02Zd10O/sPbIckg1b9zPK3XLmZAvJ+L4HuWbmSxWGBgRj8lrxyTOxmHjuBH4e+/8SFLqNtlSrEEnQCoSw1I6hc1MBreyaaxT3haOyTPPl756hsWcNKaG57uZNMaZTSstzWpagh2Sto3HYtJ81Kgr3ZEms2SFEAAwsNreiev3QjyJq7mCmLWblCzF6RtkHmYzmNbXH67401p2oeXubA2dHIgm6zRFHyvF82mnhbu1c+0JBLAS4Qhy0QjWMym8UCxgg82GCI2pKUFybCsBi3bEt+9vJbhJwRx4pXWUvj5Kt9Bz0QogOfadeh377R5a/QDFWAKvLRRwI08AK4Ysuy6OgcXhoAyQANbDVhfvVysy2yeri0wWMnCvpdP4i5Vl3C7kUEwaA8tL4lTs0Iid7f5pCOkQjffJmJiIxGnSP1vT/T11XGNbMcQipp9WBGf9kRh6D5tNPGrWJIm09du4hOTL8P3INshHQ7iSTeN7iyVcyaWRj0XUOOFn8x+TKptLo9IEHeDuQSi3fDkiCheeiPZBguPPum18XDuXrLE2IoOP72MAluZ2r4dQwwCs8UUAa5YCRgaRMV4tTMOqNzsq/OESwtNGG3f3jgQ03ZOEsO5S97z/lZudNHieTsR4y2XSuL25jZ+9/gZurK7Kr817xnnGyHmjhc/2DyQhvLu7K58lPltq+dBIOxpBMZHE9eVlfP+FW7i6uipWBQEMsiE9wKppOAOxPD/Jrmm2ZjlSCKcoZbZ1+heenOC3Dx/h6fExam368YyM8Mt9igzuTArblKxurOO17SvYWCwhFY+JNeMZj263cVIjZ8Q+gxHc4UQDPpdZ2qPrk/2s3Of/p1n+nX0DsO7tEcCK4c9vvYKXtq5gpbxoAJZZjms2t/sEsBryJ/tv9+7h2dmZ/pavo4fdzdVVvPXibVxbW0Ge6bhMgfaAh1s/vEPEbFlxgIl9BUvNU/gFQjioVvHR44f47GBXrBmyQl9duypp18vbW1gsFCyt9jkA0QEamve2kphv4cVNxJ9YbSSenp3gF3eMgdVodLBaKOBnr76MF7c2UCqYz5YyFa0rik6vj7NqVWzQYqmIdCqlNVNnCM/Q9h6SQQT39vfxf73/S+xVzyVFvbmyijc3trC1sIBsJiFTcjLELV2UIKk4j/peHAd+JpOiLTjDtXkdk5gNDqaptno9PDs6xgf37+PR8RFqfa5lY13XCxtb+A9v/RgvbG6JlSVzfj8yDvy8CAR5YM+kwzZZZvu3a+344fSA0kxh59YbY7nx3higzV/0MiMzitLg//T+r/GZACye8y2pVvB7aCrg86X1LTHGrq6so1woih0oANlNHB8mYuoKB2qRYa79yaXk6r678Ayy/MYTdPsDHDeqeHB0gIfHh3h0dIgqLQxkH8I93gCstUIGr2xu4qe3CWAtq8FpmL8FiJDdSHIjdyUCuAwn4C1U2q8UKzbz3LY7E1WblYU9i/RDqwz6+PzoEL++8ymeHh1J2shGkBqubl39ysefSwDrKw/Z5QsuR+BPaQQuASwVYgZgUeqyFI2I7UHGCjv17hQ+A6+4bjdGQ+y1O3jY6eDTdhtnw6F1ZJzflU/bubjhzPspxmUxKr4lIilVRP4NBLCsm2FG6tapt47NGBvpDN6mN0Imj1IkpIJIG5c2NpMEMWJ+p93BP5yf6Pq6Muq2KGZveGkluJ11iJfxXyQhdFG91ilyCfMO+rEYbSvi+bH8+2sZAiOrMsdmUcqDtI9jV7FPM98JvYW6+MezY11XSB4flmu9kkzg9VxRDI+1TELyGkVgiwdlmx8JQ7udFv75nNKuDjoTM7a3DEW/cZoEJR0JYzEeFmDz5sIS1lNkhs2ZZJ7mzJTAh82GmDt77Z6KGMXLa0P2AJalXOWUHph+zgPr3xKAZZJPL2mxuWzFFI9inBBDXMum8VfLm/LIsXv0PIDFdLDuiEyhDn5ZOcFO10zMPcDiwT8rXIwhwAKShbePL7eYcpNo+uJRZamIGnPwUECEqPAmv1Sku/PJ4vgrPt7JEEvxJG5lycAigJV6DsAKpgZgNSghbLfxHlMILwBYlAKbUTvBVgJlYTGU3iqvmNTPH1jdyVQd3tEQO902DtptHLfaMs9mghoLeHdeZLaC4tcppltLpPBintKmNEqpqJhkju9kUpcghPHIAKxfVI7xtEcAy4+FDdRFoPjrbCwcM7JS8uGYJIQ/WlrCRjqJacRKAqZNih8TJtA61r0lM/NBs4Xz/tClS1oJYYdxHnAtDXQjlcQ79FCTmTMlDd5rx+47GQQdSRPbeO/sEHvdjrK5JlzXgqlMy5fTac2714oFl5Jo93tKhMvNC7KBeggkwbZ1ySWTgYAJD86W6sdfSqtyUIkAOXrstZo46bXRGY2VNuo7vyxqyCZiUMSr+UV5eFESSaN2sRNU7/k11oIjhi4pzKd1spHAgztZI5Tx+AKR34HMpuPBUB5nv6uf4oSSFsqOownJFCm9pCyvnGRWk6WEWkEkaNek6Cx26BklE2crcAjlSIIUJtDvGg9KXQzLhHyv18dvq1XstLpoC8BK4lUCWGJgEcAKCyiw58l8rCoDpmESoK4agBUYgBWejLCdTuEnyyu4XcxjMRFFynsaXuAAqLx3LAKmtA0xlkxo6Dr6BKEJfjABlrJRC4Bw31dIVxSt8RQHwyEeNhr4+PQYB52OmGB65kNRSyEDZCTPayIj7PXFElbTcZf8xnUurPk1ZArphOzRgQpYMvCc0FnPJ9mnZP8lKcGhzFCpmVaoEqi+W6/i82YDz9pt+YqN5NBnwRPhfl8A1tQDWEOaYnsPLEsEFIBFJqUKwjng95UArGYbdxyAdX/vCwCWW0cFztHrLgQUs2msLZdVoH//xi1slEqSZBtb0MGh0xAOq1V8+PChgIrdszPUOzTtt+YNn+tiJoPrS2W8uLGJN27ekLRL0nMV8CbbpSypPxyhM+jJEHoQMG3U2HKUj2XiCUmK0qkYYlFnvk1WUSiEo1odnz59igd7e3h2eKzCmcA/QRumBPK637z5gsCZaysr+l7GqaNklwE0JkmkwfawP7QEMxmCh/RZ/Nx8Om2glwCV+fPMORrQ42xkEkMGgRw3Grh/dIBHx4d4dnogc/ifEMDavIJVAlhphnqYRQJXl44HsPb38M/372KHANY0JF+ua6VFFfwEsCg/JDNOWwhljk5izMQ8gj+DIdP4rCHJOUmzfZrSJ+IMb+B8p8E8cHBewW8efS62DE24eS+ulJYFKFxbXZFnlxJvk0mUMhlJ88Q21x7q730Y3eEQZ60WugSGtcY6HMShMEf1Gn779Al2T8/Q6fSwXizhL18hgLVpAFbSPLA8EEjwgobc/IS48yK7eI6dQTf0kByHBPj9xw9+JcbP1mIZr25s4Z2bt7C9tGAGgW4T1boXYiMikPm+ZJXue/BZpTw4EYnJIN57XtqZ1ZocB5UKfvPggYDfZ5Vzgaacu5uLZaU0bpeXEY6awT7nOuWdnDfycXNMJo6bUlKZtMdQgEFPUmPDGeco4IyR5RlYXJvF6I0LbKK3F6WQs3FRiBJ9+KDrowfWZwcHFjPiGtVslDNhcru8hB/duIVb6xsolxaQIcPZA2MOI7RzNBMGRxonrr2yIWHwB6/DMSbNRsMZxTnwSxLAakUMsN88foj9SkVBSGRpcaYTwFouZvDKxib+8vZruOoBrNlZ34GjM3oV05qZLjxGdzzQn2pycm47SSH3SHmSzVjE1owehkN4dnaKX376KT7b25XfH0EsAmoXx/srnYEuAayvNFyXP3w5An9qI/DdBrBm4EZI0oUMU47iURXMry8siPFkW5mjY7vGX3U4wMN2S4AK5XG1IcO5ve2Ah6e817unclshLxaU61qYo4XxgwzAYqy1AUUeDBNgIABrIqndXyytS0KYZcGgD/UAlh1YeEKnl9HfnR/hYa+LIXtqit2dGIDlOmf6DCeH0su+4IFFQMIFQJlB4wWasPZ4TLGVTuMn5SUBUBmacavjZYbiGjOX7kYA6+9Pjy2FbcLvPMUkEkjqdCOZ1njfKuSxmGR6iJN0OiCG13Dc6+Kj2jketts4GU7QmwSIyYDXxxobZbkUi+FKmib3GbxQKGDReXNZue2PW8BRt4ePmbpHXy4e0icmobSUMhaa/IYGYGUjZGD9PoDl+2382T8WA8uKKptXBk6a94+OHc47LQgPcTWdxr9zwCd9h8K614bcsAPKZudwEsbjVhv/cHqApyx4ZPJv7Jy54bkdaAiaUVLBYVIkswOjZJ7OFC8Xoc6xYdoVU68EVui/e9aYPVmW+Dj/DN9J5kGVzJmb2TxuUsLmASznMkrwlwBWfTQQQPRurabC3nqoZIQZgMVrpTF4ejrFtUwOP1pZx3YmJwN2mhg7B2nNVRb1zekEZ/0udhoNHHQ7OBn1FM7AQynHjYfVfCyB1XgWm5LEZbGYoJcSzb8918n5iEyA3sCAwX+pnWCnxw6oMxp2pYIOrL5N/xV3F+uUms8LmYZMJ31nqSzGSiQ6MRCEiBvvcjgkn77GYCSm1IfVKg67PUx9a5+SSw/oyG9jqnnz06UVjZs8RXzqlbtfTMk77U8EIDLtlM8pJdEGzFuqEhNcJWFdsoaA5NhedCGQL6y0vcqYnkSUNVrBx7HMR2NYlYcd39OeOOe9q/nbJIDUo4S0ibvVM3lj0Q5d3zc0lcfPYiou5uGr+SLWmWoWNkm477gbo8z8tsj+q48HYmgy7c+A8jDS0RgKiaQAOYI0ssMOpjJ0f9CkHK0pX6kmCyBKY1NMP10UgLWcIKDEtXTkgAaCNS7xLrDAjTbTpIZM12K62VTNgAwZtrGwPLRopE+gkwBfYww86XbwUc0YrZNRSKyQVxeYmpvBGo2LI95J0PYeemBVBxM8anXwYbUi7y7y81gYjccjgW00cZdPXiIuM3tjFDiOnW6ZS8UNhQVmtEZ9SdMbA46TSYLp0bgQi8uDLSJKJk28HQtkGsFgGkYjmOJxo4n3Dg/wrNlEj2bxvKlOtsZ7s5lK4+3FZbxIU/EUmcbcFDz3Iaq1qjUCTnpDzWXOu9akj8l0LDZnMRaT0fx6Jo21TAp5Jtn5+0yPo/EY572emhjvn59jp9dDj6C8Z0Q6ACtoNDBqNRAo1c3t62ou/Y8EsMwD68HeMxV1HnQwibGtrfKQSyTkQfTSCzdwfX0DW4USCsmEW58NxDAmSQhPjo/xD7/7GA/ItGl10R+Kr6ENnYDA1vIy3nnxFSW2LRfNjFs+V46VTX+mRq+P41oNj48PcVSvCiQYjwMkwlF59mwuLGN7aRFbKyUUspT+WfNEz2V/iBPKCXf38eFdA4B63BfIcwsmeGFlDT9/4y28tL2NVMal37n9i3sHPXdY7BJ8Ozg/R6PdxojSw2hU8iqCIy9vbmO9UELKActT7t9u/SXwRblZhSB9qyW/pKfnJzKlbvXaWM4X8M7Nl/Hy5hWsLy0gl6aJu2ssMjSiP8BJsy4GzT/dv4Nn56f629VCCW9euYZXNrdwa21NHl6+OUNAgQD6easjgOXJwSHO63X06QfItSgeF1DHdEeasi8vLgik6bcGeHZ4hPce3MWT82O0KIkT8zuJNBMgk2aATjNv+oS9ee0GVoulmceVt45g42GvUsEvH9zHs9NTsXAIqM2YiJgKUKt1OiDAFowmuLK0hP/pldfw0tYWFgo5pDifHPVHj7wYODa3aNQtpow7u7pTsRmSEzAcErDZx19/9C52z0+xkEoLwPr3r72O66vLaljOAKyArE4DCmuNBlr0xJvQ9jwk1m4+lUa5UECWYSucswK+TBtJsNjmxwnu7u3hw4dPcFiras/IxOJYTjNVMq4oW47zq1evYXt5GaUMPb5i7vxt5+BWb4j9egtPz87w8HAPlXbTdASSC9spl9uVQG33PHI8s8k01kqLuFYu4/b6ChZzDG9xHlvPAVj7+M/vkoF1oMaQ3jGYyLh+daEkBuIPb9zAdrksYJOeb7OzgHx2zXdRZvatpszae6Ohri8eTyDPlMVcFrlkQn5fxmSas+Mo/aRp+rOTE7x//z4eHh3irNvVPOWo0sS9XMwKkP13L76Ka4vL9npvdeLWBM8w1fWMA92vs0ZV4QkD7lfxBJbzRZQyaaRjJkGeQYCqHUyiedwwYPuz3V08OjpApdV2gVLP0Qb/8FPQJYD1h4/V5U9ejsCf4Ah8pwEsbShi4pokIR+N4koijpvZDF4sFVFOGoBlGm9rZ/EPmvbeazVkTr7b6Stdb16I2ubHupCbu7olbuJoI7ywGfKgorQudd55fA5UaHpwxDNe+PJJaIIrmSx+trwuwCdFsEUX5wAsdtsphZBkr42/qxzhEQ+dBCJY1gXUv7tDhLsmR0LR9ZmEZ27izvOGZ4cYMDILX3TfZiqmx9uLLJyyiqSn14wHI/QKMagieNLu4henxyrkp2MDsMaRAKloCKvRmCRKTFVcpfbfgQosVzwTjNH1D1oNAViPez00hiMBI2JgOZo4r3Xl/2PvPbgkO84rwZveZ1ZWlnftfTcM4QiCEGik0ZmROVrzN2clLWdGu3NE0YkEGo4AGo32przJqkrv3Z57v4jMAjV7Vg2cEbVktdSnie6szJfx4kXEd79ronHcyE2pYKbfU4aMLgdcETZg54msMEqePjw8kHk72Qn0OiKAx/cj0Md7yQMHvR5YPF1ME6ibpBAaIGa//l0BWGIEaNY4QecQg1BPvkg/yM9J7saiXtHX7pAmkEem4gSwavjHvW08bTSAAKWaBD9N0GmW5q5QCtAvzPrVkaGxFiQpcwCWMBGX2KfYZuUr29zyn+thK0mBKCXwIQRuXPk6MrAuZrJKk7yUSmBaDD1XyIqBYQDWo0Yd75eMgSXQTbHzEwCLIFtsNJIJ9KuzlLxmJOmKi47mnk7nX9cLUvbaxS7B0nYTB70WaoOeDpMs8shC4lyfjxGcSGAuFhfwTWDKnieThnFM2zSwblKa2cCHlUNst+tjqR5HU2Cb77h+g83Fg72O0KikxTcKBZnKZ2M0SA+JgWUAlmMY9Yea9wyfWK8zOtxYQEIZNRYBAdGc9/SLkpQ6lf6dqzNPkXK3h6e1thhdjxollNoMaTA2hoA1pnUFR1hJJfFKvqBAAbJiOEW7IyYIMt2P493HUbeDxqAnAIvzgX4/9Pij+f5MNCqZJAFlz7pUV5egU3+IZ7UaPizuCNAZiZtpANZUPIIL2bQAdqVYkrngJHss9PVtybrqD2Q4TRDpsNcFvaYaNI+naXMgJAArz4IhGkYmFBT4GRwOBYIwZZXMs3KPnKQAYpEoVtNZvDo9K8liKkjPP0ELriQKSQrI96/2Bih3GYXeQ8UBWESTNf7RkJL3+JmpiIHp9F48bvew3mziK0rw2m3dtrl4Ajemp8SUo5Q0E/YphMaE4hiV2gMB1J8ecx429azSmJegGUMA3p5dwNUsfboIQHkAS0Jue3aHIbSGARy75E/Gopc7XVS6XFcJYIWQj0QFEhIEm4qHJNNk3qAp6SlWDqKDoNJx39/expNKDZXBSD5UBCBI5CGLlg2ad90+lwoONH6SJYrZF0K5N8RGs4Pn9ZZYtASw6KFHRgCN8fORMJbjSZxlEu3UFOaTCYGgSueUQfVIvi5PazX8an8fDxo1lDkPXFJXsN0RA4v+V71qVR5YdgqwPZBzhvuEzUWTPX4TCeFRrYEHu/uS9zzd2VaR6vcWNQf0LDLB0pL6VubncOn8WSwVCsioYeSZH1Zs8ztVO2082NnGz+98gSe7e+h3BhgysIFzORxEIhGRR9APb72Ki0tLkouah5Z5eBL0KNXrAp1ofP5obxu7zkOHxWs8EEE+SWPuWRmwXzu7iMVCTjI6FtFct/Vc9gZ4sr2DX3/6GR7ubitFtI8BEoEAbi6t4q9fo9RrBSMFTthZg4AJGZA0ff7s2ROl2m3RRLrRUOgKTeUJYJ2dncdrZy/i4tyCpM1k2Ay4ljtT8Xqjie3ioXzA+D2YzLZfr8j0ezDsYzlfwNuXCGCtYrUwLSBAvwxbR6PdVqLb3e0N/PzeHXlU8bRBk+t3r1+X6fViLicml7FIzYT8qNHE0/0iHm/v4v76BnaPS2j3u3rrRDTsACymFuYxX8gjGoqgVe9i56CIe+tPlR7XExPc2PfW9BlJ2kc/KUoK37t5C2fm5h3hzmm1dQwM4cHOLv7+ow8FJNF6gZJqz5p3s9etQdZEPT83jx/fuKU0RhrFxwn8jE+rNqfcw6ufYygCmW39fh8DxwYiMMGghk57gId7u/jpV19g86goQPvS3Dx+cO0GLi4uIJ4kawzodvoCVWiUT2YgfdMIhLT7BvDHQxFM06dwZkbg6lQqqaRRMkpNLhqU/+Bxs4Gvtrbxsy++xNO9fSWyEhwKD6xJzEdydX4O71y7haura0r2SxGgO8FcK9VbeHxwJKDyt08fYrd05M4ndj7y5zsPYpnUHphKZXB+flHz5/XzZ7GYz7nGLZlRnoEV0H34yfvv48HWjkkm1bweYJbSwTOruL66ghurywoEGHtAuoAojjXDGATCVqrYr1WUKkg2JC8iHiWomcDCVAazuQym+f3IkhurSH3dERQQ/cXjp5IUPzzYU3IoR4mA5ewU59UKfnTtJs7RA8s3escHk6DmET+33mqjWm/iuFrFfpm+Wk20hiNdC1NEF6fyWMznkUsmxFKjjHMisQyg3Gjg2f4B7m1u4LdPHgp4HK+f3+D8Y/VYAIjHgFwOgVwWoVwGgRgb4RPw0ddvk/XbEQRcA/ibfPTpz5yOwOkI/P5H4BTAMlGcynN2bs8lYgIsLk3lUIjHnSmzQ66sbsN+u407VTNJJwN4ScUeAAAgAElEQVSg0fWsHbuh45hcFy0uZoMHr04UrEaJ9t4nZmPpadIe9GLn2N5zhLPpNH44t4iLqZSM0LUljuOBRkr/aHdHkrT8/HAPT9ot9IMs2oKIMXLY04+d24fve+jQfEL6ZcARD1HO68Lq2hM6d/ueS8kYXp/OCjCiXxG7Z9bJNEaNbTAhpZ/9rLiv8SLVXAlbwaH8OzKBgDyw3pxdwFo6rcKVOnyZbKugCMqrh/5GTHG7Uymh2GGKiR2wCEzx88jIYsLYG7MLOJfNIhchDd2QBEslGqE9GKHeG8r76uOjQ3k9cdRl9+2StFSYCMw4AWBlDMBiQari3BUyugKyIn6PHlgGFBkDy4ADL6Qxid8w2MNaIo53c0xlTCMdi4h67ruMY2e3EZl7dfzj7rYAx2HAiTQFLPURHvKAaewYgn09vgdCCA8JkrjTv7x87FnxSVOydHOeRL5Dz+fNenQGmtqccRIDNxc9gHXJM7AIYNEDi69z5uRiYJEN2ajjN6VjzRGTzEmMazCjk+nFAAHS5/NTYhSdYWx1hKbwrmpxoKQi31ng9ugdN0BnNFDBKwkL/0+ppEEkgmHEJXVgEptaq644sOeZ71rr9LFb7+JJrYEva2Xsdxt0FDLTbkmarKv9DfuPxmhzB23eAwI9lzNpMRBXM/x+ZJ44M1XHouSQbDaa+ODoQIzIRo8yMMdskqfcEOlQEEuxqICfl6ZnMJ8wKfWkuLZ7fNBq444Li9jptpTOF+o77z/JlYbSiE4xSCBhjLXZeEpMrkq/pVTSw1Yf1U4fjAQXeOWbBcGRgJv5WBRryTQuZnIoROPGIPVFI9eREeRp9M/FHTynOfkwLECF3mxLiQTepIlwOoV8NIg4jbEdK4/PN/vQ7dEAR60m1o+OsN9soTIAmsOAgBbuCTRkJxssSUZYJChGV5Jr1LCPSqeD5802jp2fRzwYxkwijTNMZ83nJZmMka3j/AONvxhCrT/AdqeF7WZTSaildldzTmbXkkmONKcIJAk0Ywx9LKFkv+N6C0fNjuSfZC3wuZlLxnB9Oo9zmSzm40mBG9aLN2/ElgCsPp5Xa/j0qIjdFgHqEVgKtUYjLCTSeHtmHpezTIiMiNUylgfTDJ4A/yiI3U4Xd2oVrDdrKHeaMutvDU2aR7ZfPhTBajQmsJBsrpl4FCMnHRJ47UAsAo0fk/VQqWO/00NtOFCDhoyz5XgclzM5ScBXmIaHgRhvnOyDYRD9fhDPmy38plLUfsBnrM0UrmFfc5cFajQ4QhpssKRwc2YG5zI5JUGm5S1jTGU+rXwObheLuF+rYadnqYSS7pOBVa1ADKxqVQwsQzttvTJTdQOwyKb7pgBWtdXBNtNTj4+xe3wkZoNvFHGm0DQ5E0+IPcKid5qNonRKbB5ySSSdM0qM1tJSoy7QiWbJn64/k5Qv0LMvy1dSKrdYyOPaygreunQFKzMzApl1hBDwxP2xh+cH+/jk3n0ZsR+3mmh26C/Hh83OBWQOkR20MjuNl86v4MLSnArXNE3YHQOFDJuN/SI++uoe7m1tYateRnfYRz6RwI2lVfw5AbSFRfVIdD6i3QABOK7nuzv49d07eLK7g2anJ6BbbYsQEI4EMZvO4tLsAq4vLeOlM2dkDu4DaLjalRnwsLOLx9s7+uydahlNpUSzwzeQafZbl64KEDpTyCOXSNgYugWO8kUmuU0ArH3927mFBfzpK9/BzdUVFBJxeWLZecAaoDvHZXz26AkebG5jo3iE4ybDEqyfROIxAV0GRySiIcQpIQySRUyWbg+tekPJhLRy0J7obiv/J+XbBLCur67i3Vu3xCiyey4uuzHpQQBrD3//8ce4t7GFHpmRDOhxacEm6XUNTLcyEMD60+sv6X3z2a8DWF5afdKfsdXp4qhSQ5UsLuc9xYZrtzdEu9lVWMBnu1s4qFd0Nl2gdHxhSSmT83MFSbCPymUclMvYqZQFpHC+8fkdUAJMxnYggKlEEstklC4s4MaZNcznstIq2DQPSHrINFh+3//7t1/g/vYOWr02Bv0+wr5BHATOzM7j3au3BDQRqCGAZW9iAF6p1sDT/QOlBX767CF2ykdmjaAJ6dq7noE1ln+PkKcv5Oyixu2VC5TgTjkfSVtxOVcprWbC6H95/wMDsOy0rl3nzNwM3rlJ5tsy5nNJpLhOjmMwguj1hwL5totF3Hn8WCBsqdtVg4fAFs/ndCtLRSPIpaM4Mz+Hly9cwkphBomgSSVtbtjkqzXb8lkj0/P9h/ewcUSgLihJ6lzWTNwJNJ6dnR2HTHlPK84DAle7RyVsHRTxfHcX++US6r22vK269OGi5yPVDzOzePXSJZyZmxN7LsaQFN/4RwDNdhfFSg1fbW7gl199JpYlpeOO3/bi1fApgPXiY3b6E6cj8Ac0AqcA1hjACqmgvZBk4ZaUpG06zoLJacudcSX/YJre55WKCn4m/jV7/TGTwthMLPKNhTVmX7mYd9/YsLLZKNEm5SKLy8x6jRFms8wALGM0nE2n8CN6TqVSspxlg8M6N9xvTdPf7JLxUcUvD+m5QwCLIpggojJyd5IOMV4mZbOnmXtZoWEQBmB97XqdiaSf/0y8+s50Rgys6VhKTAX7dRLACuJ5oyEPLDJRun3r8tIAnIUavwfN8t+YWcC5dEYR8BFFDBvTht5WTHQpdSlVovTpADst6yApV0aeMSMklB6ZwVvzyziTyYy9WMggMgCLTI8B9lsdSQfv8iDVbhuQ44AAMbBcWiMPHPStSEeMgfX9rwFY9jN2EPp9AlgTppPJQ/nfzkNKVHgyBHpYTcTwvakCLjGVMR4R6OKp8v6YwzlGRsI/kg1Qb4wBLB6E4mSz8PAdovzQPKwUK05/oqGlBvn2tU8+MrahAaDs4LE4pBF0k8wWNUh9ouHXASw/F8kIzMfogWUSwosewJIEz54YeWDRz6xex/vlY2w32wLU+K/0jOPc4JmdzxB7y9loBLM0EE6ncTU1hflYXDJcmSALvOE88aCXuz5fTDjKnUzoHR/DMxh9MSFgzUkDOa7H7S6elBoCsJ62yNJpIxAgbMDPsnvwjQ1Mx4xI1ykeQgzSxTjN6lO4np9S0e5T2nw/libne60WPi0fCVCmsbYMuh18zueOTLcrqZS8q87lcsjHYmPglk+lufUNxXj6+PBQAHWFsfYDSjedCa9LLu2HBoiHA5ihoXs07gCsoAAsHsoJYDW7A4xYbI2BcnayhwKgp8Mheey9XpjHcsIkO65sd5VvQPK9fyZgX6+jOQgIwOIUp6TyT6bncT6VRCQ8QIjJjOO7F5J0+KBPP8MaHh8eYL/ZRNv5KxFgJOAihqfYrkMBSvk4AZ4Agox3pxSt19dBPjQYiaV1Jj2l9YfJlDSLZ9NAnl+OfUim40Gnjfu1kuRvlHHWu31Ln/P8B3lHDRUqQnZfiqyoWEI+PNVmB61OX+mD9EMJBPuYTUa/BmClw4Q3DMDiNyaAVW718LxWw28dgCW5LyBZ30Iyje8W5nCJIAk9sCgh9E0XepMNaFg/wpNmA++XeL+raHbbAhb6gbBLIhwpLGEhHMbVdBbfnZ3HWiqJUHCgdd7vd5z3u87Diz5sm82OjNUZOjATi+BaJocrmazANAKyYfG2+GVC6JCt1x7gfr2Kn5V38axVx0DGjR4kt31FGaXDHuZjMVyfKuBKLo8L2Rymo9ETEvoA9tsdfHFUxj3KQFt1eeAJZCST0CUQ9ioGYPlAFu4jnA/y2NN6+81N3CntKzWaYiZUCAr0usbsFZmIbM8oMomEDNbp5ZPkfJp4lhtzWml2AzEkdo+O8NXz53i4u4tnpSOUmy2EBsZE4Oyay2VxbW1FANb1lRXMZrOuoDdggJ40B/TH29rE+3fuCMhqjzjPTJI+8fg0wIvvd32Nhfwyrq6sYobsB7HSzPdm97iMLx4/w72tTTwq7un7FTJkfKzix9duiQHkTZeowKLZO1lMfP3PP/9U0ic+g9rr+Z46Uw0lnVzLTqvwfvv6NQFxArAco57yQYFXm5u48/wZdqsV9AXKGvjIQl8A1uoazk7nxWTx5zQu/5S2CcDa2sDP79+RXI0vIGPtz197HTdWV5GLhm0flVzaA1glfPbwCe5vbmH98BDHzZY8waxJQ+CBs58gqf1v/n1XLDrPZLZzn+XlmaSRWEQ6GsW8AKyV3wGwnGsYG30I4SEZWB9/jK82t9EngNX3ABbXU1u1J2yUEc7NzePPrt/S95lyANZ4n3CBLexB9Hp9eXoxzZE+Soe1irzRmFLH8waZefQqO2o2sVmvotpp6TnLkpGZzmKBssm5GckQj0tlhRVQzllpMwXUGpqi/zmQiOvdHPewFX7fl3BubtaAKefNpMYXAni8d4D//tkdSQkrrQa6va5e5/BcMfVoTj4GsBLRyXxXWh8B3wOZ+3/y7CG2y8cWDvG1VEdLWDWfTkMVp+nJObuIa6trePXCBSwQwHIrnJmf05IhgPubBLBuC8BiM4ThCIkwcHl5ET989VVcXllEKkrmqc1xvobfiyECB6WK0jw/vX8P64dF8MRLhqi3F2E4TpReWvGgAKy3rlzH5cVlzKfSSI0bc3ZWITBc63RlJv+Pn32KR3t7IK6diMYwn8vIA+u96/9jAItfuFiu4O7zdTzc3JIBO2W5PbYI1UCyc1IkMMLqbAFvXrmKK6urWJzOI5Ng29DOgTyDkRVYa3f0XP3DZx/KhJ+C/K9niL5AdX0KYL3AYJ2+9HQE/vBG4BTA8gDWKCTJyrkUJYQJme8WYnHJFnSoPQFYEAT5vEwGVkPGvY1eb5zK49lMArAcRqQOGaVUVqsbm8mzp7Tdut60lDxyWDEvLAdgme8QAaw0frgw/3UAy/E3xgBWj14nVRV07FSTSUNz3LDkg0Md8O2gZ8wPf41+artafswKOaGwMubLiWdgKRHDa/msAKxCLGUMLDdO/pX8HAFYkhDW1HFkvSwqtysG5uJJ3JwqqFBdlGcM/8EALG5wvWEArcFIBRjNopk61qP8UibIlCmx0KXkKYNXZ+axnErroG9JYiy1LeWsSClitYZntQY2621UiaZxPAReOAmhA7Ao7eTBIqUUwiTenZkwsDyg6AGs8u+NgeXBH+dDxXmiSHgnIVTXtafktbfy5lWWjUUQD4XFyrPWt4eeIAnhT3e3Na/p/sMR5IGbkqBrU1NYTMTFRFEK2Rg4NRjHu0ZMgD2bKJx1lGZtsFhvtVDsdsAUTxlCOxaWgErnm6Zv5Iz8CWBdcAAWQWUysEZjACsk+RNTCM0Di55OxsBixdYL0nGFABZ9oOgBZ9KsRDSAxVQa16ZYYKdRCDMMwZ5LSSAdkyo8Zi7ZADncyh9Tx25jk9QiY08as81kwHuNFj4vHgvAKvb7aA57CJL3ooLeH9xOPlEvtsGclBDye5JhlIkEBGC9OTsvyaRCtp1Jvk9GpCSXHn4EfJ41GygxJUyMMIKgPSzF+VxPC8AqJBLyfrIwCSuwWGa3hwOs12v48OAQG/WGEoXoI2bcOvOTU7peaCBGJWV3MTLXQpSSBNEZDeWf0eF6MLD1kZ9BwMhk1wNEAkOkMMDFZAbvzi5jLZ2VxNjee7JibbcauH18oPWl0h0IUOEh/nwyg3dyBazSy5DXEbSn3BapEIrdPr5qtDQO2/UyKj2m4llwhNIzdT1e+joyDzQy7iTxGQmIJ4OLCxoZrgQML08XcDZDKV9MKbGKb9dBOwjypRojYL1RwydHOwoMaNADinOU0hevSzY8QXOOsjcy1kYhi54ns4VLVEghk5ZSOJuM4cZ0XuvfgpMQeuYEx5IAFqWHlFp+enSInTYBataLloK7nEjhzcIMzmfTmIrR+JwgpMcWKHXsY7vZFVPp4/KRElzD1GLT0JdzgrIZrQsjJAPApUwGP1hY0Z+JoGOg+Y0PIQFHn5VLuM+1uN7S+kAgjrLvN6ZncTWTkxQxSzN63jNJ/4KodPqSH96vVfDb+hF2aFbN550gujBYelnyftl+mg8FcS5qQQsvzc1iIZUcF6L8/kedHp5WmrjPlLpaCfsdihkBtDtAtYJRpQoCWKN2d9zw4Xe1sA8zfPaA9TeREHL+0KtIZuNkkSk5crwsIxwIar4xlY6sWTZUJv7SBrhz/CutlhhcZB3de/pUIEOpT+YS55St9NwV6Fn19tWrAgbIGskk4u4hsoeJ0kEmB1Li89nTx9gul9AJGRhlHRsXvuF2ZrKpzk5PC5B66zJNzaedRNcsCQ6rdTza3MF9Akmbz1Frt1Eg6LW6ih9du4Vzc3NjhRqfETI0Dqs1AU+/uvuFvJwI+YybVfTRCg7FSFxL5wS8vH3zOlbmZm3cHMZwXKvh8e6uAVjPnoHm5WQNC8DCCCuFgsy+ed1nCtOSPPmft+toq2gnM+fn977EevFAzzDT4v78tTcEJGViYUuLc/mFlCSTUfR4bw8Pt7fw1cYGdkslNVlY6HuiPOX0no3PIe3LGsn2KANJbZ310j+e1whgLabT8pR678YtARb2UksfNlwleALA2kKvOzAGlvZTF6owPr0ZyMPx/9MbN7/GwPKWF56BxbWwXKnLp+vJ/h4eH+6h2KyiPeorHIjzi6+hTJWAdmPQF0uI3ycaYHJjGNFYBKFEVNfc6/XQ7XbR7dKUnAC4ZWN7AIufTwZRKhzUPP3z197ElaUlASTKfrFDo77z84ND/NOX93B3awvFWhmtTltppGZ1QAbWHP7k6kvy+JoTA+sEgIURyvUGnu0WxUz6GoDldgl7ph1DWvJBk2CQEUkAiwy+Vy+cMwaWboI7SxL0GwRwb3MbP/ngthJBeValzLaQTuDa6hLefekWzi3M6XtxfeOexeeMzzMZavefr+PRxiae7ezIK4pAqE/qFRecHydkaCi/MM6NG0sruL64jNlMxrdC9MgSuuReyxTAf/ztp/LkanT6iEbCYrdRQvieY2Cp7TEhn+mc93xvH7/4/HMBswQplSrKT3Apgxrt0BAzuTSuLi3h2soqrpMZmcsJNJUXKsM32GDvD/Dl9gb+/tP3JRG2Bqg/Xb3Y+ceG/FRC+IKjdvry0xH4gxmBUwDrBICVYzJIKoxL3GTYAY7xYGOHFA9gsQjcb3fxZdkKQBYDpEH7gsEDWDroulLJ7TPjIlhMD/27lw/xkG4+WuE+WUyUaFmRJvNZJw0jA+s9AljplFKJnKredYbM26NF7wl6exR3lTblgQhRir05o4McDCyYdC4928rXhv4w/S9KbPcXy4kY3pjOiSGTjyZFqfc/4wEsbnKMK//F/q6Ahpb8lsz825+Lp2IxnEtlcTGVweW0JYUReDGAJSJ/Jh4CNxt1fHS4q9Sz+tCSXvg2jKxfTpJ5ksa1XEFSMSvArEctzy0EsNVqKYXrWa2FaovFM0+N9GgxAMvi2M3wlswCGlenxMCief4sziRMQujHzUvl/v0AWBwPSzizPCXOqx6WkzFJqVjgZihfCPLQYECDB7AIF5K599PdLUkI6SVElhQBrJVUAm/OzsmUOhsMymTatzKZauVqrsm4uE64N+8k0+1+pSQGHWVT9IyjN5oH0DyANQbBnLSQUe8XMlkBmxdSBmDpfjmPMg9gkQlJAMtLCDn3DMByQK1khC4yIThAPh7HmeyMAKzVWAT5sHXTCY6QgSUmngPYVLwRsNBNJ0vIiS4FDjommZ7RifyX2AITg5hU+nHxSEV6XSbcA4QCHccg4nN+Ir3oG2wpttbYKiO1Hs3PQ0OcTaXw9uyipLkEjcyKwjHXRgFJ2HbabTxt1PBlpaT1jEItvlUUPZxJJvD2jM2XZCSswtlLZbgmtYb0bTL/od9SAtVsWRddM8azyuwwz4KTcj7zUiNebOW0WAZjSVYAkaFBgWIgaHpR8jxAdNjFhSSl02s4l84x5E/DprXMzTxK4n57XBSAdSjT5CAKDIdIZvB6Jo/FeBxDqxAdEGFF4narg9ulqqRopW5TAKO9Boj07U/+4nVaQ0LfwISAbh3gc0OWVZzeOokEXp6bE4BVYAoegadxwyAkEP6oP8CTegWfFLflRTWQ7JoyXJ8qZk+WN9TmNXAedx1IRLNoMWqFvVthOpuIycSdnmX8rhMPLFuuWDQct/t4Wqvjk2MCWE3HWOG8DZlp+vQ0zmeSyAnAmnw/FowMKXlaa+FepYbPKscotlqIupAPaw4YYKGxw0DA54+W1nA1m0VGkj6+ylh+bEgctLv4olLCPTJlagxB6SAY6ONcmqm2SwKw8qGQpeyKBmyyaKbHPqyR+VzF82ZN6bEE4MjOYiHtwwqMJTlAKgjMB8jgS+OVuTmlUWrM3DUTmNtp9PCgUsXH5QPzBuPTSckgGVhKIayRGqT7LQDXA2ROQjihEDlolH57kTAyyZgK5z9/1aRy1ghyRbBfMbX52jyWX6bbj209tfezmHr/y712RFCkj3avjwoN08sVsZXWd3exsbOLYzKdmYrnoCs9cYEhLs0v4D+8/IoYU5lUTAWszhbOs47eNo+2t/F4ZwdP93Zw2KyLucR7KwzcrYF+vU9FYphNZnB5cQlvXr6MFQFYbj8N0POmha39Q9zb2MRHTx7iqFFHNpMWYPJnN17G+XnzcvJNMybeleoN3N/awi/vfiF5F8FdFv/GYLQwGwJnF6dmVHh/5+plLOpzJ4eZYq2Kr7a3xOS6t74uNpUEn7oJQ6wWZvD25WtiYK3OmAeWjwjgeDdbHsCiiftdrB8YgEXfox+/+h1cW11BLhk3GaBruPD9690ODmpkKR3iyfa2PLCq7bbkYPTZUzJir4cBwV+3C5BRJhhUXpI8ZxqgY6xwPltDyf7ZdLk1BrDmJymqnnmNAB7u7OAnH39kHlhdSt8NELUdwtZjx0/SKnZ+dhY/vnFDgFw+m0VcUjZv/G5Aeb83wE7xEJ8/fIT7O1tYrxziuNMcA2+6bq95dGOhNoaaGTZzdf7SOmhXM7am0B5g5wACe/w/vk7sUwxxbWkZf/nW2wJElHJNENKFwHDebhaP8Kt7D5R+uF05QqPdPAFgjbA2O4/vX38J11bWMD+VQTrONFN7DjkW5RoBrCMDsJ4/VHqiWXrYmdsDiifZ5fw5JkFemCOAtYrXzhuAZVJeglFD+WUOBvTA2sbf374tIIvnMgLGK9NTuLa2jO9eu4LV2RkniXfBOPR1BLBxcIDbX97Bw41Nsd7oz8h13xKaJ01kMWwDI2QTCawSSGbq4+UrWJ0ufI0RxttDZtmzg3387PPPlU5arjO5MShgj8/jSQDLyy58Q+7h9g7+2+3bGqc6QUf6gfrxkWjEQplyqTjOTU+bN9ilK1gsFMZeqDxPjSjNH44EYP3tR78WI4zpsJ7d+sJHoFMA64WH7PQHTkfgD2kETgEsHSC5OTD1KYSVZEgMrFv0A4knDcBSdPtEkkHZzf1KA08adWy0aqj2OjpoivAzlvbYNNHhUVYwdiAVpOJ8hIwOzO2S7f6+3iMiACuIrksj9BuFTER1wJ8V44mHex6f7GNdsciO7mCEp7Uqfs5Y+3oD4aHp6/l+3OzsGO66fK47N2Zd+fO1Y1GZCb3bMN0p2ssI+N1WE3F8tzAlACsXTihe+2tnc37XESSV+cX+tgCsNg+i/J4+NU+sjDBmozGZ05P5scROmbZybuxkdTFynvHnTXxePhIQwnvAGHs2IJleeCmfFoC1mkhjKkTvH18mW/RwFyM8bTbxy6MintfaQC+iioHFtUSGYw8sAlgj9ByAlSSAlUnjTwpzDsByj/8Jptm/JwBLElRBcQSo2L/uYSUVFyPnXCYtVkiMkemaj1Y9KGtsxLS8Cn62t+kkhPSLYLQ60y/jeHNmVsy/XIg/73xfXEfbGEUngCxHDTLGTgAH3Ta+qpQlUZRkqjMws28erJx5uMWRmwxScpFAQFKR8w7Aou9bIcqCyzrO/J4CsHodARe3j0sCsAjMsdqip47NXQdAaz4M5EERCwXlIzMfj+NSMq10vEKCCTp8LRkzlMKxoAhKLullumK8kC7E1/C6dZgOG5vMFaI8KNKfo95p43m9jk9KFWy2OuhIksaSkqIJLhTGcJNHxLgz/mJbi5eIaZ1hwSDp0RDLiSTeyPN+ZZAT446T1RUzgSDaQ6AyMEnuR4f72Gy10EMEYQSRDg4EFn5vZg5nUikDrxzfzMDpEWqdNrZrFTyv1vG41sI+ZXRkajAunhJC57nD1/JgOylaXFEgWpP5LPXCZGgBEYf4Mx1Q66IDQ4KjrpIe35tdxfl0DiEl3E0Ycbwb+80GvjwqCtjY77YRCBLQJuiZxc3MFGZicQy0QLswLCeDXG808esiJXF1dIZ9EMZjwchX+nV7DGKNATd7bpheyFf1VYAxXa2LtXQC311Y0rjTg0mWyJ7BhaAkzFuNtq7zQeUQxXZbIR6U4YwbJA781frlGAB8MgRgca7QT8ele9pXCmAuHsfNvIVXkCXJZ3ySNmsphEcdmpY3BGBt08za+6cFA1iNJ/C9qSlcTMWRiwUFYIl95r5fqUvfwDYeVmu4UyJTqSlzduMf+WLPEXQCA5zNZPGDxVUBWPkgUxU9A4TPSUgAFr0MyXx6TFPgLkHdLi5mM/gPS2dkJk9bbSYKGkBgn3TU7+Jxq6Z9oM5nqu+ecYWFGKuOzyOLXI4V/RSZ1ks2lyUsxhF0rBTOyzrHpTlQkuT7ZMS1GjLjVupguSwAa1itIdDuaT3g1RjDyzz7bL3ydIVvAmA56ZT2bw9a+C3UsT/GAJatsZydnUEPzW5L5s7re0dYPyhi87CIw2oFzVYH3T4dAJ0EVsQ02g2McG15GX/z+psCsIib0pNIabX0FwtCUsb1g33sHh+jxIRIFs4a+5NJx/4MMUIkFEUilsbi9LRYJXPZlNZYfh5fRRPqg6OqCt9f3ruL7coxoomoAIW/fPkNXF5cRCDkOGxDS7Nr9fpiZvz0898KkCF7UGQ/B+hwv17I5vCdpTMyU9VPOFUAACAASURBVL+8uoRCNjM5pAQCYlx9vP5Un0vPHoJiHjAiKrM2XcD3Ll5T4b48P41UigCWWx8QQIvXXbbr/rkArKLuMxk93792A1fXVjGbd+mN4yWbiX3Gpmt2Oqg1myjV6iiWqwIhirW6pFeHlZoMzNlQsxZLT89qZGTAtN9vDPK15yYdjcisnt/3vZsvYU0MLLff+oaaAKxt/LcPPxTzjOCmBWK4+eQaLGRKcr3h/n+BANZNMtGWkc9kkYjRs86ztoJoU/JFhurODj748g6e7O+i1O/IG1KsSMeMnACbBo/Zk2CNCocX2bFQnSejmVoarQHTWtak3B+hqwwQAlgDMa/+8rXvCsBKhEOSIPL6+blcdbeLx3j/3kN8ubWJzcohqi2edydJ2ytz8/jezZcl9VvIZpBl2ub4xDxEqd4UgEVAhwysnfKx87NzMnifXOrON2KnBUeYSqdw3gFYbxDAyk/ZvRTzk2fSCYD1twSwtrb1nNGc/sLcLK6vLePViwS+8vr7sY+aZgPweHsbP/34QzwgYNTvKX3WxorD54oM10ohABSLRpBOJ3B1bQV/+tLLuDA/b5mHYujKGVDgF1MqP7h3D/c3tnBwXMZwNMR0PiOg/QeUENLE3fukad7Y/SGA9V8/vI0vN7dQHw71nNJb04BIyraH6IUGyCViuJA3IO2Ny1exODPjgFZLCSeARfI9PbD+7sNfy6vPLC8mEP0LnYBOAawXGq7TF5+OwB/aCPxRA1gG3LjuB2UnTMWLB3EpncQrubwMcelxYdF44z4MSp0untaaSiF81KjqAO4T+zwF96R80BhYRvtVMegBrDGk5RhYQxZyhKV4UDYviTHTZQSsppJ4d9YArGTYzBp9/auusjM1ftqo4hcH21ivNxAYhK0QkVWIHT4968Ybeevo7zrq1tU3kI30dfOW8Idz54vlNpy1ZALvzE4rRTAdZCqSgRIaK/lgkHUCFcq/UrpdHR0ZKUOm6yqrKW8MhuSfcj7J1DNK9RIIBXp2PnIAFr8nx/lxoyrAgmwCpnexz7eYTODlAk2M05iOxJAKhsebK6+CRty1fh+PmnX86ugQW40OooOIARSSpFkBIcDHMVVYmE4khGl8f2YOa4mUKwxVFYxnxLcCsNyKwjFhLD2Nhfn9mHJ50KFYy8Uvi4rtxRTmAWE4kQEgJlMyqZJ6mAJdhwiPejhDQGJ+EeczGbFCKIFS4WXnInW4yWbj5/7iYAvPG3UMWX6TeUQPrRQZOXO6zxlKWoIOwHLFkX8y7MjjK067RgFY9PyRZ1wNO40Gal0atvI9qP6xg58V7N7LxjzkcvG4DPnJoLiUJIAVMQ8khxLT/NUALM/AolcNT8D8/75J0ZSWOEmkCbu4a87tbCSC1UQSSzQXTyb13/TEogW2GFjScZkcUAbbkkYMZRKditKrjfPHfFDkh0M5WCCAilIMa/LI+6rRkFSNKW72JLFY5zsa09Kzzr7JxnISwBqHPQSHKtRvZvJKc1tRGqeBmTZfKK4KKHlzvVHHBwd7Mj9vjkyiNBMOaP17Y7ogIMyXq2Oz/RFw2Gri3vGhwhD22n2UhkO0wibRCQ+smy7gRyECNinGfnryJAsiDBYkDLs0r6fkKGwyA9U+BKn4ZBNM7GMhHsfLuXksURJJzzJniqy1FAF5V33lAKydXkvryblUDhfSOVxOZeXhxQJdhZOUb5S+DQVc/XqPaaR1FSBKKtW6ayuerdsGUogRIQaOrckWQsBynaA9n9KOGETvLS4LwIpxroyBCXsOjiVZo4S5JlYqzd/l8ePrPccq8wwF+9NKLqZjEpRhAUUQl/PYmhthpRDeIoCVTmOBABbvt/Ns4fpAEIAAFqWsn5QcgOXWaNaYNEv/Xm4Kl1JkYBmAxYvyANZxl3LRNh5WaviyVMJep4muPHUoDTHmiFgYut9DeYD9YGEZ1zJZ5OnTIraxLTZcn5jie6di3lMEsErdthhY9L36TytncCWTkzfimPXowLbqsI+dHqXfXYAylqEVZ9pWNYgGYHkPSd4qvs9UOCx2XJbyVRc4MQiOlEBbag3xoFrBPx9u4Xmrhj7Xi04XKJmEkACWSQjdnubWXK1u2krHG55jEr0IA8s6PHqOBSyMt/sxeGnnDlsYBQWPCPJ0UG7WsHlQxN0nm/LxOaiV0ei0XTFsDQzzUrLjC0MByFj639/8Lq6uLGNEjaweUfPw4nPHny9WKqg1muh0Ohj0zSDcN+Xs3OC9ikYIBMMIhePIplJYnM4im6C1tGtEIGiSwHLdgKAvv8D60QECkRAuLC3hz269hmvLK0gnIpLiCcAYUSI7wubhIT589ECStUqzjTaZdrxK7l3hIJam8nh5+YxSCBemczKM5uKjFEWMsH5cxK8f3leBvF8qy7/Jp/qRiUqGyncvXsX1tTUszk0jnSLT3gFYI5pNd1AsVSVN+9m9u3heNABrIZfHy2fO4urqCs6vLGI6m3ZOhm5MxmBjQEAD34esNsoii7UaitUqDipVlJpN1HtdpR3SDL3fs3OMAAMxbXwStXbIMYDF+/fuSy/JJFum7ON5b2dYsuf+24dk/Gwq1Y8SvTE2cCJt28HOOD9LCSGZaMuYdgCWNaNsn6iL3VfF/c0NvH+XXmAH6LqmptY/J5e3OeF2MIHObkHz6Jk3Qg9YIEaEskJ6iDnmczQQkj8UTe2HXHu4xjum3FuXrwk4ZPovASwxpPSSAHYOCcg8UorgermoNMOwpN8G/K3MzeHtWzSpX8NiNotsjKxyu1BeM5mKz/YONT8/ffZIkk/by10QiT+bue+sUBxKCAVgLQhQfOP8eQOwdD/MsY33fjgIiBn2nykh3N7SXkHPuevLyxrvG2dWlIwoKM6zeUcm9XuwuYF/+OA3+rmuwHjXdub84j11PpDGdKNSIIRQLIgrayv4izfewNWlZWvbKcDIs/AYMlDCp0/o0baJzf2iQhUKU1kxCgVgzc7Y0z62CrEFyQCsD/Hl1pa8THvcwyl7FznWoNa+86Y7n8+LmUYvrKWZWZPt6mzNZyIgXzbOz7+7/Rs9n/puE130ix2DTgGsFxuv01efjsAf2Aj8kQNYJqHgIssOQiI0wlw4iEupNF6fmlNhO+6IuUWdB9kGC9RmXV5BX9Tog9VFwMX36jjt/K+s6LENU4f8kwoCZ0Rp6TkWr0uZk++8+8QjFsQqXAJDrMaTeIfMinQGqVgIsTAlXq57NbBDDwssHsR/WaQZd92YH2STuI2dB3e+l/22DguvLTpQYJh1VOhzEyKIQMq+HUi0Ybnf2oyCQTHCvr8wI8ZGYkhgxB3AdaYPKqGEni8ERn6zR0ljXdcnztvQm+ASKGBBG8CZZBpvF+ZxLp1EImJJXKSYWzEZQIumyR161tTw6fGRTNjZRebPvVOYw9lUGlHGgrOz7EE30IC4h+12W2l1n1fKMt63wst5Kkz6W+NCi0cRyq8yIZMQfnduTgCimUh7AEsVBb41gOUOf5VeH+vNliRNX9VKOOh2xBniHWBn0eaHL9lMEtEPmRms/BooleM80Hzmjw2UHngxmcafzq3KT4rFv5gxY/gtqANJuw8BjP98tIeNRsO9nzG4CIC9M7tkkrKgja8dPEysaEDw5KzsD7N8DQ+8ZJo8LpfxvFbFTqOOMhPnyDxRApZxpMZzy6U8kplFBta5LIEImrhTWkpQbUJzJAOj3jEA6zflIzGdBAw5AEtyQ0kSDKimwTgBFs57eqIQQKFhNY2yM5EwsuEocuEoUoyodzHQ6gqPhmIG8AFLBIMyul5NRpGV1NVoNpRE0mSbpchuu4k7pSMxNPdk9j1EeMDnTCdQ86Jz4PTXxu0FNxcrNAzQ4/j5+07JyVoiqXXsRjaHOZpXjw18reBnabrTbCqVjpLRwz4ZK0GsJOkBmMTNdEbMJcVcs2Pv5j3n/2bTmEsc90avDzpHCSBy3lBcw1x97Dyt7IsReOHvaIAeJ1GkmbAXt/TXQsCAZz7PQY59JKyiJjwYIhEKgTJjMjXHgJ+TkvDu7rda+PL4CI8JkHbbuneX0zlJkgm6TkXpv2I/ySKXXkP08CIAd/ugiA2mo0pW5gB7V4RJjHvCu9A3HsQG4dx1953FVgQ9XMik8MOFZZxPZWTUbPWlk0oigMN2C49KJQFYnKtlpm85QN/gXGPSekDamFYGkOjanAeQgHaBhLxCAlgpvDRlANZ8IoG0pE2+r+0ArHZf9+vjkkkIHX9D05fgzhv5aZOCx8LywPL1KFcbSgif1c0rigys3XYbfcegMIn7uM0i831KjX80vygAKxdhWudJcTBTfDu4U67IA+sxGxH9LsKhkRhbf7GwisuZrGNoWKEpCVKAHlFmZDxk84NyT95MRnjYQmKruLvPjlyqNZ7zjelc9JTyvX6Oc7M/wlF7iPvVMn59uIHnrSp6XCDbPUSO6wiUa+hXqhh02mYgfsJ7TXv5SeaAY2vw+XghCSHZGg6glGWAkw0aQ9bmmT53AgGi2SH7qownO7v49MFTrBcP0ey10R3YnipGx9iMmoCvAT83VlfwN6+/hSvLS2Iem4JxIuUesDjt9dDv9zHsU6ptc9HP4zFW5/+WhWkgiEiYjFam24pDZOMyCqLR6aEoT6sN/POdz8XuIlC3MDOD71y5JmbN2UJBksBxc28EeWXtVyvYK5ewWzoSoNYfDgR4TKXSmMtOYXV6BoVMGvFYRI0mrs0EbHhGeLi/g3/68nM82NnRNfQZsiBGrUlclwsFvH7lKq6urmF5piAJoRl12z5BFtthmQDWJn56/ys8OyxqDDLxOFZyUyr4X792DSuzBfNm8sceH/hjCAkGg6Ekg50+5Z5kzXVR67ZQqldxcHSEncNDbO4fysifO5fl5noGtT1TfNYz0QgW0pReruD7L5kHlrUHDVQ3YDiAR5QQfmRSL0kVB/avvIPc73hnLHDFJNzywCIDa3UZBc/A8jdiFECl2dLc4vt99PghtpVe5xqaeh+uV3aSkAFDICRPK16PSSKNC2773RDRcEhyt1wqjXwuh0I6hbl4TJ5mETaPIlHEI1GEKecPjBCPxjCVJTMsjpDY4Jxv7jkHsHV4hNsPHug+bTDFUyEu9oyzHbE6N4PvO4+vxVwWGSchdCssjut1PNnfl9fZZ0+eYP+4LDnySUmbMf+8/xS/2hDTqQQuzs0JwPrOeaYQ5sf3Q80OxyYkgPV/fPCB5KycXHP5KdxaO6fwgWtLC86rys8ehjEM5S/F5+UfPrqNB7vbYugOBGra0ScysDAmz8Dzax+ZjNfWVvE3b70jCZ8/l6n+kHVXAHulCj5bf4avtjfxeG9HqZezuSl5yb13nUDhzESd4RZK/kFg9CcffixAjh5nlBCah64vaESbRy4Rx9r0FG6sreCtK1exLAbWpPlNaSUDfTif/u6jD3Bve9u31F/w5OORxVMPrG82cKc/dToCfxgj8EcNYKmPww4kpSyhvrw6poNQ4fPd6UWsJDPONNgYSQQrWJzxoFjpEGhoyENlu9lBwHuYeADLgVjWp3YMEF/ou4OODhauq6lkGreccwtmccKNk51387kZSArxenZaANZ0IibJE6UB3JwCLMwpBQgHsNlu4P2jfRXQlQGNYkeImL2LWFXsko8PsGRCjOhBYwCWda+s429sBJWeOgCymOL3J3siFA7jTCaNd+ZmcDaVQIQAi76793cIoTUESn2mItbxUXEfNFs2v0ZeM31x5ERp3cdRAEvxBL4zVZAUppAIIx7x4ckm2aE5KJO/yOR5/3AfO+2WOnPnkhl8Pz+HtWTKMdd9DLIdAumd8qDGbn8dzxpNpU2NC3JHczdYzUk53AGcvgu5UECeY2/NOwDLxzmP6fHfFsDy3Usyd/rYEIBVw70qASwWih7A4j3wDKxJsWuFlcETZlhuwFI3zPQvmmAPcTmRwQ9nV+QzxoOU99ZwZH6BV1WlPDbwYfkQ262mS/YiqNrFssyVF+QZFaenUtAAIF6FFwqMgb0TnViCJASwjjsdbFSr2KnXsdfknOyjGwypmOE1CvBQep2BqWITBoeYikVxXgBWRgDWtAAsW3hZXCl2vdMdA1hbrQ6CIwOwVA4IwPJMAyYmWmoiJ2FPkjd9koBX3msCKLlITKblkQgTF20sKUGlbwmLYPqrLSRiWE4YgKUwAkmYQugMgWp/IEbPp6VDbLRaqLP41sHTnh0egL3kV//pCt9vup145gALBs6Bfphx7SH5hVHy+UZ+BiuJhJI6xw4argghE+ZeuYzH9QY2220ZRV/JZpTCejYeQy4SlbRaUlIC25QoD22e/OLwSM8SC0txQ8YeSAaCO2Wo8ywJyIeLgDCT/OjRRLYbPQezsbAArOlgVONPcJQd5WDYAKwxgOQYVGwU6P6rcW3FDAGsL0olAVi73bb8zOijxHX8XDKJqYgDsJxXcIfryICpfHV8eHAk1mOfJY8YTk7C6NZqzW8H0piXiAGFxugiYBwUyyca6Avo/uH8sgAcf18skMCelYNWE/dLh2osbLX7qPaNecMJS4DaA1jmVWM+I5w3KsgcgMVOt73eGdKPwmIKfx3AIodQcI5eaybu9N6q46NSUQCWr1P57gSwXpu2EI18LIKEACz/IEMm/08bDdyvVPE5AawWpY/2CQKw/OR1jZbz6RR+PDevRMFcxFJPHa9Dz8t+u407Ja5xNfk1VvpdgSAGYC3jcjrjWAB2DWQRULLIMplpawY2eBN1M0Vzvs4niCB+ofiXT5a/3kZviP1WHw+qZbx/tIn1Tg0dB2DFjpsCsAblCvqdthgGCkBxiMDYA2aCiL0wA6vXG4gdREkuE0q7A65FASRCUUzFEkgyJTUWQSAsYZKttyOg3e2iVKvKXPm3T9bx7OAAlVYd7V7H9OCO2WyyeLKvgohGQjLF/uvX38BlD2BpdjjPH0/+8mCkmK72H/YVvVmVwRU2pydyLc/sdnCKQEUyeHYIVG5s4IO7d7BZPNAzls1msLa0jEtLy7i1tIzlqTziTJxUqp+lFHeHA1TbTRyUj1FrNkBwLRaOIJ/KKJGRyYw0xeZlUQrFwrjaasnvil5NHzx6gPWjI3locUx4tlFSb2CApZkCXrt6TWlpq4UCcomEuUY68G8CYG3hn+7fxVMCWEyFDIW0bp2dm8NrV6/g/OIC8skEktGoAe88y3hg0z0+43kpdvxQrJdas47D40NsHRzi6V4RW8dlFBs11LpdSfnZCLFzkY2vAVip/yGANRbtjcwD6/8cA1h9AVjWpGNDy1YDNnB43mJj9Nz8HH58gwDWimSYSUoIPbQ9CkhiR4CHKX+fPHuC3dKxzYOxL6uFSAgSE5MvqHRiPafc8wDEQ0HEomHE2fBJJiSjo1xxigBWKoX5eFQAVjgaRTTKtSeKSNCsKEwJYNdtV+0BOJvmm0eH+ODhA3l+bRwRwGJj0rixXDHWZgt498YN3FhbxUKOHlhMxfN8cTPdpyxSoQVPnmL/qGKSPg/7OeYVzzGWTmirUSGVwKW5WTEaX71wSQCWpLOaP2Z3wbG/u7GF/3ybANYmRqEh5qfzeOXsRdxcWcOV+TnMpFPWZnDPKX3SmIBJid0/fPoRHu7tYOBSXvnZAuMdgMUzvKBB1/DjhktA+H/77vfl7ebTSj07jvUBZbGfb63Lg4rgGNeR+SwZUyt478ZVnJmdHTP4jQ1q/OtH2zv4yYefCMDivkmgzUA+a7jo/g+Ceo5WCzlcJ4B19YrSQT0Mq9pjOJQ3KO/X3350G/d36A023j1e/Ah0ysB68TE7/YnTEfgDGoE/cgDLOoW2UfYRDg6RDI7UQX9ndhlnUhnbCE5S57UQU+M+kITwnw6LkuBIanKC1a1uuU9NOVGo+sOgzjdjRpZtFGaybodFk46YpIZ/HxwNMBuN4Cp19KkMzqTSKgC9iXbQXijG2F63hc8qJQFY7HYzpj5I01/Wmc5Y2MyVx61Ud0hwRY+dGFyhbRu+fAqUJsLUvzBS0YQKtbem81hJxtUxN++LCYBV67NA6Klw+rxyqMRGOwu714msZrIS/kmA4lIyKSYBY+iz8agAvrHnjCK9R3jerOPXxX3stVtIRiJiYL0+VRAApoYTi0YvGRoBu80GPpXJcx2HvQGaTEwbm8dO7si/PYDFwXD2saOQ0r62Gg155NyvllBU4WQHQ19EG3POxk8sMycZ1DFyRF80zmdKocgoDGAuGMKlVAavT89hKZVy50/riLrBQqM3wEGT96mBz6uUCLV1sBBjJtBDIRrFpXROKWsyBSeV30nr/Nyww7bNE1/vyPw6EBQD7rDRxFGrheN2G43BQN/L5GVWCgUFYBnQK+ZiYIipONlAWUnh6I9mDKyJjKU5HOC41xWz7vbxIfaaHUR7UYehUkI4kAeTPVMmDSCIxb8Yhyw4UDrCsaMELgwE1Yo3UIZMhlgwhFwgiOV4Epen8mK5kKVCOYT1wO0+VLoEIHn/ajKbLrIgcd1udx4cg9QTgOBbHODccdxM7T3LJSDmYlRm7mm8PWNm7pRxEcTyixRfL8afJKt1FfGUhr4m83ZKcelNR2BAHE9NFbIbyt22A0LK2G66eSLyld34safXidhxMmDSwTBm4gksZ7KYSyQwRZPuUBDhECO4GQwQtHQ/32XXn1+fT5pfZJLyYpzygt9jr0VApCRm5l6npZRNJs8RkDkjACsy9oLhZbE4prfIMwK2xZIBWAQp+WyN39cWc7tvE0NfXzD6dZqXQgArGRxqjr43t4i1FJm7Jt+Z8DOAg3YTX5YOxbDc6lDWbOCnpILcPyQlc1IxFSwGSPNPz/6RZxwFYgQJ3bNGL7f//wJYdQFY4UhAyb9/Ob+MSwKwHHPA7T0G6dkd0TxglSjA0RZy/3x5s3EyNfzrvVp6cj/t9dUOPck6mvuflHex0aujzbWt00O41ECwVMOwzBRCpvkOtdf6PdOA5xPg3TdgYDEFbX1vF88P9vH0aF9pgqFACLOZKVxdXJV0ajafQzIeOwEsWHHc6/WxX6niwe6+itFHOxs4qlYc+zQgNo+xHyjbYhqcAVh/6QAsSdAce9M9uBovb2bOB2bcnHAAgn8g/FojfEvzdlynjhk//Oxyo4n1/SPc29jAp48eYLt0aGmVkTDSZGvMzOLVM2dkcj8/XUDaha/wQlie9wZ9tPod/UnZLwEiNqyYykiQnqwcXiULf4I/20dF3H36FI92d7BeOUaZjFwnBzMgnPuZA7DIAFtdxVqhgCkywDxjkQz7dlcSQjJFfnb/Lp4fHsqHkythdDQSA2d1bhYXlhZxde0MFqanBaaJ+e0AQAPyJr/EDJSkaySGW6dLGWgLu7U6nu7t48snT7BzfIQWWSqSZtkBhntwOhLBfMYArD+55RlYtg4YAGD3mYwzD2B1epZCOAGw7GkgIM7Xc28mEPfjm2bi/s0ALK5XFhUQ5kFNVhXGgmQTg42g6UQCC9N5nFlawEJhGtOpNFLxOEIEtsNhJEPcR6kJZ+IojdpdEIgDsPxxwjMeHUFV67kHsCht+10AazQaYG3OACx6nS3IxP3rANaxA7B4nwlg7R3z+fGArm8o2A7vDdT5X7z/BLA4bgSwlhwD6ySARUCVwN/ffnAbX+1sqWnMcXjlnAOw5uYwnU6N05z5qXym6e1HRtj/9fnHeLi3584Pdk0EBaMCj0yy5881hrsOcG1lBf/rmwSwVuX/58FTbfsEsNiA2FjH3e1N3NszAGshM3UKYP0BFfSnX+V0BP6YRuCPHMBydHtR9Xm4GSq6/Wwqg+/NLuFcOus8g2wzswODMZ5YVFDu9QtKcBo19Lp9dRhss7MOkWcITE54Jw40vs73enZ32rG+isXRs/hhp4xMpfBogBxN5mmUmE7hRiaPmXhcshL+8h5bSo3qd/FEhXRdhu6ldleafAEcTvrl48An5tNjKb5JkoQEWTElLyElItJsdIRcOIb5VFbjcyudxlw8InTLAys60o5CKHf7eE6vsHodD+sVHLJD7A679s5OWukAu0wwiIVYWAX0zekCZhMJA7AILDiwi992q9XA7eMiip0OMpEIVpIpdfvnonEVuDqIh8wPYzgYYbNex4dML2zU0RzQLtgdV1UgG4r3+2Fg8VafALC6PQOwalU8EIDVmQBY7jisrpsDsQQqDkPGvHOcC3lJSA41wFQkhHOxpACgK+x4xuPjSs+VybrX5U4Xz+sNAVgPCfJ1Wf7YiDBcgJHW89E4cmQmUSZCnxjXkfSeosbAcv5Ubm6LGRakqfkQ9W4XjW5PkjP6POhAeCLe23wn7AeVCkmviVgUFzNZXEplZbY+HfUMLD6HQ7SGAxx5AKt0iL1GB7Fe1MnpJgCW0e+t2DEvFJd054pj83Pgi8iyoJG3OSLp0BgMYzocxdl4HOdTaVzKTSEfi1vh7EaJY9AdjiRpvVcp4TmBlHYbBHBZ+JgnmY3ohPk35qR8i/3GOvTea4xvJBalmJB9pa69MbMgM3MmLRLQ9AwwvrYxGOleM2ThznER0WAQ351ZxNl0BvGwxZmznBAwDqDc7WKzWRPT6V61jkN60Lk0ywm7y6OYQ7FDCUyRtcBncymZxkomJ2liOhiQ35hJKV3Pe8TibWRSMd4B53cWCdBHKSSgSzJMrdeeKhJwjB4LCSCoHReTzAFYqSSmCPSP11sDsBoDMvca+E2xjI1GSywOhTkIwLL55S/MAEr3242HG2WtYuGANT7IEnxvdlHSakNRtcKNy38CWHfLh3jUIOOt/3UAywF+kug42YqXhnqYxJhf9k3EctMzN8R8PPZvCmARMPQMLDOanwwugZF/LQPrfoUMLJMQMv/jKgGshWVcymR9Z8VJngy05jpCn8BWf4Ae5ZecIww7CXr5l8dnrUj3xujGghvfzjHQbsB9R9L2h80SDgZtdEMBDGnaXqojUKoBArDaWqc9iKhS3YVgjAkE3wDAot8UU/Lubq7jq50NMD2P68VsEIRoTQAAIABJREFUdgo3FtdwbXkVV1ZXMJPLWV6EB0UcU6ja7mC7UsXD3S188ug+tg4P0O0N0KXRsrMHIJAXDRCMDgjA+qvX3xQDy+bnZL3mGLX6PbCob3Q66FFGKFb1RAI02bsd0csTrv2e/jt66Gqzjd2jskzQH+1u46hec00Lm7vz2Sxurizj6uoqLqysYSZL77OTCZh2prCzlCPW8rnkOYsy9P5AqcvVVgdHjRo2DvZx7/kzbB8fo9rvaZ/xfkZaLtRkMwkhPXrIWCGAlUskx8A7h5YsGAOwtvCLr+5i3QFYBqD3Zd2QTcYlP7y6dlZSqWwyiVQsJlAmTm8nAlpsAGhs/BNyAtIik24wkP3A0709fPLVVzJLZ5OHjQIBWHrUh0gxcMQxsN77FwCWDT5XagOwPpSkrtMbThhY5CO7EAsxOl1Qytn5WfxIANbqtwCwzAsu0jcQbRCifyF99MKYSaVwplCQ5PHs4iLm81PIkFUYiYyliDpmOmYvgUrOuwFN4rmucs+KxQRYji3h/VGc58DjQ7z/8IHMxdclITQGFl9LAGv1BAPLUgh/B8CqN/B0f888sJ4agOVN5b08zj5ucl7kfxHAohk7gaJXL1wcSwh1d2XZwUCCgRhLNHGnhFAMrHweL5+9gJvLa7iyMC82mnA/d77t9/rGwNraxD989hEe7O2a1QKfQp7dnYSQA95zDWg2utU4DgxwdWUF/8ub78iDigAWm8rWKLe9a79UEYD15fYm7lNC2O1hIZM7BbC+xQns9EdPR+B0BH5/I3AKYDkFl2eD0GNoOZnGG7OL8vzJhYNiL9iRzRm3SjIUxH6nh8/qZk59WK+iQf8IZ8LJf1d33VGEzTvAeda4wlkR5E6WICGE0Amj59IVikV+VwfRkTp/yVAA2ZiTtOVnsZhIWTKVfDOsY8oPaQ6HOOr3VUh/cXSA7WYTbfYfaZ6sQv5kQe2oyN5Edsy2MpaPpDW8xuBIDI7EYIj5WAqXpulVlcVKLIIsKR8OVJEjglgFZtZ7t1yRTITJV1Ueiv1J3B8LPANhFEAsAKRDI0kI35xZxFIqPfZJEoBl6A32um18US+h3O8hF45gPhaXfJDpg15iNAzRqHqIem+gcfjkaA9bzQZ6iuXm7u68Pxww+fsDsOz+iRHT7ctf6AkBrEoZRXpgyZTYpwb6hWJyilMEulE9HJXfzK95oKG/xM1sXkyUxVRcPk/uVDw2geX0KbZauFs+FtC43e6hynRHx0wkkyQcGCEZMC8ZAWSOmaTbYTjn7zBv7Dp90SGAhYc65w1hBYmZsdL7za5pEhGtooVx6bGIgVeprORgBmA5IBlDJyHsCVD5DaWPzQ4ig6g+WOwrGk37gp+gswMi/HOoo7+TLbJQk99VsK/CmE8FO/zJIEHjJF6dmsLZZBL5SEhpm0PJHAxQaQ+G8vVab9DkuojtZgNNfldnCOtNpcfMGX2uA7DGTJEX3wS8xITjS+8eDk10YKAGvzvTOa/lGLKQxZl4Un5ENh4GxPdGQH0IbDXr+OJoT8Xjm5ROpzJcUNgUN9mjO8Dvd1q4UzkS02mn2UWN5ml0r9OaYp9LAIONAP7vVDCIQiQmII1S0PlEUmEPlKFK0ugS+lSADQFK+6qUZw/5uyugicyJbCCMhVgSmXBEj60k3+5wTrcneqzdKRmARXkaWYKX0lmFXZzNmAeWmZrbd+mPBmgNenhUb+BnxRKeN8gMnQijvPRuUnb6In5i8Ks1lCEVcrIdIoYhLqUoIVwUM1VjoKE2AJDvddhp4l6Z41cXgFWhz5ADJhSe4QI+BPw6dqzWdceyMKawnyfe5H6Ahf+JABY/jhJCso29hJAAFq/Re+p8GwDrWa2BcrejtNMr2Sz+amlVZu5mSGQNBklj6aXHMIhyBduNhiT8zWEfPaXrft1j0pvumx+W8yDzIIK7F3x7StI7gz4agx7Kw5683AR0tboIOg8sVKoYkZEqzyj/WRMmi0m4XZHonut/rQcW/aFYPFMydHfrOfZqFX3PBBtEiTSuLa7gnRsv4dz8gpJTw+O905ZMAlU8czw72MPte3fxaGdbAFSd/ke+8CUDKwDEAwGlzf31G2/hygoBLNfyGJprFb/HXqWML9efY724j+NaHe2umYsbgPs7a7r7C4/TmrzSl/t23/r9IVrtPhqdrmSSHGtjy5Fxawzb1ekcLq8s46XL9MyZQyIYRsQxPm1ftHkgUJfnpeEQ3U4Xbab81RvYrtawQ6+soyKKlTIq9Ya8ptgqYziJZ4/6fYOS9dXpabx96aq8glYK9MBKus+goHxkAFa5onS6X929i43ikYBF6+kNxdCNRIJIRiOYiiflH7WQn8bsVA4zmQxmshkUslkx51xo3pii5iVTvDKC9VzzaB5+9+kzPNjawuPiPkryoHQUcoyQikUxm0lL6veDm7fEnDIT90mgCSWHEwBrSyAvGVgKgRUj2+5fRF6oNp58nx/e+hYAlrNd0PlThOUARuEAkvEoFjIZnJ+bx0tnz2J1poBUPCZQS+EdjnHF+8PzWKfXR5MNn1YDpUYVbaaSBoBMMoml2TlJRtnE0Fj6ZVweWBMASwwseZsS7OHI/L8DWP68RRN3BgUQqCSAtVsquxRCv+NN9gzHM9SYT6eSDsBawasXJwCWHXoMwKLUngDW333wIe6RgcXz2BQ9sM7LO+vaIkMAMtrHOL/JAB8OBvLA4nrwXz65jXu7O+gHuVPS5iOo5lRY+8QQ3bDtF/JyVcNqKADrb978nuY1G/EWImJ7Hvfo3VIFnz57JgDr4d4uur0+FrOnANaLn7xOf+J0BE5H4N/DCPyRA1jGYOBGQKNEbcSjoVKdruVnlNq2HIs6gMbMl+08xaIkhEpvgI1OG+v1Kp6Xj2Uw3mDCoEwszdOHiVv8NemsT5gq/Fz6THHHJZxCHxR6UUlQFwqri8rSivT56JAAwgjR8BBnaCo+s4C1ZFqHWhIrrCNvB1vyZ9qjgACbz48OlHh1NBjKo4cSKjPc9IAHCy1LPPRpICrgPN3dGb4HgkMkAkA+EMJqIoOrhXksp9LIupQp37HSKBmFADuNFj49Ns8XGgG3KAGULugkXGGHXR6ECZSEg31JcMgEOZPOypSdhxf5V7gK77jfxaNOHY1hH7lQBPlIFLOxGFKB8BjAGoUCqA362G11xDAh84EMCB6aaFwb4GsdaGEkcROp+KKHB8j/+R5Ydri0Y1IAZXpgNZomQat4Bpa5F409V+yUZNfrpGOTktbJPAk2BUcGvOQLOJtOI0vTf81x/z1HAp/4m8mAnx7v6z6VeyO06aNlHDwxXcjvokebZw9ZFWLFoQ7k8k3zoJpnxozLDztA0YxfY+8kD66gNLNrHsnMqNSeE75fH9P/CgCr1vYAVhHbPMAKwKKUYSBWpfdoMIaizT0ripTbbaatLgNK0suA80JCAKlQGAvRqJhXL+VzAgqY6WkAngFYfI9Kt4eNlkk/H1e4DrDgtYOnPwqfZGAZJ2fCwDpxJn+hPWEMYFGq6QCsCAEsyuGCTK8KYzmZEgPvZjqPOTHHnBhLjCOyEYPYbzfwoLQvsOql7DzmEmkMXSykJCjybwlgk8zH0r7M/im/6hBN4TgIpDEASFHiDA8YDSX5PJvK4mwmo9/5aMw9x3YNPYzQHBIAHKDbpdl9X/5oArBGPQFYNHGfDcdxNZ2X/xhtcrjQdZ3kmk/xYauDLwlg1SmZbmu9OJdKqQFxMZvBdOwEgEVDXnrRjPpKwPun4jGeEsCSp5TtBx7AssfSMcSct81YOiZgxQNYxpClYfwP5hcVOsACwvoeE1Ot404LT2uUOtbxtNHBMYMBPBDg7ryx6SYMQUu3nYjVDDjy8jAL//g3BbCOS2IXTkIIvg0DiwzhBsqdDt1zcDmTwX8igJXL6j5zuZoAWAE1QX57VMLDShm7TXpnkaFqLD5jyJ1gKY3vogFYfo01tooNu+63UmjN5Hpsed1iCiHZVzUEKlWA6X6ENhyAxZ+POimWff63AbC2JRn6anMde9WyPAO5vlDUdn5mAd+/fktMLAIYBDI8mHNitcV+qYQvnj5Rutfjgz0cNhroOQY3f4ArFc8O15eW8FevvYGrq8smlea4Oe88MmfIaPnwwQO9z9bRIcigGjMITwBYWtndvDWwwPYJ44I6TxytrVzv2U4xybl5/Ywk1aY/0kwqgXOz07i4vITL585jIV+QPUG/20OlUlOKn+fCin3oLAQIYLWaTaXIbdeq2KuUcFA6RkPejdzXjPlr8l3XGNEN15XgzHQB37t4FTeWV7FUKCCTSrjgHQOw6u02DumltXECwHK22BIBGvVZ+yFT79KxOGamplDIZZVMSABrJptFLpmQuX2SZ5N4EtFw1GSPbk3RuBEgpjfnrmMCPSeQwjQ8R80JQIAQ7z+BiR/evIVzc7MnACyHRgVCDsD6CF9ubU4ALHffPHOT1+tlhd8WwNI88OEe/A+mYoeh739taVmMP7K75nIZ0qxM9juEJJ8ytO/0UG52JZtrdtqoNhsoNavycuM8IWPpxrkLukdqejjWs2/WEcD64MEDpePR7+ykB9a/BsAiAOo9vj59+gw7pfLY4dQyWD1D0axGbD8YIT8GsFbxnYtm4n7SCoI2jd7r6e9uf6i0PQLgnBPXls6IIXVrbRWzuewJAAsYDUbywbu3tYn/+vEHuLezA66MbLhaLWEqCDJB1ThxjGtKMKPRgACsv3j9LVxdWtI5RU6GJwCs7eMSbj9+LIbes2JR4QYLuVMA64UOXacvPh2B0xH4dzMCpwDWyMxhh0FH02XHPxLBYiYlJtCNdAazMZqFutaVym2ymULoDoHmYKBEQsbKbzQJFPXRVLffuiYGGHn2lTdkn/Rz7DDDzb2P6AhI0QsmFMYoEkYnQBBmIIPSSN82r2BwgMVUCq/MLOBsJotpJgDpoO+pMDxI0gg0iCMZXFfxpFFT0clOOiU/7NaJASNJkwFYJqXz0gtv9G0xvEzZio4GmA6HsZpICVg6l80jH4+NU+Qo0rFzfEBMG6rQNugxc7iH9UZDgBpTCc0M30kUHbBnwCFBDjMFXUwk8J3cDM6nsyjQrJ6pNF6ZxJSiYR/b/bYYVplQCJlQGJlQRHKlkz5kh90O7tVrYmZs1mso9yhM4jiFFD9sQJ5jjfyeACwfh805RU+izUYDz2pVPKocOwmhA0I8C8Mdoqwd7CWQTq7qbiG9haZDIZxPpvBKviATdsnBNNfMh4PMPSZ6dQYjrNdr+PBwBxuNOnrDEAYjGnf7QHQ/PjZPjNDkwc5J3LSBQg4cMS697587eM55xrjCxt7FAzmeJTEBsChdLERPMrC+LiHkgbhFCUa3K9P7D2hOTQ+svjGwCERZYIEd9Agkm3TCro2mq4bT+hQud/0u0YwG7mT2vZTJ4nwqiflkDKkIx8TxxeRpwrkewG6rhTvlIzxvVHHc7ui6bIa7tEbHrhwDJB5Ec1DkN98NHADPaxGyQ2IFgTnzt4mGAgKxCGC9nZ+X1Nam0QS4J9hOX6vt+pHu7ZlkAVPRhLMCMTCHqUPtgUupLO3heaMuaS4P1jR5V6HoEgZZIPLwHCOTNZHEy1yn0hn5UMVD5qsmoBBAZTDAVruDffqj1euodTsCpnoEhjhP3XuuJFJihq2lMpIdkgEhU296AwZCKBLAOjYAa49gSMCS9Qg8Xs/lBG6bIbUd6DlLOf/JvPrlwbES9iSZ0rh5+Moz5L5+d8asLB+G6f6Z6yg9x77vAKxEiMmEEwYWr7Xa7yrIggDW3UpNz7f8rxygIrxLiVe2T/CzvNeVT8b6XUbRt5YQBgJYSiTwev6EiXvI5L3+GZWJe72Be5WqzPI9gMVr+VoIwQubuNfxuNZEqdNR2inDA/6MJu5MHosGEWVB7K6CJsoH7Z7G7X61gke1Eo67bO84eo5hSA6osrXFVZxjdqotnf4dxyiWNbCczFCrVqeDQdXkgwH+brflQekBLCsc7bubFP8bAliVGu5ubuP+xibub67joFpBN2z3n+DIXDqLq4vLVvCeOYP5XE5fSWmY7ubwqW+12jigWfrWFn79wFLzOkMWvjYg8igKjHB5YR7/8ZVXcX1lGalERD5S6slJmhrAXqWCL54/x/3NLTze2cFxreHL+BPjOZkXNtg2nl8DsMY9DIMByCQ3yanBSUr3ZWNgbg5vXr2I80sLyKYySp1jO+Hg8Aif37uPzYMDtAZ9tGn+rFgO23do1TDoEUDvozGiT1YX3U5bssKgAHxjXtkZh3+ahxy/bCgwwNp0Ae9cuIrry2tYmplGJpmQdFhBCScArHsbm2JgrR8cWtqlex81RYIW6ENJHtMtQ9GQfoejIaVQpiJh5JNJLGSnsFyYwdn5Jcxkp0xaKAm+bSS8LDK+6E9E5s0v7t3BerE4Po/xMwlg0aOKZts/uuEBLMd2UwPIGk5kYP3kowmA1ScDiy8Tc9PWEwvqsSfj2wJYwvFcU4iWDRqTkL3vuzcIvC5jNp1CMuqY364BSe+358UDPC8W8fzgWPOMnrIMR2qPuhiO+lr3zswt4N1br+DS4hLSTLkUKDl+qrHtACwynSghrJ4wcf//ArA4KMbAcib1HsBy679gV+0/vmH9OwDW/KwAxdcIYOXzEysIhMQ2HzOw3r+N+5IQEvhK4cLMop7n1y6eF/CldXbcnLWG4uPdbfz3Tz7CV1tbsiHgGc1Yzp49x/Rpx8BiMjIDUdIJpWP+6KWXcWFhnldhEP74vBbCRvEQv7p3T8ywPbLNRtCacn11+dTE/Zsfwk5/8nQETkfg9zQCpwCWjiw6kjqT54A8DtLxMM6mk3gzN60Ur1CIzAvP0GH5GzSjaybtddp4Ui1jvVnDNmOSGZusAo+NOue7o8/wJr0+vcM8ZqJMa8EQ2VAIM+GYunaDSBiN0VCyiVq3h/7/w957sEeWXUeCkd47AAkPlPfVlqZJUY5y83NHM/p29tvVjIYjSiTbsNm+fFcVvE/v3X4R596XWS1qNYXmTs+qAX4guqqQme/dd805ceJEDEYYU3wcE8wnU7heXMA1MhvSCRQZiLrUeloZDaM9HOOo38dWuy0NKrITugM64VgCyXeTULd32goagZzWimOGkXlVDIWwnEgINCPzimyIVCxqFSS1ONIhyrhBBPVOugNrYTw7UYI/DEU1Zqa9a7VRfqkFUowsA/LYOkbmxq1MQYn3tAXIIQcM2CdjVCYDtTemqe8hEeiICZi79+XP3U4HH7mWnSrF7CkGq+SddGw2TDGw/e4BLBtBA7DImnveqOGpGH09jRsTAJkNuCTNbtGqg14TSHEq2XjRCErxODaTKVxJZ8RqmIt7EWAPMpr7ZWtoz4nMod9Vj3DQaSMiFz8G63TnJEjDWeIEfxkmyy2NgK/BT9JAUhHYyyzPII3uOn3IaQGYSy3drxkLzjkp+hYpBdtTAOs6WwgpLB6nm5y/94mAospggCetujTR9lsdxEYxPV9z0LT1JoaV9QgrOWRapQCPzDG5J/H6nZPeJIJ4OCrnJ7YMvlMoYCOVRCpGbQ9elQEcDLCpsVLrj/Gi1cJnVQJoTQWbbCFQg5dE7P3v27MS88qzzGbH49wHgEsoHYOUeiKeoUegRwlFJoc/nVvWT4qmm0ORY55K+6aPWq8hMGUullMLUxAtw1okK72hxPJ/UznCXqc9A2T6eWKgGIN+zrZMCDLB+NHSKjayOe1xTKK5xrlu+5MJDnt9fNVo4WWjiZNWQ1V5Yzw5HofQ6JGAqz9e3MC1bF5gfUQOTEM9BzIpjxyARWBof9DTvlaOx8WIeqs0h5Vk0sSmVUifglh73S4+OqvjeaOJRqeD7pCsPUu2g5bvKc6h/d/MKiwRZwIwJoNFQz7BWiaDH5eX1bpYjAIprhHHOuRc7IyHqPT7KiZ8TDe/Nplftq9Zm6AXDLa5q1YrAYImxM15TDCR8Cibu6xUMcHytxFxnwGwyFgj65EA+O8DsKhZRQBrnwwszwL7FhpYX9WbeNLooNI3AOtSJok/XlhSK+FcMoZ01BwHbT6E5Wj7vNXFo0YNn1aOcUjGDTNnx4bzAJNnXc6CjVx7ZL9IaJvjPBqJ2SwzCu1zTiSAexH33UYd41oD4WoN4c4UwPItnASwDMj/lgDW1q4YT4+3tgRgDaJm3EIwNRu3Vqzbq2v4o9t3cLm8iHg0ilA4jIErVhA+njDJpYvs4QH+8cEXeLi/h9NWFx0y/HzLJMa4sriAP7t7T62Ei/kcMizMuf2IY3BG9u/hMR7v7OILtlSdVTCQvuIUGAzOnaBEYWPADYHutHQy5T4wYgsb52rY9BkFYEnLEygkElgplHBnfQ0/uXsLG+UFaT4Z+xnY3j/Ar373OzzZ2VZsxZbIrhM3ly20a5k3Aq2tZ8YxesYOwPLglQewbE6I3ygAiwwsAlhrBLC+wcBqdbuQPtnWNv7xyy8MwHJAvdaFA7CMiGUgIQ0g9D9nZsORpd7TUr6AzfIibqxvYqO8iMVCQYwtz1QjA45aRJV2W0y8v//0Yz1HKzTaPpRKJjCfzwr4+EsCWGW2EHoWsdfqi+DR7j7+jhpYdIvT+JsLofYVpy+hVj/bOHGFLYTfQgOL78PCI2s+XIaRWAjpWBS319bwV2+/ixurq0jQPMQtRJkfDSCNso+eP5UL3dbxGerNdsDiJlOM+yxdVm+srOGvf/ge7m5s6jyOR3hqTwGsvZMTvP/oke5XANZMC6FcCP8VEXf/DgKwDg7ESPrtDIDFf9esdQU767iwVlsG/AKiluhCuIEfXHMMLK9lysjCMbAo4v63v/7AAKzwBLlkEmv5Odxb38Qf3bstjS5zMXbhuzu5t46P8M+ff6b24kOeTT0ydWdjW64r2xUJSBbTKTn+UUvuxzdvaE6bK6IBWI5Dj68Pj/APn3+q1thasyNTBLa9XgBY5w6+Ll54MQIXI/AdjsD3HsBigmQaDwy8jI0heR626qVT+FlxQUyWZMwcsxRU2PGm4JAVP2pR1IYDUCNGIFa7pf9uDgkTGUtFWgSu7YUOIgMlUmyNiyAfZqtSAhuJNK6kswrwRlETY3/RqAvUOOry/exaM5G4dKiobfTmXAHLqYQlVLKCt4CGgQUTK7YNslVlu9vFXruFg3oDFTrBYYS+Yxw4bkyQONp5SkF7IIOQAKWNZEbtSCvZNIqJuDQ5CJhYZY8Ck1OLYzILHjareN5oYK/ZVmtc37vpsUXSBVX8Iet6X4VSYEgdLBsPtuIwAaXr2yyzashkUMDKBHGX4NEjyLdGSq1sDLxsNfGPJ4d43mxiMDKBaLl4yZ7+fxcAy2nfOFc4tmm9IIBVOcNJt4tR+F8CWAZcueYIae1Q2JaMm4i0JqgddidfVAthMcrAj3PWuZepnc/m70m3j8fVBp40G3jWq0v4NjEikBtxSbxzIrQmEc0xAVhkAFAzLVg3XpzCwJPpt8352a+ZhiPHqrNMzGvJGJgk+wLMxWIgeEXg4jpb0GTz7cJPAkgEVvoDPBWAdYg9uoGOmDqEJe5sVXdD/czm2yVbAmbZFmkghL9K0x4KoxinYHsO1zIZXM+kMJ+IIuJcfWzdc/zHqFIbqNmV2+fzdg2VfheS9HLsDK5vb19uHXlTAEu6ch44fnWIXus4sPTeWBb8sgTbMeW4tiITrKUyeK+4iGvpHPK0NCcTyrGRCMiNJtRLYbMCkAixzYUVc5d1hCaoDQZy6ntK5lCjrhbJ6b24TFptXIzvxwJuCrEYruRyeGe+jJV0RoLu9o4TVae7g4HE0z+q1GSGQaYFEy7TfHKMUk30EdazWfzR4prmQToMtecZBM/LdADWSUXuftuDPvoYyeWQ+8d7C2WsJzPBvDVJKpvPMgBod/Gy3pD+CUHufiSCIRMllzBw31FizGQhPBEDjJJ/Yc6vMdAdsO3DQJDFVFrmEwSwVhMx5PiLTgCfZRLuP/3RGC/bZkJBZmp/GAIJeyaG7keIwIppLrIdk+s6HY+r2NFXcWQsVop02iYQQHduF0IHYP2A100AS1b2dprY45pojT1vtUEAi26PBLAM1JieHPYsuJf/z4u4f1Vv4UmjKwArFB5gJRXHO8U53M7RZTeFYox7kQPdw1G0J8DZaIwnjRreP9zDVr2F4SCG0di3H5v5gyX3NoUN+jLR8ATdcxNJPct+pyvGRz+iVM8lelbUGdL9tdHAuP4vGVjcp/j1hxBxP3IMLCaUDx2A5cFTXhBbptLRsLSEfnb7Hm6urmE+k0UiEQ/cibWrsW1uDBzWaviCmlq7O2o/Omm0LP7QPjPCylwRb1+7qtauGwuLmM9S+8l02FR46o9QaXfxdHcfH3z+BZ4fHqgIRrBZRi5GWbXCicu5B05dm+AVC2+5VFpj3SHrejAQ0EoQn3Of65pSCNTdubtxWYyR22vLWGCLWcgAf+5fe6cn+N2jR3i6t4vDeh3VThttxhBEBtS27hlvHlC2OWJMcoN1tX7JyPbMFVe4YLy3NjeHn9y4IwbNBjWwCGA5Zibvky2E1MAigPA/CGAdE8DiuWK0Ke6dHHe1cjnDHq5f7yaqIQkZ6Ew2Von7wcICrq+t4f7lK1gpFuVcavtcCN3BUI6NFPP/+09/i68PD63x07ECk8k45go5aSf95d03xFwzJi1jGSvAsuD0eHcf/8cH78v9jhpYwxkAS/ueA+O1VENhAVh/4Vz6zuNC6BlBnAwEsNKJOBazWbnh/em9+7i0WHZr0ObLcDBGp93Ho/19/P3Dz/D4cB/d3lBsOntuvrBLs6Axbq6s4W9++B7ubG4iEzdRfCfkoSexf3KCDx8+koaVB7AYT1spdIRNL+LuXQhn4gdeEVs3nx3sC8CiNpTXwLJ5bqUq04CzdlR3eqOUTeN6eUmaZASw6EIYmPEIwKKDptPA+rVrIQxPkKIrY5xukhv4+btv4+oqmVJe+sOVI0IhHFWr+OL513Lv5DO3n+LCAAAgAElEQVQ9abakuWnmUDZOxIP5WmqarRSKuHflCm5vbOL66grm8xmnwWioPJdNbwI83t/H//Xxb/FkZweD3gjxWBzzxTzuXDCwXivmuvjlixG4GIH/PUbgew9gWX2RRx4rudb2Y8yNIVYScfwwW1Qlv5xOihZu9tyWsCiRHVsSzCCNAMB+p4U9fnfbEhkn24msCKO2O5ApMsEgGpKYZQIxiY+vJZJYT6awmcogH4+BIuS1QR87zaY0rJ606Q7Xw3BEcCqCbCiKzUwab8+XsJHNIBOJyHnEACxLbMxBLCJrZrY2Uqx7nwkoBdVJvR8zyDEtpGnEb0kJyQNMRIvhCMqxBNZSdBtMoZRKCMyz5kIPTzird7YOsi2o08LH9RMlaq0uEy5gIPp3SK0XXoPBqvj2TnZ8W+DHFoNMJKQWoPcWFrGRzgggMwaFUf2tFZCBJIEVE6m0ZwcF3AzgqCX1zydHasvzDCYCWKocjpkcmXC3hKe/kxZC/6nGvOB82e628aJOAOvUAVgRY2DNsMt4/axkExSIRSYSVyeEmY3GUKDwKd3ysnR7o4ishV1M7GyWh1UZZxK82+rg89Mavu60cDTpS1A2OTTAVZowwqV86OY0P5xmXF8tFx74tcDeZtGUAWQ5rf29J165rNjlu14cmIyuKexlK4wMLOpP5XGVbXwCsMjtmZKDAgCrWccHZ/vYa1MDxVpkpflhBVPNDTIsNQdcUhtxQuOaSa5KGaLTXTSKFQIR+aIYbOWkWX17FR0lR2xhYetwp4NPqw08b7dwOugKhFFbiEAPa3fxLUZBTi29sFk3ualA8useCS6P03zmfOAXNXkMGBNcLiCEbMn72TkJ4a+nk8jHOEYmSM0wXcmyDLu5R0lkylaje2hkgX5Vq8oxbrvTRX1AlyxxUF1rHu/VMvvQaKyW3/lUEldyebxdmsNykgmiE2PmNY5G6PUI/jXxy9MzvOh0nPW6icYTuyFAyIJBIhbGZi6LH84vSRsvyeq8dh4DsIyB1cfnJxUxxLaHfbTHI6RDE+lg/WRhEZfTWSTp68rnoRqFaUe1RiMcDYbSgNs6PcNRp4M6JuhIG8xmIfedBEKaA9loBNkYHbZCArHI2Drp9FEfjAWu5BIJzVUCWDcyaczH1ESoqxVQr7kRUnHj00YFL1ttVLpDAQdck2QE2T2R7QckyOKKhGW+UEjwDkJo9Qao9fs46dt8Y7rG8f02ABZbtj2ANe8ZWDMAFp3Snjc7eFS3FsL9Tlejb2txCry9LoD1oGYA1tmgD0QGKCUiuJbO4lYuhzeKBSwlqJlmWmKTcEQzlKpMO+02PqG2Y72Fegdo9SfoTYYCLodkQoilF0KcbmhhtthH9J2OxcWCIMjabpv21vFoLB02IxKb+6QxsBoY1eugiDt6naD11QAsMjoNbgz2tXO4EHoAiwk428eO6zXTj1SRwZii3AeXi0W8fZnA0yauLa2glMsFLb5k6Pk2p0ani91KFQ92d/H+08egsDXjBcUfkxGK2Qw215YEYP1o4wrWikW5ozkKrdqhySDdPT7FJ4+f4Ov9A5w0m6j1uugOBxiMh9I8spbEsNi+kXgMBFjo8MZWPApucw+oVeuoNBs4bbfRGvTVAsjrTIyAzbkF/PDmbdzZoAtgEQUBSBZTEcA6bTTwfH8Pu6cnOGk0UHfsSAIyHryyn7Kww4Rg7pgg/BADsrWGFOYfqsBBYE97skbVGJ1rc/N4zwFYmwvz0qryABbjAbX0CcDawi+++hIvBGBFjcFHfTIBdQmEo2G0xnRC7GNAp+f+SIvdtBbdmUiZg1QSK/Ml3CJD5s4dgWZ0c7am7xDavYHumQDWP3zxCV4cHmlf87FoMsEWQoq4b+Cv7rKFcMmu1wFYdr5G8Gz/EP/1dx8L+KgTZB5PkIzFtZ/0Rnx+fp+ZAlh/+W0BLLcGeN7m0klsFEsC2n56i6L8C0ERiXvXsD9Cq9nD59vb+M9ffCQAy+Ah59ng2rzp5FiIx3FzdR1/+uY7uL6ygiTnWoRlLb/vTLB3evp7ASzbc6cMLAJNK4U8st8AsGrtNrZOj8WA/OjJE+ydVRAOm8h8hAxuaiXSFVGPVStN650MrOvlRQFYP/x/AbAIgP7trz/UemT8RUAzE+Z9reLPf/C23ECZU9DZ2ZhSJgVRb7exe3yMZ3v7+PLlS1C7iow6tszyGfJcJ5OUgFg+GsfmQhlvX7uBqysrWCjmkUnymbuzeewA0l5PWlz/7bNP8GL/AKEBAcck5kp5aeL92b3buFQuuzh6WujjKfhkdw9/98FvjdmneWRGU74gr7h9FEYhlcLGfAF3N9fx3u1bYoX5lce1z9Zfrw32Hz98Xww8b2rwurGPBZVurdFdslBAiNqJhRxCjBNdQW1aaJtKAhiJ0s6tV+PSc13FxYsuRuBiBL6jEfheA1iWopgGFl17xtL9cdpQGKEQCWHDtaLcLs4LwFH+IxFne2I+defZy42doBA1mk7HI7Gy2P7X7w8wJp3fR1NEh+IRJNm7HkkiT+AhSi2nsOzlqVdEBIlVS1ZA2Qr3WaMmh7p6t4/+cKzEaiERx42COW3RObEQZ7OJc6dRwMiSjVGaBeqMR2iOBhI3r/O/h0M0e3w/s8w2ACks2+JkJIosq4cxHpJRAWYpgmSRsJIrX6GfuuqEVCU97fTwdbuB37VPsdfrYDKkZoXjiLgqpQc0PPFEifYMc0wpdHiCzUwWf1RewtV0DukQk0YDBCwB9YKxxgPwFG9WsJujIY66XWnifFo5w2GXWjNGwZ79HLEjHGPluwKwfOBCGLU6IoDVEevuydmxTAFGYQOwDIaypEnisWOISZNNhFGMxbEQTau1dC6dQimeRCkcQ4IglKlAO0jC3CFbgyGO2x28pK5NtYndfg8tMkpoFiBdaYqCm9aKfaoFQ2ybo9EA/74XdYL8ruKpyrRPFAJh16lNu9/fpmLvbv0oaJ3CX1bVJRNnrJZBAgKXcwW1rhYTZoNtDCjakNNtk0BIDR+d7GO30zTtLq1PM1yIyg1U/BkTbHdAKN2oqLNlDW0MUNmyFEc5ncLlTBr3s3kTbed8J6DgmIOcL73RCLVeD8/ZClaran0K1Ao0thzL0KFt1iLp79fu1Vo6fOB+vt0/ALCcAYQC90DLx3YmgsNkQ9HwgW2Yd/MFlJNsxTR7euN0srVnYBCp3MucALLT0CED9P0TE/lv9MnqNNtu7p0RJpW6H5ujnCeZaBRliqjncng7V1KLGx+Y3zPpjjUYjPGk2cR/PT3Ei05b+5nDloLElLony5msmFx38nksJuImAi8hfWOa0hzguN3D56dVPCEQNRyiMRogNhliPZnEj+bKuJbJoRSLIREls8r2DwJk3PO6E7aA97DTqIs5u9ft4Gw4QEfJcgjJUASFaAKLyTSWUklpoRFQImBY7XbxpFYXu/WI4GU4jMVEQuP8bqmE1UQy0BiSWQdB5xHQGo9xOO5LlPxlrYmjdge1fg/d8VD7G9uw8vE4FpIsHKSxFE+gRIfVCVDrDbDbbuJRvSIQi3sDz6U/GIBFBtY3WgjJNHzR7uBRrYFPz86wx/nuEi7TcJxO7tdhYBHAelrv4HTYxzg2RDIKzEWiuJnL42eLS7icziCBkUTIrZnSWMWN4Qh7vb6ArK1aEwetFir9NprjHij7TafKTDSGYiyBxWgSi4kMltI0skgiGYtgOB6i2m6JoftpvSk3YQNOyWYira6HsQAsftcwpoi7WsQICNv+6Blz1jrtGUEG2P9PuxDW6EK4K8bMFztbOKzXdI7x/Tm/VHgIj5BNxcVaurO+gZ/cvq+WNBm5ufZ9rQPv+kdNwIMD/OLBl2JcsK1qOBhq344TjC9lJPb8H26/iavlJW6Jdp46ZpPGt9PDQaUhzZynHkhq1tCizhSdQUNhi13SaSzmC1ieK2GlvCBXNYIEo/4QJ2RWsj1r6wX2axX0rINQDKxL82W8d+e+AKy1uYLAoFntuR4BqG4H7X5PrmwEvF2jnGPM2nyjNmiPWlj9AXo8w9ptVFmga9Sw36ih0u2ojXJA6QXHfuWYbszN4yfX7+DexiY2F+YMQHMHSwBgVWpi5nAcCWBxn2FreTYWw2KpgKsEH1JJNNptnFSq2Ds8BLWdyDgz9SErTIRHI2lhXVpcxJ1LG3j35nUxdqSvZCcAGmTHn1Xw5c4WfvXwK2ydnDoXYItPyGyaz2WshVAi7ktB3OLFwwmH7Zyc4v2HD/BoewsHp2daK+W5eYQjYVQadbVJd4YEQTi5jIFFAIvA2LkZWI65xv0tn0ri8twC7q9t4L2bt7C2MO8KhDY/R4Mxeu2hWIL/6ZMP8PBgV+c0w10JlFsZGaVsVvpXt9c28NbVq1gtlqxIqXPdC6xNsHt6ivcfPQ5aCGsdtiIbLEgAiy16f6r7MwArR6Aj+CLjcKDW9Uc72/jVZ59j9+QU8WhCDMd0OoHBaIiTalWApklg2POYYwvh4iLur88CWH6GUibDGFgPtnbwt+9/iAc7O9LkVHEWEQFFP757G7c21sSeIvjr8wiVZqgF1uvj4Kwi8Ov54SH2z85QbTYElnI3TEXjmM/mBBJdXV7BrbV1LBdLSJCpxuqKCyx5TNYY652daj6//+QR9k/OpN1GNupcqYDbmxcA1vkisItXXYzAxQh8lyPwvQewmCiLtROOyImQgbIxGsbSpcpGoFasNwsLWE9nFcCwsms6MtPY3RGC9JfUpyB5vzkaoUlLZ9paD4eqFIrmzgpPLIJkNIZ8NIF0NIpE2JgFZAYo/AlYN2FQq4WaKUwgT7umbcGgmYyA5VRczITr+aJa7dIR2mb76p8xk3zmqMORCTjdvyZjtBgo6voIYDmGTiiMGCvWkZj0DHK8Tl6vaxuwArELIkSCYgsS27lGErDebjTxvNPE4z4F7QcCTKg/ZKK3U6FdY8L4vyMYYqLaBBwsER9jJU1mwIKYI+VYHKmZBDTCcXLghytHGuMlFMIpg/hGQwys501arjvxer2vtQ95Ro1vvvquACwG1sZZAprjkTTLyOLbadSU1Aq8cqw/v1EwF2Yin4iEkIlbtXIxlsZcPIl8MoFUJCo3S96TWiYFYBFIJENuIpCRbYpkgGy3eqiMxsZMIRAiEXBgGHkV3LO2RQPOOIYCsJzGjwGIvo3D1kXgWPjN9jjf1gdjl7BlKen78/zU0vQaCzhdTWexkiZ4kEEmFjOnTN0/72Us1zoKYz+unwrwIxPIa0xJc2NIpswEjRF/n9fl2FQCsAheD5Q8hUMJ05aj/XcmjctiKsXMlci1AKuKSKCx38N2q6HWwa/o8NnrI8b5LTfAKQPKGYw6xpXN/aCr0T3MIB4/xynwTQCL4+7FqM0ljlN94sY5LmYQmTYU7fYthC51ReQbABaBfE4FCgFTy+6fTvY1X0ajiBIjAlhMniKqCPNzTQuL98PnNJ9OygXwB7mSWtysX0Ywp1gmBLG22h38pnqCnU4bE807/o5pdMXYypmIYy2Tw1o6jbVUQoYNjoIhQMFYKmEcEcA6q+JJs43t4VBM2NC4j8V4DHdzpqW3kc1KONqegYGxNkKm2Xfc7ahNe5/M2UFfLXq8sWSIAH4C5WQa5VQS5XQC2WhUgCYZPE/qdTxttfCs21ZBIBcKCwD90fw8NgXAsKJP5pcHsEzDqhMJ4WwwwE6jgaNOW2udBYZZAKucSArAKkfjyIdMcLs+HMls4bMax62F9miCOZoNFIu4ms3qDOAZZbCS7Syd4Rhn3ZEYbx/S7KDbDuYh5+wrDKzfA2BRm+9liwysBj45OzNNQ68P7MErQ1Feq4XwQa2JZ40OTqlbFh0hHOaZG8KVNDXPlqTfV4wai8pAIls/Awpfh8I46fWx3WjgsE2DkhZaoz56oZHYV5lIDEUCjzEDsBbTWTHkmNuRSVTvdfC00cKvz+oS85eI/3iEsAewBF7VMWw4AEvuczNAe1DBdxvcORhYx7WGklwmlp95AIu86XHY9hPu35GRHANTsQiuLa/gT+69hRur68gnk0jE6KbrWHt+MxiHsFs5w/tfm9vY1tExms22iXdTID4TEVPjb26/JYH4VCqOeIzqkVNm64DmNIMJjusNvDjcx97ZKU4bNTnFMU6IqDUuJsbFcq6AZbIsywtieCXYgjsYoNpo4dneHj54/BDPjg60Z5KdHZ9MsD63gB/cIANrE5cW56XhE7Ss+n1QR4qxYMQofcW9z+6ZexM1PXt9JvwGYNUadRw3athtVHHQqOGwVket01Y7I1mzPLLIAPuja3dxf4O6VCXkycDSl+1R1MA6qtTx5c6OA7COtc/kkimslYq4vLyEW5sbyKfTaLcIYFWwdXiA41pdMRWZX9zO+GhiE2A+m8XlpSWJ1d9YX8F8LqvzzVZnGGeNJp7s7UsD69OXL3BQrcqER2ddCEiykJhKGoD11tu4urzs9j4rLtmVh3Bab+AJdaWOjnB4VtG/LM7N6+fh2SmOqhUc1hto9foq1l5Z8gDW+rcHsEJjZFMpbJKBtbYhzbaNhYUAwNKJPmR77lhaTL94+CWeHe2hO+piQrdZXzhl8aNQwJXlVVxeWsbmwgKKqbSjJwUVMg3uzukpfvPoiQCsF04DKzwDYK0vlPDTW7cENG3MzxnTLvgKKX5oDXrYPj7CJ0+eCnSlU2QykUAqY+Dks21q09VlQmS6gyFjYC2W/3UAi3ptBLDIwPrNh/hqdxeUDVF8NQlLB42sp9tqoV1HOZ83R1DjNNmpNAmJeUh3RTIR+fyqzaYALF4FAay5bA6r5QWZBKyV5pHXuW4L2RMUec4eVCr4YuuFROEfHeyh0mgKwKIW27wArPULBtY54q+Ll1yMwMUIfLcj8L0GsKRtQl0kUqzl/qPmObUHxKgfwIwhPJYWz7VkViLIq4W83PcSBFss/7EDw4vpuEomA3wyqIa0tCdI5nr8LWG1znoyOwgWMX8n48hT3O0Ao0h8GMNQGLvtDj4+PZWb3tmgJ/0nRmLUqKImDN3SruVLYiwtp5LIUeg1CEjtNHOEFGsrci5g0mUR/X6qBWT6Frw20qiNDabD1b2hhV36eGOuMZkYDnHa7WGX9vDVCvZ7HZyFJmgr9yd7JaTWAY43ATRj9jgAy4VfBLB8ax8zBVLSKSh8M5sRo4HJcDGemLrIOaDPHffu8DftCzJiPq6c4nmTel8DBbnkd3gNAzkPUgRaySybcCxZMA0GC1JYCU+EQmLhXctm8N7SIjYyadfWoRFwMe8EbLF52WnjaaMpp65T2cLb5OD7xUNh5Pk+uQx+Ul7ABtssnC2zNUMajEBYkmK1bba1UD9Ec9DGSUGqC0wMTLIuhQkBS1LTQ1Gzmo5YwmzaMU5w1gVETGRPu9QeauKruiWi7VFYQr38CHlGeUYNASy/NzkmkYAzzhW6xImBNb02r1Vjc9de6Oe6fxt3F8GORyDlR/NzAlT8Z81WItmukYmwhc+BqE5gm9dKrSQiKawmU5y/PuqjP+YcsnthpZbAxFl3gL2O6VRVaI2pcec9mJqGHDbVXpQQEPxOoYSNdArJ6MSEsz1ry7E/qClHps5nlSM8bzdxPBqJCUaXUH6Jucb17EA253Y9bcnUg5wmi99m+58FsATICFiypmgDsNjqZJb1bHu7lM3iJwtsxUur9dRAeJv7XqpZbbVyTwzLiKLZGwoIfr9ypH0oxBZNgRcE2sWJCTRnWNXn3kFAMpeIqAX4p4WyTDB0IZoA2lXlkMZWxP12V62yjUEXvTHpfyEB+8VEEqV4QjpIBOoJXguYt94hA0vcrDns9PBZpYanzTZ2u8YwZYthLgKsRiPaO+4sLGIxk7EqvwOArRsshMGELbUjAUhd6iJpv7aP4U7K9Uv9JOr+kcXFfZG30iEDcGAOfR+fnclNkefGSjKBN0olXMnm1MZLswuzsaeGnLVBEfATK3Y0sM+UOLvfW8k2DevzWJBge3DMicH3ADktPmhU5QZ51OlKM/APBmB9o4WQ9ykAq93F47qJuO+1CWBZ6/kr+PTrAlh1AlgtnPV7YkNa+SiClUQKbxeLuJXP4VI2I4A+QLDEKbR9nntla2jj12M7PJ+b04chAGrPjQAY509UY0rWEkERMiS22z18VOngSaOFow7BB14HRdy7GFXrGNXqGNdrmPS67mw2wEE7q3fV80DoOQCsEw9gbW/h890tHPCzGH9MwkowBUhHRpiECRqNsVwq4a3L18VMIetiLpvxzb4uY7XEt8ZCUq0iDacPHjzA/tGxzmDuS70EsDQ/hx9fuo47a+vYXJpHKZM2BUm3oUgSYQyQCdXukcXUV1veiKiMO6sUu0QiSERjalNLJRJqv+b7qFVoPBTA8Ntnz8QieXl2jDqZlgRV8gXcWr8kce77m+sSlNdq1pk2VYKzjcYiDjH9HCbvTmoVz8bUP2NRhW7NZBcNBmgPB2K/b5N18uIFXhwf4qTVRIdaa3S3myvjT67fw/31TayVS8hlkq6EZMPY6vZxLADLGFgvj441Nitzc3jr+nXcWl/FxnxRAADZXe1eDzWyABtNnNXraLa76FPXia3H8TjmcjmsLS1goZAXyEAWoOINtpIjhL3TM/z20WM82NnGi9MTVNsdU5x090yJgGw4LG2p//CjH+P62qqxggOGtBUSWSitUSuVYB4NMQCk4wl0+z3sM37cZ0valhwPCWBdFoB1F3c3vgWA5e6DuqRkii1lqNW1jj+//4bcCHXWujhQbP3RBJVmG89PT7FfOUOldobeoIdomPqdSZRo4JDLYSGfRyGdQTqRkAaglyKwHk2LhXZOz/Cbh48FNJJhNMvAokvtcjGPdy9dEgPrBrWhBBz6KISFFMa/IzR7XZw022LyqTWWMVQkLI2tD778Al8fHKA2GDndQddCuLCI+2whpAvhfClQYZd5C/fy0QhfbRHA+sAALJkNMAoNy5xhMZfGrbU1/OT2PbHzCPzymbrDVbcpgI0t8dR1JADM+S3XSdjexsJ3Io5UPKHnzHGarhFI97UzGOH5wQF+9eVneLS3i9NuG93+UExgzt9yqSAtuosWwm8TiV289mIELkbguxiB7zWAJcDEadL0IwZgmRgnQRcLk0bhkbSgFiMxrKbTWC8VpJFTjsSRCbMCakmQd20KInqXUPp2w9kWohnmf8DiUsuTqrwWyE1GYXRGE1RHQ+xQQLdSxW67jcZ4AHpAEbiQqPbIWoSoe0StKFb955k0RdlCZoRqgR2KPV0JmxcpZGSm/cMl1gEON4soeJDOMAN98eVMwNiuR7e83VZLANZuoyFAZxCNYkhWmyzBgeTQhHSpneTwkIDIZXo8Bj6Ex6ZVRJAtEwtjhboouQzeLJaxlEq715qMvoE6jkehhIrJaBgv2i38ihopzQb6AwJ0UxFvjXKIbmNU5WDSb2Lu3xmAJSaLt/52NuEz7YLqAHQ7gwcs7PdtHFkV5NdUYtYxIVx9l4Efdc4E5vQG2KNodasl4XMyQNgyRtjBABDnOMiZH4i0uyZCx65hK4o+V+Zf0/ZCz2Z5JaF1DLtXAazp/VBk+69XliW27SAve6YzYuR2/3ZtxiA0fRFvGqC1MpVr8kQfXRsZMWx3Inj1Wa2qVlK1mopJJelmY/pw/aRSuJrN4F4+j4VEzBiBAjsYPBuMSLbLaY+C1g18UjsSk4VQJecX3a/4JVM0tRnZvCfzQX/P8ZwBIAVsuWs/78b/rwFYluBPASztAaEx1tMEDBdxJZtBji3MFHN3fX3GqJrOQwIEjf4IB60OnjUb+LxRwWGvJyDYNCTMPMDuSZw7taUwNSPLJREdi4n0s9IiLlHEPTwRsGpIqbXZDEZAZ8Aq+AD1QQd9KuCTcUAAK54W04kOqGSZDFziwhTZnoYNIP930O3hk2oNz5ptHHYGaJDtGhohERohj5EYtPfmF7GeyyMXiwnQ4P5uBELngumYkLacfBU8II65TcuzEu3TqbV1NuwbgHVSwUGzLf0fgm6Xc2lcymVxSc5+ZP6QtWtaRAbwOspj4IrooOrZBaRfJDOVrW1WLOATMACrhhdNAlid/4UAVhNfVKsScSe4To0dzyDVHH5tAKshYwCaH0THpkXJhkGeZ5fSCVzPZXG7WMRyMi0NK7XWc+boGTn3S50BUxar30eCdma/D7qCDn+XBSUyJHbafXxcaeNxo4m9bh2NYU9rd0KXxQpdCOsYNeoGYLmWr0AR0AEtU6appcav20JIpztqLX0hAKtuio5yybX3YwshzyvOZzKeLs+XcXt9E29fv4n1+QXE6TzrUX87EJX4NgdDPD3Yxy+/+Axf7+yh2+4aUBqdIJfN4MrCIm6urOD+xppEzTMEoCI8e/1O7rfkaVEnOLfd5+jHzHzVKyka7QGss1N8/Oxrae+8ODsRE4qzPJ9KizFyZ20NP75xXZpQBAyoPeQV1fz6DoALD1659WlPnL/tAHXnuKYxg62T/WpVANbDnW08OdrDabOh/eJSqYw/dQDWSrn4DQArhKYArIYYK//jqy+wc3KiIseV5WX87M03cIssqrTFWNprxQYeotXpolKvoyUAi+qCIQF7uUwac8U80kkaCLjQy5lZtPoDASTvf/kVntA9UoL1fOYOwKJQ92SC1Hii5/UX7/4ANzfWkU7GBVjYiE1xD8Zb+nYnKc+ZTq+Hk3odj3f38P6DhwLkyMTeKJfxF/fvnBvACta824kJqLDNny6EP3/rLTEGY4xTyaCcYdxTAqNBLb9WC9V6Re2f1J5KCcDKaX5QZ4yFUwLN3P85NwnwGOve5qQArEeP8cWMiPssA2s+k8LtxUXd35vXrggA5nv68qnNXY4146iIQEAfbwkgOz7GB199KWBxt1qXbADnVokaowumgfXuDboQFh2rXyWjVwGsX3+Ar/Z2MNTSstI1CzGZKHB5oSwtODIqycKiAY9TyHAFZxZyDbh10nv2XCXgbmegU4MNNJ2YbzxybTgAACAASURBVMhddTRRa+pBtYFHezv48PEDbJ0co8eCPXXsxgZgkQ3G8bkAsM4bhV287mIELkbguxqB7zeANcMWmUlb9Cx8Cw4PCSYebPHLxCIopE1P5o1UCcvxlDRy6MYnN2XHChCjxlVmxe8JWg/c6eNEo92fXKjhwCseSWNL7o67PTxq1iVCTp0XBqUDsqfCY+emN0F0aAyBVCIizaD1eAIrqSxWpBmUFItI4IYo7dbiIc0Lj4oE/mU+CbCI9F8AEY6ZpL93yTdF5re7LWy3m/omC4uCxIMxE72o2rnE0plMxEzgWLJSx+DAERKMRaFs34QhQ+NYILgeC4+Riw7UGvOTxTVspPMOdzP1HpFwHIBDAIZV4/YQeNZq4Z/ODrHdasochow6udCR0SbnxCHGYXIZeB0EsKyt7H81A0t5h6hxXivKi2FbomxAgU8kbNitBdLSKGl4qRzpQzIP6Lkgj897TBc5e05s1dppdXHE4FFOZvZ7XtuKSZp3sXTwhxP0JqBoblYCZMggUUTF11LM27dDOAAuADVmZ/irrCPextVcFn+1soirOTIJDEwxKNE7xfl1ZGNkYth2ZRG1AhpQoyFyQV7gYIcxmsMBDroGwHxSJ4DVR4gAqYWtTu8tIYDj3VwOVzIJlJJkFTiThsAl0ET06dr4sFbD03YDz/stVfkjQ7pimRunnhnFaTiT1C5sTDGnSGHzNQAC7dnavnG+7X8WwCKwqPQ+WKdBU5AJ8YdGWIrH8UaegvhZLGVSAnOMceXMHzQXbDD5vNlq+rhCYKiJF702zkZDmwcE5hwbQ4AiwohOXDIlFsUIoegQ65kkflpcwJVMFql4GHEyYBz/VD6TckeaKOGVfaNrCWa7EAEfVsN5X4PJCLXJQGOVjSSQoKCy7tdQwv1eFx9Xa/i62cFJe4DWYKQ1TsnfeGiA+WgUV5I5XM7mcalY0r4YJCreldAxu3zibKNgKLEej8bVrCj5vPnrp/0unrUrGp9n9R6qPbagAQlqMCWB1Uwad4pz2EhlUYrEVAjxGoWeCWjuVbZfmmOtAwWctoxlMgYskqVVZ+tlq43Pqqdyp6W4L/f9/88YWBMyTI2BRabSV/U6DrpdOe9Sg0jMYo9ivCaAxfd63GJi2EVCAHAE3WgMYbZGRwi4JnA/X8K1TB6ryQzybHWT9poxZ23c3GE00zYjYIN7ifsnQaxunXEOUWus2WcbdQsfntTwrN1CZdJHh+AYWa+dHsLVBia1Ovp0I3QMLAMKnKGGL5z4w/AcDCy2JlH/igDWg21qYNVBWX7x0Nz7aX6o+jSSpmEhlsD11TX87I13cG11TZpTlDQIzDKsa1gtunuVKn679QKPdnaws7svDR3u29GYgQWbc3N4d+OSgJHlchlZMoy9kYBPkN0BpDnvmVCGXNh55P/ewQIcazJZ2O5Exs9Hjx6rhZAGNDQdYIJNMCgbjePm0hL+7O5tXF9dRTqdQTxuZRjb4Wc1FV3M4bGHmYZDtUKz0OiYKWLmigUWRrM7wHG9LgDrnx58jpcnh4o/1ufL+JNr99SSt1ouOADLhzX2uqNqA3SH/OVXX+CwUkEhlcHN9TX87M17uLpcFvOdDGFvrsIxJ5unPzDNLu1pjCyoGxqNIB6LidkjCMMVZahJtVep6Pn89vEjbJ2cSJOPRSnTveQ1jREbT5AeTXB5fh4/vn0bN8lamyupZc/zx/0J4oskgbOzrmss7Su27v3qqwcCsqrNDlaKJfz8jTsS3T6PBpYIVTrcJjoPGEmRNXp1ZRk/e+ct3FhfQyFJNrMVegX2cr6MrQ2Y4NRg0NdYiZ0khmvMdFYRQm84QL3T0jjkaeARiwfut3zDbQ9gzTCwGOdZ/D6S/AXZvzQt+Olbb2BzaUmdBSoqa6CcBq7iSKs8KTx28cQpzZMO9sVk/PT5C+xXayrszQnAWsK99XW8feMKlr8BYDHmGg2pgbWN//Q+AaxdAVhq7x+be2AiNMZcJi0B9htr63jz6jUsz82J9W1sSMeLdrGBvBa0/bjiis3yAMAycMwAstFwgl5vKE2vz54/w+ODPWxVz1Dptk2n08WU2UQCy/mC7uMCwDpfDHbxqosRuBiB724EvtcAVpBe+5Ysj82oimVMAR9ssALKNr9EDGpxuJuew3oiLUFftrdEGFzLnt4FX04O3gKM2S+XMLogkAEXzxNKSbN1hfoJpP1SaJvskUfUceh21QbHtg0lUHRIYVWWianZarG3C5lwGAuRKJaSaQFYC6mU2gnTFGVnBVu0c8eacbb25inkqjmO/TULYFmSbIwJVRrH5szS7w9x2uviRbeF3W4bR9KAYRJqzofOW8YAF9eqqXDMVcsd/jEFsBSkMxC3KrClM0Mk0MdmNoMfL67jcraAlBJbDoO13nlnGAbedB486w6VUP62eiI9G2PUWVWb78/mIgm5h00MMzSJu2t14aKLXhhoJdlCGIYYQj9aWsJ6lhbhHjKzp8pX1QYDCeyz1YothMc9A8es1cRaEfORsJhk75XLWGcrU5CguIzVoxi+Quir6t8AsHzC5gN8Qz886GMtCWyloVsNW0CYTFDs+UWHz6mDw14fDWpRhMzLTULcdHyTExcBrCnAOGshbe21JmauKreuj+LfptnmwRQJqLs5Mw21bP5b4un++/cBWC7x1Ni57NMSKvtWouIyUQJYunqXmNp7T9crQ9IGASwxsBpiYB2JgUWgwK6RFfS5ZBpX0lm8k89iLRlHJDoikci547i1SqBlOMEegYOzUzzvtHCMoQDA+NAS5QGZNL7dluMjUIbSup6Z4Zll9mdp0vwBASwDdBw84hIrC3EVzktbb546Osm0xNWvlArSTrLnYetSEI0LnAehEPZbbXx+fCztvaPxEA2CTWqrBOJOxXsKYLnat57XGOPIAIvJGO5TgD+TxVw6KW0mrgUCU2JZilFnz5bJj+Mkqcrc55izPbPfVxtFbdRDNBrBUiqPQiQh+3AmAtwL9/sdB2C1BWC1ycBSQsvq/VDJ5nw4jrV0BleKcxL0zoVNe01dF36uuSZjzykzipzNV78H8rrYMkpx6aNuC0+bFex0Ojju0XDD2q/lABUdYj4Rx/VcEZssKMRTYvoRHGXia3mIieEraSeApX3KfZ7xca3dm3vuaIx6f4DjXh9bHbKGatp/2a5CEfc3iiU918VU0jS6/Frz+2LP9sWPnAaWS9O0+6+m0tIa5OulSReIABuIwP3tZaeLJzR9aNRx2OmqdYoaRLw2gsECb52zJxl+P19awe1cQffMs8eDXJxjh70uPq/VBIY9adalJRbn0REKoxONqd2SijOcrzfSOZl4XMnksJhMIi1Nxgio2iRI/fcCWOb2KHahe4Rsz+xR93EyRHXQw0m7KROLh9Um9jjHImwqtxbqcLuHCAGsegP9Rh2j3wNg+fGbQckc2DlRm2k+nZRI+V+/8y6uL68EzFD/gPmYj+oNfLG7g6+2tvB466VauygZwBPGM5G0drU26QJrYMbGwiJ+cOc+blHDqVSSePaUkWg7Le+/wr2vcioA58vHT9QSxXOBrerjcEjaTHfLS2LKbKyuYKFUlLAzReiZSBv5w7XqvnI++YjBzhu1klK4muYHvR4qjYYEqJ/v78sRb79WRYuOpwxTQhTYj0tv8MbiEt67cR1XlpcEYEVjMQFvFM+W8Q3t3/yXL9I4gz/qcBHwiPq4i3uXihhe9zOs+UmR9ye7u/j7332IhwfbaE+GWCkt4I8JYG04ACtt+6CLjAz4Ynvn9jZ++dXnArBy6QwuLS2JcXOpvIA8hb65nmMxte0HX67L2bc3e4a4djkHfA+HI3S7XRxXq3h6eCDm1ZPdHTkuyrSF68UXZqQ7OUaS6zybw821NVxbX8PljXWUi0W115NF/EqM6SlZri1ThYLxGC+Oj/GbBw/weGcPJ9UGFgt5/PxNthCuYS6fF1tsOt4hVJotfH14KHD142dPsVetOMa7gSsCsFxbd4zGQuOJYrPl+Tm8efM6rq+vY21+HsVMWiAr4cmp+YFDIx3wLGY8i1Rjapr10Wi1UG81BbrGE3FsLq+gmMki6lwwPYD1azKwdraxfcoWQrb6akMXwzpBx0DGXUtL+PG9u7i2toZ8OoNknEDYtHXeComOOm3Sh7o3tmPuVM7EwPrw4UMBQow3eB3XFpe1vt+9dsUxsJwGqNMalQbW1jb+7jfv48HeDgbq8FAHpWmJYqy8gVp2G4tlvHn1OjYXl9RimtU+R9YuBQ7sSyYyQVzkmicCBpY19JMV2++P1MJarTXx8vAAnz3/GttkP44GmgOOqKj3JIBFc4h7G2v443t3cHlh0TGyvQuhnVGPd3fxXz74SGA75Rr4OcH+54HmSQiFVBLr8yUxut67bS6UPvvh+iLzizp4BAT/84e/wcNd70J4/gqe9vgLF8Lpur34r4sR+B6NwPcewPLPOmC6uEx7Nvn2QZyqSGGonYH2tYuxOC4l4hL3ZYWIGgBkQ1GbiqwWZ0Y/zdgdqMHERHonchviIRUCIQ8yOo7aXRx32jimu02vK9YDW1WsXcMOMQN/LGmQe6LVZkzrBlBrI4GrYjKBcjqNhVQa86k0CgTbfLuZd39zZ4fj8rjK1BSc4WdQlJ725RSlp4V7pd3GGS2yuz2cjkZyNKTFrwA2B6hMDzh3+y4T9HiMD4F9Au3bwAJATeDIGInJCMuptDRsNnMFzMdjur9AhNlR5hkc001sq97ESwm412TPPgx79tCUBmfsOB8aGPPBQyQ+IWGQwbEqhULS0HlnZRlrAp4c+8klbazcNajl02rJPfABmT60YRf7zALLRCiMQiSMKwTCFhcFYFHTxmjhMxmr/vyNw3wGwLJwwv4/iFHV0kdQ09rr9JyGQzkwVdodnLXbSnTZLlijzo9rQ+K18c0IQEkdzFXefeBtVxGUvP0nBn8TXJbT2tKfX2FeBbn/bGz/ytZKYPBv2EKYsxbCb0K9r76Dv3P3mwGw4DRS3ASatsRNUB8OsSs3ygYeVE/lTMnnxSCXCXCZ7Q7FPC5l01hOpsTwiErw3lgw1opn43ncoVNdE4+rZzjoddAKM8VmYGlX7YPeV56exubV5+nHLQBwzxm7+YG0Nk4D72wq+ZVsS5H7jKkGDZELh7ESTcjZ8W55AUvptMBL7VPu9bxeMgBaCGG72cDvDnbl1lYLh9AVK8Br9BiLMmiLdMCN16gKY4RMJIylWByrmQw2SkUsplMoUM+MWlnaJwyINxagQX28Be6F9Qlw3Otir15BtduSDXwxmcTt0hKWExkkCWDx8yMTPY9Pq8aE4tpjAYCsSyWlYsVN2CkrAI3g/loqi8upghwDc1Eg7llY/lnI5XSKjQiSCwNtspFGI5x0Otiv13DUbskwgsLqYk74ReBcPwm2lyJRlBMprKVzWMqkUc7QdTYqcWfeLRm11hJiYzL7uQLyYPOYrYIH7RZ22w0c9rs4m1AseoToCFhOpHFvrozLuZwcJnPUCzNSq/qpCOzzOr9u1vHxGUXcOxiHTScxMhliLZXBu/PLcnssJmjgQaaZMWeJJtaGQ2xT9LzVxJe1Ko47XUyGTkSb7WIYYRQly2mE2HgowPJPVjZwK19CiW2ghBUcc5P7y1G/g8+bFYFhz2otVHqm18NkmAxZ00gcIc39NxzBUiwhA5V1um7lC2qRz5BZHOgiEQic2R8CjTlDt3kudcYTVAZ97Paa2GnXsd0wQLveD6FNdptjvMmJsNsFag2M6w0MnAuh6b35nXfaemvbtVcyNPCWiSmFp29vbOLn77xrrVRB65iH4oHDRgOf7x7g4dYOnr54jpNa1QChWca2A5H8yuacL2SyWGMCvb6B965exfpcybFGprs3L4u6bgTrJKb+2af4em8Pda6P8Qhjx3YpxRJqX1rlubS0hM2VZZTzBWRiNJYxQHV6CkzzVs/I4v7IFvXBYCTW1c7xkUTEXxwdSjyaIBp1ygbqMA4hGQ5hrVDEW+uXcItC3eUySrksotGokvt2b6jWspNqBU3u167F15dpeFYRXGO7WiqVRpbXyoQ/cG+e7oFkwkxGEzzfP8B///wTfLm3hbNeCwv5In52/S7urW9ihSLuqZQBjM6UhiLnxzwzdrbwyy8/xdbJEYh0c9w358u4tLCIS+VlrM7NoZzPIs2qpvvyW4iOUzdwvgRD0iqZ9bVGCweHh3hxeICvDvexWz1Ds9NBdzgINDhnpRGsFX2CNFuruZeurOLurVsSk192phLBM5qa4XnoUeu/2unixdERPn36BC/29yX4vlQs4M/fuCsR72KugCQLGu4kllkJmbcHh3i0tYVPnzzGXvUMo0hY4Ke+fYQrt0XGaxaDElBdKhRxeWUFdzg/y2XkUwkkqUPnYlgPLPM+Nd/VhjmS9udh5QxPd7ZwdHqKdqeNxdIcfnjvPjbKi4jPqF+QgfXPEnHfxt7JiUTPJ4z3wgb+E1ZkPLyYy4vld2NtDTc2NtQ2R10xlbIcc49VKw8amj0J5FS6fXyMJzvb+OLJE+mIUYMqm81ibWVVJgQ/unoFa6XSdJ1wD6Om4niCh1tb+D9//Su5HBLAYkyoiMA5LhLsi0Y4XiksFotYmy9jc2lZouxsd8y558Hn71sLZyeaOj4EirHFPoRGp4ujahW7xyd4ubeH3dNjHDfqqPe6Opu8c6yPyAnCrhZy0sD66d172FxYNGmGmXiGcTXB1f/7gw8E6FIyhExgm58mteLBc5ohrJfmcHtjQ0zBtYXyzLiYJjDHhYzT//L+P+Px7g4mcoi2Ivprf2nNXgBYrz1uFy+4GIF/JyNwAWCd80GShkxWzXo8qqo3Kzt0OWJFjNpT5PXwgBLgFKAN1s+uA2dioBRPILr+dNSqMZAo73Gng5NOW1ouDKytbWqqq0Nwhd88RAygMXEqtQrp4KZuAhO2KOZTKftOkwEQR5ZWvmJi2XeItHZH77bPcBpBpEFTKyREq/kJWpOxEqlqv4+zTgdnzSbqgz46cmc535cl3i7xcOLu1rpp98egja2H1JDZKBSx6ly28pGoGCw69gTcMNGDHBpfVmvYazXlKtYgRT1iQJJHGWzsHGQltsmMlooYESYY5gGsAkISXb+3uGQJPyv0EtE32jvFUFv9EU5abM9r4FmzjuN+H31W0h2A5UVYqVH25sKCNNQsoXFR7jlBDFa9Sb/nfDKGwQSt8Rj1wQCVbhdnXQJYHTQGAyVwHCOOBa+L35orBDBmhUzO9yjP9apLmQz+ZLEM/jzflxdjt5KptaC6VCcMNEZj7BPUbDXxdf1MQB4BX/4vGTLdq7vFDFbTSaToLjoLjDLxdawNMlD2m22BlHvNBqpMyBjIu3a6cz6+893yN18VAKCe6TULOrLd2AAshuQM5kuhKDbSWdxZKKuNMBpS84RprDtWW28Csa04n786OpDWVycawYAo0IxLms0bL9LrWyGNUci5xTmeDoW0ftfyeQFYNMTIRiKI8zl4cT69De3HLRnmHK6MJzjqdbDTqKLebWM8Hoi1cXt+CavJLNIUumayH56IYfiwXsHLdhMn/b50taLjiAAh7iccg15kjGg4hFw4otbvK8kClhIJFOJhpKI0rKAGjzOscLmnrS8acUxA9RO6hFYEZhqAVaUjLBkjjqElSXs3GQwcmiA+niAfjaGcymAxk8JiOokCnf5U6ODGa585q2UjEWBWq8djtMdj7bkEsA47ZLq2UGc1XaSPEGKjCcrxNG4U57FGplsyigxZGWT/8ZmO6cI5Fpi/1W7iq+qZGFCjGQCL4O39Ik0q6NRH8XjHJDY8RufQHlmc7RaeNOqodPsIj4zhQjCEYzMkcxFDxEYDrKcz+MHSGq7miigRsGTSZs4CAuhPBh086BjguFPvoNobCCjms2Ly6aEojd9oLPfJhUQSK+mMAKyFZBK5SFgMOtMWM7bQLKvXHOzM5KEzZjvxGKf9Hva6Ley3G9hvNVR4mIRi5KAGZyw/E90uJjXnQhgAWL7EYetLbE8/T6ir5c+OyUgMrGIihWsrq/jJvTdwiYn3jPaRhjU0wTEZYAeneLZ3gK2dbVT5WWpn+petxX5Vi/0YiyOTSotZ8tNr13BpYcGYSNKQ4pehThxTzs390xN8+uihAKzjZhNNOvKp1TmkM5ai0nPFAlbmF7C5vIylYhEFxjIx01miTELgAiiwwc4dsu/YBtYdDNFhMavewM7JMXZPTrBL1zS6VcoZ2O6HukZkhYt5de0mri4to5BOIxGP6d/r7Q72TivYPz3DQeUM9W7HWqLdmrLzaqJWZLLE0qk08oUiyrmC9O3IAAlFKelgc0hjNg7h5eEhfvHlZ/iSTo+tumK1H166iRsrq1ikGHsy6fY/GzqK1lP0/enBLj588gDbp8foS4cphlIig6X8HC4vrGBtfg6LxSzy6QQijEk0VhGt59lCneK90VDi2QToKrU69g+PsH1yjOeVU1TowupbYL+xv/MebJs0Ni9ZOQulOVy/ehWXlhaxmkupUBkn61KAo6FBKpKypXE4lKj7abONvbMzfL2/K4dCCuqTgfXTW9dxbWUF+VweiXgiaODkHKy32tglA3d3Fw+fP8dRvSp3YoJY1GYySJdokWlTSYqAeAIlLaJRLJXmcGNzE2uLZZToAutBLHduGoPeWhwHgyHa/T5q3a5cL5/ubuO4coZBf4DV+QW8d/8NXFpaVvGYDFayEtki+9HXL+TgeHx2JjF2AWtiYNkT4DVl4wks5nLYLJdxc2MDK6USsvGYCadzzNw+rP1ixGKssderrRYOzk6xS1B2b0/6ZtR9TabTKC8t4drqKt7Z2MRqnlGik8UQgGXx/NO9Xfzytx/h64N9UGPX2kLd3iEGGGPIkc6lVCyO+Vwem4vLYi6tlkoo0sWWeznnVdjmVVAQCzOPsPXHaxVI2WphnyYbJ8fYOjjAWbOue6FJiYFEM+W0CV0IY1jMZ3B9ZRlv37iFtbkFK3xo6Iztztj6+eEBfvnp7wSEU0uVLGSyZQXEUUtSjM6J1tFyoaj59Na163InDTS9ZJvkxmV/D7/45EO82D9QQfECwPrDhIIX73IxAt+3EbgAsL7FE2enBXVN5E4VMaesbDSmShm/2erApFgtby6iCRE8YKsg6fajgay/ScuVC9ZwLAc6uluxUsGDx6pc0y8DfXwTlGO9+F8g48OZ9TCgZ4JEsIoJSSoSEbiWjkZUCZODSYTtIjFERZ+2N+FhzqSNgQ9ZVfxmSw6dBlti8PDaxmqjYWInEd/ZC3zN8TS4aspgmdUeYzsHASMmZHPJhIC4ciajMQ6o5E7OnS1PrDTt0wWw0xFbjKwIBuq+mmkAnQFYxsKaUuFNT8sSCwuYJ0o6MgipdeVycQ6lRAKhoRQqzILSVSF7gzHqnS5OOl21UxLoM08tS0z5/OMhoJxI4mqhKAYBeXMBgPWaY+Z/nfOjM54+J1qFUxCbwUxXrDh7VgRILahz7R4KAJ1griqQ3+IBnvPa+TKO6/1CAYukgJ/ji8/KnhdFSZ0BgxhR9lwJ2p2R1dhrY6/VEODKuRALx5CLpeQQt56KoRhjgMgkzbvcGROOVHk5WvX6OKVFe68fzCsCxzNF9nNc/R/mJZ55YvphriLpqrz8NwFYDpQlqJEeAwvxJDbzRZQoKhx1rTcCsNQkau1qw4EciwjYVYZ99GXIYPxP/p61NHjdOAOvjDnikzergPMz2YqbpTMhWaHxOHLxBLJJVuSNScmBpCshK/AUNW5QQ2cwREP741ACyRiPkIvHsJrNYz6ZRi4SFxODO2Rt2MNOu4HjXkdtdn2ys8ZTRhd1WvpCcyaq4GcRRgnGUk0mYmJQZKIJpCJRsSW9Ih5byriOWqOBQGDugdSc0vrS5xDgN6aewOxvAA+Cx9lmKrdY7r1hZKJhpGNRZDgO0RjyoajAPGKH1jo5USs5zwC2TjZ6Xa3p9nCsFhC2wXHdq7nKJRv5WAJrmRzm6UArcX62cxqAxW8KNtdGQxz1aODQRGVASXyreocnQ5RicVzNFFFOEsilk6llY0rKxjQvGOFo0JNYvpxLB2R+RaXnQnZwDyMMQ4R7hwiPB1pXN4vzApzIluUZZAws7jsR1EZ9vOjVsd8hk5cuW9RWsz3KtybZp1shg4xmnrM8u/hNdlCGQGg8jkyMRaMYkqEI4hMzo2AbEg0BeK7ysziXuSc3B/bsekNqFQ0FljIRZ6Lmi0TnArDcuWFJ89hcYWkMMTePu5euKKkT80RFJ/vmmqx2etg+q2P/tILj0xO02m3zpJVMgO3KM4SagHXLfYqi1mwBvFouY4lsjSw1pFg2s0KWIAy9TxjUWjo8OxMwxG8yVWQq4RJ8Xi/jAAJMbCsig4aaT7l0WgLkbC1jex+TfTE+BDiwXbCPFgtF3BsJjHU6cvpr9wdqsbX1MeU6L2SzYl3dWV3FvbUNAWWxWER9hTy/Ceh8+PABnu3viTnMuINJv85tta6bRh/vn06gccYy8bhan3567aZ+xhNRRBiYBeynEF4eHeEfP//cAKxmHfFYAjfKFK+fR7HAlrJY4MDIzxJ4wZb7s1M83tvGSbMmEC4S4lwmQBzX+ZFLJpBLx5FNJ5FJp/WdTqUQi0WlPenjGs61ZruNerOFSq2BRqutVks6BRJMpHvuvwpgOS1Vk0IwkJZAE1sai7kMFvL2k8+fz4lMzqCdk+6urRZqrbZ9d9pqi+N+whbg+WwG99eWTcSfGmSxeNBCxj2t3e2KFXhwcortw0MxkkxD1Lfum+aS1rXj/noQi22NdF/Nci5lMpgr5FHM5VDIZvXMLMSyImmv10Oj3kKt2UK13US101ZxgPEMtSRL2RxurK8LEMnFkwKICWCdNlt4cnCIvbMKao0GOv2+2vhNbdViGp4Q0ohVu15C+lVz2Szm8jnN7QTHLGqyAgPuEZ22nhVZgJzXDf6520W729O84HqMJZMoFAj4wMLPBgAAIABJREFUzuFGuYx5mpQ4aQWOBJlOLPoSiPv86VPsV88wcMCa1/nkvsoVzn2TU1zjFY2JdcW2wjwZ4ZQA4R6aTkmzjiCluXHaa5lDNFttW3/+eulCyevt2/Wa1/IUdJ9KOISQiEWQSyfkonhtdUPMSzHcpJM1tuIP3RirZ/ji2VPsn52hp+KKtcMKwJKqCQEsaB3R0ZTMRHNJzU2ZY3rWBqjvVc7wybNHYmiyddP1E7x+QHTBwHr9Mbt4xcUI/DsagQsA61s8TF9JtUSAlUEG2dTEiikZSkaiqhZKONJxys0lxHSkOqM+GhOKmw7QH44UUI/JgJKFsv30kdirEIOFRqZZ40L9V7JpQ7EE0sgtzKokrPQQaCN4FY/x+nidBLCMdWWRIvV7JgKuPIjVZcJGNhjZCC7Y9+wi+/zzAyB6ZVB9nNqT+0Cc108mB9taWDUrJJNGRfcVLwe/MLkm/Zy6Da3+0NhGgRiqJ8ZPx222NULhvqOyeyYAA0pR0CcwBgUtnRk4MZlmcuDodbz74XCMLrUH+gMlh6z4+2fHZJjW7Rx/atMssu0hSjFiC7POreAtB8IJ2tJNG8pCW6BofyDgJaDm+yqp19aSgievyYJ8H+h9i2Vw7pdSP27N6bSd500YA1IvR3fkBdMVgGllKNFngl0f9nHW78iFizcdjxhgwVauYjSsthZvtEDtJOuCpaMl9eiGAlVYxSZoy3km2XonsutS7vNc/rd+jWazi0hnASxBeG5qcXwCkG8yFiMoy+Q3kZLFezhiCeFUSihsrpUCbPqo93sCQdXa5au4vqVBd+DS9hkAwuugaV8kCD0xIJpAFoH9DBNlAlhkLbjWHT4ZVoub1CMiU4EAOpNAJdp04RuLDZJPJAVckDEnVzqBPQS8umgM+mIbEVih7p2H2KQ94saB70PWCUXDtTcnotKxyUXjSIejSFKQ3snjEuahsDdBNLEYaWM+IkDigULXQunW1lT/babV17k1SmcuRO0TIB6l6UZMIFwJBF+M0cD1zJZBglTcQ/gMyCrg+lYSIgFiOxO0jN3ez7OGwvTZeFT6VczfxTR1La4sNLRp5jCkbmFPgNRYYsd8k6EKBEvxtPY54gkmUeb5FSEB4QTA+PoagZ8hEB8TwAqhA4JqIwwpss++wslQ+9tyOoNCPC5AkLpH1hpp+w7X5PGwo/a2dpcApTOBcOP4avO97dmmDGU/yQhKxqNiCGWjCaTDcaQIYFH8XGcor2mI1niIKs9YOsQNR3p2k7G1avrW3zENUcigcizn1waw3NFnWnwG6PJ+ycKmWxnbgQopMnenrTZcj5yP7f4QlWZX4EKz2UJv0A8ALBZHdC65gzlwT9OZbsWXZIwtZWnJF+RyWTGZFGewKOGKWXyYYqEN+qg32ziu1NDqkok6ZSlppbgYgexirrNsMqXEOZtOK3lmix+dAtV8Lx3MAbq9PtosFnXaqLeb6A946jpWjvZIAh0G9PP92V704+s3cXdtXawxXjs17AgCd0PGWPlvH76vlivqaZJRrDJP0N5sybWPijjOsdAEN5ZX8NdvvYvb6xvIJGIGinlnylAYzw8O8YvPPsVXO9tq+0UoiqVsCSXKPqTiiMU87c/iBLWy9fsCUw7VythxDnJmyqHvMbT/xGLmNOgBLI4Zx4rj7/WGeDY3yYRutlBrNKXr50EFFdecjqMHvGYPhmnB0jGxgvZYMvGiyGSTyGYzyGczSBKM4eJ1ACN1tgiW8bP5zLmPUA5CqpXsIKD+UiEnMfF4nCwyc2T2MUmPwBtBLzqFNhoaE9/i6ttcPQ/Rs5B9Y6Exb2Snbfuru8Z8NmfzVNvXWABVr9tDs9HWtZJty3N6wM4CxxjKxNnmWtDzIpuKwCWfb6vXw2G9gSoBQTqjDgkE2pV44NfHyGIEs5BIcDmZQCGf1dxO0NAjavfNeLdFwIqgUKuFNlvvJMjvWubEBgwhEoshlUqhkEljSY6+cdtPNDdN25F7eIXO3CfHqLbbOj8ltO72QdO+ZYGJ12xFVTHsJlZ4ZuE7LQfLDDKpFJKpJGIBgCX0TzEfn21T4FVLoCiZfmT8mbvu1BQokAiYaa+OREMCfPOZNBaLc8glUuoc0ZWR2c/24EhYwCeZeATJGBtoPbpCoVjY7nylOQSLQSUy1PIFgeHGVJUeg/YBzh8CoTRU4E/mObZnnOPrAsA6x6BdvORiBP79jMAFgPVvPMtAfPab2kQOQjIJa9v0mRKYe5YJEjO/MteTKcfFKvUMTLmZjzAIDTCajBRzWslOkIcTQw8aBwKNHe/aZ8pHlhjaIeJ+d9Yt0PLwIJDSYe6ql3L6kqCyE4f0esXqRrQWFolq6tu9h37HDhyLq8n4Oj+DxxJwewBeAnP2MPPgAH9FjAI6/9A2XG03rj3TiVez0kwXQlXWRzwvvQJZoO41FbXxn6aAw67fgu3pt7m6mPYEkzCjrvNXLeAYR80Biwmx8oVxSJ/PypsMtcQ2sPYg+2ICSyaBax3SuNnvnRf+Y4DHyjU/j+0C1tZBSWXTG/EjK6ZGgBI6fR/9swMMzxk/fNttkIEagUlzc3r9L9OAM4FtD0gqwXGgiDXOsb2U7BVWIy0kpv4VNchYmRWI4f18vIuoY+FxnbIdQBovclzjkDkjdAEkFpJ9Vwy2WQDL2pqmIrlqJdH4GIClWeEcJ8kIImOFe5WBIn49uznhROhpBiCRbjE6pv/mn5QHFGz9epafJa4C+LRvWKqmvdHpjuhnhM8hhJg3BQi7lk3XmsS1ZPuqB9fc3kXWFts+CNIo8KeZBVmGvFbbtxhgq42HLYS6dgeEecDWaZDovslWYsIwCYENNHG5RBmwy/ZpVs4JKpEZRSCIrmvWMuO2Ez/xAg7CzFzWtVCd3Alxc/x13TaNCLhkxqbH5vXKrB2YsJJrrfHjH1TebZ83YMOdObB5zLxdj9Rxd1zdXeNA3mif+5PGyeaxPbORErsc2SVehSxkwuzCzDjDpZtnwvr8Do3DiI/J2qUuGsdmhOFwoD2IBhkE0GgcwgR/lj9s89NpoYTMtITfvGev3xacfzOJtM0v53qgvY2SRGYGEEcEMTUFT00AtG5Bba4xetQZc/dAwM2Lu8vFVM+FLB8ma/bcXgvA8gmUY955oFjnhpjPUWTZhsf2H1foMdaoAarSRKI5y2AsAXSyUSzptD1N83aGGS32hUNFBGIx1ohGBJjQwY/rwh1GgQuyP1/EfhhRIJsgLNeM2ze96Yy7PtdNpZYlAoV8b1tvnvlhe4UJbo8wYYuSGOQD/dm7yXIScw9guxnfkwDelcVF/Nn9N3F3bUNM6lQijlGEOnBjdCdjPNnexn9//zd4srODjuYb9wTXduUYw7a/GxuJLGZquF1bXcJf/uCH0t7JJdgaZuNgQxXB0/19/P1vf4svd3bEyOV7ZqJJayGLTB2ZtR6ciyPnEBk53X4PFF237dT/z/6b+w/ZJxwfMuLY6kX2l2I+FyMRTOUeyveQ8QFF9B0IwPnmo5RvMrDc9h2w7vw2I16pE83nMwnHI2ofjUXt+Zu7M7W/Rhjp29rMCO4YsOGYjtzzCFTGIhovRTvuun1QRqBS7X28do6b19sMADcXc84UPwPeoJ9PPl7TXDI3RsaeMtlwYOuEhaGhuZoSLCeXU8x5x8IkO0kdDWync7EfP4cFJravqvhLENxfhwsq7Y/ToqViRsaQBPl5jkQ4t6MIhcnosj2VY8bnToahveeUSaenzlhDBgJ0l7T2c8YxngGus8MxjQgYkmXHVnAzhZoC+QS8dD5HzH3cnGZnAVq2i4bF5tMaj/A6p2eLGFIu3qNg/JBsKxf7+Wv2M9bHBv7M8lmFQHLuo2QiR01CwVvcmDgDn4MZN3V6A80DSwacC7Rj3sloxCHLjM0TYhnHzFzAS3Y4dFZ6vyxUDfvocf94/bBv+ooLAOvbjN7Fay9G4P/3I3ABYP0bj/DfArBULXaCxJbivXpoBn/jWUazQtc6Ucwm2yokRsmmFo1pGQRHzZRi7loQlN5Jv8gYVgpudUL6BMdlHy6xEkwzPeH1e1adGrmWg6kg8yyw5A9BH5iywmQXYyfSRNz+8x1DPgE3AGIK1gWoViBg61oVnW2wAWeWqFliYK0p+hvdqJe6n46fApkAoLCHzrGjUPwUwKJeltNQcNekc5n6E3q5BRvs9zetFgOw7Ow2KjQBFTGcnKqNBy8ZcEyv1yIVizVnwYPX3U8MgFBtX8G6/Y/3qUDLypwumTGE0qr3U3FxX6l73U/+g/2+u+7zvd9ssmfzwbfXmnuoIbh6Zn5cnI05RWe13pjICwQ0V0vTQAtG0l6vJW1ry5lcB20TBjf4eu/57uLbvMpYHzbnNNuDfcTmvrELCcbY/Snp0rz18JBbN4pLrXIbrEQ/ho7pY8Pg0oJg/dn+Ywm3Vc0FXqlV2hJdrQeBGS47VDnWsUK5fXA7ceLd0hJyd2PV26lgthJMCfRaq6/Mz2VC4O7eo+H+ufPeHePQ91ZbJ5tjPXjuqIJsFgNoamDVcDkpMtnzmipBYcBpicwCWMH4254dpBkOwNMVu3klx0M3HyXO7Pf6INXyCdP0JLFxn+7tVtCeAlizZ06QQLpZ4Svc/pyymer2DQGcti8JuHOMXelHeWdBN/WNSWMVfQIIMT4IAuhkjjGZUkseHe70ymDvmdmV7Jl/Y13OMiiN/WHFGxtFBwS4eTfd39xRp715Zry1xt0naowtWbfE3J9b7px1zIBQiLy3PySAZee/QFvXYuNb1rWvBKCyOyecW6I/c/2xr/XkWvRtOk/vU8/bFZzs9LL1xbklwNidzVNWpY2B2yGdUcsr4ULwmgAxCeIY251c/ukiHJtxYvg5gJgJrPYXty4Y1ug8JDhCwHEywbWlZfz8rXckPj+XTCEZo+OegY0EiF8c7OM3n3wirR3qOLJll7IKLCL4lncm/gQuE+GYwINMPITLK0t47403cGVlSYAMmfDc35hwd/ojPN7ZxT988js83D9AQ8xlS8BNM41QsWvtDNqtCDI7PTFD4YMaRbAO3SI3gH5afvOsSPfuBqBrjNz69Q6DLhYzMxqnIzhTCvFbmUFm7hxXIcACSTJkBEYZYu2YU3bmvcrCMwjZ34LFiQ68VJHV7m861zwo5U4Vt+9MQ7wpS34606cnmAdjbPURMFIQEuxXQTzs5uir4zWNvXw7scVMbi3p3rSqA4F6A/4cVO/33pmYystBBHGRM+zwGlneMdta8/xEnwLHwZ25GnEQZ7tVQQ0rgTSSMHDPxwHmKq6588MLxPsikxhben5u7nlg2i02f302/Aac2T85Zp8Xn/+G/vkU4rIr96Y2bmucSpk40N1rzHG9mH6uHwbbx31Hgpi/3JcVCzsAS3uqFclY7GEhQGwyp8OrE0PavDYuNtXsGUtD7Zza7a88Ez7gCxfC6QK8+K+LEfgejcAFgPVvPOwp6OMOhBm2iE8YueX7Sv80e5k1lPMsm1eTkimDYUp/csojQaDoz1RPoPFAjEUxrl1ACYM/5KZ89FdZTe6zZ6pllvAPLCjwYqnup8IPB8YEwIdneAQVLjIbzt8FNwUMZrV7/Bv6o9hdcHBb4q9NQ+oAwHJUZBEHLPnxwVIQgDvwz1fmCDnRoprj4BPvqQ6LfaCv9npghMc6D15WpvgMCG4ZgGXPWDUlCeRbAGzxrxfSJiPPnpPdu9OkOueGY9c2rfb65MNABg8ETCuQHnR04V4QyJ4PfjznRc+8TBzCbwjevs67GjvHB+Qux3D37ltrp2Gfq/g6kMueF9lCNLR2FWH+jaEsAUD7aonQa4fNzq3vjoHlItSgxmxL1oMos2NjIJbp63gYgPOWLQtRjaGBfLMtiW4nChyQHDjgtOL8HCMA7NujfeuXtT87/qQml6tca8k4kNUnMLLKmy5VVeY9gOUWrk+Xp+wBr+thJgTSxfEBskttnOSSvbcu3SVmgc6Se1cHYE/r7P7Kg8XrQKlpS0bAkvGTdQaAD5wElTz4X/Dpv+BEL2JoHFo3Vj7BmF7v7LB4kNKSGc3QgJljHzIF/jxgbeCtEpRvgJu6Qw8YOgDLkpKpPqDfIw1QsQQ8ODr0u5YEq7WU/zAci+1BzTAyn0zM3iXfmjN2xvkWMLbKGEjo93J7Ppp1zkzg/2HvTXssS5IrMbtviT0jM6uy9qre2WQPqBnMSMSQ0AYBwkDSz5nfJkHzQZAAghA4M9w0AMlmN9nd7K59y8rY4727CGbHzN3vjZeZsWVGvPfOqwpkLHdxP76ZHztmnognJ+ORmF2ZkcSC5T1nQd7bm42oDadQdgZFPfBXnJxoaoPrKLCKNo4c9eGHsRXIxw5IO7Qhcn15Pnvd2DUYh3FfUuI4gZXauSCxoMTyru2HVoAfSYwz5v+CeEn9PxS/EUoUziBfk2DHYDwakZyImtTZU7uamwixrKbAMEWyrscWwou2tHVSVUpVJ99/5x357//lv5Kfffg9eVvDwaY692A+0HXg64Nn8ovf/s6SRv/u22/kCz0oQfNqacyqOR4Q+rkz2ZSHO7t2euIHbz6U7737tvzwww/lycN9mY6QSFyvPT45k8++fSo//+3v5M9//nP5Z83ho0ptJzTBJWP+xtyYJ6KwIOC4whoeoxjcLdoMYzwUhO4kStTrUF0NCZCNe7fffJa8kAMrEVje1kFMgczK5QmSt2wdzCHluMpzURChQZhG3sKwW706vv6h7fDuNJpjVOM1VmV3lsXk5X09dVKPRojrMT6dFHUHTOnAxDhBx4t3Z5ckSNq0ilkDuOM3uV7y8h392A4y8UbVfqpqNP3AfvJE7lafrIYK2yG1cbmO+VgO4hYEULSGOxST2i0jkQisGKpBSiXsQj+L/mjEe+qXMeg972wa73mt8FUuukP6d2jjBfEX86H1Sg87B/AYE6YqLQhCXa5trQjnghJSPv5hY0BtnCwAHz/ISIl5OJTx7hMst0wXyv3CX1CBdTW8eDURWDEESGC9pEFfRmCBx3DjNHm9Y/Et/SHhSStpFRi2cT883Fi2sWjkDUs2UHyB7W3UnMBK3rqwDpIJgGdGqJCtcmrcq3qodgIrG2XhLcpcV6HeCT7JNzCxmbveuLB4FL/VN9yxefH6Jz1G6YFKHrgwKcNDHYZ9LOMZfxhs4enEfXbSoUu3UWfHqPToebgCCpnzCUFpFaoFmFDYnoLAwokxbmgagYVPnOaUt7SlmXc1FPUNkcsl3RkKhMJnHv5zGL9ujiQ8r//+q5X24tWZwCrHyeWfGjl+bAiZNzOUOaXSDO0Gr3TuL7ClxtIICCzggvw1ZmIFOZwseh8zKWeDtW7xdfly3+6VoTopSXL0/8iLBXyKBNLeT/XvUz2tz/uuYVgQn7EJD2rBkCw34DaGXAHa0yGU6tFo2/gXmCGECWpG7BBjLtTnYYMT48e+i2POnfB0eqIgkPue40zAxybIMcmmtSsiQ4HpJF8QoGbDq9QJCssgxTVUOTDIM7nPN6YAyOGs8cYYYTY7RB/0MLG6TGIbZLzPNXkzEnN+Xg/K54SnXJENOBHgCk+3bfGcPLLcKxbCpuRZKCM8HNuJqdgXxZwJtZt/gjjzH/U5ts1qRDSURckGC7eMfDE+j5fBIkoKaC42nX81hBFkaGzlB3NwKECcqupaEFjWNyLPS97OYl73QPcgNaFmBh7IqVbkyPEN9LUJLB8vRoNEt4+Nd+lGcUYiyCu0CRLtm+LP+4PTuyBI/DS5pJ6ITX2oJK0iOA0MBBiUb2mtiw25/SnbH969fD+PtoVTBSckhxLT/+BLnxfS6YJEaoTt4wRWDoXCeAeRCeWnJr3+N7//+/Kzjz6SH7z5RN7Y3obqz9vy+HwmX333nSV3/vjbr+WrgwPLv6PJvGGvYL3bmm7YSYJKWH3w5mN5+/EjeePhQ9ne2sQJwZ4C4avvnsk//PZ38vPffSw///hj+erwSNqxqr7cAWFTj4//6N9JzRR5idA+0S7Y1ENZk9hTVDH8R2E9hAVXTPeuwnIBe6aFX6zAivfE+o1lPNTGUOtbKxbLaKbbMgkU8xEug9MOinOfV5LZGA5VzNWprQtCKc/mPr8MwYjx6riU9lDqb5ECICj2YSVSlUr1oVNXTmJFnUOhF8yrlTyxgGGXxThDagydypTAMldjydSmedjthmQ3+emsXjclZ+c4hNGURkZYF0pJEHF9+8rm4SC3Q8VbWhKxvgVxVDjMkwehsElSDsxizkndoHh3slQKEzkTU3nHEX0DPd4PNcJEgDXEDm9RAgtrnYbU2zqTDtRxTaiR2WGHufraR0bMM/rUEq8r20UksK4MGW8gAquEAAmsG7UmfGm9rWwpaY4F2DdAsYkIgwAbITeI3MMda24isLx8eeHLC4Ma8LqAZrl5cu670RnmR4QHxuYABVMD2hRIyaMdL8tb8z48UaqS2srbrKtCiaWv74EPV3Qk4wxjG1vI8GPDAEO9XWxdrNpukveKAwl5wBIEFjy1eFoOK0qbUCevwgOXSADfrNiyHq7zVFAvV2FMJm+53VDopkty5Krgpeu9/OX7kqUTFzkihdevpBOu/epbuDF61HUeZSFYLmhBuFdWN+QtcTEmfPMdG03kScMxzhhfILHSwQSJ8Mre+UQwO4BQH93dJ2irIL/jRLzom6UiCGMmPKvARXNQRTavrP7AiCg/eY7DhgfXwgKHktPemDbK6edi/srP8+2VJon1/MnhAc4hrqH8SVsoD+f0bZiHSlr9yrHndRyWHZcUoWShwFEFhhvfIBe83qEm6YXcZsdC9IPe/GEv6Q3EAYpZSYUdr4ZcxilMQdUXi4bfHerPnoc8CD9fP5Qw0g8IEahVtCZIHuybKzvqPn6PdacscdxXElho60SrFDos33QX79U8NkpgafJtnNKJhNfRm4K8sQNP9KRIO+kKoSrZgVCuVYVyISiutHHH9t8UnE6SRFhqb531l6N7ln03b+dtQ3UNBVapnukp/qLPO3EIBIpeGuomUzBlgUXaZBadN6+0+Zex4gahAwIjwp8zyZxbLZMYmBf8Z2+Zvv2C/hE2RSq5Tw7p3b5mIkwTDw1Vpj4gxmWoz7QlH+7tyA/efUd+9r3vyb/+0Y/l/cePofpzAktzDunpnprkXBPEz+y0POR2BHxOIFgOIhxEs7M5sWT2Smpp3i59tyZhfzafy6+//FL+8z/8XP7xk0/lWz2l7nyOnJS9PtOfu6MrhY0WIx74gvgMshA4Idde9KbCzHBCqz8f+IVpXoj1I829/eIsaIeiHxQ49wiKwStxB1ZahEfD9sOa4SGGYRs5AHn2z9ZUWiOLpWG4+uVXo5P38FxQNwuhK8ZHKKoH4qI0hxjRu9BxlFXRgUXZy9NMEvN7rNuxfgQ5PCDonflOs3qqX8y7drhJf0xhPGVS0tD3QRb9qiSxgn2Mcddbh4uBmPsklue4LmCNsZlgTs7MfG3YPmleCRvX59fcREAxlSnmNN/LwIpF30c/cmLRHUB5jnL1X+pfPr/4/SmkfNA3LvUjCaxLwcSLiMCqIkAC6wYtWxIwWb1TmguF58i9La6oT1SMenGSjLswHEvDNRvkeSOiv1Pj3U5rQbKjtJEcbqHyIlQovJzAiqTX5SLoJo7/CiXJ62hpFg8JnKuBCbIgDj32svmCCEOlNIeKWvWsel9ok/fQNwo9EAbEW2z+bMNdGnB5q5FyebgRFpv1MEwCcdAe+RNkYHjGEq6+cYyQudJAHpIFV0ExGTEDT99wI13sywtz8SpvelXXXp8AspwTvrfRp+ScReH5L05uinZ0nLCZ9rwOxTHgIFBcDZQMZW+hQthYOHcHlMWrwmnxcxOB5sfVI4F62Y/9+PXYA8ZGzHcWRtYVBHYy/ovQzkyqp1nGHd1QLZWbo54CKY2zvJHJxDMwtdxKno8vNkgIEfN5J1FpySTOoWEFOZI2z35f0qN594pWNf9xyhOGPIJBTIe3HEY+5tNQ+xQjvNwf9PpfkIj531gLFt2tBTPNH1I5O47DDYRtExzH1C9jE+pzvpYXBBYUKpi7MJ+WBKGOFQv9s5APzOnY0MbuIh/24PutRFaWLg2jS6J9XHGgREzbdHLWNHZa7cznbyOwXK2L0yBRH1Vgab+zkOykNvC3pOLkuQEkaW7FCFtNIZg+VoNM7ZM0uR0S+ep4pVC3axJYqiCONSFmjYSoqy3K9bQ/22W1Xn+MvXgOyZtDV+CGwtLW6SAWfRPtjyo3lLlPRchwjLVS/Tbos+kkQF9LU5uGgic2sF7byFtkOb7wt63NibzxYFd+9N678t/85Kfyw3fetZPw9FTkyC0UvEIiMNIvQj3jBF1SiqL3aj9ums6S1D89PZVPDg/kl59/Ln/zT/8kn3zzjSXm1mThnvHPCTefuUrHTpB7MW+kfl72zXJzDyswHFlDEiHUf1h0wxGSDZjEp+Qh2LMnSiIx2i3bFBjP/bF6kYDM9gXIQhBLYEBwzEIQoD5OfG2IqQHXBgnq8+LCLlpUogg09MdduCPm2R6B5U7BsL+suANVYbBigd2Qjg17N8Zd2FoYl7kuDkWvXNlsLEfqAhvFlZulPVfMpMWcEDSQT7MFeWw5HtNSl9stE1O+jntDZJsx+5fCCZH6xBDlKGciXsuZPJwd2T4e1r9HYKV8m7GemwVfrIe+N/CHxL4lLsiOLzgTkKJjaKm+eO7r/ZUE1hXA4qVEYPUQIIF1gza1EIBCAh/eueRNLhbfRCAkgxKLYi88oyxLudAlo8OlvvFOGcl8NLYNaygXMu0TZkEhJh+QHEG6QZmQwwxgPIabuL+QJ2+8WU2eCPuaGNr2zST/bpwmvFzXlsqbl9WeMZSSvLvhVeBdFgl1y4ZX9u5hAYZqJZMUcXJKGAy5zligw0h1vY4bgNmQxgavD0oQjuXx5fo7rf/g0kujGaqybLAVT4rN/UCCnilVN++KBN2XfvGtXfgiY/hyLwmPcjYi4vxrAAAgAElEQVR0saEKMiIUSGEoRTtHbqCs4ClJq+hP0fcTY2B/6BOWQ0QvV+7buqrsO4nE89AqKCHwpUq1EqtQ1mgIl6moSiKjUCSWYyNmlCCpTM0VhFGx8QuiJcZduYGKdsLvlEWZZCO4R+IU5EWvbDB8o96mitCcJmmwei4Sr3e0F/oESmbKFd84lBvIGEdxmlyeVYazCX5W8m/qOfRwr7s0iv43bOc+sYL5J7YP4Zt+0SYqoLAp00Og9XtTWpniyUlb17YqYWRElYe4aD9Q8DTkA3XA2wq00899b/2Q2L04v3Vth5Ng9XSwFqd2+sri4YwIudEPlJPabkhG3UPYCjN0yPQJrNx/oGDL/dl7acrdlrhQ1KtQahrh5xPCdRVYeoiJHWRin0xfZALm4gYt9d2gygf1X7Bd7uNT/BShgaFjARmYVXy+tKJ00ef9e3192dcLerBHakat0GUidA0tBAIac2fMBzayfXM68RM79T16OODGpJJ3Hz6UP/jgQ/np+x/Kj9/7QN588EBGY8/hWU61hQI2Qev1y3pFT/jfiWgI4tcHh/LPX30lf//xJ/Lrr76Szw4O5OjsHASMpkzQkGA/eAN9oTiUoaeYy4RVbLzzfNBbATJWZdh22WJxeTJeyl9cXP1tLhlOHAt+hv2AVsskT0GEDByPaX7xh2Nt9BDEwNWLA5snenVZmmLNvkA+hF7t+YUfjvW4soeIhYrmcWPrmh3e0X8h1jasB7n+gV3OUZaIH7892QIRIrfQAMt1TmT9oFrptgIeawsff/g1WnNxvYsw/3Rl0Z18lSvt8VSXdH04pUsnETpyaSs/z9GZHLWFsy5NH/GOQoWbybXYaWB2wHPy4I15J54fYwjrdJCo/fpfosv3LyGBdWXIeAMRWCUESGDdoDWzAQHTIMIZ8mZm8flkSURbrDDZm5RN4eT16pXRDXQ38SOHSt78xGrqG4CFplBsWtwA9fA8KBPC0+YrTRE+Yh7EJI12+iaLJa6MpL4hFCCxwGcVxNCTiDKnDWfaLvRNvYWGQoSHJbIG9dSawoNf5CrwzXwkATcTJAz95OXPygULQ3P1i5YwEiGXC30YHVq3lHPCjC+Eq13/MJZs6pYhl3kjkunMbCgWm6xC1XDlxruVG25GYOWNWrFJTUqk4EVdgeT91NrSQ4bQXrg395uhbD6Pt2GV0a4Lrd9bQecqDwnDGX01kpw7qaqn67n6pn+dHpONHERl6IbdlXJxeJBvYZnjdEB8QoEVYzMb2KXqsa+oSgPZTjWauAqg72kfPi+M6kT2RN4zz6NVEsM6piyULspo7e3PN7If7R4hc2U4RuCXNx/PbwWdOeIQiOEGcpj7JMqfNwz4TTkCYlaOa/FmL0mh/it9Czrf6AcEVk4cHnUyAqvIuRIbwyAeg+CNcWHd2dVTWMe8/6e9SbRAgUsKx0HquHnbyWlbS+25ZDBLId/O3KK8qoLAynNYLIdQ5voslvasMQ5zy1jy5TYTWFBgFs8bqGnSHOhjBAQWfnsdAgsb03wKr69QSa1Srlfx7uw8cYouhbNdZbTna4f9FP2wvybGDJXX9jzn2SmQyfjwQTIg4qI/DgkQ9F8QsJUr0fR5+rGxpWpAP1QliDJNmr6/tSkfPHosP3jrHfm99z+Sdx4/lu2tDQsD3JhOZTqeyGQ0sgM1LBl/6pOuYmpbafTEy6aVeSMymzcWcvj0+Eg+e/rUCKxffvqZfHFwICd1Z/0wzrPEqcuasUyJe+0vOIW2VPwEXhYe6eMnpvlQ+OW2Led/T1SdOpp/02M6+m1Tkp5lD8i9+MXzD+ynMpwsp4nA+C0LE7NNjC0nsMrAYL++cHsmJin3tagDcOuVe3Aoy7C2w+Uy7o/5M0jWWJdtBvRcWQhVxdtC3QMCegGB5eUY9vkcAYG51SIgYrykug8bsB9SW47lYf3LOQbfoyVLWyUwMZutPLW2IC4v9KqYf3uAYkQ+71PA9dzr8nzU73Hx/ii31qBUKEe7aE8yIrFIRRB/izbSn4cEFtp5MF6uOgWSwLoqYryeCKwUAiSwbticsQCYSeAe+L7JkF+QNygDo710ugytGFuti6WwZLosLE0NsFI9kg19yKWDziiTyIe6CkqnSNqOxTSZux7b7stvEeOejLlQoL1oFX0JvljE3DTyusHw6i/OQ8MnXlkaEOUGsHxtuTHqK038joFiApvwvmcToTiZGrKNoIdRBGEwJEQyTpEI1kN6ivDNckNz1a6o74uNXmqCYvMJ86lAJYVlAlsY4ws2pFctyI2uv37nCcNWXx/KE6vVsD2TKgUFBYGFYZUM5UGYguniCiuy3ATakLyJ9P1GePVvtj4WoUpoVNTPN156danASpszx8g2sNGvw0hOfSZ7d9OWxdWZfeIO81kymO3iEqDcxuU4NiIMR3q5B71QQgZBnVQjMUfk2VV/E6RFCsNOycqz4gzEcQ6typsfP4UqyLBQMgw2P8PmKmoT+k1sUwzci5uKsu+kkIkI/Sn6WEk+XHZUmvLFNto+poswO/19SWAFcRcbCvzsx5un5Py+USk2itHfAwfMjxmVcgRrMuO6a+VUGplreGYbW2GEts4tJ1clkyaHlqW+U7R10nJ4hxkqCNDV3YM/uCbUI8OZJcrd2xz6uL8+gRXrbTFdFF2/39+BWZTD6ITgjAadbOjQWjRlgHQsPUgL+l4a07l8yQlkbY4QziBSUijcgml56HhDCBQmmhyGixuVvEL4nDv3TAmIeWJzXMneZCqPtrbljb19ebL/UN56+FiePHwobz54JA93d2Vnc1M2N8YymVQysj7jVG4nUtdzOTs7k+PTM3l2OpNvDg7li2++li+fPZUvD5/J05MTOTg/l7O55s9Cnh5f8OzQGCXbxEgsDyMvTvorcc6kdP5tECwRipe1Upj9ct8q5O5hgJQql2Tr9E9L7r3/JesEiF5XcEci98IOLeepLMfJtme298oRgZf6bNubx/McF/o35NrrO4CCsvHnhO06eEX0uLBfSsI/CJGSRIn8lqXdZykECgLLyl0S/Y5frEvR78u1O9a/NDBjJbuEWQL7q+8Au5g6Amja43p2vM96KXm8zw3FeC3n27JVcvsUSuQLfQUvG87Vw3klYex9dNGcmd/XxxdzGwhUU1qGs9f/LQmssMki5BF2V7YvXtLVF/+ZBNa1YONNRGBVECCBdcOWzAZq6b28+NBMI4QB4YbvkJlZVJ4ilC4Zckn9USzzbiCWi114DMPYt0WtDMFJJ43EqTpY7ocnEWLHUnprIyThslutxRXL9FphWA0ujVC53kI6ME7C6kqb6ORz6ltOeYH2xKuuHuiHCYAYio+SHUiGjDrr4hvJwxE2AQ++vklz0Ognwtj0exhaeFrt1pOG9ISJcV0EYUAtvjuhWRhNhl9x+iD6wnXffsOBk25/sRfxRW/R9lBiUT+mMIp8WAWBhTZD7rjoCWgv/P4igRUGeC5X7lMlCRwlu4Sle1tQXRgX2TN8QXGUcus5UechhCUGYVSiH+SHlyNmoUEbIcblfWlXXOCSCNOi4OW+bhDmlx0AxTbQClDMDamgCNsKEiBykVhejRTSgPeC6MxzV1L4BGHvlewTUDE/DHZeMZ5sB9bP+5NrWZAagw1J2jyl36NjxuYw13QREdbHJd1TFLEkpUsiNzYy5i5w4t3mDxszvl11nGIuLDdoaQfmm/3YwOew+RhPekR9K2dVK7OukVpDCW2uA4Gl86i+cWoElhIwyCF1YZMZzV6qAcv5y3ZLoSTJc2nqLUXC7ejDUZ+YCwy2QpGpP5qi7exMumeH0hwcSH3wTNrzszhiJZU0he459s8jtMtQrBhn0RbRNxeZAJcisHw9zvXLM1Vvqoi5bzCw86EkoBOQNiDmuNKuyGM6SCgcDKBEJA7AUCLAiLCkYMazlF6xLz9MIDRbk66VaTWSzfEUJwruP5I3Hz4yMuvhjhJYG7K5MZHpBEqsvBxXILBOz+Tw7Eyens3k24MD+errr+XpwXfy7PxEzppaagttHFuIHDwaPlcmqVWeP3qeiiBvElb9MZfGkWHqJzYaPHFdAXLZ8Xy2ArFf2jrPJ7Betmw4NeihW9a7Ybst7FCDeTRm1SJfYs/nkF6eV4BEDKfsEk5gFaR9EOrRt8thfGHF9BBIG4NBxnotTNHjr4aTIqvkLXNXqH4K8vrCO5+jRExNUTit+lgPlFHPWeLLOSuTnaWF2V9XU/17871bgcU6sXguQb9Juwe3RXF3EGTlmoGX+NMTf1nOPanOw/XHJ8aS8IseHrXD2oPS6OV2GrbO54OcvmXqhlgrQHihbFBmvqynP+fvJLCuCRxvIwKrgQAJrBu0IzYIYX7ncKJFi0Y2WtISFBbVQq99b81MYpBsnMTiiUU+kifGySeDRcEWMk9e3CO+9LraDlQGsRF+74srChZVSNCzjN5Pgbomhvqk1o+Rx+YiPzuZ4p4HIycNzj7P2CYm07E0ApIPMXt50mbLCbqUw0aTCZuU3O3Q4nSfIKLiWHgjo1qEwBjJ5R7slINGPb52fH0/kTgW7Jz0eqIJYqQyQzuSbl8VxmwyZ7PiYsv1ra/n2GJXffUtXZ971HUeCAILG66pnmqW2gQEVeTF0R6Tib4gHIPYcaVdobhK9IN9E6M5vi8Nw+LkretU4Ib3gJiB4aj9qUzoW+uGMvp04SmOTbvlotBZocW8UKrNyhGW+9PinvO8/pShK3sksEuUqYVf1e7FxQYs+ZR7qpqMc6hAbFts41Rj0srk02lb0UNX5zinu9IcZmERSbmUc0eV7vLeaaiF8g6qAyiKdIPeH4s5T9CiJi73tTECAq9yJKd+6A8JgqHcCEL5izUg5s90imZPkZBPWbV518tcnv6oz0lKNd9IYkyhr2C+Br6qsNFPPoQEak4lJhTXcyWwpJHzppbGErbjGZozSYmPDXRAmY9wEmEaacWYw86mVDanVcFnd1XTaP9BX0gkTNqc99UgqWdEaKHfoVhcR4FVzgwXQqmSmq9QX8T6VBK3g93qZYir3KfClijqnjpXMXKLDpf6l/eZGOv4sSRt4/6ceLwkvILAUiJSG6MeY20DOazEKMiU2sP0dZzpB/0taC39eSTTyVQ2NxA+uLmhIYRjGVeVfU00f5uVDTJJPUWw61pLyq6nXZ5UIvN5Ld3JmTSzc6nbWubSyczWX+1rSmJpx3bU7NwOt5eSZipv/HsOQu+VoSSJNo4mUyybUZnDbdA/y4F+gYT3PzqJPly3L9MP0B5+irONFSfDCiX9xed4n3HSAmtktHtWFuf7UE7gkk/Wg2MICry+86NYEbxSz7U5PI2CNU8Ryqe1CIV7vDsOndBn6SqR/+5tN6hoonrCYVI4TgwBL38Mgz7+xcguOkSe49GXgniJUYifQ1qb1U/lEI935/tLe6K4Jw1yx9+GeHESplsm6RAkdxZdcDxHH3YvifXQmIf8HahieUKrz8aDPIKpdyMPPsh/P61XFVjlepDnU9SpnKl0HOnpx/r7RHznSe3y35HAujxWvJIIrCACJLBu0KiZwHIDsrcwZKMAa0ha5sLHhxVAPYRlEvEXlid7hrIxDqOxzE1VGmF4HK4eqrBwglJdeHayAVbuaLHoZW935BEwAy4SRl8DxyGBhWPi8+YvSLNM0BULYTKO3NgY2E1JVRC+84HBZpuwSMKsBJYL6EJlFSFSoWKAwgMeR/UOTmzxBIGl2AeBFada9ciDMMjcYxvJ/4PAisX+GhDmW3zzMDRYX6Zveq5xeaPCXPbmmxNYQf6FAgukYlbARYhNSWCB+EEZLQmukxG9Uie3YNm/yvFhJuiC0+MuW/ebX4e+iY49JLBgGGYSNYzoMCZhb+pGwAmswpjFdFWanKhr7+Md7Xn6vTwHlVuDUKn6kywBts4/SkAEwR4D26kqu6WcO7XU2LRhozy2eS2o9Zjr+sRTvj8OcwgyuZ8jqq+6wmZjsLUpjPo4BXao/8kE/8U2Hs7NQTYNvdCoT8zd8ZwBfkX5ol7JCeA0Yd5cBZ79MReKrThLNSUB91UjCCwo3fBlRIcX+CKBhTfOR50psJTAUhVW7HiUujDljk24ndTjNiWULyazIulMWunSOpavCwI0E2DlvP28uS1v4kzLkTdvGpCvjoXzc2kPXIH17EC687MUqnWhT6QDUPKKWZJEpWolzIByExmqitTSV5iQ0TMvHsCQ13x8V5Ynfo7+Fi6rnlojdqd+d2zMM4kBewOhySiFEeZGNqE8QWAh56P3m2RHGHVcFA4kZS/eyedl5InMajslsPTTat9RAnmC8b9Zt+lAFO3DILC0dUFg6VkVMZxCNa0/J3I2Tzs97XbkBS0VvMFTYB2JNaBPb1xoxrQwp9ZAcbwhBrPkhen24kySwzbhQvVx4qRvqbLvT90hywkyJDsv0hoRBK8XNbV/SYgHAeQhhHmmupqiG2tvJs5jjJR4azFC2RNtZiGqBVF9ETCf+Qp1Udn39a85BHngv8ldJcfMJVdWMc7j2SWZ5Q3Zw3LQGUriq5zhh8RSf/R6UYp3giwe1jNcPBmR1DcWkFfRryKPa7lul3UIm783ocTaXEQYhOMw7LKkwCo6cKQ0uCmBldpvc1Pk4b6MHj6Q0f6+yNamk7J+uNXgVOOMeX9tXzTG+DsiQATuLwIksG7YNr2Nx3CPt/DZQ9MmT6Ivt119M108N4zYWJzTgrTg3WWGhvznOEGp54vt3d03rnxb5V6Y4QbvqnDm4BHUoGcGJkD8m0Ravfgtw2WpxBW2eX6QbdxgzfTsvHhG3/jP3rLsVctJv1GqskVyOWMbNsw3lEKfrgrcwvZ9eQ+6hdfc8iNeRrG9+HUx/lJkSFxeGHplv8oGm7dWik25jDGz6Jq7xdzqX2w4+kZ9wQOUKakKg/vFSehvVreLdy8YmYmcygcrlC2e99IXRrHnIcszRr7ixe2Uye2Mz+LNw8Wek96W8mZdfNfLenRZkxf1upfj1x8bMfO8rJcOt5jD8sZ7Y84qd/SJrCs2t+XzogxKZmgurFmjYYSNhRFaUmwvMvpdVgwvqkl/9iwGdvqDb94WUH3D9bB8fsYnCCzPJWXKICWwZtIeKoF1KPWzA5Gzcxnb6XUx10PdaBAYgTVYPHpz0OIxVLZRife1JtfLDtPnrJ8X+ksedHly8YLhVfmFZZhXr4X8GXmzHrZLWlGLqhYlSAuv2xnF64blNBo7lF2ucI75L3Iqhc1TOnaGZPEQ8357eLkLjEvbYJjzaDEV8qLeeLHFL7MS5Sc+bzYprL1e/8gLwfO6TXr/go65aE7qO80u2xl9/e2RUMWIHzxm2Ga9dz4XsGFvxfPzs2LNWTzqLuAwvOw54+nCXDOEZHDfS98zmPr6Ld5/+MVVEkTdZT69YV/MaXmF7U0CbjP7OC3WA/TNGO+L3xzzxjDE+jLlzHCAoB5tbMpof0+q/T0jsbqtLT9dVJ1i2fFu90XYvz/EA6ev8lpeSwSIwD1BgATWPWkIFoMIEAEiQASIwHIikOguhIuo+k9VMnpaXKunxbWWGys8/DcmbW4FpFxmzcWlijAjqc5n0hiBdSSNE1h62qSqHSKMDsmfdT/kOZZupTx8CBEgAkSACFwGAUuLonnuNjZl/GAXJNbDByLbm9Lo6aKWNsUDaz09CQizIh/mTU9CvExBeQ0RIAKvBAESWK8EVj6UCBABIkAEiMC6ILCYwGqcxJprKKESQElxEcqWqyk2bhfNyK+FIHUlsHTbowRWfajqq0Npnh1KdXYuILBw9KyGqEUIMk5hu5zC4XbLzqcRASJABNYXgUhBIptKYO3JeH9PxqrAUgJLD3GwDHtBYCGLY6R9wMmrcaAV5+/17UWs+TIjQAJrmVuPZScCRIAIEAEicOcIXCSwdIsQKqyZJnPvWtEUUzgsI+Jo7pbAykmPNXwQOfGUwJorgWUKrEOpTs9AYNkGCCqyPoF15+CzAESACBCBtUJAZ2w9BEm2tmTyYE8mDx/IZH/Pfrbf+wE3kb+rzA6GE1MjBx0JrLXqOKzsyiBAAmtlmpIVIQJEgAgQASJwVwiAxIoQQvu364y4mreNNK2GEdqZt550H8m57+oDf3zyy9t3SmC1psA6wtezI5GzM5kmAgshKJEDCwnGuQG6qzbke4kAEVhPBOwQlWok1daWbOzvyXTfCaxN5MCyow3SYRD5YJoIAwdq2fGyniiy1kRgeREggbW8bceSEwEiQASIABG4RwiAzEm5rkxx1VlCdyWwNB+W5cJy7uru6Ks40bZ/Xq3luZrNpD4+kfroWJrDE0vqnhVYfQILkSgksO5RB2RRiAARWAMElMBSpVW1uSnTvR2Z7u3KZG/XfkYIYSVV66eimuAqBbB7LkMSWGvQTVjFFUaABNYKNy6rRgSIABEgAkTgLhCwHCWe80pPhVMCS3NhNXoqoSmxFp0P+npLGqfoWkJ2O5ZeROq51Ken0p6cSXt6LjKvZdwhiXs+OVEEJ91VFGC93ibj24gAESACmLGVwJpMZLy9JaPtTRlvb4tMp6IB30ZPKXEVXwMCC44WKrDYlYjAsiJAAmtZW47lJgJEgAgQASJwTxFIIXpK9FQVCKwaBJZ+b6GEldJGd6hg8lxcicDSTU3dSDubSTefi8zmUtWNbYc0HMWSvesJi3HSonn6+SECRIAIEIHXiUClCiv9bzwSmU6kmk6l2pyKjCdiGQ3tgA0PElygwCKB9Tpbi+8iArePAAms28eUTyQCRIAIEAEisPIIRPonP9SpV1+kh/K8WEr6tJ0psOpGCazGCCwNA7lLAktLVxJQFmZimeZb+6raxsJQ4M/HaYURNYiyI1SFHyJABIgAEXh9COiaozkLK52Hx5V0mvdqPDJVlh0UYjmwlOLK4YNYp9RxglmfCqzX1158ExG4bQRIYN02onweESACRIAIEIEVR6DMXx6e7mGVS4VVnEjYNI3UqsLSBO9GAt3dJ4i3TMRFnpTw3PfpqVxnqMekGzMH1t01H99MBIjAmiKgilglsCKs2xwKvp7EmqIEFqgs/40rsvoE1poCyGoTgSVHgATWkjcgi08EiAARIAJE4HUjADInbRXg6V7ARkWeKD2RECRWK3VdS20EFsLx7uqzqLymybL8VoU8y3+O5PTYFLmHn6cQ3lXz8b1EgAisKQJYbzzL4mXyETp5VcLFqXtNOw+rvRIIkMBaiWZkJYgAESACRIAIvD4EhgSWkToLNgnBA9lWoxM7hVDDCJXImgtOKbyrz2ICqzhFMTisILSKaEH17o8szwpDCO+q/fheIkAE1hWBfKpgzMAvnYp9qbn09esKLetNBJYAARJYS9BILCIRIAJEgAgQgfuEQJ/AQslyzhEvqYXZQXkV2w0lslolr9pOZl0rTUFgqUrr9X6ygiwIOCPckuIqH74e5YrNDwgshBryQwSIABEgAq8PgTKcOxwRw4D0ILSGqwrn7NfXTnwTEXhVCJDAelXI8rlEgAgQASJABFYUgUsRWF73ILCMHHIl1rxr5axtLJQwPq+XwEop2S0cEEl/URIQWEgw3wsb7J1qhdpwM7SiHZzVIgJE4N4ioPMyDtIQOBI0oftAzZscEYNaYLbnhwgQgWVGgATWMrcey04EiAARIAJE4A4QCAJLNwnZAx7Jz/P2IEipnB4dpz+pAutUTyW0PCZOHL1GBZbRV15wKMcKAqsgr4KmihxfWXWl97dFHrA7aAS+kggQASKwhggoXRWn2GJO7pzEymBkJW0+bdZWpnBErCFurDIRWBUESGCtSkuyHkSACBABIkAEXhMCQwVW6dWOvFBJUaWhhKa8QiihVCNTXp01tagSS3krXOt/L+rQD/K7vcqV5U+hj+mwKi+vK7GsyJHjK4UNksC6vdbgk4gAESACl0cABNbIbojci1BhLSawek8mgXV5oHklEbinCJDAuqcNw2IRASJABIgAEbjPCJS5RS4bkhH3NJ1YDixVYmlOrLbTryCwguiKoBAP8ruQzORmObMuQ47FlijVr0dgGS13n5uIZSMCRIAIrCAC/YDBF60/i2boy65XKwgcq0QEVgIBElgr0YysBBEgAkSACBCB5UFAAwfnnci8xamEejphKLQiQW/eeOQcVUVwYo5dXJ5qs6REgAgQASJABIgAESACN0CABNYNwOOtRIAIEAEiQASIwNURUAKrEeTCmtdzaVSFFSGEcQpg0jeRwLo6wryDCBABIkAEiAARIAKrhwAJrNVrU9aICBABIkAEiMC9RkBD85qqkrptZV7XUreNtJoLq0deRUhhP8k6KmZHT93rOrJwRIAIEAEiQASIABEgAreLAAms28WTTyMCRIAIEAEiQARegkAQWBo6qCGESmS1mg/LVVh2SmCRYcqyYCm7lT4ksNjJiAARIAJEgAgQASKwbgiQwFq3Fmd9iQARIAJEgAjcMQJKTqkCy0IJ21aatpG6QSL3SObe46u0vMNfUIF1x63I1xMBIkAEiAARIAJE4PUiQALr9eLNtxEBIkAEiAARWHsElMBq7Sh0nOOnBBZCCZXE0r+pwopnRa19RyEARIAIEAEiQASIABEoECCBxe5ABIgAESACRIAIvFYEgsCyLFZVZacQajL3uZ1IGOGDlWjkID9EgAgQASJABIgAESACRMDMxn//l3/FLKjsC0SACBABIkAEiMBrQwD5rSpTX2UCC8nclcBCGCHYqwuhhK+tlHwRESACRIAIEAEiQASIwH1CgATWfWoNloUIEAEiQASIwBogMCSwlLBS8iq+TIUFdosE1hr0B1aRCBABIkAEiAARIAKXQYAE1mVQ4jVEgAgQASJABIjArSLQdU5OWTJ3qK6UwJo1yIUFAksVWIwjvFXg+TAiQASIABEgAkSACCwpAiSwlrThWGwiQASIABEgAkuNQBBYmtDdkrlXRmCd13P7t4tcWEZgkcRa6rZm4YkAESACRIAIEAEicAsIkMC6BRD5CBRnzeIAACAASURBVCJABIgAESACROB6CEQ4oYyUwOrkvJ5JnZK5R5pOVWuRxLoewryLCBABIkAEiAARIAKrgQAJrNVoR9aCCBABIkAEiMBSIRB0lCmtlJwaje00QlVg4TTC1sIK4wMCiyTWUjUyC0sEiAARIAJEgAgQgVtEgATWLYLJRxEBIkAEiAARIAKXQ6BSQirCBJWYGlV2AqGSV/O2NhUWTiPEhwTW5XDlVUSACBABIkAEiAARWFUESGCtasuyXkSACBABIkAE7jECRmApMeUqKyWoWhFL4G6nERYqLAszrCrLkxUfarHuceOyaESACBABIkAEiAAReAUIkMB6BaDykUSACBABIkAEiMCLEeicgapymitTWymhpeGDqsRSMmvettIUBFbkwhp1JZ1FtIkAESACRIAIEAEiQARWHQESWKvewqwfESACRIAIEIF7hgAUVSiUElj2bWKyxEIHlbyaNY191Xb9yFRYrV3dyZgE1j1rVRaHCBABIkAEiAARIAKvFgESWK8WXz6dCBABIkAEiAARGCBwWQJL1VfncSLhaCSt6Jd+SGCxUxEBIkAEiAARIAJEYN0QIIG1bi3O+hIBIkAEiAARuGMELkNgWUJ3VWHVtdSdSKcEliqwLOSwE4YQ3nEj8vVEgAgQASJABIgAEXjNCJDAes2A83VEgAgQASJABNYdgZcRWPp3JbAsjLBupO46kFciFkKoZxOSwFr3XsT6EwEiQASIABEgAuuGAAmsdWtx1pcIEAEiQASIwB0jcBkCK04k1GTu81YTuyt5JUZk6aeyHFiRAf6OK8TXEwEiQASIABEgAkSACLxyBEhgvXKI+QIiQASIABEgAkSgRGARgRVklCZ3x2mEYsorDSOM0wg1fFCTuWsedyWwcCU/RIAIEAEiQASIABEgAuuAAAmsdWhl1pEIEAEiQASIwD1DoDyFUItWElj6s5JV+hUklp5GqGGFoqcRputJYN2zZmVxiAARIAJEgAgQASLwyhAggfXKoOWDiQARIAJEgAgQgcsiUIYDgpZCzqtaBMnc57UpsUKB5Tqtyz6e1xEBIkAEiAARIAJEgAgsOQIksJa8AVl8IkAEiAARIAKrgMAwn1VkuGqqqkdgIYm7JcFiCOEqNDzrQASIABEgAkSACBCBSyJAAuuSQPEyIkAEiAARIAJE4NUh8DwCSwmrumtFQwjrtkNooZ1DSALr1bUGn0wEiAARIAJEgAgQgfuHAAms+9cmLBERIAJEgAgQgbVD4EUElua+imTu+n3bgcACicUPESACRIAIEAEiQASIwDogQAJrHVqZdSQCRIAIEAEicM8RCAJLIwMRIojfNJ1IY/92ltC9blppLBcWCax73qQsHhEgAkSACBABIkAEbhUBEli3CicfRgSIABEgAkSACFwHgZLA0vu7gsDSZO6aC6tpO5nXGkrYkMC6Dsi8hwgQASJABIgAESACS4wACawlbjwWnQgQASJABIjAqiDwQgJLySwnsGZOYLWeCWtV6s96EAEiQASIABEgAkSACLwYARJY7CFEgAgQASJABIjAnSOQcmBFWitXYGnSdiWvNKRQwwhn89ryYTUCCosfIkAEiAARIAJEgAgQgfVAgATWerQza0kEiAARIAJEYLkQsETtyIVln6qSttUcWLXMm1bOpbWcWFX83WtXiV/fgdzq/MflqjxLSwSIABEgAkSACBABIjBEgAQW+wQRIAJEgAgQASJw7xDonIAKgkr/bVV51TQya1s561qpB6VWrioIrLifBNa9a1oWiAgQASJABIgAESAC10KABNa1YONNRIAIEAEiQASIwKtEYEhg6bv0d0piGYElOJVQ7AsKrVJsxTMKX2Xr8NlEgAgQASJABIgAEXj9CJDAev2Y841EgAgQASJABIjASxB4EYGlxJUSWHMNM2xbI7DKUELlszwAkTgTASJABIgAESACRIAIrAgCJLBWpCFZDSJABIgAESACq4TAkMBKIYFdZ6GD512HZO5t0yOwqLxapV7AuhABIkAEiAARIAJEICNAAou9gQgQASJABIgAEbh3CDyPwFKllSqwgsCq61raSOZuJxfyZMJ715gsEBEgAkSACBABIkAEbgEBEli3ACIfQQSIABEgAkSACNwuAosILCWv9KsRkVnbyaxpZF7PpWk7qUaV5cEigXW77cCnEQEiQASIABEgAkTgviBAAuu+tATLQQSIABEgAkSACCQEXkRgtSIy78QIrNl8Lk3XGrHVkcBiDyICRIAIEAEiQASIwMoiQAJrZZuWFSMCRIAIEAEisJoIKFFVSyW1nkg4n0vdNk5e4aRCU2FVOJOwPJnQfvYIw274h9WEirUiAkSACBABIkAEiMDKIEACa2WakhUhAkSACBABIrAeCHRSSVuNQGDVSmC10kpnXyCwxAitILBKrooE1nr0EdaSCBABIkAEiAARWD0ESGCtXpuyRkSACBABIkAEVhqBILA095XmwFICq1ECqwORVRJYQxKLBNZKdw1WjggQASJABIgAEVhhBEhgrXDjsmpEgAgQASJABFYRASWwOhlJ03UybxoLIdQ8WPozCKwuKbCi/qrCsi+GEK5il2CdiAARIAJEgAgQgTVAgATWGjQyq0gEiAARIAJEYJUQAIFVSdOJEVeqwAoSC6GEYiqs8kMCa5V6AOtCBIgAESACRIAIrCMCJLDWsdVZZyJABIgAESACS4yAEVhdZUSVhg42bQslVgoh9DDCoo4ksJa4wVl0IkAEiAARIAJEgAiokv7f/+VfDZ2UBIYIEAEiQASIABEgAvcWgUxgqRKrMxXWeVObEqurXIHlydyjEiSw7m1zsmBEgAgQASJABIgAEbgUAiSwLgUTLyICRIAIEAEiQATuCwKWpL0DJaX/qAJLCax510hrebAQQlh66Ehg3ZfWYzmIABEgAkSACBABInA9BEhgXQ833kUEiAARIAJEgAjcJQIpGbvmwmpl1jQybxuZaxihqq8q5MmKTyaw8DtVavFDBIgAESACRIAIEAEisDwIkMBanrZiSYkAESACRIAIEAFjn/Q0QRBQSlQ10spc82C1jcxanEZIAotdhQgQASJABIgAESACq4UACazVak/WhggQASJABIjA6iPQI7CQyF0TuCuJlQgsO6kwhxGGAstiDvVDBdbq9xPWkAgQASJABIgAEVgpBEhgrVRzsjJEgAgQASJABNYDAVNg6f+aA0sTuUuXCaw2n0IYgYIpmJAE1np0ENaSCBABIkAEiAARWDkESGCtXJOyQkSACBABIkAEVh+BEFApVaVJ25uqk3nXybxp7DTCFvzWxQ8JrNXvHKwhESACRIAIEAEisJIIkMBayWZlpYgAESACRIAIrDYCQWC1ArVVOxKpncCaN0jkrsTWhQ8JrNXuGKwdESACRIAIEAEisLIIkMBa2aZlxYgAESACRIAIrC4CGhKIKEIPFxxpMvdOZnUtddMamWV/zwcRAgwSWKvbKVgzIkAEiAARIAJEYKURIIG10s3LyhEBIkAEiAARWE0EjMAyEgsEljiBpeorJbA0obuqsKQahBKSwFrNDsFaEQEiQASIABEgAiuPAAmslW9iVpAIEAEiQASIwOohMCSwupFYyKB+KYk1nzfSdK1IFacRekYsElir1xlYIyJABIgAESACRGAtECCBtRbNzEoSASJABIgAEVgtBCIyUBVYraus8G8lddvJbF5bMnf9gLNSpZZe4NRXJNFaLVhYGyJABIgAESACRIAIrCwCJLBWtmlZMSJABIgAESACq4tAIrA8lDAlc68qaZTAqnEaoYUYGlmFOzoSWKvbKVgzIkAEiAARIAJEYKURIIG10s3LyhEBIkAEiAARWE0EhgSW6qtUb9UZgaVhhCCwNIxQSSwNJTQBlhJY9rOHFK4mPKwVESACRIAIEAEiQARWDgESWCvXpKwQESACRIAIEIHVR2ARgWVJ3aWSphMjr/DVeDL3yqIHQ4GFzFj8EAEiQASIABEgAkSACCwLAiSwlqWlWE4iQASIABEgAkQgIbCYwFJaqjLCquk6O4lw3tQXCCxkw7KMWPwQASJABIgAESACRIAILAkCJLCWpKFYTCJABIgAESACRCAjcIHA8kTuqrBSbVUisOq55cSSUVZgkcBiTyICRIAIEAEiQASIwPIhQAJr+dqMJSYCRIAIEAEisPYIlASWgmHhgZakHWGEmg9LwwfP50pgtdIpgeUhhkjpTgXW2nciAkAEiAARIAJEgAgsFQIksJaquVhYIkAEiAARIAJEAAgMKSz8NhFZUjmBNbNQQiW02irTVno3QwjZl4gAESACRIAIEAEisDwIkMBanrZiSYkAESACRIAIEIGEQJ/ASj/56YJ6GmHdtHJWz+xEwkYJLNVd6WmEUhl5RQKL3YkIEAEiQASIABEgAsuDAAms5WkrlpQIEAEiQASIABG4LIFlCqxWzuu5zNvGTiZUFZYSWBo8SAKLXYkIEAEiQASIABEgAsuFAAms5WovlpYIEAEiQASIABEwBF6iwHICa9bUTmDpyYShwKL6ip2ICBABIkAEiAARIALLhgAJrGVrMZaXCBABIkAEiAAR8FBAkUqztvfCAfWMQSit6q618EFN5j5vO9HDCC2EUL/8PkJJBIgAESACRIAIEAEisBwIkMBajnZiKYkAESACRIAIEAFHIAgqI646nCaY81k5gSWVNF1rYYQaQqiJ3DUPlpFXmguLBBb7ExEgAkSACBABIkAElgoBElhL1VwsLBEgAkSACBABInA5Akuk7TqosIzEaqXpupTEnQQW+xERIAJEgAgQASJABJYLARJYy9VeLC0RIAJEgAgQgbVH4GUElgKk12jIYC1OYlkoYaiz8Hd+iAARIAJEgAgQASJABJYHARJYy9NWLCkRIAJEgAgQASLg5JTlsnpOCCFAqqSt9OTBzsIIZ0pgNarCwmmERcwhMSUCRIAIEAEiQASIABFYAgRIYC1BI7GIRIAIEAEiQASIQEbgMgoszXWl2bHaygmsWhVYmhNLk7l3yIWVE2cRXiJABIgAESACRIAIEIF7jgAJrHveQCweESACRIAIEAEi0EfgMgSWkledHjZYiZFWdhphg6TuOI2QKiz2KyJABIgAESACRIAILBMCJLCWqbVYViJABIgAESACRMDyV70shNAILLtOLHm7JnE3AsvCCDWZOwksdiUiQASIABEgAkSACCwTAiSwlqm1WFYiQASIABEgAkTgcgSWq6yU6MJphJ2RV6bE0mTuJLDYk4gAESACRIAIEAEisFQIkMBaquZiYYkAESACRIAIEIFLKbCUwHKlFlRYYgTWrK6l7lqEFxJKIkAEiAARIAJEgAgQgaVBgATW0jQVC0oEiAARIAJEgAgoApcjsDpL4q4KLCWr9OTBuulAYGkerEr/zg8RIAJEgAgQASJABIjAsiBAAmtBS62LQVsevmR1tl+g9pXFVuRP+WOlhzf5pYPLlqXfs5xEgAgQASKw5AiUObDSEmZ1AjHV6UmDuloVBFbTdDKva+TDWikCy9fsoQHTW8r7hN2yH8AY5be2Tn1ZKcvygzxo8bGoUf8F7ZclnwBYfCJABIgAEVhLBEhgDUydHFLwPBrrgim0tB1HjbiRGfqdtOqddsvOft9VCRmtsf3NPpWMOpFxCyNQf08jcGm7AAtOBIgAEVhRBDox/sqWLSxgtpYpcVXXMutamVWVNGllixWuYEPSA/C3WOvSY+8YuVQOT+YFx9KAlipIus6+Vw9UdlQtK4lVElFN2C+gLc1GyeRWJa23v8KT7Be3a2i/3HEn5uuJABEgAkSACFwRARJYZuZkEw5mnfvzivwY6Yqu9O6pZ29ZzT/UeqQnMUkn9Uik0y+v0bjtE1hqIKqhp8qsMQmsKw4zXk4EiAARIAKvGwEosJS/cgJL1ztN5G4EVidnlUht61omr0pixBgwTwQf3FCp9rnLHPC9cpjDCXWEerrUJmHttpXeKqq5v2C56LV5pX/drXOz98HRhmeo/WLONASMgsBKKisQWLBfSGDdDHXeTQSIABEgAkTg7hFYewKrb+wV5JVZgrmBwhhKvy4k6MsachiGupa/GXXSjtyIdyMvqq+GYaMGoENSejCZBPfuBzFLQASIABEgAhcRCAIr/qJEliqwmqYxBdaZkh/FbUH9JPJjgQLrXhFYWlCP/09ElKmPoiZlYJ0SWSCw+gqs5XTCaVXUmRYKcRBYsOEuEFjmnMv2jd5n0FFBzmmDCBABIkAEiMDSIbD2BFaPpXLjZ8BdmeVTmniQ6aOtIclfzg8UWCCmGjXwvJKlZ1Mrmggs9WB6/oiQ6C9r3ZezxVhqIkAEiAARuCwCiwgs/V0QWKeqxgpio/BZLQeB5YqqHmEVJM1iUiqHD7oyTVf0JY2hg/2C+kYqA/tx4ICz0yeLaoZ9o/cvadUv2/15HREgAkSACBCBlURgrQms8NyFtLxs4TD/zJM5YGn6pmHpj12uPqJ1G3lyK1VflR5KE2OZh1KNZDcAndmL0MPw/C5XrVlaIkAEiAARWCcEylBC/V5VWKrAUgJr7mkBek6qcFC5AqskOu6LAsu1R2jGFDboYYQvbNxBDZaUxSlrOlSChwIrFFZx2qTZegXxtU5jgHUlAkSACBABIrAqCKw3geWJPxM/NciDAb4m55O4qDZCvoULDNeS9I5MYGmOCC+0q83CsxlJX3vJ2i2XhGf/WlLjd0maiMUkAkSACBCBGyIwJLD0ZyWwTjShey+vJV6UIvPuOYFl9kectPhCW8XrlXBM7qplNV+KxPye38zrFgSVKayc22tT/i8/lHKgqr9h9+LtRIAIEAEiQASIwGtEYK0JLMUZOSFAVYUEqa+wWkxggbeBhH9Zw+hwCmFkZ4e1FyGCjkjKKRH1DLwSKiSwXuNw5auIABEgAkTgqggsSuY+a5XAaozAWvix/EqL3FaFWrmfKvOqxbrx9eFIioDAfEpin9SJFy0MLFxaA6bk3nLNYNfAlomqwc1YnL6Y9eY3bgM+gAgQASJABIgAEXi9CKw9gdU3gYqT93pezZQnNRtEvcjCJbYAi/4GUsor1vNQuvlXHNWU84AtZwLY1zvM+DYiQASIABG4KwQWEVgaOnjaNjJvVZ/zHA6rILfKawq3192dQ2x8jNssYY+k5bvQhpdLtK/rZfnvqk1u/F5zHhatElioFbNQYRUE1v0JAr0xBnwAESACRIAIEIE1RGDtCSxI8NHyRuDocdt+1Lb+zg+b9mOo4zjqnPxznIym5es9lgNs5CagE3Yj912awa/2nuWM0O9bYJSMYb07q9OWr/YsMREgAkSACKwrAj0CqwUZonQQzIG+9up5iQLudAVU2yMRWBXWZjstuJPWbBjUoswPZfZNoUxSBfayuqA6aaWrLDjQDlaEDYcahXWSkkAYoRWtmFuzA2jrOgRYbyJABIgAESACS4nA2hNYauWFyaqGT5gz4bFNEvTwbPq/mhNKr1YCS0/yW8aPJjZtq9ZsP3gs1QgemRlv9qBbgRam0LVJlm8irfBM0wBcxqZnmYkAESACa42Ahg6eta0psBpVYek6ZwRQn766l+SV0zVdZ0kA8FPlJJZSOk7I5dC5dFGicSxX1FL3AK1dA0PFDBbL6ilKSplVZ87InLSdBNZSNzYLTwSIABEgAkQgIbDWBJZ5J52IGTkhBSLHE5QHiVN4MZM308Lp1AMa2RaWsVe10pqyqhNVXpnxrgRWNZLWSSz9uxJY45RXIkzikK0tc/2Xsc1YZiJABIgAEbgpAkpgnesphI0SWA1sgQGBdX/JK+VsKmnc4WQ2i6/R6oKSTokd1xalfJ1AzOpkB7H435c0A4JaKSN1rJkTEnZIq7ZLVfzrDaiH0gCXHEYIvyMVWDcdR7yfCBABIkAEiMDrRoAElhFYnYzVW9d20sxraetauqYWaVv34EVQQZnrPUIMRst7ig+CDTx0ciRi5NVYZDqRanNDZDxO6qyJqc1Chu+yfbP/SGC97kHL9xEBIkAEiMDNEGg6AYGlCqymcWeOOnE89O4F5wvfB9pDaZsgsJTIqdReqRuRuhap5xb2j9UZpE1SkzuBhV8vKXvl9TICy9RnsF8Mj8lUZGtTuvFEtI21imG7WH3t3BrgsbwBlDfr+7ybCBABIkAEiMAyI7DWBFbkulLP3FiNwdlczo6P8XV0LM1sZsYRPHzxyQaffbe89h8MOc2BpaEHJr0fSzMey2R3W7YfP5bJzrZ0o5GMRiOZykjGjkV5+mIOulzmYcCyEwEiQASIwDohoBqleSdGYNVNY2GEWNuQ+9L+fQ7Bcx8IrFCAm42iIZDzuTQnJ9KcnEp9cioyn5ntoiRPGCqa+sBMljiib4kJLCOhTEamoZOVtCO1XyYy2tmRrTcey2h7W2ptxy4735AhzHOZliq0der4rCsRIAJEgAgQgSVHgASWGngiRs405zM5PTyUk4NDOXn2TNqzmUwq/M28fM5YRc4s46+W2AAEgaVWHLJhtKOR1GoA7u3K9pM3ZLK3K914LKPxWDaqkUwqzfcFxRrObYqsYUs+Clh8IkAEiAARWCsElNZRgkMJrHldS22nEQbBYTkF7jmB5VmfVGHUdiKzmTRHR1Kr8+3oWKrzmUw0/F9V1qE8CvLmoj9u6doeBBbYOEt7MB7LfDKRam9XNp+8aURW7SGFFkLotou2a+MeSf39cmYwXbrmYoGJABEgAkSACNwaAmtNYMFYhYRKJebtbC7zk1OZHR3L7PBIZDaXrZESN2r8hBILuSbskwyoW2uP1/4ghBDAAGxGagCOpdnekurBrnTbW9JOQGBtjiaJwLLAQ7f60ilIr73kfCERIAJEgAgQgeshoMHzdVUZcTWbz0Fg6el9FmLmBNbgNMJY+++DAkvX4KbCITRTJbFmtXQnJyLHJyInpzKZ17JVVTLVHJfFoSvlqYSwY66H313fZeIrO2AGeTvr0VjOpxOpt7dE9vek2dqU+Qg5sWCnACtL/e7Z6y20cJlV9HfdCHw/ESACRIAIEIE7QGDNCSzkQrCTCNWQ0RCCeSPVbCZyfi6bbSePJlPZVhJLwwwLEgukj5NYd9Bw8crEpV2iDPlafOfFNz29GuxqzJ+PxnJQVfLVqJPj0UhkMpLJeCKb47GMNc+EJ0EF7aXGX1i/2Qr0nLH2DpwIBMl+fHCf5xXzY73DiIzcFP3jr/O9kVR3aHNHyEdZL31HvDcTbnjyEItLwLeSl6RIkqJ20S9Sy2p6uAg98euU0C3bM4WoeJtHctw4FCF5v70veOa1wd5pEJ6LHuSvQWnSxtE7YL9dL/aTfhn7TRh9+KYNe5UxuOhd172/PwZ8PPkLyqDn4XU252FwevLjHFYUhH4khc734rsoa4wrbv5eX++JeRVjFgRLtEhuF5/b01B6PjtxuX4X8zTqGfP94qeW2uRebxmAdD8YEyU2mpLAsjxYJYHVP5GwxP8+1EBPEa59AE5FZNq0Mq1r2ZjXslHXstuJPBpNZKeqzH4xzsbX27Qm34eKDIfQ5TomnIoWHantNDKy6nQ8kmcjtV9EDkdKVMVphDit0QgsX8/0taMWSRB03ou/L1p1+hxXOdeWAF5kwl6cYyusmWTtWD3Sb5Wc1NxmnqDfyunhrZGN9D42301nxKvcX65z5X2D1apnQwR2vgjGbNpb33q2RmEvli38POwXdt+05D7nrvTr4fydS5mMpZTS5FW1fs6Xl3CwYmVU+/b8xX6fr87G//MPa8c8G3an3gu7Lq1q6bRU2I05dx3msYxZabPaM4tTSO10dXNO5J5iBPhVOhyvvVUEzFEUo7N3qEjRB4uwd/vtc1WzQ2vVbZb8hpzxZ9BlY0bHGlDmun7e4pR67K3iwYddDYG1JrAyVHoaoXI1I9mcTmV7MpadUSVvTqby4ea2vDGeyFYl5sksqQ+fSa+G+C1erUMIoXwaAKheRn/4YJUNYzUPUtTDjKuCgNJ8ICetyK9PTuU/fvdUPjs/k+lkJBsj/ZrKSPNMeELYeF/goca0nWboHk0QHJUZkCrXhyEJ4kr/NnYCSzcReqmSg1afCuoundj0umkD9ZstZ+ZxxvVJ+q/32alD2IzoNbgPXmd73qiTGta7jNVg7XBKkeHWNUWb3mLjLMGjwmBQPNUjHd1G22LSAkdgLjIf418776n4O1A108AMidquH3tWuZFf28q01WCd1tpW+4KGdqixPlYSxV6M/hMEZiJZBgQWlJD6BWNkPkZ/iPJiM1L0I28HJPH1PxaEXDqJ65rtVaoZSgNs+LihkZSGapFcGfeHgTZ4wgLrL2+4HLsiPEjHQyzfuVyKr7aT58TptH02bPZQJUfKKWOne8U4DYVCENHAPZ5v+QEX26/XRHSdbivlH7E58PZPc142zqPfJy2JXephbz6VazvqR/u72XqFgyB6FtaD/kqWDfmcI8jGtoeeRchVjNcYN2H+5zJFP0EBdMxrGeOD/q2Tjdf3DjtPrCeqvNIQwrnmwVICK0h4xSj1bW+HMHB941Ma4K+752L9x7ymq9nmeCQPNjZkfzqVRxtTeXu6IR9ONuWN8djsl3FwnmEm3IOdW2m/YJG/4LNIa3+2X2LN0f6JhUv/NutEjrpOfn12Kv/x6VP55OxURqPooXHYjD9Fx4WtPQBB7QTtq7BLsuMLf4dtYfaCF9BGnadeQAtEnrFy869rJdIsXHT0mcc0H6Jjp1lPpJWJvcs28FUj424u466RcYutO05ZtPMXkbt0jUMgQUhoixRrph80hLy1MUJyqKmp9TRdRqyPVZ0OO8BsmhWJiq3No6HdK0JPA/e8XmOOC3s2O2C9dGqv6N9H6EEx+5oVbmrPUAeCsAw7Wvso1tuYMmHX4u9Ozt5g4kmjI81zsONKHIIoVpvfsAt70eaTIFhjneqTCLC5XPsYzMBgiGs/1nyEOlamODfL7M3W7BTr6TLVEGkN99Z9hIxkc1I/QQAAIABJREFU4p5Lteux94BdONHr1C7U3L7+TLUNpy1KejaB/al/tNQxforpDSDkrddEIPZtMeTQfha371aNLweW6gbtbD3Tx3i2f4N2Ctsik6EupPY9JPoZtht9ews9XsPt0S+gwoZeA5eHPeNziv2sF+gd92AhvWYbLPtta09gRdfT7jidTGRne1sebG3Kw82pvLe5JT/e2pW3p1PZUQLLFxk0egyau+sCZQikm0kXDMBYlzBes3WIJQUmGT6tzNpWjued/N2zQ/k/P/tMfnN8KFvjSjaVwKqmttDaBqlSNZofXG2bJBBFILCwuOpiFASWhWn4ngVGQYeFRnOQ6GKiC4lb4vr82CDrczaaTG7pI/VZsVjFxlyNhtpDBbBodbLRaBmxKddnGoFVgcDS2RBnF9nW3TdZd9eOd/XmTGxoO4TXKwyBMN7w+1mPwKqMMArSEaZBAwLLCEvFd2o46zXTFgSWYq1tAQILmoAgIqHIy6dlBYEVZ0WB/IQ/u0dgmUGj73BS0/tj9CPcF6dQ4fsg5WwU33ADcBsEVtn+z1e4DCRwfpPVvhjbMcKDoABJnX2nQWDBqz+SqtuQTsfDkMByIzoMaSgcnaosCCwdY8t8ktldjT03i5JhlNeTsr0uepd13oViFhsh23I5CYp5Ez0gEVh+zlq5rbArXkBglStF9C8QWNiQl3mDYn2xzVTqIz6w7DdqMsbmXjfclnI8rT6ZNn/9LQElTiVN18pMc2A1rdStG89m+SIBeH/d9O1sT0F8hwZsQXhvbUzk0c6OvLG7I092t+XDrW358XRb3jYVudovRbjcHRY5WvrW7Bfr0J2dKHnYtPK3BwfyHz79TH51eCDTqhHsV3WjET0bfVnXJ5tvjZjwDYwrnrA/hr1gvdjXGXOmmY2i5JPOrmOfX2McOgFm79KxYq6+AYGVZmnpKrU/9JFaPs1WNrX1szbiTQm1uUy6WiZ2wICWU+dqvU5PXdTnrq+CxNrF16Rsy9hxRH7wEjab1s9sGGP+MZWbOzvF7b9wopV+onCWgTjEu0Lxbf3A+w76VSawYFfAIoeDR788ysH6kT3R+6O2Y+yBQdjoFWoPm63iqiF1MOq74QDG/A5b5vr7kNiSa9kwp7uDy1OERPXM4WzlAUFgqlWz58MR7lEs3ud9dOGnRIxFvfPEY7admzVwjFYydU/J+QSOZ10/lLxVAkvrqirLILD02breNSPsGfTJ6vBW1IwAKwisDX1uJXI2xp4j7ELNEZjCq1//ErTWbwwCC0Q8+jQIrDRqgY+u0+5gD2or9yb3XqTzdmO+zTavDhE9pE27olkjbrRjHGJRbH3cTXQsmInljgiza8yl4WOzlco6Neb/nCF7rZvyziq/1gSWdV8nRDR0oCSw9jcm8t4WCKx3phsXCCwYtvn+u2nBnMOrdxpgjOnBnjeGYrnAZPb4egQWNlMFQz0gsHTh1znJFjxfp3WisqSzAjJDP1mRhYXaFh9X1sRCbZ4fX//MuHAyQ98xG0GFZUZDC49NeOEi2SvWUnhwMPGYSdhTCNxNO97dW8OcsCm5CK1QzANfM8+8TbDY+KlOTgbBzIJvA5tCpaom0AXata1Mu9rCIaCwU9N8kr2gQZaYK71vkGOtcel38nRE2Ed4zgsFViItsxfF6lIQVVHXMLBuupdLm/hrNWOy8ArzLz8oG9T9wZzvUmMcRhuICx/8XqnknfZxqhuvZCCnsVAWvJ8UJozcICey7xj36AlnWctzLQDW9iZsrNJOJG10U3OWhpSjFIqQZHwV6GFDEI6EaKkgxNBjgnA1pYD3EYwPf6J3LPvJCxLjD7uNfHAH5lVsxKxctivwddEVEInAco8l5l4nsHzTdFcdAEUOAquRuRFYasq6uubeE1gwwIF4J1vTiTzc2ZHHO9vyZGfLCKzf29xdSGClOeumk9+NGu+W7JdrElhGMvhONhSoUHurXYI+PbFkWX11tznFIoeWKbqdkPKxl0nZIBcKpXt48nv3wC5RQs1S7uv66WPf1FedElmY4tVegiYlLL5QGt2oIZbyZjii0JM1lDQQMZrF86NhznN1cVLchc1qrJY7sYJUxBRqCLvNYBtfc8xhpbPnO2Oi7QTnDyAEyaT2rNo9+uUOXSdgrP2KpdzKbPZQHCDh67MrrEKBFQ5grLlY52+XwHIFmJUNDukegeXYwXZCuhFAUFqQgU7fnkjrWXE13gKSyojeVrEaGVGmv1ECStcWczVr/zdlFQgsbR27vlUcGnvGuV0PxyoiLCIyA31BHdr6LwgvVWjhPeaIL1nLpRwJy1lokMg+kaodWdrpri7NztewcGOchrM7VrJQ2Pqc6/N4kKQj22ciGki7UlJW6/tNaQWFayiwCulVYYzrNSCwjEiz+YAKrLvsfWtNYJnZEDkhXkRgTTZkxzyY2Vi4HwQWPI/YQYQZCwMshnUsKbHMlFdl148tS0mB9bfPDuU/fPqp/Obk6KUKrCwPhpGQiA/XIINl9/AzX9yT1NcNRS0xpNrYA3laC0wortQKIiyHsmBh0gUPCiEnsNybFMoQmHq+eXMDA8ofTJymSElo3eVQvJt3l/0iCMKQq2tbTnxRScvGICQJG11t9xyKaQcCiIYRujfEiBUo3WC2aIsEgQXPd1Ziea9M/SEbfKEAyuSNb9ZdcQIuAIYXNgC+p37FBNZNWu75tlOu5aLnu9nuOVPUEACqutkJHMw8j1AJ9wAjVCYMfswUtrS7sQ6T3sdhQVpmOqTc8bp3eY3Hz83aPpSrWV0YKsPwXEPdmtukJCR9K4Xpv1DZuRaqp7zz2TWNCTwTvQhKAX+G/SrPCvFj+NqjH4AI07HWuBQAYx0EFzZZmHsjhNBzS0EfkcN+7lBBUhJYRl41LcIIfT21v0O64V+xYmbV4U0UEDfpO77oXySwtreNwHpzZ0s+2t6Rn2yoA+6iAitmlyIFyc2Lc50n3Ib9YqT9UIH1qfzq8PCFCiwoo/KGPXo+CAtMgtMWTphQYMW4VNUH7BMPOfE+YrZGYctgfcwUf3wXpBfm6NDjYDNtpKqP+SBjTKHuRErOA6T9cX0dCJh/YFOEyi3+BRGZCfuwTZ1Hd0doJPfPYzytg07Ax1qI9g9yHuQUiE5V+JfzM+ZTVe6ZozaF+8E+bl39Y+uwElyIFTXFHUKkfH121ZapUbQ/9BTyt0xg+XwNQuwigRWEHFS2sLeRrmNBaOzAaZ7J3DxjpbXI8NP+C6IY4emulDGCCQGLSmDpimFuUk89oeNE9waTDsp/JbAUJ8UToY4gHLV99KMpRTTqQ5+jOM/HWFdH3bhQR15nAuM910bA+5DZIRYiHW45zJnhFOtFF2k/SHmYEYadBnqSMsYuF8oq/fVIlXths+gewQ2bSoktc1Rh3jaeywZ92MUYn5j3w56JeScIuNImvjYavPEaCKw9gRUEkPZPVWDt7uz0Qgh/pCGEE4QQbuii4xbMvSCwsl0dznEnCDIl43y0D+3h6lImAgaBdaQhhN8deAjhkWxPXhxCWMa3D5MpxmYsEQreQbM0O0t/U6hSkhTnzUIYlKECMsPRJacgsLICK3K0BE0CvRU2HFoO9RzZgmmeU3jw1tkBMyQu1NMHryLwv5hbCvN7kB7Z7wkFlpt4Gvzg+Skw8eNvQSbC04wNQ1OEoGUDMTbRYUDmrXZpEoF4Lb2l8bYg4dzBfkGBFUqUvPG/xuxZbPXj7hfTTv13QK32PP1SflKPfC5eAFWUhpOY+N/mphxikIkprNWBPhoWmyAsyGVIAkIdsIGLfhALONoczy3H+vWQ411ofw+STYrHIpdhSSSm0GpXCLgSqvMcDDGnRo6ePEZjkQDDFZ71CDWMbYXl6onQ70RiRdhojEZsl0OpaXkjqtoVDogRjxBDlCcbfAhPca/4vSKwxPJeNW1nCqzIg2XjxQkstFDMQKDw+oeQ3KEB64uXlgAKLBBYEUJoBFYZQujD7l4QWLdlvxQE1kHTyN8+Qwjhr480hLB9fgihz5tl24ZDzMKMImeme+4VuhgnWZ3i8yF2USFa9NkVoS9ZcRMbtMJhYARFnIroqvFEJMB60bC3IGRiXfOYOKlcUbuOsynGIVTdmhspUkQYieFESI0IT09tAUeZrl1KYGhrTBonMGwIF+HwAyIHayC+og+ghyCvJ/KShUGgiqKcnMMpoRTujRBUqLg250ZRynwCkjQ5mEJh5TNPoykyfN29dQVWsa4DhazAsiq5ogx5DoFnmQPTXcGpC5Y2UNhZyQr0qRJ2HfJxwqHt4by+NmBaiygKODnhwIQDBG2hyOFvyFEXIeqZBK5dujhxAktDBtX60d9DLRfKnXUcQXdbZ/QBEFLRjthYhGJ1ZOktpBpptlyfW8MJrmVXZ23sKfp7h+g/ocCKidkiBizPJSwk5J9Drsvo1+CqXM+ZchjmfQw8g24V3CCE927RX423k8AyNhZT7nQ6vUhgqQS/zIHlCob7SWD1k9/ZAuA+2pJwyB72WHAxqc8aJ7CeBYF16ATW+Lk5sBBC6AtbTxodRgMGSmyczFdWKGLyQljGy5eDC56ryNEUhiPkw/CAaunjuOyQA6ecXNhymQGTCKyuEo2JV0zKvAarMaQvX4voE7H9QpLR0uD23FGY0VP4Eew0eBBTX/IcIjC0YWgYsZK8k67Os79DBo4rEcIZ1BcIsfDshfoqNo9YrMJjbW/xvtTrMUWS9ntNYEXS10UyiAgxCbLQK+h2HX6y0APXGKYFFeEP5m10SzJIQMXWZPTm8QWBFUlMc7gExnMiANN7Q10ZRgP+kJU5l+93vNKxGxJYTiDFeAxiHQ6AyA0IElFzvpkypIKE3dSohVoyDmUIJRS2JWW4y4A9SPNyBIUEWYWfLQdK8r5Hvryc+w4KBYR2mHc8hfBgk5fGbdqEhMGZR/7r7hcxLnT2aVqx8MFZrYncPTxgCQms/Z1tecMVWB9u7VwMIfT55H4SWNe0X4LAajsxAityYDmBpcnrF+XAig2UrUg+9pR40LkvDgeJXEMmlCkUVz4Bp5yK2TWTlYzhuNMQpzLRdFb5gBBDbh+oCaCgjYTtlgUrb9h9xs00mC4BkV/udY+eu38fFPiYF88nsAORCxONZYfPOD+B9RBfkRcVoWgTkBhF+GeaF1JOQcy10UdChYdcW5GbTB12senNtixIeyhVpyORnfFIphoGpwRWIzKZV1K3IoeqIork6RFk7Rttm0Et9xkcVXndvqUcWBcIrFgnwu4K8g5rAOwv0Flm5eWTLtymA/4xJqKnJFvQn4Ecb+HAjLyOsA1h58QTPNQ+pTzIh4Akd6aRHmgnOPZQToT6ak4xqNYidQnGJCzQ3n7o7rv12pTA7Iqqk42qsgNIxmpDeEiptmHdVnJu6zKU0CCZPPTUx4HlL/P+l5Ra4W5KxjIIp41KZKcay8YIefLAkylJpmGFnZy3nZy0jczseXnnXKrbe7FNqf+sTZPdu4qSwPKJ0ha/5yZxL3Jg3WcCy3OqYInLW8tECDi5YBN28oTgalVvXIvA8iUrlpqcWwWkkSl44NNxMgMLhnnCbGHGgtMjU1yNgKVHSRUlsCKUBqScPTc9Gx4wPMclyJ6fBVv8LLM3I6NFskj9DwRWbBnv3fh8pQWCZw2vMIm6vy2TnXC/JU9JyNuNvApjQQ0rvT8Mq/z70nCJ3BBQvoX0Foad5cVK2q3s5TQizGX1atxHOFIk7tTnTJuxy/n7HpTs+Yu+lTfKYaCaD+aGSdzL+9PwSnqNyzQfxkNsKPt3+Ngs2sUtw8Ed+RTOOBQhktojzAIbqBg3+lQNuVXENmsQIki+D4O4PN0qTNGYTywfRTqEQXNhwHDn5+oI9Pqhj6kIpc2q0By2EYn2Ff/NGv1ZN2iKf9qAW0L+CKn2EKdQzQ2Uc9HrwuA3c949jyC7ELrSzyESeeycKG1AKJ+PNW8PQrNToneX+kdi4nhmuFXwvjsmsHCukX3Nm86SuS8PgYU1DKR/K5uTiSiB9Xh7y0IIg8DSHJ4pift9JrCuZb/4Vtk3INcisFxhAmUNyPuZM1eaS1MJJThCcuiWu3D8MIWRhxgil09Wk0eCacy/2lIxNixcxQixSO4NRYqG4msAvs6z+s75KCuZI2UCWttzryTi5erzz7LfoVhPG4QGob1aPxxIFVmadxWOT8UdSnKshVnBZOfbuaoH/SiFbLsTLOe0CpIz7Az0AA1h07bUQ2mMEEunJEcqA0+xUDWieXU/3NmVR5MN0WTROj3OG5Fn87l8dnYqB/U82UGhSImgwjg5EaQLiE7Y1ddXEIULo2d7u+0C+ymiEwb2eSIIwq53oivSENgaEiTTYtsAZGMjW83c6nM2Gcl8jMOVlFC0SAonK6JdrCWLJPxQXEXeVfRmJMyP0Zl7+HCdSWsvbZc7mwaUuHpQVfJoOpU3t3dMQWyHY5gdOpaTupVvzs/lcFbL6awxB1M44ZrUN4o2Tquh05q2zY2ohFb2JxN5f3tXHm5sGJmMwz0qqXXtmDfybD6Tz89P5bDRp0PpF5/oi2GX2YhY0M/uDMw1ffHaE1jYximJ20/irqcQvuunEEYS93sbQmg7cff0xFbY3USJjEhqGV9Qbo3AwsvN8IvTeuzddg6dbMtINi0GGcpQI6x08W47O/HptOtkjvyMXolsKJhJ4V6wILBCdYNkjc5AWPuFIa+yUJFqXMl4JDLRf4N0VE+7hg3qpmveStuq9Lg4UnnNJoFQbSiM+dQWzy3mjEr2HncyGVWyPR7L1NUaZkh3I5l1rZxILbUdSQxjJ7cHxheS4uI448hzEFJcI6TihB/fREQoqHqYp6NKtqYj2RrrVyUjk38r4SpyNutkNu9k3qpyIvJRRIJq7xNpoUGlwniBwXOzRh8SYEk1c4nHTquR7Iwmov8uIr8QFjjYcYb6LRlrODlNPUenFkoLD6YSWDglEjJ9NQwmFcbjRPv8BKJsPeVTX34+EplJZ22pOJpjucAGIYMebqinAnmB5ySwLtHSz78k2j3nPsG1ofiAyjEMMuRe2KpG8sZYSYmxjDRJnSfT7SyWZWR94et2JmeNboRzSGLu9/kUq5hj45TBHiHrc+/WeCxPRpoHcmxeg8qOKIfmvq3F3vdtO5cz2+xjAxJzcxw/HSc9ZYdFNgBvBOANbsYGzpVp5vFt5XyOeczUjfdegYWNYvSQzelY9jUHlhJY25vy4bYqsPZwCE2cQuh4xdC+0/1b7KBvZL9gdOgGVT3oVyaw3O0V+XfU4NC1RUOMNseVPB5PZHc8lo1xZfOnKjjUVqw7kZO6ke/mtZy0LRTg2hZOYJljSJ9jeY90DsbGOiWNdgeQztamiB0rEaNPqGWr6uThaCQ7k4mMp1MZ2d/E5uSq6eR03so381pO7WTCGy5gNxg/d33rqB1ZCKB+6kkj41Enu6HmmOrcODLs9IqJpuqzULNOWg07rBuZ1a0c16ry0Pbs9BzlHB5d5LUypYgpUPOWFsRWCwJLHUIViLBI3A5VEnI2Kas1rhp5b3tL/qvHb8h7mztmB6kteth1Rl794run8vXZmVKX9jwou9BvnPqEfe0GvSqXXj2BBfu7/JS5SrcnI3m8NZXtyTitQVg/QkEfSipX9Q666rhtZKOZy3E7l4/bczkwgmJsThAl+PRZ4bRJ/bwksDxM3SI0xp0p2x6MJrI3HsvuSKNGMgGhrz5vGyMJT5pazhvdC/hhHXfdkdf0/TtVJU/GY3l/a1u+//CRPNzaclsVyqjvZrX89uhIvjg5le9OZ3JW1zgASvcLyG5l4YUhxgh73vYfaZsbhHUjb29uyb949ETe3d6WzbGqv+A8UOHGyayRz05P5BeHT+Xr2TlOek0nPWctYVo3k+ji7hxwa9ptetUmgTUgsHa3t2Vva1MSgbWJJKg74wo5sJLBEDvLO+xGPQMwNuc+xLx4sQHq7ZBtpHu57V9sTq+uwEIBsKZCAaU5ppBQujW59BuTDdmfTmRLN8yaSG80snwj9ayRw9lcvpqdy7F6Gy25JTY+ltzSDA6QckqiRK6qksCKjZ4alLhPWfXKFjI1/nY3prK3OZUNX2DVs36uRstsJgenZ3Km4SKu3LrDVryzV4cCCx5n9AIkxoShrQ2gxKECq7kD9qZTeWt7R3bHU8jG9f92JEfzuXw+O5bjpraYcmv9kPWmHB8wYtRw01MidQEyQstzLs0m2ndwQog+Vw0YO1a3a+XhxlTef/BA3t3Zlre3NmRP21M6+WY2l18cnchnJ6dyfHYmZ02N/mfKrQhFdJG4DYuQohfM1dBCu2JrLCKwSjvNHu/vhscGH/13f7IhH2ztyP5EjV/nb/10HMXPmsDY2KJQ/izz5qssvm3kaD6Tj89P5WnbyPlIYynGsmlJZNX4VQNbZVaNjcHH0w3ZU0XGWL1QY9v+qiE3b1s5qWs5nJ3bv2f6O99c+f4Skn7/MtPU1Yvru4W6YmdZcHnKK+JKChtXkSTXT7sKUtgOS5BG3tjakp88fCLvb+/Io7HIpveZuqvkvBH57PRU/u67r+XL01PrVAjljcM0MF9HSGDM/hFyiA02PNmRT+vt7W0z/N5zw2/iDgGV93/XdPLJ6an847Ov5duzMwS/+AEZ4NOwZsYpahhukTwZBNJdfnTtiMMhdAycz+dGYNl6ZPNYlBHlxLJ6X3JghdMGZdqcTpEDa3tL3lACy08hBIGl62JB2A82pnfSBrdlv1wzhBB1RsIpDyrxTRHG2ZPNLfnZ/hvyvZ1debI1MXtGYdNcaTpHfnJ8LP/l22/k0/MzU5DUSj60CKNVPQ4IEzgPoK7KBBZy70D5p+G38/HYbJ2J1PLWZCx/sPNAvr+zK2/v7MjuVJ8mMm87OZ438tvjY/nr7761cb7q26fykCVrrbArLMnzSColsNRGnDSyN63k3Y1NeXdzW97d2pVHm5uyM53I5gin2+n6pSmnjttavp6f2vz42eGpfHt2LsfNXM6VxDI71JWNPXW255hMpjPC71VFpPPcyWhq4dzl/Gk9oBqb0mNj1MiP9nblf3znPfnh7gNThJ21It9IJ/90fCh/9cXn8unRsTSW01BnUU+tYEnqbca2f5E83UPvbO68JQVW2CU+HYezI4X9GSad5cyGgq2Sj3a25Y+fvCkf7e5akmyz/RJx4PN8YWr1xILqSJZOaunkN6eH8mfffia/Ozmxeo67cUrxofZnUHhWXQ9BtzFr5dAk7q3Mpq082tiQH28/kB9s7clH23tmV9kY80N9vpydyT8cPJPfnRzJN2bn6Ji8B/u4O5l87/6lD0YjeX8ylh/vPZA/fOtteWdnB2F9Hv775dm5/P13z+Q3B0fyxdGJHM7nTjDDgQ27xg+ECcGG2bwRSRDOeFVmNvL93T35k3c/kB8+eGCKZHXIG7FZd3Jw3sivjg7kL775XD4+PbbIAtsb+p7/QqRG5Mha+Rn47vvJi0pAAuuFBNam/NhyYG3I7n0msMIQS/640PLCAC/dKDZdl4vMDQmsCP5SbxhOzwGBpQvLw+lUPtxW429L9jdAJNk1RmDV8vXpmfzq+Ei+mc8s54R5l1yBM9EQP0+4qbaeEVgh7CxC35T0sGU8Ytylkv3pVN7e2ZU3t7bk4dambDqBNVelUN3IN6en8tuD7+TZ+cyY9lU3Al84AXjCWDu2WM0HTXap+Jr9gdDNjdFI9scTeWtzSz7afSD7GxtmDKoDuGkq+ebsTP7x6KkZBWmz7FvTCBXVZKpqam2qMsiYHHgzNQRAzyc8HYvlgFAyxY4v1wSrFqrWWP/58aPHtvB8b3dbHk41b4V6Ls/lL54d2GlT350cy0k9l7lt1OP0Q/Qhd1q+cgJrMNSy0isUYCW33Im8vbktf/jwkby9tZkJLDcCjcAyBxMUhcUQdwmZkwyqtjk7kb87fCqfzc7dEzy207Omlch03MnWWGRvrONiYkb9A93QjqdGYBkJpYqCppWzOQisw3pu3lCVUis5ea6eUUs1UJ6w4J6vNQ5huenSnj3VOr+pi98TjBpxbBSljBpPjG4/mVZD3t3ZlX/11vvyo719eWsqpq4xT2IrctKI/PrwUP78y0/k4+MjD6CGytRUjkooRWi390c18HFMexxn7vli/O4Pd/fkj9+G4bcz1s0Y+t5JK/LVXORXR4fy/331qXx+fGQedCPLPNm7hRZXGsJTHPte5PqCwuDuPtgQexhX18mZElja3y2k+r4TWLG26xzRydaAwPpgc9tyYL1r4/0eE1g3tV9uQGCFUgajS8Ngse6NpbYQzD964x35g/2H8sGOzpsgF5ToPK5r+dXhgfz5F1/IPx4fyrOqkzPtL0ZgjUyhGgRWJKvGuNPxDJWsuQ1tjdWchBMjALaqWr6/vSV/9OhN+f0H+0Ya701U89zJedPIwbyWvz94Jv/3l5/Jr4+Pk9L57kbQq33zIgIrfme0Yzuy/Dl7W2N5srUhH25vW7u9v7Ejb25sGvmn9ovlanXC8Kidy1fzU/ni7FQ+PTyRz09O5MuzE/munotSghYRUCRs1wUXp052MtJxNhrLvoXljmSja+SsbeWrppNjVeeBZfOUWmoTj025tzlq5A/29+R/+eAj+b29fUt/odEHX3Wt/MPhgfy/n3wi/3x4JG0HZ5bSoUqi4pRFtWMwr8JBfLsEFqim0k7K5gZyYYKYsvq7slt7pPbP/+399+Sn+/vmnFamLubynn88WdjIVxQYzdXuq0byd4ffyf/x2a/llwcHavVZQvcNJK+SuaoXi1Oqka4ACa6CwKrGrVRTkfd3tuXf7D+R3999aPsO3QeAwAJuSkz852++kn84fGaqt8O55t+KhOGvth/z6RcReDAeyQcbE/n9/X35o7ffE7UzdHxZm0kln56eyt88fSq/+O5APjk8koPZ3A8WikMGfFyYMzV7QzCv5lQYSjTrPuInDx7I//z+9+WnDx/Jlir2fDN8Vrfy3Vkjv3j2TP7XkyJDAAAgAElEQVT0q0/k1yeHUo+UwPLn+mmiOVojO+BuHMLBjnEjBEhgLTOBVXqkCplGxK4reaVSdyOxnLhS2aTujcJvg4UGS/tVFVgWFxyeRc3+7cmh4XGv5a3NDfnp/mObmJ5sb5oqyggOIz86+ez4RP7mm2/kt6fHcly1cu6+FjXwpn7yjkXZuwdFyxlJiaEu0QUOi6YSWFPNDdOJvLu9I3/w5lvywe6e7I9HlrTP8rR0IkdNJ787OZT/8vXn8vnpCTZcRazzjUbTkt2MKR8KBFPi68bSk52at81lbQ83NuX7u/vyvZ09+d72jhGTalZocsVZU8nHR0fyN99+IZ+eHMvcc4hYrjENuYCMyHJSKNI7bSdbSqxsamjnSKr52BI1PutqOfUTfdQwhQILC8+bW5vykyCwdnbk0VSD31r57PRM/uq7I/nV4ZF8e3osR0pgWSgHPOpKY0U+kjDJ4vS8tPDckgJrGDqYcnC5x9goNVhuUApKJd/b3ZX/9u0n8tHeTrGJ93CR0tNcGJh+6I4v8kg++bvjQ/lPX31qnvl5pW0DMnlrOpY3tjbkva1t+eH2rry1sSFbk7FMxyNTKuqXzQuuprOT2PQk0qaRr+raxsfHhwemrNE2aixvB3IDqOdLp5xRpYZ2ZE9bsgFwx8VFYmAMvGaEzYpiidw3UDKN7XhxT9BuLVub8upfP3lPfvhgT97YEDtoQ9tk3lZyWov809Gh/NnXn8hvTw5NjadznJLEkN/Dg66hoyn/nSswcy4tzIp2wELVyPd2Hsh/9+QD85RuT0Smtplr5bTu5On5SH59eCR/9c2n8ukJCCwlkO0Ic523LTcNCKwgs7WzI8dJPoXxrppiSGBpDiwdAzq/IYgH2S8ihOV+KbCWnMC6LfvlhgQWiGSc5mqnD9o4rOWj7W35t4/flp892JcPdracwEKomSb6/fjkRP7662/kF4eH8vHsVJ41jTTqejH7BeMs1FcIv/Z+b3OojjBbcEEudxNTju+PW/nJg135k7fflR/tPUD4oiUd1hMyazk8n8vPDw/k//ryC/mVEVjXV+Dc1Zi7ynuHBFbcq7+3nI7Sylubm/LTh4/le3t78raqDycT2atGFmo90UMuLL8j7BBrE1XitxpK1shh05mS7ZffPTVlzhfzmRzXjcl2IheTnVqoodPSykbXyVtbO/LTh0/k7a1tO+Xy6fm5/PzwUD47O5PTDiHIUPaYi84JrLn8bH9P/lclsB7smw2gIaDfNo2pgv70s8/kN4cnTmBp3XRd1RNedeaO/jlyR8MtElhJuVLkuTI7BTZzOnE2csC1IhtSydYYxMO/e/9d+cmDPSNfk5bJ7/enOLkAB02n6labXTVscyTn3Yb8/eGh/O+f/0Z+eXQgo3YsYyWABwSW2vtBRoHQc9ulaiwc7OHGRH6y90D+7ZvvyA9390xwoKkn3OIydZyO1/9kBNaBtbkSWBdiJK/SOXntjRDYnYzkne2x9aM/efKefLSzp9YDIm9kJJ+enclfPv1Wfv7smXx8eCzPZnNXkmNe1R43bjTkFGGFUKhjtdZ53MhOs7EQ6vvTvQfy7977vjkklMCa2NRZmQLr2WktPz94Jv/P15/IP50eWX+x+/1k7zgEIvIsh4IWBzTcCAbefAMESGAtMYEFTRImdiTfBZmjKhb11h2fn8uz4xM5nc9MQbG1MZGHu7uyt7kpm2P1DKns9xYILFPuIKmoSrDVWJt0tby7uSl/+OhN89xrGIp6w2xj77v7z09OjcBSCfXX9ZkctY0t2/rfRoeJCWkiPSeMJ+A00agTWLVu9DxnwJaIPKxG8v3dB/Iv33rXiLMdk+Uj0FEJLM05oFLRP//yY/nYNlxIvrmOH3gqAls3CFo/VUZxq0S2RpW8o4TgozflB7t78u50U3Y9J4d6Kk+aSn5zBMWHxqsrgWVZIczoBhGlH1V4bI4qeVKNjYDa3ZnIeDSW85nIs1ktn89O5LCppfVkacgl0VqInHpWf/Lwsfzowb58f2dHHk6UwKrNYPzrp0fy68Nj+ebsWI6aWmahwCqTSafGfTUhhBiAORtJT4k1ILAQmlXJZDSWHz3Ylf/p3bfkBw+UwMo+y1IR6MEMWUWWHU2Gs/bpXx0/kz/7/HfWDrqBGo0msjEey6OtTXl/b8dCYH60tStvTDdMNm256HzvG3k9InRXH2+GtRJYZ6fyzwfP5NPjY0umeVy3UtvGS73B2gbqkVY/Kgms68wfFirdmh5RmrESWEYzLSCwEE5ryZ1lbgTWf/3mu/KjB3vyaFNkSweqBh8pgTUXU4T86Tcfyz+fHEnVTtKJoEZgqaO87WRTCSxvNt0rnI81+smPf/fwQSvLqJbv7+zJ//Dmh/KT3QeyPVXpvZmIclaLPDsDgfUX334qn5xiPoWSBQSWHWOuhLUTWGZ23iMCyxQBHnas6+asaYzA0nBzEljX6dWXv+fW7JcbEFhwKMQ4VIJAx4il9JcPt7fkjx+/Jf/iwUN5f3tL9lWBZaEryNn49Wwuv3z2/7P33l+SnGWW8M2I9JG2vGnfrW61hHBCCGEGGLM7M8zuL/u37rezA4wwi5EEyABy7W2ZzKr0Nkzuufd5I6vEMOdbWho0SCqdPmpTWRkZ8Zrnvc81A7zX7+Od/jEO5nOEzszbvB5NOijd1RLAIhuI88PYXBkvMnbQgt49OewUs7har+DL62zAleVTKLP3hQOw5vNTANb4Ew9g/XujSWw1nwbQGUktv9BYx7lKVdYfRY/MVXqcsilrYOOMaxs9POmRRZsJM+lDlPHQms9xq9fDzUFPtWhrOkfI5DPJ8E1RQACLXqqVDHChXMNX1nbERqfv1t54hFfbbdwZDTBI5pgpRZIFAWvL0wBWgH/cPSMAS/VoQuPoEO/2+/jR/j5uDydIFnnVxz4F/BmT/hsbzBqtbASawoGVsnG1Pugx8CfOv9MAlvOdMiDKSaiXIJaBA5Q+FjM+qrkCrtWr+OvtdVysBMv6xH7caVmea5O6ecDZY+2BBaYx0J/7Av9+2H6IO6OhPqcALIYbLNj4NJ83A7Bs3qUAFhusGS9BM5/DxXJFjLAvNFaxRUY775sDOUwMTwBrglcIYPUJYE0xjKI0wO7//aZ99p0f2R0o5zyslXw8XavhG6vbqjNMj8EvXwDWa90jvNPrC8AiAytNNo89awgwxMmSXG2cpAAWiQ1spJldgSoSXK3U8A+b53G9VkPRTwzA8k4ALDJbf3j0GLcmI63PBlZZ0mg2SUMTDJjOiLBhFgmfAVgf2ZD4k3/QZwDWXziAlRhcQCx6CWBNwgid8RSPj45w4/49tHtddT5WajVcO38OZ9bW0SyWUcrlnEn0kzOwLF0n48w02cHUtBaAtV3I4/ONFXUS10tFBKT0uuQHzvrOLMTt4ViA0p0RJWhTARD8iaQR87/TnaB0gTIPEhvrsQOwmN5T8zzsFoq4FNRwvbmCjWJRUkZ1/jM+5gSwkgVuDfv4ReshHoxHgCs4/+SZ8wl4gQ7O7nmkEB7HiYptbyHT5tVsDueCCq43V7FbCkDjRaPeLjCnn8TCU9H38wMDsCIVWtbtZPGXje1ZcaFv5PK4Uq7gDGPeg4I2j6NphEfjEW71j3EUzhD6BDm5QTivBcTLDivH0QX6/sgDiwDLFG90B2JgHU0MAGO6Ho/5aRpaagafphmKgeW6idbp+XDtk3+j7jsFZGmIODmBiRqtGUngOJ/NCcD6q40mzgelpa43vR77f1pKuhLV+byldC0W2ZRx3Rz18VMBFsa4qfp57BQCnCmXcb4WSKJYy/jyAll2tDXP7G1txqULoUl858lCEsJWFOL+aID3um0c0DeOPTKlBHG94Q+InDDjEzAh/swf4YSBxXXMGFjewjxVxMCi4X58kuonX5TMHDtlSpu2cLlCACsjbzMelhQ7TQBrOMCPjx/iLgEsMryUTHgiISQLoRh9EMCaZl2aofNOk+m6vHtiXChX8O2VM+pwF1IAK0MAa4HeNCMJ76udx3g0Hek6xMJyhsNiYCkFzHiu7mgnnyDNv49ZQpg+cl2v84KjhJChEOZ/ZSVxytxMGVgncPXpw9qfeQBpzro14i9QQmjNqY+gfuFK9qQm7mKQW5ot5wobYmJNeSF2SwW82FzH9apJCCnBTlPPCHpSMtaaUXrSxauHj3B3PMLEMwYsQzT4vUmGc5bz2vGCHfuKHisCIsw5C5k4i01Kyps1XKtXcLFakqePGgVabxcIJSEk26eHH4qBRQDrYx5/f+YhL58l1xRaLeRwrR4IEHqqUsd6obRk3UjmyTp4Okc/ijBmTep7aObzaGSzqiEK9LhZZBwTKlId+nrrEHeHIwxiSkVtv5ZJuBcLMFsn86hSx0ur2zgbVEAc8t5oiJ/s7eP9QR+9xVxBKK59ByzyzgNrjuv1Mr63vYunqnWtx1Q8DMKZAJUfHhzg9nCKaFFwx3c2hlIGFhvE1hig1YZJCD9aACu17lCKomuIa+0TEGCSLc4xAlj0QF0plgVgfWujgfNB0dkapN5hJ6CaHe5TXyKX8ug4WGbSbZ//9X5LDTOm/bB2ozun6ntnHUIAlz9HkkZXF7FXnvUXOFsO8GJzU89lM5tHmX6qdO2neb7x8LXvPBKAdaT32yeAFYYfuwfjn3n6/Kd6OwOwcgKwvrm6hfOlABk18fiofTyaOQCr38ej/gR9FjdikpOxbkytbEIASyPDsllPERtO/I2pJokk3f3eEsCKNXYEJNMDaxJLmv394z0BWBw5Bn6deN3x/ey8RK9ma0B8xsD6eIfUZwDWXziARdI6v7jkx5J0xTgejHC/dYTb+3t4/8FdB2DF2Gg28dylS7i6cwbnVtfRcKZ5hgY9iYTQ2DsGYNmBy7xUYgFYO4U8vkDmjKjdJRlqpia+/M04YgEY4t5ogN93DrE3GWEiHySCH7aRpf4kSuVamug79EoMLX6PM13N59WFodTlfBDIK2nhYo4J8M0WmVMA1iMxsCSe/1QzsIxma4l1ZjrLzhYNf8nYuVAKZDp6sVrDSj7vpEV2uCWANXYA1s8OHuGeTEhzTl5m8j0BWIlRfjeLJXyhvirmyHrAQh94PJ3j7qCPd48PcTCbIsxmrTstAIt9GEoEirhaa+i5XiiVxOCiBSgBrDc7PTFA6APVpxGri2L+OACsDzCv3Lp+EutsnXR1jfwsSgRaqwG+sVLD2XLRHZSNPWkHaEsX5EHJELelimlJe5/GC3TDGHcnQ7zZP0RrNtG82cyXcb3SwKWggu2giGqem7xt+OLxLIApO/rc7LlBkyHjeUqXZMEnq+IFUwmBARbyjvj98QEeDIfoRjFm9KczlzQHXrn5+PHuZX9x725pfXYfCWCx204A67SEUEA+v8++C4k3w265hK82CWBV0SwwmdMdvuMM5gKw+vhR55FjYPHnWwFPHxf+4hgsRgwAsOdG1uw0a/JCnwAWfXqcrHzhxeqMfqe5iyuVGvIEsFj4ZWLQO6I3Y0NggFc6e3g0GSFD1oEL9JD3COWGpzywzMOE8+DE4/DjfHDptDK/K0vG5dybJ5H+bACWFar8+gzA+uielkVMfAT1y4cAsAgwEcDKxwSnfDXEuAcSwCLr6sUVAlg1sbHIwLKQBTMPJtuYnnP0wvr54UO8P+yjl9CLjg04HbVOAVhp0AylKT5Cj7UQ+Yqh/B5zi5yA4pfWV3G1FmAlT2CaPiw5zSeG2hBU7UVzvDPo418P9095YH10z+Q/2086bdqu+SdrAltDzgYlfG11BU9Xq9gslBGwdsBC/mTt2Qyt6QztyRy9KMJkEcP3PTTyWWwU8tjJF7CSyylV2fN8zDOeJGa/OjzA+70+9uchRiyoHQOL44SSp51CAc9Ua/jGyibOlCtIfHoADvHyoz1JkFIAS81XgvkOwMpl57heK+OfBGDVxA5hrT4igNWjJPQQN/8IgCUGlhQOpwEsHqoJcH10DCwLMrCajc0Frs98Y7JyLSX6xDuxms1jIyDQWsVLK2xImocnAT+m+zEcaRxGmFOK7WTrJsW2L8fJQm8+x4PRSNLNB5Oh2GgL3lCdZsyigM9TDVXnnXBizUAGno+VQlbAxNdWt3GhVEGJ0AMZc9lYPoZZ7Z0mJyOA9dpRe8nAGoS0kP+sdvm45nw562NdAFYd31zZlLqCAJbVugZgvdo9FkPxMQEsUr4d64kAFp8c613V2K5JYDUNax1jgfN8qO/MxHiqUhWA9UytiqJLLeV7TcMFBpMEb/f7SwCLJw9rMBIUIyHDAFRJzG1GWh1+Yoz1cd3GT/X7fgZg/YUDWEbH5ZT1MAtj9EYT3Ns/xBs3buL24T6OpkNMopk+5Uq5jMsbm7i+exZfvHQZW82VE2rHEwJYXCRSBhYnttLsMokKMzKwvlBv4Eqlgs1SUR5YKeOH3g08SJPi/XA0wOutAzE9eGDmwdqLuTBxgTA/H3WAUi+SlOXCTVeHLX5bgt1yGc+vrQswa7LDRvP3Ux1eAli9mBLCgTqmlEYtPsUMrBQclCcTazUu0H4C38ugnPFwtlQWg44H2Ho2pw4kD7RG100UPT2LPdwZDvCzgz3cG7HPmXf6cVtX2RHhBsNDwXa5jK+ubOBKxQp0ekU8moUynX736BCHswlCP2/G+pJgmG8W06Cu1lfEOLlQKgjAYvF/MJngreOu3r81HaHPeOQ/M4B1evc4DWCle9sfAlhkhDEtrFpmlz3Ai/WKimKJsmgiraI2xGA6wSSKBC6khpRWyp10IIehySh534557+IYFJ3web2wuoZzlQAln4ADgWa+0jyXxnEi2QQjpXkoosltM1dANZtT/HTO+VuxXJhmgPZsinuDLh4MzEyzS2N33zwCDIj4cCy2T+0OnAJYLNQ9HlRiMUb5lTKwPFLkHXzFuRd7M5nVfrW5KUCpmWM6mrFvGagwn0GMyJc7jwVg0UNLkiUXhEFJH9lVhfiDANbMt3HG8AzJdzVcEsR+ovH03eYOLgdV5AuAr87lApM4QXeWiAH4SucxHk9G8BImlJppskAz38o9MlI4yI2h6wCs5XHm4xsBKYBFJgYvkXNQaYRxKCaipV59BmD9RzwhY2B9BPXLE0oIzV+ToDEZWISRCCwRNFpIOrtLAKu5JgnhmXJR0vXUhJpS94TgRgw8pISs28K7wz4eM9FuHgsENgmupcml3ofy2sr4SovlspnDXEygIFfSQfy7a2u4UikqtY5ADT0NeZjLxRAg0EnMA+vlgwPcHVKy++k5gKfgFRPvsll6HlXwd2truBpUZKzOOpHpuQTSf3t8JE/IXkhJvNWUbMzlswk28jlcKwe4UC5jq8IGTwFeJof2NMTbvT7e7fXla3Y0n6v+VGWUieSBxjFBAOvFxjp2SoHW1TvDIX60ty8vq348xzxx5uAggFVQEEs2O8PT9TL+2/aOpEwEQAVgzY2B9P3DFm4Mp4jhGFgCqD7IwJKEUAwsA7DYZLAG7pPtv6eZpQIHdWC3FE2pxJcAljGhWMvkYqZCF7FdbZr5diPAdjGvdZ2M7cPZDHvDER70ujiezTDzfMk0CUGlPgsmiQSihCDhGJN4rr2EgLAxX4z9YhW/UwT8AYDFXWU9z2dRFYPnarWOtULBGqwC3EwfLyBOAJaHx5MxftWmhLCLR9OpmHmfdA+5/4h1+6P6mUwT3ywU8HS1jq+vruNcuXwqHtnTM3q129F83OtPMJiSMWc2CJG8A1NHKiMwKBXU4V9kX/GZC/oUg9AArH/aPIdnajUUcpHkvxxjJHYRwHqn38e/dPZwe8xGnAOwxOqyn83vpjSR4JhID67x/2Sz76O6i5/un/MZgPUhAKy0O2uLf7rkugG1RGb/cHj/ocbIdSX+4Nv+DbB7ioqbDtnUQ0Lmy/ECHW4ch0e48fARfnf7Dva6x5ix6y6afIxmqYQLa2t49sw5vHD1aeyurn1oAEtm3amHBGnR0gQbNV4AVqMu4GGLEkLXIbP7Zgg2f3c4nuC3x20BS4fORJPAlP5dC5EdwNPt2jxL7CCfSUgFz6DiAxeqAZ5f50IYgJAAEy3UTVUzyTOzcAJYgwF+dbinGOyFpDonSSSphMsIX8YesK6R7ei6YnXl0geWAmvpc0/HQvq6U2KTNJZZn8e6+9pgl39/0qOyQ1P65un3nFxP+lNPeDU2kJcHsnSYnbrM00NsiTkoeczSB3Vw9hco5Xxs5koyw/xcs4mtYkmJgIQDIxZVHvXjZCxkEEZMPRvhp4f7ArAWyDkTZxud5vBjY+JMEOCl9W0BWHWPMrUYj2ZzPY+3j1s4nE4ReWRwGYBlDCwDsK45Jt95SjnyVvxT0vbboy7uDgzAGiQh5uq82DNVmqEDONNiTUw+J0G1+5EyK9KDqv2N4aUmczpdH6avWT6p5f09ubtGKxalzcYQC0MnKiB4EOQLWK2S1VbBlyplbFIqgozAK4JDTMk8HA4wCOfWSXImtClAZrIRyGz2cDZVvHCcRCgig9VsXsycr6ytCeig/t8o17zfCSbhAsezEA9mE6Uu0RiYB6iVbBFr+YJMcKs5JhRapzvMLGSO356McJ9MuaMO9hkb77MwJbPLgOZ0RtqoP7mX6Z94HSdfrou1fF061k/mkhnXunnnaNvpjDotIU7Hccoas+ebNsZSf4L0aVkxe/IrndknkuT0WX9gdi/XgNOfIB06pyZ1+uIPAHpO8CDmhvObU+iE3RlC/VZjmxm+SSVgaVNa304SNTnvIjJDgqIBwUEVTSbMeSbnTMjSICNqNMTLx3smIVRH23kJeja/7SDCQ5CtaFzD0zCMkxh49yrPAKxvr2xrXBXypwGsGJ0wkmTxVYY4TMYCSOUPkYY5uMRCAVhp6IbkxU6e4+bg6ft9aqAsn1Z6Tv+osdITAMtgBsINArCiUGCWgfzp+n965JweU6ev+M/8+6WEECjmsqiXS2jSyLpUwP9fCuHpnesvun55YgDL2OK2T6QSQmMi0geLDKyvNVd14GG6XS1LlpYBbnaIoYkwlL777qiPd4c9vN3roT2ZCQTQHFA9ZPIWrYqU8zqgjKOKjb5aNoetck1MhJeaDZwt0QfJSYkdA4sHMzYbBGANB3h5/1DAybKptxx26WJ1ypvl1OQy/NjBXk4uZgd8t958YG+0ZqTtnakhsluF0wAQ52eU+silXqxOqe8kwifC+JMd1+ofWwVP7Z2n/sZqMLvaVCnJty1mc6jmi3i6WsPfrK3hUslCUMZJgqMolEXEa60D3BuOMUkYbkGw0T4L/AgrOQ+XacRereDZ1Tq2ymVkkcMwjPFgNMG7vQF+dXwsDx4ykEzaHaFBr6VKFddrdXyp1sRGoaiGLJ/DjwVg9cUCNwDLWCR8wgSwctkYT9cD/LftbQGVSo0VgDUXw+QHB4e4OWKMjdUCfL80hdD2Mzs0L1My6evj9hRbqU92YLdqndxVLVXuXi/3MluQTzfdzPDa1aRWvCwBfPMuZEJ1gpV8ERfrqwKwnquWsV7Mie1yHIU6/N/s9XDjqI3DyVQAVpghKGzzxRhexkTHgi2ymUnVBUCaXDb19TppHHDPsjnELzZYC15Wdf4LzRUBExulAgIHMPOsELn6SwwsMoI9MrAIYB1KgvtwOkM/SlMIUx/Yk9ovHZnLm7Qs0k/f6ZQMz+92SpC0ztGANVVKWrd8kEhv9XH6pTmQbkb6S3cucZ/5hL9mz9J8vfhb7ljGqtbLP7CRpq9ygGRasjjZviuFPzD7TvbXU3fASlk3M//wN+l6ktY5qReze2/nNZfWhNZGtSaaAVg2jwlgnQ3KWLBz5s5rBLBe63TxXm9gEkKauC+TW3mus2eR3g0FfLl629YjG0uW9Bqp4fdPGwZgiYHlGzw6EwOLJu59/OB4H3fGYwFYas46aaJsUFyY2MlaSYaf3Zm0urW69WRFM8mrO7e580B6UEulsH/miuET9XafAVgfAsCyrBr7ARzItqScHNhPTr/pquLYCikP1nYaLTqu3rGCPd07Tq0a5t2TQlYpnGIL3TSM0J1McffgEG/cvIk7ewdoD0cYz+e2SC5iZJIIq9UAT53ZxbPnzuELFy5hs9F0xYOWhT85hXDZ+3HVBSckJSP8IxfU7UIBn29UcbkaYJMm7jLfdturvFlsMSN1+P5ojFvDoSJu29OZ64ywAeYozDpamAH20mBSi1MWdT+Lizl25Eq41qxhXd5XNFx1BZj+TwArUddFpsOHbTycDBH6VqDZocvTwZEvpGcL2UOKdU09ABxgtpDUgOI2/pOz+j11LraFlJdLAM0t/ioMaLVs4NU8a3BclgwL161V6p9MnE3rb8wb5rlnZDUkK0oeCHVNsTEGXGeLkgXbxGxssCO2NGh30rX0Em0TsHEnsJHJgJFdH5/fSrGE69VVeZdtBwVUJNmjiWyI6Xym9Loyu12ZLOYhJUQjvNw+lAeIGUOnOTOUI9KRSoRcnK/U8PWtHf1cUr2nsTGIKEF6q3MkSSA9yewp2z3kc9goFHCt1pD08EylhEo+J7P/g/EMbx8NcG8wQHs2xpCsCVjiIZmA/MrrOdomovvhtrwUdKFkS5ugWH4upprPlfdTz8X8vGQY6kBNV1JbZ4fDRpuWeRXZ+E50AJIuXz4a9J6yjg7HS72Qx9laDZerFTwdFLGW44HFwyCK8Xg2ESPxbreLzmyO2HeyFlfgpM+Yb8OE0UlsjJFFJkQ95+F8qSyvoqerDazlGWvgNl4P6MznuN8b4v54jPvhVMU2K/v8IoNy4mGrVMJTKw3sBDTKz8p0X2M1iTAO52LKvdo6wv3xTOBVrE5pKuF1hzRt9PRb8nRvrMAgIyEUHduNYiSa/+n9MqmCFSR8smzE8bDIexu5cUz/PP5L5Mz97fmax1IGOQeaGPDj5h8ddlgtK/zBCj8eKqzDm0Zsswvrggv4HbwGxyrlt1PCYEVIWuyfeJkJnOQs1Lps90JFk5vrVvGlJkI3YVgAACAASURBVKAGas6cJ1RBG0cGMz/rpHucJ9an5rphnA37T9IO15VOvBjbQQkvrK2ahJCeHx5ZWgskcYL5nAzTIX50zE7iGBFXHJkCO3N4sacIWDv2nFtRT4Bc+526mwS6FgZgfX1tG5eqVZRzlkLIK5wkEToR5+8Qv2p18HjM+Wt7nSNc2WGMdyex0jWix50OMlYV60CWMjVt9VseqvhPWaW5GTvg9LqVHshOSusnq8tSTx27HLvvxsCKEMrI3QANt1UvDwop63CZavpkb//hX/UBACvnAKyCA7CKeKoQYIsgp0vlOjkIOcbZJ6F+eWIAy9YKHTUJYLmnwVvKcckGwIsrTVyvVcXuFoCltZb/zvrCgFgmV/bIpBkwhn0Pd4YjJDG9ArOIPa5bNJsmmydeBthojXBrIxtEn29siElyqVIQUGKrpofQrUX5BIjiCP14ptS2Hxyw4TeyeeTWKAEEAppoQG6+RS4cWp9M+2nKiObI1p/tkDcXI4yfxw6BSg/m+umHah7q84qpZnsiY+atHrPsaDLXCMyx7iL7jOEtvLtqIPK9nMny6b3T3XnH/Ennt+0Yqhlc+qr9fGvE8F3quQLOFgn4NfDCSgPbJUrwgeNwLgDl/UEPv+90cDCZI06y2mu0HnGd9hMU/AXqXgbXKhX81RbDMKrIElCKYvQnE7zXG+JH7Q5uT8aY60AdI5tE2CiU8Ex9Te97TSxyNuvYwCOAdaADMJMoWWeeBA2xZssg7/m4Xq/he9vbuFKtagzN4gTDWeQ8sB5LEpqklhaO8aEdxjWgbC/hWsrnlLXDuozeaQVgSbNsOGl9d3ueJQxzTKhwdJ63HMPc9/idNgpPEttszzJJO9+Lc8NAINvPYgF3z9XXBGBdrhVlos59tT2f4236ZfZ7uNnt4Gg615hgrRDRp5GS2dj84KCwIKuP+KNDJumK0Z2u93a9CoXimOQ9lRl3gko2K7+zy9UavtxcwbmgrCATZZmwmZ9JMJYULYPyIoecgETg0WSMV47amj/3p6EAyzxloqxtvbSWs/OXNXKWaJ/tSqoNxCtGZkF2HJmavG7+fDKPOW/mssygfDRhM9cBknpNaiqvIIiTNEbt76wPhUDx7+nNZkAmnxNXagavaIa4WiPJ5HUiSjIzGZQr9dQBvdqrtJ9Z7Is8/pyigUw6geou7U9g4nIXOr1euKa5O6vaXHVA2al1xYgW/DRW5/M8Iym2UvyskBb4zT9zfKpWjpFPQlSyHlZLJZMQEsAql9QcV6m78LA3neHXnS7e7Q3xYDhHlybuHuvB2EgZHF2s781WXfdL50/VF1aP8zly/ZplI9VL31s7j2erdZRzdpbiOj+NQgwnU0mHX263cG88kRWCao6MS4l1TXFr+lmSqd6fFaLzA+b9pqRRv9xJQONK48bmrkfQlK/XcdOSpk9qmQ9fDnzafsJnANZHAGBxH0gBLPNIOJ12ZgfctHdrh1gXA+YQ8xTASkH4FMBagv4OaDDDW+sAqmhJsGRe3W+3cePRI/z2zh3sdboyLOc6yklD0+2S52F7tYFnL10QiHVxYxNNmlAu+19/OoCl3n7apXadai6Q6qktPKWBfKFRxaVKWR5YBEIE8nFRcd4vXAS44XfCWIXf68dHSgsJWYC5qss+tQFYZGTpCOnoxgSwNvMFfCEo40pQxE6lgCo31IRQkUPS9O1MfSGAxYM4Aaxjae+jbKQ7SgBLskaXDkTghEdcekFl/YyY5H7GU2oYN2vSouVXFDM2mcwkJ4Zg2g2lONw0aHjORByx1FJgcoEZEvQzPCAxRSPnIuWd1MB1PA1g4vX7KjLLsY98xuMf1cKiewjTbmgkGyUm0bHmhR24lwBWKtlxhqRpl2YZj+wSXigpKige2cdOuYLnmhs4U6mgmiP4kmAQzTCN5ojDCAXPR7MUIOflEEYL3BiN8IMjAlhDHVStaLLUHh52aR5e9GgGX8PzG9yoAkUxT6MILcrTRkO83e+hzUhCV1DpidMHKoqwmsuraCSAtVspfwDA+t1xH/fogTUbCRBjuh93pigrj3iw8OdEYeIPzVVJUydzzDycuKm4AkF0YwshULeRBUNaxCwjom0TMlDINiYptFR40XjeDgCSXlFqqXHluqcZSlRs814t5PFUg55eAS6Wi2hkcxp7nTDE7clIZrK3u6Tgz9WZpOTEhGVOkpketJa9J77nHOuFLJ6pkfFYxdkSZZ95fQYDlIC98Rhvti31cz8OMUrI+CFIyMIjI/bV02t1u8+FEqo+u6KceQniONL8/HGrjTuUOkgC7AAbAU+WoMcC1Bg9ZhzuZVjCJahQvuH88rTtL1j02v0gUDDm/1XkmaQnBbCSDGcWAa6c5l+BBxAABcceigwHRyb25F80TnhItPWOLEG1ex34yPVwHlO6YKlfBC98P1YhYyI8O0QxgY5ddDJweN9Oc8eWHBy9vxWz9mX3Qsk3rgOX7gU8jpb5mbwMorytBwWij4uMSSy4diQhkiQ22ZpOW9YIIFWed5cHFh0iMokYWF9ZW7EUwlzBAVjJEsAiIPzj4wMBWHTY4evl4aBOpI1fMkdUaHlZSUa5tvAQxyqU78hnwevJRDHOlAJ8dX1HabJBNgWwFpgkoQAshij86rCHx2N20+26reDXiQc+E8MEvjPSnsEhdngncMh7TK+pJOb9dn924D2fhwFYJ6zlFHhPO7of7Ez/6eXbCYDlgDNJ2AlguTRCAtuuRhDQsVzH7XCThkL86e/8Eb1iCWBlTjGw/j0AK71r9lzSBtxffP3imkWzZIF+HOP3/T7++fGe1tEcDa81fFLPvlNdQTffdTd04LG7YgCVh51SCS+uNvB0rargBAJYPERb+ivnooeCSgwDj28Pe3i59Rjv9QcYzAlQcO3O64DuEcAie1n1j41pXlHeW+B8YADx1WoNzUIGeZ+sIQMkFr6xd7nesdbgPkypy/cPjmTi7qazec05wJfzOM/aw/eQy/lKpNWfU+dCrmtuf13EiZogvZi+iDYXuVMVQWlyBtXiArmsk81wfwuZPLzAIX2OkhB+MtMeQU8vruveImvhLaxHCIB4C5SyGXlPFbnQsiUhw/0EozhCj15JAjVcq8MxwSyFGDqYcz2a+fT/M4YqGzNPlVdwvdbAs40K1ksmwScb+e1eV15UNwdDHM8iILG91XzLgMS3PSa7YCpZBX+/u4urtbqCVVgnzGczvN8f4J/3j3FnOkE+bymvQQZiol+prup5bZdyOoCTDb03YZp2B/dHE+2pXD/4LOYxQZKJPisbJldqNfyjAKxAayMBrP48xo1+Dz8+eCQGaylXQtHPaT3mfscxxpo6zHCfjBCFEWZRgkmUkVcmASzBsALpbJ9nvVrK0tOSZViCKOZ7WcNL25PuKDsorHEcjOoYUjLBJoOJGwQhGDLYHYClBoIXKwX3haYBrrtBHnWGQS087E9neLPflRk2fU07ZMzwurjHcRIS5mHNoT061jwgQ5ggUKwQEasbDcRi3Znup9zGDRTMevREzeNqpSHZ4JV6DWsFGuWzXowxiULMWY9nmZabRRUF0LmVb5YCWG/3h7g/ixyAZSE0BBrIUk8bFWLuu7Naet4iBsf7GnBe+PQyTRtvvPc51avzkKnvIcYRME3oycZERM5ha1Dxi+x2jinOBz0nNqAci5p74jRO0JnRCxio5DIo+Z5qc61gBFySBXoRGYcxoswM+cwCTT+v79MU44hIMmLot8IQk4j33JniLxmhxhIUU9T9XJuBrs+XngsFjLGO82Q1wWZZIesjl7X6yk62aplb2GrsI0wyGLO5mhDMnUu+KyCTQLkA9gT5ZI5KNrMEsL4lCWHJrC60pmY0nn7T6eHd3gh3hyE64RyJFwrUIymD91Nn24yPSraAQlbdNdVXbGgKnKMv9CJCPzOVhcl3Vs7gqaAmo38DsOjZZpYd7/d6+DEbtKOpS/208a5EdT+vM0wl4ynJlJ/d195iANaMtRpr7RiIxZZNMOUal0QgjUSNUVnjcNwn8s7juDAP1LR18hHVBJ+iH/MZgPUhACxh4o5eaQufozCqsj2hPad4lZB2p/8WAJMyr5ak2ZORtyyzjMVr5IElfGULDZlXnckMdw8O8Ob77+PO/h6OR2OM5qEZ2KmwS1DN57HNpJbtHXzx6hWc2VhHqZRHPptF1mX9PTEDywFYKv1SoE2Fvo8tMrCaBmAxhbCSswJQhbObuFwEeKGhvCSmeO3oGHdHIwyiSBsRFzQtrGnnUyu0mZrK6N3zlLb21ZVVXBQ7h0UhixG3MAj9tkWYAAZ9f3jgepUMrNHI4usNkTC6qdtICGCQgRLkcwjoM5Pz5bNQdOwKHpYJwAzDOQZRiH4SqRfJToPv+yj4OUkD1nN5+Qqp8HUx7b0oxONwLJNQFnySPzlfqRPugkm4yECreXnseCVUCHSwmJTRvX2WvdkU4yhSwbikEavQcCyr9HjtDl526Dr5NxtJjiLv+zhXKONCUMPFZhNrxZLkmcNwhnvjHkZRiJLn69C8WQpUaLGYujEa4vtHh7gzGRqLRJ0obiwZ1H1fHdN6IcB2OVDxxoKD4B4XeRp5tqZTPBiNRRE2k/GFFn3eVxqTl/0snqk25G1GBlaNHeoFsDed4I1OB3eGfbSnI3VFGrkSghzHtgF+PAAT2DoOTWrHzZySAngGcC5SACsFhRxgYcWUMT9SQvAShOQ9VNx6Km21DudybjvNvYATsbgsxlnMIsRKBXymwXCDKnaLBXUUOcpb7OKPB2KkPRgMHGX6hFLP+ocFqdYC/bWjSStpc46dYgFfaq7hUpVFXRGBz/lmh38WQ0yJ/FlrDzdHQ4zYDXNj2TyWMqgXsjhfLUjiea1cx2q+gIXr1jEhgvPyR0dt3BqNEZK8pQQHo77zSMSr4ThUwpJv3nUETjgG+DnFYHB+FDGZdvw8cazxtT+jBJSAneBvmdbyyyTA1immh95qMS8vmjLZi7yvGTObZxpjPwxxPCH9G+qW13I5+X9xOeA4H8cROrOp0qmiiAVoBrViFkE+i7yXUxeUZTvTiVrjoaST9LoRsyG9V0ZbdKwcwV1OPm4dZAFeqkdU7uvJBxkPq34OlVwe2WIBOd+3jmiyEGBFIKiX8LrmmM4jxLF6eVrDZ/Ivs/thXWF6/RXwwlpTEtRqoSDQmQc7HqJJh6eE8EfHB7gzniBJCGBxqFinmespDwP5aKHCnrKzcr6gWPQS9wNJg8muCjEOZxjPJlgvlvD8+lkxKMsE9F2UOwtUMk9uDUZ4rdXFo/HUMRWNmaZa1TeT+UYui4pPHz3KU52vzCJGTINlrp/zGUZxKL8aHa0oKXESAIMH3S11wNiSFZXiZB+yaCMbQdslC1EWn2Jg2SHCqT31Dp8kAOsTU798CABryTx0DBMBWAICPOyWaBLedAAW1xNLIWRCKwEfDpZalmCRNT32pmP8ptPCu/0B7g9D9IiWO+aCzQdj85g1gKXC1rPAU9UqvkGAuFJBgQdppiWHxpEo5Oz78gKwYqXWkUHy/YMWbo8m8CXZp3VDpGZAMY5R832sFgtYK5W0h6/QsDxrhuXCaRx8MY5DdOYTHIzHuDcYK1BnyL3by2LVL8tU+XNNNh/JJMmoYRrPF2Io/Lx/LK+pbGzrvo6TYqI4pg8WKGWAetbTwfS5RlMNEn5y+h0RXLo/HuH3g2O0ppM/AmAZA4v7iTFXjdXMd1jPl3CttibvnOs1fkZjrB1OJvjd8RHe7/cE7nV5/xMzwRdQTQDf5+oSKWSI+9x/EYDVQMG3Zg8bZpQs/fPjAxxOZzgXlLBTLura14pFrBQosc+i5C/E+FGKYZygHUYYs5PIOtWtRe3ZBDd6vE8TdOMMzlaq+PvtTTxVDbSOE9jqRQluDnr45eEj9MM5zgZNbJeq2MiZ5YaY4QTwXALl4WSEh5Mxbk+nshsQq8MVBAQZeKCvFrJYL5dQIBBKP815qOYg600y+nV9ZJ7rtba6siHL8WySKGvAiTHlGnDmJcRbGZsVxMaO0jm381zXLXmaANyvj9sCEHmNBCet+WZNNK6dbJQaCOzukzNZZ1lP4GzulAVi8knGZQwiQSDeQoAiA5peam6KgVUtcE9hnbeQIf7jyVCABc881WwBVb+AvGo9KO2aJu7v9Ad4OJ1jEPIe2L5IAFi2HgIaTjOwUpAG8gjdLpXl1XS5UkIzxzrUMff9jOrL/WFf54q74zGOQ0oZ+d4EI1mjWU3JuuRcqaQQgjOVMmr8UO6Qx11ofzzGG8dHkphybSBgWPMLahxzmeK4er/XwcFsgikS1HIFXAka2CqUEBDEInMzhubXK8ct3J+O1Zg3KwprNuaT2PneugYnARk2Bgl2KTXcSefp0yeLliya+SI2g0D1AGtDmrBb88+UEgkbiDHQiSLsz2dozcY4GrOOnWPGcAswLIFjxbhhBLA2iwWFZKQAlmS+rtG5P5nh9U4P7xDAGhmAFWdmYr+RGZ7l+MxlsFoo4mK5gS169RbzqnvZuM7EJBjwnDTF3ryPQjaLp2vr2GaaOseMs6LhXt+ZTsWE/MnhEe6NJtaQzMSIvDkKWQ/NbAkb+TJ2i2WFSpElW+Lnd2OGqwrXAX5Wer/RY5bN+cMJ6xo6MRtIpRRbzi9JP40Bm3qcfsgS5lP58s8ArA8BYLlWs3XtHciUmja7XSL1eltuassCeMlYsoGdeoKkQFXadE69BLQBO1kJkf6YaYPDEe60j/D+o4f4/a2bOOh0xOoxjS6JKDw8ZLFRq+Ha5g6u7u7i2tmzWGlUXdocJW3KS3liCaHx1R0O7wAs6zD6YmA99wEAy1J8mFYydtqRUhbqDrITczid461eX5IUFoPD2CSQRs01H4Y5TSwpGYrZJfR0+L9QqeD5tTXsBiX4HuPPF4pG5XVx8WHHg0dnsrp6cWgm7gctPKRnk6NcizjDJDZKp3wzRubPJlhC4CjI+WJ15HWIYcc1kmcRk0zInGmFM9HH2Z3kdbIbQH33lXIVa+xQ8fCozn6iTuGNYQ9tUmJJb3ZSRzsqWfdOtF/Pkx/VRq6EKwX63RQQZzNiXg2jSKl9ZD1x0eT4+QCAdUJaMIlECmAtARrrALA7KVcOL8RWPo9nK3VcrNSwEQQo5fI6TB9MR3i7f4RJHGGjGGC7UMZ2sSxgiZ/nxmiAHx6R8TFUMauNEBkVzbslLvhl1AtlrBTy2Chk1blksUWgiok13Pg7s1D3kwUBO7STxQIH8yluDnta4J+pNo1ZFBRRz5u8bH86xpt9MvaG8qwhk2Q1X9ZhnIdm/pnXYgDWTBK6LjtvUSLAg4AmnwnvOccXN+qCwEdfB4csD9rsXvIaI7s+PiJBqjS9dt1MTR9n+mgEREtdTCnXKTvHji0RdopFfHFlTQAWjUd5sOB21nYAFgsPFuMjFVjs8gqHVocvjIztRy8jOwgROGMxMseZYgkvrG4qMbJayDtgw5h/vHQyEn50+Ai3RiPHzDHQjQMk9j1Uch7OlHw8FQR4rrKCjSIp3bbqsBi4Nx7hx8ct3ByOMAvZ8TSwyfBfHmFMcqCELtKjWfwkiUBcRodTCkp2AecZZQUKjOE6Nh3j1qiD1nxCRwwx5IzpaMl5rK05hzl+eAhYzxdQEaPAwCUW5gecD9MJDkYDMQ0uV+q6fnb/CcoQDOqFc+yNhxjMZzqMsQDbKOdV7BLAosyToB4PVDe7Rzia0wPFCOrsVJJVSaYavyhTTaPF04NAypji9Yp16HtaRxiAsObnVWjmC3lkCSyKXb9AJmKnLkRnMVPC2GgaYTy3Ljsd5cYeAR0PHgEsgfaJDKVfWG3gQo0AVvqc+Txs3bspoPFARbRa2zqjODnvIhKDrbbIopbNo1bMCwSr5IsoEsDSgclMzAlgDeYTzadrjQ1sFnnAJrPCQLppEqM7m+H2YIRX2z2lPCnBVF1Rdqt9FAu8vzmZzVd9HqKzFnVPYJL7mAOwKP+hlJxBDCMyDOIFZjy0uwOX8NrUQ8KlYllBeOI38WEquDTtTM/QMbAIVHCNMvmR4959ghhYn5j65YkBLENFDW9OhTQGYJFJyb3raysNSb8oJ6Q3IGcHpUf7E/Nj2SzmxSznmsf95Q4lVL0B3uwOcDCZCSjgAm6jlF0mcxmm9x0PsmfLBTFZnm/SFLyk/ZP74aOx2mHYLBsQTyYSQzr4b0wh/P7BgQAs8mzUTPFjlDxgI+PLU5GvI+t9tVjUYXNFc8+3fYvr/QICjI/CEfYnY9zvjfFgPFHyF8Nuqn5ZZuPfXm/gYlCEz7qLtVsI3BgM8f32IW4MBwgJUrjkL94zeoMZgJ+glvVwVibNVXx1dRU75UBTtDePcH84FdDx615L+/hpBpY1DD4IYFHKR+mTeWKWcLW2LgnbM9Ui1gsGYLUmU7zTPcZ7vR5uDoc4nhsDS+u36m0eHEN4mUjMvKeqFfztzg6eqjZQ8MgJ93WP+fz+v8d7aq49x1TrahW71UD7j8ASFeVkgaSeZtzvjOGX07O2GuHxeIzftA90LQcRsFUODMCqMGqFjbRYjEGGALzTPVJD73ylid1SIFUBQQMjhi0QMvGVjZ7pBHfGI0n16BE0DskUtfY5GwS07aBdx2aFe5+HkP6V0ynuDkc4nM8xohSV+07i5IjO38wALE9AhEmcDJg0cMzxq511xflqBX+1fRbXaVPg+2pUcn1ks/HdXkfAyfF8Lk8yVgVMFefexM+xUIpxJL9SAngLsbtYnxNcSwyodBIyniHMm84ArHLex3o5j6u1Kr7aWMcZjqeUWBkv0J6M8faA9zHG+YolU3LvIvDDZ8Ln8VrbAGbzwLJnaDIxk+s77Z1TRThOkmtIsSF9phjgWrWOr3A8l0oGApEh5wNsTNNXl0yeNzr0UJuBVvt8c+NBG1y+VSgq3Irz/nw1MMkwm1/JQmzEWwMCKY8RJhFeWGGoQx1NMvOyWf2sw+kIv++2VO8QmGrkS7gS1AVglVlbS90AvDfo45/37uP90RBhhnJmq6doSl6II80xPR/O26zJdtN0Yta2PD/y/NHI5TUeWU9tBBUBubS9CJjg6XPWkPFkz5eKkBTA4nW2xgO0xhO0p3P5DxNyJ9hjUlAPG8W8jPgJYElC+O8CWHNJhBeZGWggUkkyClWoBwVsBQEulRsKVWgWKZf3bR6yGUZQKZzhYDbUPV4vVVHLF+T7mgJYPNd0ZjN535GBdVcAFr0+E+SzEVbyWZwrVnGmWBGYSIuaRj6vhp8k21pPzRKFDT16Ih7M53g8meHhaKIkVBEylCpuDEjxeKlScd64H6Z2+TS/9jMA68MCWEpvM8bLUungWjAfMAFPu/La4NzGkGrP3YZtRyPnfJICKybIc/46BkzxsN4bT3Hn8BC/vnUTt/b30Bn0MZ7NnNDOFssKF51KDVc2t5U6eH5jE/WghLxMsK117QR5HwrAOpFILsXXHwCwLjoGFplM/ASTMEF7YpGoq6WsIfmJLzr1vckMN0cDvDM4xtFsavRVd3DhxkaqJi+cFFFKr3ZLBXUun27U1XXkAkhwp6UCMIP1chHVLC06HePHAVivHLTwaDQxRojzashnPTBhZaNcxhkHLlThCbjiocuYHKLBqNvJRYtSgi4L2ukUjyf0LxqB6XAEPyiV++rKmmLvFQ8rqrcnKdevj9ryIpokyppZJvvpoOTAKDLW1kslnC8HeDqoy2Sb5+d+GImtdm80wp0xqdozY4i4lcwgB/tKwSv6Jmh0ucNnmgbJooUd5Go2Fjj0hZVVXXfg59Q1OI5igWS/7R6q8LlaW8GFUhW77MB4vqR5Mo1ukfExVMFOQJLF1G45wLPNFXWtCpksih7p0KSB88KcAEuApnW1iTnyi/JXboQETH5z3NIm9EylKW+nMwFTCK0TTt+rd4ZHMjuvZwuoZ4uo5YuSTEi24SRIfL6TJEE3JMgxl5nng9FQHZ1I+88C+SRB1ae3QhFbpTJ2yW5hImIItCb2Pux4MTWTpH16gFgKiqNiy9PJZpN5mDkw0p1+FXZACv0iUgfvq2sbAgoJkNIfgx+d13NvMsLBbKYNj8EMZHBZAUt6fIQhmSpM72F3SMA3u5QEeec6cH11dRPnqzWUCzmBtwRd+MPZHBaAdfAIt+m1sSCwYUaVHBphjnR1D+fzWVwNAnyuZgCWO91pTDLV6adHBwKYCTJEvL60LHOAHVlC/FsCWBxxLGy28kU822jibFCRlITsOHq7GNa30P39fa+F+yMmHFJSQiCMHjOeYospYalmM5LxXGuuYrtYQkCA1w3oozDE++ORUvcORkN14D7fXMO5IBBbi0Awn3MnnOH+cCAmYZHFTy4r0JbACotldpnniwzuj4d4rfUYDycjJPSGcfeJsoK8KR8wy1rTwlk2CLghiEezUFL5t3JFbBUDbAYVrOaLqGUoo2XBx4F5IjxU55KMpwwlNYm6wu3JFA/7fbTmU/Q9durpgZcViEYAa7dcxPOrDVysltEomHSA12FsLkjS++OjA4Uq+C72j0xTdoELiwjNbA47JR7KLVyDAB7lKmR7njxvSpNjMbEor1nJlVD2c8YjtDONAO1jx8D61VFf6x+BKXaBN3J5SW7OVCtYKXCt8MRo9SSxNpmt/D4EJJNBt0BXkuI5DsdTPB6O1BiYCnw08Mo8cWxemVT9gwzJJynkUuDqdIPIkghjrUmSPzg2tTUW0l/pevoRUcCe5OLTBZ2zkDLNpYn7/5uE0DaDT0D98iEArGW4RMpMMWdLSV5o3P4154FF8IX7Mcf+0XSKG52+1oHLjZpM87kOzijFm4dKsPvJYQt3RwMkSQp0mIyJwIctyT42y2V8cYUH2ToulgP52XFVZLru691j/fwvNFY1j/hqHm57Ec2Ge/jhwZ72XbEznSRpp1hS4+FCuYJmISvPUbJMyUgv0X5AkixbnzmfwkWM8YKgRoRBSIbuCG8ct/BwMsEEWXnf/dfmaPGW+AAAIABJREFUCp6ullAqWCOA0iRKbH7ROsa7g6Hm60S+LgZiWEqX7anr+RyeqVZcUlxFrGBWvgT2fn9kUrMbk4H2PfOUOzGTP5nvVhMTwGIzhU2S1UIJl6qrMn/+fL2MTSZLLDI4mocCi97pd/G77jEOpjRrYOVHXxpeIRtkIXJegiDn4Wq9ir/Z2sGVoEb3LguliReSaP7PfTKiQnyp3sRTtRq2KwY0FCmxlL+S2wgSk/hzv+PY4MGZX7wjArBaLXmEHoQZMdD/YWfNACxK+3j/kxgDraOhJHPNPJnKrDn5PuLOmici/Q0pSVpQKjnH7f5IP5fNiiMd7Bdih7zYYDotn78vmRprH46n33W7Yl4/nLO2iJGNzI6ACgiB9vIetdAbk9Ga8iFlZ5tQkTtkKM+wv9m9gKdrTdTY9HONax7guyEVARSgm4UJJYSSMEZkWrOROMfebIy704EA3yT0jIktZiKfse0tbDjJrzIhn8gAj+1SCV9c4XOvitVXp1UIxxyZP+ECd4cDvHK0r8/85ZV1Ge5zjy+6WmRvRBP3Iz3fh0ohJAjtGnRLobirm/UYzYOWoA8ZWvycK/DxdKWBb23tiuku6NRZSUwWCbpUJPT7+Pn+nsKFyA4XmcCR1Tn/WM9/e21D43elYEwefs80jNGdzAU8/Z/jQ20031pbl1SS5xICWBwS/WiGh5OBxk7ZJ8ssh0aWEl0qNozBOU0y8mT733sPcWswNCmt+yxseOaS9Ik6j1V3gcIDtS+T2UXbj6rCnK6UA2wUi1LtcB/nTGbDl54msgTgayRNptJlIZnjKIo0hx6Nhni3c4wHkwmOE1q5WF1IAGy1lBPD9ZtrJiFMvZ45CsXAOu7hnf4Qt0czWycyM9lRbGQI/ldwZbWJnUpFZ0GeI7neeWx6OhmvwFeqZdjBJaPVz+lsltYx/FvWMb0Z00B5jjmWiTuvo5IFdgoZXCqX8Wx1TecYgsIF+kmS9S47Gzt1cfzGtMGQB94C40UG7VmMeyMmeI9wr9c3T1s1dlnXy13VCBRWSnz29QR34DMA6yMCsLjw0jeFqSLTMEQYRRrgTBwr5HMa8AJAluZvboG04Fdj3bjFVEDHvwGwbKHnBCHz6j7jYB8/xht372Kv25H+O0mI7JJNQ211Fpu1Oq5sbOPqzi6unz2H9UbdFD9LiQt/n/YF/nQPLAlBXJoeZ6FhS0bBpSkq6aHPrTBtzTywSInmhtFnClqP/AJgp1rSISyXEAwheh+LyfObzqFi2Vkw8ZdYJPQncdGpDMzdyhdwrV7BxUogsIRSIG5J7dkUN/sDTYenanWBEpSSSbKWUEI4wCuHbQFY2qLp1ZBJVKDsBpSpVXCmVhX1vkQfBklw7D4x3cQ2cqOA0sh6FPE955LBsftCSRy7J0TrX1rfwIVKgJxvCz4Bh/3JFL8+OhIQcBRG0oqn9sWpJJ0FHL2SSJNmQXI5CNBkWt0iI6baO72+irWH05Go5+YL5lYA99sUCDtJlkkBLPNu4oijDJOSg50SmWxlXG3W1WEgdbwXxrg9m6hQvtHraFw911jH5aCGM/m8pFGkOfPff0wAazSUtwELZgJYvI/Pra5Je06jcMoRi5QBON8omdDzsChZhnUx+BH4e3YKDcA6FFDybGVFaZZngwLq9FJL2Kme4sG0pwJmPR+gliuilM3pkGygoBVpVohkxLxiwU0p3Tu9I0kQxyq06PWQMoUaApbOVAPU/DwWITt3I/ymT4+vvrrHlDlRAmfeSpRu8IBNs2xjBBlI6EIHTCGrgwMLw/wiwoVygG9s0BS7JpCJ95UffEzPAoIWrlvDQmQJYMXm70DJai+e4TieqhCdRtygzc2GHcGvrHC8OWq9KM72/jEPHsMBft6iN8wQE23s9vx5bxhm0Chk8VSJ3bwKrlTrWC2QR+dEMAvIM+5nLXaUBwJbeN9ThqhJYI3PwJ/HGcLXZhPGlpNlQAkoAciy5ikBJXs+GbSnBLCOBLDRCHyoGHoHYPk+yjkPmwUf5ysBnm6u6UBXUiISAWFKd6b4Ta8rby8eLpnM95XVdXXOCXZSSsFyjQUrnyVBV3ZzCW6tUo7IZ5n48jDgfeF1/PTwAe6OhoglP7AuMIv7Akl49E0QgEWmmPO3y1iqTS67UKf+YrGCMwSIylXU8wUlRDoulHnUuaKFBTC/+GeOezI4CWDdH/TwaDLEXjhFL2JhxGukB99CoP2X15q4VCWrMSdwiLefICWZhTfJlGsfKBgjKwDLpDP0D1v1PWwXSjhfbQrAYgdU67KTwqeqUDNxNj8o/p9sNzNKdQNCqZk8eJElOcKrxz0cTKfy41hjWle5gnPlCs4EFa1b/JwErmyKOEqhGy/sAvPeDynFmYean+8fdzQ/R4zMdgxlO9Saeap1zP9jACyuQ9wr+IvFuNalTyoDywFYf9H1yxOauBsgaeuWvOvsd64KI4BVxktNmrgT7C0joGQoA+xPRniz1db699RKU0AUmYU8anMOKpWufYAbg56aK6zZFBLDRpkXmweel8P5SgUvba7jKR5kszkUeEyPEtwdD/CT4wN933fWtnExqGotleQsjAVg/evBY9wa9QXk0qeTfoUEYr6xtovLlZrYDdxnCSWoNozMXy8kkEUmecbkwhl6NSqswsfj8QSvtw/w3mCAe/NI6+h36008Ww2wHuQQ5LkOkgEyx++OCRQN1TjgwcyyKbiP2LrOAy0BQDKveEDdLeW0zjCR7v5wglf3W5LsHEQzSbtPA1hq2S4Ba8dwoRcg5c8ZoJEr4mxgDJavNGvYKRT0pkyVezSf4eawr1RrNqoI6POZaI/WoTuWBJCNTQJTtJ4g8CP5INfPKMLbgz7+18FjHZivVWpq6K2QdUIGeS6Hqk8wz4F2i6zYokw/HItBzj3J9gbWgTd6XTwec8/21MD5RwFYJWPxy5PTvFBDdw5wTkVIkpkkp/RxysOY/6wgQt8XA7A1olfXEL/sdHB/OpIk6Uq5hn/YOItnZFIN5N2z4Lr8VqeD3w/6eG9MZlooJrEALFZKAh4tPEf7mbXkzbrDVQBsIqjRh1BebX+7e8Gkl5RxuWaCbMnJOBRgY9YJXPDlCSQWe4R2OMfj+Rh3Jn3sTaboTGJJ+ucLuS7q+RqubjUErymf8VHzPNV/L65t6P+1nAEJnL1s+uyNp3i/38dvjtpqYH5rcxtXazXVigJ2aDlBBlbrSMAOU5jJmEpLZo5Xt7tZcrQ+hd0B+mySGcb9K4gTXC7X8M2tc2JiNXyCIi6YKZPBFL4sSn76+DFu9nuSj5HRK6yHMj0/o0bsf9nYxrVKVSx5eU9mgO4sxL3+UNf3er+ruuW7a2u4Vmc9R0kobQS4DkToxgRnOe8LAuhkQiGGIYHOhTy4OL++v/9QDOlMwhFEWwJruvqyzuB1G3tUagxnDcCasbgwz7frjRWtTxfLZTTc+idWKSX2TLUWO8/2ZVp2UPEj5QIDkQSkJdhnMEL3GLcGA9yV9DXSjyBTaq3EgCYHYAVsmJ4cYgzA6uKd3hC3xnzdDFl6veZ8XCnUxOq/2mxqLpP1zeejxEExqEM13Fkf+hkCW2ZdYIJO+2IFwXFNAKtPBlYKYE14LmRYQRbP1cq4XqnhWqWpRhzrep153XpBxjvHvc9kdvq8Kr2bjYIcWvNIfno3u33c6vYUasDGt5EU7BzJRvfHHgTzBMDRf5aXfAZgfRgAy4EGKeOlN5ng0fExDvs9dEcj5MkQWt3Aer2GRrmorr8hw84jxAmurK/kUi6WHYF0itlCSrO3eRijL+bVAX598wZuHuzjcGyeV1p8CYQsYgSkkNcauLy1jc9fuIQLGxtoMKmDHYsU4zjx2HWLxp8OYOmIkwJY6VbnEvjIaCCA9bmVKi65FEJ62BCEao+nuHFE0G2BC826vBpoxKcuJhZ4MBnhVx3GII8wmvO6jOImj0AtFBmUM548Gp5fbepgy+KSQADldaRk/+a4rQLwxdUNnC0FZuZHz5aYMctDvNpu48F4qoKOx/Q1LKRLv95cxU6ljFLekwmqGQ6fYsBpgU31eK5YSbipUGpHYGkgBgc9meiZ8aXmqgCsRtFkiTSnplyONHwCP0yeobRJHQyXHpiysNhRfb7JtDHqzn29nh0tSnVeabcFYPHzcJNI4c/0+ar0cEyulMVmhbozHyd4wEJ64UGd22YD5ytlNItZMc6IvzyeTvDrXge3R0MczeaiY3+OlOaghl16g5EhQ8CRBXvrUAwsFmXcv1hE0H/jUr2OTcoNvayS7dYKlFVZqSDz7ojGtGbmSvNKGeNTCpVAEskbw746xwZgpQwsk6KKIRIx6QbqrOS8rD6TgUip9Mc2RN4DSt74HnukmveOlJrITYaFJwGgs5SMrG4JwGK3nUAcxw2lZIxI54Hhvryp+P2UnPGt3NxzJtuaywKwnITQOYCfAFghLgcVfHtzFxeqVVqmOZacMa2m7OJw4+VncB5cLIrJAiHYx0/LLufjcV8+E/emoQAvihC3KU2sreFSUMNasSDvNku2NK+Og9EYb7UOBfTsLeYCSwpMwRTAliiK+rkGveSq2CjTc82kbrYSkYE1xM8O9+XRRcaMACzHorK1wDrw5ndhpsgc10wJ3S0V5WH2TL0ppiS7mnwxATSO/7ujngqcm/0hOpPQJcCw+5lFo5DD5UpeQPV5AmsERGgw7oIeCNT8ok1PmJFMdMkce2HF5g1fyyKRz4VdQYJ+9I9jh5t+MyaJY+VG81FPHg48AP20/VAAKqU+0nG47jTN1zm2JjKdpTcVxwi7sKECDyjdoEfIxXJNPlxc8woZ6yKn9yjdL1JwUMbnKv6pqCT9P8EgDvFwPMDvum08mE4x4FEj8ZCL2Gkv4UsEsGoB1vNZA7AE0BP4zagr/1MCWEwpE1JNT5M5GgUfl4IKLgRVnClXTRJDeaYk3HaF5vVqBsonx3kLROBfOcdAdTBnUYTufIYbwyF+0e2KMbvi27r8bGNVTQXKjNmxTTlnSlXV2sRWix30ODbJLuN4GiIRs/SNdhv3JyMMnOlzKpE2QPqkwZOmAT5pQXWagWXzxAArguoGYNmalHZJP1EMrE9K/cKRKWPwP83E3djJtu9a4m96sDCGFOuGl1aaYhCRlcsag9NJXjqHB/LKO6uEwgp2imU1bTg892cTvN4nQ6mPu8Mx+gR4JB9hmt5CTIr1XAFXq1W8uL4uTx9KWghejcjAGPbxr90DMVX/++YZXKuw8Zgx8+YwFnPp5YOHuD3qaz8n45kQ19VKHd/eOotL1bolyMLCMUbzGYbjMcZsrHLNyuVRLQby3ql5BNOs8cCUrwfDAd7u9/Faf6B9+AtBFc/UqrjSpHSIMDZ9XkIl0RLAerV7JM8ehshwLlKmJKZxvBDQ8J3tXTxVryCgBtIHxgsfNwdj/OThAW4O+pgsIq3HfxTA0sGYP433jfCGgQhkRlPOTOba19dXtG9zu50tFhgsbH9/r9vRXk05OBt8BP94gCVrZ4cNmvoKLgQV581owByZZASt3h708MPWgeqfhp81Tx3HqH9+hSbubMZCzFQCfwRi3jym+fMYYzKltF5wv4n13nxuiwxl9FV8b4uMmsDJSi0hXOsgfL22MycbjoE5E6251XxRHqIrNM9mI4ZsIK5NEXBzMMK/HFLK2UeUhHgqqOK/b5wTsEc/azJRTNo3x3u9vrzTCGK1Z/QR4v5M6wQDcZhCSRDXfDztfKJRocaGNaXE1M8s9PP/dvusQj3SkBRbf123zDFCjWroNg7JsW09HSq9lr6qY7zV6ePBmHYhM7Fe0/WVr1MjzMugkc3jEqV7lSqeXWmKNZz3zduW8kSa6L91fIwbvQEeDSdi6H13axtXCfzkPOQJYMkDywAsMrAezMfoMoDJpXaSCZ2myOt8lvqfck/2gFnOVBL0XqJU7YsrW7heqeNSIY9GziVFErRBTmb+r7RaSrWjrym95tQE8jOSG5N59bcbW7hcrjoWj609bNi83jmWxPHeYCJQ+7vrTQFYQYkAVk6NeJIgCHzyNdmM1by2v9rzpv3AcBYrDfLlw5Rxn1daYiqVPOGAm4hNSd0OAKv4HnZyrNeqeHZ1FbuVQD5nnANWp8SI4lCS/0cz+srGKAF6TluFMiqUWmv9MTCJAHV3Hqkx+JujltmeEPDysmqmEXD9xrpJCJf1Kjw1+t846uLt/gC3xhMxz4qZuZK2v7K6g6doE1EgMM7mmtWTXH/YCD6aTOT9RlYsLRsaZTa4c6gy2ElD1c5wquV4fTOuZwO83O7gLsMxEONCUMa3tyysgBJsfn4SKBQ8E0ON1sPxXP50pbxJGumLxvU98bkujPF66wA3ej3sjykjFL1ELKzYhRooBd2xNp+0hvk0v+4zAOvDAlgEHZhyFkbY63TwzoMHeNBuozMeIZfLY3dtHWfX1nBubRVrLFQo6xELykAHHpzs0JsmF9qJ17JB7OB5kjY41s9+79EjvHnnFh51u5gtDRJNmkWN/ka1istbO2Je0fNqvV4XE4MbYnoaPWFOuMmMjxrA8rBZLDoAqyJdfgpg8SD9u1Zb/kdnajVslgOxPSiF4X04nE/wux4R+yH2OPEVqWjbC4082VFZzebESqKUhhHXnu+r80DKKn0oXuu05GX0N+s7uFSu6vRFAKvvAKxX2ke4N5lglvFRzACbyQKXSiV8fnUNW0EZfpbovEnPSN2OibS7R6ZYZKZRkB3iUkRYEHTCCHdGE3ls3Rge6+B4pVKTxPEc5T40cU58jMJECRukgL/V76A1mch7QAAAwR0HLp0vBfiGvJLKKOesOzWPMyqKf9Zuy1SbBy3LNnL8PSexTBlxKYiVdpdSyioPohwrXJhJEaYnE30+mBrIju1wFuLucIhfd48FlJAdslIs41kBA1XsFPJK5IjI0howdrolACsFYtlt4kZGIGQ1X0IjW8BmoYBzlACqNWjeVOyqtKY035xKGsnDon4l7KyF8sEqZnO4/kc8sLTwS+ZDTyt2g2i+bAAF8REWrOwIcRzQfJ5ABcfQEc1Vhx0Bb3fGcxWtvIssaL/jOthM8pFB5QKSaNLni8DGLYLTsxD+Im8m1RkrTixNJJ3LpwAsh1YI7MgsUMzEKuy/vbGrDnwaUiDGS5p47bqttj4Y8KHDtZN/MonqYDxUAfj+aCrJ4SyeiUZ+NWC6YU2HorrMQQ2J4AGhN53ifrcnYOBuPMEgppTAQ05+awuxJJ9urMirhAAeC+Z0DWJ5REkMTeB53wgwKtXIdSv5NpL4avwaW8kSshYoeRmxnS5yvq6si83gqaPJ7/FVQBzOxhpHbx11sU/5r+4FQxUooy3g8w0apwbYKJUlCWaSEU2NSaPnOP1lqy1zYRakPGy+sELPtABNUvR9suOYfMgYZy2qzAxyBpwW88wDK+fWMEwE0P3iaE9AuoLbnfSG4IkALEkIuT4YgMW5m81E2Cjlca3ewIVqTXTzWi6/9DZMYtLquf7MBVISrOShVGM068vvhIdY+X2wu5eBec912rg1HuIh5aPRAtkQYgx8eW0NlxWI4AvA0vomX5uMPM7+T4sA1thCBCgH8UJslhmqsWIAZZ4m/yxejfq/iD0d8gickaHG5oKYIpw7WYLvzuDdJSnxlYyd783mCnH4WfdYbJPzeYYAVNQIoNlrCoOx6GWhNwjNB3BBtE4UPUo8fZQlF+EBN9Z9f6tzhAeTMYYKrLCE1RTESgt1RxJ74vrN2BL2HIyJbF9LBpbSKA3AWoY1uctOgbOPvXvqpFdPJCF0K8tffP3ypACWA9hTyVIKYBn30BhYX19ZwfVq1Twf8wSwTGL8i4M9Mb0bhaKYhs9Wm9goFLUndCNKwYfyqmKK1v54Ck8G2gnmWcg/5WqpIvNiNo42S0UBB8PZHI96QwEovxgeo1bI43/snFOACY+oBmAleLffxb8ePsSdYU9rEduSZWRwrlzF8+tbOBNUxa7ivjiI5xjMpuiPRmLwcn0kgFWhvLlYxmWavGd54CQAaPOZB8YftNtoz0KcLRTFoPry+grOlAtgC5Ks6848wTtDHvjYaBzCV9oB54klIFYzvpg6393ZxcVaII9NrtUtXf8YP99rS5JuTGXl/i4lhKpdxJg6AbAimnuTgQUmzPpoZotihnxzcw0XgkD1mBhKGTLH55It7Y/G8kUyEClB1vfQoEdUuYKLfF6UorPZ5kQIkjvJ77OHXx4fyXzdrsquh0y4v9na1v2o5Swtkld0ZzDCj/f2xHjpap1PWd+s6WIxb/JeXs/7e87EnT9VBuwukZHKg9Y8xKPJVCbQ02imeo+WCJvFEi6Uylhhk9ZfqEFIJv+d4Rj/cnCIdwY9jMIpzhZL+K9ruwL2ygVPbB9eCs3o+ZnIrKOMkAws68EagMWydu5n5YVkKekOzEkP1tqLM2psrmQ9fY7vbm6DXlhLBonWxaW8I3WW0/sYc9axmsT2syRuftY3un1d14OpmX37MZspVq/wc5IATcuAL1ZXNJ7OVspOOrhQyBPtQliPvNpu4e5ghPFsgTOlCv56awvXGlWxt08ArAleax9rXj6aGoA1T73LnLl8mp6bAmncd2SxIAK08cKozLhSIbBdwxcrATbpwSawULl42J/M8Wa3q/FANqbVlwtZNGyV6PlUwzdW1gWQp3U7p8/dyRA/OTrAe70hupNE9gbfXW+IoVRhaBJDaZY1lzHdxKFT6Eio+c7nxHNVfxrKS+vV4wNJ98gIsqdqgLD8O10KniV+GjMr9iKs0Qs34PvWcblZx4rWJzsocy8cRnMczobyY3s0IfMw0RmKaeHni2R1F1Et5s3v1DWq6C36YMSwlz28N+jicTRXY3A7X9b69kcBrDEBrI6ApZuTCcbJHHU/wVOVKr6+cVYAW1mem3ZxBI6p3KDf1sMB2fgznQv8bBbNcoDtUlH1SYOWCyKJmZVB6oHF9/lRi+n0EzEL6bX2d7u7Ap7zjqunwCDdX1odzCQRZNpjKZdBLZ+V33GZYWU+PZ3H+O3RgexK+qx7qCbiCup5mMtHZaEQjDTZ/IkLmU/xCz8DsD4sgEXpTzjH0WiEm48e4VfvvIP7rZYiiTOUp/DQvr6BL128jEsbm1gPWAhlrXPhAKxUdpRSClPtueZlkpE2ujed4a6YVzdx82APR2InhSfUd8e82iJ4tbmFz1+6hHMbG6iReUVE3EkgUqPvZbmu3xhlmB4Lw3CBt3t9/K+9PR1YaYJME8R8xuLP5T1CyZ2TDKYNlpRsbJsyDxwEsAp4drWGi9VAh8pylsdGS9l4q9VGd0pWT14mfJfrVR026RU1iGiAR2nKGL/tDXBIRkZsaVqRF6KR93C5WMaVIMC1GjuDBe108oYaDnFr2Mfvxj11GP9+fVeMId5qeQiEkRhYPyfgMploAyPsUElCsYqu1xvYCQKx1ch2aU8nOJ5N0Z3O1GngDyoxpSdXkib/fI2+PnkdFIn2dwjoCEA7QCdkN4geXVV8sZl6WZjPQn/O2O0hfnnckqzJF7ODAJaPjJK7PFwKAnyzyQKNJqqRqMOdKa9/jFe7XTyeTsX+4Je2Vhc/n1LwDbhwAIZbgFP5KDcxSiYvBWVcCqoyiiRFlstqdzbF7V5Pmy/14PQqoNJirVTG9bVVpZ8x8S6g94MArBFeZgExHplRrVheTCvLoMwOWi6PtXwgT6Jn6lWsFc3rg14JkkuNR3iX3dLZzIy9nUUOgSjKK+sF0owbuFSlhLDsYpuXxEEVrA9mYzyajbE/H6tQz8cEOQs4V66pUKe3hLwGPGAQz7A/YVjACL/tT+RfRhL/+WKAb6+YBCOfzyiOmmOZsrR3Bx2NK35Gpkv51scBMs7l4N8AWNYRc8o6FTf0UQtyGTGRvr62KS8sdpTNw8oxXFzD0vGmrHg+DWjzShMCdhHaU4KMkQqDB5NjdcY4zy5Vavhcgx5WPFClDCzz0RrPQhmsPgwn6DJlL2YH3zrTHKss6pm2Q0q2+aOyF2WJhbcpbWk9EmAUM/5aa4A9MF4jAR2GLPCLIQv6TLJ84nskOEdPuLUNHTgCxlDLm4LMJ+uC3RkM8MuDNu4NxzpoSdbjZXGmzDSwmoBcGimTMs9xTxPigzkB4yHeOu7JM4EFHOflC6unACwva3Hdrq/M6zU+J81qzeCd82cSLtCfEhAb4PVOC3tKtqTJqUlj+P1MUVKx5NthjQAWR3PRT3A+IHBGRkVFoBQ/Hz9hEi0wmyc4nE7w3riDA0Wrx+rgV/MFgV2U5a7lKIxOUx1ZKHJ+0OtkgDf7Hft8CRMdK/jK6hou1+gv5Qv45xcBrCEBrMEIP2+xcBrrGamxQY+7Chmr6/LgIHtSBzc1YGj+DpO8DLs4mI112MxlSfEvYacY4EKpIu8sDmhFQhPEoyfPLBIT4OedIzUInqXnYlDBWXZt83lR9Amw0++lPZngZqcnBm4YLeBlPZSDAmqFItb8okzq+5OxgLvbkwFa8RxzdXINEDV5i4PEloppRxV7giLuNIBFWdW/AbDS5oWM3E8i1o11aFfyFw9gfRLqlyeVEH4AwDLm7NI7BZ4ArK81VyQh5Bwls53jmV57/6e1L0Yq94dzpQq+tbqleU9GLb2lWMPwYP7yYVvAPNlVkvdkF2oUvdRY00F2p1QQM4CM1YPRBG8ctQQ23JpNsBmU8T92z+F6jQAWm1f02DIJ4Q9bD3Fn1NP+IqarwI6CJMucT9ksG3oEpCaY0OsxNrN1fUYybfwsLpar+KvGpvy3smRIZcxEmgyQ/3lwKCYC93ianX97exOXK2UUnCl9mGTw3miI/93ax83BADGbT7KwgEJvuA8RSHlxbU3emplMpDrqZn+Ed3sj/LY3xeGM6zVbClZXGdPHOjUCME7VL6w75R0jGVsGpYWnfeRrW2u4UrOAG4LtZKewzuN+wmYWPw/rLWsYMKTHUxoZA2r4/SasspqDgOQ7wx7eHfTwbs8IjDsrAAAgAElEQVT8vZSI6lyYWCf93camAKxq3qRjvO67bODtHYiR1okpmxKX1ewFMvQQJNPXmDf/uLONK2QuCTwQmqO65/fDoaTf9GYis4V2IPz8ZH3QrPz55houBmyCcq8xoOnhaIqftTt4Z9DF/mwoK4jna+tKZ2S6HaWSbLw+YBpdp6VGAy0rJHWMzceVoAVrtT8GYFnt6J4LQdKsL18zfo5vbmyoSaa9wNUvVg+lEkBjFYvf40zjXTnhGI8QI+VgEosZ9vPuHh6NxshFPrzYGPS03Ujrpa+tbQmwEBOI+52AyhnuDQd4b9jDG/2uhSZEHi6Wqvjr7Q1crVdQylFJYSoK2hO8dtyRSf/BmPUPTeOtLsgrEdzmqKWpm+oiZ2GMYowr0MYz7yamRD5dqeKbq03VcQxSICrCT3zMRvZwJOCFZu6sL1kHrRXYiDVPuGerdfOEU2gIUyYTvD/s4wetx7gxGGEeejhTLOI76zU8TQVPsYJSlmLSdI0yD7Yk9iWh5J4p31TWMTHnPZvCI9wa9WQqbtFK5gXHkUmmvDzPFsa+Ug3KYIJMqBr762s7uFojeGWm6PJKpRSU6YaTAV7pPZbFwmRmtSEdNGpZH2fyBQG91yjtKxWXwCX95VhfKGRh0NNnpRqCtTnXiZfW13U+WDba6YE1nuLNo2MB6rcnU8mht0s+rlVreKG5qfR5pivLUxP0Bk7waDTXvb/ZP5aCYyqaP83oedap4FtUGJSsUS97Dc/8sbg2cd37yUFb5IJq3hfz7bubm2q88tHr/JnJ6Mxy89g1wGehwrt4DWSz0+uU94teYWSe7U2HGqdkx1tglgFYU/Uc/y977+El6VWd/e7KOXZXp8mjGWUhJIEQCISQjW34HNbn+5fe6+t7sTEokRRQlkCjUZjUqTpVzlV3/Z593u6Rjf2hGb7FBatZs4RG3V1V73vec/Z+9hMW8gL7EsC6g+It/MiXANYfAMBiwrXVbtkH1z6zX7zzjl3f3bVZImkLGjQYAdWqPXL2vN23fsourDRsuVS0TDphCZkBBd8cJ4C6SXgwT2RKTfrIQbdv1/f37MPNW/bWp5/YrcNDeYb48eLmmhzGjVLJLkOdDcyr5Uo5Ur+ESRLAU5iURGvmfxuARURq1h5cQkKIWXDeCgKwPA0EiQgFGzs4iTmPLNdtPZ+RRwHNTme6UMrOawdHdqM3sumUNJO5LRITW82m7NFSRWlp6zk8XFLyJILJg1ngVaReY49//+HqKbGgBGDN5tYfz9QQ/uygaZ8NaJTdXDU1H1s9kVCTzcEiAEtG4QM7GI7scDT0g98AZZK2nMgp/fDhpapTmoPeH6YSANZL+1t2c9BVAQKz56klAIuiDlOxJWYLMah+vt+U58tizOde2CSZsHQqKTAJgO7JStVOZdO2SMy0ESILAth7r9uTrI+60yVgTvp2KYSDB/4VEKHj8AAHlmiued8ASpi+rmTy0tjDwgBQe+8AIIE0GZf2cTTD0HlgqS7qOEl6TOTGioHuiYGF9CeiYXtJKsKsTCah/AOsfKVe0cSZ99WbTGx3MJR07O32kbyMBIqEOOfoMKtnM3a5WnYAS1r8EHk943dMNQn6qN+2a6OebY8HMjvHbHs5wWFakWQKthNePD5phv7sJqi/Ouzazf5A5q7r6aw9VsL8u2jFbEqTO+gfSKN+2z0Uc4miFn8B0p/82joDS4ajodCl+KIQUhB6JAMEMIjHlWaJVPOxmksfsqShBLkg6YJIYJmJ6mcFAnqaIlNt6ffDfaWRgpHT7M8ENL7f2rGjyUAsR9bZozVP6XGPLWBFxScKaAWI3ZuMrMsEEv+veFzUZ48HT7qfAL5a2mPc2LyLtxIMrINNAWYAQm5aH5iijrXLdJ3PrPjt4/Xo0z3WG5JaGDorSN8S6Cc9jRCJJGv7F4qH7ynOHW8kZKGEQDy9XLMLxZykMRIbL0wG4lf7LQHSn7T7dggKEzMxMr+2hOQU4BJJbELvlzLWC0amYRM1OXh5IT2hUcHPoDcgYWyowg/Td9Yj13oUupy0jOuR5HkKJMxLwgyWMglJQ79WXZb3HTfKwf2YDcYz2++N7HqvY+/3Dm17BKPRvQppOrlfXynXxawCZMXThg8oZswMkLJjr+ztSqIymZHcU7Anllf0PJCQw5DBAXp8pEwA1i8FYCGBjAlMq2fiGiRw/ZEg4h9G48E9I/79YIT3FM3loabTvcVUTTBFKI3bo+Ul28jgNeFeG6xxMUJGM73eqwd7ahIfr7rUt5FNy1QcJhkiFT7vrW7P3txt2o0ubBAHsIr5lADqejInFkePyPnxwPZmI+sgVRAgGg+eLb436A5oTXt75c/hF//STwZmAACWjNyDXPdYQigPEwewQn/m//wzArD+5OuXOwWwbpMQKu0yeDc5NOkA1jdqNUlIkMMWSeWNmSQwLwm4aUsCfyqTt2eX1sUQyafjGnywn9FIvdBsKt0K2d2ItNjUQs/t95ZW7d5iSbIT9v/pLGbXOl15FGLivD+bKYzjf545Yw+WK3pWqRnaIxr+dgCw2j4gcYK6zoocUpckTB1nZpAiOsZjKpxOxwCwLfRc/3XjlD0AYye8b37XR+2u/fOWe2EBpABUPLO2ZveWilZOmGXDvvfZYGA/3duTVLJNszid6nPXsvhL1eyBSsUerpQk80EqRwIs4TW/bffs+sDlkDTMn3uSAxsqYj0JRAnM46iegS2SnOHRk7EHl8oafiKJFogV2OsRkBLJ2MRE5VLdZhLup5sPj9gIbw369toR3lwd2+qP9P5gdIkftkB+HQCsSskKaRhYOlF0357f2hEwJwBLeyunF4mHY0vKABwAq2I/2NiwS+Wys34JaJksFLbxs6M9+023a7sT6ot5CAdx0IRGHSsMgA9qwTJpdIuYhry/xuS607Jrg5aYxecyGJwX7HSRQVTSyBBAYvd2l319YKOZK0YW8l31pEFqRlIUxcA6ZoYFc7xg+q9zBMZ+Cn/DnD1ardipXE41jZjtBMUEiSBMICplGLxYg6BUAPSB0c1RJSWIzmFqkYRd6Xbsx/u37BN8a0dxKR2wCiml43ZWHkllhQsBIkvaLj9cPlff3j3cc3uHUV9hSigc7skX7S/WVuzecjEwsFwayfV69eDIrjAU7+E1OrMh7GyAQq457zsOiOVSNCWBz6L6OihVYOwxiLSYXS4W7JmVhga6euY0kIuJkdQcTeRl9Yvdpga0/M6NfNaerFcFXJMYzTCO8xfA6Wg01ve/tIeXbN9mC+q4nACsBzTcdwAr8BS1vgYTEpwBr8Z2a4AVCRAP3pRzBdVgNYHagEFfZOsAsUA1HWoXjDAAivWIzT3kJTGze0pFe3b1jF2SR2vMFUMLGNem/QfA8Pl99wiNTanw42KoZRNmjURc++BTqxtKgoTJJHmixRRwgfxa6aMHexo8Y7Nwf+U/AbCQ5oqB1bZPCIiJm10q5e2BcskeCYxXGf8HcsbuYGzvH3R0HT/uHanGJaWR4TGSRvzs/nZlzR7kfSllMYTRzAGw8MBq28s7ewLWIVMAHH63sWJnC/nbqgwHsD46OJR1wsfjoTWRKM+mMr7H65eBcCbudjn9+URMwah6wI+LgShhZCcA1hevXb78Cb8CXwJYfyAAa7N9ZB/cuOYAVrNpcwAsgSMxy6dSYq/gRQUz6uLamkCsfAZiYpAOHQMN4cZIojG19sA9r96Q59WW7dLc0ahFVN/FworplDVKZbu4umaPXrxo51ZXrZzPyTzeJ24nc5TgQHJM8Q1z5DtiYDkJ0hvXiAROceGDigBg4YFVLtp6JgBYMQew3tjbV8NEMgleSY+v4BWVszIpdTRji4Td7I/sdSHdA1HnMUZPJaZ2Lp+1b9YaYigV0PrHMIBPSEv/+t62JISd2VymmX+ztiEzZ+q8yWxuwwBgvXTQtOuDfvC34UPMVPyU4qSWYLjvNu1Qz/HWYEISGYNTcJLqAwDx1eWqtNJl+SR4kg1m5i8EU3MKOtLhvlkjda4o82iYOBz4SPNeOTywTztdeV9I/haPWSmb0eYvKU7efW6oskjBe+foQBvnzdHEepOZUm9uB7BcDnXCVIj8dTw5ca70G+RAlXxe3mFfISI8m7NULKnCqznGjwjvnQOZLzI5AGBgTrWSy9rD1ZomYQBYeAsNZnO9Hwp17ideGP5+fM1hEgqAtRIArEfqFXktsS6596RFAkC82Tm0TSayQXpGg+2GzQtbyqbtnpoz+c7mHMBiYs2BSDw0DcUng64OkkGQH3Joco9IoYHx9LX6skxl+b2zxdSG86G8gl5stuyzft+94wD10lmZ2MuXLZGw+WRm+5OhXR11ZEA6mxKmIHFD6JsDgKV/Z8LiBxOFkFIKBWA50wivIYxHV3MZGYzSINUSWSU0ykwSYG06tAEFRxTGkCamPWXlREq+bxTueg0MehcLAQHXel17/WDHbuFBhhk9qX+lZTtfLNlSISM/N7zJ1JYtvEAEzAW8GmtwiMwPKYVLqfj9MjUVApMUKLIzntpH/Y690d5R7DqFi3yuQlcvL6PgIRMlSPGfor/nQtRSScl+LxX5A/iS0ebke+BCJsJvHB5qUryLX8uCdMy0fuZby0w6s57mI+N9vC/69ubRntZPczAVtZv/SMH/JAwlJUd5iqgAN3hXrLvZxHbHPcW3k0zEOuJaIludTZhgEvYwE7CliaUm1D79x9tFSXihcOJ3Vpk6KmihaJfzfK609G7cU2K0AWk/PDwUELU1Gkr2wMWiwMfwFLPUh4sArUVbyuNd5tI+eVctmCr27Nf7TaXZDEZzqyLlXVmRh1ojhUeLN98KP5iRNtm1X+1sq3CmMUeKBGjK9bi/UJLJekTtHzNRHI3t43ZHz+9mb6j0vxFrl3WRML2vby45UyMbAi8wDfZkz5kkNG8097XWH68v6XmrZ5MCzhTRHdYbwNVr+8RU960juZH7kKXx4WLPpTFhiryYaW3SPDLxZB3CvuIP5wp7HECpx62fmO9+0aLOeyEvLfHZC32VmvD/CGB5sXvMaP0zA7D+pOuXuwCw3EzXgXe+dOYE+TLn9jfqAcDKFcQWZ80hlX+pCcBDAvDYllIZe7K8LKnhqWLGSqQ8k7Y3HMk8WxIYQNv5VPsRkqDvLK3quULmpXTB4cyuttv2q+a2fj/hIpfKlQBg4XC10LAI5jYN3U+am6pzPHzBnwWl7sKy4A8DLa1jT0uGKcOkP/KQ4wiDkfmdlYZ7vKSzqgt41mBU/yuATLuts2g5m1Wq2+VyyTbyacnBYUTuDCf263Zf7OnPekd2NB4K6F3PAbCvirl2Jpe2ijrFhRhjePKQ9tWaxAWmRF5Lt43ajoHiY5sLJ2Udw9TcM853vDTrubjYng9UYHCwH8IY8f0wGgfzL9HQw4fEIVRFkkT2YoLXUqrD9P46HSkRqPvE/NL+AyO+JGka6YX5jCeesWqudTr24ta2mD1ICBkCxmWSzaRrokY5HUsryOQHG6ccwGKkA6NlNBMQ+pO9bbvS79pg5pYhnPMMCWDsYXT9aKks4APZ5BLnJl5rw5G9feQA1ie9IzF2C/GUBkP5lAMPkmUTDIJfKDI5UcqoLly6qVpC+6nbH7jlBGslhLJEadExX1M5kvjiMTsFO5fahMCfRNKmi7gMy/cnI/0TuT5NPCx4QnzO1UJgCB5EwUKFnXs2j6v+evmgaR+1O9buM1ia2TQ5t1OFnH2r1rD7i0Vr5FJiX3EfCPXB65LB3Su726pLDmxuAy2iuM7hv2o4Uw7PKaXfLvDAGtor/w7AGocmJjNj2DoXEIzPGHUR9whJo9c4gRkNcwfAa7EQwPTkypLdUylbjecnpJ0jv0e6RpDUi5vbGtBynsGKe3bVPZUwRBdjUObtY/us1ZVn1jutlm2Oxgo7OFPI2fcAsMpFW8oWZKWhuxIAUoDJNw/xZu3ZHl5bpIECUEnqR79EIt7EgxwCCEVYFveZ1Ez+yaBRzlbxuRiF1WTM7iuV7LuNdQ3oY8FrjOuK9+utrgM9r7f2VH9xJovRxSwyNrfsYiLJ3fdOnZPJf4EhbOBYAqx1xu7hB9MMf7r1TEYA/bfkgeWMPt8LYmLUvX1wqNeDnZhJJuyrSzXtsxdyBQ1dnQHtP0N98fMtGKxt25kPrTcPYUCoCBIAjiX7+8aagGBYfFjB8AUxgSRPBgMv7e7Z7nBoS6mUgLJnVgGwChpw6nzA+xPgcDBW//bbfktBWpAcSF0UG03+cm7r4KNoTyWP7Fs0RA3AOZLQaCj9ReuXL7//SwDLpzJhEptKJmWWV8xmrJJJ2VomY/dkCooELxBHHCjMEcTkpyQskLGkHlc2b9qv3n/fPt3ZETqONEO0Taw+bGGr1Yrdf/acXT512i6urtpyqSSZBsi9m8kGKRH+Mhg69ntiXvF75Xl1eCg2BIeD6K2kuiVi7nlF6sbGabvv7BmlDUZTDj3atwFYx9LBY3V/VDp8cQlhBGDxGoq9DQWgU1JhCjgDC0QfAAtqORspjapS+DpdTf7L6ZQ9UqsIXd/goNJGjYZ4IlN0Cir8UJDQVVIxNWJP1pYlLYorZh4mAMynnr12sCuUn/MXoOX7G6S9lZwrM5uLDQEDiwMTACuSaIHSsBdKwnPCWxLABfWcw5tJE5ue/MTMBEQ8XKvoIKvDXlERENNE7cXdpkzW8b1ZTmfsiTKSpqItF4K5tmFSPrJ3mRZ0OrbT6VsXSShU41zOHqyH1L10WglDlBtQwV892FXDDv0Z6ZUzKbwICSsoipkMflR8GqZpJI/MJYHCB2KjWrMLpbLdV8jrIEASwCb+cb8jBhk+XpjNe1nMNG1ua9msPVKp26UCniAOYOFZ8xGT5sCsODFzDQDWYipJ2kqmpPsBgMV147128X3oj/V53ugcqrmfHwNY+DP4hLSeTdulGmmWxQBgIbmAkjyy91otAWg3Rj2ltUWecjxLeE6l43NRh7+7QppTwWOuYXYseN2e/WT3QBMvFgwFXxbvrmTSqnw+7idNA5LWmR+IqTlJMF4E+LnJUaQWWA8angkywwwAlss5oWknNWlHTlBJJ8RGgulXSTLFZFpzAmDhZ4AUAoYm4Df3i0lVLZGWtwhAk17eCWJa76/DKOy0rTMeWzaWtHO5shLg1kn5xI9APhwwmpwOLlo8PmQ+frZMjCfOfRz4jy4LwI8iYQfjuV3tO8vtSv9QdOv4LOm/J+wvAK98yQw1sFr8N4eEm5gZ5qCraUAs4uPrYmWGSFS9H8xlf9Nt635+OuhrffO5kaQ9XkPGg8TVPZFGi7gYf6/u76iQJUab7+cXOYDVEFBGw6gYbd0zty5tjgd2pXtg13od2+7iveYAFqAYpud8Hw0t10ImwjKn96cLyndSHmv+Wkw2G9m8PVKtC7jBt6KYTIj5KuBrEZfXy6tMVrsdJe1BPPBZrZ8+y6m03UtcNQzDclFnD8+bSsOFx6AjRUCqctSfWImiLwBYK8mUptu8O3lAzBYCsF7Z2ZYJPVKBpWzOHqpUdR2ZaNOAst65FqNYXF4vMleV4TS+f7DfWM7OIkCq850V4uZLx/HueNcgMzwixKEDs2pPhfNjdb8OGD7DJosArNlsroae5vvWcGQtRVtPbT5F3uTsFDFsg2xFwCaS9cAyFoAVzN6Vmqn7E9bp3TCwAo+Z5RvdEQ9McKkuvl0wFuSBpdvFlQ7yn2Am/0ctJO/GA+vPpX65QwDL76MzJb1+WSg11f9fXF59eOkBxJwOABbfy8CE1F3WMkOTPOyaXFmN1UNVAjCQzCVkabDZ6wnoev3wUEwIDMCRwDxWrdtaNq91dTgmfcwTjN892ret0UD7z72Viv3j6TNqpNgL8J5qjV3i95Pdbfuk23OPVMmtw3kL+CGPP6Le42JR0qxxZuiPEuJ8ALKcS9tDNVjNNINZsbfYmQCkfyoA68jas5EGKJeKVUmK7q+WrEFqNJ6K2CD0JwLo3j7alYyJi8fw7ZmVDTFnaniE4nk0m9mVzpGYY9R901lS+20EIH+u5gqPmkt1/ek6sarwx1C1mmRmM1uGrV6qCcBiGEBYjNgwkkmFdnjuwANsZq5LSp5+7PQTB0RGMSWGvdjcVGgN7CDqbIWxCMDyAIzn1lcFYOWULO6gtwNYeGB1rAWjVwEjLs8DMaJmTAnAqtkPAbBKzsBCXTEaTmW2/S/NW2rSFwqDiVly5lAb5uH1bMruLxTElCMEpZHJqfbA24r6BwDraq8lRrIzQ917y+s+T/MjDIUzUAMwAKw4AFs06oRl7OfjMRvnOJ0z/LyG8b62souZlRZTnTsFAVgpmwnAmquGBMDi3iKbrCczSh6+vFTWEIXzsZT05G/HHpwZxfOBZ9RWd6CaOZtN2D3lsn17aUUJeOkEknvT+YxkDrYcqYNv7+87sywRhhrmXmXfb6zbg+WylUkh1Pm/8PCjfQCRjuRpPJ+E9HKWS0IoIMflgmLeqc8KvmBhQBfJWBkEoyR4uF61y5WyWPsw/JUWGRLTOa9f3trRcIhhDwDWc+trAngYZCo8RlK5gb3T3BcAeg0PNICQeNzOFrL23HJFzz/+sxn1T+7bSH3Ic/ST3R1JMDvzmTyAk3MPHvLjyiswwZVa6w7EUiNPBWB5WIuewthMyaWrGfdq+9byiu6bPOq0tyRsfzixj1owqDr2PnsfdWB4gjVQgou1GKnP+f7GOXuwXLUSiafYNChx3Gw6MQFF//fODdsc9mw9BYBVPgawTqQjAFiEIwQGVr9nhXTKvtUAACwpgR5A0+dI/jm5zv92Y1Mpoq34VKBTeuaDS6wIGJr+3cqqgGDUJgwP+UkA0wjAwgqFeqsWJL/PrK5JvcE14G7RxwMwA74foIgZdDQIhcHVgnAyM+tNvc9kMAGY6SBWBGD54M6Z3ydWPH/UGuJP+MW/ZGDdFYDlEgSoszwE1/f27NdXPrQrN2/Z1uGBdQdE4SbcJBYfknRKaQjnV1ftqxcv24W1VauHdEAdtIFNQ9pgV55Xu/brT67Y1Z1N26VJG40jgbn+yQO9UsrbPWur9uiFy3ZuZfUkbfAEqQqQjD/okWeHb3DHVfkdM7ACPPIfACyadhg7DymFsGgbAcBiwwHAem3/QNIzNPlIZs5mKZJIr6qKkUVBiaFyczCRN857R00ZFcKq4vdRHC3BYIvN7Wg0tesdZD99+02/LclXcrrQhvX9UxGAtRCABWsJYEnSPRUMwWQS4EQeDN5wSywI20ApPXErxKFBu5kxBSHGnJVsWnpxvL6qeCuEqQYpJD/fJSWwJ5CGg+FyPqeGmmkN8kAaNJL3MJLHI+PK4aG8ltgk1zG7XnHGFgUgoNpghol2117BNLXfFduCRitybnEhV0ATQgmuEigAFBQtwEbFRczWYYqsrNoZpD7ygYgJBETy+NYRXlYdeW14I+swJUyqtUzWHq0s2z0AWDkArLg8qrieL4mB1Q+MlZhpsiX68FTsIQAsvKW+UquI+s+75V7sDBzAert9IAmhGlYM2IMRO4U5qXUkynDfAS2rKSLLTROat45aus4kP/H73Ow/ZhBuFENtUxWez65uCEBTmUYBt5jouv9kZ08AlpIag9eUxx3HxZDhvfB8w8Rjkk0B4MKBqKg+iWFX4Smn/7lNE87A4t8wKk/NU0rc45hHf59LLnwdMfVGRqcD3o1JPZUpKrgXWi9nihWZfp7KuDTgWAqxwOx7YL9pHdpnAKF9ZAJzyyfTVstkbC2X0x+MYKuZtEvU5O9Agw7gQZE7t0JsJmagQakXGBXkj/OE5BSvHx3a1S4stJ6nNlJoR3yzMB3np7wBjORzrvv3GZ97LpUAFEsFe4r1Vygep/PxswQsUIzyOu8dHWkAwNQbQARwuw6wI9Nbs6N5QoD1680du9mDeebPA8woJITfqDcEnBMYABDJXkdBCiR7vd+xV5qb8s8YzuN6luRYFoD3aE/z8YMDWBS6eg4CaMw/BV/GF7aOt9fSqt4nsgdAUBWGNEHzwMjcC40RE0sPTXNZzwKD+6QSUJHmXqpXbCnH8+HgDIWyPFI6bQFTWxRyybR9tdHQehbjIBjRAmABkAE+M5kG4CN1DKDwa9WGXQZYyrCHaRzrqYc0rD0acsz5ezZepDQVdyNfmrCRJETfWTml5x6fB/mPxmCnzuxoMrarHfalPQE+j1QJESgqdZLUNm8EfOovk/jJXF4VAF8k/7SRDI4G8gukwReQGO3DIaDEgWG/psdeFAHAPYk8/+JVWPQMRw1xtINqICOvObzBPC484EShmw4P/588gPVnUr/cBYDFjXUAy9l1SjfV7Y2LOfK1JWdgsfdWktQb7oH14u6OGqXmhGGDWSOetPuLZXt6paGGBx9Lzgum9R93WvbS7qbOykdqy7I0gA3MoA6JLY31680DMTDYy9kHp4mFPFj+j40zAsYAkwGB3AOrYz/dbdqnnYHNF0k9LzPMvWNzS9P820LekzAv64Wc/B9rCWfxAq7D/GCLZ/jJQBBvo1QibXFkZBZzJtLWlv22c2St+cjtBpIAb1X7xsqKncETRh54CzsYLyQJennnllJTk4mEGEZ/uXZKjAfkhkgLYTXgLfVLMYX7Fg/nNNc9qCA/B0NHlentT/XxgC78JZ9BQ6dYTM0sXqRLmawYsXgL4nWlgNn53KaTsQA8zsRaJmv1LIwZPsXM2qOJ3WgPBCC8RR0ywlIgKAt8OqgznDriL9eWPRUulVHSMm+ac+QFrlcbBpbXCpG/FDUIw890LCMG1g83NgRgaCiCpcWQ+3lk/9q8KUb4IgbQFNc5wy/HOJxkaPZuat4HqnUHsMw9hT44xJy9ZVf6AFhji4thA3MMbyvfSzmnef/UHxFAJYALEEnG0i6mjDY3/CEjZpzcIiXDclahuzzB/J8ICE0wEJP5OyEppiAdgAqBXaRDx0wyfsAblBAPVWuyolBFEM5IJFl8DgApnhVq43vKNfaKRAQAACAASURBVLtUKdulSsmWSL/UMMWtGjYHfXv1YFvfv9N3JQJ9gKc5mp0TU+60vOOqKQJ8fGdn3b26vydPpZvDgQ88QxWTiuoWAQ2uKNHpr5rt9nrP7wvDVZQAqC9g0z+y5OmIMlkPZjCuNHFPz+50rv3k2ysNpZLjmSTJOgPvTs9+xvppte1gSnKoM/8u5LP2F8tVAeiVLHYQSA6pyRnWzcQU/H83t+1DQnUkqb/tnIwGiTJ2D0xCSaT94MRf1MEfTwSO4zWbTMqiA+nc44RZ5XMCtvg2hrbNwdjePcIjDp/hvu2PxzZTOqiDfXoH8Yl8df+ysWEPFitimmkQzPvzObokx//EfjHsWSOVEqD/dGNFr33Sn8ZCCuG+GFh48TLIfXZ1TQAW99U97/xqc/evAgTfuKXfP6D+BrAOVhcAWNRnf7uKFLcssB7JdQRgEdTEfv6T/T15sRUXplTP766j4ClbnsAd3TMHpEYaGPpQgXpbAT0M5CdTAW8MLvYGIwVRKbQmPBNcayWkB3rpbW36Fy9gvvyJLyWEPq/wQu4LM7D0c1EMc9z22h27cuuW/mDovnvUkgE7DTAVgzxtzGylWrMHzl2wyxsbdrGxZEuloiUxWqcQobDv9e3W3r6YV2999rHdPDzQdJ0GjUI+CQsjmbZGuWiXVpfs3o0Nu+/sBVupVI815uF5uQ28ckr15wGsCPDwlu2LmrifHHm3M7Ac8uBAEwOr7gwsACyYOLyvzYEDWJgV7nP4LOZWS8ztQiFnTyyTUlZ0CR8MkcnCbmKqvL9l4/nULpfrAl6YcpIwQrPPhoH2mU31FhTm6VRMCTyyvn9qTcAHnx4fFponAJNf7jXlEaP8PqaWTC5454mEijC8gwBoiGil4YM9Uoh7pHKKjROjdbyq0mnJ1GRKLQ+VhF3vDe0XzX0BK+3ZVMy99ZSJOaaUQ8wHjdSvRTB87Ngbe03b7fc1FaCxp1A8WyxIYoP3xcHI0/7eOtzTAa6iz4NEbgOuTrxZokNUG6UO3FlgwGTtbLFs9y41bDWftxyF2nwuWRMAFkDh1hD2C+R6DKx9xgIlvpHOKA3wPLLGbEaN+ng+URreKwctuzkYulbe5u5fM58KwCrFkRBiwu0AFkwa3haFx/ZgIkbcu619eQMxNVEjERYwr0+xSVLJxWLBThWyVkkDYHHfR/bmoZuxI6/sT2aifItpI5sIJkIAWAV7bvW0ADQNvZS8RmPRsZ9uO/NEs9Qo8fnYiS5iygRoMPgF8G8CPHSghfmPIqgjAAfvHmjbnlQXnyctM0sJ/PJJzMwWcWKQAbmCqDfy9rntbkrGZzOZ1rPmuX73yfwTAPTELBXAFiNdAKzrnb4ii/Hfw88KKjQhB4DJFPhZ0pNgE2qkzZTZAZel0MgsjgEsJk1zG08XHgu9vy/G0mA29vRBZlFK5wttRQAXZI6uOGZPxlQ6Y2CssZLSNrVzhaw9BYOIFJl4mIQFQKQ1HXv6ZXNPzJeHKnhfFayRd2YTAFZ3trBbY5MX3DuHe9akIQqFI40eANaT9RUBKeVMUs+x07ljYhp+0mnZi9s39HmIN2f26jBkxMJxL6ToK2pwueaAKDQXMO34pdP4XEy3by8DlGPevhAgDzBFVzyfxTTR/8neLZngA+ipYThOb/Tmay2TFlP04fqSkjudVrmQAS6NyZVeT8zIa522Gs7HlxtazyT/IHXl25nAducAWG371e6W9jcALFKZnq6t6XoAsEmRHNY49x/A8N92btgnMBENeYqb5MuE+BjAOm0XSxV5RyQV2w3oTUM9to+6HfvFwb6kmTyjML1glNE406D6c+KtFOuB/QxgH+kmyZgw+g7GgFgjTcXxEBkCHIdwiqjJcGl6aOyOTf7urgQMSkCX+h63cNFamav5/g8Alm59lBrq7+eP9nU3DKw/l/rFCzidp+3ZTOyAH20CyLbl2ea2k84gOblX3qCqAQoeS6wtAVjyhovbeiFvTyw7gHU2W7BKyoM7kGxHANbulAbFY+TvwRR9eU0Mm0LGmU+cKzd7Hfvl3qaez0dqK/K8K7GXmaccM8j7GQOvTk/sFRqjRXwm75t/DAAWZwaMRZ4PDMZ/yuClO7T5gpTUmC0Sc4HLtVhcQ69aOmW1XNqWYIfjMReHyZ0Uo5f35eMHZyNLtoP9AanCFhMALkCmc6TAEx65kqXscrFq31nf0D4Fg4TLDhOBZN4Xtm4qnRH/zkulij27sqZ0Y/bLg9HYPux2JB36oHWkQR2gDl8AeL8vgOV3LwAu4WGVsyF7KRYQ8bh8ykqwYDMOYIl1JebsXIMvAnqUjJzJiEHOGbPVH9i7SMs6bfmiwsh1Z1QHNv0cw4qgYN9fg5GHNC0CsGJi1r6wtS0A61AphBEABEjE+otbJgazpWL/Y2NdpvhsNqq38TRrtwRgIQUjpcwBJ6+DCDVicEPiLEDJgwBY2Zzek0yxAbDaLfuoj1n3OEjled8OYFF/8PtSMwew3FOM++3Z1RowhT1Eu5hUJl53eMfAKuHAgJ0XXRUZchyb77vEOwx+A1PJqxqHlKiNBVRg1r2ybmcKJVfkhbdySCJ3q2Mfto/st+0DSyeS9uTSul2uVG0pn5bfmNapHvOE6tNfH7nH4whvXJ1VcsnWK67mCvZYHelX0UqwD/Vm5m7S3yKIh7Cfse1x/ozweEVGCnvf2UpeB/jgzdOlI5DP+Uxh59DgqJ7CDqJk31xZEsOMLs69/fHPHerewDDrTBZK4/5avSYvLO4rw5r+fCGp4cu3tvT8D0gg1pWfKbzpuQb7T8UqGQew/L84SAoD9P/Z3BKARRiNG8+f1Ch+RDrHEQZWeFvB58zXtdwwwvODEgP2JJ5Uj9brYpjxai7ZTdiuBsZHYlx+2nerARhajrXyqYkKnqiPe25p1R4gGEr1CQPX44LernQ69k87N+UpS/2CZxYAFsz52wEshrFv7juAdW3Q1zP7/TVndpL6p4GrgFM8TGd2pd2yH93ctI/abQ0WeUXWPHXqJBZX/fPDtYYkhLlEWmxMB7Cmdjga2QddAKx9u9HtW3a2CBYxDcl21wHFpZZib17YVIsXDzH2cZcKsncfkJxOqnq/L8D0Zs9DsMbM1qXy8evgqZW380//aBXEn/QLf8nAuksAy5cuX3EbTKZ21B/Y9d09e/fTT+3jrS3bbB1ZdzTUYncKYkwJKKVi0c6vNuxrF87bPasrVivRXCesPRjZtd1de/PqFft4e9N2e13FK/OQ8kLQQ/PpnC1XqnZxbcUev3BWv6eUL1o2nQ5ZE9qv/ev2UZYemLCRHS/bqGy/MwCL5/gk/Y4Gww8aAViYhANgMZEHwIKizsQxAFhs2IfjmXtbxaZ2Op+1x+rL2kQxOMRTCiP73X7P3j/YVUN9b3XZVvIAfuoSbTYnebBnr+whBRvIrwcmC/MiGE9/RXpOqaBNeriYa0IGgPXqriPtarND6h2FBiAm0dgYMTNRaWSSVpSfAGwep/0iKQRYAWRDNsj5yn/XWTAHwBrZz/f37aNez9oaO4ytbCO7WEAzvy4ASXdqAfsDM3dSEd1bCJ07wNXX6/Vw0M3taDyx652RYpOhDZMqguF3lIvlxYDfR8m+Agikw0sHh09Y8LK4TKohE2AYORhPAhxAoR2PlLi4PcSXjKky8p+kTYM8CTfQSjC5h3HGVA2DxtmMSN2Jvd8b2y5gJNLAydh2Bh3rjUlJhGqOBxweVsSGw8DyWN7uZGZbw4ka8/ePmrY9ouH2cjYlzQ7U36QtZ/L2cKGq+7leBMCClebA5VsHbR38AFg8f2mZtcZsksSHiqJkYhfzJfurxhm7p1RRSpQo4ouFruXzW9sCTJSnB/MuaG/l7xT1pXr0nOPmfDRnXbJwYGnxbAuoWkBZ9uJvmpjqkMPDBwArO8s4gMWEMj63SXIqeYIDIp4GExlUH/fHmtTMLJeIKZ6XCeZjSw15jHiBqFmrYpoxDEbK9XELWS7gWFIpd/IYSgDOg80uZOAvSfM8ZoVE2uoZghDyMmYtZzwmns/DbAoz/L0h665n7xyR8tfT8+bAKf4DcZtG90tMcw7lYIQaUlaRGrLrzZksUwovxraWSdlXqhV9HgzJ85gjh8IMQPomjJ6dps1nc3kq8TxkMyEOewGYO7UPewAnA/u411XijuKIVUA5A+vJ2oqnFtFIhshi/NVms7iAvpd2SPHq6jn2J9f3yhNRhf+V+/sF/6MgsXCg0ovDSXymQvm7yxva5wCwEiqenH2FOTPMKdIbAbBICRJ1P2y7AFl4tnB/keg9UW/YRq6gwlLF3ML0/H/WG4iJ+knrQMyJx2UeW5ZxMYU03wpjCOD4k17bXhGA1RXD6myuZN+t8f5Khn0KHsC8C5dixpSu+cLODYU2xBcOYJFoaaQSAWAVi/YdYqtLVbExAOoB8OTdM55IQvyzo33bnYysno7bpXzBvl5ZttNZUoLcY81TdxcWA9QTOBX5TCElnKv4Y61d73g8995kIp8TB3ij2+PsSRe1hELwOEbgzuownnnfN/35ljwj7AUAV/8ZgOXPatQe/OkCWH8W9csdAlgnsfIOYjEw8P3bG/81BmpqIMuKh4eBxde1btde3t0WK3J7OpGUlnrjdDpvT5SWldJ2psR+Csgfs4PJ0D7pHmrdn8tX5TfFUGtEyijJpO2u/fKgbZ8ORkrNYk9PL6b2ULlo/3D6jDyz+DuMggFXMAv/6c6+Qm6OU6Fjc1tOpu1ytqiU0bVSXtJx9gokVOkFBtowfl1a5xLmCBDmATiR7AJg/XR7Sw0hCdt4NcUxlS6U7em1NUmmamnOFgfib3RJj922zWHf0um0hi1P1D2UIj6P2c3BwH55dCCGyW4HpvRE/a6aOMmhPu9x9e/L1qjx1m0Onkxh/hI+gw8VJNHHVByGGc0mddl8YVWSbLM5eX5erJSskUsLiKc0604IJ+nZzw92FFJCTYLcOUsdAWNXZzvVRkKhIH+9iqQrL99ZeZ7GohRCAKxg4i7/c+oDmEEzsfjTsaQ9WKrY3627GT7vH2ZGZzQT8+PHki6S4ozhvXuGRZ5lS8juS6S1le2hWgCwYkgIh/bekQNYH3cdwAKQZWPi/AbAQmotG5O5+0eppmFwlvAK0kOkTqoJBxDY+yUi9/8mWWOAZvj9OuPdfJ9zIGJSORPQ92uX2PN9AItzq8diYuR8b/2MXShWBJq6gjlmh6Oxzkgkpu+1dsVM/N7aObu3VLNCEusDfzb1di2h560pr1Ckmt7AReFXrGrYNbDwUEuIbS62GUAzz48PwHpz02Duzf0DMbipqAFBnE/kA6jIu5RrpCo6JNHxaoL15GGZsEuloj0HkQBf43hSZyR1UGc20TOxN55aexyzUiJt95UK6imoEcU4n4xkKv/GzqH8pRgo6QSKzexsMWPf5vdWKlZL5ZV+jg0IgB29DEDSjzY3ZbngjhbODopALBEigrw4OJp5DzpHMhmkjkgmA6uonMnY+VJZTMHHqlUpJcTUA8CauSfVW61D+6DTsY9JcZxMfNClG8let7B5Yizg7dnlFd1vACy8MB2wcT9YAKx/3rouS5RaKmf3liq/B4DVs0Ymaz9YPSUJL1ge1x9mIXUMo2+Arh/f2rZP2l2BkV5HM2R1cBUCwV+vN+QpxhoBwGL94PN3OB7ocz2/jzfz0NLTmEKNGsWMD97LywotyKZQUPizraRUnguti6nCx6iJABd78jge2DtYP/R6tk8Y1jTYcoTht1eQf8Ta4c5Kpv9f/dSXANZdAlgngJBLVKZzs7122z66tWlXtm7Zh1ubttM6siEJETIK9Kkckaur1bJ95cyGXd5Yt9ONNcmJtjHl29y0dz65KhkizCvAKzYmydkSSWvARgGJPnXKHjq7YSsV19RDSdW8IAAyUVP2ORArlN3HHVuQm90JA8tfKzRrxxpxlx4BAAB0PFwrBwYW0idmYaS9wMDaV8N9OPLJYjw2Uczs/ZWqmBmk/jDx5DVIuLnWPtRBdbZUtVI2a7M4nkEcDCN5w7xxcGA3+0MbR1p+W4h2/dfrMDEKep9sLJgzKzUrAFhufopkzZRmiF8MEzqaYFIUkdwAIMDYAXyQIfECXoIb/xIzTTHEgaMNCTN5GFh7+3a137UW9PX52DKzobyyvt5YswvFspWTKXkE0ErexNsK7fVoZPl0RjI50ntI8sKAkYPjg0MYNgPReInLncZp+Z0B5OwBZ9TcLgsVXIn2fUE6y0xSp4dX1+1isWIrsYRMy/nwkgKNx9ZRAs5EjTArCer4DCNzdfIzUbHR+TvjjEYW7dVUVOxbSIM82df2SQVs7csXjrQbJjCEGDC5/UqtJjkb7xWJ6PZoouLlg8Om7Y4wnXYQTFKhmANYjXTBHjkGsDLykOIgxxz77QMkhF35ZwFgZRSXbTbBRJtEGRhYedKWzmoyDIAlbyKDweOTZtaPGDoAMpJXxS2tYs+NcL1C8gZXkgQBWH6/WQO8oNYR0kdNX5l+YsjPscbvSVoazygxsGDtzGyc9PuHZ5jMqSNXpABEqlAXk2lm6fjCanEYfCX7+uq6nS6UQjyxg5PcO1hwrOuPjtq2FwAsSa9IQGHaF2da5s1ZyuKWWxCJnbPzZX/eiIIupd2jLmAzBq364yBdY2rJ6wCEqsalqFdx7wCwvM+Ceb2iqL1Strg8CHwteWE4sVoqYeeLebtULNm9paokHXISQ3JqC9vpkVK6L/D60WpNKaXxkLTH7SAl8K2jjl3t9fXMwLhEaidaftxDE54k5AHGUSap9CMVd0hiZ95wkCIGcBw5gUSncsTIcXeTaAJ/+27pQKXwmPB5Mfl8dpm0UwCsOVu7CsfpPGaTGZKcjr0sCWFHDRFf/uQ708cZcEkxl75RWxGAFQ3GeT8w6q71hvYpEov2nsxWYapewGMmBRMSPzJkBXPrAmDRUDa3A8M0Lj+079bXJUlOZEQyFXDqIRUxu9pt2Yu7N+xGt2uJuSd8UsgTcQ+fEgDr2ytn7UKxKvaGWhklqbp8G6D+F0dIb/oCS09ls/ZoqWpnsgXt+Uh1UqQZcf9vSwNz0qPP+jE/xXMP8JKC7+N+1/bxxxJLJgKYfGopAOvYZ80BwTv90rmpW3mCVjvLw0MSkBDKAysqNY8prwHKjvaHO30Dd/tzd8vAOh5o/QnXL3csIQxsSAHVDhjQ3Om5BMDK5+xry3UxblxC6Cx5gN6XkRC2AbBG8kZkxdQTabuUKYlpI69HmBaJmMI5aJD4qqZzanJZPYejgX3catlv2117tzOwrfFUXi3UKtn51B4qFe3vz5yx+yoOYFEnkTTG9z+/syfGJPsvHjPlRNzOZnP2SLGqc7ZRyFkuRagMnnszG48xdJ7bUNwZlw8DQLEXwypP4pEUGAkA+wKwWgBYLoGZLRK2miva40sNu79SsjOFtPwFuWYwx9/ZPxSAks2kVT9Re9UYTBAq0evbT/ebatQHg6mN5zObR8hHkFMH3OVzJevtj0bA8o+9PjlvI/DZBwqRo2AYOiTcryY/X9hGJufenXiZlfJWTgPIzKw9Zvg5sd92O/Zqp2k3RwPVd5zH2eBTGLHQGURdLObsb1Zq9mCZRMrAxLeYBmAMwrgvR6QQCmuJinC8OGOWicW1jv72FB5IRe1ZArDGM62jHze3A4Dlg01BNYHpS+gGsnuu+8O1qjOwYlgHAGAdBQCrLQ8szjO3YHDAYKJ6xUNMqD+U4oehdMK9OxlU6vUi03tqOtUJEYDlDGoHsdw/U5I03OAZ2gYPVgeR4mJ+69zX62OlQDjS3JZsIUDjL9bPavCiJFt9yriGFVd6XfuwfWgfHjWtnEzb99cv2H3lqsJl1DVE3oh6Z/hd+QFK3R6pDdRWRb6cn9tXdcKETg/JLYYYcTH3/23LpYiD+djGi6kDwgHAEotayNDvBrBU91lMKXXPLLu5OCALZu5cG3wdW9OJpGW9CWsgaRs5mDxUF8jNhvZ+v2sftrr20X7XDvrcE7/3sdhUANbTaw0BxvUU+wYgpIfNYO8BYPOjrU0pGLjpEYCl+kL32a8Ve1n0pSGiACyv2+ijlLpoJskxw3Wkl08AYOUyqmNjrEMALEIDWkf2m67XXjCLtF9qmMOQkn5jLJ+/Zxtr8tJCAQADHpN4+fQuEmI6/vPWZwrdqqcKkiY/vdyQHctxPx0jpGdob+wfBAZWz1bSGfvhKgwsACzvhxPzZACwZpIO/gvM21YnEDhgmDl4xSphAA6AdX+ZOg1wk+fCvThhgAMkv6BwsYElZgmB4amUSTHzUGnJzmjIG7NCSFyk7sL1jMEAShPnzvnnxHNuezi2dw95Ptv2SZ/rNQ1EA3+GAvJ6txXAf+uf/xLAugsAy0vpkw1PmzgPBGZuo4Fd32vaO59+Yle3N23r8Mg6w5GAAf6QnJdLJ61SSNpGY8kun7lgiVjSPru1aZvNfdtnUx0Ck7i+l0Y2m01Jbohh++MXLtvFlVWrFEGFYTaFSXJojD4H7P6H+j4q1j8vmviiEkJPivMtBxM//ni6BQ3twjbSGcXtAiCt59LyROHwwPPBTdx7dkBhNZ1ZUmbfMVvOZ+wcUprqkrxb2Iins6l1x34tiumMjO95VaQ1HEKYOF9rd2x/MrEhZo5ivaBhLtoP1tfsUgEAi0JuLrNDgLNfNffter+vgxAqaikW15TugUpNhWuWCWMCwNCTWQAfR5O5DSZz+cy0mdYmEoqWxxRZqDyHgcVFG31t183WWxSPczfIXs1k7aFyXYyw9UJGEdpcK5gHvz04UmxzPk0CXsbOFjJWTCdsZAu70evb6819u9bp22CEFHJhswQVlnsluTQnIjaHSaoAEMpeN2/PzZFWFeyRBo1s2RrxhOW5VzKb9uaXRm06jyJfg5fUsTl8SF+REXiIQ1YBNDdikwEH5X2wiMlUXF5dTLYW7rWxkvVJ1WPVJbFuJpa07tRsdzAVoPDB4Z7tDZDy+eRwDLuOzxB3oIXCnDS6jWJGABrrrkk89OGRpJpb47Emu+n5RMXRNIE8wbX/5wsl+8uVM3a5UBFbji+OGgCsn2xvCWAQWBWL2ZhkIZhL8gFCYuetqzfMACQR7wkEg1/mHncqOuQb5PfECwoHegQsilLjha2kg9w7FRN+uE4kyfBwhohFpyefCWZsbjVbOIC1dspOF4shJdA/C00NRuFIZmg6SJWbyLQVTy4vbMZJ2CxecOZjSavHs5KyPFCr2kYBeS8+KH7YA8KTWMSE7M2DXfus37PWzE3SvWDxtB4tuSiGOUiwnBbtxbM+/rE8IaIczTWRq2SzYmA9VaspBTPAv2LWCZSmKLOF/JcqKTyhmLTFbLwwATOv7u962uh8qrRARSW7CFjP8ZNLS0ojIvkQDwbuxyyYciPpe7m5pzS8SDAQVQG/a2f89xWCMxz9b7mX5/JFewYGVqloGRhYsPwAv2BgTV1i8uLeln3a77kAQTR/Xz8UdLlE3JbSUNxhXsLACoVcaNIOJ1P53cCUutrdt1zS7Ov1JUkIaYiRwtCQ8QyToIiX1c+bSKQHuj8wsL6zvGrnSgVLpJ2Fh1cH028aWgCs53dv2PVex5JzwDA9hZrEJ2wshtnTDSbnVbE5+Hkm6Dzz+wGA/vU+HnZ97YG5VNyWMgkB1aezZVvN5CUnlPxaoK+zL/TMyDNOs3xJC3vTmUyyX23tKWQDvzMuFebDfAEKC+AOzNkT4d8fpo4LW5heQ0lOU67rLJixhqZZU4PADBMz4I84Rb0LAOvPpn65CwDLmy9nujo46oMgdnKA8KfqSwIeNvIZBz4srgbn5e09SXh2p3i3CWYVSEHgyr3Fin2n4ZLitIB3ZIEky+IfBzPImTBITH65tycGVnOIATCpsH6OwJB4sFyyvzt7SsAF74iB3cEU0/S2vbi9K0Y2QBRePBfzeYFGD1TKYo5nkzjYYQ0wMyRaO92B7Q9HdjifqQbqz6YGs+fxal6MrUIKuwLcME2AzAvbeDq1rDWbSOZIe1ZN5eyevJtKf2WpaGs5fB3xspvYp+2R0u4KWYAthk7utUia34ednlKKGVQRTuTsTjeHjuRZ2kvDI/y/gqOPoebAGuPMVNiGmJ3uMROLzy0fN1uKx+Vl8/WlNTtXKls2RWPK95Lu2rdf7x4qRfHmfGCt+VQhMn5uun2A9iaY1PGpXSjk7a+X18WkErNX5uDs73hpbuq+cA+Rsuo0lxQ7JXY1LKT7KwX7wZk1pXJTJ2q/G3nj/a/NbZcQCoDxupqSEuYUEtCL5YLdWylqIIw1B6+wOxzYuzI/b+ksJCVZjCsNlPw9aCCla8MZEVh3kjW6/xPpiwJoxIhyewOt/uDxyFDPg1j4eZhc4ZpISqVxXNQBhbAa95t0FqszsArxha3GYwI0vr12yj3iIklgLGHbk4m9hY9Xu2XXDw+tlsjYM2swD6vyaGNAfHs9ob05aL7dazJqenw1aS2FPdnbotvAgmDVsIjHBML8aGdX5vsjrh2hIoG5I9/icP+jgcbJGo1GJjEBdo1Mxh5GelcuKalzOcMQiHVObez1OlYMGninAT55l3Ol2P0SgKPVtWZnaD10ZpLiBSComLXvrKzYfZWK/EsBsFjrDMb6MzdD/5etm6oL/L2dnEMnnV10RU7Ox8h/TD5vx1fMrJxK2el8QUy/J5fqtp7PaqDs6yluTQAZAe4d+ygAWO4WzCrw1wfEQTqM5yzPST2FlUWAGKmx5wl54f2f25/p8y+nAfyr9u3lZfmAOvBLOxtT2Mvrhy0xo673utZIp+1vGqv2QKlg+TQBDtTVAJKeGM/v/afNG/Zhqy1vN40Jw4CZK4OlzA9XSacsWjrt+wDPBBJC9kau54vqW6ibpLdx7+pE3MrYxWSS1shgyZFW0NZSOitgsRhPqEZXFJPOEdZnQomxW92xwiFeO2rK35VdRZ5hwcj9dwOuf5ha5r/Db/kSwLpLAOt4ThFtpAHQw2JOfQAAIABJREFUQZPc7LTtyq0b8sT6aHPTdo7aSieksdHDwdQvPrYK6VMbp5VXuLm1Y622H/SAYTrMEjFLpmK2VCna+bUVu3fjlD18+pytVqua7ngDfTdfPN5fXELIIeuxzIFxgCdSkJxBxd/IZOzRSlX057Vc2vIpn35s9ocyNwRI2pvObAiAJQ+DhZofYpEfW1q1M/mi5aCEq5lwzivpMlLXL+amGNmjlgCQ1mBkXWJjk7BCSCvx1Im/WVsT8k6jRIOHVAXQ65fNA7FWaIjw1gFsw6T44UrVGkweSDe0mdgdeCvxh2SJ/sR/B1IdZI735ku2msUcGxsJwDMArJ69trsjqRKmxTTdNNjlVEYpelDR768WlNTFF5PAW4BTs4XlZECaUgNII9yeT1Ugvba7b7c6A5tNwwZIRxf40+4lEJlNOhDjMfMOfiYXM8txP3J5e3Bpxc4Vy7aS8lhi399POAwnB3+QyBw36revr5Ag4y1oKESd4s3ujcTihd1NMaMGhpdYzNazZpe5r5VlW8kWbRJLWnu6sN3BJABY+7Y/GAiw5H0PYVDpIIvbSjpnDxcdCN0oZnWY8H2khbx95ADW5pj7NLHUfOwMqGiyBIBVLMsD63KhbJkAtGAuHQFYFOyROTRAEh8oJUmfF8QRnd8ZWCfSIS/SOOi4/lEpEBpzXS73nwjjzSBXDZHmGnouDJUjQB3AK/8UGyukBDrDZ6rkt2Vp+Ev2+OqabeQLahy8aIl7ilW3bZ9A7e625e2A/FMMrDANnvB/SG0ys3oybWczJbtQLNk9FSKag/Q4TKpoerZF62/bu4d7MtfnfvF5naHgAJyAhAC4/b67D+sL6W0qlRIj6Jl63c7hCRfHNN+lD6PZRLIbPl09nRF1Hlf+0Twmth+A0Ov72/JsAzwFsJ7zPaHAxiD560s1Pff4OshEFCN2GAhzZ/y9rOcfs967AR98fz6bK9q3l9bE+MqlXaInoRsERRhY3Z5M0mF8efKW3zkH9zBVpwhOaJ98rLZk6zkYir5QARShn19p93RvPx0cyVPkqdoJgAXIDtikMJHpQl6AP2vuOYA1jyll7JuNFTtfylsm5YB9MlAeYJNe7bcFYPH+mNRHE3n84wRg5Yv29Mppu1ioaD+mMeUBRMoBgIXpM4w5vA3FYIwvLJmYycD1VKZiK5m8JB2wTotImhIJDSFgjmSOo9yTLn+xmIDTnx/uSB7KWpxOA9CLTDIybw89y7EV1u+7AP+L74vAK90dGj/ODFIIZw4OupTUwSuldYbn/k8ZwPqzqF/uGMA6SZOMACz5SQXWxZls3r5VWxZgs15IWUkAViIAWPshhbBvPYYmYacHgNfzsrwh75rlbNJygFhi5bqpNoMAhoUMuF5s7mqQh5cUYRKSZM/NUrOYXvfvz50SA4vVBlP6YDqWZ9KL29QXPS1U0gxJNQS8wocHhjKvdDh1Zi5AzU5nqBSxw/nUOrOZmNancin7bqOkdLtapmL5BCmvLpHExJ10u8P5REnDAFj5eNpWEzm7v1Syb63W7Fwxa4wk2XN2hjTr3qAj+wK0GE+ntkVKYadrvzo4sBsDGjjBD+EPT1A4H+/w+Y3YFbIXV6CS++0l43NbSifsYjZn9xcr9pV6w1ZgtiLdA8SbjpVa9so2UsyedeMzDQtdghdO7fBPmtJpfKwU479aOiOJVQRgAZxxHv3bzi0xOGDbCMCSQXrCErOMGM+Z2Mzur+TtbwCwKiUxgACwBiOkTx0BWDD2nYhMXc2wCQAsKeP5i5WC3QeARcplNqPdD0+i9w4B4Fpi95KkhqcYV5gwFR8GOrMSrzRn6DNAAMBi0MYm5+e6GmrVk17HOMPYh6GecumADumTnKd4qVGfThdTrcsB+7TkhG58ftykx/HwjNu5dFYAFszh9XxOAJZvoAm7NRrZKy0PMdhtd+WZ+ngNiXxJBvbZpEt8j4dlAQCIKqxoiOGnB2nSMQ2XGbRGieGCVnju8PUUILsQM/DFvQPVAxMpZPDjdRjIS6ETL8wIQPvcMhWAGrcy5ufpjLyZnlheso18Lty/SCbJMMt/EgmvahFJ/Unv3rOP2l3rjaY2htQmMBFw0JlM322sylS9mklJycB/5zrfDmBdDQDWF32EvOvzq8Zgk35gJZPVPvKtRsNOF3LHABYgLInxVzpdrVfS4UmNVhiMrBSc/0WvQZ2KiT5S6krCk735r/S9o0lM+8o/716zzeHQVjLFAGAtCcA6hrFjMdscjR3AaneUqFxPpey55WUxIKsZB5ZI7fSqMWZX+L1bN/T7leckZmHIe17giVy0/7G2LqAxnfJEeQ0GpnPtjdpX97ftM9WF4ov72xErcSogDkZZPZO1pVxeap2lVEYp0o1UUsy6VMIZ+FzX4TRm7eFCAOkLe5sazLnf6u3El7vhj3/RO/7n9/1fAlh3CWBFVlM6hlUB+wbIJoWHzNFgYNebTXv/00/tk61t2znEE2usCQybZMqmijpOCX2O2WgwthlPX2BrcLDkMmlroN9fI73wHju3smKVkF4IgBVNiu58ed4ZgOUlvAvDo6nLTAATk6O5rWcy9kitJvrzSi4l2jWbzVZvYG81Senr2u585hT8mftIkFqCJ89DtWWliTDNiKaJ7jmEPwvylZlStl7BjL3TVyQxDCCZEio9Ds0zca6kgzkDi4OL4u3jDpPPAzE5gChWMhl7qFIXgLWRy1oRZlScmFRv4mGM7Y/G3kwplY7NeKafe7RctXMF/CaSlkwmbcKEFgCruW3XOl0bjXldGDZxmcOXU3ExiZ5ariuJSIXpbO5eYND6U0gW3Tge03rS9ZAEvbt3aDt91g3NuBC6MAHzW3Ac9yuKt4N43qNyqMwtgwdWJmsXK3U7WyrrkKXBxIvDeWBh3Yb22lldt5EL1Lj5+laFHeKl5W+kpBqXJTDAgj3z0s6mGtCRxS2fStjpTEITkK+U62JgLfB7m81sc4Q/SMfeP0RyCIDl1p9+IHr6yRoMrAIm8AVbK2clC+O9bQ0xcT+yj3oD2xpNbQADazZxv4TbTM7PF/EoOCXGSir8/SS2EIAF9d+9f3wty3w8yDL1ScPHdlNrL5nCiMiLO9H9/ZCLoK3wF8eAnlwmglQJs1nwBg5QtTUzn9INREeHikzRGpmOhwlmKm5rmYzW8yO1JXmIcU/5wpwSBt/Hh0cCOj8bDe2ICkcHMHfRmVeUbMSGA0CczuWl6YfdVM0kVAh4nLJ/NpKw3mkdiJqOTLMzZZbvRUKosCPo8mQ0+p9sPr8LINJ0U+biOXuqXheQVUinLYNvieQtAAc+01MRqh0uofdxqz/U+3q/vWfNIYWGN5wUkjwD4HT83q8t+75TyWBa7OlagF2AYwBKP989sGvBA+9k9v/Fd1BeHa+nb1ZdqlzMxizNIlPxi4l73D1zdrbU6GAiD+AWea1RkJaTCVvPu1HvI5WaJuw8SH6OxG1nNLYPWoQVdOxWvy3G5zdDmhmgOGk87AdIg/oCsHr2M1JBe359NvAEW14WQMZEm4ISKZ/eX8xN5p9v3tLPjedcK0V4CghOzIdaJ0+vnbZ7CmUrGn4uftsBsGDBAmC9ubdvtwZDZ+BqT4E5iM8a1z8pcJ9BwUqSCSYFYMFqmbTV5HHigRHu1eLA9JuHB2rKKJJpjiLPKSQPtw3cv/gN+y9+4ncBWBF4BfiJlN8b5kiW4M3m3ayfu/4Ad83ACo3Vn3L9chcAVuiMNTnXGRYALNabAKxqALCKmIO7jOpad2A/24GB1bLdKQAWe5WzcQANYGTAHgHAwogdCZiDNj5wIDAFyTvpca/s78n6AIaMgIbA4E0KwCoLwKKBZZ0pNGEysQ9bAcDq9nQUnS2U7JkVNzfGmyqdIG11bp8OuvbywY592unZeBS30dQMCIm1jLT/TD5lTzeKYlw0MhUrJDwd2BlFW/ZBpyWfnkEAsFKWsOIiZfcVivbcWsMulQoaTrG3tmf+T/4dxgzRGDC/fnvUtt+0u/abft+aY+JdovrBvXV88HYXA9jwTEZeedQF1JHZxMLOYdlQX7bLMM5JRcXCAqky0vheS148vznqShrFO3NVeECAjj3CuMQeugKA9RcNmEEVywdvReoV6h0YWEgBj6buT+TFU8Ji87Qk17nYVI33D06t2z3lks4AAKwhfo7ttv2LACwASd9TABQkYVvA/MjYPWXS4Yr2SARgLeK2Oxzbe4dtlxD2SCEcBkN8Z4I7YqIRuKwt3LA9rEIxwEMZJwVFxKAJdU60r4QzX3s6ctWYSSZ3T6lmpWTGhpOpUr9v9NvWmoxlw8BKpxbUvY7Pde0fKiOxq9h9hZItZUjTC9znWFxKiJ/twYRq2eFwbOlFzE5ncjIRrxUyksKqxBLbO+p2vE7z++4SSPd+YiCdtBVZkKTUTwBi8Wr0Gchc8QzFhuNmb2AfHLV13jCs4I/zx//j1+8EsALARwomFg+YkX97/ZRdKBUle5QYMCKeh/pK9hYLVBxT+wjJ2va2AGxCk6glPbUZJBAvqQBglUkuR4rnLLhJYMjD+PvR9i3VsXfyJaZQYOxR3+ZiMQ2H2XeeW3XLAYGaYgvFFCBxsz/Sen3jYM+2+kN5QLFnUq/DeuS5RyL7/fXT8gTLIcsW4xpAZ2FtpW627fn9Tdsdj6yRzuv1nl5elkTPq39Nim2bkKaDVjDe76l/fGpl2e4vF2wNb2IpcTwdkyOAeuGnO1v22y77FsDqXHsS6wZG4n2Fsv1w47T2O9Q1yZAiQH1xMCRMoWPP7wFg9c00mGYAzG9wSxBeDdlhJp60TJIQCAKCYlIQPFKu29lCzioZVDs+2IdQ11FKK++LkAY8Sf39+r7nXmfBtONObuF/+5/5EsC6SwAr2uyOj+DbJvo0v0yu9lptu3rzll3d3LSPN7dst9Wy3nQilhUbHf8bBcmRpi7RNI/mLZ205VLJ7llZsfvXT9mDZ89ZA88rNgxtzn88ACu0sy6kChOb2wEsPKQeqQYAixQxHURx2+4N7I3mnh7o5nwiRhNsM6UALUysC3TyMGfOlwpWTWMY7VeaTQXT8YPRSJOTNw8OlCIjiZafcsfUdCRK38fEvVjQJqEY9ykMrL79fM/NG2EZ0NB/Y4nvK1klhZTKm0wYBW/h1dUlLXGqxBDR0xeYV07l9fIEUp5S0WrZlFJvyK8BwPrVHgBWx8ZjpFeBmYZcMTa3C/m8NN8UREhy2OwGGrzG9Np4TlP0HI1p1lti1nzSRm6JMbizSZii+fTDP/Kx9CycmO4R4VgLgA6TkVIyaav5oq3m8vKp4N+ZVrExy7MgpGk4qSoUcmGBAzjQaBaSvmmniO0WyyQp2RIJYphqUoRv9/v21uG+mDs0phQUp7J4/NCg1201m9eB1plNbXPUt6u9tr13dCBJII21SkY9UEgD4raWytnDhYoACQCsYgZwZuEH3GFLZt74h/QnU0sq+dABLO8Y5mIaPbvmJtYOYC0k1QAQ+OnWjgCsCJ5xlp/JoJXnS4bTAj9dRsTBo2YlTN+8DIxYVxHi5xPD0FeJWcR15p5mFgsrpBJWyWflJzSfMg2f2RGyDg5cJkfhTBNOmVhYRd4ERTtfKCpRcSmd0j3lVQFMtwcD+2Bvzz7t9WxrMrOulkbksuTTbiCCQipujWxWv+fhct3WcjlNqvVUMtljIjyb2fVB114/bNr1fs+GU8AkVcLHk1oByWFd/K/mR/8VwwkA+OFKWZ4t+LPBaNRnFjspSkFywIAbijSSadbVTtuuqWCeiC2ktlEAFusFQClnX78NwILtIwBLzIep0jx/FhiYbvZ5FyysmNlaJmtfLdXsYpHnKm3FtBfZ4mfNE3ar27dX93a03pjQDwHAxQpzLymSTGFlso+wRuvsd0G6ChWdSeVbh4dKzdwbDWSMCjPkUrEsn0B5fMXnNgbAmi1cQrjbFEDH+lzN5eyxetUulfK2mk5akSFDQGu4bnhR/GJ/V2bsLZpcwC1YWgxPbKKo8KdWN+xCoWR55AShMBeANfF9+I29AzFraSjk+UKgK3sKrBJSk2IwbM0aSWj4OVsqFAWsnc8jpU5p3+ShwUttf+DeLux7hDPQbDhL4KS/PH68/8Al3HH/KtbvQpJqQCwHsJyB5czLAGf/iQNYfxb1y90CWMG42uPN/f7S9JzOFuybVSb+JdsIAJanDPft5Z2mAKzmZCAg1wX27o9XgMmQy8qrBeD4DPts8Kvk1GyORvZbEtc6LbG42NfcIc4HTs7AianR+oczZwSC8XcM7TBxRyLzws6OpH4MTggnwVtIwEocL0D3b/tNt2X/tHvDPup0LTZNay9yVrMZIjSevW82KkpRq6cLlk8gfQLA6tiPBWAhiZsIkBFovIhZepawC7miPaNGsmi1TMpSiaQNw3Ujal5n6WKhKPnXmi6RvDVBIilnPbeallTtizN4P/+4+3l7O5BxzCTJpuzeEmbyy3Y2X1DDKvBg5tLNNw+bSk/dRLoZkrAdPPK6wxlHbg4vMCg+1bn5vZUzdm+5opRJfidnDvImGLY05gwi2d/jSQm1bDLzgI0MAFapYH+7saGUStjWsPAGYzzN2vave9sykxdLKgBY4oEtEqqHLwnAKgjAoq7m3BOAdYSHEibuR9aejtRUk0qbx3NQtWXchrOFWP4w5abUF9wBmSQRIkMiM+eRn1fRkM7P9Yg/znWe6ncio4Jh+FB5WQbc2GqQtnet17LmeCjQgBRNZ8LBRo4r7fqBcs0u5otKc8M/FeUDJzysKABAQhE+6nSsO3UP3TK2HqmkFfM+2Ipq3GhQ60if3yexYXW/3OKAQe3lqtc3RaXm+iCSgTT+ircwVh+NNZyjF+mOCS2KgKsvCGBptLawHF6rxZJ9Z/20XS5XxMaBYRylNHtF7f+D/ciQkD3gl7tNuwGAHXN1iqeizi0mxl/eniXND2BaDCw/I48BrI57YN0pgMU1mfFcyKTd2fnZhCl177kV1mlJ7DeYSqwZmEpYvlCHvH6wq31wOEnIv3KRWFguGbd6Ming6purK2LWK9WVfS0e13O22Rlqvb/W2hfgCeOLfe5bDQewTsAc6tqhvbOPxBIGVl9hPA8tVcREvCefl3RaBu1BsbA16Ksf/KjXViAUexeKmGQsYaVYSlLiZxqrAuYY3OOZyv6pzzVcnABYg57MKGAaVpMugYzH3WIFn12AuLHARlMqIfvLU0trLh/NJgLjFiUBzx0MrLY9v3NLddlUSgZn0jmA5WEIX37d2RX4EsC6CwDLRUChT779+v+7SG4OqVZ/YDeae/beZ5/aJ9tbttU6tO4QfkqglAbfmIA56Dfn02lbKpXtwuqaPXb+ol1YWbVaPm9ZGhzPjT9Ok7mz2x/91N0wsJyp4xIsl655uztXY/eVSt2BB3lgedMGo+m1/T0xb5iGwUDSBh9MyPMJDu2UnS+V7NEll9TQDEWHK+AV0wso+J/2MJcGJvTryLEo4VzMZBL9g/V1lxBGDKzJTNr3l0mb6Pf09+dzBftuA6lhSVJAXghuFsDGazt7mrj2F0mBkcyXEouJJWcjO5XP2BMNqM4UchQ0SVG1mSj9fG9bDetgQtoWB5lPkZB+ncoBfNV14NG8wqCIEk5kRK0aCiBoYG/vu3cESSYdGvCAKyFVCEvgNgArkKSiQaKjAQ5LLeYCbzgE+cPmnCBFB6AG4AxTR7TsoUmMGvATpyeXc50vlEUBr2aSlkaqOCOGum/vHe7JkwEWEUAMvj0UTrCJiomkrWRJ0inKxH0FtiH+GDrI+5oevt0+0CQsrkoqVNlaE+6B9SDBBaWCbZSQWPKeF0ohfGcfE/eBbY5nAsRiC+QcIDh+QHDKoMl/bm3dU9h0cRc2ic2U3vLTrV01Ap4qg0fJQpMe9O2Y7OO/1plObHs6VKOCIbsXUb6WTzJIHdSJzGbd4BzoyCdxCglQxHlS1+9crSJZVZyp1Hhsnw07tj3qK5EHSS3VXTqWUNrRWr5glypVBQtQIAAgykcLb7YFMe09e725JQDraBazoZDLYJo+n0qbj4RhNZexe2t1l5BmswIWWW8U4dynzmSqgAUmWb/pHlpzNBTtmwLBAauoIIvSq7yR/6/gn9slqbryx94UMSunU3oWLhYoiDGnzYZbTxHr9urHEzaFP/Tt9f09PVcY1gKcOn0cxmTYdxYLO5PN2FN1lxAC/lEAA+RIQjCZimn0wj4SQn/+o2jjL7qH6rPHYwLYz+dzdk8hr+INxoWKEzESE9YcjhQfD1B7fdi31oyUSPdOY187lc3JGw7PLtgbFII0eCrwAZh6fXtltymmFKmmmPjCwKIgk0Qy4feFwA8ALBhmv9j1ApPycSmbsQeqRbtUzNu5bMaqFMLHW3/cdkdje7/Fc9Sza4OxHdFoxszy8ZitJDEvLthXl1ckXU2H9cz1ZKK9N4Ol2hGAtdsbKFYaryvYVYC2g/FUMuyO4LWZwTPOJxNK4sUL5etLNBr5zwNY/aG9f3ioRnoLAGuGuW5oVm5rsfxJ/sN/RUwsAhwiX0AkhGJgRf4un3sf/zvexe/5ue6CgfVnU7/cBYAVsUplWi0Ay+sYNiIArKdqpFaV7FTBGVjsNTC/X9zdkUcU9Usfuwck2yF5AcZHNjGX19G3QyPIs4TnCs8N6aCv7O7YRx2afp4PTpEw8dBE3qEEGFz/8/QZNbCqXwRgedrWT3Z39HwwgLunVLa/PIPpdcXyzPhhv8yQ6rTt/9q9bh8CdE0BxQEOkBCbVeIu6f9WY0UDBIynYbtyFhwDWO229iqY6+K5yssxaWuZnD1aJa2spL2BPZaBH+87AkRgk1O3vLi1JQCtg3zIOc6hPvOhD0BdlKD8e674277N5YKO/IURVGwh771Ha3W7r1QWKwIfRGofPsfRZG5XkQ7uuichrSrvVQzr45g5JOkO5gCIiNENgFUs2XdXnYGFfykm+JwdtwY9e+WwaVc7LdsnSGhhlstmNLw7HPvglEaX9LN/IHypWNaZyt+T+PybbuSB1fUaWFK8CE4KABYphIGBRTgShd3OcGLvCsBq26fdA5ssZraWK8rrFFUAARqTKYzWoX3QOtSgl5oMqeQ46ZJB0ntZWxFgFQ2qAIVUT4MNMQCdT2wlk7R7qxUx2gjGqaYyqj/6AACTiR2ORnY49JRJhhYoSwoEIWWzGvYyeMnDsg3Jd3irtUZT+7jdUugI4NIwDMoIruH7sE/heTqxVogkYWEZBJn9HCBGgCher0X7Gh50xZJVE55iyHNNuu27Rwd2tdOxrcFI6b4wyBhM+tA20g6e1Cm/m3kVLUGvf1gDePjimfe15TWtD3oDBvZwgIIoUd0D6/1gOJRhPfsH/k7sATJBD15OPCOxBOFDOfvekpuhw8BSXQCARerezFMI/3VrS5/nTr5EsEg42JyamuFpzGCcUJqnwufATqUA0ymEiSFzBAB8s7VvVwCAeyPdf0JaVjM5uz9fEfB1oVLQe468zqjHdwdj++CwLfkhwS9IT1eyKe2vAFhIFiMGHOtxpz+09w4O7aNWx64L5FvYmbIPBh4rMwhH4uifHAJFbzy17T5gqnuF7k2GNk0krZDO2Ua2LK/Sewt5W4ZJG8Arfies9YORiSn6wt6WXe8TZrOwRjpr91W938mn4jacTmyz09Nr7Izob2aWDteLcK7LpZLVMw4e8zkAxg5hWLba9vPdba/HYgQl+b12Pi79SiTkv5O7+N/7Z74EsO4SwIqK6NuFBAKhIhCLYiIkPjXbbbuyiR/WLft465btttpa5IAAIWrJ5RfQsJMwr8p2cXXN7oN5deqcrVQq2syVhBaQrgjwurtlfOcAVjStdDN3l8bw/wAEBGBV62JArQrA8lhpzPtePcADq23t4UhpLMeGe7AoVACaUikeW0LqVLQCgEtgUWwO+vb20b7AKyYCA/zMQwGFnSCHBhsbgMkP1zZkbhoBWMgAYRq8dOAm7jTmAFjPNtZV0OV0sHvM7rVu317bbtq17tD6StmARTO1bHxmxfjcTuez9nB9yU4X8lZIxSyFWfRtABaTESJ7kRAyYXXG6swa6ZQ2YUxeMUiupjFP9dYIykIUb4/EES8tgLQ+ZoMUHoHqDSASASbH6+22PipaH06kcp26OF6RGbn+jYLWzb6VSiLpXpDNhd/lk0g/XrmfD1eXxWhSFHUibpPJzD7rtO0Xu5tinsn089gjBgpu3ArxpC1lSdIp2qN1N8nnGpP+cTga6sB4v30kendyAQjoskoKPHxBAM4EYBWLdrqAma6bcjNBe28fD6yB3RoTS0wh4GkzkTCBzwtr6VkBmSXzIPS5ACwkrD/ZaqrhB3AtJOO2nE6LIg/AkwsAllgmQzdJHc9gnTmApdsVAMdjJ48QCS6ZmKjrFOlm2YVJP386n7dzxZKdJ1kmndHkqzMZ2fUIwBqP5ZNHEQuAVUJfn8srHaYOGBNMsElY5Pr0JnNJ1N7c35F30GCRsCnvLQB48bl7aNWTcTtbLNiDtWXbKLDOgxl3oPvPZph0wgxwQ1iesfZ04gVaYBb4k+1f3jcEACuiw/yOTeg/A7DwvGL90AgAYD1ZXbbTeJTorQPOcrBzfVM2xbx9PlcowK+au/JqYn14aAB7SlwNh+87czuTzdpTMI6KRTVXSAiVqzRb2HQy1STs+YN9UcXvGsCKxXUtl/FbKeTsq9W6reeykltEUdwdPO4GfQFmHw868rHhnXo6FRT0vJiJSBFhb9BgwqgaSWows8+6PXsVSWB/YKN43NZyBfuGAKyi0gsl4wHAUqKON46/vA3AwnyaRCMArPuLSJp8v/HGz6UBW/2RJsGfDgYCn2lciom4raeSdjqXtQtEeWfdI0frnkkyJu4zgjTwJNuzw8HI6rGMLaczmrpz3XvjiVgjh7OhDSXvnYqGn02kVSg/vlQTIxSOoDxO5uapZgfs7xT3pLwRYuLNf9RoRfvl/w7o6HYACyN3QKxYtY9rAAAgAElEQVQo5EJMsAAxhCfgbgRQd3dsh/un4U8sZtlU0ir5nNVyGavnMnYKJkKmYGs0jrBmg+9eeIKDHDrij56AgX9y9csdAlgRGOkcT6e9HgNYCoPgOQPAKtspQlcEYMXVaL8kxk3LjkZjG0xZupGUxf3o4MZu5LP2xFJD5yUgN2lV7GMAWL9u7srCgBRQWR/o3HBmUlQ84rX0jxtn1cBGABZDBpreHzd37JNe2xLziRr1506dF+BVRubFczLz9/n8wbb2u8nUPyHKcs45mJAXCHURUyUvcE21ZcwlhKSzwTADzIZ9jGQd1gASGFifyPMAsB7jPMe75jgd1K0aWtO5mFcv7mzLbJ7n258b8X9OGPW/MzXu930sTgAsTJupv5AJAjR9fdlTaLFsoJakvj6aTGTQTEP59t6+bY1GNgfMh72rVDbfTVQpBQBLgz0AnvjUziiN9ZTkoey7eBfyM3vjoX3Yaym8pjMYqX7LZjOq/T7rkj42kWfkvccAVkkvwvkNIxeg8cfNLe3bYmYEFpZDgnFJCC+TQlgu2iMVGFjBAysAWDD5Pu7uWzIRt4eqDbtcqtj5fF6egwBYMqvf39WgAR8jTPxH+DQCYGkoF/ywVLWHP5H3Fep0BmDzqZ1hPTcaAgZPpbNi8PNfGdCiIACMaw/68iIFtgHAymfxLE1bhcEpNUmQFk5i2GaM7QbJyW0Y+Pu2PcJ11utsydYEKHvNiuXrcSpgkOv6GeBs+5m8pThzZwrt+Y5M4MuSqGdDTQvz7rX9pgDgW/2Rzr0TwUZgnwXm3Qkf6z9fixET1xlzM51795arMl1/sFJWingEYEV9EsPPLer6vW0xMG+OxtZmwajC9hw79oB4HAArb88BYBUrVsdLD39h5HpzBlVzfY7/j7037Y4ku44Eb+wbtgRyr5WsIlkSF5Fqtah11C1NS33m28z8k/ltrdZoRjraW9JQIlukikuxWAurKisTuWENxObuc8zsPg8HcgeygIzEDR4wK5ERHu7mz9+7z65du39OAmvvaR+YQ+9jkycSWGatqSo1MAchkYhOhBjnUBtudDrydPPGLyjB/GAIFfw+bQNQQYDKkSvtnn2tv0oib63bsm4Ld0jrJ9RIKNn8wd379nOQQKhnrhkT2yB2f+ciPLf6aiYgHSoT2j+Comp71z4ZjjkPrXfrVDr99vo1e7W/xK7TGLHsqgxF47SwO6Ohfbx/n+pwdFEfdHp2tbfKuH7DFVXJBgX7pP2ssLvjGkv9MK9/Pty3gdXZ3OI7Fzfs9eWBDdoogYRXsQiszdGUBFarlkltu7bBBDPmGxDbuKOIe+BDCgXWv96/S0UZe2qiXNzTs+g2WZZNHusunu8PBYF1UgJrvg/wQiIx+SkDj4gokVsHs6ndG8ETa9N+/NEH9sHNm/bp1p7tH4ythSwXF8rcut22raO0ht0G37YvXbxia13vNphcCSsldY/ZPz7l6D4egYXvJcEB3wFvpysJvvI4KiGE0ggda5CRwGbTuJn7/6As2t217fHExpANs4UzyI+0bIOd79DgDwGJgqyG7YwRhOzZD7fR1WFkkwzqJXX14UJcQ7Y+I9EDE8g/SQQWTOqx4XcC6+/u3rFPhgfM7ICZ/91LV6jYWGrABBJlY2Y3MOHeuUeC4y66UVnOtr5QW11f6tEc+c3esl1ot1nqxbIya1AR808sGUIGE5JqYIRsBDZoObstooMPlFvotgicYKrJTF+BTWjBdsz43h9s3rZP0S2RdebyhsIAQ5cidc5TwJUW4lJNkqRAiXRIFYFOaGnYKmJFVggEFl6Thgis0kjcCS+oeK51u/aN1Q3iutHvUjk2meU0Yf8ft26RwEKgysxdGp8FAsgmMcL1fmfjArubQPkDY/5xlrEDCI6BhaTf6tsoL+zmaN82xweUfSNQ+sbSmr09WGIQtdpGm2IYx2KBu2/v7w7txiQngaV+SSKwsKghs/qlpYH9wTVl5CAdxoIxrUmJ85c379EjBFkQ+Ex9a2WDC9cKFGZQOhVY3A7svZ0tLtg30e2QyjJ1hJFizs06KVV35RU33GKH4CyCPlJY4N7ZQK38km00W1S44H6hy9lejlINmEXjI8gGi5SFSg449xtNLoyMxdnlxBiQoyMWNhy/2N2iXxDIK5IjIJ0YDEztQrtJkujLg2UGd1DHNDheJWxHpzcEUcgQ/fDeHfsU5vtTeLKptIAWEz4OUplF2V2QEv7HBHmPMEnHs1KHKqEBAnnJfu/CFZZoNFo1qzfU6JqbiaLJltG4VigDfnD3jt0YDmmQzvJBz7yrK6LmsVf7HfsuFY4DW+50rOUEVp4VVkxn6rJ15659dICuTyehQPS8owy8X8+owvqNi5fZJbIFgtDLu/G9oyn8N8b2ycHQtqZjBnVQPCx32jQFvdztccPRcQIfd243m9iN0T5LBH60tW23xlOr1Rt2vTew32AJ4YCkKCTuCPQxdkYzEFjoQojnUSWE8LzaaBsVjEgIoJmDCkK1nYRlGuLJnUlmmyMoShBA17hBu9CCb1/DuydJNi8zYJjqQ9EwNZjI/uP9Tdufzuwr3WV7o7fE+bHXavFZBhGKMpN9XHcGNWDT1ht9BsrXBq7M9e5Q2Mh/ii6Ed26py2QGU2SV7lUJLE2D1bTRUy51T/G2RGDReNZVWFC/4L/l7eIqnbTOP8Uxv7C3nFCBVeExFzd+OQmB5fGLuoKKwEovEMq/uX6ZJudQVJDAqtUYf/zt5uf20+1tZtjRfAUbUBAh9OThOj6xFTQv6XVZwrvR77P7IPxPUSqPDpvbkDNkeqaQcEPH2SJ5W9bggbVm/+e1N+xXluSBhTEIAuvdvV37c8QXQ7SLn9mb/QG7oKLrF9QF6FaGZxTEyS/2d+3maMTPgTZvtOtMmL3W7rItPcgFbIwZs1YIrL+8AQJrh535SGAxyYoYRCWDK+06Sw//0xWU5AysCWNwT5Dhu7DhhHn79+7fZ2mxLB74RJU0dOJfjz8Dz+lkzOPrza69PVi1ry6v2jtrq3a5j7lflBTWMihZ//Xubfv5zq7dPJixXA31lrx279aL06zGVOyVg4RoI7Nr/T67GSImfb3bsdWm4lms29uziSwUcExa+NTt84OR/eumvFbHltuXl/v2v12/RjIKaxU29XsTdE/bsb/YvEFTb+GkQah5qEaVPj7zK8vL9s3VlZLAQsLp3a1d+8nuffvZ8I4tt9v2B1ffsK8tr3HswfKhYPe4sf1ka8t+juTU7p7dnY7ZrVDJN5m9izRTDO67F5J46OaMUvI+rC8GS/bdK1KaoLtjz7HDnIi0IRTOOTCAnxTmZ3gtIiFTazAGotafCqKcvmqY5//tzh0qiG5OxrbLRDZWUyWj6EkHqxSWBjqBxXP0Ek+W2orwZeKccWvG8/zPV6BchCWI0ZMIkCKOxr4DSpsbw6ntIlHoE2CKYTga0hzgPsSPmrtxf+ixhKe/yGmCfrHbIYEFZePrg77bdatckg0CQCyj292tT0hg7WDtpXJT5t6qgMisUUsE1nV6h11oQ4Elb0p1G5aX1J+BwILC8jgvz1Rw70ARELof5kzIXUKDquVV++7GdXrsIV6UXVaN3dzhN4vufQfehRyXBjuUtTriWjRpQXynBkUgNjcPDjj2fnj3Pn209gpYtTTsardu7ywv2e9uXLbXBvDG9ZJgKwwlgbAigW3EJ/vwwpxav1Ewjv+dS6/Zl5dWbNCAL5uaJvB+5PBHRmJ3wv0ekpvwHu7SixNJW3miMZnvyef9zOz2xFiq+A+bn9nWaGTX232WUiLhjhgFTWmw/9ub5iwhnCFpwYZEuXWaSMS21ZwG49x9MqH4+7d79+zdvR372XjftqYza8/qBn/D1DSKXZV9r3ScW3jePxME1kkIrIphRlK8pBxOSWBpN89xhk0nSsDuIGPy6afsTPiTm5t2+/6OFQcwxMus2a6TvHrj+jX76iuv2jfRbXB5jZJiTjGykSpf0kec9HV8AgsTlBaYtJGvEFidnn1zbYPKGxBY8E8SgbVfIbDAZGMC8u6CHuZAqYTuHq90+9xwXXYCa3sy5cT2i/0tuzuFQgRtgBulVwEkmVgARGCt2B9fvW5vD0AfzAms9/f3bE5g1Xn8X1/fsLcHfbvUrpNYACL3xuhUs2c3DkZ2fzbjwotsHjqCXFvq28VOz1Yb6JKGcrxEYNXtM5jL35bnzTayXbz/ILBAtMGoHiQWuuMN7DfQbXHQtza9iFTyhlrxz8bw6tm3H9/bslujEYMJdtZjxgFdikQ+cAkuB0BScVWKQ5L5uJuw4/0I0FKgjmOB6AEhhtfYCSxJ+3U+9NCqicD65uoGCcWNQY/mzFgsPtqB584mSyuYaXVPEWbR0IGnjg4dTRIU/+HiOmvdW7wOBDoFS4zuHExoZNlv9WxYFPbpaN9+OUT73B2WKkKBhfv4OggsEqEFSxZ/eA/eQEO7Mc5sG8FTXebf6LIGchLdeGDi/vvXr5FA63jWbmYZ21b/xU2UKkGBNbPXewP7fXaTQymp/Mjwgknpe9v3SSR8cLBvW5NMBBZJIjdv98WdvgIksbThBn5Qfa1YjRmmr6Nd8GBgF+pNmmZq4ZV5PH0cktl7hRiXL4YHGMjtI4DJM3qMIcsNogKG5sAR4ShLQg0+Xmbg+mCG+qsra/SuQJYQJboKFEh9Mgv8Ccz0d/fsZ/fv253hiAOEownvK9/rxJp3vdQG5PgElnYOKKHr22+uXqY3wXIPBpkYk3IXw/Wg8yA2fCCwfr61ZfcOxmqT7H5kbFrAGkcEJTkVQ2gDzeORwAL9CuVcLgJrd9f+5u4dKrBOwl8RH8w9KM8tpna127FvXFinWg4eZ1CcomMfDfJhvDqbkcRC6ewUpZ31uq3AEwRlgGjkAf8o4J4XNi4Kuz0e2ge790nkfDwc2c4Mz2GDpXzf2dhgYuBiU00fSGAhqz+rkcD6OzSRGO6T3IcvzaCW2WuDnn3nEgLFJfqQIJhjSErvsIZNqQaccrMH8hQbICn1gGwqbULRu3zHYEK8O0kE1i1+7tsrF3lel3tt67WaJN6Rod0ejzk+MXbR83KtoRIXdm10t1smGHB/hrv2vfub9ssDmMprk4BnIGW8qdTi0PH57qTL35HPzwksKShBNqKjGnxdXioC62WJX05AYM0TcJrHtS7KE/KVrtZnKJtKAsvgebRr/wCz4J1tuwMF+AzjUB2vsE6DwILyFR364CGDMvALXZDGddvFRn06pRcnnrcGu35i44rNemZ5A+pHbLxEYP0f196wX11aI8GCtRZ+cFBg/Tk8k9C1DomldpclNSC6EFMwoVarUdkOn0D8oAyehUpNeVKuN1vWxjOM8rZazZYbTWvRS08KrL+6cZOKBJQQIsHSgE8pjInrbSs4d8CseWD/5co1+9rykvVBdPA5LkiYvLu9az/e3befIvk3nrLER8k14SzHLylHq6Thsz3KIrCxTCNGwP369dWL3HhD/QbCEesL1kp06IN34vfubFJZP8ygHMIdcbrG/U1hZk4SC2F2LuIE6+S0MaMS5evLF+yd5TWqkC5BQe0lEFy/SWQoHsc88UuUct+6zW6HKIN+balv//X6FXt7ZcAFASbPe5MaFRp/ufkZccd6onkukfZQoLdojP2rJLBWncAyJhve3douCawLna791+tftneWL1inrm582CwgQfjzrR16ZWHMbk5GXpI970CdElLJyiOpq5HAwjVCxY0E3Dc3NkgQXWy0qKqCshMeSWwaxDoK3494/MKEtHu0IpEjH9qp3Z0e0PsKCptPhwe2zw6SatZCA5LkbeYElpKRinlF9CjRDW9XjKcqgYVS/D+6IrPulVZh7YZIEVZ+3L1rP93es5vDGQksxaiiVjkij3R0f1yCi4SJN4xq54Wh7BGxy1dWVux/vfoqS+mSUTjOkqb9k8Le39m2v9r81N7fR2E9ouDUuVHPA8ZGA55a/YH9p4sPElhYh2AzAYL5z27eoJfbcV4aHdoAJydQxKM451Y9t9eYKLtqX1pasZUuusg3GLPA3hzPBXdJ9VR2reOk5xzzCLzQ4G+MOB1dsj+El+/uvt2doEKmbf1my6506vYrILDWE4HlldhFYZ+P9u379+9wHvpkHyT8lIonJPB+bR2VNat2vdOk6ikJCETE+qbeqXI47yFRjv0bxhVKUxlvOQE7nJltwqtqe8f+8dZntj0e2SvdJXt7ZcW+BQKr37F2I6PaS0rxujVzzR1sI84xpHFewO8YCrkZKgb27Xv379h7B7v2eT7jfNybFNy7gYbFZ9Qt/jh3Lz7D5/X/+tfvHz8B8hJgqGlQbGqr2bQBjP+QXem01PmrM7DLrbYNkNFwtYUuu+Io63/Vhs43BWVqM/1SixLCAEgR91BScvuuff/DX9qHNz63e3fvMJu2vrpsb167Zt94+21788oVW+8P+KCnbHNa2NI5+Pp5wjtxfAIrBXzacGIjLmiwn7za6ds319D9SrJneJ/g/SCwvncX7aN3bWuakcAq0x5UDxdUpEEKn0wpQRJhcRnRqHhm++yOg/atytiAQEM2psFckDKpYOj/GAvJYJm/SwosmMf//d07LCHEZ5Hh+trSEk3GUXcOxQomJZTw7E5hbA1/GVV5IvBi+/emjLxh2AkqYwWdKZyE+3Q4J7AQuIwgb8V5utE0Ft1OPrbX0R3s8nV7EwFgC4uGZLowmPzpzr79YvfAfrk/InOvNsda3Gh2747GWLi5+Pi4mxeEJHP3uTqr2hI5ZRlxr1DvnQisEaXlIn9ImmIzCz8DKJS68DTboDcZFFjtZpNZRGRW/uEWSrv2mdnDuaIPkjI6DWuiE2EhSe5vblyyN5f61qcXhzKyWJAPUJpXNFg2B7zu5DMueu/eucmOj19ZRTOAJXu9JwIL5w1vhx/d37Jf7AztxsGMZOGswV7EXGDgBYJxAa+d371+nYQGzGsxVuEw9Iv9of2/N1WKWq9Bej6w3798jWolqp18YYFBPeT3ILDe29ux+yME5FjGGeUqi5m6zLCTlEppVUYoU9teYXal3eaiCCLvld7AVrnRUHBFZxAm/1wS7cVSZcmUt6YGjYCFfHN/nwvkz/b3GcgiO88Ntj9JEK+DAIa8GaWDkLZD5QN8sbnReNJo+Xx0YD/YukOC6P7BzA7AGngnRCzakJVDao7NPFVnHiSQuvZjHHcCQry40e4wGAHB+NpSl90xGQh5KQeysz/c3VL2GJuP8YyZaiCFAFuGsL4xKnKq9L5LgmfZltswyweRguwcTPJRQoiue7dpDKqy3uOdPTPB3hUJz8dyo2ZX2x17bWnZvry2bpf7fesxg63vgIIHncTop6Q+tNatOXHF8i5lqLEhvjOd2qf7u/b+1m27idKUGTKvLES2q0t9+9ZlKCGXbAOmvXVsnKEyMBtndXoD/g276UBhBoINzTGmdqXbtq+trZOABqmJjkN4FlIHSmbSEeSpTYFP5OzBQ/N7zAe9ukqhMNVxQz2acdzA1BUE7K9fvGpvLC/ZgBsHPiBUy82m8pDiGKfRe5PBMIJJEZVmO+OJfb67bx/sbduPD7Zscwq3Fm1oSp+csjY6qZz1hBz3VUm2l4eoElj4bxi5j518KzUfnjVIWdzjfv+JP3cSBVb14XUgFjJ+OSGBhUmQJXLJh5TKjsKud5fs1y9eoaKCBBYSJ2b26d6u/RMJrB27Oc3pO5eaWlAxgpIn+kaZ5SDj6zAEVlerMTr6seOZdo1IhIiwULlUXp+SwMIaDKLkf3/lDSZvsHmH8mF3ptKhv9i8ab8Y7pH4gsfkqyhfWl6xb8PSgOW7imxZhs+uyVIGIX5BU5K92cR2JlPbGs+sX2+y3Hqt06HiRt5VN+297R3bmUmBBXUVzmlcb5OkQ8Lny72e/eHGZRIra0w8qEM0m0LcvkMF1s1xRtW77A4UZ9Jv0q2rMH+faANXq1mv0bT1Vosel7+xvkFFGkqxQWrhJqDE7ye7W/be7g69U2+Ppjbxro8UGLtpOp/1RjI017zUREIB5dmNjKT/a02tVd+6dMVe6y/ZEt7jimjGUjyW1DbyeoVCfNfuTMYk1f7klWvs3oikIPiTvanJ5PnmJ1zfMN9BxZeINNwzqG/QwRmlrN9aW2MsjXND90Qoc3+6e89+vneXcewfX/6yofS034K6WYvzneHYfnoPZtjb9h7KsqGEpWIplc2JpMP1V9d2KW2VLMD9h4ftxV6HCd8v9Vfste7ArnVVWQEeNu0FNOtrQklLK+bvIRKV44l9Oty1X+zdowctvIT2ZoUrqkWpJBKC87D7ZOgeiSDROFTsoWKsRCQptksE1tdWV2wZCZKGCvlAYP0LS9L27ebe1Pam8HrEuD5eAKB4WtUfqGBo1NStEvudP76ipgpIeIvgq9nuJLNb+0g67tg/b23aJ6MhnxeMNJQWSlmGv4nAQrOE37/0ir2zvMqSVSqw6qoOQdwNMvJPb35mP9/bOdYyIjw1DsYuiuhQTFBY1szp4fVqq0sF1pura2y0g1JoJEAVMwA7EYhlF3TGZVKUQpX42XCPcfz7O/cYZ25BJQ52K2/aUgMEVpPKwt9dv8SKlrL3ELqMH+zbD+6j2+sO90Hbsym79qHpy9Xeir29tGq/trrGzvFNNi2oMeb3XKYnYFEiOLU7SPCilDfLKKS4MkBZIHaYRrLpzjhjF8z/ceuG3R4NWSaNOO4bFy/aG0gKtKDikjKQCb9E4NVUCinStU4S9j6qhHb3SCz+aLhlN6YjqshRptyfqnHCDDFr6hB6ogjmWLf+pflQEFgnIbCcdVUNl4+JMpp2Xt8nqKouVf9Ss82dXfvxZ5/bBzdu2Gef37ACne1gCn79ur3z+ht2eW2VWRQe0mllHV7Z6MSbnSSA11kfn8CSiiOF9blKjrx862pnYN9avWRvLa3YlV5LBJaJwPqXO5vcaN2fQU1S7cKgemZ4D9BNwi8uSS4RYGmDpVzeDN28+H2qQ5cpnrbxbw1W7b9cfYWBDRBLBBY9Yu7cpqoDJAMWhqudlr3Z69k7A5FtbQYAyCe5STQ3qzUaPmIzN5pNbC+Dt8uMJV6vtQe22pTDEksIb29yY4fJE4TMtCGvHqmwZtbIxuxO9Fswm1xZtkHbqPgBSYD2tP/z3n37YPfA7o5V785FlmofEVgIrNLCnQgs7UfK9AP/fe6T5RSoK4MQBFSzzZ1DCqxEUuhYILBw566hXawrsC4iK9GEAksE1t+jK9Jw3yYMLBCkgsBS9xEsbugudr0NAmzN3hjI4BFd8ajEQutlZB5B0mRqd3ynmNGM8d3bTmCtqXTx9V5HCizWyIPAAk5D+3w4pQJr1kQQIXwQJOMHBNZvU4G1bP1c6h7QMTCt/vNNde9DnzoopH7z4hUqSJYZAKu8AwHwz/fQqnqXpBFKP2q5yi7gbQHVDxY0lbEqCEPAgiCUXZ9o4p4zY3mt02YA+Aox6Nmg0aaUGmxZyn6lEQf81AURP+i+ic0SOnCO7PO9fXZTgnIKmwx2Y/INGAxrQRBeAQG/tGpvDGBCjC5/bV4Pxgt0aiBTEFR+PNy179/fpMR+moFwUBoaQw73XRlo/CmmVEG/Z5xOOPlgVILIgyoIBCWy+vBoQmCVlAkwPv/Hrbss/RsfTC1DmYb7CIC8miEI9TmoBRP3Xs9+8yIIrBVbbXfYXIGG6CjDyTNu0P76trzl1DjieC+MQWbkqGLMrcNSC/g69Oyt1Q27AiPdFkw94fel8QS1Q1LdSd2oMtVZkfFZQpbu/gTdOSd2Y7hnN3bukdiZFVCasuWHXV/q27edwLrAVs4gsEA+4Z7WOK/CywGEMk1v+D0zW2026H/26mBAP5eLnQ47EsKHC6Qmu27iycB4Q7Y4U7tvmK1ChYFSIzRUQACIawCBtTNSSeb3725S4fHOhUtePqhShE4dSo+GtRD0uVcThg7mXdwP/GCTfZDP7N7wwD7d2rFPD/btk9nQdtDBCGb3FQKrLF0ty/S/OAKL8xfONc9tBGNiEA9U3Wnt4UqXmm4cbwid/FMnIbBelvjlhAQW5znvRqoNpBIfSMD96jqatMDCAEpJNT/4fH/P/udtxS+bs4LdiRF/JF8VEVjaaE+46cFapPGCjUupWKeqUPVNJHdIYCFZpdIXJeBeoXcj1hcotqBmROn7P965Yx8xfhGBslyvc977+tq6vbqkeYdd8nhsDTM2JaAqa2I3JwckVXZGU1tttO2bq2t2sde1acMYF6F5Ddb1PRK3GZXGIlbQ+QtnPCWB9Ufrl9mlEZ432EQiGYmSpr/e3LT3YAswgxLD1Roemyh+Ec5U7hx3AsYRag1babbtlV6PJdJfW122y+22QRGD68b8go3zD3fu2QfDPTasQOkgNpvsXuYEFpvyUcnjBJaX10OJjuud1uF3U9iFAjgP7J11dE1bsvW6muLARDy1Lc7hz5hlVM6/u7dHQg9eaSgl/YOrl9ldDoQkSu5wLlDq/+Pm54wbueICZ2/MgckG8Q6Sa28vL1FVhHkbLyiroE6BVcUvh/dJZH53FQryFVtNhGJeUFH90/vbVJp/Oh5RVadSNa3lWN+l/BFJpJhRMWBahxHTIdmAR+BCu2Nv9FaYhLuGeAydKJuoQqizzIwqcu9JgKQFyFPMnfAEQrLtk4M9ms5vjsd2gOZIhSt6+DxoXCBm1Pyr50okSXquUCkgUkhPpO+HnDhGovR3Ll6zt1YG1m/BCF4xAkpp/31r2z7aHdrdvRkJrAyqxyME1tMORxHP8ObFfgXuXZnVmhmbIvzR5dfZjRDl/SBWgDWUiT+Difnujr27v8OujfLPUvkmn1FPYiIZj+7ov7Fx1d4aLHvzHhFYIOPGmTGh+ldc549XQpjuL+LBMSYRM+sg2IQ/bRNKpcJWc8WRbziBtdFpSzkNJRZF8LIjpx4J8fsMMUhhcL1DqSoILBD+n+1t230oz9HoCklU93esnRwAACAASURBVMa92GnbW4OB/cdVeIf2GcdgAED9iKqCd3dU+QDPMqhPoXjCOOs0Oxx/31pZI059lFji967hw3QKRfjIMtueju3WwdD2JxOrz3I2T3ptdc1W4e0FQQliLla87Nj3795iuSOqRi72evbm2ppdH/Rp1bAE1RbuJ7yQEe8z3lbsmRVQs0JlDw+usX28s0eLio9nQ9ti8k+f6XrThCmJcgCYuoWfPBQ4j0cIAut5EFgPGzlHvYa0PkpJ5RwDSkruoZXr1n37+PMb3Gi8fvWqXVm7YGs9eYgkZ01N7GU+uix9OaJ4PeYYPh6BJVcDGghQSYPNfCKwWlnNrrUH9murl7mgwvMJ5qGYoOFh86+3bzMAvDfLbEjzwJQFgaze+LDjNwiosFDQ0gmBhHsacAJJqXLmiXQNyGBSVp43SJz94TURWFj8EADCxB0bru/dvk0/GhAuWIFajcKutFr2Tm/ZXuv1bb3ftSV0CGSXPjDrMKqEL03GLiKbUOJMDmzXprbe7dp3Vi/Zte6ACzdMM//p9m1KpA9Qi43v5sSt9vXMsNjUXu/27LfWL1NJ0e80rN6o8b3wTPiXzdv28e6BHWQNBoAIagGCFBOp491cAZNILN/3u0BVgUh1QVb4XPkcjykFFjAGvlxEPaokMQBFE035e/Z198BCdxLUfEMG/9GOPLA+Gu6xBBGTOszuAa0KI9FZp7CVet1eabft1X7PXllZsUtohduEt5Peg4zkcJKze8jHkz375GDXPtlFCWHD3lm9yPsJAgvKEQS+8MD69/vysLo1RJvumU1BYNGctMZac4yl10FgvXJd3ZZIask1F51Q/vsdmOHuWhvd3Tode3vtAk13cW+WGy22nb5xsG//tr3J0qat2cyGbEUtr68kvqYeKBFYbIWcWjwLfWRcoYoCsbTUROlYyy52Bna9e8EudPo0YO61ZDiKTok4Hk6TRu2U3c8M3Tdv7qMF9MjuTVQWAiPJCbL6fAal9lIXzya93b65ssHSil5TihduojyDhw5an+7vkcD6cH+bfmPItbMQABJpXo+UfwjsFeil6znmVHPoYwW7Y6512vbG8oq9tbRkX13q2waUaXmdfgYg2VC2+bf3brMko0aTMIwxN8JkAAGT7/nG8BV6UV1iJvRCU+OUWUE0B7CCarq/vXWT5vfzxMKzXw8JLKouEXDpuYR5O/C/0OrYhU7HLgy6ttHt2qVOj8oyZPEhXSfVzJI0bPpQzjBhRzO0Rr+F+zwZ2/ZkbNPJhGQSNJAgeOXx1bPf2tggXqtteTsg8ON9zdVF7O9v3iBB503t+TmYeCOJgFKY64Mlerpc7fZ4DCgOcVog+uBJuDdGWe/IPhuiEcXM6k34e6AD0AqfEyg54H8Hsg2EILxlcP7r7a5d6LZto9+09W7H1jsDW2l2bADVKhMNvpFH9x94m2UzdpTcHO3b3eG+3duDR9jE9qD6IrIK8PAxDD8RxPP25Nx3PfutKz9x9LOJ/k+bajxTNKGduXImlVvwhERgnenreRBYix6/HJPASrQKR5T73Sh+0Rqx3urY68srdrXfp28gyk5wt++ODuz97Xv2+cGBbc/qXLOlu5WPZbKPIBHB+QEWB15a5htyKL44F7M7sRJwTF/VQGAxgqHvJ7oVowszyZ4M/iuZ3TwY08fnFohtbzTcpgdP3bDBXO+27eKgR4+mJZADIGHYoTRjIxL+5FPbR9OTLLeLjba9M1hhk4ZJu2DjhPfv7bFJCtYXKLbgz8pVqd6Wt1FtyqYQf0KFiLo3Q715dzK1n+7u2d/duW0fwYMvx3cr0eMpXa4r9DRygvj4TxBU8Jhru/alwbJd7rdt0K1ZH3PwrLAC8R6IJFzPcNduTSc2InFUStbLeaXFboPyXKLFgh5uqutx5lNu1HPrglCqg8jvsEvZlU7fltBNuK34DvECuo7vjvftzuTAbszGLNHHxh5d2tAdEYlAjAYSWPmUCd0f79y3O6ORNZBwQELPrQVQjoqN89Vel+MAZXxQoAAzeI2hC9zNg6Ftjvd5/tdaXc7pl5fROa3BpiXYUL8PpfZ4yutHoqMsGfO+b2gKg4cA9xlknhJyILGkgGV+U1Wy1oF3Y72pbrJts+V2yzbaPVtutr27dd2KBhIUIP5n9Evam0yoHEf8BE9EEKNIXE8xpjge5iW8mNJIYKVJn1eL7t+I67QfAIEFvJ2iLRP6WIevtLv29RV5rbZbuSE/iHsK03iY6m/uT2x3iNJfeZthbFZfWmGe5qUdmYg1NHcqbLlds7dWV+13r7xqby6tWAcEs6f40WTnn2/fZgnwZ+Mx11XgnQhDRpP8YiWNqUxfucAmLyv0QE0KrMJGeW43RkP79637tjmCOfizvxJJKSGAPk8zdFSfNBWDLk9yG9Rq3J8M2k3aIqyhsVATFgktqzdr9HsDkYzxPEIzpcnE7szGdj9DjDpjV8rxBBYh2B/quQJBhbgMeyw8D1/rLbGpESo4cP14HncmY/v4AA2FkMhHsy4ktLDHq1kG5XmjaVeaTT6HGx3sJdqMM5AkRIJ2L4dlw8juT1DFMrIM/pt509bbPXttddVWu1BgwTt05h0Mh/b+9pZtjSbWrMEDt2l9xGztJtVoGOcrPXXvHqC82EsARVzNbA+KViQFxhjr6Iqe2XYh70ElgzXHSLnmZYccaU832p79Dr/8nwgC64QEVvJQeWAIJtPsqow2+XZ4lIxpc1oz2zk4sJt373K0XdnYsOVuT6boTEXMW9Xjr4mvLePm5zL2j09gKQhU95wqgYWA7WKzZ2/319SVogMzb01eWFBRbwxzT9RIo1RPQZtCGUpbnefDxMoFDYEQCSy9BwTWXPXiZ1HPmSnT++Wf9R821u16r8djYiNykOXsBvGzrR1m46gEYNAyo+rm9VaPpXIXQGC1sLGT4wvaBZPAQsvg0dg29/Zse3pgozoIrLZ9Y2WDwQzm39ujCdvS3zw4sBm8JyAXrzeYMcL0hbIx1MvD9Pm31y4yu9ZBsAHZbTalofkPbt+2z/aRP4CTBqc8EZgs6dOEqKVOGynP/7p3QlW6remxHCZpZ8YgLRm2Y8HQe4BFUtqkzZyGoQL6NwdqK3uBJud1kk439w/s3ftbzHDBZB5ZGXkT4PjorpLMzEFiFcwgXl1eYYZjFcbVWJgTgQWz6+nYbkz2bHNyYPfHE5ZfvMHuJj274maWwBIb5o/2tu3m8MDuj9A5MrdZc+btobFIqiQLmc+vX7xg1/s967r8F4Ppk4MD+2eXNrcy+JI1Saphw/JaF+ooEFjy2npv9y5N5cc0LBVxId8HESdJ4q5SEqEtolCSavZVQbBiM3oMwFh0tdWz6511u9BBprBBxUq/DlNKHYHdGPOc3d6gsro7HrNDGwIxbP7pVeRmp+jqkwisQb3OjBHGP2TWCAxKsQXGu2fzgS0yZLdGQ3aDHIIIYzACLya1VEeGUDyxex2kAOv4u47KqqrAlMTIKrqVokRUCjtkpujhMh4bSn6hwEJJBk11sSGDQa2oDDd89cCv0PhC+2Mo3VYaLevUtPFE5hLBBAIieKdBwXf87H+6v7rXasEuFRy+DaFRv9W0lX6XRM7lNkpfW9Zr1VmCzPmNZYXGwEwE1oQZ6juTCbOV8G1QcwwW3ZSday53WvbNlWV6fcFnCt2nlAWUUu/mcGj/fu+uri+Z3DvZom6bILF6dqnXs8u9nqFLIYzeOc8ZjOBhLjyzuwdjuzGEinRmjVbLNnpdqgAutlv0WIPKAP5knx2g084un1X46iDYQ0kRNsQX2lD+oewA2VHM23oasO7BABZ+fyCwMAa3xgd2MJL5aob7yzS+5kwF9iKkFeh76/MTjsOHEVgcSeX6nTywRGABY14BSerFJ7BeivjlBASWT2dcTxVfaHyBwBo0mrbR6dpKR35uaLqAF8rvbh1AiYsEApJbStpgm08rBf7dxy2SAQU2ud6BDSpqetxoEzPlMWvui6KSHI29lrr9DdS0BL+Tgiqz7UnGkvldkPkeU4I4o5tOHaVeTVvvdW2t2SKBhY7FeK73stxuzyZUje9grQQhYIVBxflau2dL7SYJLNge3N2b2O54BkdRy0Fe5dhoo/wcJu5167UzdtX7w0vXqRABcb8zm9gv94bcoH9va4txltZDJUBUpqZkJGO3E+6vMGOhXQmM6K/1BrbUBnEyo5oapVBQQuGa4V8KEgtkVkZFpxQ/WBMRc+FOUfHvyRqtd4qa8B1KVEi1DYzbbgkA37CNzsB6JLCgnGrYbFYjYbM73rPd2dh2a/BOxfU2mEyB/yXuK8YE1EmjYmr3ZiP7dDy0/WlmLSi7ofT3yoZ6ntEcGyonJL2gVkZ3V4yH0Sy33TEIA6iJJvR4RLdjzOcXljrWbdYtm+Lfp/YZlGcsD4N6Vg48SKBwffcyOvzJ1JwrnThmte325jxSDzMe9MRmDaWVzaZttJDwA4GFsvA6SwpBaIJwBR5Qv4AwGtH0Gwrw1JRDpaU0Y0ciiuPEFUleni9lo7olJgJrSt/H+ftSt2QcC2QPYh/EEc0mngkdEwQu/Nh2RpmNR2ieo3iRyeEjr6eiFRg8iMBqFBNbbdWp4n97ddW+uXGZXpV49rDQo3MglHZ/s/m5/Wx3l01zoFRi1Qgn4ZSYSZEj1mlYQPRtrdWxQa0hTzOSM1AW5bY9mdjnwwOapB/vpfi4TNr4WWDPBUUWLQMmOe1cENNDgddu1qjAutTs2FITzYBQI43xWCeBxbE/mbIDIAikCWw0MFZUK+nkHJog5UyottttxkXX0NQInro+x+I7xxmOM7LtKQgmdVnG3Ikkw5jCgpr18oL+fYihpQyDh5fGF/aWSPruzMY2zCeMt7qcV7t2GSWELcxnmWXwp6JPpxpsoKQwEbdYE6BOR4JvAAKrj+tuWN+tYyb1BpVX4+nMhpOJbU9E+iP5ChKN+6FUCZNK1MvC2nTfj3f34lPhgcVpQ3PMs3tgaeuqVznhHQmo54Hw/D1z8kHdKaYgcSYTHqPTQseDeVcYTFhpgql+T5l5PlMCy/XfvCApX+hpIDcXbhzX6m12K6k3IEOXXxRK6u6hRGWWWwNBGD2i0ufmjyUffW/fqoUrKYQ08SaFiBRJCpLGTciCcbCWDZApa9Zs4EGpNnkowzLbnpiNWN8lALGIwXAZWUx4OdTpXaEgi9+DWnGYreYibXDuk2Jm4NdhErkGBU1dgSpaCt9l9yx078k4tqD0AlmGRRcB4HKrTunsb69t2Ou9Phd9BI6fHOzT7PBnW9t2ZzSh8sLpjJIoSQgxqPWNVhrHc6rKN9auUJDhcbVboTZpJNWY8dLATd5IVGApklPGBEapmMSR+aDBuYBBEAbZ7M5YrXIZpCLYK2AojutFRlH3ClvwriEgQ9kmlCMwhcQCgSycygJZollkLCmifwcDXRA76nrTbUDarG5PCEBG0xHvxShrsWgxgwcWdF9MMcIjqWYddFNro6saPIQkeIbyBWQmOjWhFKqBBRXG1ax1B5nUZMkTgnwQCeiAgo01PodDg56T/5JILHwfFTjuqaRNt//4cSjRxzPgHZvQnafb6Fq7JrNvlCggOE53nAQHFCCFGWYHBDwIArGQ05ScJVkiltjFisQmuh6aLRdmILI6rTpLOyDr1/s0jmuZuskgqJvOMiugXrPc4IGWSl7oy+DzT9LxJcLOqdNy/jvOYsotHkzXBwP77gZKN5dtpSnzcFwfAm+U60Dh8+O9Xbs9ntAMnSVczOSJ6BaFXgpbSZSv8H5D5t70Mj28QQoH3PetKYgjBVTHfTGQrygVFQYnQtOoqGyCsGrUrI/xj6wxDEcREMHIkwbluscc98hgZpLgs4NOIquxgSjw9KhBAnw1LrQKqh5qSC/za32C9FLTLW6usZNOrdGFE/6GcdataZ7DeMdzrSYcKssACQbCHs8zyDUQpciog7BexuYV72cDhsxGBj9CZEuhPqiTwAIB22oWvF50joUHCDL3UJ20USMMU1VkxTEOpyqN2i30vMPAXvG8NvYkFoARO3bqfpMOfi7r3sNzn/NQW/MhAnOs0SKwpIwsCxcXWIH10sQvxySw5Dnn7eF9PpfiWwohkNBIYGEcYzimBht4XmEMjrWpoHcjxqfSTOwm7c8RFJOYQ5M/TFpfkxUAFeXs8IouwFLp4jhY24qixZLj5WZOdbjiI7Gnk7xm+7Om5Rk+J+UnbWVquc3YwcyoAu3WpL5KxtdoIDSqoesZiDDvomUofTZbYsdbs2mr4AZ5OlZHLyqB2BVXPjfNoklz9CtLDfvq6rL9R5QMd2FKjq7AI/vhvS37ye6uvY+k0nRiDXaWg2oiJSn1XJNwc9/I486/mHub6GZWr1sLlg+M19TEhaphxIswz6btgzwCsbGl96Ar4iZUhmH9FnFTZvqSstEJLIUTOi7TCVRU16zVbFm9IS9G/kvW5ByWZVO4e/J+cF3IoLytM4GBdb/O0m7gO7VRLbM9xK+ZWWumxBuOh7URyiToraDabbhhOoIxxhYYfzPjOMBUj7WR6il0GG4XGrPYSEMVxutXyZt4EM+glNYDichyAisTeac1B3GAiDUkVHCvZ3ThL9idkjgwlgOdqCCTsTbeh0vHAwVFnMeTtC/Ae3w+9/57JZGmTuR4ENWQhpGOm7W7CxETiCBNqOh131GuYIjhanXGPkwEkjCWGEDJIu8gB6sEKutmsoF4SBjwOBJL78dzKo0eCKxrvbb92vqGfWV1zV6hOrrN0nnEl9tTeSz93e3P7YP9PZug3A77CkQ6ZSeZJFbQOIOSqNNs0Fu3TaykPGYzsDo8MQubogyyJIee/UlK65hXkPIAicDCf3dmims5WIFjHWPRDBpCWAPI4RYEllKJXCuhrMN6SQIHnSxTkx357epZw33BbZaZeh8jjaWzIuu1bwLZifJTiA9gbcEdAr9rBk9Blp6CsKpZA88hGw5MpXLi+9HxEuMeam64jmKv0bZ2Xc0HYF/C6Mt9CRl/uSoe14XnGbE3Lh34w5oDsTTmSRD2OA8IExjHYHzjupGYQAxDu4GCnnp4pX2BSkS1H0rz1LPftfhEQiAUWCcksBJ3nya7oxMhx2nF6HiuhNHGV1kPmR6SDS9Tooenz0RiefMNfobveC6BPI4Oo160CS3sx9tqz/rR/i7JCihk2rUWF4dUK4/JlEaNlBhjckPY4/JrbnpVggRlDyaJKXYqXPi1GE4amoC6YLs50VUyKinDzoVBXfBAEGBiU9cGfa82kMpg4H2Qfx80C6pIanlH5uT5mEGN1jn3CWL2C/3osPgkYlHBCy6Hxo6Y7twXI5lHqqzO20BS1YGFWltQ5EVIYOTyMBh7lqzDgDan4gDnDVyWmjAh7NnbSyixXLGrnS7PAp4UP9nZorn9p/tDZh6S5i61vU8bbsUCqQOI6AWRmmlAzM0lEgWqf0/lh+p6JwILn1EgVwq0+F60YfZMpEt7Rd+ACPAfZvIQvcH/C5J+GbPnudtqI+OHscBSBwQKCCmpQ/MzVXcj0Tb6PLeHnpXCVplkUIHxJax95XPSGBghGOhI7VSXB1oDtw/BK8vHoAjDOND34r5LH6YAPxnM8n5S8efeEAx45XaDNgpVY1Kp1+bS62QEK4lwSWO4ek7KFmAr0+rcatjIM/upEE1eCJIZpzmkJI3KbH55J73rleqq2IWv/E5tvjqZgr4ZPVV4YJ5v6uhGDzUQfN5GHiUoOOtJQ8oABYbeFj4ZqxIx3S3dn7kR/HGWVHhDYH5BV6Pf3rhirw+WSK4AQARpKGF7Dx5n8BGh1xdqN71Y2F2TU9cnHzVOfiAYguEngnR1+dIeF51kMA/hGHjmfO46JonF2cADX6EnIi1RaXw+3fMGCj96TbRU9tDx8lZJydOYAd5SI2ocSW6uMBcOG16Oi/+qja1Wh6JAgTDM4/T+ZLurmY2+cp5oARx6mtguR/hwA63ukjwM5wMnj5ipnyugcJ7InCZKDKpbbMDYebSAyrVl3QLhrJdCMWhUhyqsG1Qv8DyhSNWZYsNGrzNuAKWpYNLGF7ZU3YFxincomJ4rpI4z7qqfedTymdZbbhhYfi4fF7aK56bPP7ngBNZLEb8cl8DyEmk9sWq8MXE+GJ2iRI5rnYUSiZvKtA4khQ4rmrER1gaPSmYSE3qG1Axl7hdIooNeQ5o7YcKOj4LQxpM2A9FD1RZUOpihJjSG5vPhCTVsmjPGN3WWvtNgnX6LKMnSSkAiw2cDp9T1bDtBJ8bf1TTJxBwEGM2patacyUybpA2ZN5V1IX673O3YO+t9+k29vbRia+0u4xuor/7p1iZLCDenGZvtNPIZZy95xXhCy5WzSqo9jiZ4/NMtAkuJDJXQK17E9TO55AkkzaeJ6HDCkOSISgP9zMp0NKfF0pcomWt792ZO+HPCC3OlSAW5MNZydJvGOUlpR/KE+2SpnjIEJhwXiH8BNSoXYB4vf9TmVER91tB4wHyJ+FekkMaLKiCFG+8zG3VgzEjll6ELd0PKIvZKRsxNc23FzvgoDMfnZtci6kUyiswp4wNaJeiHv3cCC+dH4g+qLl5Hmkm9pJ9rAM5TFQw4nlY+KddBYOFQ8hKCwkfdw7WHkOIYg5X3gTGrxjXGoyJqjW656ioZwoHgyhysU/KVS5GBdkxaPhwT3jd5YD1qGn/U6CwJLJI4SApN7UuDnv3e5Wv29sqqLXdaTIQijtqbzlhN8ZOdbXbXhZl86X3nz2sKG3i1jPc038w9+aRa5FCiUlTrcmlafuyF0AOYMtF91LvPn4W03+CCLAKKKko2M5KdBm+BJwSYeGJ3aP3QI47PDWKIFNckpSrwR3yPca+mXNrXqUMqMaGSnPSa79i0f+S+z/eP8DOr2VixNJWMGP2K8bAbIelbRySPcQylprKhJJrKCgON0ZZ7U4H0Z4krEwxpPCnaw32ABzPGFZpqSVGq60RQhjkPFUNSeApHxVcCi08M9/8PYU+PfT/P1weDwDoBgcVuYz5eSiIkJXHSmEzkVYXEmm9x+Oh4wKH25GXtQlrYfV0oh3ilXAzPQfrekw3b4xJYWAhE5EDii6lAHkyKthhgEKCMbYjxoLbp0gdvCBShqDsWFpCRm/s13YQCaiplNCHL18ImxVDylMAEhe/ShghxFz6jLnoNa8w6XDQbmNBAQ/gES8KQC3pbGR7/PLMbkKa2tJgjs5TKwrTh00YzBQ9YsOXDk6atmbJRMy32w5YCHnQTwUQMhLngIgBs9+2d5XWajr66pIwmMIEp9/fu3SaBdQ/eAZnMXPW5tGVKJGHaYum4SZGWvKs4bSb1XvJTKNUhaVvqmgzvfMKJtEKgskzGt6ucmD0Y4Oa33HTjPDAO0GURGGqBQ7lcjSQJFhontjxDzJCDxJYWEpWpSXcEqTIXSGZpsJBpy43AnkEi75d+z8CFxCm+p6sgqg68M2uisw2yXyQSES7QbYF9mLipd3k6JMQM7bAxRWbLy1xpuusKKHwPRmsqeXAa1JWR3kZN2//KYiQCCBg6Pc3zEwnG1L2Thr7jIb5zgkrJYNTzyzcNxDZ/qFrCTwoYfUNPYgfd4RxHpmdJLYi4JY+ja+Jz6e8fkzjGOFWnKQQSuM/qbumErftgCHc9F8n0+CQmvJDIX+p12fXx2ysXWLqruEFBxWf7e/SCA4G1lWf074B5PilABivJp8PDzLRR5G4LfgnARplcqrYQrDbkrFTPO5y7MG8dP4CYk0+YPxiA+TzlRRoisNiUQuMAxDZmpU6m+YsBNMlyjD94O+BZkSeInEdAvtdtivb1eJYyzKsI7CZOXiqwAzmXAnxlJjV+1AlTI5Pdknx9QldJBZRig/TUJZLfiXAvZdXakhYex5rzH3bdYzXTsB79W3oZKGcQWxNPBHi5LQlwNTMgMeBEJOZs3Q99Jxs6UJmijTOvgyU1GhclgXWyBa/89NMSWCCvoBSjkftLQmC9NPHLcyCw0maLxKoTSupA56WFvobSW7Ekh/TcUfntCQJu1L28VHNtuaXxEkXNE6VS18ksNVFBAoG0gDUyzE9YEqac61haxaVG6gLjv0MZpvIq2TgoCaXNcFp3FG+VSRFPPOWYV/gcSjWO544KXcZpxjgNh8bcpKXQ4xCr25uDvv0vlzbsa6tLdqHTskazaQdm9vOdPfvrz27a+zt7NsylXgYBx3QRnxl8h9ZzRs6HfGCe/YHW/O+JTX+Q1R3ssK0CZy83y06qr0QSUB2GuCR5PPJ+oKQTSihhxxI6bsYrxBI3yZKHMi50YgrxDhNb7E6mDTgUVY0ZVmLEF+pa1szdF403ARt8V6bRX7Nms6ZitPZMZalKNkpBzfiJ1y27Bq3nirNEUmH91jouAssbEIlHU1yNGIlkQoqv8Bn3oiUpJpJH48jL/RxwrD8sK4OdgnsaQWnEyAYqwtTZj/sTkWwpEUF/MeKj5wwbfxw9I4EFfZzGCUpo0YBECkbFJySSnZhkTIl38jM4F413qvmZUBFGvuz4UzEnChi/66k5RB8cJbKeTGDBW9Rs0Mzsq8tL9oeXr9FzF6pNKo8LWab85P42uwb+ZH+HFgEp8V/A8iTtDlxlJcrO5x0OCxEk9I3zBiKcbyqWIs/+9KRnQqRMtVkW4wFPXslDV15wGA5UiLoijvi6tQHic+7nGLenbaxXCXi8yafeE5Rp3eUejtMV5hmOTE/qIh7NSHgxzmdzA5CsmEvMGpnIQUQ/JEQRrzImRK0CPoOIveLlShIdikztG1rFTOQfvFbRTR7KU6oCYdtg1kMTIyrd9DymeSPZt6CjIL6F3mHulUfSjg+m5nw8a2h+hLmnCyUbbXDQCEPfyX2J76WOc//iM1FCOB8DLCFs2VK3a0vdjq10W1TGvNUZ0Nwb3SQgIZT6QAF9YsO1hdeg9efzgbGVlC1pCtX8KgILR+KCkQgsbhb8ET8aYVf3EZXvPfZgLgkLKLAK25/m9i4VECwWiQAAIABJREFUWDfY3QId+lDXDiNtTPpY6PGiAqtUJGkCmit4tHlXlwtNPzPtlLRgUdkh4gvd6rDJQ00zfpcILGUetNCqijqpjYQTlE5axOcZRxEQ3JZZM2uJAFFhmUpOiJ1TSehvzUxZwl8L6wjrJiWsUIul9tiJvJJZtLgG3jWVyJFA0WTbmYnaGTVFurBPmU9SyBZ287q92l2276xfsTeXB7baQWmRzJc/Hu7ZP9++ZR/u79k+fIqImCiPVCqloC8Zaqcxp4VS409/isBKm9J03Rp1iXzS0Er/7yt+lcCi8kmBQZL6SXuQnoH0p3slMMhLGRrP3GQuA2fgAiUaMASAykDC/JLZaGZxRGDRDBcLIbMaUp2w7ayXJyqOUqocBACzfIVrpGoiDJEZVIAlAgtEFa+UhGvqQJR+r4wJ7j8yW8xA+4rOBQnjIRHTXlLBceQqtXJcJYVfwtXTUtLEKBOZ7o6oUJFYKZCXDFsBatLSMADF30lIKcvsVgi+M/IIgM9ZgwQWJdYsKdOGn2WGFU9ULvwuu4fngDolIkRAUKvnid0+nYhm5OJnL1K3kumuTFVpDkpz3MPIAd0DvRPeUOjACe+rt3poVYwW7Rj3OctvP97btX++dcs+3t+zA/oaYFMl4lOZKx/vHmSVA56BPSUNIqk880plZWPK39ezeab8uARWypIyoPL5OvmiiezUc4rzbfIGNDgeEXa1ElHPuU33lQQ9JXowhU0EVpLMt1SuQAJLgbsA8MwkPXV0DGb8nBeFYrVKYHGjgdIOniAy6E7UekCly5g/374X9NbmKj/V3ILzVMDI8WYdPpNdBtmYb5GYwHVJxScFlfSU3NBkmp9IVPF6fb7wjdrE27ozyCzJNWVBNb89n9fRMVo9rgJr9xbzTlpQYskHy8/iUan753N6T3EUXQHLomCw2+/ZWq9rF3ode6Xbs690+na11fb4RVujly9+0V1DCSo8Kt/d2bE/u/EZmxkgZkPJrlYt3U/i5WoV/VbkvpSC2lijpI+ktBNYFArCG8ifdSk/WSjFtSl1G0wb7nTjEt6MFaG04Y46qX79GXTPIfwNGXskWBq54hds6rEmav5Oa2/daqzhgqIqEVeeOPIvVvIhkVcisJTiUBII/+OVs5suVCTyVQLJj9Gt68PVpbhOpW/9etO+urRs//nKZXtreWCtJmcAuzvL7Wc7O/b3N9AcY5+KUVFxSBylEi1g7PNVqTx4FEXwFEPfo3Bt9nWPlfRyEkuUvitcFcupG2RSfCpJClwVXyiAV+LVG04wVpVygoouJlaxAdY8xrwBjiHmjOsNvdQ8HgaBhY1rgyVruL/CE6WPNPZPfCMVKhps3Bh7ggHKXSbe3AJA6VrtM6Tw1ToIQoxxtXOXIDM9paUiPCZLRIow4QsFCn1kncBCmWplcZaaK8X4Gukcg+gajaY/7ASMca+4DdGXNvAqncJ7U9zKLQOvU9+hZLJiVt0Pdd9M56zSvKTA8mYyfp9AYCXvK0ZLUFprI6A4nDGLlOaI//Dsa+TPY9/q9qqs3kvDrbIAPG5kpjkU6y/M7C93m/bOyrL93sZle73f171h+qnGaorvb96293a27cZkTHNvqsKByCECS2MujQnGQvBAhsKHMZuTIFQcKdGe9hZP97Qcfpe8x1KTHt0iDuO0xmtH4Zpu7QHUzEexqF4ac+qumnv3eFUF8PowhnIRwjiaPI1FMPvjxqOQnKK9BZKK+EclX6WkUywq8lOSEewTVQXkiWcvoWYJMccXNoJS34sA1fmiaYaePxDDeDblTQzTeuzXCgomCsYx2OMJZ0eBsYjuDwgsXGDZNdETzUpu6RKSZ3MisKjAAhmOskreV51XWoOOcw/P+2fOvQKLAY0veGi3vtLu2nK3Y/1ei4qAr3QGdrkF40S1K06Zs3K+8w1cCoQftmmrDrLDgfc8g6/PVeRajxqZ/gWP2yQ+9aD2zGX6atRU709AYG3bn978xD4a7tug3qG3E8k7MvB6QKu+Ds4M8DDz60uEis4mBY4KpBKF4isbMwA+WfpGUDRTIlvmWRJt7D1A8UWcyOkDni3EpDXv+Mcw5oGdylxPMz8bZdl0PAR7h++czlZXKALLyxn9ylVqqLMD2aJJWSQFpi4YbK5aw97or9i3L1+z1wbL1sOkmud2N5/ah/u79m93JTEeW4Mb9tRlZR6C61ieh1OQmuTTJR3lmPvpHx1zPtIeMUwOjyy/2gfeKzir7/XfHNoAazEsX+7TxE/5hM/lT7/w4T9XmlXHiso/59/pAlwnTedtiJO3QxkEuFJpvkikM095Lv8+j4GSWbTztA+7widsnssRUrns9HRXB2GK6uZ3Z37l6aPpKtONTM/LQ26dY5jG5Zxg8+P71JKCsmTeqcBfuCrg1d/mHkNVhiphpudDz/Xhc3ERlD9Dfr+SPD2FQz4HXBt07duXV+3LS0t2sdGzHsg3Mxvmmd2eTu3DvR370d1b7AIJpRhCGjzXIs8ThaAnoxJ7+3mlkev32+eHVLKd2laflAoRoVvdMGmOSLD41/r5eQmHKyaFThoHOpP0KMuTLv0kNaUT1TxoCiDnN6CaS3Z+qhT0pvMoZz3/GJ+TMmN6dFxVn/7qwqONvcaMSmeSQkObR1Ls8+WsDNHmM39pHuvPdTpfjd9U0DxXPaYn/0nr6yMmtUf+unqfNJ6PzHjewW0G3yCqsGB+rfUqkfnP+p3P8/1prIGGgK+gCKyerfU7bF7ylc4SE3DwHcQaXsYvPi2Uzb78pJ6E79G1ZD7+fQ5Pc/mjLvK5xy+uekXyik1WCsYvf3bzE/tgd89a8GhxclbKFA12bPiVgJuP0/T8cYNSxikeV6Q50n+fCGqS1OV8eWS+TutxwtrjE84WJZCaK9J6k+bdQ/NTWvsqgzX9e7V7c3Uum89AKWmSntc066Tz1pyipEaKo+Yq7xkSAdzwyRz7aqtvX11ZtV+/dMleGaBpTc22p1P7eP/A3tveth/du83mEZkrgdW9UGcjnLyDKMu2RBY9iNqzPyHzSKSMpCvRgj/TKQlVzkdpbUzKen0v53NikQCfd21WgqCSqOYhEnD6tMZRSpWmJIuOrU6+8w1xeaVJUe2nlMZBWufS1mC+IqSwKV1bWtnTKHhw7i7Xl7IbWiIrkmLmMO68L5UHvgwzK4ld+VVpYz9fzx4SGTpO8/jAP1c+G2k9q66Y81KrkoIqT2kev+nbDsdYc5yOxlyHJ7oHCKwKBE+aC/ncmprGvLO6yg6976A5URv9ds3GZrZTq7Gi4p9ufGYfbe/YkJ5MqQz9sAVD+SRU5gvhlUhZJy4TSVmOtmd/XtInVGZ5+H6lePzoM6UKgSQpnf9rGu8cB0cAZWzm86nWV58Nkrq7vFbdw2rkVP4t8ZPV/VdK2HuUpOfF7zr/25+HSuzJ54+/T4kAIc54g0PN/f6SNYTjomlgPmeXX1WCWMHf88le7ODkF5SOad8rAu8wese/f+f9k0FgpQUF6hgnsJY6Hev3W3at27WvdgZ2qdmmaXWj7tnjahTnbPIiDqRUlsTHE1mj3GwIAmtny/7bzV/aR/v7tlTHxrJBc2kY+CEzpFIkZWiqU84iYnCScy4DgkQOeNAzV9lIlq0WwJkt1Rt2pdmxN5dW7esXL9mV3oBeTWgv/OloaB/u79h7O/ft9nhsU5Qn0jjT/Wh8W5fIq7RQiGZ70lJ7kquMzwYCT4fAPECevz+ZJKegnSQvjZEb9vpS3757eY0lKT1uNeVoscUN0b59sLdjv9i5Z7en6G4pJQ/LMXzD9Wji5enON94VCFQJrGognraDKr9xHyw3c8cGRARWuV09EyDT+VIBaGZ9Elj9ksBC19avdEFgta0LY30263DyOcUw3gzhTC7gpF/KBJyXAJPAMtufFvbuzrb9989/ab/Y27M22wpILUhTaZboQWHjBFZicE96Lgv4eWzaqL6lMknkJubXpLSAIkEq8sLgkbjeaNlrvWX70tKKvb22ZutdpN+MXZnf396xD3d37JfDHc7fOb1h4EU6B0bKHCk+Eqklr6mIXxZw+Jz7U04Jvyvdrn1zfYOJuKvdDrviYYgPC7O7RU4LhB/cumWf7+97ilCdPTV/x9g/9wMpADg2AueewErIYQ1NCiwQWAMnsL7WggILrYPNmi6fFYer8FXWbYs5CYlaUSSLOBYeyUMGgPftv938eE5goVuaE1iQuNMfxwksltkde/i9HB88rDoRq58k3qn1Mkoh11sde2P5AgPALy0PbKXdpgPa7dGBvbd1jyVTn48PbIcdPFTLX/oQlIF28p+qpGkWdPy9HHc/rqKcQx+iyJKKrvKD8pxmywa9vr25NLDvri7ba92O2ilAsl0z2zw4sJ/duWcf7e7Y59OR7eQwMXY/BS8TmZfKVrMJcS8CgWdD4EQEFjf/Kdf/bN/7PN6daAApAcx6LCEEgdW19V7HXqUCa8ASwqTAKs+3TAHPlRvP45xO9xiu9ENsgrkjE4H14+0t+9PPPy4JLJVhy6wZXQblaeKdnisKyNM997P/tqQ8wJnQkLksvXPDcnoZyYgc1spraHffX7KrvYFd6vSsD8Plwuz+aGQf72zZzYOh3c+nduCWACxB825/iWylAqlCGoq8Wsz4+ezvYJzBWSOA+fQiKnXW1uxqv2NLdWNXT5Dmw1lum+ikfDCyXw6HtjOB36v7mbr5fHC3Z30H4/sXGYFzT2CJjJK0sdVo2nKna8udti2BwOp07WvtgV1pooSwIIFV7b4lWaE8VhbxRQLL1UPIvqGsXRnM+/anNz+yD4d7VGD1a03r0XdFtfk0s/TStfNMYCUpOe59IrEku55vi9R2GZ5Bua21O/bK8qpd6/Xtchu+anLoujse2YfbW3brYGjbRV62cmX9uCuw5LfDbyqzl/Pa/0UcfXHOLyMCD5YQOnnl3jKYP0Fg9Xs9u9br2Tu9jl1swdfKPZFqZncPxvbhfX8e8txGpf9deq606aH683E1AC8jwHFNzxWBpyOw0IJ93h68VGCdOYE1L59FIh8eWKu9nq33u7YBAqvbo4IcCqxeXQqs1IxE/JUnW54roqd3sLliTkXEDxJY8MBqq9E7FQ/yflMXYy96OscKrHmZ1bwsLqUa9G/qpMWecLXc0HQDqisk3gb1ljVh9JzXbHcyts3hnm3PJjaCz5fHQGjUoG62KT5y9dUhzIPAOr0nJr7p+SNQs+VWy64P+rbablgT3cjp/VazUVbYvfHMtqa5bWXw9fRSMhK83nRlMbeOzx/GOGIgcAwEgsDyonYQOa0mCKyOLXXbttxVCSEIrMvNtnVAYJGMkG+VlEvg2dXOdRFfyUaaJQhOYO3OTATWrQ9JYA0aXetb0wY5+replTPNTr14kB3RFvHin8M5yxxQprhzL6FqN7m58TjSm61G3frNpvXrdevXatZ2w8ZJltv2dGJDeKwkbFM5omco5x0Fj5BYIUB5DncyDvE8ETg0JGkiD3NV9xAgEV6zZr1hnWbNBs3COvXUnVHmq2M0k5jNbJTlNpW//qE5Rj4qKt+iR0g8A8/z9p2rYz0LgQUPrDHUsamE8AUhsEhEQUHuJu5QX4HAeo0m7lJgicASLZHWfdzoxY1e3MnEn33cR5QQ7k0Rv2zZn938yH6xt2vNGl2w2HEN84U7ZqljW/I9OdcTyNyNRZFFhVBydSEbfBQ5u6210dCnUbcm52w1Q5nkuQ2zGc3c0SUaUTLN1N0QWgSW26m7AmvuoRgE1rmacF+qi5UxcKtWswGbfGHAy1S+UWtYViCWqdu40A/mHnkhoWuid6E+r5unl2ocxMWcFQJBYJHAUgcaEFgoH1xOBBa6ELb7dqnZso4HgOphgN6B0sKot9iivlSWg0gOBBY8sHYzsx/vbtn/fetDdsXrNTrWqzWtn6PzSjJKF1786+Je/IlvGrvaJAKLhu7JoE8OhfR8YOc8tcDGTpt9KND9I8+94weCQHTH8G4X7O5VY5v5VH7F0Dt1UirNuD2H7mbWJ76YOEAg8AUgAJ89vEBalVMF99EsYGHrY26b2IHG23VjvNdTB625CSgFJD7+1WzBuywGgfUF3LnzccinIbAwvKjAQhb9BSSw2NHLFVgwcF/vde1iVwqstzp9u9xsVQgsrdspfpFT0WK+yhYvbugLAgvxy092tuz/ufWRfbC/Y41ai+XJ8HgCaVI2t/AOg1ybz20MM1ewlvFFhcCSf2Fq0SDqL1GACFOShYZ6LafYR7121U3NrRRKNVfV/6pKnJ3bG7CYD16ctSOAuBwpACTSUB6Yod8643x09UR3T/R2zq3JP/G80OWTjQ3QXbjadiVADQQCgWdFIAgszzohq68SQhBYHVvptuxyu2NvtHq23mxSJdCugbDQxmnmGSXvOfKsuL8g70cHO7SrVcc+qB32crOf7W3ZX21+bL8c7lqn0bYOPLBAcjFmcX8Ev4LFdQA7+S1A2AUFFrBLqpDUznl+dCeaSqUa2sJCSox2w1CzqU2zwsGy8XXZrpVG+xVyrNSiMOqed2k8+dXEEQKB549AIrCYZ690WlLeXeOXMyqSCL6xLttsV9qiy59FLwx9dXOS+iq2P8//vp2XIz49gYUET27j2YwKrLzu/Tq9y9pZ4JW64CqRVLNeq0UD941u1y53urRAeK3TtYvNpvUQ33g7cDw/cwJLfZkW8+UziLd9Hxdm+7nZe3tb9te34OG5a2hzD60QEnRUAvH/MG84oX6O1VfVEmzMv3TX9ERZsqpKXfCgtBd9JV8s5X0RE6pVPQheNSir/I/3xZMOKZFXWiAcfv9ijr846/OMgBLLUnLWoahimbLmU/nuYV/VsAJqz7JLIph0sumlk3Lk387zKIprPwkC55rA4iYqEQQGBVbLlrtd/fQ6ttps2obVbcCSF5XQMRAi8ZBs3OebsJPciLP5rFMmTmDNIHktzD4Z7dsPtm7Z5nhoTf6vRvVV8qnhBtKnZLVBPp8voucKEyxb2HhXCawkjsfm27c7rjxB8Jazk9WE3dXUCgBkGNVZpTtJJedZtl5NXXsS6ZWKIs7nPYirfrERqBJYONMqiUWNlZdwsyMWCSyUoYgo1/PlpG6lU7lUWMnF58W+/ji7FxuBpyWwMMtSgTWbqQ065u3Sg+1stiDSMErti+1St9WmiftGt2cXuz3baLXsQqNuSyxXL7iOKwElBTVe9UJNQRb1peVX5Ivil5p9Ntq3f9vatJujfctBouRmea7W9fO4xVvSn3MC63D84oRg8iuUaHyuyarBOgMUVlJS1VgqBTKwyKEs0ThMNBbHp1uCphJCd7Euu1eLSDyvEeSiPnVx3kCgTCCwlNzjcMbwskTg/5PAUrKZMQubIjiBhWfDSd5ANBAIBJ4dgfNNYIEs8MwRMpIksPp9W+r3bdDvWRPzzmhoxXRiGRl2ZfyZrYKaAG3dF3oBxkTqblbeVRD+BXt5brezMX0NGgAmK6yYoW7bLEdSodpF5hwHH0cVWCL2Em01N0ZNm/C5FwQwFIE1raMoFWbtGovYFlG276VSZQYzZXDSeEt1D+xTvbgbkGefsuITLxIC5TA8xhDU5kjPi8hfbTDLY1Y2UF4xWJltXLl1juefF2kcLOq5PInA0tTqBIkrsEBgYVkUGXLWHpCq6yeB1e7YSn9gF/p9W+8P2HmwmBxYMZuYZZlRzYvYpV6n8pdbLBgLL2gjBJazFTNPCknxAE0QuuDdySb00ctnhU2mMxtNpjbJM4rNcc/hiYUXlPSYe87j65ACy0ey1OBqqFGqWysklhIHcwJLHZfxI1WbXvo8kxKHSjRdNevehXrnPF46j/cgrnlxEVBsjqdorganUrzcE3p9SiKw+EBlFQUWpq7zXMOyuPc+zvzFQCAILBJYhc0KEVhLvT5bvHf7XcpBD4Z7Np4c2DSfMYsnGXpdHi2JwFpUEwVOplNmBGBqio53+EEQM2nUmLGszUBeFTadZZSJSx2BRK4rzxb12p/T81eWQPlGumqCWipIjqhHUmCnskMygqX6SlaP2sRXN/NlqOem7ilYBBEWBNZzuplxmGdCIJGr3Igcu5QvZf2V01TBrJcXlqTYkYNXVJ9nTR88E2Dx5hcOgaclsLBRmeUFFVgwrQaJpdK9sxyBycNIhtqdVtuWe31b6fdttde3eq2w/RHil5Hl2cwVSFhzGu4xJwJrUUVI8Jwx9vGlPTIb6sDxCnHZDCQd4rpJZuPpzPamE943JOAw47Ro6m42PccEluZt4ZDqCFIJIWdj/YPm4wqJpf/W+E/2B0zSOdmblFdVAms+p1fm99I0/oWbFuKEAoEnIqD4JwUpmkcpaKC/nqpbpL7CA5TiepUQlqrXBe5i/0SA4g2BwBeMwPkmsEhFSfoMbqrRaFm/1WUms91uc3IaTUc2ySaW5VAg0exITkVutk3NzYJmMFWLLTcMZAJAYqX5mB4zVLwWluXw/yhsCkoPWV10Y0zmnm7U+QWP0xfy8BgKaMuNJSx59CjYcxm9B3Vc2JxmYlCHVtPunNvIQRqaNbxLkgJHmb9TlVLxxkr3hllLXxirargXEqQ4qZcWgccRWEdFDUcFWsmMfV6g4mbBfGbS/KJnC2McxDnLUcoCFf9LKLBe2vF1Ghf2JAKLmxHPtJPAyjKbwMj9hVBgJT8nEGnoDteyfqdrgzZ+2mQdhtnIJrOpK7A8+YZG73LhVuyyoPFLvZZbHfELS9ukwMJ6qnUytzzPbTbLbYQueUWuLnnaVlqLc4xUn8cQj57G0DyV7zhKXgoLVRiU83uljDsRVbDSQGwyazh96O9RGkIxDrfsZamqOnhXibC5uvxULjW+JBB4zgh4WSATzqnZTFKUz8tx3cV2XkKYuiczjpdhSLwCgUDg2RE49wQW65ER7kAFU2tYp96mmXuz0eTGaVLAtDWzHAZ9zFY6s15Dpg+flHnfIr4UoiAUR9ABM855UJv6gfEKvUMhig2RwfTqb5E259gDCxvqqSuA0R73kNF0adroPj4eJScCSx4kNXZHauDHVVpV6b06GCr7WZYh+kCb5/3Pc/i9iE/dy3POxyWwqp9LwVtSXiUfOBLkLNf2UhRsiCom8OhyJR1AvAKB4yNwHAILZu70wTrrEkInn1jGBUPtetM66JjcaFm30WDWZGgTm+WZ1ZGFytkvS2u9E1hGFdNiPkVQvzWYhEMpoJTM+KvKIlEymdssz21SmI3rdddqSbUGTzAgoeKf8/t6mPpuXhrl+VpXYDHR5j/4b7xvAgKLJtbuS52abDiBpSgn+XvOlVwleZXyEOf3FsSVLywC1Bpq/0jPD3XfTN5Ypf+bflOW3mL+wXNEv7goIVzYux8nfvYIBIHlGTiIOpnBK39Uxz+rs++Kq6+cwKrJQ0L+qVBwLWYIhHNHNzy9mgxuaZ7MsogU2ML8tGZ5Xu2kgX934ss9E85+KJ/+GaQgjJSm4miX1SsDmVQmUljNVVhpU443cyFL8nuXHssPKHVa03GlStE1ps9TjXLs0q3Txyu+8eVC4DARNS81SZuW6tWWQvsjG5ZEIKRsffJlAZFVfZ6o/KTfCp6lGn/w74c9Vl4ufONqvngEnpbAkkl4YVMosF4YAssVVG7ODhVWrV63Zq1mHawl9cJGddluN7PCaonAYvJNySq5eS1q/OJrIr2WGoxT1D0vtwYILEu2BygpbKlcP1fM00Lsw/ljUa/+i382Erkn1WuKQ+bxSkrgIR55gMBKInGPbVKcU53Tz7n7xBd/A+MbvmAERIZjHMPPFk8I4hL8ycoMbzYz77bs/p5l3J+eqi/4NOPwgcBLisC5JrC40XICK01ACPKUaVJQl9XRMlgTVfIuh/weHgsge1Ip3UKOD2ZwVaRWK9BjsW5WByuHcF1mgxTJMrOJbjMyfqU7Uyo9ZCB8fiWwKXgjgeWRXiotZHDsCqpm6RGRyqK0fdCGHQSYuvHIF0um1mlbkcYjyz2c2CJB5l3cFtXDZCGfmTjpEoGjBBbn02rXqgpW5WbIp4qqspDzbFkVK+KKBFYa75iNSgILQaJILM5E3p49bksgcBwEjkNgQX2Fn8w7+J3V6ieyRt/Oki/vgouYpM1lPbdxU2t4K0PW3xVYbP2O5iF88koVwXHwO+vPaO2Db6eaoajRDggsFXmy9LiO620zQQdLBHRebJqa1yDuW0z67vkhn67/wXF8tLzS+wX6HK+Nu5wLqSD3U6IupSz3li9QIrDSvyXrhernnt8VxZECgdNBoEpgYf5petZa8blkiVJc6VlCHJOILj0v5332OZ37FN/yciIQBBZ8nai0ksJIZAI2UPK2AoHFArsiL00qESxO3cQ9lX4t4vAAMYcuPDRAdYJKUQgIrCk7ZjChAHP3vGl1+EswUEZgOHMvrERqLSICJzvnpIQChKkUkHBxPB3xsKqanJZ+PpIWS8HF/y+NUZEt1p1JJYYp24MxWfD4+B5u5COVebIbGZ8+FgLPg8DSpjoRUQroQNjieSpbvMNAm53TXIXFvXnqX6WNaLwCgeMg8MwEFtRXrsA6ewIrlaxIATCjv6Kenza77OU2aUpJ3XECS/5GDaqRRPgspv0B77Wvo1wli4aSa1QqZ1ZPBBaVECC3WoxjZFoO9RUSdCpcPs+zR0osOJyVVKT/S4XdKntupg7JSWHiJVHcmlfKvpVgU/sZlny7hSzIqyk38kYzfcTQ8QoEFhEBtwq2mRNTiFuYiE7kFeYaPB8o1OG+UY2bZPY+N3dfxGuPcw4EzhqBILBIYNUYAOJPZTUx4SjQoZk5CazUblrvowILRYcFCg8X8yXiLhFYCO4UzHnTcCucwGKHQhBYyXcGBFYdgbF33TinCqxqKSAJrOQD4e2jUw08QHXrMEXdbs4uA3YnsBjgqXtJqqHX+FIQqJIqta9G2ZTu27zryWKOwDjrRUdgbsb+7CWEKo1NCpKU7Z8TWHNyAfPtXJ1IzOi9JzXF+d5Ywex9AAAgAElEQVSCLvoIOtvzfxiBVRZ2+OabvVtcq0Tyir5Kubr0niH9gfU6PT8ir6SIQfwCYgDBDCwQcPZQZJEo4PoiCwQl7BaXPUiKMynIoRCXKx4UWCCxoEBLyk2jwtw3jXgPOjCXPU/Pdgye5bc/icBK6m7N8yk+mZuz87dub3CIwHJGTA1s5kk2xpyMO5WAwDhN1ghniUN8dyBwHAQSgTVXVs2tROZewSJp8fxMG2gbpmqLILCOg3h8JhCYI3DuCawERVqgue66/4qLQPmWVOqlvVMKW11SvcAjisKfsnNeZWAwhzDXilc73ylzqcB38RE42c3j/vtIq2nfXz9xayMEq23Y5yL+9Nv0mxScJ8Igte8N9dXJ7l98+uQIPLoE5eHHftT7q7+verslpRefiSrjEDbuJ7955/wIaSVPVBRLW6vegij98M0HXJVUPpjRCytjietZFRAeXrfn6wKWFLpZ8pUScPMGI6lw5WzP+3kNO/HfSv5US3JUfjyPUh60OVhc4u55YVfGvv4fDyshPPxdFbq2+uYyXp6/+/AcP48SE2GGuPPQc/a8LyqOFwicIgIP3w35b8vnI1mDVHdNMQ+d4m2Kr3rJEAgC6yW7oXE5gUAgEAgEAoFAIPBkBJ6VwKKRe0lgwQuy1Gs9+cviHYFAIBAIBAKBQCAQCAQCJ0YgCKwTQxgHCAQCgUAgEAgEAoFFQ+BJBFYqEWEhXmE2My8hzGY0cQ8Ca9HueJxvIBAIBAKBQCAQCCw6AkFgLfodjPMPBAKBQCAQCAQCgWdG4GkJLJQYooQwKbAmILDyILCeGfD4QCAQCAQCgUAgEAgEAidEIAisEwIYHw8EAoFAIBAIBAKBxUPgqQksNHmpKLDG2TQIrMW73XHGgUAgEAgEAoFAIPASIBAE1ktwE+MSAoFAIBAIBAKBQODZEHgmAstMCqw8syCwng3neHcgEAgEAoFAIBAIBALPC4EgsJ4XknGcQCAQCAQCgUAgEFgYBILAWphbFScaCAQCgUAgEAgEAoEAEQgCKwZCIBAIBAKBQCAQCJw7BI5FYBWZTWYzm8HE3dCFMF6BQCAQCAQCgUAgEAgEAqeFQBBYp4V0fE8gEAgEAoFAIBAIvDAIPDWBZTVDJ8JZrbBZnhtM3PFnYcafeAUCgUAgEAgEAoFAIBAInA4CQWCdDs7xLYFAIBAIBAKBQCDwAiHwrARWVitsWlQIrCIIrBfodsapBAKBQCAQCAQCgcA5QCAIrHNwk+MSA4FAIBAIBAKBQOAwAk9NYKELoZllJgJrmmVUYOVFEQqsGFSBQCAQCAQCgUAgEAicIgJBYJ0i2PFVgUAgEAgEAoFAIPBiIPBsBFbNCawsCKwX4/bFWQQCgUAgEAgEAoHAOUQgCKxzeNPjkgOBQCAQCAQCgfOOwDMTWEc8sEKBdd5HUFx/IBAIBAKBQCAQCJw2AkFgnTbi8X2BQCAQCAQCgUAgcOYIBIF15rcgTiAQCAQCgUAgEAgEAoFnQiAIrGeCK94cCAQCgUAgEAgEAi8DAkFgvQx3Ma4hEAgEAoFAIBAIBM4TAkFgnae7HdcaCAQCgUAgEAgEAo5A4X/W+GehP6xWmPE//Z+LmqiurGY0b59mM5vmuWVh4h4jKRAIBAKBQCAQCAQCgVNFIAisU4U7viwQCAQCgUAgEAgEXgQEqoRV9Xycx7KiEINVgM6qieDKSGBlJLCmRcHuhPEKBAKBQCAQCAQCgUAgEDgdBILAOh2c41sCgUAgEAgEAoFA4AVBANTUA4orPzcQWPx3J7DSKUOJlRe5zZzAmhSFZS/I9cRpBAKBQCAQCAQCgUAgcB4QCALrPNzluMZAIBAIBAKBQCAQKBEIAisGQyAQCAQCgUAgEAgEAouHQBBYi3fP4owDgUAgEAgEAoFA4AQIBIF1AvDio4FAIBAIBAKBQCAQCJwRAkFgnRHw8bWBQCAQCAQCgUAgcDYIBIF1NrjHtwYCgUAgEAgEAoFAIHASBILAOgl68dlAIBAIBAKBQCAQWDgEgsBauFsWJxwIBAKBQCAQCAQCgYAFgRWDIBAIBAKBQCAQCATOFQJBYJ2r2x0XGwgEAoFAIBAIBAIvCQJBYL0kNzIuIxAIBAKBQCAQCASeDoFjE1iWW+ZdCMfoQogDxSsQCAQCgUAgEAgEAoFA4FQQCALrVGCOLwkEAoFAIBAIBAKBFwWB4xJYhRWW5ZlN89zGeWGzIhisF+WexnkEAoFAIBAIBAKBwMuPQBBYL/89jisMBAKBQCAQCAQCgQoCz0xg1cyKWs0Kqq5yEVhZHgRWjKpAIBAIBAKBQCAQCAROEYEgsE4R7PiqQCAQCAQCgUAgEDh7BI5DYFmtZrmZ5bkIrFGWBYF19rcyziAQCAQCgUAgEAgEzhECQWCdo5sdlxoIBAKBQCAQCAQCZk8isIAR1FZlgWDNDAQW/k4FVhYEVoyjQCAQCAQCgUAgEAgEThuBILBOG/H4vkAgEAgEAoFAIBA4UwSeisDyMwSRZUFgnen9ii8PBAKBQCAQCAQCgUAACASBFeMgEAgEAoFAIBAIBM4VAs9OYNVcgeUeWKHAOlfjJS42EAgEAoFAIBAIBF4MBILAejHuQ5xFIBAIBAKBQCAQCJwSAs9CYKVTook7uhBGCeEp3aX4mkAgEAgEAoFAIBAIBA4jcO4JrKdpgI3KgXgJgaN4BTYxMgKBQCAQCAQWEYHCF7DakYUtrWtH1zu8H7/LncA6eCFM3HWWT4plHlyrX+7V+0l4ALOXG4FFfCLjnAOBQCAQCAQCgScjcK4JrGoG9nFQ0friUdHQI//hyeC/CO8oPIRLl/GogI5Y4ccD+HTudbcGeRGuJc4hEAgEAoFAIBD4ohBIVBEssdCFcJhlNi3Ql/CsXlqZj67LDzsbrPGHYxn8rX5WJ/5cvrd4RPyV4pVHfkmFuAwS67ncijhIIBAIBAKBQCBwaggEgfWQ6OVhAc3LTGAh2EvBLUbew67/EIHlJBY+EwTWqT2r8UWBQCAQCAQCZ4gAzdz9BQJr/0UhsDy5lM6tmm9L6znX+EMJp5ebwHrUMCE2QWCd4VMUXx0IBAKBQCAQCJwMgXNNYAG6hwmrHkpgnQznF/LTRxVV1ezsUQweUGDhDUFgvZD3NU4qEAgEAoFA4Pkj8KIRWEqswZVLpEyKZx5W6n9offcPpBLK54/U2R7xkeWDRxTkob462/sU3x4IBAKBQCAQCBwHgXNPYD0MtGcJap7GZ+E4N+Y0PvOwEsqyzODICZSB8dEAMEoIT+NWxXcEAoFAIBAInDEChwiswhVY+dmVEB5VhidCqlpCR+LKcSvfT9l1IrwWNYqpHcvDqrzaZwn0znjcxdcHAoFAIBAIBAKBwByBc09gPaw0sBrXPC5DKQIIXYkW+XX47J9EYOFKH1aesMgIxLkHAoFAIBAIBAJPQuAogSUPrPmKWP33Jx3refx7KgusxilH1VgP8DSedFL8AvXWYkYwoK9qxeNJrIfFd1UC62VVoD2PsRXHCAQCgUAgEAgEXlQEgsB6goLoSQRWXqvmN1/U2/yo83rQ6vRpCKxFu8o430AgEAgEAoFA4KQIvIgEFvmnCkt1lMA6es18a5EassAAfkEJLJJXILEe003wMf9G4/tQYZ30kYjPBwKBQCAQCAQCp45AEFgpG/mEQOZRIZ66+C1qFPRg8Ho0GHzSlS1m6Hvqz1l8YSAQCAQCgcCCI/DiEVhaoY+uw4/rSpjWdH3mwSTW4twiXckjI7CnsDcIAmtx7nacaSAQCAQCgUAgkBAIAitFfkeYmocRMw8zRn1M+LQAo0zlAwjijnpkIFDn72qPl+gHgbUAtzlOMRAIBAKBQODECBwmsAob5pmhGyGpoEop4Ym/6KkOUKFuoKiqfOZpiRkaICzqIk4PL518rYxTCtNt0HU90SXrSRm6p7oP8aZAIBAIBAKBQCAQOE0Ezj2BVYKNqMeDIMQ/eRnV1fBrBahH7gzUSnU6oS5qFFToOkFgia1CFM5APAXjKTDEnw97LWrse5oPWXxXIBAIBAKBwMuFwLTIbZjnJLDyMzFyr9GDs1y3HwPvw0IUxi9Y/hd0Ecc15S4ZZ5zC8MXjF9wPhnT4/aPjs0WN3F6uJymuJhAIBAKBQCAQeDYEzj2BVcro3UcCwQ4JLKbxCg9+Hh7mMHR8gonos92O0323EpVeQlBRWvH6PSBPwd88w3n4HBc09j1doOPbAoFAIBAIBF4qBGDefpBnNnECi6rlx5Alz/vioZEmgYVAJC3Ehxbkyl8eEsIwduHP8z6z0zkeDej5Y1arz7OMRZFbkYvIehoCK0is07lf8S2BQCAQCAQCgcDzQuBcE1iibqoeEPNsXSKw6o8NSB/uP/G8bs4XfRwRcPiR7J6xcL0uRCoqrHQeqaQQfz/so/FFn2kcPxAIBAKBQCAQeHEQOHsCS12QD5X5pzLGVEb3WLiSemtBKRwyb0lCVsrISxV59dIfqkBL8c+LM6TiTAKBQCAQCAQCgUDgKRA45wTWkRbSVb8nDwDV5+bBV0p6ZlBsLWj8h/KBei4SiyWDTmB5JaH8sUBk+eUf9cSqJn6fYqzFWwKBQCAQCAQCgZcCgbMmsACiYg+psBipQHWUYpfHKKvSPy16F2Xo5edxSMXMk+AoQVnCQM+s+atM4L0UozEuIhAIBAKBQCAQOD8InGsCqxreVKX/paTeu9hUrFLLkYH35DWzjD4MizlgcA3NXCUEycxdMiyVUeJ38Mg6RGAhTMZbFrTsYDHvVJx1IBAIBAKBwIuEwAtBYDkg8OKkWJyWBiKxJFB6+EKduhTCQ2pRl3LFZSl+ERC8FoYwro73BFxKMh691ofFdi/SGItzCQQCgUAgEAgEAoEHETjnBFYZ8rgBqFmRZfJPoAmod+KrtGNmWOR/RzCU1WH4vpgvXAsUWCmDy3iXv6xbvdmgr0S1wJLv9MDQvVMX88LjrAOBQCAQCAQCgRMg8CIQWClGKXXiOTJr+Mn1p5NZRy8zEVjwkFroNoTUX9VKBTkitnq9bg3EL7XaoQRcuuYqFguaezzBqI2PBgKBQCAQCAQCi4/AuSawGPqU+vPCsiyz6WRqs+nUsunM8ixT+aBnM8tsXUloPdQ5dWFGBc3akxEsvK+gJjOzRqthnW7Xmq2WGcxRj/iAVUsJQ4m1MLc7TjQQCAQCgUDgOSFAAqtQF0LEDlXT8NTF9zl91SMPM1dbKemWzzLGLvhBMi4RW0eJGqz9+iyt4L/o0/xCjo8zz2t1QxmklFc1Jt2azZa1ux1rNBplCWGZnKuotL6Qk4qDBgKBQCAQCAQCgcAXjsC5JrA85hFJlReWTac2Hh7Y6GBk49EB/17Lcw/yxGQl5ZH8JhQEnl0G84j/1tPGoR7NUkHm/hk0q6efV83qvZ51LlywVq9rDfy9Zla3OgdjGewmiT6CxqMKtSPW+Prc3PjdOUEe73B5osZ7KgNIfznsVeGI+zUkAk0lAsn/Q0oy18/5eVeObYVfzdnduS/8yX7qL6hubaoDSP9d9XcT1r4l8rfOM/n6wup7qpuGqnIxtU7g0CtLXObbqIedUfrdo872cZd7nM88NXwv1BvnV1oSy4d8XwqD753u69HSoYdpEY5ubedPVHr30045LxRML9XJzGfQx4/zdL+rno4Pjhcpcuavhx9Tv/UiLTcbkv9QEvSmuRurRvJkSnOyviEdY3FH0IxdCPN5F0JfzdjJ+BGle89z6Ln2SHMoBOOzmc3GE5uOxjYZHVgxnVoj92e+cl8T/mdPYB2eX55WDVWmDaGw8piFsRhilUbDGr2etVfXrNHtmKEjoX+gNEbw2GCuyKqOyIfdoflIP3yO1fN/eDKz+qQ8eOQHP68WOtW4ZP7dhyOoSiz2PAfVAh0rxRclieu4VZV2ab1Dt0285mSnLpT/Ph8gc+x93TwctyRw0j1KDmw1430rp+L5nKzdQYrT0/6hGpmmY85H1nxGPDKmKjGtrucw+VwdpUhMl2dbGbQirB81w5/uza/Gh1wRyuf0wfXn4U9X9RmYR4jz+eHIk1SxhEn3Kq131e9O+w/du+palfZ8h1fFMpJ6xAR2dIV72nnudO/GYn5b2ntW71m5v/BLqkQ5hy+yup+pzrplbFzZX1fGZpoT+D3lwdN/qB5LT1k11sIB9Du9Ut1WjIaTjLxzTWClNsx4COrZ/8/ee3DZcV7XgrvCzaETgEYmCVAgKevZkmzJtqQ3y+HZXm95zZr/Mj9unu2RZfuNZUu2ZEqWxUwwIHSjG51uDhVm7ROqqpuAKAIkmiDQWhAI4N5bdev7vhP22WcfIJstMBuOMB4OMRwNsJxOUUsIYqXI6ekCdUAifp4roMNteDLof5wF+Szv9THafjR+60KqJ7V2dlinjLMcEQ9XVANW1xBcuoK430MzT1EHEAcxRGcDqZl0DR6XMr46QGTPxYPENKR+lv7wFfrMyonfpQaH3kRoQYQn1q4r5u+jVleYa8BAkC0xAM0DlEx6IfV78CcJLbg1g8H740/KNbTX8fcioPksD/4r81o3qAQh3V3rPldNtKqB5l/rGvjv+pxzeaaZtZtG1FQTXRI1/hxyoHtAz04kmiR87nod/ln15I4DWPJ+CTj1YTNA9L2gDqJ0EtXlODlQwQM2Dfcc2CyBuVNnED7mDXg4qgGtng/RtisCdj5rdel8hrVU9z/X7Zh2X/HgLAyW9dCzpj8y6UGAXw0aLIg/IYz8lTkaT8UXqSQwon2kIVN1n8u5Fp3GKoCl51NXMTSfpp8lr7Nf7uvKs8OWLH2f2AHZIfQHPMNqb9Xu6n7hea05gCKfzZZ7fobsIrULTzEDiADW7ASAdTJZKVPZ4xvqeOHl0Tebg1B0f/k8wXIywXw8wmQ0RD6borlIEGVp4XzLeoGd71MswCmD6qHpxUMfSvGMWVizmEz2ahAiimoIVlYRXLqMoNtFyAJklpnv4G5Pza9Eql8aqsqn7GpPcD+Rceq+519LDGT/Ttso0ZDtd77KIkK7dz1n6g81Xqx+NN+v8aOdF2QWv+QiTSHnLNN1cqCu6i58BR999zzd71QNWrVbtDN8Now7dV11PSVuLGLHUOwTYxK+l4+Y8WJoMaPaSV0P9ZlmIX3Yka8g4x3+kt1U4yohlj1mMZQtEtdMXmPX4ycy3gn5t7lDTGa1zR7zumVOoa9V70277IBZaHGY2t8SiNb75d8mYWS22mIeKTTz+nqfupvV/p8ERp/UruB3ZRzPr27pld1b5SwWgK7HkyWoxLvn99HvzO/BCKeMG/1cebSo8aPnKurV0kCfr+cm+lm6/rJ+Yp+4Gegn6ff4O62Antk8oD2xTKeCRVQ19x4EYD2HLR5/l0k+wSFkZkP17Kpus8e2x+16Gc/KEVW9HLP9unPyICvyHl9/WT/JewDmyrqP9KzT/ui55P7LEQRL046O5bMj2S90LNwjvMHIvnhi++f0zt/jr8Dpf8IzD2CJA8xzxKkGgMl4ivlkgslkCCzm6KQZajwSkW5wD+q5Mbkhab5OC8Di9YsA8BMsqE9uLjekjlbLeQpo0DPU0lQArCysY9bt4/DsJtJOC+08QSMAakFN/r1IWIy+v4zUqcYZwQlNSPg8BMDyIECAi9Ip8c48UHCk2p2qOg8CInr/bqRqlSCkBM7UgIkhCdWRnQSw+Lc0U7w+P5v35UAXr6nG51n98YDIhX/d/duetkDNVsKMuAXlNP6WGGvQqC6ZAFZkIJc+bw08JFF1AMv2hwR0DDyrlVGvU3wqgOUhmCfiFtgciwy8Rcaqex6cVoAsT1qeyh1QAY8U8DMACwQO1OEW59DsXD3V/Z9EGoSXCVEJgPl6+9nUP5f2T1Mr/Zxn+/yc9q5x0NlqfQZiuX0t1+lhAJbAwsW5VAArK0AsPa96dqoBPXeCAtXVBEpbuVjQ8ECSZ7vOwohpMRHk1n8PNSEQ++7QwGk/y89+fQGwUm0hzHIfeFJ6k3J1jtde3a9ZXPzZL2zv0BhcA+ooBYJlinw+QzqbYjEZo7aYo5/kaPIZW4aoAJaCKnp2T0xifuS7eZQ3Pmb8wm8SKBwq05T5X1GEeaeHo7PnMG+1Bbyjn2ecoKABEwcCH7H4LNcA8yjgmD8w0FdjEn1mnmi7RfQp1AYzVQAsKSUYUKxJ70nuSxVo5n0Q7iAQQruq8Q/BFz2jAnfYpEmzvHb+Tn7qo6zD0/keH6LE2IJ2hr8noerS0u9xLWuMS8UXqn1yAEtBeAOwLDaU5LcCYql98rjFpnVXAH4Fp2qyxg5gKYPOP0egKgNCdMdwL3IfxgXwYgCJgS/F9c3flgCNxdOB7iMBRplIVwAsLS6pT06CqMgNPBGXPCfX8/BlAbDk/Fic7/fvT+RYoUzyDS9oaiBn8KABWAItFDFQCV7peSoi3UoRVu2v/7sXU7zQ6cVtt5MKYAl4Jb8MLAwIYVdUkCvkALf/ChUWUfSxjpWTBden8ySezl1XAawSePYCua5jUXCV9fokgCXxj5wni0McwHIQUwrztt/kvBE0pb8xACu0GDin5iIBrIUAmhliAasE8JR9xn3Cz4k15g6WzwGsz2HbPAewrIITpYGAWARApCqTp+iEAc5EdXSjEGFk1T4JhBjYe0VNDeDp/XgFxwzkp9xKURkwZ0CHzvuvsUqb51jkEbZy4I00xyEytIMUDepKhDGkzTBnpGjVG6fvC3BRMjMk4HMGllluMfh+b59wRFoVEedrtEwFmvQ98rwJYHnKxMqnMX7KgE9fz7Wjo1Fx/dJg8TP4iiVzJ2P+eDD6rFZDPDDXUFmrClXGkjwxc8gKRpaVaNEbKZhz6uzdoRDA8ufNaqhhXbaeyuoiA4g/zoyrhlR+P8fur0r/tpBE94feR9HKaG92RtlJgKra8uiB02muv7ciP4r9kO9ih4q/aaVe11ISNrNMHvhJxZJMjSAvzoGcl0qI5+mQJ19SbbLA2APzkkGnz/+0KriP8sy+au85VjyprIXbeU+oNH2ySqKeRA/vCgBL17dkYTmAxVfTljqDypkhuvLOANDk4TgDSxNLJmz62f7vmgSoeXkOYD3qntT1cKYJUM+BFkI0ghx15OgHIc5HNfTYVhcaP8GyKvWmtrJPoN3x4d/x0eMXKZSZgQ+EqQQsc+BenuONNMN9sk0K0EATXgJYfB0BLBFGKOykVwCVgeEsxALes8nLEqdYIVP4XIFW1I33UQD7VZ4IwVplsnoaXX6Gssq90PDJZFuZH75WJbvEC3HCYH7UDfTUv4+tusoGdUYE406NOXSjOwCvrCqyr9w/EoS3pFZsmxZdC7vpHQOVrgG3oQo26gqXnQKW2KqRLQB/LRCUK8TrOBOavlXiVGNWyf2pWSxYsQTgiu9WTD0v/XzBHLJ9qa/l9zTAVBhd+r35Q1ss/2L7xvflaW0FzwmKtMXizUqqcOLWSvBORjSQASXvUaDXSwV6Ri1iNbaMv67KrGKsKoU4O/P+XLwjxP2W5hsFzF0ytixvOXkGlclcZoYKhpadKBL+2no+B7EeY/fZRqk+Q1nNSlysLsLWr7JQup4ujVNlJuqH6vpZDmkXkHcUH+9rzD1JeocCWLJnlKtVYcQbyJnT7/B+krKq/gxb8MdYeX2O//fP/+M00ZfHvf/Hen8RAAm1NkADEdpRDa04RjuOsFGv43KjhdVaDXEERKS6GlCjLRSK4J/WIGo1iqUmkZzNT1vNSoWA1Q8mHLz/OEuR5jkmaYCbkyn++eAAW7Mp2lGORkRqfqwTCKkpIRf2/l5jpZmBNmZy0cbyoAVSZ6HGgf/BY+4Alt6NBnSFExPAUC2PJulKA9cARRMgTdz5PfSZKCJfCRitTY0VOqGPSyWspA4/1kZ6St9cDcAchnDAp2TmWOHAWXOSBuizFUCEwYFV/TzhdTDTKflVOq8Hdx6oeUuiPkIDLSubuBqe6w5w7o/esWpPlMGCO7ICiKswE0unVAJep83Aqga3n3Ub6RnSQF3BXQKD+ikeuFe/swaw+qwI5PIntjNQwgj+lK3CWwWwhJ5tbB5jJ2hy9eymUJ91zb6I18upKZik1bXwyrNHeXp+3I7qcA5bZwEyyfwoW04FCDXAQ9qdrCWYryySRqlgO5Cp7TJe/eZeK1prjN0g7TSS1BkDy1pkvojn8kV/5mkzsKQFRxjQQJzmaIcRVuoN9Gt19OoxztYbuNpoYT2uoUZykscvuuoFgPjpQcMX8yQfN37xFjJpzmDRyjTJbk4m+PH+AW7NphyoLIW3ks2RaGs7WAln65cVW7zFtmDhlG30EnWYHXT2ihYMpB5f+MKiaGI2uThnBdvNYh7zYl6Y4+u89c3BEWWWe5yjjEcpClnxT4E7jWGeVeurjJjIACJjXkh8Zz5R2vXU9jmopbEfUCdjUeJEMqS0FVELQuojlbFnUUml1dOfthberAXtmLSIRihe8HPf6JIKwnq2QlKV2epMZgc91L5a4bYir6EFBmfUCiewcpZPMqp9v5Stqn4Oio6HEwOavpiT/uBPdUDHY355tscKpsff50U1z3MUMJAeGGO6GTvNYANnuzm7RvMG+qhQCuC8mOQVcq40knJwujjnVlBX0EstZdFybAzJB8XK+nkez5bdJyeL5s4cepLP/atyrTKPLL+Rr4XDjfrnMg/0mLkKTvm6e05Y5gRWdPBctYycyjZyYzMrK09bCHWHKGtWzrXYFuIEtFdkZjFcM+mFZ9Z6fz678NkGsKyHVYGQAI2ohm6tgW5dA8DNegMvNTsCZDUi6kApW9Q3uDMgPg0z+nyW6pOfwtuxPNSSiN/uSp7kO2NDtG3yHMssxygF3h4M8cPtLdyajNGq8bmYtoSNpbYTqPi1BVClU/EU6XhYVVYvLFx2R2UGgAGB6iFZD3q1BbFIkMyBVDQFXEPFAw8HsErtnkr1yxgCXK+Srnxaq/fbrdWTeFUBJlYgJDX7JwT6KzqlxRamyIEAACAASURBVPh1c/zW4a0aD16hsGD7pFyhMwfUoHM8gOozeNXMXU6RbledUAFKOtCiuiOllshxZ+bno6j0eRBSaW99uhMADakloTJgir8fO4+2xcVeWMW/BLo86PXqYglYFs+/eKSGZhQJmmu7PN1P8EmcsS/iGmWLUiW4rlYeK4m0r1CxghWAv2Ralbp3EtRZC6Gmarq/tHBgrVQCZh4HsKrjMSQRFM0VtiUef7+3wGgk+HTa4C8DgLWM9OmRPd6JalhvtbDWbGK1UceFRlPilzO1GhohZQBKrZliP3ximMMXsVMfksA+ZvxS7Ev7j0WWY5xmeGs4wN9vb+PD8QhBFMpkQgUSVLVIgH4ysATAMqCiwvzwVjKv5EucY0yt4yCVAVhF+UDjIYep/MxoImOSK8dscSWWrMgqOHDBMzOP9WyLRIPpvZTnsRpVPbl1+7JcSTSJMjLgvL2slK3QVh9vXzZZCmv/c20+vm8RqhYa7ZD+pmt4snVatfvc9il7iz9pSAZQNebRGFaZUVZsO6GpJcBXhWnlcVbZ7mT71WRKCusotlLjHQV9+L1jS5QrcU8Rl/trinTe5Bws1j5V+RPjSlnM7/GmFyj5ZwcBFWAooxE/V1ynGjXuJI9TYMq1VP0bS4FbfumnKGDpumQeKNk5rBQ7S/DJ19JZdyaRIm8NEbHXtyiY+z07cFXVbS2BZgeh5RudKLB+Wc7W03AfGo+UK2WY/jGdVo2LFcBVcLQS41jRz/dXYedNK+1B3R3H2HJCHilbS+VcBmRWcXCIglcl2Mw74GvJwFI2sNicZ7gA8XnssWcewCIuyh9W6RpxDd16E71GAyv1GBeaTVxvdnGuVkfTAKyTlFdlI51eAP6J1LESIFU3SOkEq39r7zYnssiAYZLjjaMB/ububXw0GqBVC9FgCwLFUU0zQ0NmZb+4o/DPL6uqLnaq1yirF+X1PSHicdZA0gNAZ3mUFG3ndhfgm2XozsfRhMuZXMpIqC6NVNuKFpcqe+wZDwJt/7uRL0V1Xay9dLK6krrShSOw4LGoYlgQyNd6oFEGIPaXFSaH02xl7Y32rQlACczo9cwhnKSJqwpd2UJYydQVsCnBHI+Bjt3XUx5AFMyCoiXYGYYlZb1cNQckK2BVwWk77k6KZ1TQ4G09Cmq+IWanKAL7eTjAp/kzNPHRtokyUDJivBlkP60lm6BkcXiqzc8pmValpuNJNqZeQw+Yf56yHZzRo0K6Gpgbw9WSLWcOSGHBGbVW+X5a1+DLAGCpBADBjVwArI12BxutFtZbDVxstnC92cHZWk3il5MAVgGqnCKA+Hjxi4Ve1j5NAGuYpnjj6Ah/e+c23h8NjwFYmixoy5G0EFrr2fF7UNtYCGlb66DHJ8ImdtDVNHEk6bYPUT9mBQWXUqgCGJVW+MJ2yxHSz1AmOeUs9EzPYo2FSo1R9WfO1DluyZ/Wk/Ro960guEYK3ibvhUtnUXnLp4quq20TcCtT7RoHsLzV1IfKVNluJfNUbS1tLhlxGtdqta6MQ/3zdQ84cF9tNeR7lpHGLAKMFuw+7/DQxFhYHNYKWMZXbNmWhu4CwErldWWMLS2KWSKfUEboJXij9lfvsyhEPtoSPNa7vGApz84AP0XY7AwWIuqeYpk3s9Y7BbAUJFIAy/Wq+BEOJCrAVQBY/NYGYuna+L97nOvn3zTnDIzUVl31mHJOi2/u/rcEK93/uako4+aS5Sf2ojLY6rEe5DP6Zi00GIBVDMso2zT9sZSAoa6hSmC4tInvKWMkm01RHV8HTi1mqrQM6xp766AC29wVeaji7Cqh4tcxjyIsLW1dl3P3HMB67J37TANY+vTsAAQB6mwdbDbQq9exYhXMlxsdbNbqaEWB0PClXamosamhPM0K8sOgs5OB4YNf5/3kesAkAMwgANbf3r2rAFYE1A3A4pQfthDqcVULLAbBWou0TFIBPqxFUB39SRDLjblWmyRAFGekibIbGKf2lkm4rpp/v9IglTRRdxxcrmI6ogNYRh+ms+M7IhO1fOyT9BR+gDLohEuvQqPe7+2tnUZj90C7pN9aFYOvl6kaZpCPqQR46uyVthJQLKsibGHVAMADSJ/i9AkAy+6PgYp9ou0VFdE8PtHJr3kSfCtPapEAnDqA9YkU7rfeSUrB1y/AKrKI11olWcVr3a2yZdB1M7QdpWaiGAykRZfDEytn2Tl7rmitUVBCQUF9vZ5Jd96/9W0/f+Hn9gRkNSyR8TNZaVFhum5CaKUWjAXgsq5+Jl1s2lgilab40qqWgLQGb7b+9jm60yqtgQZgaaKlrYnO9Ky2TlXt++f2WJ7QB502gCXtCQSwTFS2HcVYb7cFwNpoNwXAutZoC4Dl8cvJiv9pJrAnfXp12X6r+MWYvvraAPMcGDmAdfeOAljUCJMWQm3xIANL7CViK7Co/3NGoEQFNkHXfQpZq2w544+KhBtoW2EoVoHdov1MbLJN6TU7Kq1h8sU1/jBuQCGNoIAk7bNe71iroOsxmb3nv7uUxRPa8l+6yzj/QjFAiWgsBrVEVoZNeItYCdjwla7Jx7cS0FL2uDFtnFleac32z/aJd8oAU6CDQ4QIhviUv1ID1IfYKLdIr5vJEBVpNLIYSzxp0a6viTHbU13LSneFxms6SIn7lruHYu0K3sj0RRvK1EoWIhSvjCRtpOTrlqL9xoLFlwPAEn1Ei2EUBTZ/ZlPEBfizOEe/v/oRZ95II7qBmB4X+nMugSuPRe1ZUODeFELDYGmjuBxmMu0wA0Q81yi1YX2dVE6BDFjVfy0HPFRtV7VYqihdyfTTz370+O9Ldxif+A3ZebYCgLbF6xOVofRWQPC8hauvQ75UJ49rwfxP7awOPSi6QipC/fI51fzVihoOYOnJJKGXzEoFmMkMVOa5Xk/1hZk/xwKginSPD7d64s/tq3PBZx7A0hGXupliA7C6DQJYNVyst+AAVlsALNNFMBKvOL6HMBiexBY5CZ05SPWglPJBMJsGs86USjHPWcHM8eZgKADWh6OhAVgh4rCOSBIUq1iY4fUEpACcrCVQtY0UpdbAoqxcOASoFWAFsDToMwZWJTlyDOwkAOff0TvN3fhYfdKC1RKNF9DExC2dRizrlydFEPkk1uzLdI0CwLIpSzqq28u7qlFTABty42WSrJUPWTlpxXBGlrzs2HS7CphkrUfe2SRjyFlhNDCRe6sAsIzdbfGLVcVtgpmwOBz00l5y1+XySqfvD6cVe5jg58Ar5qdP4X70AKYKYCU2OlyIyqI9VOrG8ZksikBLR4s3EnX0cwGwrKX2xOZ0a+dBmC1tRVHg0e/9y3QOntZ7KavrGjzpnmbgpC1H/HcClzyB3irl4tTOnJIR83poC/i5pMkf9xpegdbn5S0RnoZrcuCUemdUSntvIQyv13EASxkKpXDy07YOAmBlnEKYI2OwakNIqt/Dn+BJn1wCgI/zrWkkdfXCLEMr1hbC9TYBLGVgKYBVR5sMLBN8P3ZF2TMPK4M9zr19+nsfP37RZNJgWItfUrwxOMLfOoBF3xJwz4UaX0jyz12pAFYmFXOdVezxSsn2VUYHY5mmDi8Ueynt1wb6+9RjnjO+jy1FrN7H8kj52gypTfbk38iAk6KwRwur9xMYK0TOazEd79gJL9ZJgRc9Sz7x99Of9lfxFQKNy1pYaaUYTFGwWwqtWt1tnswWTBopyiojqZCwcI0p074RPpQlya5tw7iF+6KWUryZ/pXMvlQSYikFGqjiBTcdQuTtS5nsCwWtDMLw4pCeZoupFJzySdolgCWy7GaFlVEk/l8YSyGaQY4NpGhaa51E7DkU4M0DLC3WlnjrVAMgB3CLgF+ndRrzSjWrdGUJMLoAPX0YhwDpc9Fn5eBV1ZMpYF0WUhXoUmCQvwgCRpgDQaoAhRRiq21hZaeGnx4v6AiQBh+G45qQbkNKjd9j0ham0+vsZC/kHmtL+yoe0y/sO+mZVhfmEG+ZTwpQZfRGmtV6EKIThIhlf+ne43ml357mAWYyxAzIBIy01kAnaDxIesRaCLn3JHMxAIt+lgNUmnJLOjRBGJsZdRpDO4c5lkU3wxf2gL7yH/xMA1iaAOoaE5GNaxHarSa6zTr69RouNpp4ua4MLAWwNFXmW3QopgYQVR2qJ71jqlOoqgDWg+7jWJhqwpBl+kIAK8Mg1RbCv71zFx+Nh2jGQCOMUCsALK9SmcGojB5WAMRZXer0S4nnMh3WsENZM/J6F1mlwxGLbxVO9+U0UZXezRK8UtYJX12KSdPSSGiqAV9B91fXxtGm/M6hVKJ4J5xKVBmD+6QX8JSvV2oDlD3bRX+ChgcOVRYUagey9InqAuTGTIS1tMiaaGR+rMO2yJekEmLvt1DMyL1asaBuiQOfRsfVNxSqVoUGG69fthAcf6AeIHqcVgJYCr48qR50Ph99HCdAnwf8vQC8lcP8m6p0WuktNZD0UTpDytpSQmUO8CN5vghg1S129SmRSqTSc6Y4iIrj+7ETJy1BXkm/tuP5vIZ4SmdY/JBVpDkMTbdWJkxWtiAxfJ/HmgDVTARaGVG0vbq23AvKBSmnYTk7URNDpX149VvthU9L437S66ShapDkJuqvrTvcU6lc0YdySHpg4OpXAcCaZzmWeYY0Ow5gqe0q7eIXBmAZ8EI70KrVsNpuYa3VwHq7gUuUQGh0RAKBTGoBsCzgd+Zkeb5PZxM/XvxSfAvd61KAS/Dro0MDsEbiR6iy6ACWV9xlzLntz2pDkD8hn1Sm+lMB2pQ2QY5ZlGFphUwRAzdTPbP9H+WRTKiuGcMqkf3PBNkScS/qWYNXSs0UapgxHiEQYU0uUaZsHtX4IeCh4AfPD+9tacwaXutxBoGczqp/PldVIEA1zWRKnMSSxsBKDdy0ViEH7osr++RNAz9KlrkzVM1fGsvNJxbqNFYFEPncG6kW+pZRgkzWUgFRZWmxasRhARHiTF/ngs6ZTM/j5ilbrt0FC4AlwJXCrbJznK0h31l4V7Z/K6pY/O5hiLVajGvNGCtxhITsrBwg2H60THB3tsRomQCpAm3q8z+f9fisn6ItYEY15M7OXFS9jEUFgLBWQWG3ie/KsGBrrfgSa8nyAowFmDoqpGznVZfFZx1L14D+S4ogmEvbl7QfWgeCDpVSUMpZXA58astoWaRVbTz+ha4jt5WCVsYkszhOBkl4mUjyHP0H3bef9ck9f70+AW8NFUNerJ8TIiRbJ8sqojxQhJVaHefrbZCprLY0RZSlmKcp9pZLHC6XGCyXmEvngtmRouWwZJDr8jtr3fw89zKLFWGGXi3G1WYHq7UYMdu/bRhDlgHTNMNhkmBrMcMoSU9TfegrsYmeeQDLtT+I9Ef1GB0BsBoCYF1oNATAOl9pIbROenMfNHSnO4XLWxg/aw1VE2oFCfT4p5hnGY6SDG8MHMAaoRVrC2EtqCEKQgSshPgBFoOvVGztM1bnLg7XgD0BsVjd8v5xga4EviqqHc6asqKlUqntC8n9nagSm/+Qa7LyxOsp40v6BRS4Emooe5I1WRPFABP9DIVLxoCRr2AA9IwCWEUw7ca/1NYw92BJsYNNWhF2dMWTWvMlBU29nP7oTtvf4T0QXBpWKRniSVblabUlx5yYpX8vqxvon2tBgDiMENmeZeUkScmAyJAwibQ9VQ0IHgxg2WjcJ1gBeTCAlQvwJ+fvBLD1UMCr4nY0bNLqqoeBznyUJ2djuQV40r4VBZUJcNjvbjekFUn1SPXHAKzy83SPyGnx1iWb2KR74vnPk34CPAdyJqIAYURbrrVAAYjSQKqJR4FWFZlAaXuMgk9MAopWPhOhVRatQxwapMueYRIvFcxAftGWa8Ox2twkDzBBJpVF/jc3kTBD7Do+7VcLDcbAso32tLcQEjQhAyvNtJLrLU1PBsDSyrNxBtCqxVgxAGutVcelpjPIvYXQGT1et3Zl8dPLoB4nfilAQYkBQhBMHKRLvHF0iL8RBhYBLIGvSgCrwsDSEmRaFMwMcS09HMGvMEA/jHE+qqMZhsLA8qQ6SVNMl0uM0wRHyDGXPR0jziPUZDgJ+VUJUtHdUgBLhswoHKzAriTRQBQqgEX7ymNH9kwvCHAmpn5ZoC1npo81y3JJgihYv0y595605flyXM+ZLAJgiTO0Yqjg5pkwLVpRLOeiXYtQo6A/X5tlkrROkhTDZYoFER4nnlcYF57Gegzrw2mCMEQUR2hGMbphjAb/HOYIJNYkkMWyaIAkC7FchlgkwHxJiQ5l42m8qcCbtrL5cAUFKKVjwRh9blEKv+zxtIRSasflc2gHgghxFOFiq4lvrXRxrlkXAGtBZkmWYXs6x1uHQ9yfzZAzPrbuk9MGsJT1r0AsmSoGGxk7N0c9AHpBhF4Yohvz2XP6quYbIuJvrC3xVibUbYIYwrPiX2YZmWc5JkmOacK1z5BkbMPk2dQhI65vx11SRyjnvRXG8nstZBdKoPVTIX0pUhVSqy6jj80xS1OMEwIgGaQx0cBt8Xlk7BWgiyJd2rXwHMB6dGti+YgVcZ25x5PBoSa0vzyL9ThEl/l8q4PrnRWs1xvCjCIDkWDwcLHArckEW9MpdudzjFPuC9k5NuHcWwHVb2oMY4C05cBaFMyEhXW22cTvrm7gYquFepCjZgAWbfUgJYg8xTujAfbmi0rA/ehP4Vl+53MAy/JxAlixAFgtdBsN9BsxLtQb+FpVA0uMoycACvs8uPnmyW0pR/X9iidTSS80eX5s8E6F4WH19zwTwztIU/xaNLC2hIHlAFYc1iQQ1IqEBmFOu/dkWSpTBf3Xq/aZ9B3LIc41ZKNRUR2JAJFQqAJJsBVy0s8msGE59wP9qzYlKoAlgYY4Pq1cKYDFShitWKrIOKdlGYAVSPW1Mg3iGU3AVfReA4fcesPFMR8DJb1tUHeYCq3bzvcJL8akUiYQg3Ctf8lKOoXfBUNtUQP2iMvnKW176WwPoX1LY6LlEznqDFw4Gp5DFqKa/JlJ9SxLsT9fYMiqSbIQICuzSmxRVqxoO+k3KME6r+B8kembJLIMVipAVfF3fCbGXCuA5M8w1poBPNseeA6WWt5F3VpYpBJIACtSlqKcLCZR8mU5JSWDrIHpZEngJ4GZVT9lP/iQbq2OKtPOkoQgks+SQPgZPT9Pzso/+EqdKMZmrSEVvyhmsq2cUikApCEGSYqPF1MRtg4FwFLRWq1dl9MDnX2l7bfqUYpqMZhABGhHIXpxjJV6QwJ6ZQBoS8Y4y3B/McMgWYLJNSuNnuxVWxYdwNIChZ66KgPntJ/nZ70+WQ2nDWBpyqv/cwBrlQysVgOXGk2JX87XasYg9wJExQ7aSn/W7/55vf5x45cCPA8CBbCS5TEGFqcQMnmUabeVFkLVwNIkpGShOaNLAVqCw+04xtV2B99e3cBmqwkZemdt2vuzGd4dHuLDyRhbyzkGKYsoMWeToWGAccoEWQAsA4yt1UX5ITyvqsmFKNKCA3I0EGA9CPFis43fXV3HuVZLDpSSdQLsz+d452iIjycTS7isv/HzWpSn5nMcbHcOKbEftW1kZvVoH1tdXGl3cb3bw1q9Lo96kiTYXczk+b05HOL+fH7iGzsMXWoCiqUjIy7lsIQY660ONtptnG03sFFvYD2qoxWGAmwkQY4ZIODY4SzBvekMt8Zj7C1mErOw3ZgxMdd/YRqg1Kwsug8KMM50qqzRVF2wxmssSIi1D9lBoEyuKIhQD2t4udfFn2xu4GqnLXEBbdQkzfDhcISf3NvF7fG4AL5Ot/SkAJxGJBovahxvep0mjr8a1fBCo42rrTZe7LXRb9S0ICesNIveKhPljJOuDHID95ZBiIPlErfGQ9yZDHF3PMZoQRCvphphwqpkYT2VYg393Xq9iQvtLs7WW9iI6ujHMZo1TmRX0ClhW2YGYdIcJgvszMa4Oxpgfz5TcFliPiU4EPDwRMaZ7HKaT12D9ak57A+40bJg5Ow5Mtq4J6ghqHppbK2PsN5s4qVeD99c28CFVusYG46A7ttHh/hgOMKtyVTiJuYx+uOMdQJUVjDiWfPhOZ7XWNbDd7zQ7eEH5y+JzWlz+q91PpB9dT9Z4v3xED/b28HdybRofXyaV+E07/2ZB7Cq05RqsQFYwsCKlYF1AsAqWtOM4eDCjqe1iMcDMEslKxl5AWDZDfo/HQO2hMqsANYwyY4BWGwhJIItAJboBTgbpwSw9B6UfSVikqFNQmPygxzdIMQ6hWTl/VqNZGJNwGE2yzBLMsyQYsGGPhvTTgCLzX7q30o36/+lQJw1dBa9yHREfB+nk6TSNtFtRqjLKGqd2kJHskwDjBNWTFgVS6UN51n8kbjZ9DpqCKRVtFOPUYsNnCi0awpeQRHwqzaWMt10T4U6BGCZSrBExy7/UmVacA1YqZQAk6mvBysB5qJpoIkt6fplC1KGTq2Gc60OzjaaOFNroB1FCIMcR8kSH06m2J1OMZnPsEjTopVAL2uTRY4lKV8eAItAwEqdFfZQ22jt17G9+Bu2prQ/sqqYJthN5phmDIzZwlJOZ2KlUqv/GeIQaEQhatIOTTYNW2CULO16dAwAmA6xmsiqbZIpy42/chO60xZc9qw9B7BO025s1Op4pdWTc1GvhwJgSdsfAekkwM58jl+PD7G7WEgbi1I4HMBS4NEDP9pdPzPOktLBCpkkZmu1Gs40mjjf6aBfqwlwyp80jHCwXEixY3eutHja9SBVEEzbEG1al7yjnISpz+7ptb2nDWApAFICWE0ysDotCIDVbOBys4kbBLBiB7DMZts6lHys09vFjxe/OCAvFFYtwCWJMLAKDayQttW02UwEWxk7BLCiAkj1vajeQSvzTbKvajFu9FfwJ+cu4MVeT2yeT7Hbnc3w6+Eh3hoeSUV9d7HEgnYxj6SQQB+nLVKsErDiTxDEWm6lxYj+TisIacRCjlb8+2GEq/UmXu328e0zZ3Gx3REAS6UfA2xNpviP+3t4ezDA7elEQLtn80fb9PQc8PkocFUPc2HqnGs08WJnBde7fbzc7WG91pDXsuB1dzaWdfvJ/j7uTGdFkbQsuFl8KQmCco+pabMSRDjbaOFKZwWbnTbOdOrYaNSxHjbRCmtSzxYAK88xEgBrie3pFB9NRnJN7pnRcoE8EVgTCxftl/0SCLjF60VBjlYcYqVWQz1ie7bq7Q2TVBhdecZ2bcZTXHvGYZG0oTbDOl7t9/A/L57DtV5H4vFZnoldfudogH+8u40PRiNBy8TnV9QKnvweUguk/kEL2Q5IKc6rnRvn6g282lnBq70VvLrSw0azoQwoB4DsXKg3sfVy+YOcgt0BFkGIe4sZ3jo6wHuDA3wwOMLBPEGWc08wEiXTmKA1W8AinG01sdlq41Krh83GCQDL2v4IYM0IYKWp+MCd+Rh3RgNsTXSdB8tEYmKFl7VQayGpnXUFWU67jfvJr/vnc0VlsOk+0OK55p8+dEMHHGXCvuR60o7/4ZmzuNLqlGWbALg3neJXe3t4+2iADycTHCwTbQEVgLQKYOnkbZlCavGUdjaQHMGpn4RhA1zvreAvLl7FKysrCmAZ0DpJU9xbLsTu/MvuNj4ejURyoUA2P5/H8kx9yrMNYFUSWx4GB7B6xsA6Tw0s05AQDSwBeoyyJdazrACd1q6RJOFkDmCCcyfv6ZihtAREWodsnOciVQDLpxB+6AysOEIU1bTN6VjLk9Y/pRXM2tHKscFaue8jxKVWC6+srUqiRTFGSXwi4GA+x4eHI3Hwh8kc4zzBnOCXM7BkXLF+vuuyFPos3v/Mcj/dTxghow5FGKABYDXNRAPkxsYqzrSa5dS0MMDhfImPByNBwHeTBSakEj+TPxmCIEErDLAS1rDZ6uCllTWsN5rCT2PwUEypMmDRAalSkswI8QFwMFvgo4MB7k1mOEiWmEoFxEc8azBPoVPuGgKbDrQweZ6SKcT2pIzVRRWdZsDPCspqs4kX+qt4odPF5UZDtB34wwT9P4dD3BqNMJxMME+Wsv7CwrJmxypLUI5KtUXqCbQQOrPqZEsg/3yh2cDvr60K1ZitLoHphx3L638DPYyxbpYGuDMd49+PdnF7PhVAgSBtTTQ3dDKRgFfI0I0jbNQZcDcEjFit19GNYgGzNKkLwHCYjvZwscDBfIa92QRH8zlGyRJSsBRqddlrWG0pfSaP0Cl+aQ4Z+YPeGl7odNBqxohZOpYWGYAyJx+Px/jJ4Q7uTKfIZXyztnxrvVsTa2/7VuasMWuFmUnh0Ux+cY+cb7ZwudvFtZU+1hsNxAXzL8C9+QxvHu7j1mQsVe4ZtR2EWGI6dpJgaGpRJCiWMlYaFk/xST7apb8sAJY86SCAAFhtA7BaDVxpOIBVR6cyRVkzP+M+nTJ++Ljxi2YimhhKAW5JAEtF3G9yCmGkQvciLyBJqmkmCQNLbaUnvu7rlD+cohFCktlX+yv483OX8FK3b+LtGcI0k1aTrWWCd4ZH+PnuNj6aTjANYmRsIUy1hVB1kRw01gINi57LkIwryDniVxA7zeEbeYbNehNf76/hRr+Pl/o9rDXrGuRZUYbn+d/370vCRTBLNI2ewR+uXZRS6Jzi+mRfp4jzJdZrMV7o9PBit49rvRUZZkAWD5nbXIlhssC96RBvDY7wL/uHuD2d2TTAKmNcY062BInYd55grV7DC52+7AP+OtusoxnlUhSKwQIvC3/mS8maSnMkLJSyVTFNcHs6wn8d7uHWaIzBgmxVaptx/zIhZgsp/a8CqI08wWajiVfW1rHRbIn93F/McXNwhJ3pHNOErduMlBcW6URyD82woQDW+Q283OtIQZcMLPrvt44G+NH2Dj4Yj5SBZcWO09w6rsHK2MOLG4Wf4qCEIMNms4lv9NcFwHq525F1KDTlnEvjItt2mn3qLo8NPR2BQvqptw4P8S6BCjKlFkuZyiiF7SxFOwDW4wiXO228cmYDl9odrIQxOiGZbZSvYAuhAcka9siIQQAAIABJREFUTEprIv3tApnkEUfpUthd7+4fCNPt/nKOYU7dvFDyE4fSfTo6QUjPqU5zHZ7Ga/8mAKuR6GCGPEwFwDrXauCV/gr+eGNTASwJRvTXvekEv9zbw1tHR7g5meIgYZ6ijDkfLKW5i6652B2h4mquocWJRIcM5MDL3RX85YUreKXfRzPOpZWZ/of+Ync5x1ujI/x4d0fiMyk2PrDH6GlckSd/z880gCVxnAVwPAx1Y2ARwOo1YhDAchFUBbA0yHAFCevHefKrVlzRCPSVIFT+04x5ShbFcoE0UYAmCkPU63XRESqYWHIA9XstDcB6UwJAFXFvxYFoBxDAohBhlYujYECp7eCjg3nQWTFiBXMtiHG928Xvb26KQ4gksaHgHXB/scC7RyN8OBzg7niAA7JIIkXRFeVWMENa3IzM46LTvC4nL/GX2BUCWDaetBuGuBjGeLnTxX87s4HzrZYyBmTccYCd6RRv7e3j5miEOwtS/59RAEuCmCW6UYhz9SZe6q7g6+tnsdlso+5TeYTjbL36BaPK2BVlEwQWQYB74yne3N3DR4MhdpYLaS3KAg3UZRpHmIteTyMKJCigE0/SXJhDR0EqOgIyxSk1AEv2SYa1ZgtfW13H9V4PLzWbWBUAK8fd+Rw/Oxrgg+EQR6MRZg5giaaWOgYLiwpMSKpgBbilIpC/ASP6ws42A91r3Q7+x7mzcj4EwLIbkTNcoRo+7P4YPCVpgPdGR/jh7i28Nx1KYkS2TcOYWHz21OigoCTBq81mXSrTZ/gc60xsCWBptUnGQlPPKE1xZADW7myM+7Mp9mZzEbicpqqppAFnOaXyC3tQzz/4oU/gSrONP17ZkP3TbdVQp0o326oZUC+A90dD/O+9u1JVzIXIrrxVb7Fx680EcBkpgKWaSpWx8lmKlSjGRYLb/T5usBDRasrZlWsBuMsAcP8+bo6HYtOpMXIcwFLgrApgETjT/XM65+/z2FanDWCpUVPNHK5to/5pAFZZgFI76PHPaaFYjx+/OHjFr6MAVioA1t8JgDWQooAKeyuAJU16jAOkRMNExACsYmBB2WLbiHJ0CWCxon7uCq51eya8rcAuNXXGeYj3xyP8685dvDca4pBnL+XQBIJm9Juqs6MeSYfNcNjBItSpCzUbuME6P71aOwdeaLXxBxvncH2lh/VWHa0a014TusojAaR/ur8rDKytyfwZBrB0CqACWCniOMdqHApgdaO3ipe6PWGvUbyZ1o8/jB+Hyzl2J8cBLNe18Yl2Gm8SrMilcN0Nc2k9emVtA9d6fVxptaWQRtl9AknTNBDfKRPMqKEUhVLApXSGaKExUZ5N8V+HB3h3OMTHozH2FwssyYSSVn1taWXLXxRk6OYpXup08N1zF3DJ9t3dyQiv7+7goxFZd9R8I9DKkhM/g4LRNTSiBl7r9fDXm2t4udeWuJhx1ZAA1mCIv9/elbiX8VjZKPl5WMNH+AyfsWTMGfUHapcETJZ20BQX2m18c+OcnMMXG0157gQrXWpEAS8NmbygbmRk+Qs+oWmQi8bRr/f28f5gKGfoIEkEWKIVaqQZzsQEPju4vtLHjfV1bLZaaBBU9vvxKZL+VfUWC90y3hHj4J3ZDO8dHOL9wRHeHx1hd7nANOKkSC0qFkN0tIR0+uvwCEv35XjLA1oIjYFFAEsYsASw6iHOtshMXMX3NzZxtdU1/TcNibanE/yCANaAANYM+0sFsNReqz/g5zwcwGIeYQAWAnyt08dfnr8sBYhGTbX4KIpCzb3d5UwYWD/e3cXHk+cA1uPuo2cewCoeYF4CWBRx7zVq2Gw0cK1pU3ys5cZbp6wYZsnv6QSARQuA0YDdgHtb+HQ6xf7BASbTiYgyN5tNrK+todNqCxgl1SLLjpmQsPVjuMxAAOvvbAqhamA9DMDS1hA+E+nht2lwBK+SKBMHvhZEuN7p4zub53G53UXE6TB06FGOYZZhZ5EJ4PHO7ja2pmNMa3TiKshTAFj2lBmosD1RQCyj38dZat3zJi0cAGv1hlDGr3eofdCRqSykl/M9dCIMJN7Yvy/Ax9Y8wegZVUFVfZpUtG0uNztSVXx1dVUADjKghJxvlTphahTEW5vRIRVATlmCtE6wGvxf93fxwYgA1hLjTEMzEYvOc7TjCGutpvSjb9QaQtwmnf/+fIY7s5FUCQXAykLEkphxel4mLTEvr6xKT/lLzRbWBMBKBcD6+WAkveuHBLAI1pKBJVoiyrZSFogmenI+TgHAcvaVBGZMWCgKWqsJ8PCnZ8/gWrvjOWjVHGmC+RvQNQWwgPdGh/jRzke4ORkgC2sI8lgYAFSto/j9BoH4lVVcarexUVchVLYFk3lF5+oTcqQalAcysYjJ2TxLMRWdsTnuDMfYGo/F2bPKOIvIrOO4eB8x/riu6Pn7P+sTILP1D9fWcK3bRa9Zl0k7kiylkDYTilj/owNYeU1sqrYFkv1IVoHabtrVBYWinc1iSZdoBuUp+gJgtfBir49X1tZwttWSdEsJyQHuTsd4fX9XtB12k6UI5IqWiZ1hPXeeXOiGfg5g6Wq7//2sa+/gkzLaFMQigNU/1kLYshbCCgPLkrwSH6/qYj3KXTz6ex43fqHdUiOp0Ky3sBPA+n/v3BYAS6fZPgjA0mnEOl3OEiEbWuAgbz0COrVQEp//ce6K+EfGNkxoqIdEh5LkEW4RUDrYxVtsH5ouMFlwupXaRTIAvIVQF1wBrLlpXnEaLGMv3kEzCLEahrjR6eH7Z87hhV4HtToQR6ZZJ1WGGu5MZvi3/Xt4azjAnelC2sqexR9VPfVYJMF6o47rKyu4RoZUm5IDDRFxZ4FGQsoKgLUzHuLtAVsID4SBRWBRhPVt+p8IhBP2z1MpmNH+ERB7ZW0FF9tt9MMQDYkrMoyTBDtzTjDLFLwMI2GprtQidOIcNQGpMokzGe++Pxzj9fv38fF4iFGwFH8bc5oe5S1YcIqAjSjAq70evrd5AVc6Cpx+PBrgx9t38N5ghMM0FpkGBEsbUhQhDOuoRQ18vdfF/7m5iq9128LIdgbW24Mhfnh3V+IlBYdOWYDJhwgJgKUH2fMrLYzzHhNc6nbwh5sX8Wp3BReiGnqi254qOG1atscyMJe3sHiP7ZxHWYqPhkP86t6OfP/7ZFDKdFyA/MbVFHih3cHvbp6TQs1GrYZOxIFB1uZoTAcv3Wo8yf+phIYyPEMBMEfUhEyWwpZ7ffuetI+OQoJb3C7U/YVMgeY7OJxBtSef/3z2J2C+y1gbko1w8AangwqARYZjilY9wNm2A1gXRNPQOwf4CQJg7RPAGgiAdbBkYZ8FCH6GM9UVwJKi+LEWQi0KkrGrTeEBXu4agLXSQyNS6Y7IAaz5VK5DAIuM9S9DG/9nf+5fnnc8B7B8LTiqNY7RpYh7s4EuAaymAVhxHW0HsErmob3TYaPji/owm+SG9iTk5a//NFtWfd/J0FNMPoUFOQ50OsX9w0Pc2bmHwWgsjnaFLVjnz+Ps2ip6nJBQ07qUmF5LWh3AIgPr41FVxD0Gp68UPeYO3fk4dnFGaoxZ1CTwQBHU1SAUAOuP6IjbXZmAJmY/zEHpzHEe4M5ojP/a3haBxSOKc9ujpAEpE2RlCCQCUHjcmgnlXgWDmbwF4nDOt1v4xtoGXup2cUYcEYNYA7AQaSVsn0DLCPdmOs1Hn2u5OifXoVxld2FeKSrbKJ2fVq1sletqbCAztg+sfp24qITK/l1NON+/eTUBeVQdGU0sc9FhkspTt4ev9Xo4Q7HTFKINNssTiEyoAUDVhEENPGUvgTkdwWyKNw/u49Z0hAPqmsnEylCSWa7Tar2BK/0+LnY6OF9vynrtzee4PRnhveGBtJTquHMFsOgwuI84Fv5GXwGsF1otCSgJUW3NZ3j9cCwVxb3JCJNkKQGoVtgtYfbxxe7kjjEPSraiM7F8CYq6mLVVuVZeyY7S1tvCfBhIVi5hZYWLDF73PhmN7UYD13td/PeNDVxtt4+3wVdMysMALH7HeZqJzsbN4SF+cv8OPp6ODMBiC0uAdhhjpdbA5U4Xr6yu40K7ha4A0rzrTNaXOlfLPJMJanyqjUCaIZRtSWZOqJohO+Mpbg1HeH9wiO3FXAIyakD4+VQw1FWVjj0a5WhaBqEBauWkCfNBk3A/g9XG7HKf62eXf3aRTXu3lsfsFJdBoVR0fcKQVXxtqfS19oDdrvkFdB398FUOZiU4Ngtg16z+yU+pfatKnuDXs05qbd/2K510Dn5vD9gEfOmlVhN/uG4AVqOOpgFYWZpjmeQCYP1obxs3p5wRyHHuoYgHK3ClSTgTeGUwaPDnDCyZvCUJBAHuSFgNLwmAta4MLJtoyddvTSb4+cEO3huPFMBikcJ7ySsr5k9R7Jotnw4RKFlY5Yny/fBJz+j/ok/5pCd9csHVJxlY7kd0qqgcYx/SUO4m3Vl2258HgCWexQEsthC2TQOr0TIR998MYD3oGT4N8UujRuXGohMElEAYJF6Auy2FFOrCKdClG05l0rnnVRNOGYCVVvlibTIBEjrSQqgA1ovdnrWUeXKtyQw15t4YDvHmcCBV/Puzufg89Rls0/fJc5KiK4AlrFcytfzOICLRbPt8rdvHd9Y3cLHdQi6UdU4qZJuKAVjjGX66v/NgAKuQj3DGY7nx/JTJ09DNWQFQbZK0HR/Tqi9YLdVTVbV05Zk+bg19T7kdlWsbu1PSwEK75tHPK5c1CunnAqxHES63Ovja2jqudro432gIu1hTSvM5FhcMlwvcmwzx9tERfmoaWNIOJGsTyfpwbWgnm3kqWrjfWFnDy/0+rvS1hY2Rc5Kkwkrenc1Fi2x/kQiAVTcA60yzjs12DSv1EE3rWZohwsfjKX62c09aT7eSuTAzyNhTcBPoxCEuNGJ8vd/HH587jyvtjsRpHw6P8I93b+OtwQhHSYyZ+DYKTpMJSwmCGPW4jq/3Ovi/NtcVwOJeIwMrXUrL6d/fJYAzVs9WSpQW3u64XdIChwz1+YSlLbxW4Uflb1yahE9ezpZPEXd9qhM7yQB4bV93KRI9j8o6TPBCt4v/48JlYWBxuEFLZjVlUlwj2DDmREEZTKPXk1iusK/UAMsxyDLRpnp3fw/3JlOMcxZdVcqEHRuXwhpu9Pr41vlNXOl0ROKCzCspouY2uZCTK9NEGM4894yj2jFEq6wV1ESDjHucEwinIaRA/tM7d/DecIB9pCqpQbuQQeIzfl9e37qY5Ql7hON+wfUovQulmJZoj1G/pweMuib6ybrztcBhTNCiX8ZfV75XgRkbhiAdNPrl9e/K2Ex5+iVTTocmWSdDGRyf9HbHDrm2/lmMVNgEvRf//iQvqPV8cBX3WOdEkVO5ZAYJFTIKAEmQolULcK5Vw2v9FXzvDAGsrjlg1aYhgPXLg328ORjgAwGw6COs8C4SNQTC7J4NdFV+lgLe8jwqg3GoufeXFy/hlT4BLALYOm2dzPQdAlhHA/zLzi4+mkwKuRN92pV9+5BVPWktZWUkxqies2qkVUbWZZJRRlDHY6lHt8Wn9c5nHsDyo85NQACr3WqhRxH3Rk2coDOwOgZglWG1Y7huBI4vYRGUF/G1M0DUtLhD8K3mUm4Pm0rhB/5kjqNXtdAk137s3cEA79y+g/e2t3Bz9z4Ox2MJ3870urhx8RKuXzyPF85vYq3bNSK9BnEMAEdLamAN8Td370I1sNjyFaEWxMIcUb4ND6SaypNAiufqNLRkYPVCItI9fO/seQksKDotswhDGpscaZ7JlJY39w/x4WiMe7MFhpzUIp4zk2lXNPhhrgyrpU1JK1pPTCBPHEoAdKMML3TaIn56udPR8bcMRkxIi0AMr/efh/u4ORxhZ7YQEUZNwG06m4hoWtBj427ZMuWpprKKaLhDJNSykDGpND6ZAHOlu1eHqsRhHS1P+jCNJk2kmJ1qplDRLhPnxsTSpjUqw02rPDIuVgyWIv8iNHhiyp3vxir756SR0bUKsNao4eV+W9hq19sdrMZ1YXGwssvpSmwpi6npIQClaifoT4ggiwXIGOdkUk3w0fhAtBqWbDPTsXYFS5HMjdfWN/ASA8y4JnthazHDB+Mh3jzal0CQehCSPNsBYVzHdjcmEWzhuNJpSWWTq7EzmeGX+0eSOG8tOW2NDU36fKvkYpF6tefDyqoAoxIxBViQSWRsPlbCtTkxxyIgMEdvRfJvIGLnMqjAZfDs+UtyIg5fdaG4L/TqNrXEKjaBtJRwS6doxgFWW3UBsL7LqSjtlo1wtmDbqfUPATYcJKaIPXUW2IL7ztE+dhZzbU1BgFqS42y9ia+trEridZlV4xrPMBM6DUypzbFPsJugQ7ZEPQixWWuhH9VF84EPgy0OizwTRs/2ZIpfH+zjo8kU+wlHkXNYggZP3PdpyJZRreyqhpnuUwUV9czwvnQangIntAFcE2o0aduG6s/UbEqlBwj+TGWaqICiTF7llBgAr4ErNSX4mQsb+tOQID/AnGPoue4ynUanLUrwxd/lG5BRUepRGHdPApkqPc5Ht+s0zrKEIN9BNMfKlE0ZTPp9i5BCKvwK/knzSKjzyGIfWGH7XmMy3p+d9+JzLVwNgMutJv5obU2YfD0BsKxtiYMplgneG4/xw737eG86QUIWQg7UU+59S8Al0DeRW05WEhulrBQdoqAaPtQButxqSevMa2vrch4DDm+QmwylhfDfD+/LOdxbJDKqXN5tAa2cP9Fk0+8stjY0PqdpHEpCW7SB6L2ovTX2TAXp8X8tA/fTAbFKAItDDjhd7JOMhuOpRWmBPw8AS7aIJYDcr00ysNotAfyPTyGs2xTCaipyEnB4+uKX9W5X7LW2C5ExqgDWG4Mj/M2duwJgxTxfBYClO1AjJkNQxRZZL5D8g54T0SEKA5l8KxpY5y8KA8fTcDLPzQVgmmTYnycCKP3v/S18OB0JQksf5nGB+0wCWy514L5IjUOO880mfm9lDa/1+rje7mK9XitbqcTuaXWQjKGf7N+XlrBtayG08MamyGqMJWxf2mexI2X8wvPNaXp8ZpqYqbVjvKF2M0DDptPSB55MIsvTqZ+hlkIZufpa/r/OItb9ScFxZYBq6kw5AS0x6X0q4KsmrxoQKQD8sJ+IAskRtSSb+EZ3FS91ejjXaUtrfDOkqLn6dgVG1Jrw09hORzCDYKOIuE8mZYNpIBGnPBPqk7WQSUz0g7Pn8XK/h04zlniYu2dvRl2pkRTQbs8HAmYJQBFw6FEkIu+vra3hpU4L5+MIzCH4rXfnU7x9dIA3B0P8ejjD3nwp9lZ2JHVjayGutGO82u/j9zc2hfHFfUs//w9bd+WaR2whlHhQWygXohcFGQjzO2RgXTiHG92OfF+dLs4WwgF+tEURdwJYlHYgYKarqX7NgE0rMPBf6Id5IJb0774XtCxp66pTi3UPqaYb/WhG5opNlOaS6gRFt4Zl1iKxgWUSygx24Nf78xKJk/7q/FUBsJoRBBDgZ25N5/jZnk4BHeULaeVkQU1YleJHdV9yX5PZNskSHC1mmCcJOCqXd5NEgQy8eKXbFcbba/0uzjXqEiPJvg4iDBcZtsZzmST5wXSEo2UiYBXF+69367jcbuJso4N2xCmXegZ4vduTsQCV3Gd3ljOZBiyFdrlHjUNVg9hySMs/GEOpdinzhUg1YVPtLJjXtN1fcgeLk/WK3Fl8yFqoslXV4S1cuXAmsRUzKgnschOuFxEA5mGUngjAmYy0bXO+hI2tKeOsckpjjoXYlDqRN4KjDd5XjkgmHeugCg3BfV9VgWvdB3w9C9MSp/rUbClksqiqhISGTUfnc5S9JTqH/r15PTvPtn80eNQ5khLymSwGY0ESGC7WA7zW7+GPzl3A5Q7teBk9iIj7/r6cjw/G00LEnfuonqr9kQIfB3hI7GQAvNg79UByexI/ZiJ18hcXL4oWnWhP2lpO00SmNRPA+ud790XaQaUb1DJx/+v50QIsV1QbZckz1PjZ8QHdnVpgdABLnnlF/1dxAV0TsS1ui03wXsyNia081Mh+yf/hOYDlG9kArI4xsFYMwHINLG7EutFJdU3LMNoPg/+uTto2uiM61T5t05spwR8LwrTYUdgzu4yCRCeE2Uu3rk6B15wvEhyNp/hoZwf/+cEHeHf7Hu4cDTBkRTDIBcB65fx5fP3KFfy3ay/h/NqajIxV6iPpzwSwchFx/19bWyWARRHDQEXchUJPg2XTyxxK1yCwdFE8TAIoCYDVlQCA1E0/nD71iskqBaM/HM1wczjBzaMh9hZzodZ6MivOPZOav04plD5nfQLeEkbj24tCnG9EuNZr43fXdPy0t6pIWq8ZsojG//LwQBgKOzMKVNPAG+QhbXE6YNshSl5Jwy2vXKgYI5+cABf8LzF07Lk2kEcSYk/B1AjxPTL+WDSEvEbyyaRHrmKvkcQbWlEQp+e8CBk5ZgCWVZ+qAeBJ8fAH2yEFZc5Q4HCti+u9Nq42muiEMWYJcG8+x7uTEQ4XSwGwJPwXMcMSwKLDZCI3SwmEzLC3mICGWvg8NLhGtUijDOc7bfz+xjm83OnhLIEjVsXmM9EO+dXRAbZndLL2ZInEqpXGWQewel0DsNgmFwiA9au9A7zH0cjJTLXMLKGrng8BCKSX3SpLIlLNl4ZYcvqTjLll8APVOyCARWcqe1oBrJqBU1xmP3EWHhlTTAFWXSPdA74/GUQEWWSgXIJOHOBcWxlY31xdFa0FBpJ8amREzZMUM5lgo/oYPjeirKso9f0oXeDuZIxtjlOfcvxvImO5+bpmmolOx7fPbkritVqLRGyW+47Pnbp4BxxmMJuJbtEkXUrCRi00/uIz5/jhTEXrZCYodbDePjzCzeEYt3huFol8Xz6RZUTwlsGDnh8dvuDusQSw4rQEsLiPGMwwYSBDSNxtSEAqkymist9szLhM65LwxDRDMg0WhZ1gAwGkGMVqGZ+jUQiaZjz5Z66rAljK4lRwiL806JZfUnHjsmuUrIPMXWdIE2UFz11lzcc4aTWODFHZTwV4Za0aZsyL8yufoEE6bXPBZKuWusVcUfzVWacVuwcCWC380Tq14bpScGFiJSBeliJJFnhvNMIP9/bx3nQqYsEMDAlgMakuhjMIkEamo5ZQuJ607VIBlUBaASzuJTIgv766JntDUk8bE741m+JnB/fFniqARSCztDi8LgNxtXtqZynOK0/KxqYbjbZUBLFg6xMAViXYF4t8ihNkPwlgcdOXX7yarqnnKH8+LwDL7V1VxP3hAJbGJV+5+MWC/nmWiw/49WCAv7m7JS2EnCrGYpQqTFUjNY/SLLEWnSq+UPVBmRg0glDAfAJYf3bxgrTq0qwLM9g0koSTzqEJy0BaaP9h7y7eHh8JK2SZqh3UWMUSTil8BcoktztiDkttSLYwfW/jHF7p9XG2Tta/llM0KLRX5wFuT2b4CRkDwwG2x1Oxw4VvMFshtqVgolhiYyADz3890fshgOXDGxzA4m01DUjQQlvZAlxGvraXzAbIvDhLMEX3qwCw+A4W+byFmUeED0UTZxYU/WScBK9ktX7D+aYkwdlmDdc6XXxzZV2YSpyiHLPQapIYs5TcJBY2YzQosm5TCO+QLT48wk/39nCXAJaw0Rjfaishv3ODYBJb+bp9/NnmebzU60GIezIoI8PHZMLtHsgEyp3lGNN0qUVGm8h9ptnCa2ureK3fxyvtDs7UVcpilKjffmMwwr/uDWU9xV9IYhxivR7hWrchE/e+sXYGm82W7McPhgP8/daWMrDSUNhejES5M1hwowknO+l3qIF18QJucL8KgJXiKEnw5uAIP9omgEXAjgUjnW4oYKyBV4IrGPNf9qXtXQew1HpIOVZjUYnR1D9qkdYS8ALAcjaqxddF7KjxtLLd9IxwXxYTlOUjMwRhihv9Lv76/FXc6K0gjCjBoHE845C/29rGG8MjDDMCWBTxV98lW9AALAdwGZuzAEagoUYwSQCsEJudDv5gfUPAq6vNOlbY8yXFdWCRR9iZLPH2wQDvDoa4OR3hMEkQBTHONWt4rdfAjV4X13rrWK+3bOdoizwLO6/v3Zd99sFsjMMldZJ0cIQww80U2+MzOJfxtftPgqimCSsAFrCohZDJ0uZcVIuSe5ejKfmZjI1d7088urDYgmAiciEaZ5EppmchIrglQvcE7glgcbJlhpns8whx0lCwU/IjnlkCWHx+QoPDss64h4zrFMExAEvjCckBDHjxfeXFTu4XathJnCh2KBfgk/FC0wA+AlhMIRTAKs1hlCo4LkOFbKKrADky5Z4BmGoi872dCLgYQwAsMhrZkeAAG787NZF/dbAvDMWbAmCxLde07CSvCySu5pZiHCr0A4mLmd8UJRQD5AlgdfFXFy7JuVfcQK0z2XslgLVXAbD0q+kZsHKqsR7FK3HIQwXAEpdgUKlTISSaskJxGWVo5uqFVi92yevMY3iO++D88Mv/t88BrMcAsMSFmxESRoF9lpp4BYYU1zke1CpCXSLA7sIduKhum5PgVfFJnkhbZYOvu380wDu3buHd23fw7tYWdo4GQltMiBqHwEq7iSvr6/j65cv4wxuv4vKZM+Z7Pj8Ay0NEoccHQC8KBLD4/tnNYwAWda74DGKk0gq1PydFeoxf3L+P29MxFsLoUKeuEzsk4zTmkVUvxPnq06LRO8txuys9YRJd6TTRr5Po7YZU40AGTGx1+8XRvgAn27OFTIfw2qAETG4gDDn3QKoERbTaxM9jG06ZjDBQ1AoDxyEzyTu28qa/VIzUtcqXOiD9Tj6dpDD21voo7CCLY8XxGxNN9TUqJuvYlMjfbID4TJlYEkD5+tkVvNRja19N0P7BPMHHkwl+dbiP7fnMKqz8bsbAM8cpoIV4wBxpRoHvHIlN1mAbUU3kOQhwJLjY6+D7Zy+IuH4vBJYcKztbiAju60eH2JrPi8q4MjyUnUIq/o1Valt0ReBDIdrLAAAgAElEQVR2tVYXJ71DJt3+AW4OuY5kYNF5lRVUOYdWGVEAS8VU6Xs1AXEwFFLREeaJnV1vIdTqT6Xlx864aGTY1Cg+CjLxuNpFq6FP+ZHDzqCWT5X7NEGfLVntJq73OvjGSk8AAba0sJX1/pxjtyfSrndAkVf5PmXlRUUlFdxd5KlUFRmkkw3Fc87zwCpaF5DA/o/YgkCmpbXScO/MkgSD6Qy3yKgaTWSaY56miMIcjTjApU4Hv7d6RqaHegLIAIKJ0j0CzaMRfjU8wO58gTA1ZmTk4JXveUuVDTT26pEOBNA94U5b4SCtCJfAirb6CHPIAmkJjungZe8pY8tKrcbG0iBPmJ12Da2Y6RJogG0pmP2u1UqtnsmzlYozF0qnBjlMdTwo8OqwsSiloqpgGEVhJeRxdhbtAO2BltdF/0KuKNOPFJLTFE8PsSaetg+tmkl7ohVZZU9JssUWwnYL310/KxU/FlwUwGJyRZu6EEbUP+zuy2QdDcOcfWVJiyUj6sfKiqkGR/psyUPsE8BqdoRJ+zsrK8LAUuBRf1RDgpqCBLCWso8V/NVzI7ZbChDU2dJqP5l7ysTT5Jp/EHiSAajV5KVSLYG1C22r/fEigdr9cvT6kw63qgAWB6YUDCxhFB7nG5Rput7llwHA+srELwbWPAqApZbIW2y4l/QMMQMmgNWLyMBaxZ8XAJauKwEo7m9h9ohZCrA1neA/Du7jzVGZsAr0Lxqhpd6cjntXO8EAkkNNeMa+1u3hv589j+udHlrGHFcz5Y5fr6UA1qFc5850hNGSwInGmQ6tGwyvts8YMnyzgv0E8u2+JfGx4mPFbjoTRv2ZSUNYgdIr+R6jKINGn5uCdSZ6bPGvR8PSDmV2JYnUvkdFwv3JGObTzjMno35zbQM3un1cbXEoSYyIYtnIpS3vcDHD7nQkLPyr3RWs1Zog8Yst8XfmBLAG+On+fQGwZGKZMamdGdeJIxnk9Gqvj++dOYMrnbb4onmaYrBYiBbVv+zu4eZkhGmeKHuk0P4Lwfdv1mPcWOnju+c2ZbpdTDYTtWaTVBh0P7y3g/epSWVxGwEpMoBe67fxKsXE+ysyNZiJ6AejAX64fRdvDglgBQKQ1kS/NRPGjwBYATXb+virixfxtV5f4plFmktxiy1Sf3fvHj4cTRCnCqZl0VyKks4gFlFyb/+WwEepzLKfbC+ob1B/pW17wokufLDuAI+jPTn3faR+QWx/hQniE9z4/PgCia/CHPUok1asv7p4BS/3OAXUapR5IIDS/3N3W7TMFpk0EWqsJvdVYf4UrfjqPyTaMN1bAlhXOz386bmLIn6/xnZPIt5WTBwsNS/5+e6OSI4cscBoZ61fC3C5FeBGv4dvbVzApVa3mCrK+9+asUNgTxih708nOFwuEUknQ+Fhiy2uqYGykOQUV5hMWvkxyIGLbLmCAnSaR6Uhd70BKtRzcyaEPI8EcT5TvVraHXazkKklvlXjEkba8v9BIrGlgmQxwqwhsasuPsFgTr3k2VWAh3aC/7Kk7SjyX0pQWN+JAaNla6kyXqU+Rv+eKtuRBUaNkYyJZCzxlHvTKOx8RAJOWq1R7InsTy0eimW2fIxAIf+e8SN1nM/XCWB18f0z53HFACzdTMDOhAysA2FgcZ32DMDy+JS/l5kcwfcUaaSF1jjRrguBtViYiAG2EP71uUv4em8FrUi1ZnktAbCWM7xJBtb2Hj4aTyTHlThJnqbGt94TYImoYgX2GcqW9EI5/179EbXXhGdlLZkeTSr1ohwUoH9v+8+KKZ9mZ7/M//4cwHpMAMvsdFGl8qBejfoDGFW6f9T4n2gZs5zr2H55INDloJkxSmbLJY6mU9za2cGvbn6Am1tb2D48xGhOZSIVaabdW+t28NK5c3jt0hV8+9p1XFhbL2/yc2JguZ9TAIusKGVgff/MwwCsTCqY8zTErdEEP6cI+HiIATiVTgEMte1u9N2DWSVMWgRyafG6TMbJxhm81O1gta6ME0kXJcmxhIIA1pwA1p4keNvTuVRLxQGLiLU5P6OtFomHVZbkU8wA0+mykqNCyJrA8kGLQxEASwNGSfUMiHJWhzA8inYzrdiIYaqIYtORaMuU69ZoS4AYLBMr9wpmlXElQYXTbn+D9XEqMyf1fGvzDK71OiKQTobO/dlSgKFfHOzh7mwqAXcR14joqLJfkogzXkjppWOm09CKhHDYmKiK402RxgmuUstg8xKudXqoB2QaJdiZLvH+aIxfDBTA0hWnA1cHwT9tNBsSBF7rmQZWFcA6IIA1kFG4DApzAgOmYeG4MdcpNmYNmSj6y5gyVjUkgCWtqjwxfj4rZ1SPnIbqvsc9GeDfKnBhAfqxFkLuJ4Fh5X2seHHM94uiOdbB13odDVCDCEfLFLcnU9FOeOfoAPfmC2kJVGBM97AcFtlP1oql0aRZG95ljlYArFrrLgEsAlLe+stvOFwscGc0lArmG6MpdudLpX9zj8aZaEB8/8wFGYLA6hWZlPyZJxmOZqmMp/+3gx3cnU4luOEqcWgD97m2p+m0T939FqiY1pEAnsLU0oSOjKiizUT2mNWEhA6ua8UFYSVYnrABWMq+sphaAANlNqgmg216A6SU8m0sSC6uP0YrQChIrrpQ8nwFb/GgqAwKtNdFwR9vOZakUAIKBoUaMEn1rqCCs5qqABbXj9+XbXqsEMr9GjNQeHtGG+f9kg3oE281QNW1dQ0r3gunun5n46y01krbTKR7jJXoabYUBtY/7ezjo/G0YPZqYKwAkwSRal2LpEWuYqCtwmupaPNcdQCrvyKAK0Fgf85kAP5iT4dikIE1Zgu4PSNPrPkAZJ9QeJeVXgLGBYClwau0TphoqoL5ZD5aamRtp9w/bD/g7wIIZlrBPY2fBwNYti+fEgDrKxG/PCaApQUBZe9qy00JYAkDa2UFf3bBGFi0S2xXNPoEQS5txgEO53M5A2SEvD7cx935TAoTUigy5qm3fztzm+eRU9WutBUo+c46CwcdTSetLZKHtxY5qA3ckRbCQwFgbs9GGCZMKtWuOWDM4R0UE6eIeZ0SEFGEmEM7QvVEwsLMWGyi+D31KpdiM8ZZgqVpCZEBth5TPy1CpD3Fwquap8BkmQtQzff46/k9nW3GuEVtfCbtfL2aalI1w1Bi0WXE4kuOwQKYLjOJOQT0dWb9b1GIu9hs4/fXzuC13ooAWJwYyQiCzGTqnO7NpjicT9Cv1fE7q2ex2WiLjx8uE9xaKID1b3slgCXfz9rd+Bw5DIi2lQy8b66uSIsnLc1ouZCBJkxEf3pAEfhpWdgT7TNN3lnAbYcprvd7+O+XLuNav4+WseCSLMA7wxH+bntL4l3KXDS4XkENZ5uUF2iJFAZjs55ovWUyLOPn+2RuTDHJWKigP6Du1hJHyUKANdrb670+/vLSZbzcW5G9yfVl2xu/74/ubePOZI5e2EQ7CtGMF4gi+ihLwjOdDD1fppiyIyOnRqZrIVlhxgBPibtFWiVEXVh2AaY5AZ5cJCTEQntC7f7MkPvCRVung7Y6kQmvcRTjh1oUoEsG3Eoff37hIl7s9SxZ56CSHO8MRvhfd7dkqiP9hgNYTiawXN3yhyIzKUAS/g3P4eV2D3+8sSmt+GTHN0SzKMA0TTUOHg3xS8bBU4uDFSKT2OhsPccrolV2GS90esL0V9A4FADr9f09aRX9YDLBIZmSwjj2snopNeH+X856EKAbRHLumg0yCoU2L1+HgA3XnQx9khNGaY4ZvbQMCtDnJ4V6Fv1CtpXzc0gkyDWOk1hJQaxZmuNgsRTwoxvX0SJbiAx4FpNC5mQBhnP+rjavHubo1SgpQ2zIGHdJIPdxL5mp9IvCWtpkKsGExW12nkvCgRVlKacSBNJKxx5Ysh5pIwj8cB3iKJfCqoCeUjDQA7pMOW1Zi+azLMU4T7HMUuQSH7odp55dhHYcYrMOvNpnAV2lbLRzR+ufbCFkIZzng3ILlNXQJEChWNpLMvt4Ppu1GI1agFqNc53ZSqnhODmw9AkjpJKH/vn6pkwjbMQhImO3U4qFANZbR0P88zaHOFDEXeNNriv/x8fAqeFyNjnJlHtR5C40RxR4k7FuooOWpnkq339GHTjadCn22WALYck7o0/tseez3o0kOasDEqcRRD3mNZ8DWI8NYGmlwQ9ENZYuwY8HrVKZEnsKeuxVFYaW4VVmiE3orZj4F2BnOMDbZF7duYv3t7exMzjCdLFEIhP6NGBh++PljQ186+UbePXyVVxdP4uVTvsLBbDo3NjWR8bN985s4kq7XQi9ewuhGHwhPnA64By/PjoURs7dxRTDhJRbq6gUjs8q7gIK5EiCRA75ahiLttIfnD2rIoxiFDSJdlRa1wnYIoA12JMEb2cyx3hJI2UaR5m9R8WCdHdIlVUZGgx0JQGXwhQBLKusigYEWQY6nltNhfemJ0Wrk34bBjmq3qj22LVzFESz8oRUQoj083M4bZH00jJAlFoFAteWqFTEHqaHdXIXKn8kl4rEDzYvCNDYDamNlODuZCotQb86OpRWQm3FNJaYaHsQ6EmRhqTb0mmImTdqsvWEK+cCUZCiFqQiqv+DzSt4odsXsGSyTLA7Xoio6H8ODoTp5ZVpoSTLwQhwhlXQlRUJMEQDq85nHAgDiy2E748GuLsYY5QmmoCYFoczfYQplSrwR6BJdZW8CdS0jKzCRcfszkvcF9fHdND4AUqc1+egW0s1nDjdUtfVYRvnY+p+SngKRVYqxbl6XZIVMqQud9tYqdflMwfzBT4ajqVV4N3xoYgDJwYIipaJ1sIVPJFshfeqLEOND7QZr03dsFokz4vj2M+320js/BA82ZvP8NZgH+8PJ7g9oS6E1c6ktSMVvazvrp2T968QCLZR03zZaJELsPmve1syRSULYgGN+Pn8pgpYKoAlbCjTXuLeVY24RNoEOYWUyVs9UX0HFVtnSwOZSUYrl6mhChYJKV4YAsox0OENGqgwGNPpUQpiadunsQG4jwS0sXW16inPGcMtMgOZlnESkbc/CGAkOhO6TxgUErBVEFzbhLVypudRmQ/a4sz9K3wEiTcVgBaKfWVaK893CaDquro4qxa5lclnKj3GDNDstGxNzHGp1cZ3zpyVih9ZiUwU+bNEJpp0tG//37193BpNlb0p9k+ZcgpgOYjFwFf3tOxaA7ZUM4MAVg1Xm1283OnjG/1VYwzq63hcyDz5+d6eMAnuL6in5oC9200JveWX2BGpvhKM5L/rtyQTn8/Ux4rz32ljCGAVoL4kmBqsu4aGAlj+pB4zGvqMb/9qAFhfgfjlMQAsbUPh4SCAxc2vXEj6edq9lYis7hX86YXz4r94LpkojRMWboBOWBOgiFuQmoJH8zneHhzin/a2JWnllEJNKjyK0zMnPkgSsgwXm018q89Wsx5e7JJh3JA9TQCBCSbvr9+IJanjOb4zncr0PLag3Z3OQC1E1wxlIYIwS4/TZ2tNnO90cabRwmqthm4tRqsWCSOAFotABZPPw8Uc27Mx7szG+Hg2xZG0V1GOoY1v9tfxgrDZmUyGWLKVfM52tpnoL96bDTFKtFCqAJqJwRtrjNNOOdX41f66iCefqTVEq4/3e3sxx78fDoQJvFgsQBajg1gPaic8eTz5nV5ot0X0/tsrGwLi76UL3JqN8OZgD4fLGZpRjCutHr7dPwsCXjQ/R2mCj+dTvDEc4Gf397A1nmrxwhloNphos9mWYUBkNL3c7chkOu6N/dkM7x4eiHD/L8dj0Z6UgpuA7gpYKjskRxws8UKvix9cvChsqhW2MtIOZsCH4wn+aeeeFFTXajVs1BvYrLex3qhhpRWgW4/RjBqyv3hdxmX784Wwy7RRQJnYe/MJ3j3i9xhjvExxpdPHX1y6ipf7K/q+LMNBmuCdwSF+fO+ugFmX+2dwqdnGpZgsQ2bJjFECkMVISY+d8Qh3phN8NJtgkNCHkkGu+8bVechs4eRHaqZ2w4ZMAWVsfZAsZcIfwVFKSDhLyJm34meMOaIAl/MG1Q95oaMVxzhXIwOyj+9vnsMV0/RK00wAtnePRvj77XvSSUGfJ35W4jcFQqVwZKwAKVCRBcmWMG4CDnbi/9JABt1c7ffFr7HgTuC2GUSYLlNh57GAe3s5xyBLBDxQAIpTtQNs1Dktso8fnLmIF6jxKwwvjc35vn/ndLujoYCGh4tU+DB8AaOcUFr6lPEkQgiG6q3EdVyut/FiuyNF27UGJeW1oMdP5xCCrfEQtyYTfMiWtyQxxrkztNXXE/i82G3hUqctOdFqvVYwvanVRkDu54f7wtC70V0Vxv1KzCmY2klyf7bAO0cDkacgCMqOlmvWMSB6mwixzELcGpN4sC37JQ01flMgzRjqJnAuO8fyCG0VLdlYjAtob1fDmsT7bOs802xIQZ0AFGtzbB3lGSN5brqEaM4dLKa4N5/gzmwo+mZs7U2zQDS9CDFRPapHPToCWCtd/PEmRfop4u6JPxnkU7wu53mA9ybaQigFRGOSMjak2uJ6vYmL/T42222cadRE/J+vY2g+y4Gj5QI7s7HoPv9ep48LzTbieoyQMiUB7XmK+/QPR0P8ePs+bo1G4mckNkSIRhSjW2tgo9nEhVYH5xoNrNciAbPoLiTPME07Trrl0Cvajl2C9dMpxuy2khxUYyaxEAR2JWZSJptkca51ZzrOzwGszxj4fZleXuzjR9DA0ozyGLxUhCn+HQs2h7/M0tCqFsUDN1ClNbCkbPG/ChEecWiHdDK7u/jlzZt4f/se7g2HwrxSpRjqP+QSuJzttHFt84IAWC+eu4CVVhsyxcdpYl8AA0tE3ONQgJHvbZQAFo34wp4UX+NtPaxQcDIDAay3RwOZUMeKhRg+Y23oAeQkDx5UTplYyjUu11tCMf7G+rppBugUPep68amxSuST1bbmE7w+3BOAhgDKZKnJsAawykqIWLEk/TOKrMoEoX+zGiDUa+FAZwg48YtIOH+xGpIFSCjgCqLnoVQFWzKJgmthwpEZMFtmgpqzYrUwh6d8I0fQtSpMDSJWPlaCEJ2Qn8nASJPHWUqjyQqJUrlPVjEV/zEBxAccOgcEXux28WfnLso6EegcLRb4aDSWBPjt4VA0kozAbEKfBjiIgefkP364CkOyVBCRMcNqShTICFtWgLpBJlOCfmf9HM612hKUz5YpDmdLbE9UyP1gudAKKJ1CygpgKsFmL+Zo6DXpLb/UbaBfNxF3thDuHeKDyQi76VQqwZ2QAuSRPCMl26iwdy6i4xkGUrHRcca61ipy6BTnIApEj4TVFpl1yCq4terxvxnGEQTyFiBJukXPRMEDBTRcm0zBDTrthbXHcQ9caDTxe32Kb/dwttVAN67J3jyYzXFTNKaGuDkbYo+JiTU1ihiwCWwqiMV9zeSd7QVMkrRaRFCxzTHctUjWk5pj59sdY/Ip+4cO75dH3P9j3JumMrih0GOSClIL313blOozEycXB2fVa7SEAlj3t/DxhFMPFZQQQEdaZfR8OtNAGTccG81KPNBpRKjXAuQRd7tO44k4kYdnIs1wyKp+GiAXxo4CFsLIs2oAzx0TuTNRJIEmAxQFjwKp+nLyJacqplki4UsvjCUwkvxKmPjUa0uFhZYgRVQPpG2yE1DnT4Np7qNRRoZAJlXKTITPvQqtQZkwgEQLUFFxH79ejl/WvcV1Yn7Ae2iFEdpBLOLCAoAL0GYAlhD0tQWXwSLtFn/Jd7EWHt1fzszSFsLvnNmQ1r61uFEAWNRvGyOR8/vP2/u4PXQAywZVGIjFxxLHgTC32kENNYKlJn7P8JQs0kWeoB4FkgxfbXXwWndVAkzr9JCkZmuqgfp7ozHuLxI5t8pWZHBG8JrniS2OFEDWijKTu7LirkAldVx41uZpgkWSgNMURSPLGA0K4Kq+nCbsfBYG+p9CUPFpAJber/4qill2n1+OFsKvSPzymABWwcCS/aRN5PS9ZAL0Yx2//icX/n/23oNJsuu61tzpfWZl+aputEMbACQIgAAJgl4S9ShRmj8zf+xFTLyR9ETREyRBeA+0QfvymZXe3TQT39rnVjepJw7ZoIIEg9WBgKuqzLz33HP2XnsZ9kMHsFif3iwtLJ/Mak1noNvQtE+dofqToz271gVQYE8K3m/B64clAMDPZD2fSNjjxaJ9fXlVpttL7I+plEUzzKNndjAa6ZncAETKpFUr0Xj+qkFqFgDWRCEc7EfUJxiF19Np28pkbTNXsC1Ao3xeAHclw17udY2AbuRQ0cyOA4B1m5Q2WOnjiXWnc1vLFuxFGE7Vip0qpa2UTUlE1BhN7UZ7ZNfabQFFhLdoretIjQcJgNtzyyZmSjh+aWXLrlRqtprheqVkOn6137fvHx7a1W7Hoij6DQArrl1+12PN/cHbEe+wL1TrVklnrTGd2P1Rz653mjaeT22lWLJL5SX7Um1NgD/1bmc2sTujgX3Q6dprR8cBwHKEX4z3sDedLpbtSyvrYmCdKuTEROW5he39duPI3u917dp4LMZGkmGxBlwueXZWKOdxZGdKRXtpY9OuVGu2ns35uTXHy2xgv2wcyfMVm4StfMHOFpCxpS2dmVpSQxQ30RbY4rNUbSix5BGG8s6wa28d7dknnY6M5beLseSupo1ntJhba07gS88+bB7pjHmstiKm33YqY1VM6TVE5XsX1p6Mbb/ft9v9nn3U79ruiKREr3N5E6yzXHIuT6/zJRrtvJVSOZ2VeIshz7wbDeUtCzOfw473+UA67oOoBwxgjTDcezYMkBk0VjJZO5MtKI3xhbWQyskzhlXFZGb3+0jXWwJ0ZTmiQZFgB5vOYQdOrb+Y2mg+lecnrBUxoDh/AQXEjJyrXiwWslbKpK2SSFghkVIaM/UiTL7mNLIulg1B2odvMEw60rtJqr9crtjzS6tK6oXip35lkZBE7BeNQ7va6VpzCOjtUk/VDXqvnPiR1xMnYTcJq6Uz9liuaE+RRrqyaqcY/IdalpO1PZnYTr8r6eSbxy3bGY9PvHhTWocMuhK2ns/bU8s1u1Sr2ZlyVYxCiQHnC3020hF/eLgn4JF6Dwnzas7ZT7yng9HQPmgdK/SK162TnF2t2nohr+9hcQ3mSfu4Q7rlLQ2wZkl4SUgPA9M9SNiSwZsqTjpWqIsGhVPVA8VUxpZTOdvOFmyzULSNcsnWcnmliwJgJdKJwPpyAGscOZMSz929MZ6sXdsf9q01GmjdDRhqztOWXmQFYK0DNMYAVrkUthWvWXeHpJkf2/udrl2HKRdFlgEP4JOk5pJ3b2YKtl0o26lqTe9vjYEAzNQA5w7NJCsmDZ2hxKlsTusjmUkHQ3kHsJrjsV1tOYB1p9+1eZJAALyiM1bPFmy9VLatUsm2YwALAA+wNTDeAYUJZehFUzseT2x/PFIKNM82ViCAzZMQ+KUaQ0AuSpkHtg6+f8QDzd+uTP4EhdSneMm/MrA+FQPLC+oY9PAu6bfuRoyLhL87yB5YGgEsCTu5/2BA4ePS1/GxhxdZkMJZwg7bbfvo7j27SlTr7q7td7oCUmh62BJlhpyY26l6zZ45d96ubJ+2M6sbtlyqWprI9eAv4xDRH8fE/UHRDh01lhCSQrhhZwpFPVC8P3yn+FxF6O3BeJpJUStC69+31wK1G0CEBm6SdgSZPy59c8PieWIsRsvnATjKVdsuk7aGR1LCJgAgE+Ah05SFwkkMrMnA3ui46fDRYGqg2THVlc2fhku092zW6sWiNu4qG5Y2k6So4YBXHJIc2u0osv3RQJvJ/jiSiTEA20quaBeXlmyrkLd62im47Ot8/71uX43f3mSoa0HhDFiBlxIbjzwz4IikIlvOZOxSoWLbhaJV81nLpZ3Ng8TsXf2e0X8qAH8vFhafI2WaLH9nbUuMIKYBIPvXOx2lNJLwgon7wzCtpE+hYHVPrNgDw4EIOEGAHkxQzlTKtskkhWk21zCXs1w67YmGAUwAUGBzZ7IdF9ZMhilM3u22NPX6XGlFgM9WJWvVLLIN5Id4DHSVyjRMTK2QztipQsVWkCtILuFACtR6QDnizfH1IvVnMHUKchx/qykgRVZ6IUBpK1NUIYNPV3s2tp3Z0HrzqaXnHM5uqqinJtxTB/AeMu/m+Qv+KABYo+CNBoAFxfhL9TVJ9JY1ZWVdpuxwOLKPmzDKunZnMrLW3FNjKBXc+ygwAOVl4GsmNScRzpMwY8YeFO962qW7L666hPBkn1ok7HA0sne7TQHFTAY70TQYuTrTD6DipdVtpc4VszRUXkJPpgvrjE0N2q8ae3aPtK0TD4bQqMfT5zCJx2sMkKYwm0uCcaVet/ViwXJpwGBfRAy/YQNQLH7QbtneaGyTGVy12HMtMI+C2fFWrmDPVpdU8AM4UrSyozKZPozG1pgM7Xjct1IyZZcry7aSxQQXaR0g5sx2R337sHNoIyLSizXbyJeU2Ahln6IKj5Q7w6Emiky4SCn1dDJnVsWhF3Gjo1FBkD/Gu7+DmDSVM/3e5VzeVnNFW8sWrZYhFc69EWKm+kLg99za86k1mOSNh9acjLR/ERfO73cpkjefAINbpbx9eXXJLpXKArAAyPh6AGD17eXdpt0TA8u7H0mlANUWM8V/LxWztloo2Fauqj2S5hY5C5NF1n5rNrbhIlJjRxN8KV/Va4VsBsll2H9ePT62672BHY2JGvckSZiXqeRMID6GxjTEBASwl+Izwutw/8GpmGAS9d6MRtYcM1HsW3cSqflHwiIecZCRx9JKTdr/04H7KaqhP/BHfxeAdXIOBinhnyuA9RdRv4S1/SgeWA40BAaWbtoDF0RCLQCwrvwWA2s0jaw56tsgwvcsY4VM2pYLGaXL4uHGuf5mqy2GyE53LPPmKA6RCOuB55dzfCWTtSdgQCudN2+Z9EzMlU6UsuPxTOwHpFRna55KGANYrzRIzerazgCwiRqHsIWkEusAjC6Vq7aRCzIx7TUk49ByWD4AACAASURBVCHfo3F0KYqYxdSL87lSaDkfqb0+6fXtWgdfpoR+DxKuzy2XFUVPnTiO5nbcn9rVdtd+drRvt4d9XUN5wIRgDMmE8VTMzO1ipWx/s3ZKkpoiQMliYa3FXMOxH+/vy1voYengw1LC38XEYlBGjYnXFGws9hMMyyWvmkw0QFwtF+1ibcleWF7TuctZBGPs7qAnAOvXjY7tDMbObJfU2xnvgFFnixWFDwFgreRdSkltdr/ft181DsTAujeJZF1wMggLtbp7MLFrTSUPRerN71ENl8bQnsZ5aK8fN60ZjTUowqz9fLGimiCVjAJowTUPgTgneHNsTQHwn7D7w769ebRvN7pdO5xEdipftu9tnpIHFm9H58E8sh5ADJ0/4EsuZ6U0Qwvq2WB8HoYDrAeGqygirvZ6GoQATjSjiS1gKCHJymTs8WLBnqvVBNykkxl5Q8Eyujbo2i9aezKqz0bOkFVoAcBNGMQ5e8xZJQ5khbS04I1F2ng9k7Mr+Yo9Vana0yt12ygwrPO6cTZ19mA7MH55voSZIIllUDmJZJh9b0JQ01DDweGUV8ViwpUC3PPsfKIk4FnGJXclWL+iCKcMjmVfksi5agf+MJChtlxNZwUynK0u2blixc7lC7bEfSVhT3XtQtLGHx7u2I1Oz6IoachGPTyGFN4QdACwo9oNFnlKpvKs21rS7Mky3lwoIyqS/gpWAsCYzlWjXO207cf7e/bJYCCpnA+SfS2yfs+USvbVjXW7XKvZcoa9IK31T0hQczQR8PTzxp74ZF9b3ZYUciWX1gAUKV4nmkgei9QXsgN18XI6Y8UkQ2pM7heSsn7Uadm/793ROplZTqCrD3kdPEksqJvlFSFGPoxUWS7ApE6PNZA+m6vahULVHi9VbT1fUIAQ8my4Zwza5uytwfZDIOQsoQHC2GbWW0ytOZvavX7HrjYPlP54PEManbb0DHZg2lbyCbtSK9s31td1XR500TCwkHq2BGDdEIA1kWVFCdudNImgJXuqvmKnShXVLnx+pI4ATzD+JIFkB4bMgFG/uZcs+62klmH6So/TGo8EYP1ilxTCro3TkfrKxzJlO1eq2sX6khhehE4UkOeKHMm6C3oZt0OziaTf7m8HweDGkH27Z7c6HWuNJs4kDkx+KZVSDvA+7BntNclvAxZ/YBH0J/72vwJYfwwASwdLWA5iwvgGICkLotawSTsU5QtGTVCgXLumwldCLHs6WVhCUcPvDhGkeF51h0O7vX8g5tUnu3u23+qoSZ+Jzs7vm6v5XC0V7PHNdXvh8Yt2fn3Tlgply2eyDzTAJ+/pUwBYQUoVo3c+JHoAYCFFOvHAYgPFBJOJGwdI8GjAr4oHPZqbKKmvHh7ZnV7fhpFvUpPUTLKReGqTmqXEvcgkI3uskLcXltbtXLki2jWUa3TdSNSao6EuLayfcoZiIABY7UMHsIYzAVhQLQGmmCwwaePwVNNZLNgSAFaWDZzNPaUDDi8eZ16ZHU+hjg4kpYEOfzyKbDxZ2FKuYE9QmMIcyqetDHU+4RTtO13ilzt2td+RWTdpFiSETIKPTXbGv80smZrZdiFvz1dX7RwbaD5n2TQpOwu7PRzYy8fHKjofnmBqHf0eHhJihqQSkop9c2VDhS+NKU0z748C62g8CYwKX4aAiQIUF/hmUPgSX+6JLaBaULQpiChyoC4/s7wimn+NJEuSPILkWv43Knp9tUjCGdYijXM3mulAfLl5YKPpwj5XWhUjyAEseDc0ERP7uD0U64OaBMBxWwAWUxf3oBCAxWE8iZQ4CYB1fzCyg+FYUwwZL8u8cm65TNIqhayt5XL2WKakgy+S8eLQbow6dhRNbDJ1dhAQln/5xM0dSgIDSyCry3cpJKD9jhTDCwtvZmcLpE25ZBP2oK5LgoZlYrc6baXXHE7xEqLIC407IMZ8ZtFiauM592RiU1GUsq6/Cn54TFqIFi8nFwLIvrK2JWq70kbDXkLBfH3YtU/6XRlvNydjrSeKGxgB54pl+/IKP1exrA5i19TjVXLE9L3fs9dbh1rvbkj6sAQueCMEwzRSrrgO+TnAXcGeXVnX81DPwcZxKMgToxYeO908tFu9vnVhFoaJr+BSgGU1Kxl9rq/W1yRJBmkR8LhI6DmCybcz4jP1rZ7J2gv1TdsqlF1uzOR2DjDatbfa+1oX58vLtp1nzXiBx+9iIs50EyDxVkgdimWNaeSzuuGx22G86wUPruAzwJS6mEzYEs1tNmtr+YKkPCu5kgCscvA3kC8B58DUbIjUYz5Vo0DU+uF45MV3NFFAwXQGY82lx5NUwjZLeXtxtWqXykVNLwtJ5quxhJDnpy8G1t0uqVNuDspfFEWVNKBaxjZKOdsolGyrQHGWd9YpxRnFEelVs4kSngaLiRgpW2mKq4wDnlrvSdsZju315rFd6w/tYAKoP7fMYi7m5VIuqeaPoAga6rVM3mr4SIR1RTGriercrD+b2nFErPxQ+ylMwcPRxDoR028gMWcixF478hf0uKk/SRnFusXvBcacm7iHFML4LA/78J8zAysGAD/T9ct/G4BFLZARc+bbW5t2oeIMrOF0IoCVVNbjycLymYxdrJWsnqciQZIX2a3+2K61+/ZBs60GaRIYFJzyfMFIqWZzdr5YtacqFXu+VrGtfEbpfEi8bg+mkurBUoY5dXGpoueIvWd3MFR6HgDW7mAkSRFPPXKui7Wa3u9TSH1zEqtpXcJshFmKvIbaiI2OBot6h7OBZwgzeM5FvIVebRzrPGIYdLFasS+vL9tj5ZwAeQrc6djsWqdv3z/Yt6v9rkX8fkn05bAlxio1QDU0jt9c3bDzxbIADKwh7k7G9lG3Y68eegrgw0DV7wtg6UIGTynOb4FoYWiE12AlnbH1clEBMC+srOr8EYAVGCx4E/3yuGv3hwBYvqc/DGDh1fl3a1u6npUcoLsDWHf6PfvJ4b68jY4iAPtghBO4loF76oyjxcxO5XP2bH1ZANa5UllSR14Odt27LawT8NBCKZGxrXzJNnI5W81w/WDEkv7twwsGfbDlBjDuFi5Hm1lKsiQ8M2HmIf9EqvnPG9tiBglQYTgNC0m1Tsww9DqOfZc9FbCAppwhqzzMYfpEM7szGsv8nYEyA0WAKJr4s4WCfa5csS8twU6DeZTSoGE4M/uw27J/PbhtNzsdy0+8kZ6EYaJbH8QAnJu1+/7oZ1Mgcut1YPo+XVyyJytVe2KpKpZaXG89YNC7wbUsC0ID5QCPJ77dH8NSHNhOn+FKZB2Y3jIUAsCaW3YxUYLfOHhM5vAwc+6wfid/iSGUxEsqYaWMybNuNZU1JKbblSVbzxdtifqW9U/tOoUZNLGrva69cnxoO3hQzgDNnHntFiTuGSrTbvlipQOAxRANCGhqF0tFAViY2BP8A6DOLaS1pF4CsPzB7o5AxsEiISN1PgvsZp586su/2d6UF1o+mTZym7n71Pe3e8hs2/Zmq2HZZMa+uXbKnqgt2UrOGT/QzllvpFcCkhaQ/qJGEcvQVQacewz3uN/f378jRj8CZrOsp3GGTGhiFbKBle3WCVz7lNQs6Wxkm4Wsfb68YpdKNflTKaTJmxhJAtlb8Hpif2G9wBQvJzJS1bBgYLVhUY8M+uNjQhHadmuIZBO0B28vACzCDUr29bV1ecudKC4UQjMWkw1A+8agLylgdjG3lXTazheKdqlaVR8HsESFJdY8eyD7amDNw/5n1MwOw7AgTuN6MLhyT7VjAKx2x36xdyTlSJSObDWXsy+UVuyJypIkmnX2+aBx5CnHCgifO3oVkTdQhwBGojSxpAAsfBepWa+1W9YIABaDdimLxPj15HJYltoFRJ6J7U7+NPXTH6No+yuA9UcAsLwF9kkyh8QUqihILNIJUt0EzsTyPxdjBan2b4BTDwhcvrC8t39gWk5PyMN62G3btbt37Nr9e3ZtZ9cO212LIgdU2Gz45eAgW/WaPX32jD2xvWXn1lZtpVS2TCqjhe8H/8OW1I8GYMXSsvBmtSb/E4BVKiuFECSbz0VqGr4L0uxyeKbTtpzLqYHkh2GivN/qqLmGvtqZRTaV39JCA1K95hyqL3R50tZK9kJ9TabG6I052KE8IxM6Hg7UkJ0uV+Q1xLWXhPAEwJpaP0LbPrNSOmnrhYKMM2neV7N5NaGAPNxDKP9M/YL9jT5nZEk1MbAkWuOJYq13egO738UFwGwT4/FqxS5XMevOqJlXITKaiMnyRutABWliDlyVtnFgiaVnAGoUxws7Vy7ZV5bXRS8H7ODoY5p2s9+zXzaPpYWP5YN/yKZA5PIyABbXb2XdtkpFXV/eX2ccaQoXR0pz4QCbELWNZpEmnI3xxO6MI039OMimM9Jd8FtLSCaGNPGl1TVp+QnjjSWc2i4DgKVGmMncIwBYeBTsD7wIK+DVlIEtRFx2wvIL5dr51AdWyiJh/dlCDD+o+1Cj9wZDyS85JPEjWCnm7fKyx3GvA1aSYrJY2NF4aNc7x3Zn0Ld9Jn4Mk6BJc2gFry6PEY9XvzNQxMIJEsJximIN5kskgOhba6dltopxJmuKgxlgdxBNjAk/4ArPBgCWaMMzKOhTTcXwvDgY9PTPFGPQ1XkepJFPuzyLz891f3FtU6b5TA25L3zrYDGzRjSWROD946Zhwg1Qh2xyOV8QEPz00oqR8iSvhvCxAJ3vDAd2rd+1D3oteSSk40MyTmGNPQ6CxuzEwyoxs9Xg/QWTDrAUIMe9PBwA2x8P5bmGufzecKLn0snsEk2K6bBWKCil6/kKpro5m6ceSBGIQ36neSiGVWQz28wX7YWlDdsslCSxiU1l2XtuDjoqCJCJwCii4MNIk2L4AIPfjjPh7g0H1gY5iuOvgwlrnJYYlq/Mgbm2UTAdLSUSYpxdrCyJFQH7kIYkDQBO88g+og1e7hcqYknvRIzjgAgTUJidgK59uzZoyw8nM2ePTGufdwZWRQDWihhYvn/SqFLwAWD9FKp6r+9+XTBy5zN5apyuLsnr7FQW6npWQw3k0gKIwiYSA9WYwiNkpHiD5cV6dQkrz3FSTfTrzZYArL0g1S3PkMrm1DyeKuHBA4DvRTgNQSKYG0pIGvwwmKg6G2QutiON7dVmy3YGI2sz1dY6cQQ89jiDSRZalz9k6/ujfG8MYPGep78FYJ0wSsJ5+OfMwPrM1y9/BADLgVCOC54hDyhB9ksKIQAGjSDAO+tuGEUCsO72+/Zxr2f5dMa+sr5up4t5/RzPbydK2PVO315W6ltPiXEu03bvOf55s1C2F5Y3JdE7W0hazZEkAQWvtFoCsGrJvPaPS7WSA1hmasZfPQLA6sgDCwbW3CIxnq/U8GxasickB3LGCulXjclI+8lwAtAKOyqrgc9aHm8sGh0GJM4cIUr+54cNu4XJ8GxhZ4pF++bGul2oFi2b8XOVy0Wa3Q95H72udaKxPLvwRKR5zc6TVs9m7HQlp9rnOZjowQT9YDyyt7ttT/3q9OXr9Chfznz1GhZPRNVjbCdBal1LwcguiEH25ZUVSa7ZawGwDnpdAVAvH3ft7ug3ASxnAyXsUqli391wZko+i9eZG1PDGPvB4Z4AxM6YQR4Fgaenxu8JLxpeKzebaR/8fL0mAEty72xOS+xoRCJZS3UgbF+Yq9lUTgOuryzV5feZztKsuvcZaa+kXAKgDaeRS/qoGYMKAEYxgMulSsX+r81tu1LGrBojZ0zyY6g6JauLYzydplPVyez4DGgZLCylk5aXV87cfX3mJoDkp3t7YniACaBwuFCu2pOVsj27VJaMLjZN4P9/3G3bv+7dsZvtjuVGXpswcAG0fRCA4tL7OAU49u90j1e/jwBDeLBh0v94taShl2T5we3T5xbBJDeweVUHcQYqRZAwE4Dgsd3FWxTZXR9LDOp9PytJ3dMoNRAxPVUP4Cqso8RCdcpjhbKeg7PlvK1mMsaTRb2Uy2Ytm04LTKHna/eHdn/Qt6uDrt0aDSTvQ46LF5ibRtJ6PQh10swDRj+KEhxSfRon6el2MWsvLAN8VnVW42kVc455hjnXf3FwqHV4GLlcEmAM83M8gdkDvr3pg303NfHehaHY26SldlsCbCqZgn1r7ZQ9WXUAi5qU2lUWAoQrUO3KlsP9BdS/BvUE8sqPui37ycE9ebotFgBYMAy9csNihDMaAIvfCbMOphlwDwP9zXxSYUZfqAMwl2Ta78x0r4cYYtLHNfsDG0ynGPFZCXl0nnADDD18vcCCGswd4L2hcIZD+YMNFmnLJtO2kUvbE5WSfXVtTQN1D+3x/lpm+62WPLBuDIfWm4ytOJ/ZWerH1Q0BWKuFnBV5vVDjsw6px/cnE2tPphZN55Kdrmf9PmWypuAL98R1j2x5YE2GznyjLhv0bZGeCtT+1sope6Jcs6VMUsM99jXWMJ+f0IjmcCDmHP1NMZ21eg6WWka+YHuDnr1xuC/vxXuSEQIE+z4sKWfo3ViCns5N3xLwiEAgeJT998/hZ/4KYH1aAIsHXUDGwrro4btd6/YHNh5H8jqplUpWpYEp4jnFBhxcjh5KgNI2/JBpe8xE0doKHlD8I43t8Whotw8P7L1PrtuN3V3bbbetP56YO/a4b0w+l7XlatkubG7YcxfO24WNNasXCmoAg42bb0b/3QBWgvQLGD6VBwBWAuov+t2RphTNaCoA63wF6nROBzXSkbv9YaCyt8VGEIXXByeOG3OQplNKn0FC8zmZCxe0kTEB2R+OrTMZ2yiaiDlFgglSQAqTvdHA3mod2Y1+1w5GU21Ei3mkQ/xMpWLnK1WZGq6iGVc6Dki7+9FIsR7MvNMJT/cRLZ/7g5/EcKLD8sPjppgThVzGTpfL9sxK3bYKBYFSrkFf2K0eZth7SqOYTZlTpGySZBKDlH4qKu9SHjPuin1pGQ+HkjbdPo3teCAG2duttiRXj/JVSSZtG7PvUsmeXl6xtWJBABYgbDSjiMMDLG0kGkmvjnwgMVN64Hg8lhTv7ijSIY18ElrzFAodZVUqYVvFvD1Tq6uIlAdQmkMrmN4C9HJd8eF4RAkhlN3BxNPN8hmfblFMwlTivuHnlRHw6JG6s0VSYBfMoXfaR3a7N7DmyAFFrv7pcsle2NwU06sWElH4NLD4bpB2SHIfjBhRnzICLQAE3JvKKdxusC44W/+dgoh/w9MBECEzn9oFAKzNx1QEZjwF2CWZYbLlaYNeDMOfZrpDc+AAViSJ1T6adxgq0Viaf+jpGMnPgwwOAHSTwnmpLgCLf9aBz1TR8IfAXwVgrmNHw6FFUwew6oWiPLMAmJBlyIgTht1sIWDno35bRQ9mv70J1PBwSIY97IHZv5+UvoUx/XGJy2M5nteKPV1bsfVcwYFM0epNz8vNfl9yBSLKYQDEvwXwFAD6XKWmUIgrxaKkFtoTeCE8Rfo9e+VoR893JpOyx0oVMTO3CsUHHmDm5shHEc/MwtaQ87E+AKC4a6mEnq33WniE4f9Bg8gr4H/in/XEiywUvZjDwljStDs1l1EyU/SzxbJdqdZtk70XEFwTVJcYCPRQ08igA9CXewMIyrOWtAyyOt4nbI5Bz97vNGU2SkAOxqncawewMBh2AKsYGFgwzXgOALB+sn/kjWhipuehCvBVKNrFZWLhS7aW8rQjr8wchUQajRQHhw4APYB76OwwGl3yGEOKfn9pot9suIRwf0qDbLZiSTtfLNrTKysqvvXzgX3pz/1ULE7AWc6iPHIB+c5hFI10Y2F3+z17d//Qbvf71qIRj82vQyqQF6H+nP0pvv7/ACwf5PjXny2A9ZdQv/x3AViJpFUBsGo1+/Z2YGA9BGBd73UknU2n0vbN9U0xmTmzOS85ywF4fna4b9c6HeuOpzpnaDB51HgWkIx8fe20Xa5WbCnNwIoh4sJu9Pv2o8ahHU+mdjZf0/59pYapsQ/gAHZfPTqyj9sAWEOZuM8SU6vlsnauvGQXSlW7UCxJ0gQojDR3fzIUs2BA8z6HaZPV0PB0OW/r+YzVSL1SWlbK7g5G9otGU949mANTB31tbc0uVctWKaQklRQTbDi2V47xwUKGx0AFP0wap5Rl5wD4OXnwIN25WMzLRJptEhb0LxoHYmAdDpHzO3j4h37Fg1IBWGIrm4ASakBqZwzTH8MHqFq1F1cBsIo6YwGwDrswULr2cqstAOsBGOKABnXi5XLVvre5JQAsg/+YmFBI6Hv2v/d3BRwMJuzlJH3FcfXO2iE9mN+RRzqfy9jlpaqAiCfwAcsBYC3E4MNHjIb2g3bbDgheSiDNq9r31jbsiWrZsvmkfAq53rf6XfsBr9tuqalnrSQUeoIsyw3Ms+mUPVmr2j9tbdnlcjk49MD0YUC2sPZ0rrqbGqg5mVh/5vsv/moAUWeLBRlHZ5C4ybszbZ/0B/bj3T271u5q6Axgu10ua91+sVa2rXzOkomUvLVIogPA+vHBjt3pdC0z9tS0+L6IlROSfNkVldgoCpZbLiDdEpMuYRo8fXHZPcjOlPAU4pp6famkaf2T/7uHCITEcQ3+HgSUMAjbHwxl9v5mu2F3SHGcOotJYJJO/pOuK4CQ3uDDmOR+XanUBWQ+Va3YGoPwkDLuqcdOBeDZavQGUla81W1q2EdKIMPTWEUTD/q9U8Pv1d93Wo2Nh9H4cAhGZcouVYtaN9RLmMyfiOYTCTE7327w/HUlIzyejeXBVUml7VQmL2bnV1aXte7lrxvSl5HPvny0Yx/1PChoLVfSQBUAa5mwCPymwp4aM96ArVWHUhcEQ3wknGLz99v2WnNfUtyEACyG8Q414vGUWkwtRz+B45fUBu71C0P0c5WSPVmp2OUa3ppcVzl+6udhne+PJnY4GFmzN1DfiO9ELZuz06WyrgceeGJGhjEWtQMA7y8P9+2jbs/2vMCwjUxar/PV1VUHsB4iiDwMYN0c8jqR1RJml0sV+/rGtur0fNolpqw56rYRqpvJSGA/KpUomlk+kba1bEkkiI3g1Rt33DxLWMWg5gC4/9m+p5/m0wtJfb+z8Zjq4qx8Q6mX/fsP8bkaDvW9XO9ckkGgA1h4tkHSPBr27b2jA7vV71mD2k/SQexFQhJkCB46CTUg/fvEAyuAt3/o5vtn8v1/BbA+DYClvdaNd4nxvNM4sreufWz3DvZtNJxYPpW1rfqKnVvftCtnztharSbtcEiGD5WtsyL+U7EbBgtiK8LsMrOjTsc+Fuvqvt3YvW/7nbYOf3n5QC1k60gkbKNet8+dv2CXT23b2bUVWymXLJvC/8A3FZdhuBwjcDUf2QPrdzKwHgKw5IFVcgbWcIa0b6Sp0/V+33LpjD2HWWEBiibpOFCA55p0vd48VNoNYIXEIq6oEqjEBvZ0vS6q7Kmg6WdzhLX1wfGxzCjxR8DMUGkeWXhACW0ITCCuY1gKewgAazG1pVzGzleX5KV1qVix1XROSVliTE0nYoJ151MxYzIJNpKMrUpaCKOCRt8sihZ2r8+krGn3BkysZrYps+U1O1MuWT6wuCgiYQK90nAPCIzkia1VqptO5JnVaPiLBRXGT9bqolSzHprQUHswRHp2qz9SPO+jfMksslAQIEDRwwQXIEFpJwFAgTUVVorWDkw4sb0wmCbFaGZiiZAEyP3ERwNKPY0v8oTldEqmpLU88r6iXSwvCagUiIKHwWj6yCbuigFHCx8SOYkA54AYTyOZc5aQghYKkp3FqSdMIhvRyG4MWyrMbnXwUaDdmNrZctG+uoX3U1lJTjK8tIWSpe61uzIv/3DYs0MxctzQNdb2M3HV1C7WqlOQ4bgQPKF4jxRnlNAwiL6+uW1ny5UHTJQ41jdIIOLO16NzOTRdHgFbDBNh5B67g77SBDFN7cDS0njP31dy5l4NG7mMGHxP1pZlPkk0r4wnOYRFd8c02++nGKNo79Mpgd34i2hqBngG+2rQs9e7DbvNlGqWkKQNSQhA3glYFdJSfJdxuZfCFpKkhS5sKZWwS8WqfW15S1PNePqJMo510xxNBRS+edwQYPOA5LyQN8IzS3ih4asGGOpyiPksYZMIQBhPhx3bjwbyWjuPCWp9zbYLhd/wAONpITyB14bFmQkFpszoUyYA7N3God7HXjRREYp3hgCsQL12FoVT2rlGAKYqijC3LRTsMvs+7zObk0ku+4PymJCCkCYVjTRZY3LHoAM5EZPFfCpM+mE76lwxg7Fwu9uxe72e7fUHknYg1dkskULIVL9kK6nAYA1rhWkdlP6fHDZEVceLgn3qVDYvSSm+MGuFvCSj8qIK4NUiMhvIP2Row0U88UwrEYe9NKb2yxxUZvYLNUNvHTU0cGC6jYT7DHtuqSwGFg2AGFM6b3wS2QAYjCJJW/j+ai4vCQ3JUxTKJAHRAL13uC9j4EE6ZWMKSBmUmgA+Fyn86VywPvMA1l9K/fIpAKwT6oUAiBC/HjOwAoBFCiEAFgwsl1I7A+vjbsdebjZUD7xQX1Ua2XYup3XMvrU7HttbnZYAitvdrljneCYCFCFPuVyu2UvrW9qfia+HBdscR2J1/fT4SKbPl4uwqap2pYqpMQAWnkcD+/XRoX3cbov92JpF8thKp2Fx5cQc38yWrAA7fAo7OrLWIhJDA+CcjYs9D2nz2UpRDHaaJ1LwYD4cjCb2bqur33+z29Y58HStbhdrVTtdLVkNJjnP6CSy692BAzDHR9qn5gmEVDBK5qp3XtoEiKnYehaALGGTeUJAwo/3dmTeDhvImUSP8hUCU7QX+MDHG2Q/e7CCOCUAq2Ivrnp9ya3tTSLb7w3USP7iuGl3McqX5AlagnjP8pW8XKnYP28j4aqKOatB3sIk3frXvR0BWMOpM7gZC8VjKHzAZAUhAMtsLUd6W0m/5+nqkvZSzg8MnT9p9/Q+3mt3bHcc2TSVtQvFin1vdc2erJYslwsAljnz6z/2YX51rDd2lvZCoCOWFjqhVHMBuP3D9pZdqpT9fVHLLRJ2MEZq1BMjEAY3DNMbqgAAIABJREFUZtVDBaEkVJfgUfvFlTU7Vy5YLYNnK5YXabvbH9krB0d2rQWgOZEBf66UtQuVkn1tadkuEAiVTAu8gnV0tdu2d1pHAo1AogAjIukSE5YRe/1hP54HfF8GEjTWYmEtzLYZQK1v2+Va1TZzaasKyIsZLSHZMzCB48G8e9o9qMNYF0jUZTA/YHB9bNewxxiMdf7EAJb7uvpfDoc5uMV/oS6+XKkLfPxcuarn0IEotzTx72cwttAzgTXDm8cMXroKYgA4PPGNDXR2pTKrfYwpDUBlWGzwX5XDKAn+aj4pCeW3Vk/Jk82rDv99ANykgRLm8BYDromHKaxlc/ZkEYZcxZ6sEeKQc3Y+/cnU7Fq3bT84umPXei35BJ8ulO2ba6ftiWrd6jnOYH8WPHndpaoAmYCf+JQCCNKUjqOpdcZD2xn27TohTBNASLlWyTbDA45cjZCV95kzpfiL94PU9Rur6/I4W8tmrIRSyZAK4tm2kLLkrUbD7vYGNojcAoK1wSCWZO1zlbI9sVQTECZbh5B6eDga20ftjtb6B8O+mFkb2Yw9Va7Y11fWxKTDh8wVTwEIPG4JiMfzF8nieiGn5/XFun8/wztfqQnrTsa2M2jbJygYen2ZpxM4IwlhKq26/kvraxoC5/FtDa/zMID18/0jKY1WMmm7TMrmOpYdRUmOZY2QTMry5H28Rfs9uzeeWH+KFYcP+nJpmFpJy6foTyPZvVAzDaQEY/911qYzGiF/eEqnPoH6Fm/9uRdK7v6Mfv0VwPpUAJa7BoIMY7j70c5d+/k7b9onOzs2mkwVgbtRXbILG9v2hfMX7Mz6utXLRStIyubJWh77/mBSG3eC8ZJiu2KjaA+GdufwwN69edM+2du1PaYw47EmESJqEOlMFG+pZBc2Nu1Z0gY3NmyplLd8xr1RYuM6dt2Qa/LfAmD5ayFZMlFCYRABYDHxB11WAzciea5vb3fammB+mYOzWJL+GokKXg2xJw4Hd28804EdSCnaUE6XivbFtXU7B8uNn7OEDRdJTfjeODyUN8RmIa8UGJpeACyuFADWO8eeQriLCSf6YptZJZuxU6WyJGTn8iVFukKhJzIbY+XjWaR0MoRNmURG0cen83gmZawK9dOzTjWZfL2NN1XXmuOBvu+LK6timdWymPM5vZPDAA06jTLAT1/sJYpf1sVMUa3QpwFUuHakslDr7Q779lbLG2xkBtDAH+ULL4PHCkU7T6NZcckBUzyYRFCHAU3cI8rT1iR7xbsGiSCAaZh44flxe9ATRduNRCeuVw9eUCVMnIt5e7xSsedqq7aZy+vz9SdTO+xzCPftnQ5eEKMwnYGsxEbuHhcAdzQR3ENo9VxDARdIjqYEAkytOYXNh4H3SBMUgBU8MDaKSDfztpTKqHFgUtmbjW1v0rMb/YG9ezzWFJgp0elSwV7Y3JCpfVVJNC7XPB6N7Fa7ret9Q6k0TIl8wgo9mmIUQEH68iAR4fP5RBHjb2e2AJ8Sb06a1YsbG2J88Tw8/PzruQxodiBgBizLZ4QqLRSEsDAkc1c7Tftk0LO7SALEmgsSmPncmHcXk3OBoM8sr9mZUkVSNqXyBchcjClJEMMUM6aKnKTezG2AXLQ/0IH9dq+lZ2aOvabAOaeG69cFzzF/3w5epWX6MLco6Yl0ucTcLhQwLd4WUwBJGYxywD+W/zhaSNr4SmPPSMWKFj6rZL98DGnF8roK53LWAsCWUqJnaxgJRH21vW/N6ViRx5jQ430CgMU+7XK/IBFQ2qUDgv4XXiELeW9goP5RsyGJUBOZhXo+L/S9BvA0P91WxcNgTstnMxVhj5XL9vm1dcU1k2qEwEJSVsV/T+0Yc9lxT8UutSDWqrA/WafIHnku8acDBEYqiFdbg/0fALXVtL3x2MaJpG2Uivbl1boA6FhCyK3kuZ0oDa1vPz50rwVMY1eQcJZqYhgSSU5KTqj7dP9IJOsMJtqbYaENFnjLAS5lNcVlfyB5R0LoUCxSGAFgvXl0JMk3n6ko36Cq1vmZclFMPnl3LPzzIBnCbBQg/gTAyuasnM1aCZYGzfGYqPC+3Wwfa++dZFw2yf+E/g6AFRdgD9zIHmUXfPSf+ewDWH8h9csjA1is40CjxGxYxX2YkGmvShoyNJm4BwCL74kBrA+7HftZoyH5PAblAFhPyRMnJ+Ph1nRqN0cuGXmneaRzW0xSfPwKZTFLvlBfUY1Csyxpc7cvKcub3bYkNE+Va2rwkGvpfAbAGvTtlSbSIQAsGFhTmwavVUQ1hSSMqpzOnjEgxWJq/eRMwIMGmIAds4XqEs5TztYvLq1on+Q8ao0juwEw1W7be62mBh2cHfhrfV5m2nnVAwxPD8aYubfttcM9eZdGCTyb8FRaqG759vYpMXXwZGTw1Y7muh4/2d8RIPPp+JPs6SG9Lph/i90RAHkArO1Czp6kEV3BYsIBrO5kanu9ka7fr44P7d5oaAuZ91NuULn4Orhcqdo/nQKACwCWEgYDgLW7I+YLAzzODwZgMYDFe3AvU6SUpiHn+WrJrtQqSkuEncv3woC63u3ZR+2uvQeTfjxVihv75j+s4olTsoJSKb1aB3j6wf6+mnPAFzxI5XfL13whjyPYxABY/+PUlszzFfwi1q/ZzcHAft44EiOwjTn3DG9Ztz7IzOZ2RpYDDjhu5VNiTFPn7A4m9majJfPp3d7AOrOpzQsJ24BhX67a6VxeNS0N+u3R0O4O+2JDw/hjz4/9pPgMDmA9SOXUgEofweslmm7VSwAx+aI9tbwqIHQlSyCU+zPyf/k8Oq/F2AEyYc2RTIznEQ2+M35VXwV2FpYXsAoBAJFuHtI/xV1RCIJhNXmd5TJK3j2Se5jfj5dqYuUAECFzA+dBaUC/wnAL+WR3vrDdEaDusd3qdiT3xWgeWFQ8Q58AOZNMZxi1mPs7alip+8l1gJE5s3xmrnX4ndUz8ojKyaPMmdH92dwORzMBqVJyDPs6O7fzRfvy0poArFOlnFWyntIsgG00len6jxv37fago70AuxQ8sK6IgRUDWOE92syZQNFM6aT4eeEnywsBuA8mY93ng2gik3yka7yWACwxidxf1kOpvN9NyNwcZUnV/h6JbrliBbFSXV4Ny6shk/qO/XJ/X2mOU36v0ufnCsBZymfsUq1qLwEUFUsCPgVuLtz/7P5gYh+gcGk3Zcq+mQHAqtrXVtbssVLRZlhPqHV2AAsPLPYDWEz0QBeqFXuS/RmrCrwEA/jDesaf8/3WQfBJJXSGlehf/E6SGr+7BaOtGpjrXnP+BoC117DmcGQb2axqpa9sYLFT8HpaPQRp4WP74LilNNtbk4mICotoLkUEABwSRdYDT4ASs2HPqzZLet8hsFdjVg0w3fbCB4BSDLAmT/bLR6+D/pQ/+VcA69MAWKHz7BId227ZB/du268+eN9uHx1qw4JWW0xmbL1UtfPr63Zp+5Q9ce6srdeXfCN+YG8VpDKOIsdfNMT8ngbmcvfu2/X79+3a/fu2327r8AGRFv4Vkr62lpbs6bNn7cr2KTu7tmHLlbKmckjcwmAiMAjCAEEVWyjgHjGF8LcZWIr69RJAB8h/BWA1xiMxBF5rd3RMPIOBHZIW4myJTcULazy2DzoABz27r43TmUbIUZYlCyzb02urtk2qGfI22DVTE7PmrcaRJJdMky6QRFMqBe+BlOSF7zSbArBgD3EgMy3gMILVgYngeragFLrpJBIg0p4TzUqsvB9vGUspHfBsPqsi8HTFfW748HhCvU/DD0DW7aiBZZOSmXvw/oG1gun09UHPzaJ7HTseRw5AONlWBeXzatgrmnoiV+SQhAL86tGu3e51bTB14/tH+eKzUkwBYuHHhMl0Jp1WA8whhXfGGBYGGvbFTIh/oeDpNWXDB8CNApjqsjmLodM4lLa7jwl0AE3Rjq+V8gIyn6vWNaVOLqYy2T8YTO1Gb6BJNRNrUZ11wHuKJv+2wgSsVtV1wDxUJo/IAWdzjxQeEf/dlofScOrpkHxhNk3EM5OeS9WaJBOwmCYk8kQuUf1Vs2/3+yMBEMv5rJ1fqQvAOp8pWDWZ0TPGhOmd4wOlhrSmyO9UbgUvHhLi3LzW666APil9ZSFPMGR2ADn4B0HVP1su27PEQuNxET6jABY9jl5AxYxML88fsOB8bThIAYMNLzWAQ1I1oUK7obszLZnp5ZMzUfyhhyNZWcdngLQcgTDBlyUOk0DuKEq8rybMX7n/8ntpHMtz4U4UWUuADiw6wE5EtfG79J+Lp6Cw3jJBdB9xgCY9xYcC6/n6hphoRHFDAZcJKx9sZip+f93YE2CG6SqvwzvGBPjrqxtiLKTSczWJNB6AHTe7XQGMPE9IUkkJYr09u7oiBmRsECsnCGTZSPTwqiGhchqpEMNDZJJK6rm8r0hyfPrwgXBAXndIxQUFgXtxsA75EgCeStp2jv2mYk/VafQKYt2pNQrphjv9vt0Zdu36sCP5tM2Bgzyxazufty+EeHMkschfNa1GhgCwhylsY19TwiEx2cWCpDEwUDFxx6gVSSUSPcxk2d9+fEDaTU8lMlLeF5Y3VDjCiqQx4vYodGSK9+DQPmw37N6wL1kS3n6wdivZnG2VSwL2Hy8UXZoUnm2Krb1B315vNMRQpPlF6okkGaBxA48dmfUnbLxAFsD+1bd3Gwe2R0MfmFl4iOTTaQFYLEBAU1iGFKNEu89otLiMArBiqQkpXF74/ym+PvMA1l9K/fKIAFbgRIbd9gGApf3r9wCwkMD9rHGsOmWZhM5K1V5awXOmpOcZmB/WAkyjnx/s2s1eRzYE8uarr9uVSk21C4A1zxEykV83jsQEuDccWzaFHAxD9ooALBpn3hu+fK8c78vDBr8sLBOc3+gSZ5gADNjU6MOUTjBAcEaEGpj5QoAF8fLsUVdqVXtxbd1Ol/LiTiCxu98b2cftnr3WbIpVWc4X7FKtZt/cWLPzxbylF1OdQd150q53u/by/ftKLR4mUjKHx0sJ4Oobm5s6T2Ggwny6K+CoY681G7YDcPQpHl0JmcO0xwkVXlD7HwZYadkYAEA5gFXSGQ2Atdt3AOvXxwe6nouFB/wAYDkzJiMvqX86hYStIisFmLK8HPvc/97dFYAFO5d6g+vh4nwf3kxJlcHrcMEALmMXKkEKVq05gJVwGftHvYHu90fNtjwl4X2fL5fs7zaW7QqSzUxGjAvu7a1u336yt6/3jdye88oTeD1ch/eHjBxg9LsCsCoChXh/+Gtd7XXsPw73NGScTfHF8sGR1xoJKRWeri9Lena5nLcVBhwoGkYTe1uMvI7dbjmTcJFxn1NYUYUkaXFJnd+E+lCX4FcU+ydp0CWgymuLh8tVH9b6mSou0kNyO+oCaux6JmW1XFJptgV8M82HOr3Z1Poyt55bfpGylXTezhSqYtpxlgLcUIDFLKl+NLOjIel7bftlY1chSHDvHbR6aO0ERh/gHxJ1pFprpZKsFbYLPId5W0owtE5bKU8gSVLsN5ENAHblIeset681DySBhwEGE8zNRji3XDabmjuzm/rnpJeKwTNqyPRcjOlvrJ7S8GlVSejOWED5w/UGkPzR/j37pNuxaA6zifTCbQGZtWxSHr78bjG2OjAP2/ZWp6HwAG4+VgffXN/SunEJIUxzpzsAzcBIf6fVFLh+NKRu92vKdYfJr0AnKQQ81CWuP8XQDhJNJL4CmSA2wPLPZuUt9e31DTtfKgW/Wp+ldqaRVCzcpzcbTdsZTWyW8IEp94RUvnTa7FKtbH+/uWWXykjveHIWUh7QF7Qisw8AfBt7ssg4ncpqEPDi+pqS6rUXKtgIS5mRvXZ8LFN7AKxiOm3PL69qeHAOmWLWw32oldgdkPK+fHTPrrXa1hkw+PM+GlBskprb45Wy/dPGKXuqUpMcUwz3RNIBLIgu8sBq2NFwZOuZjPanrzHQLhUFNLlPHEx9BrN4gY7tWq+nfQo7EwgVUyWRxzU8gKGHc/AXZwSvScW0QN7M7kC9GgKGpNDQQ8Hz6LXZZ/XrrwDWHwHA6oxGttM6tg/v3rFfffCe3T46EpWZjZFiAWnIWqls5zc27AuPX7RzmxtWL5esQLF+gvgHUClsHKwveUUNB3bn8Mg+uHnLbu7u2t5xy7qjcdBKYzxsVsxlrF4q2oX1dfvi4xfswvqG1YtFy5N2EthdsdllnD5wApQFBhjHCvGzvWhhH7Q79q+7u3pQeQDxxsmGyZpS4zDdFovLD77QtYbJgv+rGFhJGAn/ZwYWABYeLb9uAcLM7WLegabHa2WZnadA0kmrGaKxHtj77Y4djkZqYGigLuSKmvBdXK4JeOCgaUeR3YSJwebXamuDfbxakEfMpVIhAFgZpU68jadRtycaZ3c2lcEkey/XhwO5ks4qbZB0PyRbA66Pz4n0h7azLop6Tu/7iXpNVF0++TEJekMOsL7dOj626QxDxpze7xNLdVvLMcE0+QnApoBy/H6rIenjnPhTSRTnkly+uLopSioTJY48/I7wznr9aE8MtSkMlUesAmEkkagCBXcLn7Zs3tIAWDJOxODTASxicHOLqeUFYKG/LtpGpmzVVFaeXmJmJRKKTX6jcSiJwFEUWV/+YQkrZjK2Glhwz1WXbDuLGS2m5JHtD0m169ubbQewgmV4YPY4gIX3B1IkJpNnaaADgEVziwzzk37HPuoda30sAmWdRh6m0UoqLSDj+bV12yp6fO5sPrPZ1O/Pjw+P7XZ/qPVWzKRsuVSUZ9G5bMEqpBAukEgO7KNuQ6lBFAg6LMK6F9wWACz1PQKiAhLDPyu1Dk8jDKwxoExpcnlxqRwkXKwlZ5Ygi3UuoFPsWQcUpQAT6N5zyBjCEE/FAROXWUIF0i+OeV57Fk1hL3pUM/cLivJ2PmfnikXFPq/mi2LIqIiSjDByfzkVmSRTkQ7D31lvCxvaVL57e5hp9wd2D9BsCm2ZHEgaiKkO3QewtQ8ZAWglaw7TVNIIY28wgMRLlbruy+MlZ+iIyoyN6dxsH4Zh81Bph3sRXklMX9NKH3xpZU1MOUt6EQVdmgnaO8dHmujjGcX/AMCicXpmdUVNjKdCUvclbY6p7HQuyvW9yUgpjEMZ4iPNS4hZ0BqO5WkxCQmb8V3lhqoY8Hmq24nDLrKpJDlXijAFK3aeNJlsRvtVzCREYvN+C0p4R/4YHeLXJbmh6JgIaHxuCeCnYst5l+wBgHlRnxQj7BeNfT1fGHWu5vP24tqKGFj1VE7yTxoSgEcALPa3Hx0cCjDKJud2vliyr65ui3GZx/ZK9zghKfB4MrM7/a69fryv5MUBE27JXhNWzWZts1wSMPe06P6Al2FMkSAVbWBvHDVCouXEarm8PbO2ao9XSraWSarg5ruRD3VJmQ0AlnwdlKg0tzk+dHiB4ROJ90o0FSsOhpuM3uPnTTICN6Tnyv4pJ4h/KQDWZ75+UcHhhrcA0u93OvZvO7vyouEcpd8LMPLJPuWDAK/RnArBwIE9y5m1POeEgfwuBpa8TBrHdn840vdixvvVtU27WCVpzlOYYZCyL//8cF8NJs0tUvqvr5FCW1VTzvtDysP+9bPDA0mc2tFCjPCnasj7y2JT0DjzvgGYAbBInro/IE0XACWABALzfKoJMwRgGCA8k8av0xMHOW9IE4Otw9ANP5knl+u2XuBcjqwfTSSxghn066Om7Y4mlsxkNeT62411u1IuWCnpzyvSopu9gb28s2vX8C0kgTSVEjP9yVrFXlhdkQk9T/DhcGwfNJHq9OzjPnLjSWDIPBqDnKPlxJQ47JOB0KxzuJJJ2VYRY3sArHV5iD4AsEiabek63kOqLgCLoTJDRNZGVgymf9xetSdqZcslM25kHUzc/2N3T6llbVkpzCyzoLWd6f24xw+Qhsv1V3JZu1wt2xOVin2uiuQJCRqslrG93+/bh+2ufdxsW3NI1qoDWH+7WdfrkoJJ3UDrf6s7sB8DYLU7srRgAAMzREADNXkSACt1AmDR2HM9sACglv6w27Z/399R3aN17hwM96i0pC3nCnZZCZbs82XbyHlaOUbV7yB1bHfseqttrfEoWB/MbSbzej/rA4TqjbHbeIZ9O1gJMJAPgFn8f8JUQgMh/29+1rHvs2ZIs4XNV8yY6rNiRi5B1okYPMGOjsTEB3pdFoBVtoslvKpqtsF6JqVY+jI/50hSvtpp2/cP7kr2NsN3KvCtxIcKAIAnSANgzQUAYUlQURp5XjLdpURW5/tSkQCqjNI6sWcQ64jPPkvI2/blxp6kxrB08LSkFmS/AcDSdYsHjmEI87BFgbywkjPbKBTt2aV1e7JcswsFPMrSotHIWgJpab9jP927LyB5OHMA6+83T9mlasWyhMqoLkUZMrLXxTTqaMhMv+QAVsm+seHMOwFYDM5U0/gQGiDup/v37Xq7Z70JgUIAn7D/4lM5ECFCwJWXBs4M4nrwx+WhrtxgAL4kQLxqX1tdtjN478Z9OAxtBvudthig77cZTE9tlnJpItJLwbXJmYCi725uB6YTPSoDY+oGhpMpAVj/78F9DdgeS2V1/V7ccADLw6Oozd3EHQDrg05L6Yz0F99c9d+7lk2JUKGkS/a7RUIS2e/v37JrrY5NJ2lb4DvBADYJgDW1i5WS/bMALEKaPO2V946U8Yj01XbXfrbXkIKilk7alUrFvrnhUnIKYGp3/SGQYJaw1phUWlLu8dsaemDGPJLyhIChETUqQ2U9c34O6J7LrzkGsGJPonjA/JDU4rOKXrHs/u/X33i00+Mz/KEffusnbAcib5kAFwpWzufEeIE6+HiuZOuZrIAYHpAHhrEBwcTYDlkIcp579+zlt96SxA8TWijbLHwWMGDBWrkskOnSqcDEqtVVZCh/IpiquY7XxIQgbfCje3fFurq+u2cH7Y6RvCbPSxUpSSxvbKO+ZM/AvNrasgukDZaLmq5zoAlhhZoa7rJvZsFYS+O42AfrTwBgdQf26nFXDIrllAkI+qLMNvOiZCOT6s5Sdn0wspdJXxkM4GvbdiZvL1SWxTxYKZEOgQfATADQWyTb9Aa2O4qk4X+8mreLZYyjHwBYu8PoBMBqDEYyx9bBGsw/KT2QD7hXUIhLTcxtGiSfHNR8T4l41iwAVsmeX8akHa4VRpkzuzOc2iedvl09blonGlkpb2JgvbjiaYzcbwFF07kAKUwQOVRgKeC1UM2k5CHzQpgcsk4AlA77Q7FN3u0cyzj9hBnyCM8jnw8mIAe0pkgw3wBekfoABGlT5NCdCcBCkpZMJ2y1gIHnlm0Xy1bNmOXDQXY8Htv1bttu9NCHO6MMSnEpnbWVYtHOw4ip1tSoI5lggrY7Gtv1Xs/ebR9rEiITa5alUBivf/A6I1nJpZT4M2AunpDsEvNTmCb3Rn1NeBNzmFCYhgKsLawIiFku21c3twQEqhUGLJrNxXz7j4MDSVnlq5M0PTcUIkXAohDNDLCBQa28oihuA2Cohif4EeCBpYmaCmlArQepRCrtMFTkwEwtrJhO2HIuaUvIpjJlywFi4CkwJUJ9ZP0FniYL0dSRsW7kSAZ0LyGSI5k0QZnhfcwXabs/GtmrbZeidkYTf5+phBL78C6hQFnJpjSRphhmffEriONujgBSJjZMMMFNWT2Zs2o6a8Vs2lKphE1I80FqMI4E4F0d9GXy2xzBTMRfwyc78jsI5qzcP4ArMZ3CVgWgyL9hLl9OpW25WBBQ8/zSktIO43XMNSXggShk7s81AjEWCdsolHQfv7BE+mBGqZFIIyaLlArFV472VHyMIu5j2pZyOQU3PLdSF4DHGhZXKpHUgQ/LiqLgvU5bHgZxdLv8BuWtpq0mgJXBgzVkLTkY5p45s3DfuR9bubw9W12T99ZyCU+rlKQ6TnxICLT6eXNfDQSeDpMZEzDuJt8wtno2peIHqfGZStnqmazHVus5SHlaznFTz8vhaCLPvi+vuAcgABZpO3jhCMCaO4D144NDxYiX02YXi2X76vKmPB1SIIwCDZO6j83RWAyRt9uHdm88tFEipfWVnZkGBiSzcr+elKcVDMggSMdMdjCydw59IABwXcrn7PMCsIq2lUlYWcsNOTLgLwy3SHLInT7hD0gqJzaIhjZZTG0OUB/knZq4Bqkuz4eDw3w5Ld6HiA/ArUfYAj/Vj/wlAFiUAp/5+uXTAFh6BgSFekOvNDD+0DjHEsLqiYQw9sDCOBfmzE+OGtoPM4ukBh+fr9clFTtXzsm0nEcbBst7rY6kMMjc1/I5SVnwSOGMwVKhQbprB8Do2G4NRjZKJCVd+ny1IAALeSJSet4pZ90rzT0BQTu9ufUnC3lacabCeAAMgOkKAM5wir/wxUK6CLsAiRVDDM4CBnGE6JRyGdUAPjicyBcKwOKNI6SPI+0/j7F/rOL1BbMyacW0Aw0wmF87bOr93B2PxBx7qlpWuuJlPHjEuOb7+varvQP7sNu33WghOwaY1r/Jyfn9H0kJvJT2x3kTYO7QPANAIoHbKmbVmAvAgoEFe2cytf0TCeGB3ZWE0AcJHiHB3Qewq9h3t0mBK1shlbVsgiQ2vBb79qO9A/ug07MGTKPZ1LJzfm6mc1vgy9xtInhvDCyfqrmJO6wqBrR870E0sneRhbd7dvW4a40RcERGANbfb9XtySqsfgZfLuX7pDe0H+4divnVmnjapfNSnekCI1keWNWK/eO2M7DYMxlMd6KppJs/3CdNEOabO3wmExhvI0vizCzIAxZJ6bPVsm0KwCIdeGJv4ynU6YhNCIAFsCR/qZAESZ+jxjmwucVPPumZH3RNYZ7lcv6QZhd79Pjk28dMAHYOKDqTHM4vliTcAwDCAcbw+v4QACCwNiHfT0JyvrK8oXqxlIPxE9hfMM5mnpL4v/buSKIGY5E1gXVAbKegUV7wDwLi5kox0BOAmaSvSuufUTCs5hJSjjxXX7WNfN4BPT7bPGkHw4lSlT8UM7wvBpSAPiGBZkW/AAAgAElEQVR7Xh/qrAvDoAfSLqwMXP5IuiaACinqSPyery3bVoG0U37KC+T7w7691jyU8qQzTWhQ+Tdr63a+VPREQz0fC6WWf/+Q8ISe9ccz2W9w7/Fe+sbGmsIWSHpkf1AqMkDQYmEf99r2/d37Sgydz7MCzcapqdYGAJw+UwBM1FuGNUk96D2TD7gFYM2QUGdtvVSxS7WKfXm5bKcKLo32ahrpHIO+pgAsQLkDnrGUswEzPOfyL50L8Pn2+qa8yQAT8djTfiI2WFoA1v/cuyvJ9XY6Jy+xr8ja4cF14XXZ395oNu2jdlss9+VM3r6zcVoMtgpWFWlfP3FfBDPsX3ZvCZicLNBQsC846xOOFt5z39va1utBhmAIzXpG5ucAVs9+tt/UIC+Tmqqu/bv1xyQVLWRQAoUBafCuI6yhC/g6ByyfK6kcGwre983BSLXgECN5BoEh3MBXx4OQAldc+JD4AfM4lsp+diGgvwJYn4KBpcUQEqWg+93dP7A3PvzIrt6/b7u9jpBS3xh50OeS7qyXS3Z+Y9M+//glOwsTq1iUd5XKJiGo7hHVHpM2eGjv3LyhtMG9Vktpg76xu9M2NMx6teRpg49ftMfX1225VFDcZ1wUxBTBWJmojea/A8A6ISJ7s8YjwYFSTifEnHEPrLI2ZXmGwcDq9u3Xxx07GI4sb2jwC/b86qpkf+X0XLHF00XWbo3G9nKrKabJfDpVwsZLS2vOJMiR2kXz77TT14+bik9tT/EES9vFClH2GJUDYHEgw8ACwGrbTQqQwUASIpgXDmDFgCINfcLSAIGphDEEw5dG/y3pWnwYD0SabucL9mS17JM1owCc2S7Mom5fJnyHk4El0ws7w3VY3RQwVZQ5uvv+sJG9qsa2Z22mecmUKNAwOT5fX7KNfEFn+zFgT6sjpsOtwUAmnIEJ+vtXfQ99ZyDT+UEqqrUDrhQRybknugjjZB5JWpoO3bkt50t2qb4lX4DThbT8v/hdAIEYbzNpfrflJoVQpB3AKqgx/0INwALPD7yoItsZjcS0efe4KdNCNaQqAOJmNSGmCXp0ChLYN1UovVB/0a433cz+cDwSc4YJl1L/0LijvZ/NtP6+tbWl1+f+UShwBkKl//4+k/reyQGU0ITH9fGxZjyI+7T5666F/d4BLAeA5c8TjNpj3bmzHwM1XLHCXNqZKNC5xMyKqayV0xVFmkvSNp1aKxppqigAK5WwmtZC0S5Vl2Syuo7ZpejmSDvF0ZI3wdtdrkPX9gF85jOxO8+UK/aCTChLlieeOKD1yEpoWnkGYc01pmMbAC4lU7aczGnSj+yunCWmN5STC9N6uzns280e3kQ9rUdtJb8FYAnIUySjrEA9nZFniCEBUeE8O9m0TM6/urKq9ycfiUDmxCSUdUQa4dvtY9HyLyAxrlQ8cS+L0wsFPACw6Xl47WjP7vd7Np9DmU9bNZ+3c6QkLQNg5SUR1ewzmRTzCTr2tV7X3m235TWgAkQ3yI3WxawKxq4xizXmbABg0egJStGAwNlz8uiqryu1ppjPCAyFOg8LF9+CG4Oe/eBoX8k1iyleBQ62upAzskomIfCe9Xql5l46GQBRFfJJpd3QvABgAeZjZvriSl3MtKV0To0jhS8sPiLEATR/cnCoSR9TW5haLy6RZuoMNleQpcS2pMhj/XwIMD6ZmAOyMOIoONOSGXP9MU2VF4+qdJfL7A3GDmD1+nYYRYqcv1znfhXtTD4jOZGKTt3flOQUzdHEjsakqZJIO7H+ZGS92URTSsymCUWB/SifPUWNx4C2v+5JoRxr6B9pB/x0P3QCYDHkmJG+6KCg4yknjpP693jeGb9isKP4VBIqfyH/zTQIeF3WigWrF3K2XMjZKRI/cyXbJGlT8eTxyRyf0X8h9cunALCc+UmhjwePex/5879wBlY6Lfn/t7c5PzBxp35xE/cP2x376VHDbvdHOiWXMjk7Wy4J8Hi2XpP/EsdpByZ5f6y04KNoJCDpuaW6Gl52EfbhG+1jSbTeb/f1TJBqC/NYAFa1bJdrFXnkUc+JgdWEidOzXQCssfPLksmFJfFFySD7TQooQa6PZG01k9PgB4kZKXL5TFb7Pc+WmBzBv5E9UhKe4UgpgVgCwJRknZEa+3S1JkDtYrUo5gmrrzGK7ONWXwDH+7229r0Xl1cE2GwWcwLNMDm+2enaT/d27WpvYF0sAHS9H7B3/9CnkZ1xBhCjc5f7x/MXuxrNVJfQHPM+vry6IRCe85j9br9HGph7YAHWLYJ1A4MOPyb9fPq7rRUBkvhpAvhxfe70h/bTgyMxsA4mExvNppIQMrSKtIgSlprR2Dvbhvrt2bpfjwulogYVMLD2JkMBQwBYN9oDsXSAS85XSvadzRX7XK1oNSkgOGNSdkMA1oG+vxN5YiX3nTpnCtMQACtpWi//uIWJe0WfRVYL06nW14/29u1mf+iwDOCGAKyZgNulbNHOVWsOYNUqSpEUgDUa2dvttgNYPWTiIzfl1vnuIKYArJiBLuzqQVP84J9+U6rkjEc9vCF5L0wsdd38/PUS1KV8sUcW990tGzx3nW9xGTnfR3Jnyb6+siXm3Uoho1TgE6LlPCEA6//ZvaPrkYSxjrw97XLKuCYWjBYGlA97ksYG5PxCairM7gEq/nbjlNaLMzk581MCrFCDfNjr2Judlu2Px6qr+RyeYki4jUMNei2x9b1m5BznPXOdASXxocQG4xtrm/IKZgAViw4bY9iEHbs3Gokdv5Ir2FfqpH+zv4S07+lU9+77B3vqu1R/6HHBA6tg39zwdS4PLJqdhVuTDBYLSev+bfeu+pmEZXWtoySJo7xn1DIA3w6L8EtjuFIAVmxJwTOxWFiOgVgmZ5vlmsDt5+vIPT2cAikl63xvRMhWQ2mbJCg3YOGngiQXC4GQggzw9k3CDio17Y1IH2NmPOvnw27P/ufuPYWAbQQAC88sACyv0QXhhjTHhn3cbgnkW8kW7B82z4jJWMjOzfMYkkHxYALW/mXntn3U68rzb46nl9hcDPsju1wp2Xe3Tunn88mUUa26yb8ngOJZ9tN9zo2eLVJT1WMv1jftSqVqm4WsgPcU55FAyhAuEAZ1gIUMlFuTkd73zcHY7vcHdkDvOJkY2doMnbFK4RPqnmiw7Ge+rrFqct+b/Pn5K4D1h549fzbf/2kYWGJK8UdR8wlr94Z27+BQSYFvfnLD7h03bYI2NrA+MpIDpWy1UrNzm9t28fS2PXVu2zaI6dUK8+nzQbdjH+7u2Mc7O3Zj574dtNs2mUxkAhxrqFl8W7Ulex7m1alT9tjGhtWr1RPmVVivJ2DSSeEc/0OMaH1KD6yTCvxkl48PKafQ44EF8PDSiYm7SyOPYOv0evbrZkNIMkbG69m8DFMvlAt2ppTR9AlDuoMxnlJ9SVXGo7FibJ9dXrEtJpikWs1ndjgZ2+1e3z5E6jQkQctkjHwF/ytAw0rRlpgoGR5Ykb3X6KqgOhx1rD2b2CSw1Xgf0ErZJOODo5ZjOkUKSkomxpgI5pD3pIhWTkvaxTQGJhIbAkwpXoOD4u0gjWOT2yqU7IXlNflxrSHHI/JZGnM27NaJJ1culbTLyKvKZTtXKel9s3EpfahxZJ90B9YZk0bnTJ/gLP07n6nfLB38WynUfQJlFqVIqvDpCd+bnjvQE0jd4b/TRM4liWWCAsPl87WyUnVooKBIQ3cFUHjj6MD2KHwtqTTA1WJODcDnl5bFuKHwQkKI4SUAFJOqg+FYkyvWVKzX5j7QMBNDzc/DwMIzhBMDKSjmiwAdh2OikQF1/LPFvgd8RjT2f7PFRM7Xi54zzFh7PfvR7p6kG/56zp7ygsivhdgv7qB0Yg77gIcZU+OdKh3KuXA4xm/EDVjF3ApADr8NQIWpfSZJk5N2ff0CmRUxxQ6icQOoz2uZtD2WLYhB87mHYrjje6gCpt+WNI3Pwn6E1xoeU9Cm13IFst2Dv9bCeqOJ7XT6kqTdmQw1RVYzof0pKUD2qWrdThfyAlVyYRqomOwpXkx9ScYw7cX/AJ+EWMUag34naUBhVWoKFyauOs6TUN1L9lJ9VfenmDMBdnyxrjsTBxjxwkLq+HSQ1m0UclZOw39MCCi+PxzbrU7PrjXxFBiI2g6TtkoKYaViLywv6/MwUdRvTyYlXfm415EUj2k6IQSs35j67t8ZgIjfeqoCp8y/Q0UbJwDPT1Jea99eWRVQlM8gOQm79cwlq3j+/fCoaZ/0Ry4z0Dp1aSX/Jk+6bM4ulir2zFJd5s6LFGwKlxGSlokPBfvm1X5PaZFfWV7WPlHLICH0IAEALEBMAKmf7R9YYzi2zWxWTC1SHPm9sQST/RCm5A2iuHs9+6Tft+PxVM+hA5OEW6TsTKEgr4knK8Rdk1YawgcSCcmN3mwAoLosiMHDmVJBTAIabxKG3OtNN0DSRMBHJDAYy9JgkZrYHQMMjG13PLQ70761Z5jFukGx61EoxBz4T8/8LoXt4k9STzwMYM0EYD30HHwmAKy/kPrlU3hgOYAV7/B+JvpfMIvd44dG+Ntb2/LcdABr4imEeJkcNe3WYGyRpcSAXE6l7clyxb4FA6JStHQaWTgMXuQekbWjqcymAbthuvK8klb868Nd/b6dEdJ6l2SxFzxVLUlKdrFWlqwYJhTg+68bB2JI7fYn1o0cBAI4KmfwfSrY5RrDpbwtZ5KqwQjLYOgGo5GaJZGCxeqDpwAhBP8mk+8coDQAFgDP/ZEDWNVU2s7knNH0vLxHaQRh8M2sMaAxa9vLzV3t499Zw7y9JjCb56JHvddpSyJ5k3CO4JkU77OP8gALwBI/BgALYf9UAELM0MQe4Uy+YE9U6vb82qYY43xcDNB3ARYEYDVdQhjkY5gbe1osA8eSfXVzXY09DA9Y2TSA9wZje7kB46yrQCAGoJL9iP3mP0v9xN9hw/G6X17Z1N75WC5rVUWaTeUB9nqzbR9yFveG1kI2bWZnK2X7261Ne6qCt6GvQ5hmsjzYZZ10rT3Fy9M9GHlN6rdUcmElM3uqDAMEAKuqlT1eOICFdOyHe9Q7AwG1qliSHrfDSaXgk7IzxZ5Zqglg5QbDjH+njUdQR2dyazwOqW9up8AV40RWUEmoITW0CaEo2vV1/gYGiFhHAXgP5zIAcszcCf8nMIRD3aRGzS0ZvLfxBtzPzhAao9TnuT2WK9iXaqvqJTYrBavknG0W08GvdTv2LzsOYM2maTG5hhlPalOasGrA8EeFjYc9MODGq0r1MQnMnMvpuVLk/mETBk1Fw0lZpuP3GM0EjgJgvdI6kl+dBsOU0QKwfM34YM8lmLDLlIYcBiH4RuEfl04tZA7+7Y3T6g0K1DnB046B38FgbI3RxJrTSIQIBr5IV3kxPH53JmMxhl49INV9KOa+y80Wdg4Aa31FjEkUJSTp8SVTegCsbsf+/f5dheQIplKpFJhvCJJlGu7eejGzTvcEnkVINYdxxjAsNzfDqmS9uqTa4EtLRduG0S22Ptc3ZTuToVKokfhCWoBt6IxBButeB4Bxni3m7W9WliTVY6hOmn0szWQAebXbtf+1c8/u9wa2nsrZlTJm6Wv2WJl17RLOmfrBkb3f8FCMa4OBreSK9r3NMwLGCkgwCRnC1w6yypQQirb92849u9brixuIWgobDVQBGRhY5ZL9j61Tdrmy5NJjsUQT8mZFpcK+/bMDPHUH+hzs2adyWN1UpZgA0CrC+AvhRnHt7ONzmGA8+zOlOWMlweD2g+ah3en1rIHdjWwvvOdgidDX4YHIz8OoZ7js6YMqYsNz9yg78J/+Z/7KwPpUDCw37/VGMmWTaGbd4chuHxzYG9ev2/W9XTvsoxueeP0Nwj5Hy52zleqSnd9ct2cunraz62tWL1TURMG8unV0ZG/eumnX9/fs4LhlA7yfQmw4PR7NUbVYtIvr6/aVCxfswsaGVSoVy9FYsPmKzfB/giz+qwXnb+5TeWCdMLDiRvB3AVizAGB17bXjI7s/IMY4Ld8ppgZITz63VLYNeVuZ9aKZ7dDcjMY2GI8khbpUx/sq74lV0USGzzTvtzp9pVxxLFN0XCmXAoAFEITVu1N7AbAw49wfda09h3Hg6RgUl6Vk2qopADS02hlJdaR3T6dk1EwhQ7GYTHJUuXm3+/s4vRUghQOFhu6tdtt2xhOZRTIlYFNkgztfZCJKAszCmiGO+pNu3z7ptTVxe6a+LCYGpvZMFqDzMo14+WjfbvWGNp2mNRFQwRb8A37XdvJfA1ie8sYkKAaw4knXA6M/hSuegFi8v0rOPYZeXFmWaSaAEh43eKghcfz1wb5YHWybeBesFjMCoL5AA51zT4xBFAm8o9F+p92y/eHEAazAatKEYLEQs40mgskkABbGpkxEmGi/ddxyL7NgbugG8DHsxiae0vv8u0335IECznsFLJLEKgBYccSsy7Wc+uxAnv89nnfFROHYOJprpIMwiZeEqCJaB6LSywfKJx4ncbUhZQazSf1/rkQoWuJZiJNbPGlkmportGA9lbZLxbJ9KUghYsCI33Ecje2TQUcAlmjxiaQ9VV0SEIJnGOmVMglVA7Oww8HQ3gdIIWSA9EI8wcL7pC4EYHymSrpdyTbzaU2E3Lwc4C8lpuMrB6Rg9qyLaWZgI/2hx9lWrmDP1fDCKtpaMWNFTPPk7ZW00Syl4oWwAoxCn6uviMGIZwxMI/bbxjgSPR8gerdDZPXIZqm5ZZWcRwphxb5UX7ZTAFjBXJR7jxfVe52WgKCdwVAN26N8CcBSIcr9T+v9/e3aij2OibPAbZ/MzfFliHw/+NFhyz4ZjAT6uQmnT/wBzUvJlLw0YFS9UHfvrvn/x957eElyVem+OzPS+/JV7bvVLYOQQEICYWaGgTuXe2fe+2vfumsuMAYYQBgZJCSBbKtddZdP7yPyrd+3T1SVNMw8qXreFWgptbQaWmUyI+Kcs/e3P8OBAbNikVGwAo0OP4eiEskP6w8Ai6kmAJYCBRYBwOo5gIU8kDh5AM2nWnjdFB3AcohWzC7o86yHu8OxdaY8m+7nMcvNrVHIKjzhRqVuTwrAcmAtTfu6PxzbyzAhe31NGPmpq4Cu1YqYWDTUtSxpjIHVqeLJp4I6eYK0YziN7WhIKMPIPpjifzayznSswi+ts9zLMfMFgJU+sA/FwPqc1C8PAWClXoapq6Gzr1z3wkBKAJYYWOd0jrAvA2AhvZYZ78Gh3RyNbcqcfZGxcpKxRypV+87amuRirRL+U6xJvErcTBsnQ1IC2R/wieTM/wUeM0jAk8hmccbyidlGvigfKaQ9N5rVEwBrOLLfHOypkdoejn3/yi6smS9IlkhIw+NiOhetosYltlGCtDw2cnAAPiY6Y90jqxLlJBNOQx34ebsDB7BebO/bHXlEZa2cydhStLBH60jyAfTqSl5l+8db6Gava7883Jb/yt+uwUhpWibKCjC61+/p/b7UxpQZxpqq5j/BTfzkO7GPD5yBhfQPEESitmAI3hTgVrbHG0v27BoMLO6fyQ6A2gRA5teHh/IwC8f+qfSuWAb7X1tbU4AMLBHqThrj+6OpvdzGS6hnd/p91Z9+vjqkIsGfmnn3MLpYrdu31y/Y47WWbeQiq8LoiGIx71/cO7I/dgdiUePFyjgEJs/3Ns/JTH0pewJgkUL40+1tAVhHCiFxsFWp0VEsoKNmZk/W6vb3mFvX66qTkIGlANY/7zywD3t9ASl8Zuo+edpmzFbyDDnqArCeasH8dwALBpYDWJwRbvmRpvmm/qvIw/hazl9nFKXeXD4STQeiYhwH0FjfIMYjj6K/j3Sj17XTK1igpECzPBBxPgkDjAAE6VxQmBUAVkkAFrLbrXpFANYxm36RFZD6j/du2XudniRxJOJlS1kxFwEAwRd5z+N5rOAo1iyJoGmaory5YpdnJVFs1xt1+4ety/p9eMICbHF9MI1HPoz32C8Pd+xOGOhyzejT1BACTpEgKTM3mGWpoXs67nFwHagQT9xvr7nZ+ip+YBjaZQAzEutP3LcW9iQDcMDlOkoF6r3Z2N4a9gScvHPYVup2kmGk5NcQAOu7AFh1ACxPlOQ/cJL3ExhYXfvx9h17r9f1M1vDXtaaTCFUW3l6pAPvUhKFRGofMMkUTCokGGXUZgBYeGB9vVWz8zA59fkxQo9sezK237UPtL9iC9GZceUdwFKxQO2U5X0X7XsrLTHgWgHAIkbB6+esvdvr2f+6f1cMpdVsSYDuCxurArB8r2A2BoA1sjcP93Sf3hmNbKlYtf+5cdGerDWsGqFMcOCSwVsKYP3jfTzH+ooXUmhDFvAcm5W5PVrDXP68PQaAFaUAlskiBABLKawBwOJzMOgEsDpfrNiT9SW7WCGJOqe+Ce9C2ZowgMgqgiglE3rdqUH+0N483Ld3utSWA4UD8bl0FaSQYH/wpVX2o+IYwErXxSffdf+8vvILAOshACxv6b2B0WGqQjy2Tn9od/eP7O3te/bqh+/ZPZhY0to4swVNLD4tK/idbC7Z9fPn7PHLjwgQeW/7nr0L++r+tu122jYlsh6kguaTDTpjttFcsi9fvmaPnTtn19ZWbLletXweuY9veioN/g8AWM5USSeYp9yYQlEtCWFgYLmEsKpDRhLCMQ1dz1458gKCA4LrUs9lxZR5fm1VC1mivHihqSSm57B2mPCtl0tWzrMJm+Kpf3fkDTVxr8M5jDgOZAewAC4AP/AcYhN8QKrKEdOkvqb9/flUq5v+GV8HGvhHqxzgFbEcaBSZYCIpQK2tMiYweQRkfATJXthgNrPd4VgN4e/bHfk8QXmGOXJRTIiqPbXc0mdgAsP73RsnAuBeP9yR99E3oArXazqkmNYwweXzvXSwJ8+JZEE0vaclnZWB5QVECm0F1k+gMKUsFJEfOIxce+reIFn8v4jBrdm3V7lPVQeFkowN5hlN6X6xT6w2G7wDWCsVknhq9mxjxbaKPrnFhFNSMT53YKoBpEjAFUAcmnwYd0/WG/p952uky+CIQHrIxF4HwJInkKdzpACWc1+8QEJq+t8CgCVfOMqBFMB64BLC1AyWA9g3fC9INZENfg3H9VVgzrDOmGbwdRSCTB/5k6+HKi2WCAkzsNMiv4ZOTYdi7gHiXvCeeP2k6W4BFRenvJQxWzKza9W6Pb+xZReqSANOqGbEBN8c9zQhe6fdtWImZ88urUmCuqZYZJg5/j65KtyXX+ztSuo5imfymqNBgVbMQY3U9rFyVUwiPJmWKDCO6czEak/sNaXOsd6mSlc5y4sYd4zFAXxIlIG+LrozxeKCRmGs+Hkqkqdg7pEmiLeZpG3895H9un2gfQQ5I1KOTHYhT5cWAFatbl9fWrYLAFjhH64actM38E7r9T3FCzPTs7y08Tu4RFNKWtB3NlfsMkBphF+GhIhsYDaL8Zjq208EYGGNj2zHJ/aUZpU4Y9VMJNkmjfLzKyuaxMnIVfcNBlaswAGu+zsdAKyMPbe2JDPT5RwphB6JLgBLJu49+9nunsHQ2yrDRK3ZU0Ga6BNvP7dIUXuT4qdHTPpYUfczJUPydM4kARSAVQXAWpaHjydHOQMAAOvVfb8Pe9OppoNIWfi6y62mXWTdlirWzOZV5ComWgBYcP/wSkyAPL04Es/d6cRujnr2Zv9AxqU5vIkCCJnODDUn/zRzmrPc4//ke/7SGVifm/rljABW6gDiCbCnTKSPAaysNYKn0PeQENbqWjFICPfHIzV2PzvcF4AFLAWLoBAntg5LaQnPGsAApH+cV85UnanBy1opE4l9SHDJu72Ovbx/Xw3uGEkKDeF8YesFN0J/vIlfTFVpvLTogO6/3Ycx0LV744m8JGHf0OC+sLKhRo30tip+PTpnkepzRo7lNwfgggk4l62RKyqF7OnmkiTL1LOkfyJPAaD59eGB3R5OxFRgnypn5vIq/fbWll1vNBQCg7KAs39nNLS32nvan59u4QlUlcfqznikFLM/9kiUHsoDz8/mlAFw1oXp57tzptOY+BPBfzOKNLzAy+Zrq55CyPnLfn9n5Ol/L+1jwj86Pv9hkqTnMvvXl1stMVMY5ixTP8LgFeDfFYOHZpT9M8Y7NGxGgiLkT+X/wgT+63MX7bFa05r4q9KHR7HdHDJAo3Hu28GCdGP8e2Ixrf/7ugNYAKjUWwwaAJ5+du++/aE/sAM8Ub0DF+g1z2I9AYCVsS/X8MA6Jw8s3tOIcIN5rPv5Lw/uG0AYjCgHsBw0UloitWm15gDWUlOphOzxDHyQ2gNgwV5iQOw+oIHVfSo5PQXx0j9dxkQasdcebuLu9Z0PSNMUNGfVyKFBnlyw6fHo8oFj+qj4cUgv5BUe0vxjryUY69lEVgvflul5Q0buWKogD/ReJWPvdjr2v+/elIVIIYNXXcXO10gZLNtGMa9UZMAb6os3jw7s3nBkA5KAAxjgpybvLbFsNJd30T9sXVGqqFhZThGz0TS2g8HU3ul07FcHD+zWaGDTbOR2E0Ha5Sx/Z2DxPViZ+Pv0Otj/lrF7LFP9LzeW5PnEvaUuQ3dI1QuYOY49DAKbDDx08XLl+0nR/vXRnp5XzvfuNLZ5FlDPzfbxyvrbNWdg8YwLwIJVjj9istCz/mMxjrqqI90A3c9u7XvhfoZZm5PdTgNYgevEmsgnhCsUbRUAq9Ww55fqdrFUFKNNw+FspGT437fbWlvUOkgxF7xfPk3iA2I+N1YzvG8YcPVCWfdNLDCPApVf2/+zc0feo8soGACw1tfEDlc0TPAqAwD6XXvP3up37L3xSM8DDFIArKXIPMUx42mVBAGwj/0vrkevJ49f/n6KFDQTiwEIgIW5PIAmbDYx8RcZG8X4fY7F3PzJ3r6YqAy9BYjiqZyNrIU/bLEgC4CVUknqltVCUQFBKFn4We7j69cYSwzA6bvDkRhrpF4i+Q6i8mOAm3XOs1AMABbrkD7nMyyfzrrpf+T7vgCwHhLASi34PD3N0aZf6xMAACAASURBVOcZcojRzG7u7thL779j7z3Ytv1BX0ZrktbIRHohAGatXrJLG+v2+JXrlo1y9s7dO3Zrd8e2O0c2GI+DDptzMyvPq2bVPbS+du1Ru0raYK1kpYJvOKdf/6cArJPGOABYKfsFwz4BHaQQph5YpwAsGTX37dX2oRhYAArspkwwkD89u4YZMhTqyIqUAQkAycJG6PUFNEUuW0sWdmvYtZcO7mtD6C0imxMlHZut5fLSIwNgSYp3DGDB3OkoBfE+/ivzmeVsLs+EzXJRjehj1ZakV1HkeVcTDPSUlpVIygmopoMsm7ESjI98XgwIWj4KQHy9OCDfODpSkQqAxfVYzgaz+vV1O1+taNoD3XM4y0qr/drhA/kOPbe6aRdqVU3VeH/IImkQ32q71O4kNSdMrv4/toP/aKNKjetT2vwxjBXiVQPuegxgkR7I1LUeRQLiviWgsSoIRiljc1Pk688PSEn0Qgkz6+VqXg301xordq5Y8esEgIUHVgpgjWGm+DpiAi0mFI1woWBP1RoqrgCwaPJTAOv3R21JFk8DWCmBS3rvBWb4eEqsCoyJxJrzZhmPoH8VgNWTVt/Xr+vD5Yl2ioGV0tvdpNSLPvdwSAEs3qtT6DkYC3Omjv5ZKFimKkwoFJ21wyGs0pMDDKBs4RP8Y7VUmHTxw0qZhbUMLzkArHN2vlY7ljryWUjT+3AIgNWzdzo9K2fz9o3lTWfmEKOc8xleilXyef9Z3l9dN0FVA8idzdosQjaTs6vFkj1KOlWrpXTN44lbxgsMvN0oLrbHkxDj/unPI6S4NHcwDZ9dWhZTB3BDjfUCD4mZQBX+SjK5AkyyINlWyg+m6LvyUMNfAN0/RWUZAKvgHnLPLyGFpGA5mVzhefVmGwCrp+aFqeVZX1w6WHb5JCv2wzc3V+wSz1nOQwAkXkAWmjhL9Ce7h/Ig0TRXk8QAYM0pYLJKlAW4TgGs05NoxWAPHPB9r9tVgQqARVrWSlQ4BrAInqCQZX/92c6uZH3rlbJMiZ9uIg1B8nsCgALovdkLAFZvZO15bDN8ayjGEwewGCZ4utOSQhUErOlGZe3BYGSv7SNt7tnubGZD+eUlVsvj+VhR+uf5koNsQImY6hZkVspAxkE+B4e9g4EhQrLaB8Oe/frI9xG8zZDpB6eNY/llEIae9fY91Pd9HgCsz0X9cmYAy/d7b6lTT5STptpN3CM1dt+XhyL8FsIv5jpvYEH+9HDfbg1HenbFqMXrNJ+1tWpBzK0XltfsIvsPTJdjZ1J8cLJ2MJ15Il+vbe90D2wPprb8ELOWAQgr5O2JVkMMLFLsYD5yzt4XgLUvQOLueCK5MCxZUsf+Zn1Lgw7IGQmML7FARvZeH3niSABWezqx9gy/SbOlYtEer7fsb1Y3lFTLeYCJO8MDmD6kEN4ZTmyewXicvWpqF6pFe24V0+eGmJ0wojk78GDZ7nfUFF2sNNWossd9OBzYz5E8drtizY7nzlBxVOKTDeD+5EINYKCYPynxP9Tg7CRYPuBDxvv82uqKXShXBJz05gBYDkC+LABr6Glp8rHxpo67Bev+kSqeZg337pR5dsY9wgYDAQIMYLdHY31+9QCph+cCr8eFmKcwdL6zdV7nd0VsscRmmbm9O+jZj+/v2h/7A4OrjvQ7m8ztRqVqP1jDBLqu+0oYkQNYLiEU4IWnTvBS4p5xLtLi1zMZ+5IArPPa7xlIjRewzhzA4tz/UI13YI6HwpC7uwoDi8/bbNiXl5phnz8NYHXFwmEgkgrCOUcECx0rkXwAGPAY/X3KzuEeytuJ50h+T77WuKa6f8HPUKSABFEudX5OKcz4j8FaGs1mYhxJ+BgIW7K8DqZVnClXqlX76+UtScaW8nhiZm0uP10AnoWYKj/evm13B32rRSW7UMZrdkWSdwZ+1PNTzNGHQ/vd/r6AivuTseocYXUCZxjkLqwZLeyxRtO+u3nJrtYbAdhyAAtG8U5/Yu+2O/abgx27Mx7KqoR74shBGGDS98ji8QTAOmaCojbV9Z1bK5cLktimPbO85vWSBqewpbIuG4OhBiASvEs5o24Nevbz3W2x87sTpGfcBx9Y8tBfrZTFHGefYz8oRbCqCJlyOweApB8KwOodA1gnDOrgGxz8zIKqMTC1HCTxT+nqFAAsAiSWKjW70WraN1eX7HK5JAkizwOMQfYI9h7+/QMepZOpJVlPzs7Ec0n1MlGi8Kzvb2wKsC/m81YglCL01jClAJr+cfee3ZuMBGDhIfbCGgBWRTJPAVgxg/ChvdLeF4D1wWhojUJRKYRIE9dzWatiLqc0ZAarDoz94/279k63Z7FSyc0mYQHgWYrE8wdbKYDl0m0BmnFshwBYva796+6B3RwOXbWxAMR0dQRgpvrJUsFW8C8sFDXIWM3njfRu0hsBskhzpHYCwFIokdZ3236yc0c+XkQ9ORrsdb+kzcjMNSFHcnwSWvaXDGJ9AWA9JIDlVFBRno4BLGJdMUo+HAzs1v6+vXP/nv3+ww/s/tGRmFikXHFua6KVy1ijXLaV1rIWyT6bzGhoQ+LtJZ1wei+H2EZryZ64ctVunDtv11bXbKVWszwGuTJQ9Mcw/TN9X58MyDqbhFAHfUoHPnWQ+d78UQDrm+tu4i4PiRgPLICLnqQnSrkRW8VPJDbRa/LCqtn1StWWc25yrYMqrDamDGyuB7OZfTDo2KvEIU98gknzW2CCCYAFA6tRFSuiicTSsrYzgrmDZwvRpDMbxnPLZ2d2rlKU2SYmiUuRp3FwT/pJYg9mEzug8JvMrE8RNiVhb6GI1a0ynhM0+qQEmaFJR1eNlI7f82BCAejRpkwwL9Yq9sz6ulLxGiEJKI4zmpC+2z/SfYT2vgpzJLsIyRXukYV5M1440q8reShUXGcAsFRDBio2lPe0wPYpC+CPTw649gAzLo2LrZoxW44ApKr23Maye2EskH0hZ4vt3UHffnmE+etA3m7IvmBgAUIAYCEd4z4zGYadlgJYgFmipKP790dI2m08d56uNuxGtWoXai4hlHn0aGK/x4y/17fdwMBiGpkyjXwDDwDWhksIAbD4e8AO7s+/PtgWAOKAVfCrCsWoiq8w6cBU3adlwSMhTGppoBXsqxS+sBVoAuvgVXBECE2Sfz+mqUiP0c1TeCqhJeOpRccnv9aWm7MiZVkVYFi359a2NEk+bUJJU0KCHNeReHISk15Y3pSEsFUwK4kGdFKwsu5+fH/bbvZ7gZ7uhgU6oLMZmYNfLpDcWbMnlwAsig506XmJxI55s+uSMZLkYAee5ZXL+nTL4+fX9ScAtuaGmlgt7Ei+Zgt5y6gQjZDAJDacJjqoXzzctVtM0IO5PnOySjZr+CzwvD2/4p4Cvjs7UAKA9daRp1dSVD4MgMX7dG8CB3leWF0W2xNDbcXWi92W2Gwx1+/75919SYABdvV8aF0xgQ2eexXSEzE3XXHzeYGdDhTR8LK29G+/LxD/WyvLuk9LUUH7lc9H8GrwFEKZuE8nthw86L6Kt1YIUfCnIiM59x8p3no9u92Dsj+3JOJ5NMvNAfYj26xVxCQAwHJA0yUivDuCA97Y3dNkn8QgZFHs1VDvmUASXoJHF+lDLRVieVuu5K0ZfGVgvqYJg04qwDDVG4iXD3btw0Hf2vNEhZqbj+Ld59cl7YPP8vw97Pf8pZu467H6PNQvZwSwtHLTgUQKYKlRcTYNNVeLRL163b6/uaV6hBfx5SSX0oj82/6+3R0OPXVVNjuwMswKBdPE/3ur57Q+S0hRQthDcFu0O4OxvQgQ1etK5tNnMEYqqRZxomb68ZazuPDXUZpfALBe2kdiAwA/0Xl5sYTMvm7Prq7aVoUBkVkHphGBG3jm9Xu2OyapaqFBHEoBmOz1Sk4AzfdWNuwqVgC2sN5savfGI3u707OX9/CImlgss2I+/dRWi5HqKqQ7T7a8TqGOII1vMBvp/dTzgHY5JWe9zXmz88De6fXFYGAYGcXs8rBukN6kcrFPtyL93gVvIvkqOZdZQTy8h1wkE3nMop8TgFW2/McArJcOGKC6d6Kf776fs7uQlksDqRTDYP4MMDhJ5mKxcd9+trcjYCkBReD8BujTHhzLbuIcbOZGw55dX7MLlYp+f0JQRTyVN9IPd/bsvcHQ5Vza6+eSoP6dpGJ1mfHTmFNHvD8Y2L/sOIDVmXO9GYgpB1DPHe+tujDdlx9snrdrzYbCU/C3xPQdE/Z/YnA1cACL++QMKdP7EgOrVhXg9yQAVjABpy6DgQUAyRlxAKAgI2hkdLiZpZ5foYaQV5Szf2BeKTQnAIQAhanXKNcaRYqAGw2K/b455BHrfCM4gH/XihWLk8TuDDBDH1pnEWuoLMmaCLye2lzLZeUl9J31c/LzgglMoy8W/Cyx3mgqE/efHtwXcNFSHdu0F9Y3lGpXYqCkWhA7l9ju9GC2dO13nQNJzXxgybAytlaUtet57m/LvrSxZetVGH5+LrFO29O53eoDlHakELk/HimcgV4xZfk5swzJqdfi1LuyeghSPP/aRCnrZQDnQk5Mr29Lolu3fEBc6S9C++SAIiqCBcPvxN7vde3nO9uqdyex22fo60PPerVSse+vOoDVLBWtJKmsK18m84WA2h/ev6c9xHuDk3PXWdjB8D5VgIZzWV8nFrff01RaK5uWfN5uNJv2vc0NAVEuePP1jGTw9ggJc89eOcA7bCyLBnnLiWwQWya/EGD/Pzcu2CN4vWHpksnoOZ4h1cMsvde2n+ztiCG5XqjoPn2TgbtM3E8UqzDtXumyn3ZUw+Dx+/W1TXui0ZC8sUEf6NoO1R/spwy+kUSTOI/RPX0p16GYLASc/vfzF7TuUU+wLgVgJbEdTHkeCNdJASwHIFwW69dVnwOfZUgrWVO/xclDn/Xo8ppdUL2XU8KhrFvihVKt/9Bt24/2btl7g14IpXB5bmjH/foFyS0AFmec9rvwNZ9u9/3z+OovAKyHAbCOtcwBOOIBPEWnnWDcGTyxfvfBe/b+zgPb6fdsQGy72+WoQSENppAnIS9jYxKgksTT4FQRuWn2ar1m1za27OlHrtuVjQ1brlSsgpm1qKgnDxPN8On38P83gKXjKEwTfNsPF5RJO4tPEsK6TNyhuMtDIgBYeD68BMAzHFskAMuHcmWaHKVx1e2rDVLE4GD5BqjrosI74wfEgPQs0lEObXdO6iMR79kAYBUkIbzWqNqlRlVJHvwU2FFvyrNlYNvjuY0XsVIPr9Yq9vXVdbtUriomGCASQ7y96cw+HA81hcGvqjed2WjKRprIx4rC9vkV0r1Q0Ls0DpYKDI/X20cCs9j4PBJ4ZuuVoj25vKLrslUoWZ3pQuKTwftj0HOzrVJN6X1sjNvjob1MTG6/L30zbJO05vukEpo/ibJrF3dpKhMxCYbC4YZpKMewJHKhQKDAihZza2JIX6gIEPryas02yiWl2AzmC7s/narBfqV9oMkv2n4KyZVqQYDCM008sFyDznW6P8bcGgmhXycH5ryoomBOAaynak01AhcrmLg7/Zlr/PrhCYAFIAbo47puBwhOM7AEYGFgS0GTLAIDa1u/H/PM9EB3pOakEKZQI6WG60OMbypv1LEU6NLpBDjA2CnJ3Keymi65Ywc8J9YFvmb8p2kmVqExjwG20448FJcUSjBZcllPFKs17OmlFVsnRS40XPwQAIh3OkfydPpgPLZKrmQvLAFgIcsjWtvhK3cuyOg5QkoAgJUGkp7EYZv8UK6VSi4naDVtpVQ4FVftANZbHU89vCcA62wSQs0cMwu7UEH6guSxpnvLwc2mwsSU4ptXUewqPDYyvr5Gztx7rXMogJh0UQEui9gBrHxRklUBWEwqwxaZAlh/OAVgYa581pd2PP1wEq9K9o0W6Xs1mchDaffEHEw18bqBgQWANZTcHMzYm8KFRTF7UM7Wa57WiXSF9DClYgk7zSrxCqYU6+vD0UhA7reXVo4BLH4fPRS/az6PZfiOhPDBZGzNEsyuqj2zvGLnypVj6R1vvQ0Aqn20Z+9223aIj1Um0trPx3Mx8jZgsTbq9gRAvZggJwDWg+HAXt/bU2G3R0HH+aWe1MHIVDLPNB0AC+nDctn/5P8TUgBbwuPifUEpbGOIhPRAQOmD6dR6AGPHjRFAsJu6H6ugz3oTz/h9xwBW8rEUwlAHHJMSjnejU+f0qcLyjL/+pDINUp5Pm0Ko6xzqFdUJf6n1y1kBrGBy6ydckMQEP8J5xm0DUgDr7wRgISE0SfZYUzQiL+7ty2OF85PnHRxD0ttsYhcrNfurZcy7G7ZWIvzFQQpAJHx1qD/+TQAGDJxYrA8fuoi2aasAWEGKSEIVUhIHsMYmAKvTU1ogLO7rFaRydXtqeclWy2WdDjArJXWDzSDgYeZMsTDtrxWytl7N6/u+uQRTjJS+hTyiSDQTw2jvwLaREGZhZLI0Z1aLFnaukJdE5hswxUmXVl0WW5yQgwVoUBTzh9j4t8Q42Fc6dBocAzuZ9buISFI+I4CVnr/HKYoOIknSLQALQ/uCzKIdwKqI6QFDHtYVwMJvALDGSHlcvO/DE0EyVshEGjA+0qjbt2i06zU1k/xXuOIw/l882Nf+1B1N1ewzeuMewYBZLbokDwbWdaVIcv/w/pzazshTG//tsG13huMgi+P3z8UY/14AsPAfxPORygEm20/37gu4PJp6zUCDDMABC4/rWc5k5bP6g43zkngucgBY+CPF+n0/2gXA6h8DWGqeZYLP+/UhI0Dok0stWyvjGesm7ki6ALAYFkoCyvpQOp4pFdlVEtS+iQa+PXw1Y5fG6cnQgC/dEd3t05lZLpnzVEHunQ8vYflz/a7VG6oPNopVeWHeGWDJQdot1gVzDSJVX8HWiiLDloDB8NMrq7bJ/Q7wCcBLZzKze52BvdPt2Mu9QzucjQUyMhj8zoYD1ADNrCee0/HcrDNZ2K0BErN9uz8aipjA+BHD97V8zp4sVvT71paWrIYULk0NXmTEHHqDlMlux/7Yb8sfMsLzyzuYYD3j23jqGSZmTPDEFECrcBkYWMQVLJR8CDD37fXzdqPetEaO5+P0ODMcC0hlSUOfTP3z7u7K9w0psAaVWDXoSzN2rVI9BrDq5QBgMbROALCSYwALJlpaJ+tOnjR7x0qhFAxJvbLCnM5/k5hGC8uL3JAVQ/BvN5Ei1xWYpWiehdkQYsI8tvcGpEvvyfu3L+JHbMX5XB5y9VJeIRF/tbolYoTkcFIyIBGe2u0hicpte/nwUB6BPD+PpwAWA/fQbNJv4MP7audQKYS3ez2lWD+5uqY0zkcqFVvO8USenA8Aka8eHMgkHlYrzDyuI5+pkQUQrdu3AiBKh34sKU3mArBYRz/bYT+E+YlEGA9CBpA5y+J3bK66GcczDQWwGyknLhF/duOcXW80bb2Qk+RQii8sdqaY7bfthwBYw772r2N/ufC8+Zpz2woHSp31lgYuPVQd8hl98xcA1kMCWKkVjc49MYS8MlUDHi9sPk/saDC0Owf79vb9e/bazffliTVXtDpIuyPH6MZEtKT4ly7F2TVMmjdbLXvq6jV77PwFu7K2Zst1mFekyQQ97Cl0Ii1IP52Z+9kYWO64lf7y0+W6/z2H+GkASx5YRvJUSCEcnABYuZC8A4U0ity8DlPkb6ys2ZVK2coZ8h5CJKg2YLx4Rvb6/oEacSaYg0WiSSErMxcvbF0eWDV5al1sVo4BrL3h2P544I3R7elUm99micO7ak8urXhKnmQsc0048aagwUOKQ1GGaTUgI9OPZnGhIuWbSxt2Ec+HDAcHwEyQxrWPPF3PA49VADZJ9ZK5fF30fSKuueWzJLZhjPoe6SXRspHSFD8c9u1Xe/f1J/anNL7Be/MTN29/CsCS6SUmgrIizAiwG1Ngi4nD3zqAxfvx5zq2KJ7bMtT6+pKu67W6G9xnk5wAxfdHQx08TCfwJYLqCoC1WimoMf9Ka9klTJYCWM5MAcDaZcIVvBLwiwIUYoNfKxZlHs11vlwqq+HFo1Ba+QM3cYeB1YsdwHKNvsOpsMg+IiEEwBIVeKGGHVNTijJftqenS154pSaIE7GYzEqpCWLoM3xieDKRSifCTrEP61sFCEzK2HLZWB5Tl5gO5nMybj2aTmx/NFBhDZNIM7yU2GmJCt8b9ZYkcXwWmCvBPUiF6IMhqS37AjYeiDFTtq831gVsLJezVs07e05n9iKy2/1h8MDq23hmNl6cxEiDHa3l8/Y4FO9qkN6S4qO4c2dg7Y3G9tYR66dn9yYzFUoP8+L+fqnhqZvIURt5nO9c2Zj+ZGUmiQqdUeIo7AfuHwwDGEO4CJwAWMRbe+rl82swBDFxP3mHYmAFCeGd8dklhCk1OzUj3yoU7Wv1utb1arVqtRwhFJ6gxx+Y3/9q/1CTdFhfrDWecxUWSWIrOS/YKexYW6wzz7B1AGt7NLSXO/uasO1OWYclpRBer9RtKRdM3LOmFMt5PJdnys93KLxHVs1nlW71/BrSZR8k6AlNzWZHpMJ27XfdPU2mMcn3CTkgfc7OVWt2tYE5dDMAWCfPPc3gb4/29PwdTGObzBLLzzm7vHqD5o63BecVuxqp5oXcwpmZxbw8S5hakoDE+xKjkUED9+nQpao06p0kVkOm1Ka5N2z62Z8UxX+Yh/RPfO/nAcD6XNQvDwFguVTH90fWc3rmICmnIVnKZuW/+Heb57T/8uKcuc8kvdO1Xz84tO3+UAM2Bic0BqlR9WqhZI+HVLcnWkgAefphaM/E5kDu/fLBkd0ZjmxKghtloDwgXXKzWsrbYy3WXF0R6/y8VEL40p6bHAN+wBi5Xqs4gLXUkncRRYK87Xp4F/XUbB2OZ84UC8zPtVLevlzD5LxhjzZXbLlU1m6Dp8o9mCpdACyY1DBH0vSxuaRT9cjs0VrDvrt+wa7VmxrKZAkykXuQ2jk7miGTo4Hv2e/afRlac5EFjFP7wkPOzl1Gc8aX9gBJsTn3vfJOmdPNXE5DBdLo5IFVrspcfTCdijUKQ+OX7X27y9DwOAWPq5+zZFFQth4N6CVCNTY37dFG3bayhPwAyMztcDazm8OxzPff7hzaPkyuOSz7nMywL1HfLS/ZhWpVNRKSb44hyU8xqcZUuzey/SnXwNE4agQ8O5GCcl9aBfcy4ooCQPxmf0eAxM50pgEPAS0wbo8mYyUCF3J5pR3+w/o5Dbyok9zkG7lq1360d1/nTxYgJSQlypMTVj0AVh0AK5UQOoCFiTsMLHwXCUxhYJXP5uUZ9WSzZucrJatkczacAzCNpBL4cESoykw+oLx3TKRZH8f2CeFA9iEEEj8AUp6xrMGPWQt121PrK7LSIGiA90lT351MbX880aCFBPGEIb9FAgHWyhV5xS2XnJHMb1flms1I6fHa/oE+xy0BD1PLR7FdEnN6Q15WgHiSjDFUxFdqkRUjiIEZqpHD2UigAuEHWFvAXiIdNEPSLnYnAk+dSuMm/bsCcO/NJro+WA14TZkCWF6Z69wLKY68XzFy0kCJUAxlg0H8uUrVvopEst60i+W8fOicyODsNv9y0tun9lbffdreayP9nOq81P60QNxLXQKAVbHvr6xq/6iXS1YQA8uVQiSLw0z64Tam5T0Bqd7dBhjuY8qbE8ZPGlLj11/BYkqR9AEwQy1SqL+xti4PK4Ka8NXN0DOb2ThjYoGiYEGyxxodzqdWtoVtoA5o4APWsquNpny70qE3pcDueGi/byOxbtu7vYEsCbZKAFguIWQI7p6uDlnjw8ugDK8yQhkAZy+1mto3vtJgkFgQI1ayyWzGOnGs5FLSuAkEaI/HAs6QHm7Wm97bVcryrXKOu9+VUTK3wynM1o79fGdHABbP/GqhYk/WqFOrVi7mbZDMJPvcHg9sZzKx6Ty2apK1K5WaPbe2YY80arZS9IEIzwj1FknSAHb/enDPbo48HVE8wMCKC92QBih+TqWS6RCsc8b997P+ti8ArP8iACs1LfRG35sDT5TNmphY47F9SDrh++/Y+6QT9no2nBJCi7bbScACnQL9E1kgTKRWuSzG1bPXb9i1zU1bqVaUQpjKlVLqZfognWZfaWP8RMX9QwBYx+Pvk83TG10SbsyqOffucQkhDKVEJu7I8QAuYGABRDkgQxXksj1eG5WKfZWUrWrF1vNZFQ68PB3D5IHz6u6u3RkMbCTghSsPWu4SE3TDj1UdwLrUrFgzMLBIYXMAq2e38YLIZuxKuawC9TEo8YWSJD7QUPHJIvUL+i3sK0WmKhp2YdW82UYJaRfSuFWl63FfACVSAOv37SNJlqLEfcrizNxKObMV+SvU7NnlNWdEiHngVHCfKOVsHGfscB7b+4Oe/fZgJ0wKXeaWRtZ+UvbBnwKw0Fq3CnkxP2RrmCTWnc8lZWALxLRSFS2boGK4TX5MMrlvLisRcK3ohu6WRDow3+h19H63B0MbTOeatoiBFaRRTy0ty2eMiRIH+s4kVjz0a0cHMsYtuO21NOWYUwLmwPigKBOAVSypoU4AsDAXPXAPrB3M+OOZxacArGMGlrTyK6LHI9Xj+hGJCwDyTyGVhwMIrToJdvyLEbhS5BLSfuZ2FFKcIuIJYQcdU72D/0OgCes2BnjAJSqubQeIQMoHeInk9EZjyWr5othEGDvuIJMSQIrcDCNzX7s0UXgOcVgjQQBcwjtKEzSmUrHZvcHAfgNDbziwTrKwZq5sT1eX9HnP1YtWL/Ae5i7RTXIKMcA0/2ZvaPtDkmtiG0ULSDea8CFdw8ASTxRMUJHJOvjqwIIDx/taE3szYnvP3oCw99FoXCgXVDw/0USyCMPMizr/UztKADYydnc8st8eHYhBRzGLp4qn4ZxiYBUAgzjwl8XA8h/lP0meTwBYfYCRkRgHZ3mdLjj5+au5nD1BimqtbpeaS7ZURAIYng8zpZ++1elJsnpvMrBuPNXy4omnNd0MiVmXazWtEQAeTob0Pt8ewQLwVQAAIABJREFU9e1XRzuSTvbnJo++51fZH+u2HAFg5dQEE8Y+i2fHABamnshQAbC+vr4lU3XKG/eeQoqdyNgVH7VXOzsCypDy8t9Y88v5opK08Aa8XANAheXqgCL7/N3xUCaxArAmsc3nC6vGGatkIysV8kYO9YRpLt4l87nNkrnxDyxE5KkAfl9rrthWkDY6gOUhDW8ete39bl+m0t04tkTJS4mkjTpfg8nvWe7fw37PRwCsJFYjpYtyismUjnW8jTt5nab2P9T70AHgFgJnYWClANZfdP1yRgDLwY7AcAiJYAKwACg0GYeBlbUna02lSjmAtbBeMrP7k2EAsI7EwAKMUQKovA7d46oa5WXCi7fO062GBjf44nWnUzVKnFvvdhmMzcRQ4eWBIW6SvFoqyI8IQEEAVrGkpuT+YGQv7x/o998ZjTXovFwt2RPNhj2zsuzrKFlYGw/B4UADJeQ/R+OpZWNnROYKOdssFezL1ZIsE9YqdSsXito/kMXcG83EvHh5fyeYAjv4IlE86y8LY71uf71K2lZTTPRiRNMKo4qvyylt8OWjfQFYt/tThVBQGcsjUmbcAFhI6U9NFz7lYmAfwuORYBfCSjCUZ1+jSa5lcwINGYTK4gHm6GJhk9nM2qOJ3R727Y1+23anI11veQdKdmXWmeL/45OptXLZHltekiTosVLFVgv4GyYaZLZnic6Qd3oHtoenzQwWFMB82bZqNbvSbCgtm1aWx5Q9kN/70v6uAIGDcax6C9YF9xEJPV6KL6xtiWGyWsyphuaaHU5G9m7nyO6MBrLOoHughhjMGVZ0rA0TRL6vLfu/17fs0WpdEi4Go4B2AiJ2d+z9wdAyiXtuuhTbNUyYR3Nm8jlJISStljsDgPVGp63n4cNuT6FD9SLDy7q9sNxUih2+SYQs3R6M7O1e11492rNdSWvdG8yB3dRrzsFe/RtibCSdxSg7k7FmNmdXsniz1ewrmyt2ruZMqtS3aDpPrDOeWXs2U10mAGsRSaIOCItpezZI83mcYDwOkljn5m/39lXPd6aJjReYg09trVSwJ5vLMke/UaspjTFlGMfZSKqE8SzW0OlAAFasEIZmLu9hUrnIJkLKgG0zYp5R21Jfvrj3QHL/jpiX5sBtsEPxkuSEAAATMfVic1meD0AFOIe+kjWzXCzZ1eaKAJmn61XbYNCl9Hn3w1U3t4gEbr94SFpp1/YHUz1nsfycAJJCXBAm7scAVsNqpZIViU21hQZhSIB5bn60fVepe55uB/MnvO/0faWWGkGR4Pf21GA3ZZJJ9unG/tS1fAbAqBsM/QoFDfKU3JzL2NF8JhY56+XeyAGsUiZj68WSXa+Rbly1Vqko5hKguBhjSSz21cuHSJa7tguNLhPZZqliTzTx3Fqzi1WqrZMUZgFYMKoAsAYD7QHL1YqYTu5hyPPn64Teb4J/bxxrwHar17XeZCrpYr1QtA326XLJlnImiZ8Psn3a7SbubrYOgEU4AGDhpQppjBt2pcoenLXBYhY+89B2Qn1btijUhy0BxvWC229wHzydeqD79NvOvt2boPhxBtZJ/ZlKdx3Awq/XgdLUHfZTbrx/Jl/+BYD1XwBgHS9ULVrX0gdLdz24SIOgnh4NBnZnb9/evnfXXrv5nm0ftW2eLg0Q3oCiS9KVydhms2VPXrpij547b1c31iUjLNDUUCSFgtgzIB729RAA1gnm7+DbcS1yIiGk8Ps4gHU4nXiq3mFbBuW6cprAeNoUCwumyYVG2a7VK/Z4tSJAilcvjm0bQ2Pi5I8ObQ8PnCA/VFumzTURAo4RtZu4V6wlACujr3/rYF+Mg7uzqTzErpQwKSbxBwCrLOACyu+7ktb0ZXgNoIWEkaKAiR1R8Y9WSWur29VqU7KhWWZh3dglhDDD3mwf2f4IAMuZYaTUUfyUMwt5/nxjfVOIfVHyQgexNBVe5HTI4u9DAfqHQVsTIDUrYmClHjCf8O6flooEYBPPLiRi58sVa5BAFyfy4WK6fGc2tMPZxCZE2KLtzkbW4MAulsSSeaTW1ASKaSwMQiw3KeSQOt4c9BQ/DLUVaUUtF9lSuSBvn6eWV9ScZxdzAQ/tWUYeEq/u7xjPRLWAQXTGeslUseOkU8I0objAUPVKsSiZGV5ISDrfgKGBdGk6cQaWDiZnYAVbRLGWvr/+UQCLYpUD2QGsngokpFLrpbJtlCu2ydQvV7BkvrD90VAmu7uToU0IEyAlT4mfPt8Lw1OHWTRpYsrsgInMRUMMMmwT9PocVBfKVatFeTExx3Estl9PBrtjUeM5JGEi1ookkBQViQ7Qg0RAXioZkmcS600T6fZfOSTufGhTAMOoYFeKHl5wY6luq2XAHQIkAMlz1okXdncylaTj/U5fjKppMtMUHbYXVOUvNZfsHMWZ4nvDZ0HibJinD+w3e7t2q4d5eizA7WwvBwNJ92zlTd5RTJiIO3fQz+O4dX2JKlYDkJF04xcHO/Yh5vsxshX3GtMdR0IYZW2pcCIhPIcHVgAYtf4BsLpt3f/tAQDW2Ty8aFiV4gR8FpvVsxkB7TC/vry6aZtIkWWq6verN0/swWhmt4Z4lR3a7njg01zLyufvQqVhjy6vqDDjM9BAsydwdtAcfDDo2ouK4x7YIo4kkfjq+rKaDmKiy0o4goEV636y/0BVv9cfWMESMQK+vo53RsMqGQdsdT5JOrywnfHQ/iCpxEDpQ0zD8cPA4+aRakPANWuE95VKIGg4YGC9fHAgJgKAphJgo7xtlMp2sdWwQpSzznhqR+OxQOrudGLj+dQKuaytYi5fa9izzSXbAriUT5BLxJnACqjsDaw3cqAUiQUg9WIBgMWe6dHSn8Xr3wNY/iykE2f9vxAn/+cMYP3F1y8PAWBpd1HzFZq/IK1hbfOcL0VZ+1K9af9tw0245d0YTzUwgdHyy90juzMYOgCi/cB9F3MJ7J2sPErXijm7XirbKiyNXGSDmIYD1vDY2lNvEl32nu53PjaHlQALBxArBWDYL9mzXpEHVtduE3yySGyjGMkz6Vvrm572HJJIYcsgd3xv2HVpcIzUqmAr5Zoa9408bFUGNgX5QwIcM9AAwFJDJABrIOau768OtCRRIq+tr7VW7Yla0y5XSvLKizMOSLHrIf35ye4DMV66WDXMaQB90KBGFdAvLdfOuIA5Izizn1xelvXDUhSpydUwI0uASdbK+UiBEsTRc13co9ZBBnzCaHq59njUEIjC/XzrqG1746ktMjkNkldKebveqNnXl9fE2KHuYU2zbw7j2LozJISxGCRK3eOa5iOBKQyh+DvkWEfjmYzQf93es1vDoU3nAEw4Prm8qrwwu1Cu2dNrG3a92ZAEEpkY/w1WLfKoYRJLCcAVJI3vwXBor+zv2O3RyIbZSPv7/7WxJZ8yQk0YGAjA6gUAqz+yTAJrXlx0Zx9mzZZK2DzgudaUaf1G8HQlhZAUSRr8W92ezRaRrTeW7QbSzGbZzhcLksYh9+/geYbH1IN7dosAluANphGeUppTZo6fiRqEqF530+ks4F++aI+WANJq9vhK3dbLjDVjf/bkIQYohRICKad3XHCVYUVJtp8mgwd0HibYvX5fZuyvdeg38ILD1J3ncWqVfFagAymR31pas8tlD09yj3NPeYSxj3ccvxMjb/4BLOWclmdWMMVnJ+GZgoWGafrvj5wBjck6Q6E0JCB1hjqWUITeMfUKczD7JAhIl1H9VaxBxVIFr7Km/Q2evaWyM9tknwGQjpNaTvXNj+/fs3e7PZvOspIoUzfzc7AC4Xu49HjffQ/JXKNpDQAsSeYYICc6c2Eq/ihlYJH6GUAPdZ5pfRb4TOkyTr0pT3tU6pQO95D1gOQT0JSa+PnldbuMLY68M9lfHCii7mGdsrYYsMsPOmJd5cWwA8Rx6WHWBjNAJRiRbXv5aEf3YBQTnpWXHBaA/69WPYWQyAQx4y0nC5vXDmFsdWVJAzhVyJOa3rS/Xjuv/q6aJaWeZ9b9PQGc2bcJm0GNw31Fcgz4h6QzTxq5jhYuuMuaSclmWA0z7Gd7DxSGALCGZ9uzrTUFYkQRYLbbMFCD4StMfcv14tkGNC3r5xNmxuqNNNx7/WBP6+7maCjSA3/PevJ0R4eJnXXv50yqGnD04LOpn8645X/k274AsB4GwJJEya9nOsF0b5rgBRXAnZSJMQXFH47s5s4De/m9d+SJtT+Y2BAZW8q+yWSsXMjbSqVq19Y37avXrtu1jU1bqVWsUsgfTy5SzoOXFQ/7AJ4NwPKhQ8qTcEBF6q3AdqAArIUUQgFYFfdYGMM6mTgD6+WjthoVMUr0sxzAYnJTymWtVs7axWpR0cBQOVnIUHo/HDNBG9ldphsAS4GsKSPsoFhmc4S1A7OD6GcALe4MjRoHi5hCJENaxs4XnQnw5daKTCMBsHQQjcdqOD/sd60zm6gRZorKxgmAQ+Tx+VJVEzc2L6QAAFg0yTBU3mwDsE0tip3SKX8MkucWsZ2vlu3ra+sqjJs5GlaPEBaAleRsbzyzN7odAVh3pphNo4d2LXna2H8a+Uz6lMg0HNZLtWpfX17RBKZOOkqciBm3Mx3Z3elAHgFMnnikSVhE2gXrg0b2fLEsk1PdT6a9MQyOgf3uaF+mqBRlNLJQ9jmomkpXq9szKyu2VS4pFhjl2XAOhXds77QPNeGqFks6HPjdMJIAdpBiMY2EsXa5VLRGIadCCJbb60dEczuABQNLCTYBSGXbpzBKASwkojl5e5H2t/ADHglhv2eI8piWY/TI+9yqVt2DbL6wncHA3jjaEa0Xbf5AFPA0vjuwJrUJOGEYTOPE/N2LIFIuAVK+srymlKi1QlFeTccAd+LpVl0BWDMd3tlcZHU80vJ5gSMAPb7a+JRefN8dYuA+8CkbXlCLjIAMYtRhyzy1smTnKgUrZvxIY32JFp8AWEwEDhxiLjqfyXeCNbNVrtglYpoLeQdVw9HHgUpCHYy5Vw7xRhloav1x1ucnP5i88ON3lDKxXapV7PmNLQEtpcD4c8mBOJVi8dDwsR5+fbCrqZy8IwAUA3OPrxeAVSxp3T+/7EBcelDzaZDWvNElFAEPr7E8Es7yStOW2O9IEWJeXY4Su1Cr2NMrm5Ke1LN4O/kzkE73mWh/MDyy/clA9PAUwNoo1+xCs6WwiTC3c0+I2UygOyD6a91D3Tf2B0w9n1l3z63VrMdfq4kGwFrgLdezn+7sa6qIN9i5ctWeWdmUh8YKTD4lcqZMKox+J3a3T0z6WMUTA4ViLq9ER4ID8KtCxu1FkE8wAQ4ZQMAIYT9HVoPpMH4zML6uNOuSf3THEwFYAOQwUGDhso+2SiUB6JK7sj/LjNkHPreHA/vV0Z7d6g9tOkEK4+k5c8mtXEJI/PtnBWDRANHQqAEVA8sLRR+sh5X65wxgfV7qlzMCWP4kp0YIPHVeu6XkAmdgZQRgfW/zgiTw/HeYALsBwPrF3qGACG8cAVepXyLLxS7Bj6OFPII2o5ykPrlcVkCJJO/zuWRKbn3oE34/132PR1qNfxay3RvNlmLV5dkC8zxICG9prc6tnlvY9Xrdvr3G+q6L3ch+j2E6Hn/3VD/MMMhTyMdKqSaGwCKZqFkv5fKWJ4Y+E6mBw7gdAAumEOc5qcfUVvL0A4iIElsqMiCsK63rqWZTgJv8VRYELiT2bq9r//LggX1AWtccEAB2W8qQZ891T9NPU8Oc3qc5F7h7eOB8c2NLnlzruciqgcEvMqR+vu+/6T/6PurEEFDj69XEZOJswP7gl3s7ksMBjbBPFdjXq2V5CAK4M+ghDYwhgPOTnWGVxtsLcJA00htchlQw4O71R/I+e2PQVc2SfiN7hxLIEiwTKnattWzXWg0FEK0WAEM9wTgQfTRcEAS4MIGhL+7uaIBwlJg8yf5+a/MYwAL46s+5n1370c4D+wAAa4GvJT/NTfQFYBWLJwCWpFOeusizjpLAAayuztrN1oqYgc81SjKqh5qCnfswa/Z2v2M/vnfbPuh0bCG5gjMd5XUVeVJzCtg6bhs8RyXazForX5C8DGbX1UbZNssO4pUAAlPwJKRkp6biae8RxHQ6nXgG8RLaGQ3tQ9hj/b59OBxbexZrkOdtCufQQsQAfufXW2vqGfDSqrCGIpLGfV/wEs89pMJYzc/CMHAB4ILphUcS9RjevLcHhKLMBAB7dZj2R+ng06tyvx4n+0/az+Q0AQV4cnE99Q0kqjweUPWG/Y/VLXu0EgC34P8qhUqc8dTJ+/fsZndgmQWqHZhw3n/gremg10JM+79ZW9eQuFUsaWjlAJYz11gPP96+I8VKvODzp6ydEIIRwJHTazPth/3Pk/5U/WG4BgCNgD1IewnPor6HFFDPR5bLZywrBlOop0+d86o+whCXq8L6wn8OpQt9GsSEt/tHYrZaUrRyLm+rZYYBdfvrtTW7DCM/6HVskZO09NXDA31O9nIxGTNZDVKfb7m0lGeQRFCYWEg504/EteDz8XzDAJvCplzMLc5MtfcUo6IVLCdZ6WSOhHAsIPmne7t2NJtI4owU+ytNQnvKVohigXRIPZ0h7GdUeh0dBAREm7s0eE7KZN9ePtxVOMPhDPDL+5PUSsf3jECsOTVsPvH8PUv1++fxPV8AWA8BYJ0WzaVFh29yJ/rmdCNSRCgFOFGapMnt79o797bt9Zu3bLt9ZFPZNS90WG40l+ypS1ftMaJ310gbrFtRsexI7MIxrAfSWSafGYAVPIqcbBIKMOnqHVSj4a7nsvKW+uaqA1iadM3jYwDrpTYmmgBYviBkMhoWLnVIlMPrJbKrlZKt5gqaapKscYdp/nSmdBUOKqfYnqQqsOBbkhHhrVO1G7WqLQdvHej/r3YOJOXZH8208SDtulqr2XOkPJRJE1log+gocWhk9wZd609hUjHBzIuqTGPXKCCxghkTicnF5wBIoUBF4vT7o0N5YImBxRxJEgXeb2LrUPibLdGW2chgKukpYHqY5OQ98eI+Jq99OwqpKxETvvQQ+Njh8Ke2lI9ISMPmBXhVKpX0eb/VaNmlYlEFEs/f2KBWxzZOYqVb4OOWNmRRhGEkyRhZFYmwBJGUQWfnWkLRvjnE5HMaElHw9lkYzjaAXaKcr6/bBaWAONOCAh4WT2c+1TSTqSn/n6IDgOR2v6eJ2qP1Jb1fpieNgjfeJBi+2qZQGMpXAuZSamfpQCpVZE7MLSSEPAeZAGABukDt/t+7D+zmoGuFRSLm0QtrG2pUkFUyYWPadwjg0G3rgCD69ogJB5R3PkV47r35cDP8QMrxeOOc7O0MW12e/6+ubtrVat2aAqQoWfx+y+I9NMI0xhQPHICAAdDSvVH3G4/TyGwx02TvjXbXbg5YC3NNqqhoOQCZ/J+j4G4t29VqRXHS7sERWbzIivnFlAewdZrEkqTyDMDC4utIAGJyLC4jHhUW2dFkbre7pFohSwHgBGYLGtMznGcSFCDTJMhiQQpo2Z5eXbMrdQCWgpseq2jzhgM2AX4xACVv9TpiJDKRdDjFpacCsHJM9gCw6vbccsvOw+xJC2WkfOOxvdlpu5QPaZpMOD/961gqGgBLQZrRXCl9yDiQ2OC30CzkVLXSpMAo5PmGLYg0lefLJYRZTRRL0OgxY+czLTwx6GA0tJsHhyqGYYx2SCtbZAXMPb/SUPT5Ss5lHJJ5aq+YyivrJ3uYhQ4EGHNNH63ipdbQM87+GNpnfR9MDkBUijAteyaHMiSOrFiIlPLkMg7uefBEs7zdG07stwf7MnFnCtosFO1Ly0t2uVZRYhlg5DzsJ8hyAKIYOXB3Sxmk4ZHV8D3k+YSiv0iU5PrhoGu/BagcjCyJI31mmiCXeDlQ7alhn83rLx3A+tzULw8BYIn1HaRx7EMeWe/PE89tI8qKmfBdWPD1hs4tAGWYhDCwfrG3b7eQ3Kp59Bm3pBuyDPBnVelwxoTeARcGNOTOAWgL/A/IhwZT+v3+BtaKJftSo6XhzY1mw5bwtsJUezCy13ZDatZ4aJ1karncQlLp55prkvRdqJStniOROXggCdT2vRTWYgRQhZSx19bwdBOfplJJ6WDUU3dHLkl5ZR+T+oklnEKSpHj3OY9IicvaZjGv9LJvrq7rfOO9k+pMzUQT/8u9fXn/OQvVBw1+vYOE6RgM+PRrmGvJ+mdQ8I3NDXlUreXxqHKAgdrHT7AQJZ/CywpV8V0jrTvZgwHVGQJhuv2zgx1ZVGRhKvEzIsIsfNB5tdawG0tranAbUTpY8tsoGEJ1sYOQfG5YU9sjr2Xeb5McObXDOQyOE0kduxnvmvqBwdlKqSJ/n6+urugMgZnC8+PwiYN++o7EfIBweChPV4alW5Wy/eD8pl2v1wSIwsDqz52B9U8PqHeGPI36GfMFLDNPQmbogwcjQMZTjaYALK4SDCwkhO8CYHU6OpNWai5t/eZSwy7yXMZZsbM7GQewfnL/ln3Q61iMhFDApwOGJ+beKbNa1aXqSEnWYxLXM1YsZGy5GNl5rCeqFXsUxn+xrMArJLDe9YSf503XsQ+Sg1eEL43t/WFX5wgg39FoJmP2ecxpGLzSAHJEAMtavZgXiHC1UrPHa00NWitFQBZ/hwICNCA/dhQK57SrbACq8Cnj973dbwvIQi2CB1ManhC2Fv0sr2sCjz8wsFI6AMAc14OwA67UPE3BhrlID5gj5bRuf79yTj57yGhx8hDTO07s3hgGZc9+s78nxiYetVp/sJvkh6qsVYExSFa/vb5ujzWa8qFk4MSLelwAVqdt/3z3jn3Q6xqSSk8o93WVegh+xGRU3532qX5/P27W63ePZHa3GIGccEmyvYadr1asVfAQHNYFVxwrEiVnusNKqAHcc7qHp+AQT6qevd0lNXVgh6gYElKgi5JyL5fy9nijFgAs0uJ9/4G/BYD1ypEDWLDb2zMAKBQnBbtUcIb4E6tLtlVlHbKPpwqrdJiMAiVrQ7yoRhMbzCc2sbEYmBvlhjWikhXYh7HOmbG/dO2n+/vaI1cKeFtV7anmqhQ5S/mcGFZe1KSyIta7e33KgF/9QWydydS2u0MBpW8O21KkTGPquLSuNnlB80wd70fH2NvJvvjpd94/n+/4AsD6LwGwvOjQMxf8l1Melh/Wwe0//C40+J3RyD7c2bVX33vf3t+5b/vDjh6yZrVqV9c37WtXboiBtVKtOvNKO5/Tt13n7E+im4M/bAnv6D+NS3+2sLc6XfvH+/ftw0HPyjm8ICIrZPKe3hZ+vwqAFMAK0wNv4p3OSelQ+AiA5QUOb/sYwEKT3j5SkoNTHAEAfLNjk/SicKYUtbWCx5kWoSrHHE6u6Z7TjFMUBg8JGn3ejgNYRNJjiozMryrWAa/7E49NhUlyMETq5v5EMCeeWVm1y5Wa1bIUeRk1Wpg9HowHNprNLAejKEuCVtVyUc7GHGyZjFUy3vBHUUaUchL4YEy8fnQgAItCSNMbAVhQqRNrFXJ2vVyWzBEjQySO0HbniVkcZ+x2HxPIHYFCI0UzO6NJh17Qzp+ebvxH28rpp4OCGQCrXC7bxXLZnqlW7WKRQytyij2m0gIu/LtkSn6sa3cfA1VNCc8LjfhCXhd4bCBhw+ieCbMOaN5rkmjzBuDDQ0cpj7Wa5EMux/cj3dl3/luZhHL9mKb84WhfwM6N+pKYURdqAFjIEBJ55LzS7sunbH88VvPtMlb+9eeQk56YXgAs/sykB8HCBGD9cI+CrmeFhZunfgez3npd4KvmUAtPaSM+WiltsLAwXUV0qAQ0l0KIOxiADMVGh+IYyjbnEd5hG3hfLVGQVm0tm9Mzhv8mwCcTH+0T4Sam5uVutO0eswAMNPcY/XfnYx22b7Uxe5zZGJcrwDOMrgEjI5OZ6ePVul0pV2yrXBRgkY/yYqHpPTIRD9Mk3qMMx3Vo+udxYCijYrAbJ7YznNjNdt/uDka2N5s5YMgbO6OHiWQFeo5prOa2jmSmuSwGAUbjSEXluhXAyP3x1P7QccYdDAFkG/x+3qkALHkrOIC1VEJ6XLfnlloqSgOpQdcYFpA8sACwZOJ+NgBLhWya6kWRyr6cJU0wkhxOUtsGUp2SUnaIrU/XLWs5neKm6TxaB5iwEyu+MBvEiYriB/2BfXB0KLPRPsayaoIzKrBfWGoInMfEHQCLywkDa5zMBHwDYCG5pACvR5Ft5ot2pVK3R1tLtkE4RjZD7X58bp28p1AsJhkBnPgycPHwu4NR5gU9TwkA1th+e3CgCTfAU6tYtKdWV+xKrWIrebyw+Nzp/NknuGocQwqVr1cvsgBuYYzAkqURIO0Sw172z/SsSwtYl6B8dsXUfwZg+ebpKX9pDXB6H07f9yf1MPwPP+VDeGCdAFh/4fXLfwGA5e5+zoBKDZSpX+ThqcEL0ryannjYNIdir/bspcMDefKl0fIUHj6AC0xfGtGwtx5LoORB4kCHn39ef52WTPNXSOcx4ub3w2bEw5OXh9C0xYi4OwHAmlmSS1Q/PFKp2zX9W1U4DAMQya+Db+cCGS7yFNhGo5FMuQHWL9aq8hxFek0NQtIbn+9NUqIZ8mkM5cEOvF+8qyq5jK2XgnRxdcMuIf3Gq2mKjKcjk/LX210xI9I9huGJlmxgBKSN8FlWscC4RUbmx8+srdjVesWWjwc1oUEO0seU2elAkaff8T6QXLOJcNLAkDiaTO3dfs9+hZfMcCQmHV+YRASwJIqzR/Zzo7VuFyqwRrNWlfeWDzC1hwdWCKxMgPv2jLO6LyYsASqHU+pWcTn8OgiMd00FZB8GZ+VcwbYqNXtyCRP4ihj67KN5gZxeLwGaTFRrTuyP/b7eb2c0k9faX22u2pUapvXI7RIbxAw0AFz35I1kGU+VnHK3UQRksqqXL/PsYKWBJ1F43rDSIATgJmbkva76hHqpJEuIZ5caGhBFi5yNErP9ZG4fDLv2uwOXnlKfc4/FnArDBnUvYQP08zBYogBgqXFCWhob2TE84JPZAAAgAElEQVRLgFhi6DZ13cv5gs45ehLq8+Ptn3sk4/VYxuNKKp6M7f1R1+6NBrJJGBMuImA5slmon/MkenM9kaIxnBUoWxYr5ny5bK1SpD1Aw5tgS+H+T+6ixJCb38e/h5OJftfd4cDujmBeTY00U2foBANfPxj8XgvA8ucx9bgSo1x9lvdBAv70nHrvlwN4AkCJHMD6weo5+eMhleXvuKekH77V6wnAIiiC8Ib09/N7ALC8+nDbEgaHz65RH9dtJYcVgZu4Sx6bJHaz17Ff3t/WAC1BZhxq9RTAOkYPjxdxuqelvLX0M/vnPq4xAoMSn00kuQz+CIqB7U3iKkNk5JnypsXbTiQQBnQu4ZsicVwgy5tqmHuXdOZ+R4NVACXUF/kFHll5a5Qi9YHfYD2Vi97D6G1lZZT+hurKnj0YDWUpgQQToLSRyWgw8MRyy9dh1pnrHiLu65ZBBKwnPP4OBhPrz8Y2yY6tVkQFsazhYpF1CAtzPlHf8avDjoDhehYiQ9Eu11ryQobFSp+LbQeDj7ClqJbgScWXmAHDEF/e0di2OwN54t2aj6wdY98QzIuCjDryaPPj0ADf7lLVFv3LZ1hAnWXT/9j3fAFgPSSApSyDUPQ4gOWbqpuspxRLpyinyzpOEothIXGg7R/Yu9t37fe33xOz4tFLV+zG1nl7ZHnDVmsNUVthXh1LEwLF/NjnR3TpzxLACptUykQJwAHHLIBOLTCwXlhdUxwu7xQGAobomCm+pMaM1CumTz6B4jWLHCwDqIgyCyvk3CCxQOGhRew6eDXBIaZXKS4pgGUmOuyVZlPMnWvVsmRV/H7FpnbxThrYwWBmSDuRWK2Wi/bI8pJdqdXsQr5kjYhD3rXg0PS5bzJWFG6fEyX/9hhaLckYXvxV83gBJC7P6nftDcwsR2OzhQNYzjpBCrOQvPJCLif5zFeWV22tUrZZBoDCUyVoCH9/cCBT5WmQ1rjxctoMnjrA/7PN4GMeRRQNsDwA0C6WcjIpvFjxlCPkZ7CglB52EoZ30ijKJDqxSTyX1OjD/lCsmO3JWKlDI7FMfLIoujP3NETnYnL/ZGvVLtVrtlQpWqXAhITGIQCxocAZLmLbn09lTPrm3q7N5ok90liSrO28ACw3J9wZAWB17YP+UE0uAFaqyfcEF4onPCFq9v2NVRW4LilwgIDn7593XBoIgALggHkqB7kmq+H0YCrL9BKKvijGMwzRfcK+UHpRKnM7aahFz03TIhXGtrBSPmuNckESzOvFup0rViTZY1ITzp0Tj4SwpMPAW9cf4BfZwYPxwLaHxEmPbGc8s16MebCDs9kEMAZzXNfMr0aRbRVLdrlStc1K1ZbKFavl8jKVlRxE03+Ko1MPUHi+YOGQgomsVOyfwUDTqvZkJoNb3edgHHqWsygF+dwxJbaVXN6ul2uSMVxtNWXQmYYaKIVvMLSXDnZl7NmduSFuJjMPrCMv9CgqMFVtFcteYEtC6ACWl52mZ+UPem4AwjwR8CyvdD9PwVI3J12o8ED+TBISTd35SkW+Vnj6MSWVO0HwSEt/b2qKDmMDL5FBvBAoe7vb1VQXHxvktEiC8NKYZzKatL+wTLiBy/u433w+ma8u5gJ2f7p7YLeGAyGgCKjxvsLb5DrrqVa3TZifpHoGAcNpaTo1HqBoezK2e8OOLt7FWlMpmjmaniAt3R6N7aX9QzGwjuZTAYhEz2NefRFD0zygqe+bzlr0+exxARyS4Gi0SLSErfDH/pHdHvU0qBjOkTyw5rPu20IhG4a6qVnsWe7fw37PnwSwgozwZMDg52P67J3cb/9fnzWA9bmoXx4KwApQfZCkUj8AbtBw88xCniRt7UvNlhhRvGAQ9qex6hZSqPanE+23//4+i2Nw3HwErMQF4IFB6DKO0wCWnxv8PQyACyWGDyVbq8CO8sAfgituE1wyHNnhbGoDJCsMQvIY+Ue2nMvbhWzRNvIlWy6WJQ/kfJkBbM+n1ptOFOfOPt6esl9hclxUI8XQg0b5YDoWYH4LifkMxrFODGdgCYDwAdzVetkea9Ttq81lnWu8WL9ID5GsIXFXSm0YlKSA7okH9NlrV5+lZjylt1nXkKaWh8Hj5slKURaABXshqCJCw8Y+wl6EZymfB2AglhflzO7hkTro2sF0ZlEcTLRBgvC1YUCSydlyln2tYEulnDVKRasV3TtIckJ8IQk3mU2sMx1bez6x9nwmc3wkP/g4wiZVWaZ9DAlfrNolip0hl7PIqnlMyYu2Ui6ouW/kInlk8Y5IiqbeIX0Q2ePOzK8zyeb4lH5lqWFbhAYkbg2BgfS98dDe6HYFcPDYUV9Ps85gRnBazxWU8Mbw5UK5bA0Gvhmk5VgVjPS874+Hqv0YdnK+MaTAS7WULQrEIcGWFDjA0f481qBFgSDhH58znzTU6X6YgpHuEeUgC0bsnJcMf+r5nDXzBakemrJVKAavphMGLu+rMx9bZzKxzngiZg5DbkCYMWoC2Olc+0xIXYbRFgcWVJCCchLCQK8Vcnq+V5HQY+GgFMm8ZG3if8GoYYA7m0p6j40JdQTDMPdsAqQMPJ/TQJujJgHEOfEkchjBoR0xrkJfd2KJ4oNSzl2YofVcTtK2725siekdgirVC+H99Kv9XXu705MNyXCW/lxdefUfx+f8gpTrgj2yVFNSXytTtpLUBbx3MkVjezAc2B8O8exEKeMs6JP+1sdYKRDyEWloenMdsT7+N60BfOjrigH+K89UFQlhLmdNbEfyeYH2AFnUNjz31KRI9vHE6s0nMtVvz6fWny/0vPXmM5sJlPQhAsyzvBQnWdusIMmuKZ2eXpMXwODhfG63BmP1hawn6o05zDeG2Fmzei5jG4D1efbHmjXyyCwZ9tPr+CD3cDq3zmQur85JMrdFfmrNUsEBrHzZCnhZsb/EE7tLKELf6+ha4s9brpi3Cs8cfVkup5pJwDjApDYVtyrg2WI9klzOOTAkBRwFS3ah5EZuTMpsk4F77CDbSepl4C6mgGrY/x62Fvqsvv8LAOuhAKxTJq0pNS9MFFJcU4dsWLt+VIbSPVAKO8Ox3dnftTduvasJwqOXr9il1Q1bLddkHpkW6pocHVNOw09n4X+GAFZYL4EN5u8pnU6gwQU9r0YZmfM9t0Q6Dia9jiAfzuZ2a4gEqqONUWBHALHUhIWJobMoYTY4/V4MLedsBMaOF6DEKPOVXmD5AYG8jyYNU1MaKdLruIb707GibaGIH7LhzOBvxFYvRLZer6rhvFwA8CrIswKT8tQhg3vERjKeJ3YAgDPs6r6h44bizIYLoAXocWfABORQZn1xyFFxLwCfuJDutpXPSXP/leUVmYdTTtAEwpqQZv8IT5rJ8cRWYMOxPM4B0//slfoT/amvgnZcK2RV8Fwq1229UBZox2Ghz62d01963wsOZSSbTknH5wt5EulqvRmsDw4ELxYzC0AeQCyfaHNfmvmina/UbbNasY0ahUhkZSYNOpqQCEHswkdgZvvxVN4bNw/bhmLpcrVp55kSV0nVg0GU6Bq/1ekr+YaIYJhvxwBWaK5hSsE0+6vVlps3Rl7AMMkAjPrV3oEAAmRReGB9qeUMqZU81wHjTaei/7Hfsdsq4PDv4fM5V0olynEM+PGq9+ZcHmDheQ2moHgqUPheKda1HgBNObSzwQwUkFYTVmRSkpF54YX8GK+m+5OJCskHo54MIYcxACvXHIYkxZhncVJocFUBLVr5nFhI6+WKLZerKgSRWdCOyaw0/D79L91np8SzTruLRPf5LgbdIbGPQhXmkbCvwMg8ywHmQH+AgUjdyuXtsSKS34ZdbjVUAFDcI3dEznqbydX+A7vdH9ksyet94mHB21Y6jvbg2EjXrBeLmph9mfSvYlFf44mQJnCYeOVbg6HAwP4ZASxv5MJoIQD3NAx+/xxIo7insTtXqthSMa/Cp4i5sFoG9zbQcyRz2MQQ62AOSjPC1PiuGo6xUoyY9EVB88IfMPqeabXscrUiEArAlbXGMzNaxNpff33Q0WQ+kM8F+GHEjlEw+xxDBVIFkQkCWmsXBYQRUwM5EJPlsW332mrorzWXbaWMV4MzC7nme6OJvXHU0X7K3gULlWaYxptES7ytaPpggzCMkTlu8NBiY+c+co9hhXQmM9seD+3dYdt2pmMbB9PcXDBCTfHStG05bXp7lmfwYb7n3wNY7genxzL1wEr3z4+Nmf48GFifk/rlzABWCqiyjt1TzQEsvHZgLmUNyyYYvxdKJTVWkl2xN85NXm772j/mMm93ICCVhSlmL7AGgT2ckeX1CQ6GMF8kgg1PiA9BJJMRMxXPn8hWcjTtOasXXb7PR2WQcTCmcZ5rzTAwgygkbyFLlGi6ZJGSSZcAsKgjsxml0QnAmo0V587antPgZXNiu1IfkUrMuh7SjE9ntj+ZigmK+Trt9nGqlRjFRfvKclMMkGvI6fJ5+V/hKflvuw9kHu0WD+nDnyYtB8Y1oEGqXDjLQhQ7PKMGF4+aVgFTZzxKXSrvMfIO6qcsEWeQu6QrHX4q1VTm7rB3YEzNbHsyUUOc5SDWjXGjffkQJdSh1C54VCI9K8i70wGshS24rgKwpnY0C6Es2IfovgYPpRRB8IPJKdbhZ3sypu+VeAQBXDLoQmpVDIM5nFsxuGa40OWeJhg3w96K1PxerBQU+sLnZ+gh9gdA1GQi7zXqHc7WmT4X9xUbjJzqP+oF/C85R3krGjhPZmIDD+ZTmyZu1QBbifdVI8wnKmqgBMA1IFUzhg210KDFRY9+F3zfS0c/bibNC3wwdYnSX4WkPq2RUGOwHvDHwouV9EVSdzUo0F67ELDWmU8UEjIYT420QmhJDjv6YcVAld85ycEi9NItrU/d+sGNzVmonNMt2Du5vNUC84t7ksaGEMAymAGUTcS2GsUAPvwILB9O0gPVOwSQxte/p5w6fpky8HR1PgJgKbEzJNhRBEtoiXKD+1usSuoJc4pBFs8d4A5seSRlP9nZlsfraMZ+xdDnxHpG4TN+CCtMoYaJfQ2grmi1pGJ5qQvc5gQ7AgC67f5Q9aeUEupfHGhzXPpUomTKrDvldRU6iFPAnf8M3Y/ABhMbMRRD0AxgG/K8t4o5t/MAMJIE2QGs6Qy10NQOZkMbEOSzwBojzRZUTqKz/kjbRBlTzFijCDO+YM1sJKkq7xsAa8BzO0nE/Ob5JpU5STwRkzquQG+YzKyezVmz2LBqAfDUgSX8rlCMsLYYakwn7k9r+ZkYWFvlujVyRcvFGd9fFhP5hN6ZJAIWy+F9jHOw6jJWZXABeFfIqy/gc8P8Q80CMAdozfoFpOUcoAZhZB1HzozjWZPkUmcJaZPUJAG0FPDo3lruAcjSOfF3O8sW/Fl/zxcA1kMAWE6+0gzz2IhSG2pgAaVT/xPw2RkPTqH1Zp3I8cF4bEf9rt5Jq9Y4OQyDp1JKMA77amCspDKyj892z/JI+QTw00oIU3nTcSOnM8L1umqgaZKzZluFgn2pDC3UTXrHi0RpJTuTmd3qj90zKRheqtQLoAfXyvkkgEhsYM5E493SwPGz/JgIE0zpuv0g4MCqRjnbJNq0WFSSCf+fFwg2crfd8VSoOQ0jZqug7ci6OPihsMKoasCQCd+nxDiayxm0Vfy3oItO9X2rxbJ8d/AR4DJ0JxMd5veHUInnNpNhstOo0ykUmxSgzLVazZ5QjGxRB8L96dBe7h0KwOr2JjaazW1K+laa4AKQGQf9eTjA/6O7ngJYgHBpo6wrBMWUsU3OmXK4e+D3wWHdKDBxckmShG2hUGSyAD2Wz93lz3im+zidm2VnGMJiWsuEhoVBygdFkp/YbJg0yYVCpIZgvZBTY0v0cTHKS1vP8zeejjW13IkxcY9tPDErLQq2VawoSWS5krNSno04kYRsuz+SRBNAFOmiF0fhGciwqfMMFOzZalF+HUkOI32kocRDI0nr2cFoYvlFbDWmisWiQIe1UkVA3iye2/5sbO+P+3Ywm9pinrGFjDW98fAjMxS3x4e3T/HVnIeJFc8r3wWghDyRn13OZ61GQlKOqVNesd9VDluaDfyzmJDGnsAynjqocTAHPIwFutKQQHbm/mQXFHPsK0i9PG3QJ10L0ZGr+HABTuZKuscrmPJjjJp32at7wfDZMkpGoinrxDM7SGaaaiF7JvFvwSRTGvwTZslZdpz0e/SeNSFKbKNQtmdrmKjWbb0KQ4/7h1cIBzZm9V176XDftoeY3xa9KwLA0ouUT97UXHT/cqGgNX+tUpCvAHuS0iFhMMzw0JuIOg4ISDrMWV4c/gBCPO9T7fukj7nZsXq2rEkqi1k/0hMKE/YTFeBRQel87mXiJuDjOdeaaSL/xpLjjVkDcWITpn3Hb9IbAEyUMWRfK/tEUIbCgJ0LpA2x7Uzm9ofexA4mc5m2Kiktii2fXVh9YdbKsgZLPtVW+hANC2lXsfYcpsmHvKfZzKaTqVWyOdus1axZJmqb9eyeY73xzO708KGbahoIQxP1J6a7GOo38KDIMdGHIUESG4zBmQDxTBzJgBVPMPblLo05z14S24jGPJj440TDC8YETTxNpM6f1C7iLDfwIb/nLx3A+tzUL2cEsByZ8IqC/ScFkGj6kZ7LKDvH/rmwhsABGhq4ohmbxhkFDSTxTE3EDNaPABm5lCDo9lQwPaX+82SCrk42tjiLAIZ17OnEKfsiBVbmQSJVUQLwwnJ5N1xmbcMeniyyNoVNQu2iBiacL7PYcqwP5OkAIMiBeM9hn1kAtsHECslqDtRlbIGHjoYaAWSTHIt6B6jNA3Z4pbUZ7xdm83c3NmSe3sr5Cu3FU3u717Wf7O6J4UranwYjmNsLHEf8w4DFmWl+vdIz+9MtSAFQMOU43yK/Tp5A5wMd+RXJZyqFqkLSpKTfDnD5/kGSMiEMeEsi0zelf+El46/AKBcAwv+jhsipJi1lEkMCxbXmZyXH/gFcP7MxgRMyd08li2nMjJv58Ez4E+KVrtf6/jcCUJFXyaKC5883PMDQ+SLSz0cyB7OOESnXleaf61DOxxo4JDhbkhyHFBxmL9+ziC1KgMBiS8Qyz8pzFdCFxpd9HcWDJGk0+TxvsLxxjgjsKEykqaZLGlRHtojcygNJXRInlg2x4LMAdKjmDawvrgQMGB9U+3VJveeckBhqToCnwJhn2XDHELLiBYa8VwFWgQ3Ep+fJ4rzguSU9WvLUYATua81ZTLrOAmiciXTau9TLNgfFuL+wEyMAPllKuIzQ0+WczRTHc7/+DGFCMiToDs+JmGQKp3JvKn5Pnro9AFgC7wJwmTKaeB7cWsFrR6VpH6d2xrbIziWlfLZOaiCBQ2WBPLwb6mdA53d6HfvJ3n2pI2Ikk7wf9Z3+mal/neHlDDSksflCrAFTOS7BszwGw6nhuaf/L3tv3uRInlwHvggEbmRmnd3V18x091w8TCuTuNJyZfpHa2u2f+jT6JutcbmkSJl2RZpRoihqKXJOzkyf01XddeaFzAQQx9rzIyKAyuquyqpOJAqOYbG6MgFExPtd7s/dn59QO4zPZOOlCpQWTP8GAku5Kss6c+02+VvtpyYAyXvl1XUe9iTbrBQhfQLK5Sw9MzmuBSUzSI6zTJdf4Vnk2omRjyf7LTMhOBIZpVMq9Ls2hxY67mLvsENgycoZZjEtbL1qhUWZanLDsMzZzgFJNkDKTpeWUMHNl/v/VOYdkPJxyAlkc3Q7tLt7QirrrOMeM5PrHJVcvyTSdD5Q44wZXT1Wq3Buy/pTkow2KwkwXos6hiztdJ1c+gicixLY5Bw0rTR2v5ZggzW1UtJRCXRvlOb74kX33xfbrb+ddweBZQcUB5+phqPhEBOm65I97fXxYX+MN01QWNvJW6aROPZaPqiElJYmyXQ0QcG6vNQ5JjNAlPAxB1DIAWZZaEiGrYxrskEO+ro3hRpYlqGhX/kqyCt/Jt0AXQPrj7/8Ap9Mj0UbiZEPkg96WOh9iqi0PecSgWXCzFws0u0uqaS18btZXzRYpBsXgBNqnSwY2cklEsiUekWEx3OppYTiKGvGDLc1KRCyA8FTIr2AUiirVjSPR5VEUFK2HtUIY9/ybBlRImNOx4zCe4zyU6tItBCKUtowj0gqdLvY7VukRw6oSqIsdO73JeLCkp5SHGY6ZjuMDvX6crCezReYUnB5PpO2x3OP0IqIqhqCJEq+f/0a3t+Z4Dv9kTh6zLb59HSKv9r/Cp8eH6M8LaVbH++POl+5GMUksKyW+UUJLNtHOHNojGvkmM+di6g49XtYYlYTWBYRpjEgBNb8TDra0Mmm2DsNdx4U/VwNdBocSmDRpGBL7abZgGyi0o6W3Z1IFHbFqaUuU5GmQtaQwGJE6xG/XyKdzN7o4VpGxz/DuJ+KA8z5QvyP6DTPcxGu5OZeZ7QY8VkmGa5lHbzfTXEtS1F2lMCisUVi8d4pu4DmEoGlgcixpJAtI9c80ElgMcJ5r2C2U4FeyewvGt8WwTAxSJ+PhFeIZiOw+FxycHhkpJUizwOLukisqefYU+h+RGOJBFaH+hSlGA9OYHHuHUkGIB14T91m5gDnkxZolTxBZUkrYcoIU911huuIbcFJXDBNnhFdIbA0XVoM/oLGqhJYJCj3ywVmNHgti0405sRY1Owpzbi8+MtscjFQ2LnuD/fuSDR/0qeot2YrkjBlG2xqkP3saB8PZjkLlA1p1VtjHp9MO94rdRMyds3s4I0uNUrERdFCCTYNKCvpJqnp/gshAi/yahNY1NSQDAVqNTHqbcaRZI5SpL4oMKQmYI/dbJgWz6ynTIwyEoIsT54VCxwvWAq7kKg3nT8plxMx6KabljpUlexRtwZDJYU6ZlxLGqMa8od5ibuzSlo9M9JK1iend1sV6LLrZMVW1ty3+tiT7kOc15xfRmCRqGdHzKIQQ5cZB2yzTU3GHjvyiHFVCpnKDlvHkoXJbovqIIiBytbwaYbrQpz2MenxXlkiTgKrQpJz3WszAZbvcC2y2yTXqTjNJmxNZ4z7HgksoQWkzEs1Il5uBl5k5PUzzyohlF/aTbVzMpeu9MxfvNj9uJ6ItNlmFs1oiGvDAW4MWX42wA/6Y9xx+6XuYmo32LJfBGtLFfekymfZLx6Ak28x+4XzV/a9lv0iM6Blv4h9Y1aLKXWs5KW92LO76aYWDElb6lWW+OnBAf7k3l3RNGHAgBlFqrFoKSBCHLjtpNkDmgmqP1e9GMoHJBLYok3SZTaOaAsqgcXW5jzaKAzAB+c5qiedkiVKSFh2pnRWtu7Ksn+yxJu0EL+bGktSI6IWna13Eli8w4wNNjjjWerFNSX2Jh0r7QeqGlqJaB5yPfTnmvVMYsBJJ3HbbT5Sk5IvTSxSp5zfMBdxZ70N2ifaNMQdde0c5yU/zBLmmv7Bzi7+zZtvihYPdZso3v7F2RQ/PzrEf3n8RJovKKxKYCmDpbg0oUb93ou8FGkl/+hkapMTtZJVroFBNc36klEz20mvaJkIEljSUnjOV6WBrPTTVG6UslIBfFYA8F9zCz5QAoEOq/sBtG/EPuP7GMg1PVE9N9VucZpKCSzJwxUpBV6n3Y3bLXw+SWbrS20JEneWYWazTO0sZpIRAs4V7czNzH8lUDngKsAtpYrV3J5OpRZSsWu43yrJZ+2ulXyRNW4rVuuZpAuaNB0QQtY11tT/cUJIM1x0ZJUs0CAsv54ONl9+rtWZWSsElmRQWWaJVqCoNAUxl89YRpDQoqazKEFt1/kRMlOpQScihcQS+5R467jQ3+D3CaEnhJOOc13kJzqNTdBE93eVOFEC3AKAdm1mehFnmQ+rBJZoj3INW/moZGEZ7LIvKeGswU/TRi3pFzH4VIhG77+6+Y40irnRV90ufoqBRjZ++sXBPv768QOwtJ/SJdzPiJmMmzSQ0uvzotLVnPtRR1WjuoXWAMi9mdg7txjNINVqFCWcniawBBHLqPezo17/9SmtO6Rj4gFICbhyjyy5I9nZboEAknxy37JHKT7eRVSnkRQLy29UN7nBkyXAst9x3XEspAy4QpdBd9ctlZXALo3cxzkviItrGOr+yyZPvE4u2nE6WEosKqHGgDN/r4QU9+uF7CmqYabNvXSH1XWZk2CnVyvaIeoXyf7KB+J5RPzVxZB1Kd8rHWt1fxFfXALdGtDrmdkvWtD0Y0Ur2fZWI7l0HXE96JfrDOBucrH99yJ79qv+zNYTWD4RGbnuZV0MhwOMh33tSEERzZ4SWINM62Fru7NW89efqB/XmNK18ecjVv/K3t8eSSuT029ohH7dAGpPL/8a/fsVmO6mj8T7XxQVpvMKPzk8wB/d/xwfT6fYSXpCYIlvI5fTg8Pbl2skQg1Dp/YUD7032RRJCDEiaD/jMuaBI6mg4mz5Z/0b1CznF8r31wLAzVJri8810Nrn7KjiWcRIDY0rljNKdM7KskgMSIozDxlu0LKaTcBVSqs43swy0OwvvR2NppH5Z6SOn9UogqatS4YRC+LEZlKnlJkQdLokc8AOBMYKGEV6dzQy8dFd7HUGotdwklciKv6fH93DF8dTpFJLqYcw/1NTvr2M0FIQLrormGGgw6eGvjy3PLuKZOpL/3aRTJYREgPJPfLSLDMY3F51g86sjPoONWtO5wSx5dgQXzEyzJFnVJFlEbKXW6kVRRw5HlyDxh1ptE3KIFRwss7Kt6vp3NFmAsxA4jWVaNZ5JaWgJAq42Zv+AA9oPr+0FJdIrbUFrzRdV7W13PmxSVrPjgYtJ7LVEHL3RJFUk1s3EM5RHr0yR4VgsjRyc/zEqKZDL3NV140uWSOwXBLTiCTNZPQx82t7FFpLjnk9YsI1ocFGYwEMGJnjNr+FjKiv0dz/KtYXm4IaCWcG2KBX4v3JCP/q+hv4LruA8kA3I/Lh6Rl+8eSxEFi/lZIJsrfmCluGTsMY6OdkHC0DtD2PuXfRVeC+wznDOcR5d7GXCquqi+tjYqmh9b5oTi3XF5hC40EAACAASURBVB1G21MoELqkkyT7kJboikai7Us6Vzzl3u9S75dEHcVsPfqvM9Paesv+qiUFGqHUWSj2ksxjVYnR9a4dAB0nn3PUpFKMzFiTdUGCVQ1ZtfV1fjK9XTQ/rPTDd3R1LjXLk5FIjolkKpihyw1EMvokqshn1/1Yp6I/fXPSuSNuy+dVnIAXG3ojsBj8IE4MZHj5YD1Kcvvnz63ajrjw1T3cY9kCQmB1hcC6zkzVQU/ElX9oBBZL+UnQr1oMnqHbtl/87F26tWfYL/6Ilmeje2N9bugs+NbsF8lsMRuBGasseV1ACKz/6yt2zTrGkPuLRLhNd4rabZIJobnbmsndzNbGrtKduhabdu1R388ty17Wlc1VcSzsLPBuuO29WPbslZIbPQ2blxJYLfvJRd7NoDT3xewrO8iaI1odICeeWvICjd3a2Ku8V80U8c55qq0nZ7RkqzrRQEJMwSaZstehbTwRoWt2eaUINLMSHixm+MnRPn5+dIRfH07xaLaQzB9ekUSF7AWUFlg6qV/Ohm32iNVZZuNn+6GOU/MeJ379XYpZMw+ak645481EVMLQzkxvQuOzvL2ufd+Wfdl+UWsF1ffl1oSulGa9NDaG0231uNqZoDaAvvyTzVPrieT90nweujanN57xny8Hoty58bm0bAf6FZXAMUKjnsL2PPJRJW9ketZ7uiFb4/F1G6Cvwfohm/VV76t+/Qb55m59NdY7cvNFtiv5pzw3oY7HecWCI2xvrGerb5L1c7YwquFrnt+OMqu+sL1bMqHc79DKk3o9SsfyFLl1JGa3ZXayvp6U+OFkB3/41nvSDZOqc5KZl6a4P5+J78bmCb86oPQI8+SZNEAKRhk6pdmVzNL9ynwby0DVBlzuZzWzsb1emhWxiuuz/r26xn1cWmvSAwqmzdSsS7sHCcT6KvP11PiDqyvBCcFm3TU2t1BoS9uBkmpCzBkq/n16rukq4svVbnVCmxVuc1vnuQeW63daWMMRb9alEuXLrxr5lV8oudysPInt2b7Nn6qmqvMQNlo2N9tT2MfRr7rJ5JXg/e/+9r+fb2F93b7ymvzOWWBhUgsSWBmGoyHGAyWwKH78w64SWOzGxwSeesOrNa+eXs6bBE9tdFPYugBOZySw9vF/PvhM9I12QYHGTNI4WX+tHcM040MNvGUDdZOe/eXv1Wq/JYKrJWNi+EnKrkd0VCyTXQcl7ljlkgbNsjGKy//BrRvSBrqHnqRpP5gt8JujQ/x/Tx6IiGpHImONsU1DnM6fa0c0lN3LP018QyBwqQjI5tHBqNvBzVGGD3dG+OfXruNOf2DRcOo5qXj73z14INoq+3kB6VkqDpFqOzwVLLjUh4iLbSsCJOxWCazahDcD1AmiNkZtUqdxU18cRS0Q0AvxhKBmpmRgjZTAencwlAws2i8ksBg0WXbpNtx8FQveiAchsIDTOfCzw0P80Vef4eOjIwxLKfzAosOyPc1i4n7RWyKwXhz71+ET3v1TfWjN8lzUmVuJZKX0yEgzk4aetfbelVLvH+/cEu2r70+GuD7oSTb3b89O8NcUjz46wv2zBY7zUmQF+ElNhGCGkGY0aOaKBpheSSD2dRiQeIatQoA+gxPGzLRkNrNrzGnH8o4QWBIkLgvspcB7vS5+vLuLf/bGHenW5xmVJLs+PzvB3zx8gF8eHkqDoykjWPI91j3eqltcD1M911fRxX6rhi0e9gohsNUElqQMkmnQElshsEbMwKpLCAf4ITOwsh6GbLMqBJZSBp4Kb/G/KzSkz38rZv/VpBwTG6g59NPDffzR/U8bAivJpH6YJU/y/JYZ045QPv9VX6d3KjsvdeWWui5dCqVm2SKb1DFL2XXQDMAix26a4c3BRLSvKDJ9ZzCQVPJ96cx4hN9Mj/Cr6REeLdj+VlO7NX6pZYQaV/MstZeLYL5OoxHPslkIeAo2u0h9f2+CD3bG+N5ohD22/mKTCwBTJFJK+7df3sPnx8fWKIDp01qS0i4b3qynj7vddATWTWBp6o9SYKQBhl5COBpYBtYAHw4aCQRmXVoBR50t/bIlwOscQ89Z0RIeZpADZ0JgMQOLBNYxhgVFyVniRAKLZSRKYDEwJGi0sq/W+SzrubZRqVZSKQ51q/SQprE0zWEAjiL3LKUpKnxnvIM/ePMd/GB3D2+IcHoqGoCfHB3ir774HL86PMSh6XQxqKclj16CaCVglusQBNZ6Rj6uun4EpARWRb+E1F0lsCqWfLKLBP3NPMftfg8/vnYNP9rblSwsamBKJ0l2dq8g6++v732Bj44OcViS0NdyaGbd8X2aAWk6YKK9FQTW+mdB3MHLIBAElipqK4FFDZrRAJNBz0oIh3UJoRBYXt9rEc/VBNWXGYh1fJZP7tsYn8UJrJ8dNATWjmRgUbeEGVhKYCl1YpEzLwVZxwOs+ZptZ8ANP8/A0i4XGnkk6bSgSB8NwDzHre4AH+zewAfSvWcgXUWoM/DV6Sn+/slD/Hp6hHuLOY5Fr4L6BXWib63VoQJ9dc7ompGIywcCL44AY3+9ClLqxC6c39uZSMctts3m3GZ3mPtFIVo2/3D/K3w5PZGMLNGGYDqsCJxanf+LXz4+EQi8FAJXhcDy7prDnmpgsYSQf9gBcpnAsnLWulRKtWI29aUZPC6KvUxg/fFXn2oJYdnT9utGXrmGp2hS1WGhTUXg5e5bbDmTI6Ddwp3U7RirbBJNJcnAMu2YQQkjsN7F93Z2MDTRYDbC+ezwAP/t3l18Nj3GWUoVMO0CqCV3TmB53mBkYL3c6MWnNx0BpZS8hFSzElXM3orWKLjNJgwk3PNCug7/7q2b+GBngre7GUZZinmaSEY6m758dnSI//HVPfz2ZIpZSsUsakp5GaZdrSawvJQtMrA2fR5t8/1vNYGlBpBrFmoJ4Xg4wGSoBNYdamBZCv7AMrDqKti6hntzDUA1TXwbVQLrdAaQwJII5vQY43QoJYQ9ihG7sSg6ECqKZY3Xt3INCY1HHSxGfylVZXpQjFpSdI/oMvJBQW4SWNSdGeYl3hmM8fu37+B7O7u43WU7ZopyJvic2lcP7onDTrFu9olhFMY1FIh6nQEYBNZWzrnX6aGp3UBtsu+NJvgXt97Au5OJdECSTj9Vgif5HL8+nUpW4sf7hyIULrmH3H+sG04QWK/TjNisZ5GmHtQJc/0rngXUZhGfwcJb52hgvaoSQqejagKrm+HaKoE1HOONblfakrOE0KWGFemXKWBc/1i1M7D43yKBsFD75Y+/+kwIrH7Vk2x5FfFV/Uhrl2OBoe0twncCiyagi9prV7hG5VFUI6RzWSkSGsMkxVuDCX5n9xZuD4ZIOtT5XOB4Nsf9kyk+OtrHw/kcCxG1VrFlccitzlulD7xhj2t9bbYNvf6VEHewuQhY0y/TptKibvWv5I+JuGdVhZsMSFy/hreGfVyTpkMJZhmbJ5Q4ms1k/X16fIjHizlyNogRcX7XH3MCS4lk1Up1dadYf5s7f7b7zreawFICR804irj3O0ZgmQbWHZa29GkAqog7nav68BUCqxF/29hpZAa2ZmBVooH108MDSARzOsWwoxlYJLAo8i2aWdIhg8y94rHhShoXHjqJjFBsmQQWWw4bgSXip97WVIw/akhotfmoAN4ZTvD7t+7gnfEYI4tsUlD88+kx/ubRl/jt6RS59GI0xfJa7G+ZwNKOzXH4XHgA44NrRaCfJtjJEnxnPMY/vX5LIox1K4gSeDSf4xcnh/hsOsXDkzNMF2wbYASWph9GCeFaR3C7L/5MAksORutm9S0SWCoS3SohzDJcHw5xo5WB9YERWGMnsNoZi/bZTR1Fcclc5FyacgAniwo/NQLrN8fH6FU9aTggtJV1odNuTBoY0kzm7ZSBbefTayaeljRxTolmu1UmSKt52ikdSGfeG90+3u3tSLditplnd+KT2RyH8xkeLs4kc5aaPPwG6oG6gLcsCwu81XLpLaH5TZ2Hcd+BwEURaDJgjdSVkmbVBpXCQtuj6Xvt9rp4czLC9SzFoGR+I9dlhrOixPRsJh3PH+dznFJfjouVlRtGYKlQqHZGVMdN/14W+b/oU8TnAoH1ILDVBFadgcX1bATWzmCIHSGwMpDA+mAwxm2KuLOLjxBYZvC0P7yesXs1V61V2NlJqsIpDcDDJ0pgnUzRzwbod7ros0OaGSASQ0sysXBSthHeUgPQCSzNwNJW1ZqVpe1VCUvB/h9s/5pqx68xUrzRG+H93Ru43ushSXKw695ZkeP+7AwfTQ/xZDGXw8c7guiss3IJScWnNoX+vb3m96uZ/vEt60OA2im7vQ7eGAzw7miCPZbSmpFVFRWezOf4+PQYj2YzzBfasXQheg7uCEkj+aBw1zeEW33ltRNYshbUIiFdMMoy3CCBNejj5qCPt4YDvE8Cq9fDOEnQt4zh+rz27qObOoq1P6bOGINAFA6nhuf//eVn+PX0GOwLzC63bBeuhLcKh9cEi3Tk3E4Cq9Zv9W5a3l3P2tiLBpZZGXPREGOqFtBPUuwiQ1+CCdqllB1E2dmZzjN7n5EEI9bW1b0OtLmWZ92dblPnXtx3IPBKEVjOy1VVLHbo1VbVacoOwAkGJJETNkPITRs3Q1kkmOcL6dx9Jnq8wlAtrT+91WafayrHNzsL95UOQXzZxiGw9QSWt+WmEcMMrN3+EDv9Pnb7Xbw56OP9wQi3ez2whJApm+TFpXVu2+bZ1CQYpnZb22Y+EA3AaV7i54f7+NMvSWAdo5sN0JMSwkSMGTH2RIdGRZS3msAyh4CrXlLvrSOjGm76D1XoEMiEwBomHexlfdzujzDsdJAnORZljtOywFG+kPTf06JAWqbomCA8v5+HEg1I0ZKw9tZ0WtSBiVcgsHkI9NIU424HO70udro9EQPWvbUCCazjfIGv5pp5xfXAGOWZlOqy3bSKMSdSxrypG/DmjVnccYNAm8AqRa/QM4IuLwOLEXonC0hg3RwOpdSEXQjfGg7xvfFIMshHSYKeZRwxcm8J5LpyNnT52FZRD8i8UgLrZ4f7+JMvPwUzsJJEM7CYcyXla3Imp8iZocAMoy0nsGS/lZcSoXXGh2SXA13xdCvM0xKLtBQbhJ/pFfp7L0Pl22hLC01oWVWqo+VdYk2Lx2Q7mqtu7PSLrTAQeIUIPE1g0TeTLrPcv9IEiWSQFkCVI0kK63ieISlTFJV2J2egXD5iSVbacKtZY/VVxD0J2+kVDmB81RoQ2HoCS7szaKRo0Mmw1x9itz/AxAms4Ri3el2w3IWaLRS1rCN2Xn+4hoF7FZfULhgNF8cMh+Oiwi8P9vEf7n6Kj6dHyLI+uh0jsEhYiTi5ElgSHNjmDCwz0DgW6kiopppMCx4cnq1rg0XCiT1FukmKQdqRkkxqc+TWSWTBSGbB1tMyIyWLi62s+Zp3VAyehxTnar/QDCwSWE7Cvoo5Ed8RCFwWAizikaAAjbNuykCjNNMQJ1Oi+qoxVJQkrHSezyQzvkS30HXgJVSXdc9xnUDAEZD5WRSSeSKl9e1MnksoIdQouzohPHdGWRc3B0ZgDXu4Mxriu+Mxbva6GAiBRUJCdbBeBwKBR6PmVamDNq8g9ssvDvfxZ3c/wUdHR0jSrpDcks9AMqVkSClFQY0Y7j0UNd7iDKxVAkszM1SDkHsxCT6Cu6AMQqpyCNK7rNQgHbPEhfwSu8dnlQsbOHml4+MEGd/VzlbfUP40NsJA4KURaO/DjSfWdJfVLrMaqKNhRAKLPkMlXQS5Rinyzt3NGjLIu5sqIV9b/rf7JzUxZgTXSz9IfEEgsAYEgsCyNspOYO32R9gd9DFhGn6vh7d7PexlHXSTSsgHIbB0j9CtYoNPXzUkPINHM7BOS+DjoyP89f17+OL0BGmaIU07yDrSDw+dFQIr2WICSw6Wuqbc1NHs7HHyyrUkPBLiE0cr3dUYVA0tjYBSO0tFT7V+vVvqJ+YZCSwtI+TPSWDxu7Vr0Bp2jrhkIPCSCGgJrs5fErTcS7NCgwku+qvbrGqy8H3UkuNKYTt3/sxLqF7yVuLjgcALI8CAAwmstoh7/SWXQGCJeLsQWLo2ht0ubg1GUkbILoS3hn3cGfSxS/tFOn5WRmA1Z4ZJyb3ws1+FD3C/yO1GuCfkJcR+YROUv7p/F5+fTAHT6kTJzIXSCCx2Jexa5tr2aniqAes7rMsUKKA6t5pgLW2P0rJfncBS/R5tCyCElATXlLTyhjM+T9oElqj9mM3CLK4wX67Caop7WAcCsvp8DSwtBHUkPJNKeGPZ55llxWwrFWFPS9fKqpbWn5cHO7nfLt0Vr8O0tRq/ZB1PH9cMBF4Oge0msJjybAQWSnYh7GJ3MMLOcIjxsI9Jp4OdskRfq5ElipdJ1Ek3AE/H3NQSLk0tJR3HB9JMh6IEHs7mkn7/eD5vkk9TNfRU20lF3HVzbDrKvNxU3NxP19ENcyTkTPLuli0dCP95kWo2FV/MJOFr3tHDqpfr36LzQ8JUAy2Ypywh1O9l9LMvRKK+LwiszZ0723zn6iSpUKkQWFLSYwSWEbxqeDHyr3/z38wK6NbzPwjcbZ5D63z29RNYSjRwUfAMGJDAGo5xfTTC3niInW6GcVWix3O7KnXdSEYvCRzqF1kAZlMzkEz/S4oCy0KzNssUD2Zz/Gp6KHYMNWQKdorMZ6jKXAksamClmew7jRW3zpm0vmsvZ4DofdT2rDnWEuiUqK1rfNo8EjtQddjUXqnAbmnaXEaDEHVTjrpEkX28g8Ba34jHla8SAq6tXi+uusRWvTMGyEVT1yo6ZE2Z3yqrsdKmNlpJ9PT6E8mRRrO9rhCxny6VF14lXOJeAoHnQWCrCSwlFPSILVnXn3WxMxhjMhpiNBpq572zMyBfoESuTUctZd/jdk3a9PPAfbXeI114jMCqqly1Z8oEJ3mJR4sCJ3mBkqRWRQFPjWBqVxlr8+rdfUKFqR7YWhPf1SFWCCwagoxmLqQhANDP9SihCLwSWkZMmcFIsoovfkbFGTUDkO/TDJTNzgK8Wisi7uYyEZDyJzHAqEmjTo/yuk39LSP6/N9CBVfQKWmksYmBLoYgcC9zxOJabQSuAoHlcgZFmmDQ7eGmEFhj7E5GGHRSYH6GJF/I2c33akl6grzT0cCHZMxsZgiuKR8mgZXTiJPDcFpUuJ/nOMpLFHmpAsf5Kcoil2elBpYTWHV3ri2d2s8isJpiQDVkPJOD+zPnEP9w+uSizZnI/s039Uov7VZSlQ607uu6X1tvmzoDyzPUtxT+eOwtR6AtNSJQcM1IgEGB4X7FwIMTWGodadBOAxBarVEHxG39cZuX9Wclv95MQdeyV92EeuiWT7+Nf/ytJrA8mi9lXFWCbtbFZDjGaDTCcDKU5OjF9BiLxZl0k2OEz5I6tYuNpVhvqgEo4oDS7phGBgksptgDeZlgVqVYFECRF8irBebJQgTJRftAwnEiZ78UZdv41XCBB1gtIW0bhLWAYss/EKFTI7FEyypXp13LAxvdLC+h8tRhF2u3gHvd3ecCtxwfCQSuDALevt2Ff11ArokcasSRGix8dUvVZnHTyx2kK/NAcSNbg8C6CSwSUl3rRpuzy2C3jxvDMa6RwNoZIyN/dTpFvpijEq0nzd5lCGTe0cxHyaDeTP5K9gWVQKDdUiAhSVckYIP5E6Q4KyrM5wvMFjOcFaco2HpeHtc1PNV+2VgAvqWVptlTXoRkjrRlcYg2ls0jQZ4anmLPKEHVK5pybyn5tp/rnt0EjP3Wo3zwWxrE+NqNQGDVR3ByyuVCZLcyEku5KCWs6A/wxYxH/lgIZLOPRG6BwT2r2vCSX/cl2sDUdtdGoBU3GQgsI7DlBJay23wxeNfpdDHqDzHoD9Adsul0KQbgYjEXAotCeTzAJYInxI9qBGxuG2YyJkwFYomORmlJYKkwZ1eysQpqfGCBs4RGcCGRt06VIi0ziwSog7mNLzf0+OxLxNVKBxD/fW0UWskHDxSWdHgmlUYs3WB0LQn9dy2L6oalFbVHBHMbZ97r9MytZHYpPVGnUtaBdNz0lHklrbKWRpyvjHBAX6f5sDnPchUILDowfJHAYgBurzfEZEAJhAHSpMLs7AQLySBXoiorGZZrEVg88zcH8qU7lcx5zwKnFicJLCHoOqJxlVcQAmtezDErz1BUuRJ4zPpkAE4ar2w3geUO9Kot084kVzvXGtNICoeHcSVXRITdmUHO/1ECgTaykFeSGeKOdlvbcEMZ0w1dJ3HbVxeBdmajB/MYlPOGTZ4vxcxz1V5uyna5shjA4B7Gig5aSEoga0kv/zixpX5b41u4zaRSOJt6AlzdcY07uxwEtprA0lIV6d8gGVhJ0kEvydBJM7BFnCRa5rlEL0lg6UHOnaIhsHT5b+qBrMZIJd1lcunupSmtKZKyo0QWN9OkwFlKPYkCPREWZ4c8itYwFX97S9iWIpVOPFnJoIuTunncGIRq/NUpvTZ3XM9qzvooOZiY6dZsAo2Io6YX64GlqfznRVYuZ/uIqwQCL4MAja9C1VG8m5qlx2tprO6tymVp6TL33+UAgn4+XoHAZSOwbgJLnBsGn4QsANIkxShhx+QOOp1U1kVR5HJuy1FCAsvIm0WqGVgiur2h60ccPomeMepGsUi1X1QXJlPlUnYxRY4F7RsU6LB7r2WQMwNd8xe2c//wjLy2luZqMLLOELHFJZia5hU1YbsVcS1Fw5MOdD9ncJPvYVm4lRYy8GClTfo1zZzb1uDnZe9Vcb2rhwB3Hde6ZTMbrhtvYFOIULvKJ6h0jVVnWIlhnnJ/p5+gGsTUEBUCi+tPCCxde3VmVqENyKRkXCwok84REj8IrKs3O+KOngeBrSewSNpIJE/O1VQ0oXho60+tjbB1f2gILN0ClLjeXANQxQ1obFQoO4VGI2Wj5GbKDTJBknIzLDEXA7AUYoX6Mx0xAtWY2WYj5LxUe+3e462j1cY26RFzxJtoCLGXo8e6rLUJLEaL3bReIrCkG5v+Lgis59nm4j1XEwElsDRNXh0gvrinqMZDszZUA4JsuYuWaulzKhkk2+mAXs0x3Z67eiaBJdNYxdUpO3Deq52xe1HElL9htiKDTHpu95gdLV9eh07MvlH5A2ZPMwCXJySwNIN8U90XDbZpoJF2nJ2yRmrRo9OafOJTSOpVqQSWfEZ/HwTWcjMYt+V8TrhGj5b/6d7s2R1Er0thfNEoVFuSXZQ1A4tBXn2v2tFNR0NdHboCttl2vOi6j8+9HgioGLtu1UJgmd+gNlCp8izmk5Fwkv8zwolri7/KKiWw6vVnGsW+TtsElvokTZdQt7ViDb4e82kbn2LLCSw19BoTsxG1qw3M1f+oV7u1idNjeEPnTqPOuZRKbyni7lCKkWwGsdBW1olRtsNNtX5f4Yitjn7jiutFzpsd5ps7xHY4NSWET5UGtjweIVxbGV8xBK9wMOOrLhkBd7SXZ/F5mQDNYmkoqyCvLnm44nI1AouqxAlL7EsLd4mPcbm2gK4Tns9aYqtlJu1BMqLAm4pY3ykPqEjAasPHVH3A807h5sHcvqnP3br/1uWO11WD+rwSwtV7bNsqNS1qk0blM+ho6w+cVNTAXnufbkirq4ZB3E8gsC4EZP9u7cG+1nxff9Z9yXozQkq2/NofUB92dZ36Ovc16t8b/tu6Rj6u+yoQCALrVaAY3xEIBAKBQCAQCAQCW4MAiaspCSyJguvrWRlXWwNKPGggEAgEAoFAIBAIBALfMgJBYH3LAMfXBwKBQCAQCAQCgcDrhUAQWK/XeMbTBAKBQCAQCAQCgcBmIBAE1maMU9xlIBAIBAKBQCAQCFwRBILAuiIDEbcRCAQCgUAgEAgEAluFQBBYWzXc8bCBQCAQCAQCgUAg8LIIKIGVYy6doOIVCAQCgUAgEAgEAoFAIHAZCASBdRkoxzUCgUAgEAgEAoFA4LVBgMQVCSwSWfEKBAKBQCAQCAQCgUAgELgcBILAuhyc4yqBQCAQCAQCgUAg8JogEATWazKQ8RiBQCAQCAQCgUAgsFEIBIG1UcMVNxsIBAKBQCAQCAQC60SA3QbZfVC6EEYG1jqHIq4dCAQCgUAgEAgEAluGQBBYWzbg8biBQCAQCAQCgUAg8OIIJEkCkldlWQqBdUICq6pe/IviE4FAIBAIBAKBQCAQCAQCF0IgCKwLwRYfCgQCgUAgEAgEAoFtQqBNYLGE8LQMAmubxj+eNRAIBAKBQCAQCATWj0AQWOsfg7iDQCAQCAQCgUAgELiiCDDriuRVEFhXdIDitgKBQCAQCAQCgUBgaxAIAmtrhjoeNBAIBAKBQCAQCAReFAESWHyRwOKLJYSRgfWiKMb7A4FAIBAIBAKBQCAQeHkEgsB6eQzjGwKBQCAQCAQCgUDgNUPAiSt/rCCwXrMBjscJBAKBQCAQCAQCgY1DIAisjRuyuOFAIBAIBAKBQCAQ+LYRCALr20Y4vj8QCAQCgUAgEAgEAoEXQyAIrBfDK94dCAQCgUAgEAgEAluAwHkEVt2FkCLuFbsRRhfCLZgK8YiBQCAQCAQCgUAgcEUQCALrigxE3EYgEAgEAoFAIBAIXB0EGgIrAVT+CqsEVh4E1tUZsLiTQCAQCAQCgUAgEHjtEQgC67Uf4njAQCAQCAQCgUAgEFhFoEpMnL0ydsrewH8t51WRwErkZ2VVoihKLMoSs6pAEFgxrwKBQCAQCAQCgUAgELg8BILAujys40qBQCAQCAQCgUAgcAUQIBnVJrDaFJb/t9Fb0n2wAv9UKKoKRVHUBBb/Ha9AIBAIBAKBQCAQCAQCgctBIAisy8E5rhIIBAKBQCAQCAQCVwSB5yKwSE4lCZIkFQKrrCrNwCqbDKwgsK7IgMZtBAKBQCAQCAQCgcBWIBAE1lYMczxkIBAIBAKBQCAQCDgC30Rgye8lu0oJLGpgKYFVBYEV0ygQCAQCgUAgEAgEAoE1IRAE1pqAj8sGGfdyeQAAIABJREFUAoFAIBAIBAKBwHoQeDECqykhFAKLJYQVNbBKKSmMVyAQCAQCgUAgEAgEAoHA5SAQBNbl4BxXCQQCgUAgEAgEAoErgsBFCSzXwMpFxL1EsSL3fkUeL24jEAgEAoFAIBAIBAKB1xKBILBey2GNhwoEAoFAIBAIBAKBZyEQBFbMjUAgEAgEAoFAIBAIBDYPgSCwNm/M4o4DgUAgEAgEAoFA4CUQ+CYCi1/dFAculxDm1oVwHhlYLzEC8dFAIBAIBAKBQCAQCAReHIEgsF4cs/hEIBAIBAKBQCAQCGwwAs9DYCmJlchTyvulE2GJPM+xKEvMUUUJ4QbPgbj1QCAQCAQCgUAgENg8BILA2rwxizsOBAKBQCAQCAQCgZdA4LkIrCQBNdpdp71KlMBaCIFVYCEEVrwCgUAgEAgEAoFAIBAIBC4LgSCwLgvpuE4gEAgEAoFAIBAIXAkEgsC6EsMQNxEIBAKBQCAQCAQCgcALIRAE1gvBFW8OBAKBQCAQCAQCgU1HIAisTR/BuP9AIBAIBAKBQCAQ2EYEgsDaxlGPZw4EAoFAIBAIBLYYgechsFzEvapMB8tLCBcL0cBaJFFCuMVTKB49EAgEAoFAIBAIBNaAQBBYawA9LhkIBAKBQCAQCAQC60PgogRWQQ2sFoFVru8R4sqBQCAQCAQCgUAgEAhsHQJBYG3dkMcDBwKBQCAQCAQC243AcxFYVWVdCJsMrCCwtnvexNMHAoFAIBAIBAKBwHoRCAJrvfjH1QOBQCAQCAQCgUBgDQhYZSDgtYIAlKqyV01g8S0J+P6iqrDItYQwR4XIwFrDwMUlA4FAIBAIBAKBQGBrEQgCa2uHPh48EAgEAoFAIBDYZgQS5a4SZlrpiwSW/FR/IT+r7J9lkiCvSszyXAgsfqrFfW0zkPHsgUAgEAgEAoFAIBAIXAoCQWBdCsxxkUAgEAgEAoFAIBC4WggogVUlyzQUfypEVmW/l0wsoEgSLKoKsyJHTgKLzFa8AoFAIBAIBAKBQCAQCAQuDYEgsC4N6rhQIBAIBAKBQCAQCFwdBILAujpjEXcSCAQCgUAgEAgEAoHANyMQBNY3YxTvCAQCgUAgEAgEAoHXDoEgsF67IY0HCgQCgUAgEAgEAoHXGoEgsF7r4Y2HCwQCgUAgEAgEAoHzEbgIgVViVhRRQhhTKhAIBAKBQCAQCAQCgTUgEATWGkCPSwYCgUAgEAgEAoHAuhF4fgKL3QZFA6tUAquoQgNr3aMX1w8EAoFAIBAIBAKB7UMgCKztG/N44kAgEAgEAoFAIBDQfoPPJeK+TGCpiHu8AoFAIBAIBAKBQCAQCAQuF4EgsC4X77haIBAIBAKBQCAQCFwJBL6ZwOJtkuQqqwo5gEXVlBBeiUeImwgEAoFAIBAIBAKBQGCLEAgCa4sGOx41EAgEAoFAIBAIBByB5yOw+O6C5FVZYl6WQmIVVYWqIrUVr0AgEAgEAoFAIBAIBAKBy0IgCKzLQjquEwgEAoFAIBAIBAJXCIHnJLCSRAireVEYgVWhRBBYV2gg41YCgUAgEAgEAoFAYEsQCAJrSwY6HjMQCAQCgUAgEAgE2gh8PYEltYNIkDxFYGkGVrwCgUAgEAgEAoFAIBAIBC4XgSCwLhfvuFogEAgEAoFAIBAIXAkEvobAEnV3vcmawFopIbwSjxA3EQgEAoFAIBAIBAKBwBYhEATWFg12PGogEAgEAoFAIBAIOALPR2ChlYFF/atFVUUGVkyiQCAQCAQCgUAgEAgE1oBAEFhrAD0uGQgEAoFAIBAIBALrRuDFCSwVcVcNrHgFAoFAIBAIBAKBQCAQCFwuAkFgXS7ecbVAIBAIBAKBQCAQuBIIfD2BpV0Gn62BxdLCeAUCgUAgEAgEAoFAIBAIXB4CQWBZFDVBoi2xiwpVWaKsSvk3zVuRwjA7NamDrm3DdXMjsfpcFfhcxID/rNIUZdYF0hSpYEANEP7e3it/2/Pbozs+joT+tsGojZBcR35QoUoU3/Nez+Ma6N3p6/yrXd5ier2vtDyypm3cYO9aMfVoqmOoo9waHJlnzWt1Xa2Oef0drV+cN190/tZX44yu54RN8XqS8PNlaz0/zzz7tsZ29Vkuei/+uQavZl3J+n3mFvXNV3xV9/htYbjN3+vzfmmMlrfmZ8Jz7jpqvftZa7G9putdYUPXX71rrCwQ2b34f/UDahfCWVFgURbIJQPrir04BrRfaLuUpdy8PEeie7BScb4nr+4YV+xZnuN2luenDpRYMGmKyuyXhBhUtDPE2lA8/H31v/xnq4eVYVVfaGVhLR0sT9/w162v9jgsn6y6ulp31Jyx9U/VXlO79Jv37+eAcmPf4svW7Qh/kOXZ3dgiMvYtG+Rl7U+/XntW+f6o567+xu1sN0KeHvOLDUHb/m1Wefu71Kb3TUDuqf61r4uLXftVfKq9Jz3z+2ojsdnDfNzd5nObzt+acoy5Rlp2nvobNgLtxfmc5+XyWJu/1Pqe1TkYdtOrmCFf/x3L/p/7sb431hKWrXNPV2dqi/Rl90+fvz4f3a/QFaf306z/+qdP7enfPlKv5xW2nMBSC1U29SRFlZeoZjny+QLzfIayzIXA4SFX2ExMxRIim9PsesvH4+ZMFD5GmdAM14XWQYKMzn1vgPlkF+j20C1LZFzwaYI04cIvbFF2BAfiw88XqZICvqEQp0R29ETgKogy/68C+DseMHx3mRYon+Fdf73jrdcqZRyUEHOD4dzxsGusEiLPduw3Zxxf5k7r5/fpbD+of972UM1gdmeofWBzPMVosLkkrgLnlxlvjeGgBpUbF77h159vOcLqdOi80rnlB0DzxFybOqcgh1JNONuR5d+r843fk8hczVP9vqzUz67j5c/m13Zczp33K0ZWY9M1h7Y43IYV19RT2NZEVtuQU9RWjbP63zXuDULftC7XgeU2XlP2bFsvvu/KVG4RFqu41IGG+j3N5Oe4esDCeI8lw8/XY/tvmWMbuv4Um/OJnGYfUZKAz5yXFWb5Aoui1H3tCky6mqg38iqd5SgXC+T5HFWRoyMDqfYL7zfV3Vf2QTG+7fy+Ao/ywregdpsRBGZ5ZByoXh8Lt1+KEklVoki555VIUOg5VXUEDe6T/J/sgub0SjCzFQ7RNdNy/ZfYBz8NW2eSn3mtwGf9DX5O2UItaHfaR+uz08Zq1bni2kxRyhoVu5RPI3NzO0ksP/f1XG+RFa2AjdohHHUdAdnjykTOfQ54npZfb38+x6zUc1xvoGMbbEEeFRW6hdvH6keo3dOsP9m/z9lIniLkznuPrGPOYz4LH8j/tCYo7XCuerHHGzuJa4D3k6eNnfAcj/pK3yLI1PabUVErdk7tb9la4jj7ucdnIH5cCbTpFvzT0d/3Cn1Wfj9ful7ob+gjpKWu+dXz8pvWkp99AjnHu7Sg/4qd+/Su4P7J+QHcVwrslnyZhiOckdQxzgr9CecJ16Cfc7ZKUMgZUKFb6lqU/feC+6fOX5uPZmzTr+B/1vs0r1PvT7wyd4XG5k6g9xOviyEQBJZMIG4qHVTzAvn0DLOTE0xPpygWc2SVHgpKYFV2QPFQtJ2QuG9oO23l4jSOzMVPAqvL5TSeYHHrTSTDEfplIQRWp5OiIwRWrltGldmBrQeDE1jcMJykcgJLNxPdaNRJgm38/NwrIrDknoxA8W1tJdJmb6mJFX3u5QPlYstoMz/VJiIax7a1mTopKI/njoI6c6skVk0gScTbycXGsPRvdfJSjQsgN7/gZQksGjJOinKSKbHphCnnm44z56EbO7yn7hUgsOQQXHKgVqLEvnBsFOqD090qn8M1gUWH1YxD+14+v0edlOAQ91WcuPZr9ShtG2z+viCwrsZ6973U11t9V+cQWG6o+3uacW1mgo6rBXRsIhg/1Rj6/t0tcpq/3MT1p1gsE1htKlfXGU1M/TsvC5yRHCpLM3ota3uN04Gj5ZnTmOdIpjMUZ2eYnZ2iymfISto3JHBUsUscQoahUiewSPBspgFdZ4XLXFS3IKOzPpqguPUGksEQ3aIAlgis3OwThuqUwPIAXrOvNc60/VYClrJj2kGpfvH57IPvzx688Vnm3+9kGedeQYdGzipzxzxbrF7Djd0k7k9FAktJLPn8Szhga5y2r+TSbQJLz7tmRYst0CKL5PdOOlRAVxitCnmHBM6z53+Ltjz3nsX6lfnHC6RPEVg9Eqi8jhCoHrhT4tHtz/MCaM9LYNFq1yAxZ1vRIrJs1lWkrGmTk8Rq7G95ZBLbV4zA8qCbWydKvDXr0X/P84Y2TUeIKQ1IkryaG4E1yPVM8rHV96mfwvfz32KD2qg2QZlzRtzf1Dr7dC91P6aV8dMi4FZnVW3juTndmrOvZEFs3ZcogLrfqt2SCTGlpCzXmPsBnAt88RzkaDExQ4klhniaU/9FIKzt8IrX1fsgiUqS1PdpzjO+PLlD12sQWC+C89e9NwgsCzUzSlGcLXC2f4Tp4SEOD/eRn56KAdRhSr4sEN30JEJnhgMzmDbT/Fs+7PlsJLA6aQfp3jXg3e+gs7uDflUiS4AOywlTZmlJLhXKqqNRHXv6JgOrIQ08eZn4uIHhmzgjYEooNNkg7Ynqh+03T/SGUGne2zhhTzskTUaPOl6eDfbNV3rd3uEOsJyn7WwpeVDD0IkVt9drEHTk3SDwWIjbgvydR0V1fXCFMfLlB79+Ud7R9/nnVo8SPyS+bo3pczTpunXGVosYqiNlFplxg7ZxvC9/dN1BdmNNUKozCZfvp23Q1genGVH+TrPZa4LRTTFi7pFe/x7JPDAj+pv2r/MMsfZau3zk4oq2HJdKIlZNb58PrSXbmGot0tOWp77NM7paC7H+Hs/Ga2XlNU7R5q2/5gR0NFfKa5YILGBRlphdMQJLl7AGjcrZAsXhFIvjKc6mRyjPTtHNF0irQu0XRobF4CdxYoQMXe8NJbD4QGJj1EnxCTpJis7uNaTvvofOZAedIhcCSyPjJZKEBFaCtMzkRDKBCJ36ztYqpHUhn2bM2GzxTON25uM5/k97L26vK1+jet61MwjqT5hDZstRbsr1G6wEUoKqTl0uZ9Bu086oGXM6j+k06tnWZGTzXxJ+5vgJcaE2DW14sT8lA6Mhvs7D7usILCWv6BuYtUQCyyYK7SLJ9JCMkIY4aYK6Tkxe1H3WZ5fvIwZyHwSE/ojb1M6mOMX9tHV1Mdf91c2yhqhSEoi4uR1ky7A+k/gfbm+uZtbz555ZrxlYzI5qxtYztSTzXvbBxtZaJrF0xJf8jyUCq+1vMKFBx6/9Hav2mD9HjfVSYP3VYblt3+SJEkJEG0FcV/bUa1L9Ds4FDpQQTEzEqCxxxQjei2JX7ylGYLkfzAnEzF/3j90HkvNKrqlMqmYQf5MFftG7e/0/FwRWHX1JUc5zLI5PMDs+xsnxETCbYVJW6JG4kuwjz9jRtGR10JXZ38SXRmY8gqsGEZIUi9EYx7duoxyP0EsqdFk+mDIDC0iThsDiSaD2c3Ow+OHjpS1uBtYlYLJ52IbixsVKCqeTXM+HaaPx0bghjSPSPojaZIiQJhaR/poA3PPdwoa+y3HWSEQritSyuHV+NI5t27hok1Rtw7xtvCtRYsaWEVgePeN3iUHScoifRZa0bIin0JaDzMgfvycarPpMamA4geVzxJ933Rl4q+nLXzcXa2xaVmf7/eYTNfisRFzd0JKSqLq85end68WM2s3c+zZ0yS7dNteNE7E+j8/b71rmtWUbe7mUG+rLQYCn1mN7fbojbwvJHYFNXX/Pn4HVEFgkspRUWH8GVp2FxGW4yIGTM5SnZyhOT5DN5xgVBXosO2sRWLx35lHzIyx12NQMchXQVwJHSoMEjAT5cIzTm7dRDAdIy0LOACWwSOIpgZVUmWWl6GmlBEdzFtkOuZxp3CpXF4fIytOeRUEs7cctp3X1PNVF7aSD7qfNrtpQKHp/am9qQFVL1jxD5XXY0170GZTAcltckfNAs2Zg6bg3JYZafqkZ2frZZ43f15FXNmKoEi1OdDqRdoYTMWp36LdrpjmDpZ414lG7lyGwLOvcnlP37ZbmXYvQW60zUOLIQ8wvivqrf78Q8HaeETAG3dxe0fHUder2YjvQ5/Ym1zDPQz5Vt1Cs6xIvy7bSfcBlLGrayR7oHPJKftMu8mr/txHKbf9vxXh6pt36dQbtq4f3tfxGzoGGmGwyHPmwbt9LsEJKe/XI9hI/IZcsGeXiq6Ahn87bh3wv8v3cZpdsSk5kn1s//FqO1rfzUFtPYOmGr1NLSuiYrcC033KBCRLcSrvYSVNkiSb/iaaEH3zC5G9uDavqA3Qkm0xIDBp6ZYn7RYlf5jmeoEI/TZClCTqdDtIlAktLCDX6aWKQciYbQWV/c7uvKT7ztpU5VxzztGNFnM0Ef34HWg05PWKeQWS3Ssna71t15r+d5XX1v7U5jpv/asiNGrH6Qc6jK3y8akJsRYupNuRbhIpnTNVZeu2SpGZEm4ykZ42vF8JZRM3vXQ4q/mlFXWujR92FltGyznGyQ/AZhk/7zp6+Y/2Qm8CrxG97rJbJLTfN+dOn1Xy+yXBfWqmrtQ7rhHLLrq0Elpc2OYnbOETu8MocsQzituHvxp3+viE12468Q9qeY74rtL/LiazNW3++8FrniK0qfRYvIVQCS0oICy8hXP+E812bT8GcomGVYJhA/uwlKW6lGXbkDLcAnO2tTQZWW6l+/c/zIndgikZKYFDXUHTKSjzIS/x6UeBJKQV6WqqekuTgO0ndGYFVWva1aAF5xrDNAzlP9FCRXVLTfWr9HSew6hK+1mb7vPaL2EqSMdQS064/rKyx/tOJFs8eV0JGCJItziD3s88JrHpfMkz9dOTep1pnSgzWlRRWTrtK7vgc/OZxFKqq/lahU2sCS8kTyQKSQJ35GO2SOCMin7ayvnkV6HRTYkdtWf3+Nh2mtrFRdJZl2dhA+n7VUPvm631b76jLA408ZkkjX54h5yW+UhpmRPRqNrrgZzanE1gs6RJSwSRNnFjUjH8/69T+ac8HP8eUnNax0/f7SvTMLUXdCeW2DbyE1TPMzKtifX5b43oZ36v2rmmb2QDUpYKmBesJGl6mKwFjI74kcPFSZZy+o9SrbKUYsVmNLs3QHBO2O11Qf+sy8N2Ea2w5gdVyZJMEWaeDcdbDMMswShPc6HbxXm+I650MvYQGonUv8PREO0AaGc5NGPLmHvXgVwKLL3ZWOisKfHwyxX9+9Aj3ZqfodVJ0Ox0tLWT2FCNOPBgqQ8NOxDp928osJbXWNKncdGgOnkaEVGuQl3V4nh9FJ7BaQtb2YXXYlw/0VYeLb1n3Af78z/rtvPM8AktNI3XelqNP56Tbr0SW23oOWpbYkIxmc1nmm2c06kYuZX8eATdBVCdkGs0QxWCZjGmJ79rpII69OSSrIr1NxpWbgGu03mp07V7sVupj8Rm35vO4MdwbgVbF7GmdsmUyS8dVVodEkNu/belvLf+4mYBLTtZ68ft2VsVmfKuOvxFYZsQ3rm57rXgIwd2cdqmqfcK+R9ZXKxtTv0WtvMZI93LBpiGD+fe6Pjdo/T1vBhb3pvM0sNY9U+ryvwQYdDLs9nrY6/VwrdfFG70+3usOcD3roJc26htL88Yc4HU/x4WuX5dPMViRYI4Kp3mBT6dT/M2jx7h7eiaxSSew1KHXJjSegeXaOHRs/cwgpq6Z6AE4d6zF2S3VwdYAHHW0vKvy8hZ53s7oezv/pt1IeQonsNpnra+25b1e13vT0ES1fLZ5B/YcGK3ca+1HS5piTbfrhjiwnKnqZUowlXz0bD3egeoqUWezCSxwEqrmlWfMGeEiDrRljngQ9jkWQpuIU3qdm67Uh9i3uLSHEjRNJkh73/bMtfUSWG32TM8NvUcmEvBvlobx/kV0e0VyRAPwar24ntVyZUVDYJFY1PXqgU3+TkZKNALbJYmeTaPZey1b2M5ACfyY1aTjp+ldeoVlOtQz5FdJtzaBtc3r9zmm+9e8Rdef+w+6vvTtspebLex+hO0OtUazVA75+F34Rpb9CPcv3H+qf+u+sAx2uzvh6oy58I1s5Qe3nsBi+rxvgt0sw7g/wKTXw07WwZ1eHx8Mx7iddTEggWWTz410PTKbybh5M6iVQp0A87LCtCjwj4dH+H+/+hKfnxyjm6XopkpgsYSwYwRWaQSW1PC6QGZtNPhG7nkuDdOt5IN3f2QEVDukPMtX/npM28aDM9p2nnvkxE8HO0GWMhA2b8Be+R3XyNcD0HJTW9of7fFpH7hmxy9pBjx9IJvJZZt4OxOK7/XN3vUq2tGutlaBrzt9v8+tFnnT0u/xyIqSYh6FbKKvavQ5SffKYX2uL3SyqcHAsDASwG5RvqsZlUYvTMxT+4VreanBZCXO7Q/WFpP2PdHPiSu7kiDf0iP7GgKr+dXFVu5zARRv+gYEVE+hftXnU9tAqulQG9jl8Tovcu8zo/3F9fyrHbb69JO3LWmKuOFfk9JXc/3p89UHxNK/PLRV9/WifsY5Glhrn6KeWZEkGHS7uDYY4PqgjxuDHt7uD/FBf6T2CwksE7rVfUOf2yPUa3+Oi9xA48lLBtasrHCc5/jV4RH+8suv8Nl0CpYZ1gRWrf7FdcMSQjo8qh1EbRQhHayyiwSVk1gq/txkPbGDmXaxo6ZKIxSseDazyh0nfzQ9t5pADc9eFdnnb1rub2uJtnM/pAehBeXqM/KcAMRFoNzkz/g0MEqq2Y9q27whsNxWXclbvtDjayUB7Y9WILUmNjzbqyGKOMZNqXeTOeLkxvO4sq3dXM9virfLfGENrGrruDatzitlgioNJVpGqWr4aibiegnQ2iyxJSDdG2uRfRVl5wP2TDu11tJ1oqLVHErf2Yqo+sqycSL+ro+q+x+JK2Zpqh6Sf9QR8XHRS+noeOmX22zS3bS9ep+hYWpfvySX0Xzrhabf1n9IfW8dHe/G6hl9HnCQPdwHyORyVPidInUcrKcDuC8CbDuDkHPCS4Y5v3L+qbX5nCuwPoRWwqjJI0Fhvgjm7fcGgeUMLjuSdbsYD4fY6few183wdn+AHwzHeLPbk5T8msBqCSBfkHm56Hh9C59rjs1ZWeIoL/CLgwP8+d0v8OmUBFZHMtNIYqnsqabgC4HFxVenKZvh5ga13an5063sGs/3aNLx2xoOspSfW1vECazGHGmyB1qEVsuobEdKls66bwHZTfjK2kBeIbDM5WyyMZystThfO+LV2NutjVgHsm7T3hC9JrLq82MpTdsdK3euWp3zbKF5VKzpHGQElglvttejzwU14FTEeKnL2hUgsNQAbrJe2p2rVlP728Qfn1M0I4y/oEPVLuNiRsISEVhrSqgRpwerZkLWGaStKGJjzLUStNrnbK2LFATW2ta5zB01gJzUdQ+6RUO3BtAysZb07pzCbilBuKHXejDbTVt6SeoM1XNMdOiasid31nX/v5rrz06s9knVMiWtdKxuTq/l9bM8R142DRDWNvZ+YTtgubcNel1cGw5xfTjAzWEf7w2G+GF/jDeFwKL90pTEeXZtrXG49ge54A1YFzI+z6yqcLjI8cuDA/zHL+7i4+NjJbDS1DJgNONCz4iulQOqwD07mGk5rmqm1ASWZLM2BBY/KplTErmhdtZyRlTbEfasRHF2W2uuLlth23fpKMjvarJn1ITSzbjOsLEsyKYQVNutVUluM/SC+G34xzRDzm1K34/cJnCCtq4BqIXem4qBF3ceG9KFc6VjTJUKqFvOuaDayndtncVNyEBopVbmq1pMX+/OPkVg1QaPZmBJt0HZcvWdDDD7TlZnuVsTKu74WoK4njO8eRaVHdHAm7oUXSvFnJmYLrtGcq+yRKr6/W38PFtSj6GmOZSuw+UTUTO1NAPS7Z863O5r1QfET4VW+afkuEkJf4vAamdhnQPp0plo6+6bxnvDl+e3evvEzv0QEpukId2KKZnJx/EtdL+utWZFLJGUpfquWoFgWYwvfLd2PSHE9HoMbgg1almXDIoIWWrBe94LZYconOMB9PVSyC/80FfqA1tPYNUpnqy7zroYjQbYGTiB1ccPxADsYdgxAksOKauqWDqkrtS4PvfN6GGn26gSWDl+drAvBNYn0ym63Q66UkKZgY2nO5URWCyolE6MGkFsRx719G4MA49g6GV04y/t4FQtpOYQoFh8TWDZz897GPkucZo0fbc5nHWzStsRJtNHapsqTqw1WkjPDdlr9caa0KkdIif+LFNHRrems5BZ/XidquuGgmjFuDGvYrpav6FRQL+OazY4aeMRsdoJ90hXKxleHAVGyvk/0zJxTQstG5C4owZUTNLJDRYtIWlrpZkBaQbGOg8PP4A9midIyXPqOlEoGjKv7RzxLTy06Xjx5QSWZ454CYN3YPHfc21QK4afI4YcT8vSX4pCOmHB4auMlBY9idY9iaG4Htv3tVqDF34YM6grM+xdi5DjUrvDpuVTzzFbC025rl29VR6hkfnmrnwqqivU/p+WbilRreeIkqh1AZTGxK/o+qsPcnM3a3/F/q0OR4KiqlCwk11ZYl4UUmqv7MK6RdybDDyOUb/bxd6YBFYfNwc9vNcf4EdL9osdhPZcundu8EsGSCdqTWDlOX6xf4D/8MUXSmClJHo0c4lzkRkX+oGulbLnYsNQI0sJLM1MoYaORu8tg8uFwK1G3kkCz3+UXVvA9P3aZA1aCSFN8MU67woRxnvivupEtM4p/T7LsPEhEuaL99dBSmtM1tVCsmu28dVkYLQsFNqkdbaMWwc6KmqJlLXujRIYNmI+jyyfxs85P/tq86gVDtCsp66Sj2J4sGGAOsRKpckJr38Lg2m2kIyrWp4y58yYlT3UBcZr0sTnt03bVudguUZp5WsSTNZnt08YgSWTXfdhZ4zkOmpnn6eBeVlzSdCwALh2SfaSPy21JKLzjs7uWnRftt0EmZUP65r1w8qeU+wHBTYSAAAgAElEQVREI/A8iGpvcTtR5O24kszM4jh79pZWAriur5VYGnaedac0IXX31C7V/aDO0zLzrTkfooTw1c8qtfx1vuuu3jS04PhzBmXUs+YO2bHgRJGgKnkeUDqHcym3tXuR+5MZJNctZO17RQO/y9e97uvaOETXPbMmZdYyMLK0n1zkHrb7M0FgedkRW+t2lcAak8DqZXi718cPe8zA6mLYUSHUusjHdLAurt90NSZeHZeoSGBVOMoXQmD9exJYJ1P0uhl6qRJYPKo7JQksbvDdmsDiybiqYtVEn3yFmmFnESflGRh9tBR6OVR5Bus36YFy/ssjGbJl1USEjYycTNpOWw0H0yloZxbb1+oZuO0UlgLoOlNOZsqoMMIkf5sxQG0QM/oy0zhz4pCYa/zRjBA3kNxqamlF+JzzcdQ7qGeijZsOkkTQaXQKscM0Iy/DUKJHDX8ba35AxDs9tb/mf2oR3iZXb3lermM1quvvs1wNsZIGqURO6dQYJm59O0r2EQaTWPrClxBUnhVgosVyQAvpDDCCKdEq6/RDAotfQwLLMwV8PS0RvbVhb1FuJ7DM0A4Cax0zxzcwM/qXuojq/peaLk97bGVfpSPupaftX1omoJJXy8SGmH4e1bZ16BFuDWLoTFafWzNYpDRcd3L5/y6CfZXWn+0wDZhL2Q+WtdEisFhCuCgKIbRqfcC1LgBirga0ElgZdsdDXGsTWL0R3mIGOQNw0mmvIXyaHXeNc/hlL115QFHtl8O8wM+YQU4C60gJLJ4ROl5KYMl/sYRQkMvlXNFIucTHZZOkA61l2er4cP5KtoV1MySKDMZ0LQAg7ovYE3qdOvuqTWC51qPpM8reLASWnsBeTuJEC0kRZgjIGVEflsyy4TPRGuP1Fi+RQfCy4K/386JVJuOvmUzMqpAxtEw6JRRsP7K9SAmstgi+BXDs97XNaax9m8By69+fmtYQe3yK/SHjRHeU9jHL0mzrS3jQpjbGvFN1WRMjQp3qcv7TdtKGWnY7uM4KssZJHuBrlUgZp2MhBuPYdXewQgk671Zo6c93ThOXyxpV7kVcU3xmt0PamaEabLMdSwZGbVKeLJmcL25zepaZ03dci5py7pqsTvFq0wMP0JhumJ1tlreldlgd+LQgok2MhPaldS/Xc801xnS86z3VyeyaYF9GtbH6Lgvt1/E64jDKvKDZXNv9HJdUwunICmaoVshlu0yQMnpbdlCkTMCgqfQyGVgaTJClXuUok0Kuq7u5ZmemJf80dYQiuSMTRUvXPYPvdRydy3imILDqCAxADazBaIjxsIfdfkNg3cm6GGZKYC3THSsaJJcxYq/4GrLR69IWDayjxQI/JYF1TzOwet0u+mmGfpKhJ9k3NJgYOVICqxaJdCKwddBKxoZHJO3g9ENIr6rplEspzHYC1IbDSpeGuiysphL1AxpZYSqWxlAlk8syWoTqsFr/dpSEt/ZyXShe8WBc8td5aQQvyy4tcrg7IIYNI1xMx3UxdFAzQIgsK++z2aOZOoRfiZc0oZFtUUcnGb0bUDsjwx3nlQwQt/88/V3cbteykmiizVsaiBZhl3Ryy0rp0GgUgtMcUXPenYxzx7puZ3vJ2C9dzogm9VOMUGyRAkuWkQMjz6NZWPxIt1BxYTe+8g7HjeUzeiWNcOofzwRQQ6yl2+JGmt+c+U16fZoDzISzbMnU4l/PYpnXieeWXFtdayMk2mWEQmh41N/BcDpJP+ElNEym17XgRn0TxdRP+jW8PMbfrySrRv3TOu/AXEZkUs6yCeuvTac3DoivxHYG1lUksCojsLjM+72uEFh7I9XAYgbWj0lgSWOahsBqBwwu2j7laiwxjXj7LBUCqyjws30SWHfx0fGx2AFCYFmsviawJJ+8IbBUHN0ILCNxuWeyM7UHwmRv7ajTwT8sF+kXmnWo52SrpMgCPOIsG9kgxBTPVSOwuOx8X66JDLNbJBSUkAghIeIZzFK8CI65apCqA7auErB1zwGxQ1oEFjtCyjg4gUU7kFpmLAm1YJEEw9h10uzeTmlaUJ7ZZBnQurctB1JXCSwWAuVmB2cohM4iIcrdUDOjmNUnOdBSEaD2KGvhtGyNlygrn5sNASI70grxWXserfI2zTxXOfGSGSB0xuuSQZ3dLCnUYAKJNC+xbPZ/67G6lqFcIrA0Nll3w5WMSWruWupSQdtSH0nWU9cCJITZM6b4X9rUwPQSxL9Q0ouBPi0PTmtbl+fWgsVc9FPMt1O7UinkBi0NlGq2j52fsolaCaLck5+vjY8YptG3O61kLGTdyuCK7yKZeVLarYRyt2CGbYFZVwN3Gbt1IDMCi+tjxf98oVvWDCyeA2mZo0xzzDP+zXmXolN10CmotciCQSXaNAdG55cEEznv2hHjF7p+vDkILE/7LCt0u05g9bHTz/BWf4Afdke4c04EU+dcI+q3iVNJo+gtAqvwDKwD/OndL6QbYT/rot/JMECGnmzYTFlvE1iWMSI46mLUA6XpbiKp2hYp8mSSdgSizqKy/1ja+FsEVuN4uWvlItZGvvDwsoimGyAFN4q6LMtSfFsXUB2v7dxBxJDrKCHBkgn+4SEgpI4TWNa1pZBUaTIkNKZpuln5ph3cJK70TFchURpsTaRLx0sjn64nYkSNkGYa6VbCyc19I2MsWsFZRQ26XpqgmySSDSgmRdIBYyxnVSUaKAshWDgf/PrKwui8bJUzCZPj5U7rGX93aDyqqMEZdbUkg0bwbFHmte6U0292/3KAtsgCEyQWR8m0rmS3smwBQbheA76T6Ri1S8fMM9QD1tY1S6nko6mOV5sA28Q9cJPvmeuh3wG6HAsrIbEpI3swtZpmRY6Cmk3qMtVaLHp6iSx0XSSsJnlDYGnmBzvPVrL2mMGTybVM70EyDzrIK+CkzDGvKnG3N2X92Yy3KdCmdRQJPW+aEkInsK5KCaGPgoiRI5ESwp3JENdGfVwf9vAuCazuGG8xs1wyyD3HwDxBz+LY2EVABLR4hDNZCaxcCKw/WyGw1MWkY8HTgu93Akudfs0cdjln3RPpPLPQsJ+kGEonZs1GZpSdBFZZlKhm/LvCQkgRlhRp9oYTEN7dzE8YL5ln4EEysIwV0UxnJYQ1L6RAL6kwyri+SYEoyVwkGRZlitO8woLrutLSlW18KYGlANaaM3WXRpUVYIZbr0owStmJM0VHEqKUwCJ+s0WFolWByQCNB2y+icBSUf1Msv2HnQr9tEJXun3qeczvPy5KLMSeUqUlnp9iy9iYqXy4n/VGoNelaI2dex6BpXZrKs81zhKpEvFMS37tvKhwPCtlrsyqRPZpnylW52Dlp+uZP2r/WAZWTWBpUI7rq5d2sJd00RVisinr0wwsC8aRPJauc0oKZGL/N8IQRHaGEodVIfYhM6hoG9LWrSoSWFZezDionWs863im9szOdBKb30rvZ16VmDETt3TCzE5Tz1JeUkJrVuZ6rMzXd2fw89mzZl27kOPHdc6980aWotcB5hlzLxNkRYq8SHBYVDgpSpwVOXLP4n1hqDS4wb3lNpNfMqDoFrK/SP55kaIqOjhZVHi8WOCspP/ka92aK1ip6gtfOj6g/sq/+9v/vp7d6woNgDh2JLCyDMMxM7D6mPS7eKsuIexhYCn4fgR4ZG2TyQ89FI3A4mZuGVhMwf/Te3fxsWRgZRikGQZSQtgQWLmkYHYa7SsrEdO0SD2EtL6dZYLstqPGhjrIzjrTovbIUKt+w7OwVrOv6syB9sGu/920wW06UzgFoloRlgqsZD1Kbiay/ag0/Ta+aEwvSGDROZWuS0pieVdIJ0CYJk0iUMaSf8RI8DpudXrdAQDnhHXCcTLMCRMx/us/FgW0Mg2On+sgNFl6fH9z3WEnxV63j92MXUJZ2spodIKTosDjxRkO8wWOi0JILLoBXs6kM86ct5W2uesUMRb8jSjUlOOGZFIa0G7c/7KkGokRMj2+TNArEjHKxKFS/nDJCnbM3ckRp4lt4E3Hh51SJAJpC8AzFGtLd0V82Etl3AVWg3EbV8/6n3mUpbg1yLDDMu9OFx1mI9L1rSrJpj1ezPH4dIppnksmQEN4NCXDnoFF57kphrBYsxj8pTlIHYx7XUz6PAsZXXS1oA5O8wIPZyc4yOc4oVaUzNtm/TVBi2U9LJlDK+WKl4/q12dged4ZMSWBRQ0sIQSvQNDDCUk5xUpIF0ISWMzAEgJrMMSPhMBiCWEiRIi557VeS73wLx/4V3DFdgaWEliq4XmAf18TWKovpfOMp5QSXqKBIntsjYiVCjY5jaS4hkhwrdvHm6MxJl0Kv7MWu0TRqXAyL/DkcI7j2QJnVYE5SSzJwvKzTTWW2iS/Z806geX7MNenixBzbfXKHHvdDu5MhtjtdYVu45xbJB0c5yUen81wOF/glA6Y2DLb9+JZpQSWZbaJcHJbXwzolRUmSQc3en3s9nsY9TJ0uiQtShzkOe4ez3E0z1WygtpjbQLLbQaD1meKI602S4JRp4Mb/S52exnGvQ56wpIlOFrkuHtygv1FLnlZ3Bd5fjIA2DV7WbP+fL+1AJaVPrZ3Ji/ZFt09O/+1SAq43uvjBzu7+N5oiLelgzqDssCj2Rz/eHCET09OcW8xF9uIn+WcHEiSkhKvTUOcy51DiqfaHiJJIc9lGY5phb2sh/d7u/J3SUhNsEyJX/MlSg1M0o4VWrruHmo4IcF+vsBnZ0fYX5B+os+SoEPpI4vMyV8kHTpAL0sxyjLsdXvY6XQxSTL0eY8lhLiaVjkOixmezE/l3KtIUtg9yFkhzXMsWOtGktlxbge3iazIvnn5OSdBplbW7JDEZz/De+MRfn9vF7cGvbpbN/32w7M5PjmY4rOTKb6Yn0rQ48KvBHhnOMa/uHYL741G6GYVOgw4VCSQgaMF8Nn0BH+3/wBfzk5Rcm+QmW5ZtWuVILjwU1+ZD249gSVxLR5EjNQYgTUaGIHFLoSmgTWoDUDdaGsCq71JXZlhfb4beYrAKipxdlhC+Kd370oGFjHxDKyawJKU3EyMQC8SJEnlKpHM6pKISKKtu7mh7LIMM03rg4p3OCuBwxw4LSrkRa76P7Un3dT6+9P4wd1+Om+jqvFJGxuoNsUg7WDS66KfaVST/48HzKwsMJ3PcJozCsd0/O2MjWgXO6U2XO9DSCfTGnAdADm9yxL9NMGEjQ46Kfo0BawbJ7d/RvjoQJzkBeZFCaZ8Szmf/U9JDm9nbXohlqmnhqiTkBqRVEOUkW6rZa9KmUN3hhPcHgxxqz/AsJOJ8XA4n+O3J8e4PzvBk2KB05ImjaZ808B0Qs7FpNtkTrsD5vOtmlf3LgqI9jqJrLFBt4cs7dSaKLKyVssIWlVhHBsSjr2cxHOJg3IhxtW8zJkchVEnE3z6JBssKu3kO7GWNvDM0mm1gW9nZi0Zz0ZiyXxhlkFZYL5YSEe2GdduHMKvblK8wDdd72V4f2eI24M+Rlkf3ZTp6hppJ5H08OwUn+0/xuPZGeap6sNIGrtEoS3bzghdoQKsk48eaVoixXORDtq1fh83hwPcHo+FMGP3NC3v6OBgPsNnRwf4anaKgyqXbEgRJhYdIaGSzelq1r8fm+tcfwr1NxNYKuLOLoTc25Y1sF5guF75Wz0CzX2CXbuG3Qw7UkI4wLVRD+8MhvhxdyIZ5E0Glj21l/xvsP3ioRM9WVQCQTSwmIF19y5+IyWEWk7bEFgsKeHZwhwYCxoYkaqOZ9P0g+pGEyR4ezDCD27cxO3BAB2m6ySllBLuz3N8fjDH/ZMzHMxOcVIupDmGyKxYlzMtYWtpddal+TrzJBOnYiBDiQyulT6AXQBvDfv48Poebg76knHC38/SFE8WC/z28AhfnZ7Kf58WJkz/ymfY1f7C9nnlYyfZb0bVD5BgN+3gVrePd0Zj3BwMMO5l6GYpqrTEV7M5/mH/GF+ezJDntD+ZrW/RmNUK7DoI1mAySBLsJR3c6vXw9niIG8O+kPxdcVJTPDg7w8+f7OPe6RlO6NBKqSnnQoleqblXXqkgQXQLqfK8Fg1Xk2CQ/aeUWoKaOHftUZrMbw5H+Gc3buB3d3bx4WCA691Mmt3cPT3F3z58hJ8fHuHj2RmemKNOsmhYKP3NAJrIEKzlpRa72ml6PxpwKyXL8U5/iH8+eQNvDUZcKBqcE25OSUCRubISQgnEsrSwXm/URSLhm+De2Qn+Yf8B7p2dISdLxfKuXNcli7togw16mfgKe9KBvofdjhFY1P/VVDwsVgisg3mOwzzBdF7gdD7HgmNEe4oktmvitZyXWme2lenuumVrgX/DL6rzQNcEA7Ga+Q1MOhluD/v40e4u/pfbt/HuaNRIcyDBw5NT/OzhY/zi8BC/Pp3ica6yOC/+0o39w8ku/o83v4Mf7e6hn1XoSukrxDZ+PCvx88MD/MX9z/HJ6THyTke64oqgu5GwT1U9vPiNbO0ntprAckJEHOiiQp8Elmhg9TFmBhYJrP4Yb3gXQkvUMcJes4nWtvm/ijnbKiFkBhYJrIVGMP+klYFFDaxB0pEMrLRaiHG26GQopJODap3wUNQWoh4XKiXiO0pT3B6O8MH167g1GArxoXoEwMN5jp+dnOkBf3KCea7liWKCGK4uZO3RrzbX5Jld/JlEPqVcqpQDZ6fq4M5ghO9fv443BgMxCvliLfyT2Qy/PTzAlyeneLQocCLC2dv5Ek2oJYF7LWWo2xNLp7oSvbzAje4A3927jjujEW50UwylAxnL94DDErh/eobP9p+I4zxFibksFCU5vV1zu+shORRqVvAlxoSV9ElhSMpIHPUqNOuLBt/N3gDf27mOd8cTvDUcYpJlwpkyGv3r/X18dnKMrxanOKYhYeLuJHm0JFLpWhftV5psJaXvkqfAXifBe4yyD4e4sXsNoz4LdRsy77ytxQ0eyR8kQVAC+4s5Pj47xt2zIzw6O5ISy3dHe3hrOMGd/gjjjgv+KoUlw1LHgXStmd1/7nYm49QSCj+lMXx4gHsnJ/h0UWB/i9fPJU+ZpcvdGfTxT6/v4jvjESbZQLQKOY40x44BfDE9wk++uou7J8c4y6jXom3WSWDR0BfjX/Tt1JHyvzlHpDyHQZ2ywk7WxRuDId6eTPDdvR3c6PfQ434v3Q8TPDg9xS8fP8Jn02M8LBc4rpTAFkfBCKyruP4UzOclsBjseFrEfZ3jr/aLZkCSwBoxA2s8xC4JrGFfM7B6Y5NAYAaWuIh16bRsBhudfLzMDDEgdmwEFpvQkMBKOkoEaDCAulIUbWemFHfapsydc5kvzxBGUmDA7BZ08MFkB39w5y05d6g1KGqAaYGHeYlfnpT45OgE9/YfYX92gpmUp2kJFF/e/dWzVF1/0AkuElg8w+ZGu/C03Ot08Xa/jw8nE/zezet4oz+QfZ778KyT4P7ZKX71+LGI1H8xm71cBsE6J/AruXajAKaIKxFCbay9bhfvjHfwvcmOYHm730efQVQh7Ut8enqK//RwH785mmI2myFvEYF1sLR1CK9mYF3PuvhgOML74zHe39sRgowSB5xvtII/n07xX+8/wEdHx9gvSpyQiGIJNjPsCq1MoM0quk60f9JUOn5L1+8sk7LwsiywYKBosRACXc5/0dIyLUqkuDMc4J/cuIbf2ZngQ679blec5LsnJLAe4meHR/h0Npd74LWYe9grVMtUMrDX5sRoAMTtQ9UF4j3yOXN8ON7B/377O/j+eFf3qXZ2uUhZ6BnDv+puzGZH8ocsZ59VwEfHh/jLL3+Lj06OMbfKEQpri12bzMFA0Ds7e3h3MsF7wzGud3roV6mUD2dpCsrSyb5Awo/XYiZumeP+osCvzwr8dnqCR08eYzo7Q9HR4KtnAtb7bUvCwYks3W8aX+eVLIct+hJv4iDjb5lv3Md3so4QWD/e3cUf3n4T74xG0n1UT/tU7JWfPHqAXx4e4jcnZ3iyuGgGFq9c4AcksO58Fz/c3UOWlaKVTYt7nlfYPyvwi4N9/MUDSvIcKYFF30TIK0//2GgSYa0zLggsPzw8A2uoBNZOv4s7/QG+zzbUpoFFZtVNXs+OaGdzXGwkLzZ5nXJZ/XRNxXADLwrM8oX8LWViaSo6Gcz0UGLIDUBdTEpgsYvPYU1g9bvUDuhICaHGLNltgWQRxQ81qu+p3JrWqwKVPIz6iW4m35ns4H968028M56gL1EPdRvuLxb4yfREDLGvDvdxfDazcjQrdfDNnbXp9mAaYVO23UU8+SMaBp61M+l0cCfr4/3xDn7n5k3cGY4wsBRlkiokWv7x8SN8ckwDcI6jQjsTKXumiD47KcvMJLuhOgOs1b5ZvqXVde88lvO8cWsq99UxqZ90hV/zqJXe8nKajn+v47XsnulzLRG3bcN9qZOST/ZKyyiqVFJlf3j9Ft6ZjHC9l2DAQ4MpuXmJ357N8dnxFJ/sP8aDsxMcoZToHjVytMxWIw4ce27uAxpraQdZR+ci9UTyosQsLyVVmwSWRhzVmSZBeptt4feu43s7E7wzHkomCN/ACPjPadAfH+Hu/BRHFFT0EhHLKFPXrVELaYrmPC+p5Qy1ImTNmr7YOq1nVGvB+n/e6nbwe4M+3p9M8Oa1G9gdDlVbrKVVpddvRYVtbspPjPB7OD/Dz6ZP8NHxPu4dH0jJ1/d3b+H98TV8bzSRFPxan87Wj/ut9f4lh+myiS6ugHcNrbW4mIJ9gruPH0qb+p/NcjzIqSNj92MraJUS9vmo889nenvG27pbkSSu528rTCV7bz1vFSEvt2yvWyEp7UbaP/d7q9eBzE1/BJ1zTWZQc1/+fZrJ15o3Nkl0TjVCZf7JpTFsHRL6Hfouv3573dZOVDMDmgRVMHV9iH958zo+mEyw2+1j0CGBRSO7wjEqfHx8iP/2xV18fnyEWSdFnlqWB7V9RHza9eicwFJCyvcv7uddOoKdLt4ajvHdnR384NqeBATU/Ven+suTE/z9g4f46PgI94s5jirNUiIW7Qws3Vd9X3NUnoVXg/t552rjtl7s1H16XS/fl+2s8nyefUXHhbpi3jD7Za/8sp/X1aodgDUDSwksZmBdH/YlA2uZwLJNo+Wdr47Hi9/TxfbFV2O/qG6Nb5HShCYvJQOLGeQfTY9aGVj67CSwlKgVpSJrb64ZIPy9OPOyGAsMEuB6mklk/V+//Q7en+wgk26uJLBKPCkrfDIHfn14jJ8/+BL3pkc4S3T9ubQ8iRTdm2rv2wIpeu/MAOGlZ/w9NXcS4E6vj9+d7Ml1v39tBzf7faSFficDcPdOT/D3Dx+JA/bp2SkOLIOgPRKNPWMnkP2y3uHtHGi21eW9n3et+53vapavb3tf+/tbBeh1gKQ9j3yO1ftcS4tJgye25yxNPrOz7GfL//I3ms6qlYL5Ds5xu9ZJJMj1/t4evrMzwbvjEa53e+iKXpzap7+ZTvFn9x9KhtJ0Nsc8px2oz+3BrloipGVYM2NnnHXx9mCI35lMZP99ZzLGXq9XZ5sy4MPz8S++/BK/PDjEk3whgdJSAnpsuqIlRNIcR+ykCsOsg5v9Afb6Q+z0BqKDebpY4HB2hgenJ5iyBK51Hgvxg0QJrOt7+PHOBB+QwOr1LAPrBH/z8IE83+enCxyQwCIhI5q0hV7fy/haTZja9qra234A6Zs8CClc+IpGrZ+KS2PaOnzb9qeOvJea8xpKLKYpg98Ffryzi39LYmBnz+pwm+uJ3W0kgBQGt4hAJcSYKU5tRuCXh/v487uf4lfHh5h3pI5ERLbHHeBWr8Q7owHe372O74x38NZgiN20KwkNQjqTa7CmC35eS5ZeVeFxUeJX8wKfHE1x9+EDPDo5xmGpGciS2e7TtNVAqp2NyV/X5cZuQ7gPUi/mZUtq1S9x+80J+Ob36tPpWFqDlpbAv/gQpltc36YJ56ut3oyzrBY7pptx9XPb/aGWX2HzRfePxsarPZra7ql/UttbbZto+SzS72nsOb1HbeLArFcNwHHMxlmGN4Y9ycD6X2+/iXdH40YqBym+4v755AF+cXiAj6YzKfFdzYLyYWivhfZ71LrRknQlsDQDqyPNUlQzdJ6XODhd4JcHB/hPD+4Kgbqg7InIf3jsyDvkNpEkHxffkXVMnexS79cUOjc9g+bFzY2VT2w1gbV8XqoG1piZHQMlsJiB9aEQWCqCSuPCDWd191xDyiu5m8O4rSFz/iiZsrQ4PJ4CsTIf256W2SGyN7T2jnqDaNXGy/5aANOzMzwgMTQ7k4Ny1O/jjb09TPpDMexUKFojVtx+KPo4XZT46cEh/vTuPXxycox+lqCfdqQLId/ftI1Vg6t2wIygaDsWjPhOslQO+H95+028N5rUmgU8+KZFgQfzBT45OsJPHt/H/ZNTVGUmnVkkisEsHIYe6+4i1huExqdEXnjgUV2ABgH1KYhfgZv9Ln442cH7JDp2drDX68pGZzQK7p/O8NNHdPiPcHcxw3Gem+C4lc9JOU2jNaCGV5PizEPW9b06BFpK3romzakGELsdUYhVSitNLtkNOP7tijTqS1jemnUOc90i6VYjmQ6NzpDel3aW0QPQ+yg3TrAQINbut+3Aa41+Ex2ScoVCzbmztJDvcjNbSu/MkLuW9fCd4QTfG0/wwe4ENwYZspSbPlPbM9w7m+F/HDzBp8cnODhbyLieWTtZdmni889smlOYdtJJcbPbxa3eALd6Q2RJgqNijsezGe6dUMsqF80tkmPs5EG0+Ny3+z383t4YH+4M8fa4j52eGiP3T2b4yePHEmn7cnYmhCS1uNS1a4iVeh36wV6LbvK01ugfsedzCYY1GWECu6ZNoVa6j6s52jWhqVdp2x9q7NtituYGPGxv93r4fUaHxzu4szPGTk+S1W3+2HdomLGm3nRMrHmBtYR+OJ/hF0f7+Oj4AHePj9FNMnx47Rben+ziO6MhrnVpNCtB14jG6jcVzK0SQ6CjxLN1MuImw9nArB3OfNGokHT9BF33iv8AACAASURBVPvzU3xy+FgyHH51MpcsRhFjtUxMv0cxbq3LJA033rcQk5ZVpyng9pxcz6Jh4nuKIijrZ6XdML+LBAzva8E6TMt04AW8qwu/VzVKVgws2z+10YSuB36TZlZYW2MjsGQFyD6j96YZb5rFx5IFeWZpw6wOqqiWmfaTGyF6l1p25KSITUnLetIVx22Of6TyukUCeiTXHQmdl+pYvjsc4n++dQMf7Eyk7IHaVEJgVQWmyKUL23+59wCfH53IXRBbZqryCl0Tu23KapvuXfy97ls6H5iB9TazaCe7+N09zWhtJ+4wE+/vHj3Cb46P8FU+x7Rklot1cbIoo65Fmw82F9WN9MIZxV+vq/coyNXaXe7k6vuaAMHL2UDPol/axiNFXuc5tYbU4ZMGY76kVy3fl7udF/60OyJc4YNuJl0Irw0HuDHUEsIfLmVgNfaLdiTTjGWlUR3fFtOxtJGt3tpVsV/smUgClaUQWGq/sAvhoTgTtFuaVDOjluwcFd0pCarRoScSOrNFRN1K5n+0t4d/89Zb+GC8I+tf91LNmpqWFX5zdIS/vP8lfn10jCmz9BRSMcLSRNu4l+xWJ41FfAy4d6gDxDWwqPpyn/1OgQ9HQ/zr67fFcd8d9jHM6OTrl/ITX5yc4m8eP8HPDw/xOYNF+bzeM9pEuB0dGkDiOrLMMLc5xNqhHSG2De/TSRXu+6oN2i2YRal4cN+edUgAWoG+eXlKcmmreNdTrCUDPHuFz8rzwbs2Wnc45e2UiHGn2Q9tvU8jWeqHWZmHMmjcV7q6VycVbncz/M54hO/vjPDdnZGsBdr2DMR20ZHSZ34r98f/+NWX+PnREQ4WDJ5plzpdC2oLeGBGxZc5UgWu97t4f3dXsrq+P57gzX4fw64G5IinjGrCzJ9j/D9fkcA6wPF8LhILLF3lePj+qnqWmnV0u9/F7+7u4v3xLu70J6Ld9nB2ik+Oj/DT/Sf4ina81NBpOpKiXoKZuP/k2jX8eGcHH4wYXGQGFvDF2RT/9fF9/OLgEHdP5jjKeXZZQNE7ocm8tyZLJh2hdXq0uVjaqq6y369mfJZyfvAXoq0oNo1TKU5K8BmtdFfsLQtrq7Z1nXnktmqn0Ofh3OplwF6W4Hd2dvC/vfE2PpiMgVTFsbV9kH+vl5BZkx5WYtgZw+wpxtWmc+DnRwf4868+w6+nh/Z5ZuGlgtvvXR/j+5Mx3hmM8f+z9yZcclzX0WBU1r5X743GDhAESIkUF5HabFmW7Zn5vjO/d+Yce7RYsizKoiiKO7ERa+9de9aSWZk1J+K+V9WAqTOmSH8cUmweHBBAd1Vl5nv33Rs3Im4rX5DdCMEHn3Nzbdr1+bmEbrBJSjN3oIeMGuKPej3cG/RwJ+zjhGw5Mb0CJ3O000T5iEO1luf6ss5QHBJJjh9gqRqwWtLuq1mz2F5R9an8gw0pY7LJEsTlsLa3aSvAuGPxJgl4NnMWk/kXe+8xAVQE3bg8qJJJ0kWs4zvQ3497m/Cn/pt7/+OZGs0kEHgGt9U/psix13c5mNfn0JTfsYE1EErDGCzrsdfxGZDf6+ZPx0s3z8Blnmb71UcMWweVXBbrpSKuNxv44foGLlSqT+RVe5MQb3WP8OGgj0/CMXpRfErmbZ9W+ZZ79sv1ZnWg8kw1Q2wIzrV6Hf9z+yyu15vyvyOTkpfAnKE3jrT/f3l8ILli5FQrZLb7GKkcxzGCmWDYlHe1760Zojqd8dgNulJsMibxMlv8zKnD1+IH/uoBrEWxxW7zKQCrKQZWUQDWZr6AKr1q3JSKZYJtKYV1Qb+YBPBphP2Jc9vt60Vy7XW0Dp/1oWISx+iFYxz2unh0fIjeKNRnbFYruLC5hc1mC41KRaav9pJWStC7aBjPHQNrD/fCAcoOwCpk8ko0RI1n59BNjVvg6+6DWmA1UIYAFqejPFOr4UcbW7hQrppm2Wn/4zkwSVI8DAd46/hAVNxJTE8fK7YEYGm8GsEgF/kF3BCcsC0+Cwg+AaVZXtNmgmyCM5USXlpZwaVaDc1iESUmgM68lcGcANa77Y4K8N1oYgDWoiPhIb2nACyrUpcyNF1vipymGvHVC5oQxAOWP8lpjfyElnjqb5YH7ymemcsBlZgY48VYDTqEnAG+Hf0+SDsutZI1HWmLw83XG1a82yG3ZNpYUDZg0P6f31NKCQYSwDK/KXXn3M8xZHLq2Fa5jOcaKwKwtkpFVDltI2PeG71pKuDqnW4Hu+MJotRSYU5j0nMR0ACMNcEJKCLBWiGHi5UKzpWr2ClW5dF0HI/xaDTCrcEQJ1POjeG9I4AlUZ08QtaLBXy7WcYz9ZIDsOhSksPBeIJ3OlZA708mCGe8DuOInGZdLeqxBXV32Wk1UNIBWDIDdSNvF4W0298LgMEOjwX86xK4RQGxKMN9MeOeoUuG+By2SiW8xC57rYZNAuf0rvDftniYPnnxXbFlp0vTdyjdnE7wQb+tRJcgcCHI42pjHVfqdVyqlrFScACW4z4Ze9EAeA9gMSGx0d5+FLfvL9m6XSQ69BCIxrg1IAA8xL0wEgXbG8HK1N1fskFxei8mZpLuCPixwk3v5zeAA3ktsTGUySdCSyN6u6l8PZrX83NROiCAzRWNBmDZTbTk2MU3zzx0AJaNW/f7gAwWA8otATQAWF1NZ7zhmaa8D3z9yF0HCxp7Qg4wFeBqa0dJnJNUS3bkkhEPnvmpZ5qqlCwnkvlym1fBvcqYe3pqmdkLZkSNf21tFVcJYBXyBmDNU8RIMJ7HuDMY4jf7bTwcTlzC68aJy6PBzSV08dg6+64AFTDKy2BMSLQuz5YquFqr44XGCrZK5VPFXQb74xH+eHKC21x/cSwAy9J9J/Pgk3ZA9HJZc68xelkcE2i8AL3su+wT+rh4CsByo9JtBf85COq/lp/9VwGsKY2Y6ZHDdcO94wqI/9S6/a+97Rf3XS7x59lMAKtZKYt9RT+es84CwXtgUdLvi4kljPI1yF8cI8KmECZ4v28NOAJY+UwKYtx2/vpYulxfJmHnmceVSCzHGDJsQJFpU84XQADrn7bP4GrV8hetmQXzZC4z4F+fGJPncBJhFBsYZsA1CzzuYWvEaNquK0iVk1AuxfMNRRSCHFYKKW7UqvjJ6qaYudl81pqNkkxZ7vRoPMHv2l293+NxKADLf3ng3BvHW3j1AJZFIWVSKoroh8frNXGU7VcDCVSAI4tcGqiQJcCXZmaIstasMA9YB3vqWi0v8YCgxQ+oIDb5FZtx1njgZ5QkXYW6AVh2z12BeArq98DIk/xpK9s8U87uawHFTEFG++crZbxYr+JKtYStch7lPPMHfn9A+MrFdTJUB/j54S4+7A/RizmxlffZgAADlexd+aMyPg8CNPIBdiplXG819Xx2SiXU6XklIJgLTVmfzpY74RA/39/HzV5XnqvThA2TvAFQbvq3nff82QjnKkV8b20dz9VbOFuqq4HH58vm1H+cHOPReOyaKSyQraDlUIEzBLCaKwZgVasOwJrj0STEG51DfNzv4YBm9THjF71r+ZzctWWsEWnAyTI6a7yBhgb4e2BVhwdHKL8zb1E3BkQ/vDx7jQX1NIBl90UDZ9xEVL0C15gDYPjvlXyAzWJOANbfrG3iQrWMTJaZCpszrA8gvztOAfTALo9prikbIMJ8JYN4Nkdvkuhc+m3vQPeD+X8hk0UtV8ClWhWvrbdwtVbFSq4gealfZ8pV0lR+uWITUy2QCfQ95nFkC5wAHgdHHDB37ffwVvsIDydjTDNZJJTQy8Li1DryAJYH8VxE9pDNQla2OJhMYqwopYabazj4/C1gk5wAFms5NqgMaFZWRHAnLRiA5ZpRBLz0aQRseQDL2QgIwDJSQ44SU4H1liNRGs1XJaOae4i/W63H+Ma8yTUfHbhmoNSpYU+uTWKTO8kGtwvk6mF8Yb7NmESG6XKo0BKaomSW+RS9jfnF+sLyBg84WzzgPxuA5RlYHsCygR28Nnqi/aHLeN3D/XAkAMuv/tMnpJ/y6SBFx9a15yEAy2V912p1/I8zZ8T44jAdKp34WegR2x9P8VGvh1+cHOL2eCQAi1dVUL5njEOzbLG56qcBLP5BrUAB1tZQsHafrXT97FJX+8XlFF+hV/oGwFrUl58dwLLFvgQXTifDy799cjWcikvuH+xvfB339M8psJ3+S/cC7jjRGGUFAtf5n6cZHA36+ODxI9ze38WDw30MhkMVoCv1Oi6fO4srZ87ime0zWK3XXR72vx7AEhuAAXc+x+F4hA+7bdwf0Ig7Rhhb2qAjwhk6zhyjhwmVOgvqhdH7ypLF0owyxwwKpQwu1Ct4bWVdgBkPHE6FsE6zBTx2TDyAtRcZY0fP0THszFxv+TTtXnvAyA55Sx74t75zSwaWdRaMV0BgTcOxXWGoMSoLSv5cB4klSUreONbXMST4fmJkCEiyFSZ/L/ec1S91B0A+NZaXnqAryG1hnUpH3PrRdbjv0WuJuWIJJX079L5q8NiBW8plVBhfrFbxndaaulQlJoEqqlMcTae41evj3oBGqGN0aeDuppkFKacVWp+QAXjiDsZiGmOnmMe3Wyu4WK1hvUR9OmQATUYcBwjQ/NS60/a8dO/nWZnZPt+s4kq9gp1qBY08GUtZ7E/GeLt7jDvDPg4mU4xjdn5y2hMCDVznyiejBi74QsLuicafu0Pae8oYLdu6qdLYOwBbh7M73BfT2zzF+hSDxq8UJXbOJyqj17GSgYnn6yvWyV0tVmS6Lhq9mHKO9XXqaPVFicvRMJ2nWrsPx0O81z3CwxET8RjVbBHPVFbxTK2BZ+pVrInZZYtAl+QpnK4It3XhC7lloqoOlGcUuRjFdXg4HePDXkfS371wKsbcTECSY675YOYSeu4V6zx6yZrzujjF3/RgoAfCPBPJdx59FDWuiPk42aXwTi4lf7o0N8re/t6OeHUgLaC4gtIAGw9cSxYkZpXFCT+VU0xHsQVcwuW+j9crZqhbB2SqaZKYM0o3fwbzYvEGtVzR3Lf65bqM8n7TVEi7wZJCPMEX8VOZbEez8+3PAwJY31tbE8N1AWDxHs8TTNJI3i6/Omjjfjh+apCBPQt/tljKavwCdT8FHBuAxThVy2UlVyRT8IVmSyC2kkUnBeDeJ4BFJspRTKmMB9Vdl9HvYc9k0/OwEsp3Yi0OGmtLodixHS3WL/QLbhkYOGbr1tLSv/Trz/2kexwqvlnIUF70dQOwvjb5y5cAYPl4wPUqBuxwiA97A3zY7eN4MnEFowdqfGFvjCfLHizn8gysWaao8+xyqYDn6lW8vLKCM5UyMuzm61xWB8CYNeMJft/u4uPeAHthqJjvm1LayQvWQ0asCgOnXYvV7S0D2Q1QUxs2E5OW4cA1xjIPdHgomdmagfz2ZUAfWyAW+ZXFuCadi8eMtQKweKw5rzaXV3lPRe0/B2DbBZ6O9E/05p76g2NNEwLPAPlMHhvFGq411gQsXagUsV7IohJYE857/C0YiynwSTjAPx/t4yNJCOlvZ3meoqNrhBA2YWuCNgqbxTKeabXUGCWzmQ21ClldDrzRzynWGVDziQOwPu4agDWhj1mQR0qgxIEMagTLkDzC+UoJP9rexo3GCjbyZU07fTgJJXV68+QYj8cjxwbizztGRppKKfJia0WeP1eqFbSKeb3/AwJY3SNJGA+HEwwjQg1ZNYfNe2mOTOCmSTsi/2KYjmM5WYz11caSOWVAlp9abSvAwrRfYMv805IO+2XZzXKYh6K4ABYDePlVz2dxrlzCjUYdr6+u4WyljCCTqlYYzej5OcPBdIowYY59mqFtU3MdfQbjKMHJaIzdCb06R+gnxrRp5orYqTQ0ufGllRp2yiVkCRK7ASdM1SgD5FTdgyjEOE00IIX7c7tQQiObReAOYYF86VwTCZm//tvhHm4NB+il9MpygO0i/1zCJH6ZWx1hZvKCvBdTKR2Ya2izY86ZBFrwie/niwVEpiQBkDnigOyvRPGAsSYnZUrgmOnc3zbrVHmKmICMK96uw+KF3nHBNLW94z39bCiFGwLjsutlY85AKDGllKd4U34PWBIwd7UbgS7nx2ZsLVsiVucsQTtvP2LrhHmSRU9+HtvLtq78eub3UOGxXSjgRrOOH2xu4FyVEkLLF7mX1XBrn2hfPByGGoTB/N6zv/R9bGC6HNOvXYtTFqL4/vz/fAJcq9XwTztn8Gyrjnwuq3jDGor2PQMCWP0+fnZyiDujkXJErnPme7Z2bTKojfPw3ljWMNBu0Z5iTLF/tyjL5+iZvZa7/bV+fQNgfW4Ay5bO00tocQ4/tbJOnXVP/MupmnJxhlva4V57GfHsgHVpgxw5FMMDRFGCQTjCvaMj/PHBPQFYB502xqORkOu1Wh2Xzu7guQsX8fKVqzizsur2piVT/6sYWNaRXMr0utEUDwdDdcQY/NtTJlNOG8/kKiDjwQoWen0wCBp5mgCWBWAyMmjqvVovSDr4neYKzhTLVoj5A9NJg8jYebfTlrnmHj2wUo6Zd90lx3qSnMc9IUtIrLuogCpGifOI8E/Ldd6M4suilQmfBSGjlFsA8pRXo/5ap8Q8CYyhxA6EwhknhbkAygPEpD8WWPkVSTp1ygzUyaG8Vt0H7GWRaj/vl5HqU1/Y6x/supReOy4zR9HSIPpKtSY5w1q+hEyaQZSmMkp/MA7xTqeNx2GIUTRD5ExK+SaBPB74GJkwsaPLC0hQSCNcKBfx+uqGJEmNUgHxnF2RsSQYb5MqPxlrwuECHlYnj9N+iniuVcPlelVThRqFog4wfv/bPQOw9idTjE4BWLw0ozgvO4naV6emHhogaJ0f7WUnzbM7bIej/t2X+ewEeaaRA0QWeKeXxPmUTSCQUaD12s5ngEkSO64/XDcGVj1flkyX+qRJkqCbGBAglpWLMHawuufIrth8LgBrfzLCnWEHR9OREq9KkMfZQh3nSlWcpydO3sy9Tz9/lz87Hw6IGeXXHb3rSoUApWwWpSCPHNkD7Do5Bt/ueIQ/tU8EOHckGZ2JCcV9avmr677qQF4ykuwzGAMroSRg4TXl/8X2un0O1/1brFPdPUvw9PomlyOA7BMov+aVYDjpivaXS6j08VzcEfNCCbjJevh0+d4GlLtx3Hyf1BUkSuyso6gpZC6BXUoCDLy2BNQBZ4supF2LrTMDuvi7EqDUQDDefq4/60B6maCX0FgCyIRQAJbbx2QCEMAiAEr/FU6c5LsTwJomxsD65WEb98KJSSDdfjfgyEoJk8n64pP31j6XK+NEVWdBQb8XrtNvNZsOwLKWPZ/AngOwGE9PohlGznPRg2T+9a37ap/evCsIzrld7hitVth7cM0YcIsz0y1iX0grQvw3AFinY+SfA7AMj16gAW53fQm/fQ4G1ulu81c6f1FxM5dE67MxsLxcxRhYgpWeYmBVHAPrH8XAqpmERPmE39Gc3JzgIIpxsz/A7w+P8WjEESYWu2euNCUTy05fmxS6lOi6DjzyYja+3GjIy+hSnUBEYSEXsiEotlUfTyZ486QtAGs3HKEvBqyr25ecYAPrFwCWgcC+CSKGqWsGKB64wtg8erhPDcAypkOi+yM/L+87xLPKOLUWD31u5M5PKyydVEgf3GIcPaj4NfPnsfuzTmcPgPiz89T2eqKJa4e0fgWZRIyLtUIZF6oNPNdYx/lqFa0Czy4GUzv3VTcrrlqBzabC3TDEvxwdCMAaTWN5wFpMcQVxYIzkajYrH1w23K63VnGeEw3zNuFXZ7Njj6op5qYHMroJwNqjhLCLYRxhIg+svIH2CwCLLJ0EuSTG5WoFPz57DtebLfkOTqlOmIwEYP3h5FhDUyxN4+dz52o617S+F1qrArCu1pYA1sPxCG90DMA6CCcYRDbcZlHwGlXfXtMDWE/J2H1EWzLhLE/lNdj5tSzqbV/4uLiMhYvS5bR8dtF0VdtLlg8G686xks/LGJ/X8+LqCs5w+ifmmMxSdKYzrf/boyE6cWSsSTUg3bnt8k7+5ThO0BmP0J1F6GcSxFJMzLFVqOC55qYYM9frJawUc5apM89MMxjGzKkm2J+OsBeFGCUzyU9peXFZktGSmjqUGJ/OKu+HIX5zuI8PBn0cRJE+b14NdyDJGov6qTJOi9L2hfnw0iPJWIwG6nCfah9x4rZUE5QLJ87E35iVtH/IpdyPKWbBBHEws3qBbLOZMXeY3/EZeomiAduW9+i5ubySnrVaH3o+DtBy+9LyT29psgQ1lye25WjSyJxqWBqL3Nr+fqgSz32GUMGwCt9uIbn1oz8bHG5Nd8uqHNDp8kV74yea8rxvjWyAnXxeAOj3twzAssaiEQIOx2O8rfjZk28vpxCSGWX70kAxKTCW7izK2xc1uvs8XHKsA8nA+qez23i2WUc+HyAXGMjEoWS9yVRS7//n5AifjMaurjW41jcxLMGx+25AnWBm45+recp4zHXhPUxT5Ohh5/Onpw/vLyEN+bLe8hsA63MCWMuOkXuEbjH9WQDraQTBYwfuc/j+liXxSwDr09aoO5qN0jjP4KjXx4cPH+HjvV3cOTjAYb+v8a5pkhgDq1zBhfUNPH/+Al5/9jrOrq99LgDLEipX9PvC478gIfQAlk8CpyzYI3q29PFm51DTUzLSaFvwlxZfY3JNuqhfDsiRllxdx1QMnWdXWvKEuViuoJXLUzpvZbMCuN1VBjB5Ji0ALPo/GZ1zyZywhMuOY6PHmv+UdVGNQuuDGu+BC0d8DSV87A7Z4SAASvJCGynvX9WYWnYgKIgLKHGBWhImy7q8N5Aov47Jc1rrrjjumVWLl1/S8pdsluU72+lgSaDymAWzjT6fc+Tzc+xUS6KmUzrIpKIsgCVAL57h/miE2+MhPhr15NNAwwEGdPpZCShQV4cJLLuB5lmmjnMmwsVKGT9e3VZBXC5wUkyCg0mEW8MR/tDpKXmwcG7sEx2cSQZbBLCaNVypV3UoiYFFAGvMMcnHoorvTelpxp+xg9tfsXpMHrXRM/HAhjF6vNeTdYjMFPQ0o81DLJK/yQPC3Bhcqe1W/xLJNgaJAVZLsPkU0J3OcaFWxt9uGwBRyRTkz8Fv5pSUDzsn8rCg+HfihhTwp720UUkkAZEUGCf0fmGCbEAsqe7sDPMXk29Kea3wejKpVOeLSXsm1f7iB6bEg1OMzjWqmja5UaxqiqG6dppwN1fX6vcHRwKwuHcp+KSkzvytDMDK0dNi7ieuWNfM+7nx/WZZgkCWZHk2o/6eRYMAJA9guc6ZmRKY54bfg64TxWcrg3KuPT0/20eSE7oYWnCmrNZNtNfhpikQwBIWYwwsT9H3iZ7WMPevY5hROmH72s1ucoWal+DZ78vE0EuOllHS5M+8BlHiUysM7doyAqa935WvBax4cH04x8Dite2IgbWqKWmNgnlgKd7QbNwBWD8/auPuaKLX5r/Ku0SdWjcBy3XG1QXn5KXE3w/PZDMA62y5JKbXczJxp1+PG3yBQOPa3zo5wd3BCJ1JgtHM7qU3u7dQY0xKuzYPYFmKal9esuN/93trKaD2UdbuqZ2Un5dC/+eAm2VD6UkGlp+x66wwlibiX1YG9zkBrK9F/vI5ASxraJiXDPemSddNQkgA60aziX/c3l4AWALI3erjTp7NgXFKSdoQ/75/gLuDPoYyc+YAAJ77PGApU7FdLGaEk2yxsOUWYD7BoTM/2djCs40aaoVAfjweZlpKFyEPLErKPuz1xcYaxt7D0y1Cz0C1A8h4UwsEyOJOjp5/c55ztidpSm/70ucd/NzMWyyfoVWC5OFqxphHlqJWxlnWOxzcIpmxF1R4+5zJxR56v/AuS4It5rnFAPnvyDbCinx9dCcpfIJ57E/0TEZM8EJ2LrP2b7dW5VFGE+5mLo+8G1jBUfaRk67T26jKot7lS5+EIX6xfySPqMGMEj8HYjIWkzEeZGTkv+NenwAmfZNa9NNSTgcMeA7PUxTTVJOuKQOlBw6vgevh5wd7khAN4qUHlvJIMYcNJOB9LScxnq3X8dPzF3Ct2UIZAUazRHK0jwZ9/PH4CHuj0IGnLnN093arWMaLrTVjYNXK8uji+++ORvj9ybEALK6T3ozMHGsulZznozXmnMrjtLWCZzK7APHEM1lUJvac7DqezC58vvQkKOn9RS33suPfMwRN4stVQcb49XpDptjXWw1Nj+R5PIxiPA4nuB0O8c6gi4NoYo1srRsHYDk5JF+fDLZxMsMUic47Nvu5ry+W6vjB2nncaDSxVabNiZ1NlPxN0wwehaEsTe6FQww4BTI14IvDFK42m2q8XmJ9QcsHp+xgo44WGn/onuADStPGI/SjWA13Xqe37uCa4Zfr04mNLYafmwrJYSu8EjW12MRW/Mhq6rvZflAuTPmYPx8pic0hl9BbLUGSHSEJIq1N/kBhRmAwwMzmHSEj7aZlczyfFX8Wig/+vVlvLHweXcPV2yH4SfMEmKzmOM26tGuzXM/y5+V0eFtjkgq6+8HPxQYiP4EASOaujkDgrXlsfVm2Rf+2lEOfWEcJDRQ07djg9ufTABYlqN/fWtf0WGOcWYSnzcafTjra93fHIU5msZuGbrWlhUr/eva52b/09Zn5vTo67DyHq/UG/sfOGVxv1nRm5ANjUFFC2J5O8P6gj5+fHKuRmJuZB59FR181Mv6Z7zNBVp4ueuqSVlqOw+mFJAJIXsm8UQMnXI77DYD1ZWVfX/77+g3CgvuzemAtINnTefgTANan4O1PI1sOlbdNapvV02yNbOgO8z9zq7iBOamkOxrjk8NDvPXJXdzZP8CRm6ziPxopixvVOp7dPoPnz53Hi1cuY2ulZQxN1/3+rAwsD2DZ4WaJic+TGHDymtZyygOrYh4SCwDLIeJpyu5pBvdHQ/yuvYf7wyGiWQYJ/RLcK3vNs4Kt6/zokOIFqFNGwKWCl9doXl3DSi6HskwU3VHqqeycfjge4/02C64h9qex/LJfQAAAIABJREFUWCw2DcYezsI4XSeqnbSWiLnwvGCYeNGLhSNPtWaHxDq6BpqIWSGzSzf1SLfcswxOP18DAfQZHNXWAre9j0n+nBdGYACA3fVPGcfrJHJiGvlH/NQa0jWTQs6EXSaaTAbmKOUDrJXzuFSt4DvNltgX9E9J0wwmCbA/jswAcRRiNw4xnEXIJjzkbcKgOx6NaULzWlcU6CqCmbprf79uHe1CNhXwIgArHOHNbh9746kIs7w6Saqcdwa7oASwrjZq6rI28jRu5fMc4b22efDscqy4vGrMRFN3yPvrLLrnp4AxSSgJHtjByPsgJlzWeTUIQHOSKkm8rHjmc7CuuC+r7eYuwIfTUkLva+ZWkJ7jPINLtQp+fGZdwECe8BWL/Dk0Ne6Ng10ZgobzOSZKBMwgXJJP/7wdkGO7z6WRju5vz9zDa24du8TdLwOBteo6p4hz7GYD7HWyCHhutYmLtTo2imVUc0z5SZVP5Rd3fxDiTTINhmQacBS3mZqfBrAEhGgYg+/4mgcB75vezwFY3gyU/8a1x0STz2zR2V0wHg0sNymnAdjm42T+W7EYfuxmL0FvA1Bsv3Bt6r6dMhJVuuZMM71H1UJq7PY6P78xpgzQ4ec3JoJvNVjyu9zFy5TLx/HlpDT+G5Ewx33Q5zJpjlaVuz7PBNRO8iC6S5q8ZJHXTGnF65QQ1mtiIxaV3BHASjCbzeTx97OjNu6MPYBFxqZFjJiedyoWbf3avXPTCU/LM2nivgCw6rix0jIAy8v9kLHE/aSNTwYjdMcJJjIL9kw775ti98gKadtD8vs4ZZqszewkoRbTrIWzYAy4c8a805ZDOT5PFvFpAJZvCPizmF4rXkLoASzXR/hqA1gepfuq5y+fA8DyTbTTABbXKc9v2g9U83nngbUtJrLPX8z50ppcDFFcq49HI7x1bIyX3QmHkaRICeLzP5ona20bQCQvKDYEsnPkswEa2Tyu1xr4yea2GMacxCZLFAcq0ODdR5nHoxC/Oz7CB/2+2CgEsAx4clWWY8p6E3I2UUjYprSFE2rZjuAUPH6WKAhAaG02j+UppMJVYDMLWYI4QDGYo5YBCvyJ1BonEbKSsE+TqRifnkGl89E1GRnnzGOMnkSQDK+BLPJZIMo58WHCJgzzvxSRGhH+DHUenq655wv+RVzImDSQ3rT0AKTHKhtBlA/x+uijOpwlsjkgxFYp5VHP5dBEoOnYTK/uDUf4113zwukkY0xTu4/8vDN6HgUB6oENIfrBJl+/jno2I5PvWWos6b1ZJI+k9WxODVM2e/LOMN9M4vfEoOo7AGtxX530McgGsr5ogFKkBv5mZweX6nXlB6PZDLvRVHnq++22GltiCjvhJhnvnGy4WizhhaYDsOplrBaYhUGMrTePjuWB9WgywYA5Sz4nG4j6zGTrUSA4BLPEftGXVuYW3qvKe3u6tW7MGstHPXzF/7XaxRq6VlK4g8s1X7z9gjWI/RQ2Z1buADHLRBKdLy+01sSQ4sTp1UJBAFZ3EuFOf4APBj38adDFfjR1w3qW9g4ywBbDzlJ3Xpvykqyx9chcuVJp4O83Lsl0u15IUcxK1CWG3EmU4Fa/j98d7uF+OMRU9hVs9M2wWizgUrOhePBifQXbpYLYifqaZ+V/926/p9z41rCnoUSmonCsNQfo8M4ImKDRNwEPAI059xk9180APCuPJJ7Jefl+DUHGfYI05Wome91YoPLcTXPIpXlkOdAqFyLIzTTdm3Pj8wKwMsrv+GynNINL5yiSjcVUxLa55Z4JECWUPtJfjDVVBrlcTg3QomIiWWEcUjFDmEZSAHgmoJee6lb4E34xGd5lGI4BqrzeMbKMOUap8VwDNyq0gWE24hrXyqnn7rNz2BSBY8Y6euvq/Q3AMk8+y3PrjoH1XKOGH2xwanp1ObwAcxyMxnjnmEMwBrgzNgaWAVZL1Y0fVEHlUjEToBSYFyFxQkXOhJYCwHgeaHrl/35mG9cbNZTcsLdsJsE4ieXn+/5ggF8cn+D+cKznIXWPuz5lXpkAAWWp9DANIPUJDWnEdkttMMEoAzWyOThgTkDVTTE1qfPnyYC+2j/7DQPLb7gvCsBaVof2yh7N9Z3mJwCuxRHgUGbfzbCU/TSA9Z86pQ644Msf9Xv44NEDfLj7GB8d7OGg15eBYZrY+7O3waBwYW0dr1+7jhvnzmNnfQUNacs9CvzZJYR/FsByUh2ZuOczSgBk4u4ALEPc7UZ4bwcmRZwg927vRFJCGq2PKCJ3EiQr8EymxEOKhZgOKXYwsoHM5i/SlHFtA+crFRnuK3Q7T4LFKNynAKyDSYxhYpIgX7i4E8k9Oh+O7XcDLZZAnZFSpUr2ghwHHJj5PKWCMqN31G9dMwtFxV1ZGDp5j4ei7JnJO0rMIMf8cpNReADLgtObgDrzaP/ZPYCyMHF3hbvDBRbRyronBhrw/dgJ4clJqjENgJ+vN2Vae4EdR0rQMkCYpNjj1MiQHkh9HIzHiGczFczWR1l6G3jQzXHMdEAwlS9lEiWaf7t5FpeqVQXq8SyWd9XtYYg/9E0G6HkXOugEsHkGVh1XG5TGGYCl9T8yRh09eHajMXos4LNZeU14AEvAg/T7llh5HwjboOaxxcLCs+4IsNDnSwCIqM+OmWWn5MLXyI8Z9we3v/9K83yXcTHqwUAmJriVIOfuw6rWLTtfWkcpE+s+fn3wSB4dTF7siXvQYyk15Sfn5zLlnuc7e1afl4s4BtgTUzUdFOv8l/iZVEjlaFJblOcZPVjOVcooBzaxh89vEM80wp0J9QfdgczjlXTSJ2gh2XMm6zNL3NhhtIEMltQWZJaeCMASIJSwI2WUc37PNGddaRZ45gtnLXnedq6FqfId7n8Dmr3flVkwMzlYmsbbGvIgsr2uB2sWz81JZxYQoPNWsP1k992brVvBauCVExQvTN7N7N1imufcWVq/fC4Oml7A/QbPeGmRddq8X41lJf6X37bLuMN/pi/V99ZWZNZPAIuST4F07BrPZrjNAsoDWKfuP+8bEz8/wt0aEAb8Gajk39meVcOZuJPp9XxrVVMIzbPKaKOPx2O82engk/4Ig1GCKeM2u7sBgUozlfVjvn3MMWCR+8okVf6e+TaBxXt3/0/dBw8XL++xxZ2/9Mvnfqdf4dMALLIz6IElAEuMZ3tHgpNfav74eRhYnwZgfRXzl7/YA8sxqo1jbXWoA24IaBHAqslLpYl/3NoSgOX9Yrzt76Jhk8mgE0/xybAnAOu99kBNGcqS/BAKsjtlkT7PoGiUTkxzqabpXi7X8Vy9iZcpmSoXNXWNn2gqs2aCJvaLsXJ3HOKNEwJYPbEfaSJtrRTXIDv1nixweB11ASw5rAhkYXFroNvITYMeTcYI40hySL4nGVZZsnhpy5DP4Yx+zsy/ee3jFPLeOhqHCONY+93OAdsPVribJyAjI5lXK9m8fEmrhTzifAKKoeIkh+F0hnY4wHA2RZQ11oauZyHzt7ikYtaBhTwrCMY1g5zMy/9ug6b3VeSzZEzOMYjmYvJ/2D/RZ7vRWsW5ShXNbKCfY5y9NxzjXx8bgHWMESYpGTMuLwuyKGRyaAZZTRn70daWgEXmtLN5gv5sikdkoPe6ul7GxXPlmqR/RU36A+6GQ/zsYE+vTz8lSlzJlrHzLlGxWy8W0CwWsFooylvr2y16DJZ0vZM0RXsWaTLzfRrNT3nHUjG+4nmK7izG48kUlVxhAfhwQjOnEDIn2B2F+P3xIW72e7JomGYyqFbIUCtgdR6AbQiez2Jw00ojirWWJnPCSOb9aYoAY0SThUQGL/+Gz8kDMbxYz2peKDL8GeI8qjzjTHXNKfuGBcPQQXMU+pH5/draloAiyuSbOd6zDI7HE7zf6Wiq4Ecj+i1SvmoAjTEKXTGv+2ufk0wkyffYqM2kKCAVgPWTtQu4WmuglE81aZ0eV1QW3OkP5evKZ3ZI8FOWBcxTZqjnstiul3Gj2cD3Vjbk00V2ou7QPIujaSxZ70eDHj7s09LBGGKekWRSRwuwql0IYJHll81iM1fASiGHSpFG8dagswELedVBh5MxenGEUTrTlGHtN80OpbrBJITFIEGlEKJRzGCtXEM1W5I5Pj8fG4MDArqjWIfXWi7QhPgsZwpkuR/yJoUejTCIpsofOFGvVS4rt2D84JCs+SxFL57i4WSAXhILwLJz3E/VszqN06E9eC3JrvB412Z1zS0xsMgeywQCtauUAucLei+CRox3muaXpghnsdY72VKsQxI2nR3TXlJW17DnsyKjbquYx3MEttfXcL5ak5WJZ6MKwDrp4qPeAHdHIbqxTXHVenHMfeYs/Awt5NDK8tmUUGEdRH3gPEUaRWocHCYJNspl/GRjQ1JCypmleCCAlc5wPJ3ig/4Avzw6wYPhZDGF1aZXW/7K+1zLFlDPF9EsFFGhasK17vhdo3mK41kkKeyQckey9Vxtr/32pSYgf2nm9cX83DcA1n8LgHVKvL/IjN0qO8W4smLH/t6V/wsy7unyxdXMp564JTWcNtgfjXH/6BBvf3IHNw92sdvv6TAKFFhsfGo1X8BGtSbj9u9eu4ZLW5uoVooo5nMG8rhC73MzsLxRsoq/5RRCMgROA1hM/v3cHHb1BDNkApnpPQgHkhLeHPRwQi8suoA6g0dLXsx0UoCEVRCo5nLq2pB59cIKp2TRG2luyL0zR8+REu5AMzKw3m2fyITaA1gLGrSLB0TbSQUvsKOnpCcjs06bzeOML9Xh4fhuS+hIV09mqboX6kRlUuSyqaYgVgo5vY6KRbJHkgymszk6capJjEb0X5ZRzk7IzNrZfQ0yqAQBVnP0dhAXWNKFyTwnrf04jhDRM8lb2riOhHXDlmDK6bBh0gL7Gx0y7B4UApytVvFKc1U06WaOU1sySpqOowi3RiHu0GeN3hvTmaaniQ6uwp+JjwOxnHpPE+OYCOctAa5lMwIYX1hZw3apLDBgGlNCGmm6El+/7Q4UJstTdl1mCUaTmRJwJg/suEpCyE6jk9y9TwZIOMDRbKpORb5QVBdKnWdnus6DO0k4bSjVpLTJPNEMFR6GBEoJYLErmSP4mTMpZcZ5Bc1m7LqS4mt7zwNjXqR4GsDSs3d1tRnsu7G/bpcXg6yMRDWdc51AUUUMMIIwNJL9hADW4SNR2K2D72VzbnrgQlLrPQWsJ+pNgU2W6pN+g8K9/NXL0Sz2eI8FKzwqxTx2qjWbNlevY6tI83fnkcAEcjpVMnxnGOJBOFHCZyC2AbQeEGFyVnCZ2mkKORO1tSyn5ZEy7fYxY5TDeUbzBCfzSAl1Ri9orECLkkaXJvBFqRxfhxJJ81g3s/kkDRCxY0V2QTxTZ7Oe574z00/R+FkYJAlCSqthe5PDCljUcBqmkr35HGGSYJTMMZ6bREj+GA5wX07XsULLune+3bCM5hJ60A+PklyyH7JMTm2cO2c+2tZ27AVCRYwnjI1ujcZJiojFhGsI2EHhAKZMBufKZbwmAMv84EpZ8zqjhJAjnAlg/UISwrEBiI45uDCXD4Acp8xmsyhnKLvJ2kQwt37TOWNMrNjHAutcpSaD4fWim0LogHzKU/6j05GEsD8mgGX+fnNORMrO1OktZ+gZQvZFVnGGe8tMc9nSNA4amQzs7jJBY0wkwyBWoupGxy+o966JYPDpfzuApWlUHFTgfEG0XD2A9QQ/7ItJyj7Tq/y3AFhfsfzlLwSwDGp2sfzTACyeV5QQNighXAJYszlZw8aE4UQzFVoBAYcZ2tEEt/pk0HbwIBwJaLBJUgZk0QuL8a6QGHBLgHezXMLLjXU812jiYr2iQpb7hxPQOBiFP1vP5cUCYM7jASwW8rsjSsPMA0swtM4vy1dKuawYZIyBBI/ISqcVQJWvIxk1MCaIlcwQTiboTqc4mUbocPw72WNk6uTzOEtGbrUmaZcGXVDWns7VaLrZ7cm0PtHZb00fyycc84TsDTKMMlmcLZbxbKOFVqmIWS5BOAc6UYCjcIL97gm60xGmArCcF43LS4xkYXFWzCB66hDAygRoZvK4Wqng9bVVnK+WUAgoG0txMEnwYDjEzf4JKrkA3988g2fqDTRzWZs2lwkEYP1i9wQfDLo4mYeYzGOZMpt1A2WCOdSCLC5WK3h1fRVnaxWdJZMkxtFkpFz1Zr+Dci6P7/H1ay2sBHmUVSxDU3oFYA166MyYn9lwGRbbhXmKVXqM1mvYJEhTLCmHPVcuopEzGRfPMuYpnJJ2PI4x5rRsnUdWHO9NJmKR0LfIM5auUkJYsOni+6MQb50cSNkQUkKfy6FVofQtLyZaQRYPgfLHwWSKzjTCYTQVI4WDWcY8e1yDm/l2GUAtw2ZxFrliTqwRht/pLEEvIrjCCbjGztJ/rh7Q2e2YMlqlDmyw77KmCxm1ZBbNMjOcq1bwNxtncaPZwnoxL2DDAKwxPuh0cCsc4MFkii69FgPLH7JxqnOPOR33HIfmyHtW0lQem9ZUyWZSnClV8FJ9AzulCnK5VM+UZxO95O4OQjwMR2qg9zm4Q8x3MtUJYAXYqtpU0h+sbSqP9cA3q5GjSYSbBLD6PXzUb2u4g00vXg4MOp1vi+mfyaCSy+NMoaTp6edqBXmWWgPaap9hlEg+uj8e65mTBc+7LKBIABsbd1nUc3NsVxOcqeZxttJCI0fPWvNpm2TmOGKTuDsUCHWlUsZGKY9iIUA2yzwqhy6b0/0+epMxkwgBNuv1KlaKRWMWEjCbzcXs+1P/GPsRG5jW+PIAlm9aTmWFYPkq2WYChpUHy9hLdVQxm0MtTz+xgozxed2tfAE1xroFgGWeu2ESi8XI+EQga5DMJO/sJzMxB2Wt4ZhuBIA0xbJhANYFmrgLVDZ55v5ogj8RwOr3BWARGBTgSQA+y9yfzySLVq6A7VwR6/kSWgSWcnnk3KTnlLV3HGM/mWlK80uNhvKxsp9CGDB/nOEkivBhb4hfHRkDix9A/NZMoryzWrDhAKu5kkCyFoGyLOtyyyMZ50KeA/FUQBvvQT+eIpxGGhwQOSDvM+UMX6Nv/gbA+oIArAWNz6FNvpPsatblkjnlFfDEQe9+zqvJPai6AFf9G0iaS0CBzKs+Pn70GDcfP8atvcc47Hd1mLAAs1GkpG7PsdNawXcuXcGNs2dxcXMDK/WKigibvOFdmb4ABtafAbDIuPnhgoFl00ToGcEvFjZMAGk2yoStP43xSdjDm50DPGLhxQ4Cea4yrTQAywrDZRGzUSjh+fqKmF7btbIYA0T8CSiR5s0Cl2wdmRzPIdPvd9onktjsi4FlRaQCMVkimYyYJ/VCwQ78UgkNBvEcC7252Gz8Pt7nIRId+PvjCU7GU/RGkbwLmITx/Vazgfxjnmk00CoVFkV0kgAHowne7fZwOJoI1RfQ4aZ9U9qljhKLTIJXpMWWy3i+2cJmsaR7MeS1pBlNANxvn+jgMW8bP9J2uewWPlinTMZZDFuH2DwwaoUctisldZrJwKJZJenylBaM4xkejYZ4u9fGg/EIgxk7I2QjWAfGM9M8I4edX4JHFQDrBRqg1rFVLqNZyKFVyOsXAQ2+OUk5MUG4NMEwoRm8GWVTotCfpzowb590NdaXycPlegM71aqMq3ldR+MR3qdnFLvB9C7htJhKE6uFEqoZJtAG1rAo7rBrMpng8aivYoOgCRPFuWPuEPQg0LZWsA4VWUn8HO3pDIMZJRNGYbYvQ6kWf3pCauq0806nbxJYg6J4QK3laYpdx2tu2hS7VQRbJzEBrAF+c/JYiWfqJ7g5E24/7tpMuM34TEwevTYvhFMx/WfyJtdebW83wssNPYClzlN2jvVKGd9aWcW1ah3n80wqSGe3vUEAkxKZNzn8YDhCL6bG36jb/PIsQ4JM5nVg128eKiyqgO1SBd9qrSmBLDApdAoCxjKSdvY53XBwot/HSQaJfOAI9Zj8kGBQkJlhq2ySie1yWeCIQMRZVkn6URrpufZHQ3WyrjZW5F3Be8LEloDUriY7HQnwPVdpYrtU1VrhFEheDROTh6MRdidj7NNTTfHBEjUPhhqTzzMrFcmdINrAGDIvBWBn5iqgVooFmcDSQHY1V0RNQBbdPh3ASTA6TRWvOtMpjscjdKYTJS0sJLyElMC3pAWZQBLC19a4H6qoOwBLsmoW2AklhCF+edDGvdHISfecf9t8jlKSan23ygVslMrYKdTRzJeQzRtYzmtlQd4jIDyPBR628kVcrTTRypcWZr28XwSwftdu41Y4RjuiBxZT5hhZzFAMZmjkstgoVLBerGjaJhO2sqj2tn75/Ak6c+/34glOJiwgRkqoRw7E0tQtNWSse219ZTeG+nMwsD4tl1sysAxUsymEBmAxCTYBpG3/JRPsS8oKvyAA6yudvxgF4jObuFswdACWY1KwtBJb+JSEkMCSPLBqNT1k7q3+ZKLzP5/n8IScQHmuhWie4JNBiN8cnODWgCwFehOSBepaHQSwtIZzFjEyCS5Vavjx+g6uNZqol6xBxbOOvkmPpiOt7h2ye3IFxVLGr9+1D2UOvDuKFIsJpxkrMlXc48CTs+UqLkvqVJb0jTkNgXSCV2qQufOK18FY2GETiQ3RMMRdNkLjGKV8Xh57f7u2KWau6nnHwro/HOG3h2TME/zhuc2BQn6qliekpvKkOl+s6Lx7rrWCtXJJDYWTWYI7oxnu04y+fYTOZIQoR8aMY96qwWKyxU8DsHgHq2kWG/k8LjQKYl2QkTVKUsmmD1jsRxOdF3+zvY1nGw2sBDkBgXwed8Mx/uXgGO8PeuglIaKUhazF1yDNg2UkCRc0+T5fL2OjzCI2p+lie8O+WDEnswgblQr+dussrtdaWM3SK9QDWAP8bH9PTLlOGivPKMxzYj6Vs8DFWgWvbdB0vqbCuBxwgloquwYCaGKZ6NlwsIs1N7haY+ZJs1geW789OpH5vDdxv1wjAJrXOjkch3i3c6CpffVSHc1iGSv5nHJJ5jmUpYppxcF9carn/2Aywd3xELdGfcmfhDfoe1MBa+eKZTHZztXrKBUKCDPMY0PcOT7CQUjPTspLnezbT1pToFxmHQZuucaP3xeSxZFZNJPn6t9vnsWNRgvNfBZl5e1zAayUEFKey7XDs0E1AfcXz4o4RjuZYpDEAlgFpmXUKlqaimdT+RSRVcOGcDawRjhlXNM50E+oCEgxiyijM6UIPznjQStnuTy9uV7d2MDZasWNkuKZG+BgPMUHna4km2zCt9kkE3C9dG/Xo3XND2MZM7fPYSNXxNV6BS9vkHVW0mc2qMNJYflcBkO802a9MF4AWPb5TFK3VS7g2+tlKRR2ijXUs0UBJiQLUIJ4bxjizb0DJvR4ZXUFl+pVVEscRmATILuTKe51+wijWPeGA5bW6mVUi5QnWq3ANcy49vPDXTVYPWhutiuW87H+kJcXDead2oQAFj9MnJ0pJ2ogg41SCWdXmjhTqWE7W0IzmwOJBvLRZQz0qgHlNHOwoTedpcrvyADjECnGIPonG2OA+VRWddpmgQysKn60sSpAlPmDrWROIZzgjyc9me1TQtiLpmIYahJkkGp4xsVqAxcrNQ1sWCkU5alH5YScdeUDmILwXW/OHA/YCIA6ma2ZAgIGSUkI6YEV4+N+iF8dtvHJaKSGOfdSJUixVSooJtGja61QUbOA4DrXouvp2u98P157kmh41v44xK3+sRimnZjNhC8p9/j/wdt+A2B9HgDLqkH9kiTL+s72H72KCHQ4IEma8OUQOze9xLTH6u07qszTAJbVyRakfGI9JfobjvHg8Ahvf3Ifd/b3sN/tYETKqpuCws/DA2a1UsXVrS28evUaLm9volUto1hg+m+Uec5DcK46n3kKobEv7HOZrO60xIUMLIIB9CioC8BiMCDjJk4SUZVZuHDyGrvyORmWQgyZh6MB/qO9pykuw5hB06aZ2X0ySRABFxbthQxwvlTFa81NXKzVUC2ad8E8mWMUJziKp+qOMonhlEIPYP2p08YteWCRlsmOBqVdUHeyIYChgNVSCas0BS07AIuTZ2h07Twd2Ik1ACuS8fhhOMFhfyzmWNd5HKwFgaR4r66vy3RZvhbyaAAeMAE8Osb9YYg4iVUgyTxUpuXOZyeTquO1XixKKvSSmEuEhYDOLMXtKMF9SueOj9AZh4jIUtHUDzdhyaErbnktQo7JhLhoyboAglyKjbKZZxLAOldmQM2JaUDwqjuZ4FE4xMfDLo6iSMOlYwQYp4GYSSAiJ38jY+JQIcHnX8McF0plvNRaw/kaC+28KNtWAhIAM3DFjLR90muTj1i4t1MWBEP88eBQtGZ2cC/X62IK0biaz7MzHeN2v4MTdoQEPJZwptzAWqGIGjX1bo2O0xQd0qQnYzwK++pkUwZHajWZHrl5gCoCrBdyOF8pqkPKz8pk6HA6w+HUOqGhTKr9rVyeHrx2TTJxkJYfCKCE3/kxUd9ez+axVazimSqfJ02xmdAbiBPFwB4ZgoMTk+gtOs9MIFIdZGSpTOczFUYEeviMjKclJG4JrWkNeGnb0n/NcigLXKLzc1vlMmLefXd9A1cqNbSo+9eioVxhJpknE5Y32h08GI2VVNMTzZveE+BYSFKdxwOLSnbceEe4Tzk58tW1LVyu+ELCxu2ZVIZASIg/tg9xNxygLbCQ+I51I3noFwIWZ6m82b63vq3En5IRgWizLNpxjNvTEPuTIfqTUN28l9a2sF2uyLtBY7jnKR5NhvhT90BF25XaKnZKdU2xoqyTd4uJO2UAd4bs9BKsI4eCDD1PlTcJKe+NDX8wMeAC2FCcn6vD1izkZaq7WSxiUwBWeQFgyWjYmRbzsRHAJYDVjicCsI4J5EzHui769JHYRI82gXpB1nlgNT4VwOJr3R6E+NUBO3+cXmWgsApcZLAa5LDBz1XlXqkIwKJ8NJsPrEilvClNJH0ZpjEmmKnw286bqT/Xqz+2KGP6/UkHN8MQR7MltSe3AAAgAElEQVRUnUc661SDFBuFQNd+pmgDAdaKVTTzRXldMFH1xTD9NDjNkp3G48lYgxlYIFKGQeCYr8hYoWfgQCzr6C69C7+ofMqfs0wcDcBKxArj/z8BYIk54BKAL+rNP+vrfB4A6+uSv6gD898DYJENQAbWP53ZVoOMt4yeoyejUEAtp4ORgbNeLAio5hdZUW+22wKYHrJAkseKnbMymtE5RzZmIIbz9WpdABY9BwMNok0QTWN0oil2pyFyQRZXa9aQYThnnPxd+0jT8/aGMzFHEgLmQYpikOqzXK3yHKep94oKRYJiND33HO/l4BjnzwNKjCgRp+fSQB6hHDcfZVJN3/vpxhk8W2/oGllkkv1BRsG/HXTwEaePzth0iEUj9YxjedNgpuEr326s4ka9havNBlrFovLk3UmEP/SGuE07gm4H/WiMmACWDiQ35dn5wHyahJB/V0w5rCSDZglo5ulZlcOEOeSELKIY8/kMF+Q1uY0b9QZW+bwEMGVxOxzjnw+PBGD1Z6HOVbMZIKPFCl42nZgDNEtZ5UMEB+NkhuMwFMA3DeY4X6vjJ1tndX0CsGRdQAbWAD/b8wDWTMU/B7XIUyebUdz+0QaBwZqayWSPlbMz5aGUshqAlernJikbZ7Z0eG5RUkWG1xtHxwKwvtPkFMI6PIDF7+vGE9wfdvTza+UmmoWy8nGy8yzyuvXgPKloEbAbRbg5GuCPvWPshqGAHAJETBQobXyh0dJEajLHSsUihhng0XCA9w/2xN45jmcYiv1k98CaacsY7c1RPIClKbKSw7HhIw66pFj/2/YF3Kg3ZQ3C3IFbZxTPZFvBJuSI7EUVHs7zMZ5JAtudTcXgp5qDE0nDlN5elBg6djWtIdw0YfNGXTYgJcnTdGA3zETeqMbeItBMKe0zlRquN1r41tqqago/TIRnEwEFDjO52TNpLyW2BKjMT8yenXluOs9aB2CVMlm0gjyerVfxt9sruNyoohDkBWTwEnmW83pu9of4zf6xJucxRlijzF6Y+TOZgj/aoXdYHeu5EioEbeZk8MxxlMzw8aCP3+0dKBf6m40NTc1jA0vM7XnGTPIHoUgQlPE1ijnUK3kU8s5oPaXcNIMPBwP8X3sPcWvQt+a1q/88iMUMlAAWny0tHXjNVDaYybxJMS9oamgN51fq2KlUsZktKv9S9HC5hT+eHJ9PYCrDJyWMj6b04B3gZi/E3niiGEglzDzLwUV5bOfzeK5RxQ83VwRg+cYEVwEBrLfaBLAGMnEngMWhTASQNXG5XBHTnPF4q1IWw8rLQL0Bu54p96KKf05Xj13rg00GAlgEQmfoTGN81B8KwLo7HiGmzDOXwXYhhyvViiTD5yucIu0tIGxfcifYZExbL/TiojySDdjH4yHe7R7o/j8eM/7/9SJY3wBYXwCA5Q8CljmSPchElx1o0rhtIooSBgdgmX7ZUC+ZGPtKwHUqFhWoHQEGXslc0TTUbVIfHz7C7ce7+GjvQJ5X7Aox0RargqZ8mQzOtFbwwsXLeJbMq401rFDDrw67jeoUhMHOtglP/iIAywfQ/y8A6weOgcVQyM/aGU9E9Sa1s5jLC/Um5Z2HCunZH3TJkBrg0ZSUSUZ8x/SRlzUNiDnaFqKesuB+fWVLEhcyywgsjSJSryMcRVNJdwhutQqURM11CL7d6eK2phBOVDix+GegIphwtlTBpUod6/miEj8yqXJ5M/GjxIaplcw+WdyANE4CCXN0JzMcDKZ4MBrh5nQon4RSJsWlShXfX99UZ4mSJXUzUmMu/L7Dbg39DSaSNsno3TG8ZCybidEsssNozCOCHit5MkogQOW9XogHgyE6wz7CeIqIFH/JpfyYXJME+a+lSNG8Hrj+mNBU88D5alnSQXbYaOTOpIpdKEpS94ZDTdSgESiLTa5JggHtWYIhE7lphBk/v/wzzJySCXM1AK6Wq/jRqnVwyY5Xg8INLeD0P+4DBuilT5eBAwKwkhR3hyHeOjxU4miTduoyZiRDjp+EicvRhB1USsIKKOcKAiJNR2/m5HxDJoQ0QRwliWjDD8MQH/Q66uiNSetHFluZAs5XSri2UsN6mbRpAkZANwnwIBzj3U4bh2My5mQqtJAweUhuIX9w10OgwwAsUr7Z7UtFTT5XbkhC+K1mFWti5hkTjZuc+6LD6Tk0XZXJvCU87HCHMVk5LOwHOIpiHMY0e7XplH7Uuk3lseTL9qfzVFiY6zrigRzYUq1x+pLQi+vV1TWBl0V+r2WgCBNKC0IxFt/u9LE3mTqY3qQW/ml6NooxGQ0m89M9CTavl4q4XqO3WgMXxShgH9jAQB7YBOw+6LUlfaOcdBDz+i0+EdCs5IH1coCrtSpeaa0p0ZDkjQB3Eohe/1b/BHuTUGAqzehfWtvAmUrFTcU0mR69ah5InjmX3wb3U5nddtdsOIomeK/XwZ1wgEf0mIkTi9NuKqpRbwwMMl8Hrnkv4iQ9PKP1t1ku41KTHUaCVlkZAjNZlVzRSYNNhGmJLQGSCaVDMkdmYhKJjfY4HOIeWQKTWPeDMTMJcjhbKeEHaxydXkW9WBIThHuI8W88J4A1xK/36b3AWZbm20UJBeWAl6tN+cidqdDfgfKknAplT0pREuXYXLxPHLSh84wdbRrbu6EY/PT0lHj7iM8txD7lf+kMRRaupTyebbLDWMFqnj4aZMFyT1Gqa0WUGf+bDx/fh0AR1/9QzMsQt9ptMTDJxOTetUTSTKH5J8aa075znxX/+bTvfxLA4v63pgufz2LapEOwv9IMLFchfOXzl88BYFkhzYVlzKFERZ8xsEr0wMrm8Rw9sByAxW8XgDUe4WRCyd1M8vhrzQbWigW9FIvNu6OhQPC3Ox01t5aAjDV4omwqFvIz5Rq+VWvipSa95coyF6cHzf5goPOWUmbKg59ttrBGbyQyHicjAVgfd4c4GqboRwmm2UgDUehtQ6bYK2vrYj2L6SmaqtFdXc1vRtrWebRYzsaiprbNNZSBTBIOEXkUDSXt+VFrEzdqDWyWC6iyARpA7PV3OlN8OBji7qiL7nQiawS+HoEdsmlyiGVF8KPVHVxvEEwropzPgvJkTgH85VEbN/sDDKcTyeK8ibsVrY6BtTB/NsDFs1rkk5UybgNFGle7bkyaBohnWTEnkyDGhXoJP9newvMCsEzix2h2NxzhX/aPJCHsJmPlF5QisanMc02NRtkIAEVnzszTjs1pskEYZ3mtzOt+srWD5yiPpEm6894kk/pnu/TA6qPDab1qNJl8Mxekmmj4QmMF58tVsS+axSzWilmBZMwD2SQiUMUGyvGUjQHzjWR9wVyRfpQ0NGfj7dXGCjh17VKjonXF3JReSfQ1YoOrGOTlaaYcVvmXNZutsam7qtolZGN1PMYfu8e41x+gO5yqgcl1KWbU1hk826ijwkZx1ib3HU0m+Ljblvk5WWEnUazz3JaXsyDw00gId7hGhKwNlKcwT+BPzAQEEGj8P3cui+lEhpRvwZnZPxlpZt3hjgCdGwT6aB3AHJAM5oeUGY6GmgZIhg5ldjZV09b8Yv0vfEotJ/LhwIYiWP7DemOemak2sGmPLU285Lm5hIQzYi7+2+EBPubznsZW34iF7rw9uU7FWrc17PM0ts0q8wyuVkr48caKppCSUc3zXDJDPpd5iltsSO0f6VyfsMaUUoErmcy+DJ6p1/EPO9uaZskplpSq8gXU2CPrfDjAO52O5Hk/3ljHjUZNMYsMMMoV2ajtcaAV5YM86wNoGrnZkGYQJRmEUSDZ6j8fPtLQJG+B4yeq+ynpHKqjqesaqiM3PA2myGUTMddeXdlWQ361SOljVsODeB80ldI4GwuwXWe+PQpJQ7n+x/NYcleyKJmX3u51ZHGSZPKK2TvZPJ6v1/D97VXs1Ahg8S4xp00FYP2hQ5+zgfJASvK429fINq1yynkDVxoNxVt6c1EBYyOelp7KfKYy93cTbLl2jVlIesMSwGpPTEL4y+MTfDIeacr1VrmIl1oruFGv4UKZ0kFiBGzSOjKMjQexlrRjtRkASMnoHEfTMT7ud3CTCqxBaFY7f6Vf3wBYnwfAcokTQzR9AQbTqWR9g/EI0ygSE6hZrqBRqaBZqaBEbbPrznvJmt8atv4+3XtCWm4W3pw2OBnj8eEhPrr7CT7Z38fj7kAAw4K9QslKMY81etlsbuOVK9dweWsLzWoJJSYejsFEBEVbUtK8LxbA8swsz8BioCKARQYWGSj07mqT/khwajZHMV/A+XpVIBZlRcNoisdDemEN8AEN3aczzCUl5OFrxWMazCSBoayOoM6LzTVsFkkVBQaU9I1GaE8jgRW1fF7BfVXjhQlgTfCnTk8HAQtE6qsZiFrFPM7Xarhca+DZSgPrOU4/MZCCnCOOOCUdV6aqnKZDdk9WvVXdy3Gcoj2eybzzrUFb3VMaKm+XSvjuyroo9AQrSOHmoz6axPhgQE+poQ5cjt1l4qRAqAKZwFqEzXIRz61v4FKtIQZHlW1aIvEhp391NLVxHE0RJTMDr9TF8My4U+iVYwme7mwwWWtQg18p4mq1gm/Vm0oyxaghYOrGFx+ORgjpwRDkxGjjBZjJaIx+FCGMpgKS2MWjF8JYWRK7fWTIlfBKY0WmlzwQ5M2RK8ijSrMaeaCnlKQRoDEPHCZqTKgGKT0/mCB1xd5jEkoPLPpRkM3FQ8Q6kmaYW8qRoJ9BSl8QyhnkQZRBnr4NTOBonE+fIXUyxiATj4k0Kensjl7MlXGlWsWza3VslHPIzVm40kgxjzvDEX5zuC9vDRU+wqDd/B0nxeSUPBt1a0kSJWdPAljs5JVwpbKi67jWKInpJeiZB72aKQSg3IHrpHh8O7KuhtTCR2TnDLDHRC2aS7YVEUCkL4sbtasD1vmuCBCVHG9J3fesSR7ojXxWcjx6KT3fbEqi6s28+bHa0Rh3wq6ApVt9ysS4DvjBOGXKZKA2ZtlPfHQeYMLjnMwrsPehDwrNU7+l/cr3MdCdoEw3pixiIOD648FABzMTAuXXmURdcBYjz9SreI4TEguU0tL43iaW3h+F+G37AAeTkfyxSAF/eW0D25WyA9zs3tLzg+A2X7ZRtILGTEb5zxkcTMd4p9vG7dDkCsMZBwAYgO6LfTP3t7TICl/7PZNSmpfDVqmizvzVZkv7vy4moBWLJgsh8G0eb9zvZAUwnnBvecCZFPQTdhvptdJu4yAcYTLjOggQBznsVMv40WpD96NWLKHgACwm8+zaMrHzABa7hBzvTAYFAb0bzXV5Q6wXKdHguWAMYnb5KbUkXZ33nUklvWYEBp9iAdObwSYKAocEdg/bkizu0ZMik6KVzeBipYRvrxqFn8bRefoyOqA2ijmenOPNEwHaND4mRZ+CD36GEQv1cIh3td8G6DHe2ELQ/rbk3CQey6mNX0wW958ALLHfLA7YnnLSa8eLPhVhv5gP8Fle5fMwsL4u+csXBGCpfyCp6hLAIugqDywCWPWa9gnzMAJYjyW1C9WkfJnTriocSmJeWCfJVB1yMazDkTr1alDIk3OOODdTXHqtuYbna01cKnMoSQFRhlN+R/iQjOrJRM29rUpV0vn1UwDWG+0j3OyGOBqkYh9MsjGKuRTr2YwYLN/f3MaFSk1AL8EiNptY9BLYZnzgscX9RhYYARM27+gDRC9BSnc5UfTDQRdvD44kC3yx2hKwQCuE1XJBlI9ePMe9MBXD4O3uoViTQSIhDqYBGWEJyojxLBlcmxfwbL0lbxlG0XEa4xYBnoNjAd+KBWLsOqWCikEDV7w0yWXIlik76RSBCUknM/QBS8EhayzGiwkdnmgmPcXFRgl/v7WF5whgOS8xZm2fDEf4+d6hk/hNlD/ldU4ae4SxxZjT5sIqSwfPXHZFNXMSFr0/2dyR2T8tEgh28RrJHP/57v4CwJro0uz6eW8IDJ4rVnGmWMZGsSjp2MUabRY07xHjJEE7mooVd380EfNIU38FNvL+R3g8HYl19lrdAKyLBLCKXMPuk2ay8lSkGmGUxBjOzQScuQkZtVzfZPjTOJySLZ5qBAbe7/dwu9vH/e4AnUkkoOlqvYn/Y+ccrjfr8o5SLTMP5Ev08aCngpqeaJz8SIa+VF1Ol8Jnc5p9JZCQuRgBLA05SuQLVJknsq/4nzsXJaldzje0s9vPZfcMeMsd3ERLKw0wiCLsjobyROVEQDaKyeIlQMNGIf/Lu+E3fk0x3/U5keK583UVMBNwQl4q39XX17fEQCOrkGeaYoYsEObKW/71YFd1xZiST7IRCbYFwDhveRABLN57D2DJI0sNrDkuFAv43koLN5p1nKkS1LSGO/cEKzz6zv67pkoOcUxrAdd457R1PkeqJ/5+m0zRqg0ZEuCTUZP+7X4HH7KmCkeyU/nxxiqerzOHopcogbis1jun/PHaSzSulyzZElB5Ls8y6E0g5ufPjh6LAbXgr2lQSyqTf/lguQEs5g1qgCnZdCulrLzoXl8/o4Z2mf6gDkwlQElWKwkF9H1iHsJ8gZ6x9Rwln2xK2xRQWpTQ2oFT5G8N+/jjyaGIA6M0QDmTw9lsYQlg1asuU+NVegCrJxP3h1T5zCJNZeRQnJdX1nGt0RBrv5LnPWEeZA02ekSTdUkgeWyz1dHQJNRA30sPUUrDjZAyFwPrhM2A/lBTCAkMZ7NzDZv4u/UtXGdNWvCexgbMcfKo3QMyv42py8Y6r52vT00zlSY32WAd9PU8O6ob/zq/vgGwPheAZW6u6lylCR6eHOPtWzfx8PAQ42mEYj6PzZVVXNjawrMXLmCj1dRmJba6HERr5nILAMvjzp4q43Tq7D4f8oB4+BB3Hz/Gvd1dHPUHGFFewaDhjbSzc2yvtPCdi5dx/cw5XF7bwGqthjwZNUSHFpILC9eGbfPri2Ng/TkAiwUTi9zJbIY2DQnDMe4Nxsjn8nh+cw3b1bJGNafswtNQcDjA7zvHeDCaIE6yYtAsPLAQy/Ty+RWaGDdwrlRFI1fQGUeJ2HudjjTo5WwBW6Wyijx2pvjz++Mp3uv0cWdAudFIDBMCRjQrJGOC3ZWrpRrWHIBFNkR3NhYlPWRXT8AMzSUpDzK2j8biysslVSD9fftYkqthEsuAlb5CTCyvNmpYKbBTy2CYYG8Sq9B8t3esSXyZOY1SqR83v5/CfCpm1Hc3z+BivSmaLdkLlFpSevib40ON+2VSKq30KVq4dQScNM/9vdSYrsPhmV70JHpxZU0Sic0CwSUmcK6gJYRG6RXlEjrUXDdE03jnmnbJg3SQTLE/CXF30MXBdIpRmtOhy3cnYLeRz2KtkMVqLqfD4RINTwlg0FNE/htT7HLC3TBU0mawIT0ashjP5prAQ438t5s1PUt2ceh1xs4xASkWvVofc5qS0qOExT69e1IU81msVCp6XuxUeQr3cRxLRnqHhUg4krn+M0UyvKq4vFJWNzQ3J6+SRX1e3/OLwwPcI4ClanZJjRe4wQ7JUwBWfgFgGZjGQ36jQDPbDZmlX6oV0Mp7Rx/bkZ51qYPfSSvZmeIzTlhMz2aYSmoW49F0ikejEI9lFBsjylHeFahTJa8VJ27z4WQpd3Pmm/M5NooFPNfkddcEirAbLLaRiwzs9L7VOVRiduQ6wWTyiNUmE9HTAJbr6jrWqK1HGrCT0QC0shxL3sBrG9ti+jGhsE4nmWQpjqeRgOu3OseihifzxZwvSVyfX2nKK+J8yZndEsxJMwhnnPo0wG9P9iS9o88UgehXVtcNwHLmwnxO8lxzgxbYRVZ3zfcOWEBOxvhT90QdRkoqmCj5TuKS7eMTO7tJfi8VUpoyl3FtdQMXaw1sF4qaZMVCUrkhk9mE1PKpCk96AXKKKk1CGSck8TBIT5LHKXhPJrjX7eHBYCA2UjdOEWXJwCKzgfejigoBLEqkmVCTJUkAiwysQzKwCLgm8obgxJwLtZqkuBx2UdHYZnbBCZUTHEvFqOxNJupoE1ji56Icl4WO71L7YQB8dASw3jsFYHEc9IVy0YDgRh2bJaZg5rlCoJJNhTaBQY6Wn8dq9LSKZZm5sqhi4kYwk9f7wfE+HtNzL5dBpBtoEsKC88UxpukXByGd7vzKVtixr56QEH5tAKyvSf6iIPOXSQj9BEwyPP8cgEUPrH84DWDNKCUf4W6/j7ePO8hmc3h9+wyuNhpoaBjEXOua5zI9osicYKymB6MGU3CAQT6RhOzvNnbESm1yuEEQyFSdQzx++/gh+tMpzlbJvG5K7kO2BM8H7oc3Okf4qDfEwYA+dQmiLJsKCSqY4UK5gldWt3GxUkedUv8Z5e9DHE5HOJhN0E/IkIFyic1cSVKeZ1pkeHGoCr1DU3SniczHf3H8CO3pCGcLJVyvN/HKxhZ26P2TSSTx7kYZMaj+7eCRGmnzeV7NmDigl1OCZpDiRq2On26flwySsZbg1VE8xkeDPn5z3BWz2c57DyIscxaxg071dRdlmiuqaS2hXIVTG52nF2N1kSb5jKHZCBfrZfyUAFaDJu5mhk8g5P5ghF/tHmji3ElKr7JEABbXhJl/WxPPAAYTm0VZO/PlhejkcQSwfrp5RoyhOm0HBGCluDcY4he79CobiFE91jo1H555QMYYlJ+u5Ys4VyzhWq2GF1fZQCzpTGUjltMD2WB7rztQXqWhKEaYEogVzmNs5gt4rd4SgHXeAVieGczWbCeaiW3+aDTAwwmZ+hGKc3qTlnGpxiEyNWwyj6Xsa55KNv6QBv29Pt4+OsHuaIo0m8WlOqdx0puqhmphjhxZuPOMpvV92O1qet/dPpn6Jp3jx7SJ2TaJ1s5Ok+jlErNO0fcRPCK4k6WPUEbDDH66dVZM+6Uhg3/yT3Je/Z80IMHdF9ZDrMfogcZGGM9xNpVP4kjACtdHKTFfLLG/AzIiDQjz3p1mh2BTQwnu0f+KEtofbp5RfcBzU969mUDDXjrTGT7ud/HvR3t4EIaSrMn+QQDWHBNOV34CwOLHteEkgofSGTbyBYGsBMyvr7SUl7HFy8siuMShCe91ulpPt5kHRFNNRWZevFOuSnL5+tqarAVk8i6jmECNvd8cHeGjwQCHUawGtQAs5vs5Tr3LOSBxwSMyRcSpth83AQcYHo8JWPfx65NHuDcmgGWNVo1aoR+UB86Y2anBafks98p6qYBrraZ8nyibJmhLqwX5t84z6E8jPHSsqIdRKKN25kZrxQquVFtSBnCtqz4JmPPbwAZe35snhwLEDyPL1XZyRTzfqOEHW6s4RwaW81DmeqQZ/h/aNNrv61mxTqBBP61ufrBBALAu3zX5/2pYFpnhc/lyfiSv3ZEaavQOO18oiZhxvtGUCTsba165oAbkhADWAL846eDxZKw9dr1awz9sbEuBwSE6YuNjLsb9Y8ccZO1Ia5NCtohmroSdfEUyw1yxIADrvZMDWbrQWoKsxL/Wr28ArM8LYCUGyLAgubn7GL/+09u4u7erCQE0k16n9Gt7G9++cgUXNzexWi1rugMLQJua4AOA7wW4xej4serESHI3xv3DQ7x75y7u7u3hsN/DcEqTQEo6LECUC3k0axVc2t7CK1ev4crGFlY4GYEF6UK+6Gixruyygtki/18yhfDTJIRLAIvodEadS0kITwNYkwkeDEK81xkgk83hha01XKhVhWjTJJ2di10BQUcyje4mZsLNf2DRW8ywI1LGKxtkJtXRzBY0fYddvIejIX5/coReRBlLXQHmmRo7U0TUqYGe4v32QGarB5MQQwFYczF6ztTqOFeuynSUI5GJjoxnEU6ikQ52AlgEVvJBXp0ygjE0KW9w7DKTnuxcScfb7bYKyKMpy8IMtoslMW5eXKWpakkSBdLQB7O5Dtc32gd4OBpjnhZ06PDwZAJYzyTyNXh98wzOVesyd2RnJ5wYW4Wd2EeTkVXHpwjNlvQtqbeLp+xo0uoq0ictC5nIfm9tW1LHEmm+rhvFwpAAkrpFbllqAps7dJT8J25KCGIcTEN5UfE69qep2HWkmHN95TI0c85gq0Cabh3fbm1gi95ElAAmsUADMjje6fWUeLDrwff3DME0ATblpVHDtVMAlmScLF7mBDFSTUak2SeZiqOE+yPVBMjNSlUdbE5j4uHEzg4PCI6hZgf43W4H03iO8yX6SFTxTItTWmi4asBdmGQ0ffE3x8dKBgOtRS/Fs3vtASx9bq9d141LldALwEpp3ljFt1pbAnLOljmFxEBkfaejUno55fK5OUadwGr7xU7VoZPD3e601Wnrs+PKPU1ghICjmJbWOdYUT1G0RXwW24WMgfPlEl5ZaeESWW1FmhJbTOJHZ5LM6/3d0ZES6QG9OFKmZwbgWILiJlE6mrf1nx2oINaSJYOMedy3lCJ8b2MHl6pMFExyp66dOnCUlgzwhqYnjRClxgqgO8K5Shmvrq/hCid1cXqgmIwBwtkch5NIHdC3uofySGBh9kytgZfX1nGmTACLclzrGHv/DTGhwAZAijQxANgzsN7vdnBvRE8nA5lMyuknGi3crhbXT6YmPcPqGeAcpaEb5tHVJBXfTTFkR5FDBihhJHhP01yyGFm4ckgEE7qzhaI8+ExiyMvjuo7FvvqEgE63rUImYpeRAJYAvRrKxRLyueUUQjKGaPr6q0MyQEJk5jOs0kevxedc116noS9jqQBaBALq6Dl1Mp2I/cHBCgSwKL3mPSTAb51GrnXv9pjBAQEsTjukhHBmxs/Xa5TIVo1RQKCZCbWmtgZqLLBIP5lStkNmWCCDYU58oxyLYHR3GmE/DHFf0oApxjnrEHtmo001WnowfhEJnAf2tRcdQE8Ai9LopwGsr8cUQqMPfOXzl79wCqGxTC3CWpHtGFjOxJ1WymQ2PA1g8bwigPVxr4c3Do+1pl/e2hJL6lzRhl8w5rNQervDQmko9oRJmTLyVGqUAlxr1PFjFkyVqoTYBI+P0wQ3e138dvexWDPXWmt63ev1mrytuOofjUOd+2RC7AJQFRAAACAASURBVIe0WEg0nZXXkEtnWCuQpbqKbRoDZwzAOpoMcRiNcBCPMUhj5UkEsLZyZVyrN/Ha5pbiFv2X+EXfoJuDPv7v/Qd4EPZRJQOn1sQPt8+qMVAQA5V+TIE8s/51/5GmL4apnT/c71Wd91k832jgR+vbuFCuCWhsx1PcHnflQfNOh5OgmX95KduyIWCH4uni7On/N0aOQAgBDgaQsIDNydvTAVi1Mv5x84zAATa9yOjgeUNT63/dPVAh2+ZUYkn2nR5BoIpjFKcEO6ztPNXQVJbtytJ0Dy5X6/jHjTOyN6g9DWDtHUpCxNfnOSK5uwOwrJmcUZ55sVgWwPbdjTU7r1jQx7F8Ould9NZJVwUwG2Qy7dbrWIF9plTEqw7AutCoyHNRjWLn+UmmOc3PmS/S/JoAVinNaJrspcaKnv+3xMYh6BIL/KEH5ce9AX69z4bdGLNsQWbb311ZVS69WgIKbCrI8oNgVw/3BiPsjcjCd/Yk+qSESjnUyPaXwA6e505apum4ssLkdOEM6gX6vdXxg7Ut5Qc8G9hgsSm1Xspt0xFZP9HfVBPC9X0+ATYPNTaIHo/Gmgr4h94xHk7GyhP5DEqzwDGhOCCF040t/9K54j2qXPeXstBL5bIAopdWaV1AwZuTHM+zkkyy6Ubz9ne7J7ofQYbNdLL9jUFFKSpjQsE1FherXA1ASnhjTd/bKdbVXHp1Y00+rFYNcG0HMuMnSExJ6h96PcUX1hEbhSL+X/bew0vO8lrz3ZVzVeegLCGyQcaAOTbg47zmnDN37szfeqLHxjY4YJNzEBIISR2rqqsr56q7fs9+v5bAjA+0uONjTC2zkFF31VdfeN+9n/2Ee0uLAr4eKMPUZJ2YqrZBekh9+7tdBpD0OjNZGkQAFubxuWQyWAL48yTfRwBX7EEYluJty3B+MrfD0VzSzDdbVTHVI2kedidROrsTs11CiJSQWpsa6Ey+YI/hvVUu2QbMryS9BeqLuZIR93o9hWt90G7ajWFPKYPURivZvN1VWrB7imW7r1BSvyUlagAtFcrVbAjYQyUB2LSeztr9paJM3E/LxN19SyAqcN5ePTi0d5stu9braEhFf8Y6+/iqp0s6g82Tr5Fxk7T6Uattb9Srqktb5unNpzMpPT8Pr6zbyXzR0ATIyQsGlgJ5HMD6db0h6w2S1FEP/Gh13c4Xikfh1ZwyJONXWoQANOzt5qHVx2NLJbNKLN9M5TTkTKfTYl5+eFgXOHbLKubLqID++t7jawDrjgAsbxTb/aFtN5v2zs0b9vt337KP6zWZAWK0i7fIarFoF1ZW7Z4TJ+z+s2dtfbFsKdGeo7SVSEkcWbV7BR0t/7VWy67cvGkfbG0JJNtttUSxZPPgZ2g3MyTVLCzYQ2fO2d0nT9rpVdIGCx5bLt8mX/CjYbWXAtH///8RwErGxOz4EwCr3xcw9dphV2kh9yy5AeWpdEoGgnwv2Bhsole6XfuI5nw8FnCQI1Y6FbdzePasuIcAswq08USs0gC/Uq8KnT9TWNJCcbGQEYAFJXx3MLK3Dtp2rdWVdxIFKUVQCioo5oXpjFIhxAaYTBSb3J6QBjaRVFTnfB6zSiot4+sz+bydK+SsnE5KPoMJNJMoaPhs6iyAuXTCzpaK9u3VVTuby1oGvzI2ZNJBmJDU9uyjbt+G05RNtNPPrJAwW8vAWCnYNxdXbD1HHGzM2sOx7bZhOyGxbMmoXv4WApwCCyswr5TgFrGwbgNc+L74cS3lEgKUHq2syPuLjdkL+iNeiTOCgomgvH/EDmOBp8N2GjUzXc7j4WikwvC1w5bt9Ec2C5KCeYIN2mwjk5RHx6WFNcmsKE1I1AG0AsB6vdmWxNNjlec2U1UCUOYA1gMLJU0uACWhQlN1QOmtTTGgHdj1ZlueDIp0xuhyTiEdV6Iinj9o2zHEV8PA5Gw8EdD4Yq2q+62UytrpYt4eWgD4zFhRsdlTuzkYqBB4q9m0an8gyrf2z2Cw9acAlht+Ez8tNg0TOLZ7SUoBMk+IObiutEMHv5wB4JsIjJ3Io0QT7SBRk81HMF93U/Kp0iyvNJp2o9u3vSGpmjQzPNtMtiZi38h3T58RJRMmJekiOeVCIWffXsKriFS/hMWCCS3fG3ko9zCxw9f7Q+tC9wdAnngBT+gAhUF0j7nMDgDWiyGAHy+0vUlkxkcs+6MC8Eq2mE1aDnZoQPDELOx17Hf1PUlru0huZhRAcTtfKNiTaytaJzC8lZdcLG74DFxljey07XK/LQbBRpKJdskeWfa0Qt1AOhSXPELIcpPysZhAvdFA/hmzeFyTWlKEYETiCQIjCAmm5oyBweolteaOfr1mM4/ZzmVk/nnv4pKtZ3KW06TegRa8TG72ezJ2JuWQZ0XJdhTOCdN5eaQUPMjS7jHCMQOwDSZTNSBIJCmgxrO4fv6pxQWtrxGApdMIS3TiANav9qtignCtNgp5e3h1XffdKmanrgFxCcQU6VLf3m7WdYzIJqfcv9DkAbAKnj4F8AVj0D2D/D5TLHWtIQALX7ZSCo+HJQFra+H6yvCUYcDYxBh8tVVVmg4GIbSTyInTNJfIgmHjYco7QjLL+iuLXwFgnkjJYTswyz3+Zb0+E8CC8fgZHljeukY5UV/WERzjfe5UQvhVqF/uAMDSGhsALJoBeWAppGVqnwawzgcJoQNYNMYt+221puSy8+WyAIhvVmjOMgJeaKCRjbzX6ir1Cik8zwyelmfLBZktE7++mUH2DrAzsiu9jjx03j44VNrt3YtLdm+5bA8WCEGgKQbA6tnzdQCspvw8WwTiRBJm+R0ltY9Re2rt0YCHRpR/AK/YFxVLYbkYA6WyPbW6ZneVSZaLu0ffLCZvzp/tbtkH7UObzCYyG3567ZSkgJjPE2gDmHMd6XZ1T15YOyO8mnx4spxJ2V2VoqSHl4ouu2K/3hp07cXmvlLArguAc58jZ8EecYWPglKcFRnJ945af29Ij3JA/ffiAFfBsQZmzyQ+tvOFvP1k5YSkacjYkU1yHvl+z+wDYLW1NsNk8HdhoXFGiaTlyM1m4gornAZWt9J5tafG7EK+ZD9Z3ZC9QSmTEAOL94Cp/audqr3bwuQegIxBSMiXi0+0hnId8ABiYHpvpWzfWl2WqbVMtcdYYXQEDr1cO5AfozO8kbz7kGmawFw9Y9+suIRQwx1SCM0E/L/fIYykYx+3uxryUBswKIJpJiuHXEr314+WV+1cnnTZkXu6zmL2frNjP9/esQ/afZvE0lZIpW0zC9snaSfySYWUwKal3iWQqDYgJQ0GbUL7PueP+gP/KAFYcR/+ItHE3JsXVges4xmSceMx1QJ8f1KGz+RLGuxQl0/myKtG1sIrLTAIkbxSA1KHL8HeDVJ4vyt8INYfTe2Dbtuere/KnJ7vP5tGEkJqmalN8dQN9W4KZphrH5Umh38c+963lM5c1LNaSiH1J4RqbqNJQiweQqcuUzMMkZhRjtPDwEAKfsfBOF4D4HCLq+vTZ1EbTSwRS1oukbe7igv29MaqgMJCbKpeEaID9RisKwCsX1dd4UFtdzKHp9SavLlQa5QV0jVX+MruuG8ftDr20v6h3ez05SPJIPB7a8u6X+Tzm0wIYONQ2O971OP9nvZp2WsMR7JooA6SvH/mipQePlz8Bh62M68HnZntOyOg21jJfHGrzOOSEn9vfV2Mce4dHkP5zI1n1u8RHtGy55v79mGPngzVg/fFAF2LubTWkacX1+1svnBkmEsdgFn+9QHnpSMTfdjby7m8vt/3lhbtrAaYJBRyuqfOsK/DZGvJq5BE5/uKFTEo716saJCIqbvsIWIwDPv29uGBGIkfdfpWw3MQExlM3+MTu1gq2tNimJYtTx8ZfNPoGwGwWF+erdZ1byyl0gK6v7e6ploqCC50zhgcXmk1BYS+02za/nhsc9bwuCeUIp/Exw5mPB7P1Lmsv5Gc9hjVw1/9r3wNYN0xgGXWHgwEYL1947r97t237VqtZlPcqtV400CT9lSwC+vr9s27Lti59XVbKOYsB5Ic2AeR+Cv0r1oUBuOJNXt9u16t2dsffSTmFWmDzeHQxqJR0iTPZMC8DEi2tmGPXrho59bwvMpbhonK0XLCMx/iPI5u2zsHsD6RQhi0zFGJwaSeKRwNllIIC8UgIRwLPf6w3bWXD5HZzexUMWsXijm7r1hUBDTv2yExrjsU8+WNTtP2hgOz2VTG7afk2YMJNlTUrAoDLxh7Mh99u9WQpOxikYlRyS7ms7YAwBQHwBraWwcteRSQeAXDQdK6MOFnQldMZlTgoUum0R3O3TTRp3JeaCGtYZpBI/6NBajfaQFYIOTb3YEYXpcPW1YfjTzlrViwx5XyVrAK6TbBpwhK6h8PapoeNMZozdnkZraYitv5UkaAD7p7KKpQoKv9ob1/0BAj4ybG6tNJALCC59Btg8uQcfkJKaFKtJjJr0GeQsWS3VdcsNVUxptSvqdSyOYChwB6YGMo9yQwtDAqzSk+PCMJkBLZFGBAQduzF2t1u9bl3NK4AgwgYZqrAFL6Hgws0hRjbgIPWICk841m201vFcc9Bx/TC3kfnkdcb47XASw3zT2cTOxjqPadjl09bFptMLRxMNXGv4NUoMVUys5jbrsCxTovAIuGGNYWQODv9vcVIZ5IJmU2TiIMJqvFRFySrxuYaff7tt3tK60FqrRKr+D1JTALsCFcU7HfkPAJwCIa3Avj+Gxqy5mcXSyv2Kl83pZTcQFsbFLyDgF8kEeJN+gAkxRSyYRPjvErwZMoAqL5DodD5FYwdDp2Be8opd+I36kCUu8cCguZxWsnd2kYBdldxbw9vFCU15pMNAP9H082aMrcxx80e7Y3wmvFDX/TyOqYUAULPYcZAxNNhZv/FxohFdohhZGScTmdtnsLS3pukHcQUy7qefAZQUr6UqNuH3S6hswTsls5nraLhYJ9h8lkAempl0mUGaQ2vl6vynR9dwLj0RTL7AysZdvIMxeLYi7xzAKwYZo4su1BT0wgPNwiAAsm0v6gp8aQIoppuL4Hk9nbJvPiYbnDqdaDZUyZSwWZkwJiIRUW0BlAb6QWbx16aMP20BtPgSYq42byB3u0vKJCaCmP2XEUFOAPLI3ibw721JAABG2ks/bk0oJM3AvQ15ECaKI5sxmAV7stAIvfA/DDk+vxtU07XyxZIeapqxRAnAv8+0gzfflgT8/vQJNY934hfWuzkNc6/o0SHmnInMPzGSM1c2Cv1Q+1nlPsQnVHusn6jEkrTDmOi88ZjGDIdu2V9r4kw6Rc8d9hpzFCTwFKxzFhnqpg1lMgH5/QVwZZtNYEAVjhOfmSSrFIQqiRjqK7OQ4HsTgGlytG2VPhGL6kzz7W29wxgPUVqF+OC2Ad3UuBgaV1yj1MZOIei1tZHlhl+9HmpgnAIg1tMlHd8E6rZc/VagJtqVnwoHlyZVlsDZ4tgIDmdGKX23gnHkjyP5lPbC2XtYeXl+WBci4HYwt7BLweMc+uS1p3szvU83zvwoLS5e4PABYJVwAZf6wBjDRtZ9iVtYHHSQTTZJ4MDVYcvHLPJU/9hJtBsAm3MfVNYp7SAPAJjrtUUIozeztSGAZRP9vDw+nQupOhrWZy9vjyht1fqtjpTEZgEPs+PqJvHB7a2+2OXcbbdIQZt3vKXFr1VLTz6ayV40kFouCd81x9y97vtK0xCmmzt3leuRmRN2ZHz6OA6k+D1f4dIxmZvMsEYOGt5Cz2WWwsKfOPV0/Ka0wMLDHkzK72OvaLffeo6oTjcIN4ACrfN+MaVMF4ckkYDGZJyxIBwLK4BoA/WdmwB8olgQe8P7XLRzC85LHVtvp0LAArMcXG3SwRd2YSeymeiXi5Iq16bJW06oLuwe4I5m3bPmge2gv1ut3oD0whMRhea+MlTGOu++kSAFaZQA8HsHixt73cqNl7zabd7A7scARcE1KfKS3YXpIxXZ//sXFCNU8sxigSQ/e4AKx/Z2je6trU0jKAzyh8IG4bWQI5HMCiTqgP8Jul/mGoiBcQQyLFm2ivACRy+4+IResXl8EcR5SZmTwikVTB9D2dK9lq1hnhAFjydZwibe+LMcrZA1zC7oD6/1Q2b0tpAnziYmO5fYbH/zEg/tUBACu1+FD+ju7BBTsK7zTfgblvYIbJwN3MCry3+oyyPbLAoDyn4TkABXUrDPi9wUTm9a8c7Nr1fsf6c0Z0PmbRtw+Jvm4aH1Kfo2cyAFiRBFYBTvOMpL9PrWGyXrCVFEP14MkGED2dyFvv53t7drXd1h5FLfz06oaASGop7j/2W/wzr3Rb9n6rbe8edKzaxycWJlTenl5d0f2ynAHAirvXW/B10trWbIiBiToESeh04nWQAsAE3Dp4O6WSDnWuZIsBnaPX5O8BsCACrMRT9kChZD9YWxfTX7LRYA7fGY6t2uxKgvmHds1uKH2b5y0MB5UEalovf7p2SoNJvKSQalN3MayuT+YCin6zuysW+bIYc2V7emnJzpL+rlrdwedPAFj9jjxAH1OKZ8U2CftKpVwiHAAsGGe/3d+x95otWWjQ07gkEVXByO4uFe2nG6cFIJKIijSY7zeYjqQEYSDx69qB7Q3GVklntZ/8PcohmGFhTePuw1/rZqcrSeRHva7UFb0ZTEoY4GMPhyPhU+uRW4AIMIxAg2MVEH/dv/Q1gHWnABY6XCSEg6G9t3XDfvXqq3Z1d0+SDNnksChAoUzGbbVUsoura2JI3Xf+rK3hiRWlMbHZBuGNllLMEZtte/fmll3e2rEruztWbTZtNBqrMILyClumMJnY5sKC3X/xbrvr5Ck7vbomMAt6I8i3HpA/wa0ibb9PKrwA+OISQidDB2nTJwoMZ49B7y0kTQAMABamohROaI4FYHU69vKBAzzIqJBuPbrMBp7TZB0GwHhEXHPPnj+o2rV+xwbxiRg03ywvCsggyhaaP5sVzJg3SUPptu3jcV9T/fsKC+4/VUAygwOZe9y8cQhjoGNVTaWYYPqiLONizMCJqleor4MSPqFxYEnfDslmIm5L6ZQoz48uutcOP0dBCZvhWrtt7x4eWHXQV0G5mofZs6yCZyOTtiJsFyZlw5GK0Q+6Pfu4O9Q0EOCBIuHSons+bWTzStcbxxJ2ozuwF6o1NagYq3M/hEruqMSLBplHgOhnrFNM7h5eoOgpSgoJhVlSHxbJMZTWkV0d9MSOwhgTIA9ACS+dtVRWv3MC2Wc6pc3ZAQXkXEN775AUo659PBrofFAI4m+wmU3pujmAldNvwMACtKIBfrPRUkEs80TFcDtQRIEOgPVwqaJJGMw3mCG8MA19m2lKu21b0HuZXAQQhgvK85eOAWAV7Hvry9o4nJbugBFMlWd3Yar0VE2RWllOJgV8YaxNe9CejzVxGo3nNp964p8YOMGDR5PjwM4JUIwDG7d5WkUADRNgggWQVlXSAElEsaclmyXAAMnwaEaRNpM9HmaeGzm/BzB8BXgKe7s+oz+ZqchAQvfS4b5SqvAC02QsbMQyzw7G+AohmMec0VYq6fqT1FLKpG6bCMVsv9+3Nw9qek72hlNrS2YX0leUgBNQq1v/OvrTLQmh33i6O0KABZLmRXwNABQXK3YSrweZwLvMknCHK02XlF7td8Q0XU/z8wV7eJF7NSOpB9+RdRaJ3B+qO2Je9im1YwlbTeWUdvitlSVnYEVPRiwWPF4mdrNLitOhTN8lIwwSQlhRTDsBrMW0+QwGY/R+oT0UQwgpx7crni5JAZVPMgn3tYLnis/74z7m8F1rzsbyy+Nb+2o5l+feXfmSgD3YSxSjhFVoGmxxMThebDR0XuqDmYDAJ1ZIJi3YQjIjE3fWKo4brzQYW8/tVdUYw/JD6vLEyrpM1aNClE/G367Rh2nXsjcaNRnXYxLvMR+Y7ycla2GdI0Z9LcOAwQsnniEArFcFqHeUzMZzSYNOw7+SScrsVqmUJC1OCAUY2tVB08HD/khyQRiuyJoIiRDgCTgqZkzwogn9qwPDLkNxWbwzHO/0Fa2TUZus5gMze0BMycZDqXlEYY4g1M9qrO/0aL7A798pgPVVqF+OCWBFzbQg5GAy7ZxD7nsALFKOHcD64QkHfrlPBGDJnLdpzx7UbKs3MNz8WG+eWtuQxL2UInELFjCATd9+Uz/QPjMcDe1ENm/fXd+UhLCScPNs4ulhMNIo4eXSmk6VVvuNUlEA1sUKiWEZi8cSttNj/6/Lo+rjYVsgmawkZglLTXzHmSYdMHCmImqmmBViSTWSMH5SGSwPUpaZIl3O2t0LBdsopMV2YEACYM8687N9Gv+m2C/sWRh5318s2yXYwwHIhvWOT+m7nY690GiIvZGdzp0xuxkaa/z55nFrTUwSoeeqN8VyJZCCOjnSINxiYN2S5x/tH5/xnHvzFgEDAFgOHOBhJcl+DAZWwX6wfsLugzmWSjlTx0yyr1/sb4vl3xkBDoRYDgF81BD4anltJeZUeNZkGq4wJI7bAawfr2ESX9JQkPqB/QAG1rM7eGwdWm3ucvEUABbrF58R9oZCMmlrhZwAiL9bXtWAjavGUKUmadqh/aFxYNeDZMg9pByogxEGgPXNyoIACfZIJIRiuvV79oKYei3b6uG5yNDB2WHRQIdEWZgn/3jypGSqqgAJWjLMulv2sxvX7UqrLeayAIvkXABRMaTGMS5iaInkjDX71rXyT4nYc+q2A8vOgRyv6xQCI8DYgSxw12QiJlkbABU9DM+Hh38wUJhI8sX34L8xPMXTCVna+bx7Y1ZSsMgD+jlL2FZ/aC8eNsRYJBCFvcaxI/YYlza6JTfXJmHAf0j3NvNZe2hpWQFQJ3J4ESG5D/fBLKZ99cXWgSSeux3S7MY+OOV9FSDklg3ORE8GVpr7hQL96LlU6A7eqe7Bl5glVeM9sgCjsyiVSUXPWbDDnwOMYha/o0EW9yx91Y831u3uckGDKr77xPjeA3vl4EDeVzd7PQEkyenczuYK9tTqugCb5VxKvan41CEJmEHws/u7ArDwWEKS5xN+DtjZ/A4bI38EXHPJsAeEOeM8JaM2QhRMtgAbmZw9UCzbk4urkuhpuhtIA/SCDPqRZEtRMhz6+waFEH8i5oj640frpwT05tPchz4whVVGHiL36y+2tmy/1xXbk3X7O6trqnc41/LUZeA2GNjrB4f6+Wv9rqxNnl4uC/BazZQtTxBUkI8C2sHs/9n2lgAyam1qRUljuc5xs3uKJft/JFFesGQqJd8uzsNgQm3T1ef8utawreHYcsmsPuena6t2vpATQ5RXCiULCeTjmbXwzpqNrD4ZSrrIP6hKDkZjOySdnP5DDEfunzuvfb5AtfFf7ke/BrC+BAALAAGmyrX9fXvh3Xftg61tq6M3RiIiUMQ3KwoAMbHwxLp4l5hSyyGd8GhDRM4xnlinP7Tr+zV77aNrdmV3z/YOm9aVtjoyHpxZIZWwEzAo1tftwXvvs9Mbm1Yh2SGZOtoQju64sNFLNxyyPbz/jEqH4wNYDp7cKuSjpg4Aq5hwAOvJwMByAGsi1oOkW42m7fcHwdMqb4+srspkGOkWxHpSbbZ7fXuxXrMP+21r28hWc1l7YhEmU9HybCqADLO5bXW69mqtqslalUQTTBELZbunULKLhaImNCzCGLe/3qyrQKv2x75IJ7xhooBikU9NmVTGLc77J5OWpOiDUszfB/8ozB1h6JwQXXVBngJo+mFEQe3/qN2ydxp12x/0tfnDTKAIpkEFxOF42LRhjt3sD9TYvtVsa8FiAnwmn7EnVjGpx7AcH7OkdWZxpef8AWZFt6vJlFIyjvGCxfad5WU13Ph/ITcFyBuMp9bqkuTSt/f7HdseOOtIWvh4TB5uq6mszCIvlouSTQEiIj3gSKD03uh07Uq3Y2/1mlbFbHIKiyZum5m0mvNLAH63AVhsKjCwMNcHYGRDV0TwbYUOANYleet8EsByrxEae/w0BgL1KG68VuOIPBab4u5H68syAVfiTogo5j58dqeqiXNEyfXi0qeFSo3CYySYuaqBDqyaIwD3qCi8xaVkouZ/7xM53xODhxV+CHE297iKtVwio0OlaAXAYtLmANZc1/5kDvkWQKynURHIoMIOXyHitqdzTdt+W98WtXwWUvOYJOnTmRwj4wosSThMZ5DyLS3auWJRVP0MrqyAtQYjxlPgXt7f1XlpCewLiMXt5vX/iYH27fcm14R/kCkmk0kVZ08uLYmxgARad0+cJMqp7Xenauhebx3IG+ZcsSIG3V0l5L3eDCF7a2PejrSuviuTWopGZMDLKaj4JfvWcgRghfqLlNLxxHa6SFYJT2jYPszOY768dEPeltCE9unlBXk/FfArCAC1+z9NdB6f28UcvivwimfNM/W87AfI5JlgrXoYoCiXtmliHAYQcasOx/Zmk/AJvEaGui8eX6lIarCYyEg6xMSXrCoaCgCl5/areibw8WAd/vbSqgYE0X4js2C8QpBpt9v2fvPQ9kcjG5NIJun5zMrJhOSKArAqi4oTj5gRPBW7PTwlGmrQMZxnfbhvcVEA1slsVr4P4gsoFQnJ78Tqk4EkLgwQACyV7gMYT1Q6IR5TB+ad8eCgqS9zDl5x/XXmvmQAK2rAJG2QdNMBrNC73tpOjxIp//oBrL/6+kWX4Lgm7kGeFqWkKTSCxsABLAySafR+cGJTzErW2/7YASwYHc/Va3a927PkLCYj5W8ur9h9laKdySetkvLmbmcwsldbTbuGh2C/Lzn7k4SyFIpKBgUsrw6nYkogxePnaISRDF4qFGSafWGhZEtZKiIArKG9WD3Q0AtPo0MkVUpPTFhqyr4wt1hiYumkKXjBmdJJeS2txtJiVEYAVmqW1rBmtZC0CvI32L48Y7O4GOE/29+3dxmUTUdqGJHXwIR4cnFFzAY+y9OIp2qUn6vu2Xa3a7m5qcb5+xObAgBgddH8bQ8nYgS9WNu2m72OgLejYccXXIMdTwF+uQAAIABJREFUIAk+VWK4hJh7JQiKti2GBADW9wGwygu2kApSs7nvG8/sbasxFYAFywRGSQCwGB74IO0WgBVZBUTrJ6vQ/wnAgrn83M6uhiS1+SAAWMg6XfkQBeyQALmez34KwGKYNRKA9V7r0H7XbNj1YT8EpsQCgOVAHevxIwKwSgoGIFiIrRQJ2B8FYLVtu88aO9V/d6ABDhNJyQm7p1yx/3bqpN1XKVs6lJKDGIyWpv3HjY/tSgvHH1jVAC2+BgtAI0Uw8sDUVXQmsfa7CD8KaZG3wKuIicQAzAGsSPkQXX5xgaJ+Jaz5qnWEOgVT/6hvMxhbabtYLsjz6FKp5AxheVpRrySsOpjY2y33qLraalh91HcvULGOOA9+3QGHAahKhA6lkxp4PryEh1JO/QipndR0KCRa/bEsDv5wWBdjZjCCpRvZNFC5AYAGH1fedebPp9+jzkzzU+esaepdVaqzuC0nk3ZXAaZOSeFK6wCajnbpFG33uvZCbV8Mv+4kJsDzh+tYK1DVzXhnSdyQu/1+b88ut9t2MB0pZTM5nSnx9KmVTXk+AWDlUjBAPR2ZWhLG0L9tbwnAEpNeQyOuN9+HeoRrIB7hkffrEcP+NgCLs4pBPn0v/lAwN7+9sKxaQrllArBMvdLrjYYYTkgWSdXTWCoYN0vKO52o3/v79VN270LZyhksUPzYYBUOBWC17WdbN22327G1ZNKfp3UGdsXgygcRIaZUz9cah/o82OZL6Zj9YK0sj7yFVMmyCQBDH84x1OR8/PPWltZn7Cwc/B3pOSL8hv7y/13bsPvLC5ZIpd2Gg3Cqycgag672iV/VGnZ9MLJUIq067EfL7iWXSgHEMWj2hHSZ/tMjx+bWnjrRwwGsofyUq2O3aekOxyGt/csY333Bhfe/0I9/DWDdIYBFYc3SwyTisNuzrb26vKpe/eiqbTUOTHlqsCBmc6VLZZJxW4E6vrFhd584aQ+cPiMmFoOIsOdancV2e8ve39m2dzFsP2zZeDSVNEQAFAtjYm6bCxX71plzds+Jk3Zibd0WS6Uj5tWRJ010s4UNIZIS3frP0ez5/z6A9UGnY39sNAVYMPlBgndXSEM7m81rAknBUB+OtXhgaNkc9zVh+tbiqoAjJjBQLDEGJm797VpNpubteMzKGPMVymJgIbO5HcB6DQCr3bVab2rN6cwG+LVDVZ0QBUuaxkxyLaYflWzWSsjJMBmOJyxHnGvCI6iRAfJzZRLuQtMHgLXdR9PdtncbDaHnbPRIaRZTCTFPHl2CacZkgMJ7Zo3JTIDai/W67fa6hpgPptB311fsbKkgevVgZrY3hDHUszfrNcVtB2XTsZYUYmy/t7auBRW2EeDCKIYp58CuHDSUXrY7hh0xlamrJjRx9P941iDpS0maicfEmULJyqmMbmLA3APSFbsde/GQNDnitUmYSdgG17hUUmEAe44VW2k7fZcQRgAWlHOfi7k2j41iLZ21h2AxAmAVC1ZKc3+4d8//CcDyCFzucQAsJlWfBLB4PmV2vV2VxCMCsCJIMDL59eNhQuYU/EhK6gVJBOD6MXth7fIyMbQCbT9iYDGBczN8j2hGIohfnppm1hO8OIJ3FpskQFcpFrMzuYJdYoJVKBlTWwBDTdsDMAUD69f723at3WUEr+OdxWDw8Fl+3HgY0KCU4jByCva4AGMmd0w7fS0AMGpOp3YdRs4eaSdd68cT8qpTso6uSWB2fgEAyxtDB7H4B3NNpCt3ERkdhSAQhQ7IMTYBML+v7SmJ74GlVQGQmxkYa84u644x/hxrQvYaKZ7DngD+QiJ1BGA9srxom7rPgtAkZgrc+KjZ1vN5pecJYcd+cW5nMUlDoOZ/dx3mUcEyNIlcVzGJKGdhyHXt13t1ef9pWh2uhUDD2ExeFNzjSGwfrXDcGZslIvNbzM+JjO4q3ep6qytm02MA3EzdkxnL4B0YGFhMqhXrvV/TRBPWKs85Xh4buawDWKHpw0z+gy7+Du6VcoC/gpJQaXBmtgCAJQZW8VMAlstJd3s9e7N6YFc6HduZjjSBPFcoCPDSVDOduS0ViYITfy2k2TPrzfCYw0vE0w8p1kj72R105E82Vhy3e5bxXNGwqeyXJ1kENx376t0CpMKfBJTp+f7zAFaE4PlA6HgDhDs/6kBxCGyELIzOfM4WcxlbymXsJMyaTME22LdowGSpdrSyuc/mV6F++QsBWDQ2vyMenfCVmFkxnbKNEhP2kj1RWbRTDGjwwiIshFCCAQEJXXl8PlRxYJ0BBYxEDNBpqN7G+wTPmVhMTMeHSjR+pAQix2V/TYhN81LtwC4fHtput60BGKmkSoSNmVgYpfhUpu8nMUzOFZR8SwJfLgarOG4xJeUF2VQMoIswBQ92odGOzZP2YadvP9uvCsCCtTKfTyyXgHFQtB/CICuWJGvn9CN1+aDdtl/vbqvBxiCeff6760iGYPbAvBzLJwtg5HKjrmfdjzmqQb/4ExFxQRwUcHmdYBQ1vzCwRpIQ/mDthBpM5EEwsDhoAKyf7+2o8W0HBpbGPWJ+u3fTVFJpZ8AC2OiZCcl1YmDN43ZXoWg/Xl0TgASrWhJC0iTbXfvVzl4AsIafZGBF600sJgDxZNYZIy4hzKumAMCiFnyn3bTfNhsyIedgYMdFJuiUI+vHBLA460guAbD+4fRJSQlhnPPZ1CFcp3/dui4gw9GGsH6oBggIRFiFIxmnOPhBjua16a2UWP3WkZTO6yQGvtHP3cbDC+8a8KoIvAFYlBsC/ZSvfYAXDEzW84QtFO2ppVV5PGEVIqxhnlBCIOz+y62mvdf0gTJWHLquEUMR8ArwNma2mcvbpQoejiXbyLtUFiY7NQvA8i7G3IcNMdNg7RPOABtcUnftBlRkAFhBGaGBiwN+HLNGiQFAnMcAsBz2U300J7XbbDllLoFbPWFniiXHi4JxPV5JYpP1kIXO9Jw/sVy2UzlP9RsxlJol7UqrY7/d3ZLUcKCkbjzJpvJeenpl0+4LABZ1B58PeEWwFOvav+8AYLX/EwDLa0p/+T4YESS8/3RZImFXZ/NFMf0eWaSuyd1iOBmAEgOwur0PoES4Dfs+qdthCI0NR2YysfM5pJIn7Z6Fii3m4mKOSWPEfTCP2+V2x/5tZ0vDuJVk3O4mVXCNMB0kuRFj3AEsBm4wL290e0ob/+EmEsKSlZI5MVP1jAdLFM71vyClbXd1HcXAjBMQ5eAn3l7/tL6psI90kjAxlwmjNGoMepIQ/7J+YNfw9o3hXZqxxyowvop2qlCwiiS/fv6cre9p6tTqqF4YENDjtkcTq/eRGXbsgzZhPn0BdwCWf6uvrwGsOwGwNPhzOR6b5mg8s25/pLTAl65+YFf2tq3WbVtvOLL4lMXXlze8r5YxXFzfsEsXLoiJtVAsiEnU6eJ5tW+vXf/IPtjbta3DpnUGxKWGiXN8Jm+rhVLBzq+v26N33W3n19atXCgo/eloWwnRw7q1b7+/Q8F9q4z9ywJYf2g0JUFJ2cyKqYStFjICGi6VFm0jzUKHFxa6ZeiUfWsNe2Iq3Fv22Ge+R2M8kq8CEpiPmk1J8kaKZsfIuaJ4YgAsPGnEwBr27NVmXZtatTtVWt4Q9RSF3GxuRdhSqYQtppO2lEnbAslCGQCslOXiSMsoUpyR5R7WoaH3Lego3Y73B8Da7w81uQGsyMSnAqa+s7KhJg8bCb7DYB7X5PUP1X2lceRjcTtbyNvja8t2UhTYuSYTVzsuteN7UviKvnvM9QtGyw83ALBKSqOD9Uug9Y1ux16p7irxpDPDD8ELFhf0BcFpbG7lZNxOZ5J2d7Fg31hYtrWca7pHU7PueC4A6/eKe+3KwwoAC9nihVLBHlpeFIDFu0UAFsyUNxqYZwP4+bOiTwzG4DTC30BOUSwIwEKq9GcBrPB8+gPw2QAWhRrA2ScZWLeKiWjiymYVTWKjDVvP2u2NdDjmIwArmJm7cbo33BF9XswyeaoBb1DX+HRPnkqhYWdVwVOAMi09G8tk/1tLa3ahWFH0NtP1yCeE6SgF+S/3tu2jVs/iEyBh0m9GwXQ2xFbPY1aIIwFF+lq0SyvLtskkPVomoGNPJrY1HOh5ulKriyE5FDvPiz6nwoS5+TEArGiz5V64JA+nolJjAOWi6PLZLGbXSc+p7os19vAKngEFW0iYmBF8OrLJD5tdAVgf9NtK96NwKCSStpIMEkUALHlgRfetaR253HAJMcb0zcnk2Pu/KPOzmGH+yvF9dwPAuejhGfiXiZo/tUEEYO3X7VqbSboPMgUzkpYVmwvgXkpnJJFlUokvyizhRp08f83RWAXXtVbHrjZb+vlHV5fEdKpgxppw0FJpTRPWio7MXpncITMR87GyqGdQz1dohmBCvd1p2kfdjm13BkpvHYV0LwreSgRglYr2jcDA8kEIIBghAj17o9oIAJYbShN3zfl4oLKggpWmzk1bfZ1ViqWKr4SKNeQhXZgtg4GA+Ru9tphxh+OpJJ90IzQkEzoMAVjspz7h/jJeR2W4CkgHoJmofyYDy3/gEwX7l3EMx3qPO5EQflXql78UgNVs2fPVun3c7yvMgtDiXDqmeuMHixuSAyuZ2My6Uzcbbgz7+m8kHTOA4Z5mMPdyfV8AFnInTM1B4gGwHgTAKhftnnLRlrJZMZaQLL5Uq9sHh03bl3RpIq+ZGem6CdPzeiadtNP5nACsTRJ40znLx5GWeZobQwF852jSlA4bZ1DCn6kzabZT9mFnYD/fw2urpT16NEOwPdHA6vtrG2I0LaacaUqzBfP3d/s7YlQUk2k7UyjaN5eX5BPKQyXJVcMb1b1OV6zLSIJ/rHs/+qUIWAmehG4J/0kA64erDmDRLHp6Lftlx57B46sJCDizoTz3gnekGDKC2sOwyj2nvBYBePGG2AGsgv14be1IQugeWDEx5QGw3m437WDmABYDMDGwjgAstysgvZIG+lsBwEKGBaAPGEha4/OHDmCpvWVgEuoOjoFU6+MwsARgzRN2bwkA64QYKxGAxRCNxv2ft69LIsd5YVgHmMDvUac4t/u2ixABGUem+xGAdQvi9wCOSELonpKe/imUytk+Oi6HV913UGHDfr6V4kc4jq/B7B+pJCm2MZ1/0iDZdyaJyJg9bocjPEIBsFr21mFd9SWZefw+AxpmIuzVMOHx30Il8c2FFQ2k8imYV5Rqc6UzNiYTJde93qirPm6OpjZiRhjCH3i+1BEiQQ1wlkCrCIHSYSuuJ9Ttfl8dFfHIIhlmxSeqA364dkqy3VQKH1Tna3Nf4McK0N0YTdUPPVjO2lrGzfsxQN8dAUS17YX9HfmYwnRzhcnUNLhWambFlrNICD8JYLEOAWAhZf7zDCz3qNKINjSUzry7NdDhWi+m0mKbcn9dIoWdFMfwM4BPbkFQ1/3GMCACsNyPzn1kAbAuZFHynBBzbDGH7YZLcV38kJBZ/b/ubtuNfscWkwm7BwDrSPnjx8Rz6YBZALA6fVvJpOxHJ2DOMhjOWCqA8lhJjKYzrX//sn1TKY54BmpImMBnFkbjXOv9P25sKqUyIyWKWyYMJ2M76Pf1/P6q3pCUnKMQiSGXkvXD3aUFW8vmRGxJJ5DEyslQQJlu+hDOwWcOJ1NrDyYiarx+WLWPeh2rTaYaHvytvr4GsO4UwBJ4wX2MRttsgh9Nt2fXG3W7vH3T3vzoqu0c1J1eKlNDFsu4zGphYt21tmr3bJ60B86ck2TtytZNu7yzZe/u7dhuq2nD0UTIuGZlMt6c2fpixR46e97uPnnKzqyt2lKppCKC9w3bgP878m75kxr/9qnxXw7AutLu2B8PAoA1n1sqaYYvNxO77y6u27l8UawQcG4M3fFK6o4G8tbCABxzfCRteKm82qhKAoOJMPHTXA9Mzy+WPWb+CMCSB5YDWJIQ9jAR9/kHVE4M/SgIFPWay8hgm6kjRSfHApCYAGGPuc7e992QkBO8HDhWZ2B17W0ArMFQzX9ETaewfGLRmU/ljEcAM0ki8velek0+MqV4UhK9+xfLkozxCa7ddqmOTDMnQb9/zB4O5sZPNtfEaEL/T4pjezKXN8WLtS0BWZ4bF1McLk1dZHLJ/ZiNm5VTplQReesEAGuCWfPYU35+U9+TxIKiq5hI2nouLYbKgwHAYn5LVC++O7BLXj9EQoiJezBnDhNBiid5NpWRkRU0uYgALArmz2RgfQaAFUkIKVjU7M8cwHpmr2Yfdp2BJeYXntJBkiCjazFhwix2hk+ab9o+YYw27dv9eCLQL3I4ckkjniSeIog/ScS04kgIZUgodUR/Dh5A4ySTP+LRx5ILXyrBWCrLPwyTUXlhyYxubh928fTYtWsAWOO03mOUwPhVsTgqNdgYl1IZu5gvBMNxvJYQ8B1V1DLBxLcDps9ep2et0UTXfxL5ih15wQWa9zF3T8xmST5SSAHNUCbjaVqhwIVZ98pBU/ffN5YWFF8NFMVX4b/x92/W6jIa3RmPlczKdSnEk7aU4n1L9ujyghooLp0UkDHTBPad5oGbqfeGLq04xstxDA91SIaUxKfW1gQokSCoMComm0Raz2FEde03u3XFkjuTje/iSXqsQMhs5KmHVxUMzRySZG+UuP8x9d3FrL9FlPahpZIxxW2fL5WslHYAS99TqXkOYP2yWrXaeKSpMhKohyoVW8vC7yQFlfdNiKH1VsfXld3OwNpD7nVnVrAylVIJsdhYRx9cQELI/aI2Tu8jCWEdCW/P9inoZ3MrmOnnLlTKdqpYELiNdIl3FacqmkAz0QzSEPp2ouZhrHBMTBoJZagzAGDKyj0IgAVoOPXi0QH8Yy6At13zzwtguSQ2GATfNnE+xu3z5fzKnQJYX4X65S8IYP0OAAvJe9DIJuNIdPL23eUNxb4zAAMw4baZYFUwHovJQdqmwWqdAaQ07dm9GzJn7k4IjvFGFbke+x0SQvyJlrOsj3jbUCc4ELTbxdtmItNy1hxMrEndenxhSY08NhMMOmis2LMZsnamYzuYDZRSRlhCGsZHlkS3pECuFM34PGEfdQb2yx2XoMEqJ8WQ1QyvP94fxgHBEOzDfD+A59cP6wajkxCc9RC0g0cmABcDll/v74i5QpgDoRmSHt3JkxDWUfegBAgJedt45GmdwcQ9bz9acwlhOZhc86FIsACYALCak6n1teeG9UUeRQ5g+csZWPLB0lrk6wD/EwNrbdUZHMHEnY2ZFOpf7ToA6AAWwSdRrI7X9Lwn6+KJXFogJQMJUuWoPbrjse10SbFs24sHDmAh4XOvpOBmdQcAlls00OhX7J9OOYCFSoR9AWBTANbWDXu3A4DlaTqoEySbD/YIfm5uv4K+koatz//mNjP+6OfdB8pLFw0mQiKd1yjUmRhV+1vrlBNaFdUGmOGHN8YTFmCHZECYij9d2RQjearBj9cnDH7xowXAwjJgbzAyk6Qvpj0aMCURn+t+fXDJQ1TkeQWLOmwM3L/7A2c+wdwmiASPWIGeGGpHIJSOi8RFN+n3cxNqwOCP5RJO/3IuK8RzLqRKiroEvDaVRPeppXUBjEu5tJhmnBtYUrCTGbw1JwzFY3Y6l1QyKHV2DcVKtyfvpXebDQ2FSDH010TrwtMRgJX5JIA1miBlBsDa/lwAlnxq6d0iRlxg1IXwaf3dQjKl5EDuLwe0sx6+onU7bruEwBBegcw6MOIdvPJ70dNAp3Y+V7Sn1mAKLigcBgArYrnFpgm73OrYP+9sKeUZlQ4AlqxrCEU42uBdsfEq3mBNGHQDMdjogxzASqkf49AEYM3nkmr/8xYAVscSc3x344EZ7ynnDNT/cTMCsJx5r5TzMRJAnt+OPSsAC+MIwgpmVk5MbD3NeVmwU/mSWJdIxAspgCwHyj3lParLvUYER6A+v9xpiiH3Pr3gyIOL/hZfXwNYXxKA5TebJyYxtSUp8GOYVFcv29Wdbat22tYdQsOOFjOzfDplq4W8nV9ds4fOXJAG+/2b1+2j6r7dbB1aezgIJG+X3ORhBOXzSjN85K6Ldm59wypFZ16pPQ0PaQRiHW0kn3lnR0+GT5LvxMTdd6xboNjn98BCMteUKWlK3dLMxsmpnSjk7O8W1+xioaxNBKkU84zRfCpUm0UcmRCyKKixH/fa9sLBruLiBySh0K9PY2IzSJJ4G4DFx2ASTtqPTNx7YxnnwYjBxHwFOVyRgrFsa9m0JZVDjZHhSIlUSszCjJgVWn4+JLMkrSDquBt04sG02xtKwvNWo2G7QwAszBq1LNo6QEQZDXTRNvNpKyktMiag653DQzEtyom0vA1OF3NifsEUIk2M9CEmP72JL2a3r3FfdAEjseanm6sCENhIB7OYNSVlbNofalvyFIrPYcXEbRho8alZXAbgYp3E55ZOzsWoYkM8UygIeAJwHYwpWLv2m9p+ALDiYsYAYJ0rF+zBpQUxsFjoOV+AcwBYrx0SDT4IRpfBQ0CpG6aJ9P0VUt4KMnFnmspz9/kBrMgDq6CJm0qN2VyTlWf2azKdl602JpQAWPIpDwlqialo6V528vcOXNwOYN0qSpwMH1HG+X+RV0TkE6F/YwgUjRjFwEqYMSWnGJq6meqY1L84Bc3YNtMZe4j7pkD0ut8XSIn98QN47NjPqzv2YbtvCQFYTIoAsGhwAEriljZ88/J2aWHRLhSKtppNifkknpf8tNz89ZUDv886w6kkXoBXka+FA3w+iT0yy/+iN5+YUnFbSTsz7tLSqkIBBAipsMbMHckc/nHxIAFOCQDhlNFsXO927NWqe0Hg0kGxoVTWeMKW0i55e3RlUcBXNKgDINsb9e2tlpsq73aH1jk2gIWZrxfiAFheGK7JqyuVBOR2k80p68fMPb2e26sFACtML6WJgA3loRCwRPGOeXzRASxPPXQAi7SenVZXBTSyknQybo8HAKtImlCcApdH0AEsmGnPVKvyTUBujSQiArAorl2N7gDWO8Stt9u23e5bGwqlTG29GC+mE0pyZB11DywALOcd8w9pgi8fHNrVdt/qw5k89FLzmYCv1WLW1gt5sUCYxJLSQ8GNLJaBAbHQfBLPgiCxWMKGsADHM0mYX6tWbavbszEx3tyj8njnOk90ztRIfQkA1tHt+58wsCJPN5cWf3LafIxH4M5/5UsCsP6q65c7NHF3z50QofMFPLAAFn5brds10jRZp9XMTeVxhUQQyQxg9nLG1y2lsk3DfZ5IWG9m1hiM7f12w35T31IYxZwGSQEy+E2lJUsDwCKdGRN3QFxSCAVgtVpKxYUxS31IIhupsnhUPbZEym1Ow5LxfCpTeICu1nCslGQArO5sIgCLGut8KafBXTnp6wh70LVOz365s680OgCsPowtIx05affmC/ZAuWwPLi3ZGlJI0nBHQ/uw21I6WzGRsYV0xlZyae212BAg4fp18FQklpfLJinzsSGsgIwEiMDXj2hQ4/IiACyk8g5gVawUACyO1yV++wKIYH2wp0Rsdrdhdz8nPedhP49SdaO9kE9TyuEaDTBeoiHlUF6l/SMAqzEdSjIdyeS0z1FdzBzA2sil7d5KwR5bXlI6MXVkZzTVUPNys20v1wGwYEJ7XcD+qD0tFjs2A0sDVQPAKtt/PwlDrWwpAWyfBLDwNpvI48Tv7yC+C+fl1jnzndAb7xBW5zVCIKzKnuG2pkQpzQEHdMmYL4fUl7k5SYuU3t64TxIuKYukds748boKxttCKi4G1g9X1rUPk5btlkJYkCDRbdp77aa9jUn4YGLxKV5kcTFeqEMYpsGcvrS8quFoQUNrl/TBvKqPR6qHGEjj73o4Hlt/qjHQ0WDQ11AfZk/xtArgju8TLqiLUoxh7/jsm6F4QscjRjJeqyF8YSOdtkvlRd2352FgpjO6LzSYnE817OkA5sVg9cSUkBib+iD8hUNCHlq2rVAjjiUKi4GBlbfvrTkDy5MbbzGwvgiA5bWv22GksazVoDtI/8LOxrcGGD+RzUki+/gyKeCEdDkwTP1Bvf9Ws6GwiCvdttVHWDpE91Ik80S5UrK/Xzul414QUMx5haxgNps4gPUvOzftxqBni9m0ALOnVtbszG0AVqTYAMACuAbA4rz+ZGNVABYy8MjL171g5/Ls+5ctBgwdpUQKwJLpvq8PhGz9AwysMgwslDk8VXjqTexgwDC4Y89VG3ZNABbfi5zKgXzV1tOEM9EHMqDIWjmdVJAGQw/SG/EvhLARPSfcR4Ri7fTcHP6PBwcaaPytvr4GsO4QwPIRwa1VWtpZpXLMrNHr2k0Kje2b9tqHV227cSDgw7F5iveY5eNmC7mcrZeX9NBW2y077PdlYivz2OCgwyTgxMKCPXzmnN194oSdWV2zpVLR0hjkos2INoZPJw4eLSThD58ed0WjkjtIIQwr0dEk5vMCWDCUXq63bK+LRNI9qIbJiS1kU3ZvEcNqkkWKtpCGacJmgXeKFwHxWFJg1cFgoqLpldae7Qy6bi449RQdFucL5VIAsPK2wKQQDfugb68dHjhjqzfQQgNssJ4v2H3Lq3a2WLJl5IIJTxTBwLQ6wBsGec3Y2qOx5C5UOySNrecKdndlQUwptiFMXvd7fTWabxwe2M5weGSKjDk7psZEVwNg3V8pabLKfcN7I7cbTGZWSGSkHV/KcH1j1lGqWEcAFtOfCYy/wFw47uJ1oZi3n2BqXiwIqEIq2JzO7Wqvab+vbdlWryNvH4CVcYjy5ToB7AAoQYYg8IYiPQKwuLuZrHaQEHa69jzH2+2L4ktc9Ho25QysQCXmzsW8mU0MCeHrh02r9gYy0ufWVIqLAKyYrbApLRTsfDlvJws5TX5p7Pndz8fA+iSAFZm487m/3K0JCJFscW6WVtKgSwREcReAhdmmSwhc2ujAgtp8gVs+nYykhTJlDA3mEdCoyZunmLihuxfHbmYq8ryK2hSqNkw1KVjFoBrLMwXzeyaEm6mMUixF1/ZOQIybn9W2xISJzzKOKdvildl4AAAgAElEQVTYppjRJmaWZL2JJe18vmRPLLskDxade185cNCZzu1ap20v1/bEwBsBHMj3A4aYgwdikR1NgG+56nzWfUhjFTX9nw4bgNVYiMfsXLFkj62s22lMjRMcD14NxGbPrEbqo8VtOZ2wfGCYumecp+y9Wt2zm72+DfCSkPRgKp+6pUxOgM1jgbl1xDSPQa8HwHIJoQAsNADHeKmwDlR4JtdMGZ9cXrFzmBYnk5ZCVhRCFvCfAMD65R6AG14mQTusNBsZe4g94V5VeGC5hNCntS7ZwOz8WvDuImmVQocQBphVAFiYuAtvDwAWEoBf1KoyZaeAxEwZ4BIJIVICb8wSmuBh1Mv9wzE2h6SGholtfGYFAKyCM+UeRoIoxl7we4vNJQ16oXFoV1t9O+jPbDieGZAo4H8yNbN8KqG1DANlWLEUjEhgo2KNRoEJK0cDo5YnYzyL2w3COw5grBGI4mlIYtXHZpacOQB3pxKkoAQM03C/CTTOCRLCKIXQfV1uvb4qANZXon75CwFY77ba9hzeJr2uN52sVDHSdpO2lsnJW+jbqwBJMA5g3/igTF5NsZSYEh80mvJIeqPfsOpobPEpib4BwFITVpRXyv1FEj0zYloBYL1Qh7FAgzqQFI8SkGf8kfKSUrpOFXMa8PAU10dDe6/blkXBjhraUUhddeUAwNWji4t6vpczaTVNbAnUGzCUYCrgidhnwIHNQjxuayQ8l0v25Oa65EEwX/vTsVVHAw3Wigl815KWTsVVy9JIA7i9eHAgdrr2RkFEtInH5WDdArC0dsibxn0aASfkixVH8ngLwCoHhhTPL+vKMzv7YkhhhI/ETzK1iDOjdGc/NvnwCXAKKY9RKJvFAoDlDTAphPiCUTSwzj+zWxOQcDiNGFgB+A4MLjGwkgkxsO4rF+yJpSUx2RmcATxwrQHYALBuDvo20kCD9Y890q0HYGMfR0LoJuMJNfr/Y/OEEokBsDgD42Di/q83b9r7ArBo2gHPALBIU3RekST/we/TmbSR1NCbbjf+dqDfk75vsbYF3kCkVbphTIlu2KxkY3Erx1KWoe6YMDSeCTwdSroVkp+DuoTnCcnsiWxGABx1DcCt+1D5/rY36NubhzUNad7v9+xgNFXaH981azM7kc3aAwt4XpVVVy5Qc4fBFPfS3nBgb7UbdqXdtJvtjjOvgp+oADUYY5GheWB6M+zkdKhWDrd35Jfo5917O2+/YE5h+QCzxwdaiSkWHXhPZu3eStkeI50yVxCoxzmdxTFrd78rntVsbG5Jzdrj2sN/UdsRYNcd4aHEuXcokfoIC5OnA4Dlz7snTJKuNxpP3bx/19NQ/5yE0AGsaQCw/KnRoBuTfw34PbwQk3hkengDPr28JmZZTCFNrD8JKU4w2IfphJVBdTSyWAgh8tPooQPUOT9ePyPmZyE5tzRDg+DdNRyTmtmx/9jdVgr3UpbnqWxPr7A+FSKypB5nZ2CxfrImEnCTse/DoKyUbCEw0qI6ACYiwPu/3/xYksyJZaRKcVjVa3ksVP5hAwC4YplUwpJS/k3lgcW98l6za89WGwLL3CZkZtP4wFKxmRUtafkEAVpch5QV4wn1u/Q660jAC0UNNR02Y4hnCnjq9odiFD5Tq9qHPfqWv83X1wDWHQFYYb5wlJAUcWed+jgkzW0wEKPq5SuX7erurtVJjhiNdSNigMtEA4SVeE22xj5RrEp788aZB4QY0lVMcdc37Ft3eXphuZC3rAoU31CPSoDb6Ve3F9zRn/8rAli9oQAnNrhhYmrZFEVVWhphmEokcyUSzsxwo0Rv+BujiX3c6tvVTsve7x/YwZj0vqR8BgAWALAAV1xCCICFfhkAa2CvBwCr1usrsauAb0SxZI+sbtipfFE+O9BDO9OJVUd9u95tayNk8oLnRG+EpbVPPc8Vy/boChtnwQGs0dgBrE5LANb2CADLp5oUHjTiTD2hOpOSRooI+wvpWzSpMMhySS8kAdEAhPZHpKa17bWDA7GV3CvpNpnoMdavc4Wc/WANSVrR0gqqjVkXU/Me3h7b0s4DBor/A1iCpw+gDT4EFBoY5cOgKZXs8ZU1TQ5ZuClYaxOXTGE2S5HNTgaAxXWVB9YiHlhMiPHLmth+n+voABaeS8TwalYRUmwoeJlI3wKwsmqKKQA/P4BVPEohBBT8JIBV1cYvAAuaL5MtDV9lE6mCg6IELyg2e/eyigAsL858qno7gBVKYQFAvtlyDydjbL6wUKAL+yQa43sKDajqHJjHoYe47vjMEomZnSjk7ZHldaUeLceTlufcUFRivjn2uN9nDnbsw15PHibuWcH0DQBrKtPLFeSDxbI9FkIQojhnAKzOdGZ7+Ep12vbGQVXSMGZFbmwbVfYuf+Qe0CZ/JCv87BvwzwFYNFcA8yfzBXtkZV3MJZK7shr2UqARXODUegFtYXlt4dGl1Mq2vXOAp8XQZjEHp+PziYCdxUxWaZ+PLy8oCS8CsCimYWC9CYDV7tiOGFjHB7AiBlZqDo0/b48tLel7ACgBSPmkHBaWKWHn2f19mbhPZsTHwyZz8CoWdw9A/CFgYOEBCJODYlYSi1hCDE1SAgHePu71FAlPiiONpwCshDOwIgkh98PPa1XbG44EOuHV8Ojism3qfLg5MetIc4yvQtfPZ7spGTYAlnaWxEwMLKamAGvfIB0x46bsahotpmvxB0xt231r9JBJIThx6es0RnM902SykMRPMCffnJVUVlNvJD00IJU4E0dqeSpW7rmEbQ2G9sLhgYC1Rn8sZpfYaCrEIymLM5qP8/okZziQiMNeylpIQU9CHP929uxXDcD6itQvf0EA69n6gVLIGEk648ctAQh6Yf15an1DKcK5xNzSsBWCpGg6T9qNTt9eqpLy17Tr04G1pzNLCsByI3GaGJoqAKwHiiUBWKxxDmDVDAANCTTrFw0hA4kfkC5WKlspC0PBNdMkbf2+UbP32i3b6w81MHIJF+tlXKbOMBVo+GCLkYzL5zuAtavPaQjAYrcg7MMMt0sat78/sS6z5IIaZK+XeFLysZQlJYk3qw37Wrfw1nkvhETAj/Im8U4BLOnntU46SKKqSEMgrQyxqdLkfrB2Ut8PQ27YDeyNDKye2eX8t6w5GUnid/SYh0cj+v+hHxcDhpfv9157U8f9EA+sMoqBlMJ9kHIJwNqr2jsCsAYyZOa4AmYRavbIxB22XdGeWHQAi1WOfQ7QChP9F+swLQjt8aY5SmcGgMJOwwGssqcQIk/9HCmEzgbCA6ts/3Nz0x4olsni03ER5oP31b/d2BKAxT7Bz4M4sWcXqWXFJcEj1WuXsdQlgK9xS5CGGQzbuTYReCWLgKOazgEsQRQp96EiFGkxCZMwb8V40uZjUonHVh8P7XA2tm7MbCSJo9cDefwW0yS7lezucsnur5QlCaO3crULnnHUoZjpN+36eGitKTYOSSvFkrZOHZ4v2kOLK3amSNp33Jk9Qa7Vncx03t9uN8T4pj7vT9mH/EmGQcgLFhVbOQwmQnAGQeqZDOfBd46w40SWIwHE4hg5ARpgxn2wyfnLkOKejtnFSsm+t75pF/Ily2LgzzkUUwsIxRlz1GSo6gFyuG7/u7otNhNzIVj1qqMBxmxq5/OEN5GaV1EwBABWFFpCzwqY9PkALGdAcceQfso9GwFY6ak/G0j+k0mzUipu9xVK9qOVTfUb1LMKOMTbczyxG10YRU175bBu2/2BzebImP0eAkxMJed2d6lsP147qfUmk3DZJ+eqP5naAemmLTw/921/hK8Vz5MDWEcMrPBM3w5gfdztK5zr71aWBcijCkFN43w5v2Kkyf9656YArNY4pjAtziWzder4e4ol++napiSLYt4LWJtYfzKRisABrAOBZaqj9aXGUrDk+KQZID/9JqFgCTEyV3JJO13M272LC5IUL8RgYrmNB6zZ8XCkgcB/VPeUXv+3+voawLpTAEsMCsdjo3bXUXX3xAKMOuh27XoNT6xte+PaR7bdaGiajJkmeme2NHwH2FSdMuuTBjXEs6mdqCzYI+cu2L2nTtrptVVbLBUsGTyv2FAD/8rv4QBgfSZOFa2hn6jEo//4fz+FEO+hFxstxUKLGsv3jnsyWy4xs/P5vH1nCcS+qE1F/r1KpHNPJtIk3qrhvdK23WnPelM8cDxinR8FuZZ8sEQilm/stD2YOL7ZQELUFnDCeV7JYd6IRGZJmydts6Rt/Z5d77psh8nAAA06G+jM409L6ZhAsieWAXBgMpnArf1eVwDW662GbY9GNom5NAxmD7MW2AksUH+3ChOmKKCKE8BiPJtTBKO/9yLhcDyyDzowJNoCWepjDAT9It5uCPpFF7HTnN/lFW0oeG6R6DiOI1Vs2x/3tu3jdkeywqHFbRSAG6eRU2hPbCGBUSySvrLdvwgDzZkdzenYbo77MnV+u35o+/2RpkxINDcBJmFyLJJC6Oau3YkDfvz8q4eH8hrwMHPT1E3lxpypdsbuqyCFytvpQlbFIhRkaegb3AcdXVuumzYKgcTOUY/FUprERimE0d9zrvnc/727p9+nSNPGpKTAwH3Xe9CMx5T2xKYLQ8wnjO6Z4V5F/tQ5MysUZqHVl0AlNlOaDQDLQiajkAGYQgAO+10mewNrzdxDyAt8yvvpEc0dZuBjKxt2Jle0PCAXJw9QDd+g0Vzf43eHe3Z90JNnBesJk1IgyHl8bJUM0dAleWjdU1gQE0ZUbj1XMHHG0tVzHqDLk87nAFaQBITvcLsJ638GYP25e1IT8jmNWs7uXVjSs3omnxKgQXXj6TK+oHFNosl4bTBUUQ/gAsiKkarHn3sTBXBUgclUKtrjS4uaYkouF9b6/WFflHW+p3tgHQ/A8pXTgUxKHkCiBysVO1cq2lohL8DWzfq92bnZ69nz1Zo+lyJ6EEA63gXvHEIjSBwlhZBibwVDQMAvYrZjCdseDGUey+9XhxNbEoC1KA8GPLAAsPiOsFQlIex27JlaTYD3UiIhU1hNqLN5TbpVACfiCsmo9Yd2pd2yl5pV/XyS1KSQ5AXwfxYJYrFk98A0zWTcxyo8H0hbnm827AMisPtTG478Ptd9p9htij08GvErQRKesCyFWhKmXMpOc/3zJVum8aIwl7w3YdvDgb3S8utU6w6tx3U+kkI4gHVc8OrWrhft27eMlYnOpkFi7x4hG587iBhtr/6Mh/XlU8DWF12D7/jn70hC6HvOX3398hcGsJD2M4jUgE2gBt46cdUDj62s2j2l4q30VAIbqBEmMaWEPbeH10zL2qSvwuSY8gx77bccAKwHyiUBWHhi+TriABYMgt3uRAbr0/hYdc5/Wz+lOPicvBMx/o3Z5U7HfrEPo6Jj40lcEn9JmORdE7MLuaLSiGF6LGSTiqe/BWDtyIS4HgAsYzACw8JmdqaQtb9bIb2LEA4YV1g9eDiEGCmS2pgY4y/u74oxtjucWnfCHuvPzx0xsIJHpT+YE5eNhfcFQFJFCbBXLNn3N07KS4gEWxhk1E0wsH6xty+mSms80LMe7dueHhx53bk6QHW6lou5GEra+mMxSeC/v7Gh1DiSHmEQOcOrZ8/sOUDZmAwkI1eKsTy0It9uB7BOwSBSHekeWKx/SEPxd4U59PxBXYbuyalfNw2uBKKkbD1bsEcqi5KbHg/AKtn/CgAWgm4BWHE8sNr2bze3lJAZhRCl40jDqcXy8mwcTsfWHg/lU0hQwSTUR0pnhn3kYxLVR5EHZeR+BZuN+0/reML3bfY8GDMwolbSWZtN55JhfdA9tBuDru2Ph/LDnU/MPSNTKYUFPLC4aOeKBVvBG4neiRrd4jaeJ+x6u2PPb2+JSVOD2c11S8DaytkjxYrdUyjZZiFvlUzKMtqrHLygLkAeXx0MBZAgw4UJhjcSjEOuP/0K/RrfF/Cn2Sd4ZGSHAvbMktNg/K/iw0OJ/OXwCPcs9e1M3krUOdyDDIiJUjCLJ2ey3PjexqYS1SuWFLBFOjE3q9zydK4JQZlKHgkg+5vGnrygsFKRlUQAsNiTqYO/v7KuUAN8l2CLczTsdxGAJQ+sbsetLwQkEezAd2Y/Z9Pw+wQAS4BbCFqiL+N7pBnAAjbyJQTeT3Wef7p6Ws8hvsLKUogBCBFwMZXM8/e7O/Ki7cWTqj3xemNdWcwmxeD63tKqnWNQDqHBbYUVjgELFqD9lcahtcZjW82QSlkW4wsAK0KmRWDAM7d+IACIFElUTA8tVrT+cW7oG7kGqr9jmL737LV61S4TstHu6/O4n2FbIZPmuf8e0tV80eJKaec8TR3AGowFrP2qxqCDwTKeZWaFtFkxha1KSgnvtf5EqhWIGRA4s8mJnSxkNOgn7fVkKm+lhBMwWKe6sGpbLfv5flXWJ3+rr68BrDsEsDwN3am0TtGMSuqI3hyzwYSFbWjX9vft5Q+v2oe7O1ZvdWRIPkaLJe8W31QFYmmBQp6VssVs1u5aW7PHL95j5zbXrVzMWzqNAaF/TpTWcVRdh0L7rwHAQrr1QqMlSnnUEPhCQzE4EbX3scUVu1hA/+1UV15sDB154PTs1WpN3lCd+UR6ZcULB2Nt0gMp6mjw+IeFSQAWmuuGT/YBP1h0ThZhbEDXL9taKqvy63A0EhvlarujZrk+mtiU1SXAC4VEzFZzTFqL9s3FZXn4cPgAKCRzwQwDwNoBwMIecx4Xs4didxafyFz6UQAkqPvEO2NSHGJUafj0TWZujvpq0xvf6nAsOWHECPjE9f+CqxjpFyyQAFgb6Ywabqq0/UHP3qzXBGAdjCeaDOPGhnyATTMdJrDr6YxdLFQkIdgsukkz8GttPLD3+00d77Vm1w6HAASBgZWBAVS0S5yvkCLJRLgmBlbbXm0cWHU0lJEhm2dPBQMTzYStZbL2QIVrmbPT+S8OYDEpjUzcbwFcMXlg/Wxv16522yrc5UWUSmuKzs8BCGC+25tN5bU0Ueqc+zc4KHLL2yACSrwxdF8HnzoKYrH83Gw5nbZTJaY9hdsArLbVBj07IKhgNlUDLVBciTTu0XA6TyLVss4DDDgVQ3EKraltdx2weLN7IImczvicQiIhoIs48fV82r6xiPdVWdp7DCvF8GGjngMIAwQeaPJe5z4DCAlmraxrvrYFc31t8Hdm4s66xzpWSqVtk0AL0izLBVvLuFGm+2l4qSdTT/40m9kOYQchRbAxHMqjCzjPj2emRJcIwPr2EhMs92iJeDrVQd/eDgDWTaV+HR/Ach8p2g0Ac0DSvACscyTlpNNH+wFrOoXwu42mGFRbo55MWAHD+aYUdGu5jN21UBaT4kwmaxVYmxSfALmWEJPipYOq0q0wbwXQfXKporWtHAAsrZ5zgJeJAM1f1mqaIJcwG84XlX6K1JECXBKQRMyG87lklKQQvnRYVdEeYx3FeyE+1/3K79IobBaKhimzBxE4kAMj5A/Nul3uYmw7tfFkZrm5WT4Rkykp2DzBDgCtJOYwsafq5zlbzqW1/jxaWhIzzDUXPpklrvzV5oHWX2TFXcwH+UvdC8EE9wuuebf/uJ7bAHCTAByxBflvihTnuZ9NtSZ71PvRfEhFvc9TPr3T3sEBHedX7xDA+krUL39BAOu52oFdp1GUZMntDVxcFbPlTM7uXqgIwLqvkLcVGMMJ2LZTq/Z9gv48HpF9JIguv4LJIQFKbCYAC0YJwATyLlJ4uffxuPljvWrvt5BAT+SJMkmM5MXyTxunBWBlnT5sg2lM3jC/EFDWsfEU6NlluNlYzBbiaTFQHifltViwfDpuaQFYJuNrGFgwiGoz0q5gXzuAxbusZVP2jYWSmEOwO6nR3L/HpffsYUMz+5CGendbQEhrFrcRKXqhgXdfpGM+QyHdTYzM+ESS7XQyocFfBGABEOCX+cTqhuq0YgKWg9faAIG/qzMQaFlnPLCJTNbxUrSQvqxN2EvruIlZVcI0nAFqkHZznhjiMYiEcYd8FBYF78PA4ve1ul3ptKw1BcDCjDohRgz+YzB1IDIXJSEEwCrZ3y0vC/hknYPpUx8NxKR5sXkgr8+cCFhT683H1lfoRdJWMjCwvjiAFUkIqXn/1+aG7ht8Zbl3YWABYP1rALDwz0SlQNLdejZrG3lYhQkbEQgw6NuNVkcD3o68KP0Z8D3XGWMCsMI80FP5PFWdGkpy89hMgQfI7y+Wy3Z/GJSgdG/IW60paVhtOLSuACyAAJdbnSgU7ILCSdKWRdIWmD1YjByOZ3aVNL6dHfu40zbcghKppJXzOQ2sHy0tSNJWkHeZWxA41oRvmwNYhNhQ88mDUUMdB7D4t5vPu4yQwXW11xfgcWOEN93UklPvF3wAEtIXw3DTWYMOus7kvRdSEVUXBdP6+ESewI+vrur6nErmVKcLwBKoysDeWfsEO13udAVgvdE+NAZ1+rtADtBeFXNiwA9WAgPrzwFYHZh3zqz6bADLJYQB6vV6FwCLwameG4gGLGsojcZ2Llewp5dP2P2lBQFMMD15/lk5uWe28MDdrwrAOqDmAdCfx6yCciOPtULeHiqWdJ19YOxDTgbebzbrhlfblc5AktMNAVgle1IAVv4TABZ17uv1AwFAgEqUFOdKbjKPRcJGOqshPTcCtTsp97DvAEKv08+MRvLizKaTtprJitH2UGkhMOajUCdnb8Mcf7fdsV/WawLy0/OpPARPFXIa+GNBg+UoXsxIW9tSYUy1nq3nUvbgYkX10clU1kqElsVckl1XoEDLniVEhO/wN/r6GsC6AwDLWwBvYCNE3Zd//3/RQk0KOAbgpBNeExNry9659qFtHx5YjwaSSdgkgFf8HlKtmNlmZcEunT5n9544YWfXV22hXLR4KqHpFc2kGggtqFFrFkkYP8fdHNUMYWH9S5i4O4DVtJsDyhx/OSjgCzsPOsUVAM/FEok+pGd5IiFJIjTabx+SKtI3PGackOLXhAkXRn6AJXeL1eBaYq6OA1gNpc9t4/cSi9nZAgysvDZPCkX08Wyc73dZFNuim5Nm4kpkjnNuqylYDTkVRmdLFTFq+EsAJmSKNJCvH2LiPsI1QAWqvAuUUjIRXf+eYkXfj0VwIZVyU9OwaWjEMzUtnr8/2FXaWndsAurYFFQmhLjhz3HF/+RHyhmAlII28nsLXiCLeTYdK2qWAux6YKkhU4CJkEjGrAjFFYP5bMHuzmN2n5MRJF5sbEjbg4690kAq1baDAZJC3agycV9TylrRvrm0IsDPi+yJHQ6H8l56/aBmtdHQMpmU/CzaE7yQ5jadJWw5nbEHywW7u5i3M/mcGFhHKSafg4H1aQDLm/2YzON/vkeB07FsbGbr+JeUlmyVNKAUAPTE6t2e7Qz69vFooPsvNfXCwWGViH0VNfW+eUuiSIETpq3QhZfmcTuTy9sDy8sqArNBQoh/CN5q+JW0RhiEjgVEJBJxmbWvZnO2jH9QMi3TUkkJJFmMW20wsrcbLQEjN0c9+W2QfMe9kZ7hJWGWi43tbCFrj62t2dli2XKxtBh3PGfc1TQ6mAhDtf+405W/nHwegueXACx5dt1a9bwku23t+YI3oTc6yCkTVsi63Pc7ixVJ8SikBREoGcq9jlgnZ5OpwhpoPPB0YRo1Y4oL5ZxzHp9+AsB6IgKw9F5+gIClpPPwfN7oDwUkHeulZd8RNkBwN6VPCcB6aHlF19eBIgf6mJDWeyOZk7/TqQuYHk8AhOPyXjhZLNjdS4sCtiuEQwQGAMyMrrzJuvYC16fbs8HcjdW/s1xW41pJZcXAEnv3UwAWDNLsfCap0HdWT9j5ApIfTNRdskcBiW8NaxbMNI5rMvb1BbkNYRIXixVbzeUsjccDEpwAMfIMYCj6Yr2miW11MlFTVkmQXIgPWcUKsaR1+kN5XWyP+ioIiaem2VzMZ7R+PlpaVDBBeKh0LWkEXjmoaR3hHie4IqaIa2/wHVA6/h345wEswCv/R0OF2wKBonXXO9tjNt/HuuE+45fuAMD6ytQvf0EA6zcAWHhgIf2Rx5XvyUiu0qmkVXIpZ4JWViQNiyfj8tK8ctiwy+2Wvd/zukKhIaGx90YQAIvQEgCsstgHMLB4bwDpF+qk23Vsu08a2djmsZEGAP8QGFiFFObOsMXj9nGnZ8/v70paVB0PtY8TprCeztmFwoKdL3rQzWImrXWMHpS1lwHWswHAqs4nkrkkZx4RD3O3kkrYqeDR8+jSsp3IkxHrXnYwowGsYcd+0GrZb/d3JJ0ewt0CtECuJ7PriIl0jAdCD2VckrZ8ci7/qbUszNeULCl8f5qJZXJvZUHybFg+KaWbkdY2sndabdU6g9nQa0hLKAUVI+gmg0fYYkjYk3EHSwhPYZ09At7mYqTeVynLozKbSFlaABbSyZGMoncGPevNAchg1qQFbNwctGV6P55NVQNgdo/E0U2niw5ihnWcdfmdDjLHiZUSabFr93otsc33RwyAsscCsFjguU4AWP/zxIYkVLFgXQJLEADrnwOAxTnYzBU0qGWfXsk4U49jBLR5v9FUjbwzcImegA/9D3Y0/9/9xbwncuNyXZ/4TNLa8nwuD8yH1jfsPDV4KiF/TJZXBgkMhfHEHE58uOBtUkx7UZafJUSJYBApWgA2EtYYTuzDVldAMR5WDK5gKpGIe//ymt1VLtvJHN6M7luEtcNRuvQc9hZAI0wq0qK9ptPar+/lE7Gjzk+D66ntDwlvatlrjZqsMAAsuYM8AMhZfJEvqn4b5qBqRU8jxDqDl3s7OosZlvJFhTmU7RvlRYEmki5Kkhx6gBmA6cD+gLSYMJYBkmT4kFFf5M8X3lnUAQBYDyjdEAaWw8l/wsD6XADWrd7XB0sReOn/dsWszoCtptN2f7EiAOv+SsWWsykxQdU/z+MaUFV7Q5EKsCXoT2YBpEzbRiEnwHw55dJoJKmYuMCwox78YxWGXdtqY64jQUVJgf7fXVkzlCacK9/DqSsAsBoCgD7sd21oU/ViPAdPL6/b2VywTBgAACAASURBVGxBczRJkhPUwdx/Uzscjq3WG+nP08Rc9x2s8aVk0paxe4HcoFAZT9bkfm0MpmKG/bK+b9u9tpWRNENcCJ6v3L8A2s3RTH5ZPNP0G6xRDDAuVAryDS4m5vpvsnwYTSSLxZvwpUZTksu/1dfXANaXAmBFrZw/zEe2xkcU50geNrFGfyAm1hsfXrGr+zu222tbbzCy+CQwMzG9S6dtOV+wu9Y27LELpA2uWaWYs3QGCZy/wqD6tpGwL7Cfu5/8LwFgdQRg4XVCQcCS5yaFvnjQPMFMAkGnAFnJZLU4iNrb7Us3/VGvo1SdiAnBFuOxvHNPogDAKhYFmnwawLrS7tn2gBMfs1M5zMXzdt9CWQwXPG34nGuDrhBumvpD+V656TVJWoAxd+dzKkyXBOLAaAHAIlVvJEYMABZ/Jl1I6SzBwNtiY5+8ZfN2VyF4y+QygQYflnxYC6OpXesAYO3Zx/2egByxBoJWXkl3n/uif3KZY+PCMP9ssWAPV5bsZBZauM/MYAERv3uz07Z6f2A9vLkCgFVIp2w5S2pR3k5lCj4ZYAOcz/R7SBBfOdgLhvQuueQwoe4vJxOSIj2yvGYnSAcJG2dvMra9fs+uNA8lQSRmHGAFn7PmcKJCuJxiqlK0i8W8JhguIQwxvMcCsDg2lxD+cndHFP3FBGbceCKs2QbmtMmYADaKNK7Dm+2mUtvwCHKRn8ZfQcx0C8DyJsYUr65NHN+IeMI2485meVgAVk5AtQoWvNOmUxn54/mAAST+SEiFCzAxM1mZ4h5JGBJeWAEEbHcH9sbBobxYWlPSlMY2kUQkZul5ygqYoCfmhmn/o6urtlngvPukn+esj8z5/2PvTbvkyq4rsfOGmHMAElMBhRpZZFEkNVASqdas1Wt5efmjvfxL+qfZXpbadrtFqWWpSUmUKJLFElmsCYUxAeQU8xu89j73vncjMhLIjMSQkXmSglAAYnhvvzucu88++0xzlsn++PEjGu7mJTrTxDxg4Nopa68ILF3v/Kq37OZZzVlYPzRidsf5k60teb/bY9v3lNlgRRgBHTzi+uMxieu/f/qUyh8osjQg1k6KJLAaOGwgY7cmf4ASwm47CKxAYI3kFztamvb5aLQ0geX5Kx9MU5mYiNzudeW3rlxjQA6jfRBUzOblIpNpSYXjvx88YUCdT0t6oaHBxLVeR97a2BAoR1UrquWzIL7gf4WmEz/deSL3Rwi5kHnuyB9cWSeBdSkgsLxyiOMaCtX+AQ+MMIX/7tYNzj8QbVBIQXHonyOk8TiMP0HTiUz9YLAGo9QUPmXrTWQ+Nf6mf45ziLtPj5FHJPofI/hKEpYpvsvkwSVZjxuyTwJrJPcm8BGcyDhXcna93STR9Y3uOhUcDLKZkS3ZROKftx9w3uFQiZbl1G5AFenKPE5HYMF3wpntutIvlByzCQvUhzy8HCawuNM6Bdb5ILBWPH55TQQWDvh/++iJfD7sMyGFnRNEFMZGjjmPJg4NYaLmN9cvc7+Ez88uFCV7O3JnNJD7PJiX0kZJumttx7xVXDBDD58aHFw/3FACCwk6qELQzAUHozujCRVY8FyBkuTPrt2k8uAau1kh2ojlEbL1Ozuc24+mI3YlXIvhKdmRd3roBtwVmJtDURPHMZMHIAE+3+/LX5PAQukVTM7hzVMTWCjVQkMadLH74xs35J21rjbg4J6WOGUw/K9g3r4tULvmkXbMTnPEUlDmaMXBcj9KYCFm2UyFBNoH65eY6KkJrJLkBrxtoBzVzqdKokBhcx8JDBDqJVI+2GsSeTAZy8/20R17wIYUIOygLsf6Cb8oJNIC6oLehfr5SAqheBIKL/X2hM0FPz+acK2JyqY8QsJpH2b2fZYZAa+NdoOm/39+7Q15t7tOFZHutwVN+u+MR/Te6TWaNHG+u7/LhMbH/aE04uQUBFYqv7FWE1j4YjatKYXk2/92V0sIQa6+19uQv7j5JsfiRgMxsKIABczPnuyyxAp76pMJSqxwkCcVqwYrzqOM6yaUhigxcc1xkFbeLEp5B8r8m2+SwLqSxPS38iV3qlAEMeVK5pQfUWW2q37R5Bo8C0sZZELv1Z893eG+9MV4QGJgHab7axvy/RtvynvoOpdG0kQoBF9PV0HDFDWb92iXQ92Ja6V1VQboh61TicND9OF0Kh/t7cjfP7xHRRHM4nFVqLRRPFz5ObuRaKmZiqRiNghQLymNG7XDX0HVILpFY3xAQf0WTclVAYa4DMsfmp4ggflfH96nDQS8u1Cal7PbH+atnhKgXKJX3pWb8i14YHWaSxNYfDqOyK3sMxSpKt7C2Ur/VMh6EguqNhB//Da83qDiS4XKSWCORCTE8CBo0GhrlCuBBZ9hkDmq5nbKNwgZ8kIejzP5ZH9P/unxfSrU+wWab6Vyu5kKSq//8Oo1EljaSEBP5+gQDwILSrVPRn0SfUg+fr3Xkz/fukELBzQCQoI3gwje2ezB9udgXFCxju7fuG6c4ZBojKnexJKfSOT8deFr+2RUcJ3+r9v35eG4L9dTYanwn1y/Rc9lCFBAFo/zkqWP20OMU0R3Ke/7eq9FH7RUsMbDZy6Wh+OR/GJ3h4TdL/eHnG8X9ccIrFMSWJ5Q0nOAlhJ6I2dtq+qIJSytKJ8ooMTqyxdPtqnE+smnn8rdJ08kg5LAZfJvbl6W795+V7556015543rcnmjx8wds2MuK08CHt+oFLxfYmsyYz4xPBcjzPBX7hCOwzDqcH++uyd/ee+efNbfl06KjQqHsIaWU7kFxHtvVflvt4nUoXBEc/q1RHiQ/ONr2mUM+xAVLeMhS0N+RAIL3Rl0m0BFJXDDhoUMIjpU4WADVQZNu+OY2ZhH/QEZ650iU/NNhwcKiLHgZJAkN9HNsEfvF1wDCSyYfo9G8pOnMB0eyN1hxm4eV9qJvL/Rld+7DA+CDjdsHGB2s5yExVf9vuxNNAhppYlstNvMWF5N1YQYLU9BbOEeDuCdNXZd9aBoGE2lLJVs8R3o4BYBEgwZNSgivg/peK8jEbuQ0KZTBlMof2AGfyD/ur8r98djKWhqTZG3I0qViFjmB1trJyppIv9b6A6ytk5zeRgTwmAahAHK+8ZZIQXaf7OrTyQJpPqQ4sep9BCwxTGltjgAAyeMG3RsgeICHlNUhcC4PCplM47ow/S96zfl9to6aRSqbIqSRBE+A4dGfCY2sO3hRO4dDOTzvQOOh29cWqMnAA7vLGU6pok7PLAOK7CUwIKZ91/fu0cpPIJgKtI2LtObCXMOxB2wAHHy/z18JF/0hzwYqP+Tzy66eU+T+1klIJPBcSmbjSb9q0BgVRl1T2CB7CpLDTrogaDm3/QbiWMGqRxfrssNvMpwcIF3GAy4UU6C7B/kxzBWRcYTow1eRjBFfbcDpSC6Za5TychaFkdgoTEB1Ewok/14V028cQBhvrDKoHnF3+GVY5mx51gTPf9jvKcFyyi+t3lZPgCZ0dJsNhRCGuBFsj/BPNyXT/oH8tP9Ie8XnmvaGVMVWDj4oYQQawZUl/DAuoWuRK69OuAGgfUxuubt78vn4+UJLHbuccQHMrdUxUY5lRMfbG5ynN/uqLLSwUgSa1RkNA2GegzrFlxv0hTm9Yl0UjXrxOsxpyYwnR8hw62lnfCFOqAqIGW3pe9d0dLLy422tGF6i7mGuVTkNPf864fbVNYhA4r1EB0scV0Y4/gzSiY0Pks4/kC+o8sjxiCeDY6b6BaJwy3GIU5b3vdMhzW6EPblh0/QBOGApYi4lt+6dJUEFjKbKL3BZ+qvnOsqxzg+O1HDa6gaYH6Ni8FBeYddJvfkX7bvk8iagkx12XvONO91cyoFliegNZvPUJsEFjzE4EmEX5D0zyqwzhOBdS7il9dJYG0/JoGFTq/Y6eoEnJsnccR5fSltMIGDQw7IUeyrByAnXDczeGN6Y27GkbEqe3DI/ObmpnxjQ03cMUaRYPgRCaw9Kkhh9o19CErJb1/akm+B8Or2SFLj77Gn4DUoXUSMhzGOqQaiuZ026fmT5xN6jK41OtzXEah9xn1RCazHxUSGXBNUXQQFFoiHdhkzAfenN29QJQJCAOsE4heUTH/89CkJrF8cgDyD8lxtwpvllGs3dFieIDj5PkIzI6rJrjYjxnjo1nar3eO66mt+U6hZXXt776WI9YPrJOY5mjQ4O3kkSr4cDuk5hfW2P55yf7nSSKmkg+UDiCwnwGEMhu6+UCNxfcQB1plP5zk+P5cJ7hNKGyqeUqeUUcIfMSV0Ms00ZpXBX1x7k0082oixsIezhLmQvvN0Qnkk1lHEvv8Ob6ftR7z+5UoIcT0NElj/s1Ng4TxBr6pCFVggsHBQBga4vv/hzdsstQK5xKL9SFg6iNdC0fIxukiPx2pyzo7F2mVXzefVsxAxGwgsEiqJViS08pzdFL+5dZUdveFFtJUivtMUFhQv9SPFgV7Xay1x06Y6FPKUJWNIdLDF+eLnuztULPbzjN5Rtxro7Lkp37t+Q95aW6PyioSrW0N4vCHZoUknNYLXvRg/qtBynZ/5d7VoAB5gSmDtyd89uidf7cOzTOOsaaIYMLznOcArdbRBCNVWJLA0rpzACBzm5WUhqDsBSQsT8//4xltUNcMmFCQnrpseqDlM9/flrx/ek0/3D7TbPYzdoYzA7u6FASCwuuvy51dBdG/KlU7jVAQWw3d2l1Txhu+4qMSiPmtcJtKhUEqiTBNdTz9ch3fnhrzL5lpYb6ByK+kBDTV4H/swvaH1HMlOxS6ZivUC/lgPQFA+eUIPQfijPZ5irumZ5M1mLN/agGXCdSYUXW6AuD8ggbVLAuuX4z4JZozlt1st+f7GJknqN7pr0ms1awUZu4chsQWK1B25eD1aGZCDiIYVhPMSxvoNAuvxqKDK8wfbD9hk7K1ek8qw71/GOqLEGisLaFuAuCMnDhgjiPkRy9ISFimKslQlfn9ffvj4nvxqf1+eTrDGvGYV+MkX7hf2DiOwTklg+Sy8pxBmCCxlc2ZILAxYqCt2RkMqsX78q1/Lr+/dk23INdESFt0Gr70h33/3a/I+lFcbPWm2EhIyuoBqBxXOSHcw9vyFyxPo7HoGgRX+k75HVSSvg8CCBPKrESrTXS11JaPHBqhbHr1SoBjATI5jdvrYH6KkJKfpOBcULH7szqEEFkISBB0f9lSBhcP7ZWTOqNgZUxmF0rF7wykPVWsNkXfXOvK7W1foEQMGHpk0cNsgzKAeGMA8HeWeSSLr7RY7TuCwg80UDD42SASByKohg4CD9r8EBBbb5ZJsBDmR0RMJ3f/gLfMH167KO2sdaafajQXdfqCE+GxXPXM+7Q/lyRR3hY0fNeUo8EJWR2vsl/nRtt45vTk+2NySt9a0Cwfab0N5wW4nbnjo8KvLVV3hnFNeIeOVkRjEovrlYEDFCHDDBoY5AUVQEhXSk1Le7vXkd6/eZAaiB4UKA3untHG0HBZsPN/t0ZTk1c8fP+GG/PXNNXlnA55bILDgMaQloccxcX8WgfU39+/J0/FIbtMLDZ2fVPHHocVuO9pWHCUVkMqrQgl4aGCCzJbq5pTAQgaYChpOVT2QoBQQmxbI2Pc6XZp+r7GFbkzjamz6GMu4dyitXCdm9zc6FxBYYrzul1Nm1u8c9Onl8ZU7yPj5zC4pNJ2N6Fnxrc3L7Mb0RqfF61CTdE4bPrefsdvbvnw1HLHEIYp8iOgUpW79qSum6pVjmbFXvYdkNTDM6H31nbUN+aC3Ibe76zQmZ/mlQ2B7NJSf7z0mMfPFMGf3GoYy9BDU64W0XrstqrfS97a2WJKn3hX6TKAoJIF1cCBfjIZLK7BIYDnTUpYKsvNRzqzczW5bGxz01hiY90BM0T9Pl9tKSYvn7O0SSaBoQINkBzzXdvJM7gwO5CN0M0Ug7ro9oQTjdrct37uyoeQ8CKzIeWaRCAWBNagILBw44dmHdtZY36BovYnrSjRIVMLS+S+6cUvCukRAiY46WG9QPtxmg4maxgSBNZAfPsWBb1/2x1O50mjL716+TpLsEjx1kNXnyVFVW+prpqkPZrOdXxzIbsyzHXQlGo/k1/09+fedx2xuoJoQbYzCdzrCqVI7LzEIdcbq6KKpNLPZswosElgsEZ7dUs+VAivwh1vJ+OU1EVg4qP6tI7Cg/EQM460dvAqB3ds8eQ6Pztwd8qiyimUCpQqV54cNnq+1QWBdImHwDahS0CQlILDQ1e+roa5f2IvWmii10Xjnd3rrchueQCBWKOdRU3V4Q+EgNC7haZXT7qCfTWQ46ZNIfqt7STaabfXAcl0IYXL+NB/Tv06dHLFmwZBcu4+BqP6TmzCBX5fLDeznCX0r76Ak/dEDHqzvjgvZg/UdSqUiKAwm2jmNqprlEnAaj8AIOZbrzYilln98/Sa9IrFdOXs7V7GlK5bXhvhSJ41v6pUAz+rTwVB+sP2Ibep3RxOSFteaDZbY/dGNG1zX9T0udei8hfTTVaLq1cVc29CNNVaVRFw25Iv+SP7m0UMSPk8m2tUOYdybnZ58D56va+tUnMBwvsW4CeuyloeXLKfL5eEkk49PTWAx0iCB9b/AA2tjjQlxKrAcgfW/fwUCa4+xCEoH/+ImSg03WCKORAv0Qw/GY/n57i6fM/xEn6AVHggg+jvqvNASQl31MQ6pwKJiWs8eSZ7RAP92b51KLCRZ4PGIOBzxIawryA9S2AgCS38yqB0LqJuRZNRSQ6qVYdfS75NchhUImgVsJIm802mTFP7+1RtUFVe5X99shdtB1THG7U2ewHI+oJWNgu5g/rgFAuuRI7D+26P7VGClme7500R9a6vGP/S4UvWYYoOYHl0ZVWGcuS6DmhjTrr5fX9uQ//HmO/LhxiXuqfT6KkvZzzP5CuWw+3vyD/C87A8YdysRjnEHItSVP4rQbPxPr90iMY4yPpTV4rZPWkLo7VRI8Pnn6CwTfBME7tusPNFzD+YC1IxvdmCbss4OftfbLfruoTSwTRFHLAUa0vjnjIRXoRYmwwIVAyUbQdzpD+SnT9VbCs2PhiTtUp4pSGCtwzLhurzZ69K/l4SaxPJwMFECa29fPhkd0NIAl381TeTrKPle68m7m5flSqdLg3cIDdDUCa9Bug9jPkNMBE/cDNcDG4tMenEsN1pd6cIUP85JYG2PQWAdcL7Dz+5mt8mz6LfXNugBDGId4xvKUBB8OHPhezxxingIhB5ISsTlaLT0aX9P/vXpAyYOp6zIWXb9XCJoOmNvMQLrFAQWNywnH/VCK80HBL4c3uzYrZQUuaIsAR0K+gP5fPup/PLePfnZZ5+Qef3wrXfk62/ckvevXZUrGz168LDLqtI0zLxjcWKXDx40NPr0FEZFYh0xqP1fhzoKPQS8HgLrR0935O5oyGUBB0BFT7urqKgXGS5l7tm1gof4UsqpZom0lazL0lCSrCZ6uJ9ryLZ0NaBjd5aGI7BGY/kxumaRwBrLMJtKJ8rlDXT9uXyJXWtuNdVLAc8LAR/NfPmFrtQRpQBZJp8NR5SAIquw1Uwpk4VHwcPhQD7p75HAujfWEkIu+M43iZ25YFJYNORmtyu/c/WSvLfecTXeICwT1/3igXy2hw51YN+hMMHWXUhKAsu3812OwPIBHbI7UIngoP32xjo3dgQPaymu12fOKnpGc19czAuZRIXsTybycK/Pks5fjYbycApVnAYWXIylkCky1FFOL543Wm2akcN7A2V06MKj36OZL1XcFDLIS3maFfLZfl/+9dEjmWYZ5evwGLq11iPRBgxhbro0gVVENI1E5urRuC9vtFP5Wq9HBQm8sKhogcS3EBKJf/PwgXyxPxB0WfAdCBGATJEhdN4IuGcE9r4UlkbuccFxjLItdM5BB5y3Oj15rwO1UVsSR86yW6Ez+/QdkbziBeNwCkwmI7kz3GXJ4/3+mM0F9kk0qEJTCYGc5qitSL0lUHOPwBDkCoIfrh3IKMFj7eBAfvj4vnza35d9lLlh3sXaRCDBQ6xKAFzI7n3XXKnvsnuaHhtIS5CIwuHnPXje9Tbk6xuX2MACCifMORzwvhruy9/vaNvg3UlKpU7plIgpCCx2dyrYteZqqgqs39va4hirS1VgdqoEFpR3X46GVCcs86NPSgNOjAE+t0IzpiCGrjTRpbNLU9431zZkEx5zztfDKwTQscb7GLJcAd2M3CEFhN0X+3tyZ9iXuxMQi5mzmFECB2rB71295AisjhJYaJvNA2qhCqwH2+zQg263KeZfUur8W7vE5gs3uiA0tbOmRuKuhIRkKg6YKN/ty53+U7ZYf797VS41YTJcB03whvunJ+opBv86BJDwukCgdqvbknU0HcF9YytzwSy7gxIzN+8llUkRy2BSMqHx04Md+XyEcpSxTKfI0Ot8grkwcCKdpUNj6R9dZ/ROvN/ajAILGVHOJF9+UH/VeSCwzk388hoJrB88VgUWzYxZto19HeuVksLYr7GXZySQ0FQDa4SOfcYtrjmFlhe5X45QwR4MAuubG5vy9c0NueI8Nr9yCqx/392VB1gLs1yyGB08U2k0U7nVbslvd3vyQbcjN7sNKpXTBAr6RMocfnq5PJ4O6Xn31WAku2MYHw+5Lvz+1k15swcvJKG3DEzcP97bkf3phAfHLErdQRD3qYmat9d68h9uXZcPN9fkWiOVtsQCDgOlPT+AN81BXw6KBn37CEuUSRqNSWCVIDKWPoAp+QXV1/V2rATWtZvydne9Kj3XyFbjZKqlXEddkieuwI0EChXPuJREPh+M5Afb2/ROejoakZS83krpc/WHILB6PZb3OyrdLYVKhEOh5lYTXSyYrMgki9SnJi3bcqc/lr97qAQWmqWASERpNrqyvg0j8+6avLepXoiXm9rsAgxXhmY644k8Gg/l18OB/LI/kI/3ly8hxJ6YR/Al2pD/9Y0b8q31tar8CeseCNr/40uUEO5xvUXy67e30K1tnZ0CYUAN+wEQlT/Z3hZ42t6bghTVDIiOj4LzAl5H2olQ5wUsGLwKiVFFWQgiZOwdiEWhNkQyFb5b8Hy63GhouVYjZhyFJgRaJQAyI6dvKBJ6SJ4ipof/GFS8KDNDwX0uU1lviLzVacm31y/JH27dkNudtTrP7zK14bmIp40qY1eTnHoO06fs901MWcwrKrD29+S/PXogdw4G0sgcOZQqiYe1gRUmzsJBFehK7CjpqUpyLblU2RSV9BKxe9//dPMt+XBtk2QHqbFIWFL2s/0ddgv9xX5ftsdQN/q4SgksxlmIS0uRd7rr8kfXb8mHm5tyrZ0uTWD5DojACZYtuA82+lFPe5/O1b2VvmUFPbgQ6qLz4ZW0JbfTLomca2studpuytUGSp8bEida2QHCL0f3x2xCZR3Ufg9GY3auR5OXh9MhSwARxxZsHJHStuFWC6V6Pfmja9do8j91BBZkCY8GE/nJ4z16SCEpvZMp4dpOcllPJvScenfjstzubcobHW1O0XO+gHBrHtCvti+PYAfUn9ITtxnDoqEtv4kmS21YwUypeIUn10d7ffnbB7Dm6EsnKdnsB2T1zU5XbrbaHOubrSYFGq0Y3oV6ngVxNcjVH+vRKKfXFfaa+6O+PJn0KRpQ8t8IrKWDwFV/o5owaxamkTak1+nIWrvJTR9dkd5v9eR6o8nsNUqgSPZ4tooDx5e4KBKzw8lJTeutznWbUfPiMUis4US+3N6Wjz7/dUVg3b56Va6sdaXThFkkAh39nyewyCPPdEGqCbOTE1iujS2OggVKCAstIbx7lwEMDtxgidNYSwhVCqxKMO83pXmVOsPlTQq9JwwUN/A8uknPI73vvfGIZsT/urfLBZhtqGsnIVA0XAA1IYJDnsvglM7zBl2yMHldiRGWaKpdHMmFjQJEAUzg8f2QkW6wLT0OsGhBusPSmgfjCRVTjTKjlBXd9LC43G6v0VcmTVO2xNYhouUlYN9BUqFb3i8HQ6q0breV9IHxPFQYT8ZDekH9nN1AJi5zWT83hlXM1KUksL57DQfRLgkslNIMy0hgvvyj7fvyxX5fRhm698SSU0eLNvUIALXtKuXOS/5oVgLmlQVL3G6trcmtLjaVNjNiMHqmxJr/T7NnzG7m8IfJZV8yQSe4bXREGozkTjaRPW5WDBW19S5COHh24RBdFiynuN1WogzG1QhOIOHVHDHKD1DrnTEgeJIXNJP/952nUhQFyxXYDa3bpZIIV0WPj91djld2qSlA7DmFkAsYsHEh8PzDa1fk7V7HZa+0hBDeIH//5IFsj/uy2YiokPo2N6Ius0ETZD+mmXw+OJB/ffpEHg7GktDEXU+/CI6hBKwMK2lSqwED6TvnycZMWJmTYIHnETxRQGBdbXXYcRSKPmQXtfOwzmklvNVfDMQGOxONB/LlYJelZTtjZHpwsNAcV0KPCLwx53qF70IXpu9cucH510AW0HlaIeOG+Q6PpJ88eUAzWxy22J471vmdsG03Ag9VoXiSQw/8SiAv/6MBoCoKJ7LVSOVdlvtuyAcb2hQBmTyUeuQwbx/syd/tgGiD+XmT5pfwniGhS0JR5T0I+LcStNfuybcvX5arnbbrYqjXvzMaUdkIwvWr8Vj2Ude31A8ln5qxdgo8qBKQMUXJ3hoUT3jOna682dugjxlKRVAGAqcUHnW8NwMJI9epD+sjgjU0UkAThfFI9kACuy6rSgrDW6clv3N5g/e5nralWSmw0MGn4Lj+0aPHggMvAkcljDTTjVJWEGu31jokgmF8Ss2pK/nleCszGRRjeTI5kC/7OzQn/nDthlxvrtOfDF45uHdc38+f7jDjvT0dk6R7s92Rm522vNFucS+FYTvM+pG1Z4ju1gUQjiDcIM0fTUUOxjkTGh9jfE9G9MLCetPSpktsX4/vpGLKiyeWenb6Jn925qc59ZuX8iOAxDPxBFb4NbNdc09xAad+q64zmEUd113rUrctlztNuY0ueK2evIGOqknEtTz0Bu7LpQAAIABJREFU59RoZcXjFx8Hce4UnMs/292Tv7r7FRWBWO+wdUEJpeVLmiTTVpcu9vE+Lvx7XUcQbyB+6cUJ27B/9+oV7jn4N5ST744njF/+ZW9XHoxHJIgdVaIHTp49E+7PJLGovtTutSC5tSDK6TDdHqIlVzWJdanR1I6kvTW53esxfsF4hTclSr3v9A/k6XDITP80blANCiIEXbu+1mrL250WM/6c3zEUDbEUIImhKJ+OqLwFgbU3GUtZTkhg/c6l63Kzs8ZW7lCR//jxY66TqBrAXCSB5Y7uqiBP5B0037h5Tb6+sSaXkfRCCfAok4/3duVvtu9S0ZRJmykVWlBIJkmENAkW8NMQWKpUwNi+3EQjnq58Z/Mqm8ro9gSUqftwR/gqKplV1kDh4ggsEEVoEIS4FF2u98d6nZebUMp35duXt7if1AVtfhZpdFR5kvozpSOw8mjM70zKlmwPp/KznR2SLfD7AQmE5wZSYj0qqZh+G55p3Y5cauFgrXGXJ7Bgv/H5aMC96+G4kHaS0rcH9481FwkJfNc21uVdeJ+hex8aw6ihN4/HJJWgIG7IOx14/1yW99Ctl6ogXWcRH//Dw0dUuuAKYJL/Vq8tb8GrsdeTTqPBz0Sy9pdPntI4HFTXCPMqdwQW4nVnaYAYQrsJI0ZhB5G6AZXz2ERMi5Ix+LehYuJmd40EFsoJQfB5AgubAtZpdrZFl/fJlF5cd4a4VxhtIz5VQhJEUB5NpZsKu9+921mTb69vyfWmJih1I3ChjfuDj904Jzkv3Xhyz1WjI6chpopQ7R+eZogTB/Jvu09JcKQoCQTBgxJCduNz7I5bf3RV0pGqPl81gaUBDXygItlIGiSw/uP1m4yBvXEIkqNfDvvy3x8/IHH21WhKdRI9kpkkyrQCwBFYzQLJ9q78xtYVPsNLzYTVFpyVrnQe544fPt6WOyNYZWjcr6WAOm50EGkvUh/+1RUI9ZmXM4NKPKduZizsugzD4zhK5HLUoqfc9V6bBBY8j6FWT5KU8QWkDFDXoakRSv0ejSdU2N0bjEg8DUGMAkPWCMY072fFTkPYtOjbm5ucr3DcA75Iwu2MpvLJ3kC+PBjI/cGQKlTI+5iAkIGsN2J5o7vOXzfbSmB1XALOE1gH4z5N+r/oTzn+2mlBL8/f2NiSa+iiHWllz24WkRD/t6e7TLSj8obdTJstudpsMZENAgvVJD2qV6EwBM5oIKNebiCwtke53MN6PezLTgZrFnXsq+KQU8cRq/kBF1yB5XqgOxkV5IJrILBaTdlAu9hWW95vr5HAApGDgIYBRkVguXoIZyjrjndzI2Ge09d/poIFHhuQvY7HsrO/x7/fQGaj1abPEkxudW0ND4l+4aw3zioTVH3z8xlZTzdpNkClrCCwIFOEHBgBIJQZ65DwoiyPZUdYFLXVMEyTEQRCeVIFXmwnjwyjKm9ASrRjoRTz7ctbcqndlgibNXyVXMbkE0h8YcKuuhunwMKNVFaJileFsW4A/nAP0oCLMyezosUyrrJku9mrna5c6bT53TD3w7I7xMaP7NdwIE+yTEY4cLIrl/pVQHm11ejIZqsj6+2utFIlSrDAj7KJ9KdjOZjAO2csj4spA8MbSUeuNpExa9M3aS8by6PxQO7097jwKskE3HRj9/r2Monl9lpP/vj6Nflaryu9GLXOMNUu5NODgfz48bbcRQBYqP07NkEcdRtFpmMI0vKlCSxd1BU7BOyQ46e8fxw610DctprSSlP6O5BcwXjJc5mO4b0xkUfYWLKpjKG6ynIZ0jfGzwT/nIIufdDWRTGfBRZtbC4w3IbRc1sSts1FxmWQwfx0LNvZSJ5kYxo/oyb8VmedMt1rjQ4/AxsnugXdZaeyoezkUxlA4UgfMcUZ14xSumvtrnz98mW51m5TEoxxBB0b2g1/vLctTyYDjgEETm91NmWr1ZVms8GN6OHwgM8TQeFokvEgokbtqljRzHIdDHnPI39I9nOYuTeONfU8At4wZl1rtvT3BF4piTSpVNFyMnw/yjz2sykx380n9FBC5hYHf9eURw+ymJsoRykLaccxy0q2Ol15Y21dNpotpYVdaRjk9venE97/9qDPEllfnsXAwxENLK2qiKrnry3H3QoRxOKQx/EXjdke+Tubl1nCiewUzOtxPYOikMfTqfy6vy8/fqrzQTKVTheU2kMirx1McW+876QhVzodubm5IRvw/HL3gvV7MB7LY7SGH43kAUponPrvuNddv04fOsXxrsuNKjSRddZiG7SqRxnEetrU+dRoSAeEQqPFUhuQXZguCERhzgufL6gd8KufIRjNZQQFqFZJu8SFPoMraUM+7KI7T5vJlxj+fxGoM5igF/J4OJTPdp5SRYASPhqfg8CMYzacgEkoOhwh472RtKQTN6SJkl949CDLiLk3HchuNpJ+PuE6eLtzSa42erIRw7A4kUmCkr+x3N3dJeGG8Yl7aaErVJrSu6OXNmSt1ZZ1jO+0qX6BjhzqJ8ho5lyT0SgCrcgPplPZL9CMAMGpbgtaelEroYKpdvLHFryD6jfssK6sk+XCMG+HqoUmuLO7r1fg+o9Y3oD6VJddvRlXx1LhAoe+hmzAG7DblkudFknED5s9uYHxliqBVZ3cK+ZOgZ2NUsJrO8PxS+CJxvkDryDGLzvyn+/dkU/393gYBks8ZameJmqYeHDxC+9cGf/KeNhRo0pEYf4mKRsrYL3Gv0H5AfIfBxf4B6Jc12U1q1QlVwbn5anrgz8IevI2iOkce+rO0NVnYT9GOQp/eQ86tJdHnDadMvEGHz1cjxJ0Oj+wv8L4Ge/B4RR7GmIUjnTsr25PQekLuqyhEx72f+w7W2mL+ypeDP8m7Lu4T1pxk3SuUqTSimIerOHN86c3rrFEvUlvxon8ejCgwugnT5/I/SG6MKMEDl6ZijeeA9biF/GDuARjG+qdjUaLz8mN9Or38OmGa4degcaO/s5AROC5gujDGoC/B4ZQSCDJh3i4ft6zd6ARz+yP6imUrMSujlI3KIaw7qkfoD43HW/YvxLpNnS84b5wf7xKxHvsjIqklRJf8L9BghWxLq6PXoXu9Rgne+75qa9htWpV4x3rF8Y3OsQBP3eRvFoSnWNUKGiCx2Og3wOFjCbXsG8dsHMydE5OU+vwDIkg3kOQBKu+zD8Dd3l+3iFGgiekevDCY0xLvbVJgKOAkcTlfFS/MVwD77XwFCMPbWrPTw8m7Ya94fah549Af1I6/MT9ePGfweuATxEINTYq0bOSzkt3TqoGpu47JHF5L7SQd4pu1zzHxflbLH3syTfXN+W7VxyR7hr/jEqRX/X35AcPv5SP93dlL8P5KpJ25vz2Eu3IjkQgOz4XOJPFFGmo36Z6DfvTF+Y4nrsvba1X//lZo+uZDwtnE5nzu0ktla5eRwVZJHAHxfOF1xO6azPB5dYrnS9OOODWXPpo5jm96xDjuB6G1ZmcSVw8Z3YmxXrQoACj8nqEHxkTt1B14XPgMeeulzeT01IBCjEQw/jFElaScXqmYAVVnvEakDzAWEtiNB1LOK5wH3imOh40vgHBiu/yKVucp0BkYb4iDsRY1/GtEaVSlxBMoIQQa74f31pKSQW7/YgRWH7qlsJ6VxJYqD9voqSqJrDAwC4isFQddLrBRBM3lKfxIAcmWMsjdAK/uAPj4fHu/Qc068LAyAWAf3X3jnx5cCAbUUJcchBY2EyLjIRAUiAbiPawakKIq2SnMhIGyDLqAY5lU82mbPbWmLGhTwwmPUxMoTLAQW1JBQSu2ddah98PgohGoQgEWjgs4tCoXkM0R0bw1x9IfzKRfbQqJnnvgwQQLIl0ExA4LdlodbmIYZiAWBrmEzkAmTAZybCYyjiGOWEsm9KUzaQlGw0QWIkMy0z2s7E8HQ+ZPdDgFOoat+hDTYFFDKoTZDCvXZN3uh1pSC4H2VS+HI7kk/2BfLSzx641vrQOGRU1i1W3JCqwlvTAUqmyG18uoAR2UFdg0QdmwA8HUSywSmCVUmSZTIFdNpXHWU7CaJkFFQbOay1IwxuyFjeVwEJSFgEalFzALx/JoMgY+DbThlxudORS0uYBGtcE6TLw3RuN2L0P6qsxMl5us8HdIRvVLGFQ25QrvTUe3JswSnRmkAjy7g/3ZD+H+Sg6r6E1bkfWGy1poetPCS8udEJDC3I1WUS7Y+02dZouSpqAxH0gYMUB1BNYoEw9gYWAFQQWxsUBuwzqPSK0Vm8g3fQ47h2Jw0ym/1wEpy0lTDx5RSInz+RBBqIikyn83bgG4Zpe5ppTr0KewKLiLJmyW+DvbV2ldxIDD6daQKbtU5bkHgjKZp6MxhLBKwLj3xHoUDX4tQdBEYIJrDvr3S7nGO+bmcOC9zocDIjnbilyuibEHn1V4umBuIpSuQ5iPcTzxJzCM8az7jTxPNB5qC5/RhODg+mY4xhdOREMezNUXWFVrqWHY5H1JJE3Gqmsp6nEKbrfQA2mDRXw3sFkIrv9AxlOpxynIdmK/8a466U47KL0uSndOK0ILMwprl/ZUOcfylHTVC43unIpbctGBFVHIuME42gq+8BzMmEjBqynBbtQ6XVi3K2jJLmBsuSGdCIQ1fCWEhnEsSOwQAyPqfTIqKBUzwrvPeUPmPMj83Q7rxvrzvuKwSm7ApUk5HF4Vd+W+uDnD916/NBrrJnrVxtR+oMR5nzTEVjrnsDq1gQWFFhQcSBA9gSWZm5d7LKq8YsOEi0FCwgsdGj6z3e/ZBMAtk+II/WagilyAbUNVgIlxz159Wqf3Nn4Nk+cexj8/uHHdkU4uHnoWRSdixHXHTS8Qfv5P9i6QnNzJBPujwe0TgCB9dn+UHYmcJHzXd30qKzJhtMqeM8GjnYVhsByCNRFrNAGwukK6nf65sWI53JpFlN5s9mU39q8wlLid9fX2TwK6xZIjafTgsTVDx5+Qc9ISAHiPJLOVFVukwQqO02yctVD3ApihGo4Jdlf7hlzOWTsXYbAcRC44ASWk9Q7eWhYQrgOBVa7Le+hNAwHDgT8rEeuTWcx8ZExOdVxz1ckBmHyqzpA1scs1XBpCaFmMP/qnhJY61FKAqtoQIKOoAOmyVAR6RHbZzCVoFH5qB6wEBzr3yFTk0JR5jIoIDtAUqgEGFmc0yBYHyDC78eVUYkFYzx2zlMCht/kVGCQxA/jSKbhQYklXJE0kRmQhFlGqIJwa/R8EtTU6y82wIWiAYfTEkZ/Md8HEhIEipZ9ZSS+fHYV/8ZLkJIHR2TJ0Vb2O5fRzhomrbk8Hg3lo91d+WS/L18OUPsNktCXCfq+PVXucOkDlIaSmn2pcjBQ7zDb5TICwM5lvZxWT7uFoJQS2TcYLy95ioRSDa1okTFUbwolbSi5RklrWciozNilB4dLZBohO8YvYI3xBQIVFrbo+MNSM/xi5rumf5XQ1Gw6SrholMgyPbS/jfm+gzJjSSQ2dbyuIymfJXDAcx6ArKSyS29WDdYVkWV//MhlVtHhjO/249ZrL6kKYZmVdiJhxr2it3344RWI/jit84+ko2sdzq41wTxl9hSmvrR2UwPr8Oflr0OknTV7noq82+vK71+5zpI4ZNCYGSyhkBvJv+2qyTwM+1H2WLB0r+6KWhFzIIxc50aO4VTnvdIN6pbHtQfKBRiisz/O8iW4SgTMZlmJoiOxQkIRYxxkN3+xXb2WHvCaMJZZOqu/+JwrPYd7bi7YdCIG7j3NpBAkzlHqqmuL5nSh1mJJANQTJMk0g+gzrTRB59goOR+0rFHnIF6DOYX5B/8QrGNIsgBHP/9aUM6x1ATzD15qWtKBMcqxSXN7p55iFyG9Z2RY6X7imzbQt8JlNbmmQCmg66UnsfwU88RdOOOWXHqqYe4/i3uSI7CQofUKrKMILP8Br5vAwhzAeIDCFCWEFYHVaXJv+WZzjSWEJLAC4HyDiNMm31w4NKNIefnrRr1KUQXrFYxQRU1z+ShQYLFBQRRTgUXlD0vFMMbVy6nWHiy7iq/2+yqthOPdfRexcP45nlDjBG9eXgqVn9+5tEnvqW/0tMsziMTP+/vydw/usfsgumShxF0TPV7nVtHxqw2eXb0hcCoEfEke4lDEIYlMYKiOGJQCADR6ylhG/CfXbss34Ava1BI5rFv7k0zu9Ke0Q/nHnfvy1eiAVhKwkWiRwEI3Q3RKdj2/YJPjEnlICBuBdaqHZ28+AwgYgeXIE8rLGyk9sHrOAwv+He+DwEq1BlZzdo448O3Tl6YPajV/dd5Z/iy85FDSw5Meb9Tr52CauRLCO/RgWnMElsBom1kBLV0DGlRQOPm1D054RHKHN0+xVBJqqvk1kIQJJtl/lhAtd4DUA02YAa+OZ1VgSrIF1xiU23tZM5UKICi8hNZ1H8FdQQkE5Q5+1wYb6qMAOW4GSS5Lu/VQwMMAvVqC8tJKlqsZfDUt1kMjLhmfda3Zkm/3Nmky/9ZaT0Ca4vB2d3AgP378SD7dR3klJKjIoDg/MHesrStAlqdQ9Lp0AFeKAldOxbby9F70ykB3Gg2JVtbx+2r8kw9BPjlHcmp5gpNpk9dwpXksXdDvxnPjaOG4UUk2PHTUigp/53Zq/LvvUlaVBngCQx0xlIyN2OYY78Mz9a12tRSv/oUrw1jhO2OnuOKQDboNnfz2naZGkZ+dK3VZT83tKvvg9DdV1qyuga+P8l6ZoZ/rVEEe3frEToaAtMUzCOSXfRjFV/fSRK610Z1lXX778haNLTVRACInYhe+f3zygJ42fbQNLoReLDpv1Tyd44iSAi358OO3GlVOSVOppPj5kNm/uPVHiSjvFVaThVp27ks3HXnqxgvLT90IqNRWUEtVxGituPLrnSewoHbIYrRnVyN4fVbOm6xi0RzBeegZezbTi+t9YqYmjvw6pbPPzT9XAl0RzfAmJN5aIl1NYkes+OHmaT79s6POqeTV93mlleIRrgV1m/KXRWDp8qIEFlRhbNrhSgjPNoGl44SJtFKk3WiQwNrstuRSVz2wvtlUDyyUckIN7X/c0zoF/X4W4pe63AJkL+KX/jRj8gcJuE/34YGlBBY6/jHGK3PXqKD2cvIx3RJL+Oq/JehA6VWOfh/mnMR+V5V+qcqXSvIooifUf7i2Jd9cX5frzTZL61Du/av9Pfmbu3fk13sHMioS+kxi/9TyIefxReReecC7+s/L7uAcIeDtV3QfRJXFONX51ixyacPDNC3lg/UN+ZMbb8n765tsyqOiiUK2hxP56GmffngfD57I9hRWAVDZx9LUtnsywXnF+WwiBmG35CBOmT0/nSNo7VYuBAIXnMDSQ6+30VMCq80SQhgW3my15INWT254AsttwPXeq8HjstuwO5f7k87M51SZsZc4DHm0daZ8SmCJElg7CADvyucHfZY0NdHSFCUqUKCh/R/DEDXp9hk7HnF8uUXQcly/wx3RHVD+LOW72CxrRMeDqk8PukOR/+zqd19P7E99c09L7c8i+kmSwHBhlXrq6MFACSq9Bxo207RZ2ReggOuAOivMZqo4y5FL/kN9IOjOmW+1uvJHl67QgHO93ZQ4hXl7Lp8f7MsPH92XLw76Ms5TyWgGqwe5irhxqhIaRi9bD+3tP3Ar2vWYSgv/w/v19+VMDP0ZleEnvdAccTQ3Tr2a51kECAkp96CQESJJ5DZbkn34DrBXjmnj8AnK22hOCQ8kZysLI0cln1wZLseGvx+9Gx2PeuNs70sfJk8i1e2T1T+rfoZ1rT98Z9HtTl+bwP+xhuzEs7VaO/zZ380hP2f08h0x6syaw1Vnfu2ZOXzQ20cJPgWzLk3Gcyb+bIZQX7YnQpYpCT3xzRPgXLawzm6iicGGvNeBqT9INfWCg8/HZ/19+e/b92gmDH+HaQnvJVVgweuL89MRWLxu92fFwpGBjnjU5ULJCq4/NJtdbgUP1596jZslYqvDseuU5gl/jjgQVbwup4DjBHcUj7sPZ5VabTl+LcIzIwFPc1gth63uomKCHbEbeFXM3Gkw/72Pm59/fsnifHLlz3xvMFYwZ7OqU5KWZ1ftugMPFE8d+7mn49GZ/Dqz35DACsdwuH6EBJaux6doYFYtcu6G2AFSyxqhwII3JZIJnkzTlysRGf68TgWWEoa+TXmkBBZM+bst2Wo35Xa7rQRW2pB26hRYbrL70XKa6sHXHb/oRHdqPSrIlcCCh+df3rsrvyaBpcpEesCwdE39fKpuer60+OSL17l4RxhnVntckEiqLQa8tyhK3uGLmsoHG2vyFze25IP1Hsu90an3YZaxzPsfHtyXOwd9KQolCpXY15XAa77dpnQucLSbMAROikC1n7k4GnNtys1W16mNJJabnZZ8fWNDvnv1htzqrrEKCOQVqgLQ5fBH95+wW+aDbCAHqCCgsToS8KpeB3nlyWPsXdocaN7TdLn456T3a683BF40AkZggblw/WDSRjJDYN1qttjFhwRWol1CfPZYzzz+2LD8AlD5x4UfUZUVzpzXX/Szd50vtIU8yKhpLtKfoosPTNzvymf9Ab2gWjA/TxKJWUIJAgtEjpq4a9auOipWXZ3Cs848qeRvpPJcWJIA0A3AA6cfwv9fkQH6bzyc+YO8+3dV7KjKqnqNN/4O1AZa7uLUHe6z8JWeUIKXgwbEflNQMkSN7OuyrloopibK8IV5r7smf3r5KiXCSZrQ1+hpNpVfH+zJP24/kHuDoZQFdH8wZ65L/arvdwH5sgSW8jh6+PWn35qGcz2VKgIkYotlxbgOQb258vzgPA6B5QlMfDnwAylYEVi+x4vvphJE2vUBt5SS3dX8tHSKKOcNVQ8IPz7Dk70e0Wmuy1JCV9bgTNmZtXLjgL5gxErJhjyBh7hikeaalT7tT2UmHY5hvzgEZRu1AmtxArum62r9lU5wp0rzykAo6ypTcKcQZOWXroevgsCibWmUs7vXb165Lu+trcs1+K6xAyK8zTJ5PJnQy+bHTx9yPsD7KhN4L2FOqNSeY9AvA97R3pEbLNHzSgJPYoWKIq+wXOIB+vXHFyJ5Ej9c+zzj4zV2IQPEOU2Fg5YS6mNy6kJH3GrZc01OeZUEBWSOSHf8a6Dk86U+9Ts9PPMEFggnHisdeazKUgWjViHOamRVmaWeX7nrSut1bK7JULUu65ap3fxIBinnouMRZbyuu6Ano8LfdVmqr/hlE1i4RpRAsoRzZQgsVZAC0lZTFViXHIH1VgsEVtd1IVQ/Ss9W+yKu0xBY7tH65aWeQa8oflECSwttyzKmkbNaICiBBc88lJ1DHchdDt3mtPDfCKwqktXHNh/B+jjKb65elQw7BTSh2Oj25MONdfmzK+vydhdd+SJ5gkYbgyG9r/7t8WN26dKeupjIvuuiW+dcQPS6myAssezbWwyBF4IAE8CF21tdXKbxr3YLRje7b61fkg83NuVrm5uy1W6TgEJiBb6UUDj+3b2H8snBgRwILDA0Nmc866wAtHJAk3bY6b3VQp215K76Qu7HPsQQeNUIXGgCqyo7QgciHIYaiXQrBVZDlMDqahefgMDyqiItIdKGqsv+zB/0qz8HpMKyn/3890GdAQILRIsjsGDivrMnf3nvHtvVt1MlsGDYi/aeaHeP16P7HSSvR3lIEJMFB3se1HlK8Znv05/+D32CIxd9cR21N2HmnEIHVQ+he5MWIkFFpQorf9hUry+nsHHvZ8AVSOu1HTwIrZrlmiHmXItsb6KIf+skDdlsd+X93pr8/qVNuYW2zHEku1kud4ZDev38fPcJu6RpiZcadfsf/T4t4kGmZtkSCB+ULqAAK0bA48bn5nGdIZPmFAkn8FGqFVi+XNCXLwVKuPrMpbfvlReORtOjiaeV6458ekAOD7+1N5t/D0hIeAQgXEhIRDlSy5WJKjEA2bV2McSzU7+VUqYksOCpsjyBpXSap6Tc9XkiLYQ1ePiePPSBv+/qsnAFCuYZwxRiUhNUXMdIoNT+Vy+7ZDBck5AQ6ESlvL22Jr97/Ya81VsjecWyH0F3ybF8drBPAuuTgz15Mp5KmcOTLJaxMwlHN0kSWG5sVF3iAiVTRWo7w31PZ/qD2/Krd13S6Ufg/Jpb67GcL5tfFkmszQWPoWopJLR4oW5ABOOCpTwuieA9zKqS0aoLSE1Oh9fGke7Zopr/VULXAYLfKs4jGEs1DeyUjDMKLa+A03vT0V0rAb36ShlHeOm5Ca0DtColDJYYPWB7bOYAPu3uURG18FNzBBa9w9xBQT3KwpXXH8DdcvQaTdyZOnIl3LiMVjNlF0J0ILzSboonsG66BJwnsPy6o/HLaaKXmuj268arjl+wa+u+oBYISMD9fG9X/s979+RXILBIhuv+qU1mEO+gZByeM+riuez++fz46my/Ipj+h2O1IHxT7LQTKPbBzc6a3Lx6Tb6xsS6/127IjRQlmpHcHY3kx4+hCNmXL4Z92Z2ivFnnuY9TQGJjxKUqYXdWDGcbJ7s6Q+BlIIDzhZ4/VHnl400QWEWcydvdNfmzrVvsPnil02BXPcxDdB99NB5RefX329vyxWCg9hbek9UFPPjNV5X4ZhWasA7XPCOwXsaztc98NQhcbALLqSoY/5DASgMCK5VbzbZ80OzKjWZDOgm6NtVHHxfGznkwLfHQ5iVYCyVZS3zusd6iXTCUFUhkkmsL2I929+WvSGD12fmtwVaiiTZCLqcsJVQCy1MHwQHSfW+lG/DRv/eA8qcj3qcrO1zyBOkDMKUd5n/qhVm/qj6I8Npo1o6ATA9H9LcK/Ff8p3mz2xkyjsoJ9wpXWujLJzVI9u3uVaUAmxcSXCQ8RNbTplztbtCs+sP1jmw10XswkieTqXx60JfPB335coiud1OWuKnhuHtMDCy99wk1REsH4ERo/gToSBx//uVjc+SHHhSCcJ9GkOEB77By55klhIGCrhom7kHWCscFJ1Y3R4g1n70WEdY53roUMCyV8Rko7/8CAgueA3hfCiWIU++wTBTEliMuVJsUAAAgAElEQVSwQHQ2vcE8DrY0j1eiExmxZRVY9UFS74HXBUGZJ031TF8fnytlYa2CO5LACkgd/xGhlocVanh2UL25wY3D56sksFpxRJn87W5PvrN1Vd7odjRf70jkJ+OR/HJvR+70D9iJE2tTAdN9mDI7sgOmpOxHGKwzM9RloAbxY2qWgDldAtITiZwVM+SSO1f7CUQWxnXW04mk5cpO7uQJOD8nw9VKJ2BQmugIJxzLGwXKuJ0ZvDOE1zFRzwEXz85MpOpS58ona6WoXrAfO7400126o159M4Maw4rw8QRy/QH6/Y6o0rSBeiHq9QUEuQOjItleAYHFck6vwKIZPUoIKzqwXuzdQ65Lil/fAUCVe7oRKYHVIIF1udOSq47A+tCVEM7EL24P8QTWsUKFo170WuMXzPuQwBLpZ5n8bE8TcCCwItcsQZNRiF/QcgD7cW3iflEJLF2Fgp+ANZ4ht+YJrHZPbly5Kre7HXk/LmSDnqCx3B+P5adPd+XLwYDk1QjdRN3OnDovTeybSMilLF0HgTXrGXiqsWhvNgRWCAFvwYFLpvLZNzeBt2WSy612V/5g84a80+1Jq4HSXcSHkQyyXB6Pxzwn/HR/X7bHY1L0uifphlsnOt0cd+cPLYH3JFa1Ia8QanaphkCNwIUmsLzHDeGASXuaSq+tHlgbzYbcbMIDyymwUkdgVcSLD3uWZF/8MwiChvpwcLpD1bEHuDMX1kOUZjD3YYK6tyf/lyOwoEojgRUlNLFPQGBRueEUWKHiZiYamlXA1P/kA/6awFoo1TrGTeATKuPtudd7c8L6YOtfUBdhKaGh5IE3U64yFsHnVQTAXIDH5d8RBZ5IqAks/QB6OznTd2weaGMLAut6d0Oud9pyrRWzq0guiTwdZ/S/Qte1vSJj1zsOTa8ycUrBmrCrCcRjwLXwJYfsf9w91qO6Lss7/AGB79mSF+C/3z+n8I582WQl5qsUKv651V9a8Rc0hA6vPljsnIeN/1eoTdBiGO9FKaknokiEuXJG/4y9F5oGB37cqSfOsiuAPyTUz9O1NQ7VJp6IciQ7v32xuHFm+ahCmZkHXHeiU1Rq1JZ8fKd6WztJ5FKzSQPg2+2ubDYabBSBuYRjJgiszw/2ZHs4knEObyJtZgDiMXOSe8wczSjWJLr/7yqgm1lj6+Oq98da9iZYShf45lXlfcG6EH62jy/dyqcEkVPA1ARWUHbsHiLL7ma80bxCUT3cMG752VU5d7h4zRLM4VjV69CfRWN4Zv7NlLHW617oH6Y+Vo5om+d1qnEc7gvele75+93LUmBViY1YUznTPK88sNhYwhPqbr5Uu74D7nV6YPH5uUGFJa/dbMilXlcud9pytQUT97Z8Awk4KsjnEnCcP3Xx67Jz4NAAetaAWvpLjngjLbC8z6SLX7JMfr63J391XwksdMPUZJUSWFGhlgklLBCoYtYWChfx51ACK/CVC9c2vz4giYYEXCtOpdNoSScV6SZTKvNhKdEvInmSFTLICinzQqTIFXM686CTssgkwX/F7P6rtQvhKnQRn4Ld80VFQP10XSm9s8pgd14q/AueC24kDemhzbDL7OHVWRFRbHCQF/Ikz2VcFPS88kluZDO0bDCM8fx/G4F1UcfbebzvC05gYcd2DenjiGojEFjrraZstJryRrMlX2v15LpTYEGCryVj7si57Mn1rIwkHzvQ2yeSMTwkslx+sbsr/+UuFFgHkjQSSZOEJp0gsKjAYkQDD6yZ6H7urmZPMLMEVnhqWj6A9ETCogOYljDWCoJaaaTXXBMm3mR+tnxtUUgbBnyhT0wYAGu3MUeGeF8ZR2KxC0heylrckMvtnqw3U+kkhaQ0EE5lf5rL/dGQyisaxZNYQ7dGeDBpoI6/pyTfWT+xc9mSFEpFoATjeF6RNYNjQKZ4EGePxycf2IsIrHDb1UOxP7A7AUfgSeb/vf5ml4Fy9xTej89N+deql4+O09DLy+MyY+ofqqKqI09ohrncvYeEqT5ap5MKicTqUFgH+0ctPeG41f+em4czpSGnI+BOfsez74Cqc73RkI20IZeSVNo8bMI4u5BJJJwHD4cDlgVFBXRWMQksjHnv6+A9cOZJ5ppMCu4/JAOrRWD5w6tv6ECx05zirVJuzoFUUYZ4g2uAUFM6i0zC9QNIYM0o8NyzDSRT8xjMlzVW/+6uaZ7Amie33HCcOWL6NbAmCfW/lEdxiqXgOv3tV+vtjMTrePMnXHfnx/3yT8+D4EgqlBCi+6AzcM+KnH9mWWMw3yuy9AwQWHw+gQKq02zI5W5XtkBgtVvyZqsjX2t15XrDKchdx1fdN/W+fDn1aefya3l/GL+Ixi/7eS4f7e3K/333nnzS32eJtBJYUPxgL9UuyhI13LNdPv54Lff8Ar+0msvBJJrf+6hCdruILyOskz0odZq6xjap5JJKFiMuBNFVsOMjSwcRY1O1H8kUzTf4LNQ/9SKXcL7AR2kftYIIaBd0vfCm63quyXTtro0op1FgzXLWJox7WI+hsZBo6S7nW65VGkzcV75X3CECZML40Z8aVv0Qu4IP3i75hSFwsQksenO4DH4Uk8Baa4HAaimB1W7Le62eXGs2pZ2IpL7KIbDtcM3IXtgDeZUfxOUM3azo/xTJuCylX5Tyy51d+esvv6IaKG4mkqaJKyGsCSwU7qhDiv4sPkjUh8ejDhqz9dgv+u4Xd8g79C3BoT4kTHhfc6c6f0eOwnQKHN1g/E/VKcy9X4kSHTRJUUpDIunE8BWLJI6BPDLJDbabPpBSJk5uzx6AznyxMotHx7GylCY3NrSn1m5sy/wsIrDmP8eTKotkPy/i2Z2kfKO6S3949AexY97+4pc5ojNQPQXnopnnH3qG6YHclVAe8/vnsdUstxs7XonjDvgzH+nJEScDx+dUuB2S0Ln5OKPSqkkGJRr0NUq2Lkt/LjPiZt+DDDxMyptxJK0okgYhzUjcov3zOBIZIZGP7CJLTurjjqqScDA6fAA9VBbrSbxDi1AopT/5/XgCizFjMH7430d4Ns2vl2Eb6+epESqy1j0/EhFzikN9rjo25+dWSAT565gvfTyKC6841ACmGr1qQFWlkfM7ApVKxCQk3J/vPxSq2sIn5OfHaQksEkCutBOElVdgwcydJYQz82jReAkI0pMPoVO/w5eE4CY6jYZsdbtypdMhiXWr3WFXz6sgsGJtQoOrBWau8I5zrt7FT305r/QDOP6dLyHmAeKX/aJkW/n/985X8un+npSJa17hRx7jPcQFmoBDF+bTJmFe6U2/4C/T/b1WYNYEe6005le6bqSIQ2bUyiSmoIqFwQSLubkmw4Qa7TbSIuOMR+kgkw8ubqyVpyGN/oJvzj7OEDjDCCB+yJzsHwoql9Ny3ToR5xfaNdBXeYjaJxQR5pk2saHhu6vQ8P2M5mMMTt8gdvQh4JJh6xlG1C7toiFgBJbzgIKguZk4AgsqrHZTrrZacqvRpjogjdExKyy1cF3slta/nI2hpublwvbhsGcfFaV8sXcg/3jvodwd9Bn1JkksaRRTKh6hCyFjjkT9N/T872Oc6qbqxfHZy+RpSrD8QvxMJOcO+DMHngWXVgVw7sPnwyv/lup3fwCaI7vqA6weGXym3JNbzkqbDXEBYsx204lkSSxlDGJBHZ0qjyPfVQQElhTSylWZpQTW8keQwwqmo9DUOw7x0wPx6QgQf8g+muAM1C3u0qpn4rxcqvcuGIeLDr2zbKsrKZ1Tl81nov0x1ZNYvtwQJaJHcEjPneCewKqu36uvAmXjzBCtghB9R00uHv6qw3Py5Ty/597kM16gB1D4bgnXVpab5LkSWAl8IRKRKJGkTCiR9511vDSerRcOs1UVNrNjanayzxLQy93FfJlNFRgGZuz+k48mT+e/+/BMCN9bKRYdeeVLn+fH+SJieCGBNdfcYv7b/QF35iorhZWnsL3StXLeCGaqolKP2JD2Rh752evHEY+39uZa7tFV76oILLhBlgUVWPC/WhUCy6vs8Jw6aVOudKDA6spWty3X2m02otmkBUApgWaaCSv8UFV9Sgxf19uVwK1/TcpSBmVJH8kf3n8oX/YP6tJbR+qiHybJk6ImsI5aQ17Xfb3K7+V64iZ9SGaFak//716BVSnMMWfYtTdxBJbz4UFnyAhK/ak0Cvw3lCaIWtAxU7tmVmva3MH6Vd67fZch8DoRoAekykEZ2+B3TYS7RIk3XHeeulip4TWHJjZlBAEB3gKCWM8C1ZljQTDtLQiqGOV13rh9tyHwghAwAsu1AccC0kK9cavNMsJety3rjVQ2ChF0utJsvy421f+wsDiJ5wt6Hq/4Y/ROcFfIBGSQqhalPBlN5NPdgTyZTKRIcm3BylsvJEJwwsgRhItbcBeczmqCx62zRzAUp80CVNmJIz5o/msXHtDmLVjci+ZJgJCoqA5WQddCJT3qoyMuSc0VkSZ2Pj1OLaVlUK6EFQazhTaiL1jrDgILRwwtcFPKSkunYHqKg36T/hJKYJ2GQvKwHUUg8e8DbA/hN19WeMIR7D/ff67/PSSMQtLQk1eegPBEUvU5c2bXIYGgB3ivBJnNMPuSLzfF9WDkPY68H7YrI/QkJD7be7Cd8Lb5cswrDWBmSwfDBgj189EIRS/fRSteMn6MEtLnPedlrv+079GOjkqAY1pQHF8UJHszYg+CHAQWulbpSqV46dGV88qZhR93/PprrsbZacfvs+ZGAFBl1j53oZ6MexaW4dIWmr4ThbkmCnPTVYeW+/BDRNihkspFBPXslR2erzpTKyrLEQWzarLapUyvxfvUPb+E9VWMWx1Ruv9N8rwycM+1yjPgu8+WAksz8L4ZgEgXBFa7xzLCy70OPeXWylJabHahzT4wl/SgBOoQpDEInaNmz2ln+Mt+v98ldB6wBLTMZXs8lV/tD2l0nJVTyQv4miFRh3SRxi9x3tC9IAbBsqr3fzp8cftcf51qk/HKgkQOZ6z7e09eqe8e4hHnS+joUSa0olwKEliZqHk74ktVjURQ0vpVaSE7frp7sncbAquDgLcM0JNCGMf7/bNOYPtdFq/zvxD+wC0Uie7aZqPunK6xu55L6n8/7ZlrdfC1Kz3vCFxoAkt9RTR4iYtIWjEUWB12IuystaWFlu7jiUieCQpbtF+SP15qDT/r+1c0AFQpvbYuZzcYBLl5IaNpIU/GpfQRzMuUQV+OgyUQQMCH9yGDiZIed6iejwFD0sEHQC9jMp30gHOUWuao7EVIYvmNILyf+S5wWtIzu5lQtQMCiyeGmAbh7KLmTcWZEVZLU0SQ8AGCpbB2TcLrYpnGKeXD+D7kYJo5/h0H+udpGJ6N+lH4Hfp794B1ttRHYn+gXubZhhvrvKQiJEAXbbghgaUkX21auUhVVn+e79biaBAnP/CbvpdxsyOlC/C9xxFeWinoQsPbZW7eHZprabf3vvLZ6ZpoU8R9qZM7brsLDUvQwss4jFl4SKuf32nIzyVvu3obJfSu+xyxdYo+8rrugFRGOi9gHoy1Ft4QKpt3WUeUpASk8ZHXNLNA+aKhY5YYP+NGw4+txt0hk/36e/yZrT7EHS5gWnSc1tc7t6zqkKmJlZmOhdW1PjtMPfQdh65ZP2h+XZ9dP0Oy3hH0Lms8X0Lovdj8eKu6N3pz+OcMppdJMSgdWpK40hJC6HTQIfHsE1jYS7gWFjDUhgKrJ1vdnmyudWkCnEwmEmVTVfqi1ASTjqoZJbDUA/RlonvaVeJZ7w8aAiAZUOa0hOjnpTyaCP08s2wsk3wqozyXiRQyZQIukiRvqOqBaqFVvf/TYVvtb4HHVZicWRQreQVykHepSwPha8V9ShVYakzBoMeVDqr6SmsW/biz4/TpnqK9e1UR0Lmka4+ux7qYe1qeJzLX1IZWD1XCUl+rrwNZXLgS3bqDdeXp6nxejcBa1VFi1/3MCOA//dM/X8zd2x14sUBQwpmju4onsDrSWeuwrKXsDySbjmXiCKy6u50uHy6hubqjjEE6TAO15rqR51LmkYyKlIE8MpjTcioTT+KRwEIXGQSALmBZcPczypF5hVPw+tMeoOfJivlw6FApTTDafQkQLifMLIa3w9cEGYxFDzrMXOphCF3sHAGB7DcNGp3aLUY2MpIpCUOYs3tVkDuiQu2GAJAEVsnSqUJSGaUNJbCYRS+kUWYkuIL+a0uNQcKxIIY85J/jcHM9xtx3+a12uSCUWIF8CD2EjlDE+GDaB871NyqhM/+z6IBevcbfiyOp8FkgSLgUuEMrPDtopD9HcNXlE/pppxu/7gu97Cuox124KDsTZl82REJDZRj17Vf/qZ8wfwiZf35HEWBLDaYTvsk/f1wyfOGQvQdxgLMNTElxf5MUpG0kDbAJMHePNWCjOTCPR76b2OIRcGg98F1k+fLTjd/qMBcQqH49qn533xFeR0WWe6bOXYonYf2I1ifoSlyD//ZBLmlNEliqcqgIrgCKkLhdhBA1RaEJvUPFjz9/TfPvDQ+w4fzzmePDJYyKtSe8/ecffj5uXh2xpLyMYAVzAuqdrASBpSWEGH7+iF1/51lTYAUdV4uSBNZVKrDWZHO9x7br02Gf8UtOcgfqXX0OnsBa9fiF01lPdhKVucRFLlkZy6BsyDgvJZsOZTSdyEE2lVGZy5RmkrE08qYmhyKYJ/j5c8IFbMVfruuv3kRobcDciI95HLEdenxyBLnDt9dWliUU+ZpgA54x+siiIQfez06pDZfwdLsmcdfYe2EAsuLY2uUbAs9DwC1bfFmdiHbWNExOlzJJdY9PCyQftEGUpvpUQIGzAM5utFwI5rKPZzUOwXqvO3JNjvmU2MvYUZ935/bvhsCLQeCCK7BANOg+CgVWI0rYHrjVbkmr0+LxKB8MJZtOZMruWAiSatNnlotRNrDcAf7FPMLlP4VLl2vb6s3CQWCBmCrKBsO6vMwkKzKZFBmD4AJsDAisMqWpMvO4z1oDn5PdPA0BcNThyiPiKMYZgOYVE+GiP1NGFh5Kn0NgkdRwQZ2/Jr9hII2v3hFKYDHrCRLL7SSIp1Vlhb/wBySoTJTAgnk1vCPGScr6d45VUFoI1isC6xRjYIHy4tm4zT7s0xBonsDQo/fiGv5KAeemWEVgud3Yl9M9L4l+mMipg3QNBOryCY57ms7WQYEnKQ+PkdPM/drE2itSPON0lIqsJgZ03vkukdUIOAaBFZIHr5vAAgKYOyRySdtqprHBSp9IJoke0tGFE0TN1CmwtD07CDo9OB3+WTwy58ulTjN+j0NgLTqc+bHOcV91kZuV+nsSyxNYfo6Ec0XXmnkFTT0ew6PhIaWkmz9eMbpIgRqScSG+/rV6FJ33gPOIzm8KLmA+SgLrv+AoZsv9+8sIt+HDhnFXKbBweGDZ9vxFMWU1V5R5mvm//LrNd5L89wxDKe04lY1mR9Y7Hel1OxLjADQcSJZNJEP04gms0h1onHn9MSqQT3mhL+ftfBIsI9ZnglgkgecSzY6bkqFsEAqsbCKDLJOxQKmA18eSMgHHCO9CE1heEOXjF782LSKw5qcm4xOWcmMgqRKcRBctEFQpC48sTXhCfQUbBB7XXZLOCKyXMzPsU1cFAY1bPcGka7lX+oMMniQBgTWjwtLzhFZhKIEVktFstODPMO7zwxjCn7sWeWWuCnZ2nYbAhSawGIAHB2MsCEmc0LQ8TpzNdobMpZJXdTwbBK1HlF6s2tCiz5U7ULGssHIqgDQfv1ypir91qq9e/88zubNjXN7Ryh59c/j5R33XfA7Rv64K+OZ9JZyqy5emBZamwTd6I0d9FqpUqsCvpMfHuMXnvmTxUfOot53s1c/78vDTXvV4crHDjGw7PLIuUvc9jyh73v0e/vejT+zPRvo5J/0jL2S+4OxVoz57YeERRilcl1BwvDg7bDqFEP7Ve4YdLl47fMOL7+zFjt+Z8TC3FzxrvXjWOHkeSRPel7528Sw67pP1z2DZGb8Y0ReL88nn1fHeAQIEv9jIpCxljBJCkqXBCJsxuleyRO9uduU+3je+4Fd5AosETiyNOJE00c7B9IzL83rvrh6Jjoxq/XvBl/QqP64eZXX8osp4JOFAcOVSQFFHUtJ3C65Nk2s166u86rPzXfO7CEeG+8uQa160Js0kutyLq3jKzZF6ngS+CtXoe97Kc3ZwsisxBF4uArPeuVRBui7V3Glcs6R6frqEkNuNlDh2VzjXAfk0IoGXe8/26YbA6RC48ATW6eCzdxsChoAhYAgYAobAKiIQElgomR+hVJ6HBz0ReIWcp3y8aXp48D8uUbiK+Ng1GwKGgCFgCBgChoAhcNYQMALrrD0Rux5DwBAwBAwBQ8AQePkIUF0M/yuRaVHImB5KKNtgUZURWC//Cdg3GAKGgCFgCBgChoAhcCIEjMA6EVz2YkPAEDAEDAFDwBA4FwiQwBKZwsAdBFaOnrtQYBmBdS6er92EIWAIGAKGgCFgCJw7BIzAOneP1G7IEDAEDAFDwBAwBI6DAPyR0H1wUuQyQVcnWvMYgXUc7Ow1hoAhYAgYAoaAIWAIvGoEjMB61Yjb9xkChoAhYAgYAobAmUAABBbN24uCSiwjsM7EY7GLMAQMAUPAEDAEDAFDYCECRmDZwDAEDAFDwBAwBAyBC4dAFEWSFQXN25XA0pJCU2BduKFgN2wIGAKGgCFgCBgCK4KAEVgr8qDsMg0BQ8AQMAQMAUPgBSLgCawMBFYumYgU+HhXQihoX+7akovA3L0U8FvWhfAFPgP7KEPAEDAEDAFDwBAwBE6AgBFYJwDLXmoIGAKGgCFgCBgC5wOBMhJVYJHAKmjgXkSRlBLpDTrySkksI7DOx1O3uzAEDAFDwBAwBAyBVUbACKxVfnp27YaAIWAIGAKGgCFwYgSopCKBlctomqn/VRRJQapKCSyvvgoJLMdr6b+f+FvtDYaAIWAIGAKGgCFgCBgCp0HACKzToGfvNQQMAUPAEDAEDIGVQwAEViEllVdj54EF9dVxCKyVu1m7YEPAEDAEDAFDwBAwBM4JAkZgnZMHabdhCBgChoAhYAgYAsdDAG5W6EAI5RW6EKKU0BNYWjB4tALreN9grzIEDAFDwBAwBAwBQ8AQeNEIGIH1ohG1zzMEDAFDwBAwBAyBM41AUYLAQufBQiYgsPBn738VRVpfCBP3isiq7dvxT/ZjCBgChoAhYAgYAoaAIfDqETAC69Vjbt9oCBgChoAhYAgYAq8RARBY6DwIAgtlhPMEVmQE1mt8OvbVhoAhYAgYAoaAIWAILEbACCwbGYaAIWAIGAKGgCFwoRCg+goEVgEVlpYTziuwIlNgXagxYTdrCBgChoAhYAgYAmcfASOwzv4zsis0BAwBQ8AQMAQMgReEACoAobiCefsE3QfLUopSpEDV4KEuhGXVjRD/ih8rIXxBD8I+xhAwBAwBQ8AQMAQMgRMiYATWCQGzlxsChoAhYAgYAobA6iBQlko80c8qivgLqqsBCKwih9UVqSl9lfvd/UHt3O3HEDAEDAFDwBAwBAwBQ+AsIGAE1ll4CnYNhoAhYAgYAoaAIfBSECCBhV+OvIodgXWQZfTA8gSX//L5P7+Ui7IPNQQMAUPAEDAEDAFDwBA4MQJGYJ0YMnuDIWAIGAKGgCFgCKwKAiEh5VVYUGD1qcAqqtsw4mpVnqhdpyFgCBgChoAhYAhcVASMwLqoT97u2xAwBAwBQ8AQuAAIzBNTILGUwNIuhP7HCKwLMBjsFg0BQ8AQMAQMAUNgpREwAmulH59dvCFgCBgChoAhYAgsQqDyvopAWaGK0JmwlyUJrCG6ELq/C//d0DQEDAFDwBAwBAwBQ8AQOJsIGIF1Np+LXZUhYAgYAoaAIWAInAKBRQRWKeg4WEpWlDIsC3Yj9D+mwDoF2PZWQ8AQMAQMAUPAEDAEXgECRmC9ApDtKwwBQ8AQMAQMAUPgxSJQqrBKoiMaBYYElnYZVPKqAHFVlDIGkWUE1ot9KPZphoAhYAgYAoaAIWAIvEQEjMB6ieDaRxsChoAhYAgYAobAi0eAhFRAYLn/nPmieQKrCAisaVHIpCglD95hCqwX/5zsEw0BQ8AQMAQMAUPAEHiRCBiB9SLRtM8yBAwBQ8AQMAQMgZeOwLMILJBZ/Heoq7TtoP7Zlw/mORVYk7KUPFBgvfSLti8wBAwBQ8AQMAQMAUPAEDgVAkZgnQo+e7MhYAgYAoaAIWAIvGoEnkdg4XpAYFGlBQIrElc+WEpGAquggXt+RPnhq74f+z5DwBAwBAwBQ8AQMAQMgecjYATW8zGyVxgChoAhYAgYAobAGUJgEYE1X0YYEliFiGgJYREQWCC1ztBN2aUYAoaAIWAIGAKGgCFgCDwTASOwbIAYAoaAIWAIGAKGwEohcFwCCyWEhUCBVQpIrBzKqzxjCSHUV/g7+zEEDAFDwBAwBAwBQ8AQWA0EjMBajedkV2kIGAKGgCFgCBgCDoGQwMJfsVLQWV6FIOF1VF653/MyJLDUG8t+DAFDwBAwBAwBQ8AQMARWAwEjsFbjOdlVGgKGgCFgCBgChsApCaysLGSSZVRiUZlF6st+DAFDwBAwBAwBQ8AQMARWAQEjsFbhKdk1GgKGgCFgCBgChkCFgFdgwZzdK6/C35WXipz6qpTcqbCUwJqSwColNgLLxpQhYAgYAoaAIWAIGAIrhIARWCv0sOxSDQFDwBAwBAwBQ0BY+gfyahGBhX+M5gks+F1FIlmRU4GFLoQlX2QKLBtPhoAhYAgYAoaAIWAIrAoCRmCtypOy6zQEDAFDwBAwBAwBInAUgYV/Cykp9cCSyrB9WtQlhCC/jL+yAWUIGAKGgCFgCBgChsDqIGAE1uo8K7tSQ8AQMAQMAUPAEFhAYJG4cibunsAiycVfEQmsvCwFBNY0ywVm7uhMaASWDSdDwBAwBAwBQ8AQMARWBwEjsFbnWdmVGgKGgCFgCBgChsAJCSyYtYO88voRW3YAACAASURBVARWlhVGYNkoMgQMAUPAEDAEDAFDYAURMAJrBR+aXbIhYAgYAoaAIXCREZgvIQQWRymwPIEF9RW8r/JCySwqsKjRsh9DwBAwBAwBQ8AQMAQMgVVAwAisVXhKdo2GgCFgCBgChoAhUCHgCawQkiNLCKNIsqKUSZ4rgQVDdyn5PyOwbFAZAoaAIWAIGAKGgCGwOggYgbU6z8qu1BAwBAwBQ8AQMASCEsKTEFhj130QiiylrzyJZZAaAoaAIWAIGAKGgCFgCKwCAkZgrcJTsms0BAwBQ8AQMAQMgQqBYymwWCYY8de0KGU0nVKBJVEs6EBYwsjdSghtVBkChoAhYAgYAoaAIbAyCBiBtTKPyi7UEDAEDAFDwBAwBIDAPIGFzoO0tMLv/t9BYIlI4UoIRxkILHQejPkiI7BsLBkChoAhYAgYAoaAIbBaCBiBtVrPy67WEDAEDAFDwBC48AiEBJb3vpoHBfoq8FWFiMDAHR5YMG8XiYPyQTNxv/CDyQAwBAwBQ8AQMAQMgZVBwAislXlUdqGGgCFgCBgChoAhAASeR2CpPXspuQi7DqJ0cEIDd/wLPLCqTzFADQFDwBAwBAwBQ8AQMARWBAEjsFbkQdllGgKGgCFgCBgChoAicCwCKxISViCvoMDK8oKEVon6QdYZWhdCG0+GgCFgCBgChoAhYAisEgJGYK3S07JrNQQMAUPAEDAEDIETEVjTPFcCq1BFliewIiOwbCQZAoaAIWAIGAKGgCGwUggYgbVSj8su1hAwBAwBQ8AQMASOrcBy3lcksMpSCpYPQn7lCwnNA8tGkyFgCBgChoAhYAgYAquCgBFYq/Kk7DoNAUPAEDAEDAFDgAichMAaZ5kqsNCR0CuwHIGlVJb9GAKGgCFgCBgChoAhYAisAgJGYK3CU7JrNAQMAUPAEDAEDIEKgecSWJFIGUWSFbmMp5mgjBDlg0XkFFiwwSq9FsuANQQMAUPAEDAEDAFDwBBYBQSMwAp6EaGgwBcWqLkrU7Qu11v9gX9dh72rXX6AAB8QaEiv3Zn8jbtmTQ4CFF74n0hK/oEuuKswzu0azzACxx1BL0IpMf9dL+IzzzC0dmnnHIGwl161blcr+OKbP+58m3/3UXPl0OfNvzDcSoMdJtxZl3lMnsDC10ULbgp7G/ap6RyBxZ0O+945ILBw39yFScrVu7fvsAi1md6nHx36cGZLKJdB/2y8B2Qk74ZEpB8EZC71Pt1Y1H8LozZb+c/GE7SrOD0CR0c188cX/8pgppz+6+0TDIHXhEA4vv1a7y+lnhX6X4tX/Fe/D1Sxih697ecUCFxwAgvRX6GhDUd/JHEUS1RGUhauCXdUSoQRx5Gmr9FQKXYzIl8cPZ/iobyqt+IeiijmvcVlJjGZLNxjjDS1YhKD1CskLjJ/1/z3PIrpJUJsbBq+qkd27r7HH7zCw+zsoq6HjuqXO7D509rhA9rRh3Z/4A0/P/afd+6QtRs67whwJ3KJFizVOr5njvF10BYc6I8KmuYPNyHl4UmiGbIocuV4Lgas3j8TE+Ia3fzFPuPIJp/68Ne9zLPS+3XrQ+mST+4iPA55SGAV2OvxP+xbYRfCZb799b8HuCaFpt3yWEk53hfjmUJwt1lUEiOsc3EZSVwmXE0LPgls73lA/Lz+ezrJFYC8yhC/IBorMolLTbJFiGRKRDORFDGecyFJifssHJEXMe7hOLDY5SSQ22vPHAL+nOJWa3dOwRmmOrFUa6ISuoiZCrdGW/xz5h6oXdAxEahiEnc8ZywRxCI6FerzaRi7VOked+5/3lfOk2P+9XXizCeGZj9pET2m8RD2Zb1eI7Geh/7R/24EluQuqEUgFEvkCKyqvXbEIzIPCp640uBYA8BIckfiLP8QXtc7Ee4VgoC2lCQgsHBvZZloEMg4v5CkmEpSIuzFX0SSScJSDCOwXtfTOx/f6+kpzw+7cMxFYzyKufk3e/itCCy3AfhDsg/a5tHx21i4aeA9FsCdj3F0Ee+iVs1ib1J9yUICq0q+1HmY+Qx8SF5VARWjL6UEOFc8+RS8Wf2k3E9Fovm/c6qY4L0vm8DyuSbggGvLpKT3FTywssJd7QzRs7rhoyewGIU4Ait2imohgVXINFYCK+FaF/MXE1AuAYf/WlUSJySw0twRWByzGr/g30FgKoGFBF3B9Z6JO0mU8HMz5yKuH3bP5wGBmYhJV2uS+Y7ACpY3kldujTYC6zw8+4t9DychsGoFsnJaJJBmUuPPxvIoAovv4uc9W98VRhkh1WUE1unG8AUnsJCjhCuGBj2CrJzL5JKoIUvqLF/nCCyqj/CuFfbQwKSC0IwEFTOx2P2QnUykkJRZ2gL3V+aSlnlNYJG20wAwZLhPNxTt3RcRAc6imXIP1UhwXwiyKaECK8Qp3ABmMyyzaM4QWP5cbgTWRRxy5+qeNZPnZ0ygvvKKpPkqeDf25wksF4f5eGxu/umBaEZ9FUryA4GyqqK4c9bkc6C68lPPP4TT0EeLFFjzBNa0LAS/xlkueanJKN3mvFLpNFdwBoaSwz4nGRNJAv1RCUUSnkAhuUq0HFEPIlKV01lMvTX39CjA5Qzc0bEvQUtElVxFfFJrqqAQTwWYgMCE5sQTWHqQUQKrrq1c8TFwbMTshecNAR3P9fj1BFa1vvqkwlw85Quq6n6s5w0Zu5+LgAB3cTf8jyohVKW62/cDuwGNU7wdjvv3ua3gmcSVMgQaT1Sfq/vRPJ3l4yLlFMIns5j4ugjP7kXc48UmsBC4lUpgRREUR6VkCHSzXMo8FylyF9zV/gq1Ckt3BIaBKxz/VLqyCKWQIiUC27QlUasrZQISS8M9EljIXTrJJf5E3tlKCF/EPLywn6HZwvoHh/Eq+PJ7k3/B3MZQbwr1+6typTlEK4XJnGR30WZzYR+G3fjKIRCSvIfComC+LAqoZgMvfXcYXFUUVKXEmq2Wnye0fCxZEVjBl4YeVYezkcvB7gks3odbR/z3gNjAzj4tc5kUhRq4e1/Lc0JghaQ8qblCJJnmEme5RNOM8YvEILCwb+PVmixA+dyUBFYpCWKclQ1g9PgNTVnqNPEktdKGSKsjRdqQKe8SybewhBD3bgTWcrPO3nXmEAhsFYKlWtdzVy44e0RxqtrK9/bM3ZFdkCFwbASed/z2JJdPgs+cL4LzQEiGVV/+DH6JqXYXcFTnCB+HLDh/8DpdsrHyZgzUkse+YXth/Xj+0z/98/Oe/7mFi8afRa7ZySiWbJrJsD9wvw6kGI+lUVJsXnmNKBh1CaHqRVYYQlcGGMELLBbJk1Ti3pq0tq5K0u2R0IpjkQZk+AHL7DOYyYx56rkdKnZjLwmB+f1h4UE33GTmvHxCwsvtD5UwOLzkcIa+qAP0S4LEPtYQOBYCSuCEgvT6bSEpMUMQB59cSfDDvwsmR/Wf80GeOxipAvmwBWKlilzg7zAvmT8NgbyQwHL3ApURzAEmRc4SQvyCmvg8/YT3z8TaJBPpj6XsD6UYDCSaTCSGMoneUM7AvERZXSwZSw4R12Qrq8DSolZozvD/SwjopYgTiXo9aWxdFen21AOMmjMlsPSnJrCshPA8zYiLdS+69OrqPnP4DhZ8PTTXOXaNr7xKBAef87UmXqwRYHe7IPyYA2X2hIE/zY74+k+LuKpn6aNCAqv6UvdxKuyof9Rju5atu3TSTLmvPc2TI3ChFVggsOJCfRGgA8kmU+kf9KW/tyf9vV0pRiPplKU0FnW5Cd0TVnUPUDsrVxRc0PA0T1ORtXVJr9+QZG1NJE4lTSJpxggSXe0wDVLxJ5QghN1/Tj4A7R0XG4GZdT0we55HpVKGOAWg/jksn3L7g/+MuQ9Y1Sl6sUeH3f2zEKgJLBccBYorJXYPj/pQYRUqqGaylAsmyyJ5/iECLCS//CXVl+ZM5vWO+HmnLOE9isDyuGRlKZM8I3kF/6u6gPB8jCt///SpxP8bT6XcG0hxgF8HEo/H0ixQ/q9ul/qDxi0oIfQE1gorsJi9htmDKuFLxC9JIuX6uiTXrku5tsYyQiOwzsd4t7uYRWDG8/AZWbmwfEr9ehxv5Ro8GK6GwCoisCjCmSGc3FmhInADItdPl9nutYdRmFdtHTqXBCqs+dkZ0MZB/9v6VSz6n6tAWcXn8Dqv+UITWDBqJ4nlCKx8msl4OJThoC+Dg32JJ2NZLyNpaT+bIN/hH5l6SviOH6/zQS733e6+oL6KlMCaJg2ZdrsyuXRJik5X4iiVRhJLO44lpaF7qd0JXTcjGKSudA3lcsDZu14AAmoqqjXhoaE6VRlHFp/Xrg30/qn8f2YJrHqGPvtCjdh6AQ/SPuK1IaCd1FwWPiSwXIc+77mgZMfhy6wCOaemqkpwnzExNIk/+wL1slsMg//u+d9P20TheQTWtCxlDALLlQ/W9+rYM1T/PyvF+tqe6vG+mMVxbv2EDima5BL1RyL9gchwII3pVHplKU3nA6VqI09gqXqvVlUf7zvP2qu8Ia+O81iyJJFJtyvjy5dk2u5QbYYfNauH35diUMcvz8/hn7V7tusxBICApo7dL7cez/NY2n3UG1fXyzZXwKis4i9D1BBYNQTCeGI+bgm9dX1oUnleVTfqxReLE30zSb05cLzXpn52+P4F/x10hvaKSYZQlRJy1ZA/O9d7sQksLOLOhJ3rPxzNs1yK6USyyUjaRSFX40R6CPQiWJqHw8/7brCv0tl5oie4EmWf2VSXm9k0imQcJ7ITx3I/iaWfJJLEDWnGibQTJbCQzUStYeQILG9yf4KvtZcaAkQAG0qOLln+8ByYPZPAWnggrk0X9Z9rU8RQUeIhft7MNALLBuNqI6A5QiWDnFkpB70qbNCmhFNp3vttzh8l7DA4o6zy7+NEcTPOpSXn506V6ScjXZe1hOSZvw7sOviY03QBXURg+WdJlVFRyiifyrSA/5VePczbNTDVv1hlAostaFzkDh1SoyilNcmlOc2kkWUkr7biWLoxiKqCfpVYV+kPFuvKqM1qnrdKns0ZwvilKgsFFpGMo0R2kljuprHsxSDrVDdOAouv5Sio4hdrQnM2n61d1XEQCAisucY3fg3367onsZi050fr/sD4azWn/3EAstecYwSOIrB07NeJPQ+Bjz1mUhZzSvUqpgnnxIKqjtBrszpruL1o1lPStbMhiaUlT/odmkTTM7j9LIvAhSawyFk5BhULfCNKpJs2pJ0qYbOVpvJWsy1bSSLNuCSBUwXcbqQfec5e9om8wvf5AwRmEILhsYgclJF8NhjIPz59JA/gAZY0pZGk0owjial28QFg6nL/psB6hY/sXH2VV2DVG4CTt/OA6WuP/KFZ/xwehrkNuJa4Rzey1U8/apMwAutcDakLdzP0wEIzkUI7z1XpFJSIaWpC/+f+XGUVXVddEBm+HHeGuPJzxnex4uuDuehJrIDYqksC0dzDE0WHeWidw141tnwAp4GoDwf1+5CQ4t/AqLwsZJSBwNLyQXasc/flM6ir7F+p9uQqr8CddeJULqdN2Ww05VIzlWuNptxqtuRSkkgrVqNzX7LgqytWlbzyaz+JSLfAT0qRfhHJp8OB/OjpI/lqNJIybvDQoJb+TL+5EaDeWeaBdeGWzHN0w1qC5Eex3li9HvqgpzokO8KXMRM7eAoJcJyB7McQWDUEjiKwqmScKy6vhreLDRAj+CNG4QncoCuxTqnZ80dYeltPFxBSLuLy1VxuNvokmY+atGNu7AgsTSKxgRqbyNkpZNmxd7EJLC7gLv4pRdpJKhvtjqy32rLebsiNdls+aHXlWqPBALARwfMpzCz77PZqDkAvYQQC2MRGpcheXsovdnfkv9z5XL44OJBW2pJmnEojFhJYKPliRrNMdfO0EsJl5569rypz0jWcU9HvDlAKuIBsRsERcFtUnRRq5YuArA7fDkNrBJYNt/OGgB5AlGECeZXglxZIVZk+EBycP05x45MWUaH9Z5XActnAeXtTz3ZVRJgjjPD6ap7WqNYEGAgsRynPpDv9a30Z8On8E8MGKr6EkQQWg8VI4IGlBFbuAsbzRWDxafisbyTSTZtytdOVq92uXOl15GanI++2unK10ZB2JNKgZ+XcOrvKh9eqAbSO8XEpsp+JfLS7I//P3c/l0/09kajBBj1QmoO+YsIShFZpBNZ5Ww8v3v3UBFZ1wPZruE88OPWtEr1O8YH9wklkcf5ZzdPLxXvadsezCMyHFmECTmndWXsF7hL8vzrpoer0ehPELqGZjf+fvffgsuO8rkR3hZtD525EkgAzJVmmJNuSPWPJtvzejNf7NfPT3nqyPeOxZY+tZGXZJMUMgAQ6p5tDhbf2CVXVTVCSSVoSRDQXFpro2/dWffV9J+yzzz6WfxjoVW1RvAhgRaWgJyfhFgV1uzrzUfoZBngZG0uvgwDW75o6569vp37qAawisE+BRhSj1yR41UCnWcOVRgPPNTrYrtVRjxTAcnTXK3+POv1W8x89SrMMGKYaAP7dAwWwWmETjTBGnfcuABYFYQlgieqGaXA8doG/viP7u/NJhcNRTLRgV1UrK56kKqvCgi0HnTk2nn9IF+aoTGNkFCyMCrB1edUekn//7izs4zv5VKxAGgILxk8cqZECca5/fDKgNYdrgBYqeMPERVoNjThbBlbmBypjnh929rQpUc8hT5y8X1GtVF2WKg7NMr+fcysVVVHqj1l9LFlh/BTpCrSAk8AeAax5uhQBd614/m4BWAyqHZDiSrRqNaw321jrtLDWaeJqu4VnGh1sxZQBCKwApyw999iun/YoHhhn4ImOIgGsDBgxfhmc438ZgBWihpAAVq4b3gtwDmA9biF8FJ/842t2W1rYW7P72hJcFtYJUBG0ZdwuYZa1LIWFXX6UEezH++DxCpQr8LAs1NnlxatKxyexi+QO3tlRKdQVuUblTasAWXn+tEWdfkRzFI+aSq6vJy4kfEis5JoOck7Tx5NAP8YmfgxgsQJtTA4HsLrNBtqtGFcbTbxQ62CnxjY6ICYLyZxAJQL8GMv/2/Cr3qMLLAhgJcCr52f4n7sEsMZoBw00CWAZAysVAItJUhXA+m24j8fX8KitgCdgGlmpXdeW3vLvEl5VeKr6JQKlmc2hEnouZezMgfBQCw3kgwGa/4s7rkdt3R5f7+MV4ApQv2Qe6SCDOIP+kXZCPSr8Syrs1iboM9v03Fjc5BUYOX8m6ltprReGT+UY5QQC7IxJABjo+fNEqmgotwqmD2PwCqY3CauGhF77x/mqthDKO+Y5Uv4BpIWQAu5JTuaN12TtCrwy+gjzDy4CWECzFmO92cJqp4WVbhPXW20822hjO66L/1YGuQNYl4DGj/MQfkO/exnAWmQBRmRgDc7wt7v38M5wiAg1RAgpXa8MLG5+nhFjYH3YtM7f0C09/tjHK/Arr4DGSWrXXNqk1BRUW67glcVEFcFp776QBP5Rr8L/yiv2+IW/aytQaFFZZ8aFbo1C8kZjjWrcrzlsgDjTIWyFPpbohpaZRjU6eSiAJRqLXvzTGEr/03dxjUkfTCUzcyXRsYJ9EYj9rj2ZX8/9fKoBLBr3xJBTJsLNqIZ+q4luq4FOq4Zr9SZejDvYiWuoxTkigjhOERSAVbi4j66MROW080wRwBotc7wyOMff7N7F3fEInaBlAFaOIMyRSHZUAliPCci/noP6u/gpKjxdqYB4Eu3OSBAmn7PDhDsDW5+8isjUGWyaqrQPquZPRZzZtB6q63eREfK7uLKP7+nTsAJMTBJSrwzAIhsxzlTQnbgTk5s0CqXNUMS+Rcxakx1pvZXkxeVELfjyAK5oLdHzp2wrdoz7m2shgwCW0u01CBTWlyRN/m/6GfzSc2dA0icEYBVvbkmYA1hkXwmAlaVIVG1CtZAqY+QdAHmU90qhYR4ArTjGequNtXYLqz0CWC08X2tjO6qhEQXWQljlyNl4skd4AXRrqc1fZgHGSxbgzvHXe/fw9miIGHVoqU0nLSdCTwwQMXExIevHMcwjvAE+xZfuAJbaNj3XHtvIwClxAnpCWN/zoQ+ieRVpIh2mjwGsT/EWeuRv3Yc9lYNqlH0oTNuiOOatswooVVmIYSoRkTDUPX4pwayKpqafLVsxDadM18q1N3kGdRqc6VvZ2fNmRsl1DDAjgGX5zsct4j3yD/Fj3MCnG8CSCjV1JDSYb8Y19AzAahuA9VKkAFZccwDLAkCfHuBe42M8hN/Yr2oEryFgEJQAlgSABLDG6IRNNIMY9cgALFKRRcyedU01Bo+/Hq/AR1kBrQJqXcRBJ6le2Gh4CbzIGMip7ZOjhgCNKEItCCUJ50lMwgjLHFgsl0hF66acuKZaOA+/spIR8lGu/PHvPF6B3/wKyFS5MEUtDKTIUCPTxERN5GwEwFyGc2RY5JlM4tPKo/o7B4/L81ep1Mu50amGcv5yoB7w/MWIJQgzYNnE4cl6olj6IkuxJAMqDBTEkvepgFg2HeiTYmBVASwHM9JMr0UALN632JQSOPMk71EHsNx9ixQlCGCxhbBVAFg3mgpgMX6pXwKwPOmtVqZ/8zv6P34FhZ4JAawUGC8DAbC+sU8Aa4RaAWDRN2RYOoAlk5QVtH389XgFHtUV0MJBIMxCj3Vor2NOJEWIFqeIM16SwkKORZBhjhSznJNZcwTiLx63ET6qz//Tft0KYBmDqmAaag6hHp/D1wLUw0jOAb/n+DGekTznpGIOe8mRFEztMheRbhAfCuPAVQUklvzCtUWzTCR2GIvVwlD+sLhXuJcglPO2TMgKz8AYRYt9j6eAfpw9/KkGsDxwl2Q2AxpxDZ1WE51WHa22MrBeEgZWHZEDWE5FLACsRxzBMnFHAbDSoGBgfWPvnjCwukFTphtxCqMwsAzAinKCCI8d38c5fI9/V7kdJXilPeSaVBnzQ5LnHLUM6NbqWOt00ak3pFUqATAJAwwXSwxGQ8wXCxPpLVsSKxjtB5b7MRPr8Q58lFeghhydIEevVsNKq4tmXBc/xsCMANIsS3C+mGOULDBJEyw4jU+m5ZBN5QyUi+CxR1xy/qSISXF4oJbl6NTqWO900bbzJ3IOIbWmMsyTJcaLBYazKaZpIuCZ5kYXQSwfb/1JA1heRxFh+jzDIk0FxCJ45QCWaGBVGFjq/x9lAMMF+DVQJwNrrUEAq4mVThM3Wi28WKOGZw21KBAJBNpS2j3hzxnw9eh6cW3VUH4d4xdgsgiEQf7/7d/DO6MR6nldAVfugiAtASxhYD0GsB5l+/dpv3ZtIVb7uozYUq4JMYd5NFJgNWriemcF/bghgFaKDJMgw3k6w8F0gHGyQJazNPjoWoBP+x741N+/MbrFi1vu4PmDFt5ydOIa1tod9OpNtEXPOZQzskCAQRhgsFzgfDjEdDEv2m5VM9O5VOUqV1mOBLh45vhKxkfNIEA3jNHn5N9WWwpKZMcIEz4IMEkSnEzGGC7mmDE+yV2b81P/FD/yAnzqAayCiZEB9TgWAKvdogZWDdcaTQkACWDF3kJ4qZfWNT0+8hP4Rb/osfUH/EsZdn+gf/1hFcUPfR9+uLYE8iUMALWFcIC/3nsPd9hCGNbRCjiGm0LZbLnU16v43S92fJwMF7G1IYqwIpMctV/Yv+ZZhlGylMPsyZXNriqYXUrnfBhI6ECHvVteingTFI+CXNg63To1vMgWKzs9mdiMlwmmaSrCr8WkrsII6nt6EnfRfF18YGxN0PXzTyin5/mI7nKV/Gdl6uQYYPURXQRWShqqf3IVlPGV+bA0zIgUF27BX9uMIqzV6vJ8/FFWr/Bh931hK2k3RrF/dM1MeycHJmmK8+Uc8zStzAMp15avTjnc3aag6VpY7zjbBe0CuGvqObDZbOH22jo2mi1pC+HY9CECHE6neO/sGIPZtJCQdiaWz/coeV6WsNsry6khlw+ir7v6xWJSScFY/EUHt/yZr5fszkq7Fp1fFAZoh6GsfyvipE/dwxdX9PLnfPDMEUCYJqns56kwT1TgR5+9AoHlPtPfl/TNJrLwc9txLNfBcx5bVcmfFLsQyN6ZZimGyUKeZ0m89JX1O71sbD5oJRywrJ6vAgt3cVnbVR+2r330d6H5UXkuZTDjLPLL9sPWxMVuXdzbLqJYYV/Dqr6CbPLylMh39tnVJ1P9/hdBJNWfXXyyl3/Lf1p+disIsBoA280Wrq+sSoBG8yyBVRDIs9qdjHA0m+F0ucA0SZDZuVIAKywYi8U0XgOuqvZPKvp5hvVGC7dWN2TSXd30r7KQ4tkpxssFTqYT3B8OBTST2Tqy7K4vUYq568RA2zcVf/XBtfAzWP6k/M7WQ1AIZVGLxaYsAMXbk0TE22nbXVfvooi7vtMveja/2gn/Tb7Kx3hXAawmVglgtRsCYL1Q1/ilHhuAZXfs1vWXe/GPcX//yfFLqTWito7xC1sI/30wwDf23sM7oyEa1MASm6IthNSNk1ZaA7BKW6uH3edi8v2kQZ22kX6ybn6ysmcYvzD5oZ8j85BVdXeIZRTgXlH360XgtmznVI6xek+a3xiQz11t8HPj0p5zWrR8boIxQelUmTS/6pdba72OEly2aKfie7hDrJDkr6WSmGvbFafHFWOq59Gj4tJW6cpYe7NpXTrD8+ExR/WOPujzSmaDn+FLm80m7TH+1DiwJv6tJjGpvh/95dliKYklbYbLD7jHKmMnsxV+izbMqS57Q+NaAsRkX6gmoK4tVyYRNijB9FTi3EnGvaLsj4v27qKtu2znLt6vxv+8TrbCShwVkvWaIwszYcu20gDXGh18dn0L2822TKllXDDJM+zNxnh9cISj+RSpFBAv++iLsH41HvXE3v11wcStPK6H7cYyjtcz4H7b/fjF81KNp8vovx2FWK/X0I4jmSxaRvRqyX1V9JzZPVWcucQdOYGEFEd87mkie7xaxijmkRQ3kYPPuRvxczVG4nMuPUcg5/9kPpe/pcP+F3iVi7u0DJ4vxAuVZ+Ce/AAAIABJREFUh+3fVtva/LNLKY2qXbGozWJWOZ12U8WaXNh45RWVK+1WsPSQVZBT94Pay2p8XbpyGyJQ2RNm/Yp/qX5q+SlljONW86Jd02flX35i3IZXd7HGlgrmbjSauLW6ip12F/2YE3kjKcrNAZxGwO50gnePjnA6mZheXFl4891RPNOKDAF/xkIhT1AtzdENI2zW6thpt3GzvyJAFq9XtUgDnM7nuHN2ir3pBOfJEnPGYsLwKmMke3pFoa241wt5feXOKzmFhfSX7MrDV/JX9Re/7a97DGDZ6eGWIIDVZgths4FeoyYi7pziQwp+SxxU9WDbcbnMQipt0oVnX02KqgfQKeyF06wal6q1K963MhtKBHvLY+s9tRIYFEar2iZozJTiynwqk77nIs0FwHr1fIC/2b2PO5ORGGwCQPUgQhASSa4CWCX72B2QCOKZ0SRdsx0FuNZq4XMrq9huNIuwh9d6vFjgreE5HkwnOF0uMU8zYQaoRgtTINdTCZHnDOn8Xumoyb9RZy2fyZ9LNSpDHGZoRzm2OYVpdVMceJ1UUnnWAc7mc7w7HOL+ZI7jZYYJEx0Xu7TeaWldk7GozkTwJLhqZDMEwVLvKecnMAjlH14UQZsUoSWMorfhf4TqqiO9GRDqaG992N6uo20++u8KspZ0VE9Q+XqpqKsu7QXtJ3dWdjtaba4m4gFwtdnCF9c25Pkw6pKWJKnNWzBQtPuYQDp/alGdauiUTKcCUBDx5ADjFHh/Osa/nR/hcDZFZC2nej+aEHOFU9SRCcXdpkTJ52eIc1bMAywpkhiGwh54stPBH29s4EarrfuVmidpgLvjCX54eoD9yRi1Yt1cj0cDnUieAx1rZg5F91NM6q/V8WX9PcEzCjKFsbmGHrg76zBxYWxLHsQMmCSeRZfyF/cVf0RtIgna5L2AeQR0ahFu1GqSaN7odLFSa+g+kGdqrlMWuQRxTbLeIoccxG2HywXujya4P53h/mKOQUrHGIheke6/FLm1GDBg5XvEWaTXghT9Wg1Pdru41mpiu16T6yLbUjO60NY5x4P5FD8fneJwNkGe5sjF9igIotO9qvKXdl7YqlNtFa0Iy/J5cP+Kk/cpcdba5v+u7aS6x3UhdA8mzExkXTMJRoJcnxxbKZSW7Vp9+jMSxyVpsD0eYmktRcoC9Ja6qi6UM5C4DGoftJLmE+0KpqCxWjzQr/5dhFx2A1V34fagDMA0jZSQ41JSqgGkJhseaLbCEOu1CE922vjc2hq2m00FJQ3AOp7PxL7enUywO11IscC4N5UWQl3PpWGnNdPQcrukmTMXOBVR8D9cv4InW120BOjUtZ4R2FwscG88xs9Oz3AwnZVMJ/MFcvps7fU56vnzcN8TowJIL7Tv1B7IsSjslzOP9Eyp/dU74/+ysukAlgbwF9MbT+L1Nz+YHF9w3L/V/+M+Se+CUwhXWk2s8U+7gevNJp6rd3ClVkdT4pcSpiiSlQpIW12OahhyYZUqP9Dn4cG0pSi/1vil8vTYRp7lGCaZAFh/8+A+3h0NVbjebsz3gXlTtZHF2HOVRkgD+m/6tkwKCmS1PdHp4Evr6+onbR/yzBzOZ/j54Az3JmMcM4FNGLMos0vtLr282hfaUbWDaidzi1/0/2OkYVNiByBBPcjQCYAn2i28vLGJq612kfATED5YLPDvw5FIPJzMpwJMl1+X9nM18BT/pL5Fzw3PvkQ5Eh15kqqTsZYIkaBG/6iiSUiDGMuQf2uMRr+CYGGj4PWDaDe4pqLFV8Q7ejYVcFH/R8YQfTjjAI+xHnbUvAW5AAZtf3l84zGvponcj1xr+j6I5EA7DDQOXFvBtXYbqyGLNGrsdqcz/OhEn9841YSSdki0oVwY3f2TSxuQxUhQLAiwXmvgZqsnBYSVRoxuPUIn0vYhrjT34zhJMVjMcTabYn82xb3FBCfLFEnCliKdDitwjcQhGovoOrpun94P180cg0wUlE4IlvGyuvi3iPEmY5sgRRwA7TzEM50u/uvVHdzsdpHI+QCmyxzvjsb49vG+3LcD2V7I8zOt/rwEm/Tn2hZOH6j+Qp8fYysHpAp/V3mYUlSQ29DChbSj2/A1jaM0TpEdIffNlaipv+PP+DlZjputJr682ccTnTbCsI4g1LNqEIFJZ+vzk/imoJiq/+JHpGmEO5M5vnVyivemEzAOYAnbl1cn6gbCVNbDnmGt1sDTnRWJP2+0W+hxohffTLZ8iPenU3zv6FDiULYxS0HcHJPbGN2bPAcWl7gWkvytcb/ev9pUnhHZh7bfne3juQL1YKu5Qmx2RTX+dDo3z/YyVA1M4Vyza8a0L/Xx6LrodzVmU4VPZmRe5gL6Xg508lnJ86IGZ6g7lp+ne0BhYI3DSrhJ5Qr02aid1f3j9+3DCNR+6i96HFX6H2m6k8/1ybOyKyVXY4xgdkyuVf+j9b3ebuEPNzbxTLeHtXpDWFi0D4s8xzDIRCvx27v7eG80KsHMCnFCZU1Sy9N0fwh4aHEl74nx6koc4nq7jtv9Ll5cXcdmkwCWri9/Z288xU+OjvH2cIT9lASKBFGeyL1yHf05yXmu5lfFsBs/Xe5zbc0t5tN8sjoAy59JRarF/UGJQD/M7D4y//YYwPLEnm1KwsBqCYC10qjhSqOBpxuk4NfRiQLUJQD3CM0TNHuDKq5xASf27Wt7okjEStFc3d5+MC69zk+vHXhFgm2YuTjqSg21AEJsApvp7V7YjRcGs5lR0dQPizSrAFi7uDMeohUHUmGqBzUBxUQMmDRlF982I1WkVRUAi468FwV4utvFn2xt44lWW6vl1lpyuFjg9eG5GJB74xHOF0sxCjSEdIq8T9FSsQDLf0brkwaJJFYa/IQIMjbU0MEmaMfAdiPGU70eXlzfwpV2Bw1xtuoU9qdT/Oz0FG+Pxtidk1VCx+/aS/q5Enaa/pI9GUmA1RHp3eqVVQEsBoF0AvygpQR4VcFx3z2alNPN8ZWRGXRzPBZcFgFBAWyVAJYnqHwDOi5eVWG8iu1oYs0Gmvj2VAeoUMOtThdf376K290uSI4LBaDVhNHzZzXSCgLJZ9hmYkVP3lMSeq9+qdMhsDRIc7w1GuJfDu/j/ckYUR7L/uHObYYBVsMYjTBGEtTFkcySBRbZUiqhnHTmANYirAmAxQrnM90O/mJrC7fabXGTAmAtA7w1GuGfT/ZwfzJEPdWrlQk8cs2aviiApVV4vUuGt1wjSzR8mIP1vLOayfepMdCyCooGBrqSHwpgeUXE1soBLAID/F19L2AWA6v1GM+3mniu08XT/RWsNZjEGEQh1fwyEJLV5jh4Y68YPiOBEqt/b54PZB3enk5xsqRT5DniOdVAJIuMrkzEiw4yj0QPoBEBV5pNPL+yiifbbezUY3TiUNiWoq2Rh3I+dmcLvDse4bXBMQ5mE2RpjkzOA/evAsclgGWhjgQUGkiWTFE9Z3w+fsYkgCoCBk8A9efFlLCCUWYsG2OJcZ8ogKXPmfZJgqeQgQPPMD+bAScBbg2IGVSEwUL2ogZgDmBZYlYkScrCkICsAJtLIFpNs8MmZcDlgZemJhbE/RIAy5lcbkfL0M+/0wCynBoSSHFhvR7j6W4bf7CxLqLdGhbqGT+Yz/Dq+SneHo5xbzLHIGHFWa2pB8dcHwdU+btyfqwFUZ8J9yAB0ARPtbv42vo1PNPpo8WpvGYzCWDRdnP/fff4BPcnU7PherWS6pqdEJsogBMTFLFcBjDZnZuh8sq+pr5udcwyF/a3nL7F4yKVTmE9ZJizjTHzs15OO1RbXk2zzI8/MiHbpQuVMxiIbeUUwpV2C2utBtZbDVxvNPFsQwEsFpIcwCojEq96VHA8W/8qDuUhSLG5bJM5uPwbj1+EcZpjnuUYpKkwyP/2wS7eGQ1QCzIBHNQv++mwKzawXJwd/bHEN8qECvMUjShEp1bDiysr+MudK+InHUilDd+X83WGnw/O8fbwHMdztrBrYcALJrp7aUzVDmrCliKLOFqABS4FsLKARRkFsLoRcLUe4YVeD1/e3sHNdsf8lPqA96YzScBfGw6wNxljtNQYpHyuJRAud2znWFkJZZFMz6XFIAJgGcNKim9zSa7YGkN7QICLa0MAS0EeLT+xkd/Pp/pbjWW18GMxg4H+Dmzxjh3AEvDDUcHKXRi+5nB+WbwsEls3FA6i8qzzS7mlXO1eFONKoynFmRc2ViWRXakAWHdGY/zD3gFeGwxwli4EiFfP5QBWacGznD4jRxwF6NZibDaauNrs4MlWDzutJlYbEXq1GGQJkbGT5yGWBLBSBbBOZlPszSa4M2MxYY7DWYKxxJ1qY4NMd4pDCAJPhfTPNTTDGlpBDIIrizzBNFtikC2ke4CFUwITNeFSERjNlL2HGC/0+/i/r+/gVr+LZRBgngLTeY7XByP878NdvDMeaahqxVp1UerrGP/wf8XDy3Rb3UgEGhj7LA14EgCLRaSqZnax5/QNtOBaAbDY7WKFQX0fnheNUzQ25Z3UBYykjSE40MiAF3pt/NW1TTy30kMUNQADm8WHsOApv69FNwew1DzqPqWPWKY1vDaY4P/d3cMbo4HE7/RJ/Jk8ee5t0z5i/tKNI1xvdfBSbxW3uz3caDXRr9FGKIBFJtibwyH++sF9vHY+xDxRpltOzWBngnneIGvrhTVjQBdgjUalXgzkctN3Egjmg2CrmhTRaEosX5NogHGl50tBbgQDP7N8VgRGFFBVYE99pj5O7jkW8kgA0BI/114tVmLnWz/N7aKcMAEtNTAWe2DnXYvpvAdlA4q+tM4XML1NB7Dc7ljBuHA2nst6tnK5kOeFyYvTizXO5bravjHg06dvPtVp42tbW3ip3xc2FiVx+BhY6GJXwc+H9Bd7eGs41HinyGk1FlJgkQAWn58BeXJmuKaxnD+eodVaiCd7Dbyw0sPvr22IXaCtV7sbSpH5O/tHeHU4woMkwShNEGfcf5TmKYsJ+px4JtSOF4CgXZs+gxK80ji5PGcOHMr+KMgPnru6GywCrUc18tHI8n/88EeXY5VH+ob+oxdfuKiPA2BVYodftpiybYoXVQ9iBYh62JsUv+hggQ3qtADW6ntiLTw8l9Yf0pUtcKNhjlg9ExF2C+KK9/31Alh0hOMsw8FiKVT/n54cYm8yUVaHOVVxfnRwIQ1TpGNPxW66QdHR2JKQC4AFpFGCjUYNL3R76nC6PazU65Js0SDwpO/NpvjJ2SneHI2wN19KIKFAWMGRKlJPSXasGuaGQdkJWl+k89aEjGGDAj2a1EoTjdX3tQpbwJ/ixBIb48o+aaWAi9OyAK0AmqoAVnVz2+s0AC4dHB2dBB5WXfbAwl0Cf+ZgFwGsP9+6ime6XcQGYJkilYERGgx4Gnph61bTgYJZofcgrRxJrpWNwz28NxmXwUaYCc32hc4qNuotZGGI8+UC743OcDyfYsIqWaYOiWEkq75hGKIRQACsr+5s4alOR9ZSRHsTKFB2/EAALGplKUhEB6oAlgbcxuQQUIOVKE2gGVD4uGnzVcXoab6PBm5KFeajkPc3FpWeIP3yI6sV/RIkLBlYpXA2nxEZWBvNGj7b6eDZThc3uz3063U1ys7o8SqgQaoKFlp1yj6Qn3U0n+H1gQJYd1iVXyZFJZwVdDLrUkFvOXVIL46BIwNxsjS4D57t9bHTaIBtaWQtyJ7iswxC7M5meOX8FPeGQ5yOZ5gsXeOI4rG6vloBK8FfPaUKYGnFyiD6IljWB1Wt0ikA7a1nuqolkGG4sDERFebiraSy+BwqoUxEDRJ9Op8EINT5KM6nJqsgAC6Jk59Zb2uz97XnWhYs7FkXAYG1LAsgqg+9arbLEOyiR/LXXC6AOYClG8D2VIEvOMji66h/SwtwI8LT3U4JYFUAiMPZDK9VAaxlIlV6hYE0kHVGxFy6lFjptv3r1WsLlhEmeLLdwdc2buDpTk+m2pEVyfshc/ZsucCb4zG+fXKM96YEsOz9C5hKPa0mvQ5g2fMTG2cAVrEwHqjrPigYQ1boUTtrdsLOI/0dn6oIuD8GsH51AOtRj18+BoClwLpEDgWAxb31MACLhTjHWminRkmKg/kCr5+f4XuHu8JoKQEw9f1i3wzoV9BYGY0JASxjlqrtMsYJMmw1a/gMq/i9Pp7trWCzwYZdTRgJxr83neM7J8d4bTDE3mSG4ZJJaPWUGHPcUl1PbtxRaYFQT1waKshLgJ/JmRRmhAFNdoAya+j//b7cOhIQUPuh4H81rvDt5EwSTwj5ei8IeRHN41X3oX78LTw161EyMgprWmEOyjVJPCaGRYdaxGT+d/B7q5u41e1hu1EX5oy0+AnIloMA1j8+IIA1xCkBLCblBmApe4exp7LlkSZoBkA/jIUt/eLGJm50u1iJasK6YiGIQy60hTAQcXSxRxROz1PRIxwlCQbzRJhzPz47xv3pRFoMWbTTcgvLQVpE4X7sRDF2mi1stzrYbnURBRHOFzNpAbw3HUjXgjCqGRfT/5q/iIMQLdTwQn8F//36Dp7pdSQWmqU5hosMPx8M8PeHD/DueCithVUAS/asFOiMBWR+wgFJmWgrWlvlgBxh1BtjxBlDDrZUk+mCWeMxkvhv3VFaSFTwwxlYwqbzdtoceLHXwX+7voln+j0EUlAXGp/5cRUCkfczEMvTfylYIRHG2yIngDXCNx7cx1uDQcFntjDfQKxcwMp1duAYcPVUt42tRh3tIBKJBWFYGVj71nDwkQAsuT4B7LzKbHvNvB3X1BnRWgDS3c94lQw48eIS1xhVTmXBLWbSF2tHjOcrev74m/oMtUtEogvaH7MB4qdzBbAUvCmLdlq/JRlAz0oS8PdYEFWg0YuO1Y6WAsCyXFUKo3LfGiNKXidAufl6JxNIJ5EDaGWRU+Jyi8P1GfB3lf3KwpgAn3LdGpuRof7V7S28WAWwGDNw6EyS4OeDIb6xt4fXR0PZ91wb3ZPMNxUglAIH101AVfcZ4imsQEsAK1IAq9/HF9a2pMPFGVgEsN4bT/GtCoA1TFnA0C4dt39q47UAImvK/F0YjJrP0D7zU3ldsgUldrKcv1KP0ojK/1wkPxTbxfKUwqY+gt88BrAcqviIAFZ1jPV/6Pm74b1Awa+kPZdBrOJHvmEVyFITw2NUQFjIKFCXpBjP5zibjDFbkOadoVmrYZUi2I0m6lEk+g7qPyT8+MQZWNo7XmFgtY2BZVRzYs/TLBeH/oOjPWFhTZIMSWrGTHJPn2aljpoGWCoI0gpGJpYi71EWSYWKCANbob7U35DEfJXaFTFBO2MMIZCE/Ednp5Lw75P6vyQSrsGlU7jVADoaXyaoHowp5VUTQKXFqpFXtF0BLHMhRSKvLBoNlln5UQNZFwegwJPetzKstNpihJ+i/cz3mCPw6mBcwNOpuWqZCpTe/ZsDKwYSsBXvK2tbQo3mlCompFpNLTefrIhUcEo6uThAs47kMRHwaOgkWvnNWZpJoPTOcITvHx8IxVqYUKTfR7m0AH5xZUsCTP7b4WyMfz89EKbWKA1kHLoCilxXTj0L0AxyPN3r4L9e2Zbr5Urr1CkyvQb4l5MHeH8yLFlOEoApgKLG3Jy7AVgEPHXdVRelABY86bDzJs6LSTHXxqjv/oxkTeyBVAEsOVG2Fg5g8X30eajzXkTAVrOBL/R7AswxSO3WakWrnMLZ3kqon6T7wgMTbZtKM0hrwmuDUxEt3p1OMUhSrboZQ497P7OKYJQadzAOsNlsSpJEZgGfCfUBHDzm/bC19jhJcG86witnJ9gfTZDOMwm6F6wISvWUehTKZHM2m0VUFjhpY4QmBl7917YDfoZT0IvA14RotZJv1HrTW/DVZtVRKpNCYdf30SqYBhaqdWMJoiRnSi0vgVgGys7Q0t8rz6qnaPoMdUd7G69XvSrFBqmqllW7DwOxyvfX1SkTNH/Geg1VgMv3kAKABkpbUMp/a0WhAVhdfGljQxlYtiH5PtS++vnpKd4RBtZCdBe0HVDPlgaumqgoI6JsSfbnZakpHMD66sZ1PN3pF5pKXCSe9/PlEm+OR/jW6Ymcd2d4aX3WeGrSDkJ2oDI65FwKkKg23NmFsuJ+H5qdWpKtRscZfd4e60G2VNhtGiIBLGoDWV270uqm71autId5/yHv/dvzYksKPioD63cifvmIAJaeK2vrY4W9YOx+CIDVuQhgcfotQYG3hwP88/774oeGUtlXP37hPBeJjsYuCVmNch68tScU1hC7z252WvijjXU83+thu95ChxqVbDkUkxfj/mSG7x4fS+K1SwCL2nYWr+iZ1uRHq/dWsKJdtZRGW170VJKxriyJSOy0Jm9amFPfpwxVZXEYs0zY72TLsyDSsCS6jJWcNetM2yqA5UCH+8jqELzqua/6kGrCdfnguf9lBMz1qxNkqsfYadUFuHpplRIJbWklZGud210BsIYjfHP3ED8/dwaWMXgsLWVwnArSlyJME6xGMZ5sdvBMfxWf2djElXZb3lPSZU47zVLRh0ylPY5aSSGaUSjFQRZVZDpqkuO98QT/enYo++VkPpM2Q8IFXOdIICza5xQb9boAmE91+7jW6Uu8Tr3Pd0cDvDI4wp5oWKltLBtACaJFaAR1vNhfwV9d28GzPRb8WGjIMVikeG14jn84uI93xsNCqkD3jcfW2vJXjT39uQmQUsSRZNLYvjDGiLc6KovL4lEWzr3FrBLf6r7zuODDASy2a/bDUACsr1/dxNO9LhAoo1pacCvtd3LN1qpYAFgSjyegZt15Avx8OMQ39wjgja0NjB0cFm+wFds07250OnhxZU1aFjdbZNexZdP8t6KgcqI+KoDlkYYWUZ1JWBbRydjXgqnJjHgxyOJHBS9jYWVKZ4xIqih4LTGRMLT0eplLKANSfd8ycmkGFZUIMsZHbA/2SEUZcXpibNKlFRhVE9MALIur/HOdDeTnugTpHUQxMMwZ7Ty1zIOKbhf/TO2WkGsXRpfHEM4k03Xx6EDBthBZTk1d6cGQWIcr8VS7ja9tbwmwxC4HtoXztrI0wzJJpPj7jd19vD42AMtCAs3PtJPBwVXud22HVtDRoweu7Uo9xpNdMrD6+MIqAax2wU4lI/OeAFjHwsDapYZhlsg5Zzvqhfcz++3yM7wHAlf8w8/XFkPtNCk6FNwwWgDphfRqjuI2Vy7d8xb/5rcnovkPXcljAOtjAFgFo6ay5L9sP1QTHIWeSmCl3Fa/4BnKG6gR4vEkgKPbXynqNEPLRYLBeIb3j47x2v07OBqcIs8ybPb7eOnmU7i+uYVupy2AllejPkkAS69Qx4l24xLAutlum2idaT/xunNgjy19Zyd4ezzE3nyO8dLagvg+4vy1UiOBl2sJiYkigKUrykNdi0K06oEwdL7c38STrY7QuSMab1pyCWBC7M7n+LEAWENph5oagCVglJkccb7ugC2xkzTcHqB9amFE1WCrE/E2HbkwaW1icOgtDErPjUhdlkROe889WFAWycUAQhL5ghmh+0Wv1bQSnMlSYYEUWj4VY1XsHCObUMPhuU4PO82msDkIYHmToLZOKQXZ+9MZy1GskD+ZR7lUolYQYIUi/fWaBGu8dmqBHE4XeHc4xs9OTrA3myMPY0RxiFYtwBNkjKxviqYO3cGDyVAATAYUgzTCUqq6bno1MG0FOW732gpgdTuydpQcmSxTCQT/z8kDAVq8IqLPh8ZeHaTqejhwQYddaixImustsZfOsrOtCDjxi9oNvDbRiDA8spqoFPujAmDx90oAS58vAbEr7Qb+aLUvDJq1RhutqGYtJeV0MZcqFUvBoLAIKWxsfJIL8PfK+SHemwxxvqRYrO5zCWKKCpUx0HIVJaUg6c1OBy+vr4PnshlTRF5RDHnCGXCwmOO10Tnujoc4mEwxnieyPZi4TSMFz2uk6xuzQCthuvJa9VdatNT5pDKqQCIdMwMp2efS4uktJ5rcaRW2AmDJ+5VVOwGyM21dXUaqKuEAlvIc+R4KYOluvQhgKWNKK5Xye8W5row9roC9BYhlB8jDphLqsubJS8Zft0j1PTXc8a1dJHjW6nj5fMoaFMCngnll4EEGFkVt2ULYEwCLGi/+xdcdTWd4g63SBYDFNVHxEQXcNYh1fS/Zp6aRIUGtsTSk+hgmogVEAOt2p4dmrEMI2MLOxIgAFgsC3zlRAMvBc92FrNrTjkgopkwXVSS0VgWyaA2YKiFD3UfVOqKADXbCJX7U86yFBk4fNPYVGVgU1XaBVLtPtyiPASxdid+Z+OVjAlh6vo2BZYxRtsiwhZBFBTJZ/vLKFTx9CcCSVCsD7k/G+P7xIX4+PMd7cwJKqdhFbdWpgtsOUivziVtb2VeajHCABtu3n+l18cdbW8J0ZCsYWz+lJVrsZ4QHkxm+f3SE188HAmBR0F2LMGr7JBo0RrkXPTT5kUhC2+zkLLkGjqa77rtKwF7bzRWiMSUxA6/yYG5MmZawHlxbS0+sJaGX2AEapzlTyn2Ero8nVQUg5WwNM2gOaJfXqA5C/12dLcWZV2qxxH+fX12VvykFIgXMAiJX+8FfoBbU/947kASWE1TZQrhgsMjY1SooiTCXU2Gk3Wx18IfrV/FcbxU7zYa0l9G/SitSqhNfj6acwpohjBro1eq4Vm+gHzMGVc9N/OB4sRT5Cu6XV86Psc/4iHFiIPwrK9wkorn2hfVtAbF22qofuz+Z483hOX54uo/7s4m0BuquKNuFCGDFYV327f9zbRvPdTuyPoskw3CZ4vXBGf7h4IHE24xDvBjrrFm+WAEsi6KEeW7FVXse/FTVwmLsqr6CMY4zY9T/axzLL/p77waQ+CfSDhL/TGVaa3GlYGBxLYJcgKMNtvL2O/jq9gae7LIQzliF/kf6KKVLgxNxpbDqLWuebAnDhSzhOe5ORrLuPz4/xu5sDuQsIHNOqWrl0Stdabbx2f66FPaudhrSHkqGnbYi63qrxrDu5Tc/IgMuE9aaAAAgAElEQVRLW/+0U8MBQ9//Wp8r4yLvyJA95JpiFt8KQ9IqgIzPvcAqsUORK6rFp11QQETPjheKeecKVFvxVdoLXXtU4ziBkwSMzFAXtXraMYszLVZw0LwKTIvVKUhmVuy3tXQfRNkHB+CUeaSf7/tI/k+Kst7JYusvttNbCPn8tTCm7ZH653arjT/bIgNrRTQiqXUtLMMsQ5IkeIOazw/2pYXQi5FuXDQ+1KIof5Z4Md+soufvDmA9cQnAKjuiAtwdTfGtAxYeRtJ5JEMEcraSZyJ7oZGqdgO5NpjnoAocm5yL6SlqTqC/p7bV8oxCj0zPnhdiFTB2g1q1n0XY+Mh98xjA+gQALN8Tjsb+ol1QbjdN0C4CWL/C/ikQMGNgmSg1HaDogHDy23CM9/eP8fbergJY56dSIdpZXcXv3Xoaz16/gWtbW1hpt8Uoe5X9k9LA8sSDiXLnQwAsTWhV/O5ssRCH/tZ4JDTOk/kCkWkPiWRPkXB5AFQRNzTaMU8pxae32k1piftCdw1Xay1N+IjkG+JDI0hA5cdnZwJg7c3HmC6XqJEqKpOJSpFKov7KoCkprs4UKapHhSihToDRVLYUtSSAwuCvBLBY8UgRiXYEQQCl7peJmoXT5vg9uS7otfZKBwrcERWJa9FaeDEZ95+XrA5OOYqxVW+gF9ckWBdqtGgRKJVdRNQt8OX3XMKGAViLiONpQ9ysNbBTb2Cd05I4HQaQyT6k5787HOHtwQjHi0RazZoxpyrVcKvXwec3KIrblMrL/fEQ3znclT1wnkZYuLiuWN5QtJpaQYbb3Tb+69UqgJVjvEjx1niAfz7exd3p2EM5fe5SodNEWRNdbioTVbSWMq0QqaabMEMK5k9p7L3ljz9TAMs06H4JgFW0w5kDL1lzGtjdaDfxJ5vUVuigU2uiEcRyLZzqdrbkdE4LzgqRfm1M1XSDABZFYiEg7NvjUxzOpyLUmti6CVxk5zsmXVnaDHLR6rjW7EiL7UsrfRGbVL0J3TMyzCFN8d50jJ8MTvD+eIzZPEHK4IiQQ6AAFnc6A33G+Op0C3jGggi1bk59VpDWACwJKjXgcAq67mkPYnXHOpApgYxR4TUg1sVfCNOO123DHwQMEi6BvJcyG7mveQ5lUoF5dT1xzpTQ/VICRPx/4VF6S26FDXcJpyqChMI0G/imSVlV/0sjwIJdZLbJwXANvDwccQDP19Y8hwUsvH1WijdqdQGwvrixKQCWA3+8xmMBsM7wzmCMu5MFztKlJcKW6ppWhQfLzszQpMITWtPrixzAuiqf14ipgaWFg1nCqWhLvDUe4zvHx3jfNLA89a0CWGzy0/YBAsi8N+cQ6Np4AOxPokgYDOAqA2HdS6xea66rABan2frULwrxeoCsgV7pcy+u8sOe6K/gi38bXmKJ/kdhYBVrY/fxyMYvHwPAcvQkMAYWW+X4b0wsmyzAEcCiBtZDACzZT7lqEJLVQU2qfx+c4Wi2QGzAuEZpJvfgpkeNjexGAbBk+2bS4na1Vcfz/b6c5xvNjrSK8EyohqEqPO1OpgWARb05atuVAJY+VT8nYlGt9aSMMzR7VajGmRYlYK1FNNpMfrYWgQTIElBC2VfUEBReS0DdRurAlLtJE9+L8KjbtgrqpK37ZNAWOjklS9nZFRdsooET1dPKy6IsRiOgHmBdWKjP9Hr47MoqrjQbCI1xqqutmjbObn5nNMbf7SuANZnPhaFDAItXzqIMv9IoleFNvTDAs90V/JftG3i620dbNDI5YRDSPv1gPhY/fDyZYcowo1bHSr2Jm40GrjTq2GhEaGuFEJOU0hlsXTrHt9l5MBojz2wAkDCatYWLzJE/3bqG56mP2Yyl1XB/PJff+97JHu7NJsLcEsDNnznvkQBWVJN95AAWl4Gt3sNlIgDOP+4TwBphYQCUFhDc33qLmfocTYx9oJFbZAWaFMAqi0BFa5cx/wpGn8cHVvwTAEvAkHK4jbNQFMpSQIXuuhczXmngxX4XX9lcEy0z+nMy2hbLRAqm1BOa5cpUkfiocr3uFM8WBLCGuDcZ4d5shPMkUQ0xqB5oN4qxUW+I1uPv9Tdwk4LtDeqQaVyixR61kmTKOW/7owNYrlGqGkgef6kWn95HCfpZl0DRXmfezLo/uJbailcyk7zwZsGw2hwLUpSpVgJUupu1AC2wewFeKnDCddXP0H0g0hTG3vbzq8fTAPtqHFNMnbwoJu6xjthHB3AqGn0yoa8ADa2UW2mJ1ME/ypAiI0xzN+ZabPHU+I9M/6dbbfzFJhlYK+i3mqjVYokOKTWQpApg/e39fckHtbhpQKXFQYquK4BVMlH1HEj+YMA8wXNvIXzZWwi9BRIB7o0n+Pb+kWjQUS+R009pT52Bx8/xc+YgpBcefMgR4zKNYjyaKbtH5PwaE9LzVAc+HehSJn/5Dh6L/jaEMh/lGh4DWJ8QgFUN/or4pPpEKgfaQSwHJy6Ezx7kXHqaxWsqCGohoipgeID5MsX5dIY7+wf4yZtv4s7+Hk6nY8yWKli82m3jqe0dvHDjJj5/+2lcXVsz96cG+hMDsCwA+jAAS8R2jZFBczNPMpwuMrw1GuNfTw/xYDJBmGoCxcBOUXhNVD0hVe0FTWLcuaw3G3h+dU2mTdyqt7AasSXKTiwNmsQPBLAW+MnpGd4cD/FgMcY4WYp4sQBYbCuT6R3qRIqpOhXRPK1qqhFQUW93+Ep79QBSg0hzDF4LscqA8lI8wfKQqnRcHkyU4ph6H84pkUpMCCxMBJOfJSyfQoug3FVl8HhxU1GvgawbAlcEMlVM1RhekuyHUuFzzQM6irpUeFSkkVPPPr+6Jto4BEUY8POZsaXtp2TUDUc4nC0xSggkBOjGNdxoNPFUr4vn1law3eKQ8xy74xG+d0AHMsZZFmAmTpjXIasgcutkYD0jANZWwcCi1hZ1SKSF8JhaWxNlXBkt2TWYFEhS8EqAQ9k3yvyR5yUVHwcXymqiBPLS5gaIRhA7VFOvYj3c3Pqqa8WorGL68ywYSoBUEv90e1MqffWoJoE4P/BgNsWrZyfYnUxkTLoI2xt44wCFFawEtGbl+Cyby3h1FVZnmqPaVNTgEFH8TCU6OaHzSrOF31vZwq1OD5tNBRYZhMrvpRA2zd3ZFG9PR3hjfI4jViqXmeh6MFGmLh0BTAlAnX1VTOLTRXPmkbePFSKkHLzA65AKmzKjNNXRsNUrTyWQo5ZVdVYckLPWQhPTV+HRMgFj0FKXKaYMaH0+lcMpGgDo9NZqCm92wkEOmzzp50uZSa4X4kGei9Mq8vThMEjpHWTr2Qv5DKnpxy8JVKxtwytp/EwfZiFBjoB1Gkjz3liZ3oybklB9cYPDKioAVg6czBTAepsA1nSBUwOw9Pd1Lb1yG9Oeiv6gtjTxb7lLTzLDpWpJbBDA6qqIu4GDBFoJuFJTkNo8BLDkHiyRkD0j9BFln8q5KjR/PJoqHVvVXhUAllUY1Wf6juHedt0ThSx5XiQwdQaWJQJFldKKRo8BrIu7/5GOXz4GgGVpiE5qtQToVwWwtPiRCSBxNEtFW+jbR/sC+Ad0zsq5Kdr71A/p4ZcpfZpFasIUZthu1/DZtb4AD7c7K1iPG6KBwlfJ24mPhsRHPzg8EvHxu/MpztOlFQzKoou2RrpN8vYbf+ZuU61l2CYiO7+kBI1oJ73FWpNbtmxzrWpsf5E4TgEfVZ0p7UmVOaq2RhNyvSL9nux51wKjHxF7Vxl24jCf1ZY897aE0VO4XNjEnAT4JLWpVlZwo9OWybpkqLJ9XpnzZnQrQDYZWH+3vy8thGRgEcBykM91bsjkJcP8yUYbL/RW8PL6Fq61W4hCjZfPZhnuTIb48XAfD6ZjpMsQaUa2aSxDFajHeqvbxsvra7jabIpNZIvpKMvx5miIf9rfxbuDEZJFgITC72wXpVh8vsQznQ7+cvs6nl/pS2fBLE2xZwDWd08OcG86kQIQI56GMJysLYxTmyMCr3381bVtPCuM9VwKYmeJilaTgfXuaKJ2WGy+ww9eMDZ2vxWUHJR0Zp/uFRuQUghvGABpD078i3Um6BO3EyHPXf/PGb+FW5QilmmXmqNcrddwq9PGS/0uXl5bwZUWAaxQ5EYYX77P4vfgDIeLuQBy9Gk6QEmHJGiRKhLR+0GyxDhNdMiHyRjUqBkWx7je7uBzqxvCMN6p1YU5R/BSQVBt82PxTiRLVK3sYzGwrLxnq6LxiQ6a0Yl0Cqb41FD93offKFBlALDtb2Vy2hROi6mqYvySLcljVl0nAcbtvsrpoQZi6nYwHVrGew5gydMp5CKqjMjCblwqwqktuFjI0zPNz9dBV9LSbMGRA3geKPmE6KLduwLKs0OE91HL+KwFsrI8UQEsxpoEsP5yQxlYvaYCWHyOZGBRaoAANhlYbxDAqshBaMeP6ns5q1TAWgN01R4q8Mi8a1UArKZobb28tiEaWN4FQO9CAOs7B4d483yIM06FThMsolT3q4VB5Vqp3ZXOg2K4hkctXnx13bAyDi2lIbyTR3NTPVWqqaXdIHoeXYPu4dnMb/+/PgawPgEAq5KTlGD3w579JRBLfu9Si5cnN27uq29zARizF4gRECpkhtPhBHePjvH6g/v46Z23sXd6am0UWgPkhKIbnMZw8yb+8NnncWNj45MFsMTGaqDAg1EFsP6YUwjZQmjVSFYcJJBj4CjVoQh3xhN89+QQd1gZWmai5eXC0MynCCRQe4fHl1PUlNHCKUOZULmvddp4eXNLHNB6GIsgtfrDHEHIMcPqfPamc/z09BxvjYe4v5hgnCTCwFLBZwYfWnHwKgh/TTUALJi0/n53wHyGnnxKcihO0yqc/pwM0Cgpn5qE+fNn8kgnolNZNJgTUKoIgxVkFJDJersZHCiF1wSTq5MpHAGo6D5U95T5J9PF0PeWIEN0wOjuNWLmcxIgz0awx6lyJ+pRKC1of7CxhSe6XWlBlPklKVvaRvjX0wOZWjdZ6nQoOt41skWaFNfv4onVHtaadbm/vfEIP9jfF9H3UwZaBhSIyc1jUJS0HUBa7b56RQEsPleyjUZLjsEd4FsCYI2tJcPAKbl+bc8k+4qugIG3tnawV972Bus4og2gwKo/b61EG4ClhXkDsArWblnKsIOq6+qOR510kTyLo/YmDuCW3M82bnVVoNUT/XvjIb61/wDvDgcSdHIEtsKLngRYQOCpgLWB6R1o1ZxVWL6eBGWefTryFls+67FUGF9e3ZYWTlYXeXYEWmB7YJJhfzbDq+MB3p2O8WA+xXiZCCNSzptUt0p9NjnvxfADrcAVV1HYAz4H/o4GTDIrRip4WmmVlMiAXQYLHmhpm5s6cgY4CmDpepYO2JhVWjYz8FjHe4utsdYar/xrOqMAjVogay21thdWvyWIsPM4j1XzQMGkEjwpxEXN+CsEXX4V4XrF5he9Mmb3teVCX5lEFcC8Mpbax4srW8Faxo1V0AljbMcNAbC+IACWap3IbjEA63XaueEYd6ZzAbDySFvufOOyDZ22yu2fhUbG8dOps1LNDMgI6OBPOfSBLYRsIZbzQx3DVFiXTMi+ay2EGojpavvz1Clbev6ouaETWD319apv6RB1KygzUls2dP3FVtEGMmC1IE90QPK8ALBSatI4k0TTe9uXnj77SlWhm8oDfFS+/QQYWLbKxfoUm+jyGvy2xi8fEcAyD2wWWzVdfiEDqyLi7mPgmSjTbs7SUFp1/+VwD+8Mh9LaTiDVC06arJl/Kc6bel3WDuI4xxO9Fr68tYFn+z1s1FpoGyOXj0HYGcamZWGDLYSvGoB1llJHzuibxi+SM2M6mN64WNhVSwCVuaBnysMF8ZX23HkytEBnYLcwNvX8kInNk6usWm9bcnHpspDmgJWLUKsdN41Pm8ZMgyuFEAevqgwBu5aHMQXIra4HIbYptt3v4WnqSfZ7WG9w5nQgCSpBHxqKBicZh6oxJpPmAGkh/Pu9fQEeh8uFMJRER0eKdlZUyZfCMP9cdx0v9VbwHJ9NkxPyMrF57w7IvjvDTwd72J9PEGQcxMKoloXBEJ16gGd7PfzZ1o4A/xxGQ6O4CIC3RyP8n/09vHk+wmSWYZ5pSx59Sz1Y4vluF//tynXZD1GcC2NjbzyT1tHvnRzKsAzuV5FYsOexFCcdSkGMmj9/dX3HAKxMClxny0yYgv9AEfcRgdYagiwyvTMVi9ZikgFaxvhx4EQ1NF3gnf7LtSdLY+GghljqoiVNbbCfA9037lPVt8vSmH5TMe0NATYadbzQIzjZxWf6fdEOJYB1ukxxd6Tr8W8nR3gwm2LBqXsSuup0Qb6fgKMU987J7pdyNyLuOfvDYTY77Tae7vXx+dUN3Gi2pGAqY6GsAF49vwqHlarDH5WBpVhSIaqlE52trCagtQ1ZoK9j/uFFawFQpEOFRS0thGvxXVv9rHwo66sSK2VbIfML/kd/LwC0TQvUOCCX+FZsgsWwwtuXfMjjCnuOArqYTp7FyUIlqLT1ejxUgjIVhyJ2Rlvz9PrVXjl4Ja161hFQtpnyVkw7xWzpkgcauRQsGU9pPMn7cjJBhtvtNr6+sSXnd8UALJlWnBOEJhNygL/Z3ZcCnAB6Zkp53WTSKmhrgvYGWmphkedV43LGh6u1mgBYBJwdwHLSgQJY4wsAFieUUoqFZ8s7AYroWVrLDcSyZ+Ggn3gNG7ChOoWUenHNOgUCBcwz8Xf/mdh7A7ovAljVyPVRCXz0Oh8DWB8DwNIE++IDvwAyPSQAtDyriBI+sHXsH4oEyD7AA3iPLgonQUG/5RLD0RR39w/wo3fexpv7u9ibjKSqJK8jEJQlWO918cyNG3jpiSfw+0/dwtXV1Uo97BNgYP0iAGtzGzc7CmDxkgoAi9RPSUQiYUb9bHAuYtQH0ykmy6UBC1p9YBI8t579iNPp5KCmEhR0owhPdbv40uaWjJ1umOaBio3TWfm4ZgJYC/z07FwCiP3ZRETcGTx5oFgEMGZkCW4QuS4OPbWxXPTYmDuFRHhlxLuFfsoScyFqY0xJuGwJrIBVkjCT6aMBlIrDa8eTUle1n7sh4FgGzp/hQkbCT/Jqb7nhfF+Km3K0qpKpFNtWclk1ou7oxAAaq0XaUglgCYCj0z7aIVuXGsLgYSvgTqstjmfBsdGLVDSTfnB2gPvTEShRkJkGwWatgZc6a7hNUdJeB916XSp0u5xCuf8Adyhqyok9lnBKT34eg8+a+hbPdrv42g5F3NvyexwLPVlmMsXyWye7Apyxqi3/ic4OsLTefZnAmWdoyMRJ65VnNaUAmLQtkAEcv1zzwatuS1LUrJVUq8S61loZr2po6etKerQ5agtNeA0UpWfgTVH6r+5sKqNM+Sqy1hz//s3dewLoUS1NadJaWSPjRMILafljgKIBAMU+tQLlyY4l5gIeZkijDGuNOp7p9kWE++l2V1ounJDM6Z8Ukz2YL3F3Msarw1M8mE9Ez4NAwGWmlW45bTNxAEuvxzRNjBHlE6qkCmSVTIJLzYTnPpCKqY4QLrVbNPBSzQMy6qR6J5pX1A7ToIcaCXLtbEG0qqNiu8Z8EwKhagoo6GHMMP7cp2pJF7O3ldoJNpCRrTtkF8xiZWQKQ0m2hgHIvBeeEyF2sm3DLbmlrBd06SwskV8lWFpOAWMFUgAla+FUAVLbQ7LBHHDRfxY+hyXDFHfeifhMewLcXwCwrIXw52SajghgLXCaKYDl+1XYmmLbGKipkWCwo+xY7kUHJHlmUjzV6eJPt68LYNbidCgLVoUByDbw4QjfOzkG25oUmOcUIbUbkmJTS8YALIhorAuucs1sHImZK7FbtB0W2AZM7NRCG+NWwQFOltL2VwWw5sulAgf66wbLfxDA0j3hFchHN4AzFF7sHRkfLFKttRpYbzV+pSmEvxPxy38igNUR7Z0+/vKqMg+5/ZRBrmcjMj+ccUz6ZI4fnZ5KRZ+6WGyrFXNB/2DAkPp901iSKXVALQ6wUovwXL+L/7LDqXkEOqhPyqla5qlt6jH3LZk+3z+iGPAQ780WMrRDqLji+bR4owCWg8gWuwjbQgffkJnL62KyqhV5bSbk1Fm+E+09k2a2+DM2mMWZ2l4Oa8nJ+NGCH+09T48m2GqfeSnKHDM/bJqPXISaAFg5lmI/mXgqwKBMAPtjIJcWJCxRsb+9RYkL2wwjrEcE8Lv4wuY6nuy10a1FqIuWY4DBIsH744nYg/VmHb16jHaNQJba2DvDMb65eyAJ7FmqDGZhzLOQKP6efibBzWYHf7R+FS/2VnC9pdMMOYWOTNPvHp3ijcE59mdDDJOl+GvV4eHzo5/P8Ey7g7/Y2MHzvS66jRDUkOb6c3jRtw/YwjjE0ZytcMogqVH3KUzxfL+L/+vqddzuU7ScUwwX2B8v8Mb5ED88PhKtQdpqPr8Ww8Egx0Q68iO0ggZeMhH353rUwMoFoKNGpoi4Hz7AO+NRkSTT/nNt2ZLP509pAJFVMPCSBRbuxdAkJOT/BXhUEEMlGBR00R2hhbzCKxaAhccH9rQtAVcWtTOOfViNxnLUaP3cag8vysAbxi2UPAhwNF/ijcFYnt+rZ2fYn88KrUUOPXDWTJxFqGd1AerIfuO4Bjpusqs4COV6p4PPbm5Ka/y1Wg39iAwrY4OLPKNOQqfGln8pbKHr8+Zw+DGmEOr5ZrzNd9RhQTkaUrVMMY8zYWeqTIPGLgTvRIJK/OtSTnwt1U4P7ltp9ZOitjUGWkGY/76UFtnQACzVuBWQK2M8loEFalXtJRCo8Q9fHyd6phmNShwmQ4FYEFaGGO2Yaml6/OlDWaxIXxLc7UDb3qjkz3LHVsAvrJn9XJjWxmeVVTB7wQ4Rfj4BLGUREsDS4UzSnoxc2Ht/vrmFl0zEvRnFko4R4J5mS9k//2vvAG8ORxJf6UAMzb30LrjYVgoONA6UCa3c4wYyhWkAMgVvrLTx3Eofv7+2iastStho7MH3lPN+eCjn92TGFkLtmNB7dUaadhrplHtjvxZFKmPkic/RvJl5gUq9aJ7GNVAmqy4z47lSz04BrLLd+9GPfx4DWJ80gHUJ0CohhaLoXYThmgJe+voQAKvUbilfT4ZSkqY4HY7w/uEh3rx/Hz+7+y7un51hqnK5EixxMksrDHFtbQ2fuX0bz12/gVvb21jnNLdPUgPLACw9jCri7hpYX9nclmkezsBaWKWlbtJ0NBVnyxT3JlMBsN4YnuF4NtUEzoJAGsiFJG/KMOHnUCugF0VC16QD+tzamoweFqNqbB6+gSdctEwEyn5sANbhdCYAVgkIatQUcmoNxyOH1FcI0ZRpezqCmZZLJgQyxOFkmYzBQYopDWLKz+WDDRWokFafQAKrmtDDlWnBuZCsDlJ7IVmmktTK/TnjwzTA7Cap74l2FGIjitGiUTKGQZbGolk0YQUxT5XpYsmbJpHmZi0YLICViu6EOg7T2KhMy3MURlyVyGDQm6fCpLpFEKTLimcXq426KHoNlqS4z3RKzuhYRDNbkbYWckrhdr2BZ1oMAjtYbzXRiEnlDXA8neCd40PsT0cYBhkoD8vgiADVYMm2IHUktztd/Nn2jojA0+lSrHy8zHBnNMT3j3exPxvL5zWiSBhiQciGJQWFxAGmGYL5Uqj/A9L1ea+2/32iJd+XsSvl5VlB5QuYfM9kypBmLyKpZgwecf6XACxlYOk5VfflVU2dEsOpOp2oJoyyP9nekHMhExHzEIsgwFujc/zj3j0B5jKOi2Y119q6uN8k2CfAEBJwUGZZM1EWnsAAEldZAEOHRZ2QeoArnRY+t7KBp9o9bNbrOlVHxglDJn8eLRaiQ0fmHNsiqBmhjlSFb8XxWUuL3J7ppKgdc4bBRQDLGZmyriHQiEPRE1mTs8EWVdXUYkKQ5imWCUXoUwz5vYAXWonyZGkRZojCHF3aljBCJ66b+LyhKZkygk7yhQBdfWqvhaGsgQDerHJnOQZpJs+UCR1b4Vq1WESUOVKByViUhhinGfZzTouhHS01oRT0tPYEVjKFIVQac0+ylD6uDDe2hxK0JBDLP7QpMrXTACVTwkGacdR3LmeALS0zTqgiIGPFYNlPwmYL0AlD7MSxBPUPA7Ao4v6aAVjvzlUDi2LsWtHVgRhMKJvgtFiemxBBREYIA3bV/5M2nzRBlixE3PZLG1fxRKcHhmYCYIXWwio6hiN87/hYWpx0NDvvO0fEhCCi/QvQCnPUdUdLI4bsY9m3FF1PsZTnnsoUXWq8cQ8wSKQBFOaEM7AsVZI0xfQUOR1ztlzqetnYcZOC/QAD6zGAZSDppXjF/eDlsET+vxKs+K/9VsQvHxHAMoi1YGApw7PUwKLvv6CBZQAWq+kLth8xceL+Fnsf4XSRqDj3YIB/Oz+RVnqdkM64QR0w97oPo1HAJ0O3Hgs7/aVeH3+wvmbTRNlSBmEvC6DAKcFm0+9PJ/jX4yMRA34wXYrf1QRPPkmBLApv096EoTBv+aduU4BpCFWvU9nAeZYjTXJphTyRpC6TQgBBDJZWmrUQ9XaIsOYC45w+GIqdPlouME04xVl9HRMpGispyllSRkNHu8I2LRa+6J85N5H+NE8oLp5iJC18qWntBNYK75pYpTaTiiwrqNYKY2xEDTzf7eErLAT12ogite+jRSaC53cG1LUBbvW72G430K+TnaQs3DvDCf5JAKxznKYq4s71KxlYGaI0wbVmG19Y2xER/41aJO3T9L3vTWf4ztEp7o5GmCd6/XPaTYn8ajqdF6lq8Kzt4KV+DyutCPWaFiIoefDdg2MBsA6WC9Gu7EdN9OII3TjHU902vrS5iatt6owR4EpwOmfL3FR0e47EP1s8kuTSGnc/n2NKQCto4qXeajGFkM9E4p5lgteHA/zj4QPcn47RiWO02a0QxgIK8PnxOLG1nV34XJNxluI8T0VfkO5KGvTEodIXL1FnPBPUBPSQCcU52V6pxktFBKoWxQulBcGHMKgAACAASURBVDApQIwzhwiY6kZyjVzGHtQ1+9LGigBYFNJneyjtO8Xvf3Z+Lq20BJGOZdo6n20mHRcyEMa6NeqpAlg685agUCJntxMGeKrfxx9euSrTDVdDgKvNmCpNM0yXlHCgI4sRRxFaIrnBM2y9/0H0kQEsYRtJQqF+WAtIGdpBiGthTeL9RS1DHrkAfog8CzGRWI2tkGwdZu5CAEfZWxw2xLciD5AFrvWY70OWnoLPBLASFsuXnFSfYyxrBfR5bwKGasGPhUnGYHsZ9yWwjjp6AfcJp9frdE4+Z+oH8/xP0iXmjJEt9gwkP1N/zZhRrGDFaTi0qaCTgW60cTEF83ktkeRejJm0Q8CGlvE7Xh/16vh8UmVRZclSCljsD6ENF+a9FaeflCmEmwJgrXMKYUitWdXAmgiANcTf7R3greFI4hCN3xTgp8VjnFOPctSjGPW4jgZjSrKZJMAPxMZnS+hQnU4NT/Q6Mv10p8ksoswA2EL4LweH8nmqgcV70diWBAsO66izbTWOUItjxFzrCtNPVoExa77EMmUek2KaMDfJMWPhUfJhTk4koKknTAuSyrTzFsLymh4DWA+Ncx6lf1SzQaOdy6bptFroNhsyveRKo4GnGx1s1+roRASCvInHo7lqf0iZsFZjvct4lmyry9HfB6LAi+/lL7/893yRYDSh5tUefvjWG3hnfxfH47EwlyStNdS6V6/jareP565ewxefeRZPbG+j1WygLlNUmHzxnT8aA6uQcRCUX4MzXdMSwLrd6+CPt3aKFkKCL5OUhoKTY8iwYTIeGBCT4t3RUEQqOV2NzBAPyzRtVIRarK41SW03ODJ4XZgBDATp4Phb0zTFyXIhHnm9FovoMd/rwWyGH55ra82hIOF0a1qtkKoCGBwF6Nfq2Gq1xOit1Tl1hkkuJ8roA1MDmGKwXOBwNhXtor3ZFCNS0WnsEWETIa43m7i9SiHOpjx7kpvHZB7NJnjt/BhHk4kAI3xmpPgK04egjUa7qEcUqI9xtdUWWvhmoyHPbJoBR8tQJsQ9OD/ByWKKGR2LjczWilYZBPL5SPJrf5QBZvdiBl9ZbSZ2aowW3isZPEr3TXC11cHn166Iw99qMDBVWfqD2Rw/Pz2V1rf785EEGVfbPdGn4DVv1GvYjOuWLEcIjX5LQzyazzBPl1haJYfG+GS+xJ3BGIfTOUbLBa632/jq9hU82evKfdBwny8zvEfx3KNdTJZz7HQ62Gy1sNpooBnXQOYGl5GJABmJg8lEWuTuzhcYpJwupAwiMmF0nmcq+4QTGtv1OuJaTZ7zOafwLemk9Tm5mCKr2bIPK/v+AoBlZ1D1w7W1jQy2FWn96uEP1tc1YaGGXQ4MkOPt8QDfObyPe+ORMBMp9Fs3IEfb7bTaolWmpTDy6qapUkwpFMaZMuYYyGy0m9Lq+VJ/TYAI7ilqoPG6CRQMs1ymOP70lNMMRyKMqq2faq50X5TVNGlptEqRJkJqnT7AwJI3UCCnXYvl2fB+n261sBbVBDyT34wgAdnBeIwHswneo7YLzyXF9unkTaVmESxlWMPNVhs3Wm0RdO3zORsLi8H3wXyKfx8eYZEluNXuY6PRQkMq8wSVgeF8jrvDAY7mc0zZflFv4kaP56qJPttSCOolwP3ZFD84P8H7i5lNS9T7ZCWSFT8B/0SjoAQqvSfYK29hlkoQRv23lUYTm60uVutNdGt1qf7WQ23F43Wx/ZYB8zBJcJIscLyc4Wg2w3CxlEl/THBUaFWnBXWiEFdqAZ7pdi4AWGJBcsjvvnp6ijfGY9xZLHGWUgtxKUEqhxFwdhiDsjWKDbc62K43sVarqZ0UcDTHNMgwTuY4G48l0bnV28BWo42mjKVXoHaWpzhdKvhJEXeyT7hGtTxHk+zYWh1r7a7Yv41ajD79bBhLgs03YKFBzme2wNlyiuPFBAeTCc6WCabS9iGzedQuGruD6+qMMQfsmTzNk8QALKucF5xfC6INbH0MYBnieilAuRyaPBLxi1TIdQ/Rpr8yGOBvH+wKk7VGtqbYMJ8CXL1D73eho9MWQuUf0L6nkpBw79Lnfv3KFWl95+eI30+XgkaxzY+JRhYF6o8WKd4YnuOfjtiiNRJAWpialeER3t6n4+FT7LSaeHl1Q1pcnm52sFaL5fwRSDpZaJy00lCtQjJdCGB974RTCDkddonhIhFGjzMHBDjOc/Gzm60mthpNabNbr9fQp1ZlxFY6BdToyxgnnc3m2J1O5QzvLxYSWzQQYSes44l2C89t9LHZamj7fcqCBwSA+d75sVyPMK2NmcadVSt0VlLUGUvFMW50uvjM2obEA7SjE066pZ0djXH3+ABH87EwPhgDiWaexSdSUDAWrUzdFttEBmiATh5Ji9BXtjZwq99Dp1HHIMnwxnCCe4MxDgZj+ewvbm3iqX4b3TpFuXWa153R1BhY5zhPFMAS9pAJanNFgyyV5P6G2McGVmMWx+jnUhlO8/ZoIUOH8ozsq0w6BLjXIrbmkc0WZrjVNgCrpwBWk7JTyPD+aILv7p8J8+MsmwlY+mJvQ+Kcbp0Db1RDS+NWFngIQrGVkGLsS2GM8XJZfKLkxr3JGN8738fefIF6wFiRANaW+AeuJeMsiri/NaRW2y4GyVwmNV5rdbBVb6MdszWS2zoHt/e5iNNP8N5sjDuzkTAKo5SdD1p4CMkMqs2FkbbV6KEZ1AXkYjsmBe0pzeGsOmVzmZ8sWO/Wvmqtu8wcSgDLinAIpMD3J1trwoTcarTQIYMGgfjn75+RiTjAnckIg8VS4lllHpWi6/I8bNqgwE6SxyWo8YznuRREv0QAa6Uvz5cFZ34C40UWY8hMr4U1mSpJ3dduzGKWte0GsbSe/fWD+3jtfIh5kgvLi6CT+uGKcLlpTkm8RJ8WhpjLXgzQpEapTNVdSgvjV/rb0kkSMhiRSpG2y6dpIFNIf3R2IkN2WKwjUMgCJ9c6IdhFYA7ATWqdUky83UZMqQhjV0+XjGdTHM2m2J2P0KqF+MzKKnYaLGUBKQtnbM+cDvGvwz05F8+3NnCzxRipJaAnd+RJssTr06nEi0ejIUbLeSGBQvao3LtpdTkmoIVP/b8iX9T2CLTqMTZaTWzXW7hSZ6zQENYkAWdlX2n+R8B7PJ+LzdqfzHA8m+B0MZLBQ7OwIQCW5LX8jCzXYQjbm6IJt9ZoSJGbn808lOvHARz/k1MIWTCWabTKmhBGWqbdPYyftzoEwVdF6H9F2pc1nxIgcJZiIQXCBVabNTzVW8N6gxmglklovghg/fPBEV4bDnG4oAaWNG7Ka1ogMSCSwVa0jxvNlnSoMEePWIC157IkWJjMMVxOcDib4f5oiaNlgkGQgNEdCw9RGoims9xjoa1qAFYxndY7BSqV10cJuLFrfczA+gQBrAsAkzMw7B+rFYfiDP/SveMKCp4OqQOgwVoy6BiNcf/wGG/efx8/efctPDg7wdJkzUUgOFA0d7u/gud3ruKFazfw4s2b2Oz3rW3F9AD+0wAsjoUOcFvGQu8oA0sCQDpSVspzxGFNkWYZdRxIHMlWsG+f7AkTZLrM5XVFh06RLKpAZz1MRcvn5fVtaWlbo8ELya7JxVkfzGZy+AkicZoJrRoBrO+fcwrhBEdTAljKYmEySaZaLw6xFsfYrDew3WpjvdkUQITtBGRpMHDig+B1TbJEACw6gwfTiYAONE6skhAc2UCEW50uPr+1hWudjjT80YlOABnp+/3jA9xjBS9NpT9fKk9WARPAIMjEYfA6bpFhtrqGK62mVCXOkgzvThLcHY5w7/RIAsAJASwJsLT2JfRua1mSON/AK/+5I/U+FUZpqd4y5kKzGmizSkAQ9wkCL1vXJPjpRPz3HHO2UIwn+PHRAe6OhhgkC7TI1Oqvy+sJNKwzObaKRuHE/JtKqwQdFcODg+kcr56c496I1bWpUMm/unMVT/V68hznfMZpioPxBHdPT5BlCa4SVGs3sVLnVEQKo7P2pBN4RoslTmdT3J9O8eaEU4MWmC11ahkBLAqzsh1Vphm1u1httlCr1VSsdTwRQOBgMcdYUBd1TWTwfCiAJXmVgpDSemEAVjeMBQTg8+S47yvNpjgbPn8CWByP/fr5kXyeUpTZwqbTVXjPZA7NKESaL7HIF8hErFSp5b5/eNcMiMgoItvqdm8Ft7p9Ebrt12vCeBI7lAVSeT9M2Do4wuuDI3GMvGAFFliB1CDJ5yHIdEcHUgRwtbHtVmHVWNVaWAzAoqvu0Ba12gLcyX03mhrgKAKGYbrE7mQszLNXhqc4mM+R5Qw2tJrHEGYZLESD5KX+ukybutlqivYAfy7spTSXSUPfO3kg480/19vE9U4X7UYsCSD12wazGd4+OxUAiwT8bqOFG/1VAVl7gYIky4QaJUN8k9MxpyOdtuSy8xUAi5VoARSNZWf1ZKl4sgpKe7IS1yQg2Wy2FcBiEGhAEZmJvCbuJgkcFwSwljhNFjhazKQtgvuASRLZhktpH9CWGwba2wSwegpgMVAt0nMDsF4547CKEd5dkIG1QJgvRX+sndLO1bHSamG73REAi89jI2bCJCVmJEGGWZhjvFwIgMWAdKPZRafWkKq7Fj8gQeBpMpfk97vGwKqlGbps8anXBbTcIuuvSRtgABYZWdIiBZseyMmXS5wlExzOJ9ibEWie43CRYZDQvigrQ0adS9ujan+ohocyYQXA4tADayFUtql73scAFiu8Gkk8vAD3yMYvnwCAxVZiLV+pXecUQgIdAmCtrODrOzsFgEUB6MFiJlNZm0ENtShGRFSDBZkMYr++efQAbwwGGC3IKKQfd8CwhAT5T3GU4ckOC3xX8HxnBZuhxhjLIBEg+4Al9oDs2Tr69ViYv/Rf3xUAa4CD8QKjJQEsskqUPczzywE2tGcsem3z/DUachYJYPHnrl9H9isT9LP5QoaGkEV5bzrFg8VCgBFqiT7b7eHL1J7sdNCQpJTxJ0XIR/j7wwO8Ph5KQZL2lmvIeIuxj+r3JQIAMUZ7tr8idorf0z5Sw+jNWYo3WEw8IIN6hEktVMFoWvTMptxeArB45ikCrkBZgKv1Oj7b74oGaqvRwCDN8cZgit3RFIPpFFcbTfzplR08u9JDvxYoAyuIRMT8m3sHso7nCacQKojpwaaUXQj2cxJeRFYU2VcsYNLep+I3z+YBpokW9lgAEw1TsrczMkzJXM9wu9PB1zfYgthDtxmiITrtGe6NpvjnvTPpOJjmU1xpt/Dljau41eujUycTpeQIlt+VQJDnmzI1eJkJk+zvD+7hzmSKWtCW6YX//dpWIeIuwOsywfuTCf5tcIplngi4xULQhgBYbHtUluAy4XTwpWjEvjsZ4o3ROfanM8wWZORyjSK0agG22jm2W3VcbaygFTUE3D2az0QOglORyZChXVaRbmvvN2aetJgLaEMfqtQhFj2YIxTC03ko06f//OomXiCDLW6iGRJeAg4WM7wyPMcdxnKLmbCVWfhl8YSIKsv4k5wxeo5pGoiIu44eUAkCnnH6ku1WEy9sKADKvcI4hTHPidzHOWY8B/WOMGoI5q7EtBEKYFHC4CMDWAH3ehXASoBwiadaHfz5xjU83+uj14pRrzH20HZ6Alh3RxN86+gAb5B1liSikyrthTZVuBkCG2GozMTtqxJ/RwTUTD/4jIXh8zHuj0c4mI+w3qzhy0Iw6AqwLK11lOaYnOPbp+8LE/yz3S081V7BelMBLMYsu/MFvj8c4fXhOXbPT3E2nxYAlrD2fZBEtQpiDA7+JXaCMVIco9+sS1cGY2ECaVfrBNy17VcBLMt9GcuTsUlG+WyOg+kMe9RqnZ5LbH6cspBAaRBlNrHllQAyASxqU602WdhW/WTGWywSkBH1t7t7eHM0ME0yndjdCkKshHVsNZu41m3jSreHHa5BvYk+WVnW6cL8gADWJFnIOa7HAbZaXfEdwvW0thcBsA6P8epgiP3lQvIIrgOnue/UY1xv1vFkq4VrLPQRKK3VjYmlzFdeL9lmLNQTwCJh4L1xgvdnczmn52xhFrkg1TgTQNNAS9GwE81DbSF0cfmydfsRRK94h//jhz+6XGR7NO/kI161pl8fkYElmjQX40GvxvvfBXBVIM6GzIs+gLX7lKB0yc4qqIcahOs0Aq1yzZYJRlPVvPrJW+/gnb1dHI8YLM01kBEdl1wQ3J3uCm5fuYrP334GT+3sYK3dEq0MTawVwNIY/z+DgaVJFgGsP2Hrl7UQskp+Pp9JJYmaAWS+9RtkJETiUMhm+tnwVBw7aeAM0Fz0UQyCBYMM9PpxIIHVyxtbuEHtK2mv00osKf3Hs4W0bNGIkV0gANZ8hh+cEcAa42S6wJQi1XkqbX4M9hhI0KkTwGKbEiuxtZhtMLpWanyVWUKjQqfNyhOTzPuTiVTCKERPkI5J7HW2+Gzv4KluDytsrTQ2ye50hp8cn4qY5nFCYIQsIKvYmiMngLXWaOLp/ipud3u43e5IJZXO/2C+wCtnE9wZjHA41iBsGqmQqsQYQglWEMtFAl1oUdeTbUQaCYp2hd+bgF7lyGkn79IxrsexTBH8/Y0tqRQ2qKeRM8nMBLj68eE+7o/HUqHtN1q4vbIugNPNjrI7VCCSgI4iF2pm/Rxpu5q2FHGa4RyvnJ7jzmgkrIydVgNf27ki6ygaV7lWqSkyPpot5L1WGjFaNVYt2L5EsFErQXxONO58VqSa3xmPJRC4NxxLq2MeZcIkI0OEla9n/3/23oM/suu68t2Vc0BGo3NgMweJFEUFU7I8DuP3Pq7DeEZWsERRFEkxh2YndkAsFCrn9H7/tc8FQI9kj5oeU9YjaLpFEkBV3XvuOXuvvUJl2dZyefmQ0IB0xjN72Ovah81D2xsOgy160GEGI2zfS9yQNGqcVaAF+jZpNhROABpnciV9jserZVvPpnVdxBQLzEFAA96rejOtiZgNFnPDsLcxGtnRoGvNYd/a45H1WX8UgYq0drAnOZtZxqCjL+xCLm8vLG/YxUJJ7CXYV9EBxobCwceUtTaG7UNBNHPZ5HRqndFA3hudxVSm+aRryZcK7ykVnn4welLL72ZgyasoUKTLcQrSkn1rdVMTeaVfhp4BCnpzOhVz4q3DPT1LM01OSchzfgQTrq1Czr61sikvL6ZWSr80UpoW1hhO7U6vY2+3DrQxv1jBM61kJSbfSWdgwVDd7Q2UfgqrksI9n05p2pVUKAZTNQewYFJQICML8SS9aJLlEoLjhBgVh07xdobTzCqJpG3kCrZVKNq5YtFWMlnLI9UDsI/FtT7VLodDQjT5AMRw7yXdmM/E6rzTatlef2BdzKFlqM+kOG5LmZhdKRfsxRWkJvnjUxBAFCDyo1ZTDKy7o6Em7sn5xApIAmI0t0W7Ul2yjUJeKaL8PgBc7olM4wMgSaM+HTvjLM0zLCl0eHZJwWSvnYzU/P6mUbeD3sDys4WtZXN2ZWnZtoqwzlKaZLJnA37x+XmGo8JUQJb20an1F1Nrz+e20x/YZ0cteQu1AVN1ZoXsSsVm+4BH3nWKxPbBjlI7w9n6NYBVsM0UcmEY0f8KwPpTqV9Y9Y/IwHKJszOwwpN9zMA6DWD9RQRgmctUG8E7E++rNOzKfFZpeAyLdocDe7t5ZJ+2Wrbd7Uu2Nafp1UsFLTDsc6TUSQDokr2yfkYDuJyk5HNrzUfWGI+t1p9oIHepkrflDKEncT0XMB1Jz2NPIFkNSWAySKuxU3issiRQei2dEQMpo/uPLUKQIgYMU4xeAIsZ4MbMWuO5zkYYHjCrpja1c4WCfX/jjF0vllW/UE/xzN3vDey1WsM+6XbsYDqUhA2JtjeucnRUpQN49kRlya6XK25Qn4b7ObP9wcjeafTkCbPdaVhjOrRhMnHMwIoY4j6A851CHl4CsHwvANArxMxWEgvVafNU0sbIrEZxG07nGvKcz+fsRxsbApCIuk8jYYzF7U6vbz/bq8mzjNqJvUfeo+wskUVESDEUYM8erw2beyjKvNk06RL8GDWqA3gaHM45I8E0Z7q/f71+zq6Xy5ZKOuOWt3+nO7D/tV+X6X98MVJ9/P3NswKwMgy7VBxF9cQJGH967s1VwXu0PVnYjXbTfrL/QEyPYwDrLABW3pvWILtqTWe2BzsqZraRSliZcy9I46LQDQUriRU7t/3RSLX4552O3W+1VVePE0nVyS8tFQSCLadg5SZVdyoEptWSkmJv2LMuXnDhukTsdB+g+lkpPhSBBTIX96eQeyyb7Dkm+EX7m3PrYmDlAIwZSsZIq2a9jg0zbGojmGOSsgKaTQCAx1abjm13NBBbqY7cDbY9A6gA+mBHQj+0nEur7nsqX9UZfTAf2t6oaw97sDiT9kQFCWnFLqDOSVE/nQBYSM8ehYHlV8CZQnhJKekwMbXNXMa+WXLGGXI01EC+xcVtMUvYbn9k7zbqdqPTtQf9sXzNohqLQTOMuIvpjD1Z8nTiM/mcwG33hYwJqP5treZ1us1tK58XgMXnZ0jt/lCmVMcb/aau19Vs2VZT2eM+iPe8OxzbW82Onp/ddsOak2Hw4HLw+VjJEbzworPe2U0uv84nFkqVfKKKR3JR/QVgcTZhYm6ybUbWY1EfzH7FWc/6BLyrj4f2YNAW4/V2q2eH46nN5YNH3biwK7m8/XBtzQGsXNoySYm+NYAYTx3A+vu9XfssAFj4GqZnUzHBHiuv2cVS2bbyGVmloOqgfqNO9BlwzGu2KWJOAOypgEJ8thjQqb0OQJ5LCN27cJ+1OEPGOpNE+OnlFbtSLNiZJANPmPneu1Bn+47i1Y5qncXUpjMnSTSncbvXH9p7R4d2vw8LbeoDk2NvLFdssMi4FngOnk76jjqwR4RPvvIf+xrA+g8CsGRsN5/ZcDSy4WRsYw6IeNyymYyKfqQaKtqDN0hEcYy8co5ZWXoojh91r3eCzwdAARPmZrdru7VDu7m9Y+99ft92mo3giYSCl0ImZnnYDqWyXVs/Y9e3ztkTFy7aWrUitowImcfm8Kpq/5MBrIk1BgNrwIiZzOWFdD40OcxWoCrfG+CF1bPbrY7VRkPRI7kqKgoCqo1U8Gw2Y5dJKKkuKZ2EogkGAwaXULwxxiwnUna9UBAdO2Jgvd1syK+iPuB+IauZqck6Xy7bxWJJ7JgVEPBwrcbmE8aJmlQmB0wxo43GAa3BdGa10Vgb6QfNhiSC+JAhQ3x2ZUVmozQTJU0U5lYfTOxmE9o+DWZbLAZVTpHfkGZ5c9vM5e3Z5TWZn2+k0bRTFs5klvzmYdvudSgSMCGd2iSY3UcsmGCl+AUeglZXYGgRk83/Ri50DBJGANbxvB5d/ExGsxdyBbtcKtnjlYomvNRzUMVhtcn7qlG32mAgv4FSislFWY31ei6lwrWSdOkUEgZMtll6sKNgsVFw4gMF04Li5Wg8tjsdZ2N0p0PbymfthxsbMrnVNE9yTG9Y52FkJ5o0VP4wa8tZUhIuikFXZ8asSwE3GNqdTtfeP2oKIJgnOPiD3LNYsqeqq2rAqVU5MIfzmAqyX9V27F6vKyYMLTSnmGwuQ9F+Al45EOkJTz4d5whKzqEKZ+x8sSpgD/BhNZ06SaMLaAZHbGTnrTQagK0A8LTGQ2v2u1YfDCSvrPMcMV3VxDcqBGdWiuE7lhJz4LnqqtaRGwqfcseFxTad2O6obx1QR1acwLSFAKzuaGDN6cgOZ14oMZljAgsMy+TUGWgAcwHACiawUQIWACrfgddLPDazzGJuF/IFe2ntjF0qlsXQ5LCOTPcHMBO7Xfv1wY4AxuE8KaNuzNITsZmlElO7VISxsCVmI4CLM+zj1mK63BsKePq005CZ77eqSH9KVs7FLYsyh4Kf9YbB2sLU3NH4cB+jCGXYBaOJMyl+UQfA8rhxPY26dt6YeVXpxTSyFg9rmFua4cHCJNu5XK7a+WJJslv2KwofFU8CXdyXhPUlFj0eXCqOgkEy9zxm2v/utlv2oNO1vV5fzFIaZxrspUzSkGgDYFGIhgGnPpsArHbLGVijgXUmI8vMJ7acYN8s2aVCxa4iSc5lTxWKFEjuYQIoxO/hHmYW3uTgZeMLkz3BG4xjAKvXsTePjuxoOLKqJVWQPrnqzFOX4HvJToMOQAdLViITDMhjMLIc0GPP7C3MHvR69t7+od3r9a0BcBD2LZ435B8uLIgacIA9B6kBtr8GsP4PTNxPAVj/peuX/4sAFkzJJ8oV+4tIQhgArPqgq3Ven0wtk0rZ5XLFVjIZSefa+MH1YNF27OOjhu2NRjbizBY64KwTnh2atSu5nD1eLtuzK74/A9RwFt4bdl3iPJ5r37hegcGYld8W5/6vD4/UeCFxas/G8kLMxBdWjcfEcH1p9YxdKVasGoeRHtM5yd+wjNjb5cMVbB7wKkWmQtMDwwNz8reO6naj21ITTwP98tqGPYGJeQorBfY8gIqxfXjUlQfRjWFLIDbegW427b5f1FXn8ng5rdv1SsU2s/w8zfjE7ndp6Jp2s90Re6NH/ZLABD0KB/G9J0p/5dpxliKdF8ChBtGHnpmpaw+GgFiWtOTMZULzxMQuFyMAq6z6g1qc3eNOb2A/2XcAqzsZCsCSGOEYOIqSvU78vNibdAaIyRC31Nx9JAEO+FIdEHmQUYenzK6XyvYX61uqKfkw+ksMtp79035NA7osXlu5rD2zxiA2b0UFEyWtmM7IO5WfcUb0XHUmAy6GpjpbYRlNFxqcvt04kC1GzrJat38NgFUCwOK8c9+xscWtj08Q4Ks8p6hr3RsRcFJSe3kOUuPErT2dGsPWW62WvVc7sIeDoY3iSVk5/NUG0teSFRMZnbfUkABeHzbbdqPVtNvdpqTwx2P74I4dpVeyPn43gOU+hlzj66WS/b/n1sXAShnyNT9z9TTNwhDDQ+scW5zN5aUJcHY4GQnAujvoSHIIS4cBVgz/IRhNAAR83qTZWjprj+UqCgc4mA3scNyXaaHM/gAAIABJREFUqqGayto3V87ak6Ulu5BBhst57ya1CMAeFcASdBVsGZxB5WE7yIXxTQPAemEJxUXOWfxCoJKy1kAGeqPdtY+RyQ7HnlioZ2OqevLpYlmS5CerFTHWWbN4WU3mJs/YX+7vKAwim0ipDnMAK6cay1O6E/IA5XrxtZHMyEsr8qDj6u8MRvbmEe+jbXvdpoPAPH8ws48BLJe/ORAbETYcwCon47aVS6o+e2ppw87BWlLwgQf+MEYdzbEEwB+TujUutiuAog/AvHeBub036tvdTtc+qrftYX+owR8AF+vhMiEKq2vyUKtk0/L0kySXZ2Gy0D76dwHAYpBBhikMqwv5kr0AI7JYsTUCIJCOhkElwVR4gMHC5NFKsRewj6bpbU5qdy3TYK0jwP/gUADW3mQsz8+lJGnkRfvmxqb+XCKcIqTMy8N5yj1z9QO/F/ANDzbGqdzL9jxhdzo9e+Ng1253W/ItY9BHXydeKHLs8KwAXKVJK40YWIHEEACArxyMepQ38DWA9WUArMCWkayPB6nft716zY6aTWt3O5ZIpWwds/RK1Ur5gmWhFGoy5VPu01BVNPk4nZjl3xGYV8SVTyeiRD/Y27OPbtywO3v7tj0cq6GJMpdwXiyk07ZegXm1ac9dumKX1mFe5aUx1jaizdBPajYBfyv/dxhY/5uEkAIQiQz66/7A7nZ6lkkk7RsrK5ro8N4kDeNA7g7s3cO6vBaw1wM8cgDQ5XmYtT9dJdWuqClDOUVJNpP+/v3mkZD4TLJgG5m8PV6AUeUA1u5waO80OFw7hon7YMqRPpM++lKlog2d5ng5UECRa4Hy0+jjO0CDn7akFZi8ZlOiHGfwC4KqzGSyP7C36w2luUGtR7p4LZ8Twn61XLSlDM3w1Lrjhe31MO3u2m+7+7Y/6ulAdMNsCkw+58zO54v2MhNaCgUKzRiG8UO73evaa4ctu9cbijLNPT2xFzg5MCLj9tMbhGo0rcVQAARjVNUXSiDyKaoX3aSgzCThe3ppVUAa/nAUWFxQCu1Pum273evYA9KXxlMxddL4gCWZWsQtk5yLHowHExIC1gVAK4UM9+uTZt12+0MbzBIymeQ+UawBmlB0w166XMjZDzaQihY8NRLgKu7pIIt5Uqbv3CMK+uaCexqzlVhOcgqlE2l6ysGzsO58bne7A/tNraHJxTiGl0NcenmYPU+U0Lq7xE3Pt8Xsbr9rPz/Ysdu9no1nGMS7OZR8kcJFPqbkBkDLdXeYhWPmTVrgTJ5MlzFTL5Xtcj5rS0yEpIc3I92Hz660ED3+YeqiJDf8FZg+YTA6tfZoYtsDaMQDTc2hk4+pxDTJnNpGKm1PVpAOFiXhhGUjACswCH0wQ9MPYIEpp+8i4S1rPUGlxx8E1iLSFZ7F1mim660BdDBLPQ1gRaAHawiJB79zlOAawLec+jqqrsmU/ywFodgJnnZDwawGql5zhiRGshy6kussrJQ2PUffWaHgyqvg4gPJg200CpPfrpgJ5WTGXlrasCulklUzJkmGDIAZnnssnsyRFUolz4zQEMwWNhyHdMv6viQ1DmC5HFVecDEYSRQKbp7qpqGe1gdrcy2VFoDzOJLfbN7ysYSYR4C2+KcMzSVCR8OppoAUbTA4Ktmc/nQXv8AyRKoymdg24Rb1mgrPNsUz3gyptLz/XlpZcQArwiYDgPVxK5IQDq03HVtepsQ5e3JlQ0D9ejIhLy350YXkzv5sakejkTzfplOaGqSAOXmYJZMxyRGYUorVOY+roapPado79mbzyDqTmW1lCmIYwrrYwG/R7ZH12QezsTVGQ+tO8bjCoNo950qJpAxsKVbxv7rX7dn7tUN7gA9YMm4jUZYBgeeWFYAF8yGhQg7mFQAWPwsg6AzDKN0sOmmjeaMX0Pq3p933H6WC+qp/JpjgPmoKoTM8/4vXL06hfyQPrIiBRd3gg8ITDyyAn2MA6wyAUFFPJfVCY9DTufFJr6Op/LdX1gXMs0sAgLdHC7vV7tnr+wd2u9+1VnxuIzd9kbSO/f1CJmevLK9K6rVRzEsuw7rcHfTsrUZN5yohFVvZgj1ZZmCUVZMOA+uNw6Z92uqqhiJBb5yYWCo+s6WYiSn1/c0LdqVQURgJz0LHZtaaTfTc4bMXmzloTC2CpDxPyEw8oXMV6RjsINL1Pmrt2wypWaWi90kTD5MU6aFCWzoj+7TdtNfbu/IuRDoHQ1eJWMhsFgtdtx9sbtljlbL8gzg5xvOB3ey07X/tHwnIIYwI69Dj0ykg0FGd4uBVGAaF85R0WO5XYh633MS5T8MAgAn4Er9/YJdLGfvBxqZdL1etjIk8wShzB7B+XDuUhHGEB+ccZlEAreQPGZnHewPuIbqhXgKQDOEwKgMkA/e6iS+YybCdNwsZScFeqazqDEb6SA3J3nqj07F/ru3bw27PctOYvDHzJIhmUnYmmTTMp69Xl2wlS6b2XAw3UoIf9Pp2u9m0+mjoCWN+fIl9cTAdif1eWlBrle2vzq3Z1RIRRPhJOiiETHZqKRtMY9YacQ6NrDsfin0DqIr3K8BZOkj1AAKol2632/ba7raAAow5GBz/7daGgCVPzXQA63A0ts/a2BG07ON23Q7GnpbI7useVVHIjXt0eoqae13SYAPwAuSwgFIxPOhK9rdbq0pxTCw8/ON48B8KFhj9EatcnuFi3fMszmUzcTibqh7/pHFk2yS0ywSb6+ZMcmoAmHnUtFRQrMfJfKI1ARP/mytn7PFSxQGsJINCCAr8X/JLAFha1V6PwZjR/rMQWxIQC8bgX6xvqt6NhmuAjkh+jwZDhUX88vBINZnjJHjDTe0sHlpVUvcqdraYVUgE/w2paW8813P389q2BrdLqaxdLVXsZSlkcpZaEHvkgzk8Nxku8wXryD20wsByYbbdG9ob9aYArINBV3Ui8l/uNZ+HvwU+B7r2FwAsW9jZXNZeXq7aY/iPasCXtkwY3CpRExuFYd8645GGZAzQqpminmHY3CgJeEjpC1EhkC7/Watvt9pdu9NtqSYhZZHr95crq/Z0qaQkbpQWPMwKfZmafdLu2j/s7UhCSKoEIQoM3a+VKvZcdcXOUb8ROgR4Rf1mqBHG8il9iO/XZGFLM/zxMlYpZBUIFCleAIVDoSFm5C9rAFht25+MxIi9mssK4H5ieUVBZNk5layH9ODphdoDBi81f4bQihx9bsoKCR/E7g9nup9v1bflYTukp5rHLDl1+xdP8/bnTRJCDZoDw/FrAOurrt6+/OsHgPSRTdzVdCp9bmYHR0d2895d2zk4sGa/JwNoAKyttXU7t0rqX0n6WyYcES0yzPF9qB1kY6c/laYTwYum0e3ag8Oa3Xn40G7cxPOqae1E2ogSRSWdikFdTNhauSzZ4GNnz9rj588LzIKEKrAiJGP5xhnliz06gBWBI5FoSgVhoFbygH4RwCLTxgGso+FATIsPm01LxxIqAM8XC5ZM0eTBAonbbm9o7xzWFfdbm01kmO45E54SR8EI8+BSEb0xZqok0MzsQb9jbx7uK9VwNV+xC7mSACykd7w9NoX3Gw0xcEgKYqPkWC+lU9I5n80X7FK2YKVkSmweEH48rthIHMCKC8Aqp9O2VswIGFtWaoZvGLtDKL4tMbwOJ5hsL2wzmbCrhbw9t7JsG/m0YpHH05h1RykxsF5rbduDQVcFpNgrxx46MUkLvi0te1Fsk+FsbEeTvt3sduzXRy1NQoAmKdrcaDvK+PADMZINRusqKgrDDCvwrCLTS18XiZkX8p7KhxTNRDH+5ipStKJYZExBoOsDbLzbqNmdftcagHwCHDw9zsdigDMTTRZfQfqFlJJkIzHJFrpfv67tiW3VnfI7g7yWQjAY4GYTC1HVAbDw3mJzFo0/zpRmbt2pWXM8tcPhSJLA9px7GrfleNbWMIUs4IsFywPwgRjvuN3vD+2Ng4a81jqLgWjL5zI5pQ1RqGMY6uaJPvnk+1472hcjh/cIU8wlZV7Angh0TmQUMjDnHoiBNRdzBGbXdYCVYtnOZ1NWUWXgk91ZALAAhKT8D8AiJr2CnEP6IXcH742D4VQMlU9aTYFMXRfaWXY+l3SQ5+NisWBFeX+crAuujTMZXYd/EmHgqwS6sdYHHkgzZxbCagRs3e+PrTtyA8xpAv8wT1fULqIRaBTDjp+UH56kBwJeUEjjT3ahWLFrhaI9lc/Jo4uY6ii0uDYc2Qf4ovR69kApW0hTFmp+NrKkNxbthaVlO5MlzECh2DZZJOzBoK/Gj4l2bzSz1TSpeetqoKpp9x4R+MTzIWSWNB0385zgH0CKZ2Bo4RUCA+hdgFW8yNSaRlb1gYWlVEM3Ildks8DMmYDvq/myAGd8NUjt1IBeYzSz7nxsexMkm0hBp5IyAvCUUilbwysui9w2rQYTtJwfJfhhjwK8tm93em3bXSBZidtqKiPANQKwIvJuZOL+UdsBrPsjJJNTq8YWen6f2zhj5/JFy8snzaebcBi6s4WYjzv9rjXxCEOKGk9KPkDjupxPWyHFhN4BJK4jPicCsNh3j+oCQ6+VGCyUJN3G+45CFnhwvJjIzw4WI0k8Q9ZKImHVdFpAc4UI+rnJFB6g7ma7pYSuURLIzA1a8HbD9JbVjDcZ0lYYzzQrEuzKXD86hiLXp7CeA8HiWPt/2lzxy5cT//m/4UsCWH8S9ct/AIAle2CxBJQtpcYaAIvwBRhS/w0AC+9FWThQv3D+tu03rSNLJpL26sqm0kDzSWdnL2Zxu98Z2OsHNfu427Hd2di6yF7j7CRmucXCHssX7IfrZ+yxclkSZlj5NCV3e237RW3HGuORvBg5J54sukcfy5V9+DcCsNq2O8D7ZGwTPCrjmMqbXcoX7VvLm3YhVzSgD/gZRwsPhsDmAN9HkA8SxWjokOafLeSsmnbgnKa1Pp4JgHj9YNuOxj2x2wGj+b1b+aJSmPk+9tnPkK4dPdD5GJtiT+EG1dR/pZgzaH4Yrh+944iwhhEs2Zb9tMagbxBkNg48eOJrdFaF/i/4JvmgwVlMgGRTGutF3LITr5tggKiBFqA0taQN7EoR70wHsEqpjGXjKSP2Hg+s/6VYewAsPLCmNgxMOU889WRfP3hjkrEzSNE5x+sgZfTcX7GCkDPyXrSlxOe2msM/rWyPw1jPFRUENEnEfBjR68uz6q3moXx8MlM+R8wmCRPD7aKCiUr2It6pkoYTFjSxB4ORAIN3Dmsu8QxsMYAhP2dZfwkrL/CJLNlfnV23q+Vc4LVKlGejecw6U7P6aGY7/bGGs735yJLYVSRTqk+og/F9zYSBO2nRMNB/sfNQks/O3OQ59hebK3o+SomsJeNJscEYJCGfJczgFgysMSvQqyT3wjph4sgnDQVAAI59EOYjQ6Tq2WRGIQp/vblqj1H3BQP5474jsNy9xnQ/xIi55ax4Kk+zHuFNg4F90mjY7U7LHgy71sIngAEU4JE3YF4JBSmipFaxhZ2h7l1Z1+c8l0lr0Aljn/edWDgD6+933cR9OPN+zQeFeDVGgGYYnoX6Q+skgE76XgFYDkbSG5LjgPfcX69v2WOlkv4ZhraGigzKpzMxF3+yv2+3O12xq5wdPhNg86PVDTG4ypmUkp/5wn5gvzfWunu9sW+NydDWUzk9F99exzQebzoALN6PS/AEBLIu2UcWMxsuJjZnoLwwqRjePmqLqc5+2JtPbEzvFiVXB8/KYKd+/PkgQJGgTD3/6vq66qQ0QzsYTJIvEhwzs0Okn9221eWlNpVfcjVbFCEBg3r8jhMJT1FkfbXHc9vuAZ527K36gT0Y9fV+6BdOA1gM1AGWYDYNZhGAtWu3Oi0BWOx1T1WX7PFy1a4VS7aWygSFAdYneHXivdWz7VHf7o+pq8yW5hlbS2Vts5iXfxW9I/3gscnrIuYm7rWafaLU0ZGe8xfKJQG0l0oVKTOwGJGyJBa3/dHYPu00JckVgEUoR5Z9Oi2QjXWwN5jYvV7HPuscWG080L7L5pwUp8XTPSM2up9r0SqLWOondif/+cXLl3/FrxlYX4KBFW21UFIPez27vbNt73z0sd0/OLA+j2syabls1i6srds3L12zK+sbtlrMWwEPI02TnNnBl/sUBSMcfpbNKmiWkfK0BgOlDb5786Z9vrtrrQ6pD1MbJJIq1vG8AZndCODVM1eu2IX1DatibBk8k3idE3FiNI12de2jMLCciBnQ3dO/OVDINcFMmNLqvieKalGHuwCsERKujv222dCD9kJpWRP7pUJaHka8Jyj6xAXDxLiLkfHUjTLz8ZitxgGEOFiW7WyhIHQemdfRxFMM3z3alwQKmQwA0NViQRJBDnwmD6Rz8X00yzAB+L3Q6NPphC0lM3YuiaY/bh3zuFp8stBbk4il5IhFwkqZlG2UMppcXM/mNb3CA4fG7LNu3271+3ZnQHrd1Aqxhfyrvru6ru+Pex6xzaYJASI/b+zb3V5H8baLGc3hTJ40JCDiifCNpTXbxKQ5RvIem1ZXnjNM8eqj0TFtPRD7vrAznL7nDrOcFIWalNKeQ0uB5UbaINyleUYHGHHDOUwhE0kxZl5Y8ZQcwMLxImatOaaSXXu3tm0Pex0bysOKn9e4whZax7yDiTw5vrN6RgBWKRmTXxmTMybZrx0e2q0O1wpPBy8m9D5pcGOwZxa6h0gIacAFyoXnhSjvzwZ9eSY1YXFhQBuAmWQsaRv5vD2xvGzn8jk18MjOAEx2ByN79wigkQNlIEpvNZGwS7miPb/k0icYJ6yjWg9Dz6682fY4KMS+dADYgZuI9RGmsaJQO5uNwmKsUdRM6XUwcp5eBsgr25l0ykoy1wiBDUE36Obm0dSZwsyBIQGcwT+PWpp0Ouj9H3Xbdrffs9qICezMSvGE7te3VlbtXCFr8QQSPp/08Q7d7B2Aya8z60AS3eBR5rxnBwREPcdfCh+w/ljSD3zXjkjnE7PKy9Nof9EaC4WvAO3I5FzMT5cMV7KYuRftO9WKTCt9Qusmk6QY3cdovdMXywBQkv2JZotmTl5w+G5kaBWhl5uNJgl5X/2ysa1nA0kpsj2AHb6/kk55+pZYnHw0B0RGMjGeWrsHQ2kiqXJ/MbPu1EHr7W5bPhsUAvztn9E/rf4/6zxqrmBgxed2Npu3lyou+a3m8J/BrByWIJhrTJKG37Zr8uUg7WeGp1UsLnNUiqfzhbxdL1XEAIyAFq6w9kykz72O3RoOBaavioFV0udkf4im8QywMdP9kCai15FxLx4o55CUIrleXtNk2Y10/fzpTue2PZyKRXmv11KqKUHdgJDlhSc/PgMAX8gdSw5JvGF4U59N9DpvHx6ISfHc8pre12Y2rUKNdYAUAObB/UHP3gVwHWLS7xNCpImw1FYsrffSocmdj6w+HwooPW0IG4VMcAcEYCGtH2Ng6ibM3mKePI/RP/+ucul37Zdfvqz6T/wNXwLA+pOpX4Kv1KOkEPq26sweXzswiBigzHROlBNJSbF+tOUMaNYesfGHg4HO3l8eHWkfeWlp1a6XCraeTyoEhjV8OBjZB422Jvw3+0M7mkx0FuYTnKcxMUq+t76uuiceT9hoFrPmcC7m02v1bevNxmInwPx4oujpw2zfD4cDe6N+KObTbr8TGPgM54iP99CIS+mcrVJ/wmi3qe3PPHV3NI/bbA7QIshFBskwfV5ZXbJLhZxlZbyEt+TCPu207X/ukYbbtnx8YY8Vy/aDtfOS1JBqJvbDzOx2p23/fPDQbnU6Nh7znDuzmv1sI+MMmldW1+Slxfs/mgzsTqchIOaDFkNE96+MBp9+fvzvT6bXESenjACssCdTv8j8Ww1bAMFwKIxNVCf+aH1L95EaWSmEi5iYRD/Z3xNQh38s+ymMDW/6nDHkZ3zANvykP2G5avzGDsl64frjAQWz3OTtc6WYs1dWAV5KtoSUM4G/V8K28T6tNXSfHw7b8koVYBCSfZXYmPXr9i0BWABQbrMAOxnJ5luNQ3s46IuxrJCXAIgAqnEqFvBtKpXtr7c27Vo57x5vMLB0LoztRmdgd/sDezjsq57kk3CSwdXazBfsSa3Loq3DDA7Sr4e9nr2xvy/J1e5kZsVMyr5RLQigO5+rWD6ZkccU9dw79T15WR6OJhq0Kbkw8vIVYOX3MfLOjPZr6hxJneYEKlFjI7Gt2J+vrWkY4vUUaXsOgkWKlohRKwCLfmoWhrkh5IMhf2c6t9pgLPkd4Umk5RL8IkMAScPcskO/k/otnPEAiN9aXrXrmLznM2I0CaTRubnQusdDCTlffwaDmBADhpWeWMxfo6SzXrS2YchIeorXmjsbAaj4//IXpVa7mCva95Y3xeBbyqP0wFvN1TMCFDtd+5edfUkJm5KBLiQjfryUt78+sybgOJFwZhxfh8OxfdzoCMD6tNew0XxiZ1IuNUVCeE4exc6wcjIFdUtCe0Zz6qmUrXHPhkRUxmJ2OJ7Ypx1YoH0bjmEwzmwmCaGKcx+QaqjHTQEo9N+OdPBCOm1PlEr2jdVV2ywUVOQDGnOJUBZ83uvLkuR2p2mH44HUBxaH/JG1C/myfbu6qv2qkF7I25HXlC/WeG63APYODjS4QxHD/vaXK2titJXxwEopXiEAWAv7uN21f9zbtVvdttIl+f5XV2EWVmw1nZXJvD/5Xgsj236nXpNVTIPkdBKXDRZ52i4Vs3puqO2XGMwGSjyXhEHzLw7qen54BpfTSXtluWRPlou2kWfInNY1Z75AHwQB4rWjPUmDYRViLQFBBYY+gxX2HUgaui+TvlIQI4AYNZArAxxQdMDX+wlAMoJ8uNa+3/3XrYK+BrC+LIBFsT0a2W67ZZ/cv2e/eu99+/zgwKYYpWPWazE7U6nasxcu2fWtLbu8vmarpYJlUkkBJoFgGHT+IbWMPQwzcjY+zMG7Pbt/WLNb2w/tw9t3bJ+iicUHLKBUlLjl43HbwPMK5tXWWbt+/rytVSo6TJ3tFRrkIE2JSmw/pr8cgOW78glM4oWxm/UWAbCKAcAqRADWVKg6wMGbjYaauKtZmtKSXaqWbDmLWelCDSVmyzAx3u+05SWBf0o1mbTLGJXClKmWhHhTvPEwf44HTqdrn7WP1PxBp+f1LxcxQ4SthnfDwD5qHNnnna6SHACwxCYOIEQOqmac9xCzro19Y8ZfRZ5LpwCsdNLWCzBC8vZ8eck20xmLzSk0aNKGet8fdbt2OB6pMb+Qzdt3VmhsC1ZIu0khjTQT1debdQFSveHEJtOx2WKipvsCcsZSRQ3tcoaIWCR3QSrV6WiqhBTpUb4EoIZDA2mb5GRxQXlmmGeroJoqWvhSLifGjLyvRGmHSTK3ndFMhconh7uaSmAkzqHnlOho8+QwnGrC893VrWMAi9RHqCn3+337xeGRAIvuJGi+g1cTywrfIA5mAVjrZwRgUajAjMKIkev3ZqehKOXeYCz/Axg7OnTwgcrn5THCOjiThCbOQxGXd8BHTaaEXXs4Ii55ook1KShMX0ingRFIuk29O5Jc4/6oJymGE6MpYrw4oPBymrfDG1HyoxdcJgBrEZtJikkM77XyiqK5V1NJ0aEpOtWQL9wUnymepoGA0xhfJzErT1hOXkFhyqvXj8kD67NBT8DG3U7biNpdhxoOU2l5WRN25HvOs0rIZ0ySQQDZCVT6mY1535hPxtwU3SUlDj4KpuNnxM7BrL9vHx7Vlbo5EqH634IIvrgyKb6Qq5HuyGTs+8vLdpHCKSFnCzHUeD9HU9ZVz945bEgyA0jGZPjZ6qokkSQfqVGkQZvOrTmYqwB5vYWUpWfxedLOAmCtLguwqaSIT+Y13Ix8MU94+uJsIgC40R1YbzyRzIeUR/xYusQVD4fyHYwAvgj2j5qb058cBkQqQWwzhSemzEUjN4IiDrAVEJAUJ5gKrzcPlPpIoQGIA4cWL65qCpP7osxXef+nTd5pdGBhsU+8327Lm2QlldKU8MUAYInRG1JMAbA+6LK+O5r4w/x4rJC3q6WSXS1XrJoBOAwgsRqbiX3c8d+/E0Ih3GzXLDtzL4nvEkZRLrmUMLASoPcfziZ2p9Oy39YO9PowNa+UypLD4HknttSMdCNYBH17p9XUc8sapHEcLGZiMFTFbSWwYGLD2MxGCWfdYs4bpflE65HGgwkrrNsRTdhsFtLevLnxJ+jkDv1rID/0Csfg66PsoV/5z3xZAOtPoX75DwKwtHMv3DAZACsbMwUx0Mj8+ZYzsNg7GGYdDoaKQ/95vSFPxSeKRbteLtr1KnsTTKaFUm/v94b2aQtT9LZ8Ijldq6mEXcnn7Iky+/OSrBDg8DTHM/u87eyVd9sH2lmfKlftyVJFiWJIyRgIATr8pl6zT9sN2x60rTeZWWKeFTd9JDPumFVsIR+lbBzZ+dQOpxMlsgGysNeo0dH5bkrJ+9EGHkNFGUADalFfAtD94+6O3ew0LTafivH+6to51SLljKf5sXchzXqttitmztFgJsCCoQ0pYrBHYNA8o7ohK6AAZuU7R/tKaYxMqB/lOVLVGgYf7kkYZMOBf8XvxHeRQc5/WztrT5XKVla6nzdsNKD/vLenhp6hCfuQWLZhWHE8qIiGy6EBdGaNgx0ChdQgptQs8r+R6p/NpgRQvri8bGdzSLNgsCysNV/oXHvzoG53Ox3rTWn8vebiddkpSYokkYzr9q01lx4KwCIVELY1AEzz0B4MBj4sRKolRrX7KKnRjSUEYP3N1hm7Vir6MEpM45nM9984athn3a4dTDDfd+9L2VYsFnamULDnNmjgy3Y5lbRqSKWV+fdhXYDs58OxaoNL+aSdy+XsbL6s1GkYtaTCfdqoiR0IwwWQCJlnBGBRK0Weq270HVlZ+L/n+manDmDlMxkpD75RqUoap1Ce4DkpL0Xkhm4UHGqlhFG/l+MpJQAjd3ccktoKv8aYAKd/wQqi05bvKveF4COeBUzlXekb6VNMlhcvLy/r+UASCgFB8IwArHnly0DHAAAgAElEQVQAsPbsw07PegzG5khn5xoKY87Oqhol3bdNaxKGDOFJMtoO4LlCJNxGIvrayOTs2RKvW7HLFQ9von7UkR1P2MPewH6zfyhGz8PxWIMcEhKfquTtL84sq+cBzpT1wSKm73+jdijm4+4ITtpCaX/Ik7+DSijvUkX3t3RJ72gWtwbMpv7EDoYDa04cwGKtIs3cRuI2HtsMEgDAmp4Bliunsw/02Gdii2Twtl3Il/XZIsBN2a5VSTbMHvvv8qPYP7xz1JCH2r0+AQusNf02PWfncyX7/jKeVr7XwgjXawIYzszudvr244Oa9mcCLhiQ/rfVNa3nUs49sPjs+HAOpgtdv3/Y39MANG1zMf3+asNTIDFjV5+u1HOkvzO73e7Ya/sHCjYYirXPNYvbUippVwtZAWXPLq34vh5k4w5gDU4BWBP5ar26yv5YtJVs3nLJjAD4Cb6io4X2p18d7dmdfkd7E553rHX6UuTGvCYJm6xfPJGR3qZUJzlr35U3JwCW1DghCT07RTWBN+3XANajnD1/ND8T6vdHkxAGE9TuaGj7rZZ99OC+/fyj9+1eraZ4VZBvGlkYUJViwS5srNtzVy6LibUO3TwNSOAdh9gWotZG0/2Y4kLxLLhb27e3b30m5lWz1bXByCm5jtbPLZ/O2Cp+OnheXb1qF9fXbSmXl2eJJ3ydLuLDZCm8sr/aVwNg0Vj9ptmQ38pyIimm1DdWfCNNMTkhBWUy08byq6Oo4ZvbRjpnz1fX1Lht5lJWSPnkC0rrh3XSCzu2Nx5ZJpGw6/myqP2XleaRVsMGAwuPLBhgB6QcTmc2C1FoPNTyMpDXlBsaU6TIbwnAMESzk6NDTPxqOqaG8/nlNduk4ZwvFFWM7Ahg5L1WQ5RqygsdSOWKXSnl7UweXyaQ/bh8DT7qdGTGt9vrWWcyFIAlKuvSqhhY+EfhuQUuwwTg7dq+NrjWbC7vj0f5igpAFWTHqV4OPLk7En/P5Vn0QrWi672Ryyq5jSWFHOFmB7053lctSfeUDSbqsU/cvPFnfU/sQj5v3xGAVXYGlgxNZ3Z/0LfXanW71elbf7JQqk608fO5OIIBsLiPP8T8u1DS7+QAQg5BStzrzZoKaaYwkMm8VvCNHHNd6N/8/EVYWPJCi2sKAu2b+3QvaPipDgQkJOOWYyrER8EzaeySvfZ8pgMjSgaJACxR2HVA+OuqKKMghNqvdTOXzIzRXiZMySlUSxlSV9JWjGVUZDBNwcsCFhCfMWtxqyBFzhU8IVMmuBHc5b4cmG3uTicCsEgjmUwmAoQF3FaKtpRltcosQoUyrC1SFWERPAwUbZLfEnzuTEZx0eeZGqfTgWnj00aaFdJpMBH+7dGhGGkYv1OA/76vKCzi9H+XPCMWs61czl5argqQKmeQdiQsRZoQ1O4FQE/PflWr2b0eKYALRcIjNeb7abQA2gC9KOzvdfoCsD7p4303UgoUheeLqysCsKBnA2Bp15TRKxTtkQCeh6S3DEc2mpG5FQYD8htzs/FgAxEm8UHaEhgCAoAkV8EnAs+cuMx6X1le81SfkLZJhdUdT5XQhyT6PTH54EY4rMg6AqhNxyZ2qQjQyzovS25O/6Ap7mym38G+9cbRoYC35XRGgDAAFr4NEYAlBtYQAIu0VQewaAierVYEYAGOIVmMAB4KdoClXx2RioUEcyxwKSgktRdezBfsB6sbWldKbGTPXJh8/o4mI7vbadl7B3vqBJ5HagwtPsRWe33Js0k67EiebTv9nt4jTD6KYNZWKo6IicYYYM9lEafJGJFHH88We804hKew5kkx1JeOuOAB+DWA9e+mEP6Xr1++IgALM96fHR2JxY1FwOPlkn17Y90uFvOSqiOF8XS4rv0UiTzM0PlMXicv0YCVynYun5FHJs3ZTn9ov5U5e8sejvAGjcvHBvN0WC6cY9QpSMfeFoDVVHos0qDEDBEydZAHUgDA+X7iTGVYkh6YQCXCee9Sep4nGJ/fXVvX62BkXUjAJI9pEPhjzI3bbRvNxmIjfGMJM/aSnSt4xP0slpDE5YPGkb7vbm9gjdFEg8atHMyVFTXgGERTpzH6+bzbstf2HtjNdtsaxN7//uPj3y1rjj1jqVQYaslX04dobAMAWFfzAFhbArAqGeoOr/pvd/v2PwUAYOI+0uAksj3g94QSIkjKqIawAnB2iphDskigOoHRrJmYhpIkWH+zuiLwbj2flv8mdSUMvJuDnt3gnGq27GAwkJelPBkjACtGsjZnV1o1y8tKe87ptTsCsGD+texNMbAG2u8dwPJB2gIpaSxmOUsImPjvW1sCsNhHkYOjBkDyhpQJD1UGB/hqcr/ZUxm0Mrh7fGlJDf/jBQ+ZoQDgPr/XaArAutWjVhtbOU56c8yS9BowjZHBTmfWGY4lc2PgS93g9VA0LAfo4H45KCE7g8AE55pzfQF+NHhPxQUYbaazAkRL6bTSO1GcoOQgWbA7d39czsrldNbOZgv2WKFq69msWNcM8X2g4XI46olfHTqA2hiOJFdz8/FIYqULGQxWTADdt5ccwNoq4A9G3e71LaDBzcDAAsDqzuM6x1gV1DIpFQ8OzDmD0NcNg2sfEHPXqB0dgI2YiFQZyNDOZQG6y/biqgOZqsr1TfQNY/uo1VENy7PE+j2Ty9oTlYJ9e60cgE9/Fghn4Hn+ycGOJL+wzrlegCxPlqv23TWvV6IhLO+pj4xvPBXj/pN6U958AxvrWvP6MIUAgBi2eiyVMyKdy8pzwt3llHZmK2sMwweej++seipg1E9wvaJOGGXMz/d27EarpYRsgBux1WKkhybkBfhMsSgAixRvAfuhvuX7HvZG9qtD1qmnYK6l0/ajtVVdx0ouIxsf3hG9AuQJgK5/ONgX06kcj2kY8SOFdpTUC3LBeb7x1z0Y9CVRfLPesAf9gep6H/LFZJVwrZDRPvN8ZcU2cgBYSCn8vjqABXMWBtbE1jIpe3UVv1329qJlkmkbs3/Rg87Mjgb4BDY1mN8ZjxRIID+sKYNw3xp5vmAzAo7ymfCcZa+J2G5iYYVhHn9iZYJsNzP1HsX3y68ZWP/uQfPH+g1fFsBitSFZOur37Mbutv3ik4/s7v6+jSczm0/d3Flx4YmFUgCfvHDBrm+dtatrm7ZWohGgQTmBkbTgglHzUa9v948O7dPdbXvvzm3bOzqyxdTTKFh0NBA02ask522esWtnz9njF4LnlaRXkRb7C+3jKRFZ9O+/WgALQAnmCxvoS8sbAiiYJMA0YRL4sN+zNxr7orLj44IG+qXVLX1fMel+SYi68Kx55+BAEqLOwqyUStvj+cDACgAWn3RvNLB3mjB+uscAVnByPgY+pG9HuoasMB7Xn9wnGjr+JH+vQLERN6WEXK0u23Imp80DiQHFCQyzd5tHtieKfNIqqbRdLOTE2Hq8XAjpIDFrT+b2sE8D2LMb7YaMCylp8Bh4aXVDaXVontlMAR8eEFdf27P7vZ6NQiP3KM+XjtPjmAyX6WBK7cBTMJy1uJhTr6ytCDiQwTQU+8VCk5IP6nVpsOvTkVgrFAhKSxG0EOjEomUDYCEhDAwsPLDcBVoHxy9rMNB61hs7gCUOtw414mQ9meNqoWQ/XOe+F48BLAGcXfemAghTQRR5V+gqLgRYXcsXpbm/JhP9jAAspJ432g5gcUjg3+W1NFMOlV7uZUCBOHOvhGmQzDrEJ+gvSAoCgBWZZgQAC2q/YokxsKaI4QDRFMSpz+k0zzAywpzN5yTpTQRgaRq84HPHBGBRaFwoEAJQsrVMVoWyDlcmu/OFdRZMdrv269qujSdTe6q4pPu1Ucpq6hx5VFFO4P2w0xnYA9Lpei1RtAFvmDRVMll5PmBgCXWea6eUvuCZR/vD8/pOo67Xqw0mKnT+EAAr+t5VfD4qJQFMW3rm8Uryw57fyLp4rU4KXU80baR5311dE3OL6T+TZr6XtL0PGw271Wvb9ggAmDj0uBhuL4qBVRLQw+cQJMvBPYM5MLDX5JnFJHYi6aUDrj4ccE8cB/zVDAWDdI9F9qKYabIDwMhG3BSZwuel5RUBdFEKAD9DY8fUHYbTTZ4ZQBe9RmQBjCBkZBfzWfuepLYVGYIKKDpOLWQy17F/qe3pcwPMnQawtH6VImp2AAOr42EVyGspiF9cWlGsO80wEmWlZAY/mTu9nv2ktidgfD4BuKXo9j2Pxo3198PVdbtWKAkM5H3xhAJg1Scj+7zTsvcPkBAu7Ako/qWKratxBZQKvNzYXJLcxmgsk2pkmgBYikNX7L3LYsekXeq9+Vnn7NiAT4Vni2d7FIDsKRPg0wBWeE6/ZmAV/k0A60+ifvmKACyGTj+t18U0KS/mAna/u7mpPRoQAk8XWB8A8T+v7cp7h0AYwOPvr21JkleRl6RJsqdz7GBfgHN7PpWpsZLEkBGWS4GBjZcPTBgALLx88OYEwArAr3w4GaRMVP9hikwKbyKeVFiC1zOE0Ez139l6YEY9Wa0qdWslmRWDhf90t9uzn+whUWqLncwAjeHT9UrRnloqiokNEwPvyfs9TLvb9l6zqeEdhx7n9A/XNwXEVBUgErfuDMZK036xe1+DrxFm0UGG/4fWMG6yHoa/7OuoFqjRPObHmdAGgFUQgOWeQMEL0ZDoAGAdqdElhRCARyxPzp8AenjaoAdHaCB2nCbMv4c1hUwIz6+ZwnyQTF4rlO2b1VUNYjMpwV4CF5D8vds50t7PPSTsRsMUSatc2u8MrERgYJUCgOVS78546gBWu+0A1pB0XK+RgLD4wKQhogIlfRnm3t9undV+Tz3HAITfgfn3Tw6wrOi6Z2AYorg024xz+RrG0pWyPV2p2HoGz1YALLwpkcR2NLhsjEYKpUGeSEiLGEysNc7HeRh4KZzFASxAU/4GHMEM3Pd1BwBPztZoj3dwFeCH9DXYVFxfAKxczENqYMYfTqZiAlFfURMQaoL3G6AMTH2Gr5jpR8Jy6rWdISmbh2L47HSRUGLe78CLnKgEDniFx/04fwrAOhOAW8/LdR9WvGj/YWfXPmp3rQOAJeCU4KO5JTClP+U9rPehNeZhO16DOwtLoTCB/cV/41nFbwuT71cJccIDlwCVAJg0p3P7fECIQtveq9W0xmBHPl4p2hPVnK1lIUgkJPOlrmbd/LS2LcUE9U8ukVRCOkE/31td04DZCb1eE+BDCeiCjcuH9SMBWBN5njpo6h5ZIfRJbP2YEi59RTpQovRLrS9AevfBRGL355tb2hdINs8BSAZAhu9GWvs/dh5I2it3YoEyXicBmDP4vZxLqXb85vKaArx8VO2vjC/Uu42egL3Pe029xg/X1rSeGdAiCVSNCfsbAKvdtr+v7UvNsp5IKlXz+5tYvRT0KwX8xGJ2xOCt0xIA9UGja7vYdSg84ATAeiwfAKyqM7DcA8urSHlgHbBvO4BFbf2tJfb2sp3NlayQytgkJLOnYb9NJqrx6Fe3x0M7GI+11yqBdDJRL4yKgBooktRi9+BMde8NIpsAJyuc7F8ppREG65CvAaw/9Oj54/n+LwdgudYXgzVkZvfqh/bWzc/sxsOHtttoWHcwVMyvGAfIc9IppQGSCvjClet2ZWPdVopZpQNG0hQOMzbm9nBkd2sH9tvbN+3W3q4ddrvWHyIt046nP5hMnCnm7fLGhj117Zpd2NiwpULe8jSCYRM5zb7yneSLDKwT84E/PIUwamv1ex9BQigGVqNhu8OBJhY05tfLywIqLmRzVpbOF6YPskAmAF1rTUZWTWft+ZV128oVdQxA46xNx/KQev+wJoYSJnhLqZw9XjhhYGF+x+/Dg+ad9pEmUQf9ifUpAHXQoi0PSDam0ZicYqiczoiNwgQxBTOH5K54QpHDgBAwvQqptApEMRKE1PdUoL3fbNr+YGyUjOiXFZFbzNvLK0t2Jg/tn4YNGerCPu/07M36vu0Ou5oaQZ1+ZX3TLhaLMuiHEUETDPPl3YYXzgKMHlEEE5ZSMPljQyO9wjd30uUIhyvE3fsKAOs8JpqamrmBK0DaO7WaPeh1DDcG/IPkaaPJZKDiezloiSBBwAMLQAH5l1IBLQBYh3W73enJpwCwQq8i8CgCsBaSMP5g46wKEw58JjP9yVyAwGv1fbs36AlQ4gNRiOm3x8yqqZRdJVWkAICFRJWJDdK7sYww+XlYXCSfhcBsUajdoS4UHJGHQyi2I/Gv5JZh4hSlDUaTNKfHeyU8CewsihWZdGrCiPE3xr4xS8TTmpTJHN5P+ohIYml8U5hc5XP27PKqXcBDLIWnhgOJAmSIR2ayur+rafvTyyt2oVS05axLFJnM8FGA6JACfABTsd+1gzmH4MziEz5JTOu7mknLD4EGBCNRJp+RNJKiBYbTx92GrtvDDuyZ3y9hjRhYrBttP8HsnX8up5O2lUupMHuqsiKJoLwXtJ0gTx3a25HUbDK3M5msfVteZnkZHisZamHyknq9vm+38auaYOaNxAMACwAYBpazyZCyKZ5Zcr6You5/fnigfQP2TvTeTg59Hz5E21u0c7o/izMLKQpkzs9+QYBGLqfXe17x11kvrFTkJQSYftLBc62r5EjSvtz3Aq84zgkK/JFdyGXtO0trdrlYtkImI7aTJpySoZgYqT872LP9wcCWEyceWGc08fM6jusiAKsNsNex3cFAEfLfXXJvKpm7shCRRwMCxUzpmjBFPu/2PJYusAf5nQBYSD1fXVsXExPwCwAxArBgF7DfkRo7GM/sosynS3atgowwHby8MFxFro18Na4UqOF8Ko8rCjHMjQ+GQzvsD63WRxo9s1GcqW5IEwxTfJ/mkzZIYi37ABJvPF6+yNY6Pu5CueGN2he//tVp+MdTmPyfvpMvISHUxfhTqF++KgCLhrBel5dOHn+5bMaeWV6WKTtnNiEv7A5YFnzYqtv9XkfGyQBGr6xu2cVcSeENSHBr47Hd6Lbs13WY5j2FNuCB93SxrDS50wCWpFy1mt1oteWHhXmxJ//FZQLOHpdYTIy2rhRLSD69nGdwg/FxWuBaIUHamXvvwUiATcVwCgEvDB42YQZqP911j53OzKVpK5m0PVYu2Hc2qAeI0nHT9+ZoIkDt5zVnMsD5xb/rr85syYuHOqmPX+Nwajc6TXvzcEeDyRkg0CPWLw5gnXDFxecWqO4M8OD2qPol8sAqZeKWSvq+RdLiT3aRxHWsNXUAC6mymlsd297Ii0kSwliwAuC/Z/AtJKoe7ytIbylnv3yzsiLbijPZvAaWnKnUg+zVt7ote6d1YA+HyLB8Lwe8Y/+PBm98P8NbJIgAbi/jHSYTd5jGAFgjNdxvNuq2Peg5PTww6zRQiePlCoCVsKdKVft/Nh3A4rPAlGZYyuf954N97dfON+YzB8bafGEraQCsoj1RqUj6ua56CXP2ob3fDABWt6chBNef3+3pdD7IcT90H16ydwsOOgawXNzE+/R37iqEyGtMZ68GQyENMox36A+wJMHWAIBOdheLmA3wdFNtswiMw4XMvWErsf5IkdukrnBushjonlZ8JPP+23hs4p8YPIfxB3IWlEtsWd8wsJAQ8gxuFjFxR2YcAKwYnktt+6ftHfu41bXePK462KVzC6VWHh/Ix+CYxmECPvVSwYPPmX0hwEBhAAuLJxeqj360dlbPUT7lDEJ+A6B3fbbQPvDa7o7OwG+tbMira7OQFPOP69kdz2y3OxEg9GaD5HqAz4TlkilbySEhLNufrawKwFL5EKxUOIs/aQHYtO1Gp2e1ycimBPEE83rNaoP3nCBCZJpiYHn97QCWry+Ap0gxhGLlL8+c0+tiMUMd4rYObh8Cw/Afdh/Yp92OjbEkiQDOIJfFU/NMLq6Qg++sbmhQ6aNqP/8PRzO70RrZjVbHPu7UrJA01S2sZzyF8wkH6GHIjiYz+xgAa39XDMPzklSW7OV1Z7xFNQMAVm00tI/bR/JlvdUe2SGscUKEQp8iO4dCRgOH5wGwVI95D8F1JT30lwKw3BsOU3Zqxevlsj1VgTHIuMEBcwa5kDcYZJOwiF0LSovBZG7N8cgORh3b7/fsoNO35nRqw5T7yonw79rBYxlsBJQCvruMNaQRHiu+wmTw/7Tm+CP6vq89sEJRS/GbSiatkMtZMZuxSiZlm5mMXc0UbD2VtkKCSVbU2viW7wWg65YpHurdjt18uG2fbW/bjZ1t22s1BUbRHLERgpyz7W1Ul+yJC5ftsbNbdnljSZ5YqSSlTMKmk7k1en27d3Rkn+1s23uf37adxpGaMha0pkok3iVTtl4q2vX1Nbt+9oxdu3jRVqtVAR3aWiO67in5oO+WoWSPKvmAuH8ZE/fjDi+0B2HW/u96YAFg4YEF8s0DC0MAMzvMj58pVuRFRI81gCo86Mk3C6ZPLpUS0AXjiY/HpODOACCiZbdaLTWK0MihEz9RQPrmHliYQPPlJsonABabArCNJIPJhaRJK7GUraQyoqviPQX4BYCVTsVFSyZFw5kRgVsQLQcST6ZjAViwLT4AwBpCZ0irWEylmEDk7Hurq3ZJEiO/J9Npwu53e/b6IQBWT+AEANbLa4FCvghSKSRI3a59RkzsCEDzy20+Udw8BRtgS4pcZhVwM8un4tLIc/2eD14d7I29+UxJZZ/z+eqHAkTwEHD2R3Q9nE4e0YmTAFg5mFwOYBXFwHIOkxhYMnHvyUga2ZYfg/6cUeKIgVUq2Q82tuyCACyiuJFrIgXo2C8P98TAEoBF6RFkCUxllwCwcpiGF+yxMMnmvXH9bgZA4fPeQOBHfBEZNgI8eBHi/MSTlDyJLAG4FMLAAUs54qgTzYPAnhAfTJHLAczhInmhDn8HsCiMJ/FJkEkFrwI8SjBlnfm18fTCqcVnY9vKZuyFFbyFKrYGgyZJ0xL8HxZm9zpd+9nenjwtnlldtQslggsS0svDBENKgnHn56RX1g7tTr9vPSb2C7P0BNaOvx7+VyQowShgkozkxQFqvx9Hk7Hd7LcFxNxtUcgiDPndX78PwMIHi9THcspUoL1IulWu6EbzGE0ShjAe2Sf9via/o/HMVlMpe75akYyS4g9POponAKhf1vc0UYYWzoWmECRsAGkdIRKk+hGfzP3h52ggYPz97GBfcrYwrvINVjLY6OOepGF94Uk7jgKnSMOjaS4p0EahoPX9TLUqCTAAljdaCSU5ylRdHlMD64ww7/U0rRngdwwK+MguZDL27QBgFXMZFTo+LPB2A+nHz/b3xIAkNYoGzVMIveAKp5PtjwYCsPh+9tjlZMZeXVoXgJUjkZNfCvjDuoiZ3eL3HuzbPQAseXSETS1MiC8U8/b9dQCsohWOAayFANDGBGlj396qN6w1mthqErZp3p6slg1gLRdjv6SLwT8j8hryT+VMKhM9vjYY2n5/IO/D/dFQ3lp9SbiDpOMU6wKG1hD5yHwm9pUArH+1DL8gP/wawDpmIvxJ1S9qDNnbFjIq/6jdtv+xsyumAVI+6i4/F3RAnXpCQuMUGki1GX+ABxaNz0/rh4a5NamYy6mknS/k7LFyxZ5bXlWoAksdL72dfsf2hz2xXYvpjD1TXbfNTEHnFBYKn/XaArd5XpE2c2aQgvtMqSxJCs0zrEmend1e394+JD2vLRkZoASADfLBcXKhwdByzGw5kVDIg2qYfFH1UjVFA07ziiw/JpsLhgFR3DshE4F06gysXUy7u9ZGmm/4EpldKxXsB5vsI0XVSuyL7MMwUX68vyNPy1wsadeLJfvzzQ3VXnwdjqb2aXcgoOuTVt1qw8Hx4Pb3HiD/zn9wtnXwowoyQvEhgoQQKSX745+vn5UZeCmTOAVg9e0nuy7paU9JXIW56x9f0unjv3zdcDZSHrGfA2DBCrFYQqFDS7mkrCS+UV0R0xwDe5r68WQhFgV1xs1u0253GpJbM+CjZ0ByBe+WoR8nDdVHJZE4NnF/eW1d55gDWDPb7gJgYb3hAFZcgIt78Pj7w3cI43UArIoALIAcahJ8L/kdSAB/DIDV61hs4We3Bu38NZ/bCoz14F32bNUba66FpKKtVmBg9exIg6uIRUS9dArACnWxM4wjRo6n9Cp7WqblfCyvq7zFD9YVkRQ0BIyImRTM3cUkVwiPD35m5GbKxN7XACckdcVSJi7A4tW1sxqm+EDSASwNLrstAT+fNNvyQlXZS21GYEgYWkYuWCceWABYmWMAywfAC7vdbtv/3N4R46c7xyzDh5MiD4QwnpN9x0EWH3xGAVrBO1VnmydZqo4GAEzMBKR8Z2lDwMhmjtd3Dyeufs/iUpL8cndbjOnvrm56fZ3Go87T+TCu/7TZFWB3s9vQAHIWS1qWvSGX1u99lbRqhboccyTcauUIgLdttwYjMcbnIX04KZ9b1EAO0Ei2xv4TGHfuARsYWMj8td7dW5AB2N9sOoBViEslqmsBc3syJTyiZX+399Bu9Lo2iSfdG05iDR8Ik0a9motJQvhnK2f0vFmw3OB+HOHL23Gm4Qetfcsmzf5snVTGipKUYZ5FABb9+Sftlv3D3q6k4FwDAKxvrC6LYOBlr9upwIR6twVzr2v3OrDIpzaL+xAykhB+wQMrkhC6C5kArNcODuzTVkegKZ9rOZuzy6WiPS8GbM5KiZiIEVHvo2AOSTOxTHGjevz69kc92+337EGnp/tUm42sN5t63Srwyj3tjsMwQv/hUlav9R18/nL946Pu2/9RP/c1gPVlACxtwL4Rs30i3en0BvLAeufzO3Zzf9d2Wg3rDYeWoqmisY7FLIOWu1C0i5tr9s2rF8WgWipWLBFLWq8/tnv7NXvrzmfOvOrhR0Jak6dPOPMqY2ulil3b2LRvXrlkl9bXrFwsiOF1TMU9xYj6Ytl2Qi887nT0vV8FA6srAAt2QHLGRha3TCYhhskr1XW7kCvI+4gmCzpldza2o8VEiT0bmYIVk86oQuf8bqMWUk/wEKIpcj18xMAiiUYAFh5YbETNI9GgoamFUngAACAASURBVJsCYMH1YiNNpGNiUTxRqNpWOm/lBBTXuKWg+guBhMK7sBQHqhpd17KzD3B8MjkiwexgGACsRkMHJACWAJ3E1M4WsvbK0qpdLWAu7bT+xSwhD4y3GnUh/UwJaEifWkIyltF9lQdBs6mGdFfa/en/Fjf9h20MvnJ5XzOH8EJcrEujVrMpe7qE9K6oBEkkDXxRgOG3BJCGXw4FeGRj4Ueyb/hubuqTmNR8IgDr21ChS2V5BfnkJeZSscNDHcQY6sNodFjIKa5cdgx1kZr9YOOMgL05iYnId08BWEyu8aRwAMs95RzASouB9VipqOk4gCS//XA81LRHDCwArDFMsaSKByaKPn0NaaHHVHifjhA5zZdSjzRhdMcwB7DCVFRUegewonQkL5IWBoUXAEuTSAHjPpHDBF9SghAn7R5Acvux9QyND+umYuczOSUqRZRvPizMmZ+RgDqb2XPLpHoWZBgs6dwioUYffzUAv9frDXvYH4bEJph3FAjOKMKarZCOCzD8znKUHhrNyWPWmAIYewrmTYx7Wd+/5+t3eWB5wYwEemHp+FSMum+vnLULhbKlEkxZOfBJApzZ7mhiDczVRxMrJRJ2uZTXc8y76U898ROG0W+amMYOVOBEU0wkkC+uLAm4REIIA0vJWQtAF9KzevbLfaTJAFgBuzrFBjhm7AQcR/toOO+9KPfCnPUQJ/kxlbSNYkHrG+mFJDYBwCK1FM+1DwKAtd0dyOSZwpvfOQLAEpNrZBezAFjrAioZpgBghSUlZgCSpJ/t7QvAEp2+6GmLLlk8uREH44F90Gk4YNYf2EoyY3++vKF9J512by3WIEAQ0j3u57/sA2AhYXbJrH/5WO98ALAABB3AcvgJxl9zNLfbnYH9pt4S4IhPyUY2rWQ2gHpAUApvGIc+4Q1pb0HEQntBgQbLtDOZW200FRPl03ZdPlmSLESNTmBG4E/oABbpWh4/HUFYvwvXP76fp9bq/68ZWH8q9ctXCGD9vF5XwmdmBrgTs1w6ZtfKZfv++lmlFrLHzRdT60/xLyGJcGTJBAETFSsnszrX8eD71dG+GilqBZiHMFdgpD9drkjSAoBFCiHnJWEibwUJ4bYkhJxVJKNxfjiQ9ngub1fyeTFpYUCmE0lLM8hIxAVw0GBrWCD7b08i9pIxiK3iMJS6ArAAPJryfmTQt1AaHIwGfLkwLuZ8AYT+fNCzX9QPbLc/tFIsbZfYf1crtpXL6tl90B/Z6w0AkLbYA90JXJVH/wribR8QSNwfBHHqwtncvGEWgLUGgFWV5yQMFl4XM/Uf7x+o0e2NAbD4FL6xO0Tg3yfOkKul9MU9g6kFDwePMfbd55Zg+pZtPZ+xcjql4S3hIocDZ6b+tlWzB338a0ktm9ssEbxnooFfMA3nFKgk4wHAKttLa+uS8vPq+FZud8cBwDqSh+C/BrAmiakDWLGEPVWs2N+ecQCLiwSbAwALBkkEYPmnw2okACoBwJL5/ikGVuSB9X7zBMCqj6dBZn/i7xR5XUXNsw8xXYbujT6V+fwYKPI9mWsRBoTH7OZI9Bf5GgahfbgJknXpjnuanxjtkpHOLBmfWTG1kPfaX25e1ECcc863ibi8yG4NSOPr2AdHLdsbjtzeQYMzZKQn1SzA4LksJu4rAja28lkrkerOQJBPE/MUwn/a2XYvNUAG1kcQsnJuR9fEPVLdJ1VedUqfj04lryjkjxXABzHYEgtbJhCgUJIk9JmySzpZ17zLSSyhZMq36jUd06ShwthLKtXPexIA5dcPDiXNawz71sU/LJ60jLxVkSmX7NXlNbsEgBWuL4/PHpLXAGDd6Y913agDXFLrydmzOIWjJ19yH8f4z6mP8M+G6Ty3FLNwt1uYidX/3wGwimUB4vRdhFMwe5xM5noe/35v227gfQqApeviagzqaQbrq3nT/Xh1ZVPenM5EdL/io/HMbndhhHYCgBU7AbDSzsDiCwYWPm0A6v+4t6MEb2pR9trnl6uqWTwDwNn+O8O+vd2C+dq1h62Z+gVgRMk/AaNSKbtcIACqZM8ur9gaDPzIYsIWtt3r2Wv7kYRwbEOuTzIlpv7TZbc4YQCCYuTYgU1hWLCrHE7XNcf7F3/sydS2GRx22/ZxHUZ+D2G4wOy47ogvgOhJEiAa9rEIJ3j03feP4ye/BrC+JIAVgk+PabAA/bV22z7dfSjvqhu7O1ZrNW06nNh8xpbnGamLeNzWlsr23IWzdu3Mlp1d27RELGW1Rtvu7Ozae3dv2TbMK5Id9GAu3HspmRB4dZWUhLNn7Wl5XpVdFx2YH96N+U4UHbpRw+WP46mOzPmyXxmAJQlh3wE+tvRZymRG/FJ1TY0WxRjgxWI+tdFiZh2BBHErxSG7x22k2N62vXm4K++rwSImaja04qV0VnTux4g1LdDEngBY7zXcA2tviIRwKnYdWvmVQtbOF4v2RHHJNlM5eXOxKSJT5PWxXZ7MJ3o/XOKE4RGUllwACWEEYMEkwGwZs/j9AfyClA6uSXyqidYLpSWlKJ7FxBWPmHkwZex0JKUpxlPSsF8oZgRyzfG+6vft15gsY/SO8aRYPF/oWf/AXcVLND9WnMotMjvgXDym9JyXl6tKKaokM5YRnddsd9i3d0lN7HVkQA/QEL0PL/yi4iJiHDmAhcfZy+ubavChN8PA4nTjc/3qAACyK1AOAEtFhDZcnxBnY6QQFu3VzTN2sViwOeaj84UNpwvdx18c7tp9JIRKWeKgc2bSaQCLqSJ0XaU52kIA1qchpe1+d2Dt0cySLEAs57XRuy+BU9qD65XYYYCY/v6cmRXSa4IZZ0Rl5gdhYDk/KzDS5B/gnhoUAhHgoGEdDUgCXw0H4Dis3AQSttdUjJ4nKyt2rVCxC5mcPKP0KIfDDZNg4oMpVL9RXbbLhbwtpRPyKwISwn+lNRloUv7rw6ZtD0aCLaPpls5HEt8SJmNWmDrfX90U4y2oSvRZm5Ox3SX1ECZgqyMz8d/39W8BWBRhxJzjCfNidcsu4QmTSWpixhWTt9cUlt3MJuOJJlOr+bR8oVizSPBgT/F5Pu62FCqQiiaYkUk8AFapYMsycQ8AFsb3c9YNBcW+PYBxFHwMQv8SCFknkrSIjBT9GX1euVcxaZzP5fW0XszLs+4ZUiyV1unPBqBaTWENbQFK+CEAYBEXztdI6T0wuVxC+Mryul0FwEJCeArAorDEo+pnu/sCpcoZAKzAwDoFYPE+D0YD+1AAVsd2esMTAAsT9hSAvDY3MbDYMwVg7Z0AWMERRO+LFMgLBRhYHp4BgAXbNwKwKBpvCcBq285gqGekkorbuVxG+whTbFjNqcRc+2Q6npaXngYBFPUBDoTVMJ6btUkT6nbtt/U92+51jaAsze7lm+K7Fib7rGkKUS/uTgFYv2dBngax/suDVzq6/VMACGdTSavkc7aUy9gy1z2Ttccy/4YHlvNKorbcwYv/ivXLVyQhJA0OAIvJOoCGWrfE3C4UC/a9tTN2vVyRnImwEkCs0cz9DQELSkkS1ZJiLsEc/1ntoRrh4dTXP4xdAKunKhUxFTD69UFWTM+9pxC2zAEsGinAKZcBInl6jkTqYkEsAuqa6dwlZH35K05tPI+eGwZJSXlUYd6eEiPL90kAHgFYHczWJ0pn5aw4m8nZS9VlNZCEolSwwIgtbGc8kOT7aDS1SixtW5mMXavAXk/adB63W0j2Duv2Wbtrg/HUxjAGosbsD6xcvGqlbnFmnUJowtDJD9UAQQUA60fr55yBpRRCbwoZBP54f19MnH4EYImREI0mPKU5KHIcvAryqOQ8Jv/V9UxSdck3qh4+xL4KgEQQSX040hlzo9OW5L4+Gqoe4LcziFAr4GaL2v+CsEz1XpRC+GIAsNjxAJ92umM15r9peAqwJEPB5QCZN4wdSQgBsEpl++8CsE5JCMXA6tg/k6LW67q0Tj1A8Hyaz1UnRxLCZ4OE0AGskUUAFmx5mEzHmpRQD6kOPP5behEfkIY65Rh20lqKvBICgCVzcwCcwE0Sa8T3dq+iAutNDb1fM0n9gvk8PwigwhlTSswdwDrjABYEAG46z8+RUpu7WtcfNtr6XLof8mr1NLdQEOhP6pNvLwUAq5DV4FCm4kGYeLPTdgCrAwPLz9OQU+gAQvBkFYClgaUTHuSv5qPe0KeFdRsALP3+xMJyqbhAK1Ilv7e8bhdzOYvH/b7RCyFHIzGU13miWLLVNB6vnmKPzcZNgOj9PaUuTvFOgrkcT4nwsJFxz6c/W1mzi7nCST8RAKx3jg7FLAPAakwmesbEeJScAMYfz50n4/FpANROA1g8lw6cRH64U1mB/M3mWQFyeSSh1D6wxQRgLQRg/d3etn3W67rENLAsVc9b4l8BWBsnAJZASpj7M7shqW3HPm7VLJ+M2avrpGpWJMsGwBIoBIA1cwDrn3Z3JC09XyyoR3hhyVMvCWHydM+Y7Y5IT66JQfWgNbUm3i+qzZ2BhdLjciEnAOvplWWFLgFYql8AwOr27DWZuCMhhGgxE3AH4H0hnxUDC9Y6KeXIurPxpLzsUthLIPeGYCEgzx0Z+guz+sLsZrtlv9m9b/e6LfW/gFgwa7WjnOoRXerrrKsv1zc+wmb9f+lHvgawvgSAFfgrAS8Khx6ylsnEOoOB3Tus2Xuf37Xbu7u22ziyLgwBNi7Q6ERc3lc0pedW1uzqhcsWiyft7s6O7dQOrd5uW19UchYdf88sn07ZWrFkVzfO2AtXHnPmViFnWTbUL8gbfbWcxvZPGq5Q8EbI1lcIYLGxviEGFgCWx+NCDUaud6XgKWqPiUWSdBNsdO9BX5/BL2i2EK31Tq9t7zX2BKxQ0BAtzCGCdxXTUA5jwKJlGEQxkx/B+w1SCLvypxrMppZMzG0DxtPKqszhV5Jp+VxRsMGo2hv3rT4eWnM6tO54aIPRQJtDPpW2M/miXa+s2orisD2F8LA/FrCCWfzuaOjJWsFkE+DhStrf0xNLZTE1eGPN6czuDYfWny6sFE/JC2El64wUzAah9P/q6NDuIdnDK+k41eVRdwdnAXkRwpHrFRUTEYwOAa5eWV7WAUGzyYbIdOlev2O/OtwVBb03J5nON0QVGWFdRdRxHdUwsBZTAVjfWtu0y8TZBgCL13zQZUJUs7udrthDMIViwVB7QuIecjMzFeQ/3NgQswjqMrLa/tQL0RMAK6LCh2cgHjywcnkxyR6TDp7rbXYwHtrHPWj9HXvY6VtvOLPUzEuPSZLiFSfSaAIYHQhcL7yr3LyRAs0lgSGzMWjiPdnDpWwOYrkLA5MUnmef9plh1iiDSkDXWMymSZoBn2DJoFbMrqm8g1ZzOXtqeU0F2dlUxkqK0tXcyaZ4MfS78rYgGvpbVbzkCraSSQrA4n3CVmnOSMdEQtiQIawfzicTQcA1AONyMi6z7u/iMYCZZWD2cEkAsDC9B/CgcJKU9VG+NLmaKN3q8fyqPteFYlY+cSr28CmADTdd2Ax5p5HomlRaItcXJuV7DffiYoqKoT8mlip0mIwXcvKagzEEgOVMNIAPACwTkPTL/QMZEEfAle7aMS3ghB9wDFwF7P/0NN4lLOwFSVvOOyX8hcqSbUoC7SAohbkXmm272eva7X5P6YnyUhHjj8/E9RgL9PnuMlLRcgCw3J8kYDQCxn+6s6sGppxNSzJA2hepXxGmcQxgtbg+HTW9khACjElCmBRQKQ8uxS7HBSD/dG9PXnzRmiUaHpbgOD5TktiPVje0b2FYn9KIdyFJcW02tlvdnr1FWlF/qDWNWTQhI26+iyw/aZVMXIOFtVRRnlz5pIl1p5aByXU4tGBjYTz/W9Jnux3rTGaSwExkUh2TXAIAC2NiJcX+PsDqWAt68g1fOPoeZd3+Mf3MlwCw/mTql68MwOrYz4/q9nm/LxNCtXDxha1ls54eWK7It4Y9mMplRjS9zuyEpWMpJXjtjyf2aadpb9S37SH70Jy4eWc0ka71RLWs9CwHsLJ6rrYHA3ujTkx8S36fbQIMLG7VVNYu5UsCmDFaP5PNSJLCfcbomtAEEgwJiaGG6dPMzpFbZe2pasXOF4pW1T75/7H3Hl5yXdeZ766cqzp3I5EESJBikGhJVLZky7L9ltd77595f9p7a2Y8tmUr2JIoipKowAQGkAQ6p8rpVtVbv2+fU1UASVlozAwpDXuMkQR0V1fde+45e3/7C34G4amIBxa/53Qykt8c9etaNm/XMcqu1e2Lqw3JmmBmnCYje6vfV/2ykirYGlL04kwsNAYRr7d79v3DE7vd6TOP0WCQulYy+At8iQETGAoMlAQEhHPXWSzOzGIQ+j0ArEbd5IEV9hv2u+8fHEiK2SERdkL16IOmMWdx8GLijjkjGnKDG0oXpqToFuwLmzXVl5cLVWtk8vIPY/BCUArS9l+cHeusbCW+fwVudvC6oW7wfd3TaHXZ3cSdFMJG3V7YwEIimri7hJAG+udnx1oHMI4FpoRhFwx//FMBsAA+AbAIFWAIAYCJTYJ7YOH92PEhWlCQuNR9JgCLM5N19/nVFdtWfRpN3JF/tmX3wMDI6z1nFjlRxQsFBq5eNDgjhA/n98cZ6pwp4k+pvgnfJwDLDeD5G14TBhK9DWl+nA2clQz6BlrXbrUQpVDUZJPMxEqZma1nUwJI8Ey9Vq2JCMAXXqDUK6+2mwKwYKMdjZDGOSCDhNCTLV1Ky13nXP2a0jRrdqVSEOvZzf792XIPLBhYbeuIcDCvpoM8NCzuwMASTCU5HBcFgMcHOMtrF+CE/ycAJGNGECShD3+/eUUMpoKASge+uhOGsX4dN7NZ+VPyWnjrtfCma7fsX48P7TaSUeT2AppyqlcuFTL2dK1q39rYlhRvDmykZrY/6BkA1qvLAFZI+5PMUffTJYR+D5DEOnNbae7c2xlXA0cCGKL8SGI3qhX7u+0rkvSRqI26RbJK0jgnJkDp/z28I4VMJskIRIKpzj0apemb07aNBxbve533DXPMJaz8ORgl9tsuUuWWvdU8kd/uX20uACz2N4FqDMASPPla9o97e7Y/HEj2DQD1lbU1uwaANfHni+LzYNS337VOBCDfapKeLNmCbi7rAQDrRqmolNbPr6/bZrkULFRgopkzsA6PBXQCliH5Y6eHLYeck2uxlsnKp3CtlFeK5uVsyQOIcjnZysyfN04UCBGztIgbPz3cFZAFK6svtexCMu/31BlcHobjRu8R+L7A1vup+ZHPAKyHArCctBwXsG+Bwa/WTCBU9MOCjXXQPLfRaKzNdEKqHSl305mtVmp27fJVxYR+cLhv5622TROXRcjIL5OyTD5tG7WqPb61bU9dvmJPP/KYba2s6DU8xPDDRYAzYZb/xdHke5q0TxDAwkQdAGt3MFTj6bOpmczOV2nMNNlakzmmM1F8MsMhx6aGcSg+Pm938ZU5VUqES8jSmoAhNeLwRgoF6s/BzEN7iLb77FSAyVF/KAP+Us7sWq1qL2zsSC4H24MCC/YHkr53+0Sy4pM0svZoaP3RUMBMI59Wo/nljUt2uVzTRqGf6Y7V0P3q/ESeW05hCT4SqYxtpT097C82VpU2CMuoP5vZETGpU7NKKmsVJAlZtM9jn+bBSDj36+XynvmKu+CGEiRyWj5s6rzHqSYc0F8phL/UWJV5Nl8UQDSSmGW/eOqMp0QTklAsBlNV3ta93gcUKhNRm78SGFiAc2zIHLsAWD8TA6utCbUALA5aeXrkNBEuz8yerFbtr7e37LFKWZOW8QRjwwBEyAMLBlaYJOpxABB1D6wbxQhg1YOJu9nRaGC/x5eClLYWAFZi2amn4oyzPi2TSWVwp5A8cor5KFT1mD4CgAWF3WODfcIGSLUMYPlhIYcGccqJnWbCkraaijYTiNqfTa0vqnUAsIKPAHK6XHpqlyple3Zjyx6t1GyTaTsjGQzibWr9WSIA6weHR5rqf7G+IsBup+gHIxdiZFNrz8YqrH9+eKp4ZA5xxBeY3zrghhcdEt2CCv8vrq7JBNUjoN2HAMnora5LL9/p9iTxu9BXYJfVMjm7nKspvOE5JLNl5LZezUs6xmCNyob1FcAr4osx7aeRQzrZG7k/gA5lgf4AWEX72saagHDS+mBg3QNgdbv2I+KTOwBYoUGJSYNzICsU+AHAc9ByaWIafQnxacumrV7Ii4H1wuq6IrA1j5SW1RljyP9IoXqt11IhnZvw7LhRqaab6ZFdKxcFHALowTZDWs0X0fQ0R++2W/aj/X2ZQ5Mayf4DgAXLSe8uqMTdPPpMzxUA1ko278yuYOKex8w4yNL59LDZfnhwYLdbHTUgAIjTTFpJUKMUxuxl++7Gtj0ZUgiVLcgkcDqx42QoDy3ipRlIqEAK4DVnVDbL5DRj9SLS7oJtZmsC1FbzJC1l5WuIxElXIiQbqYA+O9b751phYkpjqTMNlgpU+ikA1sc3wB/HALzQev00/tBDAVh/JvXLJw5gdVVvqAFOpTScoel/qla3r69hwl2yVArmlUvFo0wIQPu1DkyQc3u9eWTHMHTkweXsDACsJ1drAhKQ6zkDKy0/u5/BjICBFQAs9meMw19obIppdJVBAAmmwTvzdr9v7/f7+v6TwcA6w771x7CqZrZTLtnXNzfEGNsoluXfxNMLgAXT8/XWuZ1NqZNoffFUzEuW/1QVqeSGPVqFTYbZ8MQOCdGYpqyewjeWQRiMr7HtYpzdwuPz3Ha7Q8sHJpKbIEcW4IM9YFxxGXgr9c03YmoG7aXBo4e64wlSCLev6jpWCyaJPL/RJZKHSmdrj5EQMmjz5p84e1jY9ILs30jUtJenU2JwrGVLdqNati9u1u2RSknXBPCLQF7qUmSl+JS+0jpVYxxTmTmX1F4Go2ZJyBhehbRV9kxM9i+XCwJMlgGszpKJ+4unDmDFNDsxzkMojAaQRoPfsH8g8bzuoTfsla3xWA30vxwe6tx0ACsmR/v5/8cCWGeDYQhdieCVn9l+X9yjyjlrkVXlkSUCmoJHlIy+VcdmVdPiwRYb7hQ1Vtq92laRvMkrzFQnnxEaJCsGZ2DJvD98fqTqV2CrY4K/vm2XSmX5UvF/AFioI1AQAHC83e3bKQBwANlk4q5L4o5aLC8knC4hRDHBYNnlWZGF9Xarbf8kAKtlLReVWS6wuORxJs9Hr/91VTTwdAALAMhlhcFyIyY2BgBLwA71ZGaqUJ3vbVwWs26l4B6irGSGfAMoTLOUlZDzBeANEBXQ5NVW015U39CbZwROLa/B0qV82p6pV+0bm8EqIsJyqZlCosTAarXtna4zsByw4QLFe+qKBP8/hkvBAiOYuBsea/Isw+6CteF1RGREMUz2Aav3zYRavtlp2X85vGtvttqkDlkqJObpucxkrFrI2iMlUjar9sLapiS84uOFZ+nucGQvtdoCKO+2mraazdhfb23Z52oN2coUsw5g+QAs0fP/3/b3bHcwEOuVfQKP4keKZQGNArBSZifjgd3qnus+/+68YwcMbvGoDcDqGimtpZKA5+cCgOX7B4O5md3BA+v42F5tte1gPLJeMpJVBleO60afU5r5+bEKgFUo2OVc0TbzRWvgy50r2Eo2JwbpvP+YpbXX/OyEfdrtGzpIykN/GCWM8aTXdhnqK1VoYT96sJ330/PdnwFYDwlgxQB518r6U+hDiZSNkrG1AhPr17ffsbcO9mz//NzaxAyrRKAcSFkuk7NCEZAmZYPB0IgE18RHlMiZlQo5W69X7PrOtv3F9Rv22NaWrZTLVgSQwUTzIxZhGGQvsbCiJaG/z/nQ6xMEsGAovXTW1MYRk6XSbFaYi+bSkvJ9Y31bG3cx4xtz7NAA3PGC+NUZkrqWHY8HSmsABHTp1lQA1vVGTQyF60gISYXhABv07ZXzM5msH/cHakfXiznFu36+sW47pbL8rtqJHwB4sZDQhfEeyVky0yOJJj219ezInqiW7SvrO3MAiw3koD/WlMoLGDxlvPHlfqJwLlpWn4u0CyQHJBmCjveCd1OR+GsZ/8/sfDSQ6SQFF15NZ2MmuTGu9l6I8oG3lpgKF+jYHIig/0+s1QX83chXbDXr3lfN0Vixum9jONs5saMRDEE3HRcLJVDHdazGlDg18BxyiSaJL2xdUmMOgCXvL9I5kBAeHdtb3ZadT0ZKFcvpcE/bKEOiZsaqU7MnKzCwlgGsmXWREMKkOdn3FMJAnfVJBROshYk7DC5PRXOKNcCkp8K1JQNhWuWeVQ5eUWiFEGi3VyV1KEj74qiKwkeygpCc6D4HMUEnMNPCKeHP3Uz04Eap6I18Lm/T6UQJm6S8nM4m1tfD61MSplgwohrplKR8z286I6qSItdSlYFo0KcACJ2O/eLUgyMA+wBuFF4A85AiD9lVeqr0p5ePjgXgNhOkudGG0sthGIE3GitKkbteQpPPgR8ArEnKAeD2sa77Xh8J6UUbEC/gCkhqAHTLVfv6xqpdq5YsJblfKKy1rgLAhM/CbGadWSIJK+mDdzo9SyUO0vm1p0ycyq/CASy8WpYArKnTrwFcfohpuaQUwQNmLiBZZmItniq/DnFqHaUfHqpN40DAw/VqTQUh5rFZmWV6gYe/2/5goHX+ShtgG29DGlYK4rQ4kEUb22OVkn1j+5L2I+6xDyim1p8mdp64p8pLx0eagK/mS/Z4tWFfWV8AWBHEwjPPASw3ja9kc/altTXdV+4xaapzzyhLyYz6xaMje7fVdnaGAFk3B2bferRSsb/a2HEGVyYzTyHUpHcEYN+xn52e2QeDvgojMS/FaqDxk9+xpXIzSQhLs6I10jnbRvJULtljKyvWEDPS7zPnIhLIXzdP9LoUZsimPeWUonYqWRSyps8ArItJCKMExhvqP+H65RMDsFr2o9MTMaK9KQgyJ3xdcikZYf/txhV7Es+5DCl+brbtdIOUfu7fT4/sjda5nQ56AminksCnjTpoAw+5VWdTAWBhxs6/SUIoaU/Li3istQAAIABJREFU7vYH1kowBJ6oxiGtjEatXvCQFLRR73f79h8nR/YWsuXxTN5M04kzwhio4Mn5TQFYdZkcI0PkGSQU5Ie7+3p/zelAJvmEnODVmklnVR98d3tLqYTlEPvbU8masiKBMLCMM1M7HuPFR+OHZ+LAzvqJMy3lIXlxBpZOeC5pkKdRc+C140nEWcnrsrOx3SxX7e+3LqsxrQBgIelMTXX+ycQd24bJ2OsOIUxpSzIue2NATS1Z4N8AH2DYlav2uZVt3d9Hi1lJJGfprHwESXy70+na70+P7V1SfpOxEsRcBOf03ZgyJqhHDBz3cnIh0ky+q1eLeTFBIoAFk7eN503fUwh/dnpoH/T7QUIJ44VzghcHmjArzdLywPqHy5ftiTmAhYUAAFZLDCwHsBxcWUi4PxrA4pw4HAztt+ek0rXtlhhY1H/OwMmFtR/BGOoigTJin8ez1EE2fpt7hvrNC+5WwZQ9+KZSWaamVrCJbeYZ9q5aLVuwYZLY8Xhot4dutZGaeI0gdk8Q9fHc3FxtCMh9ttqQpC5KzNOTlO12u/aLo33VfnfHYzvXcxcllC75IwSK9y8mdxkrjVV7ul6xq6Wsalc8Ld2KJSWlxT/fvWuvtlvWSs00KMyCxARPKF5L/k26EgxzZ5YX8xoiA2DeAsDiO9xjzVeDbCVCuiReSV9ubCiVlBoBewg3LwcAde9XH4X5lTjokxp5pvVC4jLhO26ez/vOWi2TFYAFMPf1La8r/So4WwcPrF+euYTw3e7IU7pZr2Je+T4m/8/AwnMvM1/HUg/45DEQD2B14oFpIiR8OaQ6XiuVJcmM7RGvRb3yz0f7MnPvDkfyxfRHB3A5YxuFvD1TLYuV+tTKqmoZHxT6y9zuDcSMZZ2e9Hq2nc/bX29uCtBEleMAVmBwJ4kYav91/8A+6PdsNZvV932XQTuMNNd76qa0kpF9IOlp035+eiYAOaZzwwQkuAbVA8zbZ9fXpZjg3vG+2B4BsAir+n27bfvjoeTcrBPWhf//KT1HJG0y3MdHtJQilTRr66WS2LXP1QgHKto0HNgAbAwlXjw/0vXCRxmvvAC3B+KHP3M+eF3uST4DsB64X/60/cCCNfXgKYTLBaDTlZfoV2ETYe0ft1v22t079sbeXbu1v2eH5+c2Go5tIj65b5SxCJfRu7yV2MBTloeGXavaje1tu3n5kj3zyCO2tVL3xlqovTd692NYcSbty9YfDm2O8dCPN+ITBbC69jIAVh+TXtdWZyBacAhkzbYxAV3x2PbNAv4ODnjIvBu5XadrLx0fygScZgseiFurLwFY9ZpdB/xbArAO+wN7JTR2JMRwra+UCjL7fLq+apukrqXRyi9S6nQAYFopphISp7TVMjO7kk/siWrRnl/bsu1SWe+Phn6vP1KD/9vmqZgSSuCIjXiI6GWy88L6miRHyCbzeGiFu6WCgIkEpq0cJM0jecKcDzGEZcrDhMjFf9Gk7yLPloZNS/I/jsFLlZJ9fntV72sjVVCiEO+fA/F3500BWLujjrUTUtQCgBUOkDnGGN6Z3p+mNomYZi+QQlip2ypNLAdayuxOv2cvnp6osT8lzno6ETuJTZiUFUCl2ixlN8uefjRnYM1TCO8DsAIjzCeyTu1lMgIj6YlGbQ5gIanQFK7T1hpqjaDEI31Ky8Q8n8Xo2gsk2ML9BEZe8OgKj1Q04/QDO/pRxWdu6Y7AQgH0ZLKeL9g1JcpAD86pkdjvd0VRPgD0hlUSDk7WQS2dto1sThLMmxzYpYLStVQ4zDKSK7yPqXq3a681OzZKiHQvCsBCGrIVGHS6HumZPKveOG/aB92u4tuRbdIDsvdw3QkxeHxlRYXbWhYPLe7TzH0yJ0hYuvbz5r6km63hzLACuMiXU5r9iUUSzGTuGxtrAt1gHuGNEAtrX+deXEK9PhwD2BELfWyHvYHlJ8xnnS0k4/vZ1K6Ui/bVjTXddwCsIl4CgHgw3gCw8Hw63BeA5XDn4iv+9/vVLRHI83J5UXgAYMHd4w9SnK9v79j1Ss0qsPNCBY83GQ3Ee72OvdI8svcHfetM2Pux3IRxiTwHAKxiX9zY0GQxxlHze0nKujPoCcB69bxpnfFEcryPA7CIwf49UeHBA4ui6HONugB92JDzwjEAcqTw/P7sXI3ryaCr60z/keFZzWTtkXLVvgyzrFwW+AzbhGU6TCbWHYzdU+z8zO4M+/LXgiG4is+VrjkMw7F1UzA5YFDlxTK9lCe9q2bPrW3YVrnsMsoA6bFv/qp5IsnlwWCkz+t6BPogACyYh27K/7Fff+jfLrJoP20/85AMrPjo/knXL58ggPXjE5f0R9agT7VnNs5MtV9/d21HjIn1QtxHXYbPWYLn1Q+Q4ndaNhrDJExZkvZGlJCPzULObkYAK6QQ0qLe7fXtpRNnkHzQB9gdieGF19E/7Dwir5xChvMhZZNJxt5sd+y/Hty1N9pdmxBSokAhvC6nlpZnV8m+ubEpQIY6BAZ8BLB+sLcnAKs1GconLzV1hhisEgziv7W1KabQZiEjWTGNmHsSeSPMXvz+wE3qaSiPe1PrIXcKTa+HlPyB5/cPPG8CusPrAIzQLMJ48YQ3TxrLzPDcqdjfbSFZ8nS2nGacDmB9f+9QAFZrgpwSqbcf7NR3Lht3mVtxOlES+Uohb9dqDXtmzb0hVwgcgT2fSomhQkIkDNnXzk81rBgqgdhZXSzTOOjDA5ONLDIp8O50tpIJwLpScADrK5IQwqeaWhcriyEeWC0f3MDAyuCDCVXMQ554PeDH0gwTdySEl+2mACw80BzAgqmB1QBsYLFLgiF5ZGBHBtZT9bp9IUgI7wGwmg5g0dAXsmbVTFrDiLySgWdi4jVJj52SKO3eRovz1ROm+fx8VmcesRo9bQ2GLf+AJLSWNtvMZCRte6qxYY18UUx1vEtvD9x7czjmd7gtA70NYsst1AOrDXu0WpUPYD2kzsWUu/fabfvJ0V0xfc4mUw2zYp2Bl50PPr0vE5O7XLKvzAEsZ2Ap+kBD5JTBwPqXXQCspjVT9CFTy068OleKHt8dGIfumjpTaJX4SLFeWao++Ht5HYV16N6PM69jKxUBLM+vrkq6K88u1Z3OfBJIwTqYYvUB4+dQErmTQaI6T+FEYrZnFIpzKZ/R8/u1rS279gcArNsCsMaeIKn75lBXTO2M4Ij/vX82h3+1I4hZKngtbbamcJeyQPmnGyRqA8yHPmQ2E6EBxhim8/vdlrXwp1PoBEPvgl0tle15WcPUbKdSkf+w3HmpBZB04t13yGCgbb3RWGvgr7c2HMAqAGB5PUv9QO0CI/G/7FMHdq2aTmv//N7OJVloqB9X40zwT+IsrE7Lfo73Ya+r2p33jiPzZr7kfsvVut2ow5Ir6L7x1hzA6s8BrL3xUIxIlCWkhFdzOcuk0up9UASxzvEpnE2mVs1kbJtgsdqKGL0QASaeuaB+mXr8p2cAWC3b6zkDyxGE4CEnmaczvUScCcNx3+c+bQXNg72fzxhYD8nAWhAqFwCFHmYtDD8MB6D8vb7dPj60V957197d37PTE9IJMQ/Myf8EPatTlX3p8f9gXq3Bgtneti/BvNrcspVqSeZ70NGdqBHMpWMDFmuB5eSs5c1xPmldohqEzQakmwndq82W/be9PWmmMXPGvBvPBgAzPZDy7/EH29vKOGJZMBP4e5JYqhlTI/0tKKrBDBrd8cmwr4bnFydNMalUUIXpAzXEKG2S41wPng5P1V0CyL/BjGIaBFL/27NTOxQSHt+La5bZQFfzObter9qNWkW6axhYFHUAMb9unklyhT8VJdmNQlEywydXVjWF5DWYML0VUsPe7nfFfBLXgoNrZraRS9tT5Zy8mR5trFgDFh1x8JNEKYFqNM9OBGAJ6NDEwrcR7jex2E/jaUbKX7VqDVIkg6ljBK/QON/u4X21b7c7bUuQSsnk1Y+I2Ng/2GPv3x16QW8YiYYm4TKVtkdqFfvi9rpdBUgI7BCKV0Cel2BodElbGYkJo7jq+XQpTvGXAZxwkKUnksB9efOSPVGu23o6Y2Wt3Zkklr88P9Xrno2YKs6smisIpCPpBq+ryiwtIPPbAFjVsrTjSMa6Yzef/ve5hNDvj8CdoPd2bboDWDcBsJQOZ5IlvdFsBwCrbd3x2DhKmXRfbzRsvVS0XBbz84kd94ZKfSO6tq2D3LXkXoD5sxsGrHOgRddY3+MR3FzfFTN7tFixL6xu2OVKRXIGCg4OUuSp+8nQzpKxdZEqTmdWmqaskcnZdrGk9YJhbhEqoij4FMVZn4yynjtd2+2PLUmmtpHJqNj50uaGXZFE1Z9RDu7+ZCrQi88PyMFkF3kaBr6NXF6/hwABqMz4aUCG0kqDfTg2e7fXth819+XtMRkzZb3YKSgASOC7Nzx4tjy/UldqIPr/cjbQzgPFNGw9djYeiX0F4ElxBqibD43VKOMeZTDirpaK9tVNUgjd26WkhMeZN5CTlK8bUvcCgBWfiWUk68Ot1eJvHMDyL/aVGOeOj8IXNlyqt53NSQrMguR7kT0cDHr2WuvM3u20tP+QpphNcd1Lkh/i8YYZ6Cry2QAus0aOR317rX0m7747naFea6WYCx5YGx63vrT/sy4cwIKBBet3ZldrRbteq6gYYp37k+q7OAARwDus07udM2uOB9pvy/mCbZcbdrlclcE8yWOaPzMZNl+7vX5ib3e69u+EVoyGVs9n7FIAUfn87WHfTgbst235NAwnectnc7ZRchP65xsbtlMsa436OUDqT99eOj0W0Aj7laZfLR6MQVLR/hMAy2czF2uOL7KffiI/85AA1p9F/fIJAVgACT8+OVIgg3sksS/DWKRxnYkp8Gy5LgDrc+HcoSHGj+qg58OxX5wd2t1eV9IZ5HCElnCekmq4FQGslao9GQAsqkMYWC8fE2/ftvcHQzGwMulEflv/x841NWAlDTgAsNL2Rqdt/58ArI5Np/h6psQGg0GORQHP39c2t8UcrarWc8+i2/LE25NHV3PqflmZaU7yFJx0Nkp5e3aloc9Gwu86Kc/zAanP/GH3sk//68Edu9Vq2WCUNseh/Sx6mBT3KN1xNo+7SMmkODA1fGIIM61qfyMAq6F9iRRCPh/12fcPdu2NZtP67ElTpNIeuBINLQQ22NSKNtXA6anVdbtebdiVktdrDLiog5qJM5tfPYXZ1JKvEt5EksWpbnZei79n6ufIinBAAeYdw2z2LJgxEcD66uaGTPkBKgisOBsl9ma7ZT892NXZUSrhu5pWuiH/PpSruzP8n6mu2P956ZKATX4xjTFDugWA1fHghlB1LgNYJD4z7Pj8ysIDa87ACh5Y49lEUkcklNTptUzB+hOXniGJRbLWZrCslsHBOV8f0fvKTx9na2XcyoB6IDWz/CyxSzw/tRV7vFa3K9WqVXJ51SkAYzCRz0YjO+sP5FFLDjZM7q1MUdKr7UqolQgbCU07zEPqnjc6Tfvhya6sFHg+BLD5Ee3hOqGvwtgdz1IkiDCc5YFVQspFnR7SqgGw2k37/t33JQVuGp93GsJZ6OtyYjtl8VKSeT/3O1odRKb+glgQXN8DY4b9xD2l2OLwk1zNZeypRs2+vX1Jz61SE+cAlq9rgJlo3v79o3271W7baOyAjT93DnhhFcEACWbi1za3xMByYo/3eFFCCPB8uzOUAiMCWPO+MyAgGnDOQ43UmapG1UCK/WbiABaM7orCDzJGT8e+80j4ve75OnMv4NHI3mm37M2TfdvvNa07G1sunbP1fN1uVBv2F6urer+yHiAhHgN4m1pziqdV2364B5O8q17pkVJJABb3D/CsJCKED8AGk6n2URhY1FX52UzA2PcuXbEna3WZzMOI4ovXB5wFMPrNGR6yHRuO8TdOWSlXsu1yVZ7LWDmsoqoSi9OvBf0yAJYkhO227Y1HBqC6nkYOWbInGytWyWXtdNiXYue9QVeWOMl4qj2Z14RZ++X1dfl00T/yRd1MuumPj2EUoihKrJ+wlh3AmqRhuDpzLhaHArAEqH4GYH0iNdv/yF+qRlR17sUYWOFRDU1riAdYYFdOR5Um3OxQ6YR37e27d+y9u6QTtsSm4eB0bTzpZDN5nsC8WiflZWfHnrx02Z67+ohtNxoefR4eCgdtPgbACu/hnvJ9GbyKFzFC36R+/S8GsJDYvQSA1Y8AVmSxOF5MfLwmXuWKPcuUL5idN5Ox6J7vd7syNmeqxBQsGlpKm87EokBzV9GfmELIvzEZA8Bisr83Gmra8VguLwDrmbV124CBNTVrj8YuIex37Z0BABaQCtsw8r60bWoiUlTjuI6kM1BhAdgAZWhQXzs9NqQ8SSpOYpylA1Okms3YtYIzZZ5eWbPtUsGy2D6q6SJBBBljyt7C/O9sXxIfEHe6ShG31fzPIcQHfizck8mByPzEqesU3TS4z62tqGBj0iRT0slMqTUw3tgwKWB9ohi9uBagmBcpYYcNU0HijbcrZfvS2rbdLNdtO5OzSvAFI1ocOReeN90x/l5m5VxBkgqmhC1SIi0tT7S/3MHEHWbKRAdAd5wyvNSQEMoDS9NXP9D4opkgljYysARgBRN3kkDeaLkZ+Qfdlg2TsTUC0+TZtXXbqZQtm3WJHiwfmCmvN88kofMkNI/X1Vc0Q40+bYGar0OdKVt6qsNwK5uxm+WafXl1U2mbkmdJpuCmmxjhAoBijA2AVZymDI+o1WJRngWiSsvrgeQ4T2EkRvnX56eiTp+NYbfMrDYzJUThsYZEFZ+haF5LwUazBCBwNhp68iO09lTa6rmC1mU1QzpMnOC4LGQwntop4QSsgw7hBH3LyIPigZee3xsVrF7Y8Qyu5wEzkMRVBFYisfRJuF9jfywAgPr22/NTgVh7g4F1xxQI+GalbOgPiBUmU7tWKtpXNle1blazzsDizQJgDQCw2l0BWJi4+zAgnAXxls4/1gKgW4bqfMywSDdy8Mi99240Gvq9N8qkn+YshVeCo57WGo/sg27HdmHdDbq6DyTQrhbKdq0OM68oA+RSSOnU5Hgy1ff/5vzY3oMNOuTF0rZaTCll8SvrG+6B9VEAVrsrAIuGY7WUFsPr+ZUNu4xHFwClvHkA1xgOeHrWQQ+GF/JqfxY3KysC9htZEkEdvPJ7GBhYiovv2E/OTjR9BzRFAklBx4S+M+jbCZ+37wBWf5azTCZr9WLGLgEuA2rniuFsc+WBvB1OkT6xB2BCHPY6pI1Tj6OHSUfr+nFfbsj7Z/z1kADWn0X9EqbvrI/WZGK/b7XsH3ed2QRT1fGKhamtrwYfLkbPvIW0xuUsJKRKup2hwWvYdy9fElDM9wN2YD2ANOfHx0eSwMuDiC/tMV7zleUlmFMYCkAAzBD+DSkOzzCM6nfaTTuhUfFTQJNz98hxAOupFZcQcm4xWODfGfi9fLQEYE3Glk1NVEd8bwsJYV3m7aSEss+/2+vZD08OlCoIk5gvWEg8lzTEpIs+vbIuABnvTwkIZyaLhX872LPXOk07FzMgZSml9AJcJ0r0IzmLBvjLhEiUi+F8cmBiQJpoMrE3Wk37t8M7+ryzABh4Y+eco4uNP8I9RKoo5o0zpKp5GtpwD0JoDnUM0ivCaGgS9e8zE8Dyi9NDmefTKEJcIA2WhFqADuRqyPthkm7ibVit2bNrG0obZF3A1Ka+6AOojMe220MieaL6YBgM5qmPHKTxrTn6OwGTjSeJWOwMMLi2AD2cdygNtvM5SaS+vrUpk2rMxSfTiSwTAMp+c3ZsZ8nIqsWi7vFpb2Cnw4GdTAYCDXPpgj1dcwALYJOLTOBFG1NvMbD2VVv5ibWQwkcT9z8GwCKk4/nVmsHUwpezkgXAgmnSsV8f79lb3aYY5QzjRL0Jg0V/8qKdffz9gKIul4MZmAd4LJftW2vbnuZZzFkx5/I0zm8Gqp1xYmdiMQcAK521rYwPfvDBYo07G9uZ43iTYQfCen4JCT/qi4nLL3ll1s9GPmeVjCdfs7UCYFEv8kwhoUeeyGAteppx/nPfXz4+1CCsJwCLeo7abGrHo4lqtMzU9x9SInlPrANBmHGAF0J7xFoC+BEQSU8DoO3XjveYz0xksP/dnct2UwBLWgBL7AP5qBAEzkdDMXJ+eHwib0ux5wPQ76UpKZpZ2yHdUADWphhYcyk5g+Vg4g7AEwEs7pLDz+5vBhgefbo8UdSBWvmxhcEtrMZ8QnJjVvVeNjOzamZiN2pl+8YWg7661dM57T18fnz5WvRpvZ69c3Zoh722dW1k2XTWNvJ1u1qu2U3AqELBZljoaABKUMTIPhh1JFX+xVHL9rpDXTeS/f5qa90+16jaWgEAi58gLIoUwpm+/7/vHYoRC7P7WqVs38Qzqw47rKD1oE+l9TCVMud9WOr9vg3H+C5jwl601VJZQ38sOwpSPbpEVEwpwjc6fVmlvNbuCMCC4CHPrGrNnl5dsyoA1qivuvp2PwJYMwUyAMryvpB5wyLDZ03JmtOZiCY/ONoT07Y1Ri2S1nrjPiQZ/N1CWmJMHNawNZjTX3zz/VQUVZ8xsB4CwNISXWoY9GDPPYVCsR0OLjWM44k1MdM8OrRX333H3t07sP3zlrX7w3mcMI1pqZC3zXrdbmxfsudvwLzatpVS2UpMfBSIwC91impMO5vDCLEijTXa/cssvt/4n1FT+AkAWNCQXzxrKQrayeeeCawJ4STj/l45p20THbsG2p5KaeJyZ9C1w+HImok3Xux9GLvLw4AGnTTDYk7NHRTyCGDxjZhqYobOZJ+pEtP8zWxajIkvbWzZTrmi16BpHIwmMvt+d9hV+hqj0lI6beu5vPTU9QIx1aDteMI48weqN0327U5TAJao5Jk8xOJ5/CyATiGDtxHADF4HaNDLlrOx2GgsLJcizuxWt2e/bJ/awbBnGRkaOu1bBfhF0QM/05XqxUuUErNN0h9XqgKwrhfLoiyzCVOE3hlgEt6137dO7WjYC3LI0PU7H2kOAPBfAh6rv1eaTHaqAv4L9Q17slyzKzmo3RSaU8k/m1MmjFOZdYv6n8rYAffp7FTrg9XOpOYvSSEsly07SwRgdQCwYH4EAEt+AwBYijVbAFg3ik7vjY0Ay/9oOLLX2oCgbbvbbmkdbJdhv9REN94qFsTOpyChCGMi/dIRqXVdAz8QUTdEJMfboANcFO0AuugScZhPrJbPSg4ANfk5pKqFoqf3zOWiHnUOmIQJaqQeI6XLZdOSFM+lF2nAhpHt9Tp6XwBxe6PEesELocwEH0CoXrLr1bL81hr5vE+oNYHxFMsRPigAAjLChTXJOvYiUvuMWDYktqQF4r1xdm7vdnvyjoBJQPrLRUECB7B86pybTazM81BCUlaxr66u2+ViRUWSX1M3hp1MpwJ/Xjo+UEPElHuEzi2VExg7zCSa8JaTmT2K18LmilGMr2aKDmClI4Bl9k7bTdyhjsffcQ+QFfbOEHsRhhSh9Q1glcrQMGF2SjYeZylbyWfssUrFnl9dF1DJUueTUiDi3QQdHZq4miTJBTKWw5g/B8MO/xqXiFPUk654Phja+922/e6c52Fs/VlJjdhGfmI3a0X7yhqSQwQU4UthFUP7XbOpz7nbG1p/MrZiLlHD+sLKjhq6UtZUUGo6LMYE6a5T+TdyrfnKMFDJ+qSTXUzs9SBdZ5nSGLWGI7vdbtnLJ4ei8ZPm+qh8e/K67poKw3IY4zUztTFMk3RaBr0w4yimaQh1nwHshjNJxH9ydmTv9nuKh6bB42JPp4lNk6G/Jh4hf6AFvuja/FRUZ3/Mm3gIAOvPpn75BAGsH50c2Xt9PC6dxiH/KuqXJCW/pHRhZmuwJCtlefkgdO4kE7vd79lhf2idoTf4A8la0pafZgwZE/sqEkLYTU99DIAFA+xO3xlYPAVIrb61vqOGdLOUE9MAhiRMFZrY/f5AAwsYIjmMgvN5u1Io2RYmwXk3U+YM8JkmYRFt+/7+nr3aaVkT0J99lsZI3j0jK6VJe8vZ56p1+87WJdk0ZEmXC2bqrfFEwDkAFlJvEhAVDBHS6Jzx4wzci3zB3CFNrZLK2KV0yh4jAWyNz150+4WU2QAgMpO27WxeUrIszWgYirAH0zD2k0TSQc5FmA2E5Lxy3hQQ0xsPlGD7/OqWPVFvKIUOT0i4ZgxNZSw9ncgEvjcZz0MlNBZUk+iSqntwdLFVaISHdqvdsw+6fTvpDuTxN4YxxPmRMUkIv7PDda1aXsE2nH8pa0+mdiRJ51SyTRKq97rUmy17s3Usr6N0jjS0Vfu/Ll0WgMXqJNyFoSzrxiWEnfnZzWfnfnDaonT4YwAsmLh/f2ld77OEuiGdlQwWk/Q3z0/tzXbTbvXadjweK50OuwOlBs5BjsD90qELy8gle6nMzPK5mZQNf7u246Ehkn5G6CtlU6Vfe8ARnlMj6n9LWzmVs2LKrR+UcQOIMDUbJzNZJrx8emxvdNt2dzS2FvUm8n0GppOJXasU7YtbG6rD4SZzzrEe8JJbSWU0QCxk05bKZGwsyR4MGFg8iZ2MRtaVR6NbnNCTMHD+5fGhQhc4NWF0wYhxRo4Dd7wOYAJpxBjIy9Q9zTrwpoY+CN85rx4oNMb2SLlof7nuYQ2oBADU3FBeB7M8c99rn0my+6tmz/YGeF85uQI8hS/qTsIaSErGdPzrAFjUKZHkkDIBWC+fuen47e5ADCxnDjqA5d63rqKIzDIHRGPaJObz/M60FcY5S02zktPyJrKpkV0q5+wLaytiFj1WrGvQ7Kb21NwoH6bWHQ50fbnHBCgUSU/MZJUsKMuVwBZNT6YCun7dPLDX2x17t0tatocAPVrFNH4tAFjZewAs6sfXW137/i4AVkdp9+uFnD3X8BTOm/VVWX44dArRZKrnrj+e2TiZihGoyw5zNQP4nBEQB4Ap3DRoLNnndjt9+9nhqe4LJu6rhax9Y70hUGqziE9i1uWD04nknuwrlGDceYzObBtdAAAgAElEQVTbleasOokifuKEk2QiJu+PjvfkczaaFWw6yVlGFC0ALNZTouvqO6/3bAKwLrzzXmS3/p/zM58BWB8DYNULObtUKNiNQsW2cySq0NxFbe8SOhSAIN88/OHV1hQ8cfzvnK0RmQ+kE966e8du7d61W7v7dnjetJEMsaeWyWdtfaVu13cu25OXr9gz1x617XrD8W5t0uE9xPSouVn2kunw8tD5/tpgGcByD0L9IODRaAKKPbVXz9v2j3u79l63rWZMEsK0Swj9EYjzzBj9Gq+Lv3hM7wBsqqdTmgx+c3PHJYTmiWsnQ7TEHft5ALCcUxTQagFRIc6YwywLYJSTZpvNAabK0aivg3wMwZuNNBwKaMv5StJTJRkCSsGsIomGgo2LuI858NmpvdVpK0linCRWT8NYwXtmy65UatocKVB47vGC2R9DVQbASgRgUdTk0hkb6vqn1YRxcPKZKYgOQNGJ6j09sv3h0AZpwIMFgGXpiZgPhdRMZs9f39gR0FDS5u6r6HSY2K320G51uvammAvOFtPGQ+rIQ0oIBWBl/DCtJilpy5/dXJV3wGYmp88JtAHQA7qPx9IHfbwP8L6K4JVf78X6X2xUXrS5VICJEowa2EePlzGhrEniiVGnpEhL6YGBYKiCl5Q5PINIMgII+MutSwIGYGBRwHQSl4L95JhUxE4ARLyJ0JwvbToYYwphlGLwz9D8X2vjWdG23faZos0uYXxeq8kAlekLzzHXCY8LJJw/3du1292O9QVgeQG+bF7vUED8s9gPgAcq+Yxtl0t2tYy5el3eVEzQaOIddosPq0/oVHPopcKUi2dL6WsTNzMdMsVvSdp5dzC0c8AcPFRSFEQw6pBDZpRq92SVwr5k+VxeaW9KwdECChVL+NXzSG7n2AW20tRao0QmlK+eY145sDZJjXrmLg5gca0WDKyp4tYZbsIQ+s76tl0vV/0Z1PcBVLsH2Xudtv3i6FDG+wBrFMcTQBJJjyd6T5XxVKD3l7bw1KrZaiYwsNKkLuLbhfl/1354eLQAsJZYWPM1HdpSb06XLldY2zHFKd5zBhCY6RZSE0nonmms2ZVKxaqFnMyRcTMBiPTv5wa7+4YA6cg0Cw0Ok/TOZCaz9v1u1+4o9bFjp8nMxqmympetfGI3q0X70roDWFqL4XlEHopnHcyL3T5Mu5FlUmPbLhbt87UNgZqbJUCztIIz9LyEEAztLlHuTPqhGI+eDurejHnLpGlmfT9ujkb2XvvcXjna117wLJJxJuc5LzhVLrG9I6thkkkzQoEewFv2CMkR8VAZJdbsDu39Ttde6ZzL7F4tejBrnkwTS8YOYMnzJvhufFSJ9L8PgGViADfKJVstFWytVLArxaLdDPVLWfWLM3b91voDvwDe/zTrl/lDiQwbBlbiDKz/DgOr3VJ6qytAXFIRTqqlPTowBkLgOU22Xxp8GM1WU87A+qvLl3UusGeKgTXoKwXwRycnAqPczDf4i1C/JJ6KNsxNrEiqbyFnK5mczM1pzPZHLt2GesW+5QBWxgpqWNV62EYhZ083SCGsBYP1gsAXSQiPjgVE3OmPgqR9atsFnutVe7JRt0caVbFWnOkzkbk4zE9qCORWpIJWsnlbyxatAAis59o0jON84KpwLv7rPt4+bTtX+lsAsHSmq/KyciolgOFvNmH6VFUvZtNuSn44GMloHnNhfGNORgMNIWKj7fvpReErrxkAwqvprD2WycmM+oXtTQEQgICcX5LU2Uzek8AALn2KrChPhXbPoSCpMSTyXfvh0ZG92Tq3znCgdMfvbF+zm/WG1XIppb8th4owABokXFVXcTBw4vX8PA9F9lJN7nKrqR0MAcq6duu8bXeazsRjHbAFl1NTr5u3L9tNUmNTKStofbn/2DB44GCGQOr13T52COf28vGuHfR7lsnm7anGajBxr+m9qeEdTdRAf/+IAVDbg6I8G88HhwHAguUDQPLc6ork/HxPPE9elwdWR8OJ//vqtn2uzjkNMOhtPt5Ut5pNAZevts/UrKNAcADLr3M0XXfnK7zHXCYnr1gCm3KmAdQ36uv2eLlitSJJtVkNilnVWjc8J5JIRS9KhH1eL+iMAUiacH0Saw5G+rwvN0/s9qBv7VnKhqFGzM+mViH4BmbTI9f0/JDnyyWWMkbevD7Q4xEg8RAtBl8Y+2v4EyxCOOOQrRFmwPr5193b9la7JS8sT0oM640ZNWwyJQzT7ziABbsekGQZwMIwPhrLTFMj2ykWlA7OvoTlAL51EcACUN3vd+w3ZwfGfXq3O7FTNLtho/fa2mtyvJV2Cp6a99WtBYDlkkQHsH55eqLn/91u/x4Ay9d1ALAEWDvjKnYDvsbdOoM1mx/7/WcgJ1lhamQr+ZQ9UkWBUrMnK6t6zko5gCnYZm6S70y1cB9k1eFnGLJhDdyQz44n1hsM7IPOuf1a1hYEXeVtGOTSMOe+tbMpAAuWP4NSGLbUkx1SD5tt+7fdAwFYgzR7ICEKOb2v51aR8FashrG6PrLvGG4l4++FT438FfBpAHg8g80HWJ4WgEdZR51DkM5PD49lW3IwGttGMWff2VzR3l4vVqyQVSzTUvewBHx7kej9FGzMSaKa6+5gJC+3X58d2f5gZNNUwQx2e+KqMgC0yMCKgT3OPPbn5GKjg4+qtD6Zv/sMwIqQE7TtbNYqpZJVizBrcrZDlPw9BeBiccVH9X4CzL3l4VIzH5aK/G7GiXX6Pbt9fGQvv3fb3t7dtbOTY3Wna426PYpk8Imb9sj2jq2Vy0LY/dgNtVWQmGlJh2bogRdiaI6dKOKAG1IxAVjNlv3T3SUAi0MjnXNabUgzcL8H16yrPJS8w9k2StXA8ydltoZ3UaVmX92+ZNcqoQBMErGaYEC9fHouKm+E+eY9tYyF/EDj99Lk0zhx/MFYYLOAGbOcnuLNim+cFAhQLR+vrdrjlbo9DqNIABbMhJ797uxIANadMd4qE6tMZ3apULKbK2t2lcjqUkkTCopJGAGDwFSJ4B0uMHghvddvSx66U3CPLeRXMIrwbwFceD1ICHWAIZcKEzk2cRpdjqZrxZJ9ZYW0tIo8jjikuZp7/aH96jQwxZjwTeH/+xbn1tfupxCbkgfdQsSMykzkzbQ6zQgw+AulkVSVgMH9BVbdhbJ+dCDabCuZSRoQfROiBG55/bkWPkxaw8SG4riWxqOgYNfw/dpYl0l/Bb+DABL43Qt/ZpjG9+035yeS9xH7jZHht7au2iPVmj4zNPLuxHSdXzz8wD7otgVm0Ag44dr9p1ZyebtRqrrHWQ3qsa+DoxEJJP0AYJ1YYmNbr5bssWrdPl9fs528m2jD/GinkFS07OW9u/o9Q6XDkAAaPnmcXHlbeO/BENYl65cEQlh76xUimcv2eKFgG+GeY+Lo7EoKuuhx5yAxz5lT52fWGQzttAVFumPvDfpKOmKKP0SnryLJmT55aPF4reXyOoQvV6p2qe6JfEVNdlRT6ICN4Ezo8rQr0hC2E5Nchjjiu72O7Y4GdoYhN01KymQ2HOWaD7r+YiMtg9s5mD4VVR/zY+4XHi3UeIAbSAZO+gAlXXvtrGkHfcw93fg1oaiUISoJlgBYiWKQn9/ascdqdcVwA8gy/YMGPiTFsN21Hx5AsY8poYv29t7Psljdy+vc9/74PPpF1GwyNRWlHfN9UiZZ51cadZmUr+eyooRHJl2MpfZ9IYJIZuMUviqJ7feHSk26024ZgRMt2BpKlHTT952cKc79uY0NeXWQ3skrsV4OhwOZvQNgIdPujEdqWBgE7BSQ+FXESNwsFy2bzohpFRvK5cIRZkFz2LPBaCSGJOfRGvcmV9BzjqcaEpr3Wuf2u4O7iqZ+lMKvvmJXyhU9f/ng/xcB4XFQdBFrHgtmpDhnCXLdnn3QPNe+czQeWYeUqDBhpnyU0enEJYSAVxGMucj6+5P/mTkDCwArGwAs5AwFu1os2RMfUb/cA+Pcs2/F9f/hKxr/5tNUv0RsINYvvl9N7PfNAGAFCeFHAVge6e6Okzx1GgyFBtobr4mVSGRNZcQQ+Pblq9pHWLb9ZGwnw67S3H50hHS7Hwqz2CcygXd0kFoINgihBzn2ZUnLOEPxYMEMSodpaJedheWSnETJyCSOPV1r2NOkqRU8qZrn4hfHh/Z6qyNmNEwnPkktk7ZL+YLdqNfsme1NB86DLYVYjTAWjcYP1Dhl42nKuglWCSNrDttWzqTtOlHzwVT5vU7LfrB3R+lqJ7AOlqUnXC/Y8qmZXS+V7a/XNiR5WylhAo9RfEaJxT8mZbHTFNMJZrp+9xSGtEMN9za+D/Y0xlqTRvxqDplXw768vS2JX57ERDEmfBIUpYoxPS2C/JKYLRlxsP/hOfqD4wN5Gw3HI3ukVLW/2blqN2p1yeoj6131l2/6YmL43u+p4IvmcMmMdunjscaOJecb2K1my945O7LDYc96CjvGA2pmV/DKXNuyJ2sNhbKsyDzc1ytsHj4X6xbJ40ECk6RtPzvcs4NOR+bQyN7+7toVe6xedeYIhuUjgJWO/cvhntK7CTvxMBVXD3B+bGC5UAM0bdgzq6titPGlUJCzcwGnb3Y61ijk7HuXt2WO30jlTDwVzp1+336n9Ltze6vXtJMxjbUzsDJKJWToFPqGwGCe133BlQET9wZm9tm87ifnJ5YODBXxCMMrWOCBPKVizbUQpAI8dbE86Ce23+3p/MT64v3xwI5nifVUU3jaX2E6teKE5Oa6/e3VR+2pRsNKMpIPwEnob/gtvP3IYtEOEgaAYrABCsD2IiQGAKt9Zv+y+67AW+p/QN0Ict+z/oJ/FGcj95MvXZ9gi8IwltcVkz89kUXBE+wJtYZ9oV4Ti8ply14j3u627MeY1LfadjZCyrgYarlAxQEgru9lMfUa9qWwX8Q0ST7Ofr9vvz49tVdbLXun3xVgEvsNBz6p2zx04sNBDNEH2hc9LKxlmgNAXQ4blZzJGuZ6CYlm3R7FOgKjdWSBoTfVfhwtOwKoxWXnOremHnJ16/zYbnebdmfYkUVBwv4iIgTKjap9/dIVAXWbubRVBP4ylPMB4ZvNpv0QQkmnYwMM/zNZmbljyfD0yqr618eKBVshtVn3yukW3gtSm5j18esdjOyDZlP1MHvFSjHv9XWa5HmTHc1/kK4IA2swkQz5yzVqsLptNFatXiyqFxLfbn4uR8A/AHlYPWAxMhzIOuSVTldS4ONe13oJN9otVCIJQPvrvKta3l//9MErPfX/z8u/XObrPNgJ8mfw3RFBZd/4OABr6x4G1mIziGDLA12GJS7xQbtlv9m7a+/s3rX9u7vS317e3LLHLl+xm48+ZpsrK1r4GlYvF5oRwAob97x6eqA3EoCCDwFYbuL+T3fvioGFXhg2UjaNfJHdL+QaBvp0pHByEGiSQywshsVpInABRtL2WLlqz69v26VyVUUFnkInyVB69N+fNY30q4t8RRIQ12aReuPGgWz20OKvVVbs0RIbUNkajHXSJubKrXOYPV3bSybyoIGxspLNKdVCf8ol/bzSttgQgpYeRhLSQgwhMVV+p9fWBnatSBIPVPycGB77o6GkTu+cn4ltJmBlDkE6sBIPQBqNr6yu2eOk2uRz8kDDQwFzWEzT30MqhWlx3IrUtPkEKFJ6L3T9QqEOWLWWytqjpao9s+ppYFE6B5V1t9uxV08O7KDbt2SW0R+lxkiit/AymE/zA/BIscr14t2yjjmUqrOUbZbKdm1tVZ5YqxnYa1xjh+GQH8GsmEymdjIY2Nvdph0OutYbDWyjULIXNi7bpXItxOAy6YIa3rLfHO/KYD0CWBEQ4DrXszl7pFixxyQPrGhiNcvMNJl6pz2SB9J+79RGs6HVSnkV/p+rrtpOvmz5WVoH3el0ovv5xvGRHfZ7MtuVMet9LrT3EZr8tkRZsZ7hlPYZzFeRKD5RzNtWPiczSjzf8DNQSRB2ZU3pOLRoemZT68J2GQwMFudRr2+HY4/pxouD90NhG1jift2nU6ukM2IMbpVKdkVmuyRLpjV5zzHtCiaV6i2CfBH5GP5856OpJAG7NDHDvrVmE+tx+GtTAsCKSVAXWYELlhn7CBiOGqJy1b6zviPZbzHr0eWSwgxH9m67a++1evZ+u2/no0SFHgwGTJM90WlqOXxLEhhQJfvcOuakNWuks1bUe4aBNbHhbGzvEz98BDAHgH6RrygVXXicOJuVAtGjxYl1AEi/Uq8JyFqXx0ZWU2T8p/hsvgW7hGIqttPM+rOJp1r1CQ/o2UEID5imY9xFSiEIG9m0Xa2W7ObamtYTXnYCsNIpOx6N5OvAPoIctztGKkPMesoqmbTtFIuKWOd9lfIF3+cFKCGn8XQ/3kc7GdopXl2joaUnM6vlCna5vmrVPJ/Om3HAtrsA9sd71ktGtlYBGKvZpZJ7QohpqERCTSQE0FEMaigiuTb+LhM7GQPa0XA05enCPkhRrgI+TGOh1vflgeXF5EXPv4vc8U/dz8wBrNkSA8sBrCvIph8QwPpPP9+nqH7RY7NUv9wPYDHYgOGr7S2Y2saNdQ5gBVm2ZHtBWuPR9lM1sevGAK5uL2xf0j5CewB4ejLuagCGh+fd/sXql+AC6MwX0gFDYp2SydKJJCZ4AcJwerLckGUBZ+4+HoBnx2KQ7g2RkSBjZhA1s2o6ZZfKJXtyY10mx6vpjIJZGI6ofIOZwh6Dofc4sYOBs+HPhx35JD67sm5bxYo+JwOLFw/37Fa3bWewjILnpRtyBzZfemqPlUr2V2ukfNVstViQFHoUpP0yke42baTnFecsJqcZyybsQjCkJx71foEvb2yRnqdtJ1uwGwye1jfFRMVDjNoomktrnwhqCJfQ+C+UN1XYs2VubGmlIpPqRV2QIC0rlu3bQUEQG8II6D6Mh9fZaGK3e2MN0G6fH6ku7Wed8Q2QgW/jY+WGPVqpatiAlImUYDF4Q9IuICgA/1Eys3d6DPzO7LTXs+pkKuuMb17esau1iiWpicJwhqOUfGN/cnwgZjv1mYaNwYuS64bagSESjMMnGvW5ZyihRrcwcBcTuCtm4Zc2VhWOs5kpWpm06hlMrb692jxTWvXdUdfaE+ggMAs9jS8yj7gFrijgPsZ+xIEBzk8GcDChADSu1ut2qVyx7YJLOIspVCEpywSpvdjD4XxAIosVA6zxo/7Y9rt91S8Mzds2sy4p5/hjybpg6n8mE7tRrtl3tq/KNL6gWgQAKwCcYVjlXsVLAEMAnyLTjqWMzJPAg3c6Tfvx4fsKJyJdVGmEwc9K36/Xdr+r6AkHMMf6VF8lACusVT4c3liZiUKInqiu2dO1un2h7teEgt0HulMBZj84uGNvt1s2miC39MGUJItBLgDbi4Hydq7gioPNddsuFQWcUj8AGNGXvXbe1P3GVFxhESGEYGHmHvuaCzzA8nOdyD5gq1iyK6WKPVKpSZkAGE/6NfUwNYKe1eDVJosNwFhM+cdTuzvo2evtE7vLe5wkqgtgQLKn5yZTBS48j+l9rW6b2ZSVuPfykJ1abwLTtGUvHkDY6NlQShnnf9GL6TnA9qNYtPV8XqFOKZhVWm9IUBNnNk5MkvDbrZZqu2caq7ZZLhn4HqA3wNQ+IVinhxqcngwJzUrb9WLWrlRKtlGvKwQMw3bV5iHlWWeSshzd85Z1TdhUa9i3D/p9e7Xbt/3B0BL59V1sH73Infu0/MxnANYfYGAtSwidgr8EJD0w5SlKMhZ4IYgpRnCHp6e2e3dXU7srl3Zsc3XN6sEUXFruwJBYLJowr3hIAEsFoHfYYmB5AfgxAFZGxN2wjTiJUkePWEXEqfp7iuAV/8mWXZulBATAhFrPl/RTw9nEzqcjNVUfdHqipl7ki9/oJohMUsJERkWNHwhQjjcLZdsqlO1SvmzVTE7m181x3z7onDmjYQyi7dM6TCnRMFPIAXKs5EkyKWqiyIHKlA09NkyG1mAgE82zWWKZdNa28yVbyxetLuPplDWTkR0PBrbf6ch3wLlWi7mcn4dTy6TR3lfs65tICGtWDclep8lUHj+vHB6JgeEJLaHgWmZgBQr8Ra6fs4BnYnytZPO2mS/qEKnl/ToJ6R8M7WTQk4E0BS8+XgKvZE7qn8Ebdqf7LiZL7kO2mIDOPOlwOhOgAjhIY79ezMu8EENnXokNmtTOwWCk+NyjZGidGZPbqa0VSvZkdUP/KSP8sKEfDXr2dvtUqZE+YU2HiY9r/ZFacX+QWFxCtpfP2CSL3GRqB92JCq6TUduGs6HlMyam3rVi1dZzJbFNYCYeDftaL3xvL+E4Car4+yiY9wDNerT8CfM2WwZUlqYIzTigUsXQEtP0fEHJi8g68AyKodr8NNcE3zcKiOZ4KOYf02ykKNDkvXBzECUWgr4efNIm8DCdEoiAjh4j20qBlEGXtSARVmQ0LEyuKWACng6jsbWHiYAF2DHIu/h31uIsgF5M4i4q0/LhuF8ffj+Ua6bpSCe+vo6pKECqT9D5LlhEvzo7Foh11gd4dtNQSQhkOO/MSxqXwmSihu8aaXvFUvBYclkP0cdEinM/bzV7djK82P6j+xq9zpYK8LinUggy0UaKxHXnPsPqRKZTJq4+mw3yUZrLtKfijBPrsr+M8bZJrEWDIjDRJbM0WAqSwFdC9zNtG4AVdZIWs5abJNqrALqaCdKSvqQ8p+NEUr845aVoL6fNGux1hYKtlqtafzQGyGIVkDAZ21kysKb+DC2ZJGJSreYwK12zGnudUqYmAtiPhl17v30mwIsmtqQERj53TjHRdXxospi1hhhrkrEyLkHsyw/I5VCEYFCI0jAHgYkT1WgOZDY/sQEywjAFvtDe9+fyQx8DYLmEcMHAmlsgRGA81C8PVMZI2vZpr18WDKxlACuaHrjB8GJH9koGAMkXBOeV1zAzmaA3LGOXi2V7qrFum0UyedmPeS76kri/3SZQ4aL7h0TUQS7uDa4ksWn2sYlVcymlnl0tlu1qgSAOmquUTIRpinfxtBpPxSBPIwHUXs95krY1Eqw5Xwslq+cwLiYxLy2PFxhkrUHfzoZDOx0l1plMbJxKtA/crK7ZZr5suVTaTgcDe615Yrv9nlg+NMjyvgvse+YBmOTDHP8uYUO1mgyPkVCdjExMg/842rX3ei33IhL7iyOQ89kToeXR8BAAljwHU2kxbAHLbzRW5OEEIMHZBDjg52JI3IpeT2HfDtMDvT8Jg2YZAf+/7zRlA0FTiEfY5+VZWbBJCsCNennBe78oAwD2x/54IqbLQatp7fHAxhk/W9mnaXBrqYwaZw0/ikWr5fPa96m+8H/qjoZ2PhzZyRBVQ2JH+CrCKJrO7HKpZM+urdlGqShAViy88Uxelq+3zu2QzxdAPA2QAFJhDuONVCrqD8b81MOc1TCg8VLc7Q1sV6qJqe2U/Xu3izUrp3OWJBMlqcECOhwPNPBiEMJ5xR+Zfoe0QW6BM3ocWPX34tfV2W0MPmcKM6nCislkrE59ns+Jxc7zQMMPoKdzAfn5NNG5Re3Yon7ReZro/JT3okK1Ynq0N1ZympyQeliy51e2HAANdcdYDBYSPX3PcM9hT8n19x29XyOo66nMsIP2+1377fmhUodd5h6Ms0Pv5K/oNQu1i6cg+t+Og7QQSxT/3bDNJjZJJ7ZTqsjDEgDrWjUn1QbcTtbTwdhN+l883JXlwEzm8Z6AHuskMYdIuE6nrZ7P21a5ZI8CPuezlsUmICh7muOJkvPuDgZKFsYzTgMu3TP38vLx9AOdIve1sTNJbov5rAAr+uxGNiu7EerwlRC+o0RV9t6U32PVwcOhdQZjJVKezsbWkS8UEruU5QKARaok4TPXV9ZESljBxzPjZvoQAvrTmQaEb56d2VEffiounzwLGObDEEvZehame1b7KX059gkMG6lDevQnI/pB3lNipwkWM4RG1W0dML+Af1XKCtOUNQdDyWoZSnZGcGZnVsglVsqZbBaojfjcjVxBQ0L6TpYbdQ49cyfxz83axnOPoWFzzADRvbej//bch/thIl7/ROqjzwCsjwGwoMdGCSEMrP8hAJYO78Vxx15FMGmn17PjwxNtA1vr61aBAUOjywbPYba0P8RzN0JPD0sE/GMBrAwAVmBg+REUZ3Auh3EvGG8iI4jFll2cma1k8radr6iR4aOMUhPFotKgnQ1dwneRryitEgOLFI+wpcb3QENM9C6N09wDhw1wwoEPsAR6jv+DI5Pu3DAR1Z+pnn62UBTAI1aDjMYnajDbMBpovEhrIy0xk7daNmdljM/x6SIxRkj5SGkkc9P1cDhztTgkS7mZPKde2ERiWbGizNvH9t5wqFjXN09P7UQMEbTjkcLsx7uDIheXEHodSkxsRubR3J9Gxs2aKfzwBhsMhg7YqaGkgvVCO4QNK95ZfLAIYC1NNt20MgALKgJ8KgozhVRBChLkfPzudAaJZQSw+L0jUWK75B2JqZKyai5vO/mqVbKYPXoKB00/ZuYY3LPBM4nCTyFYX2g9YoDI54KBxx9MUpOsH16dgXnTPBnYaDbSGuAgXctyPyn88yrATvFNSMb6GdYLJWSkTi83dX8IwPIpnR/3capES86UqQzLM/wBUKIk8fXsB2UHplVCQTZWlO84ACbO1opMMC/+FjuMeywpGFz/6aIZDOFLhZzW62o6J8CMwow2TEwvrfGx9Udj+b3IPFvpWs4SUg+ogswniB8nvPtPn+ng8+UvSOOVtZ0iKYQ1+8LqqhhF0RsJFg4pPz89dfP2wQgT1+jjtfDdE6tHMd0Al1lbBbyCSamQhfCO5Z+G8S4TWjdfvejXwlPI75UzOxYbtj8bfv35/UyNC7mslWHBAWCRyqPpt4NGA1KpRiNrUzBOiUWHreQeHxoUYBDNnykU+7RSMiv5nK2W8Gk0y0YAK5XWWoVlCFBLcQsQK+8WvR/3CkPqyJ5VL5HQ5QCWikUl9CQCr9qTkd4LE0ee23iNawYAACAASURBVFq2aFululUyQKOJAEGm3nwfLALAVW9CHDaA2QVgx3rjOaTh5DmDOdfLOCN30B/acJTYgEYD9pckur7m5n4nUwetmZwiAQVwvSh4etH7/an7uT8CwNoJDHIAmWWWbIRxHuQzffrrl/8EwApg+PIwSbXWEsOCMws5MozzMkmf2YJdKlasnstpMj+aASwP7Xw8tJM+KXIX3T+85vAN2wdDAhJ0sGM+PlNK4CoNXWhoaIQBnI5gTakxn1oycQaWnmsfL1mOwU0WcJpGv2DljANYYlVKEtyXdLAzDszurAkQuFKo2kq2qL2FdNrdfkcDRhpyrBIWenPfy+q5tBLB/nJ7x25UqvKaao8n9nafgJS2vXJyaAf97rzZ9xARzmivBWFgXNQCQWcdeyqM0lRGUuXNMoPKrGWwW8AnJ9hZ+GDH92XfT7xyjgROd7ahjsxIhvrBCNDegUnM3x8plKyWxWvRWV1xcBEz2R7kGYrfC0DfVOLh2Fr9nnwtAa+cLeYgVmaCF1vaGkjnGDox+ADAYnDAgFFnxVivARsd4EMWAjazRi5vl8tV/UyslybJzNrDkXyyqGe4fmJuh0qS/YGzspHP2Eo+aytKw2UPdt/IcwJFRqTcEf4ysVJ2qudiHQ8fTNwTN7SXRy2suwAW47kJSHwvgOVMK8Ez4f5EqVhcan5+hnT2MGTm3KyWilZlIJJyTyyx1G1qPYYpJDkP8Xwcy2pE69antcG3yOs3rpNLApmUJFJgPFLCYiEvH1pqxzEeW1HvEBL3nMEXWEFehPsgPy4mXm5qktzd6bc0jIojzMjUiqzhZRhU5+X9AJaumcsH8c1NZyf2aLlm3167ak9JpmYKfYG3fzKe2Ju9rr3ebNrvTo/sqDcI3m4h9itIIgXYozhS2n1WgCB+ZuUs9YXnoVIpktAHS/AMoART8Qm1uxv9OwML0OSiT6+HCameVAKXs+O5Dwx2GT7yPK9kCvIXpu7h0gBgdQVgDayDZ9yQezy1UTYtGwmaJCdUuI0GdSBDw41yWeoYksBh7fEcYyVBbUviKCy9zoh9NOdMeNWkiaVTYyump/JyBuyrI0/O5rWORmKNj1Qrdwf+/OGVW8zk7FK2aI1cznJ56h8ArLT1R4nscnh2RklGdUySGen3MOgsp9nDCho4MEzkOfQgH2cUOjBLvTpWYAR1EtYK9zPQPwOwLrIb/4n+zMdJCAGwYGDhgXU/gLX8UReA0oNfgBA0pk1/NCTy06yQLygpxScDiwN2scn774lTigti3/e92cDAwsR98tEMLAAsbdDB08gbcP63p4jFRsL9GwLzRv4LyGjSmsTLyStEkY6CBhlasx8wD/7lAJZL6QRghUnF/PcTEc8mHeRSNPsACBy8gxk6aWigDhU4i2gqk2IZwvOzmZSlM2mlXzj2ALpPEOFM1HI2v1HwimIqhkkuYISYaAJX+L5Q+AXAY/nAYlK6U8rb9WrVnl6Ful9UQ3k8HNhvOy2Zkx90BkoqinUuAxUVOKH5f5gUQkGQwSSbt435Kklg4RzQ9HEq5gfeGTPX5cO8CsbJfs1ohN0H6V4zc/cPoBEgitgPhADKhgNUkkKAPE1H3ReBgofrSjMP7ofkQPiJTBRTVkplgwm2U7v5PzbyLtMX/e/FAebPjDfRGKDq/vAZSBbMun/abAyAiRkkwjJP6uAs5fuZQrN++FuSQSj+OdyQUGSVfMdnXDavvE/qG5f0EgsrEgDmxY5YNSmtNSZRgK4xCco/nj8fNO40EbwH/rd7v0HBdhP80PXc577lyTO+eMKk2zMHLB0YpWWmVax4JIhBrgj8wO9h/bKO4yGpol33eWEAqcLqfiPAP/JR1jsLxtLpWaIJ91ONNUlBMGD3VBoHLNQUddv207MD+6DXtclEPPCPnP9FCInrGE11dU11nXzNcF1Z1yQz8Tkv9hWu7XwTpiCLXla+L/le7fdB74vlx71WqqTDoLr/0bBU3jj4leDIRgEd/R/8PKDA5Y9PatM2I2yCAgmauthn4sdpPTAcGc7S+jPG/HfOoHH+oJpdPMxYd7mcpSmYoqe/sE/Wga971p9cL9gnMJtO8xzy+fl9sgB2bx/ti96U6wmVKW9KtHuePZ55pup8FsQreOyJSTXxol/T8SChCFCvH3aSVwLC8ZzzB+8Jb27+twax/hMACwkhAFYcwC2h2/PG8WJrf/4ofaL1iz96/nzRYJOMGj2w7mdg+TIK3ixxD5Nkxv2vIsNCAJb2C9pCkq/SVjYCZLxJZc8fIEPmTMCf7SH2D9ZuEB3LJ0gZnyo3ALynCoOA+U94jVLv0hmdj/hQwjbgd8OCXBQE8Tzi52mmSMzLCHhm/xZTBRZ82P9m1F+cMRhnMyQKn9MlSbAwp3NJzty3L7BGYOZcrXq0+xdX18T4Q4JG6vJLBNi022LYAyZQW3GPHEjyhtu/HAK6yJfuJ82q+d7C/SFJ0YFaZ85QCzoDy39HsMSaG0TrHBaQ4WuAdF4S5NpTrpF/YYUhE2eGcSpy3JPI373vixf5ckYJXj5TS8YkjvFKIcwj+kLqzJipruQPXrDyKSKxTnWB10v4ruqn49lGTZyG0YIlhRtd+vUKHoIJ9a/7RykNODCjMGKn1gIALcjH1pUU/DTnBwwmUn8xQOf3cQZoKMPPcR01YJhIes657QMl07pgqKjboGdoId30J3h5HBtO8FCbxv5CnmuqBUnODedJGOroHsdkbQYc+nyAV6F+DPpZv/+RFBCZWD7ooz6spX2ohJWBPGLD+tE+E2tuX0nhWHIgzEuwyPIDi/GzCrCF9xEDehaGG75ilkMMBKSH156HGoX9DU+8bGZqlVzKnqzV7bvr1yQvzmUSt3axnKTMPz/Hs6ppdzpd9Q055IPBMy0+C3EQpto/k9ZzX8S3k1oyTH59bTFQ9nvNaFfP2pys8DDQrX92Pu0kVCJ+jPkzq3CrtAd2AU47vyw8p5A+JBH1IaQMzWWrF6u+RQK4fgeDQ9ZnFskpV8nX8tzLWbVRSl66eAKmxFgLqIDYlmPLaA9mnZMQSh+cFsuLtc7+62mYbn8yYm2m0obbsxRbpDBSMyk106wj1UjKpkg7VaZ5Dc8ZxIATWJ+9DBKB99i+frW2Qx9ALeb1mH+O5aHSRfahP+Wf+YyB9REMrFowcccQc9nEPcfZct9Z+zAAlj/FIeppPh0Ky2kZmYpYUTjql9/Ch/HXCyzH0ARIQngfgEWqjBL5lhhY2nrm3iNxqhE3Bi9HlgsGDjAoq5565ui2tOXB7PJ+BPmP/QTLAJZPd+Zbj1hgHtcctsr5xhsmPvol3FC2jNBIOjrl20XwaNEELxpMh8lL1KV77K8f5EidOGB9ohqAFOfaLBGi41Ht14qpx1O1mt2oVmWcziSLn73T79rPmyfyKugM3W/LUb4Z3qj+mdhs/QT8Yy/Xh75vOYeCzVildPCKEOCkQslf3yn4ocjgMwcfBjGwRBGPh1s8nHwNAEDBtOB++LDFiwcOa4qaIvJNQBnAE3k4+TX1tKAImPhVjJyfwHUJzD8/uMaB7RUnXDGNTd8bdftLLEFMpPn8AFHigwR2jgBBme349dZ6Fejq95TvjiwYPqnWWSyOP+J2xMd4PhUJyHOY/0YPbzfBjA9zAEu1Wpy0NU9OiuvJY69n84Jj/nofSnXyBmcmAIsLEZo4lQ8zE0VdvyeYB0evgVDYh7I/gAixAYi/bakjuMAqFKU9TIsLs8SulsvyykNKu5bNSvLI9YdZRwT8W92W/ap1oinWDOBczUtwlguPwVzSt1RQBtxtvjD9qQxF51IgxoN/BJf6+HoMz7ruC6++ZFoawRyHdPw5CGawcRAhGH2eaAloGKQv8/vl745nhRpTMdzEvpMEqHRaimT/E42hxZSEMSlvkrQboatgcq8xFcxqmmjgQjEfLkI0EV32YvN9PbSbut6Ap+QxIfXgCvA7wtMZmtUoaxXey/ucOhPTy3/knGGfkc+gv4bYpvFhCAANPyEqPaw02AfsJzDtAqvswe/dn8lP/AEA6yqhJEspyjT293/9qdcvfrwHAEv1y4cBLGew+3MiACturHFXXfIX1QkezjdvTN2DhmfOsQs/75nee3N+YQGN7xsBwHLwypMI/Sjw4RDPl2CnOATheZfExU18nMGCvCjUKeE8iqxgZyEEU/nQhNIc87zzWwBD+F5Sz6iYssFDD6aXgI0QPIN02MGRWB9NbbNUsGdW15RWR8ozrGU89mSCfnZor3c6dj5IbCSJI3VRiHGXvw+wSHy9C9YwYnAE6VYY+C5qQAf14rke66QoW/dHIezZAgZDnai3SS0SDP5DreIGB0gSvYYF6NL5H/b0i+wmvh7DT06c1bUs0XR2VFizGhxHFrubfftZl3X5v7wUMX/354FGOrJ2fUDrAzfWiYRfuh/uIag1H84tN4H2T+aMPk8Hnwv75OUagFbnMS1YVLHZlgrD11WUrPN+52yr+7zH/MovFz/x7Fwk80aQM56fsQak7vS6MJKcwsnC+bk0ONQAK1wbsZDn9U1krQcYOTx7PgOK4KdfEX4+nosOhusp9V8c7mVcb36uLr4Ww/XFPXdgzn/w3nYvvFgEV1MkLSYCr5AUY97+jdUdu1Yqi70jcGOaVVLgvx0f2OvtljWHYxuP8QP1OjHKouN1xotLNjDaHFkPqBcSbXSqRbWl8gw4M1T7EozvYPsw3wcusvDDz4QR2tzP1/dm3xW8DQmDPy9bHXQOF8rBXq+enFjhC8D/a0jtDiqNiFr7oIKAJIgKPnTHG5DPNg4exaS7R6Deh7O+/4rcoJ5QeobQjnnPoyusob73CfxvGFWCwUIBFZmH7CtaM7GpDCCVekedY/65fNi5jA0EVuZyaI2uxSTU96FSD4OXeFv+3MGtzwCsJQArf18K4TKAhYcEAFZ4vhaYy0cUhX/sMx3w08XDt8yfiJtvABTmC/I+ECvCI3/s7/zI77unALyXgVXMpSwXTNxjCqEfef7BXRPuxY3+PtQi8wMlgBA8SA64hJ+bMxIuLoKMxSYvew8DaK6ndxPxUDaFciW0muENTj0mYrnddNu8sJlqauHHlwMY2kxjs4nePYAMGU9elMuDJileNqgyCkWvFytehLCNXS2V7Wvrm3ajUrO64peZbk3tdr9jPzk5kKlgEiSOMS3GC5DovbOkCbnAAtCBME/3isswHMbhXgIMBuwmTJi8AVeBEsAeL1L8HmhDj01sMB9UESZqfDhyAnBJ8wmIpWSyCJyokabA9llURvHC/vr8fAKAxxEQ/i4Wkp5A5wbRju0slUTRBDqsPwdOfKESPuC1q5tFelABeKEfpg7cBQZZ8D4QIBvejwNYH8O80nJ3BOqjDpLw5PhkmoUkgMmfD31/rOniOlpu6iOAJQ+yRQH4oadJ9cB9h2J4DBeARCju5oXF4jnl/fv2sDggA7QXnooIRjz4AowAFmatjdTUHqtU7YtbO3atUlU8e5RHngxH9kYXRmLbbvfadjrCE80LbYAYZ/4FyCi8OckD5vtAZKwFIDQAkT5newgGgAqaAGCpCI0eFzHNb1GUO06z+H/cNCVLhm9BFsiaokBkbauYmRfF7h/jwQ8RAOb1KKT8BJAZPO9llgRGhq6OMx0CeKVCef6WHGyPDbA+hRq5AE6Gpt2LqrD/zQGsSA92EMoLwyApD14qcY34ECF4poWiVOyIsAfGRmzRUN57zcKpohaKySvm7bCvkBVzNYk3/4yBxX2918QdD6wIYEUGlgCsiBXEuuXPrn65N4Uwm3YT97kHVgCwFhWM1yzeTMZ1vpjmz0M65k1m2J99l/Zn7oIMolhMRgaWhgihsYypztEjymuYlKXSwQh64ns2jRWNls4/MYSir48PiVICRqLkO/rV+PRfzBg990h2fRDjgJwPkJzp7QwO9xj1AAzeE2wN0oC/sX3Znqo1bJOQDJ7R6dRudVv2z8e79ma7baMEhrOz2yMLVVJ0pQWL1xMq8Ac/P3Q9wv638H5c1C/ehfvr+h2N99r/0quw8DnjADJ47d1zS8MzEusAXsljZ7yee5j770NPZ/b7/hyAhXgWz+uBwLQAVPIyR4bgMEbciiTxPSCArABYtN7uu+TOiTpzBFTi+RSkmwHIBLTze+0MFGdth4sRkswc9AkMFf3ulNIAOYEi+8kZ6WE2rGfK9+c4tIgAlNeC0UMggnHhPSyzmOcIX4Q2Al40Jzj7f5E6Ig5g+W967+HeK73c73gcTMZhujPTFpycuZm8T2L8Qoeehc8RvXYdfwjXN14xKU/cdDt+Zg2lwuBJdgjLjK7lOj72dcG4PcsLhXpXPm42tu1i3p6vr9gztRW7WakrEAYAAwZeP8nYm52u/cvhrt3qtG3EtqSAnQATI4UE1IzvmTWhPy5VZbXwXCuUKdTGc6Bcfre+LhUgQF0c1obDfxf9ilLexZnv9UKoGeIaicBjCDSTIDIwEAH+9TTqbSwAxylecgo6CJVIYMkBXPERBdSz/EK/wfDceeRe/2vdBjl2tIFQ/yGliP/hKzsRvOd9h56sONCM8/eweYSBfCzr5wYwcwlmAO7mAMN841qqv8Lk09ubef2rwcBSfe41+8Pcl4vez//1P/cZgBUeQO53LpezCkaJRfTmSAiLIYY6Jwr+vAD0WmLxdcEi0Bd8ACQCJDR/qdiAzzsO/3VxWS7XoRf89Yv3Hx5yp+AvAKzb3Y4BYEFnJIXQWVcL5FvHd9h7vJiKLCgvGfR+hRh7utn8gAm0EkeZ772UD/oIxPlnLEAXwh0/SOIfPwcdpHBGmP9vFwzG6U18276ZxCNTsrHYTcZJQADtMiGWZJIlfTFkugDohH+fN2DzChlKNqbaaXusUrNvbmwppZGjiAatlYwklXrx9Ehmmakpk0rQ/fDaQuoXANacufOgFy4e7prKxqnFHDHRv/rEKYCSoZn2qVQA6+aH9QJAjACWPneQHel2x0LMX3nOqOJA0cEzB2Z9OgwTSwfmxIsGDh1eZ5h1AI2/l5wqFDjO6JvZTAdXKI6WvLn4y1DChsLZf2ts4jnIkSIwkdG6CBTdCGDFaaJfoXhNIsD18US4OYClh+HDh4oOm1Bw+fPh9dL8AArP/2L9xeYqEqoWO0H8fHFv8l93b9E+nxkGMJGD258hL9ju6WsjNT4Carp1y9c3NEkXXHvxyFYiXi5r12tVe259w7bLJa07TS0nKdsb9O1XzRN7p9ORUX8HWWtgBIZa2Uv1uadWWM9hfwq9QWDQRX5UYGA9RAPlhVYAB5f2iAgML3hqfrHjrhJXJ3vnODwXrGMHsEJhFe+KgDiYjGEyGushFSkA6A7keWiRp+JE9sW8wZP3hz938/1WRapP1ueDFL4lAMe+x/iycN+suEf4f+r/5lPS+HfhGdP6DZPtcFZGZuf8KsiHyyOj9ZHuwcnC4gzPtkNtSIUJ0cD7gb029BefSQjDff0IAIsUwvxCQvg/A8D69NUvHw9gaTnPm7N41s13zYU3kvbBuNMvjKWXd8e5sbJMyC/aLCzvCJFj7E1dHAiKCR6S4sT8EUML8MBlSpLdsD/I18WbajEd43Mb/Bmc0RzHnRzcwTQ6VDqjMIiJAFbYUOb+cw504xuTWDaNr0zGHq/X7ds7V+zxSt0qIq9P5MX0eufcfnCy9/+z9+ZPdl1Jelje+/ZXCwACJLg0u3vI7p5FY3skjSVZlh2hCIe3/9aSRhrZ0i+yFSONwjMjWT3N1vRCskmiuQKo9S13cXz5ZZ5z3qsCiKoCARSQrwMNouq+e8/9zjl5Mr/c5NfHJyqfPFrY3QgkyCwi7goEEDUEi7jxKHGLKuHRx5ONemnpaOF80QFKIs2JJP2OR+v7eW0ReaRzKNDonsT/PDrp4ocg9V+eH0jXplDNkeeU16ZHe6RdisSzEYDA0pqBTOVG6QN8B6UYVHfRtQQDnxHWSmDB6aUEFlLGbNxaDMqS2c05Rh3Ezx1Go7sHRO+rqewkUkmOWNc+6y6r75ciZM0h46dgMlrogDNjIRFu6ey0c0edgNt6upExuovMvrA6AaZrMdIqnXl6YYrtNYd6fjbGjyL6OhXG49Bh5PFnrMWFTwqgURKVBefxGzpSOR6mTnLX6RxbhI5GQRfklUsPJ8XglJ2YXbGCY1zTe1v54Xwu/+i1N+T39m7InTHSwnH2o5NeJ18tOvnZwaH8m69/Kx+dnAgjiTA2vAhS4VprAmURQD3rSjGCjaQmZYkRkKan65uVtcNsvbhD/SoEFvdmSbBbJ0kjB4GXY+nkN8p7qCwCgaX7lyVgnFj0JhwgsGjD2F43PRr/hN0wQrAZ0DPS3x3orq8DN9Tr1RL43inTmg80aIahEVtY/7QgGZ3FTAcSs75mqKG6I8Sja2mOMoLUZRV/ZEpXCvgw3cr3gROuHqVrEaKl9AkC6+Ky+Np+wzcgNgPqpYDA2p1OhDWwpvKjqdXA0tzWQlcpDrfLvrwSWOYRLKmD0ogsBXn5nGy2Xvbpdmako3yzC+G//OxTLZrsKYRDeP7Ui2OeDaOSncBy8spTtxjebMqFGWEcc1bQzDq60gs4Vnb8m9BK9Fnmsy201HkkjaBJ6QL5QPJ0MBesqk4UhFHuYELFaGye0GZAAoukiHksLRsthYprDn+vdRpuTmeaKvV3br4mb09neq+jZiWfnh5rpMl/PjiQrxcrtteGQqLddCx6y9pZu0J+lTSQTdXbPRBFkVOjffQItg6P7Pbm4fmcge351+vt5smLXcy/qWUW3ZSXANYNFC9EWmEWR0ZU4f5Ya0sElKBwqxFbOWWMpBoPvTJ0N4dpc1VkLzS7v7BopaZZFB5dN5qJrdfZyVa9G0IM/04q2AXXso3ZVqkSBc6llhPjSqz7kT2STYt5E3vv3uPdluwYTONxOZfv7zsmE2J5D9nDs2aZmfMUrW2E15mUxSeHgERypZ1X3ruxJz/c25Xv7+1osU1VAkBaNpV8csLi7R+iePu6UwJDi9hbuLTPwIZyYMPYxCF3ykx6eyrq/OTjzlfmdWbqktFORvwU6yKRNGbs4t/Uk23/uJwpfCPc33adG8mFwNN1pzUueDAxOdsMImpI5gYk+6z/SiGyXMuQKcZOpbWn30sKUzYE/eeu22YlnJ5dV8BJGNJ4SgZkdmnYWvK1buNw54yNO8lcI7ZgN6y7VpaoDdYjHo3YXH7vXWa+X8Dv2Dm7HYF127oQ/mS6K2+iGcWA0Tb+eRr6w4upvzw5gaWURooKZG2/8hxT/cWMKPq73DtPshkLmanxm6fok68Ss5R9Q9nZlKMAXIPKs+WpyXTIYA8grc0iP2y7M0LY68MZOZwcFW7Y8dzAe2DfImLH6xXxNqYDmHKhT7Pzcj4ayN3ZXH68f0P++M7r8u50LhPUd1mu5KOjQ/ng8IH8xeF9ubdYaqqjRooaI+5nXE4KunwEE+WP6SLeWS5h6Hqb6Sam59J5QJnjBNYmXWlSuSC8uE7snDRHmEfleATrk895oetYBF92lbrDN1sAHtlaRpkmIsecql7zFfOnKV6md+t5bimkIJrwWQ+IF+/HwuC6tLcILKa22elpc8esBItw5/LfKGbOdHGu1aQ363VOImTp41GP7tDgb5J2Up4WWzE+2cvGNZpiq2w/2JnpoS72yIRo4WTnjFoUMvTOupIlGhhpl18SdF67igFR7N6HeyECmMcu9xnlASJ0jBQxR7MSWLbHlOBjuL8R1K4Fcw8y+osNWiYamt3LYtBrjcvdYaXlRv7xG29q7SvUYwJHg93zzXIlvzo4UgLrrw4fyhfLlXbT5B0YiqVF1y2CSHMOejZrocPM5VBBxroPyUlvCsrkbdI9pBhfVvclnpomrTPnaaOlo5mY+rNIMvMnnnrdylDt0hwZR3mo0eq29lWV9LRwk2tKvBaEY1qZKbg8lzrwZ5ICZ6o3skQ45XSCe5tkutosKwPUmj4nd2o0qZ1S2Rl165aJO4RzJpO+ra0LyqvNTp1M6byM9Hk5vhMRWLYMncCaWwSWElhTRmChiPsMBeA2MraurgKqb60gsFyE578L4/g7WKTZuOPWRJeqw6a3IqgksGaIwEIXCCvSmISIKg52Qnr0QxEFkQgsM2yYy8/diL9U4Fue+WW3kisw7t1Ixc23SAAXAHbmmvfDjk43vFxQuIFZFCX3FDNNS0pCxAgs80A1IJjULWt1CtwutMOLNb9ZEBMt5e/MdzRV6sc7e3J7NFaB/GC11PbDH50cy8enaJXaaVccfFYDHEDwCtCDkEPnL69AUwHmwqJCYZnmqUsPw3CzkgHChaUDST7qUez/mf7ePNK2/pWK5/JggsfKCTgaD1ZzyiIsoAB4VBfWEAgsfCaNpRXa8efhIt5VxpU0N7KBV6pXYIqfknB1o7h6YXLvFpmPSju3tW6CeVkszJm4edrYxVYxlQvb/xsHc1blzt4x01BONula8BlKaXM5XZOTa3fa4KVy2tf5I88CJ3vZSiHEEfg+v9jb82r1ULaV3JnO5Eev3ZR3dnfk9mSgXSBZ16GX9aqTT06O5S8efCWfnZ5qfRJExzEUnzXJ3Evt6zQrx/nVMwO3eeDTMLnCp9AeuCvsfmnZFylK+hhbWUkPd0bQx5DnzskrV2LSVPp3N6K+CmPDvL0+Hl9RWfmjLNL1pzIrj6lcfSnSyp6XuK9iTaVuXF7A1ok5jxw0UoCRnHmv6710QBbR6RGeBkOOQmH0Lps6sLg9OiRaPG/q2HWFGbzeX30MgYUUda+BNd9ywF1deynkVyFisunNRZIIxittskdLKDONC/3l4gSWmk9FBHmOJHeHiEWamzBlEWSOyWt5Xm4RUV9QiWHz6J573Xu6v3MUkVuQ2bnC6Ew6yPI5riUKrCA0f5yjV/xc09mxbqZKYKGklqVj0wlpsj15x0hgoSbM/ngk7+7sy3t7e1rA/Q4aD3Ui9xcL+ZuD+/KLo0P51emx3G9QRwkGHyKq9qrp8gAAIABJREFUOUYSWLnQspurl8VPI0xU3nkNP6/JyvfDekzRbCY1PELbU8C0fIDNJ+vemFGaTgY1tRmhZIRJyjxIoaMXfwO+ey6GTbKUOibJUosx2zi383N8LhP5UZQyMM5JsdHIXvM7g3jRxikqfzmfpEFIajDlkMRQdgg54Wdrzc6X8o1zCqedICmKkf/2s8zPEHd0l+eyvubGeZxjidOzLOXSb+rzUT7DHaalBsP1nvUBfzetG6m1FFnvbTm0Lo7WyZqObq9F5il5VtPV6n85gYV7alkEi0bD7EF/xc+Bu6YXGkHiepuP28sdYIRwpo6ssekSzVmGtbw2HsqPd/fkH7x2R743n9H5pKl8lXy5WMjPHzyQXxwdy4eLhRysQevQbug0xZkdh/kebMLEtYx17xoL9ia7N5uZ5m7VgljkHs4EqKdRXpbEyuufqoDu1vS8TW0zO4/d7vMaWsB5g8CyqFTgTqLKahWnpl8kKFV+W0mW3A2Tz0lEu5dyMNmPWorZRnC5i+8whkvvY7opnl9bjV3fq9jzmk2T7H5zihSUbWFWW9RhlpK+j0yKXrEG48Vl1ov2jSCwziGwPALr7elU3rcIrBk6BBQkNFnhq3qA3fdSLgturPL/v6tFo+qTGREw7xOB9eBAGIF1KLNR/UgCSzeap7SVB0TyAhUeTGOR/d38MLmKXksGnwaYey/KaJ90YBU2ol698e9CyTFlrxTHql6mjJZNUx6i1gWhRv+YMkoFkgqUijU7uFCvBx6P3SEIrLka7q8Pp9o+FVei3e5HJwfqQXnYiqw6pNDhKb2showUYjodFAyrRbDVBe8ia0VXnyu+KRyfL+tFB50Qor+BCreb6VQQqTBS+SiUqy23gBu62aNIhdkPECc1PVUQRdmBO9MEqQRAAViBwOpFppa5QYXMSAkn2/C311jbOBjNE5L2LYrfElea9FRU/UjX9V2sazX6rR4EcXNF73IHOLeeE4F5XW4bJFS+LILGsEhPTIUvLeql8L6mV0/etFJdNK9P8rBvrhw3fBwD98Zuk5MeR3ORdefXeiovWr1//9YNQdTIvO5VzgLdZdPK0WIlX54u5OPFiTxsQOJ6zQuvTOfFSGmm0Udc+nLdsMuShp5kfpwIvsz4fcmXMsX0omJfcS3SI53H5goTidW8f9zDne9pJ0FhxFCuuS/P3sNWsM65EdNJvustbOZ8DKbMMxqB9+D1eSyqgNkfT7l2IwsOYo3YSOdnjujwunpUsrg3cR8SZr7bNnlVryXn+Hk6qBoF2hGT3RnR/VWL83pKZmoucdkZvObfe1wEFgis6Y7chQOu0F98rrn+N8T2BcF4EfWXTh1wf/rpp/KrwwMZWRco9t3MRI+eWWrQ5P3ltWrOJzxKRwBrYFK+Xk72+45zjz0JFG8m4rVqiohRJRX4PDWSjexwDdR1DvLR2S2vp5oXFC50H9wDqWXQL3BPpOanGlhW57M01CxhR+qq1e6w35/vyZuzubw2mch8QHP5/nIhvzy8L58uTuRB02qnxBoRWIioVv2IehEjnZ1Ecb3igkvPJFalERxllAJxTPrGhv/Go7XMVlZyywkbmxHdEEijsmL1+mNcQ8M1RXwXpOFlRs5RekSPuQStI6A6VYqoC7+/r7Ryz27rsnTiggRxXC1uxGQmCQyekIwcof7Dc8eJuqzXsP5POlUscs0JLaNGN7ZACtHmG9p54jyoz7u/g381p/aajmK6XDqn7ZxJprz9wkuUuCwrT8PN/7b9miaL76998DoSWLjXEimEqIWqKZIkqvGorGdSYOaIws0u3ErJaPdtEieeYukEFn7vkY9+xuF+3iGQ78HvqnyqRWbDodwej+WdyUzem8/l1ghZGazti1rmKKvwi8MD+WyxkAcN7DisWDj2SGBhjyAdTnXo2lMITaPXou05kgwpkpQzeY9wPxE4ErdFreMU2XnxXeA1wYCwO69Zk4vrs9SrnHR2Qp/Lgxjhf4iMUztQo6/o4II8V2LLmm1B1vv7O/b+7rDL8H061PnfpY3qXQ5BSCm5a1HqOQKNpDfludWGTk15khat90amjjZd8BTTpMsUNoDB6USVmen6U06B4/Nqh2AFgbVFYM22IrAeS2DZQrr41s3fOM8Medz9shl2lae6+rRJYK27Xg4a1sD6l59mAgstTc+LwDpr4JsVVCh2bkTlcZvCePXhk3IowpMp0zYjKtKhnwy7TCipamLFip0kyaKGVA1DTz28Nx+Jpj+lEONUC8cEn9JOlg6n92ENTRn2neau3xxPZFcNi5G2Ta36Ro6blXy+gqGOko3sHEbDEW2u6Sljt0VYgawe48+9DJzbBBafRMRIYPHgViLJa8149zLrgpOJtE1lZjutwhW/MuUuR4B4qLsbuvm5G4as1iggjhOrnQvPMRSG1A0qeU/KneKncTm77t02D2iKrvMjMht3WdnKh5u+n3kqn9QE3N67GE32/JZh5IXHsiTQiqhA4894WG8rkFuLISkCBZGVlGInxuwHflBybxUey3PilOyY32QuL7AQ9f69yHw8kju7c9kdDWWMrpZGKILAOlit5WC9loOmlSX2utdoslB+L4bJlDIzqIsa41nhyb8jCcP5cwPmAsPeuFSNJzOgUq2twlAuDUhfy05m8UZGYBUkOfehEz2ZXSrlrSt4+h5FZHA5HsreHPWU5zwTs+XaVVzcGNR75nqBHnGiCjoKBNuWYsIFDTCNqPOUiZLNtt/hmlS7yte+Kcuq4Fv9kCSXzRjXSDwnsKx4a37PTXl/2Xm8tt/zKA20Hh+N5MZ8JrdmUyWD35nNtQRCSWDRHcJ5dpyvQsG8cPpL28lfPzAC6+hARjXbmGsXwrRSgUDuNugGmjvE/J3KSOPybHQtwA3Ny68djshrzOkzTNdgJ15OljaEsZQX/AzGM89layZjhrZ2ek6Gpu97c8t4DaV0f5L3iPDGV7TWTsXudtSF9HRK3WkZv6HJM7I3HMibk7ncGI61Pioan+B/WgJhcSQP1ms1ohEdgtpL+KQuxOYcywTgVQksS0HMYtIIrHJWjLzw8gKGsxPrjAhLlYoSgUXdyqOsjcDyJCY1kksj/+KrAM93wsDt4eTAMAKrjGwqCaxc6zUxOVYrlaeEE1ieIu4lMZTAMmclr2Rkv+vOZYUol/8loZtOptQMwZ0yFmupwyGxkFydRXQuCax8bZI9BWHFN9pcF74nndpw+e8Ol6y38PlJ3yzcWa5/5ShE1iADNoh4wpgZicjva2MovITWqsxRmMTKtR/vDJl1OWAIAgtfZBfA/P0S09TN3BzJrsfx3Dbyr65kOhjKzeFIbumfoUy13iW6z6F2WqX60WfLE3mwRno9uw0rwrqGrBg5Ou/pfa0gu2U6oCaaDtHSibWpkUWSmUafohhJ3BXnhtk3m/rnk+8DEvFZd2Ajruwc8FXgZTF4581arf40Rj7lGmybBBbtGiWwrMacy0megWwmhTlFii3TYG1d23qmPIYc9gY9RiJpl1Y9TTZcitpQKkWyujzlugHJBqJM7UErJu+EYQ7EMCLXyENdTaaPU2+m0leWS3ly5F+eK4PAKoq8oQYWCCyNwJoyhVAJrOFYpubB9IPDffgmKi69IrgoXbSerWi+bfRu//vSD7YjgpGq9E9uE1gfWwphSWCx/bqyM3Y0UKIlttoMMXYn9E1YGkxFBNRGSubl3mTbfHEFINdI2fQyZwWRY9IaSwWJveFhc2Ou+Ht7lE4k5Mgkv4Kms3bUMxKMHrdOUOFnoimpAxbHh5DqGll3jRwLavxArWDtCBeOtfaU8fpj+B0JLFcTLoNePoiNODIPIO7lXfbKSCiNoki55ZaCliLBLP7FXTX2t/9zkwpxtSUrKU7mMFIjG7ouuH0twQDmvPGNl6pw2KGaagtkD5H/zp+fn8zuK/S8ZI923onZ+50OzgTyhgqU6x49ZhJKT2leIVkDzlF+ec+Ut3MFzUoo0OvsitRGFKTtRwMsvW8iSPLblPNfHpAe3p+mstjHSQlMBkNSQS+8BDn7vdR1pWHyI/ytChQNzKYXWUAuaQQOAwv03FZ543UkrHaCkVeOY6nsq4wwADcJGipMWdm98Csk8s6jupJ89vVvY83Gkqe02DrfSr3bXqdb24kDLIhI1p3yWKesKOn063XW3KB4tWKFkIQtiFRc5oS9GwIYgxNY5e9xf20vbSkl7lHE3yll3M4GVxhVAbbISo9SxfOaQVHHpyjuiuch8mrRtUpioSY1V4efL0/zRLzM/D/f77i3GpHQJYGFLoQgsLYjsHy0icC6NP1sS/GF0l/QBKVTB9yffnZPfq0EVmedZb0OiUeN+fnMBbkZqZSNGNtu5nG3+A8jFzT+2IvtXnYZmGgqU1h8/+W6W17UnUKdNa+4C7STmBNY3nBlYw/zOx654qQLDVF819q/q6Xes7ZkMpDQUGVAw89SfRH5gQjZ3arWguEkB0m2raSXE6T5atddZqgxAiKn6pAsyjLXU5IuC98m0VHUjvEDs3x7H2txjqeui6l8Al7HCl+n/tOWXmeF0ImnpTFfIQU9R52UboTifE4OhU0Z569mopQ6ohGOHlFI/a3X2qn4O6e8ciU4eYIvazJamZXg67s0wHVYeR2VWgrPthyl41GC7gDWt3PTxgmuwsGRdbytaJIUReb4nI335h7Z1pk2dZIkIw3GfHZQz4QuAccL7gIHaRkFjPVBfTRHR/KRSQPT73mkMskfElj4n+upel/Tq5MuYJFG5RrmfrCakmZhofPfpBrIpEYjMdpq2JE6710tq17kULsRsm4owaZbSe2DIvI7IajRSyRSGFXF+fOIseQMNO02rx+uT9ebNiO1LraLE1Hn8tftyETUuJ6dncpJT06ONiObKA4tE8dIMYvAYlSqrd7kmOMMslZWJrAQierRUdR76KnzCKxy71GW0sO/0ewq0V++Z5ipQ/vJ0kyTY9FtoKLsh9YPdSw3tDXTffN+yCVeLob9y3J1EFiPIbDenEzlvclcXh+OlPVGEVTvaKFqkAn4yy4GP4DOfH/bJrTFnIzHkvC67MPte1RkWZoOBNZhK/Kzh4fyf927xxTCYSUgsIZWA8tTRthenWG35XtQKJkgKYxNRg7Z4WxMvpHIxVF28Zfxuldu2OvblPcvjF2+qf2+IEKS8piMovMOxbNjy2SHH7yuQOVw7LLou3p4O3hs8Kdld5N6pOK7btfs2ocOfOrntFBvMxLHHQksFkvG73U1JgPy4sj5XNAidM+8K0BQYvF+OHjxYd2tXMCTHj0defJsJ2Fa1CnYJrCSCmRrfKM7kMNYRLwlIqKYu9Kg9tBsPbZx4BSHoK5FeM6oYud1au+WUkBTdxg3jrNCVhJFpRqZPcjnE07lfPiaO3+ONjf7t5njjxANGwebR085Jr4nTHe0He+HKZ+44d0xo5Zz50QB/9t/lMf5bSN+9Mrk0c3/qSIBYtLkhCs3UAQ90oCKuqcOGpGVe/xsEDt55MXzy1RKrxdypRSqAp+80O2Bhqtp19tGBy+y6M5zIHKSzpV7n3dfS+nvlA5phviZovpGVRTXmcqXnopvqnw2Aenyk06ITHD5K5br2VOLtcitEsKcF4/QSvvShsEitta1VJU6r3nnBbFLecO9BQLrpGtkBQLLlEO2m8c/LALjsgLwmn/vXAJrPhUQWGgOojU8ob94CqE7mGyucyTHxYF4MfUXEFhH8n/eQxe8QxmhbqQKcR5k3lbd06g2TSSXRp4i5GS5nwc867wgsOpNG93tLoph2eiAJ2OqbeMpZEWKo0tidgqjeeqG5KbTgXKa5LaPyeVRaS5zBnENanjiLGZzFBLi0O3aemD6hpVpMINvqHpMjmljRBjSlsyhYHW4YMBDLuToSgzKUnDcAXNOdO+TInnGlaSvmfUxl3U+32UEOFECNcduhBgXcew0wqWIU0zF6Gnsm/7mqXeX1GCdzPNTJBM5ec6Y4m3u8m2iZoNg8tXBv91YRmQd/pdqYOlmQMpVjnZ3506KOHSHld5qYxElIpR0gOlL1s2uPKMg5z2a5MwZlgpRZychz5bNk4n339Qvymect0Y2o4Gyhk7dIROFuI8STVaSABE4WA8kdPhUdTg7gWU11nyuGBHJGnRp/lKqPAgsPovEGCOwMDbq0eXIN072NNeurXoHdO2maOedWgjqOIL84P704vDcu7lY/GaGiusIHJs7t7I8Y20oYuNEPx2KONfxLXVM6fnNdaE6f5IxT7pr/Tqn1flvd477T5Xo82XhK68ods8h5TVjEjTJPLcT8hBd181kkhfnh9zD85eIwFJS00oicMOr3ZXtVT6JmTX8/RByrhij67aaqi0kSNVHYPKWmJeOEpPFCcIzrKytM4KdAjfs/S+K/MtyfRBYjyCw9qcjuTueyA9HU7kzYNgmuhBa13Nu/tIivOSKyAdwcQNKqiQYN2U4twY/j1QhLzYardFCAuu4q+Tnh8fyrz//XH6DLoQD0Y4XILBQqWmjiLt2Y6A/IHX1SgQRBRsEKELbtRi3eTmoMOXaRZeVf164UxlwO5ApfHMEj3uNziPQML5MXnnEwmZMl48t1a8p5LUrif6eZSSd11JCOK+qg6ndKXLRO0EkG3PcWZV8gHasFuZL/4pFbqGFbt/KtGlUEK4GaJE8lLYigYXijP4OF5v0zashB907gHcui37iPVFsG89TQiHRGup7MlLD1yUjMhJhVDjV9KcpNJ7Iejen8kyngVys/43nZaMibROLHMO/XZFXj8vGOmNOvIbWG4HFI8dTROn5ckWH4cx2sJpC4OH8fI7XJNlUsLbn4LzIq/KaRBzZDx9/t+27b9ByRmKV8iHrFn7fTQWPCoCqa+d0E9ycAT82yyjRXF/lMmuPCgaVRe86OdQQbSPBU40+yF2LdkD7b/xemcp8yJcypBz3xjuU3nL9RTZ0LjN+l8BZWp93F46Ma9r/25UQE5Z2I47VR5yxLXXEFOm1ITSLdVAWLrboGO5YCi4n1Fnbj0qbKqhFrTndNypDGd/p+8qbWego9fmUu9xnXEepG5M3Z7B9VMoTyl3W8kMECeffokpsD3rkBn657js5aRpZ9p0RYzSUSdRiPVxs11x2rl/E7z2KwLo1m2gX5fdGs6S/aA1PWzdK+13F9kjy6pzT+xnrL4zG7HSdHHUiH6j+8oV8eHwowwonKcTcgBGcvhdMd/KzzPeIn+keKZjTaD3NzLrk6jkIx5930br46uApuVlMuexilU5RWps2YjWb0g+y0Vacy15Dx8heP9ddXnm0iDsoNAKy5rk9blnImd+BDoK2MxZdY2eq6lRFl0ONvhpAx2HKFPBGn1CPbMDfqu+pM4nEmOu9Gw6sC0LI+BISk9nodUSc5DO5mwqig6Tyou1s4qLd4Sq0Nx4wbUwbtsBh6BIZRMFQCQ+uC9QUoj5GYvRyGqzqeWXNQS8/sRGBkklCj3ZhZJOtXIvi8bHq8Mzw11Q2DE+7ZXOUSJFTfc6bDBmBQ/2Wc6a7xHgrJ2zPEIW2k7BGPN0uOTjcgezzYhG8yUYoarh5OqHXadO5LAIDeG6aFl9Ekfu+9dTIM0vnHMN+85wAeYDumCxcrwSWEq1eYJv7wc+zlNplNaywzr22ktcsU30W56F3KVTigsiBwNJzz5rueGo/HNVcv3yeN1JAJBTOR4yNBBVXOB3gPTsQojt5xSYJsN9QnmTYkXiF41nlk9b2wvMpt7Kjkpq717ZcozaW6ljEOtempTzg+Z3X64b+e8Z596Qb2UiwksjWBgpG39m5nrNiDCWru5XWjtvDhXLrGoHvTP130TDNdUwnGict518JX4vSYv1djkYJerMfVHr1XCfoPg9cRi33AWWmB3FYNJfKVbd/kxQ2nbB0wJk97+v/jLK+pXFa9P2Tov0yXhcElhNYEOrDocxnM9mdTWVvOtF84ztSyy4WqIZu+llV+gUud3hxMW0y0GmBJQXQjg3bjdkUKpfiVZ7vo2Bkg6bs9JV8crqQv7z/QL5Ynup7g2LRUHUTAtkTD4GGokRl+LDVjjLrn0LSio+bQeUC3gmDy26sRxFYZQSWK1tljStXUvX5rtKm6IyShirxcaGaacON+2ykEmQKBx4UKp+mhdpBxY52tXqAKBhxUOBw4ontyhLSBXBETdHRByHOdSVrDetnCiG/c3UDzvUhLYieIq6sXbASWkZgWTqkz1muOZZU6UKZNNWuGJ5f7ymmubZO9haXhnwpsrfXiSvi+LmTA05A4Wclkammgip2VqQyKfec79KT5nXRNhQui+TyMeBgI+n3eOwfR2C5slnYe9++FTaeRwOoVKBdAX3UjbbPxGy4bcqRPO7y53bApptfjcACzqzVQQUBcgQpLarOeY0NNSbwK6Z81sglhKI38GhAr9W17bEqOzFujzut3qLL5rdDf94V3yZ9S69g8qoWX9JIPrdF9AG+nsx8LcL/uc5LP7nLooIyfgSB5XKONUOsY5d11dTIKXcAWJSld0wq0ym4Xu0UKkLxSwLLPf/enS15Mu21PLXQ0we9WQQjNIy8s9B97VrYo5lFJ6dNI6sexU+tcGsQWNQg3NitRKajkezP53JzPtM/d0ZjeV0Gsg8Psaee2FbQiihJdF32/HjO+ovrRXYGIpbmVCr5eLGUv3zwUO6dnmptSVQ6hl2nxf+LHcbdY2vOiC03mJliRyM1p3rlvUOPPKTv1QksPIn7wSkr2+NmuG9qe9lB5GP1VK1stJUpekaJ2bz7fvR3yu9LAoMRHN5tziKT1HAu0aJx7GetGsggsAQp4IyaaGGIqlwhIaLyRAlx7xbokZ0uIS8uf88nsKjTQQvNZD8NZaZ85jnVc6RurSC+R2B5WmieV44QkS4WcWMRWCSwLLTm4sNPTQRcxpKQzw4D6iw8NXyelFhMETK6cuzJW/qpkY1Yp/g+DGh8PBIoRdk5gaJObBrmicBKc0X9yncPlxLXKAx2X78bGRamuHmqP3UvfvAEdqWkrstzJVNkZwmsnL7nx6XbDtTrz5FfZ/QyrsP8wfidwCq72Gk8eNILqJ+U7881NGzd+Zlr5PrewjfKiCh83yOPHaNEYJn+DwKeuFNPhcOYUf50ZDdafB0EmOmxFhG2sp+DvIItAAIL44dDiNfzvITj2XV74psdV9S/WM3SVRM/p/0675pIwjWnNF85hS3pE+ZIteyNRMimKTNNNRWNJ6NE54TPqo0+C8KsTVk5hfSCRtJrqicIXite713RleRWnYjP9dqdGq7hkadVp8Q/PnS8kgSkjKM+o+mIShjnxl66w10R3yZajZDmNecJlYKS2wyOvIQEuv5fCQJL3XJoR9rLeDiS3Z257MznsjufCZK7+sVS+vVaei0emws3Ur+hELv8J5MlG/dIt7QV7Ira5R/0yG+mfWTiHZvvtO3k/noli6bRFI2+hQLI9y9FBQ+1s++vwy1+rIeYngJZCTqXXL7E+3kKoZMBeosiVYj/3CQCeSCdfdjj1PhtM96//XjV3+Z3w9O9OZmuvvkYMzlYyLhCkVF237yY+m5XrcHxCMydVNmQsymC6nET5QbB4yezOGPShY/H8uz9Slpi436+bbbOgLP0S75n+eyNtXTOetpa3t+6ah/1XleRHPmh593lokie/wpn73L2WY+QYN+KiWPo6z0r8UaQnHMHrsm8f86soe0Bp/l/HNJPB6tve+GNXVEO57GPP0+68knn7x/e2G+fFbtsBFE2FhgrC5tD9Utj6VHPKddeIr5tVNvfp4zKY0pnQ4oo4VhUffdUGbsIU91q/bNWlk0jjRbx9/RsPqn03H/bHLx8v7dIGDNjp6Ox7O/syA39sytTdLdV/QUkDov+WhhP7p6nWF92Dzxn/QVLF224sA5UaLNI70nfy/2m0ai9BsRns5blcq2pqNwgedxOB/uOcCTK/ZrPg7xv6DC5PPnia9H3op+3JaKP0pE2rrEbbc7gprw7q4/5fszXuUvW9ZCMA0/Nc7W84qEa3bFBp2RChXRXGYGapdRVzg+u3Dyy8m1KKbmBsUeT+QQkh4DLTgjIs/Oq97C6Qhy9vlFWNi8jXLxDn323xNhX2pa/qnBvPPqB5x0vmTixLWDnRMLG5MDmPsglIx595uT7lSN6rD6VoqrO/+4295Qjl/MTnMB6tLZwHj5nFYTNtcG35FUbJ3bxE+4GP9N0pRSA23FqP8tNFR5pb7j/yuWwHaDMJEirwKLQNs9SrEeP37HE3RRBl/QpJTKd/Nl0KDthqqvZ9AJ/Fe5XW+f52LBVX8qDy54dZ+fHcX+ctvboPZ9lyrnKUTGzG+vUHlZmWzhj7HLfsSieUAQ+2DoxIrbUrVyfoQR9XOroNhY2qG+D9tuAuoxMumbfCQJLvSjo5tDLcDiU3dlco7Bms5nug5OTE1ktl9K2rbQIG/TDhmEBVySwnv9q2RC+Wy2htSYT6o60rSqC+O907m8VaX/+bxIjCAQCgUAgELhOCGwozKZk0jSsBMEbIK2atpV107BajRNY6hn1iJXr9MZPc6yMmACGSO9HEfe9GZxvO7I339GfnZ6cymq10jMc53d28F7M9Huao35q9wLRkEgpsCfQyWrtVKrRzX0nq3Ujy/VaFquVrFuEoeQ8yhzL+G2WwlMbcdwoEAgEAoFAIBAIBJ4CAkFgeThs18tgMJDpZCKT8VjG47HCC+VPyRtEIRUEFpQl5aGvue5TElgscLr5KUksKMBI5Sk/1/z1n8IWilsEAoFAIBAIXAaBbyWwOtRm7GTdNholHQTW1ulr0SKoETceDGU2nspsMpHZZKrdbdfQX9ZwPrWKX4rGcQfUU0g/v8y8P43veMSPl8LzKB+PikDEFUirddNK03YagZWjkVjPkxGdocU8jfmIewQCgUAgEAgEAs8KgSCwrOYPIrDQzh11sIaDoUZj4eOeS/VeqgJIvy8Uaf1cZ/2n4N/OI698EeJ3wAF/B4H1rLZmPCe754S+AAAgAElEQVQQCAQCgZcbgccRWC0KuCP6twP5gLLQrIWm6Q7mecmpPC83Tue/nXeKQgpoJcN6IOPhUEsh4G/8rG1a6RB9pfXEvLZRkWd6jbkbJbBcf0vl2XNajaafquORJSIQ0eckntbUs456QWC9insn3jkQCAQCgUDgOiMQBFbSoC1nv66145UnByo/5cpf2dTV2xtf6ygsC6IviCknqPzv9O6GQflzXfhbEVnXeTPE2AOBQCAQCASeHQLnEVish1VJ2/WyQvQMinBb/UlW9M8E1vX2IF0NZ/rOvFZLpXrLoKplgL9r0FcomGjEFQgcK0LJKCR3wF1fBou1RfL43ZfoFYy0HLMHWVkdGC3kjpouSmCxeU0QWFdbh/HtQCAQCAQCgUDgWSMQBFZBYG2Ab3qR1dTbKOy3SdxcrYz7s57w8nmsG0gVWGGwQpzpb1ftjLzaeO9UTDkqyT3POYxnBwKBQCBwXRF4FIGlXVi7XpbrRlpN/WL0UCZeynLD15eEucq8eXFZPb+LQrtGXfG4tgcob+MR146jkTlXGcPz/G5Zip3jqDQj0NMEcylukFWku7wToRJYRde15/ke8exAIBAIBAKBQCAQuBgCrzyBdQaurZoQj1WN1Rn8ChA4XjvDUjjIe5nnNyKwLrbj4upAIBAIBAKBTYLFu+Ci/bQVcW9AYK3WSmCxjU/R8cnbb1/rHP6rLQKv+aR38fO4ILI27u6deS2Cjd95RAv6qw3rmX2bTrficaaseROA1GHMyKtSb6GTjkXwIwLrmU1ZPCgQCAQCgUAgEHgqCASBdUb/cRcef+EE1qNoqu2aUE9lVp7jTR5XC0v1xa3iry/b+z9H6OPRgUAgEAi8UghsRmD1gvbfoBTwZ92yixwisZzA8hbXzlzkTnKvFGzpZb3FPBUVS487r8SVtUlPXQgTgbWZhne9UDzrPnR9zcmrTYZr8+249oLAul5zHqMNBAKBQCAQCAREgsCyVZDC60vW6hErxJXuVyD2KvZIIBAIBAKBQCDwnSCQUvQ9yreupJVeySsU4EYHQk372mj4i3/Y6YvcuVe6ixxT4xKBtRWUVKozILtyep1xgtc6CuuKGph+/VVfP9/Jto6bBgKBQCAQCAQC3ykCQWCdR2B9C+SqMr6aZTe+08UYNw8EAoFAIBB4dRBQAksDhyyWygisVdMoiYVOcl6/aQOVDQLr1cHrzJumboyPxyBFJpV1sHqR+iXXY76N4upDkXuFN0+8eiAQCAQCgcB1RSAIrGLmvCjq4ybTi6Ve1wmPcQcCgUAgEAgEAi8CAs4fsEy7SFeLND26DzbafbDdzOjPQw4CS7G4CP9SRl/pd/F/lp35IqyFZzkG4KZR99/GcD3LQcWzAoFAIBAIBAKBQOCJEAgCKwisJ1oocVEgEAgEAoFAIPA0EXACBvQVqhG1VS/rRGA9psJVEFgXJrCUr9oibC5CgD3NeX8+99oONyuaAjyfAcVTA4FAIBAIBAKBQOASCLzyBNaZNt7f4pEr21WrQngJ0OMrgUAgEAgEAoHAq45AIrBQvL3vpRHWvVq1rUZieTHuM81UgsC61NLZJqxenQik82pdWf2wSyEZXwoEAoFAIBAIBAKB54VAEFiG/JkaEefMSFn7qiS+ntfkxXMDgUAgEAgEAoHrisA2gbXuQWC1icASLTxuxcct7Y2pb2UR9+v69k9n3IxTe/Sn9MmdR2BdXyfctrfxcW9y/u/YxzDyCJ/OSoy7BAKBQCAQCAQCzwaBILAK125uwXx+qP1G98EzLuFnM2FP+ynXV3l92kjE/QKBQCAQCASeJQIlgYWC7SCvlMDS+le9sHNeJhicbqiMwHrVi3Dj/Z+EwNomrrQGlPGA1zcK6+rdKLGOSGLFJxAIBAKBQCAQCASuCwJBYG0RUedFYp0XeZWcntdc9wkC67ps1RhnIBAIBAIvFwKZiELx9k5WSl61VsAdFcY3I2SSEykILF0IVyKwrCPhq0tgVUICKz6BQCAQCAQCgUAgcJ0QeOUJrMdN1ksSZHWd1mOMNRAIBAKBQOCVQMAjaCrtPoj0wUWz1ggs7UpoB7B3ywMkKXU/WIe0Qp4kAutJ9Jzrt+QukkJ43tsFeXX95jxGHAgEAoFAIBAIiASBFasgEAgEAoFAIBAIBJ4xAiSwkCLY1pWs+zYRWMl5ZCzWq1t8/BlPSTwuEAgEAoFAIBAIBAKBFxyBILBe8AmK4QUCgUAgEAgEAi8fApX0TmBViMBqZdkiAgvxV/xUQWC9fNMebxQIBAKBQCAQCAQCgcAVEAgC6wrgxVcDgUAgEAgEAoFA4DIIkMDqEIElvRFYjdbCCgLrMnjGdwKBQCAQCAQCgUAgEHj5EQgC6+Wf43jDQCAQCAQCgUDgBUMANYxqaXtGX+kfFHBH90GPvLIRlymE3j0Pv4pSWC/YlMZwAoFAIBAIBAKBQCAQ+I4RCALrOwY4bh8IBAKBQCAQCAQC2wiQwAJhhc6DILCarpO276Rz4spIqvMILBBZmz0KA+FAIBAIBAKBQCAQCAQCgZcdgSCwXvYZjvcLBAKBQCAQCAReOAQq6auBpgyumobRVwICq4jAqtgpzgms3kKuNAorCKwXbkZjQIFAIBAIBAKBQCAQCHzXCASB9V0jHPcPBAKBQCAQCAQCgQ0E0H2wq2ppul5WDYq3t1oLCxWwtAZW30sFAqvPqYIgsJy8wiURgRWLKhAIBAKBQCAQCAQCgVcLgSCwXq35jrcNBAKBQCAQCASeCwJe20r5qQrF20FgdbJs1vp3X4umD/p1tZNXFm4VBNZzmbZ4aCAQCAQCgUAgEAgEAi8MAkFgvTBTEQMJBAKBQCAQCAReXgRKAovdBytZd0ghXLP7YF0xwgrRV5Y66H978XYnsYBSRGC9vGsl3iwQCAQCgUAgEAgEAoHzEAgCK9ZFIBAIBAKBQCAQCHznCGwSWCJrI7DWTaPF24PA+s6nIB4QCAQCgUAgEAgEAoHAtUYgCKxrPX0x+EAgEAgEAoFA4HogUBJYbS+y6ntZ9700qH8FAqvyKu1aBSvVv0IdrIjAuh5zHKMMBAKBQCAQCAQCgUDgu0QgCKzvEt24dyAQCAQCgUAgEAgoAiWB1fS9LDsQWOw8mIq388KN7oNnCCzjucoC7wFxIBAIBAKBQCAQCAQCgcDLj0AQWC//HMcbBgKBQCAQCAQCzx2BbQLrtO2UwELfQS3ebiOs+hyBhR8FgfXcpy4GEAgEAoFAIBAIBAKBwAuBQBBYL8Q0xCACgUAgEAgEAoGXG4GSwELq4GnbahH31F3QiatEZJG8wmcjhTAisF7uhRJvFwgEAoFAIBAIBAKBwCMQCAIrlkYgEAgEAoFAIBAIXBgBj5jCF41Teuw92GEQZFSvxNUCBBZ+UBlBdQ6BlcOyJBNdQWBdeK7iC4FAIBAIBAKBQCAQCLwMCASB9TLMYrxDIBAIBAKBQCDwDBFgRJTTVrlmlf7EiCix3zvRheu7XqTpOiWwVl0rTY/kwcd8Ul5hvuacHz3DN49HBQKBQCAQCAQCgUAgEAg8LwSCwHpeyMdzA4FAIBAIBAKBa4qAE1j4u5JNAstrWDnBpdfiqqrSgu0Nal91iL5C98EyjuuaghHDDgQCgUAgEAgEAoFAIBB4JggEgfVMYI6HBAKBQCAQCAQCLw8CVyGwVm0rjRJYnXRBYL08iyLeJBAIBAKBQCAQCAQCge8YgSCwvmOA4/aBQCAQCAQCgcDLhsDjUgjPj8AS6apKmq6XtRJYnaYPogdhfAKBQCAQCAQCgUAgEAgEAoEnQSAIrCdBKa4JBAKBQCAQCAQCgYRASWCBsELtq1zIPVep8u6BqHSF+ldIGVw3JLBa6YPAijUVCAQCgUAgEAgEAoFAIPDECASB9cRQxYWBQCAQCAQCgUAgAAQuQmB1FckrkFhawL1B7SsSWBF/FespEAgEAoFAIBAIBAKBQOBJEQgC60mRiusCgUAgEAgEAoFAQBF4EgJLC7frtYi0QvRVJrCQPthXvE98AoFAIBAIBAKBQCAQCAQCgSdBIAisJ0EprgkEAoFAIBAIBAKBhMBFCazWoq/YgbDTVEIQWPEJBAKBQCAQCAQCgUAgEAgEnhSBILCeFKm4LhAIBAKBQCAQCAQUgQsRWJVowXakDpK8YjphJBDGYgoEAoFAIBAIBAKBQCAQuAgCQWBdBK24NhAIBAKBQCAQCAQuRGChBhZqX62aRgkspBYGgRWLKBAIBAKBQCAQCAQCgUDgoggEgXVRxOL6QCAQCAQCgUDgFUfgIhFYoKzWfSfLppGmQ9xVro31isMYrx8IBAKBQCAQCAQCgUAgcAEEgsC6AFhxaSAQCAQCgUAgEAg8eQohyCvUu0IK4bJtpbUILJJYUcI91lIgEAgEAoFAIBAIBAKBwJMjEATWk2MVVwYCgUAgEAgEAoHAE9TA8gitDuRV17EGFggsLd4O8qqSvg8CKxZTIBAIBAKBQCAQCAQCgcCTIxAE1pNjFVcGAoFAIBAIBAKBwAUILBBWIK6arpWmZzQWyCsBiRUEVqylQCAQCAQCgUAgEAgEAoELIBAE1gXAiksDgUAgEAgEAoFA4NtTCD0CC4QVirdnAktIXgWIgUAgEAgEAoFAIBAIBAKBwAURCAKraOVdKtQ1PMQigu5JIpVUPf7/UZ/rq4r7yCt7O/ONb7zr9X27C+6GuDwQCAQCgUDgiRFAKqCekBZJ5Wekklf4U1XWfXDNNELptfsgT1P8idPlicE+50Ke1/wfPkRT49tMf+FPoL8A777QZ67y3Bfxu0mX6fn+vrrwzlyLjsPjdLkX8c1iTIFAIBAIBAKBQCBQIvDKE1hQAPE/EFVQcqBc1yIy6mtVvtc11cFRV8mAmndShlxxv66+ZH1f03RrM0RQrwTvM1DCzmuV4J17SdkeuDYpwmGAhEgJBAKBQCAQyAjg7Ox6nqcgrjQCq2/13yQTcMo68RVnyGXWjusuIK8G1UApmxbo9r3gX0C6GaCEvkjdqRtOWsW9lkFPp5zNxmUe/wJ8BymoOZqPpGknddfLyEisthJpaxH8TQKrkroX/aMEF0GITyAQCAQCgUAgEAhcIwReeQJLqRkoORWUbfZEgnIzBoEllSxVE6xk3BYE1oZHzxuCX6NZt6G6V5Jv6B5cqoEDUwC12C6wQd2SHK6lKSDq5Qz97/pNfIw4EAgEAoHvCIFcvL1i98EOxduRQtgpYaDklp03iNy6rg6g7wi+J74tT2pGYA2UsgJB5ec3/tnJuibmQ2UOK+lAdPUgsGo9u/vKKcUnfuwLdKGxUhZZRidbL3XfyahjFBbIq8b+JAILzkgQWNpM4LGh9S/Qu8ZQAoFAIBAIBAKBQMAReOUJLA08AoFl3jj3Vo5aRl6tVC8EgSUagaXqNggdI7HI4LxMLI4F3jtbVdO8gGJIhy0UPkZgaeJC6H8hTQKBQCAQCAQ2HCOMwGo6J7DQfRBkCiNhgsB6SsuFOYFSCxxuFlFd0QkHAqtB6JWAwOo1+giRb1U/kEGHSKxe2rq9tlFIGk2l78FIPyWoqKHJAIsPBFZFAgtEFnQ26Ct1D2ckdJcgsJ7SKozbBAKBQCAQCAQCzxSBV5rAUu7KUujgubRqEeqdG7b8N1IIQdaA0ILiAyWogwfZCSydrutJYHmdjG0POFRAjUYzkoqvCHdt8a7G/HmtiWe6auNhgUAgEAgEAi8cAn4SIsqqVQKrk6bttIC7dh/cILBAquR6TS/cy7zwAwIJY7HTPKxVN8FBrfRU1UlrBBYIHZBa+E0FuqtjkmFXt9Jd0zBqJaOsBgL/6qnPaXSVlYQwZyMILF+bgGQIAsudlo8ubvrCr4AYYCAQCAQCgUAg8CoiEASWRhqxsKw6MyuGl0PBwc/XNYmsoQVa4cdaU8FqY8EDeJ31n1p94a74MU0QP2ks8ooeS/yBseHFTzNtRcxexa0T7xwIBAKBwKuNACJzyw8LZvNQAGG1BoGlf1pNQ9fug7gG0UAWLRPHx2XXkJVvt7pO6ngyMkrjsYzAgnaDkgAen6TxWj0UGC/qftnnP+/vgaVCcS8So0pRsQSYUXh4P1tv5qBUXaZDND0JrA76XSzA5z2R8fxAIBAIBAKBQOBCCASBpdoOCayu76TrWumbVupVKz2UbnXl0XupHkslsBB6T0Udofjwgl7PD2OtNCNQFV8WRe2HQ+lmU5HBUN8bhJ7+wUtaVBZ9vFEE9XrOe4w6EAgEAoGrI1ASWGVNRZwsiMBat22KvtJy4iAUNKA3CKyro68HtxUmR6gRot1a6dtGqqYR6RvpKi2OoA4o6i/QVUhepe6F1zOA3CqAgcDSCvXZkzYYikyov+i7asoqUyn17bUhDx2PJLCuLQBXX0Jxh0AgEAgEAoFA4Boi8EoTWKryFB7k9Xoli5MTWR4dS3N4LP1yJVXfqfLHLj7sVgilB7UV8GEx0Gs486kblNez6qVC1FU9kGpnRwZ3XpPBfEe7Gw2lkiHqSkD5rak0K4FlhVCjCO/1nP8YdSAQCAQCV0HgPALLi7i3XS+rppW2SB+s9OxgdBb5rEghvCz+rMVJGmoIQnDVyOr4RJqTE+lOTkRWS6mlTTqME1gksax2lkVWX3YML8T3Ui33Sqp6KIOduYxu35Z6Ntc6bFobDMXstTAC9LVahkZgsanANVXgXgjwYxCBQCAQCAQCgcCzR+CVJ7C8tR50uvVyKSeHR7I4OJDVwwPpT5cyRjqhRmCxOKiqQVUvVjvUiK1nP3FP64laTBe8FFQ7EFjwWu7tibz5utS7ezKshjKqahlXvdRaD4yFYOnFJQEYBNbTmo24TyAQCAQC1weBsymEVifS6l+tG3Qf1P5wKUVfCQVLyQ8C6/Jzze7J7EI4RErgci3rw2Npjo6kPTyUegX9pZWh0AmHD+KxWMPTCaxNJ97lR/M8vmlEnP4FZaSWajCUandP6rtviOzspEg/RKKhJhgLudcy6AbWhfEaeyCfB+TxzEAgEAgEAoFA4AVA4JUnsKjGsfZTu17L+vREVkfHsjo8ksFyJXOpZYxIK/rx7H8gsJhyh8Lu17WIgpeN0LB6DcOvpKuHsprP5fj2TWnnc5nISMZVLZO6l9pqTTD6im27NXz/mhaxfwH2XwwhEAgEAoFrj4ASWRahi+gqFG5n+mAniMRKWfZWIwunBj6Mx4rPZRBA5BCcacBvgDpYKHtwupAe0VfHxzJar2ReiYwRPa3FoTpp0XlQCSy4rNC70It/XmYEL8B3LIqPZdcQQT6U9Wwup6/dlGY6M90MF6EcxDaBBWdcEFgvwCzGEAKBQCAQCAQCgQsh8MoTWETLKn92nVRtK7JaiSyWMus6uVWPZKeqNYUO3uK+Z10sL14Ob951JrCov5Gcgld2LQO5P6jlo1Etx8OhTKqRTAsCi90a8c5ILAwC60K7LS4OBAKBQOAlRGCbwFoh8kq7D/ZMFzSWikXevRpREFhXWQqMamMTFhRlH3W9jJtOxk0jo/VadqSTm4OB7FQsAaBVx1DnU4u9ozYUI5isj+FVhvL8vuudkS2dspVaHtQD+c1wIIc16pPW1mka9cDQlRGLDxFYob88v0mLJwcCgUAgEAgEAldD4JUmsKhIM7Qeyt2ormU+GslsMJB5Vcvt4Ui+N57KrcFIJhW8mEZ2eQkJr51wbUso0Jrw+qdNL3LaVfKr01P5tw++lM+WS5kNJjKpBzKpO43SapToghY41uKxg76NFMKr7cH4diAQCAQC1xIB9upFUXYeJH3N+laofaUEFhqk9HbKOokVBNZTmmvgivOXGXSzwVBuDCdyYzSSG6Oh3JmM5e3JVG7CEaWdlHupOnYTxjyxe0smF5/SoJ7dbZwNpQInjVSyaEU+PDmVP7v/tXyyWAgqeGqXwpoEVqNdpQcksFDIPiLIn918xZMCgUAgEAgEAoGnhMArTWAZHWVQ9jIZDmRvNpX96VRujMdydzKV96Y7cmc4lmklMmK5KCN8qPh5CuJTmo9neht2guIbQJdddb0ctyI/ffhA/vlnH8uHR0cyG0xlWtcyrTqpaxBYCMNHQsJY0yeDwHqmUxYPCwQCgUDghUHACSzt5GvZ9CCtlMBC+iDIKxAmRZ6gu4zIO1xb788LMAcgo3I8G5xvt2c7cns2l9vzqbw1n8v38d9wykkl476XQWf9g9l62AisazoHhf4CkmrViZw0Ih88fCh/+unH8kuUgZCh9p3pq7W0dSvNAGQrIrBGFp3FLo3xCQQCgUAgEAgEAoHrg8ArT2Dl8PleRsNadmdT2ZuOZW8CAmsm70125Q0QWDUJLFZ+yp1r1It3feZ7Y6Qgr7SYruqyvaxBYDW9/PTgofyz3/5Gfn10IvNqotFo86qVgXowQWAhNB8+Xbx7KIDXdPpj2IFAIBAIXA0B7+KLukoaD4RzxOtfGXlVlFlKVIGfm9EB7tL4a+1KYwYRVzQbDeXWbC6vzWZye2cqb85m8oPZXO6MRjKvKpl4Qxr3WCXN5XoSOKq/KHpwJnaqv4DA+tnDA/nn9z5RAmskI63zVVUrQSF3RmDVMmjHqGCqtbGCwLr0EowvBgKBQCAQCAQCzwWBV5rAYvUHj6HqlMDamU5kdzaW3clY3pzM5P3JnhJYs4ETWFZLAqqTKuH1ta0hkbpBaSHYXtZ9pwTWfz44kH/6+afy6+Nj2ZGJ1gCbSytDVQBhpqAG1kTfvQ8F8Lls3HhoIBAIBALPHYEtAgtnCCKvVm1r0Vd2vqbaVxxxcvwEgXXpKVTtAzU4taZVL1MQWNOZvDabWgTWVAms153A0jRC7R8svXUhJPzXncACjdVquioIrJ8+PJA/+e2n8svDYxn1IyQRKoHVV01OIQSB1Zv+Emvw0mswvhgIBAKBQCAQCDwPBILAcgKrb2U0HMh8NpHd6Vh2pyN5azKXH28QWCiWSr8fq3pAhRxYMdTnMX1Xe6amdpgHE5FUq84IrMND+SdfgMA6KQisRoYogooUQpB2GoEVHsyrzUB8OxAIBAKBa4xAQWAhXXDdtxqB1SiBRaLE6REmuwWB9fRmG6HTiAmvVSOZDYdyGwTWdCq3dyby9mwqv2ME1qyqZIwIcit55SmdLCJwPQksOBDJv6GDcqPr7qSp5KcHh/LPfvvZBoFVyyaBVXdBYD29dRh3CgQCgUAgEAgEni0CQWApgYVCs4jAcgJrIntKYM3kx5NduTucWAQWak6w64+p4SJa0Pz5JRG6/eBD+HZl1FzhG35XejChAB41YhFYn8mvT05kpxprCuGs6mQgJLD6qpa6HzOZ0oqg0omZK4K5ggzCjx+vfILvZEMm/5SX1HY5OyxlaJU4LAyiVLvLumBrh0i8hX0n1aY17ypSLTAU/B7X+ay5J7oY4hmP9JPMblnXpdzCj5qP1Dxelx//pc/x9996aPk7LZZsl543tmJ1PlKabOPOVk1mzKQ5EyvYb3XS0lPPdhFDRAU+qIPDrp55i+hPNsqtIGKgHJrlsab7Y+6JHNYaphCRA6z3wqQR/2jdHYuk9Fs6NtlI43fLt9B1YrGTm3WMszF3Po7bVe/y9U+yTh4n3jFeT4nBPuCasFFbHSGXPnlr4BtEwE1R34p8503jNKPgdzj7vj7GR70P5+Xsm/jUXxSHs2vb596kbMJic105+Z5k8UZxcKuvlAz2PJtcH74aik1XLtli8n09lbjktbaNX357/6/yJ6U01BmwveZ4pjW7OW1nKIZNjIs1aOskyTV7/1Ku6oYyB4xVREonmK4/u7nL9O0AlV4beRC3Gp17rasdmoDACaK1r7pW+g7EAp/EfWrrRsdUmTwvHrj1lo9aR2k8xTnyuH318v4OZykJLE0hHA7ltelMbs+m8tp8Iu/MUMNzLm+gBlZdsQTC1vnyvAmss/qLz9bWBtAf24pIv/IVAvqOBNaxRmAdyZ+AwDo6lhGqYOl6a1RXaS2FsPYuhCiBoLqDy8NN+W6SqDjOGLV/nkzgfSyj0V6j1FPyK9jp64Ja90V5rmXZRP2J49N76bnIEhZ6aj6mhMVZBJPWQRFgkNpo9J88SVwP8+YLm7JTv1ac9/it6lOF3uD7vpTNm+Ccf7pedK9u4Gs1+PgexJMy9qwkLhUUl0uKsE3gRn8mrXWbT9xNXO3EriDPylOhOGVSy/JSovlZhp9ZSZIKDnIfNfa016jVGWe9Os1/4HV4Hv/FFVKjzEldpz/ss9lL2/WyUMcCO8KibIjipvuiOAu2t1daIttztfUeadLOkdgbPSJMp7eVVkp+voGfyzkzJulDvgPTxNh8bKx/3t8bc+H+WJelROG5VY6znFnq4vkKH5Ppr9YsgzPGTz6vS/BScWS7zk5Zb3TiqNtY8ErU9+x55eZMciSPIc+bjSHpMkVTLh2b4811jcf5rnB9YDOLnLYZ949rCC4Viv1dOKVcv1Qt1H6e5YffaRMnt+PO3+vl7nqUjMj7LNks6UU2NV4gP6wrPf/G2KO1r62EtuosJ22vHZOzvWr4JRlSjKXQ07Ok5qoBrqOqkukQ+9DWltkoaHRDJ5/IKZ7X+/Ny/VDKVs4V93heZ/hPrzPq2PFak4Jb1+ZlTl1r+6Pnx/mTcG1++koTWFxydoD0vQyHQ9mZTWV3OpH9CQisqbw/2ZG7o7HMB9gA2wZhPtSex4xrBFW5xzE+N1rNwMi/zgKf/IItXat/BQJr1fZy1HTy04eH8s/vfSYfnhzLbFDLFF0IQVopQcTdpakLqHtiilfdgdTSback0XpArEZtp0JBVTB9FoUkKk+oMV608q67SoaqT2JDU9nsaqrno5aHNq5vq0oaEIcoIt9WLEyLyLC6l8UAm7ySoRar5cmAcQ/bWtq+ktOaQmCscWT4bxSkLw+fPMeuyhI5O9jSycXdT+XHzQAqFPlYwb9IOWSFyK7179icwbAoBZYLKid+nMDzQxPtwFUAbTWR2mrMlH/vtVIKg7gzUbEAACAASURBVBIvMODJIz1ajqti1OofzA4QauqRkkgKpf6+0eeiXTn+HqA7Zy8yUM2gkmYA1RHdruyo1M5kxFyJqLbWIrpNTRIL0YzE1tQC3B9zOcA819JUQxl2tcwbkWGHxbHiyuk5z2ttn17LoLK26MjsxfhqIyuhFBbrB/u9qSpZDDkPgw4FfVHbLhdExs01xtK3iL67a8dcs9r7S+UBCSRXeh6VjbJ9UKRlhP2q0BGPpWoWvYzwvvZcGgdc92vghnH3OCxBEKx1DLXSy7V24uJUYK6w9zCfbvBg7JhL7NUBZZ8aQq74lWp9ceht6RG4fz5I877goWumoK/Lre+WChLXFNeF1/LBnOIP3tVJTkAysMPeFQykTOmtixMe74bvUZHAuvSI2Wzw6YrTdUMKG9e4KuNziOfl5/BdnYChAYH1bgqhjSPvO59p4qcJ5k6iOcloChDW5UAJoF7Xqz8H49BIGd38RgAlhZI/SAQ86SHKV31fW58Drm92isW+43uiDpBoGjgdEa2MdD0AB9y4oVg1DCuBTKaR7NKQToyVyvdOJl2jqVireiyrfqCFtNuuk7pZSYXfSavpbbgvzgVgr++Hbnj62wHXZCljVcgVpH4xzaWCp5i/0iSW6x/8GzWwbs6mcgsE1owE1o9Ufxmp/gLFOpvEpep9jnb7DBSas/qLOxqy5p67RJf6SzqNKTttDyy7Tg6hvxwcyr/47DP51dFhqluqG8llna48OEbQj7DRN21VDxgwrdBlKCSqn4Umowc9dnQtXU/5pGddJZqmiPujBhzWLvaNyxqVRyYvYFRS+8IZ5imgIu0A56rH9fMZGNGwa/R+Kg/xk3rA/VStef52Q93z5flCncSNYZ9Ikw9J3nLOuX9Mw1F5QCNsjPHiuZAVes7xOowD48aZjH8vhyQMoG+5vMXFxMZTVXnPTGChjqo1QSq9lBdccyrRLIVWYcW7DPHsTroe89qb4wvyhX+SdDb9BLoD5S7l4wBnpr0LcefZXFc4LzHvGS99Q8yDfh9dLWv9LmRrU1OH0nNC1xT05YFUYJkAhM4rfsf5bAdr7Yg50rMHZ/lIOhmqDsR1Ab2okaruZNh3MmkgxgfS9SMdfyuNjEeV3JiOtQHVjeFI5jW6bfZy2qzli/VSHjRrOV0jvZtriTIWMtoIUjt7ff24HouzUCW06feZWMv6W15DZlXxcLazz89YO4dtH1LfNOJGMzvcYTrQd9PR6cIBEtBubN04Kdlhv1KPMVpXOq3Ra/YG9H47ZzDxqj/pmZFJDJx9lkdDNwACFNRZzgWLtY810CoZ0csI84k5tjXujtAh7oM94e+NedNn8nwf4pxXPYxnoOs4QBavOFH7Bs/ifuMnWx7Ql6kOcGx+Xrvtoe+h8iQTctp1lQq+nf+iejfuMmp5ne5DxdNT0X1s3NecI9sXydlGOYArsF/wwX3xM/xREqczHUqdXcQQTxziuT32HPWUrBtRjmf5aHLS8HSqJa0zo+Nq7AmTpWahmDwz/aYayu5wKN8b13JzNJDhcCB1jbWP9QUydy331418tGjkaNXK2OxVjBn2JN5O5QJ0GpsTjJ3r0tcvNXDgP25F9kdDeWt3Ivtj7YHLJiJSybrvZdm28mDdyadL1JtuKd9VXtBm8XsOO6xd/sEHexzXrO260i6k3M2qsMoD0ydtF3JdbFxj6yk59i8ofF+Qy4PAcra5RxF3EFgzJbBuTEby5mSiBNYbo7HsnCGwXHl8fjN5RgFMvHn21pCtd6KOSodZftyOZuxiE63aTo7Wvfz1wwP5F/fuyYfHhzIbVjKpBzKuRko+kcCC4KJCCAVHiSQlsKgkOIE1qER2IZxtE4P9rlURE623tex7OVVWmoIX94SAY0crJ7BIAsEAU5mhwh/EBokQ6AkqYKvWCCy0xq5k2tcygUdqIDIEodXSuD+uKln2nfTtSlu/lwRW8r4VhFOm+jaVfFeEKF83CSxTDSn8naBJX/dDiQJcFSc9ILYILAgg0xkwLhrapqqbgFIFtmTpC49QOv4SkeBKar4HrsH0Yf66upa66mUkjYygSGF666F0NWZvQAGpURUrnbsT+rT1/TB3wJcHGZVnJ7B0udU8wKAqjLQNlBExRmBxrDgAcNhDIcTcQwgPpKnQQWsor/dD2UUn0GGjzQQwnkXfy/2ulZOuF+ijfVdpNglwgcKhB5CRTOOWGOOQwWG7GPAQPY/AYoRJ9uORmHEPa0lgYdy5CHDaSueIhNLA4DHFfYk9Aq/pZDAQuFAXGGTfy7ih8u0V9jTKRURWA+5h7BXgBUIPSlfb1bKCZ6cTIEiSGWpw18gYPUMHtQxqkAVQ+AYy6DmnvRkoqiYmMoAKnh949PRyz562jf4NfEl0GP2bvEaPJrBcF3FbxvEiYeQKlRHU6f5GfBYGEsdKr1X2t3G3OYG1SXi54syVhlXW1CRgqeB65KCTaXm/qTJgf/x5GC8UC92PG2RneSa4clZ6vzja7Kl0BZDv4vjrujCQKCNgoHA9wo0wlFodCrPBQHZHtYyV1CSpi+/C036oc0WZjlw+KkJQykAoYfCtKl0t5Hpfy0gNOhJNfE/uFRjiiGIZ1wN93nw4ECxVJ7DGHR0f37SVPGhFjppe1m0rdbuSQbdWAoAElpGSvu5VGTajnFWZCpXdd4irrenXNEBdpr3yBJYLfDvzRkO5MZ/JrdmEBNZkKj+e7Mib5oAbwYY2nF0reH7aC51vmxFYLhkuqL8YabTsejloW/npwYH86Wf35FdHB3qWQcaCnOInG4c0zEAMYI/DRMbZ5BK3l0ldyf5oILNhLcNBJYO6Fhiq0Duwx46aVr5plrJsUV6BpzP0I92nfq6abuAGhDs93KkFA1y/N1inM2dSj+TGcCK79UB27CxWmSUDWVUDOWwb+aY5lEXbiEaSqd5VfCwKJdl+upeNdnB90Ax0OiL0hCNFoGeiqCEGCbkuCCw1otTorGWs530lKx7naqC7zAUCNKCcLqVR6/oVCu5DBlGFvHwNWRJYJDDU4YB5BIFVo/sp9BiRPRiw9Uh2hmMZ10PV1dq+k1XTyHHTyMOmk0WHsSgzQQLLunWqHqECB7rRINFfQ5WFI5kORCaDVobQneqRnqvqfO07WaPeWtdI27aybFiaY6mOQhrOSmCpTB6SRKxXkMZKYJHUGqPqbEFgQS9qRQat4jxd4z8xQ7gO41zJzmQg7+ztyNuzubw5mcpeDedfLw9WS/nF6aHcWyzk/rKRkxZHAsYBzY4OMKx7J0O4JvJe5PnsNgTPWTv11ZVJgew6MDUC6g/uxHG5Q3KGzkEnR7hvlHQ0cgfvP8RE6jndqQ3yxngsO0N3GlLuKXnljjij+Xgf3guj1HMa+q1Uctg18vl6ISct/gVhyDWvxIrq/J3quHgMnPbovg69bDgYSD2sZGCOcSU2oYv1iGzrZNmiaUkn64ZRPCC3cW/KFQg5ko50JDqBRbIOz3cCC89Xp72RSq4XKXFsDl+im/UGQ5EEremoroUAh/WABBr0X3xWA+pZ44ZzAx1ZtSIjJ51Y47rnCY1x+/jxM+pEvAA/V70fNllN57AS4Fiq+r4MLIBegWeMWtqJ+D4JLLdq3MmY10aZNUF2urCdMGuwA+iyTeSqynB9w1YdY109kjvjsfzhfCpvz0YyHY9kOIDMBPmL+VrLp4uF/MXBiXxxuiKBZUQpCSxq3oMOjmAjo80OLol9zCV0pUkr8uZ0Ir9/+4a8OZvIBLayBWrQwYLnreRnhyv5ZrmWUct9vR7k7CHgPWo3CSzI00RgGRS0S+gMLO3AMwSW2dbuROC6pJKXMX6emsDlnx0E1jUmsFQdc31MPUNmeLsHQokPi24wgeEHTzK13CK4BIGFtL0yAsu5f01IrEVmdS2vD+ANGsp0OJTRgOlgUCAW7Vo9Qp+v13LSwPME08wFlB5pPERVmNO4coFOkgxixt4fh6GGy2I8JNxuDEZyYzCUGyNEkNGj2Ugtp30lD5u1fL04Us9U6edPBntJYCWj3g4fSvVEQOQIqDz2tB2TElCozUaieHQFjdYct6XnXfJe+iGyEWhCNt6MTBzQjEzLz+CBdJ6JUigZHmpdtLkf1L3MBp3MR7XsjUcyG0xkVE1l1EMREunatSyahRy0K/m6a+QEBZtxgHUgVOiBoPJCwYiP1kyzucEMj1XpwFzQu8FDAIceFER8rzHjmmmE8Gy+NprK+9M9eXs2kRszGBSqfsg3q7X8zfGR3Ds9lcPlUhZNmzyyqowZEaUHkHkpFCtVjEiE6qFvXhaaN5nsyKaO4bkRieKUlCt6hbH9hPJYQ5sHlXpLb4/mMhkOZeURWBbO7LaJH/MbB79OcqtencNVKw/XUMhbJS6UnJFepl0r+4Na7kxnMh+NpR5gFhB1Zu9tBoqn1vI5Hh1HYtJTFQ7WK/n05EAOG9STYTqLhUBsLvlz3r80phKX6/NvcirtCVXYSlOTEU9KOelaJyFqAUqZaDNyyraoxzsxPmOLQfRIIE/R4fNM4dYD36ImbS+ejQjzxC2uGd4+exR1LXno+BYeLnudiHMy0w0FN/Z8n8Pb5wrlqKtkXo/k5hAK2Ux+vD+X1ybw1mcZ8GC1ko+PTuTeyal8Y/tClXh4DhEhqVGzXCOqeKnCCcXNFM5iaWOJzQdDeW0yk7fmO/I7u7tyczRW8l8Rq3r5arWSnx0cacr5vdVKjhpEZTGSUxVcnTZPiSmlPLHzT0n/lT8l6VeAaIspR9884YZ7GS8zpV6dNteMwHpq+osxYRclsOgYgqEjsgaB5VHdZrC9MZnIT27elO/t7MjNyUhmIG8hm9pOTletfHx8LP/vg6/lt4tT7n8YNiDebfOn4FCLNqfB4WlitsLtHEZkJBw92PO3xzP5vZ3b8oPZjtydIoKAe3TZVXLQVvLRybH8p/u/lc8Xxx7LVRAKhc5Q6gEcVIru4J5yOZqNQ8gw6IwwoHA9DCt3sqk8ggGMSIOGTpQcJUtTmmQE75uiLDQCLUfjgCjaTIHcEs5PvE9JvKkRZ/NIxxeNwf3BUL4/mskPZzvy3u6e3JxMNBr8uG3kq+VCPjo+Ubn19XJhJ4eyHaYFuK5Eog5SS51NlciN8Uhl4ZvTqbw+GshNpOgOJuog0mRWEGRtI0fNUu4vF/L54lQ+PjmRr9eNLKGHquAlaSRwIKjDopFhT3KKxA3Xo9IPehZ16mxqhjyXxmtEhZCEUcJQGrk9G8vv3rwlP9rdlx/O5nJrCENddH3+1cOv5ZfHR/L5YiUHTScrdQBDR2hsTWbpm+WtyfiNdeTXWWQY1q05k3QFGJHlUbt4Pp1TOQqL24PvCSIB/9UM6Ojw66F3qFFedfLOfCZ///Yb8u58LkP4+bZODMg+ja5UOUB909elRgp2cIuKfHR6JH/21W/l05NjUlZwkMKRBbJLCYpW6q6RneFQ7szmcncyl7fHO3J7PJW98UCdgEqSIpKmg7OmlYfLlXy5PJV7i2P5erWQ4zVqCeON7LxzG8AJZBu76+sqc8yRpg4kzWAw56YSyXTuu3OLkYu212ytqBvZ7LviOKXjaMAIKhBK+GA/83kkmjQiW3F3LbiMQPWoTUZ8McrNI8VpcMDJqg5wi37XCE2h/HB9AiQeiDm8FebVCSzIyyQzNvRuJ9sLvWqLwOJbmFahRBlJSgQkUBPTHAmd5+9NZ/IPXrshP9rd0cyqiRJYtXQdOia38jdHx/KvvvxKfo11ARLT7JUUnaqODhJYiAzk2qYsZWQ5dSsn/qEj/cO37sp7e7uyAyxMDzzpWvl6vdLn/YevD+S3xycy6LEySWAxMs9JqRycQMJpM0KfuPEN9RxT/dhRceKdVzA4hKLN50/1XS/r8sTy9sW7MAis605gmVHnJLSHQzOlxCNHuKVpcNpfhRfblvWFI7C4iSkZS08aN34v+8OR/GC6K29MprI/GcsUngwQWB2M7Ea+WC7kvxwfyf3VOqWguaHogo153JYiA3FkKS3qlVAih4JE1Qw7W/eHY3l3uit3JxO5NYS3jOmO676SRSv63L85fKDKBZFx8zPpLynayckqT7Nywzdvfs8vZ+TYhipmpJITUjYLm7nNOiFZMLjhtm2wOYGhwswUNMwvQ3WflMCikU7R7//fqQdxOhjJ7mgg+xPR0NfdMdJmxzKuJjLqB3ogdS28d0s5aEhg3W/WAlLjtG2lgVdPSRF6tMjDINXBva29eqkRTWWNzfWgBpGlPjw9GHjwQKAjooR2ai1vjOfyh3s35Ye7O3J3byK7Y6RNiHy+WMp/fPBAU0W+PjmWk3XDNAv1zvA9GW3CQzwbD9k7XBaZJiLcGKXRnEjK5IX0+fJZuZxgx7q8PRnK3clM3pnsye5oJGsjsFi3xQlpv7+vDvNs23o/atZy72Qhn58u5UsQCC2IvEqGfS+zvlXv5fv7N+T2bCY1oiA9gksJCIYSOZHqBBYMMZxw8Jhp+qLU8sXiRP76wZfy5eKEtf+8/l9REyGvrYJQ3SZXi4OWimaOQHRfrcoQ2xeZWOa1HhVlKjAVi42oSd9pVJQ5l3bkO+OfDm/KFiewkkJQpDXi+yQOM3GdimHbPqKszaSxrx9XPH2/0eTitYwE43tSObK0UYvu0khWVZKwj3jvSV/JXjWS2+O5vL+7K3/HPH2UMZSJXy6W8vP7D+TDwyP5DOTu2ryR6iWlQarppxa1oB5WDZF3WZvXG4jovdFI3pyBvNqXP7x5S96YTjWNQmejquTT0xP5D19/JT87PJSPFwt1EEAN1xRJNb40xIApPJaqQAOGRBrWoKtjtumLDeWKdSnjzHtr6RSXNX8vt2tfsG9ddwLraegvlyWwzNGiBnSFqBeuNUThjLtG3p3N5O++fld+cuOGvDGbyN4IsY+9EliLVSO/ODySf/PlF/LLoyNZdK3WNkEqPvYhD5Fs9DGFxiI3k2DDmqZzTs1WXDMQ+d58T/7+rTflJ7s35O5sJHtDGvPLVuSbtcgHBw/l//78N/Lh8YFRRjk112Wi0wzJB+h6bqqLY/K5cJap2W1yDA4r7O1Vkk+Uu0xBgmFt0S12WFIXtDcpU64tyiJFoKXzlfJjM/nxYntr4x1No4GcHgxqTae9O5nKT2a78qP5rry/uyO3pmMVQweIgjgFeXUgf/7VA5WRTMf3CCFPZYOjh45VnJs7w4G8gcyM2VTe2ZmTwBrDmQBdaaQEFvRR1ABs2kaO1yv5ZrWQe4tT+fD4RD5ZLOSL1VqJj75lpA4iRNTM7lpGeSDboK5lPBjqHzW2cf60nZz0jTysGq3ZM0AElhI8jF7tZC1vzKbyX792R35//4b8aL4jt0ZjneRPTo/lz+9/KR8cHsi904U8aBAhRgJLDXN6hagZul1g5jF/ULoZPFrHdR8jI1PaqBkYHn1lTr/s6M3rjhFDJF+cwGJUJEtSQH8Z1p38ZG9f/te3vi8/2bshw5opu9xjWeenPs7Ifz/PdS8bgYXo9A8OH8iffPah/OLwQOqepTHoyMRib2Vai9wc1PL6ZCpv7+7J29NdeWuyI3dGU7kxGsgE0e/YAwIyWTSC72Cxki+Wp/Kb5ZF8tjiRL09O5eFqLadKZGZ7givb9TfTcoyYUCLGfqWRi/ZuSoiAaLKsAj3jUcNPmQhq8loywByOOYKessb1JKyQksDCo+jAZEkBdSK7c9Y8pqWmSceyn/dZn8Lr5MgfpskiAkvXs8s+bfzlBBZLiGgqrtk9zCvg+e/6FcVjxkrn2R3Ntq6yhudR7ZSBCGzAB4Qw9ayB/HC+I//j66/J7+3vqQyYYU91RmA1rfz14aH808/vyQfHhxY04VpoDvGmBgwRARvWIj6VeLUIfdsvo76XH+3ty//0zjvye/v7souACiOwQJx/sVrKBweH8m+/+EY+OTqSumcElpdUYcQXyTCXb0460R6iXeV7FsSh2lt2vSOXHQtGiDmBZfvU9c5yX15M+r4YVweBda0JLHoclFyx2iduqFnqLL3fMJbsYELUBzxJaeEmYXHxFEIm4Ri1b9uN4egqUuXOeCK/u3dLvr+zK3emU1UAIAQQuol84E9OTuQvvv5KPj0+kRZF7TQFjZFV9F726pX04qsQHMjdhvBlWG0vq4FWnRBEJuhRPujl7nQuf/vmG/L92a7saQokN37T9rJoevnomAf6vdOTVHvHSSQ3hhKR5EkXTmpsUlSpPgTrz9ifZKB7mqBVSvKUJyMn1Og1BXBTePMGKsBsIMm/WTDxWSH+dgJr8zjweyO8tdOaCe/s3JS35nN5czbUtAmkXtZ6GECBQuqEskwaHo+Q++O2UyLw4+MD+e3piXyzXmkqHz2KqGHAhdcgVcmM1UlVyZ4gLWIosxqh80jpbOS062TZVNJYmhPUsS4lTVVydzyRP9y9Ie/t7shbezP1ouBA+3yxkL8CgXV4KF+dnqr3i2ZzzVprnuOvBCdDoTEuXaHmKfRw7W0WcVuxdmIri203uTfN522cHyfmb46H8sOdmfxgviPfn+3J/mjC3PrULSynMprawADpxG7yiPtmtZJfHB2oR/mTUxCMwAFkSC+zrpXvz2fyx3fvytu7u7ZLMUM5JsaNDwoLYoPAbGj7IIyhWYBA+ejkUP79F5/JJ8dHVrfINlbyr5rdVigj+f1N4SwUZJUeprl5imxa7wXptbEP7OdKKBkWHEWud0VPEwknprFk4ta9l55S4/X5ypQXRmbQuPL0yXQfI0bzODnjbvhlpSPXFcvkoEWR2r5Wxb2oBcFIAk8lpqKqBJZFNMB2BIG1W43kteFU3tvdlb97Z0/enk/tHZGEUsuXy4V88PCB/PrwSD45PdU0mb43j74tV6wN7gWmGHidNEZL+vnANbI3HMrb05kSWH/r5i15fTYh0azRmwP59ORE/vyrL+RnhwfyyRIe/hRf6ckkmqyCuhNKYFnqNKhrxGLScCxU1sLo8dTdpOCat5Npjk6QvRjK1HMZxbUmsJ6S/nJJAos7nPGTnj7HaGikXq/l3dlU/tvbb8jv7u/LmztT2RsxRUxTiEAMnJwqAfJfDo/k3uJEiQlWU2RdJXcMaoQKDG+NdEStHKtFqJlGTMFCwwM4eKajWt7b25d/+Mbb8v7uvuwiTU3ToUhgPVz1ShT/688/VQIL6SP+SXsope6VZjM3fnk+aW08Jap6WWpkptexomEM+YSUI3xHzwHVzyhNveaV65GlAerai8ttj3H2h/vxteGku8TmodyySFI79yFbECH1g50deW9nR368tyNvoSTI0AgIEY0gvnd6qIbkv/vqUD45WRqJbgSWRnOANKxl0tQyqmoZjmolrf7o5mvyg52Z3JhUMh8ifXsgo2qgadYagaeRQOrtk64znbrt5Jt1pxGq//HhN/Lb42Npl50SnovBQKP2EJGlT6062RsM5K3xVN6czOSN6a7e/3C5knurU/nF+lB1rbqxekcWfdRJI3dnE/lvbt2W39+/Ke/Pd+XmGJVeRT4FgfXNF/LzgwN1dCECCymzjDhmrTAnP0iKWESHndUaUWfRgW4Y84zMkTnqOC8cRe4IojpDosppAf3bzhgSMIgUoh1DssTIXpS0GHTye/s35H9/8wfyk919jY7RDA+P9MpMBktxWCo8HYGVOl9hG6E2488OH8qf/PYj+ZuDQxm0iMJh6j0IhL5u5DZSv/Zuyns7+/LOfEdujicyGjB9foomGLaBVK/EXtAInk5Ouk7ud43cOz2WX35zXz4+OZbPuqXqyKjRW2sUFXV013cYgObR0CTtcIGmvVkkm86FGXJOYjiBxTTXHKCQyl5YvTrPhsAedrsJeKA2Me7lNT4RoUWZQF0nz9fmhvS6XKX8MOrM1gv1bhAqRJ5yQoMPVH/hizBTw1NQmUFA68iURiO2PKLc9S4n+SCvqCPxKSR+XNcngUW9oOF1AgJrLv/Dndfkd/d3NbVeCSwQp7A5V2slsP6PLz+Xn51Cr6V9oDVmldN2uekNacqsDdpvGAn0Y+pOnby/vyv/81vvyB/s7cleDQJLZ1JrXn25OpWfPzyUP/viG/nNESJokc2AGljUxJy2YomQksTKFqlrszy3mDKZjpvt7J2kU+bgCjoisjN204K5hCB+jl8JAuvaE1isjmJBl6xBpd66Vk5gTJwey2K90nDJ6XAkr+3syO5kIuPBQGs65JV/OQLLi1hze3hRdo0F0MiSP7x5R97b3Vev1S48mJayBo8kPF9/+fU38uHhoTxYLuW0azWXWlloI7A6VayoZEFgg8BiwWcjsEwBHHdQNCoZjir5/u6u/L1bb8kP5rtap0C9NiiUBwJr1arH9N98/aUeNOS7t/l+unYogincXXwkZcz8pl4rgMWrrXC2ebS0roQKdAsBTlLGTGoNwbVc9K2oH4/m4IOzlyERXSbq3HNTGoClwV8SciXlgu/hUIZn6e5sLj/cu6WH9usT1Itg3rcSDForgOSg30vXV9fL/eVSPjk+lI9PDjU8GyHyC4Rmoyg0IpO1JgijqYDkzqCWN4ZjuT2cyM3hRG/4oF/K/fVa7p+2mkqqYbRWE8F9UahB94e7+/L+3q68vTfT9EaEISuBdZ8RWF+eLtQj1nqkh47bDxWqHHrEanH/ElPunnRUGN7ny2RnX3xl5AMnGREXEOavT8byB/vwDu/KuzNEYI1ZyLEgsKi4+Bjt8C4tFqnky+VSfvrwvq7r35wuNY0Qe2gkvcz7Vu//37/1lry7u6f31nXqQe4eNZgYGeb9qydNa9tV6ileSC+/Onoo/8/nn8hHR4cWfcXDU8lzUzwcmdJI8fD0vC69o2iO/PKoJN9xG9NQkF54nivLphrbbBpB6cVXTRaVjSKof7qktFonlnqtIdqe/mMRhFQguOp5HyPGir3gil2pbJRmo79HiojdIKWtDkZBipE4I9GFfQDFjx5MGrHjXpQAvjWaaVTBH9/el7fnqFPHWSWBtZQPdD0cyienRKRnKAAAIABJREFUiIgC8QyDhXVOcKUXWdU6ahY9kVMvXJGl3NxXAmsu7+/tyR/cuCl3ZmNVPNUL3NXy6fGp/HsjsD5bruRQIwDNsaKbTVVCDb9nncSs7ElFAoujMJKzUKZz5AaJVUYY55RQTw2+wLZ7uS699gTWU9BfrkBg6Z7WTZrPaeguw34t706n8vdee11+98a+vLUzSwQWpV0tXy3X8sHBsfzs4FB+dnBfvloupeq4zzwSHvuE9ZVw9kB/gQE3YNF4DWJtrfZOL7uDgdydTuTHN/Y18guECTz6cDJhZyzbXg7Wos/7V1/ck18fHVozBLf/iuiIQmdx3YxXZXMFMgZyAPt+OWQdKG1+Y1GT0F3QNESJAMthpoMFstPlbbY9XUYqmqUBZms0m2A56tzl5+U2Jceihr/WBRzK3mjM1Oq9Xfmd3bm8szOVGyimjPHSdFcC67PTI/ng4aH8OQis0wVr9aRUODWXtd7ZtKkEEf13dmby3v6+/O1br8n3ZmOZDBqtGdp0A1l3laC+jba3AelSiewAMw1GqqTpa1n0tfzm5FT+6v5X8quDh/LVyakcNo0sh4jaQjSU6YRVK6+PRvL7iBrb2ZXvzfdlWA3km5Ol/OrkUP7y+Bu5h8wBUxRQV5YRUo2unT+6eVt+f++GvLezRwKrIoH1H775UiP3PjteaKODXstLY/EzAocRyJyh7Ehx3ZhRwObLUkntzlrNiEg6yqYjNRGY6pBw0iJHDJEsy0RH1rapE8OJOh9VSmD9L3fflfd39lJENUvP+zqyFW61y3AfFLvGeQHCZN32WmLhg8OH8q+//Ex+fXQsdTvQpaNp7oNeZpNK3t3dkT+69bo+B+nDIDpQ9B0fLcadDQLTozhiUNBLqeSrxUI+fPBA/ub4QP56cSBfrpbKbFStNz1gcytGQFMbwbf5JnQYejqgR4Oq5m8bR2WK2jKGvxFY3NZszOIeb2+opc7cjo5IdUxajS133CEL1W0cn3vOi3uUGHXmGSiu22Q6nLKJpSYslVHnxXTWlIFBkgrnv+uDGT2+f9a3LC4L570SO8TKMyhSrT2LCC2dlNq1XIuua3sYJbDgIP5Hd25lAmvIup8dIhGVwDqQf/LV5/Lzk+MUDU8Cizow9iblg2vOXPMaKWj6jDoZtelYq3bK/3b3LfmDvX2rnc2aaCdNK18sT+TnIM4/v68p6H2F2odawTR1fGftOFqmOUIqadaFu9gJLOpUfkXSj9wRaYSfW7F07G6fBpeTwM/7W0FgXWsCS30ROQKLwc6yWLfy4GQhn3z9tXzwyUfy1cF9DcF6fX9ffv9735fv3bkjN+c7WtDuqgRWpn4yyWLJMXJ3OpP/6ubricCCZ8k9mNj36P7w68NT+dXRkfzy8Bv5ZrXUItMqoq3TB0I03aDXbnHWPcNJIXR7Uc9mxxDvm/OR/HB3V/5o/468OZ1LhRxwDZFtWbti7QTW1/LR6ek5+88VvExaleSGm1j8mYmMIh3GTF2nl1LqDENmvQaFdfaxUGk3kjNJ5lEYflzkFAF/bCKmznRBs9F6qO3W7/MhIHIbTQpu7Mv3d1HPYa61baYgAQsGjJEsSMkrBCRWHaLoWkRO0fP0nw/vy4enp/LlGp02PHefKaZMAe3kFlLZdvfk3RnSO6fqTftydSKfHZ/IRw+O5ZtVI+sayr1b+TysoUz8rb19jThRQwIEllTyxelC/pOmEKK2w4kcrVsSWIgcsuKw3pUGf+MNtGNlIia8YKYRWOoW5IGZapm4+e3El6ZdbRJYHhFVki4+l48T8GgS8Uc39uRHu7vyxmxHa1TpwaIpZZnkIYnFOzECq2RcEYl2Kv/fg/ua0oJCrYco3F2xbfDeQOT9nR357+7clXd3dtPC8tWdlQk/AkkmuIcTisy6E70nCKx/98Un8puTI5EKBXFZwdc777htVCpEfkyWB3FJB5drPkVdqkK2hWDqtJVT+bJ/Cl8wD3ZSiKlsmE+3IIG9nh4bAXix9O0ugKXyTQUxr/9tstjneCOKyF4he5SLTqTJhrQQdavfwMdYrKUtSRpVuWD9oG1lpx7KrclMFaU/fu2GRmC5EQcF7osFIrC+UQLrU0RgIYVQK6K5CYf39k6eTiKWKZtU/LWZhnSaQvi9GQisXfmDG/tyZ4p1yu+DgP/s+FT+7EtEYP3/7L0Hk2TXeSV4Ml96Wy7LtHfohiU8SFCUKMrNxIRiZjf2p47Z1YgjGkmAQAIEaGDa2/JZ6f0zuXHOd29mgauNEBoUCXBQDESzTVVmvvfuvd93vmP6OKBEJmbClkmHxUjgskqYiEWz+KV5LP/O1qd7StwCWsoFTrfb7vprwuh+pmsqli35H7qc+gO8/tcawPod1S9PCWD5EBUC8Aas2jTfhh0hzi0ArDp2SgSweO4sE59oBn00iwQMvNPc00QdCccGZlKsxiQdmdnwnEbATtLE7MNUxpg3adu3MnGCnVweL9dWxPi6WK9gNZ/TGWkjHZ6rcwxmiUCzHx4d4t6Ani22T1qD6f//skoxadjpmsaa/sW+64ycaZbN12GYg7G63P7JhpDnqdNAzuSZSE9JLz2zvdEGT36AaefTYrzjQkAWZ4F/A24w+a+MD/9NC0mSIZeenEsSbGbzuFFZxeVKFeeqRawVssaSErPMJEXcH8lA2h1NxIT44LglOSGZKLZX+dOLDKyUGK9ni2W8sr6Fa7WaJJ21DH1tQgXGTGdZtMMEB+FYEj8GsqwEGewEOTFX04ZiaajcnUXYG0wkZXu/d4jd6QhJis+L+eqYLCzE2UIeb66t4Xq1qrqMz2ZzOMXtXg/vdZti1XJIKBa5m/yQzcp64tX6Op4jW71cwUqeg4YUdicj/Kx1jE97XX3u3oxJiwYkLL1jl3L75cU/Pdz118X7Itn5aW/Awoi8XH/p0eRl9Q5scuvLanfzKLWxxRI4tbPA/NVKQYD1YhY3anV8b2MbF0pWv+i7xJ4y8JWvt2Bwq29YJuLx3/WmIXb7Q9zq9/CLXksySrOs4KkYgUz4C9UKrtZqeLZelzS0qDrYve9TtYevz+zZNpBG209Me5IEvTDE3VEP73YOcW80wCic6+9ykZ29DD0wFpYBMvQ9sx3HAAxjghoQZICPZ237te3BHN8b+OtoEtjFlXbyTAFYp1hPS5N4+7cErFU9LaTFHgz0Jvz+/voaaAmkLD1m6W1l0jo/HtTj7Op+D+Db5/EKAk8B8hY0jhrwubCkU4PDRR/jgTF7H/7+mxxVsJIDlyx9m1qDCwSwGmu4Xq9gjfeW65J7NKXgEQ3Ve/jvh4e4MxwumfSqa+050ivpsxiTUF22A/lttG9fqmXSMZ6plPG3m2fwXLWKfCYFqp4IYElCOCUDq4d3yMAacv0bgHyagLKUc562l3FrZUGU8OM+65etAjbQ9vN+Wf5+nqot3Ylx6pT4N+23X8V/9A2A9UcDYKXBvjWK5mgNRnh43MSdg318tvsQzW5bh+P2ygpevnQZ18+cw4VGA/VS2aMdevy/aAqhqe+XZYktdLXbysyhJv+l+ucBLBZy2hJSkOSsOU00Sfxl+xB745EYBGR8OG9wxM50kJNCT5m1DdcbG9oGT3rvei6LSzUzGr5S4gQqD04YzAOJPk2xWDp3B0P8U5MAFnkldmC6Ne1+50svv2SXv18sevfBHZ9gAdT4hBX7mc7zxTUZ9sOtgbbtxqPsyxbMN85+2rNIw1tQc623N4b0srn9XFN9Ko3ET0JsgGpUZYr8cnCU+I01XKyUZXqfp3xzDnks0OCeRqSkSEvkwKShwLwZmMzClBaJBecpNGcTfDrs4NZwiLuc8E1j5GUS6SnEVvTSO+el1TVNBwlukv1xOB2IgffpSReHkxCzwKRO/ijksU+m0gvVOi5TDlAuWSMxT6lRNwCrj6MJvX4cA8sBWCqsNBWxZppr4HTao00ijBpsngD2qvJWW6S+2LVexAK7osUOTj9pXt6/BfPo37Dbs1B9Y21FDKmVfFEMSf7MOGGiTaxfDbzyEtRTz4keI0pZEl2HT3sdGcW2wlCFFH9QIUhhNRdokvvWakOFOC+APCKYlJSYGakLqHEze+chsfC1ssKsMw3xaNjHx52mDuG5Ep1cbPQpppKtJrdePodB+WPW/eqZD6fWxmnI+F9vapy/hj3Kn1+7rtEzRpGVxWxWPLPCaxZcdMCiEVWaqgqVZRLgaZDYF6qnb6ftc/Ynn1unrpHze4nKKU/LX2yU9intDrnvd/f4c6C4e0H2B7450PMbx4pHX3OMqNcJYBWLpz5zCscEsDpt3Ov3BGBRUmo8Dpum2j5g+5A3ILXrZdfVTD9tZ+N30vvnfLEsxtcLtaoDsOw+EsAiA+udJif8fRxMHYAlaQYBLHuG6UXBNWbx3ZZea15+bkd1ha1d72XjtGjP3RTYw4i/vSP/G5bbH+c/+aMBsL5E/aLNgHvZF0shlKTHtDxmiL1Ix5KbC84VC9o3yQAhgFXL8sTzMidK3ucYzeeSb//06Anu9vuYhGl5bUoYI4CWKW8xsi4pijJayj7CtCXM8WziwKg0n+NqsYTvrW4IuFgpMvjGih9rcBKdywSwbvYG+OHhMe4Oh04A7IEAX4t5z5oleOV3X2tjToPx1gBzrRqQQGDaQAAxcJVW65i4KWCWIaRtqWqepe0NlBd7rQPvT++dvklbsnFt3XsPsKdZnNzf54F5nG6kU7hUKOGF2roY+KtMHMso/0vXnwCWpOWpQADWk3GIz7o9/KJ5LADLDwnMUsCuVi6dRjkIcK1CAOUsrlSryGWYeB0B8RTDWYyjIU3SQ+yFI4zmsZQNBLDOZvKqd9bKeRSdZ+csmmNIALLfwd+fPMTdUR/zOQMxMpZ+6QCsS+UC/nTTpKtrNJ6P5zgaztT4vts6wuPxWM+QQA7TOWlgsJMvGIBVreOSACzWEynV1QKw+j08Hk0wmMUmbfN7vq/b3dlg59spMMKdd2aTYUmNdn7oiXFnrQf/FhCGXfuF944HArzZtlclGJCTZ4jI3JuMmwcQw212ygXcqNfx+uoGzpZKGqRqeBoy2TFCJw4xdWwbd3w5YMu9DggchtgbDPFkOMTjyUi/V/I5z690gjOlIl5Z28D1GqWDJclNlaAnH6uUUgb7M/N6nSrVNI1qmuBogEKWTHfKBFkLGeDxeDzEe+1DfDboYncyVeBDno3MPK30Xsq3DHQzwJjXyM5hAlhMivZyMltRnu3424CDQX++FoldKp9b6R7QcYqEJcPUA402zsoy3f1z4V9Ozuf6Fw9QLr1i7VUtVMCkaPzZy7Aft+odOG31ljHDfOKdMYyWTGxfM9qzsmQfCRj3+5XvdRxTcOGh6fopY4xxvzMvXeszeSykcaFcxvc213CjXtV6KhHAYpCUkppnYmD93weHuNsfutRK2yC9p5ZXAFm9Z0FkBpj613T1itLTIzxTqeA/OwArm2V6rdWiIwdgsU565/BE9brqI3EbfC/oTAddJ3q61lysSMd+1as6zzGBqO5ZsPftnMXcjFTX2HlnLRJp3Wt8fkz4NDvxH+57vgGwvmYAllGNjZpsczfnQUWaMpPIxhPcPzzCB7dv497RAdqUEEYkuM6xWirh6kYDz507j1evPIPt1bUvBWDpHbgFtPTl4fujfizWAf7CyroYWFvFAqoZUrkdD4D0a3oAMFVnOMDPmwf6dZzAzFCdB4N5nRBAMAmhL8CMIWMbhw6iVCLT1TfX1nG5XFHTlcvYYaB1rgIwVowpmSrvHjd1mFuT6ySLrsn0TZQKLN+pLn7OsgDkgSuz7QXbwMXguo3E3p9tSEtKvVHZF4et4nZPxQ17go+zNjSNPt+ipXcRYRJzRB/KDiNL/fG+Akstu9+fJEVyIh1SoQk+0W+Jpuivr63gXLEonwe+q6nS/WbYHfTQHI3QnU5kUIsgjXI+h+1SRVPBnWwBNUVHAwPq/+OpEgE/bHZwPJpqcmkHIz2wrJndoSnu2oZYWGsEFwW+DNVo/6rdwT4BLIE4bHZtqsbCjCbkz9dqSvUggFXL5nSIHI4n+IheP4MBTuiB5SSEvMJ6TkS5dqAqJ10JJ15WBtj0jjWFHXTZxCauBmaYebbATzsSkRNd2yKy2fQsvaqcYb0HHE57+fjiQs+VnTAeguKvTNf5TmMNl6tVlDMm6+VLjsMQrfEYozCUL5i9V5vqixrvTDgTFlRhqPSbh0zBCWeYUfIn/7FYUlD6FV2rVPFqbQM7hZIoXDy4p0zQiSIchzFGsbEY5cEhM1sH5jgAYziz90OKPE0oB4odd2vLNY+nKeCLvcB9bg9C2DpcjuaNLGUfyOM79F2zwuPUH3qgXIMsdwV9eibXGOt4V3zTe0Tf69bV0unrlNDaH+SWx2gzYN5bXQTPULBGxmrN5XzMG58LlNF9sDfnATBf+Ps9xXwlPAfC3qjnVBig6gA3v486KMo9MQspEoFY3hvug5IQ5opaD69vrGKHDCx3jVi8NMcT3Gy3cb/fV/PSEwPLnh9Ln7ECVNfdeUotAXArpOw9WxNOCeH5QgnXyhUxIRsFJyF0q4NeQO80m/ik18fehCECka6q7U/2+XQdxECx9RhLSmG7N//OhhOnJvYOQGYIBPcuFayuCPbeK1Zk2v75v+3X1wzA+nepX74EgGVMQj6bBIvMhNh8UCKcLxTx7dVNPFet4UyZAJaluln9Zb6ilI3RJPv9kyPc7Pd1hplEi+uczy1T3gzAMlmwyQeZeugDa5jWvB4EeLZSxp9tNHCF0sE05FXqs6V4TnGYNJzGkqD8/eERbo9GCJ2xNKXx8rRyjI0FM+uUR4zPr1ggWB44d/uy7c0Wn0LpFHfifGzyI74VNquTjIFpBLoEgLv0VgNgmDDm5MdOCi2Gj1u/RjIyCJCnqh2G5gH2NF8BWcZBIMYMLQbI0D5TLKGezynxOu0S0ZQs5hpafioPYNHEnUDD3oiNq6sLdH4bKFSWvUIBN6or+PbKpiwW5gEQxjOMpiM8GY7wq7bJ9smuoJsUz6dCQBZWYEqARgNnmJ7nig6Cnnf6Hfzw8AFu9waYxTlESVaAJ69MkApxtVLCX2zvCMDie6A8cX9IWXgP77WOJXmM5SHK/TKUcJz3fidfxCv1DTGWLlR5HeTapDPg/RMysHp6r4NZpNRvvqJYZ0u+nZ3Puh3GBCLIukzgdUxCyu5i3jdaDZCNy7Vjz44/3Zy5gEzV/ZqxgaFnG/khtCWkFagkJ8swMGCLe/xaNouL1TKu12t4qb6C7UJRa2LqFCZkPH4y6KM5nZkUUR5ThCsdM8rKN8zmCUYRE7QjzCJaibhQqDQtR9K4XK3h+40dPFOtocohrUpr+vQCQ4UFjXG728LeeKgE7mI6i8v5Os6XyjhbLaCWyzozc6uhGUp1d9jHJ/0uPuyd4Gg8RY6SRYImfH/OiF3nuZfrOrb4kjHu9xkDilkHLwGsJbhoAkQHKnFQ7zyclii1H/V4bpbrH9MuvU6v78J8zLxjURsvADVWOvz3fB2GvfA/1g8crmUcW8zH2vmBpE8BXzDjHRTlfH+9R5eZiZ/y3/Ig1qk6Se94SeF3tbSNAanwcFWEDSvJrHPQqi25NM6Xy/jTLTNxX8/nUEpnVItEcw4gTEL4Pwhg9Qa/NeBesuGkJFGR5Xs1Z8Ph6iTzOGM4QoxrVWNgsWfJZxkAwRrFACwO+yld/qfDEwU7yJPMDdDF0HUAnu2aTpK7JOovalHvYeYK31P1shuQOs8163F8t2mn0ulAK9+/P83++1X4nm8ArK8RgCUt7m8BWGo2aSYo5tUQj45PcHN3Fx/dv4u9TkvmckqEmidYKRZwcW0NL5y7gLduPI+zGw0DcB0n4IsysKzBsY1x2aT5uYAxsAhg0fyXKT6MNV4KWRbbLvbHY/yydWxeRrOZzA89zKPNySPep8yZPYDF1Z9TQgxk2vndtQYuFkugvZeaRTWktoA5qWECDaU17x018WQ4XrA0vHzJqlOPRnh/DGuSCRq6H2XRxk4HzV+tgXXx0Q5adEeQa4KXyXz+SDG6pzVgy+bN7c866K15E9PHF2M0XtYhYF82PV2mpPkJhvfQ0t/JIcFNWAFUMllsiFFRwWsrpKnn9QiM6WsVx7of9ztdHAwG6E6nArCSTEoA1k6xjEulCm6U62jkCrJ4p/67n0oU0/zuQRNPBiMPCziTTJvCnCuX8PbGpgCsSianiTKjwO+IgdfG/nSGMJDbgMXwOjmYvKIoIaxW5AvCSTg/38F4gg+7XQFYrfEII0oIXcKJjjcesBx8LQ5eFvmeZeX8dNIGlNFDzQAsm1wQKBJ4Kh8FIOsKczKX2FQrjpix2q7x9qvI452f+70v5k8DpHPIc+FPtjcEYOXTGWRSBFSA9mSCe90OmpOx5HtWpFghOXMHOwtuAVgRTbNnOGZRrSQ5m+QiCZVedbbCtLoqXqquo5EvCi/i/exNmZ4zw4PJFN2Q02knuBOgYqCpIsExxyiK0JVJfoQpp6TyF/NsHudedDolRpMpf7wZEOSI/25g5H/vfB+cHEBea5KsnNLrLb7bClQXMmMsAU1JbU1a2cKmkoblDtqWxMJJDUT1X4YsCJ4RaGs3kt9njak1sM7ByUOhp6RDy5uoSZy+zSVpqtCw1W2lgit4FqWnvaYmi65wZHOrVtebufvN51TksQep+W6ZJiQJYa6g5+a1DYYvnAawgBMBWB08IKA0GomZqIl9miaujnVIo2FdUidFceeANTPOZ9BNUauZ7ALAerFWVxKXDSnE5cLj8UQMrE+6BmAN49iCQhZedtyzLO6eeJb2SZr2Knrap/q4GlVvwIA+mY1yD3QeQipHnXGwN6+Wl9A3AJae20I2g3qpiNViXma1Z/MFPJMvYzvLlLSUQBH3VLpD7vcL/P271S9PKyHU8rR1z+eQ6IQNgszDk4Odb682xGg5IxN3A7DUyi22uDlOZlPc7vcELH3c7+FoOhWL3DZBSllMIsUvAwQMxLJBizFNLhaLeKFWwZtrqzhb5HnMfcwB/K4I4nk5msb4rNfD3x8e4I4ALAPgBeq6oY/341Rt6NaR26UXjBgvQ9cAz6WgGlvbahmaYPPf5GNjWXqwigwSDngU0uLOWF0RSbJOA1iuDnTMLh/U4ITeGoAYyO85Fl+8HZJnWD4v4OrF+qoABdYGmYBCvLnqi1lk0sFyJiMzdJ4t/SjGk8lUjet7rSPsj0bO48sAfhu4RVjPZ5UoRmPvl6qrSqfjZ+/OptgbdnG718WHnS72x7zfzuaBe1raalJ6Bn5/64x+RpEm4G74cr/fxY/2H0nCOAyzmCaBgV+pOXJkcFTL+Judc3imVkMuSKnxfSLJY09A1JPJGJHSC1m7hE4OnsJOnibzG0rNPF+l0bwDsEYjfOAALKoOBlGEnKtnrD/wZ78b1DiQ0QAsPqte0mZKBspHg4SVwSkAa8Fcc03yqUbZJ+Z5HyXfmJuKgkmPKRQie/YmGbLmGRpgzPvr9aqYUQTzNvJ51WKDGSWBA9wig67TUb1qRy3vnxswu9rRSDJ29vNvVMepwkmQyQSo6DXq+EFjR7JL+Ss5EI+DuoMwlELkN60mHg/76MWhAogIYBHwen69ip1iQeoFjh/5KuMoQWsWyjT+Jyf7Co3K0AuFAJZ8naxm4P32FgOShDo5prFx/PrhOWvAkioLx6jy3roasKtWYJov6yNXn7iU4cV+5Z49Jziwvsf5guhMdf0BAwjMtH+5V5kigpXlHOnY9jOa5SuoOrBngzzTxPtbSZrq90irJ8UiO8XIs5CINEIBls7ryQ3vtd25M93lE7rabNHKuT54uXdY5cxrSNN+/jvb8QzAKuHPttbxLCWEuZzqJwFYyRzjeaw9+78fHOBOf2j3/9QgjeCs1V8Gi4qM4KI6FqenA+XE2EsnYqr/p+2zeK5WQ5EJsnwm5wSwYpyEBmD9owewbNauOtLUITYsMB9gWxOLclrgpB+GurGwf5aszF4w2JaMLB9mtLQ+8TWUMVJ9N/rF99+vwnd8A2B9TQCs08Xf6QeHz9+EbIrhGA8Oj/DRnTu4e3iAw2Efg3DmmigWNxE2yiU8s7OD589fwMtXrmF7bc0tCEOznwbAstjS0wwjNw1wEsIXVzfkSdAo5MXAsmQIa0a15uYpdMIZHg+HArBu9tsyP+QMn0tV6YJ+T3aI9NLIl94CKZnDny3mpD1+uVLHtvyVXBPpN1JObsTAipRa996xpR8a7dQ149ZPuzmEAwsdYYSbNSd+1oTZ1ELv30dGe9ovX09/YVR82Vx4TEzgiI4uO54EAtjfnjYj1t1wgJixJcz7SBurzj5rsG1vsw3qtxlYZgbtabAMWbaDJDdn6mABO5W6CqwXKwUZt7Pg7oQhHo5HeDwY4Ul3iPZkJpkZi0Gev0EAxcJSTvTKekOeBOVMWl4B/DecKPzjYRMPBgOECVtPlmW+ZIVo7X+2tSlAMxdktaHvTsa40+/j150WDiZTeVrwA8lM1rGk+Ow8T2PSShlnmQCUtYnX4XiKD7s93c+T8RCjMFqmuPAASNtBrOvEa7fwuLTCTKbd8iehqbVLHXGpRjHTl9wJZUw7e2AJYLGIjan7IIBFCrabdnjQyuEWi7XH32veaYiGAyBTuFSt4M92tgTM8Ro6jh12hwP87Hgfj4YDTPTMpMUQsNhnK5LkSUIwbR5iigQjAZUeaGMKUihvh4v0dqjUNEVeyxUEaPfDEEejMR4NRzKuZLFltGtj+bgHeAHIMjFUUlL6S4jwyQIlcPWPTdD9sfp5zxV/RTyo7RAMgUnGUiDbTsal+ilMj3QpL5oQ25dNo/zNW3KqrK2y62ncNZPuCAPRVNEIDFxLfBr5uQj8+WJHBbqKC+85xu+x748IHbuz3VnVGG18QSA7tSl97iQ30NzW8NLDwX0Qew4WJvHmJcN/ZZLV5X7gAUCDye0BNs+MuSaIK7kiLouBZQDoDQT1AAAgAElEQVSWq1/0KxlYt9vdBYDVC7kO6bmTRpQhaJ5gHjvQkvdxkaVzCmj01z1FCWEW50plMfleOgVg2f4XyJz4XZq4d42BMmD6klXbBmDbiMNNL23vihfehWx6HYjm+RgqxB3Qp0bZF79LnzM/d/aeiV+FYuoP8h6+Jgysf9f65UsCWBpEycPFN+rca0IxZN9c2xKjhWuMDCw7Tmyf8Sc5JUbtaSSPnX9sHuD+cICIpsnal7x0xoWi+HWuVE6buJNZ8vLqKp6tV3G1XMBqjmM+x1byZwuZJGRg0Yy618XfH+3JA0vyM+0nS/aL36Ss8XIBCTqubKXbXn+6cXEb5aktzccqsFFVteK8h7hPGxPY9jiTSJsxvW+uHVQnFn5a3lOCz421xjOMjavb572k/2nWzk6hgNfrdQE92+Uy6tkc8ryHmKM/j9EOpzgaD+RLdbFcw2q2oLqB59+TKc33u/j5SRv7w4kk05a6SBYPPzO9qAp4c8UATProEGjkh2Z69QftY9zsd/B4NAT3V51bbo9TqZCBQoT+fG0bz1ZrWM1T0mhPD6X4/3iwK8CzPQNGsYGGTCAsphPcqFXxN2fO41q1rpqTqoEn4xFudjv4qHmk8CN6hapuJDte7OE0tgplvFq30IGLvwVgvX/SFCPogdIyQ+QkHfNel3bue4mXSdj8XePzxdPVzmN6yZKdyPAN25mz7txantUesNIVWZyZVvW6lnwxeLW0R3qm2mqaOkYh6z8OVl9cofl2TWfdmsJ7gNZ0hpvsFXpdWScwDVvlkI2UXRPvB8EOSHafz59LZNDbuVbS/X1jbR1ni8WF9IzX9mg2w28Gfa3rB92BGOgzgj2pFCpBRvXotzdW5Q1Zy2SRI5ijdEKuVeD2oIcfHu3ibq+PJCQz3hhYPkhFPZCsJhdNhAN1ec6bDUvC66yURP6edZ/dj0j338KSbOjqFQVeIugG1gKOjIWj++f8QAxItzpYgzEHTLLA0+CSTP00/94oB/xuA1kIXvJnGuuPChTuB6M017R9IO4DvEZ8QUm09R6szra9x/Yf1rNkkMrexBMzXHekWtTVdv7OcgNhfaa6yjHItaNpL3MAljol26FVf8xTuFAuGQPLAVisn7je6bTBsLOPez3818ND3B4M3IDMAFQPI8rAXWFhxtY1GxZ7lgn0i0nulR3pufqq/7B9Ds/V6iinLVyM93gcxWiFU1kt/OSwqdTw5au4Stf3oG5o5+aK9BWxGy02l2PxuV5Q99WlTWqIsOhlTtWhC486W4dStzjQ1zrFr+fXNwDW1wDA+v8r/sxIe472kMyrY9zZ3cVv7t/HXruNKadorgtic1xOp3BmdQUvXLiI6+fO4fL2NlYrVbc1/e4BLHpIyMSdAFaVAFZOKTs+feN0/USPHerS7w/7+LB1jMfjESY2OkHeRdCeTp/ypr+aFgLYKORV/FHicqlYwmrAydOyQPPnw3SeYBjGBmA1j/FkNDJLKr+QtXnYxiSGBBd6Oi0TPhZBSjlUwSYkQ2DGDDGDUBFyQ/QHqDPbJhWZkzd+PzdjvtcZE/zmc0wS09dLGugYZh6o87HFvkDOpdLyveGvxnozQIqgAj3P+BycBrDMw8a2cb4EGVKktvJq5ZK52Bvna2sCTp4tF7Cey+i9M73sJouc/lBmo4OpEds1YdGbo9lsqEP/jc1txX2v0AeARccc2pB/cnQihts04VWJtNHzfefTgaKt326sy0w8ncqIabc/neLhaIhbZBxNpwvmCkHCkBr1eYzVXF6HARlj50oF1LM8gICjyRQftbu6n83xABMyP4IsMmnKB2xaQwBLUFpMAEbp1s4o0zwkbLJl8gsDJh1QskiksyfJDCrtHNGBlbGCLoitQTlNOvLApj1YdlD4xsGYTnwmAhVlf769KSmnZ9TRj+rBoIefHD7GvUFP60CpjqJGs3Cxg9qkazYZUkodAxIUG21FBlf/ej6Da7pudVwuV1HL5RGS4cX0yH5fzLWbwyFOZjMXoew+i5sA2brxQJ4BeLxGvBZki+nYc5OuBdDiwFn39Nm1YzKT1oGUqPq9TO5UxASWmqr7zWfZUg894OHLYnIR+X0Bp9SpFPKBL5KcBGgeaD2NCDBKbpzo9bK8TyzGCNoQAIpSZrgq+Y/VPZz25RmVTgYcG6x5gkkSYYpYDDTeQT+VW07n7M/9DNCK/wWMtyjQF4x63r005QmBXofMRfMTiVWMTSlb1T7CrcWaX5uiuX3Mxzsnc5SCDOr5orz+3lw3E/dFwwvgZDLBrXbXJIQjJyFMmbccC1NBh4lLP3KfO08fC7IHtG7smWUTO0sieclsFfl6VbxQr4v1wEbGno9AZqTvMYaaMe3TSCmEVr+6K8TlksromedntybCClqlI7HgF0M2wYRehbov9rk9+cqAAO+7s9Tiegbd17P8+h28668BgPXvXr88LYDlPBDZlHgTYivlCbaE8r16Y2ML1+srYllQSmvsjbkaWT7d9OjmQojitMJEfny8q4aXsl0Of5Qy7LgAvobxU2/uAVx3F8sVfKexheuUuOR4nlpwhgAw17Txh3B90L+IaWpsjLl/M/XQ5Djea8b2vVw2kLyOTCDaA/BMZB2yhKtT2if5Huntw4j3mWoaawVZ65A9UMuk9X7EtjBlOvpkpiRk/EbI0F1ATaulDxsIz30hkq1DHjEq8mLMokB2NZtWpDBKoNekPH0mOdoX/zpDgGl1Bc/WmBLJYVpWyWI00t4Lp5LrtKdjAY8vrqyZBC2BBrsEsNhI/rzZxu5oukhQ0/4o1liE7XwOL1VX5NlJO4wy338M7E3GeL97ggejPnqzqYBFDUXYXItZYkOTi8Uyvr+6Lfb4eimHUtbAlQdDNrD7ek76oVUg5WwW5WwalWCOy0qX3ZJkkc+OmT9P8GQ4wL1OGyeTqQAscwqYmzQpmskW4pWVBp6VX2gRKwxpOiUhvDXoYz+cIkxi1FOBajJKHkV4TZhUaz5rTAPvMcVcdh705wqQYQiHBlxmD0LkJAhSyKdzSKfIILNnaUoppQasvgI/lWjramo3ul6wGBdSfMKGPKzFzE0UHPLG2oY8sMiA9BJeen7+stcVkMta6YSfScMiswQQoOGaBA8QkDG4ENG5xDiGkbxYrev+EPSjvMxN6FRrcTDzjtIb+zgYz9AP3VBL9X2C86UCvrO2KmnadrEklh+HQ8aVCvBgOMCPDndxu9vFaGrhRhpA8vO54beX4BIf8WypUpDGejaLki4FwcJYSgKxf+IA43iOVhSJ6cV6bJ6Y99bCD4tnKxKUMikxjor0ggusBiXgFcVUWwA9Ki4SYyg2MhnUyBzkPUrPxYwaIZF/JgF6Xk/uVQwmoOdclqC0He+yDNiLZxiouLYdhnub6mUHnCx8vNz+4kEnDhC97xz3urzrJyirLnB/ZM+lOtqY2WKRg/2TvS/O5rhvhXGs+s8YU8sRA39zkQwseWAxGIPXlR5YgXoBWmnQ+uC/HR7g1gLAckmsi74wQTpNf7sUyoExuMqsFdNQXyRoi2FHc7I+I8mY/2RzS8oH9m3cS/l5PwdgHXHQP3LKB5OLZ4OUbG+y2QDZjLE4+b26zlQlsWYlyJ4y5hjXGi1E2AcurCsWAJYN5K3GXvqoaozihqHfAFhf/Mz5yn2Hw+fV3GQzGZSLRVQKedFvmepxNV/GZjbn4jAXwpDfGwX/t4s/876yL6YNtsZTPDg8xC/v3ML9wwO0B2SizFSIiIY4T1DJ5bBVq4p99eq1Z3BxcxPlYh65TMbxnKxoexoGlm+wTrVuji4aqWBQCmG1is0iryGrAwOIZP5H+ZbISjz8UmJhvd88wr3hAB2ySxJS2I2yKdaLH1S4q29U+USsnDc2GgLKakFOzShRaB0Ijv7ETXJG09Uwwb3+AP9ycqTpGasykyIZpVcyQS5y+lak0yhSfsHDRAUYjcs5MSITJRY9vRdNRckeRAmmKuACZNLc5APUMxnR0Cnf4Hvlxtufz9GJIpxMpzqAjEZv3hXqG53/EHXyfB/5hB40OWwVKijT+0lgVIIhYgzCEL3hVBIv8+4wCimnomZKbjI6TpsEYM0T5JNETJzzNUvruVEpabLFd3I4neDjXgd3BwPsj8yklAUff44Sk3hoxZFML19rbGnSwIOWhw3fNxlYPz46wb1hH7NkhgwS1Oi3xUSeXFHyv+frJTTYACPQIdqOIpmQM4lwQCDFgZL0LejGMxxOx7qWz1VXcYUJhuUCVjQJnyuF8JcnHXloNScDFVHVQknyxAolefIbYFhAiM5sIgnchAc45XekGnugxic4yWPHAVoOShP+5CbHxhQycMX+xwbbJiNueH1KWuIWqZ86OXBD9zqVRi6TxZVqWQfrxVJJBw0PKJqq3x928Y/Hj3F/1BMT8TSAtXRQMwDL0lF4n226ntH94oEWolHM4cX6mjzoKP3kc8zDlgDH/W4HDwZ93B+O0CEDy01h1Aw5LwlRux2AoumpPMAM5JIEQSjVcpJjwN2iTLTDmQat9E/LZVHJZfUrD2Z5P3GPog9elKAb2joaxlynxsZa8rrcekyRfZSSlGe1UFRh5haNRt5k/vAZptcFn/NykEadkedZTj4T7TOYAeNpjJNpqGIjl050XWqFEgqZHNLpQFM5Pi9a20kkINXWqfk4Ge3fJm+aqPKaOGmvACB9NjbBxsAkhTybDlDMZlHNWwoO3ePEnZgzij3GMOEeEqmhIxAr7zOxL1w0tduXeFXYCNbzJUlnvr1axzlKjgR0GujDSfFNhhv0B2I4dp2JO4tcm5sbk0tNaRra19aCPKqBrWU2u2xseH16s7HApmouh7PlMp6rryoV1FaP3W8CWD87MgBrl3tSHIlhx9VCAJuNUpFrMptHNZdXAUlwX89PMsckjtALKWWdojObYky2nwNqye5YpP6cClAwE1dvBvv1nSB+6YLoKw5g/V7qF0Nvn9rEXeyC2CTkPDdtFBUq8ZbnHAEsBiUQwPJemvRb5DoqZin9JrCRxv5ojPc7JwKYnoiZE6pR0o7spUxupK59kXtZJiOJ2fc4ECpX1Rxyj+3P6OUHsdZpJs5aSSb1YSLm0P86eiKml/fwo3heckXQuymDjWIRjXwJm7ki1jJ5MUR4jlJGykaQQDkZ0O0wxMF4hIe0b2BNQuA/FWAtk8MFslNWqrbeHXg1jYCHkxH+pU8m0NAGOPpwPO2NISzWRTpCMT3Hejqtn3NjdR2bxZLCdpim2J4kipH/uN9SKMjTfHGQdbFcFMPp1dV1rGZz2j9ojvxJv6/PRrnX+VIRr67VcKaQ1yBiEDI5eYpPe32822rJU8qbMtgOypMnRj49Rz0XCARoFEryPmIv3wkjPJqOpByIKKXTOWf3mB5O/D0BmCuFMr5PBlatjtWymX6nkrTqq7872sWdfk8AFOux6/VVGYiv5AKBfQIeWC/LK9buPRtgng9s3PmE8pycRHM8Gg3wQedQr//SCj3b6rhKKXGWfqJzMcZoVs/rwtCBUiaHi6WyDK3zbJblOcVmPlIS+N5kpCS9/XCGfsK0tjRy9EKLOXCIkSYbKA+d59u5kvZ3gV5hiDYligSxXBKgG90tGnVfXzmh39IjUYeJSw3mOgQBwAq+19gRuLRazKCYNYmq1lnrBDd7PbHROgwccqNIgml2Frrxr5t1mFetISHezoAS4bfX1yT14lov5ziI9dL6APcHQ/zD/p6ek06cAp9SCx2xwdN2LouXahV55D1TrWO1kNegzOqmNHZHI7x3cojbna5SJOmNR+aUACxXr5MRz6PUgGDWhpBn2svr6zhXKqLIs5ogkLxLCdaksDca41cthg8MBaRHTr5nnDpjBxXmZk7/QqOB7Yp56nH34mtMwgTH4wgPx0N8MmpJWfFybQOXC2WscsjGsz8DHM8muNNr44QhB9EctVwBF+pr2CwUUXWMrmEKeDAa4oOTA0lx+SpMuCRwz8ttqaUuufJzDHarLS1l1SrxEvetchmNYhFbuRLWMzmspjNKRletyH0rBQwcu5I91NF4htZkIosL7mcCdlULWygA38vlUgnf31wXgLVSyKr+ImNUDKwoFnP8f+wfyMrESAQ2xBaDldctPUchnWi9nC+vYqdYcZiA+fhpAOukrSejIQhAXlutYqtUREF9iD23HBS0GHjV6+OnBLAUwjFHlnUt0ljJZrFVss+/RgwimxXpgwNb1knas5mqGdP3diyP4uNBX3XTmEMV9cgWJpCO+NmX1j7aop0qRc+/N6Y7RfR4mj34D/093zCwvuIMrH+tAOSfxXGM5mCIu8ct3Nrbwyf37+Kw3dImZ/YExh7KBgEatSqu7mzj+tmzeO7CBTRqtcU0wnsrPQ2A5en0/sj3xwOLPM5ktvNFvEwAq1LFZomNS2Bg1TzGiNsuFy7RfB4680Cm3PRC4kayT8Ahik3yo83LgViOqsKNmG1bOYAYLG80GjhHDTulYdyYQtLXoSaXfS43IwOwgHv9Id474YE+MDmNDL5ZuHGixAlooPfFqRjBP/7KJpfpe5xmSj6Y0Ag7xHA2lfSuOYvQiRIMXQQ1faY2C2aUvibGkDFM+mD09gwP+0NRoVmcSNrkplNLU3ZjmtRSAbZyRVyqrGAlV9CGOUaEVjxV2thhf4TeLBR99/8LYFkKnweweF8IiK1m2IxSklddGBuyRad089NBT15WZFP1pzMBIjIvl8TN3icZWK9vUgpYVeIOC3FOLe+PRvgxJYTDAcgnqQUBzuWK2MiXBGCtF+ihFaCaZXkSyHCcvk0sKLvTGWZRrKkB2WXc2g9mlBd2xIp5trqmicYFx8DioUfg69dtTlAZVDATw2OlQIlhXgAWAUgCgZwUE5DozGaKkOYkjT4YnNz4gob/juwgssl472nmqcwpFonyTotU3BPqYaEg6Nc1Th7A+hzzyu3sYuY43xSH2SIbZFDMFwRgfXethvPyPKEmn4fcHI/HfbzfOVCDIKDN0bL9lMckfU5W57ybzOTfaN68z0kQYrtYxGurlgK6ns8L+OB9bk0nuN/rCDCmjxiBEwFGbu8gS2vCKeVCU2/PABsTpvDwM/E50mRo4XXgmzQrRwRBOV8WTqFWCvTlKWKzUkIlm3XpOxZBzWaQPjJ8no/HE90bykxUkMmfhT8rQiWdkg8GD3g2Q5QOm0yNhpwBmrNQiWCD6RTlObCRy+JMtYxKgTKHWF6B8zCFziTEw8FQAM16Lo3VfB51AVh5AVgEhg/GAxxPRvIsGNIDTpIX7/FioLM8mjxTT8w085LgWueVJnDHokz/BRntJbV8fgFged8uAmScovN1CeISaKWf2yiKVfSwOBeA7K6FAKxcUQAyAayzRc4qPY3dpxASiO7jydQALIOTzKyeJX4xlRbDopBLq1DayBSVRGpNLhvmtCZ8/dkEEdO1Mkw+zONiuYrVHDNMlwDW7oAA1pEArCdqeiIBlAQb2UTVczmtSTIAq7mCrkWeLyH8ai7AsRdOJPlhgEQ3DOXbNY5tiGHnmYFUlmbmCzAfnf0NgPVV9cD6vdQvTwtguZACw+FNyqowATU/kYzbX21siQHCZpdgEvc1MniOJ0M9hw3uQ5mcPKBo3swo9s96Hfym28LhZGKpYkvuh55fn+RWywY4Uy5JIvXG6gbOFMtig/J82h2NtTdS1sR/x1qJIEY3nIt58g+HBLD6AFk0BpHp7KIH1HohL0YIw1a2siWsc+0JwCI4bUtJBtWUPs5m2J+McX/Qw6PxEHvTKcI4wVqQwTOVKr672RBzmqEsZHrMohRuD/v4h5Nd3Bl0NcSLeFCcArA4LCSDrZ5N42K+gOu1Ol5e39QQhQA/PYwe98eSgH3QPdHrP80X99d6LiN537dqq5L4cQ+R3K4/ENCznS/hmWoFr63XcKZIDgnvX4yD4Qyf9gZ4t30iTyk/LLGwHccclQwpUj3I2iuXzihhknUAGUpkK/khDZ8MDlgnwk/mKMbAM2RgbWzLw6la4GAzhYjXb9DH3x3t65qTMU2p4Xc2t3G1WkM9S2aUie305YD6BZ/J/TEBLAKBZHDxefjR8UOdId9a2cSz1RUHYJF1O9dA41a7g5PpDCkOVnNsxCtqyHNZsoIN2OB+357OsDsZ4vawhwfjEXYnM4Gm/HBkMeWiSMbyK5UCNktFnM8VdWaMkhhNssTIhp9a0AsDgShRk/TLbdk8F0waZrWX+Y05Vjthn8QUCbwCV8tV/NXmWQFYpfwcuYw15M3JFB93e3g8HKv2puciKxgTeRHoMTYvB1GTMJJKxQNazrJSl/ZKqYy/2GpIWsbExjzJZnMCkjxzAtzpDfB3u4+V+jlKZTAjW1wlCZUIETYyAa6UilIHfIsAbam4SJVjrcBk7F+1W7jV6+JRb4j2LBLAy1rChn/2fqXAoDyPvK30HOcrFXyXwDkHxI7xRGWI3fOUBo//crSP24MuOvFMag5LgzQ5XQkprKZSuFqr4q0zOzhfrSDL+talZncnIe51h5LA/mp4jHwmg+81zuH5ygq2goz2EXplHs5GuNluKiCJTGgmZQvAKpYEYHHNdAF82u/gH/Ye4H6/p32AjExaXPAOT+WZZ0NhG/zZf7LBYKAUCKjagJP1IaXAW0UD3tezOYUhFFzaNe8v+xw+awSPCWAdTqaywzgaDfTc0cN34uSDUqLEAS6XyvhBwzywNNDMWOonaws+I/Sk+n/29tV3WgKrPZd8dBkGwX6FNitM8b5Q5jCjgg32hQpdMpnijN56DDsaDAV+r1fyqOQyqvWZWsnqnLUcA5foYfhTSQiH8uoqk+GeLypkiT5+DKVgvc69nBYtArDYH0hhAPUirekYx6ORrIIOxyMxNDtJhDFZYVJK2LDVAjicT9oitd5ughsBLmqrp9mD/9Df8w2A9RUHsFS0/5Z5e8RJ/XCIu4dHeOf+fdw5OEKPEc7TqeRkYgTMgXI+j41aDZd2tvHi1cu4uLWpJELGiFoMqEszVP3/xRlYfkOyxsKZJbvEPwJYTEV5ub6hBloAFim2pERHU5xMB5IEbeaLKAWEogJ0whgPhxNNqG72WjoQF7KcRcNo643ACje3czTxrHLCV8dGoSg6sxUoY6H2pP5XOH5Ix5Lv9cMA9/sj/Py4iYfjAaYZ82rKRgnK4LStoGnbNpt++XaRQm/yIqPz25JVahkPjoibaYTHs5nijR8zSTEMUUkHSr94eWMdZwpFpRDxsJqk59gbT/DxSUcpNoN5KEDPA1jyrHDoP3X2NOa8VKzimcoK1nMFHfZkhjyZ9AVAPOyP0SKN9N8MYCVYCbLYypU18aXHAM32uZl14ggPwynuDPv4tN3SwcVGXGwTTYdSKKUCXCpX8dbmlqQPpPiquE7HAr5+vH+MveEQ5RSUCsmDnRs+waVcQECR1HOJESWVkvxRgKzJ+1LxHJR6knv0YDLAR62mKM/PVi290AAsK9qPZhN83O9oQ69n8qhncljJZFHyLBLH2KOgjjKF3izC4XiGJ+Mx7o366IRT5wXCzTzW88nDmROwC8USaukMOGhvjse40zvBwXSMgaS5goqcdMNzrxwx3j0fBiY6L6ZTABan/HkycUoVXK6W8OZKCWdktkrZCKescxxPJ7g36glwo/dVQsNJPjtJLP+KQRzq12liPkbynXIGtfLjEoAVSYLw9to2rpVrqOYIGhhI1aWEYjTAMcENstJEQU7rOk8JwsaMpyZbLQa1LCxc2ViRLj3I2vNZjDiNdVNOV4CadMIKF74v7jHZOBHdei2bw5lKBVfW19AoFpDjrM7JcEZxguMw1Nq53ToRkDV15rEy0ad3GwvGfA5XaNZbqYody+kUKyubTJHyP5IEuTOZYD0V4HyxhOvrq1gr5XV/tY8mgVKB6HtACfCNWhlbhYJNytz0tjOd4EG/i8cjpvgNdS042bMC0f3n5oafi5dmcZ4kyDmmGCey25RPFzkNz6kBJjuUtHCxR51xuwoz0s8lXWRkd4ST0QRHwxH2hz0VqbOMFYy85vRwWKQQrq9q0qp90k09+fx80mkLwCJTgPeYBqt8xpT4lE6jFhjAfqFW1K8rQR7FdOAkntYScxiiab+TyOr7MgTyKYMwaibB1d3hGD8/dClXoaWWcv2zEHumuiLmFuUZlYxdY06ZWairLuMekNhnZwx9hyy60RgPOx0cDIdiUVAWah5hVohZtLgrhP93NnC3g9eYaF9hE/d/9/rFiqQvzMCyB9j7WLpsYJeeG8wjgUevbWyJQcMhAyVMnJg3pyPc6p5oB3i2voaNQknrYBLP0XFeWP90vId7HKw4PpcHRry7EJksTOVlfUDPo4tFnmtM98xgfzLFh+2W9tFvrayphmHlxAFcJ4QaoB8fPBbTmcA295PKPC3A6trqugZ5jVxGoTnFlDG4KE/hgMYvF/5s7vcc4hAAaCWh3u/77Rb2RwOk45ljLpyRWTWbLA5tYjLlRyP87IQeUF0czOipxMGThGAuWZQ7VYTNQg7Pr67If/EZelAxeTjNVLcRfkMPqV4P94cTNfZP88XBVsBhI5nuGbI62eDz/IoFgHO/OlcggFbFKy6tVZK8MFaqH03Uf9ZqYncyOuVb6A9wgx2VFJeCQlboyzcTQELWBes/1yhSui8PojkmQSJpXT0d4NlyFX8uKVEZucB8JLsuRfLHzSOlV5KJeq1axQ+2z+rXAuVf8rN04T4OuPfXxzNfCQlw2NUNYwERtBwgg+rlmjG+LlWLqOZM2sfP2xrNBDRSxkjWIK8Zm3N55zhTata0VGFwcMx9lxLVX56c4OFojA4BlCRBMYpwplDCSw16d9bQIMCQTqmuJWBzq9PGw/4AB5OxQD6em2SFWLgQWUYG6fL84zMoZQWZ8rrsXjlgDLjrlSr+dus8btQqyGRDBAGHLymx6NszSifJXrbzSc+zkz/SM4y1HZlDR4OBQLkBwQr+VDGgyIRLyZLib3a28FytjMxwE4YAACAASURBVIokW+ybyH6mRC1taZ97T+SNFM1zGqrFIsUlKMQRVtJp7BSK8sh7Y7OhhGydi87jiYAK1yoZmbd6PaUlxvJo88no5sDgvW2Vzpud6zx+tVoXs5BJlmbGb3ADJXr74wl+0TmRX/DjUU9p0vNUTkNhCi3qQQbnCnkB46+x/yjlkaKPlgCzDPaHY3x0dIibvY6ktPVCEX+yeU4qh00HdFNKy3AgnsFkKZWCrMKfarmcLAV4hhO3HocpAfb/8/A+7g56eg+sWcnY4+tNAjM297x8T/zhHS7OgTXMBbZf2tjAmUpVQ0fWSWRdSULH9GWy+RYBXibT5bPMZ5X2MwThCfgT0L/da+M4HCtF3Kw2srhSrOAHjQ3ZzBDAovJIO5Qkrw7A2t9XEIcBxqxxY0sTzeZxvlTB86sWErFKCaGTZquGcfdF6bJ8T6HBqPlMSmESFvzFhzvtAKyxA7COsTscIo9ErKvnNrZwqVLDdiaDOpMw07Td8HWSMfoU5DRPq09gmiYZZ2S7Pxn28fHxMR6NB2ilEoxdXcaBDIFE2aPo+pkvsA8p0mPoUhSfZv/9KnzPNwDWlwSwfPtqBUGMyWxmulSmn6TSKGjKkRUTilIST1H2AxafoOR/jucv+JmyI1O5qYBt2N3BAHtHh/hsbw8/e/AYe50OeJqSFUTJICmLpEk2anVc3t7BtbNn8MzF82jU60K9zRD8NIBli/aLSgitJfJ8iyWAZRrbBDv5Al6prwt42CwVxETg8m7PxnjYb+vKXyrXNN0iFZ7yqVYY28HZairemI0dwRMJ+8R4MNMqUlS3c9Sw06S6jJ1KCeVcTikUx5OZpnu8aKQHNwpZId2i4Edp3B+M8POjpiaO4wznGglKcYKNTBYXilWcpedBrSpKcJl+Eg5Gc3YXC+kZ/08Qp1TA7UczUWlvdulRMFYDz4nqGxubuFQuo0wtt0AAmoBO8OtmR1LJo4jU19BJv4yyaiwDSv3yeKZSx7VyVQmLKyxw52kBHJx6MKp3dzRRg2oSQh9H6+NYzdOLExBSm/k5qXEvpwI1rBdLVby8xgOOFOMUOC8+SmI8noxwk14L4yFAijyfLTW+lEVyelfGC6sr8jjjtIWAUzfh9LmPd4+aOB6NNaG5VCrjtfUGzpRtsszpbz6gntwl65F2nxjTh3R4Fsd8QDyA9WjUF1WaOMqNGp+jmnwHKB3gV4fXfNLXM7KRr2CFhwsPPgc0ekaUO/rFauGzcX80xK/7bU1+eRAmRM7A1KE8rtfI9OLrlMD0tTgCjoZDfHJyKM+Lw3mIgQ4Dn6K04IaYOMsRYbTORWE2MFn3RrIpFpF5bFRoTFrGK9UCtvL+QLWGgsU3zR4pGQhI4Tflm/yBhtEMg2imAo1mtMNZpOfatwA+FY+mkxfKFfzpxg6uli0Nhc8f3wsntSfTscxhxzKCNyaVDvTQCliCNmQETaYzTTEZgDBOJRhxeJWaIx8tEx395/YsSd4bnxzKZCyu7moQaBL4kpiSJZRSbLzsAB3PLf2Sk8WPjvYF7KrxY+Gr6fAceTIi2PA1thQCsM5CS4aoZNjN0Yzn8qD58OQQ/ckEjSAnid23GpyMMqVvmep1Mgtxq9/X9zLyeCOXVzqR/N4kwRvjTretCfnj8UAy15kK37QkIDIt9s2v25d43+kPkp1HqAVp0ey3ymVsc/8pFrGSyaBELxoHaopH5NasPwP89JjX/2Q8xf5ggEf9Dg6nQ3TmkRnIJimU0tllCuH6mgCsZeqoMbA+7nS0Hh9NRpJYECjiE5tn0ZjJ4myhgnPlMi7UbNpHXweySyXNc4a4/B6CpzJudhNUshI5ePDSVZ4iBLDeOzoxBhYlh5jjPBmG5Qpu1Fd1v1ccs8CvFuPqLxlUvH58xocA9odD3Gwe416vKzZFhxN2Tq6dkfDSGHjhnfpVqKX+MO/hSwJYfxT1i1CopwOwPBvAPCR9O2Ji8bOFIt5YNxNvnjsGYAF74wF+cXKgWuxFDmhKFQHglKWQrMIQk386PsBngx5aMT2FCGzb3s/VxHa0mErJ6+jtrU1cq1ZQ5/6cJis5wP3hEP/cPNSZ+Web27hcLsvUmYyfdkzGTQ8/OaAHVk/nPj0m66k0LpfreH3rjCwbVoKUPGQISpDhad5ylmxFKREZmORRysyYwE9g0sCfnTQlG2qNB9jIZvH2xo4adFpAkDlJoI5n6KftjgCsm8MumrOZGPRehmfZrrGke29tNnCjtoLtrEmn6XL5cNTHu809eUC1pja0eZovXU3nxUgDdGNEe+9ApjtmcL5QUOP6amMd2yVyU8gAI4BlqX4/9wCWO7tlbSEmkBtAuX2PwIn2KDcUs/MtjeyczXZg7DYOGYK5WP9kj3D/e2V1VUBePI+VXsiE5lv9AT7qdpVWybqLKWlvrm9I1lfi8CMToJTLI0evHoIufLbjGGMy/qOZ2EXcC1kv02+Qg5Zft470nl+pbep+na8VUMuz3k7Anno2syY4zyJMbL7YBhMcihD8zthghc2uMb2Bx4Mh3mefMejhyZzy/gj5OFI9+udnLgqYrMvfEvJMOuDgpN2W59MD3tswRMRBlAtYMRbOMkmWV5qgEAcTkuZ5phafn1SEZys1/JdtA7CQnkm6yDWhp2tOoZzZfZgog73RXFJGMsopJSWD+oBqjtEIe5OJ1s40xWtigQNkGP6nswSwKmIEU6rHvoVAYz+a6zz7+4N93JNXkUlkzdojQS6JUUmnsZEtiKH53a2GUqXdGFMHE4EVyvi5Tn7d7VhIkWSSjvSi+tAlkEuulmCWoWw1g6t5msvX8K01PrdWv9gzl0FrGuLmsI/P+h183DnRczRnKiXXYJJCI5fDs9UynqtV8Vy9LvYQLSXkwZtkFP7wTwd7StFkDbhVLON7W2fwbG0FDVqCZEwGrIGp1jZT3vOq/xcemRzk0n9tllK4wA8PH+HesCcLFV7bLAEsmfLTDsD6GetpDbzj12qQxlVZadRweWML25UKauwRBMBQOsuejcQD1qi0ZKCXLi0oaOXiAynmqlcP6aE86OHj1iHYN5zMY0wSAqI5XGGYggOwVgpkYBkr1oBKAlg9/N3enoBKAalKh4zEHuf3XieYuEYPvRIKTt4qA3fE2lfZf5CdGiBAAeZ5FQRmIWEDA3tKjYE1xafdrhhYR+MR1jKQ9c3Lm+dwsVKTD5lA7DnXZ6whNfdvuRHz86eyUiyR+8V6iZDh/V4P7+/tyjO3TQCLPaRj44nZx7PHW8roOfMJhyZ9Xtr/PM0u/If9nm8ArC8BYC3Vu7Zt9cdj7J+00ex20RsMkM1ksd1oYL1eR71U0ORjkUrjUrgWHiduE7ZH3cAlbctiVNnhQyS8N5nhwdEhPrx9E3f2D3A8GEsXb/gqaSwRyvkctuo1XN3ewctXruJCYwv1YhGFbNbiST111Xnleg3y0wBYi8mAVzKfoiYyDfDVel0F2maxKG8GXidSHn/VPhHV90bdgBAngpEpOqnBv2i2ZXLHw4iTR1LlNaFImYiLjCh6B313bUVpIMVsAWlSvN2EkIUJDZ+/u74hMILfw4O/Gye43x8YgDVimosd3CupBBcLBbxUX9UkJVOgkV4a5tZkMbKL8aXX0bPXi7kRAqNUggNOZnsdeTscTWeoZvJ4lQAeJ6IFk6bx8zd5APWHuDMcLIxAzXsjjblS5sxAeaeYx2urqwLoNvKBeYjFWTweT/HP7RbujgYYhBOxi9y80NuFO4aCp4oasMlnisWrmTUHOEOAac1MxOvZlIAlCiPo0XVI75zJBJPpGHFEU2aTVDYKRbEp1vJp83RAFv3ZXIaXd/sDfNzroj2d2GSB0886i9+SjAnpXcSiuKjo3EQTiyicSzJ2RH8HUr2R1oEwTiI0JyM87rY17XmmvorLVQJLlkLIrxkBnZglMTXqedvY3URxUcz6M1OSONLKE+zSBLTP6e8I7fEMk4jPVIQLJXoibIsxWMqZlIo/pzOe4GG3rYn37ekIxxEdRwiiEZDwho92KMj/w8fiJlC6Ie9nSCq1M8Inhf9CZUUTwOcqRV2ThQEsp7uasFiBqVmkDL4NRKC3EKn+BLEORlPc641xOJuin+J0L0YuYtCARb1crDD18YyknpZyaLUDAbswJvOPNH8rzDXZ9RJCyib5uUO+xgj7oyGejAdu0mcAjgExxiewS8wJH80/fVqOgRMmfSNY5aSnaxu4IkCDBzVPWk6JUzJMJ0D4L4eHagBnMYE7+16+t2wqxkU1fDsypJfpuI2Q0Ipj3JnOxDi61z7BJJwKlKHE7rU1ehYUHbJoeyr3AUoPWFRVc2lN6tmM8H7S0pQA0K1OSwXRLr1O5OnhUn+cr4CZ6BsQK+YZDeNTCSqYyWvlxkoDO5WqYro57eZEUcbtsQFCbJR4X81zz9J8vM8Yn3+CcjTbJ5jzeNjD/XFbXmXzOb34cliRBLWCN9bWxDIwbxHeCEoXZvi408cdAmCTEbrRTClGOXpZzRNcyJfxSn0T58pVFAr0Y6Nc1mjuHoA1aYOZqCuzwm1/yzbVpHz8H71V3m228Qk9SWYjsbS+XV3Ds9WqvEWYhkmXPZn36zUs/cgYYVbAa8/jc56CAMTbHUovOkqbojTU0tZceIHWmUlPvs7F1++k9PsSANYfTf3ylCbuy/GbB1INmHXYNM4WS3hrdV1DMMrmKengF60H3jk+VPN3SWdSGWdzRVQCNtXAwXSKX3dpMt3XkIqyWO7bgsdlm0DGUEESobc3V5SSxdplmqTQnSRK5X2ndYBiJqU49usVs3xgs9WOI3zWJwNrHw8HlOpboAbZApSg/en2GaWFcpBDoFcBOVGIw3CGXmIG22y8zwZ5rAWUTQVIB/SuAlrRFPfFFunik05H657eTDRJf7ZWwlqeQEwgg/r94UhAxS9OmnjCdLa0AQoKZnDed9eqJfzFtknoSkzwE2sowS2ls+1JshNyP3RBOk+3HpybkkvjUbqiw8NYb9AfkO//zY2GBnXcIzkgIujOxvW9Vgu745HzjTRvVv6bbGzDHgIrfn/W2RHYOc9XLSJAHTkNFsnyJVOmkgnEtm3QeyyXlzSNfoK8B0wX/rTV1KBlL4wxoH8YWe2UZ7O2yuWxmaVMu4Qb9So2uK9TMhWxFpqIocx7fzylqJxhI2QV0YQ/xGA60WDilZV1Xe9zSiGk0oKDG17jQEFDdBnlc9ucjpVezgqOUny+FqVSpoUwEOt4Msan3bZe87Mh5fRT8QmfqVbxH3cu4rlKXRIwMcaClJ6xz/p93Ox2cbdLEHSqgbKulgBiMlvYnBMAshAXngMWa2PsPcnNaP4fJHi+WsXfbl8QE4sDRoWLyG+VTHJ16aqK+O/N8Ze1U2ApgDpDQw05eX7+ptnEYw57Ew7KrYZ5tlrBfz63LW8k1rd+WGYemDP5qP1QZttjk2KxPnIMFr44/SJ5zbk//PmWSW29pQIHit3ZDHv9Pm51e/io08GuzPetvhcPS76nBL4J2IXGJudwMBOI+UMmHRl8l8slmbnz2U7PMxhGieTJlI6+0zwWI9KGYAYdsx54a60qAOtsqSLgnamqZO6MyJjqj/B3R0dSunA6fLFUxPcbDTxHrzFaTWRY0xiAEjOtWAEvealbPBxDj2BKFzvhXEDwPx/s4eGQAJDVUTYYsLpBuYYy/+dfme1DKh3hfDGH79bWzD+sVJO1RF7gkYXj8HMeTUJ5q03jmYCrtXwZtRz95AjcW+0tgDeZ43g8xL3OsYDxjycTNEP+fQ6XSlV5YBGoZLCRvFMdSEs5Ip/XH+7u4tZgiGlAFiwHfTNcKubx9tqG1tNasaCQCNaJqpPoZ5xE2AsnGhCG0RzFVAZbmZIG7PlMjGzgSCI6UAJQacDAJHpuMeyqN5vgSjnA9UoFL9Q20ShW2KCJnZ7lZwojJUqzfiM7PUOv0iwHKXkUs4F8tw7DSEDkBwcc/A4wlQehb1WtXyB4RUDR+/QplTuwdOhvAKynO3W+Mt8lVo0Dir6oibsvAInYc9M7bLdx8+Fj7B430R0Okc1msc2Ds7GBc411rFfKOqwslcA2XNJZJbtxVCtuxoupgpsm0WyOaHF7OMajkxZu7T7Br+7dwV6rjTCh6adRHsRwyaROeV6dw3PnL2CTcbwu/cxvsEbZtcPqywBYmtiLHuwLCRaBxlAhA+tVpgNWyw7AIm4OmRv+/KQpJgjRZzIrGhmaVqbEGGK63MftAe71RtgfkykSu/hQw7058aEhMIGdt9frknulUlkh7pTz0dz0g3ZTjelfbnGCWdGGKmZPHGoq8t7xMR4PJwhTGVHs6+kEl4sFvL6yjp1SCfOsUcJjJl0QqddEQJCiphAE3GgQSmot2XV832z4CV6xkeZBzsLheqmOa5UyrlQLauR401kAPp6Gktx90jlRcWIUfB7OGaOcpmKcLxfx3Y11XKkUUcpY6kcYBrg3nOKnrTbuj4eIk5nALpOSuJ/hDbbdxJdGTpKVij1hxQSP/PV8QVO0S+USzhSzkpnRI4GHL2n441mI8WQiZiHp88VMVt9TzlKOEDpAKCVDyLv9MR4Nx9gd07tsJpNLFkTbJTMkJDuO4NflIuOoCUbSgyrGcBqr4b4/GaPN+6zpmgOn6C82Hkq+cK3OZJ2qin1JLcxBQQejmEOapiQYx5EAIDbFVtjn5GHBZoBAGK/DMQ+R0Qh3BiM8pIfYdCLPNrLcvr95Vt5gxApZK3F99CZTPOp1dV8/HQ9wRF+FFCdeBIt8VLqZVf42gKWUNYJt9PnV2o6xkSs4RlkVl0t5mdL7ZCpjpVjQz2lmk8w+ZbZqVH4CfMfjKe72Jng4HuFJ1MMgnillj++JewyBq+9t70jqaWaZVn5w77GkQpuA2j5g10z7g+C8lKSZBwQRRwPc6XdxPJliFvL1HSroaM38HQtbFT1iSKaMQk66s3zI+EexZH+v1FdwrVzGTjGHKlOdXIHL76Ok4r1mUwBzf0bGgT2znFIzkYepjW9vbsnzhECQZ0QezGb4aDAQ4+ho0ENCbysCWJUK3lhd1f6iO+lAIs90YsHI/da8yYyizXj3o/EYn52c4L5Sm1j0MunR1pamWc6zQgW4gJeUUoLKwRxbmUSeC8+vbmKrVEVGaYmW7Me9ZDJL5G01RCRGBNc6fffMQJ1yH6PM876w4GlNp3g07OGT7hEOxmPMYpqCZuWlRYDurbVVxb1bvDmvc6CizwCsoRJdO/FUEmr6BW5zLRWreK2+JUZCohx7S9lkc0taOteQraNEzDTub7mceQASdCQQ5ynpXIOPxmP880lLe95ROFZK4V+tb+M5hmrkAuR5AQiayqw+kT/KIDKJIoUPBCN5Dfg66XRKPhGUaN3ud3FvNEKLhtZ8VZnD2sqXKb8kH37U85UpKX6/b+R3AGB97euXpwSwrLG2ApBAqvmf+HTNtACsb6+u4vlaTTLYmhjQTNsd4CdHh/Id4TCHzJkXqito5IsKRejRUmA0Ecvzw1ZLMmQOT3RO0ww4W8CV4qoa35dXS7JXIJTQmcV41DNvqI96J0qR+z/PnBcTg19MnmrHBAkIYB06r0lLKqS/EpnRb65v6v2Qs8H126dfShjhaMZwBfrpJQKwLqZzOJMvYLtcQoUgS0BvJ/NWIYD1zlFTnl5kklKC95bSTktiWFAqSR+ru90e3jk4wN3hCOMgoz2L4ASb0EoauFGt4q+3LY0rnU6LiXZC9lavix+T0TwcLtmsT7lqBCr4c5e7vJp8u6+UIp0lgFWv49vrjUWqHxvi3eFIgDsBLBqB+/RhMWxYOwiwcCEdHDA4kC0KTILDf19OB2hkCpJAXahVJP0i62uFVgZZ85zkF2tOyhTv9rv4mIyv0QT9eQYznTzWRfDnMSTgfN6YM29t0NS9qPOYgBNtGQi4/axtpvMCpdzwRDUpTbsLRbyysibpGAGslXygYZbCYeZpeVkR/OKAhsb544gRMVA9tUPvoUJBEq6yAjR4/s8E1pKJ9IsWARgCJbHqir9unBWAVaM0lamZqRQOZpTmdyXFoh9SdzKTN5wloXGYxfrI0m+z8g/j+WmAFBUYfE0aerDxr2SonqjiP2ydF+PL0gHnmPt4aefZKWOOlIUXqCJIzAuKr0cwaJqKNYD7hMzCbh8Px/RYZK2T1s//P85vS8Irj0sbU8uTkWbbTKf7X80WHg3GsgBZ+iPZsIWWDLSseL5WxV/KE5YMLJfanSJQOsPhoI/b3R4+aHXwxAFYfF4txIa9mz0jmdRUn8OYNikliF6r1PCXWzu4Xi2jGHCIx2fSWJ7siSjB/dHhoQBRG3YShKPFB03LV3GjWpFsl5I/XmkCocejEB/3hvhRq6tzO8OwgVJBHlHP1U11QpaeOP2qKQiCsLrLCgAVc4/9wDxSrXASMRRriI+OT2Suv0it9gCWekHFiVn1SQsBskOzMa5VSvjBxiauluvIZziAtv2DjKs+bSUm7KcmaLHuTAhgpbGWL6mP2C7RVzMjthaHs7zug9kUB8OOAXvdPh5PQsyTLC6UKvj+lgFYJALQi5nX3gdZGID1BLcGI0yCvGq2lVSMZysE9iiVLWvIR09psssIkHLtcHB8h/0Ak0ijRHJthhrQOmGnRLmlMdaU1z0nA2su32MCWAy7msQzvLJSwLOVKi6VVpUsHTmFA61UODi/0+uKTDBIUZrMdMqiAHOG6rB+PGSK+2CAzzotecNJGWKxomYlwsFhAuTiwGpceUl/A2A95XHz1fu2LwNgCfohWyQM0ZqMcXd3Fx/85mM8Pjw2IzUW/IUczjQ28a1rV3Fla1smxmSy+DGRGlfFpjv+s2NwuF90UDFtsDud4sHRET5g2uD+Plr9PobTUIwBfid9Yjjtb9RruLy9jRevXMHFzQZWiyVJ9wxpdQ2qY2BZ4/mHA7DoccUpEWNHbzijaR5T3JxpLn2/P8RvOn0duDq8FFE7FwOHmxIBrOfqJUmAuLG3wwgPiMIP+rjT62mh//X2jgAJfmljjEJNHt49PsbDMbXSNEglbTXB2VweL1fXJK/JZzNq6NpE8mcTHEYT9BPaiyfygdpO5+UFcKFeBWmprHrIYKMnwb1+H+81j8Wg2MwX1Ei/sr6C7WJB6WQEW5hqwoPng+MDaaGpoeYmJyJqOoVMdo5LlRL+dKOBS+UCgpTFpnbGMe4NJni/3VXCmJgIegJsE19omnW/5eZn104+Ng6adxIhehcwdeRsISeQkUVMrVBEjpNkFoaM1Y5jyRDIpOH7kk+OY8L1o4m8xsi+uj+a4HhK00wDW3n4MUa7mAGqNGgsFCRZfKFiKWYshBT/POMGzOKsi+aEJZ3xD3kgkyE0S2Ks5HNiclEawUQjpnX4tcdQAMVmT8c4mJL5xhTOUEVoNVvATnkFO4UytpiCx+JHLLwYD6MId1jEtjrySiCARTPVtzfPCCgrBkDO2PZ6Bu44T6F745EYPwQ+ySQx427ze+JFM/8yx5J2ZoqaRGnwNEeWHhL5El5a3dbn2SqS2cZv8LxLmyATwFpIVr0/N68M5ZziWlL/z7QqSjIG+FX/SOar9IfglKiazqpxeHtjUxIFPQcualqDTBWElnInANpJJnTW6r+Umh0WKVynPCQfM51yOJRk1U9OzY7UN34+cYYFv5mec39SAko6xmouwNViEdcqFVxnbDVDCRIfu87DeCJzVq4LymzJvuSbZppgI5eVJJCSV6abWkSwmaASpPmX1okYifSHYyncyOYFlL2+umKA9Knpoe6HXV1Nj82rzFoJSnLIOvuYYQSDPo7iGfryYLL7472XBPu55ClXn2A9F+BGqYirJZp91iWNdrWVJLx8Tg/6IxyOhmhOB0rfY1FSz5UUqrBVYCIoQyQMLJOZfpJIsvSbblPXvzfm/Q9QLdD7r4K31tfMxN3dT54EnoF1VwDWWABWkg7VnDxbqeOZchWXi1U1yASBdCzQhJTMhPEIB6MhDkd9MRNZSK8UCtiu1OUNKOmmZAJerjM3AKvVwu1RH9wTzhUL+KutHd1nJvhYMqMbLkxG8lR5PJiooC6mEwG4m7myzIXJ1GDCzq/bh3g05P1kZHRaDDiBmWQtOPPfBU35q1dW/P7e0ZcAsP5o6pc/EIDF55N1FwF1Su3OlisCsMSgDMmk6uEnRwcCwik3jEApbCJPyO/Uz+B5ShPLgVigXNNMF/ugSS+5Lh5NxmJI/18EsGp1PU9kYJFRQgDrR4dMa+4jSltjT6CZwAnfA0MWCGDRjP1EkvM5plEKU5oNk4kJes+YifXrHK7Ko8ni5/kaBLD+YW9f+w1lQ2TQ/2B7E5eqVWPCcwXGlK708aO9PcXP91MmaeHPqAQpbOaZHFzF99Y3dX24ZslEu9MnINLFL2VyPzXvxi+xkH83AJbF2atZP4WHe4miqiuXZmfjHWN+kG3VKOXFwntpZU11LBtqNuKUgyqpmMwQMpkGJ2KesaZtzphYnRfDOC1AxxKiCWCdy5cFiHgAi+fwAsDq9fAzMcYMwPL8Dju5Ep2Lr67QU62GCwKwWPebhPUkjCXNv9NuC9DpUZIuECmRVcJ2sSyG+wv0RM1zPAtJnpqh+Tj99PAID+m5ljKg7I3aBp6v1HGhXEQxF2A4Jwt/iF82yezp4Ujm6nP5IVm6oDGVGSikc9cm9ja4Ezvcp/y68I9cWgFD399yAzjaPKiGddJ7emsJ8LKBBvl/AqHFcE6BHk4cnLFWYkhMczzFrW5X4U17w7HSQclw+i/nKZGtugGi3WcOb2ix8CnX2XFLg9mMA7BMDmfvnWuGoDaB6L/a3NIA1AAsY1f3o5nsJ8jA+nmrjSfjqasjDLA0qqcBWAw9YNHn7QSC2PaV7yhEooatPA29DQyUFHAO9TE/PjjA7V5fwy6y5nKpAFdqFfxgh9LksmwWzHMTOJlOBI5/0hviN33W61QeJLhEAGtzXc/dao5SX94v21dYF/JfjdMBXqh84AAAIABJREFUelEiX1ym3KdiAlgRTgiuslfrjdDhz3PrxwcC8ToI8HXMKg7qK9kAm6UMrtcqeHONCpmy/PWsR52jHc5wdzxQHfig11cfxX6BtVqeypFiBd9a38CFSgWrmayIClwP7BUG8RS3Bz38+PAYdwdjTOO0FDhiYNXJwGIqvAOwyEiLjYH1P/cpIRxpME2vzvP5QAy9NzbWlZ5O9rjVigSCI3nI0urmJhmRBCY5FCabMp3BZaZDNzbEpOTwVd7JSIvxyF6CpvFkYJHh9t21qhheKyWqPshys8EDQ8geDHp4r7mntMiJmIcmV64EOVm5cA0NQ3qcTtGcEaDkk2ksOcpRyboniLUAsGTL4QD/tPQcX3qA8PsrdP71V/pGQvglGFjW6XEaNZXW+tNHD/HOLz7Eo8MjIMPmwFJrGqsreP7SZaUAXtncRKNaEU2UiK6nO9uvywOU+wCZJGGUoD0c4VGriVt7u/jo3h3st1piQRAn4CZOzyvK8zZrBK/oeXUW1y+c1+9tHuEaagdg2SvZl8EeEnA8lQfWl2FgMQaWoJTS0sh8YgpPOjAmQBRKQvj+SVtm5XHC2YxdHyY2UOpHYIhIdzmTQRKncTCZ4Ff9EwFYzdFU0sS/3j6jRp4flAAWfX248f/zyTEejMdqWA3ISxQdTcP0RpbG8jlJ3CiHY5zsQTxGPza2E02pN9N5eRy8uLGC7XJRGxVfhJR4xu/+9HBfUdqcZlwqV/CdjYbYQ6SHipGTBGJr/ezoQODAiCw7TQ/T8iNgas3VahnfXrMGlXeatGZOg+71aSLLQmhm+nInzdE78A2Nr8QWANfC79eALh4GAGopCMDiJsopMw0dGXlvE2kXX+uowGIAOeYT+SOdcCIDQU5S74zGOCFTIsoouY/U1XmK5pKxUmu28iWZib9aIwBREI2lz8nkbCxm029OTnA8IhNqyQn0cqb1gvkM8D6S7kwAk0eCpfCQwUUArY9dTkOmQzHA+N5r2QLOlVdwuVzD9UoZ61myOGJ5Lh3PIQDrg+OmjCpZDm0WCnhh1Q5UGsUT4OP6pqfZ7W5HBdrhjIagnCQy4cd7MNCbyMpJ/4zaGiMw7WRZZHMlCfIh45eLeH51CxerVWwUUygzHtodwgT/uO7pO+ZxSYIcLJbIIEvHJkOh14aKQsa3j0f4qGsNTXNKmUgKtYDMgIokqIxjzmowY/mgBAejmGk7RK1MHpthAhfM7NcNYJ3pJ0MXQhxRRtnv4zOa/FJaqgLS4pL5Rsmg4lq24t4SUDRh1Mri/2XaCtAgiEVAd62h1BU7bm2iSenqw9EIBF5oekq/AF4DeRGUywKwyDpa50HvpJaUA9Iz5t3mEe6PBphQfpBOYzOTx7VSBa+vrWCnWDJprrtfArA4GJibKf4sjpBE/y977+El2VWle+7w3mRmpC2vKnmLkADhWtA0r9/r6WberDd/58y8bkzjukEggUAggVxVqSSVSx+ZGd7diJj1+/a5mSka3qyu6kFAK2uVTFWaiHvPPWfvb3+GAtALT/yn3j9sCUQ7mk8VUezx2c6+ipsZL8DDwCtptpHP27N1IszLAucKYQIP7N1PTG1ngDTuyO52OtYEbJxNtN/VcqTP1BSOcKlcVIy6B0G7fBQA/Vr70D7sdGyzi2R4btVcXkDr80tM6n1/8Fr+NIDVVWBBC5ltEg+xvD2/wMQT8NBTyXgzANTR1L2zKHBvdju2QxjFdGKZTFLpQJcqC0ogPJsryAA+TtfkxjmA1dT1Z1JKwfjV9TVJPrXGQqHEfvU252QbWUXXjkYjK6SmSllbzuHxl1fEe2cysmtdD/FgQs06i5mCNBKU13Ea4X9y/tX9mbj/pdQvHxOAdaPTtmE00j72wvKGXarWLJ9Beu5GSQBcP9rbtmudlrXHY0newdHxqvrK0jl5/FSz2CFQD+Dh17GXdjftKl4m0UxS9v9x5rw9dgrAaiPTarfthzu7dqPfsYkALFLREmruCoEpCUgF4xGD5xHDkLn7V8FKYWfJ21QA/4tr6y7xy2QkUeFpZfj3XTxh2i01UzC6vrKyYg/WqlbIZiXlgbiJR9JLO54+uj+NrIdXSyJhC9m0PVjJSwL2dHXJVnN5DdBgOr120BRDAmYPgxAArFPV6b+7H7p/AKsp4FADKKfoBkjEmbXOvHXGqYcWOfjCOYAh+mIp6x42NQ/rAbCnHs8k0i4Zx9d1PLBrvUPtj3cI5xgS/OMeVr8PwIIZ9FkYWKWCziwN6PAFDACWGFhh0hQzUGlYYwALyeSlsku3OY+Ry5MQzX1996CpegHTdXGwZzM19JxXeJV9IQaMYPtTL0+n7gW1RUpbW4MzQIMrubJdKBTtTBkAK22D2dy2B327fsj3H1hHLHqum7NWTgCsAGjEHryhJ3H/ViwXkGKZ1dMp1ctPLi5qAMUQxGuFIBmjX1HWNX+eVE1eTqStkvT1CS6EJZRqMqXNzSXN/dedOxowR9OkGE5/f25Dcs1AcNdPYLDCEIX3/aO9pt3q9o5Dr5xh7yw9PMpKWZeo/g1m/aWylhDbKvUMABbDMGqZV5sAWEMxvbzV8/rOnSn5Gh5SQAeGiXNLRVMNeh9dWBCDUImEOfjKVJju/YZ0/2d7uwojgHVN3UgS54O1in1+HVPwouS8Ut/Mkkrr/vnBrr3TYUDIMJ/vNbULpYIALJieXrdIRBoG3wkxprcnsPFHej/0u4kZvqiRtUiunAD44dEWEiaVzBf603BhKZ/YM9JT0qGzdrlesofqVe1tAkyDyT/1NrYNvzjat3c6Ldvs9sVkk4IghJORBvjpBsAeiYDuVevDzLlNEjPVwT/a3lWNAehGv/HiSiNICPH48hRCD02KtB/98zapjn0xYakvHysVBaA+SjgYKeGxh9c8KUbUb4+aAiZvtnsC5h2oc6Y9oRd/u35G6wL2uXtfA2BFdjR06TIAFu/1S8uL2ldLhZLlM1mlks5mM/n1ftBryyuQ3qYnFiU+24C1KSsnc7q3k2lffe2YOolFz0CYajDlcl1qcq57RgwsWJCuBNF6034W/Fz/3Tvvn8YXfAJg3ReAxRfPFdu+jYHc7Vv2kzfesFu7ezZP4WvjiwPvq3qxaBdXV+2ZK1fsgbVVa5RKKhpcJ/T7z3AWfKs/tJu7O/b6jev23s6WUjUw1gtlvBgZxLOvVuv2wNqaPXnpsl1YWbF6kYMFZ5OTA/n0oCsu/P3fHw+ARWpEZzqyRi5vzy2u2gW8G0hHQcY0m0lq+GqzKU8cplBMMUGzNZlYWlVDW6T5hy0SJWQO+rND12IPo4RdKJTFwPpdAAtvGAAspFcuUnKaJ4VHGh22paw4S1lKKT1ugMrWhmmfM25g5yRk7PrcUl0eUvgIZJJpm0+TAt5+vLdj7/fRJDNxLdrnF5YFeBUzSKKSOuG2+wOl7AGo7UZMNGYyaYYZcbaSF4D1aIXIVlLUSO8Z2m+PjkTZ3e2TRBcJwIL1oyIrAFinZTVuFu33OGBbAWQwW0in7WK+qEnBxQrTiZyHDYR16+Y+YYmGOtPhCjdl7E0nmtAxIWBatT0Y2WSc8ETBwJJgQszkiDTFB4sV+1RtQYUWzA88OW6Ph5qYvAWANXAA68Qg218z/gxMoQE+ALDEwJon7GAc2Y1+T/ebw/lg5AlorBM+mFYwlYby/txyw84Uc5ZCyjSfW2ee0ITmlb19accpKGD6UCQs5/KSTsA2w/+L0IEPBgAqY02xIwoy0XH96Yl96/w5doBSiWknYmA13ABYmWhqC+mcna/UZW6/UspaLYuvkQN/vTGeXDQdzOvnklQVMs5gK2O0rUTAuc3QsoWJEF4LmKYyEXqvA0NqatlMVpKAR8olySj4GTDrOKBJF2yNhypA+GDdAtjy7B1LvuLzKUgWAYqYyL+2v2sf9vp2FBhCmSCtwPuKw1IAwzGIynXy3CQArHRyZvnkVMk6n22sC9hlZfNMwwTrMylGmtLt2GtILXg+52Z46T0DYC3GWkHPmvu7TO1wFOn54fPvDPvyMEEyupLKimn0aRXA3gjEmC4vmeJ3Zzy0q/0j2yUsYji2CBBLKUcOjOJDNaKJOTWBV2LQca/jzwEFColOADZ47iEhRBIHtZ3Xj/TnYDbS/vRm80D+MVqnQRKBAfQijLli2Z4njacAY8En7BDZ2PvwDYTJ8ebRkVJWl7IFMUufXcLjyxmNXpCQsji2t1odXRdYmuyxeE4QJvGlJfcQ4/UKvzKMQj2OHYPh3x42xQhleg5cD1AKA/JioazUUpKy8GwTYKtKnFSygb283xTAy74t6fPqipgdUSj2KaKgz8tPpdMRjZ6JMN4fSN9Zg/ptKTUl7A2sOSbqksvoeQpMRxX8sZQnlsb+aRRUf/RXcT8MLK3jv4D65WMCsPBaYfqNXOzpesOuVKp2pozEPaM9ApnWG61De6d9JG8pmB31XE6y/S8t8hwSb+9R7jJm7rTsJwd37QPSkedJe7hcF4D1eKWmvQvJfWfsANYP8LDpdfXcq6fG14dzm4dJSIvbBmgYosFYSM0VoAxyMpW3zotLK2KiwLz2ePm59o3vbm/rOaWZx5fpc/W6Grr1StkqDJDmc9sZDO31w5YafVJ9Me0G8Fkv5uy5paoArIv5qlXTOdUoMCp+tLMtkJwkXJ7vWANwr8/NfwSAhfQJiSA7rvxjJEX0M3wUezgGRjQlkUtOCaRJWqmQVUrkQ4WyAIdsNqHrg8dZKZURODlSuupYktNbXfbxnuwLDvCuDftaLCE8EySEn132dNl/A2DFEsJA+2VQxNqA2YfP7LP1hq775RLJtw5g0XC/gb0Jkuxez5qTsWFJENeFEMCLyYQ9UqnZ366fsyuVmrNcldI2V233T9sAqx0NcOFnLc6TVuLcyyUtgbfr3BMgO6OJzmUUKBL1hQZZthVi7p8AWGqsA5Ns7Ap/nSvw6wFg8TBjeFnN56yYx9TeGW1DQmzGfdWfsINIiFxO5excrmwPlRdU92TSSBsDm5wadmoClF8+2LHrnY4dDrHoKNnfnTsjAMsNBPw8Ow1g/Xh3T0DtCWPMi4EYwCoIwKrZ12MAK1ADuLZtsZP68ogCwII556ssVtz4MEzM+MDc5+v4WdSJ1XTKVosFMbA+21jRIFKVdbBowbz97daRnr9r7Z5M1c8rdbOq8Jr1IpbiJITy/pMCyL+/d0f3cTBJKjiJCgYW3YvyiALAKlgxEC90PMBIHwztjYOWPG53xwNdd5h9/Brxm3sfwobEi9PfBYlrGOCyzHnGstFM6a7PrCyKhY+nLZ6Z4U3p6tzote27e3e17jDTZ2BHnxsnN69k8/Z4qaqh9oMLdVsUAObvBYkqjPyf7x0oRRLQDcDMAayKfPxiAEum/9OJvdNq27cBsDo9AYOEd3xmYVGMNNhXVaxfvNjRvaPf+PHupl0/alurP1W9qCRNsf6mCgf4+5Uz+nk52a24GgHG/SEAVrtlP97dl1XKC8tLUpcsForaLwAbZWBPyjqMuc6h1i22Os3RyFoExM0wVPAE7iiBbJAXlrPELG2JyAGsSXrmLKxg/o8HFjUlAJbfnVAvfpTecq/b8Mf2dZ8AWPcNYIGWTiRDurp5115+8017f2dXZpVoZQETRBCfz2y1XrPHL120hzbO2qWVFWuUy5ZLpdXAHYNLQq49cveg17Nb+3t2ffOu/fb9G7Z1eCAUVsRP+R5gDJ5QYt4Daxv24MZZe/QszCtPG5RpbpwodeJtGYCO8CMDuPFxMLCg2JO2Vslk7ck6Xk9VWy142g8PMma+b7aOVFAxvaPQq6TTaqQ+u4QJMYwtj3pvqZFt2y+ONg1mFyZWaKsdwCrrAYslhAKwgvnhyeTF03jGUkQlLBcxDQrlFdOhVPCagI7rozhbI+62VhUAhLEgByljn5u9vr20t2vXeh1r20y+Uc9VFuzBUtkaReLkU/LSaQ5Hmqpd7/UMaRqbE4c6XkGPL9TscgVvqpzMAwFNaBSJrwbQ6+MRpI3zFIAV4ntjTl2ArcIaCNQRGWLjKZSWRxkGsbz+lQLU4eA/FSYAFMzIEOSfBRWWpJ2kS5xEw4WePZ3a9nho7/U7mmQedMeKbaY5p3nFFwlgZC1XEKAAEME95hBuzSK7MxppsvfmwYGo9icA1glVu8EkquphADEDi2/A4fRGuyWzak2GJpMTmlmY2OXnJqnVF8JEKoPLAuDHLGU3egOjQIEBB1MEaSSxvUx0GtmCpFJIKJGlbUUD680AMAFP4qlxDAPHbnihsQ4HfyiFw8HHFGxmUMO5drBaAKXwB6PgBfCgDwPAIm0IcCkGsJAcM6ViOraYwiuOyBzuiU+CSStsDjzx5vWDQ9sejS1J5HEmYxv5tC3n0mqqWJ/EKAOUHkaAfZEaEX52CWPwbNZWAtgFCOQpgSfpMZv9vv2S/ajbs10KSaZBigid21iMMP9/V6X5oa3f8prxpgmq/Jli0Z5fXBOwvJBOqBEAFqboRe6Ah93L+7s6uPGNwovmhaVlfX5JDAPfU9vjiQIfKKzebrdsdzwU4APzSQysUkUm5w5ghQlZMHGHmXBz0LXXOwcy1x0PxzbVRBLJI7/xJoxBylPSweCj5WCRxK5iXMBMQBL6hRAaEZ/obMFiGk7wxiMl50hsNk888/QlVlNxPrcrxVJIHauoGYVPriZKaUATFaCvHOwq3Wg5XbTLpYp9CgCryPP0uwBWW0w2fEt607Hl0nPtg19edEmGAgXki+apk7ujSN5jPIc7g5HN5sSfI8WYKo79XB4GZVmpRqu5rMDY2MGFfemV/X1NqmdTAKySfWF1xc5VSjEvTPs5k9Q7/b4AUAIUYFhNZmMVdoCXStMkjZR7kHIgG4KJvEfCBeW/44LfG4lPACxn1OIrkrZasWALhZwtFnJ2Jpe3B3MlW8uQIMfg5PTJEAqC+V9A/fIxAVgASQeTsfZP5PE0jk8u1DXxhzEC8EwzBWDz6/0dNfYXSjWlxD1TD4McS9jhiL27Y+90Du31zr5tjQcKCSHW/v/cOCeWAvvXBO88QGAYMXswbnuBlRBsKADbdTQxFJjpfuPTyb7Pb8aZCmEQgxdmQs6eqdTF1C0DvvDMzef6vt/d3ZUHEH6d1VTKHisW1NARJ98IjPDDMX6jQzXQbxzu2/ZwIKn2hXLRXlxdEuC1mCpYOpHSMADA71/wzOq0bTyPxAQ+iRa5tx7oPxTAkkm3vw4HsMzGSrqFweA+ge4d62whGGvZTFqMpI1MRqztTBbmd9pWMvhJ5W0h73UVA7vulEEEvjYd+9VhU2yssVjKfs5S2/6vACzuOx5YACE6lWFNBwBrnJrZSrFgz9Ya9ni5aldKeVsMac0M934RpKm3aYIjmPGuu9AQjKogMROA8Q9KF6xJyoQ9A0qPtztt+3+2N+0d/CXl/zizfORsa7w9HXRxk+gYiIjn8rGmzEGXMHQIZyfXGLsDgbM669zjM06AZJBKj5PLZKyYz1sWLyfOiWhkR+Oe0rs59XKJtC2m8hpYP1Fb0EB5NZ8VQ06eTF56iCH2WmtfwOyd/kjeZX93FqZMxT1AA4CFFxw+jAANP9qhDuE583VxLGyYz/W8FHN5B7CWAwNLtCr/ZIz7MVgnzAElCVI79wr2ax97n4kxQ80hsJRrMLPMdCo5Ku/hQczcV9dVx1KfujAgKYDsNsPjdsd+0WzJSPwJ7BnoBxdqtpjPCsCCtdMbzyV3++HeXTGUMPUHdKTopP7/8mpDJu54LFE/sQ/IK9RMsteXtna07xzMJxq+8RoFcsqBQjE7gQjA+MkhEpEsQv3H3cePLRfB6CzaCxur9nCdn5cRYOagnnvUXu0e2T9u37R3uh0xi2aA85K7snclnJGfL4jh9FRjSffRLzmso6mUOG8cdiTVgySBRcFXlpf1+Qv5EwCLQTY2CUiav721o3RQ1iBm/C82VuwxGGmApyG5U4PpeUIeb/+8eVsMrGiMcoZ6xRMqHcAqBwCregrAYjDKwDVmYO3Lk5n6jXPjXLGsGp31L4w8YSIoYKuxOxxquE+9RO2HryG9cH82tt5sqLpZcWPTtCUj30+itKdaKv2RYA2/UcGPlj8LnqmfAFj3dvD8qXxVGKjowfn3mrhrQ5OJ9EyJDDf39u0X7161d+/eta1W2zojMr5k4eamj9m0LZWKdmllzZ6+fMUura7ZUrmo5ucYR4IqCPNqOLQP93bstRvX7f3tTWsyDSN9RIZ6ntZE2uB6pWSX5Xl1xS6srNpSvigfkVjTL2ul0CzFRK/Y8yXs12HD/eNLCG8wCRljyp60jTxG5xV7ZKEmM0wOt340ti3ML7td++3hkTT5Z4olNbIUdTC3uHCYp9/s0CC2JD1BekQ63uVyzb4OgAW1l8Y1eGCRfvPKvjMN1BBJIhebYrqskw0a+SUTNKRkgA6YIXKYcpDic9DIZMW2WMlllRCYYXKRSIna+5PdHXlDHMkrIWMP50v2YLlkl2tMATLakLtjPGdGArB+0zmShIf3jSn9F5YbMg8sZDw+dThNaXL38r57w3Aoy2rq9wCTKkkCO+hkbsAn+/SVtI+1IoboZRnM67DX205Iytgcje0OMszA3hDiLxP3rKRLSDMvFApWwysLHfkMhgnpkT272jwQs0yyK1F+Z1ZOpW25UBCD5unagsAyJgFEQANCUby/eXQg8+z4efGW1V89ABZFAgAW0yKlEM4TtjUc2a+ODgVgAQpAu6WQovGlGKAgSc+ndqlSsi+vr0melRH8Cz0+JQbWD7d3xVwSNZvCngSQRMLKxOGGSRnlYiuJh8ncU/44UMNzHV/fuMV2OadfS68OA9il09kPDpobCl+ZYuN35g4QOnjIxiMyGOmGvkuCJiRp9VTazhZL9nBtSdcfo1MAN05uJm/4nMDMw9uNdM05EoakWSkN64kEOg45bjLmsQnrJQEZYUxh1E3qSlIA2bkyU6eSopvLab4CO3feE9TpkRiASC8xyOxGU309rxMAi4+s+xSLUeUFUhAw69pCkY90Px8t1+WRdIH0powcLHxqN8dTCU+rfQGL48lEE7svrazZRcz1ua96L5h8Etvdthsd93qiYGSSCTjbyLjXFhI7UgiPi3Umo+Ox3e6QENaxq/2u7Y1GAl58K6Cg5vdHpS0nssGQvScpjg8maFBgMLB/PU+KaaGgwo+3z2VBavt+H6AVb76+HY6YYPp18cQYT+56AK+GRWdqsj6YbAMi0URMJ1O70evYD5ubKmhWkgUBdJ+mgJPU5ATAwvz0rSMArI4a6NE8kpyEdLLP1pd1PafBjJiVB3D+Yb8vAPRai+n0xJIzRiCYGE+tmE3aRjEvxuvjArBylo4L2ERC+x0MLAAwwNdzhaJ9bW3DvQf98NPqjmCyRlN5bbHv45nRwlR4NJRsgHCFdgQjjGXjAFaK6WvYo0MLEQAsb4hiJ5g/lXrij/467oeB9ZdSv0i340EeGJW/1W7bdza3FCtOMij7bewNEp8px0yIY0bNv9/EHeCmOUIgjM8jsrmqfalBaljJ0qTVIR2O5naj3bKfbt8Vm/uZhVW7Uq3ZGtYHSmVO6tz8+d6OXe0caRhEaAT22sTa/w95YGHijp3E1PqjiRrJ7wrA6ussOh2gQygDia9lm6txWwbQzMFazqkOyacJrWH4aQoUWkh7SipgjM/lpgK+vweAJTavM2LWswkxe76wsipPRRpFJaWOTRKpl3buKuwDsOpKtWJfX1+V7AlPHsyLt2GYtfEGJQ2uKz8wPb/3GeN+fwBWy35+GCSESpd1RMeZJwzfqAv9XJM/T0xhD7sO8sdUAiNp6oW5ZTn4UlPLJc1qqbSa0icWG7ZRKuoMZh9k6PNhr2uvNLfFlj6cJG2ov/o9AFapoDNREsJ+T/ddHlhD98Di9aRgqMLyysxUYwnAqlTtQcJzTgNYe3irtWUkjsess6SDUEy04qmAnG9snFejH3tDcryTxvd/bd2xdwgmCmxkmZrLmJ01jFTSB1fuDYmEDDAhBjj8zIy9wwRcxab41N2y3xAseMzqlR8saccIBLnOgKv6vJm8gyb40RJEE/yzqMeR3p8tYIdRtqfrDEoLbhHCdZp5uu3b7UMBcVe7fVvKF+wbG2fk1RZbrfAqlPYp76+WTNKxKPBt4phrr/OMwVuFWqZSs69h9h3CcmJZDdJNzlUAJkzwYTK5d6R/H/8nVRhhOmnZHHARYTfhlSpWWCohj7WvrGwoFKGSYeDo7wl/TBig73a69sPdA4uiub1QBxCpWKNcsHKWypLhV2S3e85+/uXRnlhhmjvOCPxJyPT9i6sNMb3YK6ifeJ1YudDXAtR8X153HeulqFnmOpdjVporjZzth3MqtYjM+ZVGyPdyo1FqJRhYD+Dte3ZdAFaN4BoAMNYS5Aw8qTpH9s2d22KKRbOszZT85xU16xagFxN31unnlhp2tlAM1g4ujcOq4J22A4fvtA+tkkraVxqesljPY2rvd5u+fTCbSNL3nc0du9rtiskIAPr15XUxX1F7yJNUVgv4+5qew2/evW3X222bK6SJwYEDseyfsNT/6/pZvb58ygM2WFcMmvHz4ut/tLsvAPJytSgPtserC5JaO5AaWFj4Jc8dW4AQw2+SGQ+xLBoiA4XYAQuYwJ2szWFgEZ7EU8L5k0TS7RKaFOeE+kL3RcYD19f0RwyG/ujly/3+wE8YWPfBwNJeFNK8WAj77a5dvXPXrvGwb23bTrtlg0lk0QxaJU0KiUtzW63X7eELl+zKmQ27tLpijUpFTCwWGA/wIea7B027tnnH3vjwhm0eNmWMLcsaDlo2dGJ3axV7aG3FHjyzYQ+dv2ArtbpltVhDfCGrI6bRhoY6BsriicIxHetj8MCCOQFzipcLC+V8uWTPNPDsKVqBFnU+s95srAP/tYNDPcDQm0HIzyIlSpOMgbRuYG8dEnvfsp1Rz82fE6cArJiBNYNNA5MBE3cHsNiEKVZFfAO5AAAgAElEQVQ46NhEYcORdgFghaSMyXX83yr+kAqm0tp0+fmAWFB9KWIAeWh+aeh+urMjpkoL2mwyaetpXk/JnlpaFOWcFDgKWmJob+CFdbAvsI5VgLkqsbZspEh42MAOR3M16r/Q5/XCthMzgE62gZiSTOMbcxMc53DDTg40aNkPLjRk2onhMpNDNjTMLik0xZIgUQwAazYWG5DpLcAoxtQCUioVMbhKCQqMpKRWSL7eQJrZ7dphFEnywEGHKeJSER8dLyygurORAoDsBeYQABYSSe94A0gQAJwYwIJBIgArGwNYQ3v94EAAFmkcGOc6MMA0hEQWDs0glViH8VO0DGaZ8kBK23vdgf1gZ1uNu8RgUNwDSyET8bW8HJp4CkS/ntkJ0wxYMyq3AswW2GKxVDOUYy4x/CiAFR5i/XEsVZB+P0R2677pIAxzOlhhZgYEi3T2Uw28hSpWZvor0JGCDnCWUICeJBofdClQ+AEUmRhrYoCKrpMCMW2zZNIZU0HWCLWb34QenCtVBMSgy2/kWI1u9Mn+1hxHdrXTk1fA+72htcYwBr0wn5DeBIAVJtWafOoZDsWpznAvMChAzhUAogFEyrasFL3gNWJzeWz9ut1SbPhwhMdM3l5YXrWzmCRDt1eBPFVR/6v9A73vg8lU7C2uBxNEqPAANrFH1DGDB4+r4dCuHx4K4PlgMLDDCbBheF5CHLXf3XCHgzVK3NicyNfwF5gplGOpWBaD9NmqAzwMGGIACw+UdzsH/vO6Y2uPZyocRekWyOlpiBcKefvS4qKuC/LvVMp91iiSSKV5H2p9c1MeJsuJvDzlALDWfy+A5cxEJrT4lvCaYFB9qsbEMi+PBF9nSU31rvUAArv2YaevPTlN6oCA/amVsilbLeUEYD1Rq+t7CW5UaIEDWD/db9r1bseOxgPdr68ur4vdCV2f1CGlEoQdCWkK7FGeV0AsAMS7CmEgMGMiTw32BtifAP0MlyTdCc2TM/ocJj4ejd9vJfTn+vX3AWD9xdQvHxuAhQw20r6TSs0FXH15yYGbao6BlzNQ73TxutxSDfdMHQCoZIXsjL7PBtOEgO0f7d4VM2k4dUkOnm8AWP/HmbOSonDCjAOABRAEgPUBZtQz9zaBt8hzVsyllPK7nMJXLmuNwPQlaY59Cqk6NgGwa3WGyRcw/qDZmWlgKACr3bc2pOb53EqpyB6ulOyrKxt2uVK2lPaPhI2nKRmz/+v2HQFTsNFo4L66BpBX1vfelzyShrJrb7daqisAwJxBeT8W7v7433sKYct+BoA14Dp6eqGkSMFsnO/rYyVXUsS/fHzidQZsbKXSamTBThtpsATIQNDQ8w0Ay4o1sikxORhGkrb7SnNHwMbWYC4volhCuIGEsFaxWELoAFaksw4mn1II+ycAFuc259E4PRdY+Wx1SeEAV0oAWFQOpH4HBlarbXcBsBj0BXmf+ynNbJaK7KFaxb6x7oAp70Fw0dz0Ov/vu0i6OqqHNFjQUIE6yxOU8W1ybzAfPB4DWEHqHUODMcMqZrhN9IgEhnMAsQTwBADrNNvdt7oggY3vi1p+zoO55VNm9RzphWV7cXlNno3epvv3x8+WNOW3u237Tbtj9WzO/n79jIBZBnzuRpU8VmrAzPnBzpaeB505skNwSwTOs3w6YQu5rJg6X2msSqJPzemLaC52Jj3AO+2u/eawZbuDkQMtqjXcZ4qoFq23RMb91gKAlY58cMhgnTCHFxZXtA+cKWaUrsmLINkU43J+xg92D2TdEdcPxXzGMhpAMugbKQyL+4jaAXaZKjp5IyW1b31+rSFJ30LOvTtZ3dT9sPUBeP55845dg6nOz2YwLIP+mNXOc0CtSB2D4TrSNsFNGoSJL8/ADwBrCsBTshfPbujnkYiaEdudQZ3vcVfbR/atndt2rUt6K75f7FTcZfeUw5JkqZixR2pl++LSsl3AO1kSYDXI8qS63nVm6JutpuSxX21w/apWK5wAWHi8Dac+EPjO3V0BZpPU1B4ol+y/rp5RsixJ2fR23FMG8uOpA1j/uHlHAJZgyJg9J4BtZg9WKvb1jVMAViATQMCAbesm7vtiVC0X8IQtqS6jvocIQV0vaDmEKTkBJSnfVobVyK8BsO4MuvZhr2Nb/aEdhgAtxWHzBKLMEYDlo3U3yOf7CN5SH/gJgPXnWvSdet1hAHdPDKywVbvEiojRcWTt/tBu7e3bb27etOs723andWCd4VBMHiLAs7O55YmqrRTtHJ5Yly8HJlZF3kMtzJJ3d+V5BfNqr9sOnlchSGw6txL05GrdLq+v2TNXLtqF1RWrAvqIguiTxONJYyCCxIyQY+DquKOLu4I/PgPr/XbX2qOpDEyJcaYRe2YR0+2SpFJMspjUbeElcdRWifBgpSaGA6g6v/pTvK+69lpz22512zZCFy9rhYwAmq+tranxApcGHIR+eRrAiqNxedCVcoG8K5u1s4WyvJoAqJDAoZhz6aAXIfw7nUiKHcPhB4NCEykArF7fXtkFGOlZV4h4wkpJp+p+ZmVF5pSYqHJr8LpAUvPT3R2ZX2LufxGK7eKSYpTZj47Gkd3sDO1Gt68pQXMy9MOCguGYCeT33AuwWOscUgklLYTCC+MmkvfSp1bX7SLpF4Bv0gLhldC33xwdium1P47EkKK15+/wNoInmMfAPp9XUQbgSLMKkMfmCoNCPgtdzEp78uvAtBEJ5GIpL58tACwkFmylSA13+y5d+m0AsMTn0cbtGzgfYuxUqiqc8dcBwOKa7vYHMn+nwNgaj6wNVSUYhwNg8fXp2dQul0r21dU1u1LBRN8BrMk8IyYRABY/P35mZj6ut2QUrqUmhEw0/MVo8iT/H6d7H1Px1UyfSHREodbB59JAKkEHpYI7gI8qjyeOmvYGSRnfxcEzB9UoQrLzSNr8p/FSK1fl0+VpKky7eE5SSuH7we5dUb7nriWxRDBX5/DV+wryR9hQsQGDqNlzU3z2soDWin2q0ZCXiU/UHMA6GGMsSRHYt2sdPMdIjfTvI+BP8eN+WHph7BI5TWg1nXUzCiZaNUnuYEgtSlLo8ed+TfDouN4fyPR8OBjoeQT4XSmQpphQYUXhgdn4q3swtfqG+NQdvQCwUqLCAwSdmJwHbJSGiiSYQ6TJxGoPZB7vTMa4TIpfbwASw17p6zJOmvTnQgxD/MZKVZnCPo1PVy4XpCZ+XfdHA3u70xSgdLM3cQCLokzXKezVicjOFnP2uaVFMS8rWSQ9Pt3WWpuazDx/0NxUw7WQzElC+NzikthRel60ZJKeQtgKANawr2tyLgPgVVbK1DISXqXQcLlTYqy+G57b292+9mRnznnDUM6lbKXkDKynNClkXYTnYx4ArGbT3u7CIOlZPZOyz9UX7ZEKCZBlK+t59XXvwJdLIKYzL8gA6JHnAlxhRsv+eb17qPAERp4wH8cpB4sBj2OPNQHdwTvkL6AUube3cL8AFq3Mn3v98rEBWF3bH8FE8sZpLZ+1Z6o1Td7Z22hu2ViYuiP/Beu/WCQlMGOpNNN/gh2m9i6M8MMt92IkvV5StaQ8Xv772XOeksYzMJ1aNzCZfiAGFjxnZFX4K05sIZexC7WqmNXnCkjOkY7C8kWKFbxYVL84O5m2MJ6/xynYAOkCsLYBWDBQxuwYsG1sF4mVbzgTpJ7DazBpc4XRDOwn+zu2PewrwYwB4/N1vPzcswfz6p/v45XVNfym2tFYzZUDWMfH/D2t//8IAOsuAJbYIg7EKC0v7anXyTB81hmp6wVbxEMl2GszgbnlhslhNw+gDbL/pyp1e6RSUTIc/jsMSJFa/rrVFKDwQQc5HEOiuVVTaSVby8Q9eGBRE8BYZWghAOsAAGtwPAejp+CQmaTmGgwSkgOARRPOOqMm+V0AC5ars514D7yfuUXJsT1YLdvfnzknQAYWnwCU2Vyv85/ubtrVTlf1jFoKFTXUmSFlODyDSLw4F7Wegtz7Izf2FMuNm+/nVjxq9aCZgP+EoZYzR7xvcdsEN2blQWH15p29DYs5PbNidmKPVMv2tytnNeARCzwc/Udjfw7xVvr10ZHq1r9dXxcDq5QGSAnJyTNP4+RM/OetOzJ/5+QCwErMOcuQmk6tmDFbyWckrf3i0qoSsn1B+5nOYOatdkdS3HdbPTsYjoJEjNooZiy5h1GUyAbLAgczqVv54PriTftICdVJxR6vV6VQ0TWG4zmb2a3+0F5ptvVeP7tQl69UMu1BTXzv2z1nSGNXgm1JbxqJacTLzEZJu1gs2efXGxpaLuRyAcBCzu+sH4Cg72zdkaJEg2G+TszoOOQgaSkBuTzTBMZMnRAQACxVfrLmOwGwvgLpola1ovYmdyBjsBVNAoC17QDWPOH316VwXlsW8aotpORd9sXlFQFY7snJJ8zkxfdeBwlo237T2pdX21dOAVh4/YmBJR9VmKFt+/bmrhhmk0SkPuPv1gA261YSQ0xiSQFYo4jnoW3f3Ca1sOu1CEPuMAjgOwPgf319Q2mgBRhYpwCsAzGwOvbjnaaeS0JsNvI5e6KyaA+WqxpuVHM8tz5gPPE3dgkggLLq31kkgPQ28vNux95tHthen7UU6v7gQcxg2VsJB7D8WXMGltdP9xeicU+b9n/gF33CwLpfBlZwufbENp+W75OytLlp725t2rvbd22nfWQTpvwR2mH3bYSavFyv2RMXLtqVjQ3baCwrkWrnsGXvb23amx848woKoXsFEIealDH1SqVml1fP2MNnztgjF8/aSr16iggYz9MCoKH/DSiWnwH+8ScBYPWsRXrFbKbrgWYbGjON1oU8ZqjQameKVX2/31cLhNfEAmkNomPPbG8E5b1jvz7cse1BVwWIT+jTArD+eh0Ay2Ocoyl+Hw5gvbznpsMiUQq8AhhMy69qPV8Q/XstX5ThNoUaABdkXxhfTFIjpm74juAtAlASkEGlg/T69rMAYPWjpEzDYcFslAr2fAOJUOnE+yeRsju9gf18b08MJJgXmDU+TTpHPiezTXwT3jpAEjSwzfFEnjoECGvbVxHiHkNxU+lxxQ6VyIMNCjUS2flUQMiFctk+t37WLlQpVE5o37d6Hfvp3pbMYftTzJRPjK/xHpDBplLhsna+UlJRxjSF1A7W/tEksg8HfUmdiOI+YOI0SwgAXCqRmla2p+oLAr3YQGFg7PQjAX0AWGjX5RvvFdLxIl3+XwBYbzUxwe/Y5nhkHcnA3MNoqo0ZCZcDWH+9um5XykVLpRysmIiBFQCsbsdBKd6v6NmiaDkcEnwJHJziXDnx3YlBmlj/60+ef51PBX0KpfJM69Lvkf4dCsSYyh9DW3HqEYAO14BCQ9P12cTWczl7soa0tCbdP0wmih293ERSqVQAWGKUTSm4kprExKwlSQ4kf/QJooMxMTl7bvmEWS2Z0PP3wsqawEJLAGE6gHU4ntktAKxuX1MkTCXjiWPA84J/he83AFiw11Rjo66Qv0UwPc8kBYB+FtNzGAkJWAGa+Qo43YKJMxrbcDi0Sipll6oV0b+5plCxj0ZDe7/Ttl813RMkSmaCbHaqpq2RdgYWIQsO8JycmgBY7wBgdbp2e4j00NeEghNDsRybtcs4NNzR+HNkuBoDT0g/MllbLxEy4AAWZr7xz2MZ7w/79pYArJ7d7E+sM+a5RbJzMhHjHp8pZe35xoKa31qGfcdZuXwz6nwkjz/c37LN4cBqKVJQK/b8IvHtvx/AosC6PeoLvL4oAAuJdt2WSNUJkkMArH3MYLtHKoTudgfWHpNQ6c8BXjowsJb1/Fbsmeqi/Oz0l6FHwefjpwBYnZbdGXcsm5zbwzDsShW7WK5bI1/UHop3WQYzfwGaJ+k38XPUn87tYDQVg5PC8zYhH6OhJMrDFM91wjJTJLyn2I+fAFgOVN+DB5bvsCEN68+5fvlYASxYCuylMwG35ws+bHkW6RjSlgS+flM37A6JqvIwTE4FHF9v9SXRerMXPCBhsEqWkrRHanX7xrmzatTYgfE96UxcivcvOzCw+jrnOMMrCTdHfnxhUXUPyc4wnzl3SCPErJimXD5zAhhMaa0EubBfYuMA+MB+zvn/va1te6fds64kbsjBxgqLeHZhWY30xWJW8hoAEKRRv24dWjMaWSmT0ODv4WLNFjNZyb1gyP7LLqbKXeuMJzI1Pw1g3U8/c78AFhJCzg9BeXoGQqpzCtsEUyIe1ykXgm2o/7geSiJmqBfM3akPY9axn8cmBhT74GPVqj22UJf3J2cvqdZvdgD0Ona91fNzFAArnbaNnKefAWAxwIwBLPyblELYxDvLAax4f44HSFgLxAAWtgl4WvKWNgc9e/VYQjiUTBsQjnuXEmODAdTYrlRLArBgqnhsEGtnLiDgW3e3BChQL2gQpnoGlscpFrp6+XBahoHZCUAZf15IZQ5nqmftOugTtiAvGEI9xrBYZ7HmM3GCCnUe+xaAkgMc9A+ZFHL3yB6tle3rq+fscrF2TNDlVSG9olZEGvj6UUuDrhdXCTGo2mI27el785RSC6nZ8Wz77vYdu9bp2GSGxA2wOOMAczKyWg6wNqvn4dMBsPV5gtcHYpIfHiqwhMFfezQJRgkxA4uTj0Au1kvGE5sD60/MdoUBJfUcb2SzAkI/s7KslF/OZWe7wbCa2Ntt1AtJe6xaskYu46AkSZAzD2X4150dAXHDiB6GfoshVcLS0wBgiYFVCQAWtQnrm0GhA1jf5joAwgegFwCLc2eiqX7K0qTcqXqCgTUNdZ+vMWfqOUMqO5vJtuQrGxuevpdKykNUICRWCdOZXW0d2re2bmlIaom8x0ke11sMxJPydWVffGFlRanh9CYSzyVm1tQeiVl6295qNa0cSwgDA+s0gAXhQSbueGARUpCYavD531YdwPK90etS9s0xAFanY/+0fVcDSYA73rWGp4EE8VC5bH+7tqH7BQvXJYR41UZ2wLAQCeFOU95q9CdIvWFrMngA/KcPzqZJHk8qURMFD/92cDgG/OdK/tybzhRK8Or2ljxIxzMHuVw14coI99j7BMC6n3PmT/Zr74eB5VuqN6wnAJbZaEJ64EAG7L+5+YHd2NmSAXt3NAzsHadlk0K4UirZRqNh58+dF8Xn5uambe03rSnm1Uh+OEhmeAbK2ZytlKp2eXXdnrl02S6GtEEYXTFGpXbruFk75l2dAFbxnfgTALCQxB2OfYLpZt8pFT+SulTrShNh4xtaZC3c8ixh9URO6XA8y0hfbrT7ouBfG7TkNQNTyJkNSXsgAFgc5jzOAFhjjEc7XftJs6n0PA4MzE6hslJwPlpzRgjgAAaoSgyURMunEcQK00BH46m8JBYLGTV4/Df+PEyFAMZeJoWw07PemK+dS7LTKGTtcbyckMLl3cuJhhyK71uHh5Iy4YcGcHWpyN+nlcgFK+LV3X17n+Zy5mb0AAsisesQd8aS3nWQ20wEYDm4BRjCpI4MOgCsS+WyfXH9jJ2tVE+YItO53ey27V/27kjzP59DP/fpHFwNNmhNXmZo0DMy+4Yp8tRCxVY1EUpI9iNPq27HfgOjSqkrSA/T4fMBsBZlHsvGDQNre+CeGwBYHPgh+NCnsw5F2jKxtiGFEAkhhvn87fZgYL853JPXCRLCLgJ1DhQZg8aWnDMBJABYpDqmkg5WRKcArA9jAEtn8jFl0WcVIR3HgYzw0MR1VEgbdKwp/N1pba4qMn8dnjJDkesUeB3ZYrY5wEhR5CCWH/hOTY4BrMhS84nM/Z+oN+SJsKw1mrFMAFgonpGY/XAHKUrXIgoxwLxTHh4YvlKwqPBJkGCJeSpgX5iOJedWSpqAny8tY/Zd0uf5Lpe0o/E0MAF7drXTEQVanl/hXsX7YLz9iIHF46O6ApYAJu9e5E7SJp+tT9cX9DxgeOvBAG7m3ZYH3tRGo7HMTHl2MKmmoGvj0UbqYqerqfAu6VdJprCaCWtqtpLCdByPqLp+TpzywzGOhPAdBgWdrjF9d++sj/rJnQawtM+fKrCPLcUD01WecoWqAKynqlV/HsJF4PLsDfHBaMrrDgCrDYAVRKgxpRtA6Uwxa59ZWlABVVWctftHxEtKKUK7mwKwSPaCKfe8mJr54GYi7vgxAwsA61YAsC4FRtpDC3XFQnvjwEfSJ8Udl1Ru9vrHABZ/D2uzlEnaQiknAOtTtWVbzxd9liej17kmvD/fP1Chuznqy5+knjRbxVOtULOzxaptlKoqzAqZuSaaJLzqeUoi93Yj2GiOJMn0ekgmRe7xXudQ5vxjACyD8eDGxcdjmlPA5J9skfH/5wu7DwbWX0z98jECWHtjj4+Xvwt1RMaUQgVTCaZsNu37OPUDJwT1hJN55x5rv7enhmZrgjdR5FIsJOrzpIJL/uH8WTWWnBsAULBFr7Y69tL2rn0oQCGhlKxzxZz2UWQv64WiEgV5wvGFZOq/OYAtBjg9EeCGz9xSNmOPV0tijtSyBU/CTThQ/v3tLXuHGPpJUvsxua346J2vlAVwPFety0KAJ5G65f1+z7qziRVySQ241jMFDVvxxMMc+Xvb+wLwaYr5FQ+oTqJa7u0huR8Ai/3qFwcOYPmgSURXlwAmTNYQsL8ZapJ0Rq1GcurOeODhGNHEslPfiwiskZ8M9Vj4XgB4V4oFNbJPLbr3J5+7N4aZ0xaAxTkqACv2wMqXPgJgcQ9hYAnAarXs502YG4NQ4ziDyYdUcyU9P1dxBtaFSkksZ+4noUbHJu7DoR1NSShzcCED8KCaEQZWyf4OBpYALGfls25hjHxra0tnrdILg02JaqJTDDovd2KAyusosc5Pyqbj5GadPEFyCGgqkjFMMmokrmTw1ELlIHZ2sEVRPXFch6UsCaCkYRmSvrkt5RL2SK1qX1w9Y+dLVWdJ+yvRvYPFxvP2drstUOAzjUVdb4ZAhN7EDHXACoDcH+5sCsjqTVCoJGyG15DM/iNbKaTt8WpZANYjZRL8YDbHgzBTH/AzPd9d2x5ESjdUSl/w5HMPOGkcxMiKY1Filkx8PnNellMJqR6+uHZGDKGirCUcxSQxeJd0L0sI2ClJsu8DfvorAO+f7O34fqF0yMB8U+mWknTtS4QuBACLOoxKFHbXKHIA61vbd2QREDPCCTXgeRiFAB4sBzBpTwJg2TR4Cjtn0Zn4Xj+jQMKT+K/W1gVAVTKkSLrnKPUqoPDV9qH9090P7XobZUROthdes3owFIDU2VxWX//p1RVJLCGGyDsqMTPSGd9s9yR9fK/dsioAFibu8sDKnvLAcgbW2y0YVdvqI/keV4pl+5vldfnuknjte7jPtGMPrP+5fVthDKkZfRJOZiQgAujODQDrH5bXtS5ymaSlpOpIKIUWE3ekqT/abdqt7kAAMonQ2VzKyhlS05Niai7kc7acLdhatqj9tJRLCdBSje18Nd3L0Syhfu0nhCu1O9YZY93iLD7WVyQAKwxB4+fxOIXwEwbWvZ06f0JfdX8AVvjqGAzyPV/TEf7dZMKyedeubfH7jm21W9aHvqkFRoSsWcESVqtWbGVjXRvC5vaOtTGTI8UQpJxtLZW0PGAX4MfKmj20fsYeP3te/w9z6Ljn/oik6YR3Feql33/Vj//yjy8hxDsB7xoALDY9kG5ovZeKZfvswqIj64qF5m8numa5GVM/b7qR3L3ZPNRBsxUxqY8+Eu9Og/e1jXWZeAuEmc5sQtpWt2svAWANHcACOFvP5sVoeLy+KPNHJJ9QNbsRZtWRikvML7t4VJCyN/aY23OVvJprZHIg5TScHFw/3d+RZ1VvMrchsaipudK8MD8njfCx6oJkYNw7TKVvdomun1ohlxVAs4LXViJhvelMr/fnu/ui6mM+zkYJgOXDHvgMzqhh0wIUoRlnMuIAlk+wHMDCzDsSI+3Lqw5gyasnFCQfdlr2vd3b2hBTHBwhqpVrx+exotLzpJVTGWvkszJjfHYRNpDP6wD29oeelvbrg6YabQAZmG0YxdOYP7lwGsCKbGvoABbSRaSiIraGptRNZeditFCUxR5YMYC1RTz0EQystkDA7mQaUk/84PRSB9PIsv316oa05imkUwKwMHH/HQbWMYAVZHDHUkwvqHz84QWrTwQ9ajs+VGKgIwZy5HcwC4WxInY55BzAAsAjQpqcGAAsWH3IMB3AOmHnTKF6W+QMrELBnlhcFoBFylgJP5Ow9wAzAWD9aPuuJKBTUmZ4bUy+wjYlnw/idLVGplpHAFisF8zu88m5lbNJAVifX1pXYRN7F4mBRdJnu6d1zT2GwuymkCcSAP1XXNRy6Ot/3eQLI1UAUK7/MGXuH1GuKLUFX6961sMnuEIYzTP9nQQzUwyHScGEqk0iy7Wmm4bfHY2tNaVggm3GlY+snEjbagCwnl2qy7/JnxmXgewPR/buYVvhAacBrNhnie+iNJhTxXkMQMab6MnfzeUN18h7uMQz9boYhmFZ+DkwGtj1tnu13egjGWHe6NRtB8Y87wfZzwtLiwo7KGdySg4T/ii/CzywOvaDnU1j3cPQokH+zNIfArDaKjhvISGcz+18Nq/C8VE1UnhYxfcM6e/I3ukeqYC708WXENjcpQKY9ANg1YtZMTs+tQCABaPV2Tv8JgnyZ3sAWB35WPWisdielSRpXIREVGyjXFGiTynnke2FecoKhGPkmJzHYQfuK4NHC1KjdzuH9vPDbbs17IlpoqsGg/DUefufHb/yzfLeGFheITiTLv74s6xfPqYUQtb7/pgYdWcnqxFPRnaBNNEFpHY1WyhmLJ9Ra+UcAtUVzqaCQfpy8NiB0cOgS+4H2ieTOvP+/sKZYwALJhfektfaHXtpa1fBNTykK8Wc0g8lXSyU5GUI0A8jGnD5Tq8vsAzmKcmIDAZgZqznc/b5BqmIFVvOlxXSwpJwAGszAFgJGyvCPpLnT7WQlYTwxcVVu1Qoa2hH3cUeMrKZ3it7dTWRUfrZ3oCGrWM/2T9QuIgHbnsDxodbud/7x7d4O4YAACAASURBVP0AWAAZvwwMXmolMWxDcA8AwRopntWqnSmWBWJxPhA4cXOALOxApuD8IcvPzzkAGx9A8bGczdrj5Yo9Uqnaw/WKNRhsWEIA/ZutttLwBGAROvT/AWDt9D8KYFGbcSZNUgx/YXSbbeQK9lz53wJYeG4BYME8uh0ALM5LwJoYwJqfArBgEPJKuS8CsDptAVi8Xq8X3VJCa94VjKEG9VAS2SqIsRbqpCAldHa93+14QORXzc9lzuiRwg/8+5NOV4WJDJueunsaWXsGg0+c7iD59D0M1k8VBmQxbw/V6vappRVbK5aOU2qp2ggJegNGVKdt7/V66jeeqFUk2UT2xRDN+emeiEiYzMsHe3at1bL9ft96Y9QwgIJJSyYjO1vK22cWF3R/SXxloAgjDZAPAIy08Jd2duxau2utMWyomSXlwco7dIVAYg70wXWJT+TjjjQMpPE8JrDH7DzKiVWXpi2nkxo2imUjQ3d/3YVUrAbBKykSYx4G2K/wzh0MQjEYGDoamqY8hXBlSd5ri9mcQmmOAawJAGbLvhkYWO775qb4SumUtJ9zOaM/SxlEAwewYuhQipBQIxLyg4yaMIiHq2Vr5FJivgnAQjkxN7vebtl3Nm9qn5tO0zZnaHXsVTyzWjZtDxSKAqSeXFqy1QIWFKq+VUttjob22mFbQP+dTlcs0xdXGg7Q/S6AFcFea9s/bbvXGRYYDxTL9leNNQGb9XzGcmn38BJQOk8I0PzW1m29vtmU5HYALPYADyoSgLWyYY/jrZZJuAfovwGwsL4YOgCLUoFU8dTMcglS0FMCzFeyBVvPFgWi1/Npq+UyVktnFfwUe1hxxZGQ/qRJumbb9gd4Abt/Gr9cKMj9DgzTMCZn0OvX6xMJ4b2fPn8CX3nfANaphCQt8tBwiLo9iawzGIqJ9frND+zazpbdOTqw7nAkIAAjX/Sx6UzaUsWcmuHxYGRTFuDUjRB5KPKgsbWqXV4LzKvGii0W3PMqqJR0JYPqIyzYAGD9gepAf3xM1nIqKshtdzIXIv3trS0ZxBWIuZcOmJ/lhwxFk6YigZkgiYs2w1NMBUtpQvepGodDSfp8TES53nf7fftFc1/mnwcTTFApY/wQTiXTdqZQtGdrC2LO1HPEnvJix2qoUrOswIfebC7K5K/2du1Wv2d9mnGh0o4eUgTSiH99w+NnddhzCI6RrDkD69YAjfVcQNJj1UWliCDzIwbZGV4ju9Fry3RzR/GlRNKaSZ4+N3nBPFmD9lmUISSMLQFYva79tLkjYA0AiwM3SkFFN1tIJdVIPocpdbEsY3+KWfyExsTMymg1pSYPzwsSx6Dg/1YpJtCNnWY85yDU4vW0MA4NQBEaThXJAiacEi3tOEWBQEIArLL91coZu1D2dCO1QEiUum0BWABKiVnWCzElvTg9novCAS/Pn3zeTenrME743LkK4wMBWF3FRBMbTOOJhHBdAFbJnlwgHQYGCAwsvB0i/bw3WodqzDXhC7LGuDhagYGFMWnZPbBOACzicvHA6iiRjvsTey7JqSFQrLmvX1vd0NcDYAnmmKeChHBLAKFLT3nLIb0wAFSYjKrI/sjfI2PyTz8GsI6LNP8+mggxSWdqx/2gBks5E09mltHUuAqFNAdYUsw+hmiRDpSUJx0Gn4PUPLLMLLIzpaI9s7puFypVgacFmCxKizFDDMt1eHln027r/aTk0QY5k2qRlRNBL55x5aXoDylLPt3MRZFV0glbLOJNVbVn68ua5IdovuPC+23S7Tpd2+xj8Dvx6W9YgZpSxbweFbV+iPoW6cxI9jw+j9hs1sXZHEyisj226KlBTPG47+6YNJcvAl9Lo6T90RIKX3h9Z8c+7HTtCJp78H1jnQL2lZIxgFW1TzXqtloEwHJPNdbF/nAc0gu7mqTDwPLCO7xO7kCwYIvPh3jy6z4Mfn8DpivfOgptnqvnAZSIdQ7ICsX+0XhoN2ETIV/oDOQllpbJPgw1L74TMxrfon15eUVMLvYB7h8/i6kk6VUAtS/tbdnOaKAwBT5PPw+J5LHZcGBgHbUFmAn8mU9tNcPzV7GnF5dsvVg4BWCZm5723eD1/XbbjkYUoW5OjOQTmv9SALCeXlxWwRjzBZnWICH8SQxgieEBY3Bu2TmS94wVUjTxKStmkmJg1dMZW067VPt8paDCLDYHptGApt8ZTuzdzpF9r3nb3u8ziWVv9egEL/j9AXRz0v/EH/cLYP0l1C8fE4AFM6U5iQRgiQXNHpuYiTH8VHFBDKorC2WxtH038/2RQQvsZBq115p7Cj8hip22g7OCNQ3DASbMP5w7Yw/VnYFFnYTcmcbsx1selgIQdIGB1Nqa4tirGeQm/GnKbvYG9sr+rr3fJsHa5UAjmRE71Qi54+dXqmIyNHIlK6adsSOpshhYbYXM4FOXYTjGLDFjAti/trxhD5Vr8nihHulNJzpXYBPAMstYSt5fV4+QyrWVaEg6mA8RACiCx08itkm/t2f4fgCsqy2XoOPRRb3E6cGZy6AvJ1N+Gu01u1SqiPXPZevO8YFs26v7mwIoMOEfxwCW/JscrJwmpnYuX7Av1pblKbVWzlmFAY2xP49k6o0UCSAFWdEfArAYanUnke30e0qDe3Xf6yoSEDmTRgyiCFBJmm1kC/bp8qJqJYa2eIWynmIGFkAEJu6tiLM/OHopBEAwiD0EAyukXrpsiqobyVTb/vHuXTXIWAIwZCJNTs5AGpA5oMHiYX07gOXrmDrJB2bOTvFURx9msRYYSPF5OZAxBlvoYel5GFxyxlWXNKwhjbg5HtiNYUeWItQ3vnXJOVQcGLxZH6st2UP4A1dq8oCLGWDUHkgvf9bcs7c6bbs1GQkUupzLCWh4dqnh9U7ga3HddiYje7PbtmutQ7vZ3JeH1SSRs0QK39iZmFBfXvWwkopkXp4azDUbzKdi6Px4a1sqkdEsLdN1S44CWzqWrDqLyhUDx0VIGAoGU3yAv2TClgtFe2phSYDZg4WCLcBIdz5jSDUkhMpTjamgsOR4/RD/rY5qJa6bD/nmqvfF+k8ggyzaiwBY1VMAVsKTsEcTGFgt++bOXTEplRJ+HHbA/XR7icSca009CqPa2T9xgcSrYV/kpKbvVX+3yPuo2PlCVv2WiUHvQBDD0X/dviuAqDOxY0aRgL8kbPycwCsYUgwJljOwtLzapD+9NRjYy80Du3bUsWZ/ZCvZjH0ZAKuOL2FGwTLsQgwShpPI3ub97W6prk1PE3a+ULbPNVYEeK0WMwpfiAEsnu8Puki474rJ15ogEfc0T92FxEwA/39b9/CNXMqtZvi6jzKw9u3D7sA96KhaCVVKOvsTxl0+kdCeAxuOfmexkJUi4omye5CSV+71Z0b7F6nd7LMkwHcVSuQf/u94XwqWFchPBWD5ugk36t424I/5qz7xwAo3mUYjk05bCe+AfE5FNZKdy7mSrUDhSyUsG2iQfs988unml0FfFTgfenbDBJ9NYh+py+Zde5ffW3dtp9W28WSqDcJBoJNJFNwLwBeaShZ+Opu2xVrVLq2v2UNnztjj587barWmCYW+9pRHz8mCDQztP7A0Y/Aqfhe+zP/4ANaNDofRxEhncForhtlQKHP2MFLJUtkeKBVtIYvxqANYbJS9KGG7I/ey+m1zTxs1EbQc6BO8feYe8/pgqWL/JQBYbG4AdKRCgrTj2ULjxftGMvjZRbyyPD2IBBlkm1uDnv3qaE9A1K4as5kYNW7gTTpI3p5fcGAF0+hiMq1LSfLXywBYxM5GpAo5K4qtKkfBWSrbZ5fX7WK5YsVwoBA1zSZInDWmhjTImE7StAK4fdAZ2NFIQj4HlJJR8OwhkY8/pSmeWgYhOdubDlMaPn9NfPdkIpKE7lKZlMMzYpzhJeZgT8Ju9nr2kl53z4Zj3+CxUBbDRv4Y/r4XsjkVdTC5AKUWc2QUYsoe2d4ACWHX3jg6sq3hSCCaS0MdwHpKABZ28A5g7QwwXAwA1mjoAFZQ8omPMTMDwCLSFqDjXLmgQpBNn+//+uGhmDRMl2HKuXlknP3nDCyXEDqAlRGAReKJA1jf3wHA6pywbfScJw1okRJvlJhJsjmKJqIJs850EAvgcJNyb6S9MJOkLsxg/Tn2An2MHUmK6zizYiJhS4mM1VIZK+ZIn8E/bCImEZN4puOcLxQZXFe8qSrJhJ0DAGysyIS/gOeDrg/Tt7k1p5G91+vYa/u7ttcfWGFOWk1azVM6nTDsfmE6IrMEaBzOJkYAPN5ZsLhq0cwambSt1Uqa9D1YxsMEYMTfD/sYjDqASdbj4XAkxl3YBgOowBQqXP8QHCBpZShg/Yr5vJXPgzpew9+KFJbGkp0tlXRwO6fw5Fr6laVRmAvoo3H75e6e3er2DfEHJWyYm4oxhoRwOe0eTM82FmxNDCwv8wDe92Ry3lHBQvNIMukfArAclA/vy2trFd8wGvUqk3ilJCyfTqnheaGxLAaGihZN9M06k7HtDnrad95odWx3MBZAyUcEoKmixewSVP7lFbtYqig23AsfsxFSAGQ6nbb9ormrhqeeK9jlStU9sH4HwNL7OwKQgoGFL0KksAYArM8sLStFNGZCcH/aUWR3RoREdOydwwM1WA5+swZhmqaVDEs65aP1BTEJYg83vp4Uwpf2mjKr3ZmMbTgFnMUbEJ4Zz+rcRjP2EQz8TeuykSloEvtYvSpmIQAX+54m8dHcBuOpvdM5tG/t3/LJ6BQ2mk8LY+YB39fN//8TQ1j3CWD9RdQvHxuA1ZZhMNYCbBIaVCBxSWbsQrrgXlh4GZXzloZJKyvEpPYfmg3kTIBYzRFMVuINPHhEAPlsLuDjGwBYpySEJNIhCfrX7T1JguLUq/9y5qw9VK1YOuU/h/MNCc63MV9ud2zOIIXXCAiVMMta0i6W8vbFlQV7EMP5bMFyGqaYzsMfbm+qQXMAaxak3y5px2j4i41VAXT4U8LMmiiNm5o1sJ9npjTjn8EMEDMTiT/DMImKLBPM0TFDj4dA99IL3Q+AhcTotRjAggWiwYUDWNQJABQvrm7Yg5WqhiLsx4CMAEK/PtjV/ro9iuQpRRpc/P45D5AdYY79pfqyPH8quaSYHADxm/2Rvdo8EDBE88n5828ArIZ7YNH2U9fAZBOAtUcK9cjSqazu5WAe6RynzsGbEADrUQFYRaurtnAA65diYLVtc4BUlRooblxd40/a8EOYV585JyafACyk/nNMq1v2j3fvCMBijas+SiSVmJbPpd3jZ5qwYTRVQhoSVXkCKeXOf5JCamJLBAzXSVWXV2tSyeoAWPyaZEwDoUY6bReKZXuk3hArCABrbzSw94YdhQWNI1jrjOEmlk5MrYCEMl+wR6pLkg4SVMLr435SyxPsRF360v6uQhMOpoBec1tJJ+zRMmbgnlqYVPiPg2mtaWS3w/Dpg+ae7Q+GNkx4OnAtk5AVx3NLK3auUJSVgwZSCRiJpM0N7Fq7bT/dQyo2srnS9ABgqMQkVPU+IjBg/QgLgS0BWjiWiuk6AWRgLVLRvvDpek1WHFp1IUHRayvBijabRwqH+sn+oV1t91SvMVhySwkALLe34Nm7WCraV5cdwHITdxhRsM2oe+cO8GzflWm5hkjxeauhoCc4z+bYGOj0DsmdMbPOgX3qLwHElrLlbF4gDwDW45WSUqgJB5DU0Ex15msHTXmP3e0PrQ3whromQXBEyjaKRXtsiX2raudzBaulYe4npFjCX+/9Xs9+vLdv77V61htNbSOXty8jkTwGsJwlSX8zmFBntOxbwXojNU3ZWq5oTy8tCiS7VM5bLesm8n5/8PwbiNEGE2tzOHJPORLKE0kFMQDwf2GFFHlSz72PdwALogKM1Lb96+6++k/qPqTbpWzOUsmUVD/jaSTpdcQeaSiESHHPCaz7/MKynSMcQ9YeHDtpuzMY2Kv7ezpPtthPJnFvGJNYYmboCQElQM2fAFj3cuj8KX3N/TCw3LPGH9BTFoX+3wHYkip4MrVWL6QTfvChXd/dtjudlrVHw+Bj5Iwhp+IGU24jUSNrS9WqXVxbsycuX7KLqyvWKBa1oDHV1gJGg3wqCjmQCI515x+51gEcYJ8LA5DjLe/jALAAHlqjkQNY0Eeh36agwaZtKZ2zB4tl+0wdE+asmdLjYHGkZfR7rd0X0PJhv2OtCX5QKR3o46SzsIh5Rar3X9bXBXxQqEPh7Uwju9Hr2SuYuPeQEDrl/8XlM2I05DM+46dou9Xt2M+aW5LUkXbIlBRvCj4wIV0r5e255UUBbQ15c6X1GmB2/Wx/R5MEAViwogR4sJlN5bX1zOKqADPilTE4dtIndOHQ4s8BaPr22tGeAIOjPuBbcMxB15zCCFWwlc5AEHWKwhzFdAxg4RUmjhevHe+nyBKpsQ6sLy2dEaBDOqLMs+cp2xlF9ptO197vDGy74wcHFHWQlGzwYePtM6kirvkiXj35jBsdAmCNJ3an5406iUN744kKdiSEpLUAYCGxQnKIqX2PoqQ3liQNBhbU35iBdQx1zB3Aij2wzpYCgIXcdji2Xx+2JCU77A/kMeDbOqmQuksy22RC/dU1JIRly2j64ADWjU7fvhcALLFNYF+l8PjK2lqmZPlkSpO09mRkh6O+0ltk6q6UQJ80UoBREgAcapJ57IF14kNPETlW781kcWbrmbw9XmpIu1/Kc+dmamIw8afYRFLAe4F9xDQbM9YzxZImMKyZxWzGkskQ5D1L6cC6PewKwKLY7I8jayQLdrZQsiv1slVyWRvaXBO4zZDutz/uW3ca2SiRtKKl7Mw8rYPx3GLV1kpFW0xnNAGiqBCeNje71e8KmKXBGUZuYuvAncsGeJ94r6mgmpF6iQTNTe8pYARuadLoexxAFd5xZ0tFe66xqBjqSiqjCZQjeF4U+j6b1DVBtgEjERPWu4ORe7Pp+ruPF08EBdhixq/VpxsLtl5C4oppg3sV7o3G9lsArG7XdvB8mkz03B7jIHqe/EOCT/lz+A7v7CtnSGiCzPMBiGVzb1iWCGkoK800FfzFeP5pQt7vde1nzaZt9gaWmvjwg9hmvA0Wf4fBFe8DXAIanDuDvoDaq4eHagRrhYI8qZ5fWLD13zFxd4YZABYm9UiTx5IWsP7/qrEus1B/g56iyOs7iuaSnv5qf89uk/6YdF+H+WwqKcwTlQV5+5wvkAJKJKsjeLy+2/2BA1gdvOhgk0xtgaIsnbVMOi8Pnf1hV34TPJcwyzLJtJ0V05ZpedkaxbzhJca3Ze9FRvh258i+u3tbTIf0FImCrxum+KMMZwaT/E8ALBXW92Ti/hdSv3yMABYsIxp2Dw7xGgZwqDZLqv744sqKPVArWikDKELIT0jta+56KtiIVLC5jYOESD4ygb0K0+K/nzsjiR/752g2tf7IAazv7+7ZB10GcO659XfrfF7ZUmyEPNmTlIArZ050lPjpGyD7TUJsSPaDLzWWBfTDBE7DMoKBBcNgOzAMIgZ/eBd6jcu3wT7g0ZqnLT5crcmzhYbZxwwpBRnNJnO73uvaP/M+ux0bTyI1jJwBYvDMIj8Xwhlzrz3B/QBYNJKvHhwKRPIwE0oduGtTSweJ2PNLDXu4Upe5OtYJgICEjGyOh/Z+D2/Drm32etYd9dVkUzPUczlbK5W0Pz9RqWh4l04BmPDeM/Iy/d7uthhY7HPsv38IwOKKEnJEfQAg8srOju0MJ1bAhzCRtCEDg2hio9lYzL9P1xryKLtYKSrNzAGsvv2yuSfm3mZ/KO9RF/ghd6N/4Nx0AOt/2wDAqrnsiXNXJu4t+593AUJbOjYqad5fWRYfl8qEBWSsPzP36YJ5P+xZZz6TXxChGwzZ+HEAWDDaOTRUF6iO9lXD5ziGM7dGPq8AgyuVqljJDF8Mq5Hp1PbnU9uPImsOJ2L9wftjwLecSqlORN4O0JNmIEIdMvfBPNJb5Jo/3g/ecQLW5gJ8ARi/trSmhPNs1p8DXgvgHYy7g9HQtrodaw7H1p0mLJtKKdAAAAklAiEzzm2hHkwoYObOkaf+/ao3tO3RzFJTVAqYm/flKMtz4mO3+CNYFohl7D2l82OcKT9Jpi2XYvCTtccrVXuxsaK61hncLsn1AT9eUrznkVIDv793YNc7fRtHAFJ8L08fhsEW+75dKhXsqw0HsOq5vABE1gTvfzQFwGprH7ne6brpvzxm3fkpPWeEmLBxAoktrHLviAW+KTgq1OHyNnO5YTmVtvWMpzd+fqWhdeTjfb+KMARvDfHO69ibeOMOOlrfhUTS1jJFu1SuCMBioFsPKau8BiSmnWhkVztt+xH7Y2do04hgjeDxVScJNCWJJO+BQAZICe+0j+w723c00EzM0rYg5l9ZYQBP1kh9dPBRfdacentmt0cD1SXvt4+0Pvj5tUzBLhTrIiicr+SsnsPv0Ikm/Dx+1j52DQwgdvdte9i1hUyk1MhHqmtWThUENAKQ3Rp2pQCaRl7PLpeKYth+bsEZ95KrS7aYsDvdnr26uyWpK0SL9mymQYrXq7AjqZF8+Mfzp3RV50p+AmDd68Hzp/J19wtgxUQ8b7NiXxHffEKLIPbCTOmEXbtOHO3WXXt3Z9O2O0diBE0jYlNj2UpCk+hMJm2NatUukZ52ZsMePn/OVmpVmUsizwAR0U+RAd6JjELHzsmP/+hlPsVQjSmGMWZ/7wCWb1fHnMU4StgS8oJ5VqblJZ+ISELIBKsvTb4DWGMd0GqUAQRSCQEJ6N4v5kv2Qn3JLpYKlsvAVDCLpgmhzL89aglYIt2Hr5cnQJJJhSeUpGYzFZBfX3PmDV04hUJn5gysV/ZJuXIPLJINX1whpQ7KpycSUrQJwNrbtg+7feszrcAzgKYb071MwtbLBXtysaYJTM1ovDHNToiB9XOo+92uih2Z6smEEnnfVH4KD1eWxIhgCgrVW419MCsCm8QT6cN+11454Of3bDJK2nTqWw5TlBneBzJqdyo1Bxi0fEwSuRccpK5v9smiOG6g9omJJETPLq7K5Holm5BECACrHZndHgFCjexueyAJwEATFhgVbnafSicEYD1VoXEuWipNoZDQQXU0HNrV1pEYax8ORnbEpG+OTC5ljXxG6wDTbrw3KKSH08iOBpHd6fbt7faRJmuWSgmUQFY5mVL0TpVm9Gi1LgbIuVLRKhlnLW2NYGC1RY8+6A/8WQqAhmvmZxYlJzI0/etVzC8rltbmjQw0KVNZ4sI/6HV1lTgoSLpbzhVsI1cSkKq42vHA7vTadjAeWh85qKjSbhSv6xw8G7wEPilIAifLY7mTc4E1C4mUXcpjhr2qSXY+C/Azk+8QE8atQVdmo4Bl+B4BYNWyOdsokYpZsJU00ehedKpUUIoc5qRN+6DfsbvDgfyVLuXqakx4z7V81saJuR1NxpLv7g77mhBKtgiAlUjZeiJj67mCGFi1fE4MGq4T15nnBrYcZvevHuzY7UFfun95p2kvcgArTr/UJBsWpAAsB25Zfz6F9Qk9B6sO9oRJUvpk3Rl2K7mClVUQBgBL4JhLYkgl/LBDGmfPrvYGSptRkRc83hTjfAxgFSSF/PTSgq0XWW8uLWYStgOA1W7p+dzuQrkOE6tTRB7toQHod+8OB+bEwJI0wu878eUCUuZTO5vP2/N1TNi9EMyLqu7zVoolJouvHx0JRIxGMHCRf8ysmEnZah4z5ZKaiKWc0/H9uXXPFJgaN5lIdnpiolULvL+KPbewYBvyoIulnC6RfOfQpZ4AWJ1obOnkXAAhzAkKQJpY93rl9SVsOE9qX33r4FCvsw+b1Xl1aoweLdXsfKFoSxnSmkjrdO9FXudNAKx9mBYta477WueAeY1cwbLpvKRPrOt2KMhY1/Mk7zmvtFUGACtFb4S4lzD7muOJCssf721qn5aRqxI0nYE1Tnlsvafr/Cf+uA8GFuf2X0T9ch8AVuitfYAY1nvMuGTQ9LlFl2Qh365m3MCZc/lHuzsy1T6CiTplUOKR8u4tlJDECgnZpxcJ3ShZtYDEKGHTCbH2PfvZ4Z7d7CNBgzXA4I1BVMJywsPd1wiA6H8/C6BQUQOFpUA/mDJ/bxeLgr72M/abr6+uC8AqZOdq3NF63ez27cfNXQHnsDj5lU7NrYCnXS6r/eDp6qLMv6k5AUHZxyWR2d40JHYtAVjurakdjzChTNrWi3kBHc8vLoeGygEs6ohJNLfeMBJA820GcHhqqgZyyVjsAcneQ43iab33+jHXsKCS5VxMGzbpMB7YqJVGm8va+VJJ9QPACB8ahAyGdrPfk5yMuoPTSKltsPSnI+tFfaukk/ZQkCk9XFmw5QzSa4aBZt3E3LZGY3uv3ZW8r3cMYDFwytl6uSymCObgZXmgeR3Yn+Ch07Uf7m1rkOqyfm/yYQzhu8V9f2EZRnJR+x2M7DZsoF7P3jw4sMNJZMVcUUOdznBsh8OB7Y27Yso+WwfAqtnFSsGqubQDWP2B/bLZtOutjm33hpKwqu8JEj7JsRORvHu+sX5e9zUlUyHvW2Bu/eNmALAYKOaL9thiQ15MV0qedtkP1hmv72OG3bLdaGx9wg3kuRkH2QDweFXk6ynYnsQ+rAYzcC5rjWdX1pRSt5ZNWwUpPc8YZ0PSrD2bCtDrCsCaWT6RtEYqbfVUVgMwVAzTlDtNwb5qjccarF7ttOxXrUPJd08Y0FM7U8jbF6tI2uq2VC7JIsONOQBcTdKv1nikcJNeNBeAxdmF9A3PIs/IAwKEEWe20+va9b1tpcNdj2Z2NGXgxXfE4mKgoXkMYJ1cm1gS796TMQjEu6D2QFHBM1q2pD1UDv1KxUMiONvdA5dln7QRTLgxHpId+0Hz0D7sDYPGzfsPb0xPJnYPFIv21UZD645aEQCLmpT3M5qaBlPf3LmjtQ5DKX7NgCBpmbbDPM168ndoPh3AgqkeA98OYCmIBaZSImEPlov2hdVl1TGFZM6yUozQp5m1ZgCvsJWatjPsAn8A0QAAIABJREFU2oiAiGTS1tNFO1so2wX8unitYnS6QqAdje3OgHCElv3y4NC2+mN5TF0sVuxLK8vyoVsQgOVMN3osrGhgYH1n+3YAsDJWTmWlEnmoWpbH6Nli3vuGABCO+Vmzue0OB3a7c2gtAKxE0uqZop0vLFijkDdKTvWSISyHa4afMXsNqbM/3t2z9qRvDxSTYqM9Xl+3SqpoR4ORbQ9jAGto0YSwsJTVC3kpFB7Fqy0HAYD6zGSfcbPTtl9u3bUb1F/U6qiNwpYKeOW/HSdAAkz9dAJgOQLw5/rxiYQwQE33IiGMeVfeh3nzekLAOGEmqBGZu962Nejbnb1de+f99+zGzrbdbnWUqkUZ7saGxJZnbblStUtr6/bk5St2YWXVFgoFeV5JqR8bI2vtfXQBHi/F0710vDpPrdPTAJajT/9+CaG4SsHDwP1nThgZFIYcxqTVXCkBYOVkdM6DvhkALBqsg2jqAJSaYJgO/jxxKGBi91hlUdKa9UJWTKHWeComyG9aO7aFd8SUwiNpkxCz7u45U5mOAph8fe2cGnkAJHl8RVP5Wr3c3JZWejbP2dlSxV5YhupdsGoKo3NvWGFK/GrvwN7v9q3JlHRuMtCDAbNRLNjZctEulIv6fzGURElIutYeCmuvay2SD5nqiQ5Kw0raIrG4FbtSqtpT9ZrilY+loEEyRNrQjT6Awa5AhwQmWsEA2z2pYraPpyT6tMYPDS+HAjqgaa5PwJwZOLVqLm9n64vyBnukmLNlNOgyzTZt6O0xXlZTseM6k4FFs4mosABRMK6QEDLt4n4mNK3CHNw0iXy1uaO0tQP05aFIITZ8IZtWuuRnmCAUoAxP9UyMI7ODwdhudVra4LO5oiRxe72uNYc9a076Sut8uLZoD5RrdqFQlISQSQKyBIBMAKz9wcD6aL+Z5PEcCayd2iQ5FtX7b1bOCcxhIqKiYD5zBtZ2U0BoIoGHQs4ery2q4OWe5mHQKKYYOvihvNYkJY0AZjx9RB4AsbQ4XGtfyw4pUBxqzpGYKXXyXKFiD5Sq9nCpZg1M/KXUwoiT9RmpWELyBR1akgSkWGjhZd6Ykm8WzCX5rVDQGd4OXXujuanDG9t8/Eyerq/ZxULVFpNpMfyonzDZhQnEpGpGcp+82ZCqwcKC+ZiSlEuR6oFdSsNBAbjZ6eqgvN5p2e5kbGNJLlxK6R4avrnERugxkB4D5DGmHnbJMG2ljsKUM2MXCyUxl2gY8K6ID1hvd2gOU7Y1GNkbTTzP+rYzodHA9w0vAC+22cMBrwH4WJ+SEC7g+ZS3ecrT7phQ7o6G9tv2oQoWipzO2I39/9CHXvtHwC0vmjS3Vow0bLOpNTIpBRuw3v5f9t60S44suRKz2CMjVyS2Amqvrt64d5McksPRkKPhkfRJmnOkXzJ/TTqHI2kWUsPDvZvkDNldza7urg37lvsS4eGhc+81c/dIAFVAJqoKgbTsgwYKiMX9vufv2bt27drbqxt2od9nFz88k1hPdqel3R6PSUghS3uMrkStkoTs1dHILvUHdqHX5rxjhhCqMxD+B0f2T/cf2Kc7uwykseZvBIG1eUHPE8dARCJM6n/CLou7lKkjsGu1ZySu4YGF0t/LvR5NchHI0Xui1WKDCmSZofg6LEHqIVhHB6SOXeoNbBVNA6K0MbqEksDat//v/h37Kbo1jSf0FPyty1eo9AKpP55N7cHkmJnK7YMDlhi2eh3bhI/e8jL3iZXOwAYIYKE4G0/s071DSuJRqnPz6MAm7pHBRgTcZ3WYju6SixqAnfm6z0hg1XHAAscvZySwRILrUC0VrRSzICB+d+MS1b8ooWXixFr2i4M9+5P7t+2ft3Zs72DCA6MIrNoTEeviWgfdSUd2abRs68sjGZ4fHtnDwwN2BUTX5OMWSsBaNmmpRHZQKBlVtsf2rfU1+3evv82SMKyHUCbujaGI2bH/576adYDYfWsEJcMVKrWuDDrqQjabifAHSX94SDsCHPb7/Y6tQyE0hDnwkEpblOVw9N1QFQ1l/hRd57ahbpdCk1o97GVcEzpUKaOk5Q+uQEm+bN02uqtpz9s7Luz23hEPan+2s2WfHR1bH/dF42fcW3TjDQ+70x6gFAPBk+9X1y/a2zCwxx7mameW8tFHpseYAX9mjAmFQgEyAg1AjlwB1aWXDTzNEF9+sHXfDooxO8u9v7Jhv715la3u0XQJC/pRe2pHs9KOitLG8EZFiTTWeuDTbtsQCuYOyP6OtVttKiKQbIVvK5RU/8CD+bF1ShGXSL0N22YXO12q2n7/GiwmVpgowU4DpREURxxHKrPR4RGqJyl7/2n3PmOe77kC690V2KCoEyVUVyiV/HBrz+7uI6YrqBzGfMWGjTEpOoV9e2XN/verb9kvr61ZqwPFPkoIu/bB7p79n2hGtbPDe3xnecX+8LXrJDw2u8AYMXiLfq0/2npgP93dYlLwERX46grN/dmbugSBxXghlMC01zBbsZa9tbJm37v2ur23tmYX20iwubAHhFIbWMjQHfuKF+PZUguxUce6iI6gKqM/mNnubEbPzA/u3bFf7GxTObeDKgUvXUWFwUana9/qjjifv3Ppkl0bjZiwhao6SumQSEV5F1RlbXxXV02W+OTwPAaFjdl9JPp2duyf7ty2j/b37GELySEp9nG2g9cYk49IAMEHuVSFxNgTYTxDQb1OQr1ODCLexfiOSuM8/P6la/at1XV7rd+zFVo6yasWN76DJPTOPgnkv97ZYaMbklu8ShHNbuHK74Bp+f+4CdPyNVtf6livi3gAVwof3rb9eA8E1if24e6OdSfo/CiSXh+qrt5sguDnDJc0eGWIziaxz0SVCS4ZiexfvQCP5DV7c2XdLnQH1kXOG8p0+ohNbLs4YhJZtvfuC9WGulvPM5TqIK9ABMPP9Ifbd+yDPTUr2IPX6NTs3aU1+x8uX7dvrq/b+hCm8UhC4pkted750d6O/Ye7n7JrfLvocx6h0+G7qyv2u69dtW+sjGzVvamwRrKt0qzN69ovDm2CeGYmn+hRb8AYSRan8h2mX6orsO4UE5YO//m9WzRT/t0Lm5x3F5dWWEpYUPBQsNwTcw5YIBbHZ8K7a63b966NLZKl9wuzn29v29/d+MQ+2t+x3W7LjsJXEInWqRKuTIhyf9JoRMXYAnNXOuH++x/88ElUx5njqkX5gLMosGraqsFhnkTTxUkQbso8eWaPtrfto08/tp/evGn/dPue3d7ZtTGzQDPVf5O8es2+ef0N++5bb9vV9Q2W45CccOLC41Z3lTltABCjdAYCi6bikiVSIAoFkMuFXxsO7TdXL5C4uOyd+qCmuHl4yJp8EDwPQGBFhs9JrDj8I0i6Nlyx68ORvT4ccMPYGhd2E+VSBw+4maP7BeqA0c6V3dToDQaJ9JiKjj+6BgJrnQQWS1OcwPqLBzdZ+mKzJbu6tGy/fnHD3ltZsis9mEsrG/kQXde29lmq9AAdDGczElggY95YWqIXDAz2QNAgc6SynyCw7tlP9/btEeS8JTwfpA4p2lMe1DbaOLyt2m9dvMBMGzqs0WdqBs+cgkoalIT9t+2H7LAH6S42DR1SFbiF5uLzT96iFlSH3SIO/V7PVlCShpK+lZG9MRxYv9th/T83jxJZSnhaTWx/fGSTcsLNEz4/6wN0XOxyEQXxgawzTJcPjydUiPwNMstHh3ZEQ0aVY8JTbK0r8/rfuXiFbbtRSsmtbYZW34U9OECHRbNBf0RC8/b+HlVPn+w/ZBvab65fsndBYFEi3mMmjwTWo20G6ffQ1hpsmHsLMTZrA+8xA8H/6cqb9v7Kmrp2ksCasnTxP95+xAwxusO8tTyy3790lUTXchfEkYgi+GuhtS88Lz4+OLLtCTzWQGCpfbPGw/dzKkL0H+ytyQ5BU+gD2Q73rdGavbO8xg5yFwcDjkvY2NVZNx/bqrsf7kakBjlI+DqU8IMq7W5R2Mf7O/bjR3fs/vEeSyCvjVbsexeu2dtLa7bWUokqiDIqFFk2hgBJpDE852oDba1oQTZB6bNfFOze84utbftsf49+c9uo0+9hh26zVDfKCJ93zY95DMLpYq9HT7bvbV6260tLnB+haoWR7bG17ZP9A/ubu8joH9guTI8xl0sYjkMBob5WwHy53bYrvR4VmN+/cMleGy3ZrON+XbM2Cax/3H0oAmt/wjKO0/yI+JFXVG9W2AoMRtHSfnlk729s8vC60m4xS4igWoSjsaPpo/ERg3CU3o66XbswHNIrDv4rNG6fwdh/ZvcmU973Tx48srsHBwxuup22rQ+HUmBdFIElE2kp5jBff0oCa48EFkzqMSXR9RHSeBw4YdyK+cjgBkijfBuZ1FLdkkCi4hOhNsVzQEUd5ipIL1f8iqRs8cD3Xx9AKbpn08KYQf/9qziALdMbBOEnSjFAvm0dHFJd2ep2bKXfo4fOGoJRdlOVrP8uukxubVF19rO9bbs/OSZhSp2te16xC2hF5J9m9F6R95yBwHpl4pczEFg8xCMjTdW2yp6pKOgYD7K/e+EyCSSWrgeBtb9nfwrCdnvbdg8mJDGQeBOBpXmFZxg0/FK7R3+TVfrOtWwf6sYxVFtjPmNQY6BsftKCl2Xb+lMcimEPAAJr1f6319/l94MIh7Jpt5Bi4P+99xnN1kGAXB2O7LsXNuiB9d7ysl3sw0IdXZentjseMwGBX2hy0+93mRBa70Lx0OZrwHctoesxVGCtNrsb/umt2yKwitKOcJAieUVHbu770Kh8c2XN/u2VqzT/hvWCurzPqG76ycNt+9Hunv33wwO7Py6sX8ggHSQYvZBgWkylrhK3p/uRp+Rby6s8oH53ZZ0+jiNyQurCIYpBg8IolwE/yErtFti/NV4d2yvMbk0KKkn/6t5NeqD2O117fbhi319XqSXKqUcooe6WrBRASllRjnbNsKTneuym5odUUE2ZuMWaBoXbZ4d73HeUCAOBWTBJuNYylr7/zmvXGSOsIWmFAAELnscUbFI0a9n+pLSbhyUPxH/16BZ9yH59XUoaEFgbfZEjSID87YMt+3B71+7twbNnYuOOuhCHR2fRmVIJ8n9cedt+aXXV2h3YJcDEvWcf7Ozb/+UEFhJEiI/+F5xN1tbkxekdGO/DtH/7kf3z9pZ9uLtt94/HVjDycQLLSSzi1OhMyOcPew32whm8ZZft25dRIrdqV7rwCkUSrsPvqYlU6AmdiHFFfJvxkSgadE/cmk7t1gQk7o79BF65aPYE8tLTvfRcahtVe5fQjW+0bL986aK9hY659D1uS3lTJYs1pkoJS1WG0k+cC1BCeR8EJWIldJ+nl+SRTageV7Md+iIzXsR6ocOOCKw2FcVIxlCj5D6bmFlUn1Mpp/PVoER3TDzvl1na+v5oyTYHMEH3ONTM7u4f2Y/ub9mPd/fsg6NDe1CgXFezFMQNoyQxWnwy3h2t2b/ZvMbxXB+quoSdFEsnsOARdfdjmtJ3pyKwKoV6A5vnfYbRNfKN5T69Q7+5tsmqh7V2jz6owBxzHlYtleWWO6hGhRHiQpyaD4uSTV9gJ/OD7bv20eE+Y2MQjljTocD6V5fftG+vbbCsbwnKKCewQDr+eG/b/hjrKUokJ4iJkCSesaHXr1/aZMx0Dd3h0WyN1wYCT4lLRDc6lrdZpg2/Y8TN8M1FwgLJBCSd8ZwdlDO7UxT2we62/eW9m1yD/vXmFXt/dd1WwgeURF2Uk9ZtsLWGKSJm4rlERcXUPjmc2M/R0fTeLbt1vG+H/Y4aUngTKSWY6/VPf6zpxCd7DT3vSH59r08C6wwKrOcJAONwhd+PJ2PbO9i3T+7ds3/4xSf2i1u37cHDhzabTW1jbc3eunbNfuX99+2dK1eZvYM3iO/Hemg8cGcyyDfQs02h0xFYUUevwEAbOBZqPNZYoCGz/d7aJkvz0LodBzUswyghhEkfSvmwuML8ER4LWuSldmBZDnw92mqzugKCxWYMpvbLwrZmx5RWKwDQQ4tnEwQWSumgX3hvddn+8Nqb9t7qOj8br4cKAsbof3nvht3YPyABBpPId9eW7e1VKaouIABEUDmd2e4EHXakJsIdInOAboLLbfmOwN8F17nW65HUwcV/dgCPrbv0gHhIAqv2kADxgk4cyyVMKkf2m1c37K2VZWYJkVXDzwMcQHl427OPDvZte4wNSGqJYM5rBVaQWk+YAbFpsrmeGgSD/CCjj86Ag4H92vKIB80LKwhC0ekLKhaoe/ALm7NK2VjzTuNtBLpY4LUxHxuIvmO7sa0Sp5+hBA6lfC0FTwgzEJghi4bM3e9cucbfEfhADUWDTagTC7wSQXCHCqyHMJbe37YPHty0sizs3XWUkkKBtUKs8QyATPmHRzssBYNKCmVuke1jsNeGAmtCAuvfgsBaXrOuB0vw9kEp2n+6/ZAlmh2b0EwcpaRQpuHQThWXmW0dH9svWLq2Zz892LNHMNOf9bhJ4DvC90oS7nDvEtEoeb5qzlEicKk7sNdHq/buxkWWYG4gW0tfrcamEhSSBxke1ihvgqAY3WGKwm4fHduPd/dZivLgaNeOpmMGeSiB/NbqRZqSvrakro3qThO5MB3YRHq4gjOuO5SQyF4WY7uzd2CfwQx8Z8fuHh9TOn2Ig09HXfSgPDotgaUAEIcAlIGo69O/vHTN3kbm2Ut58Ro8Y7vTmX20u2s/uHuH7dgP2l3i3wdjgjACCggQju0WFViXO1L8/fYmMqpLJBJ1uKwJLHSfvL13zEzdaX44qk5goftOH+pZtLUfDOyd9Q17Y2XFrqH0qKsW0/jBNyHkgZ8N5j5l9ijB7cIzS8ct5ADQGvvu4bH9dGvbPtnfZ3nfHoioWUkz4JVhnxnC34ICa7QklRcPQlJgfejecAio0bkMgTBwuQpz3NVl+/bFTbs6GhpsgkEyRSFe1f3Rvc1AvEGteAwVF8YJ5RWuOlMgH+vdbR7Qeq2+vTFaZenU60u4LqVtmNGlClb3x7nTanPNREkBS2UgzTdjqerf3b1pP9/btnvTCQM/dTrSQSACuSB8z5q+Oc3YvzTv+YoIrJc6fnkhBJYUWMhY4wcEy/WlZfsXF66wJOv15SEJLEw/KJT+/M4deViNx7Y/BRkgcsTzJ+Qb0HG1h3JCdCjrIE5BTCHlCJ4HPMtdlPah+1qnSyUkLfWodhrbt9fX7H994x377uoGm9Lg2dkBgbUHAutTZtwRS0AZCYU7SqZ/dROm0ssGVxmU70CtImNgHfiRKMO+jrJplPRCCYr46hurG7YxHFYlhH9yUwos+KkcuodhqB2pCp627RtLI/vDS5fs2+srtrqk0iMAdAMWDe7xdHNSkoiXD4sICOyLKGUBlm6ld6rHCfEg6BF4zvzLy9d5QEUCgSXOFYEV5IkTWE5lRUlkWIOREIKiaTzlAfMv7t2wT492bYouYJ2uvdUZ2jdGq/btjU0Sm8v9tg1gd+HkWJTiuvhL5ZIzsyOquibcoz/eRzc4NZxBI5Ux9wT4TIL8RMw6taVZadeHS/Yrm5ft/XUp/zackIxjqOexqcB6cDyjmfSf3/uMRvK/snGJXjnvrAydwEIp1hG9vjCed/YP2VQE3otUeLs6CpUB6Kb3766+xeYDHfw7VEzWsQ/QDOCzG/bTnR3uBe+srtq/uf4GTa5XO2Z9dmpu0WgeHo0/3d7iGv5gMob+hPuSFCCyGYh1OxTDWsKkCkE8gVgfMQx8P99ZAQYrbKiFeV6VsjLUbhJY2o3wKXge4b8KL9qf7j6yTw737M7kiJYJKIlsTWUBEEkfjBlKAUH4obIC3bm/iXEejmy5bbTOwDVGYg//wbOK7J5Y3nljfERl5k92HzFphDJPGKCHWkldjaXoguqcz5J3hwMicX4KMpedHOltKGUTo2OQIgal98DeH22w1POXN9d5tpK3FWL3ln26u2d/ces2vZbusExOjxc/aabEIH/o496ihcofXLrOcb846LApA323kMyaoIR0y/749seGpltt73qusdMY1LHr8z3GPZYzK176xtIFe295nWQTzmO99swQZrB7ZTR28mK3UPcfzlr2ACWbB4d248FD+3Rv2z4ZH9gjGqAr1oLVAQnuS2/Yd1ZR9QACC0QkFFg4i7fYnOA/3PuECc12oU7ycHRBR9drSz17d23FvnMRSv5lGyFmgeNy4yzGxCHmXTE1kLjoAjgpC8b7eA/KWpE/RaOue0VJhdhf3LtpRXFs319ds/fW1u3S+rqtDYckcXHGrLpch7LeO9TyzDWd2v742G7tHdoHW7tsagQ/re1ywsQyRAUYYu5Bvu5W89eDpRi3RY+dksD6igiseMzrQLC0+2DqP7tpH924ZTdu3eLmcOXKZXvr+nX71ttv22sbGzbEASdKE0OB5e1CcQhQAddZp+FpCSwdQINw4iLJtVHtTK8Ml+w31jfptYRW9qMeBJWqyf/hgweUPmNzR0kJmHI8tBHQcOFyxRo+D9muyEDh3xAw0giaZoQdmlHiBwQWsgwiJFbsD66DwFrjZ2NB3vF29H9FAmuf5u/LMEcc9uhz8e7aGok3SEghUaWHFI2s0X4axtWQEhc2YY1/wQxlr4ONb5nyTnzPDZg137tj/3wgAgsH8J6nZhG40SNj2rE3l4b2W1fX2DFmrbtk/ZbwQabovz28bzhgPziGnNTN9ugbpLFiaRqH3cOahg1ZbCNVLT3e5woh7cLawC50u/bO0oD3fQVeSehAQpIKHcTkRUYfIJd+c+7C+wilAFMEZ1N2arlzeGgf72yxpPM+y484Er5Dwj+jZPdFBH7wTkCGa7PXVYaLXjrqiQGPA9Wll+wSAwLrJ/dvWDktSPi8s7Jhbw9XbAOlqAYPiiP7u61tKqmgwDqYQHKrjKiUipLG08T98hv2jWV01/GSt1lJM/D/eOcBce7OCntrtGS/d/kqzVdRLgliAYdtlD79HJnT/V37+PDAtlBy5u1vUaZYEVhOyIQvDwMKvw6a57ZattLq2MX+kl2H/HtpZFd7PVuD8sa7T6LsQXaLtecIKBqUr2IeQR1zUExs7/iYXkof7B3aHZSjTSfclEHQrcOEfrhsr41GJG/QWQZzHEosZN1xX7W5pGeK2cVFJAM6uaCEjOalu3t2e//A7rBb35Rmw1AdlXw2cIBoBETPF78wAkLmCgRYG0Tj8rL96yvX3aMJpvr6QJT9wrfqF2jH/gBdmI7suAOCFCaxMteEeXyJgwsMimF62emxdPm3Ny8SB6xHWj7hKXVkP9p5RLPiW15S8byXHmE4pfN+MAMpiAAcXiSvjZbZLfJ1lKMCf5NqEW3m8Vx5oyNeu5pOBmGMdvdTHjDREvlnWzskr3ZxCGUAW1LxiVJeeOv81iZKclnYUhFYUGx++GiLpbWfHh7ZFhQiME5vtWwVpd1LQ3vv4gW7vjy0C2ha0GnZEKWp3mkU14O5gLkGNeTeZGw7R/sk6i+NVug3w/IJL1+/cbBPr0AkJlqtLg8fOHRDgQuynyouHD7aKleNNYv3Tb8/lIRMeRCAohAH8396cIcNDQ6QCWZ5vfumuUImOpeFl8ppxu+VeM9XRGC91PHLGQisUEwp+abSHeybSMAhfkFJFhJwV0dSHmNVvkVrASTgdu1BMbZ9lDIFgeWhGL3yeIDQYSTsmknnulUCYp0BNj140KHMG0k4loxAtTupFORIvKBEH0JRJBA+PNixP3t40z472CVJhjUdazvWnO9soEvVil3odGzEpiR62gARmm6AvIICBz5AD47R2fiIccuvbly0K0sjljahVP4v76Ab8R674qIBSMRj7CLI7nJt+8ZoZH94+aIILCjk2x3u3+iWijbzMGHeK9s2DvKKOGgmBYHl6ZNTPYpSlJTsqvqbF9UU5wKb4ni3LR7a5bnYnL9Ukbm9AUMVV4GxBGyMuGDHfvjwtn12vG/HUGK3WrY+NXu9v0QrA8RLG1B6wSgc63mQDT7OiI+wph1NS5aroWQcKlXERyB54GNGX1yoNqrSU1lfdMvCNns9xkhQIL2NBhfo9Ih927tU4pxQwE+rmNrW8dQ+2kcTnPtMjHwblhsrK/bG8sCgcMG8Q6Lr77bkiQh13F4xtklbiR8QoIy/WvBIXLU/unSdiZ+eWyMgbYE46U9voXnLHlXOUDR//+IlJvo2BjAXBykK5d0h952Psa8eHbK7rUrLPCYLa4uqm3tEOV6iT0aopPoFxuwo33xzZc1eX1qx14dDu9DrUdXIbrVddeyMcHYGH13GL5rft4/G9KL9xe4juzc5sn16OoK8AkkMAhbVCNrF3TzKBuiQi+doaWTf2Ngkgc3nCLEZfDm9wzLjOnzfdEb/YniLfnx8YB8d7dnP90Vqo8SMCit8X8N/AIoiiRD03ZG2DM8orBks3WQDGCm99FIRWFBwwWrg28sisL57AR0XUfCI8kbsozP72c6O/ektma7D3RVWBJV+xwksLVNSoF1Hs6zNK+zafrGPtcT9TMuWwWYUxNWf3LthH+/vUdGoMrqzkVf6erD1BQnL670VeVtB5TgcEnPEDejGHJUpgRYVSFCXlqXdLWd2e//Qbj58YPcO9m3L0GFbXWFJLCERsYxExDXe32a/xRJjWINMp2bFpMME+H95eIMln+2pCCw8OCDYRh016/oW4qzRil2Aorbd4TyU95aS/UdQmE8mLNfeRVOgsrD1ft/eXl23ze6ABBb8xFDJg3PvDx7escPJob097LNUHX7X6wN0speFxADJDPcG5NrNMwD8EhX/bx8eMi7/+fYemz/tzdCQaWYFDPjZFEEdytktO0QhPu9EPmrmnWX9PdWi/YLflATWl01g+YBFwZc8o0TOHCMLdnBk9x4+sk9v3uTfXbv2ml3a3LSN5WXW+cIcm7ocxTm+aIvAwY8IrLP+nJ3AwgbI6/FIgd4EwyX79dVNmoxeXR7Ycg/HL3glHdrf34e31J7dm47tAB1pnKTzJiX8LCp0F8xNAAAgAElEQVS5XM1FdYWrSBiSeLYUknsEA2MEgC6JRVADbxwoFP7w2huUYiOQFIGFLjs79lf3bzIzgy44CECWWP4zYHkXAiJkweBZBONVtqWm30HhHekO7S4Y78nYDqcozRnZdzcv01diMDWWv/31vTv2IZQxM3glKANJo0d2d0HpVdveHA3sty8v2zdWsVGOrNvqUX30yf6u/eD+bftkb88OC3jIYKNRJiak7/ACILEXtaRPyINU88KNtoGpjLM1ZyD5H/SMCh0cOq/CxHuwRPl0yLbZVtjLI1CsdVi27HBS2sHx2B4eHdmtoz27e3xgD8fHNKxHPw6UPyF9h2tDqRquGUHJch/tYId2DV06RiAKB7bRgwpDBv4I+FA+iQDg9vjAbhzs2Ge7D3iw/saFy/beyoa9O4TPRZ+lkOha+Ld72+y29uDgwA5dqSaDcKXISnQhhGfDldc5D5AtDCUaTFT/73v3SGTAo+zyoG/f2rjAwBFBGg4s2ORAKP73R3ftk4NdynaPWKfvB3GUIEQ2LQgsZtZ8BpOIFeGIrQUkFrqpwHB2sw+iackuoQnAEN5eA27mUGRx4/EsFzZklCAgUEIb3odHB/YQ5OjxxB5M21KoIGpmq8uSba1R7omSNLQYRtMAlMle6i/RZwCmq8hS0+yXZAXIyJntkZCc2IPxEYOBB0eH7IoCMgVlEHh+vPehOgkyEGWe61QLEAsHZlJWdkk0juxfXXqNBxE8d4hR8QPD1g93YNa/a5/u7rKbIkuG2fZc384unt76G+N2uddnIP6bmxc4lsyQ+6HyEUpcQHyiJPT4kCTsaX+w9kRAEGW9OPAgyNno9lkiB08oGN9uDob0YgEBhddgXWF5AEjDAv5kE3tUHBH3ewcHVFI9Op5SwTBmiaTIeag/4dGGEunvb0rJx8+imapKCHGQQHdOdNgCgTX20j/6jHQ7dnEJRqVDe3M05HPIkgkeoKGEKpnFRgb91vGB3cU6trfDOfudzav2xvLaXPcfeLChOyU8MraLsQ3a6vyjuT20zcGSrSGb3e3JdNUPHigXPCxm7KL54Bgk6b59erDDblb3x0dcT6I7K0nhxkGgsR2+gP3vtKP/ErzvyyawFiF+OSWBFQFVPL8qrdYNg8CCh923RmuKBfodmoVjX8O6i3IaeLPtTCf0QpojsKpmD1qfqmx6o6spFFiYz31WNisukKG8CCx4eF5bWrLvbV5haQ18caAYgEHvjWM0PXnAph/c67xEGSruzd6Q6/2VpaGt9buGajckK3DQOkI37OMJvYmQOER5OBJyF3sD+87qBZa0g6i6BwPo7UckIbC3sNNrRRzj+trWn3Xs/dUV+6PrUPys2LDdJRkNo2uYZf+Jd28up+pKGFpfNv2g4qS+39M+RUFKIW6DATcM02G8DiEYS7Tg0ciubhi38GDSiU6qYSUlGRfBcxAE4aRksubnOyI+oGjAug4LiGUQ+N0+E2goJ0IJ9Gipz2YdfXao1iIczYKwX6PBCg626EAGlTlU/YgpMNhI/Ywx7qzi9/LDWUE10Gq3y2YeKA+FV9lGd0CMsdihjHxvfETz6IeHR0wa3kHSttOzt5ZW2Tzp0hA+ZW0SnFvHhX24d8BECPx2D2F+Dk9Iqm91qEA35ctLy/Yb65dIFg2w8rKTYMtuHRzZP25tU/EO4pGEw6DH/ePSyrINel36gD1CF2WY4h8d2Q4P2/hkmbi7mLzhv6Pghj3a3J+JSR2XsOG7EReiYx0UcPCpgvJ+dTC0JSRQUM7F/UqeZijHP0Ribzymwmx7UpBIQKdlxE+0GPDxib2EcYNk80wq4TlBrAoyGKrpjV7ffSnRaGnA5597rE3tcFbQ0/joUOW5mCtb5cT2ULWA8cVz7R1y2ZzKicrwS5WSGESW4id1i5NiBkpMxDfwpYxkKJJj8FGFV+trS8v2vQvyrHpruW8bPXlHovnJ/fGYJbB/fv+OfbR/UJVwihhX12H97gRPG+cXNWR4Hesc1aLu54dzx1SWL3+//cDu+HrDVQoEZwgrTvsAe3IX8T0qbRAzrcJnFyXOA6xfUL2iu3uHBBA7ybdmbqqP52pMAcHuuLAjNNMop3bkVgjICvKc3S65Hn53ZZP3h4YKUPdTj4rYsegyIfrD3ftMBFdNB7xst9UubNRVvHWpN7SrfZDX6jgPggnnQsw7+AXD0uYhuoKiAqht7Eb65uoG12ScCxE/b02ReD+kl+zO5NCWumgehXneo68gGkCgWQjuG10ndfZUSezBdGLbEzQTOLJdVEOMx7YHL1h2HVQJO744PImp5vX9TGpFV7M5eao8/4vgD047Ac7+viSwvmwCq2ozr8GSNLT2mcGiuofOYPcfcHG8eOmirYyWlOFmxysFD/xxAosZPP8rNUM968/pCazKDo7ellJRUVXAAHBA2TUUAheGXRt2pVaAUfBPt/bsJpQFCADZnaPm6NSq3j8HrLJLztF1D48n7hlt7NW5UVJcKDCUsZBMHY4uMG/+HkqIlkZ8kBFgHU5b7LL1IyzI40Nu3FqIZ5R6gnRDjTmCgHV0GaF5IjyHkFFDN5IxD/hoF79bTJjV3Bgs2fsXLpIEQo26Dsjq5rWNEkInNtRNBOPVsSHNV0Vgwfh5rb3EFtuQHkPp88MHt6mwKUuostqqa/a2wPL8kadPtJH/PAoBC3+orlBKGE1/EKxO2iUzHRsdLdAisCTXRiagDZaLBBP8ECSJh9LpwLvf3Dnes0fFsR0g2OE0jC4lCi5QIiH/nBkJiQ46IA2H9sZojdJhmlZDOcOOJyCwpvZwPLa7k0N7MN63h0f7VMK9vrphry8t2/X+0FYQyMHofTK2nxzu0y8MgdnxpKwk2yLqQGBNqQT5/vpFe30IrzEVzQGSz46O7K+3tjlO7bJkYHZlNKIp7GsjZIEUlKM88Se7D/j7BIEnNc3ugeC+IOGzQVVRRWApSFH/p/APUfCMXywpHEAhtWTrNKcXuTRHYLHTCLzbChFY4yPbOjqwrcMDZmAncE3CmPo6I+WZvhNcKVQ/CL6uOIGFQBhju+QEkczgYZgJAgu+ERMqr+7D/BteLfgOBAOhnKk8IOJQEivA869BQWCBrFrpzeydlZH91sXLNNEH0YeDGVQ6yFz/w8MHJLDQGRMdGvEc4XkiqYFstmvWMLlBEOGQAW+ob6+idXJPcxPKgdJoMvzpLubNkd0qjm2Pfk/P/0NK2iXe8sDxQ5mvX/DWANaQxF9eGlEJhzKkJRwsWJLr5BsJrGlFYIEYRjYbzRTGbuYOxRueWxxsl1rGtQkB2Tcp+wctpT0F18GuSzSoP7J7x2irDMWDlKR4FqFfRNCEUmmUOCLjCd8cmLrjoIxyI2TP4T118xiqgQPb2t9nCfg3L1y266NVZqbhVYGLQuD3j2xysMdyW2ACQgzXtbk0ZAedtYEILGTWq65NmHfw9ZmAND20u4f7dvtgx7bGYztG0M9FzYP4E+RVsFZnT948/7i/VO/4sgmsRYhfzkBgiRStFTtxsESpP5oXYL/ZwJrcxQFX0cdeUdqd42MSE4gJJuwa6CWEocByNTroE3Wv0g5ddWt10h/doRixxEGae4NKznGAfnN5zdZ7A8UvsFBAt9/imP5MLCnmg4C4CrSSfCmXe127sDSwVaiR2iVVuVDtwCtm6whJuCm9tLCuY1+GmuiNJSjIUZoPIn1st7HHTCZ27CqDqgQankftrq13huyY+gfX0AxmmUoelGLDVxQeXX+1fZ/xHe6vVoIrZpPyQyoOEDenTYAwyoOqudO1NwZLVHVDXdFuS+EVBFZ4I2GoQWwpYoSiRYc6ltuwC2GLJNPueGL3Dw9IfhRdHeahbsa4YKXFugeFCLzERsM+1drDUgQWyDoQWDuzwranSDjB70yKK45QEPGII1xpg1CCeU1czUzEEsgKlHYiiQq/siCw8DKUn++OD20XhuToWIx1tNezXrdvF/HaXtdWoTSBiqRs2dGktLvHBf1jYdcxnmH/xNwprc9p2WaCY6WvuGyThBw6uJXskAhSEj6wW+iM7ETPsk1J4l3AXt0VgQXy6OHRoTpvu6oe2IfPWdhfcGR8bUccJXJU8rUWvQ4Q3k2ZpEQZLPYrYA4T6+XhwIZOYKEEnc1UPDaHZyuuAQoV7GGxf+iDleh23tK9pXz8sa+63ym+l2b83CM7dgGkQg/490lg4bInrantzwpWYBweTejhqo6I2Phl9cHw3OWdHGcnhRCbxflG5bTu9enejupuLAIL72PYqEJT67ZLKuOgzvudy6/bt7D399zOZNa2R+MxO4Cja+Dfbz+k8i4qEmgpRaJM1hFhRoKzFSpjrg3x/PRI0iI2IeGGmKrscB2AumxnMqkEEyreFBF2lp9QotEfzMl7dRWFvzBILKgPOw1zd3WFJIlToBOl1IgkuHAO7DpuboWCxDG6G78B4gnzpgsFvM67LtGyLZy5jnep3AOBhf9xhaBXGZpToLGX9oPLvSErHEZOYCF2ZiUOG16pnBy6Q/j2rvT7dsUrc/rebRReaY8mE5K8e9OxFexIqecQ8RfuF+TVaq9P/z2ozyh2gRp+OqGAAor4AyRxQcy6xxo7uXrMLA81qLBmlcowLGeaimOPripF/FnG8et6bxJYXyaB1SAOuICSOXAhJJ97nWCKYmpHY/QIM+sN1MUA67gCH58abnpI+eZLQmDh8qUEU/YAwR+IJWaJOlBVGBl1HJbh+SwlGTZ4BGEghGbWoicK2tHr8IXblUQ9SCzhxSZ8Tjzwexiw1QGJXFzUMhRBGGr8B90WD2YgYqRQAd7oNjNzphyZThfXsiQG8k1cb5vy+z58muqjMckMZNDQ/WGfnShgEjhhlnM47LE8CIQaulIwK1CoRb1+CSsEUMNW1y5a395bHtlvXlmzN5eXrD/r0ZTzs8NDKsR+tLtFBQauF9spCDrggOvB5sGFlSWTCJAf30TqaVNTW5TiVrLUCKjlbYUyBMhW0QkDf1ZApRp5TtOGXBsG4tMpuiKh1AyqK2QAFBZCEYegBeSCkkwisKAkZDaB86Jdl7S1oUzyDkUs85QR4iGDdXXkwDhjE4JCBOQOXg/FHwI5+BpgPHHQV4atVmpg0YY5KRQr11s9W0EWzjvAYDxQmvlgPNM8hArIy52QgUOACk8iPHaHNAQdUyGGoISZtardnh7Sisah0ZRnNSLLRpLDuxU6Ca0OJW1uzjD1xzNPb7EO5qE/90GOYP6zpEtlXeyIg7bSbsSOi+THeiYeTxHk5AyW8JkIsDGuLn3uw8PEDw9Q8rF8DYEZfOLoFYfOSpKkwzNNAj4n3aOTiZs1BIF6ug1MWCHD+qZ7On3rwoZdXhqy0yKed1zPJyzJvU2PNZCcMMnEPMJ6ypbOTmIpJhZ+LNfstGwDaw/MaP16UToAAhLdidCBBqVrwPY0P7hClFBKKSoVoec5uW7j8Mrnqi0jfawPLJllPC2zVhdSsvwDgQ/GFsE35OZQXhYzfIMCcAWMMF0G6awAGwQZMtXIrIbEnqayKDGZQkml0gnWErGEAl1x4EuH0r4Os+cIlEAi9rh+zqwo8F4E5Xq+MO8xF5DxHg36/F4ULbDZWUvmpI8QzBdTK6clD6noaok1v93DLxDhKMmFcqPRFYdl2VOaD+MwjcwlgkEFZu4B4oF9JDRURu6eIbGHnmbwXpX3fJkE1qLEL6cksGpVn0ppqPB2pVGBw2LLbM3QhEFBiZoXdOhPt++emnie2P30CSWE2LeYD3cCS1yBx2+umORR2RXDNJL3/RLPMxJL6DzdxbNLjzvtA/K00roFbzsqXKZKZZZs2AFPPXgTlTacFfxM7IVYSw9LKI3aNp3KQxAKA5XKYP/B/as7F1QrXGdxzyASIP/COtc1W+0P7a3hun1nddW+f3GFyifs+XfQJXZniwdoeEWi6x72Bx1Otd6pq54SjqE4qzx5nvOZxLUdY+9EV1Z0KAM5ztoZjyWhakGpGEmSUJxE92bv2hzqYTSkAb5U6msNhDI2iEk9ZuoAjpAIax+UzvDvw7pJs2TVVWnfwrVZyRgGn+NTqE5IkzyDMkeHVBA1wAmlTYxR4AHZlj8iVKtLM3TYU0mZiEysm4WViMPwfTzsdlgKDpV5pyvislfMrJy27NA69Nxi7GYisHhw5iC0bYwumB0kV6CSRfw9pn8h5i7iggPE7VDkuJE6+nGiWzdUIogfkcgFboiV8HoQi9RfUVmkiom6YJCBoXsaokuh4jl2IO8odmKSD36tVA6J6ESDmha6OrqhJ54tYIIPoF8rm49MeS2q0RNpqOdccYyGSGq8INK0jcRzKWURvpTYGzyP8LtMMXTmQbyL5wOxEjrggXBThESCUrdXZeSr79T0IKaySsH/SYHFJDr3XxHaFTHB/8JeC0LTbK3boon+79FqAV6yqG7AM9qW19nWQ3bVA5EMgh2knaau5nvlM8z/ktULctTwxwRJOKDRfBBuILDatK7Y4XwDmQhCUt3MxQaejcAKz9ggNxlJ4/lChQBtNXAWdjLGPWYxh7FGQSl+CEK6nNnSRCfASVdqNzfg4NqMeHelpfgXTT/5+XzeZLvABHEJ3yrgo/i+Umzi810lgucJXr5Lsxatffh9OOuyg7jmP+I4ouIJe1RCYI1ARQU+U8b4UFHK+xdCD8TpLF+HFypsJhCzu0VDVbbqFjZYS9QNE80I/NwcDaS8IouqXKw5PsdqK5Mnxbl+IHnOtfdleXkSWF8hgUUSyzdMEgnVfFIAxDnumYmqM1mVoPIX++LbVGCdbQmJ1VZGn3uTmf1oe8f++NYt+2h/15a68ERSi9ColZeHgIiN8DJAYIJfIJ7wQLItbBvhmWq3eezgooGNAqbrylQMEWBwA/bPcuKOBJb7UShz5psPN7WW9f37JzzI6nODecb6c9xVdgPBG74fGUh8U4/FbGhrLJadnhdx+KwWAkltpetQpi4MIlHyBIPysg08IC1HW/vCcB3YDBDsiXQM6TSUU8rwamssbR1S796yvb+yYr90cZUHdpi0g7D6yfa2/Wx/1z45PKAMGgQWiwpI7qm8gB5Yrg19GoFwksAK4qq5IPo+7SoH352deMKGrIOib680P48sjkvwsQFw41dGlZ2XOJ4tK7wkAkogLKZ9zySR6PLuesq+Cl812VE2GWofSr6dbKtanNOkcqrMiHdhZCCALARUWaC2BBR3KbwGRCY6OK1OQDaWVJwhuy7FH4In1LzDx0LPAZ9PKMZ8a8ZHYe7FpsjNwTt8NAMyKSujjbqeSCWXfSR4WvDnXLfJ6yQhFo+2b96kKhqkiv45Npr6d2bUWH5brw1Q2PE6kD11AjJK6/h9jrW6bSFoBJ7RVtkl/ZVvhZ6NiMZiBlM+7mOI7pinzcKFgulKf2C/vLrO0sFrqyNbHfSICQi7bXgG7O3aX9+/Y5/t7VORRVh5DerSwwOKS6WJk2f1WbrKTl8oodPK259KRQETehFgpxYA6FDGWgEnsDyHyJDTA0c5sESYF0Smdxzy0mIi3HguKlUF6bGGhwiHWV2Emq27uD555liPjE5ZvDqWzkB1iXHCA4tDiXe64XzV+hSBNeLp6RTZPphNI8hSwI95pSBfgKE0GD/y84ESQnfZK9EaHAdVdS3D80eS1JkB7BE81PqKCuR0ftDTBBKaRCDJApHR0ZUptMvRxESHkMUOwM4cCH6FBNZLG7+cgcBSZ18RWDzL83nxvRwH/KliGCl3mKqT85/Pd+wp2J+cu6gOxrG3VmpcT0DGs6YkJBJbUvJSpQzlR/XL85u+D3JN5/MvoiPMw6WMbVM5gN958G2rgQnWpl5ZkIiQjyVdlmw2g6kwaBdslwUP0SDUtR67MsGfQawd3H8LUvRMHMAr6zdWr7I74nurKHuBUrljH+8f2J89vMuueDDRPmB7+Vr5wc9xhQkJLPejPAuBNaYqzmwI4txL6HH/hINKGCWbwquV+76vYbHbKefk+zf3bSXh+BOlk2wQErkSrYGRgAiCUh+rdQvsE2OjiCkYozoZg/Ua6yPnnbqvoolRKMIw14CzOtUpnpSXmj6bJWmxx/msnLQwL3GBnvXuSDHWhQwJxFMH6rpQO2E+iMBCYpEestZTQxLuiUrMynNJiaJZW00G1IUP81TNW5RkF2mnORbJyyCitMcGgVUdejxm75aKwyc+ZiynZGJWW1y8T0SiE4oeH4lOjgjFS6ScVNG+K38yxies1PAkHGMEVzZF/B9dRINkimoOJ9J0HnBaxGNP4DFBMxkq68IkXXOjGVYEeakJFac1xVXVDPFOjkpG14QrZwnJkNLWu217fWlg31pdt+9fumyvo7IEdCbLKDvszvwn9+/YB3s7tj1W4kkTOMjDqOjxkw2/U4cskmTc1xVLFpUCTK/F84o9GolPlt/OEVinO4FGAsGfGKKmWFTxpcL4OpbWPFIVDt6LZ/m4q+dmNNFc5LnDyfEQPFAQER7ErvAToeSJh/CU9rksgZbHI1DOeZkv7TlKrKlT63sgClxA1spKIu6EkVEE+HXkTgUgYlVPvLKLu9YjRTEi76TW1S9+YoTgTnLy1SSJ1S2XSlbvTEqurRK+1GR9eF5FvBFnDolqTjd+Z45dXsAHJIH1ZRJY3ADrw+WTxysUHNV+6dO0qeJovLPZDeOFhe8iEk5FYLk6R6yvvHuoACGzLPVNHDy4fHOza5MQIKHk3e0jgFSQ2CCvovuC8xJ4cJFFQG0/M4LVwS8yndpI8WDz+z3A5GNKVYQOhCz3iUXDs0GPP8Y+dr6U6H1ME/EXWfMZCuum7FqkI10QEi5X9sUBh2gFlFN7rTewX1q7qAP7yhKlprieGwcH9oP7d9nOdQuKBsaSbobOT1aACzzJ3DueT1t+6quv509knvReN4zlkDk9VXU9iZyIB80McDWeCl50t7g+5nYamSW2X3ZCEq/Ce+D1gXFrBvpxfRwX3zx4Rb6wUxIbpIt/G8ZUBJa+HZ5ADKlonqAWv3GKAEYgrHAwWCpU+49ACaRrKDwUfKhcl/GizxOUmvG/XWXY9CiJ7YkZZQ/iQnGm34VdRTX5PcQ4KVsfm6cO/pEtUWauqbystpwTwY82PDSNFiZOngUx7oFcbFD83e8Rz6i6bYHM85bKVXCl50PBt7KS2vxcMu6KRBHTuM6g+p5/N5KCqbA30a7+Iryv1tjdCV27sE7ANP6z42PJ4rce2d3DQ12GmDhXPWjekgCtNuJmll3zBSWHeEOtEPRI+ZTqq2q1ZjMFZdM57lGfy6yveEoeiHjZmgERTMQcYcBLMEOWH4GuDisss2DQ4pnkCOQ5pF7KylU1yHYFPo5UFVhxVnpwFLM0DvAIwkAeIS6lGgrqRxxYPdKRj4/mhJQU+nQ8biKEde/YA3TwwI3j/SKyGCS7B1kQ1UraVKuAT6DAsV5Laxw9sPMDhLBc7ADs+Z+aE+/4MgksArwA8csZCCzxqt7BtHEY1qFCbdhJULsCGsRGzF9gw3RBRU5Vx/NqNfVtqho0F4tWqyljiTj88m9VUqRuzk5INfYUaQaUsVc3P81/Co8q4kWxl9YTPXsRmyABhzUbiQfuAN5FV09dEDa+U5G4cAUV447CZu3C3h2t2h9tvm3fXVm3tUGLaomjacf+eW/P/tM9mEfvUGUg7kQHTJFzWpeoKPcEl+KJJ0UqX/xk4F1UiPGAqv0d900CyJXQkeCL9TCIkCqRHEttrD5++Kv2ElduqYLCV31fEyNhir+lB5qPusiMOjEVhCjHxDW6SOoxokNiwSsYwpdLSYGGX00c3P1Zj5gEuPaZSMAhuuNlmVGOqtRHlw2AoEpBt8NQQmks1Ucag4Q5iA6beI0XeKOUsYXkg64j0jAi9zT/pJLS/KtLaIOOrH1A6/jUm9oESeSKPNwPY7IgkV2Rr5hM87I60jcO880dv06yxRjVc7jaCJ2NDJqB4+cxn0pa67gtEpXxuRGvRdKNzx+JHeAmTLSPKzkV8blIWxEo3BO9GyMTom67EvNHRxrhxvONN5OAcTsUb68N+vbL6xv2rTUk+9ZoTYDrgbfSftmxn+zt2X++d8M+3Nsx5L6RhK5xCRWgWy5E0sppPXTrC6IUv2u9c+K32medgHVa1qPlUxMgmEtKZkWiPOLiIN00wlqXYhbVvyM2wbkLV9ovnFhrVIuw4oVzN7pOejzV8H6qSiFdXsDlwJ83xF1IpLPRggI4njfQqAfrDdCV2b5IWMXwWi+rGRuxihOUGt+aIK/ja4/n/fzcPH01z3cRx+s0KKWe5lH9S49INJBy2tafm7mzxSsQPyWB9WUTWJ+7D8dBqzoOVYFP9eie3NtjE63C/S/e6L/4FacnsMQgiwCJDYGBkR9axNbHGheqs2inWwsJfG2vLrXetLToNCu24ntIjFWHGS10WETwWnkgiDyJTTAWGAas1WcqsNIBTWDrWrQxK1ZxNQPfI8IBC6+ypiIQsCFJMaR7rBYKV7ogUISb1aic2ptLI/v+5hV7Z2XN1vp9+kzBgwhdMP76nszbj9EBhESCAk1JqRUMxoFXsDaXt8dHujl9HsdYnW90j2pK7XkkJ2EiCFAwLwIrSDS8D4ghoxtdTvT9wB4KvBgDZkCiJNT3IpI4fujHtzQJLH6bTxURAMJTi7K3IPZoWwSWtGm16s2zqTxcS4GHbk94i7yKRPZ4yN44kCsgRvAC00UcCkL9N0Zwhda+HmwrqFPXSxFdkYX0zI1D19xYfA904sW7UUWpVGycjfuNLIlQbY5zBFoaFxK5HvyFEClwi/fFvQbW8jTBNUjC7k9PaOykqpsjsPRdfFb8dz1rNY5fvM7Mv6JHWfzU3l1esd+7/DrbHUOmzTPZrGX3j8f24/1ddsP6ZG+f3k5+VpR3SmMOVdL96vmtyQ4eC8lXoStQlNw2w+LnvfJ6vY4DaR1mzxOQod4Mr53I9Cs+jRUnVpggCf1ffO3xT+QaG89NEJb8XuQ5bFgAACAASURBVGaLXclY/V6TD/MrROASWTs/AOFQOWuzHIKlquis5plQHIS5hjayw1Q1eCkfngsmLGKeBmGnGeZrh+6pDuJFlMZPrLnVTDxB5AoKXbsefUc8CMPTDeHiv+vLJrA+F6GXJH45JYFV7+9SjsRaqf0kFEn6a5ZEOUEbh3g9V7Ef12tCc6meX8Prc1jMZKpH9STJA8mVUCKWawKrGZ3EPhwHf3xWxDCyFKhjBOzBip0UqAUBF2uC4jSR7EHmVXtGKJOczOu2YHA9s2+vrNn/fPFt++bymnW7KJOb2f1JaT/e3bX/eu+WupVVxIaeeyQSteKKLJSiuY7PzvIgNhU+0aE67llEhJMHflAOVblzBB6FNEq7fO3R6PooN+PuhiqE65kTWLG2h2pUMWCt6IskhdQSQjlixqg2UEzrB3qPgSIGVZawji/wJ3ThZVwDAsuV8IoLfa/2GIYWFE5gsVTVlby8JvhUlT0SWYg39X6otJCY9W7XvqYrQaE5pthG13MyAR0JuXrdjrha+0TE8+E551Vb1VxVcqzh79sIZCOOn5sz/qDFmAaFMP8s1iStR+rVnJfqNwgkxPYe+1eJslq/pfNHEINKMOuZ0/MbhCXJSj9bwLogsKIXLn1fPUE7Ny9130ig4hXYV+GHNrSpvT0a2b+4dNW+ubrOzpTwaMVr96czuz2Z8vn7i/u37dODvYoRUsWGk6E+Hzk7Yg477cr4qJFgikQcFWHV+S1QDXLkZFz6fE9xEEXV6lclS+tu9LF+ahXRGNXPpO6LxBIVitWrNMfQeTLOgaUS1RFL1/FwrMTCKW4V57tQtCo5p++RPyHOQSjkxeeLGI69pE5A12twzO2Ij7DeR/zkr6rC+4r88huPWKdCNuZopQdUArl5xtV4+69KOeznqIirfG2rEq7PN3QvzauTwDojgfXUkWwyB095UcWSnvj3WFx15Jo/fsxF/GdbPxrfqsX3NAosKaAkiYxAgfXmTmDFl2ibrRfsOjNQH+KaD6kONHXNehVcNg42NUutw1UTqbr8rD76xxFLGS4/tnuWh0oaD1zjkBgLTZS1SSKthQCvVx21sn0yaRQTHxscsreAQZ5VMGCc2Wob7YqX7Tcvv2ZvjVbZkQ4HxvvTgt5Xf//grt06PGR3NnweuorhE0LpI9w82xfVUk+YXydnTbX1zP0DwPQuctFVzw+VscDHR/v2UZUZBG2hjK4UTLwuJw/hWabAupEZCGsCP4sqANcFsWNGBA2Nks74/hBlx0aijaZWYEVRFOZhzB15jukgEpJ0bkMN0iUO1fh+SZKVIVmaqLw07mfcVQADqX8otU4+fhF4Srmk+2JQ4L9qaW8Y/op4amaD62ffFyZ9yonHvt6Iw8Mt5PVz4zVHyiowrthV/tEVeJWXQRziRC5oDsR91ObzMgPVBlkfkJ5/T1vutOzKoGXvrazYr21etdeGy9W34rtvHB7Y3zy6bz+neTs8lqQ043OpWF5Pg8+9GHeNsa5HJusRgGieRjkJV4BTZv/1tcqgq6Cn7vATZQ9aB3VxuoaajK8Vbirr6E+lUqjzwEH4iNKJwyxK9UI9GPdZPZtO6lTlGrEHNZ75WvGkQw4y8cAPRxoQWPSTg/cLSQFE0V6y6Aoqeo65ilVBW616qOdg+M5EWUXktoOyU0IAWX14figQ9KyvZxPVoKNWQSKQr7LglYfI88+5V+4dZySwnorHIsUvZyKwYn2o925/squFRc+5/7sfFri3+0EhoNJh/dlmmPYvL2/yFUJlxK7j8f2YSqLGOqyrldqI+y3XFe3uVITDx8U9l+ruZ3HAqomc6rvEWlkn6uP8u/jXYRHBeyrZdOTqsMfSwX954So7jWJBfVhM7MODI/tgZ8f+8dFDuwelbBA/TqiHCXx0Y5OiIQisZ8Ps5Kt4V5ViSttArQTSYATJomW4tuqoCZN6naXix20rYtuNPaUZP9XxQyRHwzbC1/jGQTvK1DUt4nU+Y3zc5jaw2G/9ZuMeFe1oHwvbhjhQ696wD9WJ3lAvsUtvI84S8aTEJYkWBjMo++5am6o8j8d5AFbcWu+lQXTWyWL5nUqFG2QCaxQq+4/GHujPRpQbko/zuLsZG+k+4l4FRPw7aQUfjHgyqrPCiSSeCJJQQVdUgZMgfr7gNYV6RvcXWOsum1HQyc/Qvqz4V89llBrGM6kYJBL1sf+LwOX89HL6mJsaDxFY+IPODWarbbP3V9fs969ct/dW1+jrS89KT/T9aH/PPtjdtX/e2aYVCdcXqr+096LcLIiWehcOSxKtI3oea9WVzj/zS1p1ZnVipOKETvcI+1Mx/+YY41iDcC8SSswnnaVKr9+r80Ada6gSRxGPnu0mka3PiuU6rBHCZB+EI2aOmmdFdY8rbqlqVSyKeIxnvuYcrQjwOmaJhHyQpHp97aUbJZMi6CJW95kYHreaEr5v6HeKDtxDUeG9njepUGsVZ8xBkb+a8/z0Z9yvzjC8X+pbk8D6WgksSazn5MyNjetlJ7C4vFcG1m4S7Idm72ER27Zn2+PREYstasfLbpoBcy3UqqTDzWW0mdWU1L8msOYe0BOklja6YKedwPLNiyaarjigb0FI0LmiaBEL+Xklife5U0s5XUrKBVPeT/DEwg+CAXQfuzTo27urK/ZrFy/ateGIixi63sC8/Rd7O/aT7Uf24Bi+Wl3vUqNVi4Fp4zA+l0GIeKixVJxcl5oBWP2yutSqxrde3qrXNTKSEYjFv4X/UWQiKxLHL6AKPBrkVQQkCnw8ExvtxoOMcE8Kwj9XavSEDYuf7YSLZwQ5Vn7oVaAXQVCQwrF5uTeFK/eO0IIF3myFyI4gO1VKJSJxfv7pevwcUGVPdfAQqvjuINCqjFKVZa3Nt+P1savOkYi+08xtOARGGUDhJPAU9MZzod9rSXFdvsiAJUovdKV1uObKABHD4WOhz42gjtnuCuPn36c2+117f3nJ3ltdsXdWN+xCH15wIE/ULOHjgz37qwe37aO9PTvyNsQMwkBy4Jq4AAVBFPOkoTb3cakOgM3sk3b7MxJYCN5VQhvtqSNDF+R6nbeNMXLNnKs5QVLXBFYo/MKXIlQgcXhBa+0o/PDmCpVWMkw7Q3IfYarHePOxng8Wrg72/fgdJr8wZIcRrn+WE2qRWdZzW5NpCNvkIahSVATboXxgQsMDRmLh5Uz1OtShGkSeOCr5DjUvnxd0mW2UeIRvHT1uI1isxvf5594r846vlcB6SeKXUxNYDYLbXQ+1dsL7JzLyevZEYHmLchqtS/kbx6Vq4X3KxIrw5uS+fDKW8VXJ1/T6wNY4alXrlg4woUoQ+U1FcJUg8vXCfYAiNuJ+EKW9bqSgbnC6Px52PCplgsL3FHTEQ4dYeHd+d3WVKhDERffGY/vRrpSyN/b2bRdKWb9RNM+JJA6ulQSWGxcreVSX2j3vM1mTO9r1SGC5ncE86VId16p4UjGFlzh6QkYq0zoSqsiruBdPjOjvq6Nv7QXlG3cksPQd2j8VB9XRE/kJ+ooqQVDtqp6VqQ7xfFmQKk2CziXgbo5P64RGLF13MNfpAqo37fceD7TkfSkiUR5qIDHr+ESxIZMGPjCVSpvsiMCgJYgTBXitDuZ1wrAZd9SkZq0wiz24io+clI0KiRjHMB8PJETQ1GMViuQgJoPYrBQxoZSMcrVoouAwxvjwtipNXk0de7jAv5hL1GCPC5LKk1jxCXPsSpXwqkksEaw1eRbxlOJ9gY4YdoBmNN0uLUd+++JVuz5adoWdus3dOTq2v9/dsp/v79u9gyPbK9AORgk1elWyJLBOfGn44i5VrldXnAjhIPUC97iX5nMjEvx5n9r510f0pmtqEqN+/x4nq2pCz3mdFHcvKX+OFedH3KO5G11H6/gfH9FMMGvdUBMPPYVqRiYMQrkYyTQRjfNnSLwuLEg0J+dj0iZ5VWHvRJQc4iNG8zR9FasFeVqfOWIeau3jyuK/19U5cd/hG60nvOmN5fvKGcfubCP/Yt6dBNaXRWA94/jokZk7qjZioXgU6g+r5tzTIqJn/N7Hl5HnV2CRsnJSJSTMyqoowKvoHB56pFQIPx149+ix1atiYYzriuCkuXHEgx6LpsgFPfTNRa3ajJzM0LKn/4tucEKdYlDH20fCCcV5CW19WIxFjh5QlSJL3UPC+FMLXO1nQ0l5abaB7j3r6/bu2op9Y3nJ1vs9g4PW/aMj+/nWln26u2e3Dw7Ywh4HW6yhqPEO4kTJGc9OVd439SG8GdCdXJueTGBVyFRLbrwvZl69YEbwpROkZixMB0XAVBlVllZ6tU8j4JubbxVJpfHzWK72zokRmZPS16/j91d135478ox1bMsKZJoEXZBJCrrk3SQPEJmS6v6iq6YO6pIhKyMWGfdQv8UmpU03iDq+p1L46a6lyKvnKL/XgQ0it972Yp4GxvMjGY+9xkDzF+Sdh+NVrj4ymzL4VqQXZHkoWfAZdUAbnlf6vujcpADQMau+pQ5Ao4TxNMvOtaUl+/6FiySwNtDdrgs1n9kxWpkfT9l18O8e3bKbhwcqkaDXh68aFTnt4+CBdhOfZvjZDHZ1rfFEnObK4xNUdqtDShxBRNZwVapOA77+NLJnmsMIkKSlaM6PUDXBlyKeD5Ysu0oRhqFhVBq+KvqqUHTEnNE1VHfa/Gu/YnpUkQds0bT9AB0ucQj2Eobal0VmsiobFvGM9W44kfqsaKPFOppLKERrl11169SGwIYaPDTH4c+fV60iDb+XeF6c0I7ug0GMV6WyfoCMbkKnH8UFf+eXRWA9IywvRfxyBgKL6wAx9ARcHOxQIsJ9XHonlfK73xzLSNQ8g/tgdPp6AmYVkeP/Vu2vYS3ga0R45cXRsqmy8Se7UqtU5bOMm7T+eMsVJ4rjHTiVidjQnhcHIpFd0l3ITxKlMLg/mYXrIMjnkr7gUnps9Ib21sqqvTYa2Oagw4Qc9qCHx2P7590du314aAfHBTu7qrtWYwWmMlrWDVLny7syyJlnnG6PvSxW3fpIrmRjrND6jprMjw+oDpI1deQrUf0VWqtOfmW9w0RyjTtxmI4/RqrXhACuMQhPjK/PrNDTz8XBUVHgu/FjCbIowYvYQ4qnOhlceXoGUdMoEcP1UjHFMXIlSjSnqUqzI/XSyCY7rhHjEMOKwKotFth1eurl4k4uePRWaV6UuNY+LCKzuV3W5wGRqa7o8hGSwiTigCbhWBO+MWrN4ZtXuegVNamrkKCxRdYDH4eHapfXvMB7lcCpk6xxPtBjXZ/r4v4rmxEnbGKC8Qn25hH4YI6nx5/Dbtcu9AdMeH9jtGobvZ6aLwCbqawWPtjftdtHR3Y0wf6NfVZxLT38+Nyh1E3RJn7wJ5HUdTAeCnHGM45FnKsazKaiJx+7SJqe5vkVyeg7SIPsbZ5jwseqsrYND+SIhRo2BPHM16KQOv6fmwdAtjHQIU6IZx3PshRwdQkiSrNxvaHwjPNq8/mT2q++HxHZQXaHtUyTYEOCQSWIESrGKUvwzvMCWo8i3tX8k5VNXTbOE26VWPY5PqdgrON8fFKkrE8zfi/De5LAegkILIUbT/6ZP5DVE7KRFnkB84hb0nOXECrLoyAOJpG1MTo6woTRt4LDOGirqwa6A6ILCo9uImUawUIsCnObWmV63XyI8b2+IFddS5rZruiIEvjqcMltzsumtKjXnHkcqER2RfAR9EIcBWOR0sELh7TetK6xZhtkSK9DGcbyyrat9Yd2fW3dXhsN7bV+24YdtFqe2aPjY/t0Z9fu7x/aHrqHQAVBnwgFGbg6ZFZ1bVJAhDdWOEnF5ju3ITdmRsyjeaKwkcGoDtyx1frdVwdjzVKRkBEoMCTlvWoc4DEkGXKU2TUXem3pj2/szUCxHnPtoJG9qDLQ2o8rDwXJ4T0QrjKVtSKpVtXp+sLoVgSWe0DR40dPYPV9DAaVmcE19QvhUZfM+fV5SBYZGgYd/rrmvTczNBEAclw9Qx0kbgQHdchdk9jNNSLmwnzGuc4gi8CK4D3IK5EF/NEHVKUo8f0R4ASmdTBR4xOedHpO5xVpz7MYXRkOaUp6fWnJ+p2Wddyn47iY2d7R1O7s79vP9x7Yw8mxlR0FYPSedzm4AsemD0/M8kAq5mkdkEWQUwdOT1t5n+VOHg+YiXClhtPaGBgqGA85uoJANBXA8xTkVJDgKt9Qm2QS2Ghlz+5+WigR0Ck48hGL7lfRPesJQXXcUXi0cN1277YpOw5i7SnU9r1qv91cO3UtQBnXBoVVv0BjbTwXE3W09JIUmESjJIUHVBIBhdbECFTdN0+f5+UnVRfYunwwCNQoO8F9h2E8u4WeCPKeZdReqde8BATW1x6/nIHAiieUpbH45X5P7OrJAyUdp7xZSRx8kJxDAg6zUiUcVaTgB7/mflvve01CR0qOKUp02dYd7dulgsJ6EMrkWinhJUEegsRzxBKSSMzhSYrSnkr5owx9XXYVMZCXO7lh82FXpcEoZVYnMt1/kF94lpe7fbuyvGxrg451O1PrEC4oyAu7icTbeMImECg/VulZHMCArbq+KpxQCZsIwNp77Hmfy1D3NMkr0h3+TNRJnfrQ6OfuaguMiKSO9+avYq70p6nU8k+I5i1a4z191lByaXfR7NC+rxGtCaiG11ojkRtXHFxcU6n32HyqStT0+aH4xrc2CQDMUjVv0fqtTsz1YR7Xr+6yTlxWKo96H43vJsQ+13EvsFiQAkvkC+aRSFAd4COqDB+oyi+s+pcqOPQIsY4Tg8SKvTsUUB4KVvtr9XQ1wgDNt6AF5se2iWlNHESM30hxVWeB5lx1M/vAq5FsPTmPPYT2y28mPBuNAVzZUyWsnNADToNO11b6A9vo9e1Sp2dLVDHCg0mMys4EzW4O2bWcvZV4TSDYw3dOiU6cGWjBwOZT6ipaK6Y1xuHlS8wbXm21ut9LIupgYn7gnuMhju8A0lEiyPUmykR9hVU1hcaD/1bCyiPI07qDcsTb+l1rT90gwlOMHu7VUyQIofq5JDHJvxbRC7xgwo//weog7HCCpIw5Hx7FkWyr/WFrpV1FcHnSnx5azRixIlUfP/lrvatjeSk7o4FHfUYN/6sqgTDXJMu7mDY9CCsy4TkG7yV5aRJYZyWwTp6ZfGAfn35PHvGTG9Nji99jD5xecZZj1+NXwq31+Qks37R926pVOW5yh89kBweqJ7qeGcPGVlh/NuHhgwury76rNbFShuhvgvWOEr46s6HAIExVFaQF1SHZP0tufM0VcTUVneZBRgQTUQMekmMlZr37hC/6ZLznSpaEG74RCqy4VhmxKkMrTyaQez3rdLo26HVtqWO2jBbGrtQYl6XtFVMbT2Y2m+idR335CqittktjOanCnwgBoUoTK6qt4QfxpPlRBdV+uBVuwovZ5kbtdRV2NTqp4QsjcK4YEJeiRyCHQJwHbA9aYjPyeIeBUxBy7EDiGTwRQzVpVlNkHpY0UqEK8DUvKvPqKkj3YDFKS71jSu15hoAeB2spRxSoA2N9HgmDmfyv8En4nsi0ifCqyR9cUnh4hUk9szQeIMamy1GL7J5jqGuXCXyoZ5gJqoiHJglTP/NNglLzy7vgNUg9BQYRCmjjn5fWNzzLfKAjANd/RhBXb5iRMfVHTGtQzJ/H09TPtL0N28jqtxmQdTGv2+hO1bYp5kQxs3FR2N7k2I7Z5dNnhJNXMGPHT9GtM7+VwqBBZIZfVMj8g7xGiS9+KjLkma74sdW50TnQ16LGYSWCdyIa6qtG1lcklZQIvQLqh/oAi0BJnZn0fKs0sW5IUY2Ql3CLgNX7q3WIc8m7AFYBneazhI/AWna+IK8ms8KKaWHTGRpZ++dV66vmq4h5znDJ18s+1wQQWOpopnnRmXbZ6YzXw4xgwbVKayOCLpQQ8goqL7UqA+qZRRdnNgJrHdDqkpzHlRWnGsZFftNZCaxXIX45JYGl51PzsYW56lGVDn7yhhS9gE0huu363G9N/N/DA8+fK59L9TFY+0UcvpqJJnXME6PA8i0+/8rI03wYSoyqCY32KHoaVV0Ta0IsDjcV4eIEVpDm+l5XXFQkHQ6D6AjdtoOecvGjAgQEus+hCx0Our4m4Xltd6zb61i3a9buqIsdlAnF1OygmPF3rUO6r+h9iCYv6qYspbCUR1667Aqy0z2C4dE3o2eoF8p4DBgRh2K0SP1pn4voJRRhvqmHCslfE/tmZVDu4wFVCxXZ8H+yrntShd+NJy5d4RJ7UiMNUJVrBSmPbw9vxvBnlGdRzcUFmdBMlAGz5j4QDWrwWbBAwH1iHnEvYSJEXXjDF0uxhqoiMFbYY9TVUIkTKUNECCoRE+WldeIK34GY7rgrtXCUD4YCi4mWKG3k+0UCMY6qvKMaZFFjIkRyKuZ0HHoiHo7xiVgkStCayX2nFBWv+LhWqqJGolHPieIpJaFEvoUXl9MhXvIXhAQmkua59q4gaF1p52NYkZXhh4pEVEVQBZFdG29rPoTqvW2dVtu68LxqtW2AlQh7rBPE05lROb1fSkGNy0eX8G6J9QkElXw6Y/0SwVlarxQBjxgD94bnOBThek3teRrxhPCfJ4iDYD/d86tnMSo4TvrGRsw8F7+6+CA89eTBPE+SRrSs9VKzohkp1IRq7ZklPWTjXMEFW5U00UUdn3FM1SmIYJXbIh5ifObXJdVuM8mG0lzE+Xju6hMY3qfy3DhQPCG29L8i7NU+rSdee5c6tgOAGC+xyuFHV8d6MZ/oi1jtL9FF/VnZitOO8pf3vnNPYFXaXDPrd7u2PBza6mBg64OeXRkM7e3hsl3q9W253bI+D50y2YvjpYb+SWzpsw3aY0TDiYCySTrEItz8/dm+5WmviiVfgc1xWdpuMbMPtrftP9+8YZ8c7Fm/17Zeu2P9Fo6YeGCC2W5uycreVWEB1R8KAGXaKcWQQkUZb2MBxUOv7Gadiag3GX1PLF61dFOIVIGIKw9qJYgQFTGFBckJLN9eKJ1liWOtHCER5CM6X5MeZu8a9wggqwXdl0VdSzD48peoWtqTsOhY0Uagg7/12vRZwY2m7VlOdkEq29adKoA97vnBHB5FngnRjelgKc8nbX4x/5rB2WPzyqdANZ9c7RDKoyfKqxvBXigy9G0NFsdJuHrz0UYYHlChqIoiN2WYFAAGgcXMT0cbePxEV434b5VA6L/CnJav9w5p1bjFKdhxifK5KttY1YyzNsK3LY1+TWCp7bGCM31nZHKajyfzXB0hLeVZbMjhv1WXINS3ptcHgRXBVJUjbij/Tq4qJ8dXc1KZOAWK9U9FTPqz1VSW1fO4NkttGo8HgRWbcfV7c+GpyuGirfzzr0QiH72dN0grtldXpr4KMt0sfkoCS3yRyumEY4HML1Vyep6D9BDZOk+kCj9l1IKIPjuB5V0cK68wPRv1eNb/Pbd+kyDXQQ/XDgUnSHCQQjzeVW3FdQCL4pMql+3NXevprnUh1qHIQuoQUJczhxcC6dsZyPIOFVdjkFclMrhTKSiq7pg6dNRNGkRCcX3nmInAwoE3GnfI/woKLJ8bDORBVIW3lw7OOjR416bG/GUA78/f/PMuBJVICIP3xQ2+nv+JefwdIkbkwzLs9WxjtGQXlga2ORzY9eGSvTtctiu9PknifhXKPyFkObFhPCuqX3cCLnyFsK8ezUrbLkv78fa2/ZebN+3jvR1rI2Hic5n7VqXYi3VYdxrd+YSw9oVGHt8PgKH+nlJFrmO/Sg/j2a7JEd+VT27EHjtq268VWFV3QJIiriynMstNtyuza1dKhBegq350oPn8pje8s4gXvBwYzyFij0OcijGHqJzBugQCCwccPMttK9FSHsQZTJG5qSt+Y6IHBJUr2ORNCAJcJZjK9+Hfo0TTk04eH1belad6GOBVpvWX3+/rX03rcfWoaJ5KR9QgsJTg1BodTYhOHpzpv8M4oO4qR68xNqAQgSX/PxknK1AR9Vk31PCJ4L8p5vU4aa7Ji6fVvFtyiMm0Z4nAPGnRQCKsYdqM+xhMtU5iH4lkCL4acU0Yc0eMzCFiHAViY57AihLUYGFj/4j4OWIkmGUHgYVrjIoBleCKYNDaXRNYVaLNq3gfW3MaXkNuSVTt8dq/a+VOM26PqaRnwmPVEyVxUSFAAqdS/kY8qPNQnAvqioOYI2EGHlYhc7r1xvtqX0dC/EQCKwiPIEDjfBUkmZ+reBiSXxXnlXs2iT6LUmKPael9pQQ6BAQiObzDuCfje6USt9GljwQW1x11Oq784Jh5cyqaWPr1+GC9CAJLhE8jVm5YKsT+Euoqrs1+HuJTFs1dqiqaONMKv5rAinOLvkeErOJnkU+KFUOxqKSDnmOWxHri4BiyU0PFjdIdlZ9fCBscK1g8BOmr56FhM+LEGBWqT9loT+aE69fVb2AiH2PrhKP2nnruxpwjDg6g7vHk/vKsu/2pFukv9U3nmsAKMzYGzMhadDq2OhjaWn9g6/2BXRwO7cpwROkmA0CUenjdbl2C0qgj/hKHqnlwflFfE12gMO2x8R7YzLbKmf1se8v+9uYnduNg16wv5RAKRZSNU8AcNJELbqogLh6ayKkE211tJLEANdIkTzqoB0mozbWRoWk88fpjHTye5BHr764RkwKjypVU/6Btwz+tAba2yZqwrL6eL6+vXJkE93upczHiRyOADj14o92rH8srIXV4zNSS2SctckEgxSLbvL/nmx0RXzfH4ElzrRmHB1YR7DeR4D7bJCSrjc5f7bhFnKdtJDaVBp4nbqMJ9/y4Op32lDU4DvwaxxjjJ99NXEfMYd3L5/9Edq2p3NNB4cQB5omT3GPdxlfoZSdPPfPX0PzXimw6ca1VyaW/tdoQmweoxjjpW50V4Xv0wrjsp4ms4gD5fLMuXl3RPJW3kkzam8a+uoLAs1p//MIqRZw/1yefhCbsc7hVAcfnY/3F91WvEPUnxeoY737adyjTq2chypCa5FfzXRsPkgAAIABJREFU+Y7Z++QZWY/3/HdXJaP1kGr99qYUx1BfoWS5mFiJoLY67jUnZXM2hbeN5gpLgCLYm1uba28gjV9cSeMp5K3U86y57jz9ea8VFF88Nq/2Kxi/UNGqAHnU7dmF0ZJtDpfs4kCxCwx/LyB+QdBdHZTDnyay14uJk0huP3h1zPZbpT0sS/vZzrb94LNP7Mberk27IBdaVHVyHyeBTe3g3Fw/uV429415QmT+CZnfC+dX7qftHfO7j+Z/M5YRxaNtoFbw1PvcyYRfrNLVWt3YP5688jTjliBSNAdEVIdSq+6eJhWOr8ORHGokEiOp1UR1fjc/uef6uv4Fe93nz8xYe5t75pPu+MSu2ijzrNUYHtc24pXm3te8WkZfVbKqXv+ah2xd98nZcfJuPHHbSIgrjnxC/DCXTKzn2fw1+trsSjJcZySuImEWBKuuJGZ5fa0618Q4+x8alx3oNj8H75BarJ6jFZHbiCEaUXT1ic0D/GPPi/9jMy7jVVd4+Z7SML4/iXBz5E9e+8nPbVAc1dpwchQrlaZfbEUIO57x/U+Lm+LaK3x86mom1xMh1oPGqUR7ZcxP33Pr7/EzgT+/4V3ZLN9srk789yCmGtpIvt0D3/pJir27QrAevy+MkJ9tb2mORTxfzad6fm7Miw8eX2dr1JrxafU6/rNuMua7/1cdtzdmQJwZuS77e+fnd/2cPz7utX1Fk4RSPP20HeLZMKvm5lPHqz4dzz1nTirP7y/P/p0v0yvPN4HlhmdY/yDpJIHVlwJrbTC0VSivuij56liPObhw8+eSrfWkqu9+mYb12a5F2RQtfGCecZjZnc3s9v6effjgjj04OrRSenHP/IR/i5uaV14vz/Z9+apEIBFIBBKBF4dAfQT5gqNqfbpSxo7ZO7MjlI7DuH0ysRkO9+EX4geZF3el+UkvGgGSgl6SjSwvCaylkW0ugcQa2QbimF7fRu2O9aA6dvWGsutxUBVhvIg/oWhgCWunZYetmW2XM7uzv2cf3b9r9w8P6CWJYhqQtPB54xzHAd+VGWc/QiwicnnNiUAikAgkAonAYiNwzgkssd4I30DmwCwPJYT4tbI0tB6kjeOxlYXqiVlgXDGnpcuWQW2po9nC/dCTRGadlNSipGTWsqPp1HYnE/5OPxrU7halzUoFgFRT0XBZGcIXwSQvHHZ5wYlAIpAIfM0IPCuBhbU9fpSymCewiqJIAutrHsvTfL3GcmatcmbDXtfWl5f568Lysg06bSvHY5sVMNdG1yqVuihhi32b/b2q7nqn+f6v8z0sAaGHobQT9HIrW3ZcTO1wUthRURj8JdEV72gyscl0agU9A+Eh48qZZLC+ziHM704EEoFEIBFIBE6FwLkmsIBYJJoR0Pc6HVsaDGw0HNhoacB/PDzYt/H42MrZFJZ4JHuq7ic0g15cAoseLB2Rc+ocp9bo7HIH76hZy6bIXIK8mpT8c2Wo3pGYtpnNPdUMzDclAolAIpAInAqB0xBY8UWF+wZN4HkznSaBdaoR+PrepFILqKLljYIGISujka3i18oy3SUPDvZtMj62aVlY6Qm48Hehv80sdOVf332c/psRjxXWYvczN7OhaW/b2q0uvdzQCOIYZNZkYsdQGkbnrbaXmZz3LpanBz/fmQgkAolAIpAIfG0InGsCS9ohN1tDp4B2h0HgoN+zpUGfQeHx4ZEVyGB63T9IrLpWGYRP3b3maxvFU34xTHUnMN9l69uW4U7Uxl3GluhwQdJqCvWVt0emYa9Zqe7NFt1GTnkJ+bZEIBFIBBKBUyLwrARW+PhQQcvEzcyCwIIqpSyhKM4SwlMOw9fzNvdOC+uUXrdro+HQRp6Ew9w4Ojo8Eb80vFboUhxdpb6eWzjLt8rDFAQWIhbahzfM2Ns2LWc2mRY2nk75C+TVhMbP8A5T56Zes0HKWS4m35sIJAKJQCKQCCQCXxkC55zAUm+ncCvutKXCwi90JESoV4wnNq3MbdV3JozuokHnVzZaL/iLeDcoI/SOThEEIiJk3yt0AAOBpQQvf1GBhc4PUuBX3RVe8KXlxyUCiUAikAh8AQLPRmBFoRk+bKZ1HQTWrLTjWWmFewMlgbVg0807qERxKFqtD3p963d71u91qcwaT8ZUj4fRfsQulbl/1aN+we49rMbZYROOBiKw+D92xVP8UpRTK8rSCvXFY5khCSz1xksCa/GGPa84EUgEEoFEIBGwc09gsYuSd9VjSRztnWTySa+IRnDvxYPugxUd56JN7+LNJpmgekvYiGzpbQUCS0FeZOyjPUPVncd5v8W767ziRCARSAReEQSivYx7XJ20444uTOoCq/U8EhMoHTxGiXijGw7+PX8WBQGQNT7iUGO1zDpouNJqW4eduTDWUtZ5r5a5TleKZ1xRvii33LjOaA8enXsVwiieU3OdmYzb3fGrObM1z0N/v4A3n5ecCCQCiUAikAicYwTONYHl9qcVgcX4p2FKzo5MHggh6Oc/eVtYnQcUAC6qiTkCwG4p76uq/aebs9dNz/3pcK+NOpevToQLnMA9x4993noikAi8Egg8B4EVrbrRlAOqYnRmG8P/KksHF3QqNLJITjxKgxQhSU3ZVMqrJsNJP0/Ql4tJWjJ+oQ8p7A08CkO8FmStt5pnXNdIUorJVfQma4j8SQQSgUQgEUgEEoFFQuCcE1gKber/j6HzFtPM5Bl/RZ6yluDrnR36UCzSkDevtc7ext+67ozOYI/h4vfZjIGb3dkXFYW87kQgEUgEFhKB5yCwlGoBeVVagY5sILGg0lnIG8+LJiFJpZUYmblIxv+uQsnjmJOhCsroFpS/esL96m7r+KS+26ZgPFRr+Fcm4E7KFnNqJQKJQCKQCCQCicBLjcC5J7Bq7VFN4Sgc1A/JK48Rm+QVoiScHdrserOoPygVrFVl/CPuCcGwd+dRy+0ai3hNBIoLy90t6pDldScCiUAiUG1XvgJ/TglhEB1Y6/GL6qvpVB1mk8Ba2LlUETBBXiGZ1ribx8tJpZpuTh1GLwu6iSu5KP1Y8LheKOsJuCD14t8bN483U621sLe/sPM2LzwRSAQSgUQgETgrAuecwHpcPlV5SgRpc4LgmQd80aMf0HdtV5nVgSAILHToCfLqSZlKyPcRND5OAJ51Sub7E4FEIBFIBJ4FgSiBin3rSR5YXL/RlAPkFcysXYE1ZflgHuCfBeeX8TUgX2BIHiWA2o/9V/x5TjUtuVG8JhygFpS/8uTifBmg4pHmL41cpU4LuwT+hTzEFjcB+TLOyrymRCARSAQSgUTgy0cgCSym7iKEq01RPzeoa1beLbT+HDfCIgIrI/p1BVYQWJiCzNw3pPYI+khgVYHilz9R8xsSgUQgEUgEagSkrPJS7wYx0cQodjcQWFBbsRsbCKwSCixRH4tKYJz3udAksML36osIrIropGxJxGatU1osRDH3FZdoBlf/X8V0/mwERUVSb87FMwmsxRryvNpEIBFIBBKBRECJqX//gx+e7/j1BIEV86Iqm3vSRKmEV40uQAs4oZrZRwSCKidU+SC9vcIfwwNd3aLIK/w7QkZmgDOFuYCjn5ecCCQCi4xAk8CqjuYnysiCoILSCnbdk3JqBZRXZcluhItKXizyuL2oa9f4y9csGJzPKyGcLzCM/1pcCR47DbLJTq25kiy88TdOWjHWaf7ZByFN3F/UbMzPSQQSgUQgEUgEvjoEksB6jHyps3mfx+yJtKmDoq9uyF7gN0FtRS8IlCLUXXlAYHX5b1VcbKV39qkILLBdLRFYIL/yJxFIBBKBROCrQ+B5CSwQV2MQWOWU5BV+wQfoJLHx1d1BftNZEfA8kj7mKftwFcc8IdYJr8uzXsfX836QVx2SsCTxgsxrJCUrb6xKNe5lg1SgIXbJToRfz9jltyYCiUAikAgkAqdHIAmsx6K+mrZqElgR+8XvTdH64hZhIJiDB1arDuRIXIHAkgoLUSG4qqKNMkIddpDNDIUWA8DTz798ZyKQCCQCicApEAgCizmIKCH8HAUWCKzjaVERWFrek8A6BfQvzVtYEhgb8FMsOecJrOZuLepnYX9mbWvNOoxJpKRq6uYboAS3x2ekXbcdJHk1rUoQFxaHvPBEIBFIBBKBROCcIZAE1ucQWM25UCUv5+K9x03gF2v+IOKViTs9sPgDA3ezblm35ca/zBNYcM5SvJgS/MUa8bzaRCAReDUQaCqwwoo6rAy1PGvXKm1mRYnyQSiwCpYQxnE/LawXey6cJLBO3s1j9FS1z8crm8TPgmFBAguRyHxasVFQeEKWVjmE+d+LwKpaGC7Y7eflJgKJQCKQCCQC5xWBJLDOPPILnMFskHcn1WZ1aYF7TMwnes+MWn5AIpAIJAKJwItFoD7K67AO1Sz8ruB9NZmqfHCKr2z7YR5lhIuswnmx8C3mp82LjU5xD4sawzQ6y8zd9dPu56RD2KInIE8x1PmWRCARSAQSgUTgFUAgCaxXYBDzFhKBRCARSATOHwJPsx9UcZhMrouytONCpYPTWcnOc9amhtZshgLxRSUwzt945x0nAolAIpAIJAKJQCJw3hFIAuu8z4C8/0QgEUgEEoGFROCLCCyQVSKwxvyddBWFK20aX0NpmwTWQg59XnQikAgkAolAIpAIJALnEoEksM7lsOdNJwKJQCKQCCw6Ak8isKSnQvONlpUzY/nguJjI+6olZRaILL0qCaxFnwN5/YlAIpAIJAKJQCKQCJwnBJLAOk+jnfeaCCQCiUAi8MogcNK+Om6MnWVnJvP2qfyvpqCt2k5goQGHigwfa2PyyoCTN5IIJAKJQCKQCCQCiUAi8MohkATWKzekeUOJQCKQCCQC5wGBJxFY6k7YsikIrKkM3PE7/kcFFrrOuvCq1UoC6zzMk7zHRCARSAQSgUQgEUgEXhUEksB6VUYy7yMRSAQSgUTgXCFwksCivxUREIE1RufBaSnzdhq4uweW665SgXWupkvebCKQCCQCiUAikAgkAguPQBJYCz+EeQOJQCKQCCQC5xGBJoEl5ZUILHizT8uZCCyYt89QMDgTgeUKLdFcqcA6j/Mm7zkRSAQSgUQgEUgEEoFFRSAJrEUdubzuRCARSAQSgXONQKslCmtGgsqsbM1YHgjCqpjK/2rq5NUcwZUKrHM9b/LmE4FEIBFIBBKBRCARWFQEksBa1JHL604EEoFEIBE41wicVGCV9LeaUXU1mZZePjiD1EpEVyi0ksA61/Mmbz4RSAQSgUQgEUgEEoFFRSAJrEUdubzuRCARSAQSgUTAESA51TIqrsaFdx4s67LBisRiGaEYrSwhzOmTCCQCiUAikAgkAolAIrBICCSBtUijldeaCCQCiUAikAgEAjC7IhPl3QVbRvXVuCiowILnFTsOVubuenkSWDmFEoFEIBFIBBKBRCARSAQWEYEksBZx1PKaE4FEIBFIBM49AvC+CgJL/lczm5DAmloxK0lU0fvKf9WApQLr3E+eBCARSAQSgUQgEUgEEoEFRCAJrAUctLzkRCARSAQSgUQgCKxZq2Wgq6C+KsopSSx0IdTfi8Ca/0kCK2dPIpAIJAKJQCKQCCQCicDiIZAE1uKNWV5xIpAIJAKJQCKA9oMip9ot974qSGAVs/C+SgIrp0kikAgkAolAIpAIJAKJwKuDQBJYr85Y5p0kAolAIpAIvCIIhGoqOg0+7bZYHthqUX11XExIYNH76gnlg/Vn1QqsVwSuvI1EIBFIBBKBRCARSAQSgXOAQBJY52CQ8xYTgUQgEUgEXj4ETpJTQVqxo6BfLl7TCqurZi0gywOlsEL5oLyvJu59ZVY2jdtn9HGvP8c/G9+TP4lAIpAIJAKJQCKQCCQCicCiIJAE1qKMVF5nIpAIJAKJwCuFwJMILCmq5m8TBFYQUPFPMGiftto2NbPprLRiOrXxtDDor6DIknG7SgxPvh//TZIsCaxXaj7lzSQCiUAikAgkAolAIvCqI5AE1qs+wnl/iUAikAgkAi8lAs9NYPldkICqCKyZTaYwbp96+aDM24PACinXSQIMH5UE1ks5LfKiEoFEIBFIBBKBRCARSASegkASWDk1EoFEIBFIBBKBrwGB5y4hbBBYZatlU2uzZHAyLUhiTWHq3moQWLO65jAJrK9hgPMrE4FEIBFIBBKBRCARSAReKAJJYL1QOPPDEoFEIBFIBBKBZ0PgaQQW3v0kE/fm6+F/NbUWva8mNG8v6YWl0kBXYJ0ksBoEGL8jSwifbaDyVYlAIpAIJAKJQCKQCCQCLwUCSWC9FMOQF5EIJAKJQCJw3hD4PALrSVg0Xw/vq2JWE1jTEt5XIr5IYOHPSWCdtymV95sIJAKJQCKQCCQCicArjUASWK/08ObNJQKJQCKQCLysCNSG7M9/hdOZ2WSm7oMwcC9RPuim7RWR5R/L8sHGV0RXw1RgPT/u+Y5EIBFIBBKBRCARSAQSga8PgSSwvj7s85sTgUQgEUgEzjECz0pg1U5WNVjwuxqXIrCgvgoCC68IYupJZYj49ySwzvGky1tPBBKBRCARSAQSgURggRFIAmuBBy8vPRFIBBKBRODVRqDqJti8TRi4lzM7KtB9kM5XVdfBJ5FdJxFKAuvVnjN5d4lAIpAIJAKJQCKQCLyqCCSB9aqObN5XIpAIJAKJwMIjAEIKFFXzB/8F03YQWIX7XD2R6HrK3SeBtfDTIm8gEUgEEoFEIBFIBBKBc4lAEljnctjzphOBRCARSAReNgQeawrYarE0sJyJwmq11V0QJYMgsFBCGAQW7qVp2v6y3VteTyKQCCQCiUAikAgkAolAInBWBJLAOiuC+f5EIBFIBBKBROAFIPAkAguk1HRWWukEFggtmLYX8L8CudX43iSwXsAg5EckAolAIpAIJAKJQCKQCLy0CCSB9dIOTV5YIpAIJAKJwHlC4OkEFoiqGc3ZRWAVNoH6yqTIqszgvZzwPGGW95oIJAKJQCKQCCQCiUAicH4QSALr/Ix13mkikAgkAonAS4zA0wgskFfoOgi11bSc2mRa8L+nrbaV1qoILEsC6yUe3by0RCARSAQSgUQgEUgEEoGzIpAE1lkRzPcnAolAIpAIJAIvAIGTBFZYt4O4AokF36uinFpRFDYFqdXq2Kyld/H/k8B6AaOQH5EIJAKJQCKQCCQCiUAi8LIikATWyzoyeV2JQCKQCCQC5wqBJoEV5BW7ELaMPljF1Ams6dSmM7NZu10RWCSxksA6V/MlbzYRSAQSgUQgEUgEEoHzhkASWOdtxPN+E4FEIBFIBF4KBB4rGaSjldHrir9TeaVf6DY4KWTeXuIX/vXxD3gp7isvIhFIBBKBRCARSAQSgUQgEfgyEEgC68tANT8zEUgEEoFEIBH4AgQ+j8ACedUksGDaPkH3wemMlYIzElih00qoE4FEIBFIBBKBRCARSAQSgVcfgSSwXv0xzjtMBBKBRCAReAkR+CICCyorGrfPjMqrybS0aZkE1ks4lHlJiUAikAgkAolAIpAIJAJfAQJJYH0FIOdXJAKJQCKQCCQCJxF4EoFFTVUr1FfoPijyCl0HYeI+LeXVngqsnE+JQCKQCCQCiUAikAgkAucNgSSwztuI5/0mAolAIpAIvBQIPNZ10EsCq/LBmYgrKq/8zyXIq1krCayXYgTzIhKBRCARSAQSgUQgEUgEvkoEksD6KtHO70oEEoFEIBFIBByBJxFYQV7R/wqkVTmzMboOlqWV1mJJYdVsMD2wci4lAolAIpAIJAKJQCKQCJwjBJLAOkeDnbeaCCQCiUAi8PIg8BiB5R0IZd4+M6itUDY4LgoSWDOD8qruUvjy3EleSSKQCCQCiUAikAgkAolAIvDlI5AE1pePcX5DIpAIJAKJQCLwGAJNAiv6Cc5aZmWrRfVVMS1JYE2mBf8bBFb4YyWciUAikAgkAolAIpAIJAKJwHlDIAms8zbieb+JQCKQCCQCLwUC0lO5KTvZrJbNWvoVyiuQWNBe6X8isOJnVtUSvhS3kxeRCCQCiUAikAgkAolAIpAIfKkIJIH1pcKbH54IJAKJQCKQCDwZAbdirzytZm38TYsKLBBYx5MJVVhBWkGd1fxJAitnViKQCCQCiUAikAgkAonAeUIgCazzNNp5r4lAIpAIJAIvDQI1geXqqnabRu3oOEgF1jS8ryjOqn6SuHpphjAv5P9v7163E9eRMIDKef/3ndPBkmaVZAGh093kBr5szmKS0IDtLf/6pqpEgAABAgQIECDwQAEB1gOxHYoAAQIECAyB9wKsnHr11ankVn1Vakkqr9wzBAgQIECAAAECBFISYLkLCBAgQIDAEwSmqKqqsdtgr8Cq00urvnotfXh7/B7VVucB730PwiecqUMSIECAAAECBAgQeL6AAOv5a+AMCBAgQOCAApcAq8dS0T4415p+5Zxyqam8iav6GHcB1gFvFJdMgAABAgQIECDQBARYbgQCBAgQIPAEgfMuhDG4PaUWXp1KTac5t99T7EjYirSWqqtJgPWEZXJIAgQIECBAgACBlQgIsFayEE6DAAECBPYjMBr9bjYOfOcCpzagPdfU5l5F++Cpzb6qqbYSrVF0FYGW9sH93CGuhAABAgQIECBA4KMCAqyPink/AQIECBB4uzHgJWeKvGm6NPpFBDVyp7f505RKq7CK2VcRYMWugzmd4ll7gNV3HuwhVn9nf4zvuR3ublEIECBAgAABAgQI7FlAgLXn1XVtBAgQIPBjArfVVaPB7zZYisBpBFnjMxFHlemlzb0qU21D21/nOc2x+2AqraVwJFbnAGx5SYD1Y0vqiwkQIECAAAECBFYsIMBa8eI4NQIECBBYr8CHA6zlUiKAGgFWTr36KgKsU57THNVXMdB9uuw+KMBa7z3gzAgQIECAAAECBB4nIMB6nLUjESBAgMCOBN4LsOLy/thC+E6AFcPaW9VViRArp1xrKtGC2NoQe4glwNrRTeNSCBAgQIAAAQIEPi0gwPo0nQ8SIECAwJEF/hRgtRBrhFVXQNfvbxVYaeo7D+YIsGLnwTH7qs/FanOwbj5/PVPLDKwj332unQABAgQIECBwPAEB1vHW3BUTIECAwDcI/C3Aeu/rr98f4VWOAGu0DpZoHaztOQKwMVNrfFcLrwxx/4aV8xUECBAgQIAAAQJbFBBgbXHVnDMBAgQIPF3gMpD946cSc67m2gOsOc9tDlabfbW0Dd6GV3GEEWB9/Gg+QYAAAQIECBAgQGD7AgKs7a+hKyBAgACBJwjcG2BdNwKOz+Sa0mvpuw/mklu7YGsbbO2HffbV2wZCAdYTltghCRAgQIAAAQIEViQgwFrRYjgVAgQIENiXQA+ilihqmloVVURREVz9N/fh7TXCq2X4e/zr+MyfWgj3JeRqCBAgQIAAAQIECNwnIMC6z8m7CBAgQIDAhwWuw6hp6vFVvNYCrFMPsMZrkW61qGv5OYKt5aUl/PrwKfgAAQIECBAgQIAAgV0ICLB2sYwuggABAgSeLXA71D1NU6uuyksF1vQytd9ym3tV0q9cUr7aafAcXt2+tsy/evb1OT4BAgQIECBAgACBZwoIsJ6p79gECBAgsBuBPwZYy3yrCLBi1tWce+XVqdRUlu7CEV4FRoReHgQIECBAgAABAgQIvBUQYLkjCBAgQIDANwj8PcCKIe0jwJr77oN1akPbx+Pe4GrEW78d7xuuwVcQIECAAAECBAgQWKuAAGutK+O8CBAgQGBTAn8KsEqqLaiKn9E+eMpzyqWmHC2GV5Ot7gmwrge7x/GEWJu6RZwsAQIECBAgQIDAFwQEWF/A81ECBAgQIDAEbsOkUSlVpx5ezSWeOc3z3GZflemlVWXdE1yNYwiw3G8ECBAgQIAAAQJHFRBgHXXlXTcBAgQIfKvAdYB1HV6N1sFTG96e0xwVWG0u1ksag94/ciJaCD+i5b0ECBAgQIAAAQJ7ERBg7WUlXQcBAgQIPFRgitKqeExvh67X5e9oD4x/KdOUck3plKN9MKecS4r/9P89dLkcjAABAgQIECBAYOMCAqyNL6DTJ0CAAIHnCPwtwOqtfn1IewRY0T4YAdYc4VWpKf7rwZcdB5+zeo5KgAABAgQIECCwNQEB1tZWzPkSIECAwCoE/hlgLZVX0S44AqwY3t5jqxFeCbBWsZhOggABAgQIECBAYPUCAqzVL5ETJECAAIE1CrwXYLU4aurxVFRfRevgHLOv2jOlErOvWu/gUoWlAmuNS+ucCBAgQIAAAQIEViggwFrhojglAgQIEFi/wN92HYx4qgVYJeZe9QArwqwSydbUP3mpwlr/tTpDAgQIECBAgAABAs8WEGA9ewUcnwABAgQ2KfBegNUaA6ceTkW1VQRXp7mkuZYWXvXqq6m9p8+/0kK4ycV30gQIECBAgAABAg8XEGA9nNwBCRAgQGAPAn8LsEqqKeZdxdD2U1RfxeyrCLZaiLU8bnYv3IOJayBAgAABAgQIECDwUwICrJ+S9b0ECBAgsGuBPwVYZYrZVz286rOvejVWFF+1mqslxJoEWLu+P1wcAQIECBAgQIDA9woIsL7X07cRIECAwFEEllBqWloC48+Ye1WnqbUMvs5zC7BGYDXGth+Fx3USIECAAAECBAgQ+E4BAdZ3avouAgQIEDiIQJRRtYnsaZr6TKsIr8YzgqsRYLWZV+eh7QfhcZkECBAgQIAAAQIEvllAgPXNoL6OAAECBI4gMAKsvqtgVF1FSJWX2Vcx9ypaCKOVsA9sj7xrTL8aP2+bEI/g5hoJECBAgAABAgQIfE5AgPU5N58iQIAAgUMLLAFW21Swh1clTS2wOo3ZV8vOg42pDXAfuw5eB1hCrEPfRi6eAAECBAgQIEDgbgEB1t1U3kiAAAECBIZAXRoD+8yrFmDVKZ1KTa85txlYMbg9QqtRgdU/OUKsJdWKZMuDAAECBAgQIECAAIF/Cgiw/knkDQQIECBA4FZgCbApOSS5AAASgklEQVSWnQUjvMolpVMtvQKrxvD2GNseAdf1ZwVY7iUCBAgQIECAAAECnxEQYH1GzWcIECBA4NACvXOwh1ExuL2FV7mkU62tjTCeJfUA6/K4Dq/i1fYth3Z08QQIECBAgAABAgTuFRBg3SvlfQQIECBA4EpgOldf1TSfWwdrKjXmYb0NsHpMpfrKDUSAAAECBAgQIEDgswICrM/K+RwBAgQIHErgulZqDG2PRsIIq+ZS3sy+atVX4wN1qbVqPy8D3N+2Fh6K0sUSIECAAAECBAgQ+LCAAOvDZD5AgAABAkcUeBtgTSm38CqGt9c28+o1zy3IiteieXAEVNFp2JoFr37GvwmwjngXuWYCBAgQIECAAIHPCgiwPivncwQIECBwSIEIo6LyKgKsXFOaa27B1VzyMvtqCafqZQLWdYA10ARYh7x9XDQBAgQIECBAgMAnBQRYn4TzMQIECBA4pkCEUeUcYNV0yhFgRXhVWoBVYzhWVFgJsI55g7hqAgQIECBAgACBHxEQYP0Iqy8lQIAAgT0LtJ0H65TmaB9cWgfPOw8uw92vr/96v8G2eWFUcdmAcM+3iGsjQIAAAQIECBD4ZgEB1jeD+joCBAgQ2K/AaAqMAGuO9sFoHcy9+qrNvqqx++Dv4ZQAa7/3hCsjQIAAAQIECBB4jIAA6zHOjkKAAAECKxO4HrJ+z6m1wevLG6Paai7LM+e2E2E8+lD35a9oJYzh7ctzHEMF1j3a3kOAAAECBAgQIEDgrYAAyx1BgAABAocTiLjpdpfAvyGM97fdBaN9sMTsqxjcXltgVeLFJeC6DrBuw6sWaGkhPNz95oIJECBAgAABAgS+LiDA+rqhbyBAgACBjQn8LcA6j6ZaKqhKawusLaBqv7fqq5JOubYga4RaI8AKilGp9d6YKwHWxm4Wp0uAAAECBAgQILAKAQHWKpbBSRAgQIDAIwXuCbCmaerVVhFRtd0Fe4CVS05zrulUatt1cDzuHcouwHrkSjsWAQIECBAgQIDAXgQEWHtZSddBgAABAncLvBdgvVctNeZeRQVWtAnGsPYWYC3zr/LdR/RGAgQIECBAgAABAgS+IiDA+oqezxIgQIDAJgXuDrCWWVkRYPXB7SPAKmmuvULLgwABAgQIECBAgACBnxcQYP28sSMQIECAwMoErgOsOLU2bL2PuTo/om2wzbWaphZeRfXVXHI6ldxmX+UUAdb05jMru0ynQ4AAAQIECBAgQGA3AgKs3SylCyFAgACBewU+EmCVmIPVqq+idTAqr3LK0U54FWC9135477l4HwECBAgQIECAAAEC/xYQYP3byDsIECBAYGcCI8CKGVej8ur6Z2sNjOqrmH2VUguuXvOc5lr6ToRtuHuvwFreqhJrZ/eIyyFAgAABAgQIEFiXgABrXevhbAgQIEDgAQJvZmAtxzu3EC6Drdqug636KloHe4AVv8dr8ZYiwHrASjkEAQIECBAgQIAAgS4gwHInECBAgMBBBd6OYB/TrGL2VVRWxeyrGN5+qqXNvTrlaB2MuVjL8Parj2shPOgt5LIJECBAgAABAgQeJiDAehi1AxEgQIDAmgR+30Owv3IdYM01Aqw+uD2qsEqNoe7t//9JUx0NhGu6KudCgAABAgQIECBAYJ8CAqx9rqurIkCAAIF/CNwGWFFcdZ6NVXuLYLQMvkZ41WZfpTb/qr1n7FxImQABAgQIECBAgACBhwgIsB7C7CAECBAgsDaB6wCrV169DbCiXTDH7KvSWwd7S+Go0Goz3g1uX9uiOh8CBAgQIECAAIHdCgiwdru0LowAAQIE/ioQU9vj0XsCl9bB+HNqlVZzjuHtUX1VzwFWvLW3GAqw3F0ECBAgQIAAAQIEHikgwHqktmMRIECAwHoElgCrLgFWlGD1FsIp5VLbroMx96pVXy0512gfFGCtZxmdCQECBAgQIECAwDEEBFjHWGdXSYAAAQLvCPRA6rKdYPzWZl9F6+Dp1AKsc+vgOcTqFVvRgmj3QbcVAQIECBAgQIAAgccICLAe4+woBAgQILBCgRFg9QgrZlxFu2BKc87pNM9tiHuaXlqX4ZiRlaZLgLXCS3JKBAgQIECAAAECBHYpIMDa5bK6KAIECBD4l0BUVrX6q9YiOKUIplrl1Rytgznl0quz+vvi91Fv1T+Xxgytfx3IvxMgQIAAAQIECBAg8GUBAdaXCX0BAQIECGxRIIKpFlC1EKsHVBFg/ZpPbYB7/N0qs5bcqgdYI8QSYG1xzZ0zAQIECBAgQIDAdgUEWNtdO2dOgAABAl8QaG2BywysUlMb3B4B1qnM7fcRYJ1DrDbsXYD1BXIfJUCAAAECBAgQIPBpAQHWp+l8kAABAgS2KnDZVbCmCK9Kra3qKmZe9WefeRWPvklhpF3XI9tVYG117Z03AQIECBAgQIDANgUEWNtcN2dNgAABAl8QOFdepZRyjcqrCLByKrWkMk0t1OrNhSPBuoRXYyJWNQPrCyvgowQIECBAgAABAgQ+JiDA+piXdxMgQIDADgR6gLWEV1F9VfISYMXQ9rHroABrB0vtEggQIECAAAECBHYiIMDayUK6DAIECBC4X6C3EMbQ9ppOOfcAq+QUo9vT9NJaBlVg3e/pnQQIECBAgAABAgR+WkCA9dPCvp8AAQIEVifQqq+mKc21ptM8X9oH40ynPqx9qb+6mX11NcZdC+Hq1tUJESBAgAABAgQI7FdAgLXftXVlBAgQIBCVVss09silIpqKP8uU0unlJZ2iAms+pZxLn9MeYvUcXfEjQIAAAQIECBAgQGAlAgKslSyE0yBAgACBnxH4PcCqaU5Ten2Z0mspaZ7nVEpJU6u86o/xmZ85I99KgAABAgQIECBAgMBHBQRYHxXzfgIECBDYhEAEUtdBVKu+WsKpaB38L9UWYOWc2/teXmL21eUhxNrEMjtJAgQIECBAgACBgwgIsA6y0C6TAAECRxNoAVZc9NJC2GZb1dqqrU61pP/F/KtS2t/xiPerwjraXeJ6CRAgQIAAAQIEtiIgwNrKSjlPAgQIEPiUQD13BvaKrFJyq7z6L4KsUtpr1+HVCLFUYH2K24cIECBAgAABAgQI/IiAAOtHWH0pAQIECDxboFVfjbbBFmJFgNVbBiO4+hXzr0Z11lKB1d61zMISYD17BR2fAAECBAgQIECAwEVAgOVuIECAAIHdCYxZVy3Eaq2E8ayp1NqGts+1pDml1JsH3z4EV7u7HVwQAQIECBAgQIDADgQEWDtYRJdAgAABAjchVIRTNSKrCLBe2s9c+7yrOeeUa005qrMuGw+ev0CA5W4iQIAAAQIECBAgsD4BAdb61sQZESBAgMAXBSKwKrXvOhgtgTnVFlzNbWh7bQFWmZaA64vH8nECBAgQIECAAAECBH5eQID188aOQIAAAQIPFugtg5cWwai+em0BVu7BVjwFWA9eFYcjQIAAAQIECBAg8HkBAdbn7XySAAECBFYkMLoBI7xqA9unXoXV5l21HQdzylGB1RsLl/9d0QU4FQIECBAgQIAAAQIE/iggwHJzECBAgMAuBN4LsKJVMHYcPOUIsXJrJWwD3ttYdw8CBAgQIECAAAECBLYiIMDayko5TwIECBB4KzD1Sqoxif0cSNWovpraDoOjdTBCrDlmX0V01Qu00lSFWG4pAgQIECBAgAABAlsREGBtZaWcJwECBAjcH2ClZXB7Kem19OHtc+0zsepL/5oeYC0hGFsCBAgQIECAAAECBFYtIMBa9fI4OQIECBD4o8BfKrDa7KtS01xzC7DaroNpSiUqs1qpVhVgubUIECBAgAABAgQIbEhAgLWhxXKqBAgQIHARGNVTvYbqMtGq1imVmH2V++D2GOLeKq9aW2Ef7j4CLKPc3VEECBAgQIAAAQIEtiEgwNrGOjlLAgQIELgSWPYZbPlTBFg9oGqxVPs7qq9OeW6tg+3femTVdyds39NfEWC5rQgQIECAAAECBAhsQ0CAtY11cpYECBAgcBtg1RFFRXvgqLCKwe0RYJX0muc2xD0qr1qF1pjevgRYYz9CsAQIECBAgAABAgQIrF9AgLX+NXKGBAgQIPCOQAxhTzV2FexVVZFP5VZ9Fa2Dsetgbq2EAiy3DwECBAgQIECAAIHtCwiwtr+GroAAAQKHFIgAq0aItQRYMZw9hrW/5r7rYPze/lOBdcj7w0UTIECAAAECBAjsS0CAta/1dDUECBA4jsC5hTAmWdWUU11mX/UAq8/E6q2FlyHvo5Wwh1tmYB3ndnGlBAgQIECAAAEC2xYQYG17/Zw9AQIEDi2wZFgpp2gZHM/cq6+W4Kr/vHr0bQgFWIe+c1w8AQIECBAgQIDA1gQEWFtbMedLgAABAksAtcy+SinlktvQ9rbrYO1D3Vtr4W14dZ1jjfSLJwECBAgQIECAAAECqxcQYK1+iZwgAQIECNwK1NTDqRJ1VCVaB3N6nfuug21HwiXAihDrT482P8uDAAECBAgQIECAAIFNCAiwNrFMTpIAAQLHE7gNmKYljIqfEVKVNLXAKsfQ9tzbB6N1MJ1nXx3PzBUTIECAAAECBAgQ2KuAAGuvK+u6CBAgsHGBPwVYcVlRfTW31sGa5mgdzD28ivbBEWCdf16NcN84idMnQIAAAQIECBAgcFgBAdZhl96FEyBAYN0CI8AalVfXZ5tTagHWXGqrwMpL9dXYW/BchbV86HofwnVftbMjQIAAAQIECBAgQOA9AQGW+4IAAQIEVinwpwArXo9qq1Oa0hy/R3hV2jSsNxVYtxOuhFirXGYnRYAAAQIECBAgQOAuAQHWXUzeRIAAAQKPFrgOsKIKK/4ez6i8eo0KrJr6roO1B1j9v6m3Ed4MaRdgPXoFHY8AAQIECBAgQIDA9wkIsL7P0jcRIECAwDcKRAAVwdVoIRzhVSklnUpNv2oPsC7BVa+5qsvGgwKsb1wMX0WAAAECBAgQIEDgyQICrCcvgMMTIECAwPsCfwqwYubVqZT0X+lzsN6EVi28WoKsFm2lNC29hCqw3GkECBAgQIAAAQIEtisgwNru2jlzAgQI7FqgNwNGO2AvqYqOwJh1NS8B1mvMvxoC0WIYv98EWP2D/eWlMGvXZi6OAAECBAgQIECAwF4FBFh7XVnXRYAAgY0JLBHUyJz6z5Y8TanUeKY055JOOac5BrdHhdUor3oTT40KrAuA8GpjN4PTJUCAAAECBAgQIHAjIMBySxAgQIDAKgR+C7BiEHtKqbQAK6qveoD1mnPfdTDCK8nUKtbOSRAgQIAAAQIECBD4aQEB1k8L+34CBAgQ+KvAJYO6GcK+TLMqaUp5qb6KyqsIsWLnQQGWG4sAAQIECBAgQIDAcQQEWMdZa1dKgACBVQq8F2BFlNWqr+JZI8CqrXUw55pyWfYdVIG1yvV0UgQIECBAgAABAgR+QkCA9ROqvpMAAQIE/inwe/ffpQLrEl6lFl7NZQmwWngVzYbRPrhsL/jPI3kDAQIECBAgQIAAAQJbFxBgbX0FnT8BAgQ2KvBegDV2EuyVVyO8Km1oe4RY8XoEWP0x6rQ2CuC0CRAgQIAAAQIECBC4W0CAdTeVNxIgQIDAdwqMDsC20+ASR7WfU4RXtc+9KiWdytzCqxZXTVPblTD+qFWA9Z3r4bsIECBAgAABAgQIrFlAgLXm1XFuBAgQ2LHAdYA1mgF7SPW2bXAuOZXWNNjDqxZitaSrpVg7FnJpBAgQIECAAAECBAgMAQGWe4EAAQIEniIw1d4MOEKrNtsqqq/S1CqvXueccilLeLVUYI0qrBQjsIRXT1k4ByVAgAABAgQIECDwBAEB1hPQHZIAAQIELgHUOcCapmXXwZRO0To45xZkRcrVmwUvIVb4Rfj1+xwtsgQIECBAgAABAgQI7FFAgLXHVXVNBAgQ2IRAj6R6HVZvDYzB7X1ge8y+ym0W1hjsHjOvrqdeCbA2schOkgABAgQIECBAgMC3CAiwvoXRlxAgQIDAxwRGeNV3FezNgFMb3H7KvfIq19h18NImuERZ51dUX31M3LsJECBAgAABAgQIbFlAgLXl1XPuBAgQ2KjAiK96dVWvvCopqq9qmluAVdtr5/gqJr5fhVkbvWynTYAAAQIECBAgQIDAJwUEWJ+E8zECBAgQ+LzAeabV1FsIo1WwhVfRPpgjvOqvX9dfpRZieRAgQIAAAQIECBAgcEQBAdYRV901EyBA4MkCfXB7bbsOxu8RXr3O86Xyql6HV3Gyb+Os9ooewievosMTIECAAAECBAgQeJyAAOtx1o5EgAABAovACLBKC7CmVnn163RqAVZtyZQAy81CgAABAgQIECBAgMBF4P+YL0ihUDCPeAAAAABJRU5ErkJggg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4" name="AutoShape 6" descr="data:image/png;base64,iVBORw0KGgoAAAANSUhEUgAABLAAAASwCAYAAADrIbPPAAAgAElEQVR4XuydeZxcVZm/39p6SyedFQgEkpCwo4AoCsrIqogwoKC4I44LjuLuzPjx7/mp4wYKCKPjgjKKgoiIiqgomwsyorIvAZIQsnbS+1Lb7/O8975Vp4vqtaqTru73YtmdqnvPPed7zrnd5+nv+57E2+65pyh+uAKugCvgCrgCroAr4Aq4Aq7AuAoUJSG8RIqSKub0/KKkRHgvUdB/JYoJ2f7Qw/LwDTfIlr/eL9muLskPDUqxyK/d/qv3uCL7Ca5AjQr80z/9k3z605+Wk046SdLptCSTyRpL9MtdAVdgJiiQcIA1E7rB6+AKuAKugCvgCrgCroAr0AgKOMBqhF7yOs51BRxgzfUR4O2frQo4wJqtPevtcgVcAVfAFXAFXAFXwBWouwIOsOouqRfoCtRdAQdYdZfUC3QFZoQCDrBmRDd4JVwBV8AVcAVcAVfAFXAFGkEBB1iN0Etex7mugAOsuT4CvP2zVQEHWLO1Z71droAr4Aq4Aq6AK+AKuAJ1V8ABVt0l9QJdgbor4ACr7pJ6ga7AjFDAAdaM6AavhCvgCrgCroAr4Aq4Aq5AIyjgAKsResnrONcVcIA110eAt3+2KuAAa7b2rLfLFXAFXAFXwBVwBVwBV6DuCjjAqrukXqArUHcFHGDVXVIv0BWYEQo4wJoR3eCVcAVcAVfAFXAFXAFXwBVoBAUcYDVCL3kd57oCDrDm+gjw9s9WBRxgzdae9Xa5Aq6AK+AKuAKugCvgCtRdAQdYdZfUC3QF6q6AA6y6S+oFugIzQgEHWDOiG7wSroAr4Aq4Aq6AK+AKuAKNoIADrEboJa/jXFfAAdZcHwHe/tmqgAOs2dqz3i5XwBVwBVwBV8AVcAVcgbor4ACr7pJ6ga5A3RVwgFV3Sb1AV2BGKOAAa0Z0g1fCFXAFXAFXwBVwBVwBV6ARFHCA1Qi95HWc6wo4wJrrI8DbP1sVcIA1W3vW2+UKuAKugCvgCrgCroArUHcFHGDVXVIv0BWouwIOsOouqRfoCswIBRxgzYhu8Eq4Aq6AK+AKuAKugCvgCjSCAg6wGqGXvI5zXQEHWHN9BHj7Z6sCDrBma896u1wBV8AVcAVcAVfAFXAF6q6AA6y6S+oFugJ1V8ABVt0l9QJdgRmhgAOsGdENXglXwBVwBVwBV8AVcAVcgUZQwAFWI/SS13GuK+AAa66PAG//bFXAAdZs7VlvlyvgCrgCroAr4Aq4Aq5A3RVwgFV3ScctMJFI6DnFYnHMcyd63rg3rPMJlfWyf9ttxmtXnaszJ4pzgDUnutkbOQcVcIA1Bzvdm+wKuAKugCvgCrgCroArMDUFHGBNTbdargqBTyqVkqamJmlubtYX/wYADQ8PS29vrwwNDY0Lumqpy1Supf6ZTEba2tq0zul0WouhztR3YGBAcrncjKv3VNo6U65xgDVTesLr4QrUVwEHWPXV00tzBVwBV8AVcAVcAVfAFZjFCjjA2n2dG4Ir+761tVWWLl1aevFvANb27dvlsccekx07dui/Z5KribovXLhQDjjgAFm2bJnMmzdP8vm87Ny5U7Zt2yZbtmyRnp6eGVfv3dfT9b+TA6z6a+olugIzQQEHWDOhF7wOroAr4Aq4Aq6AK+AKuAINoYADrN3XTYAfXris2tvbZe+995Z99tlH9ttvP/0eGATAKhQK8vTTT8vtt98uTz75pLqaAEQz4bA2rFy5Uk488URZu3attsUA1tatW2Xjxo3y3HPP6au7u1uy2eyMqf9M0HAqdXCANRXV/BpXYOYr4ABr5veR19AVcAVcAVfAFXAFXAFXYIYo4ABr+juiMmSQsLuDDjpITj31VDn66KNlxYoVsmjRohEhhH//+9/l2muvlT/96U/qbBocHJz+io5zB4NXnPbiF79Y3ve+98lxxx2n4YQcFvaIe+yBBx6Q2267TR566CHp6uqaEfXf4wLWUAEHWDWI55e6AjNYAQdYM7hzvGqugCvgCrgCroAr4Aq4AjNLAQdY098fIcAC9hByBwB6xzveISeccIK6r3iPA/cV+aMAV1dccYXccccdMxJgUe9PfOIT8spXvlJzYdEu2mkQ6y9/+YsCuHvuuUc2b96s+bz8mLoCDrCmrp1f6QrMZAUcYM3k3vG6uQKugCvgCrgCroAr4ArMKAUcYO2+7gDw4L6aP3++gquLL75Yjj/++BIAoiYAoL6+PrnrrrvkK1/5igKgmRJCGIK4F73oRfLud79bARYhkLSJzw3A3X///fK9731P7rzzTg2H3LVr1+4TehbeyQHWLOxUb5IrICIOsHwYuAKugCvgCrgCroAr4Aq4AhNUwAHWBIWqw2m2ex9uKwDQm970JgVYAKAFCxYoACJUsLOzU37/+9/LV7/6Vfnzn/9cczJ0A0+1JoIPAdaRRx6p9QdgHXzwwZqEns/7+/s1kfv//d//yY033ij33nuvPPvss5rU3Y+pK+AAa+ra+ZWuwExWwAHWTO4dr5sr4Aq4Aq6AK+AKuAKuwIxSwAHW9HdHCH6SyaQmcV++fLnmv3rFK14hr3nNaxQC8T4AiF38fve738lVV10l9913X007EIZ5q0bbzTCsH2qMBbrs3EMPPVTOPfdcAawcddRRmoyez5555hl1Xd19993qHnvqqadkYGBAwyL9mLoCDrCmrp1f6QrMZAUcYM3k3vG6uQKugCvgCrgCroAr4ArMKAUcYE1/d1QDROSNYtdBkqDjZHrJS14iS5Ys0RA8du8DYF199dUKsCZzAMGampqkpaVF82qxqyFhi4AzDnYLBCYRlkioInCJ7ysB02gQy9pyyCGHyNlnn60OrGOOOUYdWLjHSD5//fXXK8BiB0US0PtRuwIOsGrX0EtwBWaiAg6wZmKveJ1cAVfAFXAFXAFXwBVwBWakAg6w9ky3AJoASziZzjjjDHViAYLIJUUIHgDryiuv1BC88Y4QkAGsFi5cqA6vAw88UL/yb963JOuE823dulXdUhs3blTH11hJ1g1mhfeh3q973esUYL3whS/UPF6ECuK6+sEPfqAhhJRJTi8/alfAAVbtGnoJrsBMVMAB1kzsFa+TK+AKuAKugCvgCrgCrsCMVMAB1p7tln333VeOPfZYBUFnnXWWrFy5Urq6ujQH1qWXXip//OMfxw0hBCzhugJ+Ecq3du1aWbNmTQlgdXR0lABWNpvVfFQALJKrr1u3Th5//HEFWTt27FBH1mghhWEuLcuBddJJJwluLEAV0Arw9rOf/Uwee+yxceu9Z5VvrLs7wGqs/vLaugITVcAB1kSV8vNcAVfAFXAFXAFXwBVwBea8Ag6wdt8QqEymzr/b29tl7733VoD13ve+V11YQKY77rhDPve5z2k+KcIKx0vATvghebRIDk9ZBx10kJaN8yqTyWh+LQ7KoXwLIVy/fr389a9/lb/85S+aMB4X1WhHCLao57ve9S6914oVKzTs8ac//amCN8rbvHnz7hN2DtzJAdYc6GRv4pxUwAHWnOx2b7Qr4Aq4Aq6AK+AKuAKuwFQUcIA1FdWmdk2ls4lS0um0hhK+/OUvl0suuUROOOEEhU7ApM9//vMKhCaSBH316tVy8sknC46oE088UZ1cHNXuabUHZhGu+PDDD+t9yF314IMPlnY9rAbcuJZ8WuTu+uAHP6j3YgfFhx56SL71rW8peNu0aZPvOji1ITLqVQ6w6iyoF+cKzBAFHGDNkI7wargCroAr4Aq4Aq6AK+AKzHwFHGDt3j6qBEr8G3cUzqmLLrpIgdB+++0njzzyiObAAiwBmdidcKyDHQ0vvPBCBVirVq0SwgZHO8I6kHi9u7tbnV6XX365/OEPf9CE7ri+KgEWwAt4BXQjZ9cnPvEJOf744zUx/J/+9Cf56le/qsnbJwLcdq/qjX83B1iN34feAlegmgIOsHxcuAKugCuwhxQo6n1ZCnEkJBG9IYXojfj9cuV4u6j/xefvoXr7bV0BV8AVmMsKOMCaWu+bcwq3FAnMcVHxHpCHfFDs8AcYAhBVhv9VczYddthhcu655yqAesELXqCJ1b/73e9qTinyVI23mx95tN7znvfo9eTVInxwtCO8v+1IiHPqS1/6kgIoQgxHA1iWa4vQwY9+9KOawB3ABmi76qqrNBRxvHDHqSk+t69ygDW3+99bP3sVcIA1e/vWW+YKuAIzWAEgVBFixV9ngVXFhCSLSYVTuSSgSuL3yyArIQXFV3n9nPMTz4NcM7jJXjVXwBVwBWaFAg6wptaN8+bN09xVwCLC9ZYtWya8BxDq7OzUHf4eeOABBVETyWFFGbivAEOnnHKKQrCbb75ZwRDJ0ckxVXmETioA2HnnnafXk2B9r732iv48lIj/ilRxMZCJF6DNANTVV19dAlAhhAq/J1E8bQaUAcz2339/DR+knj/60Y80BNGP+iswEwFWtd0p69nyiYBf7jdaPSZbv4ner7KNtd5/tPvWU8uplDVV/cYKWx6rv6ZSx9lwjQOs2dCL3gZXwBVoOAXUSRVbrpJFiWBUISnFREIBFi4s3ucUfpUGbSWKBb0mGwOulAKs6r9oN5wgXmFXwBVwBRpEAQdYE+soQucI9QNSLV26VJYvX66heoAnA1g4sQinYzc/QgAJy3v00Udl165d6sQa6wCAHX744QqG3vCGN+h9uB4H1u233y5PPfXUmACLROovfelLNTfVi1/8YiEnFrmpcIjhmrIk7sA0HFbUh90ISbb+5JNPagjgLbfcojsS2lHNSUU9gWWAsgsuuECdXlbP3/72t1XrOTGF/ayxFNhTAGssuDJZwDHZHh7PyVfpZKT8EJ5Mtn52fngd5Y1VTljH0XbvrKzXaADM3h8PAE1Wx6meP1X9JtPemdLWqWpUj+scYNVDRS/DFXAFXIFJKjASYBE+GIUQsjDKJxPlMELglhQlWSxKqijqwcqmojBCB1iTFN1PdwVcAVegDgo4wJqYiOzkBww68MADNf8ToXNr1qxRpxOwCUhECKEBoscee0x+/etfKxjClYTLabQj3I0QgPW+971PnU1///vfFWDdeOONmmh9rOupGzsRUifCCanfoYceqjsELlq0SOtu4Y2AKxxdgCvcU+waCGjbsGGDdHV16W04t9riknq97GUvU9B2+umnKwy76aabtJ5/+9vf1HE2HniYmOJ+VqjAdAKssfprLIA1lruvGsSYrNPIXILV7jMWLKocOZOBJHZPq/9YAGsseGV1mMxcGG3ThOmeCRMFVRM5r1p7x+uryfTPdGuxJ8p3gLUnVPd7ugKugCsQZLPS/FcjcmABsAgY1F+JJRXDKwAW6MoAVhRC6A4sH0yugCvgCuxOBRxgja22JVlfvHixwqtjjjmmlKeKZOu4nKotVoFDt956q4KdP/7xj7Jx48YxARQADAcXYYQf+chH5IgjjlDIhLuJ3f3uv//+0u6AYy3QcYcdfPDB6pICYpFPi7JwTrG4xB0GrMIhBhTjBcTCiUX4Iw6y0RaqaHHQQQfJmWeeqQ4snF4Aq29/+9saQrh+/XoFYJNZtO/Osd7I99oTAGsiMMI0nYjzaTSHU7V+GWsMjQfOpgKwRrvfRADWaICmmkNsrDG4pwFWNegY1nciAEt/0y/GSXDjix1gjfMz5m333DNSsUZ+UnndXQFXwBVoGAU0C1aMqIBQMYrStxKSj0MJOScDwCrguIoAVi5ZjEMMHWA1THd7RV0BV2DWKOAAa+yutGTtQKB//ud/1jA9wvMAQriacGbZoi1cuJF4/Ve/+pUCLHb2Gw9gWYgi7qZLLrlE78PCDwfXV77yFS0jhEujLRRJJk9YH84wQhxPOOEEef3rX69Ai/oBrnB0US55urZu3VpKNj9ari5bgPIVKPb2t79dARblA8MuvfRSBVgkrR8aGnKANQ1Ph+kEWNUA7GhNqIQsleF2YzU9dDdVgyXjhQROg6zPm7sTcXuNVo/JALpqZYwF0aar7dX6fqKOqLFA1XjutPE+n+72zqTy3YE1k3rD6+IKuAJzSoEECWE1mXtCv5qXinBCcmBlUxHiyhSKki5EObE4AFjFRJT43f1Xc2rIeGNdAVdgBijgAGvsTiBpOfmujj/+eHnzm98sL3rRi4T3AEWVrhMWZUAgXjibfvrTn6qDilBAnEoTgQKUT3J0nFgkiScRPACLXQJ7e3s1uftowCGsD24uQgoJ9fvABz4gL3nJS/Sye++9V6688koFa9u3b5f+/v4xgZOVCWAD5pFj6/3vf7/qQegkuw6ye+Fdd91V2r3QHVj1n9jTDbBs7AIgSezPuODFeDNnHq0y0Ipj0HbgBJi2tLToZ7wqD8qmDCuT8snBRtlAWeYLB3naAMLMLcpmnlXmcLOyBwYGNLeczQnKYaxSj46ODoW4FtY7Vm9wHWGwlMNOn5Rr7WS8M8aZR7SBMGDOs/pynsFizuOgjbgcaWPYttHqEOpJ3U1T6h6C4/qPqKhE2k6daZcBaN6nHoQe0z76w3LoWT3sOUc/cl3Yp7aDKW3jWp5FlFP53Jyoo2u62j5TynWANVN6wuvhCrgCc06BOIe75BNArBhgaUL3KIm7AqyESDovCrBwYHHYLoWRb8sPV8AVcAVcgd2pgAOssdUmhxSwBoDA7oDkmGJhGy7UQ+eILdQBO4TW3X333epyYoE32hFej9OLJO44nHBN4dz65je/qQ4nvrccVWPVmvKoI4tQyvnkJz8pL3/5y3VBjJPrC1/4ggIs6hQCscoyQyAGWLAQxw996ENy9NFH68KV9gHEAGPm4Jps6NTuHO+Neq/pBliWuw2oiXsQdx7jjX+HzjrGgUEdQmhx4RFWiuOPzwAd1cAuedc2bdqkYaZPP/20fg8wsjHINUAb4BPuxgMOOEDL5R6Ww836DvBBeC27c1JXgBEghTL22WcfOeqoozTcl3BaxuxYjiKAHXOKcu677z559tlnFTzRFqAL5eCK5D3mIKHBzBn04hnA5zwX+Mp9uB53I+XRZsof6/42rwhRBpTTXjaFWLhwYUnLiTqipjK2aTt9bfnwLFcfO40SIrx27dqSjqH+Bv4IPSYEmfbSdqAi+lBnnj/0Ae3huUloM32LbtPZpqnosCevcYC1J9X3e7sCrsDcVSDeYRACZQALMYBaACzAlTmwNHwwAFicz3UOr+bu8PGWuwKuwJ5TwAHW2Nofcsghcs4556iTCWjDInOs0BkW5ewYiCPphz/8oSY2Z3EN2JoIwGLB+OpXv1rvx8IZZ8RPfvKTUpJ0FozjHSwOeQETcHL9+7//u35l4XjPPffIZz/7WXV04b5gITpevficxTxwACBGknkWpCxaWdRfc8012k47HGCN10OT/3y6ABbjEsgCeAAqATMIC2UMAyQAGqEzxwAWwAXYArgBtPLVNgzAdcNYY2wxfgG4wDAgCeXyAkAxV/icccjBdeSUA4axWQAAi3EGAGHshSALCMYYBmKxYUJnZ6eOedtkACej5X4bC5ZwHeOYHHNAXb4HTuEWoj2Uc8YZZyho++53v6v3Yz7TNtpITryLLrpIvzLf0I4QXWAYYA1303gACyBI23i2UH/TEgcmQC8MVZ78yKl+BW0weMXcxemJa5T+5vkGbCLXHRCLOlEPDrSh7fQdmz6gPdeze+lYAIvnKGCRPqWdPE8cYkV94wCrXqPay3EFXAFXYDIKxAALUJVPRqGCACnglTqzeD8Vhxbmi0K4oTmwcGfpAzzhCGsykvu5roAr4ArUQ4HZBLDGAyeVn493PvqSBP2tb32rAiXgEgv30X5esfBjIXfLLbfo4prd/czRMdGwOhaLuKUARaeddpo6QYBOgKLbbrtNF9jjgSIDWJyHe+zjH/+4lokrCwfWf/3Xf6lzynISTSRhNotptKBe5NRiwW2LfnYhJLeWH9OnQC0AazTgyvuAGQATLhoADjtmEu4K0CKcDrgFYLKwucoQQpxCACdyo73qVa+SI488UucI45Zrn3jiCR27zAXAFWVbuBnlAtDCsrnOQumASDixAMcAImAKziDqAGz785//rOOYegO0OHD4AK4Y76997WsVxIzVfq6jfswxymO+Uh/uQ7gs5Zx88slab0J5AdMGsLgfOeY+9rGPleYX4cJsulDpvGROVquHgWbcZxb+iGsJKMhup7QF4IMWlc+dyYbghfenPf/4xz80BJg28dwKQSX3feMb36h1IOcf852D/mJcMF54zgHqgJPAOt4PxwpAz0IIaQMQC03ZvRQwGT6npm/mzPySHWDN/D7yGroCrsAsVQBQBasygAW8sjxXsCnLjaU/QIvF0mfCh86uZumo8Ga5Aq7ATFdgNgIsNGeRy6KQv/SzIMTFwM8fHB+4P8KQvrEADgvJ8847T8HN4Ycfrot1Cx8Mc/fYApVF4f/+7//qophFIQ6PicIr6g0oAgZwv9e97nV6P1wOALEf/OAH6pSgPO7HYh8oZS/7NwtHXtSTxf+FF16oAIDzcEv8z//8jzpJLI+N5Tjiq70MLphDi0UsQI16sainDuT3op2/+c1vFE74MX0K1Btg0a8AJkAQ0IWwN0AQY5a5Qf9bTipzADHmuM7yVzFWOIc5Bph4xzveocCU+UYYGXCIccZmBow75h1hdTZ2w/xWjCfuyXXUyxyLACnmHTncgMiAFcqnDridmBfXXXedzgvGM3XBGYZe73rXu0rOqGrQmfO5jusZx8wzQAwHsIVNGxjvzB3cY5/73OdUo9BRWdkvtPeqq67S84BEPG+svZZPyp4flhuM9hoo5DMcWQAe5hm6cn/cYNYPYzlARxuBBqtxhBEWSlvZHZXQX+pM34Tl8gx629vepppTFwAW7cC1hfOKa3/0ox8pmAR8ceCeo+5AK7RlHFk+NeAcUNByCR577LGl/FrTN2sao2QHWI3RT15LV8AVmIUKkIQdgFWIqRVhgnApUrvzNdp1kJxXUVL3EtySKOFnnAJ+FirjTXIFXAFXYOYqMFsBFos93CGErOAiYFHLApmF26233qoLUv3ZU7Hle2VPcR07AlIGuW5wYQHGOFjIcnAvFvKUhROJ5O0siHEoTSTkL7wnC0VgEQtHgAAOEsJ1gEVf+9rX1CXC4h4YhSuj8sUCkvqwYORFWdSdXEXUkRxELK4tlw9t4GUJtllwAxlYlPIytwnOmnBBy0L/F7/4hbYT+DHWLoszd/Q3Ts1qAVjVWolbhnEFgCBElXEFzKLPGV+WgJvxCHgghIzxwzjBsQWY5VyDRoS7vvvd79awV8Yk8AqHDs4m5gSAhHsCwCiH8nDl4NZivPI+5TGuzKXFfLKwQiAKZQNADJLZvAAYMQaBX9SbvFeM+Q9+8IMKgZgH4W6h6GHwluuuuOIKBWGUx3inDNxe733vexWEEb7IXJ4qwOJ+tJM2AORsAwh0Zq4Rtke7uT9tYG4beAdenX322QLwoR/QttJ5NZEIBq5BY+Y/fQK4ou9xdNKXlrzexooBLABeCLAIMeX5wfMIlxn/5rlKontAI88ZoDvt4BnDOOCegCz6mXLPP/987Zew3MaZifWvqQOs+mvqJboCroArMDEFAFg4rWJgRaJ2kFYea1a+IMlBchwkJN/aJIVMSsMI2XcwYQCryC40cWb3id3Rz3IFXAFXwBWoUYHZBrBYfLJYZdGJe4qFH/mfcDCw0GLh9vWvf11DZ8yVMJaELLTJwQPAYdEFEAJgcS2LPoARn7OAY4HGQp2FHWDnt7/9rS4Qx4Nk4f0t1xQAi1xTLGCpNw6W73//+xr2Q3nUAccDrxBisXgPARZuFRaVgAi0ITSMhSWLZnO70A5eLDINYBnEsnAvQBpONHICURaOqxtuuEEXs9QJqOHH9ClQb4BF/xMGBogAYBE6yDhjjDB+GM/MGXtVAiwgE2OdMcT4w+kHmAAYA4GAIzgRAWM4fnAYAWYoByjMi/BA7sOYBa7g7mEcAT0I5eN7xiPjHQCEKwowhTORuU15hLBdffXV2g4LYwPoAKAuvvhidVABVJhXdlAe9WGMc93ll1+uobXmOuNc5joAjBBBABiOo1oAFs8I+hB9KJ+62+6H9AXtpd0Ab+Yo9eOwnHi0Axcauhmwqvw61uhDR8rGbffrX/9adePZxL040MQ2YeDfowEs5vr3vvc9fb4RHgp0RB/aBeDnORkCLJ5bPA+BWPQx0Mpy/PGHAcbXRADc9M2sPV+yA6w93wdeA1fAFZijCkSLIP0xqO6qjO6KXJRcsii5wSEp7OjRT5NLOyTR1qLfa5J3AFYR7MXVDrDm6PDxZrsCrsAeUmA2ASwkxN3AIpmEwSx0WfRZ0mAWaLgPvvjFL+qiKsy/M5r8tksYbi5gEItPc1txPXDo1FNPVdDEgpyFoOXVYaGHcyNcGI7VzSzkWAwCiABYl1xyibq/uJ5FLk4WFpy00V6ALOoYhg9aniLLQQNkM9cYi2bbHc0WrSwseVWGEAInAFssUoEUhx56qIY4ci+AB+0zNxcuDj+mT4F6AKzQucNYItk4IIIwOuBGmLwcgAGQABrR94zLMIQQgGXhhoxXAA050jiHscE8w4FFYnDGEWMR2IpLB4DBubiRmE+MVwunA0JZ6CGgBdjK2DTHIfOZnHS4sQAlOICuv/56bYclIacXwtBfgyohKLHNFriOcQxoof3UkXkMMMIBacnZeV5MFWBxX9qLg5GQQGAcelrYJLCKsDygEuF8PDMspI/nDs8Y+p92Aword3qcCAACON9+++3aL9wD3YDTtNmAPP2E1tSrWgghugLyLr30UtUb4Ehd6AeeU29605v0uUt5lsAfhxu7sfIHA9rJucBFnm/kKAN8TaT+0zez9nzJDrD2fB94DVwBV2AOKhChJwAWjioStBcloxsbFSWbKspAV4/0rntWHVjta/aTzKIF+j0AK4Vty0MI5+Co8Sa7Aq7ATFBgtgEsHB24FnBqvOENb9CFIwsqg044QnBcsAADuhASNZHDEg6HiYdZ/BnAYoFJaOxkjYYAACAASURBVBOAh4UhCzdyTbHgY6FnjorKe7Ewt0THgAIWrCzsWahfcMEFmvOHe7K4xEXBPS13UJiLy+CTgShbiFqersr7WvJoy5fFV8ulZQvk0KnC+SzuqSsHi+1vfOMbCrBwjwDF/Jg+BWoFWAavGBehExEHEg4p5gHjCUcMcAjXIsnL2REPYMln4aYHgFSgCNcBjBm3zD3GgoWWWlJ07s1nwAocTeSWYl4CrwyeoBzlM46AN1yLwy/czY9zAGA4AQEggCkAq+Viw/FInbgfEIpnAOcB4mhHCEqoJ3OU5wD1BcZx4HCqBCy8T6LzWgAW8/lf//VftT6AcKBy6My0pOqAsp///OcK43CyUWccavQJjkycYejNPKwMJRxr9NE+6xdcqPQ5zxsLOeb5FIZuhg4snqdASp4lhFr+v//3//QrzxyeCcBL2vXOd75TAZbVi6/2BwN05rlI3QHhnB8+36Zv5sz8kh1gzfw+8hq6Aq7ALFRAc1+xw0oMpdLkLchHIYFDKZGdm7fKpnsf1KRYy19ypMzfdy8pFhOSLCYkpdDLc2DNwmHhTXIFXIEGUGA2ASwWexZyw4KfRSMLcoCMHSwMCZliQUU4DYu2iYb4VXMKsAhk50AW5m9+85tLDgQcLiQ5ZqHH4tGSQ1cOCRaQQC/KYIFP/QlTZMHNy5Ins3hkwUhdLUE7ZdmuYBb+B1BgUc/i1xJDh6GSBq4MnFmuLOoBULAFLZ+bQ8sSagMyQhDIrmwGAitz6DTA0G+oKtYCsMLxzbgA3AJkCL2z3FGcQ58TIvr2t79dARYwB0BRuVucAVXGHEDMHIBAFdskgHGBq8gSfBOCiuOGcnERkc/JwFgIYmw8k6Cd5O8AHcIRgVoczBNAMQCEXQ+ZH7i0AKk4qZjT1A+XE3OJ897ylreU3GGUwf3IhXfzzTfr+LUk5nyG4+zcc89VBxb1JBS5HgAL5xUAi3IBWECpEAjSL4BunEqEXgK+CaFkXjHnAEo8XxgHhOHRvskcOOzoG55HtJvnEW3FnUpdcHhyb/KgmQMLxxf1RUcAJX2DXp/5zGe0HM5Df55bnMf5gMmwPwnN/PKXv6z9A5zkXtSffmGc0a65fjjAmusjwNvvCtSggIW/jSwigiulwyLcgjfDoDcLohu9GiO326tSXA0t2HOXsgACYHGQ24oE7pk4LDCbLErn+o3y9J1/1gDBVf/0MulYuUKjBVHXAdae6ze/syvgCrgCsw1gETpE6CAL5TDkzdxKLNBwdbCAv+2223QhC+ix3fbGGhHhgtPOszA9nAeE0Ni28yxGWezZi7Aoy10FJAJ8AQdwW7Eox8nFQhB4haOBhSELfMAV9bNk6wameM9C/Gy3LxxafB8CLAuTtEUlOlieMNwvlQDLIJYlvgZK2Dl8tdBFHDKEYrKQtV3rfDZNnwL1AFiMX5xThI8xLr/1rW9puBoHfYs7hnnz/ve/Xx0/9LUBy7Bl1UCuAVYcN4SYheOC8UYuOpK8AzospLdyPlU6pHAKAT5wJJlDypxcBkyAK4QDhkCOucHY5lzag3MJgMR84h7UFSj2ne98R+sJaAOuAPCoJ04i9Lak6bsDYJm+hHOS647+AeIZ+ObZAAAMc2FNZrSZsw3Ax66hgEUAFmAKvdDXdhMdDWDh3EMvnGi43nhmWsglOgMKgX7ozGc8FwBYJNlnXPBvni8ALNpBSCXPzbl+OMCa6yPA2+8KTFGByEFkeZii3fMUxqijKIJYhLtFKZoS+j/9Z0JEUz3pW4UoiG7MNE5akpZdzvgUl9/A+Z90AZSIQgKTJGPXhO7sLliUYjErXc88I+vvvJsMWLLylf8kHSsPiFrL/xn48hxYUxy9fpkr4Aq4AlNXYLYBLFxLhD6xAOev+8AgC31jYQbcYVEIgGGhyFdL/jwVFVkQW+gVoUcsfF/zmtcomAJaseALc+ywYKSOLB4Jh+J7243NQnpwKZgDypIv46DghWMMZwZ1xknDwtSgFrDK8lnx1XZa0x+38W6LYShkmCvLQggtnJGFJhANCEDeGlxiuFH4nrYBPj7/+c8rOGBhO1qo4lQ09Wuer0C9ABbjB4gBGCIHFo5EDvqasch9DCyEYYPj9QkwFUDBeAdgASwYj4w3gAZg96Mf/agCpXBXwGrlMlaBUpZLDtCEe4iygL+MQQAIoA3HGPe2zRkYj7iJgDKMZZ4DOJ8IveM5wLziM8AKocQ4vJhDlG3J2zkflxehurZ7YT1CCD/wgQ9UdWCFGuAmI/cX/UPdgGvUDchNG2j36aefrn013lHN2QZYZwwwZ3neALJI5o8TrxrAwillDizmODp84Qtf0H7muWO5zQCE5AxDb9xhPGdpC6Druuuu0zHHM4nP+MMC7XjjG9+oYaCeA+ueezwD8Hij2T93BVyB5ymg6EoB1sgjAlfRXnnAmQhORaFy0Y57gC94TVGSACzdWS86qj2MDFWV7mJATItt5MdXALAKBdUnz5biJHTPD0v30+tk/R13SSIBwDpZOlatinZ/Ut0j31qkqh+ugCvgCrgCu1OB2QKwbBHE4pZFEYskXAss/AAuhO0AY1gAs4jFefXTn/5UF2S4HljUGfSZiv4sBnFssPAl1McWZuzade2112piaxbD1AV4Rf3Ib0WuHuABdSL8j5c5qVhYA6oIn+JlAIsFOjlsWORzLovRiTjIJtIu6oF7BZ0scb0BLCAW3/Mi11C4K+JEwzAnUgc/5/kK1Atgbdy4UcPTACS33nqr7iTHQd/ihgEs4GBkfE4GLAAsGI84hy677DIFIhy2CQIg5JOf/KSG2o5XLmOJecDYpzxAE6CZ6xibgCbq+fGPf1znGwfz64c//KG2CyjH/OB8HEE4qjifuUZ9+AwAgzMI8GVOIp4V1POiiy7S5O1hPXcXwKJ/0I52/PKXv9T+oR7AY9pC/cghBsBCI2CchRZXmzfoZTmz7PNwrrI7IKCM+40FsHhGcZ3lvqNfeCYBLdGUENEzzjhDQwgNYFF324UQEMcBrMflRn+cddZZet1442G2Pw/cgTXbe9jb5wpMmwI4p+IgwhhM2a1C6GQAK8ItZRdWOYV5ORAxzk1ernEcMmcerDIQK5fzvGumrb31LrgMsEjgjgq5ZEp/2CXyQyMB1kmnyEIHWPXuAC/PFXAFXIEpKTAbAFa4AMJ1gdOCFwtdwBWLJtxOLJ6BWizoWPzhEMApghMFhwDvAYNKP/9jh/B4cIb7A35wbACuzjnnHF1YEyoDYGLxy6KZuhgM4nvqaG4rFoIsXgnvol58ZdEHrKIM6mZhhBY+iPOkMkRwSoMgvsjcWebMYmFqIYNhGCHtpL7UkZC08fSppU5+baRALQAr1JA+wxUDsLCk5/Q78JWccYAFHIS2O9xE4IIBJ8YqYOOKK65QMMRhoYmAlw9/+MPq0Kk8qt2DMQ7ApZ5f+tKX1DHFYYCVev7Hf/yHOro4ADHV2oV7CLDC/XEJAXSAXdSTJPF8T/3J98VOemH7w3ruDoBFPYDUhDfSbgA7YYQcPDcA3tTv/PPP1/7CoYbm4XMrdFhyHc8ZwqoB53ZMBWABpbgOKAX4RD9AG8nwzb0GZDNYZrsQ8nywTQK4P+CNXVtpB648HLJz/XCANddHgLffFZiiAsCrZAXAimBSOeSv9AutflAOAyzfMkZaQXjhiPxY8T9GACwujuxHJUfXFJuwhy8bDWAVRHJD0vXUOtlw552STKRk5cmnBgCLdocOrEZ2oe3hLvDbuwKugCswBQVmG8AKF2csrABELN5YxBGCg8uExbklQSbZOkndWSCvW7dOXR+2g1+1nFfVJA4X4OSyIoSRBRovIBVuJWATi0lcTbYDGWCKEB4L62FByrnUwwAWC0CDVKXfQyYI1iY7HEbLSVSpabj7ocOryao8tfPrCbBwHwFIbr/9dh1v9DsAB8DDmAX4AH4MhoxXY8YAQBOYQrlf+9rXRgAsxjzlTgZgMV8AWIAScq0BmjkIWQNCUd6nPvWpEsAinJY8Tpz/gx/8QHA+Ui+cZYQZcj7OJa6l3ZyHDswzDhxnfM55uK8sebu1fXcCLMJz0fGmm24qASyeYSHAAhQBkGyDCNtEIYTQfG8Aj6+1AiyuJ3wZ6IcjDgCK241nGPe3zR6AjBzmaNU/ZicS2ne0AQDHeK4Ea+ONs9n6uQOs2dqz3i5XYJoVqAawDF5VuqJKLqw4N5ZVzUIJjUmVflBUxMVZoveRyd+jCMLGDaGLdyDkl4vYgZVPpKRQLEgxOxADrLskmUzJKgDW6tVRCKGCuxhgafilA6xpHupevCvgCrgCIxSYbQBLfwbHf5Die9ttjwUfi1kcUjgAAFks2nF64HJggfyzn/1M88HgdLLF2GSHC04JwmhYCJ933nm6gGRxT/4YS4pNmYAywhgBaNyThTQAAGBlSdlZFLKQt/aEOW0q2znZeo53fggv9Od1vAitdp1DrPHUrP3zegEsXH2EjAFw2MQAtx99jUvRQM/ZZ589qdCuMOQP8IIDC8DBYeGoOKAI+asWQlg5rrmOOchcoDxCEgl75MAViAOQ+fVv//ZvCqXtfEAwoOnKK6/U85k7wGLcStyfJPLUh1BD2s/cYx5akvn3vOc9ClaAV7g3d3cIITqwyQS7AdLuW265pZS8vjLEkzb/+Mc/VoiFc9N2ewwdWAAjoCS5t3DXVTtwrqHZeCGEBvxtt0ScWIwjdnDk+YUTi+cWh+2waJs70C7b7IL6vPe971X3FSHd9OVcPxxgzfUR4O13BWpQIMpfZXmwApdVJYAyJ1WQ3J0d+PIkdI/yu49cHMRv6BfLXF6Rb8uSxDcqwIq8Z1GeMAAWidkVYBXyUlCA9aRsvOMuSabSsuqU02ThqtVx/isHWDUMWb/UFXAFXIGaFZhNAIvFm8GWUBhb1LGIYpc/FqmEMuG0YGEIXGIxS8gOC0KcUOTzMSfWeCJTPqFS5IlZsWKFujkIR3rVq15VSrbMYppFpoXUsHDknjgYWACycGXBx3l2jAasJuoMG6/eY31eCbDCc3cnSKulDbPp2noBLNuFE2ABsAWi0te4A8nNBhi64IILJpVcm/EA2GB842r6yle+oo5G5pWBC0L9Pvaxjym4ACLx/mjjnPdxXwFFqOfXv/51BSUcAA/mGUDqQx/6kAIaDu7FfCV0EQcY9QBOAaKBUYCziy++WAHYNddco8AaYBx+TlJ4Qn8trHdPACxAduiQ41nEURniiN7koAMicQ3wLjwsDBi9P/GJT2j7qx2TBVg299GO51bl8wvozh8FqA85suhHriFHIG1gHJDsHVhaOQ5m03ydTFscYE1GLT/XFXAFyj884x0FFcPEidXHc0TZ53wFYOWSiZEAK7ZulXc0LCrACvcgDAMRcSI16jEmwBrul651T8qGOwFYGVkNwFIHViFyYCWTURSlO7Aatfu93q6AK9DACswGgIX8BlxCgBWCHvscRwbhOLikTjvtNF1IEfZH7isWYyy8f/GLX+j3E3FiWbm4PABiJCjG7UByYtxYFi5IHhicXiSMJ0SIMEFLxG4hOGHIjbWJr3sKZFXLTeRuqz0z2WsBWOH4YcwxtgFDOJEIB+MA8gBzuc/73vc+YUfNiYYQcj0gCPiKm4ecVeSj4t+AJWAKQPeSSy7R8gkpBPiOdnBfC1Wjntdff73CEg6clCRjt2TrJDa3g3bSHs7HYcU1QCxcmJz3lre8RevCrngkF2d+027mP/V661vfqudxvoXJWtm7I4SQexlIp93kwiInFgfg/ZRTTtF2A4Go+80336xuLaAkoCg80JB28DzCWcZzrtoxGYAVzn0gFc8te9mzEmjF8w19+Wr1J9cVGvMCktKeyexyuWdm3e65qwOs3aOz38UVmHUKAFJwUAFSksXyK0RKtmGgmaj0l8tg80AgVgihogiGyJIVnRdZtwxaGbCxsLl8xfWNJHIJYMUhhLRSHVhs4z3cL7tigJVKpWX1qadHAEvYrVCkkExGujjAaqQu97q6Aq7ALFFgtgAs/TlSkRtqtH9zLjuO4UrAccHiGgAFQGIBSegOIVA4G3BiVeag4noWXywQcRYAqnCvUBYLxXAnLhZ4QAOcFMArksWzuMNdwiIwdHlNtP672wG1Oxxfs2Q6TVsz6gWwGI+MPVw+3/zmN9XZBGRiLANzmAv/8i//onMD0DRaiBdzAmjBWAxDY3FAEcJH+Za8m3MI3X3Tm96k8AK4i+NrNEDKnADwAnEoB3gEaOGw3fgo59xzz9V5F45PS1IPwCJHkzmYDABxriWvp17Me1xcgCFyf1nyeu4VzrPpAFjhMws9cS8BrcjhZc4q+os6ky/q9a9/verH8wXgjtaE8pH/y3JgWb0t5xQhzKeffrpuKFEvgFXteQCsxEEKHCXJOw438pDx/ATiv/CFL9TdLRlX1AkXXbX+n7YJNIMLdoA1gzvHq+YKzGQFCP0DYOkvpTHASuGWspRMlquJMME4zLD0kSaAT0iGkMLIZCUFXgrEoFcjnVVRtqho10O+kjyea/Lq4GpMF5YCrEQQQlg0gJWrAFgZBViLDoxCCNEIrRQcRmr54Qq4Aq6AK7AbFZhNAGsyshEmRA4Wy4mFU4FFHot5nFKEErKNPQsydvkKc1FxH8vtw4KXRSXXszBnQYxLhAUp7gNzdeEMIVcNzhLCa1hwTjREcTLt8nNnpwK1AKxQEQMNAJnLL79cQQkg1SAWoIRk5rh8ACW4sqqBVTYgYHxzHfMISEF4HgAYBxTwCQcUoWYGipgjtINdDpkrhBFWOp0AM8w3QI6FyJG3y0AOc5TQXIATYcCAaDu4DzCHvF4ArGuvvbaUzJ05idOKtgDDCOWl7gAwQBhzmLx4ALLKUGT+jU6f+9zntNzQmYlOn/70p/V6ICBA8Oqrr9b2b9myRXcQ5bBcVNQbeBeCQcrHQYWTivtQb8pBB54jlIsjznJ00SfoRlspnz7lWVJ5UK456/g6EYAFOOQ6+h5HGu2yTS+q5SqzMqkLMI3cYzjDAPU852gnugOuyAmIw4268Pz0I1LAAZaPBFfAFZiSAubAgqQAsIBXBrCiROOEusV5rkrJxyPyAoji3KZCdK0CrEQiBjMRwBqJZixZeRlkUelKB9eUGrKHLioDrITmwALk4cDK53NSGMKB9YSGEKYIITwNgHWgA6w91Fd+W1fAFXAFQgXmKsAyDchZhesE9xT5YlgQs2gkNxChhITosFMboUgs9Fnc4ThhEcqW8IQNsusgu2sRmsjnuA5wubBDGG4rwhJZ3LGgY/HrhyswWQXqBbCAEMAOAMk3vvENdTiFIWgkcwc0AUyALsAH4BQQhWsBTIxhwBTzgrkCtCW/EXOJMQ7EIIQQpxMwiftRBmUDMHA6MV+ASgAOQJaVDcgB8lI/ctLhWgTk8Dlhh0CmN7zhDZq8HZiFkycEWNSN+Qeg++///m8F0bwH8KEOzE8DQ9wXx+Q73/lOBWu0A0dlPQAWoAvAZwCL54Q520iITluszTxXaDPPHJyfv/rVr9SBxmG7qPJsuuiiizQ8mWuBhVM5KnMEAvMsqf9vfvMbva8BLEIuAVg4piyJe2VYqTnxGAuUg+70PbAefQkdBF6hL89JnHDuvBrZcw6wpjKS/RpXwBVQ6KThf4CrQgSvcEZxAK/UoZWMXFrq1EpEW8JyqJNKXVi8TEz1VkmCi7XcMPMVu+9F9i71XsW2LVxc/NeIRwiw0qpbQvKSlHwOgNUXASxN4p6RNaedLgvXrFENzIGlRjV1pPnhCrgCroArsDsVmOsAiwU0DhIcByysWbiz6MKdwWIOgMWCkoU0C2MWwoQMEhKDE4SFKQt3FtIs8lm03nfffboAD3NdsZBl8U+54YJ7d/a136txFagFYIXOGQMYgKVf//rX6igi3AvgYJCIscwcwJ0IvADqLliwQMcuTiiAF6F5AFoABuMfMMV8wMEEjAFimZMIt6GVjXuIMu3FXGIOArmAX5SNAxLgyz1w9nAPQA5lA5rf9ra36Tyt5uShHBxJhNcB6IApwDbqwPzk4BwLmQSukLydr9wjBEOTDSEE2OAcw4EVAizKYWMHnF7ohJY4kKgHwA6nFs8anjF8JY+UgS9L3k7/oy+6cZ/J5CcLc1fRh7xsHOBuo/8BmbfffrtCSQ4L+eS+3JNnpOWssntTBvWkv9GbXRF5XvJv+gA9AYRvfvObVV/aQtvD63Ud1aDRJ/V6mjjAqpeSXo4rMAcViHbRw0EUOaminFXApgha5QBYSX1H1UkmCHsTServogUpSF7PjTAU8IpPKTPK8cSHcYkKb8JXtHtfdP9GPEYHWFnJD/ZJ15NPyPo77pRUOiNrTn+1LMSBBcAKwiY9B1Yj9rzX2RVwBRpdgbkOsKz/WKTj6uDFYot/G8Rioc/CFLcCi0ecV7hUTj311NKCkvwvLDwtZJDzCadi8TzW4UnRG30G7Z761wtg6a+jxaLmp2J84g4kVBZ4ApzCDcSBO4o5wAtABXjgOgNYAC/gB3ME5xIOIcASYJeD8EFCCYEjYS45ABFlAaNwUAGwcBQBcyibOQRcA4JQF8uxxT0om/uceeaZI3JVhT1g84mQXZLUA5KYk8zDMBTS2ofDCAcWoGUsKDSRHFhjASzgDe4pHG3mOgsBFlrSboCdtZkcZIcffrjmsMIlai7PsUL5qo3G8BlD6CTPMcvtB3BHK0L+KpPG45hCc+qOew74CNwEHNJWgDzAEVCPPowjoCbtou64regvcp9Rju066ABrZC85wNo9z1C/iyswOxWIHVARvLL8V0CWYuS8Slpeq8htRc6rNOApr9mcZDCdlXyiKMlEKgJYEd6K4w/LLqyYZo10YKmTS61dDantaAArl8tKfqBXdj35uDqwDGAtMgeWhmVGbUZTS2jfkCJ4pV0BV8AVaEAFHGBFnYZbgLBAHFXnnHOOAioWzSz+WKThjGChZ+E1LL5Z1LH4JiQJ1wghUzivWIiyMGRBjhOh2gI7dB04xGrAibObq1wPgGVVZuzZLnKMacADIMtAD+cBmpgTwBa+mnvJQsYY87w4DwgF9AUE4YwixBYQAxSjXByMwDIgr7mfKBcQwrk4e8LwRM6zDQ44j9BcnEtnnXWWQiB2IQRAVTp3bB7xtTI0zpxFBvDM2QTAGit5u51vObDIbWU5sLi/5cAit5XlwLrqqqtGOLAow5yehDFa3i/qaXriEDOXJuVauCXgirLJ1QX4Qy87JgqywucLYPFHP/qRQid0xgGG840XUIu2cX/brdUS+ePCQiv6ATDFmOBayrnhhhu0n9Gccrgf55PrjHHLmEBvA1eTcY/t5mm2R27nAGuPyO43dQVmhwLmwDKApT+0NMwNiBUBLAMtyVxB0sN5KfQPyXBXrwwN9sugDEg+WZRUpkmaW9ukbUGHZFpapZhMSTGRlEK0F6GWESZxj7JmxSGMsw1gZbOSG+iRXU/EACuTkbWvOkMcYM2OOeOtcAVcgcZXwAFW1Ie2GMZdhbOKhSmLZdwnLDhZ3OEu4CCpMU4EFp/kxgJYETaIUwsgwLm2K9hoi+zwng6wGn8eTXcL6g2wDMyQq428S4R+MYYBPYBX4JSBmnB8MheAVoBbg764tIAUr33ta3W3PGAN7hzmARDrtttu01xwuKsAW2HZlbtwAoFw6hjgwvVjjsfTTjtN5545ecI5ZO2xfmBeEoZICOF1112n9QjzP5FE/uyzz1bAApSx5O1hOaFjC4D1+c9/XsGUwTXOxWH0qU99qpTEHRcTubfCEEIrJwRXpqntZmqaAvWAc7SZ5w9AHfcSOlQekwVY1IOcYJdddpmGDAKbzOUWlh22297HCcYuiOjF9ziw0BddbrzxRtUXWG8OO+p9/vnnl3Z4JbfYROs73XNpppXvAGum9YjXxxVoEAWi0L4o+E/dV/HOeCHAIpcVcCtdKEhiMCvF7n7p3rRVnn10nXRtfk6yfV2SSBQlM79dFu23r+x/2KEyf/k+km9tlnwmLbkgXA63UboQOblIes6BE0nzcDXgUenAQkdyYOWyw5Lt65GdAKw775J0pknWvtoBVgN2sVfZFXAFZqkCDrBG5mBhAYnzCucDCzBCi3AhsNC0vDScA7wiDIvQGxwmOK8sNMd2BRstt0vlQs4B1iydXHVsVj0AVrXxCGgFKhHmB3zFocOL/FOE8THmQ8gEPLKd7YAsACvmCA4hQBZzxZKyMw+AWIQbAn+ZKzgVKRuHYripAXVjjgHFSBgOOAZWUT75mLgXkAkQUrlzYbV2Ad8IlyOE8etf/7oCOstBx/kAlgsvvFABFG4n2jQWYKGcL37xixoqF+76h/Psk5/8pAJv2g2o++Y3v6ngzJK4h44jvg/nu+1mChCnfYQYoiUOJr4HXAG0QudVJWCaTA4pYOUVV1yh7TCAVVmnau5Q262REGu+Z8z8/Oc/V31tt0muw41Hf/H8POWUU3S3SWCkOfjCKeFAK1LDAVYdH5TPx7zxO8H6OvaNlE6ttvQupWUOPywlui7fpR7LdsADh6URqryN3cPOC8+tbK9dG9Yruq78Tnif4N3p7AUve5oU0F/gE0n1QkXhg9Gv9ApmSHYVdzB7C6aKecl2dknvU89K59MbZfNTz0rP1q2S7+uWRD4ryea0dCzfW/Y74khZtGa1tOy3jyQWtGsOLXYaJFl79Coni9edC5NRAF0YRmf5tqrtY2hSjBz3I0d9OI5DMEd7ImhXKqUm75cBQAInU5TKLoQxwMr1divAWm8A64zXyOK1azWBe5QgP0iGH9Romrrai3UFXAFXwBUIFJgtAMucDIS+WJ4WFocsWlmo4SqxLecrB0C4ILRycD2QuwVwQLig7cJFeSz6ca6w4MfRwO5d7CCGmwGwVfrJGv98Gw1YVXM6+OB0BaopMF0Ay+7FHCEPE64aQgkNYDFvDPwwNwApQCRzRpGcHGABBAJSWIJxK9eSqgNzAB2ALMrGapWFHAAAIABJREFUjWVOReYHZXMtIMkAFvADiMWLJOKVoWdjARByczEXuScOIeZq2A7qTagwdQew4BwaqzyuJ/QOpxHlWiJ08lJdcMEFWg71x41JSCawDshjIXm6gqzyR2ruS5sNYJE8H0BEyB0w0HYrDMdELQCLUM6bbrpJ/vGPf6gTDk3sGK39vG85AmkvcJGcYoB7c5zy7KP9QDjOQQ++ArRGOxxgRco4wKrxmW+wyRbEI6BMsBJm0Rk5LuJd1GKsMzL0ys6Jlt4jclNrrqG40/gSO15qyX9DnYECHKWFsY6K+AZ8HsMJ2ykuagPnR43TnEWsveP22eW28I++BrvJcW1cBu9G5Vahc+VHQ9UeatC83TWOtpl1OTsGFhKgF3qyIMliQdL5gmaySiRSWlm1Hidykk8Nyc5nnpH1v/+j9KzfLOlUi46eQn5IcgO9ku3aIZJKSWbJPrLokEPkgOOPkwX7L5d8Mq95rjKFjCSKackTVsgPsxJMinczpBZ6L9ulkPpEbq3IGWY4y3JHRVoyjrlGh3MwNvksco7FGx7arooj0nJFCeRrA8nR9WBA5kUOF9bwsOR7oxDC9XfcIammJll7xpmy6KCDg3lWDqsce/7MrDHjtXEFXAFXYDYo0EgAayxHE7CKhTULQMKZDDqxAGexxqKcxTmLSjuqOZ9skWyhhOR9wXVA3h0OygNe4bhioUrIEItx3g+dKrNhbEy1DeOBuVo/n2q9Gvm6WgDWRNoNyABoAHkZy+RHAr7Yi7kCbGGeAbGAPsBi5hwOIUCL7VIX3o/rgD1AX4PIlj+L9ywcjzFB+WHZgB3Kt90GJ+M0snBBm698NehEOZRru+IBXipdXZWacT2Az8qxdYElg7fd9dANWIf7C6dWuOtotX4wYI6uFpZJ3QyqUbd6HuSt4vkFsOR5NV797N4444CItJe60W/snkg5jB3KQlfawDnoUekcq2c7ZlNZDrBq6E0LASKayTL1GPuxvdNKP/BHAKzoXQM4oRtEXSVYJfk0hELxQjkqv4yE6gKwAFBxsm0FWVq7aOEfQa7YYVMKESsDrHLLrUUhXLOk3lF7I8gV7VAX84IIHASXxrcOesVA2ciOcoBVw8Ct26WMvghgFROApqKkCsAY/ktJkb+2DPXL8GC39A/uks71T8vGP/9NhrZ3y4IFS6SpuUUKybzkC8OSzw7KUP+g9HcPyrzl+8qBJ79clhy0WtJtzZJON0m6mBGRlOQkpWGDOK84ksXovoCqaIyZRyr6t70fZ9AqZdOKgFWUq4v/DEIx/u1Qt1cFwDLQa4O2VoBlOygSRkmVAFi54SEp9PTIzscfkw13ArCaZc1rXiuLDjqoFC4ZXVfKml+3HvWCXAFXwBVwBcZXoNEBluXkIQE7YTc4p4477jj9HicHC04SDf/xj3/UJOuVyZwrFcJFwiKM69mFixAjwmFwnLDgJkwQaEXoDNvO47iYzEJw/B5p/DOmCqi4zvRHBQBA6HZpfGWm3oLpBlj6e2f8+6fVkn8zti1PEn1jLqvxgE/Y0spy6WdzSNG/vAxgAWwmApSmrqRf6QrMLAUcYNXQH6wh2UGtFEIVmJfMc1TpzhgtRM+W0IZrKiLvSjmGygArWsBGC/apH1HYlzm/IieWPpDjIhWVGaB7XuUj1wgHrpsIrI1s8QjXWQwXIldWhA0sBM1aYABwxL+DIMTK5jrImnrf13pl6OArJgsKXvOJtIKmREGk0N8jwzuek75NG6Tz6aekr3OnECWQKCQkI2l190kiL+klHdK6Zq0M9w3I9rvvE8kNy9IXHSqLDz5QOvY7QJo7OuJQwQgTF4salKiupUwhq84vhb4aI19Gyfy7DKTiPF3xWI5ArQGgMsAqjfsqY/75Y61W95XtoohFOnqOAOdyhFN0d0cA6447JN3cLGvOBGDhwLLQQQdYtY5fv94VcAVcgakq0IgAiwWxQRJgE46FF7zgBbpLGe4rcljx139cDThIyFVFThqSK5OoerSDMnGVEPZCOeTAIpEyu6Cx4Ma5wPU/+9nPSs4rHCthcuip9sNsuK7SITNWSJL+2hSEWPK9hZABIwEkuFjQN0yaPRt0mkobdgfAsnqFwMkcVBbmZw7FybihqrXX5oy5onT9lUyO2KluKjr5Na5AoyngAKuGHmPJqaF0RoCeB7DC7E/VblSGPeUldHBe4E6yM8sAJ0ZkNQGsKOyKIwwB1B+QcTViH1Y5yA9jWACyipAKdbpE4VTmyCr5YJRrlcO6DJiZc4yAs1IYZnzPkiqxtOUgxJH3tnrX0IV+aQ0KqOOKX4ixOuPgS6Ykl8xIdjgrQ909ku3cLsNbNkj/xg2y65kNkh0YkkzHIkm3tEkqkZJMU1qaWtLStPde0rT2YMn2DkjnnX+Uwa2bJbmwReYfsEL2fcELpX3ffaXQnBZJReGqEcRKqbsqXcxF99cQv6QksBJaUJ4CtZFuPxu75RBYHUUjHFihKdCmd6VMtYUNlkurdGAZwMqyNe9jj8lGHFjNzbL2zLNk0cFRCGE0H6xhNtNq6Ei/1BVwBVwBV2BSCjQKwKqWWJj3gB3kjCHMj5w25F0Jc9rgICHEhV3BPvOZzyjI0p+WFW4TC+UBfuHiwnnFNvCEIlKGhQ2y6xa7DZrzyhOwV8/tE2oc9p055ixUDABpoVOEKZH3B2AIuCKPELrbbniTGtiz7OQ9BbD0N7VRcrnVS2LPhVQvJb2cRlTAAVZNvVYGQGG4X2Bfel7ptmCNPgjTTI+0N41wIlVdLUeheOMhsrGbx69ghTgxdezsiHP/WNhg5GKJQEAECeKaq9uKLEj5CADE4IB3rF2lpXUp7xd//SuHeEUwK3LGBEv6WJkwNdbznV12vjuwahrANV3M2EkUczFUSoskUuqU6uvslK2PPy59GzdKYcc2yff0SD6blYLmqEpLqm2etC5ZLPP3WiKL91mm/+4rJGWwt19yW7dKz4aNsv2JJ6R5/jw58J9OkKWHHCSZjgWSaGmJQlB1sql/i9+mSznYyqCzPKai8REPsJGsWcdeBF6johjb2RQuqAjoWgihzoVgh0VOt9xwNY8/Cw0OHViDQzLctUt2PvaobLzzzghgvfYsWawAK4LENiPilPk19aNf7Aq4Aq6AKzA5BRoBYFWDV/pbYyIhloyZBT4uLEL9whAkHB68AFj/+Z//qdvHVzqmLL8P7ivgFc6r448/XlavXq05eXbs2KE5r37yk5/IvffeK5s2bdLQRIdXUR+EgGM8TYBVQCrAI7CQ5N/24t+WuJrk0Ndcc43qbjl2JjeyZ9fZuxNgldYlMeQdK/eczcOx1J7sJga1urtmV897a2a7Ag6wauhhXUrqg8r2PSsZRKK1dZX0ziXHRYxpyu6jkU6KES4nfdJFJVpoYRT+ZCFIU/WDWN01CDLIeRWHRunbYIryzmdRSKDl4YoAmO0DF31gr3JYYuzxKuUnsvxgCsCeFwEZ3HuEfuVywy6rGSDU0P9+KX0PwKJvMlLIFiQ72C9dz26QTX//m/Q9+6wkB4clmSNJYUoSTRlJtLVK08IOad97mcxbvEjmtS+QQr4gu3btlOGhIUknkjKwbYdsfeBhkWJB9jp0jSw56EDpOHCVNC9eLIlkSkR3PoxHXjwAohEcv8LwvxIwLYOs8i6FCUkWUqWwVwDWcFIkj9Erdhpm8tGuh3p1HDIM8RrNmTXpMVEBsIDFWQDWzp3SGQOsNHlFQoDFL75xrR1gTVpxv8AVcAVcgZoVaFSARcJnnFbku7rooovUgQUUwcUTLoBtFzQA1mc/+1ndPr5ayB/ghMTtlAPAAoZxD8IPSQLPdWwb/+ijj5byMtUs/iwooBJg0SQAoiWlpo+AVvaV5M70E2GagKsQYrGDGefiuELvyy67TP7whz94jjER3Q3z05/+tJx00kmah2oyOaimOszGc0aN9/loIGw0oGXnO8Caao/5dY2ogAOsGnstcmY8H2BFaMjcEtFNwp0Ko++fnzGqDK7KoX0ldBW7NCyRNKWXQ/cm3xDuQCiVlkOy6riO6rqKk8jDyXCbRMmso/pGTqwwv1A5ybuFCMb4Kt7dMF5mWw6sCAfETC4kWGUXWKxYyWFmWpZbWY8Qyslr5leECuCoA28mpFBMy1B3r/Rs2iC71j0h2x96UIZ3dUlze7ukCmkpdA9JZkG7zDtspbTvt0za5s+X4lBBejfulP5dO2Uwu0sHYUvLAkkmMpLLZmWwu1v6t26V1mWLZMVJJ8jiAw+U5nSrJJMZySXjMRrkb2N8MlZ1Tuh4thBfm42Ap0IU0mrbDhbZ3TByc3FWLhmFI6oDqyCSKZQBFu8Dt2zORAy5avDvxIdJaXMG6kXZKckODspQZ6d0PvqIbLzrLskowDpbFh8SO7AcYE1cXz/TFXAFXIFpUKDRAJb+jCsWdZcrdhE78cQT5e1vf7scc8wxCpxY3IdQBRjCTlkArEsvvVSTuVsZ+ttrHB510EEHyZlnnqmg4EUvepGGsXEt8Or6669XkPL000/Lzp07qya7noauaZgiQweWJWFftGhRCU4ZpOIrugIL2VkuBFsWSsgOdYQN4pT71re+pbnGPMfYngFY9RqAUwVWEwVk9aqnl+MK7AkFHGDVqHqEX8p7AZojqIxl4uTRFfmxwp0Hg4RTccL0wI0VJJs291MEniLglCrlnpp8Q6JyIhBku63F5qp4J8SozFIoVQDhDGKRhL0UMlnISzGflWKO17AU8jkpFthuNNpytMiLMDJesW6l4EC1UydFkglJkJCQ7VlTKUnwF5NUWpL8csW2qNQ3DqOKajfSuTZ5FfyKWhSgK/hFPi8J6d+xQ/M27XrsUX3levukiYSwLfOlKdkqrXstk/lH4KRql8TwkAx19siu9TtlsLtLiql+SaaKkkm3SlPLPGmaP18Gd3XLlgcelmI6KXsf+0JZetAaWbTXvtI8v0Ny6XQpsbuFCUYANoJYESuNrFjl0WazsgywSjmziESMQ2TD0ZmOdyG0EGFzZ0WzvuzAnJqGtvFBHMprAIstkgFYjzwiG+66UzItrXLw2f8siw85RHONlXJg+fifmux+lSvgCrgCNSrQqACLUEHC/V75ylfK61//eg0ltC3hLRk00hjA+tOf/iTf/va3ha9AKN7ndzgLaTv22GPlggsu0B0HcQYRtkaeK5xAACzyMVkuptGSldfYFQ1xucFBA1UGngxGEYZpLiuAVQiv0HXJkiWaKB/YWHnQH1u2bFFoCHD88Y9/LA8//HBD6DLdlazFgbWnQZADrOkeHV5+IyvgAKuG3ouAUuSysryW/JDSZbLFQMeLanM3WT4dFtjq6EiR/LqcyyfK6YOzxbBYFMuk/8WRgqFnSd0mVUIVJ9KsaBfA2CWmybij3QQtIFEBV7z8t3tHDpfoXHXeSCpeyhcknxuSocFeGe7vkWxvt+T7+6QwMCiFwSEpDGUlP5yVXK4g+UJRCpq6KClJdpNLpCSZTkkilZZEJi3J5oykW5sl09oqGULO5s2T5nltkmpplkQ6JcVkMqo39dU8Ws+LQ5xI8/2cmhXQLFI6jnPJvPRt2ya7HnxUdj36uPQ8uU6GduGqSkr7vstln2OOkQWrVkl6wXwZ7u+VzicelcGubkk1zZN0U5M0ZRJSzA/LcG+PjsG2eR2SH8xJ16YtMtDdI4VCThbsu1xWvew46Vi5UgotzZJPp9WJxdjUZPJxWK3tzIkbUJ2FxWi3S5K8s2mAAqBCNHZScQ63kXMrHk9Bvqnqee3MeznV8Veeu4liXm9BHbMDgzLYuSMCWHfcofPg0HPPlcUsNEJkC5+LHZQ1d6UX4Aq4Aq6AKzBhBRoBYFU2ht9PV61apeFUACxeK1euLDmjDDDx1UIIH3vsMbn11lsVSOHqee655xR4EcpGuCChgyRtP+ywwzTv1bp16+Tmm29WJxDwivMpa7wcTxMWfhpOHC9XUTUdw/cm0jbgICGC7PwIRCTsL8xhxXtoyi6QocPKQgjRNsxRVnn/Z555RjUHYP3ud7+Tp556akZrPg3dWLXIqQKs0L0WOhOj5V38J/jYAGA3nuz7ldfZv0dL/l5voDbauK138vnK+9Qa6jhebrDRxtZErxuvvuN9PtmxXe9+nez9G/V8B1g19VwMgEYkYoqDCnVBPdIrYXlzyjv/JTRpdJQYPQJXSnYsSfSI1FbVnUZx5qoptSICWOVdAIFr+oohFXfMJ4qSTxb1K/VLFgoi2ZwU+oekMDgs2cFhyQ0PSy47KMOD/TLU3y3DfT2S6+mWXH+/FAcGpZjNSTHPajslxVRaJJ0RyTRJMt0kqVSzpDNNks5kJEWOJL62NCnASre2SKqlJYJY7W0aSqV5lFKAiKjlEUybKkCYkmx+UUmBMsDKJnMyuGun9D7xjHQ98oRsf+Bh6d+yWQq5rHSsOkBWnnqSLFy7RiTTLL3btsuW+/8q2e4embdsmbQtWSStHR3q2uvZ/KyOm0y6SSdGdjAnA7u6pee5zdLU2irLjzxcFq1eJS37LJNkx3wpNDeTOELSMcAivM9CBBmyqXw0B4skmE+Aq1JqtUoWSOCObywbh0EajC4bCi3TlIXOhg7IaPRNL8Da8fDDCrBo96Hnvk6WHHao4rZo38/okeEAy6ejK+AKuAK7X4FGBVgHH3ywnHXWWQqvcE8BUUYDNObseeCBB+S+++7TcMDHH39cdu3apQ6hU089VQEWoYOEvnV2dspf/vIX+f73v6+OrW3btgmhbTP9GGtBXW2RP5qTjPeBTMCmcLdAIBQv8owtXrxYAVZlEnbgFZ9xzmQP6kiOsZtuukkB1v333y+bN292gFVDDqyZDLAYH7VCIP0VcpS1UyMBrLANEwXR47XP+j4E+uGcHO/zyczfscbZZMqZi+c6wKqh16MFbuToKJuALADJoEoc61e6TzljFi4i3fFMn0bmwop2VUvaZZaQOg5XKqUyj8PwKCNyUU3+iEK/UgqxKEIdKUCq+AUIiOBVQQFWMZ+XJC6qrh7p27xD+jdvlf6tW6Rvx3bp2bVThnq6pTDQL8WhIYVcxVxe8oWCJDMZybQvkOZFi6Rl6VJNxt28cKGGiWVwV5GssrVFMk3NUaighgtGLqscHjDCC9NpSVFOU1MUShgf5Zxbk2+/X1GbAhayB7/NJouSGx6UQlePdD7yuDz92ztl55NPSQKAte9y2f+El8iCtaulOL9dc2V1P/ykFLp7pbVjvrTts0zm4aqSonQ9/ZT0bd8ig4N9GiraMm++ws+Bzl0y3NUr+Z4BaV+6WPY99kjpWL1SkgsXSaqlVcesASV1YGmeKJFEIdrpUhO/J9gzM3JLArCK5MNKZvU6XF9ck9OI2IQk+UW0kJCmHOG1kccvn0xIVnNglcG0beIwNSVHc2ANyOCOHTICYL3u9bLk0EN1Hmp+Ohv/tebgmlrF/SpXwBVwBea0Ao0AsKot1HBKEToIwMJBBThhETXaYs1CCTdu3CgPPfSQsMsdQIuQNsoBXvE9UIud73Bq/epXv1KgMjQ0pO6rRjzCxfBojotK5wQuKwBUtWTrQCte5LHiHINaocOKBO4AsNLP90n8bo87jlBP3Ffr16/X/GUTcYY1Yt9Mps5TdWBxj/EcOxN1zkzEsTMREBPWSZeNozjAJjN+xrrveI6yyn4YC+xW67PxAJpdM1o/hGWOBa/C6zVKqgLcTVbH8Z4HE9Xfyqms32TG91w+1wFWDb1fBlhxXE+YDSteULMoLocnxe4Q28lPn0Yxkopz9cRpe0YG8sXOqMhxZBsSRt/kg/In2xTdQw5XVIJAvigMK1ksqKOJ4MCCAKCykh0elMHePhnu6ZH8rh4Z2r5T+jZvk/4tAKznpG/HNunZuVOG+/pFssOSSiSluaVNMm1tkprXpnmQmpcslZaly6Rtr2XStniJtHQskqb57ZJqJ0ywRZpbmtV1Q96rKMeVKPzK5nL6lYPPcGqRIysM0Zxsu/38+ihgOaAYwjlew0NS6OqSzocek3W/uVN6nn1OWjvapX3ZElmwYrk0LV4ohZYmKeSKUuzql2Q2L5mmtLQsXSztB66WQiopXRufld7tW6Svd6d6jdilMJVMy/BgVga2d0rXumcknUrKXgevlo6V+0vLPssVjDa1tUq6uUl3KdTxoc5CDI1FKWSzkhscVGdXtrdfckNDClcLxULkfsTan0yp8y/JeJzXJs1tbdKUykhTLnJrRbC57JiMQnd1Atcg5igAqx+AtV0B1vrf/16a2trkMADWYYfFAEt/ddH71pxEvoba+6WugCvgCsxVBRoNYNki7ZBDDpGzzz5bARbwiVA2/X0rn9ddAnt7e2XHjh2ay4pQNmALicP599atWzU0DYjFeziwCEHkOoDVLbfcInfeeaeGDpKTqdGPSgBIe2ynQBxWlscqhFEAKhKuV7qsLEQQ3SzX2GgL58ksaAnnpO9wvF1++eUaRghMtFxljd4Htda/FoAV3nt4eFjdhEBZxrv1ETnJyE02WohnNUjDe5THXOOr5aBjPFAOYaZ8DQ/6mHvzCnPKWWgq5zNXwxxpE3VpmQuIelCfAfKwDg3p97RVf9eM3YW2S6a5DEPgaudZvUNAw/ODevOq1JCyyQ1nc4r5RDvC+Udd+vr6SlDcyqY+phdaUN/wPOrCOVY25Y4FsNCAulJH+tvab7u3Ug51pT8q6zMeGAv7kzJoJ3WjbNNxon1W67yYDdc7wKqxFy0XkzmBNHdVHApoOXlYa2poU5zHKgpFIvQtIZl8Sr+STB0QoC8NebKlceTIKsErc2RpXp+43KkZsKIFOYt9ScS7rQGvcDwVpJAkp9Ww5rHq37pNdj75jHQ9tUF6nnlWBrd3Sq5/QPKD/ZIb7pPc0KDk44cwdWpesEA69lshHQfsr+Fj8/bZW5oWLVYXVqapTZoyLdKUbNJ8V8MtCSlmotwA+kM9pn3qY9OoRUv3Hj1AbQtc/8tSjQO3LpczGCPHIYhxqHOn9D6+TjoffFS2/PUBtRHufdwLpWnhfOndslUGdnZJtq9fQ0I79j9AdygsDmcl3dYibXsvFclkpK9nQAb7+iQ/1CMyPCTpXE4S4NVMiwwPDUnfjq0yuHOnZLt6NaR0wQH7ScfKFbJg1f4yD3dfS7uk0s0aMsjffYclLwNdXdK78Vnpe2a99K17Rga3b5OhoX7J50C4uP6aJdHcJK1LF0nH6v1k0coVsnj//aS1Y4FmaYtyvUWhtsxTm4tIaDsWTk3OAGDFgYGFYkKy/QPSv31bBLDuiADW4a8/zwHW1ET2q1wBV8AVqLsCjQSwwsYDnIBX5MHiRU4sDhaWgI8nnnhCdxzke+AW569du1ZdVvyexkKyu7tbF3G4t/idjNBBAMr3vvc9+fOf/9xwAKUaqAoX4yFQsuT1uKws0bqFA6IXYYBAKmBCmKid723xO5rbjXtONqSIxTbAAXD45S9/We6++25dgDeq863eE7UWgBWuM3C0sZumhcWiMf1I6CxzhPFgAKlyfRI6HPmevgESs9mBwWLazZwCfgKZmW8hCKKPOZf7A4eBJ9wf+GGuP+YyOdTsmCgMoU6AGqANGzWwmyX34XsgDvVl7gNcaC/jHCBrba7ss3A+WXvRb9OmTVr37du3a/1NQ9rAnKHtlhuODQ3CTSV4xvBsol6hs5P5xk6oXAsM6unpEfLBcR73QFO0NKgMbBytvrzP840yuH7Dhg3qZOSgPvvvv7+WAzBDF2A+59E31paJzl/KYDdYyqPPKoFl+Pyp95yYLeU5wKqhJw1EUQTOqCJuoaFhyQ8P6Vf+XXJphAArdlsBa9KFjCSTGQ2zSzU3SbolAjsslHWnv9J+fdHOalEeLXY2jHPwaM6fqTWCe+TVzSSSJtRK3Vd5yQ4PyEBfjwwQFrhtu/Rt3CRdTzwtXU9vlO4Nm2Soq1ukaNl4CpJIJyVFIm7+CrGoQ9qX7yMdq1ZLx6qVmnAb11W6fb6kMs2SKKZ058R0PgJ0Q+mCJrLXB57tHBeHR1q4JJ9ZPrHSnnKlnQyn1na/qk4K4ALMDstwX69Cos6/Pyg9T22QwW07pXnRQtn7+KMlNa9FOp9+Rrqf2Sj9G5+TdHOzLD78YGlZvFiKQ1kNCc3Mb5ViKiVDA3ndjbKlvUXSDPaBQckNZ2U4F/3Fani4V4Z2dUn/c9slkc9L6+KF0rZsicxbvpe0Llykzj/GWTGZEtKuDRZyMtjbo27B4S1bJb91mwzv2iUDA72SHc6J5NnhsllS7W3SsmiBtC9dIgv23VsW779Cy2xeulCSba2l5O+EE+K+sqNWgBXN5giRRb+8JmS4v1/6t22TbQ89JOvvuEM3MDjiPADW4UEIoV3nu3DWaSR7Ma6AK+AKTFiBRgRYLK5YMB1++OFy3HHHjQBYLNpYYLJ73T333KMQCjBzwAEH6AKRxbEt4GzBRXm4snBkhbvf2SKuUf7QGC70q7lBQqcVC1kWzcA79DGIxcKbF9qwaA6dKaOFQFUDDBNdANtAZSHNIprQwSuuuELuvffeCY/huXBivQCW7fJIDjjCaYG4ABbGAfMJyAvIov9HG/f0t4EoNjsgXxxlAY+AOFzLXCOvHPMuBFhAH0J4uT8gzcAK0AaAtWbNGjnxxBO1DqM5/Cr7m3pSH+Y6cIy5TO406sT3vG8upBBg2bhfsWKFjnlAFgCKcW/3NocZZTA+2cwBIET53Av3WehuAujwbLJnDl/RlvkGOKNOjHHaT50ARhw8l04++WTVjfPoJ2A653EfNKd+Bx54oO6+CjQyt1yoh81FoBf15Xr6h2ciB/XBscp9gHfAPZ6TlhOQPwBYeGLlfK82zyjjqKOO0vKoE+2cjINrLszd8droAGs8hcb4HO9JIRFlpMkURbJ9A9K9bbv0du6U/p27JD8wqEnPk5qHJ1hoGsxiD7QE0KpN2joWyPxFC6Vj2RLJtLdJPpXUnDua80bXy0CrqDL39CkDAAAgAElEQVSWVDoKH5p6CFMZhOH8KkRQKpeV/m3bZevjT0jn4+tk15NPycDmLVLo6ZZsX58MD/QrsIh2eotAWrptnrQsXSILVx4gy484TMFV87K9JbNosaTnzZNUc4ukyGuVsNC/KEQxUiTKPaRfNJdY5OiJJnKcCN8+q5J0cKrwroZu90tLCtD/KRnq2ildGxgvj8n2Bx+RbE+/tC5aKq1Ll0jbssWSamuWQjGnEGnX3x9TF1bz8sWSmd8umURGQ/iGUyL54bxIz6DMW7hI9jnycJm3bKnmqert7JQtT66T/l1dksikJNOUkdbWFknkizLc06ehq0N9/RoqyBBLpBIabkqIYBaQnEzqhgBtHR2ycNkyDTUcGBiSIf5qMjAgyXRSWhYuIGZVBrfsksJwXprmtcv81StkyUtfIK0r9pYcYYaFhLRlI4CVjXc/tI0ZpjYo4rGvADwAWH390rdtawXAOl+WHl4GWKW/4Fqo8tQq4Fe5Aq6AK+AKTEGBRgBY1ZrF4o2F8urVq3VBxsKMsBkcDjhCWCiygGMBCrjBscDikgXgS1/6UjnmmGPkiCOO0MUmB8Drxhtv1MXlP/7xD134cjQKvDKN7GcqQIDFOJAq3CXQvsfNgR7oYvmr7Ct6sYjXP7pWyV9V6fSq9u/JAiwW6ewUif4kz6cP/CgrUAvACnXElYS7kBcOReYJ/WcAi7lxyimn6Lwa6wCwEGJLOYR7AqOYfzibbI699rWvVbARjk1Ayc9//nOFM8xT5isHYAn4xYYMF110kbz4xS8uOf3GqgfjjPsCaEj6/7e//U3HDu0CLlmYIpCJ8ypDCJkHAG3y6L3iFa/Q+jJveL5QNoAHSEe+PNqKe4r3AEQWmmihk0AvCyEE5ACcDj30UAV5wEHmHm3+zne+o+0HHuLCok5HH320XHjhhfpsYl5yzxtuuEHPo88AdAC+I488Us4991x95vHsss0SwucU5QHccHBRZzZFIDSag80v6BfAP7AQ3X74wx/qfUJHXAjvx3LA0dennXaa1pu8hNSpsi4+j8dWwAFWDSMkDgpU6JMkXnbLVtny2OOy89nnpG9Xl+T6AVjs3EeS6OjXHUvxDpwpZJok17ZA2pbsJXsTtrTvPrJgr6WSaZ8nhWQEsCIXFsdIm1W0cLZfoSg1/lec/N0+H5mjx8qIYhVJXJ2EWxXykssPSravWx1XXevXy5aHHpUdTzwlXU+vl+zOXZLRHdvIihXlDSoki5JsbpGmdhwwe2uo4NKD1shehx0m8/dbIcn2BZJoatX02BzR/9OSPC3XV+Q8AWqVf9gbjtOJbBCrBLBixaMc3XH+obwUcjnJDeckn81pWBjwormtVZJNmTjBveUrqqGzZ/mlIQa1cRUCxkQx6sEIW0a50oQk/UN56XnuWdnyj/tk51NPSu+2Tkkk07Jg+f7SunChpJozkmxOSaIpIYPbdsjOvz+mDr7kAnKktUqThvslpD+flWK+IE0FkQVLl8myI4+QtiWLJTc0LD1bt8mWJ56Q4eFBmb/XMmmdP1+aMhnJDw7p/fp3dMrAzl2SG2C3o0IJYikMHcpJMpWW1Px2adt7L1m8ZpW0dHRIPltUGDvQ3am7ELYtXiiSK0j/s9tloLNbhvuHFVzte9JxMv+g1ZJsnSeZVJO05iKQPJyOwn1ThcgVObWjtCWDsK+mzhAcWACsrVtk+0MPxg6seXLE+QawollkI7oWgB05SONcWvY80bZE0Dz8LMq9Z25Pe47pSIghdDQ4osxj5aMEmGPnqM71+HlWdrBGoFqfcvHurVEpdr9yK0tXx7chNDu+suR2fZ4hNT7lebBb3w832Sg9fcpP3BHNsXyGdoeKtlY8p0erR0mduO6Vw2d0Q23w08M2EohEHDn8Kv5ZvsqUCvonVk1nd1AR3ckzeMv6rOyEjS8Yoe0oEyGon63pyj8JoxKjU4DD4RhgE5Eo3D56v1zvcrdXti5s29izcvLG5efPNnNYWxPLf2SK7j3aH1iippR/LlU+f6vVvDxLyhnwylnwymO33K4pP5jGFs4/jZ9OloGQzW+iPDFFzSbK5OQpHaWJ2P7Qw/LwDTfIlr/eL9muLskPDZb+QLenpLTQJ9wL5GxiIYmjg+TfLOD4d+giYIEZ5s5i0QjgYTHKQo+FJW4EXCIzcdfBaiGCLJgBTrY7IAtaXiyCLY9VJcDCbcJnIaiqOlcnubvbZBxalfcDONAHAKxf/OIXCgoa9RgtlLOW9tQLYJkDC50Bto888ojOEcAT0Ir7vO1tb1NXTRj6Vll3+ufWW29Vx6KBMMoBBh1//PHqijz99NMVknBYjjNL0k+oqDnALDQRiPWSl7xELr74Yq0HMKRaqJw+o+KxCaTCDQWAZndRdhnFSUk7Q7BkMNaAlwEaysdFBDgDDHF/5gvzimcJIIlNHXAx4Qrk2QJMAohZOhhLCcP97JljABmo8+pXv1pOOOEEhWSUd9lll+k4p3wAG8fLXvYy+fCHP6y6AebpF9vMABAF7EIfnl/svgpsw4lFXXnfXFP6EzmRUDAILKR/rr32WoWNvA+0v+CCC/Q+wDXa841vfEPrAyjDwWrtspQ4Vma18Wu7wdJf1ActJ+LcqmUuzLZrHWDV2qPFhOT7eiW39TnpfORheebuP8iOp5+R4VxWCuTYKZLXKdpVMAp/A97Ev1jOny+yzwpZevAhcuiLXyRLV+4vMq9VcwHF3qNSTihNBh/UNQJUrJ4BQuTiYQmc1LxW6ggrkJSdfFaE+sU7zJA3S4ERdUrHv0AXJT/UL0M926X7qXWy7b7/k84nnpDurXHOIrZAHs5Kc7yAxbTJzomFVFGaSM59yGGy5JBDZd9DDpYFK1ZIqmOhJFvbJZlqlmQiLUnuZSFS+kudvaKdaeKMQqW91GzRpAuBkrukqLvC2S5z9pU9ChMFwFuf9HX2SH9Xnwz2DkpTa5ssOWCFtCzskHw6TlLPwjlenI+1sKh1ODTa9WgSjR9bRBYUTqVih1xOLU1pSRUzuhrDcZgs5qWpkJUCYYM7OmU7luo//UH6OndK07K9pGlehzQnWqWppUVSHS1SSOYk27NLBnAnrt8kucFhybQvlHRzq6TT3KkggzlyYTXLgr2WSMuiDk2mXhgcluFNO2RwZ7cMDA9J69KFst9Rh0km0yw7n9wovdt2yFCWxUBeUumUlpVKpTWJezEZAdpMXiQ/lJW+3j7dYTDZMV8TvrdmmqUwNCS9O7ZKoZCTto6F0rJgnjTNa5ah3gHpfGqTAtq9jz5cFq89SOYvXyXN7QslgSOS/HCpaKQCgGsFWNHMNkdiUoZ7+6R/82bZ/uADsuGOO6SpvV0Of8MbZOkRR+iuoJydKMSL38mvwktDlD7PxUQhrc8LFmLR8ymLI04/SwhNzeQjVKX58RJxnjzFbk1RfjDN/ReFIkcQK4JPJObX+ub5PBk/D6Jcd0CyXDKvZXIP2wUViBUBlAikRWMzgu667yvwPR63XM85bEOh2cqKjE/DAxHYj9PpxTkG488s4WAFwFInqi484yewbZoR/4GA56zlKIwcorFzrpROP4aSFuodqx09/kcCMgRTUBgvfa1jylgzHFuRJlo71SR6dqYLSR0LI45gU9wol2L4k8N+ssS1j39epDU0tvyEjZy/5v6N7sV8SunzPIZ+aFQIczsGlKmUyzByDEd/pMBsSV8y4wtS0Gql9WdSDtdkPF8ZQykSEyeL0t9EPsaiZHJRmD4a6jiLQ+ijsUjFY5QUS1HOITnaE7ncv+EZz5/L5XKjfh/5c1jHWqCT7uBbiFMKMKujv8+McE9b/1EeeuoixRJdxmNPZ411m/4Ry3YbjjpXf6oWOQv9op+N8ZO89Ict/XfcoGi31Ognbni4g3nqP7F3pwNrtIX9VBf8XGfJpy2pMSE5FppT6QTgfJxX73jHOzR/FmFKLDhZVLLr4HXXXacLPZwV5MvZXe6riegSuqFs8c17uEVwzxC+Q3sACIREsZAEzgGywtBB+54FNgtvW3xPfQTVfiXtwZnyy1/+cgQQqb3k6S2hWr9V66d61KIWgBUCBWAt7kJcU1dffbWCGca6JREnfO+DH/ygQqgwKXdlG3A6XXPNNdpfzB9cSRw4jc4777zn7Q5q8xJAfOWVV2qOM+Ypc02f6LHbD+Bj1wNbGNul3yni3/NCdxD3vv3229VBhPMKIAPsMTBkyeHN4cW1YfJ13sdthbPpnHPOUTBEHdCEZwHQCq1wMIW5tCiHstGI66k/5VreNv4NBCOEEjhF/7FZBNpfeumlqlsIsHAwfeQjHxkBsADqgCULtTRgj+sJV9f555+voNFAdNjPOBpDgGWORtppAAsYZgCL+gCw0I77GICjbZWhnAYc6RcA5ate9SptY+hojX5VjH9PncQupPWYK41WhgOsmnosCqEb3L5duh5/ULb+9f9k4533SNf6DRHk0V8yU9Ev/xGR0V/cdUGREMks3UvmHf4CWX7U0XLoccfKwv33k+EMYYXRL6fRQi0CL/aL5si/9EYAK0oQDwhIKsgasZBUgMV50S+vSf2NOqW/+BbyBcmT76pzm3Q/s046H35Qtt13n3Q/s16GNFQwq/fVhUXs2MqxgGltlvSSdmlfvUoWH3WsLDvsMNl71UppXbRQsuxsmCtIbjArhYGsFAeHpDA8LMXssBRyWSkW2L2DBFjxzoLxjnHsHiepZPTilwMNK7Q8P/HfmbG8ssAu5KNfknJDUhwaiHIG9QxIjkV2U4vMW7JElq48QFoWLZRCKq27LEbhkuWQS1vz1bD+r2nkzIiL4/UNfWy7WQKvwBKpImCB3QWjsZIqNqmPrgAwHeyT4q4dMrhli3RvfFb+P3vnHSTZVZ79p3NOk/PM5jSbBAIJkECWJSRj4HMg2UUZG4eyqbL9l6tcZf/t8l+uwlBQdhkH6sP4w2WMhBBJWAKDCNLmHGZ3J0/3dE/nfLu/et5zTvfd0a7CzO4Ksbqq1uxM903nnHv6vr/7vM+bnZtFZu6aaOuCo+MCsNxVwBPwwzsUR6vdQHFxEaWFRflpNVrwJQbhdHvQKhXQqtcktvdEwwiPDcCbiIixf7NYQX0uhTr71uNEeGwIE2+Zlmtu4WenkFtcEZjiiQURHR2E1+dDq1BFi0o8lxNevw/RSBTNUgXJS1dRyOfR8Lvg8noQcnuBJv2x8kKXA9E4gvEIgj0hNBsNrM0RbDkQGxlGz9btGNh9CMH+IVguwqsW2oxSNw2wdHAvUKILsBqFIspLS1g9fRpzP1AAa8+HPoy+6X0SzCuApWNTnX67kfEkHng6IDcAi/1PIGAAlvLpIxBXUMdyqnNXIN4JC1Q5KkhFwCBeejaA1eb1LOVSdeqzwHNtjC8AS52IqoCqAJoo57S3nwE8Sg3Ga1jPi1IZUh+PxPQKlHN9HqeBWAY2KfBjgnzT7lxDAYSukkYBdjmHTsEM9QlBc+sAlgLy0iP6pYnFOlDQ7R91DAaDGNDSaTMbZjCqow661+Cq67vmgIsASx5MvNyi39UPUTrIjD6L0m7s425VTWkBDbBUm2l1XdsJt9LtdqCbQyrE2mCXFCfRLaqPS1LeNXQRy0VHG03OI6KyZZs65Hrldr0WVY2q/wiwKl61bbdFqGWOg/2sWkUBXaV00YcpXXGj9pCW1xO+aTF7CvCN0oGN6kn1k9mH+in6G+n6tnzf820BWAL2VLPJ160ZHRrA8ncqy3gw6jxMMRYzPvU2zAkZgKXHWDf1nzO1Alh6K3ps6fHbAVjq2lWb09eRHi5vAqyNzJzmkrhzCix7wG/gCQNABmC8jowh8qs9m9cCvgzoYqD4+7//+6KIoOqESg2qQRgoMhCmofFr2e6rPdaX+9yrAVgmEGdbEVrxZdKU6F9FcMVg2QAsqlf4/o1MlW/FMd/KbbDvmaL15S9/WfqBqYRUwf08L+vTqghC2Df8yfMxZuK3yoT+VgEsc1xUKxEkEdxSdUOQxGNnatmnPvUpAS4EoFT22ReeDz9LYPS5z31Orh2CHf6N1xhT/z75yU+KjxWVfhynbA/jTUdQ8k//9E+iaiI8NhCI+yD8IYglRCJgJvAhrLEvRmlEQEUAREUXU+2oAqM3FffDbRpDeCoNjf8Uj4/7pIKKn6NKk//mNqkkYlVTKrB4HTH9+Nvf/racH4+V3lf8nEld5nY5fxAQs434Ho+JijAel0lfpEKKMJDzDduEKXvrARbbhwDoZgCLCiweKz9nzO6pHv3Qhz4kIIvgmsdjFrsCi9cTFVgvB7DYH0aBRYDFhamVBFwE4QaQrb8euR/jqUU1l/FOM597E2C9uhnsTYD16trpJp9ST5Zz87OYff6HArAKZ86imlqVCmjqZpEAS93s8q7WnkQYnZzC6AMPYfjQIQxu3wJ/bwI1l650ptUK6qmzvmGS3RkFgbodbTnVngQzSWCo75j5NlMvtGqiqQMLf1MFPPT0YQpVOZ1C5uJFLPzkBaxdvIBaagVNBvVWE20+BZftEMCp7VO5FRgaQOLwLvRO70PfzoOIDo0iEKLPlRMtq4FqoYBCMolSKiUVDGvpDGq5HBpFVperw6I6TedUi9klPQO8Hrj8Xjj9XjGzd3pprq0MASXEtFTKmkoXbKBeofKqikahxswvWFTvTIxg/J4D6J2clEqIbj+/QBTUU8CqG9hKAKGD7rsWYtkAVlNJBAVAEIXSzF8pBRTAQtutgyQL5dQKVk+fQfb8RZRnrqGFJvzbhuCJR+FsM8R1weV0CECMbJ0UOLV2eRbZS5exduG83KD4+QTXaqJ4/jza2TyCrE4ZCAGRIDx9CYRHBuD2+GBly9LXTDH0JMLo3z4plQuXjp5BcUndqIVG+zFw7164nC7kjl1EObUmwCs01IuRvdvRrtQw98MjyC4nYQU9jJnhrDdkTLv8PnhCYUkr9HjccNarAlBaboJPnrsD0bFJTNz3AKLj42i62CYKHAsQ7aTEbWwi6QTerwPA6iYhq2tDqabMS/vbWTqtSwfZTQIDAU4qQu+otLTqRG1DtYXgIQ2eZBDorGCuSTUcZyf1n54fOyqS61Plui2rjkm1uU6B1pUg6xqpscc4ZxKCcGmJj6BKedZ6rA6YUkBMbauLP7he9yFDZ99yUlp9ZFRdGvKoeUWplIzaSKXFaSxl6lMYgCZPJLpKqC440Wl7WrHDbdpT5zrKHaMy0lUxlY+gPlIbdDPb7ahv9PeHUbYpeKfPyTwkUWV0tWpLq+kIFAVgss1VilRXz6MAZNerUR+KhpSqjdFRJbn0MTSpwmpbcErqFTuM35Pq4Qt/VcDRIUpKWQSAEVx1wa2MI/2Ekv509gc9pt/k+9Nok8hR9bzfgU8duGQKpHQ/r7rZKFP1mLb1iWlypRJUEEqJoV6q7pJ7gI5KrIMvBQ4rENeFWF1DAPsx6RLFHVCqMKslClk9fvUDGnVuXUhqvybNqDPQ65XQ58ZmtbtjrTupwDItatQJDIyYLkOVBb9PGagx+FsPB26mhHotoMlU32IQ+fGPf1yUWLxvIzhh1UG7kuS1bPd2jJIb7d946zCgZGDJgJs/CawIGtiODNoZTPPFQPvlFDS347g3uk32L5UuBCLsB1N57U4p4F7puNePxxt9nqDGBPsGZBA6GCXQK+3jld7fDMCyb5ttSghFBRXBBtVFVDHxWHmeRqFDgMQxRh8n+3VL4ENgRbDD/iLIInji+OQYJHz6oz/6IwEyHIccg1wIbpjex/79+te/LuogLhynvDa58NrnGCa0YoobUxmZlibfLvwuMFYRDocomWgGTyXXU089Jf+moosxGfdJmMJjYNoet8drhICO8ww/R7URFVYE2IzPaF7/2GOPiZk6+4xg7Etf+pKktfJ8TT+yj7lNHhdfhMdGgUWIx+1RrcW5jKmNBDyPP/64zDcEepxvTAqhfXy8GoDFdjBzJ/dLHyzOZ9w+vbvs6j/jBUgwxfmN58plvQKL0M8ALJPSyc9Rhfbrv/7rsg8DMm80L5mKjuxDU73ylcbym+9f3wJvAqzNjoi2A+nLl3DuW09j5cgRNBcWYOULOhTj7SFv+HW6nw4Q1S4d6N25C7t+9YMYPnwYoYFeSZuqS/VBBo1GadA9wE7goWGUCjZ1Kl5HsaXu0I2ihkfAG2sGGHwy7OfHmxbqjQaKqSTSF88jeeoMll48jsLCImBV4Wg1wUCwE0jITbxLzOYDkR7EdmzB4DvuQe+e3YgNbYHPH4JVLqFZyKGWzaC8mkRuZRHFlRWUU0lU02tSOY7m3fQ0slit8TqA5YHL6xZw5QoogOUwAEuezDPyaKHdbKHdsNCsNdCo1tCs8t9OuCJRhLaMoH96J6buewvik2NwuL3ixeSkUoOqMAmYTXrT9ZqJzQ6BN+r6Em/pwFUBLKbcKYAlCht58k8EyjHMAJPRYBNrV6/gyv/8ALmLl+Eu1eCNBRHYOwZPIgpntQ1Hky1uwRuPaoDlRO7iPNYuXkbm/FnUaxX4RgYFhFRXloBcAd6aQ1KhmlROJeKIbhkXqORs0mKuiVK9AkfAi9jIgJi1Zy7Oorq6Jr5VoeE+9N+7V0K7zM/OoriUQtPtQGAwgYG9W4FaHUvPn0AxmYYj4gNcDrRrdSkq4PAH4QmHRYHlobqmkBcPLVcsipZURawiOjqOLQ/9MuJbtkjFTKqlCPhUkGiUNxsbBa8vwOoG1UZxYxRekjrY4nhQKlAG6ARBTZeCG27tVURFniQyCccwwEZ9XuCFzGV6nHHNdkttR0iFE27OWzK/aIWI9l5Sd15dLtOFzOZf6rg8ouABag7Cdt6oKehjvMmogOHcJ0odDYaUGqh77upIzWKUKuZ4zN8VILF7cCmgpKCTAljddDn5rQOuNB7UcFBtUal3FPTS6XEaxhkAaD8Po9SyK0cFtQn46I69LrS6Hsh0zk4fr+kfA6SEo3SGsg7NDRAhwKIyT7wHeQE4VTakOmGV2mh7sKKKcWjlnblxFgDGWQSwrCZqjRrqpQIa2bR833hCTN8NwRMMweH1KjAjKXZKiUtwyt0xNV7GmZ6b+F0pfo7rPLLM6RiApVRlXUWU8fyyK5rXP8iwK7Y6zaP3Ywdj0jfmpQGuEa7p5ya28dVFpXJ3oJVRBoDJ1WVWMnopDVkVNezON2ZMsGE7ENSWPissTXe8UZB1AJZRN18HujY2h92ta71eAIvBLoNM82KAyCDLQKz1gf+NYMZrAU0M+Ohzw8CYHjIMVKnCoBLlH//xH8X7ir8bU2WZ3W7iAXW7x4o9UDeKDwaRVFWxvRhcUvFAwMAAmT4+BhSY47Zv43Yf72a2bxQ9BBFUplARREhCKPJ6tf/687EDrPVjzij7qBwi2KAShuobwgBCFYKWW3EetwpgmXNjyqbxsOI1QJDBhT5YNHHndUIYxfHWuXvQ3koEXgQjX/ziFztghOfNdQm+mKLL1DY7UKGqjqCJ6xFkEfQQYHM9XpsES1Q/su+pbCKYIQijYpLpbARk9oXHT4UUt2c8uPg+QSK3R7hEc3ECGB4Xt8nj4Xjj3EKAZYo18O/sP6rH2J/sN4K2r3zlK+KnxYXXIdVWhMZsGyrV2N/GL4vb4DlQOchzNQCL1y3PhcfAbROIbQZgmTbgeRKI8TiYcsljp2rKmLobgMXzsPfTzQAWP8cxYBRY3B69yHiuhHacY15JKbqZeeBuXvdNgLXJ3udNYvLsWZz6r68KwGoxn7laUQ9iTdqJ7EPnP+jAjjflA/umsf/DHxGA5YqEAK8HDZ0uIOmDWtVgIIO6oe7eqaubXW3xrtMRGHDyJpdV0gixxD9Ge7VIahjRRLmMajqDNGn3D3+I1XMXUEmvoUETbCpL+GzXZMbItzqDRBcCA4Po3T+NvgP7MHBgLyLDw/B4g7BKFZTnFpG7cgXp8xdQWJxHLZ9BvVyEVa+hRWhVb8CigkrMQVW6lMR4DqYLOuUnVTsuAisCBvoYmSfwEqSolIs2z4/pSEwX9PjhiCYQ2zaFibcfQt/ubQgMD8ATjaDtVE/0CbA0i+sEWmwh8eppd0HfJofBG3J1FTirgIleVww86RlFIMFUMZUGqwJJpZPh3+pInj2H8199Co3VLMb37oMvEUauugbL0UIgEBFfHqtQkoqBrqE42qwWOJdBcXYJmdkrUrXQ5WzD1xNBaPsYWq02CuevoZbMCpByh4Lwjw6IgivgD8r+ayxR6/Mg2JcA002ruSKahTJQrsIT8CE0PiDKh+LsMqq5AppMU/W64IrSS6uG2lwS7VoDnngYHr8PLqcTjaaFQrkKODyIRBLwe7xwWnUlYvR5pYhC02oiOrUFU488gsTWrbpgZhdgmZSyjQ6A1x9gdZOtCCEE9AoE4vyjU8sEGBiIZUAQxwRHR0N5psm0pFL8OOc0nE5RefLfAh4sldpnVKg0q1eaJqXnMWlxRrVkoI4dyHAF48skvldtB3yWGrcNpnYKN1EkQRQ5osJScIUARPlGKbjl0SlzBGnGQ+l6gHH9b0YT1vmrAW42NCFTpcCbl2JNNQvrfRmooL8f+GlJj9OpZSZtUh1rV1lkFFgiWNKehMbjsHOjbERA3VtnBVf07y89RwOajHKqqwxTZ6P8zlTKKBftoWipNEJJpyVA0RCPY0alvqv5m/1vICK3R2VcvVxBIZ1B7tosMqdOoVWrIjI+IlVse7dsgT/RA2JRBbCommqjpsgVvE3VJkY9tt4l3aR+dtqj09bqH3a1mgBArZ5af/2uh1ndFjTb0T/1BzXLu+E00L3Crn/bDpheAlA1xNJ6azXKOgBL9ZWkK/Ia1GpIs3X7/roqQPUgp6vAMijMrtTa6Cx2d653JwDWjRRVVDzQ3JiBEn1UmD5IiEQlDtUhVC/YVRf23tkIECDwoccNA2ym3zAgZSBOJQmr3hGeEZoY4+fXezSYlEGj+GCwzBfBG4NxBv7G38putnyj4341CqLX63wJE6hwoRLoM5/5jLCTYPEAACAASURBVCh6CBl+XvrhJXPqOj8f9gMhD8cxxzMVcVTWMO2M1d2ouLkVfmqbAVjrU7n4O8Eaj43ggil4NEHn36mGpJcRwQU9lghL7QvBHIEX1yMAI0jicjPzdr7H8cf2oNLHgBK2CdVdTNcjiOX1T4hJpRZBD8HMH/zBHwj84ecMmJGvkHb7uu0Z83G+x+uD1zjT9pgOyN8N4OVxGDN5gjLjQcW/GyURt8XzIhgzFQC5XcJjziEEajSnZxsRwhPCGVBn/LUIMHk+HNuEb8aMnp/jNgmw2A52ZdfLKbCMB5ZpS+6HQI/HzHnUwEaeL0EcF7sCy5i48+8bBVgEZjdb1s/HP8/zzes1z73cft8EWJvpFd44tiysnDiFE1/+ClaOHYOjWoKj0dCOLNShGJF+F2AxAHd6PBg6cAgHPvYxDBw6CHjdovjQCRUCVxgMqMBQBY0GYJmnxiqo6tYoFEWCBlgEEhKAy5Ns4y1D/6k6KqkkcucuIXn8BOZ/8lPk5+elApxolLSUwKRySDDi9sEVCCG6bSuGHrgf/fv3IT42LpNlNZNBaWEJuUtXsHZxBukLl1BKLsOql9G2qHLR992mqKBp73U+JSZQVV5hah1jWKyCDkkgEZhGE+9AMAR/3wD8U5Po3bMTE/fsR3RsGG2/F21J/1IBkB3EGaUA25OePl2A9dJwZTPD4o2yrkk1Eb2UBlj0oGEXUGkjQEBrTkQ50aihWs5h+eQpXPzvbwoY2vbAu+CJhbB85Tzq1TIiiT6p1tcqVdGmMXMiJB1pJYsoL64gM3sV9dwanZMQGh9E7/2HJF0vdeQMynPLcFYbcHpccMYjcAcpo/bKGGKFSafHDW8kBJfHizaVdfUmWmXm4bfFAL7VslAj2KrU5N+EWHzRxL1dqsHj9SI00INgIgZ/NCyVPovlGlptJwK+MDwOFxxNKvsqKJUraLQsgXDxHdsw9fAvI7Flq3jZiRuS+LiRVegqfBvs9NcTYKmgW0Ge64N5pWhRqhZ1bSgQrtKJ1RoERy2423UdRCvA7NBefA2HSwCWKPvaFtyNJlCtolEsoG1Zkh7s9nnhDfikX41Zu9pPV5Ukx6GEPh0AbdLVqMZ0lupoV+toWjU0CVhd9DjzIxCMwO2hb5uC/B3zew36RaElwMikdWtli54K2nLe61MLjVLL9hBBf647J6sN6K0pZUwHNunUvE6FP53CJ8ekBhBTyQQci1pMgS22gSmyYCCcm9cpHRUlhVxVdDWKNQNGVPpbN41Rzkfvp6v+0lTPpFQT+snE20arUUe9UkKjUYXVrCsFm8cDj5dpNmE4WUVXAyzuXnmgaYBFamXglZMAsaU8ECs11NbyyC+lkL06KwpgtJpIbJ1C77Zt6N22HYGePg3OladZ06qj3CyhWa/CUWnA6XTDE4rC7fMLiObDD6NaUudnsM/6i9Kcv1Jw2cf8jSDTeqhkGtisZ996N4X0+n12vrf1n9U2uzhRAaX1arnu0ejnNtetbRSEyjOue4ehrku1faO40k+Jrvfv0mNWZnfzRb/B+etuXu1OAywGNwQuVEb87u/+rnjtMOhiWg/BFU2lGeQxMLZ7ydgVOa8FYBmPHaqvuD8GxFRNMHgkMGOg+t3vfldg1s/DwsCUQS+DYyosmBrE9CMqShg0E2jxntVeIe5GgMJ+Lj/PASX7mGoV9sM///M/49ixYz8P3XDTYzCpnIQiTJuiYT6NywkPCBKo/qGSj2OLJun8SZhhzMo3enK3AmCpWx+HACBCFuP/9oUvfEGuO15jhCIcd9wfveJ43dgBKavjfe1rXxMAw77iNrhNgi5W8SM84lg15utUJRHkEHp99rOfFUjF9jFqJq5HqELTcQPSeJz820c/+lFpU6qeCLFM+iNVktwOQZBR7BGIsW+479/6rd+S42fqIGHv+sU+f6y/dnhOxjzdeE/x/LgtenLx/KhMI7B7yTfzqzArp1rstSqwCLCojOL58brnMZuKh1RdsQ3psfUrv/IrMhYJm9jGrBT5Sh5YJoVwvQKLc87v/d7vybkaBZb9fDkmOE+ZCohvlPlmo9ff7VzvTYC1idZtW01YtQpWjp3A6X//CpInTgJWXZ6IqipJqsqXsrnQXlW8CfF64Q2FMXToMPZ8+EPanFn5NJl0EKZOKIilFArmtrejVOgkKXZviDuqBQltXNr7SUUmDARazSpqtbx4Xl175vtYPXkGtZVlNBlUCmDSN76dWI4qDBd8kTgiY2Pomd6L4QfvQ3zbFvi8IdRSq1g5dgTpc+eQvTqH4koK9XwRTZaJbhHFGfN4/lM/v7d5v5jQueMLprJF1GIDX9ICTF2Rl1MqxvVNTCCxcydih6YRmZpEOB6DJxhE20UzeOVdpF7aV0a3oOCGTmqMCVHvToCl0piUPo+wQSlaVJDXVawoy2YGSrXsGrJXr2Hl5GnM/einaDbqGDg8DYfPLWm0VrWCUKIXvnBYPM3cgSD8kahAjWaxjOLiMtLnz8GqVhEeGEB0ahyx3dsl2yhzcQbV5SQcVETRoN/pkJuCSqkoxQRcLodUGqTxu8vlgcvpFbzQQkO8dORLiSo/Fg1o8lrT4IWFClpteXljEcQnRxCfGEF0bAjB3gRcwSDg9sKiaqxchZXJoLCwhOVLV1Epl+FJhNC3cye2PfAQEpOTugCDCfzsvjQbm0heb4BlKs8ZWGyCY+UhZbx5zLyk4ITS5Sgw7m43BWBxEbWNaDzdcLQIpZxoUPnUrAvYryVTyF++gma5DF8sglB/r5jke6NhUYsSuItqVLtSmflMASwdnkslPqWqahRKqCwkUU2uora2hkajjqbXg0DfAAa2b0ewt0d5X3Wgo1KIiZJTEx917NymVgvpapzrwYKClmYutqMCG8DUc5badFfJZKCRqayofqpJzlRUVF5IBFjKs0ueQ4i5uoF3Om1Op0hSKcnjpvKMnmxGAWTAmXr3enilYHT3yYHxCuM6LWVtJd83sAivmqhks8guLKCYXkWjmJeHG65YBOH+AfSPT8EfjanUUp2mqb5nlPqN5vJyPuIZx4NtoFEqorqcRmUljcryGqqlIuruOjzREHqGxxAZGIY/MQB3ICxQmd8frnYTzWIWpeUF8VQsZnJwBIMIb9+KYH8ffD6/VB/tLt2+eakqyt46+mtGsyK7Sk0VDLAvZpvdB0lGeGf6VvWW8WhTs48BXTLWTIqp/t42/c/xqEBj52uvU0DAHEFHeaf7Th7l6PuC7ljqPuCyA6zOMZmvVZ3raM7QeN5tbPa6u9e6EwDLtDADQcIXBsk0H2a1M/7k7wxAqVyhAoIpOEzjoUKEIIuqD4IONSUxFfhGqPbG/Wg8dhiIMSWGSgeqJuhTQ4UMAzeqT5j681pSEm/lqLEDJmM+zaDUwABCEqo4CLXsVcFu5TG8Xtui0o7QgIE2wQgByY0Ue6/X8cmcaJtLTf9Q2UNYQKjIn0wRYx9xLBPaUHH0L//yL6IsM9XdNnMOmwFY5rqxX4dyX1qpSPrd5z//eQFChCS8Dnl9EIiY69Oeosr0v3/4h3+Q/qKxOcEzIQYB3h/+4R8KICa84jpcCMr4OSodCcq4PvfNMc3PUrnGNmQ1PFMVkesZJRUBlqkYyn7g/qguYrvShJ4peTxmHgPbnsf9J3/yJzKvEOQQsrycmfj6uYSg7e/+7u9kXmB7mJRipkSa6qUmJbHz3bau2t7N9se/E84bE/dX64FFgEUIyrFHiMXtsA0JBnnehIE8PipMqTwjbONn6DP2agEWP2c8sNjOHNMf/vCHpV85rrlv+3kZxZo5pp+Haqabub5ez3XfBFibaH2rVkWtkEPyyDGc+8p/Y/XMGd6yS8DPqn2SyicBGemQUWA5xOcj2NuLwcP3YPv/+SASu3d1bmt5e8E1pSaTTvHqBECmNL1JJew8ub0+NUU9aWcgKZbGWg1goVbIIrt4FcsnTmD2me8jf2kGrkZdgIG2Le48mRYvGVafc/gQHh5B/+ED6Ds8jd5D0wj09KBVrKN4bQ7Joz/D2sxllDNZ8aUSvYSpjMZYSQyALQmI0GwAjaaqSEjYUK+jacouG9SkBQHme483iQIt/AHlkxKJIDo0iD4+Idi1A5E9u+Hv71PVuHjrL2XaVXqLSZ+0P+9WniNdzxYGXAYibGIovEFX1QBLp3yxHboAS6eSCeSygFYDpfl5LP/0KNLnL6GwvCRtHRwfkbFDFR/7NBxPSNU8B834vT543X6VQlgpo5JeRWluFg63C7Ft2xGdnEB4ZFjUUtlr11BLp4FyDQ6mm7nd8uStlM+iXi4BhCBNS9LCqGB0MX3U7ZKKePTUaVSraNWb8hmnyyXqLcnbrzbQaFioU3UXj6JncgyxsSFEhgcQHupX3nM+P6qVJuqFkgCs4tIKUrPzKOVyAj96pqaw/d2/JOlNqkqmtvgxpt3r0she/WAwY6+bCixJeaxCuLyM9OlTmP3+S6sQyo2hBh5d4vvq99q5GdMqK14RVEqJRxy95qp1WMWCpP9SoSTQ3KlVURwKlmR6yjXmdpD/ueAMeOHw++DwB+Bw+eBq0fjfKf5TzXIBtdUV5K9cQer4KdSyWfjiUSS2TGLknsMIDw8pcKUBlkE/Rr203uTd+ARVMhmsXZhBfuYqStdmUa9U0A6HEdu6FZNvexuiYyOivFLFLFTKIfPZpHqizDMEcAZgqXRio3TqaKg0iDKYSlU3NC97WpZJwes+cOj0iFF1GeWVzedL+SBRuaQ2q7zGFMTiorzGNIwSXqrUWgRYbIeaS6XYdRSs+jtBxohN69NJGNOeUfI9QwUPqwgSCko7ac8p8RpsorCcxNJZPpy4hkpyWaChb6gPPdu2YGz/AUQGVL+pubY7y4rZe8spXnW1cglWvYR2s4x6IY9yMo3aahaNTEnmDUePX7zywvFe+CMJuAMxuKmeC4Xh9rhF4VdZXkTy2DGsXbmKQiYLZzSKxKFpSR0P9/XBFwyuKwSg2q4DsPSXqlIzaYilx76Bkp2MeVNuXINMtSV7n6vfO8BQWUXqaoPdqsHi66YVdfxp9mOqY6r2UrBPFLA2LzP5/jfX9zoQJu+Z8aK9LgVfdrik3UPL+LZ128J81xmAJR5ud+vzm9c+ZV63xp0GWAx86AvDwJQBMlNy7AsDNao66IdDgMUgjEoIAiYGr3zxMwy+GcCZtL+bQS3jtcUg+BOf+ISk4fE7mamK9L6igsNs+/UEWMZLiQoepipR+WKMtBmgvhGqCW5kKLKfWf2RwIAv9vXrCbBMOhhBAUEOXwzSjUE+FT1U8BFiELxQIUfYsr4KHL2TCEgJBghIaUy/mWWzAEtmfBtoMSCYqsd/+7d/k7YnKCFU4cLxxxQ+jkGeL69bXm9UlP393/+9AC9ehwQXxrz9j//4jwUQc6wazyqmKjI9l+3w1a9+VQAl921MwgmamAbH6/zTn/60bJf7YTvzOuD+WW2Pbc19UVlE0MLtmWqGPF4DVPj5P/3TP33JvCLfpS+jkDLqLoKxv/mbvxFARhBpCnURDP3Zn/2ZHI9JHTT9eTMF5I3GsV2BZVIYuZ1XSiHkfEfFH8cZVVecw0x/cf9MxeSxEQqyTXmMvJYIDl8uhZDg0KR22gEWFWaE/hzfBpzbz5OqLPYJ5yu7Wf9mxvjduu6bAGsTPV8vFVFaWULy6DHMPPktZC5cFFN1KW5tFFidJD/9zJXlRGMxREZH0X/4MCYfe68E893UgpcGI50UFBvAMkqtjipAjHRVACTQp+XqGMELsHFayM7NYvZHP5LjzZ+/gPpqGk6ttDDVxcSmRgdBbqcPPm9UANvYr7wHPQf3wtfXg1azjfJCCpWlZVSTi7AqZVGVOb00X/fC4XIDItdUhr1WrYYGTd6LRVgsO5vLobKWRTWTRSWTQ4OBp/bGUvoLBfBUCooT7nAYocEBxMbH0Ld9K6KTYwgOD8DX2wd3JA63N6DKwNNsWtQAyq+nE+MbfxZdhZCBX0Pn7NzNAMukECrPIhVIMQWV/6kiAMpjpd2qo9EsI3PuAq498YykjAaH4vBEwoDLj0a9iXI+K4CAXlIetxuNRg3NWg1WmWbNJVSo8qtX4HE2EOhLILp7N0KjoxK0Nqs1ZGdnZTyg3pTUoEBvn1QIbDZrqOWyKC8uorGWBWo1gSmtoB9tt0u80Bgo16tVoGHBSwgXCSEw3Ae4XahlCqgUyijXanD5/IjxSV8kApfHI4osVjB0+XyoF+poVepw1Ksq5czrRDmbRebcJQQSPdj5+GPo370bbr8P0ClvklJlDJY3NI9069+ZyncGYFUIsM6cFoDFKol7P/xh9E3vFSAkNxQCXhVk3Ogi8wqBFPvf7UCr3YKj3kBtNYPM5SuoZjg/NCVt0klwR8BSb6FZa6JepVGsAx6vD754GP7RXviHehHo64U7GIaj7RG1E4FxbTWJzLkzSJ0+heXjx1FaXZW+7d+3D7s++EH07tqlz0OlCgse4LxkN3HvcAflxcTzLq2mkDp9GumTp7F2/KSMM8/QEPqm92Pbe96D+BYq5piDpzOQ6c9FgMVqqjo9kONbUvEoLTfYw0AOQoiO8ku7LgkV0tpRaX91YMZPrqOY1QDEKNs4Lwk/02RF9aLyl5IHHlpppdymlAJLwQqVxmiEE7yxI9QiwOKRV11M0zQKHw3qzHxn0heFTakHC0rhZppXe5LR40qruAhU5BxaQG5+EXMvHEHq9BkUZmbQajcRmhrDwPReTN5/v6rK6eD3jANeQmcAdQ0hCS+razmBi5XUMqzyGurVIupM0WVKb5WKNqqRXVJx1uHximLTE4ohNDAkfnPBeBTuVhPpCxdw7hvfRPL0WVFy+noS6D2wFz3796J3ei/Cff1w0w9KhoxS/Xb611ItrdilUkQLOtKpmayKSJDH/lc5kuYhSDfN0Gh4BfiZKpdSgVR9V/O7xpy3SbsVz0Ca0+rrldcBv3L4k/8ZU3qv/pKqOVVlTh4j29FFj0ddoVBAmAwzVgPWAIsAs80HZPohlS7CIReNHp9majBJv3a1WCcd0qQGb3QSuYvXuxMAyw6G7ECJKX30o7IHeibliMExFRAMqJnuR6jFdBfzoqqF6h0GgYRYN/MZYnoi/XQY3LHKGJUf3B7BFZUkVERQZcH17/RibxcG7AQhTK2k+TRBG4NEwiuTMninj+927c8OGwl3/uu//ksACk21TUqaHbjcruO4EWAgJCF8YbtTSUR4wzHEgJ4vptcxnY39RaDAz5nqa/YAn+lb3/jGN+S8qBLieN3McisA1vr983iZOkszdB4n4ZQxcyc8+sAHPiCgmdco1Uy83ghECDyYcshrldczPex4fX3sYx+TFD57WhnbwWzfbrZOQEaTdgIXKnwItgiUCY44BgiOCGp43lROEnSzXzgfUJVpNydnP7IvCFN4vEx9ZAqcfXmlNFqeC+cBbvdv//ZvZX4w/ckxweP8y7/8SzmeV6ru+XKKL7bBRhRYhHpsa/qFESwRYD399NOiVuXcRcUbxyZB2Ec+8hEBrEzL5P5eDcAiELQrBY3S0D7/8LwM4CW8IljkfMVrgRDrzWVjLfAmwNpYu8la1ewaclcvY+XoMcw9831kZ65qgMWbVXX7qBxK5CtF32w4EejtRXz7NvTfcxgj7343opOTnQCo83TXrGPzUOnciGvzWf5uql8pfydTJlw9AZdUDkKkRh21ahGp8+cw861nJOBrplNoVWg2r/xDlNJCB43a+8YXjCE2OIb+Qwcx9vh7EN21VZQxjVIFpcUVNLI5MeCl8TrTgNx8Eu71Am6P2i4DA6uJZr0mKhqmkFDZwfUUvMqinM6K8oVKLHqkwGqqG3iau7vdcNAnJx5FaGgQsfFx9G7fivDwINyxCJx+P1ptlwqUtSmzSdsQ/yZ9B2+eWBv1BP+ugJ0BEJsYBG/gVRWoVOOGAMsoAviTgS4HJVN4GpUiimsrknI6943nUM2sIbZtFL5YFG12WaOFerMOt5vVRnrly7LRoOIihwoVF4UiGs2G2Jj5Ay4EB3sR3rENwcEhePwhNEsV5GbnUF3LotVswRuOSOU/H0sEO9vqOrt8GVU+iSOoYspQPAr4vRKIMm2wlssrk3aaSlLRsWVYgtL8zAJKq1lU6Uvn8SISj8Pj9opayxMJITo1KqmnBFi8UH0BtwTV8DhRXl1F6sRZUUyOPfwQ+vbuQaiHaYd+SfVSygrjk7SRgaDCbAEUhAgSSDvQKJZAgLV6WgEsKtpuF8ByWkp1VLcBrEoqhczFyyjMzqKSXIFVKkqBBbdOfYbDjVq5gWalLgo3p98D/0gPwltG0LNzG4IDg3B5Q3A7PQJm6qtJpC+cQfL0SSweP4FSOg2334/+fdPY8YEPoGfXbmk8FaPrC1cDLPm7hldKZaIAD6/dcjqF9PkzSB45ipUfPI9avoDA5CQGDt+Dbb/8y0hs3SJwioNEfNRaQKPBlV1wu5QnQsckT+VQm0SwTi6zwB5N0tS8pBRRwglsCidzLan0ZO2XYXyW9PF2/Kj0SfFMWk4F0KjA6lTMs3kemlRYSfTVQI/lKdiuxFV1J9VkInVVSdMCOBTI6vpvSbKi8sOyASyBZfQA40VEkEZlj6QQqwYvLC5h8YUjWD56DKsnTsj3SHTHFAbuOYipBx9AbHILWg6XfNf5m12AJf6LcMocX7g8g/yVy8jPXkIll0YTTTh8PgHXvkAYHpdH0uur1QosQjCHB9GxMYy+/V7ERkfE9D198RLOPf1tAVhWsYhAPIb+/bvRO70PiX37EOwfEIDVTRgnsNTqI/F2VKCRcKjj5aaBoVOoF1XCKpXagL5uGqFcnaKgNmmkouHTAEupeR2ou9SjFwGAVKBp/7GmDGf1eQWx1KihxyAXAVhtoCY+YUrpyPXdVrujspTvK62UcmoFHouQ0Aew7qBVgAv8u9wga6hmUm4NvDJJqyZ1Vn6X70dzcW1k/rq717nTAIvBjr1aGb1uGIwRQvGnMe9mEMxAkeOBf2PgSoWAeTHYYmoS04nsiiwGoWZ7DEoJhWi6TFUCg1pj3s5A1V5e/vUYBSalksEij5OgjUoPBss0Br+Rv8zrcZy3ep8mwOdPptrR+8ruwWOHDa8lXfTljpPbNMb4HFfmxRQz+4uBOPuD45QAkVCEAIvgkwCL6kF+htvimDUqHYljnE7ZFt+nssVe5Y/jdjPL7QBYPB7CIoLD9QopnjNhCIEQzekJMqgqM6bvTPFl37BNmLZHgPXoo49K+prx2SJYocKLAIVgimo7Kqh4DZoUYsIYtjdBjF2xRsjMPuIxMCWQ14Sp8MjP8nhZfIEqTe6P75m0w9/5nd+RlDqzvBK84nmwH6lyMgCLSjB1i6M8+3h+f/3Xfy0Ay77caNuvBLA24oFFgMVzZEofvcE41ugZRiUp1X18nzGL8SIjYOJYZD+xndjHXNabuBsF1nqAZUDVjcYs3+NxUHHHdjEphpsZ33fzum8CrE30fjmVRPrsKQmgFp7/GQpz8x2/lQ7A0kGXYikSAiE4OIi+g9MYuOcwBu69F+GRUW2YrG501Ue74ZEJXORGXKcmdBVYtifM+ikz702NhxZvYGu5nKivUsdPYvG5HyJ/eQategUteXLm6gAscYIxT6LbTkRGRjH81rdi6PAh9B+YRnBoQD3JbjbQqlYkZYzpREzZo+cRU7rA6n+8kTbeLaJusNBoNdGyGkCzCUednjh1NKt1VCtVVEtlVPMFNMoVtGt1OQY3FTIBv3jleKiYCYdEieILR+EJBMTI2+FycevdhB5t+GwgFo/VlKKnaTu3y1QNA7bsn9vEMHhDr9oZZbZgRjyOJFBnYN1ENbmC1NnTSJ85h8yZi6jkCmhHAvD4vAi63HC53bDcTngCEYSjg5Lq2Q600ShmUbk6K/3sivUAHi+sWh3ukF8M3P09DGIJsMrIUYFFgGVZ8IaiiBNgxeJouR2oFvLIzV5DLZOBg5AqEIRvZEggZtvtkJS7ytwKGvki2q42fPEQIhOD4pG0/JOTKC2l0PZ64An6RX3ldrrQqjYQjMfRv3sbvPE4ymVLVEGx4QRQryF/eQ6lxWXUqEKKhBFk5ZRdO9C3dRKBRBwW4YeuBHa9suG1DAcbwALTeJWqom4A1imVQuiLEGB95DYosAi4VYJeg15FrA7asgRYNVYJh87jyv/+SFK3HM0GIv19GD44jWBfP5r1ForLaayeuYTy2hocXiei28Yx9u63o2f3bgR6BuHzh6Xan1UpopJZxtrVGSyeOi2gKRRPID61BX2HDiMwNKQFIet8o2wKLJMipa5ZFZbXC2soLFxB6sgRXPvm91BJZxHZthUD99yDifc8hMTUFFGsGO47BKRbqJbpfu6CP0TY7lHqJVs/Gogk+9OKVoFYpoKhwAkDh7qpW6o6YsfNT2MBXY1QDrpzSyjtrWCSSr2T1M0W3cO08lSDMYseZJ3P6Nlf5jgHXcb0QwJFydT3i8JthnR1FF96e2q0ORWgEgCmQAohlqkk6WZVx7byIyPAXTt7FitHjmL++edRKxflIcbAPYcw8cCDiE9Owdl2K2URCx4I1FO1bpk6Ty/EZn5N1HdX/ucZ8V5s1Sqi0us7eADRsQn4QxGZE4orSygmUwKbw6Oj2PYrj6J3xw644JK0w+XTp5G9ehXlVAr+YAAje3ciPjUFb/8oXKGwmtPlALQCSwNmqXqr21UBHtXhzJwU/ycnW5neQOr72cFCDtJG2kRflI4dNzFpSVP9V/lHmXGi2o3jXdTALTWHcnxRNcnKu5Iuqr/bRUnp4LcvVX5AU2+XfUsIJmb4epwwRbTuUA+YVJkElXLK9aj84vUglgO6aqNSgRnKqtWC+gGXPOjSSm7VZHYV6GuZu9787J0AWPZWplKCwTEDn09+8pMScDFYNS8CKAZnTN3iZ82LQSTfY6DGNEIGm/xJlRaVBgzimK7EdEBCLWMATxBEc2MqPgghJNINHQAAIABJREFU+HdTRY3KEFNF7U6MhBulKJrAmwEhj5OBNxU+pmz9KwXfd+K4N7uPGwX0JmWLfUFFCgEH4Qb7WKYXW7rXrYBYBogSlnBMUc3CtueLUIovBuJ8sf35d3vqIKEUXzwWjj16O3EsEZ4SZPF4Dfgi9GI1vSeffFKACCEdYetmltsFsEzKLtufikQqq/h9w/YhECLA+vjHPy5t9swzz8j5UJ1E8MG2oFfSb/zGb8jnCEeMeTvhFfvSmLdzHfYvIQvBoDGJpwcW/8Z0N6aSEqTwWLh9zgNUIlLZxc8znY37pH8dP/flL39ZABYXcx3xOOwA65XSBuWORAMsuwKLAMsojgzA+qu/+qsbAqz11/XNfue+NmLizrbhmOM5Gi8/jlG2AduV2yTQ5375d6q02C9Uw3E+/MpXviLwkcsrASz2kbn+DEBff/1xP+w3KuM4j6+vErmZcX43rvsmwNpEr5eWFpF88Wdyg7987ARKKyudZ/Ld+lU65UcNbbTbLoTHRjF0/72iwOrdtx+h/oGu35Vxw7rOJ8XEJMZzpWv23lUVqRtm8+RYTF7lptlCYXERiy8eQ+rICWSOn0JlZZmhkU7FUQa48hRebuT5FN8Nl8eHnh3bMfnoL2Hg0AGEh0dFCSIIrc20F1WFrdV2i6GzAkMqoJN7c13lT1W1ZyCmlBNa2KOqbrVaaDYt1KmgyRcVwCLcYkDEijIBP/zRiCheWFmQcMzkA0mKhhwNz0P59JgYRilaur8bs2IJXFQmVMcfxpjib2IYvGFXNalYCniq0xAjbp2C6WixelwdhStXMPv9/0Xu6lXwb416A+VqDe2mBb8D8IWD8Az2w5/oQzDSLx5U1XoWtewqqvNLcHp8iOzcBYc3gOLiigRz4aFe+BMxePxBMfUuXLuGajYjkl4CrNjohICllseFarGAwsIc6ms5OGsWfOEIgpOT8CbigBdo5PIoXp5HNZuVamfuqB+RoR40cgWkXjiNMgGW2wmXn8UTggJHnW0ngok4erZOwZvoQR0eOAM+hOJBOHijP7uEytIKyqtJtLxeeKa2IrZzB4b37UJooA+WFBSgWkJD3w2Ngm7w2LkeNcAqLy1hVQDWc/BFIhpg7VNeRbcqhVACXgWwBJTI9U+Dq5qYrjN17NTXnkLy5Gm0y2XEx0aw9eEHlbLJ5UNhMYmFnxxR6Ya5NUnrHX/4nRg8fBjxqR0IxHqlnVnYwqoXUEonkb56TVJGg7EEAn39CAwNw9MpM9wtvWDM5BU8UHhGmcdrE3mqBssFVFLzSB45gpknnkYllUFs+3ZRYI29+z2ITU6wPAFalRJqmTWpUFktNODyBxGfGIYvHpF+VEpMo1rSgb+GE0btRbCo8A//09BIUvMUxDCVEbteUGoeNNUcFVeySckcqmiHqvSp/agI7jUg4/lym3Uqc/QcKmsTxGuFqhyRpb0SpYk4E1paUaXmuo63oR6f7A+++P2glD1m7qdhOsGI8gijIrO6tobipYtIHT2CK88+h2oxj8Se7QKwxt75AOITBFgEN+LiJClvrjYfKrhQc7hgsQavVUX6zCmc/+p/I3XsOKxcAaGRIYw99CB69u5FMNEvVSnLKwuiwsxcmoW/rx/b3vdeKZ7gbHskxTy/uozyagrV1VV4PR70T44j1NsPh48Q29sx6+/QPA2WLONdogGPjEcttqP5fcvJ2pVKnyQISAMsdo58b0h7qbZV7UvFmoaVHe8w1bdUPdP7kgBKCgVoDyzpZ/FaM3BRyao7ii9dQEW+96R4i/bS0oo58ZHjsepjEFCl+1OqO2rdoBprBrAa5VgHuWnYpvwyzV3J5hSkG5r0fmFWutMAy3hgEdS8//3vF+8WAqebASwGbSZdy0AE401EJQfv9RiEU6FlABa3RbjAYIzBMhUiTHOiioQqEFNF7ejRo5IWdacWe2DL4JDHT8BGlQkVJgy+CQ3M8osAr2TWWWe6z/Mi9CGAJKygaTaBgV3NJPcHxsvvNZj2r+9L9jmBKdPRCJiYCkc4Y14cW3zxfcIrM9YIVajkM9DUeK4ZcMXxZgdYhC12gMUxyHQ7GtQTkvL3zSy3C2DZqwR+7nOfEyDC68bubUVQQaDKVE++TwUUz4dtRJBBEM3j47XG9uXCviU8Yf9yu1QK8b6Y/UHVFoEtUxRZYZD9zGuXaiGmWxJk0d+Ji6n+x2uDqi2uvz6FkJ/j3wkOCVRM9cSXUxHZx6WBqRyTPF6TQmjSitkWBEd/8Rd/Ids31ffsY9Sozm40bu3X8WYAFscs2+HP//zPxTeM6bdM+3zqqacEUHFscl9sC6pc2cYcv9/73vdk3uNyM4BFMEmVoAFYBJbsJ14PN0qZZL+x/wjJ1nuCbWac343rvgmwNtHrxdlZLP3wf7Fy5AhS5y+gnF61bc0EXSrgUDfB6hlsZMskRn/pAVFgxbfsEI8dpkpIWoI8He36Wcla+mmwfp6vTGM76XHdFAlTzUgFfy04WAnQqok314VvPIOVYydRTybRLBVVypKAHmXy3injzptonx/BaAL9+/dh6v2PIjG9B45gSFKwGPgwDcItj7AJsJjCoLw+pPCUpKIBTkulSzAg41/07XvHrJmwSwIEqsCayuS91WyKF5acL993ueDyesQ4W3yP9A29SYNRz/tNVUEdYuh24fl00ittZrr67U772dVtmxgKb8hVVf+rVBv2J9tGGUjrFEKrAUelhMzpMzj/5NOoZzMYmd4JbyCA3MIqSukc6qUCfP096HvLIUQnJuAPhCXIXDn2IvJzc2hQ6TQ6ipH3vEu8plaPnICVLyA6NAB/IgGXP4xGqYTStSsCsJpWA+5IBJExBbDaHjfqxSKKC/NoruXhrBJwxeCfmIKPAMzVRj2fQ+7qPMq5LCx60PldCERDovSrLaZQTbPiWUmCSEfAD28khGAiBn8sBjcVfbEEPIleCSjrmTW4HW1Ee2OSujj/wouol2uITe1E3+7dGN6/B8GhQTSp4hKFn0IqG1tuALCYFlYoorSwgNSpU5j7AVMII5j+KBVY08oDS/Z7CzywNJKxp6kJwGo1gHYN6bPncO6/n0by2ElY2TxiY8OYeuwh9E/vRTDWh2ouj+Xjx5A8dRqpsxckvXjoLQelOMXg4bciNDQq1eS4zXarglajLJC6xfQnjx9Orx9ezimsDiNV8JQnk/JmI1BRqdgyd8rkYuAq4Y8T9XIRleQikkdexOUnnkI1lUbPth0KYD34HkSmxqg/RXFlGcmTZ1CYXUY9X0d4sB9j7zqM2MQYHG2vQHHCDJkTRU6nTaB0OiAjf6VUccLpcCuVkYYaKkWxW51Ora8XucCUt5IC7nyA0YVYat7U16DMwW14Lc6tym+LDwVqbp1apiGbS3tNyXXL/1i8gtsXnk/AYqq/KkiioKTOd9SyMh6Ly8n1nCJYIs6wnMrHhoCH6X91Fz2s1lC+dBGrL76Ia88+K9d6776dGLznMEbveyci4+Pd9mpZ2lzeg7bDg6rLrfyf2jVkz5/F1SeewurR49JHocEhjD/yS+g7eBDBkTF4/F6gkhNvveXTF+HyBjFx/32Ij07I8TTaTZRaRTTrZThLVXgcLoHcLi8LNSiQ3NHh6qqTHZWtnvDlRphQybS/VKLkWnX98Ea+pUWdJ05XWlqleovKLNW+ukXVv0XBpb5/2HxSJEA0Vd20PPmbqOiIFlXFSJNSKONZcKhK9e/AUZX4qv3SFIgyiirCf9kNv2fFo5APkph+bHzS1Dg1ebcd9nbdBKXuSdSZvblstAXuNMAy5dcJpggWGPSbtL8bpRAS8hBYMUgiYGCQTF8ivhiw8uk/32Mwbd+OSe/i+kbRxECMQIEePvaqWxttu1e73o1ADM+b0ITKMCpY6PFDDxsDAOzbfqODLHvKoAnwCR0JDxk4U/nD6nQmffRWKK5M+9HL6dd+7dfEx4nBuKmotz6NkOOELx4DYRWhqklTpXqKx0rIQnBFOGMKCBByGKNvM7bZtxx//DxBD8+VY3szy+0CWAberE/1o7KRbcS0VlYXJLT50pe+JICJbcNzJuQg2GGKn6nuaTdvv1HKIcc3xznBFFVCVGwZVRuBF0ELr1G2N8c9r3l+juDmN3/zNwWqsD94/dIzi+OGnzPVRtlONHFnKi7B040g1vrxxd/Ni4COAIvjkn3G/uU22A6f+tSn5Dh43d7I8+lmwHWzAIswz3hgGYDFdGj2EQ3yn3jiCVG6EexxfLLfOCdyfmU/UcFlzPnXAyx6ntnnQwOweN3wAQOvG5M227klbLcFknH73M8reYJtZtzfDeu+CbA20cv5mRnMfee7WDl6BGuz11DN5To3hMbvxJRTVzBFlZmP7dyOqfc9IgArPDQmaRQGYKkbYxW8KEN2tXTNxrsKBJOwoT6kzY/lTlue/aJdq6BVWEPqxCmceeJbSJ0+K39r02uqUxGrm3rAHTN4YepWYmICQ4cPYuKRBxHevgUNJ5UKLkltEIilPWqk4h+P11T2U3GauASLp4oGSRI82OAIU1T4MU9Lea9czwBMwKW3JakUql3Et8WouUyAq9tIzI95787qYtpTRg6FgaJWXmm/445JMgOHjaeAbWLw/JysKioAefLPfmAbK0hAs+NGpYR6OoXUiZO4+PR3YJWLmLh3PwKRKIqLa6hk6W1Vg7snjvieHQiPjkiKXnlxGbP/8xxKySR8NO3csxMjD7xDOnPxuR+hkc4gNjSAQLwHrkAI9RIVWFdQyabRaDfgDkdEgeWLJcTvioFzcXEBjWy2A7ACE1Pw089KA6zM1TmUs2viscNRwvMRAEKVX7mCUnoN9VoNLVbI6Y2jZwtTFKNoWg64IzGEx8bRbrbFx44+R327JsQ8fuaZZ1HPlzG4+wAG9u5D//QuBAcHYAnIYJzIwP/WACwVIjslxa6wsIDVUyd1CmEU0x/9qABlBbC61c5MoL7R4dSB4jQoE/8cXkVNOBwNSSE8/9/fRPLoSTRW1xAZG8bk+x7G4KGDiA6MwKpWsHrulHgkzT//gqSK9u/bg6F77sHwfe9AeGwCFj29ahXUCmkZPzSJFwDkC0jfB8NhePweYQetFtP8KqK4aZZKaFVrcDbErVwqGrr9AQTicUknpiquUa1IdbzUkaO48sSTqKTSSOzYIQBt7IF3I9Dfi2J6CZnLl7B89DgK88toVdqIjg5h/IHDUk3P40+ICtDlc6PlsFCtl1Gv8hjKaNVqcNRZ+ZIj1wVvIIhgTw/coRAahG58SNCso8mqXoUirGpdimJQJUXlD1OqXQGfeAP6wmFJeyYYkSIbuuM4l1mtJupMx65U0c6X4ajUBOo7PE44owFYLlq/VSXVzllvqHQxrwfeUAi+eK+Yn9PziQfabrO6a03GPI/LkuqcDVgNS65rUNkaDiLa0wOfPwi0qJjivMn3OWcT5rlQcxJgZRTAOvIiZp99Fs1iAf17d6J3z14kdu8X5WKjXkarVZf+8/kDiIZ74QlFUQ+ERD0J1JG7eA6zX38aq0eOo7ScEpP2qUd/WRTIwYkJeCNBuKwqKqtppC/NiQ9W/45dCPH6Z1GBegnZWhqNahHuSgNedxC+nkHxpuPkxSIhdaags43aDTjcTniDfgUByzW5ESUIdwUD8MVjcLm9aNctNCslVPMZsJqwUmWp7z8qRqk29oSCcPn9cHrcCkI16AdYRrNchVWpqiqdTItnqjWhWiAgBvOsgNp2OtGqNdDMllRfWA2VLupzihcgx0mrYaFBQ3s+7HG64PX7EYhG4QkF0PZ7YLXaaFSqaJWrQEn3o9UEPC64IoR3LdZaV0VS+H3M8eb3wxsKIxiNyYMoUdN2cFVXyd0FVxuduzY64/zirHenAZZpOXtgaYLH9a1qPkMwwMCXIMoYaxtzbf5kQEw4QXBAQMHP8t8MarkuFwaihAoM9FhFjeoYe8ra7exRe2Br/k0Qx/QoBtxUMjBgZPDPoPtGiqXbeXy3e9s3AlhM+zSpYP/xH//RSQWT+4dNKK7WnwsBIQEMlTMEnhwb7AMzHvidROUKIZNR8hGkEKAQYDEVkMCEXlEEUhwzBmzYx7I57lczrjfS3rcLYJljIfy4kWcX4RHBEa8jKhepkuL5E2CYFEOm7BF02BeCKKYcmjQ3U12SMNquejMgiP3B7RKOEapQ3ca25PXMa54KRSqrCGDYT1TsfeYzn5EiDFSRGf8xgmB6MxGsEZJzf+sB8I0Aluk3bo8eVQRYhI+EmVzs4IfXKueiVztObwfAIjDk/tmuhG7mRVN+tiPbg23HxaS5rj8PqqgMwFrvQUdlHa8bArP1YP3lPL42Mrbv9nXeBFibGAFr5y9g5oknBWAVV5NSaU9gTKcaoIptFSBQKQoEWIm9e7DzQ++XVAxvtAdeqaKnzHflKbpUJFL+J92UQP3EXQdAEoyoAtzaP0skDFqlRMhjoZnNoHblCpJHj+PSc/+L9JWrdNwW01wVLKtjNU+AGSS24BYQMXTvYQwfPoCR6X0IDA2g5nTBorG6pIx0y2mJWS5PUExwjRpMKciU8bBKzREAJyBKH7UhSUrKoMqE6RTE7sEpBYM8zxaTWp0iI5WcqDCj54h6gk1wZfxi2OD29J1ukK6VYLp/jPLsbgZYpqw6W0YZDatBwbYsZdJYvXhBUslWjh8XU/bQQA88viDaNSc8rBbYxzQ+F6rVknhIRYdHUM8VsfCTFyWoHnvnW6RqWXRiC6rZIuaf+zFq6TRiQ33iJeX2h8TgPzN/BcVcBvW2SiHsG5pEMBKXfq+W8sgl51DLrwkA8YeiiIxPwZ+Iw0GPLHq8zcyilMmg2WoI/GisZqVimL8/LuOqukq1WFWMooMDfRg+tAf+njhqxQrcwQiiW7eKQiN76YqYVQdH+1BJpzD3vf8F6hbG33Y/Bg7sR2TXNinC4Gq71TB16JStDc0j1yuw1PZcYkifn59H6uRJUWD5owRYH7sOYCmPPWVbvZlFmfjz+lEpufSKc3F+cDQFYJ178ltYPnIStVQGodFhTL7/EQwcPoho/7Ck++ZmLiJ59Chmn/2hBOoD+/di8J5DGHrb2xEeGVNpKqkUVs6dElN4K5kR5Q8Vb5HJSfRN70FosFf6ikUeiqkkckvLyM4uoJxKo1koC3yxXC5Eh4YwfnAa0alxMfFvWk1UV1JYPXIMc088iXI6jfCenRg4fBhT9z8g88Ls888jeeokCteuireYyxdAsLcHPVPDohgMjW9DZGgY8b6YVNlLJ5ewtrSM/MIiqqk1tAploNGGk0/mRkYwfmi/VOJrRIOwCIzyeRQXl7FybgbV5Qx81SYcDQu1ZhOuaBCh8WHEpkbRs2VCxqsUxdMpYjTi9rQbqFHlmMkgu7SCwtVFVFbSaBZL8Af86JsaRtvlwOryCoqZNbQ5Xp0uhGIRxLdsQf9b3yoKRyrYJA281UBtLYvstXmUFpZRX06jlsmjVqqgScgVCyKxZQxb79mP+MgI2g6fzOtKgUXgywcVTCF0opLNoHj5IlJHXsTcs8/CyucxxOILQ+NohfpRb1iopJbQqJfQDrB9hjG5dz9iU1vg7O+HIxhgMiKyF85h5htPI0mAtZRCeGAY2x55BIOHDyE4OQpXOIBGo4JGuYp6oQqn04tQohduwpf8GnJLs1i8fBq5xQVYa2UEe4YwfO99iIyPwuFto8q2O3cF+aUVlCoFeII+9I8PS0XS0uyKpKi3oyGEJ0cxdGgPArEYGpkCCnOLWD13FuVkCmi2YTXbaFhtUYYO7NyK2OQoAiMDcEdCynMtX0Rxfhml+RWU5pdRXc2gWi6Id5w74JfPj7z1AMJjQ5LyXl7NInPyEvJzS6gWCvx6hTcRgptVF5tNNIpllJOszlhH2+tGeKgfw+LtNQp/f0KCi+zcEspzK6jPpSSFulqrwR0NILplRNSf5Zl5lFkMhcVPQgEpdtI7NYnx3bsRHuhXJv+EaQZiaYN54/WmFIObm0M2M/+8kde9EwDrZgHkesXCjT5nAkvCHapATPogfzL4ZSDNQJVBLtMRmTpDrxz6XdnNhQkqqEIguPrsZz8rvjEmZe3VBqKb7WdzLgwuabJMMEAwYQLi9WqRX7RA0X4+TFcyXmQEJ6xWdzsWQsLf/u3flkCcaVdUz3ChWo+QhHCK+2bgzxd/J7ggqDJKK0IMfp6vlxszN+uvWzG+bjfAIpyj0bfdpJ3tREDMSnMcm1RGsX14Pry+qHJiu7JIAhVVZuFnqQyieTu3x/blvQHXM6mzVO3YU/H4Hh/SEL6w3QmbufC6J4jmvgimmA7Ma5/Kq09/+tNyPRtAY64rKhrZXrzGOAeY5UbgSiIFnapqjvuLX/yiHLdJ/eR6683qmZJs7++X6+PNAizjgWVPITQAy3iYURlHE3x6mLGtOd/Z4b1RN95IgfWFL3xBQCNhFlVdXAiwWCWS4NcArDe6EvR2zC+3Ypt3PcAy6T+U8qvQ3SiY1I2dubXT+Ej/rp6ys0rY+f/3n1g+dhS1UgGteq1jwt7xWtLV8QROMd3B6UHvgWns/q3fxMChg3D7gnC5PKJUUiBFpSYQYBECMbiUpACdMkTgYEy2jQJLpRhK/p4EH8pQuInK0jxyP3sRSVZJPHES+eWVTontjldIx8hVqQzaTi/i27djy3vfg+FDB5AYHoUnGkFdq6cEeMhLtxczOMSbRbvKagWZ8V9RuEp7e+gRq2M4lcKoMhFZhkSVMDcGlKbhNQATgYGkw+hC86IWodmtknxJCXLtFdN1+NDg0GZUqyBX99IxaYa34mJ6I27DwDtl2t6W6mb8yS7Ozs9j9sc/keqVpdUVUWS53Kx45YGj5UWorx/9e7fD5fegQIVUtSKqBUKhzMyCgJ4djz+Egb27BEqVFpOYe+5HqKQziAwzhTAuqoWaAKyrKOXWUG9Z8IUi6B2aQDAck7FTI8BKLaBaWBNFBj2wYmOT8IkHFoEPAdYVlFJpNKhGyBdRT6VFTeTvjQp8aFSaaFYbaNYaCPTGMXhgJwK9CdSrTbj9QYSHh+F0OFFeWRXzaQQ8knq2/OMX4PUEsP3hR9B/8CB844PwRKNws/qlAVgbDgANwDKpSXIhiAIrPz8nAGueJu4EWB8jwDIphMa7yj5DbXD0aYBFuMH/2P9uSYtsIH3hAs59/ZsCsCrJDIJjw5h4/6PoP3wI0YFhqQiZv3BWzS8//LEYwI/ey/TBg+jbt1+qw3Eg5ZcWsXjsRaTpNXDhigDB4OgYevftFWVeZGgArWIB5ZUVrM5cQT65imq5hmq+iFomh2o+h1pRpZ1ue9d9YmbvGR1By+lCJZlC+shRAViVTBqhfbvQT4B13zuBehMz330GK0ePojhL760qXPTe6okj2pdAdHwc0Z17EBkeRijkQ71YwPLMDPKrVPs00MiX0Ehm0NDqnvjYMLa9+x1I7NuN9tCAqA/LV2eQvXQVqQtzsPJVxAIhgXGVUlEKEPh6oohtn8LwvYcRHmFlTAX/xW+qbcHXaiiAm15DcuYqll48gezMNYFQoWgEY9O74QkHkU6lkU+mUF1ahqNWRyAYQO/u3Rh79BHEdu+EI+iD1ayhtppEYWERmcvXUF/Nw9NwClBeW1pCpVJEy+dC384t2PvoQxjYuQMOb0hUiSaFkABLAWyHpPQWLl8SD6zZZ59DM5tF39YtCPSPwPInUC3VUJibQZXVBdtNRIcHMfnWt2Jgeh9C27bD1xMXGJq5eB4Xv/m0qODKiymE+waw7aFfwgALg4wOCbwp5tZgtQiCwvAFo/CHYmJs38qlkZk5h5mf/ACpCxdQSxYQGZ7A1sffh549u+AO0eQ9iZWfHsXqxcvIrSbh9rowODkmflTFK4uicnLSr2Xvdkw9fB/80TDy568id2UO+YUlUVR5PH6ZGwqraTi9bvRMjKBn9zb0HZqGJxETAFVaSqJw6RqqyTW0qi3UcgUUVpbku59psomt49j2yAPo2bMDjlAYxdQaln56AukzF1GYn0fbaiA42AN/XBUiaZbZfosor2VRq9cQHOjB2D3TGJzehTgr/rrcyF5bRPbcDDIvnkZhbgm1elXg1sDhvfD4/ShdWURxYQW5dEoe4oQGBzC0by92PPguJLZsQcvjgeVSlSqN8s8Yt6v5S5dB3OD0cTev9vMOsF6pbxjgEmRREcEg0wAsQiEGsFTd8H0GxYQmDEyZMkNj7Zul/LzSPjf6PvdnFChUilC5wkD0Zh4yv2gAy95uFy9exNNPPy2BM4Nvqp1ux0JDa6ZCEbQQxDAYJ4SioopqonPnzgmo4IuqIf7dpPzZocSrCd5vppx7IwAsqtCoOiMQItAgCCFE4rVDiMWF8Iptw7agMoupmQRFhIQmFdAo26hkYmoolUEEKgRThFZURhI6G/+69X3OvuFnCQ2N2o2focLrE5/4hPQjfeMIG1m90oAXwkguBGtM9+N1RehFsEYlEmEZAZcxl+e2zXHxPaZD8hzY/9/97ndlu/SXItRh/xmTeG77fe97nyiyuA7bh3MQP2Pgm0kz5blw32w/fpZAySi8uH1+jqCJC4+X3lYERtwXx+W//uu/ynG8HMAyKaD8PIsGsP9obM++5LmuH3uvFmDZlYuvBLDsAPB2XMO/6Nu8qwGWKotNIMKUKeVtokxQSU9YF4gGqYzoiXbcUmJbcAwrLjWbSB47hlP/90viA2M16fNiafcKBQAkJFSSI6FTDqdLfF/6Dx3C7t/+KPoPHpDUASmBbau4paocdRVSsqXrHpIq7Cb/F58RcikFsJRHC1VcdeQvn8fiN7+F5JFjSM8vopIvdl0vdJlA5fWhXXBcbsDjR//0NPb9+v/B4IEDcIUiUmGwW2FLq5sEHCnbkM4T3E4FRfszXXXgXa3J9c97rz8tG1myvdF1FDGphd03RdWlRA02jGB/3+xdHe765813twdIF9JatAWmAbEY9Kv0z8z5C7j49aewevkiLL8TDpcDHinBKhRLAAAgAElEQVR9RbVMC6HhYYy/615EhvvRLpVRTq0gfW0GxbU8Gi0vohNbseXBB9G7ZYKZSwIRCGTK6TX4WWUwkYA34BPlTX52FpXsmnxxeMIhREdG4YtEZWDSI4two5bPw6o34AnTI2tcAmQGm7V8Fvkrl1BeSaJWYOpUDa1mXaoJOmpVOJxuOMJRtFwuWNUaPAEfwiN98PUm4AzF4Pb6wKvG43LB6/XBqjdRzuWQW1hE6sJ5hPsGse+Dv4mBAwfgYOqOnylF2kWm4y+0ka8KNT+o610VVaAPDgFWbn4OqydPYuG5HwjA2vtbH0Xf/mldbU1VU1Njf3MKChOEKahLUM45UOrIYe38OVz4+lNYPnoC5VQWwdERjP3qeyX1K0J/q3wOaz/7MVLHj2HpzDl4ImFse+Q9GD5wAJHBMXjDMTFJL2VWkb5wGqnjR7H8/M9EeRKleujgIUw8+IAUasjPXEL63AUsnTyLlsONvoOH4Y3GZN3itSvInToOr9eF0fvuQe+hwwjvOgBHICgeWKtHjmD2iSdFiRPduxsDhw9h/B33y03Pygs/E8C2euwkyrkinD29CPb3o2dkAPHJCcR27ISLQVo6hdy1OaTOXIDD48PQPW+RVKzS3CLyVwipzsEbCWD8wXeg7+AhhLbsELC28IPvIHv5KlpVj4yTkcP74I/6xZS8uLyEwsIK/IMDGH3sYcS2boPDcqmURHq1gb5RFtoNC/WahdULl3D5O99BipUa1zIIJBIYfctbER4bExDBCnzpEydQXlhAu1ZDbHISE+99FD0HD8A32I9qLoPlnz4v1f5Kq2sIRvowefA+UbfOnngBmauXUF9NIT4+ip0f+FUMTu+HLxyD0+dFw6VGkjL1Vg9x6AdXmLmM1NFjmH32+6gQqk1NIDK5BdHJ7TJesnMzKM5dQ3luAW6vBz17dsr32vDb3oboCFVCFtKXLuHst7+F5WPHUV1YQSgex+Q770Pfrl0I9PbLzX569qo8hAhPTSI6PIZofAQ+rw/tegmZy2dx4XvfwsrJU6gsrSEyOomtH/igXI/BWBSV1STmfvIjUdplZ2bQqpQRjsflPKrZPBxtFwKxPvTu24Xx975DUu/mv/N9lJNZBMbGER0dR2J0TOahhSMvIDt3Dc1KGdGtU9j2q4/D29ODlXMXkL14GdXLV+ALhNH/trfD6fMjc/48sjOXUJi7hnBfHNsfebecv3dwXCBs8vQZJI+fwOrRI2gW8gJroxPjiO/cKemcuWuz+nUVTqcDvdumMHhoP0be9Q6EBgbQyBWROnkal558GqvnL4hHZHhsBMPvuh/h4RFYlQZKs/NIvfCCFGehT2Xv3r3Y/msfQP++fXD7/HB43PJATK5vAZTKqF/uSeihtWEAv5E57xdnnTsBsG51a61PyTOqDnsKIQM1BpoMxAixGCgSWBBgsSoX/32nFjv8YJDMY2NKFMEKqzDalSh36phej/3YgRzVPvRUYn/QFJwphbdjoSqPbU0w8PDDDwvgIIQhwPz3f/93+UmYYVIIOU5uZiYv996moMYtrpL4Sud+OxVYPCdj5k7A8vnPf15S9AhYeC9L2MSFCjT+ThBEg3AqdHhcVDmZdDWCYvYlwRU9qggnDbyi+o3tT6h4sxQ8sz5hMyGnUW5RPffYY49JPxL28Fi+853vyPjhsRI08TrjHMBtE2DT9J3FIgi1+TeCJvYvK5Zy20atRGDE6/Chhx4S0MTxyO2aKodsH8I3niO3xf0ThhLiGR8/KpwI0ehXRaUaqyjyXAjbHn/8cdk+YRf3yaqb3D4/bwdY9O4ioFsPsOweWDx/gi4eA8+Xx8YX24kQlu3+n//5n6KmM4pB+9hanwrJ41zvCcjt8vyYssn+vZk3n9xtS1aRehnPMbO/X2QA/0rX62t5/64HWAwgRG/g8Ih5qzINJtGhV4vYrsoNn8tBgMVn60Cr2UC7UhHz9tP/90tYOXmyoxxySHqeHWDpanmOFlxeVkGLSJn3HR/5MHqn94lPz2YgilTBIjZTzq5wwiNPgy2rhMyZE7jyX19F8thxlFnlr9aQm3klmWKaUBttiVyVIaz4Z8R6MHjwEPb92gfRu2cfLBfhFW92eV7KWlalROpqTrfJBf3l0vrMe0YM9loG/JuftbeAquumxg9T4pSPDmimX6shfeo0Lnz1a8jNX4N3uBcunwcoVtCmQtnlR3B4BAOH9iE82Ae3ZaG4OI/5Iz9DtVxFaGIHenbtw/CBw4gMDtAWGoWrl7Dw/f+RlBffqKr+5/V7pagA08uqa1m0rKYALKaxUvnHQ2oWy6itpETx0Gg04Q6HERkbEwUXTf5r2TTWzp9GYWEJtXxVDI79iRDQpIl7UlLQnPEeOLw+KWzgZEXCsA+eWAzengFVlbBcgtflQqCnR7xpsotLKKSSKGYziE1swd4P/Ab69+xFi82kWJ+6jDbHjzTAoirQmGg7FMBamBeAtUiAFYlgz29/bB3A0gqwTQCsbgBmxoQgfZn/2F8EWJe+zhTpE6ik1uDr78fAu98l1eMi/UNo5XJYfeHHErxXa1UJrCceeBd6t++APxiD0xtA0+FCNb+GwuxlJI++iKvfeQa1bB7x7cqrauLBB6XaaPr0KfHoWzl7AZ5oApPvfQzBwUEUVxaxduYUUj94Do5mFYNvP4y+e96KxPTb4ApHUUkuIXXkBVx58uuoZdJI7CHAOozRd9wvPki5i2cF4M//4McopbPwDI2I+fjg9ikkpiakImyj2USKUv1LV5C/PItATy+2vvdRGQu5y1eQPnUSyy/8GC63A2MPvAP9h9+C/8/ee//Idd7X/2d67zPbeyG5rMuliiWRVqWaJdmWLMcf2YkTBAmCIECQ/JD8C/kh8S8BAgQJ0vO1Y0u2IokmVa3eSS6XZXuvMzs7vZc7X5z3nUuOGEmxSJOyw70CQXF35pbneW55Xvec8/YM7pWqeNPP/Rfi0zMwGrzw9Q2g657b4G4PoZqJSxbc1uQ89E43mu+6A66ubhgIsOT+UreeipKU4MiA2OQ0pp5/ThS9+a0I7MEmdH/1bvh37oLJ6xVLa/iD96Rfsuth2Jtb0HP0foQOHYSjqxO52CYWXn1RMr+qFQX+zn7suPMBeXEy+97rCI+dRnZ+Dq7mFgx+83GpFimZYjYrqlT8akpfAVk1gWjMeRSF3etvIZdKwTHQB9/OnWjZvR9Gq0XsfdyfrY9GRcnk7O9GaOQAeu66C77uHlFRxWZmMFEHWMW1DVidTjTddADenl7YXF6UMjlEp6cBqxH+kX3w9Q/CF+iC1e6EjsUEZicw/fLPVQXXcgTO9m70P/5NGT8uTwD5WBRLH72DjdFTiJ07j2omA6ffD5PDgZoUArHBamHOXSt8BwdRTCew+MLLYikO3Xwrgrt3I9DVjXIqgeV330LkAu2K63B3d2PoO78FazCI9dNjSM7MohIJw9nagq6HHpasvsjoGKJjZxA9Nwary4aBo3ej+eAh2DoHUa7UEJ2bkoIW62++gXI8Bm9npyjnmg7dBJPLhfT6CqLjE1j/4ENR+rnb28Ra2fXg/fD29UFXrmDzzBjO/vBHiPA5Q1Hg7e9H74MPwDs4KIruzPw81l95GcnJKZRyBXh27kT/d76F5uGDsFMRaDapAIvFHxSOPxagIMRixeFtgHWlzwS/6QDr046bkykqNqhw4oSPk0hCCs2y9tJLL8lk73otGsDiBE+biHNiSDUHJ8C/jLrneu3rtdyONtnm35zI//3f/71M5DXV07XYNrPGWCmN4+Dxxx+XapRUG7Ha3N/8zd+Iykbbr8/a/mcp9a6ngu9aAyzt2BnmTgsdlT9UpBFiNYIIwiwqqJgxRUsfVU78mRbeTnjVCIAIUvh9BoHT2kuAQnsaofKngQ7NEkcVEasRatXz2I+EUQQ8X//61wVIaVX4qDxiYDxVW1oeFqELlWEEWVRhEZ4RQjUCLFZGJPhhJhf36Tvf+Y58nush2KQFUgut17KweBxcH/OjNIUnwRbBHu13hE2sbkqgRoDFz3G9bCcqsXhcjQCLkIkLFZkEWJoCi/lw//Iv/yLnx2cBrMbxyhdobDvCM1oJOa4Jp7Twdu2znwaw/vEf/1G201iFkH318MMPy7lzeYh743Z57I3VOzXY+UXVi9fi3P9NWecND7D4hpgPIp8FsLQC27qLCiygUsijmIgjcuo0pp55BtHxcbHuiV1OQpBVgKUqp7R6PzWYHXY4Q00IjYyg+9FHZSJQ13Rd8Xi5HGBxdq2UiyhnGd5+GtPP/BRRPtSzyl+V+3cJqNWlYep+6iCTGW93jzxAd99zD9y9/RJWzYmN+qZWrdR1PQDW5zXIJwp9XQ39u+JW/7/xRXXiLDHu0NeMasi+QUGpkEV+awvRs+ew8OLLKMai8PW1y0Q4tRyGzmSFd+cgrLSIGc2SdaVDBdmNdVEbGG02dN91D0J798PRQiUOywOXkV6cxcqbv0A+FoettRsWr18qkF0OsMwuJ5yd7TATYFELmckiv7GpBjWXqzA6HQKw7F61ikd+YwPrJz9CfGkFxVwJFp8bzXv7YDToEJ9ZQC6WgaK3wGAywWI2Qm/SQzHooLPZJIPOZDTBWCrAaDDA6HKjVC4hsbGGUqkAvd0K/+AO9Nx5r0y4hfHp1NB7LYXuakaDqsD6sgCWavC9COLqVdHkp7oy4lPjmHn+eVHglCIx6BmivmMQrrZ2eNx+VLNZbE5PQG/Wo/XAHvh37oSjl9axIPQGMyCVGnUoZ1LIbaxItcC5Y8dR2ErAv2MXWg4eRMeRO8R2yoqHicVFZMMRWPx+tBy+A2a3G+mFBUSZH/HG66hVimi69ZAApMDeQzDZPWIfi5w+hbkXnhOAFdipAqzW22+HxetCfnVBAMzci68JwHL19iO4exc6bjoAX3eHBKDnWU1xaka1kxHSBANoueWQZLolJqaxOTqKtQ/eg1GnR+/hwwgdHIFjxy6kIxuYfvpHiJ67AKXC7MBOtB2+GcFdg3AHg2LJzkaTgMkMR0cbLG6XVotQVffWi3XwZmGs6pGcnsHMiz8X4JFZX5M8uV2PfB2hfQdg9LiRi0UR+fgDbI6NYXNiChaXF733HkULFXE9ncil41h4+y1kImFYPW74OrrROnRAAscX335dAE9idkZC1Ae/+S0BWKzkabBb6hocFuioK/t0imRgxeZnEBk9jZVfvCXh+oEDe9G0dz9a9hyQ8zobD4vVdeH4q5JZ5uztkuIkPffdA19PL4zVGhJT05g5fkIUy8WNdakE6tw9BFtrKyw2O6rMlppdgMnjQPNdtyAwNARXoF0qmupqZcQXpjD7+ksInx5Fdm4NztZO9D/xhAAsp8cn1RJXCIlGT2Pz1Ch0pSKad/TD19MNa3s7DHYXlFJNMtPKKCC5vIjwux/J/TBw003w9PbA6Xajkkwgeu4MEvMLyERicHf3YujJJ+BsbkF8fBr56Ka82HK0NSN06BBLhSBy6iwip8cQHjsFi9OGgQfuE4Blb+9HpaZDbHkO4TMnsfLaK6ikkgjs3CnKt7aRW2Dz+1BMxhAeG8PUC8eRWV2Hq6VF2q/raw8JoGIRiui5c7jwox8hMjaGaqWC4K4h7H7yWwju2SPnV3JuFisvnUB07CzSrPLY04P+Jx8XgOVyeGAym+W6zusMLfdyzakDLLU4ynYG1pVcw3+TAdblE+CLrzB0uk9kuHDyS0vNiRMnZKJGlQkna9cTQBBecZJPRdjv//7vX1Q2EAbcSAsn+oQMVM384Ac/EMsT4YCWefSrbguqWaiaIfj4nd/5HYEa3D4BFqvN8W+tkuBnwdDGcdIIcz7t57/q/dfWdy0BVuM+E+xermxq/D1hBiEg9+epp54SwMGxzT9caHdjm/I8e+211y4CKEJkKuEIcqjeIsD6tMw7LZuMsJkWQcIgqpsISngeE/BQ+cV+JJQmsHnmmWck047b1jKctMqlVFQ1Wgi5Li24v9FCSOD9ve99T0AS4RjtkrQSUtFE2Mowfy58VmchAP6h9ZeqKi1rSrMQauHvHGeEXQ888IC0F899QiUtJF5TYHFMNQIsAjVaAjWAxePSqhBqCix+XmbndSUgj4vjmFZc5oOxD3i9Y/5Y45gldCNQ43oI67huKrAuB1g8PgI3HuPnKUSpcCTMZPsRznN8NC43Cpy/mvN+G2CJAktftxBqCix6PFjNjHBLVTjpdHWFCh1UmTTSLA17+hTmjx2TN/BadtMnAVYdYtXfaDM81tvdLROg9qNHJThaTaa4iqX+8EkLIXUTEsCbzaAQXhXFw8wLxxCbmqpvQLUeieVQsi/q3ru6moQPz20H9kuZdD6g29raUSXYUOPhPwGwJMxdvn79Hn4v5ZE1uB6uqvGuot3/D3xVNHtU24jqkOHNOlQMNeSSCaTm5hE9fwEbH32Mai4Ff3erjJut+XXo7XaEbjoASyAgiqcKQ5KVAgpbUSSn5+AIhTD46CMI7d0nk0edySSFA1KLc1h56zUUtuKwt3bB6vXDSPsSw7uXllFIxKHQQuhywNXZIdY5nn3lTFbCuqnAqpSp0KICqx02r0dUU5mVVSy9864ArEoNsId8aN3XL+qu9EoEhWQe5frEXAqK0QVMeGexwuz1SSi2LptVTwenA8ViAcmNFbEnegcIPIZkMuhsbpXJH89ZTizV8a+l6F3ZgPgyAZYcr0B3NZOJIIUV6OScZog7AdYLKsAqh6PQm81w9PXCygp2MKGUTCO6sgh7KICdDx1F0/4DMAVb1T6vVwyt6Goo5TIohtVqgbPPH0MhmkBwx5BcZ9qP3Aaz14300ooAglI+A6PLCVf/gAg+0xMziJ45g/UP3hM1bNNtNyM0fAhNu4dhtjmR31AB1vTPn0MhXgdYwyNovf0OyboqbK4IgJl+4UXkthLwDe5Ey/B+9By+FZ6uDlGt5pMZxJZWxcKqU0oy/ghQK8Ui4ufGsXnmLMKnTopSr+/IVwWQ2XbsQDa2ifljbJ8zyG8mYXQ44d+9A/7BAYE3dn8TdGY7DMyR8LoE1hpF3abeVViJtcySl8weq+pUgPUys6JOIru6Am9HF/Z+69toHh6Bwe2S7YVPfShFQ8Kj52CyudB7z1EBgV4Gy5cLWB8/j0I2DbvPC7svAKe3CflIVFUWjZ1BYnEBzpZ27PrmtwSUmH1u6G2qzYH3Bl4HpGKsXkEuEUWcCqLTp8XKytD+5kMjci407R2GxeNBPhXFxugopp95Hum1Dbh6usRi2nP0Pvh7+wRgJaemMXvs59g8fVpsbga+yNm3F3ae4y4nwLyzhVWYnDb4b90Hz0AfHP4WmK0OeXGSXJjFwhsvyQujzOwKHK0d6P+WCuAcbg+KiQRWx85gfXQU4ZOnBC53HtovWVzMOKOir8y8KY7BmXFsTYwjfn4cMJoEYIma02iAwuvQ6rKAuHwyC3dHNwYfvB+u5mbkVjdQLmShs+th9nlga26T6qSRk2elSmv0wjkBpn0PMZz+JjhbeyWwP7EyLwBr+ZWXUc6mEdq7R9qPAMsZDKKSTUv7nfuvp5GcX4S7qVnGV9cjX4Nv5w4BntHz5zD+ox8K6OKLKB7Xge9+TyyUrBYbn5nB8kvHpZhCYnVd2rX/iW+iZXgYLqcPJotFrusS0l/P0lTP/br1fvseekUX7/9rAEuzs9Bi86d/+qcyUeMkjBNzWgepLKF9kDai6wmwtOwrTvY4Aef+NSpXrqjzfgO/REBByMAJMyfyBBVSYfVXWHmwsVk0SxkB1h//8R8LPOFCgPbXf/3XMh4+D6Bp40muNXW7lgYO/i8CrMYw95/+9KcXrbZa/zBnjta8y8PbtbbhuUULG/uXqihWdNQys1i0gOcjrXdU7XwawCL0YX9QQcQqg+wnKpm4fp5DDHH/kz/5E9kHgikCG4IyQmmqvQiINDB0+bhq7C8NKHN8ELocPHgQ3/jGN2R8ENxwH7j/hFc8FiqiCLy4L5cH+V9uaea/CbYIz6jAIrwicOI2CIw0gKVlYGkAi9erRgvhFwFY2pgk1CN8Y3uwHwizuN88Hu6XpsBiP3DfGi2EbEt+/4tY/wjBqIjjflMhR8i4DbC+2IX5hgdYBE6NGViXLIQEWFQcqck0EsAuiioF+XgcsfkFmUisvPYaUvPzdQUWJwF1BZbKrlTFhoSYA45AQFQKtBC23HEEzs4utYLfFS7qNEjVUEgAuwS4Q9QzqelJRE6dwvKbbyC1uFjPXNdBJxkYXLRKhJcSpnzdXei787BMDJyDgzD5We700nHTXqbUwZehHk5fF5hd4RH88l9rdGo1Pm9vP3v/8m34Pz6ppv+rFiZFtY8xzDu3HkH84zHEJqYQW1tCtZyHw29HrVpFOhKH3maHd6gfFp8fSkkHpVhCrZiWjBeGbjvb2tH9wH2iIBAljlhva0hqACsWg7OZAMsHgwawlldQSNBCWJYsJQIqs4cAS83AKoQjAkwEYDmccLd3SBiy0QCklpax8Pq7YvvRO2ywehxwhzyw2e0w6cyo6U0o80+5hHI6iVqpLJZgi8MJW5CVdWrIE5CVS6ja7SgWcsiuLgoEYEaTVB/s6oSFpelBCw4vDWrRAgFYVzEIv1yAJQciENMkFRDUKqmqq7iKrekJTB17XibGBIjMqmq96QDMXg8yWwmkNzaRWlqVMP/+o/ei+cBBONq6JbvMiKpU6csZFAEqxfUwoifPYO7YiyhuJRHcOSTXmZavfgXO1mYo2RyqxTwqCv8oqCoGFDdiyIxNIHZhHOHpC4DDiubbb0PT8Aiadu6B1WxFaW1NFEuTJ55HNrEF/66daB4+hPbbj4jFNB9ZRXj0FGZ/ToAVh29gEK3MdrjjNni6uqXqarWsSAU8hqAruhKqtTJKpQqya2HERs8jPj6BrdlpmD0udN91pwAaWunKhRwiH30oYG7rzHkUE0mYPU5RkNmCzVIpM7BjF1w93TC3hWB12mGrKlJxloCvotejaFQLV1iqrIA5hYkXX8D66VPIr67D19mFPQRYIyMwuNzIxCJYPfm+ADtuz2xzo+ve+9F6cBiBTqrJzMhk4ihXSlK4oFauQUkVkZhbwPJH72NralL60dfVg6EnuN5hGD0O6K1mNRNJvLFadU0FhVgEqekJCXFfffNtOW9aR0bkBUxgeARGrwf5RBRhAsKfPofM+gacXR1yf+u+734E+vqkOEliagozx47J/TK3ERZrZseRw/DtGZIKtzwHSuub8vBnbPHBFAzA6g7AZLXLXqXmZ7Hy6ovYPHUKqYVl2AmwniCAG4bd60QxHsf66JhkbBG2GUw6tN92E5oOHIBvYC+sviBqlSqSiwtYfuctbJ4dRXJ+Hga7A6GbboWrvQNm2uuqFVRKeZRLZZTKNTibWtB9cBjOUAClUg5VpSxNVFVqKBWqSC2tI3rqNOITE8gsLcDeHET3ow+g6eAhuJu6UasoSC7OyIukpddelSrFVLCxyEDLyC1y3hCacZ/P//jHSM0vwhtqEmDZ/bVH4N2xU54dNs+P4eyP/kMAVq2qoGnvPgwLwBpGWWdEfHYGSy8SYJ2Sa6Cjox076gCLlVwZDVDWq6pwqYZM1W39Pl6v8XsVN5Eb96u/iQDr83qLE1MqIqj2+Iu/+AuZPFJBwKpoWuizNsm9nr2u5fJwf5588kmZSHI/bySFAq+NhAtamD77g1atawWv2L9ayD/bneOB4INtTjBBQEI4QchCMPFZy/91C2HjcdOGRrhLBQ+zsGiz00AQ+4nwiSCKwIJqHma6cdEUQLTc8Xv8PtuVyiH2AcHQH/7hH/6PzCwNDGr7oIWSc1wQ4HA9HC+0ffLcJgSiko79SfUP103oRsBEaMPvETwR4lARRVXSp/UfrwkEYD09PaLWpJ2XkIn/Jii73BLI9XLM0M7HscJ1f5r1lPtIlRYhGM9xHjevRYRFVFbRoqlZCC8Pcb8cYPH84Pj8NAUWAbgGrRr7TwOAtHG++uqrAgA1BZkGsHj90RRYtDpqGVifBbA+7/wkwCL40wAWrZuX9+mNdI27knvKDQ2wNMufWKc4ya7pGzKwNMtc3TPEJ1eptldVy8JzUnX6NMLvvYsMKwyJhfASwFL/oRbrE4Cl6CR7JHTwgLxhDY3cLCHYl6Wzf6E+1ACWhLNy/1gOXVdDZn0d0Y9PygM/Jw3Z8Lrsh6CuywCWGgXPndQjuGMAu772AJpHDsDY3CrZLfwiJxhqLpiilo7XqgqKkusL7fIVffjzYoYu4bcrWvWN/aV6QUkZAVX1jXxVp0dqfhkbr70tysJcIQNFV4bZbhCAVUoUJLvFs6sP1oAfDIVi1b/CxjKUQgEmmwOe3j603narqKjUwGAGJuqQXFrAyluvorC1BWdLJyyeOsDKZZFdWRWAVa0wpN0heUoCsKgKy2WRrwMsBqwzXNvd3g6z3SaqiNTKGtZHzyMXj8PgtsNkMcKkr8FqtsDm8MHqC8AcCqJUKYsChZYqh8sLq9MlFd6otEmvhVEoFVFzOQRM5JcW4G5uxuAjjyC0fy8shGUWq6TMyTmjMACyPv6v4hz4sgEWlZU8twlVeK7zOkhbEgE3q8dNvfACNk6PohDZhDPkR9+dt8EaCiAejSG+uIL4hWkYzVa03nyLKEuCu/fCFQrBxGsFVTyGGvKZNEorG4ieOoO54y+jGE8hJFa/YTQf+QqcbS3Q5QqiRilk4ihkMijkyihGYijOLSM1v4DI4gx0LgdaD9+BluGDCA0MwWIyo7BGQHUSky+9gFwiBp8ArBF03n4nbF4fsusrKsA6cQK5GAHWgChTeu+4A96ubrFIE2Ap2QLKuQxKuQQKOZYBzyMb3hRrW3puXuCH2e9F5713ITQyDHdvj1w7+HIgPjGJ6OkzUoiA1RJp89IZLWLVCw3tgX/3ENx7d8DVHIINBpjleqsTBVbRoI4nS62G+PQkxk88j43Tp1BYC8Pf1Y2hJ7+NpoMj0EQyBrEAACAASURBVLvdyGxFsPLRuwKUEmMXJE+x496jaGV7dLZLcYJsNol8Notilu1ZQDVdRHp1FevjY0gszqMcjsHf04ehbz+pAiyXHXqGpXOfBF6piltmshW3IkhPnpf7yOrb7wLlOsAaGYF35CbJkONnCE6mnn0OmY1PAix/7wBMAOJTk5g6znF0SuC4q6kJfUdptRuGvasDBrMVlQThdAlVk45eA+hNNsmuYoGF9MI8ll8+gc3TJ5FeXIazrQMDj6sAy+p1oBCPSaEBZmRFxkZhsBjQcfhWaTffwH7Y/E0CnJMzM1h86YSMl9TaMswMyT9yp1iDTQZaOQzQGfgSSI8y9LC5PWjqaIfFbka+mBYloeTxZYvI58rIbESQnJxAen4OuVUqw5rQ/dhDaBo5BFeoU4Bfem66DrB+gVI+h8DwPgFYTYduhSMYlLwutt+Fn/wY6YVF+ILNaCHAevhReHbskGeH8LkzOPvDf0P47Bm55jTvPYADT/02QvuHUdEbEJ+ZxdKJY7Ke1NqGqAd3PfENGedWt0+sv2V2LyGdKG4V6ERhLpqs+pu2G/tWeCVH/5sAsDQVjDZh/DzllAYsOEFrBBacWGvAgjk9nwcsrqQd/7fv0ELFSTcnegyLpq3tRlvYf8y7Yg4QJ+ZU+DDH6FoCLC1cmsq3v/zLv5SJO5VvBJqstnd5FbvP6pPPUmJdrz68XhZCAhCq5GjdYxYWLXqNofYEFqw+SDsc1Ta0mnHRqg/y8/wev0/Iw3YjEKI6h9Y1Ws34by0z67P6nlUGmVVHBRH/n7Y8LrTkHT16VLZPKyOhkDauqMDiH44vghmqiQjQGi2ihMbcNuGVZockZCKYI7yi5bRxIWQitKKyjCCISk7ui1apkuuWaTKLpBkMcmxsEyrVaHOkxZJ/2Fb8DMcds7V4XI1VFvnZ7373u3JctBVzm88995xsU4Nx3GfCNn6On/8sMMT2INQjyON2qHIktOfPG9uP1yBaq3/2s5/J5wgueVxf5Hxkm/F6xv0ipGPWmLZ8ESXX9TqPfh23sw2w6iHWlwCW+pCnhpbL2VW3CRHk8OGvivTaKlZOnhaAtXVmVN4qaxZCtaKf+mijASz+DwGWu6MTrbfzwfog/EN7YA+GrsqCp9WQUzOMqMCChPGmFhax/os3ZOKRmJ1GPr6FqlTpU4mFKvrSSg/yqdYA6I1o2rsb+578OpoOHoDidKNmstarkqltotpe1FQwvsllLuy1BlifBa8aQ7Svgh/8Op6T13GfOLYN0o8mlo2FIhOdKBUTz/9cABYndDqLHrCxghWgT1FJ2ITgyG7YWkKiRsisriH88ceoVSoI7duL4NBuBAcGYQ8EpHqlmO0UI1JUQLz1qoQu0wZEgKW3mFDJ5ZBjAHsyiUq5DIPDBmdbK0weF3QGA8q5HPLhsGRgKaWyKKe8be0CkeLLS0hvRgWSMONGKgRWK0A6A12lBp3RLkqbjltGRES5cuoUyoUiAv39sp4SYUkiJVXb+CbM5HejVswjt7gEd0sLBr7+mFgIDUaj7IucQvWsKNVae+UKSrm8fIkZWFpNTnVSy/Naj7JetZLyOhcjeHiOypkxFDa34GlpxuADd8LT24VitSqh50uvvolclFUlOxAa3o++++5BsL8PRj1taKpFjqH0heVVsSLOvfyyKJWCO1SA1XrkVlh9PhTWNpCdX0RyfBK5ZApVhx0wGWRc5jcjCI+Pw2C3of3w4TrA2gmDyYLU+rpkO829dEwsqCrAOoTu2+6CzeNDbnlZwMn0yyeQS8Th2TmIloPD6Ln9MDzdXQL8uX+5xTWk5xaRmpkWxVjNzQBwPWqlAgrhMJLMnPK40HH0btlvX2ePKIQKmSxyWzFk1tYQZ17X9BTSKysoxmIChW0uPwK7h9D5wD0I7NoJi90Fo4mqRMJiJsep12MipMTUBCZ+/pzsb2kjLCHoQ0/+FkIjhwCPW4oKrL3/DqKnTiJ1/oJkULXdd6+AimBXB2qVMiJTM9iaX0JyJQylosAZ4jlaRjy8JEUWCsvrAu6G/t9vCUAyOuwwGC2i4AXvITWTeh/RVVHYCiM5flayy1bfeV+KO7QdGhF7uffQzaK0q2ysYfPUSUw+94JY9Nw9HXJ/677vQfj6+mFQgNgMAdbzEk7PSqGuUDP677tP+pGB+gTilUoVVaUC1CqoFEsoZErQGcwCIdNrK5h95bgArPziCrxtHdjxOC2EwzB7ncjFY1g7eVoUWMwHM1mN6Dz8Fcmi8u7YD6u/CbVqDanpaSyfYBbXScQ3liTLasejjyDIYio2O/Qmi0QFqJmYOhiMBrisZlSzKWwtzarZWDMror7S+UPq+E5GkV9fRWpuAfamEPoee1jAmT3ULsrUzNyUtN/SL15HKZ9H8MB+Uag133Qr7IGgKEL5kmni6Z8gs7gIb1MzWg4cQtfXHoVncKcotCNnRzH2n/96CWDtO4D93/2+WHapmI1PT2Pp2Ati0WS0gbuzE0OPf13a1+zxSbVOfo6LQeFZzmebirw8E8uwWkp4e/mCLfDrDrC0iSH/1srCX27dapzIadk3BEUMRdayYjTLGMEJ4RUzl66nhVBTrhCgUJlB5cqNNsHj8VJNwtwr9oMW0v1FJsxfcHhfhAtUrPzZn/3ZRUspq9CxCiEBFtU7/1sVRM1ypsEaPmddPlG/kn37Zb9zvQCWpoAiNCGMoiqH54qmZKLChjCK1QQ1EKV9h8CKn6fKiN9nG1HpRCsdM68Iv2gd1JSHnxf0TZsplVdcH//w3/w8ARNhMLevVcfjz7XsLMIlWuao/iLE0WATj4F9qIXQE14RKnF/+P+0GdNOSPWUtvD6oIWjc/tcLyEPISz/nz8jIBPVtdEo3+f+aeslzCFg47rZVlzYLoR7PCatqiN/zmMh3ONxcR+534Rm2rETIrIt+Xuq0Kjwuvy8abwOcr+4f9weoRvbg/3D/WMVSBaP4HHzMwR+3I4G5b7IuNZC7blfjdUoZXb+KRU7f9nxfiN9bhtgSbKKmv1CBYImsb8EsJgrJToFsQcaaxUkFxcx/8672Dh9GsnJSRS3tuoAS2a3deegas8SBx6nB1U9PL298gaf1hlPdx8sXu9VAaw6hqpbG1WpFy1+CT7QvnBCAFZ2Y1VVBUgmTV1yowG2OqDTG80wWB1oHt6Pvb/1DQT270XZaIGiN4oijZMQFVZ9OQDr0nE2nJp1anWNiiDeINcASXMSMGtiMQOlikpNQfjCBVx45mcyYbP5vDA6zICJSh09zCULbG4/XP2dsIZ80FktovBgRo7eYEDn/feKxcUbaIbZbq+HB+sBxaQCrDdfUQFWW4fkTzFnqpLLI79GgJWSmx5BhaO1GSa3GzqjXkraM6ybAIuqBqvNAX9bu9i+1s5dQIbKK6cVOkvd/lQqQuGYL9HGZoWvrw+D930VeqMO82+9g2qlhNZDB2Gy2cWSRABTzpfl/DHZjKjRargVh7OtDd0PHIWvv19ywiQxitXa5HqgWWvrsPoKR8z/AFis/5dKIbGyIuHYa6+/CavbrVYh3L+3oTjE1VchvLTLqipDJu6EdDLRrSI2QYD1cxVgRePwtLdh8KF7Edi9AzqHTcbH7AvHEZueFSWTZ6AffdL/u+Hw+yQgnYCUx5NfXBIr4tyrr6CQSiCwc4cAiLbDtws4iJ46i8S5cWQnZ+SKbNnRC1PQC6MOyG2sI3xqVGxx7aLAGkFgcKd8L766KmBk8eUTKCXjUhiDAKvrdhVgMVuNQGj25RdFoeXZ0S/X3+4jR+DuIsCqSnj25oejSJyfQHZhAdyoY2cfjD63QKH82hoSo2dhstsFYPH7/o5e6I0WZJjblStItbt8MonY4jwS83PIzM6I7bWSLkg1uf7HHxWwY/EFBZZIeLYo+dSqjyYoEpo/+fxzYv0ubm7C38sQ8W9L0Y+ax4t0JIy1t98WgJUeH4fZ7UTrffcgtH8fvK0tKMWTWH73I2xNzyGfSAoYCuzeJZA4sbqA9NIisvNL8HR0YNdTTwqIM9kdchysTCc29JpRHd/6KnKbG0hcGBNAtfreh0ClivZDaj6ihwDL6UJldRWbJ09h6tgxpDfDcHe3S7ZW930PSFVGApPY9FQdYJ1CLkwlXzP677kXrQcPSmVGs9eLql6PSrGAUiIuQDGfLcJgscHb2o4Mw/Jf4jg8ieLKCjxtHdgpAOsgrB4XcrEtrHz8McKjo9g8fw4mixldArBG4N25rw6wILl+q6++JgBra3kG9iY/djz0oFqNsaUVRr60oQKxphMwT0uhqVJGdnUJSyc/xNbEJHIrERgsdriH9sDocqCUiiKzsozYxLRUrxx85GEBVJamNijFIjLTE6KMWnzjTZQLeYT27RfA1XzzrbAxQzAZl99P/vQZZJeW4Glqlv3u/NpjosCifjVyZhRn//2fET5zRl6o0aq773vfR+jAAQGwVLgtstjCqdOiGvR2dWL343wRdRBGnx+w2kVZywucUeGoYwVilpKlrXAbYF3hpbv+FKXeFwy1yxRtYtGkPV+H6IVxjD/zjBQhKCeTqBbViZv6AuFXv3CyRiUCJ4CcGHECqE1SOYHkxEtThjRO3LSwZwIsZk2xHDw/R2jyV3/1V/L35d+7lgBFU+5QWfEHf/AHAlA4+eSx3WgTPB4vYRGVJQRYnMhTAXIt218bmVSIsGoexwUBAxU6zz77rAAsAhfuR+Oi9RvHE2EjxyH7jFCGcEEDJVo+06/+DPjkGq8XwNK2yuMi1KN1j8+zPG62CdVFbD+2SyMA5u/5OX5eUzjy99p5zO9pYeqXA5JPUxJpii5CFS3DieOEgIn5UlwfwZhW9U5bJ/eD5ze/R2hDBRX/XwPWvI6wHwlyCJgInRoVnpePgcZ/c/tsF229vAbxmtQIsAirOF64f4RaWri9th7Nosm/NSDP32lZbfweAR/XyzHG9iR44nFxXfy9Boo+D2Bp22P2FdtP60e2H4+d62Hbcd1aPzcq7bR18+/PswByHTxmro/90ggAb7Tr25VeA254gCU5V3WApVrlVLtc7aICSw1GF4AFBSalLJWcJl9+Vaw12eUleShRFVh1hZMYpxh0UoPq2NNBVzXAt2MQ/Y8+pIbPhlrVMt9XkYElYIfb5eS6Hi7N8GVmxsw8/ayE3nJSVy7m5W2/CrBUHNSoHDHaHBI4TOvgwDcehndoJ8oS5myA8SLAUqsVVdUM+OumwOIFQB71RCGi/t0oSZaS9NvLFbXApUdoQbjUMqNaqCAydgEXnn4W6fV1eHu7YPXYWXoTBlYDsjhFqVEuFkUp5ehqRSmZQvSdD8Hqgd1PPibh7Q6jA0ajCVVDVSw5uppJlIEawKINiBNXFWDlkF0Pqwos5lPZCLBaYGIVQgIsWvo2N1FOpaAUSrDZHAi0tqOcymLpo9PIppKwtPphsllhKFSgUyqo6qsyKVZghaenGz1fZeURBQsMo67V0HXn7WJPipw+h3w0CZPDBdQUVNIJ1KoVGKw8tk6Ebh6Bs7VNFJRirNNXVYhUM14MdL8qFVYdjFGpxlOZFkWCvMTKEiJjlwDW7u89JaBC8qlEtVMvoqCeFVfU/6If48SW51SNqowaqrRSoQZTpYLY+CTGnzuG9dNnUYgl4WpvR/9D9yF0YA8sTX6kN9aw+NLLiI6dQ34zBrPTjcDwfskeahneB2dLG3Q1M8qJJLILc6I0mf/FKyikCZr6JMS98467Uc6WMfmz44ifvwBTMQd3bxuaH/gqrC1NKES2EB+fxNpb78h+tt6hZmAFd+6R4gAERrQIrrz6qlyH/TsHBRC0Hb5LAGlqhdUPT2PxpZdQiG3B29ctCtPuu+6Gq7sLlWoVWxemMf/sCSSnpmAwVuDp60Db3Udg9vuQXF5H4sIkoh98KA8YHffeJRlH3u5BlNIZrLz3Nkq5HHwDu2AJhVAz6ZGPRhA7fwbx8XEkJmdhCfrR8+iDAqIcTR0wOl0CHrjoCbBEFVNBbHIc088SYI3KSxF/Xy/2PPktFWB5vUhvRLD+xpsCjJhNRYVi29F74ds1BKvLjezKOpZe+gVy4TDszX54d/QjdPMhuRuFPzqF2LkLSM/NwtXWgh3feULs7LTrUskm6isBWKqFlCHu+c0NxM+eETCy9sGHDH9Cx8FhhA6NwH3oJhgdLpRW1xA5eUqqDGY3IxcBVtf998PfSwUWAcsUpo+pCiwCFmewCf133S3h846BXph8PjmXctEYtiankGX5ceZsBIJo6ulDYTOKmePH1HD7jVW4umghfEJAptPjQSG6idUP3sPGmVFsjo/DaLOi+45b0Tw8DO/OIRVg1QxIr65j/cOPBIRtnh+F0ahH+6GbxYLZtG8/rC0tKBn0PEzoi2X1T6GErclJTLx4HLGleRidZumXrtuPCNCMTo/LNjfHLsDq9mLnww/K+DO2taFaLCI7OS7jb+Gdd1AuFNA0tEd+3/SVW8WCzcqZBLvTz/4MmeVleJrUKsXtj6oWQgInWkbP/fM/Y/PMGVGB8vt7vv99UXNR3xqbnMDCs89JBUaCZmZZDn3zMbG6wu9DzWaXrDdeM+QFHYvT6Kj9Y0VhgsttDfOVXEB/XRVYnFxSKUC1B9UznBTSckNVAqtrsUqXFqjcOFHiZIr2HYKK3/u935OcHk7iCEwY2k0lljyHNUzMriVA0ZQ7DJ+mAoggghP5xonelfTbb+J32M5U9fzbv/2b9AdtUgQM17L9tXaiuoXjgeOCCh4qaY4fPy4Ai9lJVKBoi2Y7ZN/RpkaLlKY6IligNYvHQVsqVULXY7neAItwhcdKqKGdLzxOQplGC2AjjNLgkZY9Jc8G9eqb/N6nAZ3PajtuU8vV0tbHn2kZd1wXz6HLAZG2r9xvfk/7rqaY0yyEBGtadb0vktHUuF7+f6OFUNsnrThD4xxPO07NoqnBK23s87vcH/7N73F/ue+NUElr/y9S/IHbaVyPltHF7bAtuJ1P6+dfdkxfvr7L++OXXc+N/LltgFUHWIQ1nJmqVXoaAZb6hpIAiNNhc7WE2MQEzj3Pid1plKKbqLLSw0WAxYklv3EJYPFffFAMDO3Gzie/KRYWi9MLg8Vy9QBLS4rnRJikuVZEdGwM4z98GpHRM1CKOckV+iyAxWkUH7w9nd0yoex64B64BvpQqWf9MBuH6iu1chYn8OrpoirVrr2F8NKbCrVimrg7JZas/tC9DbCu+Pol/Sk8hFPXKmqFIiqJLCJj5zHxwnGkwxF4ujukPLyuXIDJaoE11ASd0YxilmMeMLodqCRTyJ6fhj0UQvdvPQb/7t0wKyZBvlK+XcdzyoTkAhVYr6IQi8JJCyEBlskoCqtPA1hmAiyTqsAiwBIFVr4Ik8kMty+Iaq6I6NQM8tkM9B67ADZDpiggqsbMLguVY3Y4KZk+tA9QKtj44GNpr5avHILBbMbW+SkohTLcbbT8FBGfUHMl3AMDch64+nokbJ7qMwE8BFhiCaZyjdVJrwIg1cuAaaXsOaQN0KOQTIk1knao1boCa89vf1cAlrDqXxHAUquW8rrHc7ysthuPp1wCsllsXZjAxPEXETk3jmIyB0dLKzq+egeahvcK5KkyxPz0aanCtnVuHOVcXpQsYpk7chv8/YOw2nwoJTPYmrwg2UMEPsVMEp7+bsnM6v7qvSim8hj7z6cRO3ceVqMC/44etD10D6zNTcitRRAfn0L4/ffFPhrYv0+UJ00HDsJgtiA2O4VNVqB79z2U02m4e7vRNDyMzjvvhjUYFNsdr4OLx19EniHjzU3wD+1E6x23w9XTI5UVYxMzmPrJfyM5Mw2r2wT/rn503X0XTL4A4guriF2YQOzUSbBgYPPNNyN04CACQ/tRSiWx8NIx5GNxePqH4Orpg6OzFdViFvFzZxC7cAHxiWnJzup55H4Eh4dhC7RAb3dIlqCqiNGr4LhSwNb585h59gWpelhKJuHr7cEugoiDw9D5/UivR7D66hsSHJ5dnJXKhk1HDsO7cwdsXj8yi6uYf+E4CptheHva5TiDtB/W9Nj8SAVqqcV5WIM+KbIQOrgfrvY2sQISZKrqI2ZA8Q5WRXad9sBTAkbYhrqqghaGz44cRODWWyUEPT07qwLCN95APrYFR3sLmg7sR9/Ro/B29wDFsgCgmRdPIHLuHIqxBOxeH9pHDiGwezcc/b2SpVUrcXsRRM5fQLlchLOnHZ7OTvjbOlFYD2PmhZ8jfGYU2UQEjs429D7yiCiRXIEmUautvvWm/D6+MA+D1YKWkQNSfCG4ZzccrB5qsiIfTyE6PSOKpo1330E5mZAsvcDAAJr37IeVKjazquI0lmow6Y2wWO2Izczg3E9/htjyHKzNbgR3DaCbAMtqR3RiAtHxCUQvTMJss6Pr8B0IDR+Ac6BfLNXJc+cQOXMGqydPSdZesH+nKN9aDt8Gi88r1lNWyVw48SIya6tS6CV48AC6HnsU3oEBoFhCdHQUE//5/2Hr3HnoDEY0DR/A0He/iyCvB8yqm5jA7LMvIMpxk8iIAmvgaw8gNHIAptYm6EWxYqpXmeR9U0FNrxapMdQzLq/4JnIDf/HXDWBpE15mtdxzzz1Sol0DWFQREBw888wzeP/990VFw1DwRoBFSwvLuRNUPPXUUxgcHJTPEJgwPJnfawQV/P9rCVA4ySawovLqz//8z6WKGo/xRpvoNYZ8/93f/Z2Eczcqa671KcjMII4HjguOCapnWL2OAIuqPFobG8cF1SQcS1TwPf7442JFpQ2Ok33mdhGEUklGmEVAStBwLZfrDbCu5bFsr3u7BbZb4FIL3PAAS7NySFi5ZEmpVXpq9So9tFVQQSIAq1aFuVpE9NxZjP74GawTEGUzUl5czYKimkFVRoiiRSyEqkwfMEvZ6z1PPYmW4QMwmGzyNvWqFViyYRWZ6aploJjB5uhpnPvhT2RiyTygWo3h62oyl6pYuqTY4NftgZBaFWxkBG1HbhflCT/Pj4nlgG/c6t9S6lkaVKldD4B1KapLBVaXSytVrLa9XEkLUHfF7DeiGbNSQY1Wr/UNhDmRfustJNfXYbEzG8aImqLA5vchMLhDwtmpwGGmCxUThZUNGBI5uLs60frIfXAN0nJnlNIC2nlEBYRUAZMQ9yjcLe2weqjAMqGSzyO7EUZB7BVlGKnAammRzCGYDagU8shGIqLkIcBing3zcfQ6vUAF/j4Tj6GYzEDJFATk6mwG6J126N0e2Fqa4e3thqFWQ3ZmVqyStu5O6G1WCaC3uVxo3jGAUjyBuROvigKj6/57JXzb4nFLFS+qF6h+qhiqAq5MVTU7TINPV9L+Wh37RoBFBWgxpQKsyJkxrL3xllgI91CBdYAASzuPtQT+KwdoKpg3qed5rQw9rx+VsoCZ7MYGIufPY+6NNxGbnUetWIXFF4BvaAhNe4fQsW8X7F4PiukMNienMPv6L5BYWBBjJaFA21duQtOevfB3D6CYK2CBgZpnTiN+fgzVfA725nbJ8Ok/ereo7sYJbs6dA/JpqR7o37MXZp8flWweufAGEtOTqBYKsDfVAdnhwzA77EhMTGBr/IKAj2IuC0tzCE379mHHPffC09kugeyRc+cx89xxJGfmYWKwf0sLPLt3wz3QC3dHG3LRCGZffFmUtfpaBc5AEKFd+2FyeZFJZ5DZWEd2fkoyoBxtnQju2Yf2I0dEybLx1i+QWlhCWTHDEgwhuHsQRoMOmdk5scXmYwm4uzrQ9+gDCOwZgs5iR43Qtn5/MTI4v1RCIZ1EZOwcZv/7OLbOj0tFRndPJ3oeuBeBA/tgaWoWgDV//BeInxlDdXMNZrcd3gP7pPJisK8XeVYUeu4FJBfmYWUhhKZW+Hp3wmCwILu+LseRDq/CYLPAN7QLzcMH0H7rLXCz2ILRgJqe40EPRanJ29HE4iKW334P0dExZJiHp9Tg6ekR62fXnXdKBVGqmQgxw2NnUEynYAn40Lxnt9r+rW3IJ9KITE5i7s3XEZ+dFUhO8ONobYervROu7k4YrTaU0rQJbyKztARr0I2u++6Ab7BPFJ/JmUXMPXccmxfOo1jMwN7Rgo4jRxDcdwCujl4UojGsvPgyYmfPIrcZgc5shKOnG4E9u9B50zC8vT0wun1yXucSCWydvYCVEy8jMTODqoFVTe1w0PLs9gB2s4Bto94EV3MrQnv3ILsVE0VqdGoCBmsN9paQqN7MVieKkShyaxtIL6+IjdTZ3yff6bzpJhj0OoRPnsbm+fPYmp5GrVyFp71LrPpd931Vqq1GxycFDq59+IEo2AwuB0J790o2F5WjxWQa0bPnMH/sGBLTM5JXGdy9G0OPPyH2UFqat6amMPXccUTPT4pClVCy/c7b0XxwP3yDvbAyHFayDFQVFu+ZSh1g8XqzrcC6oqv3r5WFULMc0U7DYOXf/d3fxW233QZW8KPqg5CAoOHdd98V6ED4QBWPtvC5ikotqq4IjFgtjSHDVNsQYBGcsKratQRWl/eCZmnk/vzRH/2RhB1z+TR1xpX14G/GtzTlydtvv40f/OAH4N+aMuRaHwHb+vLqeYROhFAcQ6+88ooEhTcutMkRerFq4cMPPyz5TYRaBHGEXwy9/tGPfiQB2cwZojrwWi7bAOtatu72urdb4MtrgRsaYImiRxQUarlA1UKo4qBPAiyDCnSUMkylrLzBHf3hj7Fx5ix0VCswALtu7eGDovpISIDFN52cHbKqEjOmhrHnqW/Lm2Gdjp/jBP/KJ6Aq0LkEsBg4XMvEJFPj/I+fweb5CyqME6uQanT6NIDlbG1Fy/AhAVj8Y29tlcwsyXYgDKgzIhF51R93L0Kta+k+0HLmiQbriqvLH6BURcr2ciUtoAIMFcSYGZ4c21IVFePjWDozKuoVSnN1BLjVGqw+v1i0PH09ojQhaFl//yMU1yNwmJzwcfJ291dg7+mSLB2xuqnYVMZpYmkeS2+9pgKsplbY3FQhmsVaQ4BFHiWJsAAAIABJREFUC6EGsJwCsNwyGWVVwGwkjBIl86xWlysily1Kxlagpx1KuYzw+BTyW3EYdEaxmlUqJeisZpiDPlj8flVFxYl5dBM1pQKdxwWDywWL0wlXKIhAd4cElc8ffw0wmtH3zccEOJgMRugk2JzB1kCFUXNsr6paj5DWv6uC0Fq2Vj3MjRPKRgWWZGB5PAKwgnWApVoI6wP/KizIqu7OJHDaiDJ0lRJqpaKEoSfX1rA1O4Pw+TEJ3tZX9TDZXbA2t8LX04XWoQG4WpqhMznks4vvvono+AXkI5si5fb2dEoGUnDHEKrQY2NmBsnlRZSi60BFgckdgq9/EB23j4gSZOW9DxCbmhJ1HsG+rbkTZo4PkxHlbBqZtSWxmhqtTni6e9F2602w2G1Iz81J9T/uQ7FUgt7lFItX3y23wtvWikqtjPj8PJZffxuJmXkZX3q7E7bOTrh7uhAY6EG5lMfq6Y8FsCqpFEwmG5wtvTC5fKgadCixst/qApRiASaHF96+AbTedhvMVhOS58eQWlxCaisNndUKb18HTGYTSpEoqtmCVLZj1lb7HV+Bq6tTVTlJ16mWTd4FaMfNJBPYmprB2lvvIb2wBFTLAkqaDg3DPdAHSyAkVtfVdz5Cam4WyMZhsppg7+yCp7cHwR39KKVTWHjjdSTm5qEvV2Gxu+Fq7pLKoOVSAcV0AploRMayPdQkofIdt30F7u5O6Bg2xgp8NToFayhTPbSyirWPR5GcnkE5vCEAyxpsgp9BprfeIiHnkTOnpd9SK8uS8WRw2uHr7kbPyCHYfQHk4knElpewfu4sspENUXEZDCbJXLR4vBJ8zgIJtANTdVaKb8HZHkL30cPSP9USkJpfwerb7yGxsIhqrQhr0I/g0B64+wZg6+hGMZHC5jvvybWLVf1qRj0Mfp8cV8veXfB2dcHsC0DH3Aoe18IiIm+9j/jkBLLxCCqlIgxGM4xWKwxuG0xOJ6xsu84usekx42zhtTckLL1azMBot8DR3iFVIA2lGirJNLIb6ygrVRiCfgmv7xoZkfMgfP6CZMXlImGxYNp9QfgHB9B6+yEBiVvj04hPTSMxN4N8OimqUWam9dxxGM6mJuSTKSTn5rD58ccCIamU83R3o/PwV6UIgaJXkFpexvLb7yO1sALwOh0MwrNnpygJQwM9sPt91EyL7VlsohI9oIa4i4r0Sm4e29/5tQFYmhqdWSoMNCbwYWYUs6OoVtJ+T9UOQ4kJsH7yk59I1TEtZJpwQQtDptLmscceE9UMAQMB1j/8wz8IeLieAIvZSaz2xeP5/ve/LxXJGl9gfhH70m/ycNWyeNgPf/u3fyu2vevVD2xjAqivf/3rosCiHZBAjRZA7g8tqfPz83Kto2KOf6gApPqPijkqABlS3dhvVGFRCUgAxjHIwPBruWwDrGvZutvr3m6BL68FtgFWPUxXMmXq+VcqwFLpCa1/DHiXPJ1yEcjWAdF/PY3Ns+dF3aRmyLAT65YcAUV1gEV7lsUGs9sn5d13fuubUtWMUKAeC30VGTbyJKoaFllpJpeFEl2Xst0Tz72A6OSkWO7kM/XtyX7V7YB19iWVoNpvu10gVmhoN2yhECryVEtLYh1gaVlU9apZWu7P1VYh1ODT5Q/R2ry8niymvnkTYFc/WbRMLFY7234Cv8IriApuZSKjU8R6FD97HlsTU4jMzqGcy8LhdakTzFwZsNpgaQtJNpDF7kAllUJqegqgBa+5A77BQQRu2gdrW4tqQa3pYRQjoQoZ40vzWHz7NRSiUXhCLSrAsjYCrNRFgOVqVgEWM7JKhZwEORNgIVdAIZ5GIhyFxetB5y0jkgOz9P5HKKUy8HV2CBhOra5LVULapSSoGkYJoa4VslJhtGYxwRoMwNfTA1vAD53ZgOJWHMnz0zKx7njgfvgGBmCqT/BYHIEAi8CPUz4j7bq0YArAusLmb6hCyMwhuYIIwEoitqRaCKnAslGB9dvfrQMs9Uzg9apOpK9847xe1dTKMXpdGTWlhEqphGI2g2wijnxiC8VEFLVCHibFAKPBAr3FAaPbBWvII4DJaPOhmi8iuzaP+Oy0qPcyK2tQMnmYrA44urph9QdgMpulOpzZpoPBYgVMHli8ATg7mqBnpcLNTVFaZTbWUC5VALdPFFjOgA+1ahnptSWUsznoDVYBqd7ODhjNRsm1YpGKCu2vSg01owlWtweBlnbYPG7ApEMplZAKh5mNMDLxpKiMrH4/nM3N8Ha0k94hsbmKLLe9HoZS1UHvb4XZF4TVR3tbDrnlebm+UhFkDzZLQQ6T1YZKIo5CIoFMIi7WN52Z16MalEoFJrMVDm8AtkAzLE0tkrOm3WMMCs8QSSVEqVxCKpdBJraF3No6qqkkjDUFZptVYATvHSabC9V8Gdm1sGSIKbUcdHodzBantAfPuWq1jOT8nKgoK7GUqIgcTa0welxQrHo5j/LrYVECWV1eOFqa4exj/3igN4ihVO5j1aqCglIVeJJdXUcpHpfzhr8zmK2w+INwdHZBp9cju7qKQiwmqrqqUpX2Z3i8MxiSjLlKvij9k0/FJcuurhUW0MxQfhaBYAyboVwGSiVUywWYPU54BnolU03JVVCMJ5HeWEcpnRQbsNFilbFj8vhg8PpQLRWRX12RvmDovig0LBYYGbbq90klQ5vLKz8r6BUZ38VwBIW1dWSWV1QwTvWh1QhDwCVjw+1vhtUfgtEXkKqIhIrZtXXktjblnugI+GF3+2CxeUQZmFpbFhBqdLthC4bgau+CzmiUYHuezzyHeIobTWw/L6zdrVLhtbi6ieJWDOVsUvpPMRrkuFztHaJUY4GLMnMsN8My/qiSM7g8sLV1wshgZH0VlUwSxZU1VFLsIwN0Nit0Pg8sQS/czX5YnXboJIyznnMmL7Q49tT+vorL11Vce37zv/rrYCFshDgMKKaCiqDhiSeewNAQnzMv9a4W5E74wCwlKqqoiCEgIcgiwLrlllsEGD300EOiyKLVkKDin/7pnyQ4/Hou2vFwf5588klRAt2IAEsDj+yH//iP/8DY2Nh1A1jsb+apPfLIIzKuCEW5EGbSykiAxTFCeMoMNYZcc9xpsKurq0t+3thvWjVFAixaEQnAruWyDbCuZetur3u7Bb68FrjhARYVFBdDkSULRlVEqQBLza4i/CHAKheyKMU2pCrTzE//G1vjk2oukxojVAdYaoaGGoqs2ghNTpdMJBi+2vvI1+DfMdgwrb86BZYGpzgpq6aTKK8uCsCaOvEitmiXqgMsORYNrF0GsDx9vei++x60Do/A19UPi89XD2tXAZbaHpdC6tUptEqSrmby3njkjaBKbb/6g3UNUBimVyxJRo8E6OkNag6CntWytgHWlV8+VCWPKOsMCrLrq4h+fEpye5KrYQG2Nq8dBpMJZLd6ixXmkA9Gu00ASimZQHZpHgajCYGBPfDv3AHv7j5YggEonEjVWARArZZHABRfmsPCO68jH92EO0iA5REVQuWiAksFWCabDZcAlkkm3ukw7VhbqCYzKCXSkmfDiWbrrYekat3yBx+ims+jeXAQBpMZiZV1lEtFWL2s+GJAKVmEQvWNKA8UCXGjMksqpTkcyGcYEF+AsVKFq60dTbfdBldbJwxVVU2p6MtqNlDNrFYVlapTar7XlZ8DdSVVXcUlWkkCrEQS8eVFsRCu00JIBdZnZGBdlEde0SAgBOP1iud3GbVaBdVKVbJ6ioW8wATUimK9NNeo1DNyoMgku2o3Qme1wWR2S24giikBQOGJSSTnF5Ff24BSUQQA2INN8LQ0wxXywuGzSXXCis4uuURGmwkGox46VuLJZpDfDKNUKEGx2GF0ueEMBqSdc1sRmcxDb4bJYpVJOcFXuZST6wMplCgK2TeEWGYbTBYTYDEInKil06JsS1PlV61KXpHN5YHDHxSVX7GcQYmQJRxBuVRFxekX25nD54W+WkIxsgqlkIPBaIPR7oTJ64HRbIWhooiCJ5fLoFTIivVPqVVEBcQiHU5fCCaHG1WDFdAZYVSYn6ZIlUfJSUQN5WoF+VIRJVbPLBbECm5kPhGvuazGY6ClzSaBdWVCHqWEqqEsaloDraxmK/SsmKgDyukUSokkyrGkKCttHo9Uy1McJslCLG3GgVIVRotdLGwGL89BMwy6qujxGLpeVRQUqGIslQVEsionwNBvXpf10m96l0fuAJVsBkqpqNppxZJMJZdB4I1oeypqcQhFgsPVKp7cb1rTeW/i57leM7ctlTAV6CxmGGgvNpiAbFmuCeVqQfpRL+CY137m25mhs5pQYwXVfB41qi7lnKzfoaicNJphMlml8IOOyjgDtW8KdNWqKKfyaxGpfFit5ACzDgaPExYv+70ZRkJDeXFVQS2blXbNb8XEZmt12GBxumF2BSTrKhcleM1Bb7XK+DA7vKjpWREpD6VSlvuomhuph85iQs1tVe/NqbzkXBGq81lECl5QDWZhhSdum7beEvQVnou8DunlmGomO2oGI1i0RVctQZ/nuOHzhhGK3oCKXge91QCb0wKTWbUOEmBV5TzRlLFqNMD2cmUt8OsEsAgIGMBO2yDhwdGjRyVEu3HhZ6iemZqakhBuloAnwGJVL8ItKp4IiVhqnsoZQgnaDAka/vVf/1Uqzl3PhRUHuS8EWFSE7dy58+LmbxT1FQ94bW0NH3/8sYDEY8eOSf9dLwUWt8/cKwJN9gMBJ+2A09PTAtIIQ2kzZXU6DWBRNcd+Y+A7f87g7EaAxUqYHEscVz/72c+kqMC1XLYB1rVs3e11b7fAl9cC2wCrQYElYeX/A2AZBWCVdUAhk0R6fQlbp05i5eesWjVTt9p9EmDJY2GNU6kq9Lqa2Je83b0IsTrWfffC09dXj0jnU/+vCmAZUGYJ8oVpRAjYXnsNMb7ZEM7Ex1QVYGlASt6/qjMSAWoDDz+ElgOH4Aq2C3Cr0oklFgNO1NUHa826pD70qooRFWxd2XL5kX9CbVXPImP75HN5xPmWn3DB6YTdZoPFYoWeE2k94ciVbX/7WwQyehFhMWw9s7qE8DvvITExjfxmXTFhqgEmE2pmB2weHwKtzbDYHCiVa8jGNrG1MC6KiLbh2xDYtQuunrpyqmaCQTFCz+wVVkXRVRFfnsPcO6+LisEdaL4EsGihEguhCrDMdYBFcKO3mFDMZ5HaWEV6I4zc5hZ0hTIcZjvsgQAsXZ0osbDC5LiEj/s7ugUcFEsFmTTrzTpRgWTWE6hkC5xbQy/qgyoMVjuMvhbJxqG9yeKwoGXPDrFWuQZ2wOILiXJBnRQX6uPfplJbXVEFYVoRhSsaTJfyZ6iIaARYsaVFUWBdW4ClKvAkE0dXUbcvMrMaakpNQIyiU0EJFVgG9qViEFtd0cpYHT1MrGzGnLxqRcrDFzJZlDIZVHJpmSxVdUZpZ6rIbHYL7Abml+lRNLCAhREmZuoxe4kwuloB8jmBC9CZoTNaoLda1PD8fB1U6YzyfSPn7jpFhUW8kCiqPYoTfMJ6o14nCiWFEV8EI2Wqe0ooU2nD49GrijKDkaCA4eUEBUXo8jlUajUUzXaAahna3ZgPV0qL+oef5carFpOoG4wVta2K3EZVgZHAhpmDBsptdDCaTAJaKkZaNQ0wlwmwWOVPs6kroG+PRW+ZM1dR+D8qTJIqtjwOVoMFJwF6lJQq+J9OT6BUg57jU28U6MNrcaVcrv8hVFJgNRgEECpGndqnhap66eb+GM3QmSzQGXSiwDNwu1RRAVKFVmEBjxI/XxWrGheGznN7itEi112lysw57rMGY1XLkpwivJ/Sk1iryX1S0bPKpZoPSRDF3ysMFwdgEs2mqmZWDAZUqNLjcZcpc1QkM4ygit9TV26UFxg6IzPpFOgq6na4n4TlcjZJ9qQJRhlnLMutk+uQvHKq6aCUFZTzJSiVAmrIS0EGE7P1TDbUzKyAapJqjKxqaiDEK6owTVTXJp0K0Ix26W+UUlBqRRnHOoMJZr1d+rtMuFbji6BaPV+TgE+HqkWthqIr18SayX2W+6G8uDHIPgvak+8TuVXAvH9mYPG8gU4NZTdKm9Q/UwMqUj1YLSRj0CswGaow8MFGWp1RCCapqCwZltJGV3Th2v7SxVrOqr5YfaGhmoJV6b4Kp/lCInphHOPPPIPw6VGplMrrpDqh/9WFH/CcIzhgeDtBw5EjRwQgNC5alTFmDm1sbEhAO5VXhUJBqhKyshYhBHOzaB/k9Zv5RgQN//7v//4JgHWpuM6v7hguH1Tt7e0XFWHMUiJIuREX9gGzptgPzJ6i4klbrgfIYrD/gw8+KOOKgexU5rEoAMcP1WGEn40WQmaXEYYyj02rdtcIsLa2tjA5OSnH88Mf/lBA6rVctgHWtWzd7XVvt8CX1wI3OMBSM2z4wMFy5uq7YD54qMop+TnUBz4CrFw8ivj8FKKnTmLztTeQnl+QB/NLt3BOBinT53r4hl39l83nk1wL3+498NczptSsLc0T9wUeAupljKVUalWBUqlK6LUt1ASlmEdmZkIysObffEtCeNUQdO0/dXuaKEvexOqAwNAu7PzmN9B8YARWdxAGm00iM9SUdvWBn2+i5YGbExK+kS4UxbpR5sSQVQ4ZFs/JhTrPUaf1fLvODAb+4Vt5VpAhQeDPNUWX5CPxbbw6Qalx8spMsXJF3nxTBVAolZArlQSU+Jua4PJ4xL4jAOsqLVxf3qn35W+Z/c+xzYkRJ9TppXmsv/EGkpMzKCazEq5eU4qiuKk5PXCGmtHa3QWb3YlSrozkxho2ps/A6HCg5/BRCRe2t3glXNtYM0Kv8M0/zwAZQZKBNV8HWM5gk1S/NNitqBaKagZWIgmlVJK+dba0ipVPbzWjkEoiNktV2CqyW1swm8xo7eiREPiCHshn08iF12Vy6/KHYAsEJfsKZqom0yims8jH8mLBMohHqiTnCjGWYuGxlMR25WoOov/BOxHavwfmoKrAYPi8ej0oCnTWV63qZFDPwg2chF9dCLKWQHMxR6sGVYG1tIBNhri/SQWWt67A2n8pa+9i9PIXuHb8jyGnJpQJoCYwqU+eOTGWKbAAlHpWk8J8QL1cJ6maKZlVVZ2hUqlD/0vXGVF0KWVUqJwsUzVikHPXZNDBWqVKpoYyJ+JSzVGF4GUDwRMBCZU4qnVbrNFUWHKyR+Ah+69Wg9SjIu2vwmudgEa52ko1PcIUQkdFVZJyMsnrlpRbVNWjsg2FFkr276XKsYQ4VNqVCGloPK3ytwp0VLrU+1vNQlNHtUHmrTpU9WqmoVlRFXsVPaEDx4e6jxUjFYl6mCpsRwKsen4aj4WMuG5hV69n6pkp+1/PKTLWqDTiUavtriNYqU+QxYMnFm/VlKjqmNR/mRW+SOGe1B2nKgW5+Hl+SibaOvZjVX3BUbfK8nPsHzZbVbZX309RuqlFDRqBEI+LJSHUuyiPXT029f5BdVbdsawjeFNBlFTHq2uDNIBFNXFJr/YLFWtyN5XbD78nK6wfg1pNT/pTjksF8azwyHZjI6sQXa/2twzwOiiS+w7v0GqhiZqe53cNxirb2YiKXs0qI1lkm1AxxnWo7IvrV8eJwgw5qeJKlVqZo1K2a1J4XDxX6jyjXgilzs4E5vHAuG+X9FCX3meplX/reZwSuq4qy2ghVPOsDHIu0mqqFp2pZ/Rx/NdfVEkv1UqqLrEeNVDRmeSY1UbUAJZ6FVCBmXqR+CTY+qRS69IVpwHA13NDtaIqclx1dW99zep665l/PJfUkXG59vrLvy/+snvw66DA0vaVz1NUXN1///2iwKISi9lD/9vCaysDwanCIrDierTqfwRdzMwiaNCsa43bU/vzau4/n7933H8eB8HJAw88IBUSb8SF1fqefvpp6YcLFy6I4klbrmX7a9tgu7P92Q9U5hEsUsXM8UIAyoVjhhBLy1y7PGi/cT/j8fgnwCiVXNdy2QZY17J1t9e93QJfXgvc8ABLtf9xIqVa/1hlrKarq6ekKqFFnS7pashsbmDr7Ciip05h64MPkVtZVXEXHx7raiT14VBu7erEBIDV44ajqwP29nZYW1vVLBRtRvGpL+Ia/HONY0NeMhNc1W8ehQLKmSxcrS3oufMILE47YtMXsDE6iuV330NqaUWds0mVMXX6J9MZKWCmGgk45Qju3Ytd334SwYMHobe7pAqTQcfpm7wiF8BRNqkTST1tJcksyhsx5Le2kElFkM8kUMzlJCtELCPMShErj1Gt6GQ2Q89MEtorLBY1+8TAqY5B1AiKUkWZ+TvlolhwKsxTyWRRSGeRTaWhs1jVkurdPWju74c9EERV3o5zIqY15Jd3Ev2mbpkTsDIBATOdUJNA7JVXX0FiZlZsVEqxBF0hLxCh7HRIuH/LrkE4nG5U41kklxaxdvak5L70P/wNhPbtg8XrkHBplmdX1T3qhIpbSUkVwjek6putKQSzxwuj3QGlUJSKbeVEQuxYtJg5W9pg8voAqxXZcBjhDz9EcnEepVIWjlAI/z975+Ej13We/Wd6n53tnWWXvZO25FiSi9xtuciy5UiWS3piIEGCBEn+hABJgCRIkACG04DY/uLARe6SLclFsjqXTSy7JJdbuHW2zE7vH573PWdmuF6KFKklqXLh9VI7d+4995xzz73nd573eTccfKtkL5u/cBap+XkJ/+ME2ucNoWnDRnTcdgiucADLExdQoPm3LwInlQsM1UomkVlYkPAeZg4rZRkilkBsQx+23/chtO3VbHFwUeUgOgUZE3hnM/sg58YlUXrYe+jae4CqHE0opxlD6KmUHDuP+WNHMVEDWF+QrH2qeLSBy3r+a93sBEyUmQzpEhCj/UH8kPQvej4qS0RRoxNOCWUSCY2GUnKMEI8khsgZg/ly1SHTeoHfLicFM/BQzSKKFB0jJXyVIMAoOW12U+kxMinX+lf1aP1HQDxD5lxaUp5XjO1rXn06xingMuqX+mu/wXbK2+Vrpo+qAlcRGbd6AgsFO6YzW05v9tFz2yy2el4DoszxBMSZa2j0HZLysd6M15qIyQRUKIRi2XjdBDQCvmzrC0DTkvKatf6E1tWTkdiEJNIG2mekDUVJpd8WqCR1pEBMjih/035Vu36zKKFw0fQBOCRUjee2be8x1UTgpe2m94mARHme6nVI+1MFZdtdyla7Ig3XvUTda/pARduSx9CsoFoPNvkKzyvnY71x+alCiEVaaI7t4veI01WFpXVKZRj/4oKzTMWfAxWXhvWJZ5mFt3IIgiTCq4bELVLzqrzTsU6Pa5CZ9jpzm9rHvQAsaQfTd8RgnZBPlXnqUaX9QtRbcmS9NgWufLOgclD7gLaT9jlVVEpDGR9L1pn65olKseEdwHph2TrVtjV90L4nWPWYxV5yz2o5XJQ4cn9nCWUnAV7JJLnwivrWWg/oOKXQULw1RdHK69HQ39fidisArMZQOgIshg5agMWQwittfKcjhKACi0CCG2EE1TMEWGfPnpXQtdUA60rHfTU+tyGRBCcEc7y+N1LooK1D+k19+ctfFoBls/bdCAWcDFsOh4BDC0YJsJhlkL5pVoXF/aLRqIScMryQIMsCrEbllf336wlgrc6KbttsNVhcr357ufO/Gvffyx3jZp13df2+2vV6o9rtWtvnast3tftdazlule+9oQGWvvKpL4WrzFBBTohKsqqrq5d82fbKSx9DGJJTE5h57lkJIUwcO47s7JxMZNTc2S5e1ieUhDgSgUUpbUcr3E1RuAL0bvEod5GIicusYK2VXUyUCAqwyqWSvHDwp3XrVuz6xMcQbIth7vQJAVhTzz6P5OSUnEMCKeQ0DhRrq8JUFSjA6ti7HzsfehDtBw+i6gvA4aZ3ka48MyyGKqtMnqFBSZSXEijFl1CYrgOsjAFY5XwB1ZKGhvAV2+VyC7xy+XzyQxWG/JuhF1RkOUw4TQPAKuVzArBK6QxKhRIYGRLq6ETPvr1op8fSxk3wNjejSK8PeYUmklu/VcBb5UZdj3JwksgJKGuPE6mVsyO48OiPkWDoqYcTEMBVKKBSqSLrccPT1oLWwQEEQxE4kzkkx8dx8ejz8La0YPunHkD7vn1wMw29h0od7W9UU8iUrgokxy7g4i8UYPk72+FtjsEViqCSzSN3cQrFpSVR9RFgBbt64YnFUPV6kZy8iOlf/BIrk2OoeqqI9vdi4+1vF6+j6RNHkZydMeIaJ1xOj6Sq737b7eLxszx5QUBAuLcfbo8PpYUE8kvLSC8vIp9JoVIsCMAqJQuStn7Lx9+P5u1bRH2jU30dJThhEyBtxJnMRsgJ9PXoB2wWVDX2VvhAYJNPLCFFgHX0CCZ++UtRou3+/BfRse+AATQK1GzI4fVALL08nXA39gf6XvH+tz5N1jPeql8klE5W4LUckm1VlDCNk2WCf00wYUGSPS4hltSr8aLXif+lmyh8GgCTghyFFdoq7L96fAu3ai84Zjw2gg8DOOoMyly2qJkUCOpm27PxPLJAYUDPr5XRLAO4Tb9Q+KP7awktXFAaVINxRqmqAOfXW1DVTaZMArgMpFHuYpQ9Cn3qoI+jrgIill/hq1lgkXpWoMQ2IMASMaJ2OxXbmjqrhWSbv0u9mAqS0pqyaH/R+leAxXFE69CG8inwsSCR+6lySICKUYutbvgammtQNytMtfDKlteJIkGqlKmuWpP2ok1W1QGvACwNnxS/OpaXIdNGk8byCsCStnHDUQnoBbgyqroT+KV+flIPct8RXul12X5bU1TXOmC9P5lHb60vN/Y1toUmZFClt4QSitqK4JjtruoxDf1XbZ32F4aMukTxJUpA3hcGcqkyUeu8DkBt4gdtL45fdXBZv69UDab1p5DKKBYb+K30TfEyo0LRq8ksCK+cRRSd9PsCfEU+P+jHZUGkAtaqhGTTWoGG/gSBVhG2Hk+49T3mrQawNm3aJPCKwIc//O/Gje+aVM4QPFDFQ/8rqq8YAkYgQfVl6V6xAAAgAElEQVQMPYtaW1slhJBgy4YQEmDdaA+s1QqsNxrAYmZIvt8//fTT+Kd/+icxTSdUZJvdaIDVGELI8EBmDrx48aL0D8JPC7AIPvk5EwLQ0J3+VwxNbSxvPB4X3yuC0f/93/99TYcQXglgrXfSgdXnt2HCvM/l+UGhgImeeaWjIftf43HWgkWvNkC62jJeK0C70vds/dnrulnXp+/WOl7re4dGLa0uz1rluxxTsMfjd9gnrrVfXG0b3Yj93vAAS1/OOeHmSqAFWIQ3VFxwYuSVF8sSKhICNfmLn4sCKzMygsLComTrU/XVr8/AZJ2UL34uF6oBH+Cl8ojeFgwB4NslZw2rFER2hrQKbNUOb7yhGK7nDATgam0T5cu2D30A/mgIMyeOYubIEGafP4zUxWk5D1+A+ZpYA1hy0QRYtJ9xovPAAez5/OfRceAg4PbJJNlJT4cyw/iKSC/EER8dxfLoeaTPX0Bubl5SxBM2MYNWqVQUqCYhhLKybQMD9CZhKnnxaeGDTEIINczHTgjEu4SwjJMM+alIeKQ/FkPz4ICAq87duxHu74UjEkXV61PAIBM7a4Z8I26X19s5bAiZqhAWR4Zx7gffQ3JiAoGWFviCfrF64UtUKlOQDGOBWIt4YHmdLmTnZjBzfEiyVu554HMCsGiELB7LKsSTDJ6XA1ielmbJqMUQwtzkBAqLS6jkCvAQYHX3wBONSqiVAKynnkV6fhauWBBN/b3o3b0HHrcXi2fPIbW0gBL7qwh93AhEmxHt2SBm8KV8Gp7mqKSVd7m8yA9fRJGZ6FwVlPIZFBeXUcoVUHK4Ed7Qh547bkO4n2mfDXgzoXQWPEhIVYNy5bUMsMQE3IQUWxDB+0rm7xIyZaCB0Uhw4lqQiS3Dg0zokyg7RAsiihWrvBGAYpQrGgqoOEd7mk6AbZ2udVdZpUojmrYqLPub35NJ+svclnY4taonGxpVhwh6Jvl/A40EVJYVGtlzFBtAT22IlvOrgsZtBC8WLtUUTw3Ax0IYnsyiUfUirCN46XU1QFcP5WpUbVkopaGQujOVlGwXqwnk/VcDfTUAp8CLih6rpKopZMw5BVysgoZ1YGjKYwAWO4qAkAZ1XF13pO0r4Zvm0agKIwXDhEqNKjx5YbPQsRbaJn+t8S2ppYbGVr8hVS7pfjaAUhVf3DzMKCljkSmZKAcFndoAag3zlNBEPpvpicZndlYAi4QZmvA7vQ4lleKzJYDV3i91AGv7koV9jf3UwsFaiKA8/xlqqCGrqqjTstl3E/MPo5LjxagCSxWTYp5mAO6lSi0LU2sKPwmzVFBd5CuItJsuNth+J7VoFHOqMNXPuI/2ewVjrF+OAd6SW+8TBxVYZRTdqsDyFNU4vkTFm9w7GuJKrzoB48yiKT5vGir6WtxuBYDVWG9X8ozic5ywiqqqJ554AqdOnQLVMARa9MEicNixYwcOHDggoWKEWTRxJ2hg1sIjR46sa8jg6j7A66Hnks2K2OiBdaWJ6GuxP60usw3tJLgiwPrVr34lUJFg4UZuzEJIDzK2w2233Qav1yt9x2YipCcXVVf8O4EV96dia9++fWAmSXpiNU60aUrP71JR9v3vf19M6ddzW88QwpfrhxaGyDi+Bnx4ta9ZonMM9OR9zo2KOCoqr2Wzykwel2CSbWy3tRR213KO9f7OaphzJaDYuP/NhFesF47XHJdZJrYhYaQFklcCp43tZPuhPR6vy89oKKOUXO82WM/jvwmwZMJADxVVYNkQQgEj4uPAlVG+eFewcG4E5x95BAtDQyhMTEjGJ/UkWdVEZlZrFQP8VENzZCjTHwuwau4kazdzozLBvhDLb3bCtnY07dwpyqn+O6hIcWL6yAuYGRrC/NAxpKdnjbrCAiy6dKimgi/JNLVlhrmugwew73MPoX3/AVScHgnpqzKUjymW5xeQGJ9AfGQES+fPITk2hvzSIqrcRxRkJqylNlPUl1x5DzeTMRNco2voVlUhl0vvFQ1RkpALGtA63RJW5o3FENu0Ad3796J92za0GuVVgSFfNH02kxZVir3cFHY9b5/X9rGlXWqhLlXEz5zG8He/g5XxcQQJsMJBeD3qWZbnfl6/+DG5af5cLCM9PYXZE0MId3Zi74NfQMf+/QKGqEywk8a6+f+vK7A8LS2SzaySzyM3Po7i4pJ4nkkIYXe3hJ8y3C89M4Plc6PIZ9JwxcISQtje1ydhqisTU8gmV1BhCJDbCafbI9nhfL6wKABRLcHb1oTwjkH5e3l8ScyYXVEfipk0kqMTCkt7uhDZvBHN27fC39qqZj0cF0zIXk2N0AAX2AVX3/qvpEfcbAWWAixd4ZF7SgCIetfUPH9qoYQ6cS1ICBahODMHso40yyTvSKpGOIkltJCwJ8m4p8BC/YLMRLYWgnQprJH6vARQXFqbl8BCG2Wt6Km+4yqg1ThmWrmMBUD8Ui1k0MArUdU1ACxRE/G5YD4XkFQDLVoiBX51dddqAGDVSTbMzRZWQYcN6da/WvBkfLdryt7GfmYhmYa06vWXeBybkbUx1LIBzGktGZRjQgG5mKLhj1qLYrZuTtZ4XWZUv+Qzq0zkE4BKJv63KrqsYXldoaQKL4YsK0SxijKDDuvwqlE5Z5RV9qlpy1ADRKKQpku/+lhZoCeKKhNiaZV0tWev0CmrRlOrAAIsicUzAEs8Gl0McWOCABsK3YAtzfdVmWeux0Ag2xMtKLX1WgOyZszQ/iI9Uc33DcCy5ur1cE77fDWATqAy71M7KRGX+1rW3np/tuG52rAaiqjvOnofa09wVZhdlPe89j+FuEaRpmsRCqhrgNYALLlPHBJSrQCLYcRllFTSBm9RQ62LLqosrdcW/yZZFeCs5k14stbfa3G71QAWzdcJDwgafvM3fxN79+69ZOJMpQyVV8xo981vfhOHDx8WgEX/K8IShoa99a1vle8TWNCse3JyUgDWf/zHf2BoaOiGAiybhZCqstVZCN8IAItgkSGDrH+GELLd5B69we+7zP74sY99TNR9zC7I87MsBFA//OEPJSOhjNFMauJ2Y/fu3fjUpz4liQR27twpSQEaYcBqU/rx8fF1vf3XC2BRtUhDerYT4cDlwCLrhMCAEIhhlvx3oyrt1bp4loH38fLysvQbnoMqTILpa9lo0E8PPF4Xj0NlnVXt8G9UA1KJx/5AUEngbUHLtZzvSt+xijCOY7xGloVqUdbr5ba1ABbhHsvO+mJ5CV0t6LuVxhUqZAmHCRJ5nVQ52sQIjXB0NXRrvNf4bws1WWc8HuvN9oubDemu1OZX+vwND7DUd0PTycvEQCZgNBImGOEE36x0OsqYP3MaZ77zXcSHhlCOz0tmLPVoMZv8w8ys1JMYXCCVl1g7KbD/MLvWg1fMC+SqFlsLzYgE0OFAbNMmbHjnuwRgRQYHUchmMP38M5gdOoz4iZPIzMalOALSzIquWvrqyV0eN7zBILqpwHrgN9G6dw8KbieK+RzKiwtInruAueePY/nsqGSOyyaXkM8mxatKIZVDs5aZhXFrRG2VFRJqIi/sdh87idXJEs1v+aMeXawsDyreAAK9Peg4sBetO7ejZWAzou2dCPrDEgJGIEK1Qc5kSXRTiXaDH+hXuqleO59b/xXtI4unTuHMw9/GAl9IPD7JoOb3uOBrjsLb141Qfw+i/X2irEmev4iFM8OYPX5YQjz3P/QFtO9rAFjScY3iwqh0VocQepqb4Qo3oZrNozg+jvzyMnLlElzBIKJdXZJePnFmBLlEAg4/MyF6JIU8w1IDAb8kEkhOz6GUy8Lt94jhe9XrF5WjrOkzEUAmA3hdcLY3wRuJIuiJIhCOwhcLI7O8hIuHj8Pp9WDDO9+G1p3bEGhrhzsQroX06b1rfGn0Na12i9v/vNb2vtkAS32P1ISdIVJ6b6k61EvlimSPtF5MDBOkckpxtLeshu40QZfAJjNuKh63NMd6e6niUnQlRmxBQFb3QbIhcfXwNDulNZGotQm6DXWzIXqiOWrw6GFb2PC7WvjgJQqSegiefq4QqqbkMsShrpDRsaquDjL/bhjPradTIzxozI5aD32sq4ksKFLFC+vVeojVYQG7mt2vtj7AKHKjfOKTx1dWY3MbLqbhgFY9V3+m2PLopNs8m8TfiQDSemvVr1N6ujUStw+hhpBO+ydes1tCEgkwqsi5tc8IoBIDdl2ssUbl1tTcqq80+54+MxufdbamVqONS0CQqIvVHF/La/qU1JtCk5o3lFyzarYseGMoIJVDGsuvz3pUGUJIDyxmJiQYcgmotSo069llwZR6m6kKsVElJ2ex12R+18Iwawo8BVgS0kd/PgFKqqLiUW2IpvrkGcUYMz4ym6DTJ+dzEwQxjHe1Z5kBo6xvBZEaZsh2YbmK9Fhz8LpUKVUHWNZDS/uOIO3G8NVLQlIVjNlr5SJfxcXnsQO+omY6LDmKChdFzcWxRZNgVF1FDYesycSudRS9ed+7lQAW3wk5ueFEh+DgD//wDyWDn80Cx1riZJOG4E8++aQoX6ii4YSXYSqc5BBgEVAQYBEYUQFFtQxBxVe+8hVRzawVsrReLcBJ8a5duwSc3H///QJG7HYrTTTX6/oJG2nazvr/v//7P/n36u1GwCxCqPvuu0/6BaEoJ9QMayRYe+SRRySMUMZfMwYx+yX7IPe/++67ZbLcGELIrINf+9rX5PtUXxECree2XgCLIZTPPfecQB7CAYKRxusUixSXS6AV7y16utFPjGDYeoW9WtfNfsDzsxwszzPPPCOg7HqSHzBT5MMPPyygh956BJk8Js9FiMTPH3vsMRk72Nb8nFlM7T6NfeJ6r5PntIowQnWqQTm23XHHHVKvV7PZe4X3Fcc+AiJCN44zPAYB0a00vlD9SqUsFxg49jHLrFU0WrWdHbvZBgRTawFE1hthK0Hz448/LpD5nnvukayubwKsq+k5t+w+1jiWEzECLE6w+ILIsLRGgMW/FDF34gROfuObmB86gmo6iSr9gQzAsi/KtddwM1HjZF9HdwU5qnrRl2j74ncJpDITf1tl8nWTah5ulxige/w+BMNhtG/Zgo3veCdi23fA2dKKVHweU796ErNDQ1g8PSzqKZ08qHWrrJDXJjBV8aPyRZpEgbXr/k+hedcOSQefXV5CZmIciTPnsDB0GumpWZRLOZSrTOWtBrNSTPqolCqoltSTq1wsokyT91JJsgnypbsxOEAmH+YFWmpFPJedCkoCAQEM7pY2RDZvRsfBfYht2SxqG18wDLesFGtdcjKW48qunSitRflu2T536xRMvWysCgtYIMD69jcxf/qMhP7x4UuAFWhrRnBzP8Ib+yS8jiGhmak4Fs8MY/qFZ8VUf99nFWDR3JwzHtXliL5BVHpremDFmuEJRgVg5ScmBFRlqiW4QgFEO9tRTiQRf+EIiukMgpt6xCy+XHKgWijDkc+jlMshl8lImKuL0JnJAsIRTTWfy1KDK15znN8WPVW4g2GEmzsQjDXDT4CVSODi0ZPwxKLY/vH3o2PXDrh9QQk1tCFyOts3IUNm6m/v4UYwfS2teqsALAnuIYxiLjWG+FqAZcy/FTEYLyNj5i6hWWVtW1FtmHbXybcqXJRK2ExvBtTIOFgV5ZBMpk1glA35kuGuAQY0sJNaFdc9qezk+lKTdjmmCYUzw0ztmHbMVeBjHczrAMeepAaMzB8sOLPhdY0LEhZcNCqsxMTdftcotOqOalS8WV8wUwcGYFHAouFaCmBsiJ41iGe5bCgn/631aM4lDxYFIArTtAQW6KkKTu9Lbgre6gkEGiGSvaZGgGRBnk1cws9YXoEjxmA879bQOh1b1EDdwisbnqan15bXZ8mlA7iFXrbtai+VtSC2+oKQNR9vHMfkPDbLo3TGMqpcIWfSk5UkKoW8+l6VCygWs6gwsYDDBW+wCcHWbriDQVTceb0IyaRKzROPo2pCC9e0Pqw0qfaYr/VTW1+NfaoRdOl9ogCrbEKtFewqGikzQ1ylikIui3wiIZlT6R3HEGtPa4eESLsrRVmS4kKaVQPakigY07q2ikoRSDmqkkVTYJyozizAsnjT3r+qUKzdkw0qvUZPOFVVa9ZSgVWFMtzpEsrpNLIZJubIakbMQBih1h64QiGU3HQh0wQWtdW9axlEb+J3bjWAxYkJ1QSEUJ///OdlcseJMyfLnMSMjo6Kj9JTTz0lAIITwVrfdDhkYs2JEiejn/70p0EQwckeQcO//uu/4vnnn7+hAIvKEU7aCLC+8IUvSGhjbSwwi5av9QnYy3VfKpMIGwmwCAoIilZf740AWHv27BFFH/sFQ0w5of7lL38p5eIEm/2qEdwQohJmMIPkRz/6UYGQhKucZCcSCVFvff3rX8ezzz4L+mERhqzntl4Ai/Dte9/7nkA4qz5jGCXfmxvvK/6NEIv9mfcY/eUI9VpaWmqZG6/3+i1UIgxkVkeCRdb5Qw89JKGc17JRoUlwTcj94IMPyrjCcFCeiwomQiRmxyREuffee+X+ZNtzvHm1AbMFdDwv4dOjjz4qYx2VfuxfV7vxOLyvOAay77G8GzZsqCkFb6XxhcCaSlmCNoZS8zrpC0jQZuuDnzHMkPcWwSH7GH83bmw/qgRte7E/fvGLX5T2eq2Pn29wBZYxwdUE2rrS7lSNEn0adKLqRrVKM7s8Zo8exYmv/j/MHzmGaikvqd0l5EbmuAqI7Au/TnD05UwmSvLDWYrub1frK8aLQvauTdzs91TxUGUYl88DVygIdyyCWGc7ejZtQPvmQTRv2Q5vWydKXi+WJyYw9fOfYW5oCEtnzyO3uFx7qa1lEzM9W1Zl/QH4mlvQceggtn76XsS2bEExlcXK5BTmX3oJmakZUcFIxfjdcBKgGWVZmVEXhFaFDErZrGRDLCSSyC0lUEimUM5mZdJQjwkyk5S6QE3gVdXpgTfWhMiGXjRv3oi2rVsR7e+Hv70DXjG9p6m8R+rQrPWaFXP6k7BaX7seGlc76K7XfqJ8M5IIevzMnT6JM9/6piirXFRgeT3wel0yUSJcdEWjcDY1wRdrQri5CdnZGYw98QT84Sj2Pvh5tO3dJyGEnO2pBor6HkIO7QarFVgMR/T7wijnCkhOTyOzkkC+XIQz6EW4swXFRALzzx1FOZtDZHAjvNEmVHNVlFYyKCwsocx7NBZGuVxEYW5Wzhjq7JDQweLyElwuDwJd3XD6fcjn0yhTreL2w+P3whf2oki59fQigt2dGLznbrRu3QI3mIGT+E0n3ppZzEz4auFXJtNeg7LyWtroZgMsxRmaeUp8qqjsMP5WYsZNJYvbKFcIAFCR0CPaWDtLVTjK6lfHene7nXBwcDCGoVWqb0SBo/dnXRWloVBqEK80e82JvlUANbANQR4NoX4smZqB14Wvje1QC1duoDA1fCPjUCOeqfGe+iEaPrbFqBVHVDVGzWrXKERZo+boq/2a6tjIZM8zf9CsjgoVZEyueVeZ7K/GY0qzOyrc41fybj23ZC+0noPGyFzNvPVHDNSNV5f1u5Irr9VbfRpuxcONdaiQZQ0FmnmyKKDi5wo41WhcDdPV5FuN5a3SjKF9Go6r+1pYU3vhN+1iy2eVQfq5hq/W0Jyck2rpqigCxXPJ4ZRwfblmJ1ByV1EtFeBKZZCZnsPc8Dlk4wtwVsooZNNILsdRzufhcfkky+2GO+9E08ZeDowmYQK9qfR4zKrn5g0hoFe9olzVgnplmT5QL5stsfltOk4jGLT9hHVTovJR2l9N9nk4LgZl01kkpmYw+9IpZOLz4kkY7e1B91vfgkhvt1GTMcRV3zE0o6nWVSMAVU87k32yBrC4n4ZKW5WVVTTa/iNHsp3A9AMLMJU9aUytlJjwjca/HJ+nF8W7MD46guxiXLKVxvr6sfmudyC8cQOyzrKoC0VB92YI4bU8Pi75jjXm5W+qCehhRYDA3wzhIjjgxJYhX5yYMsSIk5rafedwyISaq/IEFZz4MhyR3yPA+od/+AeBXo37y7i1jup3TpYJ4FieL33pSxLe+FqfcL2ShrYKGIIihm/OzMy8kq+/KvuyvglACETZDgMDAxJ2+tOf/lT6BUHA6hBAggVOsqnWYigq240Tb060qQAkuCKQoyKEqiFrVP2qFHiNg6wXwOK10ISeIITXasPsCHC48bqoXuI9xLYjMKaqhvfjhz/8YQESBFsECte7WYDFshw/fvxVA1j//u//LgDrgQceqAEslpWKHgKWH/zgBwJP6HnG67EKrOu9nrW+z/5DYMNkEt/5zncEYBHE7N+//6pPx3oicGX/m52dFaDIPs3241jzaoO3qy7YGjuyfgkI2X84jrN+G5VivA95LfzNNmCIJxNd8HfjthbA+q3f+q1LFgSup5w387tvAixZvVb1gb6QGam+vERq1iSCmmI2iZkjh3Hya/+H+eMnjG7A+GdJC15qxi4vdDRs9/ngDYcRammBJxRElS+qDAGkEaMoF/RFU0MYzNq4CWuRUAaqr9wGYIWD8DQpwOre2I9YVw+8Le2AP4hiFeJRNfmTnwjAom9VPpE0BqksjXpNGV2EvDJypdlHP6FDB7Hlkx9HbPMgSskcUtOziA8Po5hY0djgYAAI+iTUymUUGCy+qq4IsDICsHi+PAFWYgXFVFLAVpkS9VIR1XJJDNolTMLplAmvi+FegQh87W2IbFKA1T44gFBbOxwen4SCVVk/Vq1g1BusOxezM3Ay56Ry7rVpAnszb3yZuhiAxd5BMGEB1tLIWXj8QQFYLo9DQva4eu4KhOAMhQVgRTtakZ2fw9jPfwZ/tEk8sNr37VUFFruswFoHSgQUlwFYgaYYAr6QmKgvz80JwGL4KtyAJ+KXEN3U2EWgXEGwuwseXwCVdBHldB7FTFYEEc5IAIVcBqnJi3A7XWgbGIDX70N2cQFOjxfh/g1MxYLk7DQK6YwmE2AfdtGl2w2HJ4jo5k3oe+ftiG3oh1tMhvUelcmbAKyKCbmxyhIFWFaV0xgV/Era9OoBVrPJQrj/Vc1CqJ5BxFEMudIQQjGltp439MJxQzI1YiWFYiaDFL3xyszSas2KqHKrwFViuzslzNPp88NDHztfEF5vQLKuiomzARdqhK3jkXqwNYSPWaWqhfkGBilEMWovA7HEDcgoiOqT4DrxqmESgUVmFt4A0FX4o3sphjGhzQaeyX9fAswaFxk0ULpWJnMcUR6ZBQobdmb7RP0aqLixoV16Xoa8aeif4h7RvFE5aIY2BViaXdB6GFF1Y8O/rEF8zSjewKs6HDTEzMANrXetZFHgmfqWm1U6vun/FjUZbyRbuxaSUGUlTxcxQmL5NUCdEImVR4BlM1yq35cJS7WeVTaUtBEyWn8uXq9pixqSs55hAuXYj4pyTm+ZexIs0ctNE6QwpJFAvbiygvyFi0hNTmN5ekb6scfjkoynycVFFFIZHgYtmzZh4P13o3lTH6rlPIq5HLLJrEyyShX2eSd8joCoNB1NYbiCPvjcTBxhvR1tKGc9TNNCR6lr+/A1yKYetkellBq4u8XgXDP5lgsl5NMZxM+O4sKTv5JnuttRRevgZmz50PsQGxyUZx+vl4o+C3T1nqh7t7GprXG/qvXUI0zZqe6rNgO6nyyucdwzgMouxmlIZN0ywY5fSjCVtPLZzAWG3MwClkbOYXroRaxMjMu7QOu2Ldh13yfRvGs7cgw3FLztqt17r2TsvBX2vdUUWDJeVasCDzjRYegXV+45YWZoEYEIlTOc9KwGBwQVnHzyewQVv/M7vyOTOk5UCSr+9m//VmDFWp4y69UWnKAyxIfhaH/6p38qQI4qs9dD9qyXqzMbHkTFxH//939L/Y+NjclE9kZv7BeHDh3C7/7u74oSjuohTvwJLlguqvIYZtq4WYNv9qVG5Qj7HKEPfzg5p7rvRmzrBbAIhL/61a8KCH7f+95XgyCEUvIMLJdF+UhVFNuPYIkQmAot1iXBC1WO1+pR1Vh3NxJg8f4jFKGfEtV0hCdUZ1HJZD2a1qNdCbB4DxDAM6SWSqPf+73fk/55tRvriSGWVKgRKjJbJqEP1Uj8960GsHidjQos3lMcp7nxPmQ4LkPDuRHAUS1JKNe4sa2sYo6KLgLTNwHW1faYW3o/G0KoEn6BTubFWn1hVEFAQJNdmsfM0GGMfPu7WDg9rEa1hEDyZm18Ymw2KxOm4QgG4WptQevgAAbfegix/h6U3QplBGDJirKG2Jg1e6ktXX81P3Zlldn8mIXA44GXpnM8dsCPis+HKrMcVoHlkWFc+MH3BWClZmblxbyW4UcmjGqwao/uiYTh7+lUBdaH70Hz4DZUyg4UGdK1sgxHoQifww2ny42K24mqS96EFYQJmOCLbhnVchElZkcpFkR1Vc5kUFxeQW55GZnFReRWkihmcqiUCA0ccPk88IaC8Dc3I9DRDV9rKzxNYfgiYfjCYbi9PpksUKFlC2v9tay/C1eUuXHl2vqS3NJd7RYsnCr+dObIOpw/fQrD3/omls+dgy8UgdPjRhkleEIBhNo7EGptQ6i5FW6HB6WVNJbHx3Dx+IsIdHRg/0NflCyEJWP65pIJsJrtX16B1YRAIIRSvoTl+AKyS8sopQk+0xLa4/S44I9F4PYFpD8wdLCUzAp48rQ1i69Kkd5sC4tYiS/BH4mh98BB+GNRpBOLogXxR1uQTyYxf+ol5BPL8Icicpdmk0l4o1G079ipXms7tyLc1gZ31cMcaQIYBGzIvV1RM2LT/QUmGOWJhIo1TL5fSTNfNcCKNWP3576Ijn37lbnUPLnsGHVtBZBJqwEanACXnU7xsuZJ6GvE8aLsKiO/soLM2KQY5i9dnEYxnYXX65f2qbgrKOdzKC6siBk+wkH4OzsQo3ddbw8iLW3wB0I1xU/duFqVOgIBjVpEhl8BQKtxVA2byAq8mqorDaCCSSbsxlldp+d1IKb+Sqqnk3HLjBsMy5bPqqIR1HNaozzbC14AACAASURBVHZRwmgZiPcY3sisbdw0ZI6PCV3gkH4p5WEv0TOLkmq1kbr12TJqFaso5WH5JCjJmTg8WkWZgh4JAeNaiGTuk8eTAY4Wu2mWT3vFqojRvlsfM1mnJkysRoJshKd5jpVNWxBwmPBKyVJrQkRZ39Jipo2kLJJwlhkmHSiphZMoiPibfUmABoVMdkFG6tgCFC2jeD5JUyoE0pYmfVF1Ga9b0I7ch3WgqNaLRCAEWAQ/XIByIeeRdAJwlYliefIyVi5MYuLnzyK3sIRwbztCna0ItjUL4C5lisgtp5GaW4YnEkHngT0IRMMoLcaxMnkRMyPnkZidQTG3IklPAqEYIl1daNm6CU09XQhFW+ChZJ/ASZRNOpZKXTAZgAkJlXcEC16lP8qNjIokT9DlJYJdT4X2BczKS4ZUQbVcwcLZczj72BNYOnsOKBXQumUAWz/6IbRs3SbWB3yHEGAIZsPUrIs2C6y2m/JIcSIwy1j8O+taw14NdDUAS7Iy8offNXCuasz3palqi20VVE0SCNa93sdUvNF7MI+Vc6OYevIpLJ4+g8ziApoGB7Djwc+gZfcuY3gsKQTeVGC9kofGVexLHxQuPBJkUVVFEMSJNCcxhAYMAeOkc7X5LxVPnPxYxdNb3vIWmYQz7PBv/uZv5Df/235vPdVXvEzr6cJQyD/7sz8DQQTLeK1Z1a6i6m6JXSz4IOz4l3/5F4GOnMTazHIycpgFhvVuA56LXmp/8id/Iv2C/Ykw5tvf/raEEBLKcCK9emP52Aet+TT/bUMIeS2rr2c9K/5GAKz3vve9olQjBLEAy4JIm02S4JjAj+pHQgSGxxLOEvzYbXW7Xu6/16ovhmJaBdaPf/zjlw0hXA1qVvcjnpegyCqwGEJKSMVr4/3HtiTcptE7v0vVD+HV5bLkXQkMrXX+xmu0IXONAIvj2u///u9fFcBqPD+zsDYCLPqSESay7S63Xa78V/r75dp1rftl9d8aFVgWBFuAxfMSwFGZSYDFNmH5LcBqVKpejwLrSu2ynvft1Rz7TQWWTNQswNLJYd0UWF/tCskVpKbGxBx99Mc/kfA8eZEXgCVv8cbsWD2e7CuhmyFSG/slk96uu98lK6dFjxoa6yqnpqSvAyv7Am/Nb/VYdjqncxMzWZUXZl2h50sjJxTLp05i5DvfEoCVXVwWEKXrqjyMNautAyyG6AU39qLz0CEMvu+DaB7YhqqDIZN8y1VzZw8ncpK5SFfPbaiIDUfhxE+muhJyWYWT+xQKKKZS4tuRXlgSgFXK5lQqzMyHNYAVg7+jCx6Gp3nccLh0ktX4o5N1mY6Z/qx1p1mvdKX/17JAXk3Pf3MfrYHa5BJYOH0KZ771LSTOn4c/rACrVC7AHdasgJHOTkTaOmRSmr44j8Xz5zF9+ihCPV048LnfesUeWH6GIwaCKBdLSMwvIbe4hPLyEvLLS0gvLcITDaFt73b4olEUEikUlpPILycltLR5/06ZDCeOnUB6Zg7FChBoaUPH1h3wRSLIpFdQqVTh9YWQT6WwcGEEuaUFmVRSDZBaXEKoqxMD77kbHXt2I9jVKdDOLaHEnFRK5UhfEwXWTQBY8WNHMfHLX8LbFLsEYCn4UoKgkP1aARZBnKqIbHZBFeVoQGE5n0U2vYLU9DSWh0eRmZkX5Rvv+UAwBKfPg7K3iiJDiOd4n6eRLRbgbo6hbec2tG4dROvGjQjGYmKEbUsqYW300uOwZEGITMAbjMPlPzgumzu/AbyL4scok9R6y2aL5Dhk/aDMWCrXohNlbnzxEv8ryS5BEG8AlnAuhSgy6huFEocZ9gWCCW4CJLivgBcFLNyVBtYsK3+4cXf2NQU9WserQ/lUqaVjW9GhYWiyei31YFRYRvXCpB0C94zQ16o/FIUYcGBuZ72ltRyqrmlQDMrig9aNjKtUMRowp9DDAEC5Xj069+V11ewcje+VVRAJ4HPrNRJI8QpEOcwjMMy0WBKVpTwv/V443IRN9jrNE66m7jHjvFFA87qFM5p2Vbhmym+COLWuCdKcml3PoQpdZ4kLKnnETw5j+OHHUM7msfFdt6N11xYE2lrh9gdQLQL5ZAaJuUVUXW5E+npEHVyKx7FyYQzTx08hfu4sktMX4HA7Eds8gLYtg+jYvgXNfb0INLWJWpV1KsBRI/KMGqreXyyAk8Sd5tpVkcY7TZ+tBEcek1VXAZ3W0dL5UZx/7DEsDI/IPdkysAlb7/kwWrZtAypMMqMQkTsr0NV+J+1mn5wqiNU+Lv5aOr5ZxaDA45q+in1EgSyPK2GbBmBR8VfLrizqVO23omKX/fR9iMdNjY1j+smnsHDiJBIXpyR0cNtnfxNtNOM2wJTvC9c2et38B/itpMC63tpgv7ChXwQVBEYMW+Hfqbz6u7/7OwEWnLQyLOpGgBN7TQxB+6M/+iMBKI2A4Hqv+Vb9vgUDBIb/9m//JiF3q7Pc3QiAZZVUBIh/8Rd/UQOIVPJZE3aGAa63Cfv1ttPNAliN5eb9QnhMxQw9nFiHhMU0x6evmAXKhLa23vUVSEfHRlDCf9uwS7svf7PfEGCt9sAi1LCZ6AiyreE3YdNqzy5b5kaARXBKgEWlExWRNuTRHpPfWa2MXF3exvPbsvP8HHOsZ1gjdFnL620tBdarAbAaFVhr9TULlHkP2rLzellu+3ut8tpjybuLaTPCJB7H1hnrksdobHP7PQuwViuwrAcWkwgQiBJgERAz6cYrAViEdjazo03mwf53pX5xvffjq/n9NwGWvBgbJZQJM1GApdMtvpTlFheQOHsGc0OHMf6LXyBxYbzmdiX+Iw0v96I2MaGH/rZ2xHbulCx/m37jdkQ39EmIA1/4VEHE1X31DqmvalpzXbuQbvwl7Eu7MeKV0BYDcPiy6KlUsHj8OE5+4+uYGRoS4+tykUbqXBrnS3MdYOnrNeBraUZ0ywA6Dx7C5ne9B7FNA7KiLlN2B81hCcasybcJdaTSoJY+nC+z1oPKvM5JSvIyKiWqsgooFvISaki/MIYlyOSOIYQuFxweLxAIyEo4wwplNZYTIKlTnUzxBVxXrusGxKJwsGnITVjSq3lTvHGOZfzZzBRi4eRJDBNgnTsnmfoIFSvlIlxBv6is/O3tMvGj71hhKYnEhQuYOXZYfKcIsDr2H1APLFGMKNh8ORN3X1MUnoBfQmXSc0vIzy+huLiAXHwBqYU4fM1N6HnbIcmCmJyPIz2/gEx8EeHuDmz+wLslFHDs8V9IsoJwVycC0Rg8br94L5VyzAjjhtffhKqXoUV5ZJbnRRWQpTpxZQWxgU3Ydt+96Ni3F15/CC72R8mqR2covT8l5MZ4xtTUJxLKpZqe9VJgpcdGMX/syLoCLI45vA765zCrJ+8zL+GEufMyC3EsnBrG4sh5LJ0fh9vrRvf+HWhmRkpmavR5UHRXUS4W4EhkkBi/iLGjJ5HP5hHt70XbtkF07duFcEcHqmISz7GPk22gZLz/3PQlMwoc4S4yRFgIUs/CZyfFHB+kg9VAk4H6ZnyswWwBPvUMalZpIjpUk/VPGRXHJeNbZbPDyVhjgE0tSYf1tjLgpWY2b14wa0otDc/ixltBgZf6E4nXkehsjMOaKODMc8CMq/q+ao28daS2oVs6Lhm/InOhEkZnZLWqmasrmSyI04yA+m0bEkkTb8MwjPpMn3ealbe+2eyMptZ1X5EHsYx0TdNQvSw9oSSLnrk2A7CoNOZiRnomLnAx0NkCTzgIl3hB0htNAVyjcb/WgDHityGcplwW+qkAj9dqQvKNDFItAJiApYhyPoN8KoH5Y6dw9uGfweX0YOenP4z2vbvg9AYktBhVvlAWkWPGUgf9/oKS4deRzyI/v4Dk2THMHX8J488/DYfXhY3vfTc69+5BpEPHG5cch0rV+hJLbRJgJyBmkUubT5//tl6ZPEEWspxqXcBsjmLgbha2uO/K+BjGn3wSS2fPopBOomlDPwY/+EG0Dm4xz3d6SRqwZxSGl+ry9I7i/wyXVb5pGlXfJYxirxbXaECmUeNZvSFD/jhmuEjA6A3qLJvns6JO9Q7VY6dnpjHPjMinTmHh3AUEu3ux4/5Po23nLgOu+bJElZzpnK+xB+/rDWDZiQsn/H/913+Nu+66SyYznCRRCUSARVjBibLd1htkcWJH7xeayhNg0WR+dYjMa6zbXFLctZQwrGMCDobo0WOJ0MNOgm/ktVoFHPvDX/3VX4laiJNtehBRmcP+QF8nTrBv5e1WAFisHyogGW7J+vvJT34iMIjJCQgdCInYxhaIvJySiRCF+xM+2KxzbCsCHguwrALrc5/7nNw/VoVDvyRCLIbfUc1oTb/XAihWgXU5gGWzAvLaLhc6aFVo3JfKT56f5eTfbdZUlsNe7+X6Efe/lhDCtQAgFVisn7VCCGvP7gZwaEPwGCpqfQNZdqrRCJNWm6avHhutFxoVclSs2fGTx2B4N69/NbjkMRpN3K0HFiGVBVgM4aRKkwCLfYnqLPYlhhI2blYByJBkhiRaE3cqBm27sFxsZ/Y/lscq6lb3iysp6W70OPAmwJIJqtgKm5VTsypplCn8LDs3g8XjRwVgXXz+eSQvTpkQOl211BfD+ou/wigXwt296HjLW9B18CC69+0THx9ZITZprSV7UA1g2ZV/XZXXF3oTP9Iw8VDYZl7w5QWe6ewrcBeLiB89ghNf/ypmjh7RbIASvuExE5diLYRQp0FAoK0NLTt2igKr7453IEq/IPFVrqDq5P4EYKYMTLVtvicKCHnBVt8RG6CjL64mVNGEnJh8hbr625BhTJUHqqASoFfzszEruMZzRVQL1oTYrBHrRMuuGNu8ijf61nkdnM/0HzuRjZ86ieFvfwvJ86MINTULZCznsnDQzL2lBd62VvErI3AsZ/JIjo9j5sgLCLVpFkICrKqH/lIm0vRKWQgtwMoVZIKbnY0jPzevHmr5AoIdreg5uFdM2OcvjGJFwFNSYNWmd98pvfHCL59CMZ1Gx85tMqGsJJlW3iH+bg6nB1VKFD1uOFt8yCzFMX/4CDL0bKhU0LpjK7bc9wm07twJl8MjYE7ur6pDMoAJwFJJkiqBzH0nipaaefWrGEIo95UD+cQSBGAdVYDlMwosZnlUgadRQhoPqWtVYFkJDs/JcYnX6yNALpdQLOWwfGEMF598HonRcQGC0f4ubHz329A2uAlBb1AUegyto7+dI1dAYmwSY88dQXI2DjczomzoRf9bDyDc040SFTImLJiqDh0Hq3AVK3CUCLwJuVWNwSyXhKdwG0NujiVGNuQUo2jj19MwKbfzccMxamGIFlzZ4Vk0IzSaJmQXnuBSTzQJb9OaFHgintRVCYvkMTwmDFHPo5N7CSEU03vWWUUgRt5VEd+wqotwvwp3vgIn1SYcuxju7GEIucULJsubADSG9Gi5ZOGA3xegx9XWCoplLnQ4JIScL3tUHOl3+CJbQoXqVp7F5REwI4oZKZsJD1OuLP/BchZRlnqosv55HaKAddUVYKYe7AsoFyHY731mtZDfRbkEVykvQDLv86Dq8sBTIeLgtVLEW0Q1m0FmZg7x0+dQdTvRdmA7wp3t8DJ7CUE4fQ4FfKliTQGlKsOo7NKQPNP+PCcXZYplCREUy3wvFV0eOJ30xuE3FT87qyUUqB6cnxGANfboM/CFwtjz0CfRvnc3qlWPrmo7mEm4ghIXlvg8M885Z7UsWVALEzOYPXwEZ37yCBDwYMdnPonOgwfgCzcJvGLiAobTM6EEQ/6oOBPIxjZgaGhV+5l9QRVFmQmDlf5eqErG3rKjLAthHvHnY79Xb0f2reTEJKaefhrL588hn04i0teHTe97H5oHBiXAUp7MdsGHIf2ESCyLyMI0hNbhdkt2Vhtuz+Qd/JzK6XKVOZZ1YcrJZAwSBqjXw5Bb3iNOW8dsXaqwhPsSXlKBxQUnh4Q7gjYCZSZ8ALLxeSwOn8LCyAjmR0YR7OjGznvvQ8f2nYZZ8T2jpGrS1+D2egNYdrJCcPWXf/mXAow4OSNA+c///E8BFjTsbvRiuhEAiz5BhBAsz9133y2hV6+XbS2AxRA9wiv+MMsfjb9vxmaz57He//zP/1yyWnJ77rnnBGiyfKuB5s0o55XOeasALIIL1hfBEEMwqZqhhxMTJxBsETQQThBGWHP3tfoHQRjVN9yfoIH7E4ZYvy0qsAho+J7w8Y9/XO4XwiPCF36X+/F5RPWThViEHjwOv2Ohz5UAFq+FCjxuvAaGizZuBCI2XJQefCwDIZRVIBG+8fy8Zvo68fyXCxG+HoDVOEbx2l4OYFlQzN82JJPjHduOZWedc+O9YSEgy04QxTZoBD68fn6XdcB65/XzmFYFZ6+fbUhlKevBKtl4fir1bBbCRoDF7xE48Tp4LxJa8rvd3d2XtIMFZNyf5yY4JcDisZm9kaGTjf3Chijz2tgODBfmMdkuqxVmMg0xkO9K9996fv6GB1h2GVJzaZlsUNZE1sCi9NRFxJ99VgDWzEvHkZqdq5mW6oSp5oCrbWUAVnTDRvTddZcArNZt2+Bva0PReK8QOslKq1kJt3DIGqpqFEhdXG//2ThRM9M9ODi5yGUwf+QwTvy/r2H2+DGU+eIq6qk6wFI3jPoWbu9C15796Dj4FnTcfjtCvb1GH0CvKqYRL8tkXr0t+DLtgFuOqVkbJWuZVUPYkBCZKZpMVOZf0tnNj6Zu50RFp4p8AdblYCuVNaTLXHo9JNOUuwb19PsOYwa9njfJ6/XY2q7WlQiInzmF4Ye/g/T4OGKt7WLEnl1clFA8d7RJvMqYsY+hN5VCEcnJScweeQGB1lbs+sxnBWC5AvRM0zATAZRUWBjPlNVZCKnA8vr9El6amJpCcmoaqckZzrAFUkW7u9Dc0418OoXxoSGszMyIYTJBVVPPBpnsL1w4C4fPg869exFuaYMjUwCPG965WbzhEuemUEpl4A15kV9cwNzRYwLI/K3NaNm5HX13vxNNmzaJ75UCLM3hpgIsO0VRlaQoD0VowPvAZl+7VLHySvpKowcWs3FZOE2vrtTY+TrAogfWQzTJf3VN3EWrIiC6bt5MU3dCy2xiCXMvncboI79EaSWJrt1b0bJ7K6J7tiLY3g4fPHCK8Tvvdk50S8gnVpC6OI3k9BySM3EEIxFsPLQf4Z4u5DnRdzjh5tjhgGYzJOzOF1DKZJFfSaFSLMkLlMfvgz8ahttPfz81PC+JstNkUisDXmZBpHm1VyGXTLYFBKmaVfQ9QsOM+skAKU6ymVhCPPkITShhp+eez6PAzPowVapSnlImJ2Al4PXB5XQJqGBZBEtIMgqPqFFcWSarKCHnLKHsdcIR8gmMqSYycORKWiafF45oBPD7JPejfXYQxniLZVQLReSZxMAJ+EI+UQJVsgUUc3lkGQ7ucsEfjYjnEoGNg+GPxRTKuQxy6ayMy4FQVLLLEpRV3HVgUTPoljDKEgqlgkDiYqYggIM+dy6fF/AQ6Bn/KgFzVckSmk2lBGCFI2GBaEXK6fNZlFMJAViVWBPc/hACVa8gFSZzKKZXkJ+axuKZEYw/NwR3JIAtn3w/OrZtgb/EUHUXsm63+E/SS1LCDw14IcASby0TIi9qH5Y3mUElkwOyBSmnk+UOBuHhyyOv2Tx/BGAtL2J5dBQLJ4cx+8JL8DfHsP3+e9C2awdQ9ZpQdQIU3teaxKBmaMcQumQKpYvzEpJ/6pHvoxrwYsdDn0HHwYNw+rUeRK3FZ22xJKGSlXxR1GV8uSX0TuVz4mPmDfjgJPyzz0F+r1hBNZNHKV9ArpyHw+WAL+iDy+9FmUlMqHYqO5Aen8TM088gMXoehWwGof4+9L33vWgaGJDRSozXZeWJd2JZsrKW8jnpT4TDPK8nFAK8PgF1mh3SAWeJfS6PYimPTKUo95ov6Jc3IQLrco6+lmW43V4EwxG4fH5VEBrVnJVaceTiPcJj5dJJScRRKpVlDElOjmFxfAzzo+MItXdj30c/ic4tOzSDs6MsCq7Gxb9XMn7e7H1fDwBrrUkI/VYaPY/o3cOJD4EFVQHWNHi94ZVtX06MmRGRxtcPPvigmGXfakqAa+2La10HfaW+/vWvS31TibVWiN6NCCEkROHEmgDoD/7gD0BPNG4MKf37v/97KZ8NKb3W678R37uZAKuxfQkLeO9QCfP9739fIMFv//ZvC/hhnRJ0ENbSE8sqbdZqZwJO+qIRivC+4HfYToRS7CvsPz/60Y8ETrDNCEgIPAiOCK2oCLJAhe3HDJHvec97BH7wc0IUblcCWBwLOC5wu//++0XpZTdeN8HK6dOnBXKdP39e4A/Vk9YjjECI5SJo4XUwlO9ypvaXA1hXCiG09S/vhnzmGoDF+qF3G+uNIIcm7jYLoQ0ZJDhmuxAuWl9Blp31TBDF8hNGMbHBnXfeKWVvBFC8fkIomsYT/HNf60nItiBQZFgpz0sPNdYB+wSP0Qiw2FYEWEzKwX7B/6Z5PoEU24BwkHVINZ2tX36f/YiqSUIotjP3Z1ZDfp8JMVgW9ke2C89LRZ9VmbHvUNH1/ve/X/qFDXO07Wv75c2GWG8CLLOWbieu9XC+uuQ+OTaGmZ/9XADW/PkRMSanpwtfdu0kRB1O7GRW1tBlhXTzB94nACvavxGeppiZIJkXdbUxNqunFuEYVddaI3v98OZTNTGp5nMoryxL+U5/8/8wd/Ilg6r4suoxqqqiePk0btHuXvQeuk0AVuzgAQQ7u/Rl2FGG00n/rLIAKlVA1QEWM0+B5rHWK8h6txg/C2ujbJUKtlr05d2EJNZiGUo1vxZ+qlhPw0NsxSjMq9dLzfRZA2wa6v1GPA5fP+eQmrMp0KtVLAyfwfD3HkZqYgKRllaBUARYhIg03A92dCLc1yMTmcJKCivj44ifOAJfSwsGP/FpyULoDQfg9rpMyJICEmn1KrAWwPL5g8ivJDB/dhiJiUlk5pbgDYbRvnM3Yr09CEZCkj5+/PkXsDIzLcoGjz8Efygm6pjU8jz8rTH0ve12hFpaUVhYgicSQmz/dlRcLiycOo9yKoNwSxPy8Timnn4epXweLbu2oXXPLrTt24NQJ80bqQhRPzpRpIh3kcJY/vAT8ZwT5ZAqsDT07doBlnAy830CLA4mVoF1NQBLbpMGyP1KeybVGJKxjR4GhDBVKi7LYna/ND6BmSMvYfzxp+Xhtf2ed6P94G64ujvgpldYxQPJQGdMuRnsyyQO5WxWwjyXx6cE7vRsGUSwrQU5l46VBOCVQgGZbBqFdAqlVFo8tJgEgqrRKgEAvREiITHjD3Q0w+F1I8vVr1QGpeUUXIUyAh4vvJEwnB0xydJaTmSkTxKEsUV8USaFCMkPx5JcJoNCOivgiu1POCUqk3IVnoBPTL3dsTCqYb+ElBXnlpFfWBEo53F70NLdKSAgubikq3Bet4TWMvGEI19CaSqOSjaHasCFStCDasgrqqhyPIlqKg+atLnDIQT7u+GlgTgz0hKYVUoor6RRnllAKZGSkGun1wV/S0RMw4sraeRX0sispCUra6i9VerFHQjCUSmivBJHgV6DiZSEaQYjMQRb2xDu6YQrGkaByTeMoXg1n5eMfMwYSy8z1gPDd8U3zOmAOxSAvz0GbyQEt8eDaraA/Owisos8/oqo4mKdHfD4vFKf+eQKiksLAjEdLW0ItnWgpa0LvlAIRWcZmflZ8aibO3IcE4ePwBUOYOCjd6NtcBCeghtuhqF2dsAVCYvaU3zKJAMfVT8KkKkQymezSC8nUEilUc0VAP5QYUyIRhP3gF8y13qbY3BxtdDjErPz1NQU5o8cw+KpEayMTsAXi6L3PW9H08YNcJRd8AVCCLe3SrvUFU/qESXh6ym2Sxxzhw/j1I++i2rQix2ffxDtBw/B5dXV1koxJ4A3N7uIajoPt9MpL7vugB+FchGJ5WWBgk29XQjEIqJyqxRKKC4nUU7nZCFAgGohLwHzLDszDQc6O+FlGDfcyExOYebpZ7EyegHFfBah/n703P0eyZ5KXSNKNPLKCXjO5dICuSq5LMrpLErpLDzM5tbdJZYBCIcos0I1X0ZpaQXZaWZnTaHgAZx+N3yhgAxphZW0JGsoZwrw+gJo7upCsKUFjmgYVS46iGKNgLOMCvdbSKCYTCKfT6FE77EqxANz5eI4VuZmkVhcQlPfRuz+yMfRsWWbgEq+j8gCXn2d7pUOYTd1/9crwOKkl8CCyhtOfjjRo+kxgcUzzzwjYWM3Cl6xgW2oEZVhVKzcdtttAohXT6puame4xpM3Ag5OajnRpKriK1/5ikyeCSQ4WV693QiAxQkuJ6/sBwSHDN9kGQlPmJWSv1d7c11jNazr124VgGUVS1Q0EmKxfj/zmc/I84JZHQlz6IdlYQ4/X6udCTW/853viLqH4GX79u3YtGmTqIJ4Dhp7P/zww/I5jdcJNQhb+F5FpQ5BBaEH4QmVXAQfVNexfS04uxqAZZV43PeP//iPxeyfG0EN+zFBG/chAGcfpuKMUIRl4HURljCMj+UmvBoYGBC1GIHb6m0tgEXYxuyYvMaX21aPVQRKjz76qIxrVrVkTdy5L0Ei64UKJ6rZ+N9sC5aLPyw7IRDDIQmpWH8cMwnC2tvbZbzicQi+CJoI77gvxyuej5/zvmH9Dw8Py3+z/hn+x/qh4mk1wOKiAgEWYaMFWOxD7EtsS4I1lo0wjMfjRoDFMZOAjfXPfkEwzn7GtmJZCaoI5Ox18VpZL4R3BKsEWOwX/DfbT6fm9Qf2mwBrXYeuKx3cTlD54kxjWTOhNKnZRervhHgCTfzwEcwNvYjE9IRk5aoBLBN0Qt8Nk9eq5s3Rsn07tn/8HnQdPIRAWydcwXAdYIlJuvFHMSBMgYJ6Uei/Ly2/znXrpqeyql91yoQkNTcjAGv0B9/D4siwMTmm1F8BFj2tLgFYDiC6oR/9d96B9kOHEN2xB4HWDnjob2GyOxFgGSFXPZC7kgAAIABJREFULfSgHtqoYTDyEqsiB1MTGgJo/a4MjTJ1q6WnEkNN4KmWsFnAjBmxyUpm07irp5jCBD2bpve2XjfWq+xKLf3m579eAxZgqRcSsDR8Bmd/+H0sXRiFKxiS9iml0+JTFe3rFe+V2MYNolJaHp3E8rnzWB45CU+sGT0f+Ahadu9GuCUCL5UmJjkCfWUuD7Ca4A0EkZ6dxcSzT0ua+EoRCHd0o3v/ITQJLHMhtxjHwksnsDI1jUy+AIfbh1Bzm4RvEbZEe7sw+P674Y1GMHf6NEqFvJSXoS/J6TicXg+at25Gbn4e5x/+MSrFIvo+8E50HNgDQlxvJIaKk/e/AiwJGTMAS5K9V+lNowAr56GqTBVYGp52/QBLgJkxsbkswGrIQlgzcTchhNfTt/U+5DjEUDl6B5WRnJ7BxaHjmD16EovHhhFqb8GOBz6CtgO74fCF4PAE4HT4NB6NKir5Lo0qGZZWRrFQQCGbEyVKJBiG2+dFwUkFG+uyjNziIhJnLyA1OYXsfFzuaV97swCJ1MSsQBs+GBmy2HvHfnhbokjMLWDp/AQWj4+gnMkh2t2B2NbNaDm4SzIiFoYvYnl4DNPD5ySxRdPOzZIprmNzvyhKFs9PYHliBsm5BYFl3nBQwEFmegY+nwc92wcR3doP90AXcqk04k8eQ+LUKNLziwi2NGHD2w8KKBsfOoHM8goCrc2SzS7c14lSMoP5505IyFlTZyucTUHkfA4UCIjmV1BezqCYziHQ0ozOA7vQumMQTRt64QoFkM9lsDQ6gamnhpCemIHL5YA3EoCvs1mYai6eQG4hgdziCpwuDyK9XQh1tSPQ0SLZX9MTE0jPxZFeSkGSvAYjaN8yiB3vvANNAxuQpkLN5YCnWkV2bgGzJ4eRnpxCdTklyl2X3yPlXIkvwh0NoevgDrRs6kO4uQm5uSVMPnkYi+cm5IWUYLh16wZpzzTBVnwBhaW4hKo7oy1iKj7wzrvQtKlPslcmzp/D1COPY27oKJYmJwRWhDb2wRtphqPoRrRvA3re8RtoGtwEb8gPp5cKKvVQ4hqwi+GC2QIWL07j3PGXkF5cRiQQgF+UT0BuZQlL46PyqGgdGEDzlq2Ibd8KTzSKXDot2YLHfvJzLJ06g3IyCVfAi+CmbngJuQpVNG/YiM3vfieiA5s1O7CDoZl6P9AjrJTOoDQzj/nDh3H6+w8DQQ+2f+Gz4hnp9YQkWUkmMSdJXaafPobyUhItHR0CTQseB9KpJBITUwhEwtj8G4fQMrgBrkgAmcUEZo+cQXpuASDsl1DToigRk+kkAp3t2HDH2xBjqFQwKIrvmWefQ/LCGMrZHMJ9/eh9192IbtwIh4NZf9MoxBeRnJ1DfGoSucQyPIUSSstJrMzMCVDs3bcLLdsGEdzQi6rPh9RSSrztZp96Frk4FwGa4IkG4Ql4Be7mTMKMwkoGgVAEXdu2oH3bFrRsG4C7oxVZjxNFhivm8kiPTWH++RPIzM7B4QVcXhd8Hi+KiRUsjpxFNpkQ9VrLrp0YvOejaN26VWwP5A2glsTmekaxm/Pd1wPAaqw5jrmczHBC+MUvflHABSdBnDDRa4UhhJz4cWJ3Izdr9sxJIhUrnJRZM/ebPYG63npoBFisZ2aoe/LJJ/Ff//VfePHFF2WxpDHz440AV/aaOPFlnVP5ds899whc4HOA5vL/+I//KIDNhkNdbz2s5/dvFYBFkPP4448L0GG7sz6pfCLMsACLMIrQkD+EJjLjMybgFh5YgEVwQYBF6NUIsAiZ/+d//kfa6iMf+YhkRySAIOSw6h62G0HFSy+9JCCF57ChuvzNfnYlBRbh1D//8z9LGS3AsnCH/ZjqI44bPDYVRARUVPpYE3heN8Eat8ZwvLU8pdYCWAR/HKcIn65243FY/z/96U8FPrGPs64bARaBE9uJcI2hgRxrCJbYHjwnr9GGaxL0EAjxHiWcIlznb56HdUDVE0Ed/8bvEwLZNqD6iQo11j+hIs9BJRd/rw4hJHCiwo0Ai/XHcxJ+cazgdbCc/Mz2G35/dQgh+wXBOCHVhz70Iblmfo/AzGZ2ZZsQ3nHs4XhEIMZ2o+qV/17tiXW19b5e+73hFViiLxJoYsKHDDSyUW1cmWYa6NFvfVsAVnopLoqBOsBSqKS5hFRRJaoWlwttu/dg52c+ha4DB+APReCkhN8YqQqQsRm0xHfKrPs2eO2I11XNRNiG4aniyGYkdFZcyC0tY+nCeSnfxSceR+LCqIIy8cdSOWhFglbMS6PBYE2Dm7HxA+9B+1sOIbxhAH6mBCfAElhU0hXwBk8Y8SKWz4xJiUmLLoDJhFJqyJ+G8ijIqivZ1GvMZDUS4sX9OGnmVFgVVzZk0E6sFWCZ45lQTQ3n0rBDTvyvR4WyXjfWa+W42qYOuMtOLJ89i/OP/BALF86h7PEqQC3mRXERam2V9PHNVC843Vi+OI+VsXEkR4fhjoTRfue70LxzF5q6OuALBcX9SnqCSCnUJ4YKrOmf/0wUVT4qOZqicHs9SF2cxORTTyE1NQOXL4xITz869+0Xw/hSKYtSMoHC7ByyiWUkM1mBqn5/UEKaGH4Y6exA/9tvgzcWwdLMtNyfPp9fM4gyjMbrFYVNZmYWkz/9JZx+LwY+9RFRjAVDEbi8/jrAMv5zko5e+r8qQhjexD6XF7Nz7XevDsCygFYHBh5bQgjHaeKuWQjFA+uhz0sIYR1s6/TpeviZVUQa1ycBdRwjEhfGMPbEk5g7fgrpqXlEN/Vjx0P3om3vTlSrzJhCvySGJrvUt0oMvdnemoVNfXaY+Y5ZWlWlVqKPWLmAUi6N1Pgk4i8cQWZ6Dk6XG56mMAI97ahUyli5MIXUxDQy07MItsWw8T2/gfCGbuQLRSyMjGHs8V9JRsrWrZvQtn8XOu94K4KBEIpnJjB/5BTOPv2CZFTseedt6NizDS29nRJCOjN0EivTcZQYqubzIRCLopRJYWlkBI5iHu09XWjeOYDo7XtQKpYw+7MXEX/xJSwOn4U3GsKmu98OVzCAqeNnkM9kEO5sRaSvS+omu5DA2KNPojC/KOfzd7ag0hLR8MrlDHJzi1iZmBFVTtfe7ejauxOd+3aJcjCfzyJ+5jzOP/oUlkcuwFUuwN8cRWT7Zsn+mU8kkY0vC4hlFj2/zyMAK7ZjEK5AQKBUNr6E9MIyMokVgW9tgwM4eN/HxKy8wHBFtk2aiskJTB4+jszsAgJun4QLeEI+5FZWMDcyKs3ZvncQbds3o33zZhQWUzj/06cxd+IMUvE4vM0RdN6+X0Lx8gsJZBcWkZ2fl8ygxWxRwMTO+z+J1r07UHFXsXJhFFOPPoH5oSEsT16QZ1KofzPckWZUygRY/ei7621oHtwIb9gnSjtRc0l2X6CaTKE4OYP4+TGcO30G+XwBHT29CMeicLocyMTnMHvimCRkCMViaNm2Fb13vh3Bnh4U8kXEz5zDhUceF4BVzabgCfoQ2NADTyQiirgYAdbd70B0YABll1sUmKqq1AUSBVhzmDs8hDMCsLzY9oWHBGD5PUEBWNmlOcyfOIlzjzyJ3PQsmlub4YtFUI6GUCDcmZhCuDmGLXe/A7FNPShVCwKV5o6OIJvKwtvRImHUvmJJgODsuVEZFwff/Q607d4Jd0c7MkvLmH3mWVAJXs7nEOntQ+877kaUL7qlPHLzc1gcPofk/Dwy4kFVhr8M5ObjmDt1WvzU+vbtQefeXWjetRPOpggSiRXMnTiJsR/9FOmLFxFsbZIxMtjRBpfbg+JKBpn4koR2c6Ggtb8fXbt3ou/ttyG0sRc5twPZTAqZmRkkRi4gPnQGxWQa/q4YAtEw/N6AqGF5jtzyItwhH1p278Cmez6M2NatJr+iGvnXteevlaemlvO1DLA4EbGm7ZxUNZoSc8WdExxOjm34CSejBFjf+MY3ZNJ7MzZO7j/2sY8JWGNGNJbt9QKwWJ+c8BIasJ6/973vyQR1NbC6kQCLE1eGNrG+1wpFoqJjtb+P9Ti6kQq9K/XF9QZYrAObYICTfIIiXr/NvMc6IQwg+P3Vr34lqheCBipqeK8RRK0HwOL5mT2Q8MgC30ZgSrUW+xhVPAQWhFwPPPCAKIGuB2AR/BDcMHSQRuNUgBGk8ZobPbYsnGvMZkiQQoi+emsEWFQ1UUlEuEuPL44LL7c1jhE8DhWkzOzJdqDyi2CIMIflJMBhCCZDI/k525XwhqCLoMduVqnF62Md8nqpLPvoRz8q18nPCZkIw7jxXiLAarw2qrL4OYEkz0kV1Cc+8QkBktwaTdwtwLIKNn7O7z722GMSBmhBk81C2Hj/WQN/C7DodcWQT/YLKu4ar6txHOLxqeLjOEvQSuB6q423b2iApWBEw+o0n5KakuuriQltc7iwcPw4hr/2VVE45bIZmeBQsaWbgitVYph/0aTX7Ub7gQPY9bmH0LV/L/x8MXfS+0UzL2nIEBUMBkiZUCU7I1U1mIb4CDKSrIh1JRLpl4IbF7Kz81g8dkzKN/v8c1i5eNGYTvM7xjVeDNnVYFZM2OFA084d2PzJT6Dj0EEJGaMaRhVNBj7Za7J+VL/2qmlUVGuOHqsm1yYtuL74WeJVh3G//hLbGBxYV52phXK9IGKYf6Un2JufX6YGqJ4jwHXCUfFg+fwFjD7+YyyOjYoigZ3FwTzznBSl8/B6A4h298AbbULF5ZOV/uSFEfHOIVxp2b4bsU1b4W9uApATDzXJNMZQU7hEQTD3858hG4/D3dUtIUWo5pGZnsLC4WPILSXhaWpDsLsbTQOb4PC5kZybFS8XydThdqFQKaCUzaK8mEIlV9CwtGBA1C3BLoY49sLp8SC3vCThR85wVMKl0qOjojxJz84j1N+LTfd+DG07d8DrcksGTAWm9Y5ef4RqP9aerj5Y3FcB8qux2XNqugMCP07IUxPjmD9+DBO/IMCKYveDn0X7vn1GwWmz2F1f+CyvgZBJRzEFdKI4HR7BxPd+hPjJ08jm82javhVbP3UvWnfukLHB6eAP+waNrJi5kVVXFPVMWV4+jMm9mGvRHJo/VTHbz83OYenUaUw/+bRA67677kR0y2bxMqInVn55BUunhjH5+C9QzmTRvm8XWndtQ9PWLUjGF3Dquz9CbmEJndu3on33TrQc2INAUwRYWMT8idM49cjPUXW5sf2jHxAwwpCr5bEJTD17RCBq522HEOvvh5+qsOUlzA+fFC+30uIKIr3d6PvQ3fC1tmDl3ATmDh/D5ONPSH9rP7gfoY4OVMpVuP0eBFvDCHa2I9jXj9TMAs59/6dITU1L4oHoQD9a9+wUbzh6EK2MTWLi6RckHDfU2oK27VvQd8ftiPR1i3fYysQULj59FEunR5CdvYhAWzN63vkuRDf2y3MotbSMmfMTSJy/gNLIOQEEXe8meNkCjzeMcj6PzPw0FodPY+q55yVUbvtn7kPn/gPw+iMoZzJITTKT5HmBZVxI6Tp0ANGebnmhzMzOY+7ICaTmZ1H1VxDb2I+Nt98JtyeA6eOnMHfsBBaOHIUnGkb/PR9EbNsg3FyFTKaRmFaPq/iLQxLCu+uBB9B6YB/KAQ9ySwtInngJ8aNDuPjis6Lq3PzBj6FpcLt4K7oCQUkk4pOwY7MIQnN3jukOIDM5ifgzz4gyM1UuSRbUnn0HEOnqkMx1mfk5LLx0BkvDI0iMnUewvQWDH/4AWnfthCMQRmomjulnX8AS4dfstKjmet9xF8IbNzBPoYRMhjo0hLDq8JhwfvOcpCo6lUZhZg6zQ0MY/gE9sPwCsDoOUYEVELWWI5vF0sg5nP3ZL7B4dgSObErCVyODW+EJhlCmP0VrK7puuw1OnxuLZ44jJWF7RXhjrWjevQuBjjZ5IhMcj//8KQn7a9+9A1RwN23ZLv89//QzSI6PolhKI9zXh7677kakqwflTBJLw2dx4edPolgqo/3ttwkY9DvcMoaMPfUzFJYW0NzTi7atO9Bx6K3wd3UgV80ifnYEY4/+TLLJOj0ORHt70HPoLYh29sBZdiA5PY2JYy+K9yCzJTYzxOMD70Xz4GZRXSanLmLqxeexMj6Faq4q/b1l71YEOzvghkcA9fTQEFLjF1BNJRDb2IdNH/kgmrZuR8npM4q3xmf7qzGe3rhj3EiAdbmJw+VAwer9G/ezq+g2NI8TFCo4OEGxoTz8b4aYUA1BJQfhCsHKl7/8ZZns3kiQoq+LDikPJ/2cVDIrISf/l1MENE7Ub1yPuPyZLleeRnWNnbCynq0y5kaVfa3+xbqm2TPrmxNj1j+VJpx4U8VC9Ql/2x9O5gkvCGsIJeRdf1VW21faj1+N619vgGVDshj6RwhiQ8hs9jfeO4QUBCeEVRYIEJww/Iz+SI0A65WEEBK8NCqwqMYhWPzud78rSp3Pfvazoqi0IbeN9WlNxgmEvvrVr8r+X/rSl0RFdLUAi2b+3BpDCAmufvjDHwpYoZqLQIfXyv6z1v26WmG21tjVCLAIYphUgn2NkJ1w7kpbIziyBuisE14rYTjrkYCJ0IphgzRP53c4zvAzq5xqPI/Nwkj4RFN+wjfWt/Xos+3P7zQqz+z1EWw2epbxHA899JB8nxsXDehZRUBqTdypsiIo40bARCUZ65l1QEhmAVZjOS3A4rhN8Mfr4nmorlzruthHeW9THcYwRYK1e++9twbWGu/rmw203vAAi6EznGfRSFbUBVXJoSQTMobEkG/NHzmKM//z35g7MoQiPR8kjXgjwDKpo8XDySlZkejLwRfd7Q89hM49u+CvFOQlNS8Ayw2XeFNxcq8aJ0VKxv/DhA+qqbMCABuGpThLlRKqznIhNXER80/9CvOHhxA/fRLp+JzRv9Q1FgLaDMAiSas43WjesxeDD9wvWZXYka2M8EqDwY36/Gqm5w3Y4UYV63V0HmOCL1mlvKq8efIxLIyeQ7HAuCAH3AGXKA0K88vwenxo2bgB/tZ2VPxB5JIrSJwdFggcG9iElq070L7jIIId7ag46wCL2LQIpwCs2V88IUoDb0ePeADllueQj8+hODOPSqEMVygGX2sbQv1dKJVLWLwwhkq+gKa2dgSbm+CJBFHKZrByYULUKWLkTHNkrweBjnY0b9suJvNUZ/Blyx2LoUCF4tBRFBYWJAyqaccO9L7/fYgNDIja8NfXe25UE9fz2tP/Rh4MzMxGgDU5gfnjx1WBFYlg94MPil+XAm0CcNUuWL+5ay2x9ZfTMGM1qV86fRrj3/oOFk+dRsEJxHbuxOC9n0Tr9u0SXiwjkoR6OVGteNWEOrWIAg2c6QMlWeLYLl44wn64I0GZ1BfoG3BmBAsvvYSFI0cQaGnBtk/dh5bdu8RAusrMgMym+tJJjHzrezKuUfXXtmcX+t99F/4/e+/9JMd9XX2f6cl5ZmdzzrvAIpOimCSSEHMWSTNIpO1X9do/2C77b7GrnMqhLPuRZAZRYs4EQRAARYoAFsACu9ic807O3T1PndvT4AhekACIID9is7ZALKZ7ur+p+3763HPzhQKG33hblHpVDQ2I9Pages8eAaZqdEXSlSYPHYHN6Ub/fXeKomR1chyrwyNYPTokv6dpf5h+EYqCQsxQrsZnZ5GaW4S3oQGdD98Pf0szcmtRrBw9hvFf/Rr5ZBK13/kOgl1dcAcDcPm9cPgdcPH/q2oRn13E6GvvID4/D1dtWFK1mm+4AUEWxbBYEJucwsSH+xGbmpHxGu5sQ9tt30Ooo1XuNWmBJKdF6ZuYHoW7phod9z+Mqv5e2OxAOh7HwsQU1o6dRPyTQ7JWC4DduRuuQI34CeU3FrF89LcYeeUVlOxWdD1F5e918HrCKG5sYHnwNwJYEgtrcIaq0HjTjQi0NIvXW3ZlDeunTiOxvIC8npJU4Z7v3wV3IIL1qSmsHB/EwoEDsPt96HryCdTs2gEnlV18s7y0iuWjxzD1+muwO1wYeOZZ6ZOSx4VCNoXszBTWjh/F1P4P4AyEsf3Z/x8123cbwFQGLSm5DovVSCW3qDYp8MFKerEzI5h6/Q2kl5fgbmuUuV236zop8FCCinw0huT4jFQJnNz/gXiHdT90r5isu2sbUEhlsTp4ErGRESQnJ+Crq0XPww8h1N+HokBr3lX5MsoodiKp6QoN93VY6dWWMoCrAKw334DF7ULfsz8Wz0jCfJtiFe+42NQUxg4cwOrIaRRiq3CHQqjbcwP8tbVQ8lk4AgH4unqRjUUx+/67SM3Nwe4LwtfYjKqt/XDVRESBTU/B+Y8PyjwJ9HTI9VZv2S6G9SuHDiM5M4Gibpi4t9yyF776RqhpqgjHMP3xQZRsNrTdfSfCNF212hCfHMfke28iMz8HbziCcGcv6q+/EZ7mJqi2ImLTk5j9YD9iE5PQS6p4g3V8/w5E2rtgU+xILM5j6vNPsDZ6BtmVuKQudj14PyLdXbAWVemfsXffFM+7YFsXwr29qNreL0UeFM2G9MISFo8dRWx0BLnFOQTqawQwBnv7ULC65NnFSs+zbyIjvdSF7zLsd60AFqGzabRMxUBlipl5WabCip9jYEq1JX8YtJmKK9P0l2/hGWgSYDEIMoNw83mQgS6hBFPHGLAyLchMHbtaShteD8+bQSb9YJ577jn5k9dwvpQjtsW1DrDM/jgXYFW2GwNZBqmff/45/uu//kt8xggiNvO+ugzDdtNDnNtO/DsDe6ZsEmCZgTN/b5pcEwTQ58iEWQQx9P3h73nuBJ9m9TaOIf5w3HD/zTYG1pXjmhDscoyvKw2weM1UAVEdw2Df9AoyPc0IKdhObAvCLXolUdHGOcdrJvCp9MAi8CFIrvTAqhxHBAumx9VmAIsAhp51/C6CCqYQbraZKjGqkf7u7/5O2pogirCEawzhxb/9279Jv1HJxfFAtY6ZAng+DyyqkTiOCYPuu+8++X7TG+pS5qMJuMx5UgmwTCXm+eYF9zWhmfndphcZ18Prr79eAB9BGMEQ0/l43VRA8vOViqjzfQf7w6wq+ZOf/OR3PLkqQb85ljmuOQdMwMX2evnll2V9/tM//dOz+1cqsGi6TghY6VF2sQCL10UwZ6Ze8por7xcmmOLcJRSjMo+plBxH9MAjHDvfenal1qWvO+4fPMCSUuRiUv67AMtiKUJTCyjkChLIjPziZ1g7cdwwvBUl1OYKLIZ3rALlDodE2dT5+OOo6e+DQwCWjqIALPpesNa6YYQqj/KiqDLMosuRrKHoEo+Icoh91nPHgF5iwqwoiI9NYOGt98SrI744I54TZ02nviwMf9Y/iylgFrtLFGL9P3oKtTt3nK2eUDlgLsfN4+sG4Ff9+7cA65u03oXsS781+hfRxNt4Yz/72QGsnRlBdjkmqNRJTx+HHXomD3+kCs07t8FFhUomi9j8IjaGhlFMJeGuDqGqqwfNe26Cr6lJqpCVlHJ59XJqaGxmErMHPxLfI29Voxhqs/Khlk4iWBWE3eGEVtRh9frgbWww8szPjBtG2k4nAjU1qOvpkkpw86PDSK+uwVrUZT9HVRBWKikcNBpkYYO8lIBnpTj63xTmZmG3KQj1dIrqoWr3HlF6XR4V1YW09WafubYAi2qropXpkBY4VYql6PNVwtrIMMZ/9SsBWJyD4S396PrhY4j09cPGtOeygJICUn4+vb6GtdERJMYnkJ2eQTGWIAmALRCGp7Udoa5O1PZ1Q81lMP3pp4iOnYEaX0eguRlt996PcHf3l2nCegkbY+MYfecdUbbYSwqqerrQ9sBdsDgdmP3kN4hPTsNSKCDY2o7mvXfBGQoiMTEsytPkWgzuUBht1+8CLCpmjnyKtdOnkZ1elNRHX0c3nKGw6GzpJ5Rfj6GYyUDVi/B3tqPt3rsQaGyCup7AKtf9X/1SKg52PPoIItu3we72iAeUYqPI1g6X3YXY+BRG33hbigx4GqtR1dON5l3XIVBvjK/4HBVYhxGdmhIIR3DUedttCLW3SdU4ehytnqCS6AwSs+MCgDvve1g8pRRFF7P0jbkFrA2ewNKHH8Hl82LL00+JIs9qcwKqilI6iaVjX2DwhedRLOno+aPHJNXNHahCen4Osx++hfWRM8hlNNhcfgSaWuH2h6QvC+k0kqvLyGtZWEI2RLo70HPDbfD4wojNzUhV2+lP9ovH3MDTT6OWD8ScV4Wi+JURYLF4iKJYMfDkc6jbfZ3h75VNIT47iZXjRzCzfx/c/jB2/egnqN1BgGXAV3kdo+hQ7UZ5aqtqg1IswVJUsXriJE69+BLyqTiabrkeNdu3I9jWK/3H+yULBhTWYwKYTv/6ZRQKWTTfeYfcd0NtnWKWvj40LCmE8TNn4KupRt+jDyPc33+2GrC1pIr/n00zAJZqpZKQKbEWKTCQXlnB0uBRjL31GqwuF7Y+82M07DQAFtNfeQXRmRlMHjiI9akJaMU0fI0NaL7pVoSammDX8gLYdW9Q1rLxF15CcnIG7up6USy5wl7YXQ6Ze0wdjk9PAi4bAjv6Zd5V92xBKZXFysHDSExPoVjKwdfaiuZb9sLf1AqVaYxra4hNTIjnH1VbBGIE0bHJccy++54YtburIgh2dqN29w1wNzaCQjemJC5/tB/JqSloio5gayvabvk+Qq0dcqz0yhKWjn+GjTNnEJ9ZhqeuEZ0PP4AqVj/M5LF+fBCnX35eqg62/eAuRHbsgKu+Dg63H3ZVQWZlFcunT2JtfBTx2Sn4aiPou+9uAWxFGsnzZd+3AOuCbh6VgR8DyEojZAaYlcG+GbAxIGLAaZr7Ms2Eb+qpAGEgxKDSLF/PIIUqAf5wPwawDK5NYMFgi4HjP/zDP4h5N4ELA8qr+YxoemFRGcRUQnphUa1A4HahSp8LauzL+KHzgavK35vVyuhnQzBB9RX7dDMweRlP7byHYr+zrWks/Td/8zdShZBpcRwXJkzgn2YATlDBoJdePwSdvB6qjswfKmXot0RwQPUWQc65qhuejDleOeZ4HLZB5ecu9dpZ8O8PAAAgAElEQVSvJMCi1xQBFGET55LZTmYbEsgRsHIe8jMcq5x3lUCHKWisSsi2MU3czZSzzdRIlwtgmcCC4PQf//EfJX2OAMYskkAQ9nUAy/TAYtVS08S98ngEMoRE31QgwXHA8UB1kKkk4vygQrCy+uG5Y6RynrEt+XeCVs41rmFsZ7Y5QSD7iaCRx3/vvfcEwJneWOcbezwmxzfbimsqi0wQqp0PGJ47b/gdnO9UrJlVKU1T+koF1pUCWJsBRc5PQmgqy3hepjKMIPL3Tdn6Bw2wDK+mcgohARbKCiyhtkUUcxlk4kl5QB775UvYODVUNlavTM0z38OZWggFDp8f/oY6UWC13X+/BGB2nSmJOtRyOXmLAKwvKx5JtTOp4lf2t5L0QL4ZLnsInUWlpisVNRslFC0lbJwawcxLr2Lt2FGkk+so5Cs8usqeVGK4xZwhwgonq2eFJcDp/aPHxGvjWkh7z9Lcc2Z7JVT4Koj1rfrqUm/pX+7HN/8M1qg4SC/OY+HYb8TMPTu7IubMjtoaWFxO6Pk8vFVh1A/0wxH0I51MIbm0hvjkjKQSWhQd4Y52tH9/L4LtnUaASK8optsxzCuVQIA1fXAfMqur8AfrUIinsXT8BErFPKq72+Ck508qLUE5KwNquYIYDUslRAvgp6Fi3xZYnHYsL88gtboCfSMFh90BX0ujnGcumYFaoIqCZkw6NLUogExbW4UvEkbzLTcKiPC2tsMeCp31mPvmLXkpR7i2AItBbtFmVAV1qUblRSpCCaPGX3sV66dOQc/mRVnR88TjqN4yAJtuhYVQXbFCtzI1UEV6Y1XSyKIs6XviODLzi1BzBThrGlB1/XdRu327mEBT8TT6/nui/LA7LAK2mm6/E8H2jrKHoOHHRkXL+P59okiiMXq4rQ3dj9wHRziM5VPDkmqXGpuAt6YOXQ/9EI5gAMvHPpO0UXswAn9DA2o6W5GPr2F8/3uGz1WmCLvLB0d9M6x+Q4INViLMFoyCE06rpJbWUlYdrpKUwpWjRzHy65el4mC/pI7ths3ulEpyMm8A2DUL4mfGcebNt5BcXoS3pQ6R7m40bt8Nf12DUX1zYQ7zn38mqbnZTBb+piZ03naHACyu4gbAOi3FN5Lzk/DQOJMAq6dXkm8LyQRS84tYPX4Csx98KJUPtz33LGp3bDf8G5nSns9j6ehRHP3Fz1DUiuh7/DHU0mw8FEZiegITr7woShurrwoOfzW8oRo4XV7xItK0IrL5DHSHDlvEjRBT1Hp2wmFzIT43jeWh45g89DGcgQB2Pv0j1G7bLkpAmn1r6QyWjx3F0Au/EEUeARaVXzaPB/lsEhuzE1g+fhRz+/fDEwhj9zP/H+p27CqnrBoJ+LpVE0UQN5tK53pN0h6Xjx3H0AsvQi3m0H3/Xqnm661thd0bEMhUYvW9XFZS54///GfIJOJouO17qNmzWyAJb3lRphieGkH09Gl4I9XY+sNHRPVEZSHv2FadBRroAWh4RRatqgA1tgurHhJgLQ8exehbr8HmcmL707QEuA42hxsWgilFF4BFBVR0dholgqC2VrTeehuqWlrgQFGUhVkNWDp6Amd++nNk5pcR2bINvvpaSZ1k1i3TW7VCDsV0HIrfDU9vJ/ztbQjXt6IYjWPxk0NITE9DRdEAWLfuhb+lHbquiiJVjcVg0Utw+gLQrQqyxSyikxNYPHAIhY0ofA11CHb3ILKT4J7KQCvS01NY3r8PyZkpaDYLAq1taL3pVgRb28QTMLO6hI2TRxAdGUFsgurCBnQ8/ABCbe0oxdOi+B5+6RfyoqLvqadQvXsPbD4/bDYHrBoErK2ODAvAopKPFTT7770bVT09Up2WTzK/W735UtbQa7fP1VZgmQCHIIppRgyWGYQxCDKBB5/jTNUVoRRBF71tuI8JsMw/GVSbgIow6lyVDAMXfpaf4zEZpP30pz+VaoQMAumPcjUBlvmMSj8aBsU0PL7zzjslRYnBJ9vn7GNyRaWsazdCvkyhq1RimODAVDKxKhqVDgyqqYahibLZrlezfc12IkjiuCH4+eu//mtRuhHIEFBRbcTxZqoAqeYw1X38f/6eATCVLIRWhFgM8Kno4O8IaXgcwi+zgiHbhvsygCds5TgkSOD+HGP8+zfZriTAotKIShjOEwKqSoDFa+K45DVxzPIzBFe8zsrtWgIsngeBzT//8z/LC+Nnn31WUsu4dlCBcykAi6D7b//2b2UME2xx/JzrfXUp/ck1igCLPnFUErFtWYXwfMDInGf8s3L+0YuMCjWOSwJ9KuIIqthfpp8VVab8PsJy9tn5Nh6X84Hjm31MDyyuzdxMBR7hLj8j1avLvzfXWv7J+c+0YY4TKh4JsHhcKrDMFMKrCbDMduZ6TyUa25mKVzO1sbI9L6UfL+c+3wKs3wFY9N8wUggtKKLAKkJlD4yZN99AbPTM2bfGZReasyk8TM8ztFMKXOEwQh3tqNu9G81790qgYmWKEI2MJWa1GqmKBFiyn1F5UKKdstE6A3BFNwCWgQDKnlAmiOK7e11FXi1i7fhJTP78l1g7Pihv0fl7MbPh/tQAiDG88f08SZc/iGBTG+oI2O65E6HurrNj6qukzpdz4JnH2gxQnQumzlfn7dqqZ65Ea1zdY0r1OwG3Fmh6Cem1JawOH0dqckLMi/VcESW3DyrVAVT1sUJahKbDbqnSB62EYlFFPpVAbn0Z/pYmdD70MEJ9/eIpx/FtF1N0Y4wTXEwf2IfM8hJ8wQjUdA7ro5NQdRW+9gYoHgcKyZSkrwSraoBcUXx/svE4dLsFdp8fvupG2AI+6E4duUQMibFZWC1WVPd3SyWz3BpT2XLQdatUxNP0PIrJGLJLK1LVsPeRB1G3fTsc/iAUp8sIxK+ZDuvaAiyjmmfZtVo0ScYDd2xiDNPvvYPVwePILq0i3NGBgaefQu32nQC9a6x2qFSfiBSriFIuBzWeQmJyHItfHEZ0dASZlTW4G1vQ+uBDqBnYBp/Hi/TkNMZef0NSpexhP0J9vWi89Tb4W1kYwPDCYSBPs/HZgwewPjKM/PoaQi3N2PLAA/A0NmBlaRFrJ4aw/uEncHt86P2jJyQtdO7gfmjFImr3fAfBjk64wwGk5mYw+c6bkrLlCUbga2qBv28LHNVMcaXiVodFy8Giq+LrxdRTe7hGlCH5jaikjI++8isx/d/6JwQzu+BQ7AKwVKY80ghZtyA2MibXRYDla60XBVb99j3w1xoKrASLFPzmEGJU0LDoQHML2u64A+H2DknrphH28uAJbIyOIL4wJcrAzvsfRVV3r1SHVOMxqTbI/pjet0+A3dbnnhPlLNd0vahBzRUFYA39/GdSzbH/8Scklc5aFURsYhRjL/0CmdVlhPq3IdTejVB9C1y+oKQ0MqGjWFIFSCoOC5xuH7yeWmjpAmIz41geGsT0p5/AFQpi55M/Qt22HdAUq1T7LKaiWD76BYZfel6gyMBTz0qaHw3rc5kkNmYmsHLiGBb2H4AnUIWdP/4T1G3fKQoh3gslJVYpQVFUSee1qgrUTA7JeAxLxwYx9uvXUNKL6Hr4LjTsoldjC2yegBQLKJVU2DQCrC8w+NP/FLNzelxV09Oxv1uATvLkKGJDp7E6dEoKUWx/7IeIbO1HjvZtUoyB4FYRMMtNU1Q5H26s7kt/SQK60TdfNQDWMz9G7a7rAJaUtlNNXRQPqdmPPpFxC7sVofYOtN18G6qaW2Av5aFrBameunh0ECM/ex6lTB49992L6n6mOzug223IWy2iLGVBAavNBqvfB7vbD6fDh8z8EmY/+QTxmWkBnr62djR8f6/MGwV5WNQ8lDznYQFaOi9VMmMry9iYmhL1IUFfVWcHqrb0oWrXLnjrGmHTbUjTZH//u4jPTaLosMHf1oG2m26V46oWC7KrS4id+AKJ4RHEJ+bhrq1H+yMPwt/civxKXBSKY6/+GlanHX0/fga1u3eJ+pxehaTh2bVVrJ8eFoN5Vtr0RGrQd+89qOruMZxDK59Lru6t77J829UGWAx8qeBgwEYFElP+TNULA30GSAwUCZ5MNYiZMmimD/LvZmogQQPVMgQLDMD4/1TJ8FgMuKgooIk3gzjTq4dKEQIsBr2EGVd62+zFKq+PUI4Qi2bEDJDZLoQHv6/bZiDKVDpQsUJvGqZksf0Z8F4rgMX2ZiBNDzSmDjJwZeoQg3Eqf+itRGDDPjDVfewLU1XEP82qZlQFmimEDIr5w79zbFFhZYJXjln2HaEZxy3HIiscElTwOzkuv8l2pQEW+4zqI4JUtgXhj6mC5LVxvrG9OPdMdaN5PfwcoUllCiEByNVSYPE8OJf/5V/+RdYPejgRYHGtuRCAtZkHFgEWq1RyDFPBx5REsz3Oxn1lb7SLSSnk+CEANQEW2/RCAVZlexNgvf322wKwqEY1ARYhPfuCY44/bAOmerIS61dtBNE8N54Pj2eaoptVRQn7OWcI30xYy7FAJS3HByEvfcgIOCuv52oArMp2Mf/fbGcCLI5LnquZilqZkvlN5uTl2vdbgPU/ABaBkWHinotuYH1yWhRYC/v2SVUlIxQXbVSFpblpem4ALHpAVG/dgro9u9F4403wN/ONJz2rmK7I/Sid5wMzA9jK6oNGShe/wCoAi1WRjCp7hh8WTZYNyCV1BfNZZOJxKVM++ctXsD58CppFM25+BFhicF4GWIoBsHh4Khdqt24TBVb9jTfA19J8TQDWt+qqyzWNL+04BsBiiqoFBejIRNcRnxxDenwcufFJFBIpqA6PmAMTAulWC6zVVXAFg/C7fXBY7dA0FZn1NWyMnxHzXnoaRbZuQ8nqEDhmlyp1xoglwJrZ/yFSMzNw0txHKyGXzkO3W2Gr9oqtXD6ZBoeql+qQfBHZ5RVJUdE9TlhcbticfjE199QGRLEQHZuRSnjhjlbYHTbk11YFYKm6DZp4KGTEiyezHkO4rR1bf/gwarcOQGEVPcX6ZZGES2vCb7jXtQVYhvu6mcbFlB7Dqj45O4PFTw9i5dgxbJweha+mFgOP/RC1u3ZBCYQBp0c89GS1sxQFsrDPknOzmP/tAayePon47Bx8Ta3oeeIpVG8dkHEQOz2C8Vdek0CcaqpwXz+av/99+NtajXoWshwqhhfQJ5+Id04+EUWotRm9994nypN4KoHVwRNY+OVrUDQd7Q/cL75oK0d/C6vThZbb70SoqxuK0474xDim3nwD6cUF+GobRIFCfyZ3Y5O8RGAAzRcVCtPI6MshS68dhWweqfU1LB87Iko0m9uJgT8tAyyqdDlurEx9M/qPvl5jr76O9PKCgFim/tVv2yPfKQBrbgaznx5EjNVh80UEWlrRUgZYvAuk+Zb66FGsjY0gsTQDb0Mjuu5/FJHufvG3UmNRpGemsDI4iKn9+2EPBrHtuedQw/LRhECqhny2IF5QIz//OaBp6H/scVEiEWBFJ0cx9sIvkFtfQ82u61CzZQCRzm54qiIoKYQwhveZKJKIFnT6ULmRjcYRmzqD5ZODmP3ssHg77XzqadQKwLJBzedQjK9J2w+//BIsVhu2Pv1j1O3aA5vLhXw6iej0uHhozR84BE+QHlh/LCmI7GsCJNXCNKUSrJYywNIsKGSyiEc3sHhsEJOvvA7oKjof+IEAxEBNG+zeIFQqPEsqLHpGANaJ//gZcrEE2m6/HTV7dsLb3S7V+OJDZxAlwDpxEr5IBNueeAyRga2iwKIKyEhjM+61hvelVgYrBsDKEWAdPYrRN16Taqw7fkQPrD0oud0o2XlPLspzwdwHHyM5MydprsH2LrTdfDvCzc1QSgXoWh65fBZLRwdx+ufPi7H/liceQ/3uXaJqg8uFnNUwD6AiTGYhK76UFFh1egfOYObjA4hPT0tbETQ13LYXvtZGlPQUSpkk9PUk9EQGaraAfCaLbCqF2MI8VlmBUddQ09MpRRiqdm6Dt6ZeFGfJqQnM7n8HUVaIdLoQIHgrAywqaDPLC4gNfo748AiSUwtw19Wj45EHZV5nl+NYPTKIiddfkeqRPc8YXppOrxdWVpO0alJtNnpqGBsjLCAwB291LXrvvRdVXd2ydoiKTim/vPuGK+m12P1qAywG9/TNuf3228UrhWDBBAJUYlFBYQIswgAGSIQIDEwJRUxfIoIDfp6BN1UupjqGIKsSYNGH57HHHgPf/hOWcT9CFgKst956S1KnrvR2vgCXiiACA3rsMJWQ6S1UQPCaTR+lK31uF3P8SoBlVl1j2zN9iMorgiEGzef6Pl1tBRbbm+CSQIYAi+1LbyeCA6pS/v3f/13AxvkAFoPw6upqgWAcg/yc6bkmVW/tdoFhDO45HhksmwCLEIvQgOorji+OM443KtK+yXYlARZTCAmR77rrLhmDlVUIK8/5XAXeVwGsq+WBxXPg+CLA+qd/+ifplz/5kz85a+5tphBy/bgYDyyqCJlayLH8F3/xFzKWOCcrjdQvJRXtSgMsrh0ETYRYTN+jou6BBx44q6i60DFoKq8IyHgsgv7K9ZnzgGPdTKvk+CawJfz9fQFYhG3sf76wqARYmwGvC22XK/G5bwHWpgCLXlQq0qvLkrJCj4+Vw5/Km3x5a1iBsL6sRWZ6VynwNTai/vo9kvJQt3MnvPV1UonLCBUNyGWYwBsAS0IHwqnyDz/BN/uEWDRD5ucFWSklaHzgKxsp52MxxCZnsHzsGGb3fYD41IQBr+SQBvg6C7Co6efjum5BoLkVTTffLG/oq7b0w1VdLWT43Lx083dXYuDJ4mlWJNzkC85VYYlQZJNNMi2/3S6xBYwqhByZqgWifsrOLyB28jRWPvlUDJpVXxCwKrDm0nBVh+DfsUW8gvw1tVBUHfnZBUnRmj8xCGcohIGHHpWUMYvHB4vdLgoTKZIAIzVsdt8+xE+dQmkjCjsNZTs7YGPZ+VJeKsbl4hmomTxKRaP6oaWQF4N2pSoMxeUW8Ov0eOGvDUv1QAbZVN4wcNTVIgrJGNR8EZruELWCBRloehF5DQi3tKP/9r2IdHRKlUUGiecbV5fYoBe527UHWCxUYcB4h5EaCCC7vor10SEJ3OcPfgab1Y6uvbehZvcuuDo74AiGYVXp46dDUSiLJihUkFqcx9KRT7E6PISN2Vn4Glow8PAfobp/q6xv9NIZff01SWWzO72I9PSi8869CHZ1CpCgnx9hSmJiCvMf7ENSShCrCHS2o+XOH8Df2iYV99aPn8T4i79EdiOKqt074Qz6UVhdgae6Bk233A4/U5ysCmIT45h5920kZ2cltSnU2YVmMS9vLfsPWlCi6ojKH00zFK+wIZ/JILFGA+ojGH/9ddi8Lmz/0z9G/a6dsFFZSI81pkBxzbSUsH7mDMZffRXp5UX4OxrF7L5++/UCsLi+E9hNH/4Ycb4AKaoItLSh5Q4qc5k6CaSWFrBw5AusEmCtzMHf0Ii+e8sAqwQUYhtITo9j+fggJj9hVcoQdvz4OUnF43kUVRXZdAYrR45h/BcvwKJp6H3sMdRcR4AVkvsCU+CzS0uo6uxBdf8W1OzcDi+r+TFplBUijfcccKpU/dpQVJzIxKLYmBjG6slBLH72G3jCYWx7+mlUb2cKoU08xEprKwKQTr3yKkp2O/p/9DTqd+0WlaZKBfPkOFYGj2Pm4GE4w2EMPPdjQzlWdmRk4RS5L5WKxosjXk8uj3SMyq5BjP3yVeiFLNrv+p4An0BLF5yBSFk1WkSxmDA8uP7rJVEfdd57D+p374C3oRbFQg4rZ85IUYDo4An4qqux5cnHEdk6IOCKAMtQRBvzkAowm3hilqBaS8hL1cw1o11ffw0OAVjPyH1dcRJgcX8N8clJzL3PVLw5gezBjm603Hwb/C0tTPKHXipAK+blPn3qZ7+Ams2h4757Bfj4GupFWSrPA/SX0wjQjNReqbCqA6lJKrw+RmJqmiJYAU1N39sLT3MtcoU1UefFPh9GcSMNRzgEZ00VvI3VyEZjmDv4WxSTKVR1tCDS243Itq3ygo2PPbHJCUx99D5iszxvD0IEbzfdIgosPnakl+axdsRIKU/MLUmRg+6HHkSgpR3Z1aS0y9grL0GzqGh79EG5nlB1DZwet/jGMVV8/dSIpIFHJ2cEYPXdf6+YwJteooTARgXY/33b1QBYlYEvoQCVGQRYZkoH3/6bqWgMGPl5M72LgSe9TBhIUQXAH1ZC498Jqkwfq8p0FtNom0EYVThUYBEAUOVEZQHhAsECq4DRFPhqbufCLAI9qiPo2fPwww+LEXOlAuZqnttXfde5z9XsF7a9maJDMMQ0IvaVuV0tcLUZWKEhORV+HGdU+zHg5vnRxP/5558X6GYqiypTCM1Uwkq/J8IwAjCOJQJGBukM3M3iA+aYJeAwf2gKzxQvplVRzcMx+022KwmwWL2PAIvzhClWTEkjnPg6ZVFl/5pV+9j/VF8RYFEVxLF87sb9LpcHljkuTTN2/p1VCAmcKk3cvwpg/f3f/72c4l/+5V/KfjwG1URMSWQf//Ef//GmHlgXCrAqP3cpAGuzcWOmEFL5RODItmbaHuEpf2dCZY5jKjxZ7fRiNsJZQil+D+c4wR2Pz/FfOc75e45/06y9UlHG674WJu68TrYzVbgmwOK8Zmrp+YoBXEzbXO7P/kEDLLOin1HXj6lUpmrJAFiphXnMf3FUHpDXBo9Lqoek+onxSFmFdfbh60uAFWhrQ/P3bpEH7uqeXrgiNFU1zOIlRJTcm3K58N8BWHwTbgT8rDLGt6+2spJK0i0EYBkeWNaShszCEpaOHJcUh+XjXyC9tChpE4ZRl/EGVyqVEboRYPHhBlYx2+64525RVDAtx172QrjaAMsIYoyfym0zb6tvAdblnvpmCKlJAMuUETWXR3E9ho2jJzD52puIzy1CqamF1emALZeGNxJEaOdW+Do75G08Chqyk1MCsBZOD4n3W+/eu1A7sA3O2hooHo8RIEuVTwWx8UnMvPchooODUBcXRMlVdeMNcNVWoZjcQI5+HvEMCpkcSlrBAFhFmiDbYfEHYfMH4Ar44fb54eabfqtVjKSpAuPsKmTTyKyvQ1N1WD0BUW4UEysCfpVQDcLtnWjfuRuBhkao9DEiiqDf3ZVo2gs6pgmwyLLpaMdNQT6RlPS3K1+FkOCJ1d+o9HQIvCFAKmSSyKzOYeXECUx9sB+FWBLVXV2IDGxB6LodAlicFgfsVIkohmKFuhGmyi19dgirw6ewsbiIQGMrdjxkACwCgY2JMUy9/w6iw2egZwqSQtdz/90I9/dBszsFYGklDdEzY5h5413kFhbgq48g1NeD6htugKexUVRX0dPDGHvlNUnJs4eCUoWQFSqDbR2o3rkH7roGWQKT0zNYOLAf0fFxFLJZ+Boa0X7rzajq6JSKhLBZoYqXkiYpWLaSFQ6XB4V8DhvL9IM7gsm33pKAfMdzz0qAzgqzTJUjSDVURCWsj5zG6K9eEcVKsLNFlC71O6+XVC0CLCqvmDpLgAWVHkntaNn7AwQ7OmTsJRfnMf/551gbG0ZydQGBxmb03/coqnv6ZYzmqYwcH8Hy8WOYPnQIzjBT8QiwdkJXFBQLeWQSCUMR88LLYgje+9gjqNmzC/ZIBIm5OUy9+aZUAXV4fAh1dKD+u9cj2NYEm8NIBS1oOkosiFCkqs6BktuLTDKGjbEhrJ4YxPLnv4W3qgoDzzyF6h07oFpsUNNZaPTvoon6628CDju2PP2ktJPD7YGaSiExYQCs6U8Ow0HA/dwzqN21Q9KRRYms0XfSqAZI9TGvRysWpDDE6rHjGHnx1+CLmqbv7pT9qrduh7uGVQgVFHIZpGMrUmlw5pUPoMCGrofuR92OAbiDfkltXhw5jZVTQwKwvNXV6Hvmj1C9jd5hhok4+0+Uf3JPLcGhGXekopXq0DQyS6tYPXIME2+8AYfDju3PPCn3davbK4Ce5xwbH8fUu+8jPjMLq9uDEItZ3HI7fG2tZUW0CovGVP8TGH7+BaTXN1Cze48owQiVvNU1sCkOLgGSBkgT/oJTAewWOG0K0lPTmPngIyQnp2FTFEmRbbntDjhrwkiszWBj5AxWDg5Cz6moGuhDmIUq2puRW49i4t2PkV2PItTWJNUxa7dtkSqXeknH+sQ4Jt5/H/HZedg8foQ7utF6860ItLbImEgtzGLl808llTextCLFOXofegDBtk7kEnmsMMXz5ReQTcVRffONqN25HQ1dHfBFqsQjL722jrWTw1g/M4bY1DS8tTXoffA+uWbjPZtRpObLl4AXtGj+3nzoagMsAhvCACpjKr1SzAYxy6UzgOIbdEIqwioGUwRPJsCi8of/XmnCvhnIYDBOKESQQUBECMFjUzFExYbpE8NA9WptlefJ+z9VEwQu9957r6Qq0ZCZaTzf1DT6cl6P+VxtVh6j0o3BLZUqNElmwEw1EhV051PqXM7z+Z1n7Qp4bPqnMdgmeCD44XgjbGNfE1wSLBFmnbtVnrdpxk4lFgEWISOVgzwW+4a/pzrL/KHCozLFjECH3juXK1X1agCsvXv3CsDi9V0swGJ70jSc44LVHql8pDH5ud5L5jgywQbnMOEtP8u5ybnAdEuCB44rpjISdNPfabPNNOEncKKSjDDyz//8zwU4cTt69Kh4YPFzTz/9tECYc6sQbgaw+P1MiSXYY7sQfJhgT6KOcvqgeU5fBfvOBVimBxa9oS4khXCz6z4fwGKatKk8oiKS7cnqezx/tk2lguyr5qNZwY/fwzWX4/3uu+8WMGl6gfGauW7yhQFTItn+hFumAutcgMW1jf1sVgPl919sFUJWO2S78bo4vzerQsjjnguwNlNgXan16GKP+y3AKnvA6DBSaCTHk2W0oSHJN+cHDmLp6DEJqrLr62LEbpi/l8PesmrBSJIylE/hri503HOXPOgGm5qljLZ4dlgMPyAjJdDwtiKP4t+M9EAYn+OjvbwRLgMsebynAbwu1YHCJXEAACAASURBVIOI2xyahsTYJCbf24+lY0cRn59EIR41ggE5vqEUMMRiDAw08W5R7C5JH9zyw0dQs3MHrF4vLA7HxY6by/r5SoAl7c/rp7PtZovdObTrWwXWpXeFtHOJaTDGuFM1DXo2ZwSO//0ikvOLCHS0w+FxoRTfgMOqiMrFUVUFSyAEnd5YGzFk1lYQX1uAw+dD/Y7dqN6yBcHOTjiraJJuBIf8juiZCUy+8S6iNG7fWIM7UoXqG78Ld3UV9Pg6MvEYorGk+HH5/G5Y1IKk8BRozK4qcNfXoX7PgFQTK+WK4v3DSoOK3QqHzymmyxtj09B0INDWCr2Yw/rQCZnX4a3bEe7pRaitDc4wz8vwvDESKM/nsnbpbXthe5YBFtUvsq5wFVGk6uJVA1gWGt4TljslqBdvIq0APZ/CxtgZTH6wH9GxSZTyVA41ofm2G8VvzBsMweH0yj5ixK3oiE2NY2bfPqyeOo1ElEFzF3Y+9hRqtm5FwaojOT+NlcMHsHH8OGJjU/Ay5fSHD4qix+oNiS9VvpDB6slTGHv5TejJFNq/uwc12wbg6ewsm+4TCE1jdv/HWD85hNzyIjyRMJpuuwXhgQE4Gptg9wVgKynILa1gbXAQq0MnsXJ6GA63C+033YiarX3wNNTC4nEhXyyikMlDi2fgsDoRrKuDqmtYXZjF4rGjmH33fbhdHkmdY0q47qX3kROKbqRQqhYNq6eGMPrCy8gsLiLS2yZFMWp2Xy+pgBxarBA39cH7iE9MSsXPYGcHmu/8AQJdnXyngOTsHOYPf4qNkWGk11ekOmPfg49K1UdCPXoJJU8NiSfXzGefyQuRHc8+i5pdO+V+UMinkdtYMwDWy2/KS4v+R+8XTyJHpAaZtQ0sHD6MNfbL4hJcVWG03Hozavq64asKCSDOZnMoZIvQs5rAPXdNDYqZJNaHj2P1+CCWvzgKX3UE23/8tACsgmJDPpWVNl45MojxN9+B1e7AVlY/3LVTPJyKmTTikxNYOXYc0/sPweUPYPuPn0LNnh3Q3SwGYIWtQCUfJyLvUSXj/qdrsBbz4u049PzLSM7NI9jaiLodW9Fy6y1ibl5UFGQ2NhAdG0Ps5BnEjozAFQyj45EHENnSKxVH2W7L7PuTJ7B24gTcddXoe5bnvxOlEu95ht+lKAg580o67Jpx/+HLolwqjdT8iijBJt55S2DfwBOPom7PLtgCQdicTtg0YGN0FCPvvIXo9DRsXq94l7Xedgf87R2ibOXzhF3TECN4ffVVRCemoHgCCHa0o/GGPVL8wunxU6aK/EZSfC3zHiusPoesg5m5WUy/8yESE9NS+ZLFD1r23gG7z4v1oSFJE1w5MybeaJ1334a63l54nR7EJ+Yw8ub7SK6tI0Cw2k9vtm3w1FazHjLWx0Yx9ta7iM/Mw+EPyfrI9g22tkhbUNm1dPiQVKVNrK3B19yE/gfvR6inBznVgtUTQxh78UXEp2fgqG9ApL8XnTftQVVHG6xun6RtLx8fwtrwGcQmJ+Gpr0HvDx+Qz51N3RSV+P/O7WoDLNMQ+lxzbbP1qOBg0ESFBitIUcnCoNj0tDJTCBmgEJYQqHzVxkCcATmB2Z/92Z9JAMt9mHLEVDJWIyQgY6B6tRRDlefLIJDPiQw8CUeoFmIqFwMzghMG2xeq9Di3Hc7d72KC7srn1kqww/ZnfzDAf/fdd6Ud2UfsN7Yr1RjXYjPP0TRSZ/VBKnH4J1UpBCy/+tWvRBHFcUUA+lX9zT7hsRgom+mDPA6BFVWEBFoMxumtxh/6l1WafDNFkQCEAGtkZERA7DfZrgbAqlRgXey4I1ymuo3qH0Inwj76UHHuVW4mwCKIoHk85zWvjYCKKb5sb7YVlZEEgGx7phpvBip4LO5PwML2PnTokPiPEVQxNZkbAda//uu/ngVYnF/sR34Px4yp3OJn/+qv/uqsAovjheObawP7lkCOawch1vnGzbngdjOoZYIVAp8XX3xRUtu+qurf+cbM+TywCAy5LvK6//M//1MA05NPPnkW3JlVOHncr4JuZpVDpg6yP821if1ZuR/BIF8I8HqobOTxK6+n0gOLCthKgMXjEGB98MEHkgLOtuUYoFqMbV7ZnmYKuQmwODcrAda512KauHOuV6YQEtB+nbLwm8zTS9n3W4BlAiyLTQyETYBlg4b4+BjG3n1PvCuSs/PIJxJlgFX2W5c3iObjl3nzsSLS34feRx4Szw5PVZVUZDKqD5oAS5ImjMDRFHTR4J0P8BRmcYKYAEvMYYCiohtvi606LKoKazaH6NAwzrz6tpQ5zyXXobH6YBlgGcXuTYBleGtZ3W44whHU7dyFLQ89iMiWPpSoRCnDoksZQJd7HxNg0VzYMHU2zfGNbzpXifUtwLr0HpAE05IxLqlE0VnXUtckcBz+xYtIzy8i1NUFdzAARctJpTNkCrDQyDoYgoVmlTam/KSQXJmXceutaRSFX8Pu3fA11htApKRCVfNYHz6DidfeQ+LMGOwWDd7aWkS2b4cz4IceW0d6YwPr61HxrvIHfYKUi4k4ctEk0hspuKur0Xzrd+Crq4WaTEPLqzKPCLCcXgc03hCWNqDY7Qh1tEj1tvlPDgMWG5q/f7uUpSdU4zwQBaTciJhC9/sAsESGImsQ1xn6UJ1VYAUCGHiGqVvbyp5diig0RV35lYm4Xzc2SM+LstYoOktkE2BxTSsrUFmV8ugxSQNKTMxI8Fw90IdQezN81WE4vQFYLG6j5EUpj8T8LJZ/+wXic/PIqxqqunqx9YGHUdXXC1UpIbuxjMTISQFYy789KkC96aYbEOrthzNSj5LVhlw6JqmmS58fgd1mR8/3bkF1Xy+s4QgsHreA/iR9W44dx/rxE4gNnYA7Ekbno48gzKp8Pq9UsbTrFqjxuPitrQ2dxMynh1FMpVDd0YFgSxPcjTWw+rzQdL4O4FpjFcASamyAWihgaXRUlEOrn/4GLocbPXfeg+pt26AwdTUQkBRIAlwala+eHMLkK28gu7yEUHuTKLDqrjcAlk5wMTGJmX0fITE5JWsalVfNe29HoKsDFsWCFAHWAZrfjyIX20CguQkd99wjHmEWpwtZVm86dgxrbLehk3BWhdH9yCOo3rENjoAPai6N5OwUVo+dwNy+g/JipO0Ht4piSSrVqVS1jYqR+eLgIDRVRXXfFjHH91cFYXU6UdR4b7HB6vTA6Q/AU12NYiKGlcEvsHbyBDZOj8ATiaCPgGj7Nli8fuTSWcQmprE6OITFA4dhs9vRcdcPRInjbayXFF5WYFw+dgJT7x+QNu66cy/C/T0oBRywe73wuQhC3bA4FJRs9MTimNVgK6mIj41h/O33sTE6jpKuI9DYiJYbvwNfaws0ux2ZWMxos6VVKKki/A1NaPz+rfA1NwL5HJLzc1g4dkwAY2xsREB5x4MPILJtB2z+KticHlitChRRPWsCbWxUBqkaCoU80utM0Z+X/l08fAhWh4K2O29HzY5tAtMdbi9sRd0AWO+/gxi93ZxuhDo60XjTzQh0dcHq88HmcDBBF5mZGSwcOoC10yNILEdh9XhRM9CLQFOTzCUrfcVyKkpOOyx1AdgDbrgcCtLTM5h5jymENIm3IdjVgZbbvy/VKOMj41gfOYPlkRHY/F60/eB7iHS0ww0HkrMLmDz4KZLrG3BVVyHc1YnG3Tul+iG9uzbGxzH5zoeIzy7A5g8JmGKVVo4Le6mE9MwsFg8dxtrYGJLxKPxNjei9+wdiO6B7fKI4m3nnHVkfsqmCzMPm3VsQbmuBwx8WL7mNqWlEp6YQn56EuyaCzgfuFsBr9wRgszllHfsWYJ1/na4MRPiGnkEOwQJTdliFj8EyAy2CEcIQBikEJAw+zEqBl1rFjYEOAzB6YBFo8PsItRg4/frXvxagwe/6OqDxdXehb/rvphKLgTJhG1UpBCNUKzAoZyBfqfC5kO+rDLQ3s9L4ukCucn+2P2EBA1qqi6h4YdVB+uPQw+xqKtjOd+28HgImthmhyE9+8hMBIzw3Btj/8R//IcCS13CpwNIcT0ylYjDOgJjfQWUKgSPhCAECwR5TVCsB6YX02fk+c7UBVmUxga8bJzxngh7OI84rziWmDtI8nOnCJixiuxCAchwROFFhRTDB8U5AVQmw2F+cn/zuxx9/XNqY6wTXDsJFwlKOOyozuU6wTwkt2PdUWxKgcV8e52IAFucdN14Dr4cgi9dGaEkFEa+H6wnHAY9vKsA4PzhfeH6cr6Yiz+xPcy6Z84jnRSXRucDnQsfI+QAWIRA3+l+xyiFhIGEexychFD2x2B9sQ56TCYZ4XoTPPB9eK4GSOVd4vQS2hH8mwGJfsv1NH0L2J4Efr50KLMI+bucCLK5pPA/OU7bf1NSUQF4TlJnfQ8UXj89zNAsK8O/sE15XJcA6Hyg0lWiVJu5mFcILGdMX2hff9HN/0ADLELGXjdUJsESPQT8OPshq2Bg+jeFXXhEFVnY9hmImWyYohjE1N0MCb7xl5et0Sudrtm3D1iefEM8UB4N8h8MwjLUQGBhveMWfioGj/Gl4YBFgFQ0rjLP/xhLfYtTLooJieKqhlElDW4tKwDL6+ttYo/mjysprZSm3nJtx/LPyfAvgjFQh0NuDul270X7LrQi10jzZ8Nq4VttZICUgsOzfxbOmQfImAOtanef/m98r0h9DIVXi2CHM0bExPILxl99Air4njS0SjNJThaXto8eHxaPKTal0ayOCnc3QRDVzHKmFJZBzhZvb0XPHDxDq7EDBBuTUDLLJNaww0H9zn1Soo6Ii2NQIf209bFYbCrEY0qtriC4uopDOyBs5p9cNX8Rv+B5NzovypXpgAN5IFRStiBKrIJaMPHJoBdicDvHZkZSyoBeZxWXMfHgIFocHHQ8/JNXH7PTTYgU9qb5omDafVU9e9U6uVGD9LsBKzc1WACw/Bp5+WsCBVG3D5QFYRv3FYtk93YkSbOIJxMXNWtJRzKaQjq0hMT2N2OBpJGcXkU/lZW56Qj64fF5JFaOfTSabQj6dQjGRMKrzBano6EH7TbeK5xR/VyxkkIuviKfO4oFPkZlbEtWOMxyBq6VdvM7y0TUxvab6JNjYgIb+AfjrGwCnCyUb1V46crEYEpMzAmUIpxzBINrvfQCh3j7ApkBhKXmmUhfz0DNJqapIE/WNsXHk42kBFFa3HQ4vryEsVf/8vR3wNTfAE66S1Ku5T48gOnQKuelJ2BQbgp1bRDEV6GyCt7URrvp6USxGp6YF+K588hvk1lZhrw4g3N2F1u/cAF99PQr5vCjGFg7/RpRWbN9ASzNabrnZqE5rtyI1t4DZT36D+Pgk9GxavKnqbrpRgIJxPhtY+PQzREeGkVlalCqcoev2iDl+bUc3Srk8lo4dEa+n+OiEmMv7t3Yjsn0ATXuuk/nCfqFaafbQIcSm5qDlRf8Lm1T3ZPXFoFQRrdnSC29dHRSHE8mFBSwcOoTo8LAoIZ2hIOq+cx2qtvYj2NaMQjqLhS+OY4MAY2Ja5pV/Sx9qtm9Fy54dcIf9yMTXsHziFMbe/AipxXX46pvgqonAGnILqKvv34ZAfSOsXhcUmn+LUpn3UhW51RXETw9j7dQIVk6NQsupCDU1w10VkVS9olpAOroCu8eB2q5OhNs64Gtsg83uEDXy+vgYJj//HOujZ1BcW4bb60Ptlh2o6tuKYF8f3PX14m9mdTCxnqm08uoIxXQWmdV1RKcWsDQ0jvjYBLIzE7DaFfj7ehDs65Z0PKZAs6IgvdamD36M1OwsnLDBV1uP4PYBhHp7RGVF8G53uqCn4sjOjMn9eubIEBLLq/IwbLXZYbd7BKB6qiPwdzQhvKMbdr8bxfUoEsPjWDrwOWLzi8g5rPC1taDtphsQaKiTQi6J8Sksf/wpcokknF0tcNVWw+P1QSvkEV+cQyYWh5rV4a9rQOsN30GgiSm2mlHt85NPkVhcgcXtE2Vb43evR7i5EW6LgszcAuYO/wbrk1PI5jLwNdTK99YMbIG3uVl8vaIjQ1g9eRoLR8+IJ53T64Tb74MnEIHidiKvFJFJRJGcnRbD+qZbbkbttu2oauuEO1RlvGT7X4qwroYCq/KWxMCB90UGpExtYWBOaMO3+AyYWM2OAMsEV2Za2tcprc5325OxWf4+eqDw+5iqxOMSwjB4YoBDKHM+pdOVVmaZYIp/EhxQfUAfIfrxMGhkWzFwrFT4VF7vVym0vgpifV0QV2nHYaYUUdlBTyeqiqi2YQDLvrnSbXQhjzW8nkrzdqZkmumDVOdUpowyAL/QrRLAmuPJrJJpqkYIPkyzeAIafh+r4lHhczkA39UEWKaJu3ndFzJOCAQ5Hjh3CTK4zz333COpa4RZbDcCBXqBcewQdM3OzgqUIhgiZKkEWJybBBVsS7YtwQMhDOcGAQyLMRB6UKnJNFYen5CaxyEEIUjhRlBkphDSxN30iTKhGtcbswphpQeWWV3TBDP8PkI2pvfyPKmY5JhnYQBCd4IiwiAqoPg5EySdjf/KKYcmwOI8IsAi6LrUKoRMhWWb87vMKoT8f7Y9ARzBHtuHEI7jle1o+pLxezkHqJwkROL5EwCyfZl+yfYkLCKg5lrM6+J8MlMITY8s9gF/2AaEVQSIlYq5Sg8srmfnphASQLL/eI5sS57/HSwOFA5LyjjbmDCS44Tny2viuGD/0ayfbX0+gMXj8fObASyhC78nvpV/8AALJcMbisGbwChRSemwairWT5zA0AvPSzWkYjoHraBWACyDYFUCLIuVvhUO1O7ciW3PPI26HdthZUlpevUQkP0PgFUGWWUVBQFVkaDKKENkpBFKiiGg2QwvK3pzFdY3EB+dlNSN6f0fIz7NN/uG+Sy/w1BwGecnEEuuyypvrutvvgF1u3ahtm+rpIOd9fS60DvSZf6c4X+yyVaeIKZlvrT1Zh+7zOfzh3U4wktK/lidsihBY0nRJNVp7u19SM0twxGKwNPUgGBfB/I0J/zoEArRBILt7Qj3diIy0AVdL0iaUXR0Aqm5dQRqmtB/z72o6u+D6rIhndrAxvSIVAJbPHxElFNV27dKAOvxeFHKF8VrJrO2JqqKYi5LcyE43E54avyS0habX4JusSPQ0gGX3w9FywOs0MZ5xUqHxSLc4SBCPZ1whgOAmkd6fhnLx4Zh94fR8eB9CPd2i+6K88rwXzGA8OYj62qMhHMAVrk8QyHBFMI5Ub7MHjggCrWtT30JsLhe0XD8ciiwLMxbkvag6T2NyY1ZRj8ggj0NRQEziZFRxMdnEZ1ZFpDvcFlhdzlg97hlzcnmc6KSsVttsHt94r3ka2pGTXcPvJFq+YwcTc8htbiA9SMnkZyYQSEaA2x2OBhkOOzQk3HYvA54OxqlemuwtlEUQYZpuqHIVLNZ8fVJLSwgPjEGm8uL+utvFthK+CEJ1DSYp6oGGjIrS1g9dRLro2OIzyxKtTpet93lhjtULVVYQwM98DTUw+bxCsBaOXYSaVZ9S6xLJVirvwbu2lr42+vgba6Hq6EeqkoD71kkxieRHB1HPhFHyeuEr6EOjf1b4Q6HUcjlkVpeQWzkDNLra6Iw8tRUo75/K/x1taIezKytY/nEaQGu9HxzhoMI9HZL+3nC1eKJtnLiJNJzswLkFLcL9uYmBFo7UNfRAxSK4ldG0Ei/KFYLVWrC8He0o2HHTvhra6HoOtJLC1gaPIro2BRSy0mp1kmTfIfXCU91FULtLagWjySafFuQXlrC2uAxMcFnm1s9Hnhb28QjKdTWKGCZ552ankMpnpD7nDVSjVBHG1p2bIO3Ooh8PomNyWnMHjyCxOwKYHHA6nLCEXTB39woFUG9TY2wetyinDQejDgvVWiZFIrrq4hPTmNh8BSyazE4nV7Y3R7Y3F7x0SqoGbirQ2jYvgWBhiYoTj9Kqo5ibAOx2RnMnzqFxMI8LLkkHHYnvFUNCDS3I9jTDXdDHaxeN2wOK+wC8EsCiOnBl1tZR2J2Catjs8gsr8CSirJoKazhKri5Hna1w+n3Q8/mpYrk6vAJ5FdW4dAU+b2rpRHe1lbxG3NHaiQt01IqopReR3x2GrPHTiI6NQfO9VJBhVVxGNVdG+vFR61qoAt2j0vUZamJOcSGxpHc2EDWrsBZy/HTa4wfpw3ZxWVsfHoEmdU1aAEPrH4vnAEfLFS0FTIopDLIRTNw+8KoHxiAr7ZGispwvaWyjql+JbsL7rpaRPq64a+phpPpvKvrWDl1WhSPBa0oqdc1vd2S8kjYSaCXjy5LSuTib4dFyVXM8+WDDT5/FRx+H0oBVh3LIre6DJvbjVBfP8JdPQIb3aFwuazNNXyD9g2W+asNsMzAgUEJg3ICGvo/MSBiKgmVK2YwUwkOvsElyq6EZAyoqc5gwMyAiME0vbDo3cKAksElYcy5gc2VhjPnXif/TojA4J8BGlOxeP4EAQzMqUgwA3AzQD5fQLbZuVcCr/NdK4NFBu3sFzNIZ1oX24k/DJx/X8CVee0EfAQMjzzyiIwtQg8qSkyVB1OqCFgutj83G4fm79gXVIuwnx588EGBJwQ1bCsqiAgQLvb7NhvrVwpg8fyYWsm+ZiVMth+vx1S9XEigz+sz1VX0QiMwIHgiTOI8J+yh8pLQmMCEwIN/8jv5b0wZ4/gmbKSyhuON4Ojtt9+Wz1H1ZHqPUbnDfiZgomLT9Mbj3KBHE9cSUyHFc+dx/vu//1vOjx54/C7TW459yPHw05/+VJqcQISwmNfDF8oc3wTbJigixCFgofqO6wf3N8Edr43XyH/7KoBlptyZCjSOz8qUx836frPUX3NMsw3YX2xnXhvPkefF86GXGPuX1QHZ1oRPPL/K6q6c34Rd/HcTAHO9IUgnYCRs5Fgm0CIAI6DidXKtZN+wn9kGPA8CJ4J2Vn2l0oob24/VOPkZtgsBmumxxn8nOON3EJTxh+sa7wlsX0Jz9iWhF/uXSkp+lsfj55544gn5t83GqAkKef1UirKdH330URnfldvvA8T6gwdYBvhhqEZPE5oS045Dh6IWsHrsKE78n/+DpcHj0IolCZQN2mL4ZMn/0dBXQJEGxW6D4vWgdtduCThrtw3AQoMPCd7MMvXGIeTXZSNTY39DhUXzWBFdlQEWPTb4Qaqz6JPjgC7VjiYPfibKsNjwKQkwDR0NK3mZ75F5jmWlmGJDyeZCeEsfeh68F/U7dsJdVQOb22O87b5GKVSmBxMBytmFhgGM+CYZm6kO+x9m76YF2fkA2Dd9avuD2J+pU3YZizadZtxF5G1FJAlPDn6OzNyyAReoCuhsQzYex/S+j1CIJxDp6pJAJtDeLKXQ4/MziE1OY2NkBu5gBJ133SmpVLaAB8llKkz2Y2NoCPn5FQk+AwPb4W1qgMPjQDGWQOzUOPKxOBSfQ+YRDbX1QhGZdAL5YhYa04rcXniq+TbVDi0ZQ0ktwuJwwu5wwmN3izdWoLcNJYcV8aUFZDcSojzw1jWg8bvfEQ8ncZ6TCW+MewG41yx++l0PLBnjJQsKySTS8/NYHzopAMvhJ8B6EpFt26RaH09YKuYZpPqS568BvA0FqqVkN9ZBxQB6LCBhrE+aVIErphKijCukC1DzBUDPG8DcakfJZvzYLDa4Slajf1jO3O2G1+eH3eEQU2gGzSo0qcJGCFpMJKFmk5K2yn602RQ4FR1Wpx06ISVTtJweKDbbl7nDJUu56lYeWjoJPbou3+uubobVGywreLjkGupavozQ8jkBBflECnlJPS1AYfVFuxUljxs2rw9uXxBWl0eup1jMI5eMQs8k4MinJc1bsfolnc/it8HqccHm9MKiWcTIXE2lxXRcVQvQ7AqsLhc8vqAogZhCqOVyUJNJOa5qtcDqdMHvDYoqR7NSKJZHPp6EmstC0VRYHTbY/T7YWMnT6YNW1JCjMi2TEnCrWK2weLywef1w+IOwaDqKGxtQ00mo9C8j2WR7ev1wBiMC6uxsh1wKmdgqcskkCikNqqpLJq3dboWHaW5eH5RQWCrscXyVshkUo6so5FLIl3Todjvsbp6XV+AKdA3FaBxqJg2dRRcsChSHR/yc6JFmc9qhlnLIp1JIr0RRTOVgIXilR4rLBpvPDVvYD3g90ByEVzbYNb604X1LE1WlVswin04iE4+imMmRscvnqBCzcFzwnRGrmQaDYqyuWx3GvaTIaqZpgZVqNo2Snjc8IF1+2Nx+OD0+2JwuKDaFRVYFYDGJOsd7taZDyeVFaZpL5UTlpOhZKBxTVqeMS4UP4XYHLEUNai6DXCoKPZ+TeWNlyXCvU9rJ5uU48ECxOMsVHzMoZBPIbURRSCRRzOVkLWKlT/HUYooFlY0Bv5yvTn+2VAbFRApqoSgKbYvLKRCf1w3FqAZZWF2FxvFjt8LisAJOO934aWgnXoFqQZPUWl+gSsYnrQq0Qg5aPIoS5zNTsZ0u2AN+SSm1sipovoB8PI5iPicenIrDASfns88n6Z+Sepmn6jKF/GoK2WQGmWIWFsUKnysIh8OJEsso6gVYchmA5xaugjUQhJNFOGz2chXm/50326sBsDYDNAyQCGnMgJCBHYMdghEGO/z75dwY2DHAI8Bi4EOFE4M8KmSYYsQgjwEZA+Pfh40KCcIqKiKoKmLgxcCOgSEVZFQocA1i256rwPoqYHKuIqsygDMVV/yTgakZwFLFwsCRSgymUxHQVLbT5QA037TNRe3udEqQTa8zwhgG9gziCSmZKspAlkqRi2mvyuB4M6WbmfppquYYeHNcMfimyogw5nJsVwpgsU859qm+IXAiKCJUYlteTHBP4GOmAXMec+yw7QlG+G8EDgQnBBGc82w3/jvHMIEG24/9RTjC+c/9CXk4zsy0Na4NHJemes48prmGmOfOY5pzg6Bn37598rzFtGXTKN5UM5peV+wjAjDCMonZyuIJKgwJyfjd/GF/sn95PMI2wjBeF9cXwh1ex1elELKNuD/HNR9hzwAAIABJREFUIZVHPAYVR1R1XcxG6ET4xrnI7+Naymtj33EzzdV5vmxLs2orgZVZ+MJMh+X+bHseg9fBPjKBI6+dSixCRzNN0vSZ4+e4H6+Z/cQ1gu1Bryu2BTfuZ6oQCa+4ljGNkZ/jZnqCca5QDcfz5HcTXPFaCIQJ8vk9vCdwvPJz/AznBP/93I3j1gTw/DyBO8+Z6ePn+/zFtP3l/uy3AKvsIqNLVSmLkbqm0sw2i5UjX+D0z3+G1eMnofHfGemWA0YjZfBLgMWqgHwAdYTDqN2zBz0/fFxSLWi/bti0GymKRtqiAbAkY66sNKLiwSzfLSmEUiHNArv4bBJgaShpRSiskDUyhpH3PsLy8RPIry5KICfG7RaLkWIkDMhQItAknukW9qoaMd/teeA+VG/ph9XukgfNawqwyA70kni0yMJqYdzllABNymwLXDCA3LnqK+Maje64Zvzhcs/Gq3484hyb+JDYdB26RUPeWhBT9sTJEVFWpNejsDid8LW3oZDNYPnob1FSVdRu2Qo/b6YOu1QBJGhKLC4jOjIFu8ODhuuvQ7i7E+5IEKnlRUx/9CES4+OwFTW4glXw9myBs64Odo8N2bU1rH5xAmo6A19rA5w+L5S8LsqT+NqywCtXTRA2lidWXAK2itGozAer2wmH0wOPww9vOAxvcy2KegErU5NQtRICzR0ItXcg0t0hHj40jjZKYKkolYyy49duBH1ZhZBwWgzvBWClkFn4XYC1RQDWQDmF0ARYZQp+ieOGc0p89cSPjyDe8MTipLKUWB2OaxAProsyj2Cd6yTna6nABxEJawVeEXrYFTtcmpG6TBzATYAh96NJN33WyupSFqgwguu8wA+dxt1KCS6nIsCqoLigWezl7E4jpczw9zPWYY7Vkl6EUsgJYLJaPYDiEK9B+Q6lrMBiaXk5Cxt0nhdTNnT6HWmyCOt2Sm6tsOkO0BFdKynyskC3aVAsRTh1QgmuU2651qK1YHgZ6gS/rN5ohLFGoQKu0zxlw9fHZIv8jMTxrPZnM9J2HdJOhHrEJuZdQV5BlNPMuf5ZoSsuAzBy7S+pUMqebZLuzjRYhf1mgaIy/VeTfuL56bwOWKFT8QQLHNyX+NBSFI85ragY3l9UFVksYAKpxaKgYLGjRAgp6l8q2ArQLDryNrarAoWu8XKvMZVuBvCU9Ha5ZxkVGtneBiAuChhic4MG6Wx2tg2ZJF/W0NuRSiqC0JIVdlUBC+ZSQSfqQAvHnSZm+bqmokSPKM0iY44VIZl+LAU/eM0WBaqk6rOECdtLhyI5iRw4rHLIFzx2A9aoRjEVzn+2BD23JD2V/hYAnLoxdtkCJUWHRSlIv/D6eZ4a296iGFV/LZrcn2W861aj0jDHJ8+J9/2SHVbNIf2u2VhprAhF53UQIhrtZ1OsUEjS5LhcCOiz8SW3lXtc+UZn+t4ZqkbDNNPC/i9Jj0sD6+VxxuvnmmLUOJXXFQIaBYRbDKsEvrAzqgIaY7fSecB4+jA247wkf4BVVozni1IBFlZuVG1Q1RKyVMYqFrjsbtj4ck9XZdxaud6yYqbdBZ0AVh5++HPtXqBd4rJ5drerCbAqz9VMJTQDQDMdxwQjlxuK0JuIgRaDGHojEXQQEvENPc2HmUpI3xgG1b9PG4N0wj4qLAiwqDigWoVBOwNnXhfbkNdC6MDA7qvAw7ntykCXgSEDSbY9gQMBAgNkBtlsEwaA/H/Cg6+r+nit2s4EovRdYkoWVSRcU00vIBqMm/17uQBWZVuaVQvZ/owD2KaXI3XQbM8rBbAIbQmceM4mXKhUMF1Mf7I9CDlM6EOgQSDBMUOAQOBBsEF4zDFrGv9zDLP/+MM+4zEIZggBOT4JMgh9eJ4cl/x3tjPHP8+Zx+PcNv2xKvuXCh/OcUI0AhQTkpkFtvgdTHPjZiqYKvc3lVhcFwi7TDDHa+I5EP4QsPG6zNTFzUCn2Y5mFU8ej9DGVA3yvC5mYxvzXNgu5hpqKufkPlcGcKYyju1m+nlxX7Yr1xaCcJ4/lVmmOovrh7mGmOpLgiDCLK4NPGf2Ca+ZPwSHbCfCQm6VII39yLWD58E+4veZClLzPLmv6aHG7+H58dx4Plz3uN7x+3gM9iePx3NgvxOGndvePHe2s6kS4zHZ32b65GYvVC6m7S/3Z//AAZaBlrgxcJEHNEsJaj4nPiurR45g+qVfYuPUaRTl0bBMTUSBxYdrPmfygRXysO/iYtJQj5o9e9By/0MI9nQZgZeMNlY9Mjy2ROFQfmLUywG0kbLDKkxGWW9+jEGEvVylkA/whUxK1Far9BR5Zz82zpyBnk+KEsV86pQUQomeDHNqBl9MFYxsHUDNrt2ov/G78LW0yoOyTDYGCddIgVWS0u0a8rmcTG6pKBMOwelylRMiy/Y8v/MQ/eUU+BZgffPlQIK48n+SMmZRpfx8ZmERG8OjWPj8GPLpLLzt7bC5bNBiy/CEg6jb8x3YXR4kx/8ve2/+HNlZnv1ffXpXa5dGs6/2zHhswBjyYr4GXmyD2YxtVgNhSShIKFJJJZWfkr8iS1USqFSRvBAgLGYHEwyx8RgIGGLjbTwzHo89u0bSaGlJvXd/63M/55GOZWlWzUganQNdGrf6nPOc+3lOq+9PX/d1H7ayv0qQUKk4pdKxkwrqUkf/WhUG+lVY16fK1IROPfW4rd08nkfdfcqu32rdDFNtKU0Nn9aJ3z5mYGrt9buVa2tXeXjMVDP10qQynW3qvnabgmxWE6dHVEL1MTkpsuJUW1pBKis1c0ons8rn0nafDJ44onRvr7b/39u0Zs91BtLwa0qQoPMtS8C31CS4JNxLhUAXBlglyuxmFFjt2nPvveq9LAAr7IhqTSOaSrcq9h5YS6TMdBsPPithBjQEgCmgUkvJRlWJJnDBlSgDBg0TkRCTRBuAxpQbIARYB9C59zjAT7qVMriAj1mr5dR/rQB4BuHAC6kdGZEDGZR3JSrWADZoZhysD9ByNUwZwjEzlpgnbdymQApqljSnGiTogJ686kqpZpjCKbPoNBsEtbAfLIqitJoNB8AafHOQqCllACuhRLNgwIJ1Y4CsmXZfRNj7+6x3Hx5XpjYLrX2AHgCZTN2VrZYzwDeAFu/N3nXRgRJT3jp5oAEODtRMZA3AJVEFgSESdVOy2RjsvgUGOKjkzgAwaqmeSNqjmQBQt5RrVM3nCf7E37pmw4FAU6rR4MPmh3EAXFxnQMAbJYaMt5604lul6k6ZF1I9uwcNYBkIBazyN47zOm/IJJIpU9i6tc4XKk5R3DQYlzGAkVA1yNi5Ew3X3AQfM0aYajGupirJppp4U1aBLQlVUyn72wuQ4YwNA10AMQdmAgNYQDjWi73CzutgLSXTJm1WK8E8tmweiWs19GTKoAKzv47AKhZe1X0NZe8XfBbwXUw5r+sQbN50zbTFO0hUDM5VA76McQArQWwSQMi6KeKIC+cjnGn3XY2N3z6RWEMZB4v833SnlOX+4ZzASF4PUAsUAEQZM3/3mVNjegAkB26roX8mzWnsPHadUiryucNNjYOxrnusrXBXQhtCWTcod287gOXmo9lEG859HgJwyljtC7S6ATL3fsC9mbP7lHuPLwGJ3UvbtFz637QrdYSlAlh254d+WCSCbHO7Ci4mxPLm8fi7UCqEQgcIBJRBIQDAojSFJHkxSxcvZB7nS6z4PBlVJJCwkaiSOKIWIVkkiedaUE8AAXi9T9Dnnt/HlJ8keXxmJSkkwUUtQbJHokt5Jck9vyMJBWwBZaJeZEsVp7nXxDhIdoGSGILj1YOihfGicsGLChUWyfjFKOwWus7o875roVfEefDhVW0Xsg7me+3lAljEiDXAeD0EBQ4stH7OdR2sD2/wjdonWpbrOzqiUmONcm7iw7/9w/LY8BhRxQ/PefUQYyXOXgHF8Rj73K7vvIZzAETYuDe8sszPkwdu/B4Yxe+jm58/X/rH+vHX5Oecc/tOld7cfaE4+fJEjkHcGQcgbu55zxVnD6aIC/PFeTkG/46+b/p16M8HeANe+Rj6OfEQfO74/foAlPl9o7EHRvHgnLxHsPkujzznlVB+fXF8v76i949XYnnPQ2JLXDk288Y4OQbXwWvYl3nneFGA5ec1Om+8Pjr/PrZnA43niv9i/n6VAyz3EYSPevZNa1geSMlDEf+P/31Mx3/4I40feM50VDPfTobm7/Y5E8klHwSbTeW7u63Fdf9Nr9H62243DxJSPgdazMTKkjhLNMLuek0rQeSDvfu6lW//3Yhch0IzcW811GjVNDl0WkP791tXp1O/+p0mj9H5DUNF922y+9zr9ACmQEBZkM6qZ+s2Mw3uv/FGFa65Rpme3kjCE5YashcfRklKazXrxNWo1kxtwzfFlE+6he0+VBv84lvYZGA/OZf9dyjNtrG4EZk3Dse14/Co19SgjXO1rlqVNDRh3ZWyHQV19vWa8b2HeOEhZn6EeVAYIz5AL51+ZjFvxKU5lpt7l8jxzb9pcqybZa1Y1PBT+/Tc/T9TaayoXsBSd4c0PW5gau3rXm/lQIP/81vz+Gm05627WX1oTI3iNDpcJbMZ5fq6lUgHVsaD2ibRqJuHTbZvvVKU4WQDlTBcPnBQonPd5i3KFDpUrdRUn5pSoziufHe7efMoldTQwcOaPD1sZWGmb8i6RLZObU2tpVSlptpUUePjQ2rfukW777pHa66/3l5HaQ81U65hgmt4QMK91ADLsYiXKrBKJ0/OAqz2dl137wethNCXCLsSwktVYAFTQgWaAXMAlns/qWH48xKABSQIzMuPm89AVXh+ByfclwHmO0V5XljSzHHwfXKAI4T3AmAlQzWPM9NvJauiwNA9gOttphdxShzmyitgHMByqpemeQY6AODWcR14Qrl14JQfqToAjDnPqRGkVLOh8hyYxSEtl8pn1WqmjDyRyDeQTAEbKH8ypRVKKGAcgIh8HMDnzuMAlouBf38yoRIQYQ7AqqQSNj4rUw+73rlx+y9QGEvTlCvueE7p5bwQnUoSRZBP++2vT4u6MuaLL0bQvjmAxXwBkohhBgWXKenccy0GGL6rArBs/dmZ3cBnytrZJwQlxD0VKsc8wLK/GSHwMIgGzDCQAdRkBdm7u0EWK321a3LAib+6WYtD4MAj96a9zpX32N+/cI1Vk279pACeAC8+bAJMwy94HMAKDSNRh3F8A1hZmz+7vhlfSObfASx89ex7KRRaxC3EmXZelEvEMFSSOR01AAtVk1s1DirixWdoVkGLV/AvSjkbqhJvFG2ANKOOYbdDd8OoZvMWNh0wJVvYxCVsauyarLj7lPst3ZgFWE7xZ1+fKTDw595HrHTWAJNJsWw+qgC2BDjOrVffBdnNh1RHDWdAyimjPCC1Y9tnEfc5B8VUFDi5tU8U0qGC3QFH8xYEEoegzjFe1qkDsu49wqkyY4C18F//hRRBcwHV3NedDWCZ6pAy3nR6puMXyRYJk0/Q5o6IffBFwnMG0ME3+OwPrKGM6itf+YqZPvtEbTEB2vl8NjqXMoDx+KQdNQMAC4UCMMsDLJJhEr+5ieJcsEKcfPKOGiQKsFCGoIiYW8q50Hxd6ThFY+nXAKWVd911l3W+o+QIGAGwAlx9/vOfN+N5rtd3S/QqE5J+EmQPQIgLoARQ4T2+zgdgRcd0Iev4fNYFr7lcACt6/sVK6Bc6zrnudz+W893fv/5C432u+VxoTs53/S/0fjf3uJca78WK0/m879jH+zmm53PPv9B/z52n873ucx1/ofVyscc/33txsV8XAyz/AT3sEshnwMqZUY0dOqyh/31cxx58WMXDh92Hf1OozPoy2WSgpg+/kG4bWKueV75C/bTMvPlmtW/caN8y8sHSgRbf9dCVx7kyEAe2XBrWsqTHmzTPNJhu1KVqScOHDunggz/X6SeeVO3oMdXpYhICK6/gsvGFA0vl2pTt6TcvrmvveIt5YKmz04zm+SaccdnHZxsbZR5VNfDzKE5ocnhE5bFxNSYnVZ8umzqmUW/Yt7mUDwSptJK0FM1lrPsbfhe0C0+mMlYCGCmsUaNeMx8Rjo2vSn2yqPLomMpTFU3XEioMDGjLja9Q17ZNUne7Enh7oOggAalHyy3dB2sSQPcB2ynZXJlTvF1oBKwkxhQOCQMWLqYNg0xBtWbt0Q98937z5tn6ptcr292psSPHlKSb1x+8Rq16S6ceeVTTp08r1UNikpDGqyqNnNHY4FGVS1Pmm0IXuY03vMrWyejRw2rUymrvo5NYXnW+ha/X1KLta6Um+EnQ0ansFietLR8+rHQ2pZ5XXW+QbeTpgw5gNfHcoekcpbkt1YBnpYpqxZJa1Qopm3qv3aHtb3+XdcNzdf0uwQvrYBwmXjL1lXvzcOe3WtrwHSBQtTilaQNYT+voww8r014wBRYlhF6hEe1eeqHz/pIPXpECXKeocO9DHmw5hZ6DDs74fhZWed2aU4x4kOy/FHBAieOE72wzp3W6Dv9GGh4lVGK4gjqeAzaGpXj2nMvoDUbY5lQiYZ4f6lgcPJkp8w6/KHA11b70MBzsDHCbPYK9k4diKqdi5b07LOgGEs3EIXzjd1f4svBbPGbtzdz7PyIUXh0CN/8lhrt6H6Oowtfj/1Af6YPsYVGY9vsI+ej78bgCP3c89/cnXPc2HyG0DOPo4+ki434Xfh0y+wo/736ew/ffl8OH2WtxR4q+Oc+umFmY6dYO6jY7tw9eOG6/h28u4LvWuvU5++WFP97scg7/ChqMc/eYH8lM+Zpfz+E43Tp1R3W6KH8tPBeuv1Ct+pJjRfqYunJVhwIJvJ+H6Lp1f2/DrqM+3iFcm3k7mj3BzDza91KRktWQmc55H3Mz6KbeLUIbTThfs+s1jF8EutodHp53dtb8CptdEy+bUbtn3BeA/r3Cf55xx4tcTKhc8+tipcIrf6+4aDtw7J5zQNL/neH9c/iZfdp3330afOxx1cbH7csXlyhcuQ8u0QSKb/GjJTz8O2oq7NUd/o3NAwugFWbbACxK8lAtASswj8fMHZCFEgmIsRw33wUP8ILSwZcQoqDwz6FM8M+jXPB+P3wWIS4oEnhwjfzk+nkA7vhvwFVUqbHUcTib0ovr43rx3fnkJz9pnegoUwJUUfJEN0BMvAGTUSDnlW2o2TC3xv8HiIXajJIz/I4WswTwUmN4JQDWpY4x3j+OQByBC49ADLBmvmEOvwFvtlQ6fVrDT+6zLn8nf/2opo4ds28uXwqwfOLlkjHMWwsbNmrNzf9Ha17zaq2hC9PAgEtQww+d9m28V16Z0sp9e+q9sey7yMB9ULQENfzYXZueVOn0oAafekoHf/aQdbRKTRXRjds3xHwMmk1QwmQgmVa2f0A9O3dp3Y03austN6tjy2bVIl0K8c2gAxLmr6jOqsVx1SbGzGB2anjYyijrxUkzXW5UavatCgALr5RZgOXMZ9PZjNLprJLAMfPWch/PKPtoNFB0zQKsBpLq4qSVtyQ6+9Wz4xrteN1N6ty+WdVCTk3AmPdmAmCFsM0pZ1y5ShRg+STnwpf/6t7DrUfUHE7RQHJNws5zlDeNHTykQ/f/VJXxCa175W6l2gsaHzrjANYrrod1aeh/n1F1clxt69uVyWWVmJamTg/p1KFnVBweNPPgni07tOstb1emLa/jv/+tKuOjau/rtnVSKk7aOsl1tEn1pspDE0oU2lW4bpeSuYxqJ07YXdK2Yb35rhePDVq7+CZ1Wdw5DfdtcpBLqjo5pbEXT6pRraq9r6DeXddq4y1vVMemrWGqS9JYC9UlKBa86nLp1sGscnIWYNUMYJ3SMADr5z9Xpr1dez70QfWHAMvyU1O7hD5xSzf8+MxxBOIIxBFYlRG4EiWEixXYKMBCYYPnDAokHsAbABbKIbxh6IrlIRSAA2USD/xU6EJ40003mZ8USiY2Sgd/9KMfWSnhb3/7W4Mfi1X+tVjXv9BxonHxiiIAFkAGwONLND3AAsx4UIUqieeXUkV1rvhEry86Tp6npJI5BfB85CMfMYUdwI5yJtYC/kb4XwGlKIekZJTfERP2Ze2wDvABIl6sG2AXflmUU/L65bDFAGs5zEI8hjgCix+BVQ2w7BtiSwKlRtL5UwXNhiaPndTJ3z2mwf/9vYZ//4RKg6dmvKKsos8LpkL/F4xrkdh3bdmqDW++RQOvuVHdO3co19vj/FpMieCSTvNTMfNk9x2kK9Zw33y7721nv5N3Fq11TZw6oSOPP67B3z+hM088pfLJU0rWajMeNO5La4fB8NJQKqM6nd527tT2296kda+4QZ3rNyjT3uHM0c2wt+XA1eioxk+e1OnnX9D40WOqnDqt+ti4WqWKmtWKGvWqddLiDzX72qn4hprSB/xGAG5JOjn57hVhdxevKTN+1zKQZWWEGAMjYc9k1LVpiza99nXq27VLbevXKNndqXo6rSbGvFY2Q2nFrG8K43YKBv/tZVw/eClvCR6ooi2oJSktcmU7wFDW3uTRYzr+y0c1dviIqiikUoHSPV1qXzugNVu2KhmkVTwxpEQmoa6da5Xv7lCintL06WGd3v+kJo4fV3l8Su3rNmnLm281YHXil79QCS+s/m6DopMvnFCj2VBmU7+CdFqNM9Om4sutG1Cuu1O5fFZBo6nq2JR1Y2tl0tbNCoEOa0mlqrJ03di63rp6HXnkt6pMTVk3wp5d16h313XWcdP85+zeDbvshbVevonCpcTxUvaNAdalRC/eN45AHIE4AksTgZUKsFBSUTKGpxUldAAbYAyt3CkXo3OW97PitXTxo8yMsjtej/LKe88AQryZ9d69e83U/cknn7RyRD4zrpTNl1UCZ4A4c71muA7vicMXuaiUfJnccr7G+UqXvKIO9dQ73/lOA1h4YOGFxcZ1oSLD/wgvL+/vxfrABBrQR6kh+7MeMInmS0QAFnPPGprbtXApYxQDrKWMfnzuOAKXLwKrG2BZsu7KOmgrDRpJ1xuaeOFFvfDIrzT42O81dvCAKiN0V3F+M15Z5KTxoYExPhGtlHquuUbb33G7Bl7zKhU2rlemo3PGE6RulS+YsjsCRrcqNmsZHpYymAzfgJehGjXp9DUxpjOHDur5X/5KQ/v2qXL8hBoTRVNy8UorDAmhWjIRKJNIKk0L802b1PvKG7TtzW9Q344dyqZzSuJr02yoUaU9+ISmh4dVPHZMZ44c0eDzL2ji2ElVh4bVnJwOW5m7sklXUvRSwftLCwpmSw98qa8Xx7syFld6RNcoWngD9jo3rDNz7S3/52Z1bd2qVj5jbdrN/NfKBx3Act4vDlpZGZMvhYiUXCxpFdjluzcv+5GthDT0OzEvIQBW03VWw2y4wrdu+5/X0NPP6vjjT6pSKatjxxZ1bVivnr4+5QodaiUzSnXmlVvbrlQ+q1YtUOXMmCaOHNLUiROaPj2m/Jq12vjm/2vr4NjevSoNnVa+r1v1qbLGnn1B9XpN2W1rrX18UKZsC8CZVLazQx1rB6yZQenEkJmFFzavV7I9r1qdcteyWlNl5bs61Ld7hykHD/7wZ6qUylr7//2BenZfq441a5QutJt7jfOwc/AT3aMrXYqWU132kL/sBDHAuvIxj88YRyCOQByBS43ASgFYHmJ4SAOs+OxnP2vggjIwSuj4khFQQTkgEOLAgQPm27J79+4ZgIXiCn8o36EKaEH5GEolSsxQX335y1/Wr371K/OF8sbElxrnK7H/2Urtouc/39ddiTGfzznm8xRivgCQlIHiaUbpICoqXus736GoAmyi1qN00kMsuqWx/yte8QpT8VFyyGvZPMhEiYcnGiB0OajTYoB1Pislfk0cgZUXgVUOsELTWcxUk87/Jd9saPzgc3r2v36mk489runjR1UtTrjE13eRtpI95y3iEmDMZ9Pq23Oddr3/3Vp7042uw1o2L8yWgT9VD8jCL6UABuyZaVDGRVct1+XJGnhZV6W6pkdOa3T/AY08+ZQGf/eYJo4eUQ0fqRodtpz7gjOPdccKkrSzb1Pn9m1a94ab1feqG9SxbasK3T3K0aLcSsYaBq4Gnz2gof0HNHzgoCZOnTLVSq1cUrNSMeP2hLWf9ybpDkeZ/1QIzBKor8yc17O9EFl5HhCq1BxnckbDqfYOZdetNW+ijTe90n7m169VuqNDwmDbzIXN4tUUbcTFYhyq5Dx88P4xbkxh18WVd+8t+Yi9N5srzXQqwAAjaytlrapVnlbjzKSV0x64/wFNDA2rbdsmtfX3qtCWV+e6derdtUvJQl7F8WGVJoqqFWtqTpeUKE2oNjqq6ZPDyq8Z0Ka33KpWOqkXf/1L60bY0dOjxnRFw4deUL1aU/uGNcp1dymVy6vZqJuxO6WqhZ4BpTNZtRoV5Xu7NLB7p5LZnMZODZlHW6tSMY+o9u2bNHl6SM/94CdWknvNu9+lget3K5vDlw2fLGcS7bqjuY5u3sx41knnyk/JuQDWkYddCeH198YlhFd+duIzxhGIIxBHYP4IrASANdf7CvhAF8G//uu/NtNu7/PEFVIeh3k3D1/+hboGiEEpIZ/DKC3EqPzRRx+1fW+//XZTZrGhznnwwQet7AyIhcH71batNIA1H3zr6+szE/43vOENes973mMwCggFnPrJT35iHlbAymuvvVavfvWrDXKiyGJ9ACUBlwAwupxF1w8QEwAGwML8HaAZA6yr7Q6IryeOwPKJQAywQh+cGoa9jZqypbLO7HtWT//ov3TqiSdVHRtx5uMRBZJTrrg20rYl00pkC+p/5Su06wN3ac2Nr1TQ1m6lUKkG6XJL1kUp0VKaboOAJ/MbAmC5Y3mTYcq6apWSSlPjGnvxBZ3+3WMafXqfJg49r/LoGdeO3kxDHTiiFJFEP5VKK9PZpdz69eq9/jptvOVmdV27Q6mOLqXTGQNliXJZjYkJjR87ppNPP6Phg4c0cfSoKhMTSiR9u27fjbCJltg6w/GgMyEm7o3qCsAuAAAgAElEQVRm3f4ohV3Sw/bosyTLtWV3LcHtRXRCzOSVae9Ufu06tW/bpt7dO7X+lTeosGGtmrm0WqmkArpWWbt6PK8SSoXdoAxeeQVYqJ4BNDqzaQ+wYhesi3lLcSW0bk/XDYpFPguwaDWfrLc0uu+gDvzwxxo9ckzprk6l2/NK59Lq2rxR6296rRK5rDUYmBw+o3o9IbzVUvWSWhNFlQfPKNvZpf7XvFrNbKCT+59WdXxMhXxBrVpdxZEzdhcV+nuUKRSUSCZVLU9rcnhQrXpT+UK/dS1UpqX2NT1ad801BrnGhsdUnpxSol5VMptWurdHkyMjOvar3yidb9euu96tNbt2KpWgZJV7MB0CLNetLRBeWNxLoenuxQRwEfaZF2BNhh5YTz2t+QCW87yLPbAWIfzxIeIIxBGII3BREViJAIvyL0zY/+Zv/sZA1nxAhs9cvuMcJXW+uxxg49ChQ6bQ+s1vfmMd6O6++2699rWvNQUPkAO/JMy/v/e97+npp582vyj2v1q2lQywKIsEOAEcWQPMPxALWAWwBDhh2g6I5DnUd7fccosp8CgbZb69qf1cPy3mF7hFyeFDDz2kz33ucwY5Y4B1taz8+DriCCy/CKx6gIV/FRttuBvTU2oOj+j0E0/p2Z/8VEP796tZLll3Pqf+cfIj15nLASycs9JtbcquWau+V79K2+68Q917ditByV4iZW2/kSnVrY1107UFD4EMx0o3XLc9V6KHIWRD0yNDGjl4UCNP79Pw409o8shRVSeLzo/KzN+ti3zYYShQKpNVvtChru1btfbm16p3z251bNqkXHevgnTWABctrcvDIxrdf1CjLxzR+OAp1SYnlGw2lQSmpVNqJa0puBrNpsGqermi+nRJtckp8xfiZ2N6Wqr71vPOs8t7Uln77hlrenfMRK5NbWvXqnfXTvVce626r9mhwvoNynb1KNGWUx0vIzgXZWPmd4UPk2u37rqYRToPzvRpcwDLKeBce/Z4u7gIhMLCMLK0jae4DghJu3UnFyweO64T//MbjaOWGp+SWg0lO7MqbFinnt17lEikrWtntVJRqr/PPhQ3z5xRE4XU+JT19Ep2dquRbGm6dEaNSklBraVkkFKqLat0e5uBsVa9odLpEZXGRlWZnjBAm8l2K5nOqplqKVvIqaen12BoNZ+z9WpKKspiG01VpqZVHB5WW/8abXvDm9SzeZOSCffhuWUAK6Wmta3n+qru+uz+X7r18zKAlXBdCEuYuM8DsBpJN1buk9jE/eLWfLxXHIE4AnEELjUCKwFgRa8R+EAJICVVf/u3f2sKLNedN/Ey0BBtp05pGCWFGHTjcwWkwu8IZQ6AAxDCY926deab9Nhjj+mb3/ymqbAwhV8uZt5nm+/5Su3me/1yADIXsm6jwA2VFYo6vM8wbaf7ICWgQEZgI10kv//975vCDtAJlMT7jJJTgBeG7zzvje3nQizmGZ8sFFj/9m//ZutgOWxxCeFymIV4DHEEFj8CqxtgWRt7yv8wGa+rOjGm0rETGnn2gI49+jszoW4165awO1oyazgFFOKPQzLRUrarU+2YGV6/W/03v0aFzZuUCNJWBpeuA1oo0XLKqdkm8A7QWALdbKnZrKlWmlJ5fEQTLx7R8JNP68yz+zVx6LB5+zj/J0q7wkWAUgmFV75D+Z4+da5fp77dO7WObn7btpgKJZnKOhUUqXqrqemRYY3sf05FSganAQtN5fM5ZbJpBemUFIADEF7xDVxD9UrVABbd3WoTE6pNFNUoFtWYLjmD92pN9VrdTN6Bb0ECKJFQKpV0XQkLbUp1dauwcYP5EXVv267OjRuV6ehWq0U5F95jYVxCaOUSc9+B0fl7+c6DMyWEM10dzU5+SQHE4t+SV/aInssSc5uPwHW1pBOhtYFPtlQaHTUF4Nj+5zT69EHVihPK9BaUo5RwgLWeMr+sRC6jth1blUglVT5+SvWRUSUmKUutq9aUqrWyKuVx1atlq0dN5/NqH+iz+yeZz6s6MamJQy+qMnpGraChRDKtVBpvrbyCjqxS6bQyrJNsTq3ubitdzGSSBpkxjm80W0r19qhr82atv+4Gta/pU0Kz7c0pIQTQuYYHToG1XAAW0kPWOgjYA6yRp1FgPey6EH6QEsLrVQ8BljWDMIB7ZduxX9nVGZ8tjkAcgTgCyzMCKw1g2efVZNJUN5QQkthTBgbU8lsU5OB1BZBCdfXrX//azLn5CZTC6JtOdJSZAbEoRaOLHb5J/P6nP/2pwS6UWnSk86bny3MmqRg4vy+xVirAAlSiogJIAS7f+973msIKY3rm188Xqim6SBIPFFdALEDXBz/4QVPa4XmFZxrbXICF+gp1HgDrvvvusy6Gy2FbDgArCoSXQ0ziMcQRuBoisKoBFv5VKHhMcVSrqHwGeHTU1A/1kTOqT02r2WpYoZHhJmsTGGqv+OaKbiWppPI9XeraslltG9YqubZfyULB4BUd9LIzAAslEV37AC6Uy8lceKpBQo1mTc3ylCZPHNPQE09o9NlnVTx0WNODgwaPGnQcjPTeM8FIQsp0dqtj43Z1X7tTA6+6Tt3bt6htYEDZjg4FQcaUV3bOsLNcvVpRabKoWqWsRsMdM+U7CALkDKhhJE/HFdd1pUnJYL2uVrVq3kaNyUmVxsZUHB5R6cyYquNFNUpltZpNBclAqVxamY6C2vp71LamT21r1yjb16tkZ4dShQ5lcgWlkhkFTQdKmgb2zCUrLGdzjvTemN0l9d7Afbb7oCvfJIkPx3013I1LdA0GDGcAlosrgIQJqSUbatTKaowXdWbfAR164CFNnzqlzv4u5QrtSiZySmVzSrVn1bZxQJ3XXaNEKqWJF46pMjgsjU8Z6KwlpanRUY0995wppeg4me3uUqG3W5l8mygarZ4ZN1DWmJpUrqNNqbY2KZtTrq9HnVs3KsikVDozqmq5pnqQtdLC9u6CGpNFDT97QEEur4HX36z+XbvUs2ZAuUKbmlZyy6ct7oXAAToAVqtuakHWz5IrsMJaTrsflDClY+nkoEaefkZH9z6sdKFgAKsPgGWSudluprMdOZdo8cSnjSMQRyCOwCqMwEoDWPYZNpEwEPGpT33KVDUbN240fyv/Oz+NJNyorPbt22cQCm8rgMTw8LApdtgoRwNy3HjjjXrf+95nIGvr1q0GyfC/AnihxEK5BQgDiK00ALRSlvXZShu98g6vK8AVAAt4BWzE7wxohek68xydX5RWwCrm90Mf+pCp7LZt22Yqrrnwiv/GQwt4RQkhP1FjLYf5vpwA63zAlNmg+A7uZvlyfrD0fNbeQvFdzHNEYeViH/d8rjF+TRyBhSKwqgEWcKdhAKmpVrWi6vi4pk6eMpURhucop9Bv+GbAluibhxWm6wCsQMlkyrqlta8dUKqzXQ0MowNnQJ5qSmnM0FFgAWKChFrJpCXNyVrLvAEmK9OaLo6qPHJa44ef1/Djj1sSXxscUn1qyjyuHD4LFOAnlUZ1lVe6q6C29evUvX2XenbuUu/116qwdo2CdMYUMb7M0busU3JHOR7eW7AJ31MQFYoZwM+URlo7OueHZB94XBysM12tqkappNL4uCb4IHNmTHUAVrmiFt0UAXq5jAGsPACrr0dt/X1KFfKqY9DONYTn4afb3Jmi/xVyQgexnHd+ON6wE6QJ4TxUjAHWpb+9OYBFRFEKsqUaGJ+3VEtxB+Bp1bIywed+9qDGD7+gdKJlgDaoB7YeswNdKmxdr6491ypIpVV88YQqI2PIrtRooMCqaer0aZ155oBqpbJy6wdMwZUHbGayUjNp5YNj+/arVSqpY92AMnY/Bcp2dal700YpFWhiaFDlUkVKtimdyynfnlN9YkIj+w8o09unbXfeqYE9e1TIodjCuH12pXMv1czrraVks+EaMbxk9V16JC/0CFZC6AEW7xEtANa0SqcGdSYEWJjUX/eBD6j3BgewuGOszDbszvnS/qAXOoL49XEE4gjEEYgjcKERWIkAi2sEXtx1110GsOhE5zvQRa+fxBglDlADGPHjH/9Yzz33nGuow2fjMAnn30CN2267zcAIHe02bdpkh6LU8Lvf/a4eeeQRK0EEiKHc4ovReFvcCETBwly4hAk/c/L617/elFQYswMex8bG9NRTT5lSjnkCVjI/c6EIAOtjH/uYbr31VisjRIUVfQ3zSS5DGeK3v/1tM/Fn7oFhqxFg0bURQ3tiCeTlAQz0/mGLBYF80wXOA4ykRNSb6i/GObgOmjYwt6g0OTZA05eQLu4Kjo8WR+DCI7DKAZZUM0DUUqrRUAKVUWlaQvGEj08ioXrgEY8r2aHcz3RA1kUwoXQLFVZaiXxOSqddkaCVF4Z5qaXQTfufdSwMAgUNKV1pqjo6qpFjL2jk8CENPXdAxaNHVB4+reb4hBIk6bWGqbQaaEUSKWWyBbV39qpzE6Bguzp3bFXnxk3K969RpqtTQQ5foKSdxxnNyzyuzCsHb6uAboj4HDmVkyELzOtn+hiGKCmES0Am641o3Ih6pYZ1iKvXKqqi4iJetbqLSXhtCa4vlTIoYbAtk7aSMusWOIOsZsHVrN/VbIWmdTv03RVNPRaOIXRqilRyhuhr8b7RuPBbaGXv4fGh82KibLBhayPZZC1L9ZQrtUvVA1WGhzV88FlTOw3vO6jq6IRyqK9yGTXzaWUGetV5zTbzrKqeGFGjVlfQ06amGqqMj6o8NKzSsVMGXjo2blC+r1eZQl6JTFaNIKWpE6c1/NvHTenXvW2rMl3tqjSr1pUyl2xTq9HQ5PSEmf639fYrmc2qWa+qOjmh8tCQ2jdu1vY771Lf7t3KBJS0Ope6UIJl67+Scvc7zRS8z9qSzuAcgNUKAVb51GmNPPOMjqHAMoD1fvVcf70aMcBa0umKTx5HII5AHAH/Ccb9/aSpzmypun3yQ2JvCt+Ehp/Zp3333afBxx5XbXxcjUo5TOz9J6LLF8/5Ell8j4ASAIl77rnHTLrne92JEyfM2BuA9YMf/EAHDx6cF0ig4NqwYYMBknvvvdegGM+RxO/fv3/GWwnAQdJ9NZm6X76Zu7Ajz50/DxkpHdy5c6fe9ra3mYLKA0t+j6KOUj8AI3PrgdNcAIZi70//9E8NeAI7vWLPvw5lHaADxd0XvvAF8z7DDwtT/+WwXU4F1nzXh2ccsJe1TsdHSm2BfgCmxQBL/pw0VUDdyHmAyMyNL/FcjPOMjIzY/ct9TNdJroVzAD/PR3m2HOY+HsPVHYHVDbCAQ8AeEtpW03x/zPvHStv4XaBGEJgvjW2m2HCm7Biyo0pKNV0JUi1UGPmSJOdVZdhIrWZNjVpVlPDVKzU1p0rS2LRKg4Mae/GQRg8f0vDzh8yjStWKEk3M3gMHxnJtCvIFBW0dynf1qqt/rXq2bFLPdTvUvnm9lVfhH2R28mHJoBc3BXgCUdpn1+QAVg2fKzN1D9sgMj4jc75sz8Mtp8oCgrlLCcv3LIE2HDdr3m5dB5PO1n7GksfDsFAp5TVUoZcXajBebyoeJwlznR6tZBBTfRfyGRAXQiyLacIp2uzD4yLKca/uW32+q/NKuxDOosbDvN0M9QFYCTVSmLlLqXpCzelpTY+d1vCBgzryyG9VPHZC6VSgRIrXBUr3dKlj22Zl8u1qFasGLlN97arVSpo4csQgU6M4pUw6q461a5Xv6lIqn1UrlVI1kbCS1KnnXlCy2VL39m1KdbSpVJlSs1JTuhKoXqpoamrCFmS+o8tgcHma5gY1817r3nGNttx+h+0boJ0MSbNTIzZVD1qqpNx6TDdco4AZIeBSTX4IsJzHHbdZQvXJaVUGh3TmGUoI95rJ/e73v189N+wxgMW9ag0PYgXWUs1afN44AnEEVnkEVoICa75ElgQUw3WA04c//GErKUSlQ4Id3eYCLFRU822+RO366683LyxACVCMpJfOdPgiofABcFBmRoKPamc5qHOuliW80DwDK5lfukVi3s68E3d8ypiPr3/962a2DqSYr8TTl5x+5jOfMeDJ/qwflxK0TGUE+AKAoeTieKi6ltP8XimA5eNBF0dUaJRnAna3b9+uXbt2GQBazA3vsgceeMDmjvJQ1HF+fhYDYFECynUwv3SlpDyY+5rmDTHAWsyZjI91sRFY1QDLuVnRBbCloEni3jTPczMOB14BhJxTjoEZ0n08lM3q3F6P5Tmv993bgDimWQp9szCJrqtRLqkyNqbSyIgmB4c0efyUJo6cNI+r+tiQasUx1ZCcVqvmJSWMplMZ87gqrF9vJuhtmzepff0GtQ8MqL27R+2FDqXbcmrmk2qmAis9cg7vgClKHB1oC+gY1wohFuMMeyfyuqgHlaNFs+VWHh65LnWhgf1sPV943U01E+jD5IAbLwsValb6aEDKFWm5ci0HD+ik6AAViXjSdVQLV7Dtc1aAhTorBFjhsS928cf7+TUT1mqaAot1zXy5deybBiStl0FNtXpJ40eP6uSvH9fo84dVKo6an1qQSSvX26POzZuU7+1TMtdmCrx0OtD00GmdePJJTZ4+rSBIKJPNK9/epWxbmyn0gDLTtaqtv0Imq/bubrWvX2em8KVS0Tzgkq2kahPTKp48rcrouFpTZdXKZVVqJStR7dyyWb27dmntjTepsG7d7NQ20W/xTXjT/NaqLFIDWIErmwzB0ZKthXkAVmOqpMppANa+0AOrTbve/z71XA/AciN1zQ68cdzl/yZ/yeITnziOQByBOALLMAIrCWBFOw0CnCgFwtD7zjvvNOB0ww03WJIaLQ2MlhDef//9MyWE9sktUkLIv1H6kNhSnohJPMoujs+5SIBRX/3yl78Ux6G8DFgC/Ii3xY8A88EDcAJ0Yj7oJLhlyxbrIghEBHwAnH73u9+ZX9lCJvsch5LDP/7jPzYFFhADDyw25o95pPQQhR5KLuDV4ODgzEUtB0h5pQAWMUR1hioKTzGaFxDzm266SXfccYd27NjxsrhcCmgCKBN3/OU4B5AMTzvA8WJsXqHH+qAEFUCNoT//jgHWYkQ4PsalRmBVAyzck0iMrZSIboMJklwAiVNmufKjpBEVwJIzNK9K9aqS/GzWVW81zEPLmZ47+VCr3jRVSLNWVatWUW2qqHIIsOiWBsQaP3Fa1YlxBY2KQTE6rFF6FWSyZkadaGtXprdH7Ug2N65X+6YNyq8dULa3W9lsXtmGS8zrybpTI2GKbobmroTQVFXmXwVgwu/Hfdxy4MqQkv10erNIAhytxos8bd4H7pOLg032AcZQkx3J9Fdce1iuSAydOM2byIcllV5l5RVUYdfBKOByANEprDz8StJ1MTwjYbbfAxNnPLIu9VZYjfuHXTDt0sNS17CklNJOt0aSbh5MWucgUHl4RGPPPqczyM4PHVB5YkKpXNZKAjs3b1Zhw3rl1qxVKkiqNTqu4tGjOvHsM5oeH1U6n1M6l1c2W1CG8sNMSpVqWWNnhpXKZDSwfbu61q21kthWMqHy9KQBLD4gt6p11SbLKg0Oq3joiKaHh1WpTiu/do02vO516r9+j50/29UtOg7aijEYR4kHSsOmaiwklH8NpxgEhno/tSVZAQsArOrQsEb37bMuhKlCm3a9773zACx3j8dbHIE4AnEE4ghc2QisJIDlIxNNPFGHoM4hKcW7io6CKLHwuuF1KEkoHwR0/OIXvzDVztzENQoogCMkzxwT02+OSckRnjmorh5//HFLuDENJ7nHg2k+z6UrO4tX19l890BfJvqud73LlFeAJxR2lPYBrb72ta+ZAosyNMr/zmYGTgkioBMQBsQAVDJv7EfnQeb1hz/8oZ544gmb52jp4GoCWCihgHcArO9///t2/+BNBVyitJYund4HazEAkPeYY06551BHbd68edEAFgqv//qv/7JrYj2h8KL02Kv4oiD76rqL4qtZKRFY1QCLBBaliWM2dBt0ZUbOfyk0Wzei1VKr2VClPK2p8TNqTBWVrlbM1Lxcq6pWqahertqjWa6oMTWtxuSUasWiKpPjqpYmVStPq1mrSQ1gV0sNgFIyqQym54WCsp09ynX3Kt/Tr2xPrzJ9PUp3tivVllM6nzVAkMxllchnnFk6ZV5mNM+3WObGpVYrqWbLAQdXGkVJWCP0uUJ7Rb7L75yvF6+jG6DPgd3vX2qqDoAyLheKsNxxXeme4TLM200x5UziZzo2hqNyNYXeqt1/c+dNwylrNOqlVGgUP4PFCHtosO3LCP1xGA9m9Lw2afutlNttmY0T4GlKKyarbh37iCuzRfMBFlGjlbHufS1K7wCi3Avlsprj4xo7cEBHHt6r4vETSuXyyvX3qX37ZnVs3aqOLVulcl3F3x9Q8ciLmhg/rXqzokyhTZlcm9KZgtIYrbelNTU2qlP7njXgtG7PDSqsHVCLskT81qZLatadD5c1S9i0UdWxok796lGNHXpe5ckJdW7dop3vvktrXnG90u3OU0vK2T3MeqSENm33STM0qU8oGQKsRrAMAdZ0SbWhkVmA1damnQawrpujwIoB1jK7o+LhxBGII7BKIrASANZCUwHoQIWFZw6AAtiEP5IHFJSAocD41re+ZZ5GqHYoiTobkOBLJsyeSXSjpu6AMgyhSYQ5JuAEU3gScGAHypV4u/QIMKcAEpQ+qKWYU8AG8Kqtrc2UOngaoZT6zne+Y2opH/+FwCTH9Mo6QAydJgEY7AfQBF4xp8AOlHb4m0WVdasJYJ06dcrKMYkFYA84CKgl/h/96Eft/vIm6IsFsJhH5tUDLNRRQORLUXb5leiBHHMNnKZ01JcaL8bxL33Fx0dY7RFY1QDLwI/VSDnTTRQadVRYBoRciVEyArCq5WkVDWBNKl2rGcCq1KqqVujOV1G9VFaDP8h0DyxOqT5ZVGWqqFqlZOqtRJCwsirMpzFcT6FGyeeVae9QpqtbuS4HsHI9Pcr0dCmZzyphdAZwwPhaaiLXsv87VUxgHleYxqccwKJ80Rv7mArLAawIDnK4LjRy9wArbIQWYq1Q2GFPOhgGwDInrTkACw8rVC6APw+xOL4zfneQyfzfI/uZx5J1vQMoNJyJ/hyA5YzcvY+W9+FyJYne5J3zxADrEt7CrCMkABeI01AjwXw4hIh3GvdGo0WJX6Bm2nk0ASxpDJBq1jX14os69sgvdOa551UuTikotKljxxZ1bt+mnu3b1SyWNfzIYyoeOaKqykrkksqjIGzvUDqTUzKbUZBJanJ4SMcff0KNck19269VrrtbDRRTrCOUVygca2VlezrVt2enalPTOv7zX2r08BHVmk317tylG+6+W2v27FIjyX0CxM2G6jFXBAyQo7DXeUixNgF3voRwqQhoKCO0Ze7QL0lRfbqs2vCIzuxzJYSpfJt2vvc96t3jAJbFxXy9HGyMuxBewj0Q7xpHII5AHIGLiMBKB1j+ktesWWMlhMArfgIsAFgk4j/96U+tRCxqyn02tY4HKLfffrso3UK1gyqEhBezaRQ6KHV+9KMfmUE8Pjs8B/jgnNHSxIuYklW5iy/hBFygeEMl8/a3v92ACSVsQAc2ABMAC0UdYBKA5YHTfEDFG8Gj3KJskJJEIBbrhbmkxJS5BGThdQaknM9Mfqkn5UqUEBIrjNsBs3TbBCRNT08b0AIeUkL4qle9asajaiUArOi8zb3nLwRgLca1LvUais+/PCOwygGWpbKRmXFqDKcpcmol+5fZSbXUbDZUpyywXjdwJHx17PmmmvVG+KibYgS1VbNet85p5mvFUQO8ApIKkklTUSWSgXzXviCdEY8kjwyJfdp+7zfXO23OcGcUUyHoCfHTS9PxWZXGy6sDvXm3O0u0GmnmtTO+WNE0efZIqLAYmJViRcc3p7QvOqaI45W/qlBrNfsqn8zPXv/sNNnvwiF4SLY8b69lPipbGiEGCfAzc3NoxYPYYRn6SblunGGgrRzPAFdD1YlRTRx7Qaef2acjv3lMlamSOrdvUfe2LerZskXN4rSGfvW/mjx+0spJ090d6tiySfm+bqVyaQXJhN0bk0PDGtx/UJWxCeWzBYO8nDvdUVDbugEpGag8OqYgnVTHxjWqTU1q8LEnNDVRUmLtJg3suUE3vPEW9W7brFoAhAZMOTBt6j1AZ6gUNAgc+tY5DLxU8MrdLM6KnQGFbRESgWqlkiojIzrz7LPWhTCVz2vXPe9R73W7Z5sb0OnU7j333hJvcQTiCMQRiCNw5SKwkgFWNEqoK4AcABAe/Defd1FgoCRB4eEBk99vPohFqSAKEyDHRz7yEYNXUYDiPZNI8En2f/Ob31iJEgoezhEFIGZFQTVAxGvL/mLO+e8rN9vL40zzXT/QkLJPlHRvectbzJwfU2/8kJgPVHFsKGko2yTuX/rSl0wJh6oOGBWdzyic4Hlv0k85HIo91gdzyX4cj5+o6MiDluN2uQGWX6uo0Ygr4IqSS7o18hxrGyiMMhE/sWgJ3kx+M6cZ1dlKdf19EC0hpEyUEkLvgXUhgOlsc3Y2WH0+c+1j48d8rvt5oft7sa7nfMYcv2blRCAGWJc4V9Ebzt+s89203lhxvht5OchsLzEM8e4rNAIAHgcEZ0vpnIl7CFcSqPow/3c9NRMJnOFct05UUbVSUaf3PauD9/+3Jk8Pq2PTehUG+q3DYGuqpOLB5810vRkkle7pNrP1tv4epdrTNBFUo1LR5KkhDe4/pMp4UW1tBaXTWdehslBQbm2/wcrS4Ih5ymXas6qXpzVx9Lha2Ta1X/9qrd1zg7bt2aX2Nb2qBk4NiErPXwe+7aF3+0yXS2t8Gb4mCnav7DSGMbYJmO1+WiuVVRl1AMu6EOZy2nX3PerdDcCCOmLSGpY+xwDryk5ZfLY4AnEE4giEaln3ZScei64Mjq93vKLfvrRsJTT8zD7tu+8+DT72uGrj42pUyiEwWP5fPJwr4Yx+ngVuUC5Fmdn73/9+8/xBvQPsQMHFsQBlqKpR7JdXlNkAACAASURBVJCA/+QnPzEl1vPPP2+wDMgCLIsB1uwtNl/y7sES4Iq4Ay4AhyivUGBhyA948j5jwCfAE89h/o1HE6WEmOtT2jkXQF1NoPByAyzWK+sZ76uvfvWrtr4//vGPmwqLWOOFhRE6c/KOd7zDvObmbtE5Zi6AggBk4BdG+f4+4yegmHlH+fbQQw8Z+AVgYeKOAo85Bkz6xgrM/UIb68iDZe49zsv+rCk27lvGw9rhXuYn54+uD/bhdb6TJSCTc7Pxb16PCo0SRKCeB+T8jnMD/DxInW+cnJfxcAyOxbFjoBX/CbZ74mO//OXy/yu6gudqIfnk1fQHYgVPz6ofulcbhgWiBni8VxrqoCA0cbcyUiv6BLQ0XMfOZsMUhmOHDuvFn+3V5KlBU1ehmCoVp6RqVVlM4RNSNREoyBfU3jugfHeXMl15BSmpAYw6dlLHH3tWrUZTa/fsVL6vR7Vq3f644RVXnyqpOjSqehFD96paDZKFpjo2btKm19+ivl271N7XrWQhbwCrEXYSdQDLwSvvk+auA8Xg8gBYXkpIPO0PfpBUne6Ko2d0Zj8A62GlszntvOtuA1hWsRt2GbI3cPOYi9/CV/2NHAcgjkAcgSsagatFgXUpQfPlayS9JNDvfOc7TXmF0gTVCck1XkCUq5F4AldIsvk3JuAk4b///e/13//93/aTRJ+k/VwKlEsZ80raN/rFtx+3h3vew4yyT5RX+CDhf0WJH4ADpRsKIMAE5X8ofwABAAPKQ+kK+e1vf1tPPvmkPQeImbtdDV+uX26AxXplHftOm0CaD3zgAxZzymNZ15jcA2A+8YlP2L0x37z62AOC8NNijijRBOx6cMN9w3Eo6WRegWP8N10mAWO9vb0Gg2iUgPKOawcqzwei/Tpi7ikv5ZzcfxwPGMq5WBuMBxN3ABw/AVFsHn5xf3ONQGjWHMCNc7M/8AtVJ0pM1ibvEX19fbY/7w2cG58wGgtQkgrU4rgegPE63i8YD8cgtqxtfz0xyFpJ72aLP9YYYC1iTKM3E//2b/5Xwx+BRQxTfKhlEoFomSaqKtNYhSWj5lNm+IpvUvitM+lvJPCmwnetYQ0JVG9q8sXjOvnLRzV1alBBe07VclnjJwbNI66ju6B0e5saOTyv2pTLdChLh82uNrVadVXGRky5NXZsSOmOdm38gxtVWNuvWrWmWrmi6vS06pNTaoxPql6cUm2qZLgmXcipe9Mmbbrx1erYsEHKpNRMB6on6X7pCgOtjyjdK+cCLPNX815SLy0ivrJTE1VguZbiBrAqZVVHR3XmwLM6+vBea+CASX3vrhhgXdn5ic8WRyCOQByB+SOw2gGWT8K99xIqkHvuuccgFQk2ygzM31FakeACuXypk++WxmdjfLAefvhhU2JRTug7FEZL21brZ+j5QAcJPIk8QIqyNLyu8BwDDgAfAAioqvC7okwQdRDwAMARBQh4m2ECjkk/8AHYMrcr5NUQ98sNsAA4ABhgEoo3gAvzAXAB0qDM+uIXv2hwhtJa5gtVFPMY3bwSiuNxH3A8oBL3Aa/1UIh/M8+AJUpxuf/e9KY3WQkhAAuYBjADAnE/AjjZh/svCoY9wAI6cY96eAx4pgEA8IkupFwTEGzbtm324N5mY12xzrjHWUuM1avFGCtrl2sCtAJVWYO8NwDBiAXrjWvkwXsAIJAxMm7zvuXL63rd1jpqNsbAegeAeRVWDLBW91/nGGBd4vxf6A00F2pd6P6XONx49zgCMxEA8phRvqmU3Mdx88EKa+poDpA2k/eE6gJeuS5+iUTTjNxF84JiSVNHT2r4qWc0NTSseiqhSmlak6eGrVQCr6tMd4dyAwNK5zuUqqeVTGaUbsupOl3U2AvPm69cbmCNOrZtUf8Nu9XW36tEo2VKqxZ+cnXXMKFVb6hVB7Ql0FEr01ZQR0ePldgZuMJTiwfw2PvDNV2XSu/v5hsAmALLNxtYojVhjRgSybCGs2HNDoBvBu7GRzW6f7+OPbJXqWxWO++8Sz27ds0osJx/loN0sQJriSYwPm0cgTgCqzYCqwFgna2EkCSShJOkEgUQyiuUEiTAJLcktXhcAa9IynktSSiveetb36o9e/ZYckqS6n2xAAE8ML9GkbGQt9JqqmCYmyMAA4AVxBHQQByBJkAR4gWMevDBBw0IAiYAHUAOTPqJOxCBzpDABn6PEgvgATTxflZX0019OQEW+RxlgsSPNewhIfPjmyGgzPrmN79pgIb5AigBZCinjc4taiSOwX0D0AV+oaoDhAGsvJcZzzOnzBem8dxXd999t70WqAkM+sY3vmHzS8kifmiALUDSfMpG1ssDDzygkZGRGUgE6KQskOdRdKEmA0Bxr3MsNs5DQwCAM+8FgCWvAoteF2uKY7M+Wavsj9oPwHr//fcbION5YoJCkHGy8RpiAlhDicZ7Bdeze/duU6Rx3fG2uiMQA6xLnP9zAai5f2hjgHWJAY93X7QIgD7oRmlG5yHAwmPJA6xkK6FM0wGWGuqroKUWZu+NqjRdUvXMuKZPDGry2CkVjx2zbptBR5tqlYqmjg2qNl1SIu8AVmHtWmXz7UrWklbD12g1VS5OaurUKaXa29T36hvUs+sadW7aqFxnRwidMOhyJYueQAHVRFfE0MQ8RS8FumAafMOtnRrIUF7lO1vOA7Do5sdGeeFSeWDNACwGQjlmi/LHhOqVimoArAMHdGyvA1jX3vnuWYAVoivg1dKa0C/aUowPFEcgjkAcgRUVgdUKsPxnWq8CQlGCaTVghCTWwyvMwkmAgSQkoiScgBSSVUCKL3lDkUGCTiJL8k7ZG/sCBlB4kEiTBEdL3FYTwPIm6sSb+PpugMTdQwvAFaAB9Q3x+9nPfmZJP6oYYk/Cz35vfvObdfPNN1sZm1fCMD/f+9739Otf/9rUNBxnrhJrRd2YcwZ7uQAWKiLWJHH+z//8Tyvpw4OMboNARu89BSCiRBaIi3oJFRNzB0Rk82uZUkFgF/MB3AHmUJLL/YIPFHPIxr3gywS/9rWv2RjuuusuUzcCgTgP84nCCWgJ8AEssXaiijpfAugBG8e97bbbDLBRLshxANAcxyv4OA7XwDkBaCj4gFO+g6nvYhoFZb7EkrEzPkAcJYuUFdPllOsnbnjmeYDF/h5gcZ4f/OAHtibf9ra32fgYAzGJt9UdgRhgXab5PxvYuhpkuZcpbPFhr2AE5gIsSBUKK/PBaiWUaiaUDkmP85aiFq+p2mRRpROD5n01+NQ+TRw/qWp5Wtmugtbs2i40W+P7X1R1alpBT0Hpjjblc3lls3llMjnVKlWNjZxRtVJTOt2mjs2b1P+6V6qLDoWZdqVS6RldkesZ6CiVdUdEsRR2GHShcjXzroefvWCmVSf+UF595SGVV2AtB4D1ki6E1P7zP0oIqxXVJ8YMYOGBlcwAsO5Uz04UWP5KAI8RMncF1018qjgCcQTiCKz2CKwGgDXfHKO2IJkmqSXhRVVCQo6yAthEYooyhNIp1BOAKZJ9PhOzH8knyTsJ66233mowhaQe5QX7o0JB1UFiTXkbUOvEiRMv8cZaTWvPm1jTZRD4BCDh3xi3k/Dz+QcgQLwAV6jXAFE8hwqHxJ/Y410EWEGRQ4kbcwbUAhQQY2KNIoZ/A2OAYlfDdrkAlldCsc4BSd68HWWcN8wnfr5E7+DBg1byhzLr3e9+t5VzRjd+T/yBtoAeYBFgCNDoy+p4PfPJnHGf3XfffQaM3/jGN9q8sh//jfqONcC/udcAl94Ly+efHIN5Bnii2GKNfOhDH7L7kfGzP/cxAIux8ECBBWzmPgXc0QyAzZcOR7uY+mvjPMAxNvbleHhrUTrIGiUeqDdZi9FSR2/yjtKLhgO8j3AtvFew/r0S7GpYo/E1XFwEYoB1cXE7517nUmbFEOucIYxfcJkjMLeEcBZgAX4SSoYAi9dVEE4FLQWJlkqnhzT81H6NPndYE8eOqzI1JeVSahvo0cDObQqqDY08tl+V4pQy67qV6cwrEyQNJlEGWJ4uqTg2piDbpp7NO9R9zQ51Xn+NCv29ytaTBs9Qhlk5Y9j90Hla4cuVUGAQB+0R/wvBjwdYIeCxZn2h99Us0nLeV/5hvGsJFVgzAMsuEm8x54HVqFbUKE5o9OB+HX34YQWZrK55FwBrZ6iOM+2Wqxy02sjYxP0y3yrx4eMIxBGII/CSCKw2gDXX84pEnZIegApJKKbsJLWAEEAKCTnJqwcoPngegJGIkriiIiL5JsEmKUVxROJNgouHE8kuiT8QC+UJ5VPAA4673LbFUIb50kySfcrMABh4hqE8ef3rX2+KGp4DBgISiAuxpvSSrnQo14gfsZ/ry0u8OBbQkWPxAAoQS5Q/KF1QvwENvBILkLCSt0sBWAs14SIexB5Ay/qk5A9489GPftTAbDS/Yy4ANdwbACGAJF5YKBa95xPHo9T2//2//2dz5xWNAEfWwdyNeWW+UEChcEJ9xboAYLGhxEO5hKqOcb33ve81GBbt4Mf9ikIP8EkpIIDz3nvvtXXG8bnnPMACGAGveDBmrpv9fvGLX9jxP/zhD9s9zHa23Jbjcl+jSOMYQGvWH/ui+ppvfwAgsA6lF+otrpHr9Qq2lbw247FfWgRigHVp8Yv3jiOwYiPwUhN3h4PwuXJtwZ0CC4jVVEKVlPPHSrWamnjxmF54+H9UGhpVV/8atfX3KNXfqUxnQZlcRqVTwxr81e9VnSiqsGmNcj3tSmaSKk9MaOT5I6pOTimdy6pr0yatffVr1Ll1i1KdBaUzaaWbrjCuFgCwUBm589dNWSWlMWVnhAa3KHd08CaKcFwXxcgjMkPWhTB88PRSA6yZLoQhgAPc0WkRgDV28ICOPIwCK6Nr3ukAln2UTBADUJ7Z7scAa8XegfHA4wjEEVipEbgaANaFABeSXxJIklivvEKtAWRBHUEi/6Mf/ciUV0AVEmTfVSw6xx6EUWJFgo7yAgiGIohuaiSovAZ1CEkriS6AhoQZdREJMM97Vcd862ch7y7/2svR5TBquH6uL6jP9ntiDLQANAE5ACJABYAfZWC+ExsxILEn3oA+X3JJ3OfzDvMx4dgch2NGSzmBWJSuAT28Est3JzybF9pyv38vFmB5k3P7yOW/GA1/8js82oB9XumEIo77gnmKgkPmAiUc8/SlL33J7gmAz1wzdzoH/tM//ZPBxE9/+tN2L6CE8qWDc+MMwPrud7/7EoDFGIBCzBv3CqWNjOVjH/uYeaZ5hRPPAa8YE2pHoBk+aii5AMlsUYDlFVj89OovSiO5z4Gpd9xxh70vRNd1NAbR+w2FH90viRvrkPeAaHfDudfJeuY9gDFyb6D8xLTej3O5r794fJcvAjHAunyxjY8cR2DZR8AV5jkEZHqmBLgIbygHr3hQbocCC1iUaTU1duhFPffAXpXPjKt/+1Z1blqn7LpeJdJJ1SaKmj5+SmPPHFKjUlHbxjVKFXJqIVeemNDY4JCV+XWvX6e+7dvVf8MNaluzxo4NusKLCyRTD+h8GChoJs3vqmLeVlK2TgdE6FQzNJx/uQvUDMCKgCy7QkRL3h4rvGwDXUs2S25A7vyuWNKUZwCsSQDWwQjAepd6rgVgOS1aYB5gMcBasqmLTxxHII7Aqo7AagFYXhEEqCJBJhHGiwbVBAkoShTKkDADR3lF4ksSfj7KHZJcVFckxsAalEHALKAWpYb8nuOjKAHQkJTzk4QWVQu/I7GdW/K2kgCW97gCLKFmoSwQNQqJOoAQ0ES5GSo3NuAE1w5sQu1GuRjxx7PIx3whQBaFCoBCShKJOUo4/pt5I76ASIAKkAFQhuItCiMvBHwu9ZvEYgMsD7aIP15TqNVYwwBHb94+XwUO4AYzd4AWJYSoiLifmHM2wOE//MM/2L//6q/+ytRxZ9vmAizOjSoJwMmG4gtgxnpBKcn9xRryiq75AJUvzZurwIoCLMAx4I57kmvhGm655Ra7/oUUa9HnGdeXv/xlu4e5zzGe91DWX280ftzbqMw4F0CP88QKrKW+q5bH+WOAtTzmIR5FHIGliUDo2O4VTaisHMCSwasECqxEwgBWItFSttVS8YVjeuHnv9b48RMKcimlO/PK9XaqUaupeOKE6mMTSjfqSuayUn+3GrWGqkeHTE2V2zSg9m2b1UvZ4Lp1yrV3m0l5M0E5AMjKK6oCJVoOYDUSSZVSgUGuXL2pNJL2RMNgVN1KDWcRlO826MsG/X/74HqDeq/YWjp4xYhQmKEnY2vOAVhFjT13MPTAyuiad7xL3ddeqybwLgZYS3OvxGeNIxBHII5AGIGrEWDNl3ijAEHVAURBaQH08B0EvRcOiTwlbEAUSvx8kn8uJRLnQxWCGgtog6oCoPL+97/fSp74PYkrSThKDMraUH2gwgK0oMpCCYJvkD/v2RbouZREc6//fMbP+RZSdJ0P6KGkDFhHYu5Nt4k1QAkwwu+AHMSJDcUMsBDgAbwiFijgSPSjqqFzxcErsQCRmGhTyol6iGMQU46NiTcqL+IeVbydz3UtlzeKiwVY882rfw6YR3z+9V//1UAiCiLgULSLnn3Ci3w2xaSdWHI/oa7yD5RPxBwohAKLff78z//c7rP57kcfV19CyH0B0AFgAZM8wGIOf/KTn4jzArYAosw1iifOR8kigAt12Hve8x4Dx0BqIBHnPXTo0IyJe9QDC2BM6SAKNNYk65Zr4dznA7A47xe/+EWDsK973esMYlG+yLHYP6pk5Fq95xegl/ch7gfeK9jnbPFZLusvHsfli0AMsC5fbOMjxxFY9hEAKlkRWliSFwVYAQCrhRIqIZoHeoBVOjWk07/fpzNHj6g4eUbNVl35toJq09MaPXJEjekptRfyynR2SH09ajUDNYYmlS0U1H39tereuUOdW7Yq19mlwGwsUH7RabBpxuROWeTOHbQAWIHKSQd6co2mUk33Wg+wWpEPCVxM1PPK1xbO6My88momCVnKKXLX6K43BFiUTtZqak6+FGDteMc71Y0CC4CFt1eswFrKiYvPHUcgjsAqj8DVDLA8WAJyAFFITlEDobwCsgBUgBoofzBYBnR45VUU+lwIACIxBWBhOP1Hf/RHpjwCXAGwSPopHyK5JoEmeeZ8ACwSbdQceOUAsfg9+wF0vAeXX6qXG2DNvSWi5/NKNhJ14gq040F8ASAk8oBB4BWwgXgASlA/cU3sz3OUfuF1he/Sz3/+c1MARbdzxTwKVhif98RCRYMSa8uWLQYSiCtd4gCTwBDOCywBePhznM+5lvpt4lIA1nxj5/pZZyjUAECsPeYMMMQ6ZZ7mWwdeOcf+rAHmGiUWqifi6EsILxRgoU4CIHmA5RVdQF3Kej3gZY1RMsq9zPi5d1GEcV99/OMfn/Hk8gBpLsCiRBCQxb4AVA+wWC+cH0h2LoBFXFBg/cd//IepJ5kbvLsAZ4Dc+QCWjyWx5TXEjgf/HQOspb67lvb8McBa2vjHZ48jsKQRAGAZQgIIGUhyw+H5AIBkjlMJYTEOwKLEr8mHw6ERjZ86rlNHn1dlYlxZpVWbnNaZUydUnSwqHSSUa29XfmC92tasVX5Nv/L9/Sr09Srb1aNUW5eCdEZBq8Z3LGqY8qs5U0LYCJwXljNrT6gFsGlJqaYrITSDdxvryzVU0WfmKq2iCi133UtpgR4BWK2Gxb5B6WStptb0pMZNgbVXQTqt7W8HYF3rvmE1767wQ1Js4r6k90988jgCcQRWZwSuBoA1X6LtE1jUJChyUG1QzsRPklXgC8k4yTFeNiiBKCcikfYKoItR6ABSACgALJRegB2Sb86F2oLxAAlIXlEDkUiTBNPVDJUJYwBqUfaGSokE3iuTFgJYi71yz3bdgAIUJCh1uFZiC6gC2qG24tpQz/DgeoFXXB/gCJgAvMM3ievnvwFYX/3qVw0ILASSzgWYGK9XYlEaetddd82UthEb1G6UvqEOQjnDvwGF51siutjxvZjjLSbAIp6sKVRvwFPiAkjBk8l7X0XXgI8/UAuYyprFz+3BBx80GPnJT37SSnLZh2NRQsi/z7eEMGriDsBiHQGwOC/3DXPF+kCJxTxjMs/a4x5BOYYijHEw70A4P/aFSgiBWNESQtYB50Q1yXEX2qLrkLjRtREYCjQF5HkPrIUAGMf1nRj9z7lKrYtZG/E+KzsCMcBa2fMXjz6OwCVFYC7AmgU6rudfspUMO96h/HHO6K1m3XyapseGdebIC6qMTSjVSKo2XVZxfETV0pSSjYYyuTa19Qyobf16FbZtVL6vR+l0RslkRi1l5ZRTDmDZHyjrGugATS3puhB6PyszWw/VVU4x5pRjvuRwviBE7c2jJYVR3yugkS8rvKRAXtTOsyWErQjAatVr0vSUxp97zkoIHcB6h7qumQVYzJvjd3EHwosKfbxTHIE4AnEELiECVxvAAq7gaUVC67vfoQpCCUWpDwkq8ARgRBKK8oqudUCNuV0BLwRg+RJCzvOud71rJqlFdQSkAaKQfAN+POghSQfy8DygB3gG6AFgAReAWZQzep8s1Fg8UL/wYLwABa/QOt/Su4WWC9frTe4BVV4txrWhGuHBeH1cAYEeYHFNJPAAKsbIdXM9jJ1rAMYBrAB4gD3mhHGjoEEBBED0JX4XWgIZBXvAtNtvv91gDOVr3kwfEMi5AJbMNfPBGDmnL928hNvosu+62AALxRWm+UAg5gvlEeeYayoeXVPMC+uUecM4nRI6/ptuhEBJoCUx/sd//Ed7/s/+7M9sDlhH8ym6CBpzcd9999la4f4EBHGPeoAFXGKd4xv3la98ZcY8nvsIqMXcMS7vheY7GPoJmc8jC4CFIhLwBVxmfVLO503czwdgUfr7wx/+0N5HUF8Bzrz31rlKcf3xzwa6LvuCik+wbCIQA6xlMxXxQOIIXPkIzPIP19HPgE4IiMBDAKygyc+WsZJm0FQt0VQ5qKtVLSs1MSVVGmoopUazoVqtLDWqSjabSgYpJdJtCvJ5Jdvz1okQFVcCNVWQMXP2elg2mK07w3hTeyWkaorxUC7oVFkALDYzOTdVmCu9wzvq5TbuLzdr96WFHoTZ8VA8LUuAVZdKU5o49JyOPuwA1ra3vT0GWFf+9ojPGEcgjkAcgXkjcLUBLEqLSJoxeyax9IbQAC3UUAAWn7xSeoQPDmCFRNQbfJ9L8TM3kCTQgBngCSqve+65x7ruAXueeeYZ/fu//7sl/JyXJB/wQxJNGSPlTCTsPE+y7ku7gCs8UHgwNlQoJNok7DwAQzyPkobXoCgBLHANFwOAPLwCVnlIRbwABTyAUxhV85Nkn3gC3njwesAhgIvxMz6v7kEhQ3x5jusBeFFyRrkWcUB1htk6IBH4wevmJvgXcusSR+acefjgBz9oYMWXoxEr1GD8JH7AQs6JsocxLuftUgDW3PXMXAOOvvWtb1kcUCWifALAAH/PtX5YY6xr7h/iyVwCboGSxPFzn/ucrQOUUvhaMSfcd/NtQCSUTBwH5SJj8QCL1zN2zgdsZrxe8QQQA8Dxe84fBV9R8BwtIeSe8yWEKM6AeJyf9wDWCF0VOf+5wBK/By5Tgsgx8LVizKw5ANpC7x9xqeByvsOWbmwxwFq62MdnjiOw5BGYC7A8vHLG6K6M0LoRhuonSv1qyabKSVfK115zHQtrQSosPwQvud8Z8Ao9tGBOrs9e3a45keD1gWoJ4FRCHmCRFDQCqc4JNQuw8MZCdYVpuysndCV04Kz5igDndhucC7B8meFSKrDQUHkFHAWcKM6sdLJeV6JU0sShQzqCAiuV0rY73hYCLHe5pr+KyweX/P6JBxBHII7A6ozA1QawUELceeedVsJHWRMwgwTTJ48kwKhvSD7pIoY3EmVKwJ+zgRPvXUOiC9AB2nBcNsAUAAsAADABNgB7KLUiOf7nf/5n67QHZCKR915RACz2IfHnOV96h6cUMAjlCsfmOMAqABbQxQMs1EPAGNQrUb8sEn5fHse/53be82VL/OQaeHB9XmnlARYwwwMsoBVG3ZQI8jzX4YGbh22MEyBCUg84ADpQakayD6BgA2DdeuutNj/EieMAkfbu3asf//jHVhIWVZRd6F0J2OBaACqY6KPEAm5wHVyvByK+KyT+W//2b/9mY1jO22IBLK+g4nrxcAI0UXrHvcK8AiIXAi1RsAOgpISQuWatsoYpwWM9AqRYrxjqMw9AI2CoX3cch/NGmyegsmJdAJ59CWF0Pvz5uAe4T1jzQDTm9b3vfa/tx33DGj4fgMVrOT8lpTRvYAM8cxzu8bnAzXcRZOycn7WOuss/UCXedtttdj8TQ9Zg9P2E6+O9h/hzbB6M1b+HLOe1F4/t8kYgBliXN77x0eMIrKAI+A6AwJFw2GGp2kz5XkIOtBg/aSllpX3RToDuGDOqqNAkftaqCuDERlfBWfRkHQ9DFOUgGq/xJYTe2N2VDrptZoBnjW+0wG5mz8iTS1c+GDWbd/EDDtYp0azXlSxVNHHoeR3Zu1eJVFLb7nirundcq0TTSKBaAaWWLoWKtzgCcQTiCMQRuLIRuNoAFkoSEloACR3JAEnRhJxSNmCJNw+nhOhcXkjsD9ThWEAnlCIk5STBJLQkpiSswB2vVAI8UZ7FeQAFJMqcB8BCws++JMLeE4ukHTUWxwUGcC5+R5LLsUiAAWALlRDyPBCLR/R1wCD2J3G2TxwhtGK8PEikvZLKgzNvMM1Pn2zzk3H7xJvjeX8irhNgBazyvl0jIyMGGUj0PSAkVii3gFgAmU984hOmkgPE4Z1EKSE/o90Io3fD3JLO+Uo8PSQhfqjgWAesB9ZFFCgwLm8k//nPf95A5nLeFgNgERvWCeAGReA3vvGNGfNzwCtze75ABVAJbETJhYoJ+AUw5D7h/gLscF+wrinNY217c3jWARCW/SgNpBMi0IcukoA0VJS+hNCvWdYTZXtAK0oHMV/nnmBeP/ShD9lcNqv8uQAAIABJREFUz2c+zzhozgBQ8/cXPwFO3BuMAQ88jg9s8w+ArX16DxVgjBcgy7rnnKxj1jXPff/737exAOB4z4l6ePn9iRf3B/Hn2IA3oB7XHW+rOwIxwFrd8x9ffRyBOAJLFAFvUW/29YnAoGA9aPK1tJKlqiYOHTYTdwDW1jveou7tO5Ro8M11Qq2ALoyo3GKAtUTTF582jkAcgVUcgasNYAF/UEKQ8GOujKdPNHEmYcVLB+UNCTGJ67k2En/AFMkpxyQhJ4mNAiwSW0AQEIDzAUeAIpwHjy3ONZ83DiorjsPxSaz9g+OTlPM8GxAK1QoQzKumot5C/B5wNR/AigK6qOrKe1wxbhLpqIKFsbIfxyXR9+DNd00DOgH/SMqfffZZgxn8G7DgAdR8pWjeK4xyq09/+tOm2gFWAMAoSQP4eZP1KHDyIMNDhXOVuXFNAEUUWH/yJ39iZWacm+vg2ijJZNzMz9e//nUDEct5WyyABbzypXOoEIk9AIjSuQvZWGfcO4BZSkCBm3/4h3/4EnN1QBNrldh77zmvhgRuAjv9GgLmAhtZ877sN3q/sLY5H8oxFFNcA/NLV1EUlygv59s4/gMPPGCQFDhMmS8P4DDHp/slawCVIGsDsMQ9GC2l5N5mf17LfQLsA7JxLQAyvLAohfWNDLyZu1f8cR4fd87B+dk/BlgXsuKu3tfGAOvqndv4yuIIxBFYxhGIAizz9jIVVlPi2+ZyTcXnD+vYww8rgU/AHbfHAGsZz2U8tDgCcQRWVwSuNoCFsoJEEtB07733WoILmAHWkEjim/P3f//3euihh0whBBQ6n43SIMzZAQleJRItIeTY/LfvLkbJE4kzyTFlhCTI83kReaAEACCJR9lBEg3gwUMIaMZGmR4qEMYLJOOagA/s56GOB04LlQ9Gr9N7XnkY5n8yfn7nu82hoiFOwB8PFjgOsOr+++8383WSeIAdqiZAw1wzfH9er44CgqFke9/73meAiX8DCTBYJ14oYoBLUYAVjd25StzYz6vL8EP7zGc+oze+8Y0GLbwHGpAMEAIw47xR763zWQ9X+jWXArCicQS0cL2sR+YWNRCKwvPtvsexiL8vH/UKJubn7rvvthI65pIyXVReQB/OAwj1aj7uReYCpRKv5TU8xzrw6kOUXFGAFT2f9+5CLQV44x7xoHfuvHBs5hioyvuCf3CfcXzWLDATFSFrgnXM+uV3jMlDKO43gBnqQc5L3LhXAFOAOPbnngeyce9E3w8YE+CLcxJn9qcc90IUb1d6vcXnu3IRiAHWlYt1fKY4AnEE4gi8JAKUAFIW6a3oKc9Uo6lErabiocM6/vO9SiQDbbrjNnVtv0aJZtJKCDHTxwMrVmDFCyqOQByBOAJXPgJXG8Ai6UR9Q2KLt49XfwCHSJbxogJg8TPqDXWuyOOjRImUV4mQMM+nqPIJ/vmUKs5XEgeQItGlHOkv//IvrTMbyTtAAEUXoMUDLGAd18o1A2yiflYepnkw5j21SM4ppwI0eZWVB19ABh78N78HXPkHahE8jUjAOT+A6atf/aqBwLlKtnOZWPN7b3pNPFG0AccYF0AMbzJKCYEDlFzx+gsFWH4egBsf+9jHDNKgegE6ACyAK9/97ndN0QN0QFG0nLfFAliUsjF3AB3mEVgKNAIoLbTNN59+7QJugI5AG+41AA9rkrlDlQfcRF3HOmKd+vJUSjwBObyW+eB4PMd4GAvAZ777yyumAE+oFDmfVzzNN36AHZCN1wOdfBMCzsvm15Y39EexxXhYd1GFI2NCmUWsWLvce2y8h3BPoQijHJLxca085+9Bro3Xsx/jRQk2n1n+cl5/8dguXwRigHX5YhsfOY5AHIE4AmePAJ5X5mQVGoKZ833TfLCKz7+gkw/tlYKENt5xmzopIWwlRdUgHRpdB8Z4iyMQRyCOQByBKx2Bqw1gAShIHEkQKdUBYFCmBiAhyabkCfCCCmUh0DJ3DkhASTrx6AG4cDzUI36b7zioTiinQ30FkAGY+E6BZ5tjlCeoMwBYKIcwlUZ1xf54RDF+Nq8w8l5a/PReVvwEWPEgaae8iutHsQUk4lgk3CTZ3jvLG7FHf3pjeKAWxwDg0VWOY6LgAQABsIBAAAC/zedNFb1mfu+7BaLA+uQnP2nXCQwAhvmuhJSgcdyFQOH5nI95e+tb32rwjfXANQHJGLNX3PjSzCt9713I+S4FYEXXJ9fK2uRe4D7xJZ38PNsWhYh+fvnJegH4MHdATtYea5Pjcx7AEa/xZahe4cfaZD3yWsbEsXjOA66FvLj8+ViT7O/XetQ0PXod3iw+qgDjPHOPz30A1OP4/Nv71flr9XHiPuPhz+fjwr1NmSH7e885rzhkPB6s+66dUbP5C1kH8WuvvgjEAOvqm9P4iuIIxBFYIRHAx8rs3M1Nnq6E0KmmGs2GlRCeemivEkGg9W+9VR3btxvAYmupMWNyv0IuNR5mHIE4AnEErpoIXG0Ay08MCSMqDhQPqJhQd5BEoxhBfTVfSd9Ck0oiClTyHQYBWQAdzkEiPB/AIoklEUY19cUvflGPPPKIdREkoT/bhtID6ALAQjlESRaqGcqg/uVf/sWUSSTX0dJDoBePuQALhQ3QBvhBeRbgCXD1ne98x1QpjI/Eez545c3iORcbahlKMhkXajRUJnNLJM8HKPEaxu67OjI3eGFR4gd0BCKgZHn00UetUyQQ0PtuMRYAlAcFzCfg5GzAjGvm2okp0JH4c2yUQRyH618J22IBrOi1LlSKOV88FgJY9jluAQ/T+Y5/NjXX5Z6H+Up4F7rW+eJ0NsXl3DhEr/1c+13u646Pv7wjEAOs5T0/8ejiCMQRuIojEAVYdHMM4FetpupqaOLwCzr1oANYG97yZgNYMoAF9GrEHQiv4nURX1ocgTgCyzsCVwPAms/Q2yuxgDooQ1BdkEgCaygZi4KL81FieQ8c1Fd4U6FEoizIe1DNnWXACg/KqDB5pswKMAPEOpuHE6ANNRJKr/e85z1WUoVSiP3pGgd4Yrxe3QFA8+WDc38SA+ANyinGvWXLFlM4AcKAeN6vypcO+vJBQJF/+NjgHcSYeGCSz7k4BuOiyxtlYvOVREbjEh239+AChnGdABoMvFFmoRLDTwiVFP8GznEtwCtKM1GQASLP5WHmVT0odZg/gCbQC3AFyFrIq2s53rGXArD89VwqSJm7/0JxWggUnasM9Hz28wA0CozOBeIWGvf5KvsWit/c6z/X+M91fyzHdReP6fJHIAZYlz/G8RniCMQRiCPwsgiAoTzAcvAqIaytKCqsJ5oaf+FFKyFMJKQNt71Zndu3Sa0gPE4MsOIlFUcgjkAcgaWKwNUKsM4Wz/mA17niDyjyRtOYVWOyjqoHhQ9ghN/NtwFiKLPjAezBI+dsCTeQCTUSoOgtb3mLgRvUV+z74IMPGtjx20LKo+jxMZz/1Kc+ZcfDg4due3/3d39n46HEixKrcyXenA+QBmziOHStw9CaYzEuugc+88wz5wRY840bVRT+VCi78MLCY4jxeIgFtAJqeYAFKEPNRiklRvK8bqHtYub5XOtgqX6/HADW+V77udbT2QBu9BznWt8XCtQWWg/nOk8MsM535uPXXUwEYoB1MVGL94kjEEcgjsAlRmAWYEGyAgNYSaytaP0dtDR25EWd+Ple+++Nb36TOrduleRKCNWqO+cs6Fa8xRGIIxBHII7AFY3A1QCwLnfA/N8nIAolfpTlAYZQIuGxhTk4Kp+5iS7/DbDy8IqfKIfYFvqbR2ki3Q4BRai8KKkDEAGKAEb4Dc13nmgMosemRO8v/uIvDBChROMYn/vc52xMGMKjRDpbCZ4fK0o2IBbj+uxnP6vdu3dbOSJw7Qtf+IKpy+aOa6FrjJ6PeFImyfhQtqHCAkygjkIthxLMlxCiEMMTC/8yygtRflEKeD4Kusu9Ri738RcDYF3uMcbHjyMQR+DCIxADrAuP2f/P3rs/SXJedZ8ns6rv3XPRzGg00kiyZMtImAUL269e2xgTLLu8vLCYAH7AL2GW8OLABBs41o7AEWv+AyACsImAgCCI4BeCsIF4l0twW/YNX7EtWzbGkm1dLEsjzYxmNNP37qrKzI3vOc/JfCq7qu9dXVX9LbndPVWVmU9+nicvzze/5xwuQQIkQAIHJgCnVRVCmApcWE0XsBoiiy+8IC9+5tMqVF1+29tl4d77RAQOLMQZwoHlOSwoYh24M7gCEiABEtgDAQpYO8OKBRfP3QT3FZxSb3zjG1XQQnUzhKkh75TnxYIIA8cURJ7Pfe5zZQjhdqFcEHDe/e53a0gdtgHB64/+6I90HRBv4hxaO+UeguAGd9OHPvQhFZ4gQsEphZxcEMRQcQ3hdDs5leJ8W1jfr/3ar2lSdLi3EEb4sY99TPfPqzru1hkD8nCwIb8WBCyEOiLksd8L60X4J8Iy0f4///M/L0Mqd+7F0f4GBazR7j+2ngT6EaCAxbFBAiRAAsdCABIWFKtEiqShAhYcWJCjOkkiiy9fkZce/7y27PKb/5Ms3H05JHsvJCk6WoVQ4wtZi/BYeo8bJQESOLkEKGDtre9dzEFeJjiSUN0PieL9B4IMhCw4h+CegtiCkLennnpKk7HDVRQnxK5v/S1veYu8//3vV3EM7iSEyv3O7/yOfPKTn9ScVXAh7cZxBPEKYY0QPj784Q8Lqv1BfEM7/vIv/1IFIDiZ4MJyASsW6nqFgUGYgyvsfe97n7YPji7kqfrt3/5tbR8ELbQvfm3nrkYbH374YUFIJtqJ3F/IAeavXsvCgeahi8gJhr9PwosC1knoZe7jSSRAAesk9jr3mQRIYAgIIIgw15TsuQpYaenAylFm+dYNefVbT6o+de6hR2TmjgtdAhYcWAUFrCHoRzaBBEjgpBGggHWwHoeQBfcVwgghYkHAwnsQsOBuQtJxCEVwT3mS9F4ClgtOb3vb2+QDH/iAQMhCwnE4nD760Y+qw8lFpX45hiD4IB/XmTNnyp/HHntM3vOe96g4hBeqL37605/WSnwI+4PDy6vxeeL57QS27/me75Gf+7mfU8cUwgiRk+r3fu/3NCSxV1W/XiIU1g+nGsIuIYih2iJyirn4169HsBx4InwQAtw///M/q4vsJLwoYJ2EXuY+nkQCFLBOYq9zn0mABIaAAJxUEKFEsqShebAaRSIJIgQTkby1JvnyTW1ncuqcJFOzKnIhhBAOLApYQ9CFbAIJkMCJJEABa+/dHosycCWhEiGEI4To4W84nSC2QICC42pxcVE2NjZK51WvEEIIOqhqCKECOasgDiF/FpxNf/ZnfyZf/epXSwGrLgrh31518dKlSxrWiFA85JbCD/JqwS2GF9qDSogIbYR7CQ6vxx9/XIUhtBFt3s7hhbDGH/3RH9WQRIhOSKKO9nlIIlxnvUII6xXo4N563etep04uhA4idNLZoZ11sQ7/higIMfAv/uIvlAuSuCOkcDeOtL338nAtQQFruPqDrSGBwyJAAeuwSHI9JEACJLAHApqEHQKWJm1vSCGpNPKkDAhMi45MyLp+3kqnJU8mVMCy5SyEkA6sPQDnV0mABEjgkAhQwNo7yN3kjIrXul3OKxdrIF6hSiCcTe9973vV1QVhCc6mv/mbv5FvfvOb5Sp7CVio1IfwO1QKhIsLyeUhEMHVBHEM4YRYDiIQRCoITxCtIGLB3QWBDG4qvL+dIASnGRLDQ8D6sR/7Mc179bd/+7cqYH3pS1+Sl156aYuA1csxhtBLuK+wnh//8R9XoS3eL18G60ebUTERLrbPf/7z8olPfELdYxDLEFZJAWvvY5hLkAAJDAcBCljD0Q9sBQmQwAkjkBSFpMGB1U4bkkPACg4syFiJdCRN1jXReyYzIjIhiSDZOwSstubPooB1wgYNd5cESGAoCFDAOng37FTFz7ew3fcgPsE5BQHrXe96l0xOTsq//Mu/qDAEtxHEpn7rwXofeOAB+eEf/mFByCDEK4hhELU8qTy+gx+IPRCFkGB+bW1NqxrCjYVQReTGQpL3fknY8f65c+fU0QXhCcnmEa6IZZFk/h//8R9VBNspuTz247777tO8XFgP2o329+KDsEs4w+C2AgtsC+LVlStXVIiDuEUB6+BjmGsgARI4HgIUsI6HO7dKAiRwwgmYgIVKhHBgpSpgpQVSXlkYYSKZSLqpDqxCJkWkCflKixCKdBArEASsEw6Su08CJEACAyZAAevgwA9DwEIlwx/5kR9RQQdhdQj1g9MIDiyEzV2/fr2vgIUPIFohlxSWR5gfQvTwctGqLn75vyEOwckEcchzbXk1wV5OM8/5he388i//sub9evrpp1XAQlVAtLVfDq14fe7AQlVDCFhwYEG0c5cYEsJDYEPbkGgeTrF//dd/1aqDCIEEH39RwDr4GOYaSIAEjocABazj4c6tkgAJkIC6qaBJ5Ro4iJ+4pqAlebcXcl/Z5/ZSFYsvEiABEiCBYyBAAWvw0HsJXvXk6Ei2/id/8icqYOFv5NHa7vWmN71JBSU4uODmgtDkr+1ELDiYIBZBgPqt3/otrZgI15OLWPE2sR6EIiLXF3IyffCDH5RHH31U2waX2O///u/Lv/3bv21ZtpcQBncYwhHR7p/4iZ9QAQ6iG/KHISwQzjDkAEPoJMQriGRwXSHEMa52eBLEK/QBc2AN/jjlFklgEAQoYA2CMrdBAiRAAiRAAiRAAiQwFgQoYA2+G2MBy6sPIh/U+973Pg2ru3DhgjqN4Ijy6n5wSm33QhL0n//5n+9yYHnYYF0wiwUluJyQCB0C1B/8wR9ojqntBCwsi8T1cE596EMf0t/4N5ZDe7EeuKMQohgLaHHbITq5EAa3GPYZSevPnj1bClg3btzQCokQrp588kl1YWGdENz8dVLEKwpYgz9GuUUSGBQBCliDIs3tkAAJkAAJkAAJkAAJjDwBClhH34XbhRgiRxXcSBCCfvVXf1VzWMGFhMTqv/mbv6nOKDiOYuGmV4svX76sVQHh1EFIHoQhrAfiUt0BFQtAcDV98Ytf1BDCv//7v9dcU3VhqJ4TC+t7y1veIr/yK7+i20NeLDil/vRP/1Tbi3xdS0tLW9YTt8OFMDjFUCERDBBCCEEPApqHEK6srOi68G8PTezXvqPvyePbAh1Yx8eeWyaBoyRAAeso6XLdJEACJEACJEACJEACY0WAAtbRd2ev6nq+VSRBRx4phP79wi/8grzhDW/QEDoIQRCwPv3pT/fNKRW33KsYft/3fZ+uC46mU6dOabgfhCEXshAa6InR4b569tlnVSxDBUEkcEfoXv3VK6k7Es7/4i/+ojq+7r//fl3u7/7u71QI+8IXvqDhfr2qD+5m3b2qNrqbDMtTwGqq0McXCZDA6BOggDX6fcg9IAESIAESIAESIAESGBABCliDAd1LxMJ7EH+QtB2iE5xTFy9e1DxPEII+9rGPaU6p3YTKeUge3FBwY6HKH4Qx5MOCuDUzM6NOLIThwdUEwQlOKf9Bkvjl5eUup1Mv55i/5zm7IGBBLINDDGGPaDeSzyPsz1/9qhr2I99LwMJ3txMCB9OLx7cVOrCOjz23TAJHSYAC1lHS5bpJgARIgARIgARIgATGigAFrMF1ZyzAQHCam5sTCEE/+ZM/KW9729vk9a9/vUxPT8vVq1c199Uf/uEfyuOPP74rAcsFHjitsA4IWRCxIIjB5YX3eglYELIgaEHYigUriEj9Qh/x/iOPPCI//dM/rQ4s5N/CvkAEg5sL1QgRlogKgsjdtZ2A1WsbOwlYuxH0Bterg9kSBazBcOZWSGDQBChgDZo4t0cCJEACJEACJEACJDCyBChgDbbrXLCBqAT31Vvf+lYVghD6h5A/5Hp66aWXVMD64z/+YxWw9vLy3FIIG4SoBOHKc2FhPRB/4hxTXtEPoYX+6ic4xcLRww8/LO9617vUOYZwQuSxglj11FNPyT/8wz9o6OMTTzyhYlw/walXdcLt9nW7XGJ7YTSK36WANYq9xjaTwM4EKGDtzIjfIAESIAESIAESIAESIAElQAFrsAMBDim4rxDeB9eVhw9CzIJAAzcUKu4hBxYcWHAyefLyvbZ0OweVi1n4vdP36sIW/g0H1s/8zM+ogAUH1p133qnthGD11a9+VT7zmc/IP/3TP6mgVa9K6OujgLX7HqWAtXtW/CYJjBIBClij1FtsKwmQAAmQAAmQAAmQwLESoIB19PhjgQiOKOSkQhW/d7/73Vo5EOIP3FJ4wRGFqnsQsD760Y/KZz/7Wc0vFTukjr7FvbcQ78f3fu/3ynve8x4VsFDx8OzZsypgwYW1uLgoX/nKV+Sv//qvNYfXc889p+GEfO2fAAWs/bPjkiQwzAQoYA1z77BtJEACJEACJEACJEACQ0WAAtbRd0ddwILYA/fVe9/7Xnnsscdkfn5eKwXi5eF9CMH73d/9XfnUpz6lVQnx/nG/4v2AAPf+979fBaxYgPP2w4X18Y9/XNv/zDPPaGJ6vvZPgALW/tlxSRIYZgIUsIa5d9g2EiABEiABEiABEiCBoSJAAWuw3YHwQVQEhIPpZ3/2Z+Xtb3+7PPjgg+pgwgsuJjiuPv/5z2sVQjixbt26pSLWsLwgZKHdv/7rv65J3OEqw37hhXBBhBF+4Qtf0GqECIFEovi1tbVhaf5ItoMC1kh2GxtNAjsSoIC1IyJ+gQRIgARIgARIgARIgASMAAWswY6ENE1V7EGFQLiwIGQ99NBD6mKCCws5siBife1rX9tSzW+wLe2/NQhY3//93y+/9Eu/JG9+85s1Sbwnh0eo4AsvvCD//u//Lp/85Cfl6aefVvGq3W4PS/NHsh0UsEay29hoEtiRAAWsHRHxCyRAAiRAAiRAAiRAAiRAAWvQYwDCj/8g59Udd9wh586d0wp+/gM3ExxYV65cUfcSxCCIP3jvuF69krzffffd8qY3vUmFOG8zcl8hVBCOK/zcuHFDk9IPSw6v4+J3GNulgHUYFLkOEhg+AhSwhq9P2CISIAESIAESIAESIIEhJUAH1uA6pl51D1uGewkC0KlTp1TEQnghBB8kcn/ppZdkeXl5cA3ss6VeAtbs7Ky2F+12AQvuK7QbohWS0fN1eAQoYB0eS66JBIaJAAWsYeoNtoUESIAESIAESIAESGCoCVDAOp7ucVEIvxE2CCFrampK/8YLrivkvRrG0DtvM0IeEQ7pYY9oK36QyB1VExFWyNfhEKCAdTgcuRYSGDYCFLCGrUfYHhIgARIgARIgARIggaElsBsBS4pEbnz9SXnqE5+Qa19+QlqLi5JvbgSBgiLFfju3l7MpwcoS/X9kdJdhpFtvdy9nmTV/GFu/39463uUoYB0vf26dBI6KAAWsoyLL9ZIACZAACZAACZAACYwdge0ErCLJQ5p3E7Ce/LgJWO3FRck2N/QzTQNPnWLsxgV3aLgIvOMHf1B+4yMfkR965w9Jo9kUFAPgiwRIYPQJUMAa/T7kHpAACZAACZAACZAACQyIwI4CVgKBKghYcGB9iQLWgLqGmyGBkgAFLA4GEhhPAhSwxrNfuVckQAIkQAIkQAIkQAJHQGBXIYQSQgiDA4shhEfQEVwlCWxDgCGEHB4kMJ4EKGCNZ79yr0iABEiABEiABEiABI6AwF4FrOtfekJaSxZCaDmOGD94BN3CVZJAFwEKWBwQJDCeBChgjWe/cq9IgARIgARIgARIgASOgMBuBCwPIXzq45+Q6yGJeyfKgVWEnONH0DyukgRIQER+8B0/KB/5jY/IO3/oh6TZYA4sDgoSGBcCFLDGpSe5HyRAAiRAAiRAAiRAAkdOoC5gQYsqpIHU7CKexD3kwPpGFELoSdxRJ48C1pF3EzdwwglQwDrhA4C7P7YEKGCNbddyx0iABEiABEiABEiABA6bQD8BSySRsgphJGDBgbVZq0LIQMLD7hWujwS6CTCEkCOCBMaTAAWs8exX7hUJkAAJkAAJkAAJkMARENitgHXz60/JN7QK4ZcpYB1BP3CVJLAdAQhYv/GR37AQwmZD0jQlMBIggTEgQAFrDDqRu0ACJEACJEACJEACJDAYArsWsJ58Sr75ib9UAWtj8bZ0Njbg0dJGMo37YPqKWzm5BGIBq9GAgMXEcyd3NHDPx4kABaxx6k3uCwmQAAmQAAmQAAmQwJES2I2AhSRXN13AQgjh7VsqYFXSFSfTR9pJXPmJJ1AJWO+UUsBy5ZiH34kfHwQwugQoYI1u37HlJEACJEACJEACJEACAyawmyTuRSGiIYR/9Vdy/ctfls1b5sCSRFO9C7O4D7jTuLkTRSCRRN7xg++wEMJ3vlMaGkJI1epEDQLu7NgSoIA1tl3LHSMBEiABEiABEiABEjhsAi5gIRwwLToqSMVVCLXKYF3Aun1bsiBgoT0JyhAyjvCwu4brI4FAIBFP4v7OH4ocWORDAiQw8gQoYI18F3IHSIAESIAESIAESIAEBkUgFrAaQcDKpSH6fpJDvlKH1Y0nn5Rv/uVfyfUnLIRQBSxXrSBg8UUCJHBEBEzA+r9/4yPmwAo5sHjUHRFurpYEBkiAAtYAYXNTJEACJEACJEACJEACo02gn4CVBwELYYKaA+upb8i3/vqvVcBqLS5WDix1XnEqPdqjgK0fVgIIH8T/3v4DPyAf/vCH5R3veEcQsFiFcFj7jO0igb0QoIC1F1r8LgmQAAmQAAmQAAmQwIkmsLOAJZIkqdz65jfl6f/+/8iNr35VWstLkm9uag4sfakDiyLWiR5I3PkjIZBAv0oSeeyx/ywf+MAH5K1vfas0NQcWBawjAc6VksCACVDAGjBwbo4EDpuAhiqM5OtgN+4HW3okgbHRJEACJEACQ0EA2a/g80AOrMz0KEklT/BOrroUBKyVF6/IS5/9jCw++5xk62uSt9tBwApXMIYRDkVvshHjRcAFrIcfflh+6qd+Sh555BE6sMari7lVRD5DAAAgAElEQVQ3J5wABawTPgC4+8dLwB/E7qcVlv+1kOIgK9nPhg9tGezA/mUoPrs+tI7gikiABEiABPZMwFK3Q7IyAcuuZ/5ICZPoztq6rN+8Ke3VVSmyTIrcxK3yNarPn/bMiguQwOAI4NjDgbawsCD33HOPnDq1oI4sOh4H1wfcEgkcJQEKWEdJl+smgR0IHER7ooDFWxEeYCRAAiRAAiRAAiRAAiRAAiRwUghQwDopPc39HFsCDCEc267ljpEACZAACZAACZAACZAACZAACQQCFLA4FEiABEiABEiABEiABEiABEiABEiABEiABIaaAAWsoe4eNo4EtidwkBDEYWB7gBRYw9B8toEESIAESIAESIAESIAESIAESGBABChgDQg0N0MC/QjsN4erpqPc78JD0h0UsIakI9gMEiABEiABEiABEiABEiABEhhyAhSwhryD2LzxJgD9ab8alAlYKOM9uq/RraA4uszZchIgARIgARIgARIgARIgARIYRQIUsEax19jmsSFwGALWSNfiUwvZfiW8sRkG3BESIAESIAESIAESIAESIAESIIEdCFDA4hAhgWMmcBD5pggxeEnSz4d13P6s7fcukUJ6Nb0obLn++2Wd5t875i7k5kmABEiABEiABEiABEiABEiABI6YAAWsIwbM1ZPAURLIPYlUD51KgwsHoV8dQIFTAWsLoKL0ZNln9W9UGzzApo+yW7huEiABEiABEiABEiABEiABEiCBQyZAAeuQgXJ1JLAdgS5HkaovRXcEXd2OFJxI5Tprn0Pq6SfiDCI7lm69fwPUQbVtO7B/9X1UKsGBVROv7F3f4IAEOg5pEiABEiABEiABEiABEiABEiCBYydAAevYu4ANOEkEtghYkXijPqMeAlasD3WJQUkl9GzHsIc+dIjIt/NAJSZgbeMC07btoYFdIYOaxX4QFrNDxMVVkQAJkAAJkAAJkAAJkAAJkAAJ7IsABax9YeNCJLA7AtvmcCpQRbBaT5cUo8JMYTmetnE49YsRdF0Hy+9BH9rdTu3hW9vrS9s7qHaT38ojKPfQJH6VBEiABEiABEiABEiABEiABEhgBAlQwBrBTmOTR4fAdgKWGoiK/Qf66fK9UGjYnr0sSvH4MkVtu/0kEQhQ27UuFrG2CFo7LDs6o4QtJQESIAESIAESIAESIAESIAES2IkABaydCPFzEjgAgX4CluWG2l7AsvC7kMa8h5UJnzR0HTUJKPqub+cAu7DtojuJT+Yg6/2tPEkkg74WqXB1kcocZCHzVZ9cWccnzx0VVa6XBEiABEiABEiABEiABEiABEigToAC1gkfE3uZ/PfPNrSXtcTA+61xp7xGvavQ7d7LVG9v7/b7+vq3srbFLRFx9fxPYU3he5bevH+rSwFLv7+1FXgnRRW/Pvh9+aNME7WduasSn/oIWCImYEVDouubEK/UQBberW0M7+aa7t0/txVtGR3RSuMk8BadGXEt/+xmXa+JWDW3VwXF/ZxQ9n/8bJ+BbD9t4TIkQAIkQAIkQAIkQAIkQAIkMJwEKGANZ78MpFUqDtR1kW1mxL1D1nQtW9rbT1Tp/qJJMFtf/XMjmYZRyRDlll3kKTWi4Fyqix7R8rrdJNf19WovBKAU0pG7oEJDHRlEJTigyj0oE5a7cBVkp0gYsUTtvsc7S276jW30PP2or4A1kGG07Ubi/ur1xd6jp/ub5e5tI2BZt1q+r6oyYpCeovfsM3s/LyCgqQRoG4z7JYQnWvuQrKzrC7p8ouPG1ld32vm/XXzrdzwU+kH/g26746hIEsnr4yNaVd8QU3Xt2S4zh9jxHyNsAQmQAAmQAAmQAAmQAAmQwO4IUMDaHaex/NZuBaxYP6l7U/pNvncSsLAeEw4gINQEnW0Em7r+5P4b05iCaBX/vY1FyL6mEkCXfuH/hniVaqhf1aD4XxCuGjV9qR7y10/YGMsBNeCdcgcWXFj2v+7fZY3GIFiZwFWJXBh/nSBg9ZKQKodX9wCJv5sU1fiJd7+72mTlEOvejgtjBxCwkEcs2nD9uOsnYlHAGvBg5eZIgARIgARIgARIgARIgAQOTIAC1oERjvYKdhO8FLt8tgRX7aRU+dy/54YSQR6k6hXyQkVvbUnv1Af3Vp3KNhiHAW4Vl0TSSIAq81JBuMKykXhVF/FcGNDfcOv0EcooYB3d8bFFYNqyqVg4qsQt7SoIWepgaliYoocqetiiFJIX9mNrqQIJtw7l3kdRve/dHRa70jB2ttFrt4UHAc6T4PcNI+2T6J8C1tGNS66ZBEiABEiABEiABEiABEjgaAhQwDoarqO11n4qVjSz3i4Eqprad+92l+jTYxs2Aa8cJCYGdYfVxcKQOaZiN1QVCtUPePc6LRywFKoQItglYJng5S4rE6nsC1tcaGVUWZA3+iQap4B1dIdCGd4Xb6I2fkx6qioxunjk8mZhUqVl0nKHlv4d8mtFebjsO5WU5Q7GyhXoUlckyUbj1UUy/+1j8yCEthOwGEJ4ELJclgRIgARIgARIgARIgARIYNgIUMAath4ZcHu2TcGzgzWkmsD3caD0cX9E0/vS/RILPT0n3i4YRXw0ALHmoFLJqXyvW6yqPvPQQF9ZkDPibYS/YxeW6mdd/WNfKj0622U0D8v1q0o44G4fm82VAmdN2CyFztJBFe+yO7NiH531Yy+ByvSv4MYqcnVlYeAidBFJ6C2LWpDK7KPIr1WJrj2Pkp7tO3j3bCdeHXztXAMJkAAJkAAJkAAJkAAJkAAJDJ4ABazBMx+eLUJ/6SEMdck624hYXQ6UHnu1m0m0T+q7cwaZUGRClDWgdEOVegA+KUoBy91ZcRigLhcnVrc3QuatsGM10alymqFlIaQx2rc6DnPA9A/ErIcWUsAanuGvw6GWxbxbfDIl1N8rHVohjxaEq06ohOgiVxkm6KPCBaparqryGIscXYdFZjfH3WFti+shARIgARIgARIgARIgARIggUERoIA1KNLDuJ1IwOpXjUylmZ1ErH2KV7bq7pXrv4KopgnU0yqROr6L9/BjQpQGIeqPqVyV2FU1aRsRqiYexOGCtUDGcnVxKKXnTqrziUUqFz18BRSwjvZA6JeLrM5f+yE4qWL90Y6DUlYtx76/E68fIw8OrDI0EC4t83GFKoeF5HluoYlBCCuTzXsRg6I7CXspbO0yMVavpXe56NF2BNdOAiRAAiRAAiRAAiRAAiRAAodMgALWIQMdtdWVIYRuSKrvwC7CCHvtc32xWFryaC8VpGoiVhzUZe6pNFQCRLhgJGaVcYJVAFcpUvQS1OomqTJZd9C+VACz/4tzE7lgUe5PbT1VFcSwh11J6S30rCuPV+3zURsvw9ZeFwRLxtuE5LlLT3u5FLC6O7TrX5EDcIvHLowVlU8hhOp2q6TvLmPleXgvJPp3sUt9ewWSyAcJKtqAOxv7sXbHnx0r/d1/w9ZXbA8JkAAJkAAJkAAJkAAJkAAJHIQABayD0BuHZcsQuipcqudu9RBeukKVPK1Qub6QV6pMgu75qEKOKohRkkgjEf3tooKLRy54dQla9q3K8KQfmuclfnWZaMIHvXQ4d1BBhAirjn91r5M6wVCO9n792quxvb+7Tcfu4DzUsajWKvtiVa/Qtu7hpSZaeY6tkCweoYdFIR3k0opEThdEzalV1SwoHZKRazB2K/ZzUA5lp7FRJEACJEACJEACJEACJEACJLAPAhSw9gFtnBaJgqXKhOr1/YudK3WhyBxUUdRV9AVfrhSlNOzPKwGacNUMidhj55NpZUHC0nDCMJsP6451hSJBeNZWEaJf1cS4/eZ02Z2Hpdf6djCnjdMwGdp9OUgfWHjsdhnM+u+2iktFImlRCap195YKox46GBLBu1PLqhyKdDQ5fEgS78GHkdjlLSjDVUOi+eoIqUJ8qbEO7TBlw0iABEiABEiABEiABEiABA6BAAWsQ4A40qsIzqpeOX58ktwlEsTV3opC0sL8Sxbu1+OnyzHVHZ4H8athGkKpgMVygMldvVNw6TKJSK4C1tYeOGwBq1cfa9uoGoz08FcBdJ97gL5vQMCC4NRjDEIcrUa2/dXlxII0m6QhjDDkzwpurO6qh1WFRF9H8GdpjrhY5Kr+YXtFZ9Y+O5eLkQAJkAAJkAAJkAAJkAAJDB0BClhD1yUDblA8yY6EpLp4VSU4txBAc0xtFbA08Xr049/09envKNm6C2D1XFP4t7u16kRc1EJzIWD1SjK/G2FpLw6sfr2yXRXHAfckN7dHAtb/+5WvRNICPyayVg6pWiMiYcsOr0owM4dWWpYh8PDBbvEqJIJ3B5eLYFDCTDk2oaq2WT+eKGDtcVDw6yRAAiRAAiRAAiRAAiRAAkNLgALW0HbNMTWs1IMq95PlSzdhqlugkpDDytra06nl8+wyR3rwWLmIFXJm9ase58JZTMO3Eye73kmH6Bdq1ld4CBvcSQCggHVM4/QQNhuPn+0Eyr6f1cZ8TynMc8L1yCFnbqxoZEZi1FYxy3JnIV+W58zCd7JaJU0XtEpRy4+vg8RaHgJrroIESIAESIAESIAESIAESIAEDkqAAtZBCY7B8iHbVBmuV4buaaL1EB7oAlaUwwrzbUQwlVFMNQdXiSYSsXyC3e1a6c5x1Z2lfRvAUX6hnXJUbTd/386DsxsBawyGwEjvwv49VKZA1ZePx8pOwujO266ysfcag6ovhXDYMnw2tMk/srxZUZ6sEGYYJ4EvBSvtycjlRQFrpMc2G08CJEACJEACJEACJEACJFARoIB1wkdDt1hVOayQYB1uq/Inmun7RFzTnyeFJF2zfJfD+oANE2oXsJDI2pJpl2nbo7+3igt76a6dclRpS0uHTO819xUoShsYrS176ZPD/q5V+tvfy/p/67JdAtY2q7YQ1h22HVX5jIsThCEvCTK419tRFTYMObOqXFZlpUNPAq/VDIO4BWErt6qcseilq9+pnftDyKVIgARIgARIgARIgARIgARIYGAEKGAdCuoDTaG3dYD0mWN3tXrr3NTbU6VE9wkzHFCWQ8oTqls1wDhEUMMEg9Oq4fmsgouqO1dVGehUtifOb6VveuhULVSwLmCVEVahfS5n7T/FdkgRtEPXJDsIWP2GRykIUBk4lCNovys5qIDVz2G1G71nTwJWbVyXApbFEZqSVh22etyUObNCzrn6UMPnmSSVgAXxykMMpTvUsAqVrQ4I+6t/Fc5uBtW//JjcDaP99iuXIwESIAESIAESIAESIAESIIE6AQpYBxwTJoDsT8BC/htUKusZwhQJP+5Q6t3Uriw6ZUU/m5hbwnUTo4JQpa6qVEUrhP6pQBUErdgFFebMZQ3B3pPV/e13vB+91hBv6yBb4AT7gIN7RBbf7xg5jPGxl23vuL1YwOrBvt+2PLywrHAYHFdZkUuW5ZIXcGWJqDfLk8jr7yRUQIyE5mi7dg6o/Jb6UZRzyxyO3eeferOp747IQcRmkgAJkAAJkAAJkAAJkMAIEKCAdcBOsglc3dWwu5WaeNVnWtuV9Lm/D8m3bUKVRvRV7qogP7mjyhOwa1igJCpeQcTacWK9u93ht0iABAZMoIxkdYejV0RMTLDKchOwyuTv6swyJQq/4eByJ1bPptcErDIiMni3KGANuMO5ORIgARIgARIgARIgARI4wQQoYB2w883p1N+Hsb0DwSr7da2ha4ZYhQDWtwAnhTmnwvRTk6nH7ioTqbRyYOTEMpdVSM6+bQDRAcFwcRIggSMnUApYYUtl7ivPDaa/a9ULNX+WvdfJK0FLzyZuvaxVTyzDDaMTkcnve/GgHTkOboAESIAESIAESIAESIAESGCMCVDAOmDn7lilbAd7EwQm/Fd6rGIBS9tm4X/+6s5qVWiVQPzgSxCwGggPDHmrYgHL1hSvx2UzTkAPOAS4OAkcG4FeApYe2f5BahITxCo7tVRhhFkBh1bIlaXvmxTvIYm2U2bRLAOla6m6eon3dHQe23DghkmABEiABEiABEiABEhgrAlQwDrm7vVk6luaUU42LQ2NuqY8oXqIF4RA1QxhgC50VQnZg/gVC1ddWlX4x04K3DHz4eZJgAR2T8CLLMQilia676FTowIowgg1N1YQsqpww2iZoEiV4lbNdVVftTlD+SIBEiABEiABEiABEiABEiCBwyVAAesQePbzMO1mEmc5q6oZXyxo4X1MPPHbwgMTSdJUwwI1NDBJpBnCAXU3QqJ236Wu7dcaWTq+KGAdwgjgKkhgOAjEAlYsYpXnhMjOaYnd7RzjObJUwAphhVrRMDizKheWnUj8dFI6s2q7TxFrOMYDW0ECJEACJEACJEACJEAC40SAAtYBe3O7LDCeVL3/JhCPk1suK7isynxVVf4qDzEsBSx3YYXKgZpE2c1UQQmrqodZvE9XCvhacvj9VlA8IDYuTgIkcIQESiErHO9bxXQ/K4QQwyBkWQ4ty4sFMatTJoHvztVn37JQxV4CPgWsI+xcrpoESIAESIAESIAESIAETigBClgH7PhYwOrOT2Urjg1OvSaRVsg+iFeaw8oSsbtwZU6rKISwzIllmbN0pukzyLKiYFVa0JM6W2O6d7aWPv6AJLg4CZDAsBBwAcuLRGw596hQFZRzdVSZkFUmgS+TvOeSFbm5tPD9IIh7Xi19r4/VdDcO1GHhxXaQAAmQAAmQAAmQAAmQAAkMPwEKWIfQR5V+VAlHpZjlmZFjcSnM+TDBa6RBoOqRhN2yJ3u1QROxts4XMaN0C5bvTDV1dKdEPwGLEYSHMAC4ChIYYgI9haRI9A66lO5BlefKk7lbjiwkfLdE8PbjubKy0uEZtuKOrHBOKgW0LudnEMpwbqu9P8QY2TQSIAESIAESIAESIAESIIFjJkAB6xA7wOUlm5NpBiv9n4XTWN6q2BFhVQMtv1WZ16r8XmiYLl+FCZYSVZiAFpEC1SuUp6xG1mc/yxxch8iBqyIBEhgOAv1cUH7aqJ8fytxWZWggPKJexdBELBeyIGKZsGX7WoYVhvNeSSCER5flVEN4op0l6dMajpHCVpAACZAACZAACZAACZDA8BOggLXHPupyDIRKgR7C1y1g2Yq1KmBwV2loYBrEqhAKmIYQQpe8ygldcGzVBab6dG/rhHP7HYonrLpuTyK/Rw78OgmQwOgQ6C9khaTsteTuJkh157hyM6n9NidWFkINc82VVTmznEyZi0vjoO1HgxeD1YsC1uiMIbaUBEiABEiABEiABEiABI6bAAWsA/SATgpLh1XkslI1yqZmcfJ1CFix28oyz2gdsK5cWXF0T1yV0EWuuMl7FbDqu0sB6wADgIuSwIgQ6CV82/nLQpSLeohfFE5YP9/EFQitimEhELAy/KCKYciZ5SJXmWsLri4VsWwZPWMWlLBGZAixmSRAAiRAAiRAAiRAAiRw7AQoYO2jC8oEyeqw8h84q1JJNadVJVSpYBULWnEeq6CAqSehnBV6dbAwwfPld9HOXiGEOy3GAJ6dCPFzEhg/AurELHDu6j5rlA7Nokrq7sJ5veKgSV+hhkQIC1QRy4WscF5DDi1fb7kOCFnqAKWANX6ji3tEAiRAAiRAAiRAAiRAAkdDgALWPrh6GCHEq0b4sTBBqx7Y5boqqwZWbq1y1ueJ3UtHgjsTqkYdRZLjWLTaj+i1D2RchARIYMAE+h7bZX4rkTQ4sLxpsYClgYK1lcQilklPUcEIhBSGMMKOOrEKTQBf/o7yZGk4IQWsAY8Ibo4ESIAESIAESIAESIAERpsABawd+g9uK0+wXv/dSBKZSEzE6lUhEO9B5OpyOUVOK2waObHKyeMexpJPNPuGAG6jTPm0s57jZg+b51dJgASGmEDdLdXV1CBg2bnDfVQ9dqY8h8ROK3eIhpDpIGLFCdw16Xtiid8zqRxZZSVDy4JlhS3owBriUcSmkQAJkAAJkAAJkAAJkMBwERgSAWu/PiALc+n36hce111BfusELg5qsZQt5qryEEETslKtINiE4ypugFsWvIx8kLa8LWVS49AIdVhFDd0tCQpYw3UgsTUkMEwEthWwooZuK2Dhe7UyheX5qxTt7WwZcrLr1y3nlWh2P+TE0h9N8o7fJnV5Diw7+/YrTXE4RPudUxk+fTh8uRYSIAESIAESIAESIAESGBSBYxewEhV6divbdM+nMPmph7iUpdrDtMhD8MotFLGDoAghNLAiVAExnjgdyzZSCFVpVzVBE7BslrZFQqvtSt9JUreKNqj+1u0whHCguLkxEjgWArs5qx62iBNvsxS1vDohRKxQrVATv0sinQRlLOIwRFXNrDzqIby2u7r0ks4OYZNcBQmQAAmQAAmQAAmQAAmQwBERGH0Ba8vT+4pUnDw9TIu06pa/ID4hiTF+VJRyp1WQpuC6goClOa0Kd2EFoUvLwW/NWXVE/cTVkgAJkMDIEoBw5dUK8Rs/mYhsSiJZmQy+UO1KHzEcgoC1m0cjFLFGdkix4SRAAiRAAiRAAiRAAieQwLELWMZ8v0/bEX5nP3Foi60yFqqgSIXAwPA2vo/0UxCvEAqolQNDBUFLxB7yWmmeGKs0qBKXO7UoYJ3Aw4W7TAIksBcCOF/6udmFK/93pyhksyikA9EqnK89l1Z5/jar69Yow9CILef9qHEUsPbSU/wuCZAACZAACZAACZAACQw/gaEQsPYtXwXxynOwlJMeXaE9zfe5j4f9xfmttIqgilf4SSRNvYogfpsJQJO4BxFL1xUmVGVo4pYYxuHvdLaQBEiABI6DQCw4Iak7BCz8NnELebP875DoPZxvPa9Wvc26XO3Neoj0djmwDjuE8jiYcpskQAIkQAIkQAIkQAIkcFIIHLuAtZun5P06Q8M//Am9alY2VfHoE5+cmHMqiFRJJVKZcIUQQjNyqccqOK/K9eZhnSdlRHA/SYAESOAQCfRzSWmS9wSJ3k20yvPCKhcWlvDdTuchyC+czOOSG3btKD1bZYvrYYFM4n6InclVkQAJkAAJkAAJkAAJkMAxEjhWAesg4pVPbTDLCdqThfgFmFqeXUMELezPRKoqTFDDBTXnlaaC39oFZchh5eQ6xn7ipkmABEhgJAn0E7C0YqEmcTenK/JkQczyaoUQs1DW0HUsu15U8pSLV1s9WKXsNZK82GgSIAESIAESIAESIAESIIHeBIZAwNpfEIe5rDDBQQ2rkIRdqwOaMKUVBCUkYffcVZrbKspjpW6t3jIa3o2FMccX53NRES12gHGUkQAJkAAJ9CXQJWYFAQsnWhWw3IlVmCsLjqwsuLLKs7Seb0MBjdJ/tfUBRN2F1S8nPEQ0vkiABEiABEiABEiABEiABEaDwJAIWNUsYrfzCctLFQQsuKhUnHKHlburUmngPU+8HocIqv5VFnrf0ls60arlu7JFbLLkvylgjcZAZytJgAQGT6CeK7AuYIWYbT0X48yqIpb+tp9OhnDCIG6Fch8eRohvImeWJzt0GatXZUEKWIPve26RBEiABEiABEiABEiABA6bwBAIWNglC/ezv8Irno1Eea1iAAgL9PxVSMDuidj1N8IDQ0ihhxZWObGqbZTP8nsoZ/tNLn/YncT1kQAJkMBYEoiUpfhxQixiaV4sz4+VV7mxiiQEEWoVjyqQcLuHIHUhiw6ssRxV3CkSIAESIAESIAESIIExJXCsAhaYxiJRnMPKeVtS9SByhTc105XmtxJpIJcV/qmhgUHE8pDBsgqhVRLUtdRUKc9/1W8iQxFrTEc+d4sESOD4CdROyHGooIlYSQgvFMnyXDp5pqGFmh4L148gYtWvJf12jALW8Xc5W0ACJEACJEACJEACJEAC+yVw7AJWPX+6hX+4I8uSsseVAdVdlaQmYCHPVYrf1e5XFQiD7OWhhrG7KxKyKFztd+hwORIgARI4GIFeDxA8WXuZvD2cpOHE6iDRO8IKc6tUmPlDEE9YqM0xgUslLuYoPFgHcWkSIAESIAESIAESIAESGCICxy5geS4rTTlVilch0XpURdAcVpaEHQKW/Q3xKixYJnWPxKxIqKqHlWCxuLpV/XM6r4ZolLIpJEACY0mgnwN2a21Yq1ZYCleZVSzsRKGDQbIqwwn9/O7gep3Td5tzcSzhc6dIgARIgARIgARIgARIYMQIHKuApYJVgfA+m1qY88oCCVMNDQyJ2ePKgVGlQXvC3p37JA4R6TU5qb+HSZFGJFKxGrGhy+aSAAmMOoHtHhzEp+TuchtwWBWSIck7KhVq9UJL9m6hhaHQBqobBkBVqvfwhudcDM8/Rp0j208CJEACJEACJEACJEACJ4HAsQtYjaIoE7GXAlZwWiGnVSMkZPdqViZwmdiF6UlchaoUwbbpuXjCpDlW4uTxfUQsPqU/CYcC95EESGDQBHbjfLVU7bHwZEtplcICubGK0pnVVbEwPNzYIl5p7qzg+KWANegu5/ZIgARIgARIgARIgARIYN8EjlXAQhL2ZoKf7tBAS1tiElVcSdByt1cVC/EtPInvTgS/exaWBLiazNTzccVzJjq0ds+V3yQBEiCBQyEQTrw4z1cvU58QZphJqk6swnNiIUcWfuDIssuIJXsPC8c5D80BHFW+PZQGcyUkQAIkQAIkQAIkQAIkQAJHRWAHAWsn71EcoBFmC7Vk6bEIVMpSQYhCDquJRMxlhQqCaahDGIX0lUnZQzJed2L5ersnNnvD5ALWTkv5RGen7/FzEiABEiCBQyRQClhYp19v7CGG5clKVajCdQD5sSBcwZFlIpZ5t/Tz8LBC1xJcvHo96itgMab8EHuRqyIBEiABEiABEiABEiCBQyGQvOfTn+26U+/6RxJS7PbVsfTRtybNjV1T8dd9guDhgRCrEBoIIapRilfdlQfjPdtJQjsohd1MU466DQfdBy5PAiRAAuNPoBKwfF9xXVFxCgKWVh8sNBeW5cfKrWqhf4brmZa0DQ9KdCXVFUDP8y5o1Zxf/Ry4/arYjn9fcA9JgHIz9AoAACAASURBVARIgARIgARIgARIYPAE9i1ghTS5khSZJWGPclNZjqogSoXflpAdopWJV15RECIWBaLBdzy3SAIkQAKjTMCvM6o7qUhVhZTjbyR4VxErJHjXKoYah27Xn275ykh4VVyv6uEOXwpYozxS2HYSIAESIAESIAESIIFxIbCnEMKtAYOoIKhTAnVgadYqz1OF/FWahD0kYkeIYFRNEOuyABAKWOMymLgfJEACJDAoAl7F1oWobgErUUHL3FhwYlm1QiR+12uPhyDWnp7gmhR8xyZwdeXeqvbMBS06sAbV29wOCZAACZAACZAACZAACYgkP/+Zz2yJotvOEdUdb2gCFHJZeXJ1qxKYaPJ15LRqpA0VrjQZe+nS0qhDjdewCQNfJEACJEACJLA3Aur+jZO0a96rRPIQ/o5PIVxpXix3YkHECsU/vIgH1mGOru7LIQWsvfUHv00CJEACJEACJEACJEACR0kg+W99BCwXlcqk6aX9yqv+mfBkApaJVcht5WKVhQxGidnDRMNDC22nup92H+WOct0kQAIkQAJjRqDmkPKKg3plicIE4bxSN1aoUoiE7/h3nloVWhew6nQOUiRkzEhzd0iABEiABEiABEiABEjg2AnsSsDy5Lb1m3y83yzFq5DXSp1WLmQhVCPMDlzAKpPk4v24wPmxs2ADSIAESIAERolADwFLfVR+3XERq0jKcMIsy6qKhYlIXia42uoFjgWsulWZzuFRGihsKwmQAAmQAAmQAAmQwDgQSN79WQsh9Hv4ODGu7mAQnDQsMCRij5Owq4BlCbBCKKBmwrJwQUwuorv+OLG7wSuk6Jcddxzoch9IgARIgASOjEDdIVU+MAkXpCJKUmXhhLnkeaE/+LtVZJJrtiy9ClbCV3jH19/rUcuWa+WR7SVXTAIkQAIkQAIkQAIkQAIkoHfs/+2zny6TiNRvyK0iUyVIaUL2tErGblUF4biqYHY9lbb65t3CVo07BSwORBIgARIggf0Q6CdglVUG7fGMrtouR0X4Ea1OCAELvxEYb3mxun1VceGSXg4surD202tchgRIgARIgARIgARIgAT2RyD5+c98qrwv91DBMv+VmECluazC70Za/dsmCd15rHoZqqr1bW3klgzy+9sPLkUCJEACJEACPQjADdxVW1CLiGRSSFtyFbA6uYUVlsnddS0WFq/hiJ70PazdBTJPIk/sJEACJEACJEACJEACJEACR08geU9NwHLHFTYN0aoZqgjihl0rCwYhyysKahhgiBO0sua9G93vSTUFrKPvZG6BBEiABE4yAQhY9VeeiHSkKAUsJHjX5O4QslS/Qlx8d23C8n0Xsmo5uE4yY+47CZAACZAACZAACZAACRw1geR//2zswKo5rtIQMuhBgGU+LL27LwMzXITaLpyCAtZRdyXXTwIkQAIk0ItAr+uP5sRKUZ3QcmNphcJOR39Dl0JmLOhe8Bir4ypKDK+hhprjkYVIOOJIgARIgARIgARIgARIYFAEkv/jc8iBZbf37q7yZO0IHUTIoEtVms9qn5YpCliD6lJuhwRIgARIICbQU8CCBoUqhCE3VobE7iGUEH/nRSHwYuWaEN5+9FqIsEIkfFcBS5cmbBIgARIgARIgARIgARIggQEQSN7/+c8VflPuwpVuN8haeC8OK8RHnitLv8YstgPoJm6CBEiABEjgsAmgiEioNWK/IVgVELLwY64sSFQqYukrDitE4ncKWIfdJ1wfCZAACZAACZAACZAACfQjkPyfX/iC5qhVkUrFqujVFTIYhKsQRgEnlt7wU8Di6CIBEiABEhhSAv39UVX4n1cfxMUQIlaWSylgaXhhiBYsa+pqcndEEFLAGtJuZ7NIgARIgARIgARIgATGkEDygS9+MWhQpkTp/wdBy/e3Xp3Q36eANYYjgrtEAiRAAmNCwHJY1Z7KhH9qOHxIwq7VBkMwoNfV9dxYnSyTtrqx4Liy5O6WE8scWwwhHJPBwt0gARIgARIgARIgARIYegLJ//XFx7c8oC6dWKF8uO5Fn8fYdGANfR+zgSRAAiRwIgnsRsDSOoM1AUvzXEXJ3VtZJh2EExYmWSVJagJWEMi6c0MGe3LXE6AKf3wppYH5RA5L7jQJkAAJkAAJkAAJkMA+CSQffPxLzEC7T3hcjARIgARIYLgJ9LvAmXhUBgVueU7j3irkwerkcGFl0ikgYplLuUhSyZPUqhRGBU7wd1Wd0Jxa/gyoFNTCexC+KGIN9/hh60iABEiABEiABEiABIaHAAWs4ekLtoQESIAESGCABHYSj6BVwXUF4apTmAsrC4nekdg9TxpBwLJwRBWkNM7QfjyrpAtXFLAG2LncFAmQAAmQAAmQAAmQwNgRoIA1dl3KHSIBEiABEtgPgbqgVRSF5AmqEOLHhCytTqi/C+lIKgXq+KrNCwKW+b08l2S9DaWQFT7Q8MX9NJTLkAAJkAAJkAAJkAAJkMAJJEAB6wR2OneZBEiABEjACHiIoQtJ/tvf92IlELDUfaUhhRCxCunkiYUUdoUNWk6tXi/PGVnfJvuCBEiABEiABEiABEiABEhgZwIUsHZmxG+QAAmQAAmMIYE4ybu6oXolzAoOLA0nRN1BuLKKIghYok4siFp4X1O8I+2VCliobNi9Ql9/+S7tV2M4qrhLJEACJEACJEACJEACR0WAAtZRkeV6SYAESIAEhpaAO6viBvZLql5ltTJJynNjQbzSUEKtUFgleEcVQ030HkIKfRt1gYxVfId2eLBhJEACJEACJEACJEACQ0iAAtYQdgqbRAIkQAIkcLQEeglY2GLdiRWLUOqcUm0K7ioJLqxCOllmebHUhSUiqX0Op5avU38H6xV+q/uLDqyj7WSunQRIgARIgARIgARIYKwIUMAaq+7kzpAACZAACeyGQD8BKxaaNLdV7YXwQOhOqDGI5O5I6m45sfDb8mTZuhFqaAuX+bViAUu/wyzuu+krfocESIAESIAESIAESIAE9L76g49/qVfWD9IhARIgARIggbElsJ2AFYtYdZNUleTdXFbQuLxCIYQs+8n0PQ0ltKRYXe4rLFRuny6ssR1j3DESIAESIAESIAESIIHDJUAB63B5cm0kQAIkQAIjQiBO4t6ryfWcWHWtCS6sMieWFNIpcmlnmbSzjoYTunhl67al40TucGnxRQIkQAIkQAIkQAIkQAIksDsCFLB2x4nfIgESIAESGEMCsYTUKydVnBNri4AV5bxCOKFVJzQRC+GEZWL3EHIYJCzLoYUcWKX8NYZguUskQAIkQAIkQAIkQAIkcMgEKGAdMlCujgRIgARIYDQJ9HNkxU6sWMRCgvc4aTv+pSKWVibET6Y5sizU0CoTxq4sClijOU7YahIgARIgARIgARIggeMhQAHreLhzqyRAAiRAAsdMoEuMCm3ZTXXCKg+W+bc8jNDdXAgtRAghnFiZiljIkwWHlpc5DGKWhhkyjPCYhwE3TwIkQAIkQAIkQAIkMCIEKGCNSEexmSRAAiRAAodLYGtOqyBG9Ums7k6sUsBKiq5ChSZFJZIkqTqx4MCypO7Ij4XwQniuEilSDSKUhALW4XYo10YCJEACJEACJEACJDDWBChgjXX3cudIgARIgAT6EXBBynNflU6qXQhY9l37D3IUFlEBS0MFq+TuEK1aSOwOIQsiln6lErDsm3yRAAmQAAmQAAmQAAmQAAnsRIAC1k6E+DkJkAAJkMBYEiiLAAbBqgwB1ATr3a96MncXsPCtpFSvTMDSZfFmkqgTy8SrvBSxytxZYRNb9bKiakDtw7hdfXS2seyrge2UA95GxNS29BgjA2sjN0QCJEACJND7Qh249LqGq0M6fMAqwBxAJDC6BChgjW7fseUkQAIkQAJHRKD3zW/vjfXKpWXfNDELadzhxEI+rA7yYqFKoYhkaSO4sSy/eymoIbRQwwtDzizPs+WiSdhgnFz+iDCciNWW3LG3kYBVr0qpvPETjHb9kv6fCGjcSRIgARI4RgJ63u5xofbzcnX+tgsnzttp0S1gUcQ6xg7kpkngAAQoYB0AHhclARIgARI4uQT6OaDq99QIGUSoIYQr/2kjtDBtSJak4cYaoYguYkUClosl0W+rZliJKSe3Bw5nz13AioUsnQRFLquyb8JECH2Q04V1OB3AtZAACZDAHgj4+bjr4UPtwUJ1/jbRCj+42qbhAp0jh2V9BXtoA79KAiRwfAQoYB0fe26ZBEiABEhghAn0SgLfa3fKJ8JFIXmeq4gFAWtDqxW6EGUClgpT4TdEr/hVrif6HsMIDz6Aes1herHWLUUCFmtIHpw910ACJEACeyWgAlbsWo5WUD93+0cQrjRfZbBmQbyigLVX8vw+CQwHAQpYw9EPbAUJkAAJkMCIEdiNgGX5sKpIB+S/goiFhO4bqE6Yo5Kh5bxKSiuQJ+XaKmAFDaVL6BoxbEPX3C7nVdRfW5x0kbhI4XDoupENIgESOIEEystm2Pe4KEuMo6wijDyV6rBlAZUTOFy4y2NCgALWmHQkd4MESIAESGCwBCqnVO/tqjClydwtqbv+O7wgXLXyXNpZroneNbE7fjT3u6257sAqk8/6SqiiHEmHV86q0A+1JP+qcWk4SpS37EhawpWSAAmQAAlsIYAQ7sih7I6sru/V9Kl6xV+E9vNFAiQwmgQoYI1mv7HVJEACJEACx0xgTwJWV1u9OiEcWLlk4UeFrHAnrjfXkeDlokm8mnqS8WPGMdKbj+c61d/VtKhXSGEjhH+O9I6z8SRAAiQwYgQ0/A//4YFPVO+klKQ81Lvcr+qxhLuiw5OlEdtzNpcESEDvhz/4+JfooeRYIAESIAESIIEjIhBfZCvRK5EclQiLQtpZRzoZwgpzfc9DDqOCeNqyONm4Jxk/oiafqNX2y2VlfVWJWJ60XYXDQkQFrBNFijtLAiRAAsdPwNzJW0sQxnmxkqLKK6l+ZhW9qtDBxDy0x78zbAEJkMCeCVDA2jMyLkACJEACJEACuyfgoYMeGmhLIg+HObE6eaahhOrGUhHLniz77XeZ3N2fNFvKrNKttfuW8Ju9CNSnQnGCYGVf5kxB2EpVndCSAvNFAiRAAiQwaAIeEugyFq6XlqTdE7zHZ/YgYIXE7frdAjUJeQYfdL9xeyRwGAQoYB0GRa6DBEiABEiABPZIADfRuMVWJxbyYeWZiVl5pu8nafSEWO/Fw616+K1hhrz/3iP16usuKGropuK1KVCaiJZaT/HvMBlywRB9pU6sKHRl3w3ggiRAAiRAAnsmgCtjGnJY4fxt7li7XroLyxzLfpU1ASsPP/o9Clh75s4FSGBYCFDAGpaeYDtIgARIgARGjsDWIIbd74LpUFYRCa4rhBC2M7ixMnVmqZKCz8ONeD1qwvNl7X6L/GZMoBSw4HiDq00Fq0LFqyTPJe3kkha5ilieA8smQOaA61fGnZRJgARIgASOjgDO3fBPoThKnorkeNiTNkTwuzAnFk7qFkZoTiycu13EooB1dH3DNZPAIAhQwBoEZW6DBEiABEhg7Ai4qNEliuyiMl1IoaQqiDt7sC6ED2Z5SOwe/tbKhJ7tIwheenPOMuCHM55UPDTxSnsjy0VaHUnaHZFWW9IMApbJlNUTfNt0I2cVwsPpBK6FBEiABPZAAFV9IU01UpGJpshkU5LJSUkaTViXTcRy8Sqc2/38jd8UsPbAml8lgSEkQAFrCDuFTSIBEiABEhhuAmUOqh7N9LCzfntQJnL3qoPuwkIoBJ4UF6L5sDpZpqGF+Hfl9IJ4lYbQwX7px4eb3TC1rhQQMR1Cf3Q6UqxvSr6+qb+TdlsaZs8KApaFEKIPIWDBrcUXCZAACZDA4AjgtJtBxGo2JZ2ZknRmWtLZGUkmJqRIGkGgshBwtdeWua/MiYVXyhDCwXUYt0QCh0yAAtYhA+XqSIAESIAExp/AfgSseroqKwSOl33iji7cb8OJpdUJNbG7iVq2TQubCEv0qMQ0/uwPbQ/L5OwmBKqA1WpLtromneU1yZZXRTY3pamhKPkWAauZUcA6tL7gikiABEhglwTyJFEBSyYnpTE/K435OWmempdkakrypKHuLBevkBmrqkIYC1gh1HCX2+TXSIAEhocABazh6Qu2hARIgARIYEQIHFTAMskktu9UkhQELeTA0qTuqE5YFCZihZS0lhvLBJetpcRHBOCxN9MysatoqDMdCxUsNlsqXHWWVqSzuCyyviETmgcrTgJsjW/kYZJ07PvCBpAACZDAySGgeSPhRJ6alObCvDRPLUjz9CmRmelSwMLl1fIUWj1ffWCUFJIFB1ZDc2XxRQIkMIoEKGCNYq+xzSRAAiRAAsdKYC8CVq+bZFveJKxwP237EzKza7W7wsQruLDa+B1ELBOwsFyVn+lYYYzkxu3pu0pXQcBC1UEXsLLFFckWlySBgIWE7ipg5Ro+mIUqhJaIbCR3no0mARIggdEmAAEKAtbpBWkEAauYmZFOcGC5gKVFOUK4freAxSK+oz0A2PqTTOBEC1jxBKRXHot40uH3qGXlofDcW+caOumohlG/yYpOOKLRFqXm9cKv5TcSXTFumO2pQX0z1XrizCj+bnVTrduo3WPbLfuWZtu2e9yP+xOMqunWrnJvQmLheO+62xf7DKyqVpnEOKzUvQfG10qZ46VVQ3SiVpXGtScvVhzXW9HQNnRXh/KLV8zd/QoIw9Glyycw7oeI14rt2DYweYlfedi2Xhh9AGgy4KpNzrlaNJEkzFR9K94/cYcY74pmGVa0pR/7JRAOrgIPTgpN7/ekyffsOJ5EGQefRlYHUt8Jf+hxHz/+XM3W0j2utcx9YOnHd6+k2959Noz9GOjub+2Psk9Cj2t/IGORjdcwQu2YDePRrOvxKzpGfcNdx7dt148vGy61o11Lovm+2Z6HwVxz9ERjaEs7/I36maU+G9866MomaRtC/0VJrr0Xy1brARx6J4z/rs/6tm34P9htEve+49mVKx9bUX9b7SRzXrWDkNVCOKFeF+wIUAdWdHyHtLZWNU/zakVn08ithfOn997wUz6qFtYFLFQfLEQ24MCCeLVcCljNwgUsux6Bn16DysMjcmJFh4yed8K/a2eUcCbb4XgrD3+/hnZ/Pw03IH5di04FFbTa9nudgY6K8FGvt/vaFc6d8TW4vEGz46X8Rhj/4TQd7jmstfE9XXXcdl9Tqxu+/V8160v2GAmhQYFidM9Tcd06qmIx3I7zrqEwNnrrTvzqV7j4PFme+4Ko4ceyX5L1uh2htcM4ug6HP0vWXU8gQs6lcIR3jamyK6uRW+/3oz5mxmX9fk+WTk1JCgHr9Cn9KaanJUtSKVCjUEO/u++gbP5g1Kv793Ghwv0ggZND4EQLWPokNcwwm56MNbqahKlhWSVKwzei5K34u5PGT9CjaWxYj09kXajwst12fcTkNwtTwIagKGyBpIJFKs0gYHVSPPH1UJHq5soEHZT+hmTiE2gUlQ035ZZztszZUZQzeJsWYbf1RjzMfzAf8twqEG38Jk6/WxTSyEJ+kJAIEU+gcVmwCz3+3y4Y+G0XhlC6VvOG2CRfxYHwXeyjbl/bVQgEKFxssiTXNU0E0JsNC5tBqAa+k+aJThxajUSy1PYcfTeF9kkh+v3Etm9PXfwiZXcciJm3yYexSnP8xhczfKp9ostIKmhJJzgdmnmY3Ng3pINyvUUiE7lYgt8kU2Yd7D/K+yagUYjkufZDjn4N7wMDtq/7j20qU+sQtBk/2Ce/XbJxinh/a7+S1zZW+2mKSSgp7PsYCVj4ruUDAE3rCptYVbKPiz29Tn/9J+D27fr9225u67HtLGmoOGnjRdNX23gOAqOv1z/xo8V6zcYA9iKFQ8LHNfohjFN8inEzmVkbnaMJAEH0wk1sHgTRtKFDNNO2gJPdADXQ/3qOwJZTPVbyJJdO2tI2N3I7fiVt6medcFwid472dBAmClje9cYK75qjA/tto8EyIvnkGK1roDHxJDWEO+mNmR4TDS0lbWFQGGsqb1j/BuHXzjX2hoVKhd96DkFbvAMtQM0+tz9VSA9iiB3qti3sO/5oFE3BJNoEXjtXWaUfG784XvUwwDkFpa7BE8e7i9iRADOql92+E8897lCvCZmdo3GVgPsqlxZCCnFO0VEXqufZmUzPB42iI40i13MSRl47RULbVMcu3FpSdLQPOqmNYfTdbo7VPe7KyHzdrqJ2TQBrsJONTcmXzH2VLS1KsbGhx6fJidWxZA+YogcsgaWdG+zcoudx5R2fa6u8K+qgK8+fflL2O49wRrATdzg32PkbBy36rokbmMKvaZWWXT2QC+cTHHuhV/y4tEt4dxDryHSc37+Ewev3G/5gC70FPrhvwDXeBPRCOqCQFILCZXgv1xBQ3H/YedqvxZ4/x48P9BJQ437F7hHsPkGLKezzCNKmRwqc9XLo3rBWvc/ze0k979r1urxfCEvYedXuG8Itld2P6Dm3eviiwrYLrOH9UerzuK3b8fPvlUdS4OjHmp4x9V7LwslaTZsL+KVQj1u/Zod+sbOsHcf+AKB6cFqVI9Ueyv2Ka2cODEFbxu6j03Dc49xcPZ4e1Z44nnbbaREOrClJzpyS9PQpSU8tSDKNEMIwE1IBKxxAXee6k33dO54e41ZJ4HAJnGgBCxdyE2JskutK/ZaHKeGJayXqWPUhnBZNRIkcEeGGpiy7HZ5623RYJA0OD61ohEkyhBO9kcCUriEFJqQ6MbQpOgQdnSy6G8tvRkoBC8KLPR3CFEYnpFhSBazg4Iqqb/gtkk2Y8R37rt7gqb7kT+3DBNRFElW6DJJOnMLFwG7fsCCSJjYsJl152kVaRSHdB79Rxl0C9tGWtAm1X8JRbcsm883wKLkV5u96I6pCQiVgmbiEm1SR6Y6tZ6NZ6M2CCg7hBsX61W/8bP/UWYWJtwtYacdELAgA2tHYl4YKWFh+ModIYb2IZSFgqXiGJL6YKiaQPETaofpJAzfJ+EYOkdEELOwSvmcCFtZvgpKLFn7zhLFY3oiGsYd26A105Pxy2VCHX3mRxsTUHWpBhIjGtwlYAONPlLunr91Pq6qTzVEJWLmEajE+QQzCjzsJgo4SfE42Uky8tX7M0jDeMnNI6NHownLYGbB0AUs52swtjNxQXcwFwEYQaMKEUbekwqlNGM0ZGcZQmksWBKw0x5huSpI2bXwEzg2IW3rTamKQi7xB1tIx1yVglceXtbEUzMpJjO1jkmeBQ7OatapQbCKs38BZm8PkObg53a1l7kMIiFhFJYf4ucbKUIc8QeEsg2NLNTWMdt0nE7Aw8Tf2lujaGTf0D+snF9lMwLLzbc3YeLhXtxFY207ikUsXKq8XueXEyjP9O4MgGxxWOAvhnNssMnG3EM4xG41JFbBwjmzkOL+19VjqNChg+XVTr+NB8dWHERsbUsB9tbQknaVFyTc3/OoRrlThuNDrKo43HD4uBobzEs71UsikTmRNwKpcw3aN1uPHH2D5eSWcl1wUMdnKxGETvP16aecjFc4LPGiJJsh+vnfZKxIydJ/DgyAXsEbgMOnZRLsWmyhg5353xpkoiWt7M7NzqIpVggdMuN/KpRmKeGbh/NjEA5BIfPfrLO430Bc4n9qDJOsLPDAxfvsXsLwvdA96uOTsAVx1hvB7j3BKtjNyOIFCWEO/4oGaitVhne2agIV1ltwiYWtUx0CX4hcJgL4/Ts8fxPQSsHBvCgHLRGY7Pvz+q+sBH+4XwzbswZk9VMXIwn9Y0B32VdlYO8/qPKFLwLJHcV4tb2T5H2fD/fiYnhI5fVoSdWAtqKClERZ+/x89aNDn4mE5u4c8zh3gtkmABA5C4EQLWH4xw5XEhSw7uZm7xS/0lSOi+qw8CaoQY7lKtDIUJtQaQgQ3hDlJTFzAhM/+bY/QglMBT/T0aW3lzMANqYod4QSMySKcXvogUSfDJubodsNzVXdeVQKWfcGcLObUMkGrErXUOREmmL6P7pywk7+vLQyxOGRCBTiDZRzN/9IOgsIEJvzatiBgqZPMBBh8t5FjwmVPP1VIDDcPcCzprDY4n3yS4b9xc+b9ZeF9xgI3HGhPyx1YelNrwiTWh2kGvm5+FSRIzlXLsZvbQoomhKVcEpSsl1RaaVM64ekYXDRTncyezqtDBk/UGmpThjtCZQkV6BLpBEEGy5ikZ9Bwu6JPbpO2OVTUwZWqsw0YVZwKQ0MdP6VzzG5uNedKkFz8Bks5NMJNuwplwQ3g7iUfVZE4W4ma4abZrTrexV126+rU0u86H4bhvs5BpTiCGzzg0HEUlGF/ylxOKmyS4s40G33ouwntT3UIBmeK8m34U1I7Zm0cVI7LUowyFVEKvetH/7hAZMdZ8LmZ6Fn6IMLKIPqkmFhiYGNcNSVNmuYMC24yXac6DM3Bpe4tjBOMLXcKBl9HKRyVN+I2vmOxzdwCmYoRaMWmjkN7mogxaDfTIpi4YHLVDBPr6ilv2L9wHglSkiWwDnu4RcAKbdCzWLDyuZjbCY4AdWm68ycppB1u8JuYFcDJ2Iz2V/s4jBy3Au5rBI3fQvXjDMernxfQ4xCu4MDqoDqhfoZzmU10cb6bCE4Sc4mmstGEoNqQCRX/c0mztl4LcHyYA2u//pHxYO8PNvYrYGUqYOFcASdjFJKIhyi4bkDAgtgYHsSEq6V+34QLdz2a6BKu2qWrx/6Na4SdR3BYmYalUr499EpSnSCrxBUcB3gAZPcI9sDJry/lxN5DkEe8G52Ph/ir08UfTgSBT8MswQdOuMIeGGhVyfAwCnjtcVSoMhne974yKTI8+gtuePStCRDWb/t9xe6qchul+6pbwLLxYj/doYGV41WF6nC9dweWizJ6jfD7xvJ+YrSPf7//2NIDvT4I7/kx5g52/Ds+Pvz+3x782MvnBXooBke8Diu9uuXqtNfjM0R0WNVYe2DlkQ06PwgPtO3eGK+DCaD7HXdjsRwFrLHoORKKXAAAIABJREFURu4ECeyXwIkWsEqBI0z4LPQsTBfDxasUFmyeW32uF7VgTw9uKtzHNBoNaaQ2TYXbqplaaIfdcJoEoZOSzHKZtHFTpeEhQbcJE1xc3rAcQtewaRWwQliCNSVMvD0EsBSrfMIbLrzhKZ2HKqBNCdqX6nRbpuAcUYeEuSb0BgnbhJCE/6l7yNoJF4A5l2x/VPgJAhYEKbTJBSwLncJTzVyaDZGJhm3X7OzmMHNXFSZiG0kurSKTrAMXVqE35BDfcEOmglO4Q/H+qYSTymLvIaEWcmk3cvpEHXyTTBpJInNpUyZ0j4MYiYkEbnqbFsqXZoVsFiK3k0Raunwi05LIKRGZMm+L3bSm5jZr42ZSb1ZQ7l5ko0gl05tI8xZZqJTd5CJsYaqR601OkZpbrgnjlzopqpwqekNdi9v3/febUHcAbqaJtDGOdGKbSaYhixr9b1JdcJ/5DV4ZsaUAQuhM+LAUdHucTfYjYO0kbplIapOAjgtOZUyrhzkW0kwTmWqkMpEkNkHHBFxdRhAQJ5R3p93RY6p0s7nDLBIFdSSU468Kb9NJXiOIVxivIjKJ8FAIQAhxRF/DuRWCTAswzjMVQbMis+M3uCcb6h1EKHBwWKZYymzsNgowTYK4EJ7ghpAPd1aEx/o+WyrlabzfTBKZxhgSkWkcn4nIesPCXE1XMpGvVeSyLJm0VbSwkVA+atRjw0LMrC02dXMBqwpl1Nv2sFyYXCO0MjgLp7NC2yMTDUkaFkII1yOOezBuNVJ1CBVt0eNiUyeW+I6FbaigrpuwsNeT/KrPtcpjVU+zIWwtnB/UY4eE7h0IWLl0Qigmxuts2pBTE5My3WhImti4WEtS2chz2Wh3pN1uS6cDBxYErDjU++TSPxwBywXE6NrbSLQfTjcnZLKRqnhSObDsIY4LWJVoFeVfikK78zzTvsszuINzyZEHrYO/cfwg5Dk4sMJ40Qccfg3xCXf08MldCOEIP4D8cvzjxq5vnt6gyk2m7uoiLZ3eOH/rgw04FKWQ6SSR2YkpmZ2bk+mpSZnQ8zEcjh1Zb7VkaX1N1nDM5HA++v1WcFuHkHIXwA7i4ogFLJMbq5eeB6IQwmDaC+PGwsDdn+dtKB982ck1uLb9Xic8yIkiCkb5zLtF8HPZN4Loridn6/cAzssdyj1HcpRD03Tm6ma7aKQyOTUhC7PTMjs5KdNpQxrWYbLRbsvS6pqstlqyqRVkrS/s4bXPA0IqBwpY+z+JUMDaPzsuSQJjQODEC1hwdOAFx4Jf1OIJhNqKo0lwKaCUdx52A4XQMwgkU42GzISf2UZTZnEDmyK8yJ8VJpLlhbQ6Hb24rRe5rGaZrGZtaWseH7e628XSnqRWyQqwfdwIt+G8iZ8MRT6NMhzQYstUEsOEFRNy3FRPN5oy1ZyQ2XRCFpKmTkSRM0jzO8ANgyf87ba0skw2so6s5x1ZzTqyiSpYYQJe5d2xm/fJzJ5AY9KEPYV4hQv6ZEPk1ERTzk9Ny3Szoc4U7BhkM92vIpGNLJPF9oYsd1qyCi45BCx7MgUHCVaoRo4ot5XffLsl3gQgD4szEdKcWfp8TfCkfLqRyrnmtCxMTMhksyETSUOaRUO/3GlkltgxS2Sp05EX2puy2slkOk/kTHNC7p6ekjmdlHfMOaOhYubC2swz2UD722251c5lPQt5nIKQZMGhqcxPNOT87KTMTViepDLXlbssgkjqQlJ1cxkmPyEEzPcNws16JrKe59pH61lb1tub0tHth9xFOskBlxDCVToMLScX+jzOjdLvnLZXAcuPme3OkfZUM9xtBjGtHRYAsyZEGxFZaDblzulZmW/iXXuCjtCdTpHIZtGUlVYmt9bXZL2DvqkKEeitok/8g1PIRTO70febScuDoQ49FYlSmW80tZ9mJ5sygcl+cA8iZwpE1nYLfd6S1fa6rOWZbGISqfm8GioaYdx6SB1CgHUCqyK09aW6piCSZTgOwhP1CDKODQs9Dc60VGRmoiFnpiblTLMpp5H/Jk1kM+SC0/MSvtzJZbnTlpda67KcdTQk2aZdtnLNuVUEB4LmzkGQIziZA0udCcHZYwKWTd6Uo7oEc5nMRU5n6JcJWZiflalJhBGGXHmaGitRAWs9L2Sl1ZHVdltWOm1pZybqmvvUHJMHcS+MwfW3vLaUYkJN9fXQYBXNAzM83YcDq52b2A5h90yayKXpGXnw9B1ycWZW5hEiKCJLeS7X19fl27duy7X1NVnsdGQdfdnA8Q8R92RXMTyogGX5Hc2trA4sCLRpIo1mQ87Oz8l9Z8/JqVnkZHGpwa55IXtkmUzYHtO4lGWqk03QMSFuyfLaqqxsbOjf661N2dj08zzEMVx3K1eOPiAKTpwyyXvk3CmFfL9/GNEDyc/lJamQnFkved4fReCj510L8ZpJUznbnJS7z56T193/Grnz3B0yMz2pAtbqxoZcvXlDvvXCd+TlW7f0XmAjs0ylOIMaV8vZiZfenhxABaoLWL1FrJqoFYQuc9MHESvKjekOIhWwelz3THg7WLuHYcigC+IHm2Wezy4hMBxF4R6+ijTABdMgaC45zx0Wdkxz43oex5BCwAUsRFng+D535rQ8dPkeuXz+vFyYX5CpZlNa7ba8cuuWfOvKi3Ll5g15dX1dhVBN1VElsihzUbprcxh4jlwbKGCNXJexwSRwmAROvIDlNyLugHG4QUvoqjakkwxPDo48TUkik41EJtNUn7LONFKZbTRkDsJV2lDxygSs4MIKHgwXsDYgYOW5rGWZTvDWso4m6YUYsaITFBMiLMdMcNNgUpua4OZupiqkoPKe+2Qc4hmEGziP0Ka5ZlMFrOnmhMykTXMkqbvEbvBwUddcK522bOLmLc+0XSudjk7U1/JC0G6IW1rW3WbFNmHXCbFNtHQynMBxJHJhalpeN3dazk4hH0tIohps/tjDjU4mi60NubGxLi+vr+okC2KA5nXJ7fbUQqLs5tFFDwvNsgk+hDPn4aZ4CzmDkFZIkhZyZnJC7p2Zlzsgpk00ZBL7HsI12ynK1GO/Ra5vbso3VpdkudWWuSKVu6am5aHTp+Ts5EQQsOCug/BlebLWs47c3liVV9Y35MpGS5bgBgo3lhD6EOQ2JalcmJ6W156el7PTU6XAZg6xKLHqlkmFfe43auZ4M4eZOr4y/BSyEQSstdamCjmtLDdhLctUeIRTTLMu6BPrtAylLJ0/O5xV9iJg+QRpNycqcyaFKBkIs8GUMwW3XKMpZxuTcn5yWi7NzsrCBMYExg/ymGTSykVWOg25vrEpz68syu32ZshJEqoTBMegOrV0XFZ5EeCQU2FXch3/E+G4mGk0VbxamICA1QgClk1edL/yVLJOIW0Ila2WLLfWZSlryyImPzg24CDMIJxa4mwLx0POIQsDhtOxuum2JMzmhIpNUkG0DgKWOh3TQuamJuTO2Rm5a2pKLjUm9VwD55pPoFXtynK5tbkpz62vyPXWpqxmcGTZyk0vNsECeZJwvCKJvuV3QQ6xXB1uGjrhVQM9Z0oIwcFUbj5pyN3plNw5NS3nF+ZkbnLCzotBNMb64MS83enIldU1Pa5XNlt6zgiyXpQT7wCzv90MsCH+Tq/jxBwl1UsFrOCWdG1LHap4yFAUspmLzDcacv/0pDwwPy8Pnb1DLqmAZU/7l7NMrq6ty9O3bsu3l1fkO+sbcivLNKRTw78pYOnxs58QQhOoQ6CZX59zkWYjlampCbn73B3yP933GrnzzOkQKhhkyjJxfvcDl/JcGPlwII+po2NtTVY21mW93ZK1jQ0VWtY2NmVtoyVreC9rqfNSBXwMmQzXRs1wF6QXO3/F6RB0gj7CIaRxaLjm5gwPCkDZBEV7qIZ7O8ulaa7wc9Mz8sCZ8/LQpbvlu17zgNx1/rzMTE+oWOgC1lPf/rY8c/WqfPv2q3JrfUNDvj10X12koY8OKgT1E7D8WPdzQXj8UPWXqXSWG027vBpLKoaWAlvlCsT1yJ3dB233MJxWtwhYPpbLRPVVUK62N+SXtBDA4GwND1IhYOFe08U9e3Dt1zSE/9t1Ea/pqSk5M78g9128KN/zmvvlgYt3yoX5Uypgbbbacv32bfnmlRfkmZdflmevX5MbKyvq5NNnqaUsbeuqjs5hIDpibaCANWIdxuaSwOESONECljtdYgGhdGHVLoZabTDMtOHqQdW7+bQhd8xMydnpabljdlZOT07JqUZTn/BBtIDABUeHpsUqnSGWsyTPETZoAhCepLc6uSy123Ktsy7XWqtydX1Fltotsx/nqTo1YoEoZDsqb049GTgeAevEPBGZa07Ihek5uTA9KxenZ9VJBJENE3Y8RbIwQlTMs+m55bSysBWER2GihHQ1aB/CUJY7HXm1takT0utrq7LYbssGhBQF48mv7VYLN/ew6k9KLpdnZuVNd9wll2fnpNG0PB6QIlR4EoTqYf8zubK6Ik/cekVeXl+TDp6choqF/oQZ662SRdvdhAtAmovHq2qFTvR8QQgXgPvp0tycPHzmrNw5MyuTYd81WbxOYAp1Tt3e7Mh3Vlfla4u3ZGlzUxakIffPzcmjF87JRTxJ96AuZWb2vJV2W3m8sLoq31pZlRuttoZcQsSCPDGVpDKfNOX+uVl543lMMGfKPGs6CQrihee6Cd3QfaS7nV3ftZspiB4QJ/TGCGMpz2UT46jVkhub63KjtS7XW2tyq9OWFYhzisyq5eHmPk6+vdfTSl128BvuuvOq/nTabwLDVK4SryI/DoRPjNOLU7Py+rmzcs/MnJyehOhaykiae2ozK+R2S+T51VX58tIrcm1zrUxKriGwuhHLzQah0ZQAC6FLJdPguYlE5NQkhKE5dXldmJpRxyCOYYwRPX4DeyUfnFE4RiAwQ+C91W7Jy5sbOm6vrq+pEw9Cl1YTDTnbXLyyJMChyIE2MRQzKJ+qV0+FPQQUnZ2luYppd83PyH2zc/LQzLycm5i0CDx1X/kKCrnVasmzq6vy/NqavLixpsct8q3pjXvIkwUBCy94ovQpfaiaidx1JmB5OIsJZHbDr3/JhYkpeWTunNw/Ny93zkzKfLMZQiMMsR6vicjLGxvylVuvypWVVdlsmaiqlTRD/VXtnlAtaK/jbxy+30/oja9L5X6GA86iWIKoXeDcLHJxalredOaMvG5hXs7PTMrCZEOaITcTxOuldiY3NzJ5dmlVnnjlpry4tiGtRsj76EUdxgHoPvbhIA4sfZDgApY+wDEX5GSzKXOz0/Laey7J29/wBrnvwoUyV6S7GruFiXCqqrW/POL0wYol74e7FpPktbUNeWVxSb5z4xV56dYNubZ4S1Y2NywUWw3hlsNPnc7VXUKZTy0OSR9VCdkcWJZXyKqfhorNQcDS/JZBwFLHOsLD81zuv+OcvP313y0P33OvXDxzRuZnpjXtA164hsLpdn1pUZ668qJ89htPyfM3b1pqBH1QF6rRRtftgziwvMtjIcs8Q6FXwgf2gMDOzZbc3cuAhAdgeg9jRYW0gEdolAlbti4rgmNXwXERsKpQwKDnBaB6dYse9sVua3uQY/kDs3B0WGi7XXvxgNhSdoSKgXpNNDEL8C6cPiMP3/uAvP7ue+R1d90pdy4syFSjqXdWuK9fa7fl9ua6PH31Zfnck/8hz127LusdPHBD6gGLirDUj6N65O3jRHsUi1DAOgqqXCcJjAyBEy1g+STaJxL+Ow4z8iTjbUzgkJhVROaShpxNJuT8xKTcOTMl52an5ezsnJyanFJRa7JMjmu3InZn69X9guE9ShCpoUKZyHJmAtbVTQhYq3Jjc0Nud9qygVlKS/NEhifF9qTIpSIbbbm6jCBOwXF1qtmUOyan5a4Zm5ifn57V9yaxD1E+DLuIhouzxQv5rZm5hDD5LxKdKCGk7lYbAtaaXFtblZubm7LYyvQp/2qRyaZggmqt0hwcOUKSMrl3dk7ecu6SvGbhlMxPNmQqJLhVAUsdX3C2JPLC6or826tX5dsry7LeKaSlFQfdIWKimFY2DOIQfuPJmPq9PKE7klb7zR+EiiKThWZD7pqekdfMn5KHz56VCzMz0tRcPlVSU9zkLbba8sLaujy7vCLfWLwty62WnEob8tqFBXnszgtyz/xsWQXKnp2Z8gSn1surK7rc15eW5VqrZTnDNL1PItNJKqeTprxufkEeu3he7p2dtZxI1vRSwLLx54Ek1TnE+7rq80rAshqUoeiAGXBkpd1RAeuVTYiha/IK+gxhKJ1MHRv4Dgaz3tCG/CG+tbKaYRAX+p3JeglYvSbk8c190H9DTFzIy2GBdhZMlhQyoSGDDQ05vXdmQV4/f1YuTs/ITFM0ZE5fYYYPJ+DieibfWl2WzyxelRc31yRFNU/dP1RcM7eZJjr2XE/a77lMJJmGhJ6ZmFJn3F1z83JxZka3CwfWRHj6Wk4wSkD2B84FWs2tEBWIrm1syEvra/LC+qpc31iXpVZbWh2MT+u1MnQB1aI0FMXzttjnLhp5VTl3XcJFgQ87aSbTE6kKFA/OL8j3nb5D7p6a0b3ysukey7LY7sgLaxvyzOqKfH35lp5HUJHLqiHZOQnHBbasDiwdd3YO0AlaTcCytlv/IIH8PRCkz16S186fkjsmUxX7PA4VVUwhkiEM+Pm1Vfm3G9fkO8srkrWRpw3HO34gkAchjwJWz0Os7oypioFUh4CfPO6bmZN3XLhTXrswJzMTOE4wxhCsbYJhq0hkPUvl2aU1+dRL1/Q8tQlRRPPIuRw2Mvcsh9rQgwlYOL8HuSEIWJgoT01MyMLcjDx832X5nx99VB68667oet3tsLN+3mqDclnCHwz4UjhsOp1cNjZacnNpWZ6/cV1euPmKXLnxilxfXpTbG8jdZOG6ENtLAStsonxYEs6jozyFVnZ6gQkFcUIFVHNmuYvVwuggYOH+aLLI5bsu3S3/5dH/JI/cc6/MTk5YiHgQ9BPktYQrvtNRAesfv/y4fOPll/RBHa6bzSycb4OIHDSPA4/JUsAK/VIGt5cOP0sDAQfVNMbX7KzMNCesZIzezyWy3mnLq+ur6siza0FVGMCzULiA5flOR7n/y/uNKDdtuCULlyOjiBBrRELMTEzIzOSkNENBEfTzeieXzXZHNjc2pdMxhzDYuIBlziuXFE14uu/CRXn7I98nb7h8r1w6vSALU5P2ndAgHW9pIs9evyr/4ytPyDdefFFdfGstPNgKYhiue3G16AOPoBO4AgpYJ7DTucskEM2NP/j4l6p7pBNIRm9/QpU3n2RiAjeZ2SQTT73wX7uBCiOJzCSpXJialdfOnZW7p2fljqmGhhohp1JTEznipjHMsVUNikNATJxwswT+UfpC4KApctkoLN/UEkI/Ntbl2dVlub62LitrmBBjyhzy2cQJJkN+namJVBYmJ3XCf//sglycmpHTmoeroSGOuE9DpTLLFRBucIIzzMtQl06uUiAzhwhELEzWEeII1wlyVb262ZKXVzZ14n6lvSK38pZsapKbRKYyhEfZRBkCwXefOScPzJ+Su2Zn5FSzETmpkOsnkSJL5CocG0s35dnVFbmxvikr6tgwAcs0CwsBQH90GqEOnQpBLgJUpcxtKFvh7POTk/LQ/Bmd+MM1cmZqwioOqmgSOBSJhqI9efuWPLOyIlfW1jVUEmLKa+fn5a133in3zkHAsqTcpfm7SFXourK6LM8uL8vXl1ZVwPKcXGg4HFinUwhY8/LWCxfk8hwcWEHcDMdc9cTVbjrjOKL4JtPzfeiNmg4vy8ESO2ayrJB2BkcZQj4zudHaVDEBDqFXEH7ShgfGgiBCKmFbhybXjqZMepO1/S2uf+p744LVFueVWfvKRKjqvAnarglCEF8LmU1FLk3PyiOnzsll9NXklMw2U82FpZVBw3jF6lrtTFbWO/Kt1SX55NI1eWFzTcvK61PUUPXTQm8xQbG8Y6g2OJkUspBgOzPy+lNn5dLsnCxMhuMkhXsFx0l5lGpfeM4aPaQ1FCGIbiGUE4LN7SyXa3lbhdinb92UG+vrkuUNHd8azuLtL+uNVdWjtIomQii1mlioL5YnWhYd7yDEtdkoZKEp8sD8gvzn85dUGEZ4rPakz6QgVuSFvNrO5OnVZfnCq9fkpbU1DWnUNWm1R6/YiMXgTjOBSnOyubAaMvLoXqLrGkgiX8i0FPKauTl57Pzdcv/8vCaV17qLGuoLvomKV8vtTJ5bse1fWV3VMk+WvD6EMYUJoPbPCbzu6JiPwkZ7IQg67ZaPnBeuNZNJKg/OzssPnL9TXjM/K2nTRBU/v9hYFWkXDXlmZU3+v2uvyDNLS7LZ2tRzeTvknjuhXVBmpdlfCKGdC/xlVYNFQ4kW5qbl4Xsvy//y6KPy2rsuhfNsEKt0gfD4ya8D5UFQSVfh+YatXt8O1yo8hECxkU5HVlsbcmtlRV6+fVueu3ZVnnrhebl6+5YKlJY82pzb5tqperm8Xoz4wYd9s3OUObA8q56nNDDXuuUMbTYSDbv+7nsuy3/9/rfI6++5R51XFnWJkGowsusi0iM8fe2q/PMTX5Ynr1yRxY1NdYlb4Rn3xlWn3YMeP1XfhCu8O2DDUx+r8lpoiPd5uC2Ru+vMWZlGIZgUDydSub50W772/DNy9farkuH5jecvDO4sfXASLtReFXOUQ0j9ngP7FRf3sRyTdtDggafeEy+clktn7pBL58/J/OysHgyrmy25sbQi127dlpdvvCLLa2vl9RAPYfCfFWCycWUPegt56K7L8l8efUy++/J9sjDTkCmEY0fVcbxIy3du3JDPP/UNefLFF+QK8qmtr+stqVaL1cM55J4d8WPwoGN/38tTwNo3Oi5IAuNAgA6sYKeOq8DpRA55bHQyF6qTpQjJa8q5qRm5Z3ZBHpw/q66e+aaoq0nn55F7xoWBMkl1/DQsbNNuKEIOjSBt4UIJiQRPzRGKBgELE+KXltdkcROJ3hGC4/KJCUTqupqckNPTcITNyN2zc3Lf7IKcm5iS6VA1rEr4aTdq6uzwEr9lnTwTROxW2Z/MB0EltN/vpdGG5XZHrq1uyotrq/LcxqK83F6XW7klo5/KQvhUkcupyUm5d25eHlg4JQ+dOi0XpibVmaU3giGRZpKncrPVlm+tLauA9dzykrzaaksnNYkP+RtMeLNS1xAU7amiTbzhWHELuCkOJhXCiYCQvTeeOS8Pzp+SC5NTMocbjlAdDtuHOIefK2tr8vjN6/Lc8oomY4e5C+Lkaxfm5e3n75T75mYs/1IQsJRS0ZDldkuurCypgPUfS6tyvdUqcy6hjSZgNUoBC0KYiWt+Y+SComcODXc0PcUju5HSuYj+aQKWhx/aGiyEAMIJniki1PPK2qruH36/srmpriFY2l2gqgtY/v5hCFhdN8khK3kZ+oaxqDmoEs1xdQ55ymbn5btO3SF3Ts9oBUu4jILe0VW1DhOK1fW2PL2yJJ9aui4vbKxJI4PUhSegdgffzGxcIKBVy1inuW7n0uSkvGZ2Th4+fYceM3B3lQYvnVSa069SV2zyaNhDvrgyHx4+acgGWIvIlfVVefLVV+TFlRVZbHVko4PzSAjd9G4LJdvd+QShClttaTVG2xaelk+iSiUE9DTTtk8lmbb7sQv3yGvmF2QazrQg8LqI1S4SWStEj6PP3HxZXlhZUeuTOj1xrx2EdRNQLLQQo8jPRxblaPtqoSbIIScynaKgQSoPzs3Lm89f1POMjjDlYOcJFDVY6WSaD+7ZlSX598Ubcm19Q5LC+sUfEsAJ5ueheGI9DhfVvexDPeS2vuwWJ1b0BfQ7qnO+dm5e3nn+otwHgb0U9sMJQif2OL815JnVNfmXa9fkmypgbWhOMjhgcZY8qa+DOLCUsHdQEK9UwJpoysLslDxy773yv77xUXndpUvlmaPy1wbm5Yk89EDpiPMkAfZ+LHC4884feqy32/Lq6pp8+9o1+fdnn5Znr12VV1aXNbQ9PK6KQs/syPZxdxjhb8c5dspqzMrN7g1KB1bIy6kPKCG0N1MNd/7uy/fKf33TW+She+4JYIMUEu4jQAiC5jPXrsr/+8QT8vUX4KBZV6eOhyy6hBWenR0YQdm/nrzfk6x75ekcD15MgEPupUff8D1y74WL+kAVxXlwgn7+lWvyP772ZXnu6svSRi5GvaZYagc4X/GKc776bdKoHv2lgBUqbtrxaNcsLfqjol8mF+YW5PWX7pEHL16S+y9elNPzc3oVXlpblys3bsmzV1+Wp158Xm4uLYXroZaJCQ/4QlqN8NgZ17rvunRZ/rc3vV0dWNNTid6jRDcodteZJPLizZvyxW98S5588UX59o0bsri2VvYBCqGAv+eyPfAAOokroIB1Enud+0wCJQEKWOHS4zkB/CGlJcrG5T8X1KdZSBK5a3pOXnvmnNw9tyB3TE5qCBLcHDrxDblffDLg0111NoVH7Vb2unR3281vqITm3iwVaEJ5ezgpljqZvLi2Lv+xuCgvrqGKVFurF+KaafXDMi3VDVENjpXL87NyfgoV85A83tJDm9MoXGSDw8Z8D5p2OTocXLTy28JKYqkmOeUtsXRyuHwKudFqyfPrK/L82rI8v7ooS5staRaoTGY3AphknZ6aUAfWm89dkMuzs3pj4YlQQ3FqWe3kcm2jpRPfr9y+IS9vrKsDC3clEypE2J083CKeZNOfvmkCzjDxtpsYc2s1klzuU8fIJd2+9pmuKFP+/z9778El2XFeCd703lVVlq9qj4YnQIIEBUqkdrSz3J3dX7P/a3dGM2fP2ZFE2SEJSwJEGzTalrfpvXu5594vIrMahHYIYM6hQFRDrQbRlZkv48WLiO9+1/Aq6OFFf56ddhvvnh9jh549TIcLh5GOG4D1FwSw0imNtwewrB8XlufUQWcOYJ0Nh65Yt4KdAFY+YgDWT8plSQjt8zk6JgI0ho6PwvS+FRcYUBe7544VozvqCiD77k54MKtJzqtQAAAgAElEQVSNONnCxsYaT1Dldfb6eNZr43GnLjloxAEruogvsK8ke73w375s3fSHX3+Y/D0Glpv/3qzUngXHxHJAaYqJXYkE1tNpXMvlBDgW4nH5YJFhpP646yaHeVh3pueD8QRtGpa3Wni3foaDbh+RgOmQwCBiTkuJMcFN54HFw35kipVUEq8UiriaoedVXMC0EJoZK8InFHrSg/NYMSh1VlBaEWPPl831EEbTMOoEDHtd7LRbeFivozIgoEkGmFkq8/tT4KXXOkakB7DIFPAyQoLMvH6uQ2RgETyNYoz1VArfK60IEF5IMihCmaBuYXFMpykkZ3y3cmaS3OFE88B4ZY5pJxTRgXLuRnqmhs7/Zr+nooCMNEqQNxhEkMnhpUIJS0mmq9n89QAWAZHqYIAnzQaetpvY6RAMHjPSQW/E91WH3EkZjdHw3d6RL379LwMUtJe4H7pYbHLKRiIhAVh/tbSKa5mMki6poeU+YgWda0AQwGq18Tcs1lpNdIOxQivInJuBw9/B2/BNACwDguZ3j/86A7BSCby8tYWfOwbWnDk7P2FcpNnO1tkvNi0cGdf/vSn+3fOrpZESf2A4Gcssmn47Dw728OnOExw36krzlROjY2F5poov9v97AOq/5SlhO4M1q/xa7E311dAKLPxGgBQBLDLoI2G8tLmFn7/1Nl7Y3JCdAlnp7p2s8UOmKCAT7l98+BE+29uXJHxAWpPWzlkLyZPivvYwzWbDzHP1AgPLNw/YIAgmSMdiWMxkBbz98NVXJWVLUPbtmouPjg/xX3/zgSRr3BspefQMNIbcGIBlnygG1gXm0tf+An/EF34RwOI3VJau87DiN6Tn2ebCIn5060XcXt/ERqmIXJKjNkW93cXOSUVS0d/uPMJxozb3pPQ9RO7Y/qgsVvcEN1c28B++9zZe2dxGJh1FPDZv9/qmMGfK3tk53rt3H/f29rBXr6PZ71ljigws50U2ljfbH3EQv80ffQlgfZvv3uW1X47ANx6B7zyAdXEE/WHCAyA8GBEkIntmI5bElXQe14uL8lCKO0kNKcqSGbpCwcFF8njxaVE0duRvHkJ1nKLMMBJCJBx2ciUn+xCN3QAsfvIIlANBvky/rVbxrNtBfTwUc4afmQhNkQlPJRW8kVvAdobFf1IJap4rQjP22eHMgRQG34SUYjeZWJqVymmHutHUnb4B0RBlhy6ZxcohZ1prCUfWqQyjMwmU3LffaeFRo4rTbheDsRkMmw8UZRUhMUb+bGlVEiReu4ETvksYwXACdEaBCt/3q8fY6bYxdKBOnICSOziKxeEOYCqeXby1Dp/eV4CGrTIDDymd68flNWxnsjLtlgxRJscch7BAOIJQ/NwPKqcCQqbTqCSh6XhYANZPfw/AssKA98oDWJQe3m22cTYYGqeNnkMhMvQcgJUhk6sspgTBCI26Y1CxtGchQnCSSXZKEnQMNZ8sxe+q+sX95pmU8oF4KCKfrUTYUjEpdZ0bbFnxwhfRw+xsNMJut4X7zXMc9Xrojy3NcMbEkuR1Dpx9GYD1ZSXYlwJYXj178U8HYMlgPxzSvCgm4thMZcTSu5LLoRSPz6RxBHjmMJGPn7dDfn88Rms4EPPtg2oFR116PUU15oMoS5A5gEUmXywSkUE7x/+NhQVJOVMsbBwLRU8nWWuBmSazYBlMmbZpfkH8xWeCsi0meSYY1hAJQYQ+372fhtGXnHAiAOuT81Mc9HroESj1dsoz6aedYjmL5mbv9szwWliEEbjlWI2V3klPtzEWKYnNLwjAupJLK11zlmDmJbGgJLeHT+o1eR5RzkhvNAPHZxisAWrPyVVs6vh0T4sTt3WwHI/jhZxJcWkkn4/FZIwsqQWliATw+Lm9Du5Uz/Cs1RSLtDMxry158jig1UuAKfX5rgNYz+1B/wqedJGJNat3jDKHK+kMfrq4ImYcmYz0wOLdMGFUGOMJk14DPGq18I8nR3jYaaNHlgLXTpl9f+NzxLf2Db4pgPVFx8IvB7BWL6za89WTTRPKmDqDPnq9Hkbj8YwRqX0tFFaiIRNS6atF/55UIo54JGIApS/gXJIuPXbO2m08oPn4vTt4enailGPK4Twr9zkp4UUvzG/hHZzDTvZvZsxt46t2UBBC1EmrxXTVXhzCjbU1/OyN7+OFzU3kkwkko2wsuPsyDWndZ2Pk0cEB/ttvP8Hjw2NJ8XnummVlaPC/mQ/3DIBxALX1GO3pnjdUXTszmKCQTGKjtIjbW9t46+WXsLVURszZUPC9Pj/Yx3/58D0BJv0RASyzV+D54U8awJqd/wywl4eV00rGggDXV1bwl69/X5K/cjqFdIxs4Clq7S6eHp3h7v4ePnj2AAe1qvKZZ8CyO2zJ7sC0hHQVxPbiMn72wmsCsFYWcsikEjMgW2MdUN47wbPjY7x35y4eHBzgtNMVI1L7PRUevDfOdP/bzoL8oy0dlwDWH23oLz/4cgT+LYzAdxrA0gHCdThFcHB3xBg+9LyaIgVgPZHGK4Ul+Uox+YuMEUo1KOlhKp6XbbFAY0dUXlHTKbqTieRlvclIfiMEscjIIuWbhpJMCSzE4mIo6QzqOuceWOkEQI0bYbuNTyvn8ppiqhTLUB7ICpEwtuNxXElncSVv6XqMVBfzynlrXLRasmLVzJQJ2nRGY7SHfZl/DkJm+BtiBHg4gmw4ilw0hnw0JgbRDDZxHX7nACSgbeIYTNV+H3utpiRLe90u6qOxgDIxOMKQZ8+PXKGVi1L+YtdjlOswApq2T6bY67Tw6/MjySdJumYnkSmMLOh959A/PHY0f94DwQ6yAVIRStLM9PrNhUWsp9KOLWdCTTuMkkE1xiFN2NtN3G01cN4fAdMYYgKwQriZzeDPl8q4Iu+Ei7bpJtNrjQY4aLfwqN3C3VYbpxcBLHk7hZGnB1aGXjVlbOt9HBfGp9qFQpovlf4Ax90O9tsN1EdDjCJkD3mNqmv4Oh8mAij5WBylWFLS1sVEHKVETPPzOVqF8xnivGSaZKXfw16jrrTFZ/0BGmP/ncwHS7/+Fe+rix17zwy5CKp98TA2+5kZcOXAHoQEDpbSMaxn0vIokySXzEEBaK5UcKDqzJTWATSsU/qTsVhkZJZ8VCGANUBIDKwphpGRAKy4orHpNRFBLhbHViqN69kMbheyWE4m1IHX0VQgrsn3+FycdekX1sPpoC/WY9+ZnqdDNH6nVDeNcjIlFlImSqtkpzgMmMoJDEKQ99TvKud42umgMhnLm8rSHy3gQIXKrBNu5Yz9b19OUUboChoH4xEwz0YjShW9ns/htRJN7pMuHt0npRrUWR+O8KzdwWMywdoNhS7Ib8556Xjw1+6396ayOUZgib8YXsFxjHnzdj6/NG+PRRUWMRMaK9EppO/N5/eDkwMBeN1JCINp2AAsdZ/te3J95S/WGd9lAOti833WQJnXsc+dEX6fiWUNBUptXy/QYzCHMlMhY2FEpsx3tZTJ9nCC424fD5t1fFSl1LaHUTim+2Xmw99dBOubAFj2zM/Zyv5e0gMrnzYGFiWEN1a/AGDpB0OSpT0+P8PO6QkOjo/RbLfFmOIaxDtC4CqTSKKYzWK5UMLawgK2FpdQTKfcucPtfnpErXCm7yG9sH517y4eHB6g0u2gO6aU0KWbPidHnOEl/xbOol/rGux72Yqpff9CY4tNtiiZzc4ni+sOgfi1xUW88cJtvLi5havlRZQYquJ2TO6ElHodnFfwcHcPH3/2uf59GLZkVU9YtEbk17rk2Yvs/GkAMq/Rnu8LAJZjy7LlQMb6YiaDGyureHFrG6/fuInVhQVbPw1bwYPDffznD98TINPn2WvCRqOFd3gAi8AJf2n91fHr2+tB6Ka9xs83QiQXdSbsHBTuW5QP/vyHb+MlelYRDHYNvlprDmC99+wBDus1KEvQyzjduUD7VNhYVpNQgKVsHq+sbklC+Mq1bZSLBWMBSoofQm84Qq3TweP9fbz36R08Oz5Bh0nbOmPYzZrpHr7hHPpmM/Bb/upLAOtbfgMvL/9yBL7ZCFwCWA7A8uks/lBBAISducVoHFczObxWXBIAklRn1DyYCELIwJjnRyb1Uao1HIvpQgNy+gw1x0N0J/QbmoBsKAJlBDSS0SiysbiKYQJFyWhY9Hb+SQYUOTy1kaXiPWu18KRRlzRHZrMEqMLAciKOV9NZXMtkUc7mZFZJc0h/sPZNRab8DQOyeyYC0zrsMI4DeVgJwOL1ucSqsCR2EWTCURQiMSww8YbXFzazykSUYNTc7JseOsoqpHk00++6fUnx7rbqOBr0MSD7wh3UllNJvF5YUBrfWiKuQtwkgTx0mFaJ43PU7eDDyikedZqoBCaZjE54EA0rJpr3yPv0eB8QKwncQVZAQCCGCEHHG5k8XsznJK00w9Y5gMUC77zfx8N6FU/aLez0CFiwux1TpzsTBW7m0l8Anqz0t8MzxMA6JPuMAFazLQ8sY2CZVIr3OxeO4hYBrEVjYFE+qGuWBMS6hs3xCIe63w08rJ3jbNjDIBLBJGyHKpOoWMnFMUiIURRHMZ7EUjwpQGYlGReDibI4pivNOsseqJkdsLoCNz7utHFMzy52lx2oIjN3t65c9MDygK9fcv57AJbHnsyObB4BTmZbMh7HQjKOzQz90VJiDxajCWfGqlhK5y/jNTQOeJkZ+hPAmqBKAItm4edVAVh0G7dD7Aih0MQBOwRQwlhKpPFqrihAciMTRz5ukj55Q9FnSqDzFOf9gYBYygCPfRKoJK9A1gNYybQ8oK5msppXBKGFx9pt1Tyl19hndUrpWvLnaozHutc6cLvCV/C3td5dueJkxjY7ngObeKFheqGEQ+oiU275o6UlAaIxJY6ZGb79YipVgErPxuejxhkO+z1MZWjPeeGTTOfghfcO4fXFZMpuABbZPAkEWmf+rLyOa5kcUmKgXnT04Zo1RSugeXsDH5weYq/dwRhRUPgoEFYyJnOTpkku//yiufQ3286+fa/+Yv3iWRn/WlfeM7HsdbbecQ3YSOUkzd7IpFCKRxWIoPs3CStsg2vyszbnYl3egpNwXPfEpIaXANbXMXH/IoDlZx89sARgbc4BLP+k6K44v8zTVgu/O9jHZ3u7ePj0GSqNhgOwjM1IACubSKDEhNRCAdtLZdxcX8N6qYR8KomE2z81Jxxlh+DXQbWK9x98LvPo3eo56r3uzFdvxuSbLxPfvofmwhUbu3gOYLHB5SVZ/DsCWOaNyRcZi5UeSNsrq0qHvL26iuV8HtGI7Rs8C503W2LP7BweY+fgCDWuYwQWmbDqkIdZ+M43GD2dQ54DsMy7Uk+2wBA7qxDAIhCzks/j5a0rArBub22hXCg8Z9P42eE+/vqj93BXDKyxkq09U/4igMW5SABLzVudJ76dKIoHq7RfeYsJZ1hvDWggFQ7h9sYm/tcf/RgvbmwiCSoLbJXlfX1ydI47+3t4b+dzHNWriAURWQ74dXji5hZPCvy/cThAOpHAWraIG8sreO3qNtYWFxAjC5ogZxCg2evKGP7p4THuP3mK07o912rS+lAUzxT8/QDSbzCjvmMvvQSwvmM3/PLrXo7A8yNwCWB5BpY70CkuXuaPARYTSdykVCdDyUwKxVhMRapMxMnECbHDY4dNMg9qgwEOmy2cdLvyG6KZMeOXJWbyyTUyhScIFJ4BWQTJtuJJpaKV0zyYRtHHVEDOvWpFTIZaf4Qeo7EpOyTQFYsICPlBsSRmUzxGyVvYuTK5zrDo4yZpqo7HOO31ZDZeGfQFsPH9yMYiwOWLXl4cG1Q8oCVDIeQiNK5PYDWdAQGopUQM6UgIIXXyplYwixYdUvLNcDTFXq+HD1s1POt20RmMBUCR0p2Px+Q7RCDnpQwN1eku5lLOnAST+zoBpfvNugCsnUEbzdHIUtTE5DBYRIfS52Ki7RBraYoBgvAES8kUXsmXcTOTx2YygUJMbpvuWGhyAMq6DrsdfHJ+LC+l83GATsADDAGsMPIEsLJpeVcRKJh7nhi4wPdgCuFhuy2g4G6zhfMZA8uo7AKwIlHcTNNLyzywJHVw4+Y9N+pjeicRwGo6AKuPIQGsEA9Vc08PWacJxwwjEolKosg0uFI0jNU45XhpbGdz8pWSTNNJK+xsTKbbFOPRBLu9Ht5ttbDT7aLf72Mij49/vZz9qgCWYBR9vDfaN+AxnUyhVChiM5PG7UQUK/GoosE5TsKFdRFuUjqZC58h70Dl2U4EsGrDoYDD96pV+XsxbdD868hAmYihInlvKILNVBY/KZVxI5NBNjFFnNZX+hj1uNEaT3DSHWC/3cHTVgMnwz6aISaDmhyYn8sDMBmJ/L2aSOLFXB5bmQxKqaTSPhm7zS/AeUrAimmWOy1Ka2tic/X5d64Dq3vqJAsmffG+ew7OcqwmotX8RwCmjPdNN0JvN0pSr2cyyISYnsgUQM/CsudxNAjwuNPEP9WO8azXUdqn/NYIXjgGiSWlGpDMFET+dxYEHsBinZxzZuHvLKxIshbRc2/gH78wX0Og/qTfx+N2A5/Wz3Dc6wu8ooE+Tezt55xfjSSR32352uz5uMC4+moAlq2AZPQmwjGUYjGsp5IoJeJIJKJixjYHgZJH9/pcl7roKX2QQhjzffOg/3f1YPRNGFh+B/Jrpt9GLwJYP6eJ++rqrJHg11CeGQhg3Tk4xGe7e3j49CnOGzSRZuqusWa4viughV6MkQhW8jlcX1/B9fU1XNvYQDGfNdcfMVBMNqc0ukYLd3f3cG9/D5/t7+G01TBfPZ/8ehEA+hbfeM9csj1/7o3Jo4I8OwlguRAPI73xvBLIzD2TiKOcy+HqQhnLhQKyGe7JQKPfwWmzIdZVtdFCrzvAYER2uqW1OrWm7VOOCf114V8PYHGhtcbUlwBYAvkDxIIJNhYW8P1bLwjAulpeRjGTeY4FRgDrPxLA2t/TNU/JwLI4vhkDK+bObdxv+H18G+PbOA182qAHsLxBPe8HAaxYLCKJ6Etbm/irN76PW2vravCSC0wGfpUA1nEFnx7s4/2dhziuVhEf85xlpvgmR7Q9Oeru9dD5DqajMSyyYVAqYrlYQKlQQCwWRX80QLXZwsH5uYCrRrsnMJE7vc6LM5N5a71+1xnI32jeXQJY32j4Ll98OQLf9hG4BLDMFdUxeqwjRoV8agpspDN4fWEF29ksSrEIkgRuXGKXmTDzABAREFQdDXHU62Cn1cAx5XMDAk48JDimzgw6cfkmPDyEQ4iQ0RGNYSuWxHoyhZVMSuwsSgVPel18XqsKEBuw6OCCHQ4jE4uhnEziWi6L14uUDjLc3g5oVrwbCMCf709DqI5H2O91caA0w5aAtm4A0Grc8bV0+J2ZOkhWYuwyHp6L8ThWM2ScpAW+LFL+qPjmEKYRn/xjhy+mCZ4OB/i00wQ9oY7bPTRGYxXGZJctxSOS0r1VWNT3JZvNMClXDkynAqz2Ox0BWHc7dZwP+oio9TkHsKxT6UsI531Brx59dxb5Y92/HyyuiYG1EIkgxZacP8jCvEG60zB22y389vQQO0xuCsgkYRERk5SSANatbAbvfCmAZV1S88CiBLGNe42WmDdWTJhZKn2SyMDyEkICNwqhkf+RAQWEjsz8u6cExgf1Ks6GfYzCUR3GLWXROqre60vpYu4d6LCUCQNLNPRPpXEtX8RqOo1SLCqppryK5Cdlr+f7nA5G+C2p7u02TltNdMQcu2Dq77qE7lWuK2nfy8NcNtfmkjfPHLGXOkDGFRiSzkYiWMhksbGwKB+lq9EQChFnWu8APX4QZXjykSMrjP89QlN9OwYagGVeJR7AerdWxV7PGFgm0SMDi0Ampb70m4vgejqHv6T5eSaNSGwiY3KT2hKEjuJsMMKDZlNAJtMaCShy3ppsxNaImO4FH48ApVgcN7N5XGchlMuiFI85hhFZACF0g8BkfGRanJ8pnbDHLr4YhPweZAdIOyxA0z5jzinkHBEz0QFYxlay9WMcmsrs/q2FRdzKZrEUI7BsiYJGOOCzGEJoPJWROgEsphIORiEDrB3xKxTYOuZJCt5vjfNDwCpl1LEwluMx3Mpk8IPiItZSBHLt/noAS5KoobG9HrebeNxpiOlD0Q7BK35Pe2Z95L0Drv16pXnkmH+edOfgVIeRGQDmLlaj5K7BSjTPSbJy0nMKvry4/CLnYC4Dm3MP3VLhP9Pv9G5sL4IWvhDx1z8fywtgsPeB899plpZm8mB7Nj079MKHuS/juaX2TBn/015nmik2FChvZYpnhkzcZAwsm5r9sZi7ZHN2xuTIuXvmpEPu05+Hra3an+1Y/CSfjGmNA7tOzxq8yN9w26n74m5dEHhik2wmuXMvsrVlblI/Y8+4uzi/9/Zxs093t9/hvrP566/84jX5u+Bnhn/C+DN+HL18mPseBn1MG00EzSYCgkr9/mx8Loh/bLt07LWL84wNKKYQysT9jTdxa5UphP7u2tUYgNXGnYMD3N/bw2fPnqFSZ4YpWclkA9nepmZaMNFvpgyvLZbwwvYWfvDSy1hfWtIax4JcEirnu1jv9PD05ExeSB89/hwH9arSJq0BYM+QT0fW57j1bT7rLPX14hjOGYFfHFkPvPtnav73F+Xms/eeDdQXDaS8EbudBy5sMW6+ud3eMZAd0dWtK7bnyysxzLMAmVJOMslxceCeQPow90F6CQbIxOIoZ/MoZrLIplMC/5v9juRflVYLvcFIaxdZq2x02ZHDAw9mHeG+/RfaPs+PkX7Kf+8v6A59+qsBWPY28/VjvifEgwmuLpXxziuv48XtbYEm2ST1APaLb//Z0T7+2kkImdAbjMnYtf3Z4VjmQejzPmavnn+mzVN//X7W2nv4s6VNjpl4/MK7XFyH5+9x8b/6EbPhcBLY51bsi/POD9ps8NxqYa+0dcl+PjJxbF73YWS+pxIxLGezMu3/i9dex9WVlZnUnkw8AliPjiu4u7+PjwRgVRAlgKXGbwRT7v1uvZX0MgQMXYOIUngy4DPJGIoMTsoXEOe5fThAo9MRA6vdH2Cs9dlYgDNWvjsX8lINCHXfb7ZHzM8ABnLOG1r6eheeTX8XZooEP78uSEPNUsPeQ2vehSah3/v9LZiNtDvXuSPgF6bvfPX/sn32i7N/tm9fWOf9evKvMY2/MKm+/H9eAlh/0DBd/tDlCPypjsB3G8BS4WgUdDEbeHgNEbQJoRSNinn1xtKypEJkHFhije0E3HPk+YIQzvs9PK7XsN9t43hECdoYQ4JXOlT6ws0nFtmhxJ8RKNFiYZ8MUa4WQS4ekvfSZBqRBKjeH8jDIpDzlcEVZTE/CpIQrWfNTNmnDV7YptAJpjgZj7Hb7eDzZgWn3Q5GA5qRhjAMRXT9Zvbr6w0DN1RcKz2Oh8lAAAzBJ5rXX83msZ3KYiOelJ8AiRWeleTIPuiSyTLoS5L3u1oNR/0hxqGoxi4doRQpgx8vLeNKJo2YzNz5mc68IjSVNKzuiuEPavT+6jkAiwdTO6BO7YNdAWIFvTZoGpuHaHA/lln8ny2v4Womj+Q0gqgDZ1QshifoBlOcjUMCGD49O8Rht4Wh2DMsIuJIhKLIR8KSnL1TXsJWxrwy/ID5Q1hjNMRutysg6F6jiXMBWHaS4rVS8sX3uZGlBGtJjDl/JHTTSdfecMAdTcnvNxtgmqFlNfLoY/EA1mU04MqDCMYDmygtM40I8vEEFrM5bPHwRnCD9HYXMy64QgBPBN1xgOPhSNf9Se0cJ2IwmaxOn0oAyJl0G/jg/FkciCvAxQOfzglOZJ7ZIYlziNdmpvmZWAQrmYzkgjezBSwnk0iyU+oMdk3qEcZoGkKH4Ot4gtFgIOP9Qopmu0RdfMEbQn8SCDR51Gnj3WoV+72BABOyoGKBmbiPoiFEoiFkHQPuz0vLuJJKIxQhg9I98/Ihi2G338N/q57icaetMIExD8UzSaAdmWW27mQKiWgMC6mUAbLFItYpUfXTI8xEwkC+Zryfvzw90XOo/FAnleXPWsqfn0nzgng+zeaFnj9MeviADLsb+SJuZDO4kUnIl8qVGbODPseCwPpvKhU8aXdRGQQyJA4ijDc09ob3oJNpvDf+dVHgvD5K0m6mkwJyb9BkP0HA3PyvfNpdEIooNfTjWkXjRxCb4Q4E0VREOfBC4B+fMXq7kSkhWTWLdAP13DSbe9pMmdYJBJLDhhEeG0g+UaHvfANnTEbGxdviLKBXUk4HW7gIWANiwvIW073SDeZ9tnWZ7DgDAe2powm0Xb8rIpjq5phneuqcgX9Scp2p/rd+z6TRtl940IlNAY44pSi8tPhYkKhb18iMcsm0Wtt80WMFuWIf6MXmmgssssYRGviHkBiNEJ9OJXsOk7UZZdENDIIJBqMJBsMJBsRmogbZRCZj+bBZMcRn3RLWNCraF33a5kRr2EDgf0RehFqNCARwB5E3nGXUyuzYs3wmvA32PpReBWHbB1locl/xTEHPbPTpaJSscvzp3XNxvdHaLqaKE1ZJ2goxbPiFFEfvHhqZJBu855AxF1IipIY7nvkKKjyBK6waNmS6hmQNMBn0gEYdaDQRrjWB/sB/Q4PPXcqtL6MNeLAnn5/5HID1JhlYa47paeCtL91Pmy18erCHO/u7uLu/g/N6A5EJ/fTs+gzEmjPCuY8kExHc3tzCv3/zR7i5tgGyI/ldOa769EgInX4fp9WGAKx/+ewOnlbOMBLbLqz5LLaW5jufQ+8r6eRs7vP4937nsfXOmKw+rdXWDUqBdaP1PPGeeWa0D1rxnlS6FwJaHdNI+5f9tgMVZ/cEkzCbT5ayrLVi5kdkwBul0pLAkWWtWWd3mlejO6szHOebn8M2P7i+8F/4/vyTryJjPRqNmVE+m5N8LpnOyQCP8QRjyajpmsXzmANLuGbOPotjZMzSWUqkRwIuVPYaabf+SJI/+zvz0NQy5P6bZdOaMaD9G9k/ARKTALeW1/BXb7yF2wkPeXUAACAASURBVNtXkMmmEee+7qBkXhXN+/+fD9/D/b1dBZwwjMRYXQaSGAPIIGvv+WozjOPi5YxuDXDeWbNEXOdf6M/JZLKZavX5Bi3vr+PCu2fFM309yMh91xKY7fmx9cSfh/zR2B4TOzv4/c4S/uz5dacAty4TlHf3VQ1R+z6FRBJXCyWZt7/18stYL5f93dEzX+108eD4XEzFTx8/xEmt4t4vhEBNNVvzOVbeE1IerFyf+HE8i8bI5A4jG6F9RxjBZKIwBrKu2IQeSVkQ1uuNsWc3+jngSE0F95w7hpjWJDcD+JlM3ba9y54L29/sOeB/JWNaDV75UoYVYOABUY7FKGrzNxIYm4x/ck7Owpuc9FYptmJ0uj3Szc+Zd5dulXmBaR/hA34h1dL99czX0rP8eD1mn+vWP7HFXePu9xEvf/z5///zEsD6w8bp8qcuR+BPdAS+2wCW61hqI3UAFg9PBGY2UincoFljaUFsJx3UXLqNFWMhMayqkwn2O218XjGGRQ2UDXJDMs8mFUAXu9m+c+X/nHW0ycZiATIRoEMPpkkQtqRAbs7hkRgjcYQlEft+cRFXslnkElbYh1XY2OZgR6wIKqMRHpFh02niSauKxozJFMU4EtchgOag/GnVAc4TgYdQM/tkQWUdS+7ihVgMm6kcrmXyMt0uJxKI8uCnM+ic/UUfAJrJPut08H7lHM+6PfSCiFL2YqExNtNJ/GipjGvZDHKxiORYxtAwD5/xlEl8fH0b756fYrfdwYQG7zxE8tDAK3aSJEo9dTB11GyeBBNhoBiZqrD/UXkZW6kcwsEFc04nJaiPKaMbi3Hzee0MZ4O2KzwpsUpcALCyXwpgeekVmVM7vS4etdq436BEcw5g8cDC1Lo84+5zGfxYQFjGZFzWwp8daMjkIvOMpuT3Wk15aQmoU2Vk98kONtz42Xc3Ro55e1ghRklrPBJDKpkUUPSD4gK26JfCep8HD0VBG4BFc3wai3Ocf31+KikhPXM4zpxrfF8CWFZEWQFkB0gehvwB1A68Vk66kscZczvSvBnmh8bIxiJi8dEE/JXsgoBYHoR5XQSH+bmjSQhNl5ZIT7XQaIJ8NIK1TApZGrA5JIHX0wsmMnF/1G7j/SoBZApvjYEVDZjoRekqkw4jWIjHJOF8u7ikZ1sm8fytNK8QpkEUj7sd/E3lUIDYhF4YQQhxUwpjohOrAVoyxeVhMBpRtDkBrJ8uLuJKkpEP7oYSxJCvlqW//f3JEZ61u4REDCR2BRXn81yW+tV2GYZA0EyepvSvFbNYpSn9vFfuOq4Bqv0BHjVaeNLs4mlngNpkiCAydN/fp2Va8ZkQaMeOvRWBXBPoq/a9Ql5S2pVUUgxQzksriejtR8ZcWCDue5UTMb1awVQppPIWdPJpn74UDkeAREzjx6RQwn7JSUjsNhHOHCuTTzpjIMjjovSSHoPBcIrhGBhQsizgxWaezxEzINsKahVnM8+7OUhPiCAxZdgFE94suTNOcOXC6dsALJP2cMJPxgFGTJdi+uV0qrlHPhPHid8rKcNk510jEJyz3n2+CwWNMxU1HBYjkim0SrOcxhAhh0bAPItyk6sq0CKYgh4sw2CKzpT7ygQjGttMGU7AtTKMYZShB2Es0p9NKaRRsXRZOFnOKYHYAMPBFK1xgLNggl4wRjQYWdOGkliGQcQjksDS/5CsYCs3GaBBP8cxToKhUmLTAf0Qo0jE6YcYQsKBaYYLGvglPGhk96snlitl2Rw/ApoOCXTA7axwc/QAC+lwEnECYG4O8n5Q/pMhizMcQTxm9y/hmA3+dWZKb/sR981BMEI/GKM7GWFA6bRgDgMlJBSfjpwPGwGsMAYEsIYEsGoI1esI11oI9YbOWN2tcdprvATWsSVmJtxTUEJIBtZLZGB9AcBySJbG97TZxKcsnvd38enBDs4bDcTGthd64M/2ZAPuuMdzzXphfRP/xw/+DC9tbSMRj4gJTTxehXEY6A2HqNXbuLe3i7+/9wkenZ0pxGIOYFFaZusO10efPkwgh9eejEW1riUi9FKLKC1ZeKIDsDg/x+MAwwlZ5pTYjTDqDTEZmeGlAZcGzpsnlT2T/txkbBQ/lpRKsskDxOIhxJNRxONR3WN9tmOgqhAOCLBDIEF/MtQZoTeaYjQJEFAyPiVTzSwa5Dkkv0wncx4Hmsuj6RjxaASldAbpRBIx2kIo9GYOxGreMOSmP0Kj00dvOBGbUdcgAIttpbHWnFg4hjg9QuNxJGJxsXCYdkufRzU7PcDE+Rgw8ZkJt2MMhiONGz1TmQRtP2cAeph7Fhn/8ZhSJ8laTiGEq4vL+PHtl7G1sopoIoZw1J0sXRNi7/wM7312H7tnJxhOxlo7dMSQ9JzzYoTzHm0dRpgOAyXpljJpJFNxhGJhW3t1gJzq3MmEzPNOG/3RCLFQBCkyC6NxpOJRxBNRRNRQclK7KdDtD9FotdEdDPV683e0a+TZhD+eiIWRjEc0bzVW4SgiBN35c84nkc8vGxsTerOOhhiMBugNBhiMx5ZsLc9QQ5KMKcy1c6K5W0qnxLwKRUIoseGaL+H68gpubF+RzM8zPjn7Wr0BdqsN7Jye4unhHuqtpgOnHag7Ow87iafOn/accQ5zbR1EFFOkc4L2nBlQaOE+x60WOoOB+zu3Ps6YexdCFLSOWkpmkswuhjvFOMYR3WfQ/iJi35n3kyAUx4hr+Xg8Rmg4wXA0QWtCy44JpmNuEw6kDkMAFm9ETPuUNWw47/n+qWQCxWxGgKhJJq1xw2Z3u9PT9ffGQ9UluWQSqWQcsURUvnHcvfjAuT6Cw6IDTEYE8YZoDwfoj0cYjyeStGrZ1L5o5w41ky8BrK928Lv86csRuBwBK4v/z49+41mj38khmcsJ1J/SEWIpkcTtfElsA/q9FGI0IbZumPcp4CJfH46VMPas3cQe0+uGfXRZaAmAMlaRACxRknW8nEtFLlCwfQeXcrpIiEAVT39RFYnq/PF14THiEchc/Wo6ix/ISykjo251YHUAs82AG/xgEsFBp4tPaqfY6TRRGw+UQMdT2DTE70NWDrssPPkGlu7nKj4vV3sOwIoESIVCKCIqQOilxRVsZrLIxegJZB1I33vjO9Jbi3K439SqeNzuoDrioTBAdDrBajKOVwp5XM9mBWjkYjH/4XoPvn48nQrM+fD8TCbYBDXY0fLdOgOwDMDR9xYzwgAuAiUbyThuZjJ4rVDCSiJtsjsdOhzjJRTIq+pBvSOGzH6vhfq4L6DSeG4XGFi5rDywyMCa/dJTY12yPy6AZUAjGRTm3UaT0rAkc+upHN4oLeFqNotigoUz6wtWGJwvlEaYnIxm5R9Uz/Gk00FjxEPRRB1NAZcCqmwuC4qdAa48HHPO8bdVTgZu2SxQieL8yAzKmSAZmqIUieBqOo/Xltaxkc4hoYQfESDQmwaoT8Y46nXxtF7HYDRWuuJaMi3vtGIiNmNg8QW8TjNxb+ODSg2HXWOQ6XJCxljkxdHQnn5VN7I5fK9YwmqKTlb23XTg5LyYRARc/e3ZgUBfMiDphUFgg2dWL8G0LiqZPiEVjplwWBK+vyiTUZhxKMkcuGARQY+uvzs+xJN2ZwZgzTzkLuoBvuIKTOAiF4kICP7h8pI8xQgCWQall38E8uI764zwuNXFJ406jgddIGQMLMe/mfnjcP5YE9YO26HwFBuZNN5eWhJQRi8sAh4EEH2P2GLDp/L6+nXlCM+6HRDC5XPEgpPrJhlHvCIylZLRGFKZtIyoKbssRuIohkyWTLadT4YUAIgp2tOJZNB1Guq3e5Jl1oKJvP3UjXYAFuehTyn1WBS/IgtPepdIHh4AKTAVNIJCLKFCtpBIaBwzEUpceV+5jjqpJqYY0i9wOEZzOEJlMMTpaIiTyQAtskZMV2RdepeGZSSwwNZEkVYsKiwdjSpsYVG/U2LOslDleAq8c3sC06qUEsuwjdFIku+Tfkes1B4lnwELJrs/LEwKibh83QjMLsYTSEW4d/gu/1SFfqM3wm6niztNerF1rVTW50XErH2pZF6KlLOn6aXIAiaYik2702MIwAmqgz6KoSTKiQw2c1mBmQsEy13ly446x59F5mA0Vbor2clH/Q72e21Jcgn8eh9DY+UYg8AYGHOvt4B+j/wSGju7HwSyN2JprCXSKKfsvqUEZAkWNklXwL2HAONUASqVYQcngw4Ou23UmCZK6IEs02lU61PEAVhcNzhfyQATgNU0ACtUawF9QpUG0s8YFDMA3z20XwPAOqNX1d6+GFifHjwTgBUd27Ml4E7gnYEgxnzhzjjBzbV1/G9vvI0Xt7aQTBNAibhGmRWGvf5Q/k1kYP3i3idKOgxCVsHKj1CMEgM35PlJ1jKAHFNVi0WU6etTKqKUzSGbSCoxmf6EBsgAQ85Lhp30OjjvtnHWqOPkvCLwYiBAhu9t+4ASnd1vXptgNAIPniHiGGvFZAKL+RxWygtYKuRRTKaRSySRiMcRifK84vo0I2A4GKDRbUnmd9xso9HrYTQaICDrVvsWMIo4xoq8OQOMBiP0hwN0h30Uc1m8vHUVV5ZXsJzPIZNIzBpwHJPeaIRKp4udk3Pce/wMx7UGxmGCzA5c554XjMXaoqF3KZfH2lIZ5UJJ8vh8MiWQn0CWSH/uPMP3bfZ7qLVbOKvVbNwaDbT7fQNsHCMmHY9jOZvHWqmEzaUyFvN5pBNxLGQyWM0XkU0ltWlSGu9Z7xzr7pD+S010B2QMGkPGNkMDsQ5rNXy08ww7p2fotvtYTOfwxvVr2FpZQiqblI8q19IR7+9gLGDnN48e4KReE0i3mMvjenlF8n/eI14HQU/uIlyv9s8r+PjR5zg4O0NPDLa5HJTAH8eZRvQr+YK+B8cqm0wgSa9Oyu85XrxfAZsUATocq04DZ7UqDs/PUWk20R4M0Z9wThnITjBGMy0SQjmfx0sbm1gtlZBMxlFIp7CcyWqNp0SUYKWpH4w5TuCTzwoBmk6fzTtz2vTsKHnGzRhsNve9xNl4g8ZgMoB5FixtwH8ohKfnp/iX+3ewe3p6gZlorPyLgI9BuVA6Is8qC1mzWCjnCyhk0silUsikUgp18L94NQT06oMemp0u2q02zptN7NerSh4liM19S6PjJNxssHA/5rrH55KAFYGrq8vL+N7Vq1gpFD3hTc/6WbOB+zt72Dk7xVm7IWbp9eVVbC4uaY0oZDL6b7R3UANZy/kU/cEIrVZb8+bZ+QmOWnXU+z2xAmf7pV8v57P0K55+/LwOAckEwECDQh6RQg6hRGJ2nvH+eDOJvgN0fXjB1wbPvvrVXr7icgQuR+B/8Ah85wGsGfyvzop11+gt8+bCihhYlF/RtNwDWHYiMboPJVef1KsCWCr9Ltrs8jKtxh3FSak3z6ILTADvdTLTAznvKHMqUGFpXgNRFeNMLTPJ2xipaARLsSSuZ3N4Y2ERa2n25ZyfzgzAorQKqA8C7LTa+Lh6jINeW4Ugt2fb0OixYdKTKAEsHjB9eo/raEt5owMVfYQCeV3FplOkxlOsJDO4tbCMq7k81hNMUXTyPwdYCEQLhXEyGOJuoyEAi/Iuph6SDk8/savpJG7mcnghX8BCMjmn4LvxISxy2u3jrqRPTeyPBmgHZBnZAV+smRlAwkLbTFYpEVhIxHA7l5VZ/HUeYKI8oFpBb3Cdfa/jbg+fntXwtN3GeTBEOxiBvVYBMFMHYEXDuJUzDywyp/6tAVjGfDO2lEkMDYDg9y0n03ixsCCPpo1MArk4izTHJJx5EkFyz9816gKCjvq8T5Ss2iiZZI//+CREJ2vSaPLvbb567RfvuxcWcqyMMWYSR7p5pYIAq6kMbpdWsZXJY5EMkkgYw9AE9WCE40FPUtwdSnimwFamgGvZHG6kM2JRCQyQ6pfec8bA4nV/eF7DkQOwxCxwAA1/PB+JYSOZ0ji8XCqhnCLnx0NtU0zJOAoi8m/6xSkBrLaKXEmmHIAlQGNmOm7FGRk1uXBITL93VlawlX0ewNJheBrS+/7Xk0Ndpx9HQxic/9vXXNR5hQQAGebww+VlAZUEYWIXZArsqJI50x1O8aTVxa+qp9jrth1MLIHEXNIiQNgAGd1xsqMiENPz7eUVAXQJgkCeuq8DPcGWCeq9oZ7Tj6qnOOj3JMP1jA8BUtGpmASlUBSFeAKZdFqyUD6rpWgM+VBcRvRmsmtFBGcNgfAOmXaTobycat2uTMkPh33UKdMgk4SyCMd980pkEXooa3IA1oBSq0gI+VAEpUgUS7E4FhJJLBDAiieRjUY1dukIU2JtL+CaP1LBHihhtTkYodIfSB55MO7hfDyU8T+BeZFkJywQCP44aSRZQ2ECdmFk4zGFKiwlUijHU1iKpZEjkyFuXXcya60oovQUkjcrzXbE793HKcGCQR/V0Rjd0QTByJiqBAaXUkm8Wiqq4bKWTCowYu5xZCDUeW+EzxtNvHt+jN1uW+ukl1NuZnJ4Z3lFazH3O4KyBBlYgDKV80mngV9XDnQd5Wga66kMtghgJdNYiMaVUKuei4uwJ4DUH8ONVw+HvQ6edVo4GnQFRPJ+OtjbnkOBbSwpyUUj8jDFdMIABsrXgWQspLEqxxPYSmSwTgAraQCW2Byc8x5oVuIuWV9TNMYcuy5O+wZgcZ07Z/LuhAUyGW623ws+m5rXIMGWYNBDqFkD6g2E6vTAYkavB5McXUBMHM/nsPXWQNM/nIFFAOv+7oFMt+/sP8VZgxLCuXSSIJbXAYUDk45yTG6sruHn3/uhkuhSmbjYLFr3HRTY7Q1Rqbckjfr7e7/Dk8oZpmGXl+xko5IRhWGG5vE4SqkMyrk8VhcWsbxQQnmhhBLXEzIuogSwuB7YdyeDiKBLvddDpdPBaaOOo0oFJ7UaKvUmWl0CSmMlsrGQ5xo0ckwL20koeeRzEUGGa0AmgzWCGqUSVpcW5CdEACuTSBq4ESU7zqnwxlMMuEd126i0WzhutJT6Nh4NxbASi2l2nrGz12AwQq3ZQq3ZxHmrjoV8Dm/ffgUvb21ja3ERhRSZsx7pgUCSo0YT93f28etP72Dn9NwBWGSLTcUW4zNNAH6pVMDKwgLWl2gGTwArg8IFAEvPhfMjJYDV6HdRY1hMvYaTeh2H9TrOmk3Uui20Bz0Mx2MUkmncWlrFzZU13NzY0P1IJhMCC8RWd2bymrcOYHluEbe/cKuo/2ohPDk9xd/d/RT39/bRrHexVijiZ6+9itvbmygUMmJ7cfaRLdMajvBwfx//9PFHOK5VUMgXsLa4hJur69haWEKZAFYyIWCTwEUvAD4/PMDf/uZDfH6wj96YKyfE2iL4RrBrIZfFGhuK/J23scol42KvhQVgEYYm6xMCsDjHqp0mTutVHJ6d47hSxWm9jlqnp4RvAm3kAXN/4Ry5Ul7GT26/jGsrq2IJpZMJKRSYnu2bjTP7DufdIBK2Y8peIMS78bN90GsJ58CWd46dU6m8jZWxx9h4Ae7t7+I/vfcrPNjfmzVeDdR1kkAnByTTMZ9IoZhKYSmbUajAOkEiPgdpNnpSYj6RsXYRwSIg1Oj30ex2BRgRcNqvVXHcrOO81UKDbDsHZFnTEmKK6RkOT5FOJbBazOOVzW389OVXcGVxmT1J+xUGjhs1fPLkKZ6enqDSaSIVj+PW6jq2l5axXCwJXCO7nQCWSiIy1T2A1e7MAKyd6hl2GzWcdzroMgF3HMzqIjtJfc1flxLCrzlwly+7HIE/jRH4bgNYrjMlUEcVEAGAscyl3ymv43omL/CKRYjvyAsqIGMjgKRtlF49a7dMUkKauA4PZEW5Q6UT0lsHwDofno1llbhzOtEOOAHCDmYSgBWWFNEDWPlYFNvpvEzJXyrksMTOoTuoUGJgnh9hNAZj7LZ6MhX/XCboPWMEaKP23hMmkRKARaYDu+faq70PlnEzBGOw2JHnyBSJIEAhGsdamgyqPF7K5SQl9Id3xxdTB7k2muBpp4fHnQ4etDoqQEldltk4zdxzWfxgsYzVVEqHTl6HlwKRRVbvD7HXbEkCea/fkiQyws65jDUMAJCgUJ0ydml5eB1iNZ3E9xeWcCubw0osgUyEY2kHFX5HyrqGwQQH7Q5+e3yOnU4HzXCAPkGKqQewYkh6DywCWMsm/fMHRSNnW/ftj8nAsi8mXYWBmZJjWtuXDA+y5K7nsnixUEA5GXdtQmNM2a/AyfC6Ygg9dib/5tlhEi2bCWZGOmPAeRmNB4I0qQ28UsfvgveG5pGAMBPv5CIxMSi2UlnNZUqXmsEAp/02dpn+x65iMEEqRmZJETfomZXJYlGxgdZh59GVwElzOMCTVhsfOgaW2AsqYIyBRcZNkQBWIi0A68XFEpZSCQPnfHiDmHlhPKXZ+cmhJIk9+kmYg53NbXe/jRBiwEg6FEIhGsK1XAY/WClj/QIDy3jyBggRuPp/T02aKJhCh1zvi/R7pccfvLPIAwhm5v69xSWBtQxYSFOX59YZyW0pR5sAT9sd/GPlRN+TrARTo3r+y4X1wTm4MYJ8MUaGVxbfW1qSFyA/T8azXgoQBmojA6/INHvIlNPh0OYKAXx6CjLNMx7DaiKFG6k8yokU4gQeopRLTBGXD6DJhfx4a/ZJ4UkpGDAITTGgtHgyUUrpU3abe10cDUdKP2QhY3ZXxjuQOE4pZAbQTSJT5OJxbKWMqbSWTqIQj0tyR9kc2XQcNv52HD7z+jAcX/IHMc0mE3TGYz0z+/0uPu+0cNYfYDJk6pdxiPR54QAkFKRjYawkU3ghU8BqKo1sLCqGVIJgHX0Vw2MVpAZfOZYPYRVXDFD+R4BM33s4wE6nK09ABkWQncViiSEeBmBllUJoDQXnphMigMUkwjEeNNv49dmpACwyoQRfTkO4ms7gp+UV3C7kUUhEnSTdnuHxNISzfg/3G1UxbzaTtu9kYmE1VKKUAGn9tXG3Xc6KUDK4huOpQjxOeO3tFj6rV8Sw7LFQFj5DAIuguwHG8h/UVjwRWEqG73o6iReKRWw6hhjBRt4zAt/R2bxx67sDC/j0S7I1oZ/RGO0RmZ09PGrWsdftaizbk4n2NVvbOLPJJJhiSgCrXkOoUTczdwJYTvJiD6clw82kMK7I/aoA1nmjLQCLTKk7+89w2mhoT9ZK6RnFjvtFhrWtroG8r/6XN39kAFYqiljMOTE5a4NOb4DTmnlg/dNnd/G0cm4MZQ+5iXkGsdfymSQ2Fhfx4sY2thbKArJylJwn4kpxizA8Q95mtk4JtKOEkLJUNy+7w7FYLASxPt/Zxd7JqdgglKCZF5WBWOYFZaxXfv5iLosba6u4vrKqVD0yaJLxqIAaSss0tyJkPjmGh14/NZ8hysvkNTTRPdaBzM0+z4DhPORsqrc6eHp8gqfHR3hyvIdsIoE/E4B1BRtLi8il6W1p+x1/eQDr3t4+fnXnHnbOzjGi7JleQ5gil4hjOZ/H9soyXtjexOrigthFZKpR/mXz0kmSZ+9szCKCLpIQjkZoDwaod/rYqZzhzsFT7FVO0ey0UUpm8P3N63hpY1uJk6VCTjJO3gdJssU4l87fnUf8n87yzR4g2wPcwYdr8ZPTM/ztvecBrL98/RXc3t5AIZcVQKEMX97fIMDO0RF+/buP0er3cOXKVWwsL2M5m0M+SUsC3qM5wMPTx/3DA/yXD36Ne4d7GE4DjcdaJoethUVc39jA2sKCwJiUpJsJeUcltAbafGd4gfeM5ZrLsepPCNgPNVYnlSqe7O5j5+QUB7WarktnRsqxY1G8sL6Bn7/+fTEUOW85d6hQsOweZ2To1qeL+7M/FzrcZmbtMAOvHI1OTRU31PMRt2nj1z0D4Ez2LQDr/V/hwcGe9kJv1M/5yXRqzc8psJDO4dryGq4tr+DqSlnPAcFEemxGJUnlODGIxi3a7v5qjeW+RK/QyVgSUSZicx3ZOT7GztkJditnavqIax1cSBfm3pSKY6OQx6s0uX/pVQFTOpi4gSAAtnd+jhq9c6cByAxcLRRRoPLDMQy9f6lT2tvaP5kKpKL0lPdtv1bBnf09PD45EQuw0+3PTO3nkuo/+Ngz/8FLAOtrDNrlSy5H4E9nBL7TAJb2eLPAkeltODxFAjQZpySI5t85FTTsuqlwdmUvN6feKBBA9KtzZ85MzxjnRSAPKXls+Fhk295M720blx2WuCGRNu2ZKjRXdma6kjkYaGDsjzEWkgnczi3iZjaHa+kUinEep+yw4s2UWUKd9ga4WyPzqY39YU+pfuzg2sbkdfjmOUVNPP8Z0czVAVhGzfZ2QwY+zMxPp1OknfzmeiaHHy4sYjOddoWnM2PV9YbQngQ46Y/xqNPFx/U6jnt9hCcsWKfIRKeSPv14cUXAUDjiTPKdBI0AFpkGtW4fTzpNvN+q4HAwQChg0hsPA/MDq/UhyQJg4twIm5kUflxeFfBBaRC7lhcBrH4wQZPG6802PjmtYL/bRS8aUlfKTDz43QlgRczEPUczeDNxfx7AsjH64wFYxs5TUUDGgpQbHhCFDtM04CaA9dZiGetk7DnkgcCoAVQTtMYjHPVo5t7B3XoNpz0CnvOCxY7MBlBZqeo8kvwD5JhfxnJzv52Zs2fyGTPGpEA83KcjUSzHk0oGFIA16aNCpkS7hQbT/6IRFBIp3MoUcDOTUwIeGVhsEYrpgYiKegJYT1sXJITOXJwAFg+tBLAK4RjW+FlkYLHDn06KYcZf3hSfTIG9Tgfvnp3ouW4ROJgxQzxObE+up+JThraSiOFaPosXF4sop1NOKuAKCKVyXgCwumRg2SHUWWA55sTX21A8ZEhA4VauIGbmlRTXBRZ9BvTJi4//BCHs9br4ZfVMAF1naH4i9uy4ea8DOiFG45YUY1FcSSYUPnCrWMQSU0O9Qb83Yw2HcNzv4nf1Ch61mzgaDiVZDE1MykqWRSkeF7CyncrgWjqPhVjChWKY9NXANl8SGJCjX5SgXDCnVjHsUz9bOrKmkQAAIABJREFUbQFxD8jIGg0w5fomA3oPuLq0zSCktKh0LIrlVEqy5Y10WiBmOmaOYRd/+ZnuARnP0L0IrEl6wmem38O9ThO7HSaX9dHngJJ5xrTMCJCNR1BOJyTNu50paL5TdiTAR4wdfv+R2xP89zaZrvUlHEjvJJ0MB9nt9iXRpM/YeX+A0WgqQOnVhaLWqbVUAjl1XMwBi+tDZ0y5dKAmwrvnZwLByMhloUoz3+vpDH5WXsbtfA75FAEE/23tT4E/3a7m7WoyI7ZamHQzGdXbz3h4RKjjDArg9wxjMAGak0ANn99VTvG03cTZiEwsa9ZIOEjJPCIYq1CHwCsydckc5T5xu1BUo4OpuCp43f7pi0KHF899x9wjaKlrBA9CqPT7eNwk05QpmS2cjfqga95IcljupTbv0e8hXK8BjQaCZgMTSrIcKG/PCxkE7nt6E+uvxcAigHUooOmuAKy6nlNJsb33l5ok9nm8rQRHbq1v4n9+84e4tbmBZDxsPpSOPcm50+z0sHd2rvd999Hn2KtVZ96FnA+cf5StLjJQY3kR19fWcHvzCtaKC8hGyIh10jfvH+eBEAdgeY6mtSTsmWRq7HmjiYd7e3i0f4AnR0c4a7aUnkw7AFuLrNHCgpwJeltLS3j92hXcWlsXiEZwQz+jee8+xY2v+cnNhdF2ijJTeVsH57/8Ocz/d4JpBKPu7e3g/u5jsYLeecEArLXyErKZ1Cwdk69pEYxr2Gt+ec8ALErWCLDTg40yuJubG7i5sY6bm+tYyucELs1dIF0Ajr9GXdpzkIf+CwFe+mtRavbeo/t4cLgrtlE+nsZb27fw6uYV3NhcQymXc/YO9BByQJsLpzAG7YX3NvWmgXmuKWjYXBhPzk7xdwKwDtCsdxwD62UBWMVcDuk4PRTnY3lareLuw4cCrq9cvYrlxUVkYgSuDCCf+dk54P3ewT7+bwI2xweIEeTL5nBrsYybyysCsMrFgkCZEEOKnDQ24nQBTndg52aftOzCA3guJUBGFt2zg0M83j/A/d09nDTq8rjjEJCd9NLGFv73H7yNFzY2XKCEJ1LZ+d2HTdjYuL1Pzat5SqNP6JPZ/uz8bnPLA1gC/ue7lAOvHPDDbUuNjinu7u/irz8ggLVvHqLy7LLzNo3VE7GY2HqbC0u4vXFFzMqt8hIKAlTt8/xuZruyvw53/Tqnuj3MMaD4HNapeDg9wZOTIzw42sdBrSqZLT2yKN3l9+J5PyMAK4dXNzfx5y++hitLZfeB9v6D8QgNJqCPJ5J38nrzBB+j0VlYChUVWjXnRDW9v4Vw2Npw1mrjs6ND3D/Yx/3dHZzW6mqoua3663fwLgGsr3dwvHzV5Qj8iYzAdx7AIiOIh9Nx1JJo8mHgRiaLd5ZWVHhYk8u2Eg89UZJx1uurEPyQ9PkBY7bdhugStwRfeb8gfwD8wkFQC7yAKnbWTNw2ZsVN0CxwhYyTEE7CY6xQ2lhaxs1MHqvxKLJRH7ftoDUt6GEcdHt4t3KGh+0OapS4BGYAO0sV0sHUpfo4o0cPYHEsBAc5AMsdhTD2Eioe9UMhgTscpz9fXsXVTFYSHrniiINsxTOljM0R8Kjdxa+rZ9jvdFXYKvY7EmArk8IPS2UBhjl5NNlnm7AjhPEE2nRZ8Pxz9RBPu11MgrgOYyo3WEC5LZ4bOTuCyegEV7NpvF1ewZV0VgbR3OLt/lkHrcnis9vFs1YbD6pk/AzRj1rCocZJByij6+eiIQOwLnhg+dmgOz4NKT3wj2Pi7triSrCxzrY/KHv2SyIc4Houg5+urOs+GaPKJ9qweBwLCKoNAjxud/FhjWEEXbEMBay6Y5O9yvm5uTRCiyw37zUz63Z+C+7gJXNt1rletkmZqjN84D2hd04xFJXvEc11zWyZTEYz4S3NAKwsbqTTWCADK2ypdJzNTCFsDgYCnN6v1HDQYznq5QKy3dV8yoYjKEfiArDeWFrCSsYz/ubfjz993O/hTq0iRmW1O5CEa+7pZTOIUlv+G70klmIJsfyu5bLYzKflReRLf1+EkZXDdeJvzo7wuNuaHUztOGrP2awW+RqbCu8nJWNrlEhmcnitWMRyKo4JJZRiipiUj+NwMhjg02Zd10O/sPbIckg1b9zPK3XLmZAvJ+L4HuWbmSxWGBgRj8lrxyTOxmHjuBH4e+/8SFLqNtlSrEEnQCoSw1I6hc1MBreyaaxT3haOyTPPl756hsWcNKaG57uZNMaZTSstzWpagh2Sto3HYtJ81Kgr3ZEms2SFEAAwsNreiev3QjyJq7mCmLWblCzF6RtkHmYzmNbXH67401p2oeXubA2dHIgm6zRFHyvF82mnhbu1c+0JBLAS4Qhy0QjWMym8UCxgg82GCI2pKUFybCsBi3bEt+9vJbhJwRx4pXWUvj5Kt9Bz0QogOfadeh377R5a/QDFWAKvLRRwI08AK4Ysuy6OgcXhoAyQANbDVhfvVysy2yeri0wWMnCvpdP4i5Vl3C7kUEwaA8tL4lTs0Iid7f5pCOkQjffJmJiIxGnSP1vT/T11XGNbMcQipp9WBGf9kRh6D5tNPGrWJIm09du4hOTL8P3INshHQ7iSTeN7iyVcyaWRj0XUOOFn8x+TKptLo9IEHeDuQSi3fDkiCheeiPZBguPPum18XDuXrLE2IoOP72MAluZ2r4dQwwCs8UUAa5YCRgaRMV4tTMOqNzsq/OESwtNGG3f3jgQ03ZOEsO5S97z/lZudNHieTsR4y2XSuL25jZ+9/gZurK7Kr817xnnGyHmjhc/2DyQhvLu7K58lPltq+dBIOxpBMZHE9eVlfP+FW7i6uipWBQEMsiE9wKppOAOxPD/Jrmm2ZjlSCKcoZbZ1+heenOC3Dx/h6fExam368YyM8Mt9igzuTArblKxurOO17SvYWCwhFY+JNeMZj263cVIjZ8Q+gxHc4UQDPpdZ2qPrk/2s3Of/p1n+nX0DsO7tEcCK4c9vvYKXtq5gpbxoAJZZjms2t/sEsBryJ/tv9+7h2dmZ/pavo4fdzdVVvPXibVxbW0Ge6bhMgfaAh1s/vEPEbFlxgIl9BUvNU/gFQjioVvHR44f47GBXrBmyQl9duypp18vbW1gsFCyt9jkA0QEamve2kphv4cVNxJ9YbSSenp3gF3eMgdVodLBaKOBnr76MF7c2UCqYz5YyFa0rik6vj7NqVWzQYqmIdCqlNVNnCM/Q9h6SQQT39vfxf73/S+xVzyVFvbmyijc3trC1sIBsJiFTcjLELV2UIKk4j/peHAd+JpOiLTjDtXkdk5gNDqaptno9PDs6xgf37+PR8RFqfa5lY13XCxtb+A9v/RgvbG6JlSVzfj8yDvy8CAR5YM+kwzZZZvu3a+344fSA0kxh59YbY7nx3higzV/0MiMzitLg//T+r/GZACye8y2pVvB7aCrg86X1LTHGrq6so1woih0oANlNHB8mYuoKB2qRYa79yaXk6r678Ayy/MYTdPsDHDeqeHB0gIfHh3h0dIgqLQxkH8I93gCstUIGr2xu4qe3CWAtq8FpmL8FiJDdSHIjdyUCuAwn4C1U2q8UKzbz3LY7E1WblYU9i/RDqwz6+PzoEL++8ymeHh1J2shGkBqubl39ysefSwDrKw/Z5QsuR+BPaQQuASwVYgZgUeqyFI2I7UHGCjv17hQ+A6+4bjdGQ+y1O3jY6eDTdhtnw6F1ZJzflU/bubjhzPspxmUxKr4lIilVRP4NBLCsm2FG6tapt47NGBvpDN6mN0Imj1IkpIJIG5c2NpMEMWJ+p93BP5yf6Pq6Muq2KGZveGkluJ11iJfxXyQhdFG91ilyCfMO+rEYbSvi+bH8+2sZAiOrMsdmUcqDtI9jV7FPM98JvYW6+MezY11XSB4flmu9kkzg9VxRDI+1TELyGkVgiwdlmx8JQ7udFv75nNKuDjoTM7a3DEW/cZoEJR0JYzEeFmDz5sIS1lNkhs2ZZJ7mzJTAh82GmDt77Z6KGMXLa0P2AJalXOWUHph+zgPr3xKAZZJPL2mxuWzFFI9inBBDXMum8VfLm/LIsXv0PIDFdLDuiEyhDn5ZOcFO10zMPcDiwT8rXIwhwAKShbePL7eYcpNo+uJRZamIGnPwUECEqPAmv1Sku/PJ4vgrPt7JEEvxJG5lycAigJV6DsAKpgZgNSghbLfxHlMILwBYlAKbUTvBVgJlYTGU3iqvmNTPH1jdyVQd3tEQO902DtptHLfaMs9mghoLeHdeZLaC4tcppltLpPBintKmNEqpqJhkju9kUpcghPHIAKxfVI7xtEcAy4+FDdRFoPjrbCwcM7JS8uGYJIQ/WlrCRjqJacRKAqZNih8TJtA61r0lM/NBs4Xz/tClS1oJYYdxHnAtDXQjlcQ79FCTmTMlDd5rx+47GQQdSRPbeO/sEHvdjrK5JlzXgqlMy5fTac2714oFl5Jo93tKhMvNC7KBeggkwbZ1ySWTgYAJD86W6sdfSqtyUIkAOXrstZo46bXRGY2VNuo7vyxqyCZiUMSr+UV5eFESSaN2sRNU7/k11oIjhi4pzKd1spHAgztZI5Tx+AKR34HMpuPBUB5nv6uf4oSSFsqOownJFCm9pCyvnGRWk6WEWkEkaNek6Cx26BklE2crcAjlSIIUJtDvGg9KXQzLhHyv18dvq1XstLpoC8BK4lUCWGJgEcAKCyiw58l8rCoDpmESoK4agBUYgBWejLCdTuEnyyu4XcxjMRFFynsaXuAAqLx3LAKmtA0xlkxo6Dr6BKEJfjABlrJRC4Bw31dIVxSt8RQHwyEeNhr4+PQYB52OmGB65kNRSyEDZCTPayIj7PXFElbTcZf8xnUurPk1ZArphOzRgQpYMvCc0FnPJ9mnZP8lKcGhzFCpmVaoEqi+W6/i82YDz9pt+YqN5NBnwRPhfl8A1tQDWEOaYnsPLEsEFIBFJqUKwjng95UArGYbdxyAdX/vCwCWW0cFztHrLgQUs2msLZdVoH//xi1slEqSZBtb0MGh0xAOq1V8+PChgIrdszPUOzTtt+YNn+tiJoPrS2W8uLGJN27ekLRL0nMV8CbbpSypPxyhM+jJEHoQMG3U2HKUj2XiCUmK0qkYYlFnvk1WUSiEo1odnz59igd7e3h2eKzCmcA/QRumBPK637z5gsCZaysr+l7GqaNklwE0JkmkwfawP7QEMxmCh/RZ/Nx8Om2glwCV+fPMORrQ42xkEkMGgRw3Grh/dIBHx4d4dnogc/ifEMDavIJVAlhphnqYRQJXl44HsPb38M/372KHANY0JF+ua6VFFfwEsCg/JDNOWwhljk5izMQ8gj+DIdP4rCHJOUmzfZrSJ+IMb+B8p8E8cHBewW8efS62DE24eS+ulJYFKFxbXZFnlxJvk0mUMhlJ88Q21x7q730Y3eEQZ60WugSGtcY6HMShMEf1Gn779Al2T8/Q6fSwXizhL18hgLVpAFbSPLA8EEjwgobc/IS48yK7eI6dQTf0kByHBPj9xw9+JcbP1mIZr25s4Z2bt7C9tGAGgW4T1boXYiMikPm+ZJXue/BZpTw4EYnJIN57XtqZ1ZocB5UKfvPggYDfZ5Vzgaacu5uLZaU0bpeXEY6awT7nOuWdnDfycXNMJo6bUlKZtMdQgEFPUmPDGeco4IyR5RlYXJvF6I0LbKK3F6WQs3FRiBJ9+KDrowfWZwcHFjPiGtVslDNhcru8hB/duIVb6xsolxaQIcPZA2MOI7RzNBMGRxonrr2yIWHwB6/DMSbNRsMZxTnwSxLAakUMsN88foj9SkVBSGRpcaYTwFouZvDKxib+8vZruOoBrNlZ34GjM3oV05qZLjxGdzzQn2pycm47SSH3SHmSzVjE1owehkN4dnaKX376KT7b25XfH0EsAmoXx/srnYEuAayvNFyXP3w5An9qI/DdBrBm4EZI0oUMU47iURXMry8siPFkW5mjY7vGX3U4wMN2S4AK5XG1IcO5ve2Ah6e817unclshLxaU61qYo4XxgwzAYqy1AUUeDBNgIABrIqndXyytS0KYZcGgD/UAlh1YeEKnl9HfnR/hYa+LIXtqit2dGIDlOmf6DCeH0su+4IFFQMIFQJlB4wWasPZ4TLGVTuMn5SUBUBmacavjZYbiGjOX7kYA6+9Pjy2FbcLvPMUkEkjqdCOZ1njfKuSxmGR6iJN0OiCG13Dc6+Kj2jketts4GU7QmwSIyYDXxxobZbkUi+FKmib3GbxQKGDReXNZue2PW8BRt4ePmbpHXy4e0icmobSUMhaa/IYGYGUjZGD9PoDl+2382T8WA8uKKptXBk6a94+OHc47LQgPcTWdxr9zwCd9h8K614bcsAPKZudwEsbjVhv/cHqApyx4ZPJv7Jy54bkdaAiaUVLBYVIkswOjZJ7OFC8Xoc6xYdoVU68EVui/e9aYPVmW+Dj/DN9J5kGVzJmb2TxuUsLmASznMkrwlwBWfTQQQPRurabC3nqoZIQZgMVrpTF4ejrFtUwOP1pZx3YmJwN2mhg7B2nNVRb1zekEZ/0udhoNHHQ7OBn1FM7AQynHjYfVfCyB1XgWm5LEZbGYoJcSzb8918n5iEyA3sCAwX+pnWCnxw6oMxp2pYIOrL5N/xV3F+uUms8LmYZMJ31nqSzGSiQ6MRCEiBvvcjgkn77GYCSm1IfVKg67PUx9a5+SSw/oyG9jqnnz06UVjZs8RXzqlbtfTMk77U8EIDLtlM8pJdEGzFuqEhNcJWFdsoaA5NhedCGQL6y0vcqYnkSUNVrBx7HMR2NYlYcd39OeOOe9q/nbJIDUo4S0ibvVM3lj0Q5d3zc0lcfPYiou5uGr+SLWmWoWNkm477gbo8z8tsj+q48HYmgy7c+A8jDS0RgKiaQAOYI0ssMOpjJ0f9CkHK0pX6kmCyBKY1NMP10UgLWcIKDEtXTkgAaCNS7xLrDAjTbTpIZM12K62VTNgAwZtrGwPLRopE+gkwBfYww86XbwUc0YrZNRSKyQVxeYmpvBGo2LI95J0PYeemBVBxM8anXwYbUi7y7y81gYjccjgW00cZdPXiIuM3tjFDiOnW6ZS8UNhQVmtEZ9SdMbA46TSYLp0bgQi8uDLSJKJk28HQtkGsFgGkYjmOJxo4n3Dg/wrNlEj2bxvKlOtsZ7s5lK4+3FZbxIU/EUmcbcFDz3Iaq1qjUCTnpDzWXOu9akj8l0LDZnMRaT0fx6Jo21TAp5Jtn5+0yPo/EY572emhjvn59jp9dDj6C8Z0Q6ACtoNDBqNRAo1c3t62ou/Y8EsMwD68HeMxV1HnQwibGtrfKQSyTkQfTSCzdwfX0DW4USCsmEW58NxDAmSQhPjo/xD7/7GA/ItGl10R+Kr6ENnYDA1vIy3nnxFSW2LRfNjFs+V46VTX+mRq+P41oNj48PcVSvCiQYjwMkwlF59mwuLGN7aRFbKyUUspT+WfNEz2V/iBPKCXf38eFdA4B63BfIcwsmeGFlDT9/4y28tL2NVMal37n9i3sHPXdY7BJ8Ozg/R6PdxojSw2hU8iqCIy9vbmO9UELKActT7t9u/SXwRblZhSB9qyW/pKfnJzKlbvXaWM4X8M7Nl/Hy5hWsLy0gl6aJu2ssMjSiP8BJsy4GzT/dv4Nn56f629VCCW9euYZXNrdwa21NHl6+OUNAgQD6easjgOXJwSHO63X06QfItSgeF1DHdEeasi8vLgik6bcGeHZ4hPce3MWT82O0KIkT8zuJNBMgk2aATjNv+oS9ee0GVoulmceVt45g42GvUsEvH9zHs9NTsXAIqM2YiJgKUKt1OiDAFowmuLK0hP/pldfw0tYWFgo5pDifHPVHj7wYODa3aNQtpow7u7pTsRmSEzAcErDZx19/9C52z0+xkEoLwPr3r72O66vLaljOAKyArE4DCmuNBlr0xJvQ9jwk1m4+lUa5UECWYSucswK+TBtJsNjmxwnu7u3hw4dPcFiras/IxOJYTjNVMq4oW47zq1evYXt5GaUMPb5i7vxt5+BWb4j9egtPz87w8HAPlXbTdASSC9spl9uVQG33PHI8s8k01kqLuFYu4/b6ChZzDG9xHlvPAVj7+M/vkoF1oMaQ3jGYyLh+daEkBuIPb9zAdrksYJOeb7OzgHx2zXdRZvatpszae6Ohri8eTyDPlMVcFrlkQn5fxmSas+Mo/aRp+rOTE7x//z4eHh3irNvVPOWo0sS9XMwKkP13L76Ka4vL9npvdeLWBM8w1fWMA92vs0ZV4QkD7lfxBJbzRZQyaaRjJkGeQYCqHUyiedwwYPuz3V08OjpApdV2gVLP0Qb/8FPQJYD1h4/V5U9ejsCf4Ah8pwEsbShi4pokIR+N4koijpvZDF4sFVFOGoBlGm9rZ/EPmvbeazVkTr7b6Stdb16I2ubHupCbu7olbuJoI7ywGfKgorQudd55fA5UaHpwxDNe+PJJaIIrmSx+trwuwCdFsEUX5wAsdtsphZBkr42/qxzhEQ+dBCJY1gXUv7tDhLsmR0LR9ZmEZ27izvOGZ4cYMDILX3TfZiqmx9uLLJyyiqSn14wHI/QKMagieNLu4henxyrkp2MDsMaRAKloCKvRmCRKTFVcpfbfgQosVzwTjNH1D1oNAViPez00hiMBI2JgOZo4r3Xl/2PvPbgkO84rwZveZ1ZWlnftfTcM4QiCEGik0ZmROVrzN2clLWdGu3NE0YkEGo4AGo32przJqkrv3Z57v4jMAjV7Vg2cEbVktdSnie6szJfx4kXEd79ronHcyE2pYKbfU4aMLgdcETZg54msMEqePjw8kHk72Qn0OiKAx/cj0Md7yQMHvR5YPF1ME6ibpBAaIGa//l0BWGIEaNY4QecQg1BPvkg/yM9J7saiXtHX7pAmkEem4gSwavjHvW08bTSAAKWaBD9N0GmW5q5QCtAvzPrVkaGxFiQpcwCWMBGX2KfYZuUr29zyn+thK0mBKCXwIQRuXPk6MrAuZrJKk7yUSmBaDD1XyIqBYQDWo0Yd75eMgSXQTbHzEwCLIFtsNJIJ9KuzlLxmJOmKi47mnk7nX9cLUvbaxS7B0nYTB70WaoOeDpMs8shC4lyfjxGcSGAuFhfwTWDKnieThnFM2zSwblKa2cCHlUNst+tjqR5HU2Cb77h+g83Fg72O0KikxTcKBZnKZ2M0SA+JgWUAlmMY9Yea9wyfWK8zOtxYQEIZNRYBAdGc9/SLkpQ6lf6dqzNPkXK3h6e1thhdjxollNoMaTA2hoA1pnUFR1hJJfFKvqBAAbJiOEW7IyYIMt2P493HUbeDxqAnAIvzgX4/9Pij+f5MNCqZJAFlz7pUV5egU3+IZ7UaPizuCNAZiZtpANZUPIIL2bQAdqVYkrngJHss9PVtybrqD2Q4TRDpsNcFvaYaNI+naXMgJAArz4IhGkYmFBT4GRwOBYIwZZXMs3KPnKQAYpEoVtNZvDo9K8liKkjPP0ELriQKSQrI96/2Bih3GYXeQ8UBWESTNf7RkJL3+JmpiIHp9F48bvew3mziK0rw2m3dtrl4Ajemp8SUo5Q0E/YphMaE4hiV2gMB1J8ecx429azSmJegGUMA3p5dwNUsfboIQHkAS0Jue3aHIbSGARy75E/Gopc7XVS6XFcJYIWQj0QFEhIEm4qHJNNk3qAp6SlWDqKDoNJx39/expNKDZXBSD5UBCBI5CGLlg2ad90+lwoONH6SJYrZF0K5N8RGs4Pn9ZZYtASw6KFHRgCN8fORMJbjSZxlEu3UFOaTCYGgSueUQfVIvi5PazX8an8fDxo1lDkPXFJXsN0RA4v+V71qVR5YdgqwPZBzhvuEzUWTPX4TCeFRrYEHu/uS9zzd2VaR6vcWNQf0LDLB0pL6VubncOn8WSwVCsioYeSZH1Zs8ztVO2082NnGz+98gSe7e+h3BhgysIFzORxEIhGRR9APb72Ki0tLkouah5Z5eBL0KNXrAp1ofP5obxu7zkOHxWs8EEE+SWPuWRmwXzu7iMVCTjI6FtFct/Vc9gZ4sr2DX3/6GR7ubitFtI8BEoEAbi6t4q9fo9RrBSMFTthZg4AJGZA0ff7s2ROl2m3RRLrRUOgKTeUJYJ2dncdrZy/i4tyCpM1k2Ay4ljtT8Xqjie3ioXzA+D2YzLZfr8j0ezDsYzlfwNuXCGCtYrUwLSBAvwxbR6PdVqLb3e0N/PzeHXlU8bRBk+t3r1+X6fViLicml7FIzYT8qNHE0/0iHm/v4v76BnaPS2j3u3rrRDTsACymFuYxX8gjGoqgVe9i56CIe+tPlR7XExPc2PfW9BlJ2kc/KUoK37t5C2fm5h3hzmm1dQwM4cHOLv7+ow8FJNF6gZJqz5p3s9etQdZEPT83jx/fuKU0RhrFxwn8jE+rNqfcw6ufYygCmW39fh8DxwYiMMGghk57gId7u/jpV19g86goQPvS3Dx+cO0GLi4uIJ4kawzodvoCVWiUT2YgfdMIhLT7BvDHQxFM06dwZkbg6lQqqaRRMkpNLhqU/+Bxs4Gvtrbxsy++xNO9fSWyEhwKD6xJzEdydX4O71y7haura0r2SxGgO8FcK9VbeHxwJKDyt08fYrd05M4ndj7y5zsPYpnUHphKZXB+flHz5/XzZ7GYz7nGLZlRnoEV0H34yfvv48HWjkkm1bweYJbSwTOruL66ghurywoEGHtAuoAojjXDGATCVqrYr1WUKkg2JC8iHiWomcDCVAazuQym+f3IkhurSH3dERQQ/cXjp5IUPzzYU3IoR4mA5ewU59UKfnTtJs7RA8s3escHk6DmET+33mqjWm/iuFrFfpm+Wk20hiNdC1NEF6fyWMznkUsmxFKjjHMisQyg3Gjg2f4B7m1u4LdPHgp4HK+f3+D8Y/VYAIjHgFwOgVwWoVwGgRgb4RPw0ddvk/XbEQRcA/ibfPTpz5yOwOkI/P5H4BTAMlGcynN2bs8lYgIsLk3lUIjHnSmzQ66sbsN+u407VTNJJwN4ScUeAAAgAElEQVSg0fWsHbuh45hcFy0uZoMHr04UrEaJ9t4nZmPpadIe9GLn2N5zhLPpNH44t4iLqZSM0LUljuOBRkr/aHdHkrT8/HAPT9ot9IMs2oKIMXLY04+d24fve+jQfEL6ZcARD1HO68Lq2hM6d/ueS8kYXp/OCjCiXxG7Z9bJNEaNbTAhpZ/9rLiv8SLVXAlbwaH8OzKBgDyw3pxdwFo6rcKVOnyZbKugCMqrh/5GTHG7Uymh2GGKiR2wCEzx88jIYsLYG7MLOJfNIhchDd2QBEslGqE9GKHeG8r76uOjQ3k9cdRl9+2StFSYCMw4AWBlDMBiQari3BUyugKyIn6PHlgGFBkDy4ADL6Qxid8w2MNaIo53c0xlTCMdi4h67ruMY2e3EZl7dfzj7rYAx2HAiTQFLPURHvKAaewYgn09vgdCCA8JkrjTv7x87FnxSVOydHOeRL5Dz+fNenQGmtqccRIDNxc9gHXJM7AIYNEDi69z5uRiYJEN2ajjN6VjzRGTzEmMazCjk+nFAAHS5/NTYhSdYWx1hKbwrmpxoKQi31ng9ugdN0BnNFDBKwkL/0+ppEEkgmHEJXVgEptaq644sOeZ71rr9LFb7+JJrYEva2Xsdxt0FDLTbkmarKv9DfuPxmhzB23eAwI9lzNpMRBXM/x+ZJ44M1XHouSQbDaa+ODoQIzIRo8yMMdskqfcEOlQEEuxqICfl6ZnMJ8wKfWkuLZ7fNBq444Li9jptpTOF+o77z/JlYbSiE4xSCBhjLXZeEpMrkq/pVTSw1Yf1U4fjAQXeOWbBcGRgJv5WBRryTQuZnIoROPGIPVFI9eREeRp9M/FHTynOfkwLECF3mxLiQTepIlwOoV8NIg4jbEdK4/PN/vQ7dEAR60m1o+OsN9soTIAmsOAgBbuCTRkJxssSUZYJChGV5Jr1LCPSqeD5802jp2fRzwYxkwijTNMZ83nJZmMka3j/AONvxhCrT/AdqeF7WZTSaildldzTmbXkkmONKcIJAk0Ywx9LKFkv+N6C0fNjuSfZC3wuZlLxnB9Oo9zmSzm40mBG9aLN2/ElgCsPp5Xa/j0qIjdFgHqEVgKtUYjLCTSeHtmHpezTIiMiNUylgfTDJ4A/yiI3U4Xd2oVrDdrKHeaMutvDU2aR7ZfPhTBajQmsJBsrpl4FCMnHRJ47UAsAo0fk/VQqWO/00NtOFCDhoyz5XgclzM5ScBXmIaHgRhvnOyDYRD9fhDPmy38plLUfsBnrM0UrmFfc5cFajQ4QhpssKRwc2YG5zI5JUGm5S1jTGU+rXwObheLuF+rYadnqYSS7pOBVa1ADKxqVQwsQzttvTJTdQOwyKb7pgBWtdXBNtNTj4+xe3wkZoNvFHGm0DQ5E0+IPcKid5qNonRKbB5ySSSdM0qM1tJSoy7QiWbJn64/k5Qv0LMvy1dSKrdYyOPaygreunQFKzMzApl1hBDwxP2xh+cH+/jk3n0ZsR+3mmh26C/Hh83OBWQOkR20MjuNl86v4MLSnArXNE3YHQOFDJuN/SI++uoe7m1tYateRnfYRz6RwI2lVfw5AbSFRfVIdD6i3QABOK7nuzv49d07eLK7g2anJ6BbbYsQEI4EMZvO4tLsAq4vLeOlM2dkDu4DaLjalRnwsLOLx9s7+uydahlNpUSzwzeQafZbl64KEDpTyCOXSNgYugWO8kUmuU0ArH3927mFBfzpK9/BzdUVFBJxeWLZecAaoDvHZXz26AkebG5jo3iE4ybDEqyfROIxAV0GRySiIcQpIQySRUyWbg+tekPJhLRy0J7obiv/J+XbBLCur67i3Vu3xCiyey4uuzHpQQBrD3//8ce4t7GFHpmRDOhxacEm6XUNTLcyEMD60+sv6X3z2a8DWF5afdKfsdXp4qhSQ5UsLuc9xYZrtzdEu9lVWMBnu1s4qFd0Nl2gdHxhSSmT83MFSbCPymUclMvYqZQFpHC+8fkdUAJMxnYggKlEEstklC4s4MaZNcznstIq2DQPSHrINFh+3//7t1/g/vYOWr02Bv0+wr5BHATOzM7j3au3BDQRqCGAZW9iAF6p1sDT/QOlBX767CF2ykdmjaAJ6dq7noE1ln+PkKcv5Oyixu2VC5TgTjkfSVtxOVcprWbC6H95/wMDsOy0rl3nzNwM3rlJ5tsy5nNJpLhOjmMwguj1hwL5totF3Hn8WCBsqdtVg4fAFs/ndCtLRSPIpaM4Mz+Hly9cwkphBomgSSVtbtjkqzXb8lkj0/P9h/ewcUSgLihJ6lzWTNwJNJ6dnR2HTHlPK84DAle7RyVsHRTxfHcX++US6r22vK269OGi5yPVDzOzePXSJZyZmxN7LsaQFN/4RwDNdhfFSg1fbW7gl199JpYlpeOO3/bi1fApgPXiY3b6E6cj8Ac0AqcA1hjACqmgvZBk4ZaUpG06zoLJacudcSX/YJre55WKCn4m/jV7/TGTwthMLPKNhTVmX7mYd9/YsLLZKNEm5SKLy8x6jRFms8wALGM0nE2n8CN6TqVSspxlg8M6N9xvTdPf7JLxUcUvD+m5QwCLIpggojJyd5IOMV4mZbOnmXtZoWEQBmB97XqdiaSf/0y8+s50Rgys6VhKTAX7dRLACuJ5oyEPLDJRun3r8tIAnIUavwfN8t+YWcC5dEYR8BFFDBvTht5WTHQpdSlVovTpADst6yApV0aeMSMklB6ZwVvzyziTyYy9WMggMgCLTI8B9lsdSQfv8iDVbhuQ44AAMbBcWiMPHPStSEeMgfX9rwFY9jN2EPp9AlgTppPJQ/nfzkNKVHgyBHpYTcTwvakCLjGVMR4R6OKp8v6YwzlGRsI/kg1Qb4wBLB6E4mSz8PAdovzQPKwUK05/oqGlBvn2tU8+MrahAaDs4LE4pBF0k8wWNUh9ouHXASw/F8kIzMfogWUSwosewJIEz54YeWDRz6xex/vlY2w32wLU+K/0jOPc4JmdzxB7y9loBLM0EE6ncTU1hflYXDJcmSALvOE88aCXuz5fTDjKnUzoHR/DMxh9MSFgzUkDOa7H7S6elBoCsJ62yNJpIxAgbMDPsnvwjQ1Mx4xI1ykeQgzSxTjN6lO4np9S0e5T2nw/libne60WPi0fCVCmsbYMuh18zueOTLcrqZS8q87lcsjHYmPglk+lufUNxXj6+PBQAHWFsfYDSjedCa9LLu2HBoiHA5ihoXs07gCsoAAsHsoJYDW7A4xYbI2BcnayhwKgp8Mheey9XpjHcsIkO65sd5VvQPK9fyZgX6+jOQgIwOIUp6TyT6bncT6VRCQ8QIjJjOO7F5J0+KBPP8MaHh8eYL/ZRNv5KxFgJOAihqfYrkMBSvk4AZ4Agox3pxSt19dBPjQYiaV1Jj2l9YfJlDSLZ9NAnl+OfUim40Gnjfu1kuRvlHHWu31Ln/P8B3lHDRUqQnZfiqyoWEI+PNVmB61OX+mD9EMJBPuYTUa/BmClw4Q3DMDiNyaAVW718LxWw28dgCW5LyBZ30Iyje8W5nCJIAk9sCgh9E0XepMNaFg/wpNmA++XeL+raHbbAhb6gbBLIhwpLGEhHMbVdBbfnZ3HWiqJUHCgdd7vd5z3u87Diz5sm82OjNUZOjATi+BaJocrmazANAKyYfG2+GVC6JCt1x7gfr2Kn5V38axVx0DGjR4kt31FGaXDHuZjMVyfKuBKLo8L2Rymo9ETEvoA9tsdfHFUxj3KQFt1eeAJZCST0CUQ9ioGYPlAFu4jnA/y2NN6+81N3CntKzWaYiZUCAr0usbsFZmIbM8oMomEDNbp5ZPkfJp4lhtzWml2AzEkdo+O8NXz53i4u4tnpSOUmy2EBsZE4Oyay2VxbW1FANb1lRXMZrOuoDdggJ40B/TH29rE+3fuCMhqjzjPTJI+8fg0wIvvd32Nhfwyrq6sYobsB7HSzPdm97iMLx4/w72tTTwq7un7FTJkfKzix9duiQHkTZeowKLZO1lMfP3PP/9U0ic+g9rr+Z46Uw0lnVzLTqvwfvv6NQFxArAco57yQYFXm5u48/wZdqsV9AXKGvjIQl8A1uoazk7nxWTx5zQu/5S2CcDa2sDP79+RXI0vIGPtz197HTdWV5GLhm0flVzaA1glfPbwCe5vbmH98BDHzZY8waxJQ+CBs58gqf1v/n1XLDrPZLZzn+XlmaSRWEQ6GsW8AKyV3wGwnGsYG30I4SEZWB9/jK82t9EngNX3ABbXU1u1J2yUEc7NzePPrt/S95lyANZ4n3CBLexB9Hp9eXoxzZE+Soe1irzRmFLH8waZefQqO2o2sVmvotpp6TnLkpGZzmKBssm5GckQj0tlhRVQzllpMwXUGpqi/zmQiOvdHPewFX7fl3BubtaAKefNpMYXAni8d4D//tkdSQkrrQa6va5e5/BcMfVoTj4GsBLRyXxXWh8B3wOZ+3/y7CG2y8cWDvG1VEdLWDWfTkMVp+nJObuIa6trePXCBSwQwHIrnJmf05IhgPubBLBuC8BiM4ThCIkwcHl5ET989VVcXllEKkrmqc1xvobfiyECB6WK0jw/vX8P64dF8MRLhqi3F2E4TpReWvGgAKy3rlzH5cVlzKfSSI0bc3ZWITBc63RlJv+Pn32KR3t7IK6diMYwn8vIA+u96/9jAItfuFiu4O7zdTzc3JIBO2W5PbYI1UCyc1IkMMLqbAFvXrmKK6urWJzOI5Ng29DOgTyDkRVYa3f0XP3DZx/KhJ+C/K9niL5AdX0KYL3AYJ2+9HQE/vBG4BTA8gDWKCTJyrkUJYQJme8WYnHJFnSoPQFYEAT5vEwGVkPGvY1eb5zK49lMArAcRqQOGaVUVqsbm8mzp7Tdut60lDxyWDEvLAdgme8QAaw0frgw/3UAy/E3xgBWj14nVRV07FSTSUNz3LDkg0Md8O2gZ8wPf41+artafswKOaGwMubLiWdgKRHDa/msAKxCLGUMLDdO/pX8HAFYkhDW1HFkvSwqtysG5uJJ3JwqqFBdlGcM/8EALG5wvWEArcFIBRjNopk61qP8UibIlCmx0KXkKYNXZ+axnErroG9JYiy1LeWsSClitYZntQY2621UiaZxPAReOAmhA7Ao7eTBIqUUwiTenZkwsDyg6AGs8u+NgeXBH+dDxXmiSHgnIVTXtafktbfy5lWWjUUQD4XFyrPWt4eeIAnhT3e3Na/p/sMR5IGbkqBrU1NYTMTFRFEK2Rg4NRjHu0ZMgD2bKJx1lGZtsFhvtVDsdsAUTxlCOxaWgErnm6Zv5Iz8CWBdcAAWQWUysEZjACsk+RNTCM0Di55OxsBixdYL0nGFABZ9oOgBZ9KsRDSAxVQa16ZYYKdRCDMMwZ5LSSAdkyo8Zi7ZADncyh9Tx25jk9QiY08as81kwHuNFj4vHgvAKvb7aA57CJL3ooLeH9xOPlEvtsGclBDye5JhlIkEBGC9OTsvyaRCtp1Jvk9GpCSXHn4EfJ41GygxJUyMMIKgPSzF+VxPC8AqJBLyfrIwCSuwWGa3hwOs12v48OAQG/WGEoXoI2bcOvOTU7peaCBGJWV3MTLXQpSSBNEZDeWf0eF6MLD1kZ9BwMhk1wNEAkOkMMDFZAbvzi5jLZ2VxNjee7JibbcauH18oPWl0h0IUOEh/nwyg3dyBazSy5DXEbSn3BapEIrdPr5qtDQO2/UyKj2m4llwhNIzdT1e+joyDzQy7iTxGQmIJ4OLCxoZrgQML08XcDZDKV9MKbGKb9dBOwjypRojYL1RwydHOwoMaNADinOU0hevSzY8QXOOsjcy1kYhi54ns4VLVEghk5ZSOJuM4cZ0XuvfgpMQeuYEx5IAFqWHlFp+enSInTYBataLloK7nEjhzcIMzmfTmIrR+JwgpMcWKHXsY7vZFVPp4/KRElzD1GLT0JdzgrIZrQsjJAPApUwGP1hY0Z+JoGOg+Y0PIQFHn5VLuM+1uN7S+kAgjrLvN6ZncTWTkxQxSzN63jNJ/4KodPqSH96vVfDb+hF2aFbN550gujBYelnyftl+mg8FcS5qQQsvzc1iIZUcF6L8/kedHp5WmrjPlLpaCfsdihkBtDtAtYJRpQoCWKN2d9zw4Xe1sA8zfPaA9TeREHL+0KtIZuNkkSk5crwsIxwIar4xlY6sWTZUJv7SBrhz/CutlhhcZB3de/pUIEOpT+YS55St9NwV6Fn19tWrAgbIGskk4u4hsoeJ0kEmB1Li89nTx9gul9AJGRhlHRsXvuF2ZrKpzk5PC5B66zJNzaedRNcsCQ6rdTza3MF9Akmbz1Frt1Eg6LW6ih9du4Vzc3NjhRqfETI0Dqs1AU+/uvuFvJwI+YybVfTRCg7FSFxL5wS8vH3zOlbmZm3cHMZwXKvh8e6uAVjPnoHm5WQNC8DCCCuFgsy+ed1nCtOSPPmft+toq2gnM+fn977EevFAzzDT4v78tTcEJGViYUuLc/mFlCSTUfR4bw8Pt7fw1cYGdkslNVlY6HuiPOX0no3PIe3LGsn2KANJbZ310j+e1whgLabT8pR678YtARb2UksfNlwleALA2kKvOzAGlvZTF6owPr0ZyMPx/9MbN7/GwPKWF56BxbWwXKnLp+vJ/h4eH+6h2KyiPeorHIjzi6+hTJWAdmPQF0uI3ycaYHJjGNFYBKFEVNfc6/XQ7XbR7dKUnAC4ZWN7AIufTwZRKhzUPP3z197ElaUlASTKfrFDo77z84ND/NOX93B3awvFWhmtTltppGZ1QAbWHP7k6kvy+JoTA+sEgIURyvUGnu0WxUz6GoDldgl7ph1DWvJBk2CQEUkAiwy+Vy+cMwaWboI7SxL0GwRwb3MbP/ngthJBeValzLaQTuDa6hLefekWzi3M6XtxfeOexeeMzzMZavefr+PRxiae7ezIK4pAqE/qFRecHydkaCi/MM6NG0sruL64jNlMxrdC9MgSuuReyxTAf/ztp/LkanT6iEbCYrdRQvieY2Cp7TEhn+mc93xvH7/4/HMBswQplSrKT3Apgxrt0BAzuTSuLi3h2soqrpMZmcsJNJUXKsM32GDvD/Dl9gb+/tP3JRG2Bqg/Xb3Y+ceG/FRC+IKjdvry0xH4gxmBUwDrBICVYzJIKoxL3GTYAY7xYGOHFA9gsQjcb3fxZdkKQBYDpEH7gsEDWDroulLJ7TPjIlhMD/27lw/xkG4+WuE+WUyUaFmRJvNZJw0jA+s9AljplFKJnKredYbM26NF7wl6exR3lTblgQhRir05o4McDCyYdC4928rXhv4w/S9KbPcXy4kY3pjOiSGTjyZFqfc/4wEsbnKMK//F/q6Ahpb8lsz825+Lp2IxnEtlcTGVweW0JYUReDGAJSJ/Jh4CNxt1fHS4q9Sz+tCSXvg2jKxfTpJ5ksa1XEFSMSvArEctzy0EsNVqKYXrWa2FaovFM0+N9GgxAMvi2M3wlswCGlenxMCief4sziRMQujHzUvl/v0AWBwPSzizPCXOqx6WkzFJqVjgZihfCPLQYECDB7AIF5K599PdLUkI6SVElhQBrJVUAm/OzsmUOhsMymTatzKZauVqrsm4uE64N+8k0+1+pSQGHWVT9IyjN5oH0DyANQbBnLSQUe8XMlkBmxdSBmDpfjmPMg9gkQlJAMtLCDn3DMByQK1khC4yIThAPh7HmeyMAKzVWAT5sHXTCY6QgSUmngPYVLwRsNBNJ0vIiS4FDjommZ7RifyX2AITg5hU+nHxSEV6XSbcA4QCHccg4nN+Ir3oG2wpttbYKiO1Hs3PQ0OcTaXw9uyipLkEjcyKwjHXRgFJ2HbabTxt1PBlpaT1jEItvlUUPZxJJvD2jM2XZCSswtlLZbgmtYb0bTL/od9SAtVsWRddM8azyuwwz4KTcj7zUiNebOW0WAZjSVYAkaFBgWIgaHpR8jxAdNjFhSSl02s4l84x5E/DprXMzTxK4n57XBSAdSjT5CAKDIdIZvB6Jo/FeBxDqxAdEGFF4narg9ulqqRopW5TAKO9Boj07U/+4nVaQ0LfwISAbh3gc0OWVZzeOokEXp6bE4BVYAoegadxwyAkEP6oP8CTegWfFLflRTWQ7JoyXJ8qZk+WN9TmNXAedx1IRLNoMWqFvVthOpuIycSdnmX8rhMPLFuuWDQct/t4Wqvjk2MCWE3HWOG8DZlp+vQ0zmeSyAnAmnw/FowMKXlaa+FepYbPKscotlqIupAPaw4YYKGxw0DA54+W1nA1m0VGkj6+ylh+bEgctLv4olLCPTJlagxB6SAY6ONcmqm2SwKw8qGQpeyKBmyyaKbHPqyR+VzF82ZN6bEE4MjOYiHtwwqMJTlAKgjMB8jgS+OVuTmlUWrM3DUTmNtp9PCgUsXH5QPzBuPTSckgGVhKIayRGqT7LQDXA2ROQjihEDlolH57kTAyyZgK5z9/1aRy1ghyRbBfMbX52jyWX6bbj209tfezmHr/y712RFCkj3avjwoN08sVsZXWd3exsbOLYzKdmYrnoCs9cYEhLs0v4D+8/IoYU5lUTAWszhbOs47eNo+2t/F4ZwdP93Zw2KyLucR7KwzcrYF+vU9FYphNZnB5cQlvXr6MFQFYbj8N0POmha39Q9zb2MRHTx7iqFFHNpMWYPJnN17G+XnzcvJNMybeleoN3N/awi/vfiF5F8FdFv/GYLQwGwJnF6dmVHh/5+plLOpzJ4eZYq2Kr7a3xOS6t74uNpUEn7oJQ6wWZvD25WtiYK3OmAeWjwjgeDdbHsCiiftdrB8YgEXfox+/+h1cW11BLhk3GaBruPD9690ODmpkKR3iyfa2PLCq7bbkYPTZUzJir4cBwV+3C5BRJhhUXpI8ZxqgY6xwPltDyf7ZdLk1BrDmJymqnnmNAB7u7OAnH39kHlhdSt8NELUdwtZjx0/SKnZ+dhY/vnFDgFw+m0VcUjZv/G5Aeb83wE7xEJ8/fIT7O1tYrxziuNMcA2+6bq95dGOhNoaaGTZzdf7SOmhXM7am0B5g5wACe/w/vk7sUwxxbWkZf/nW2wJElHJNENKFwHDebhaP8Kt7D5R+uF05QqPdPAFgjbA2O4/vX38J11bWMD+VQTrONFN7DjkW5RoBrCMDsJ4/VHqiWXrYmdsDiifZ5fw5JkFemCOAtYrXzhuAZVJeglFD+WUOBvTA2sbf374tIIvnMgLGK9NTuLa2jO9eu4LV2RkniXfBOPR1BLBxcIDbX97Bw41Nsd7oz8h13xKaJ01kMWwDI2QTCawSSGbq4+UrWJ0ufI0RxttDZtmzg3387PPPlU5arjO5MShgj8/jSQDLyy58Q+7h9g7+2+3bGqc6QUf6gfrxkWjEQplyqTjOTU+bN9ilK1gsFMZeqDxPjSjNH44EYP3tR78WI4zpsJ7d+sJHoFMA64WH7PQHTkfgD2kETgEsHSC5OTD1KYSVZEgMrFv0A4knDcBSdPtEkkHZzf1KA08adWy0aqj2OjpoivAzlvbYNNHhUVYwdiAVpOJ8hIwOzO2S7f6+3iMiACuIrksj9BuFTER1wJ8V44mHex6f7GNdsciO7mCEp7Uqfs5Y+3oD4aHp6/l+3OzsGO66fK47N2Zd+fO1Y1GZCb3bMN0p2ssI+N1WE3F8tzAlACsXTihe+2tnc37XESSV+cX+tgCsNg+i/J4+NU+sjDBmozGZ05P5scROmbZybuxkdTFynvHnTXxePhIQwnvAGHs2IJleeCmfFoC1mkhjKkTvH18mW/RwFyM8bTbxy6MintfaQC+iioHFtUSGYw8sAlgj9ByAlSSAlUnjTwpzDsByj/8Jptm/JwBLElRBcQSo2L/uYSUVFyPnXCYtVkiMkemaj1Y9KGtsxLS8Cn62t+kkhPSLYLQ60y/jeHNmVsy/XIg/73xfXEfbGEUngCxHDTLGTgAH3Ta+qpQlUZRkqjMws28erJx5uMWRmwxScpFAQFKR8w7Aou9bIcqCyzrO/J4CsHodARe3j0sCsAjMsdqip47NXQdAaz4M5EERCwXlIzMfj+NSMq10vEKCCTp8LRkzlMKxoAhKLullumK8kC7E1/C6dZgOG5vMFaI8KNKfo95p43m9jk9KFWy2OuhIksaSkqIJLhTGcJNHxLgz/mJbi5eIaZ1hwSDp0RDLiSTeyPN+ZZAT446T1RUzgSDaQ6AyMEnuR4f72Gy10EMEYQSRDg4EFn5vZg5nUikDrxzfzMDpEWqdNrZrFTyv1vG41sI+ZXRkajAunhJC57nD1/JgOylaXFEgWpP5LPXCZGgBEYf4Mx1Q66IDQ4KjrpIe35tdxfl0DiEl3E0Ycbwb+80GvjwqCtjY77YRCBLQJuiZxc3MFGZicQy0QLswLCeDXG808esiJXF1dIZ9EMZjwchX+nV7DGKNATd7bpheyFf1VYAxXa2LtXQC311Y0rjTg0mWyJ7BhaAkzFuNtq7zQeUQxXZbIR6U4YwbJA781frlGAB8MgRgca7QT8ele9pXCmAuHsfNvIVXkCXJZ3ySNmsphEcdmpY3BGBt08za+6cFA1iNJ/C9qSlcTMWRiwUFYIl95r5fqUvfwDYeVmu4UyJTqSlzduMf+WLPEXQCA5zNZPGDxVUBWPkgUxU9A4TPSUgAFr0MyXx6TFPgLkHdLi5mM/gPS2dkJk9bbSYKGkBgn3TU7+Jxq6Z9oM5nqu+ecYWFGKuOzyOLXI4V/RSZ1ks2lyUsxhF0rBTOyzrHpTlQkuT7ZMS1GjLjVupguSwAa1itIdDuaT3g1RjDyzz7bL3ydIVvAmA56ZT2bw9a+C3UsT/GAJatsZydnUEPzW5L5s7re0dYPyhi87CIw2oFzVYH3T4dAJ0EVsQ02g2McG15GX/z+psCsIib0pNIabX0FwtCUsb1g33sHh+jxIRIFs4a+5NJx/4MMUIkFEUilsbi9LRYJXPZlNZYfh5fRRPqg6OqCt9f3ruL7coxoomoAIW/fPkNXF5cRCDkOGxDS7Nr9fpiZvz0898KkCF7UGQ/B+hwv17I5vCdpTMyU9VPOFUAACAASURBVL+8uoRCNjM5pAQCYlx9vP5Un0vPHoJiHjAiKrM2XcD3Ll5T4b48P41UigCWWx8QQIvXXbbr/rkArKLuMxk93792A1fXVjGbd+mN4yWbiX3Gpmt2Oqg1myjV6iiWqwIhirW6pFeHlZoMzNlQsxZLT89qZGTAtN9vDPK15yYdjcisnt/3vZsvYU0MLLff+oaaAKxt/LcPPxTzjOCmBWK4+eQaLGRKcr3h/n+BANZNMtGWkc9kkYjRs86ztoJoU/JFhurODj748g6e7O+i1O/IG1KsSMeMnACbBo/Zk2CNCocX2bFQnSejmVoarQHTWtak3B+hqwwQAlgDMa/+8rXvCsBKhEOSIPL6+blcdbeLx3j/3kN8ubWJzcohqi2edydJ2ytz8/jezZcl9VvIZpBl2ub4xDxEqd4UgEVAhwysnfKx87NzMnifXOrON2KnBUeYSqdw3gFYbxDAyk/ZvRTzk2fSCYD1twSwtrb1nNGc/sLcLK6vLePViwS+8vr7sY+aZgPweHsbP/34QzwgYNTvKX3WxorD54oM10ohABSLRpBOJ3B1bQV/+tLLuDA/b5mHYujKGVDgF1MqP7h3D/c3tnBwXMZwNMR0PiOg/QeUENLE3fukad7Y/SGA9V8/vI0vN7dQHw71nNJb04BIyraH6IUGyCViuJA3IO2Ny1exODPjgFZLCSeARfI9PbD+7sNfy6vPLC8mEP0LnYBOAawXGq7TF5+OwB/aCPxRA1gG3LjuB2UnTMWLB3EpncQrubwMcelxYdF44z4MSp0untaaSiF81KjqAO4T+zwF96R80BhYRvtVMegBrDGk5RhYQxZyhKV4UDYviTHTZQSsppJ4d9YArGTYzBp9/auusjM1ftqo4hcH21ivNxAYhK0QkVWIHT4968Ybeevo7zrq1tU3kI30dfOW8Idz54vlNpy1ZALvzE4rRTAdZCqSgRIaK/lgkHUCFcq/UrpdHR0ZKUOm6yqrKW8MhuSfcj7J1DNK9RIIBXp2PnIAFr8nx/lxoyrAgmwCpnexz7eYTODlAk2M05iOxJAKhsebK6+CRty1fh+PmnX86ugQW40OooOIARSSpFkBIcDHMVVYmE4khGl8f2YOa4mUKwxVFYxnxLcCsNyKwjFhLD2Nhfn9mHJ50KFYy8Uvi4rtxRTmAWE4kQEgJlMyqZJ6mAJdhwiPejhDQGJ+EeczGbFCKIFS4WXnInW4yWbj5/7iYAvPG3UMWX6TeUQPrRQZOXO6zxlKWoIOwHLFkX8y7MjjK067RgFY9PyRZ1wNO40Gal0atvI9qP6xg58V7N7LxjzkcvG4DPnJoLiUJIAVMQ8khxLT/NUALM/AolcNT8D8/75J0ZSWOEmkCbu4a87tbCSC1UQSSzQXTyb13/TEogW2GFjScZkcUAbbkkYMZRKditKrjfPHfFDkh0M5WCCAilIMa/LI+6rRkFSNKW72JLFY5zsa09Kzzr7JxnISwBqHPQSHKtRvZvJKc1tRGqeBmTZfKK4KKHlzvVHHBwd7Mj9vjkyiNBMOaP17Y7ogIMyXq2Oz/RFw2Gri3vGhwhD22n2UhkO0wibRCQ+smy7gRyECNinGfnryJAsiDBYkDLs0r6fkKGwyA9U+BKn4ZBNM7GMhHsfLuXksURJJzzJniqy1FAF5V33lAKydXkvryblUDhfSOVxOZeXhxQJdhZOUb5S+DQVc/XqPaaR1FSBKKtW6ayuerdsGUogRIQaOrckWQsBynaA9n9KOGETvLS4LwIpxroyBCXsOjiVZo4S5JlYqzd/l8ePrPccq8wwF+9NKLqZjEpRhAUUQl/PYmhthpRDeIoCVTmOBABbvt/Ns4fpAEIAAFqWsn5QcgOXWaNaYNEv/Xm4Kl1JkYBmAxYvyANZxl3LRNh5WaviyVMJep4muPHUoDTHmiFgYut9DeYD9YGEZ1zJZ5OnTIraxLTZcn5jie6di3lMEsErdthhY9L36TytncCWTkzfimPXowLbqsI+dHqXfXYAylqEVZ9pWNYgGYHkPSd4qvs9UOCx2XJbyVRc4MQiOlEBbag3xoFrBPx9u4Xmrhj7Xi04XKJmEkACWSQjdnubWXK1u2krHG55jEr0IA8s6PHqOBSyMt/sxeGnnDlsYBQWPCPJ0UG7WsHlQxN0nm/LxOaiV0ei0XTFsDQzzUrLjC0MByFj639/8Lq6uLGNEjaweUfPw4nPHny9WKqg1muh0Ohj0zSDcN+Xs3OC9ikYIBMMIhePIplJYnM4im6C1tGtEIGiSwHLdgKAvv8D60QECkRAuLC3hz269hmvLK0gnIpLiCcAYUSI7wubhIT589ECStUqzjTaZdrxK7l3hIJam8nh5+YxSCBemczKM5uKjFEWMsH5cxK8f3leBvF8qy7/Jp/qRiUqGyncvXsX1tTUszk0jnSLT3gFYI5pNd1AsVSVN+9m9u3heNABrIZfHy2fO4urqCs6vLGI6m3ZOhm5MxmBjQEAD34esNsoii7UaitUqDipVlJpN1HtdpR3SDL3fs3OMAAMxbXwStXbIMYDF+/fuSy/JJFum7ON5b2dYsuf+24dk/Gwq1Y8SvTE2cCJt28HOOD9LCSGZaMuYdgCWNaNsn6iL3VfF/c0NvH+XXmAH6LqmptY/J5e3OeF2MIHObkHz6Jk3Qg9YIEaEskJ6iDnmczQQkj8UTe2HXHu4xjum3FuXrwk4ZPovASwxpPSSAHYOCcg8UorgermoNMOwpN8G/K3MzeHtWzSpX8NiNotsjKxyu1BeM5mKz/YONT8/ffZIkk/by10QiT+bue+sUBxKCAVgLQhQfOP8eQOwdD/MsY33fjgIiBn2nykh3N7SXkHPuevLyxrvG2dWlIwoKM6zeUcm9XuwuYF/+OA3+rmuwHjXdub84j11PpDGdKNSIIRQLIgrayv4izfewNWlZWvbKcDIs/AYMlDCp0/o0baJzf2iQhUKU1kxCgVgzc7Y0z62CrEFyQCsD/Hl1pa8THvcwyl7FznWoNa+86Y7n8+LmUYvrKWZWZPt6mzNZyIgXzbOz7+7/Rs9n/puE130ix2DTgGsFxuv01efjsAf2Aj8kQNYJqHgIssOQiI0wlw4iEupNF6fmlNhO+6IuUWdB9kGC9RmXV5BX9Tog9VFwMX36jjt/K+s6LENU4f8kwoCZ0Rp6TkWr0uZk++8+8QjFsQqXAJDrMaTeIfMinQGqVgIsTAlXq57NbBDDwssHsR/WaQZd92YH2STuI2dB3e+l/22DguvLTpQYJh1VOhzEyKIQMq+HUi0Ybnf2oyCQTHCvr8wI8ZGYkhgxB3AdaYPKqGEni8ERn6zR0ljXdcnztvQm+ASKGBBG8CZZBpvF+ZxLp1EImJJXKSYWzEZQIumyR161tTw6fGRTNjZRebPvVOYw9lUGlHGgrOz7EE30IC4h+12W2l1n1fKMt63wst5Kkz6W+NCi0cRyq8yIZMQfnduTgCimUh7AEsVBb41gOUOf5VeH+vNliRNX9VKOOh2xBniHWBn0eaHL9lMEtEPmRms/BooleM80Hzmjw2UHngxmcafzq3KT4rFv5gxY/gtqANJuw8BjP98tIeNRsO9nzG4CIC9M7tkkrKgja8dPEysaEDw5KzsD7N8DQ+8ZJo8LpfxvFbFTqOOMhPnyDxRApZxpMZzy6U8kplFBta5LIEImrhTWkpQbUJzJAOj3jEA6zflIzGdBAw5AEtyQ0kSDKimwTgBFs57eqIQQKFhNY2yM5EwsuEocuEoUoyodzHQ6gqPhmIG8AFLBIMyul5NRpGV1NVoNpRE0mSbpchuu4k7pSMxNPdk9j1EeMDnTCdQ86Jz4PTXxu0FNxcrNAzQ4/j5+07JyVoiqXXsRjaHOZpXjw18reBnabrTbCqVjpLRwz4ZK0GsJOkBmMTNdEbMJcVcs2Pv5j3n/2bTmEsc90avDzpHCSBy3lBcw1x97Dyt7IsReOHvaIAeJ1GkmbAXt/TXQsCAZz7PQY59JKyiJjwYIhEKgTJjMjXHgJ+TkvDu7rda+PL4CI8JkHbbuneX0zlJkgm6TkXpv2I/ySKXXkP08CIAd/ugiA2mo0pW5gB7V4RJjHvCu9A3HsQG4dx1953FVgQ9XMik8MOFZZxPZWTUbPWlk0oigMN2C49KJQFYnKtlpm85QN/gXGPSekDamFYGkOjanAeQgHaBhLxCAlgpvDRlANZ8IoG0pE2+r+0ArHZf9+vjkkkIHX9D05fgzhv5aZOCx8LywPL1KFcbSgif1c0rigys3XYbfcegMIn7uM0i831KjX80vygAKxdhWudJcTBTfDu4U67IA+sxGxH9LsKhkRhbf7GwisuZrGNoWKEpCVKAHlFmZDxk84NyT95MRnjYQmKruLvPjlyqNZ7zjelc9JTyvX6Oc7M/wlF7iPvVMn59uIHnrSp6XCDbPUSO6wiUa+hXqhh02mYgfsJ7TXv5SeaAY2vw+XghCSHZGg6glGWAkw0aQ9bmmT53AgGi2SH7qownO7v49MFTrBcP0ey10R3YnipGx9iMmoCvAT83VlfwN6+/hSvLS2Iem4JxIuUesDjt9dDv9zHsU6ptc9HP4zFW5/+WhWkgiEiYjFam24pDZOMyCqLR6aEoT6sN/POdz8XuIlC3MDOD71y5JmbN2UJBksBxc28EeWXtVyvYK5ewWzoSoNYfDgR4TKXSmMtOYXV6BoVMGvFYRI0mrs0EbHhGeLi/g3/68nM82NnRNfQZsiBGrUlclwsFvH7lKq6urmF5piAJoRl12z5BFtthmQDWJn56/ys8OyxqDDLxOFZyUyr4X792DSuzBfNm8sceH/hjCAkGg6Ekg50+5Z5kzXVR67ZQqldxcHSEncNDbO4fysifO5fl5noGtT1TfNYz0QgW0pReruD7L5kHlrUHDVQ3YDiAR5QQfmRSL0kVB/avvIPc73hnLHDFJNzywCIDa3UZBc/A8jdiFECl2dLc4vt99PghtpVe5xqaeh+uV3aSkAFDICRPK16PSSKNC2773RDRcEhyt1wqjXwuh0I6hbl4TJ5mETaPIlHEI1GEKecPjBCPxjCVJTMsjpDY4Jxv7jkHsHV4hNsPHug+bTDFUyEu9oyzHbE6N4PvO4+vxVwWGSchdCssjut1PNnfl9fZZ0+eYP+4LDnySUmbMf+8/xS/2hDTqQQuzs0JwPrOeaYQ5sf3Q80OxyYkgPV/fPCB5KycXHP5KdxaO6fwgWtLC86rys8ehjEM5S/F5+UfPrqNB7vbYugOBGra0ScysDAmz8Dzax+ZjNfWVvE3b70jCZ8/l6n+kHVXAHulCj5bf4avtjfxeG9HqZezuSl5yb13nUDhzESd4RZK/kFg9CcffixAjh5nlBCah64vaESbRy4Rx9r0FG6sreCtK1exLAbWpPlNaSUDfTif/u6jD3Bve9u31F/w5OORxVMPrG82cKc/dToCfxgj8EcNYKmPww4kpSyhvrw6poNQ4fPd6UWsJDPONNgYSQQrWJzxoFjpEGhoyENlu9lBwHuYeADLgVjWp3YMEF/ou4OODhauq6lkGreccwtmccKNk51387kZSArxenZaANZ0IibJE6UB3JwCLMwpBQgHsNlu4P2jfRXQlQGNYkeImL2LWFXsko8PsGRCjOhBYwCWda+s429sBJWeOgCymOL3J3siFA7jTCaNd+ZmcDaVQIQAi76793cIoTUESn2mItbxUXEfNFs2v0ZeM31x5ERp3cdRAEvxBL4zVZAUppAIIx7x4ckm2aE5KJO/yOR5/3AfO+2WOnPnkhl8Pz+HtWTKMdd9DLIdAumd8qDGbn8dzxpNpU2NC3JHczdYzUk53AGcvgu5UECeY2/NOwDLxzmP6fHfFsDy3Usyd/rYEIBVw70qASwWih7A4j3wDKxJsWuFlcETZlhuwFI3zPQvmmAPcTmRwQ9nV+QzxoOU99ZwZH6BV1WlPDbwYfkQ262mS/YiqNrFssyVF+QZFaenUtAAIF6FFwqMgb0TnViCJASwjjsdbFSr2KnXsdfknOyjGwypmOE1CvBQep2BqWITBoeYikVxXgBWRgDWtAAsW3hZXCl2vdMdA1hbrQ6CIwOwVA4IwPJMAyYmWmoiJ2FPkjd9koBX3msCKLlITKblkQgTF20sKUGlbwmLYPqrLSRiWE4YgKUwAkmYQugMgWp/IEbPp6VDbLRaqLP41sHTnh0egL3kV//pCt9vup145gALBs6Bfphx7SH5hVHy+UZ+BiuJhJI6xw4argghE+ZeuYzH9QY2220ZRV/JZpTCejYeQy4SlbRaUlIC25QoD22e/OLwSM8SC0txQ8YeSAaCO2Wo8ywJyIeLgDCT/OjRRLYbPQezsbAArOlgVONPcJQd5WDYAKwxgOQYVGwU6P6rcW3FDAGsL0olAVi73bb8zOijxHX8XDKJqYgDsJxXcIfryICpfHV8eHAk1mOfJY8YTk7C6NZqzW8H0piXiAGFxugiYBwUyyca6Avo/uH8sgAcf18skMCelYNWE/dLh2osbLX7qPaNecMJS4DaA1jmVWM+I5w3KsgcgMVOt73eGdKPwmIKfx3AIodQcI5eaybu9N6q46NSUQCWr1P57gSwXpu2EI18LIKEACz/IEMm/08bDdyvVPE5AawWpY/2CQKw/OR1jZbz6RR+PDevRMFcxFJPHa9Dz8t+u407Ja5xNfk1VvpdgSAGYC3jcjrjWAB2DWQRULLIMplpawY2eBN1M0Vzvs4niCB+ofiXT5a/3kZviP1WHw+qZbx/tIn1Tg0dB2DFjpsCsAblCvqdthgGCkBxiMDYA2aCiL0wA6vXG4gdREkuE0q7A65FASRCUUzFEkgyJTUWQSAsYZKttyOg3e2iVKvKXPm3T9bx7OAAlVYd7V7H9OCO2WyyeLKvgohGQjLF/uvX38BlD2BpdjjPH0/+8mCkmK72H/YVvVmVwRU2pydyLc/sdnCKQEUyeHYIVG5s4IO7d7BZPNAzls1msLa0jEtLy7i1tIzlqTziTJxUqp+lFHeHA1TbTRyUj1FrNkBwLRaOIJ/KKJGRyYw0xeZlUQrFwrjaasnvil5NHzx6gPWjI3locUx4tlFSb2CApZkCXrt6TWlpq4UCcomEuUY68G8CYG3hn+7fxVMCWEyFDIW0bp2dm8NrV6/g/OIC8skEktGoAe88y3hg0z0+43kpdvxQrJdas47D40NsHRzi6V4RW8dlFBs11LpdSfnZCLFzkY2vAVip/yGANRbtjcwD6/8cA1h9AVjWpGNDy1YDNnB43mJj9Nz8HH58gwDWimSYSUoIPbQ9CkhiR4CHKX+fPHuC3dKxzYOxL6uFSAgSE5MvqHRiPafc8wDEQ0HEomHE2fBJJiSjo1xxigBWKoX5eFQAVjgaRTTKtSeKSNCsKEwJYNdtV+0BOJvmm0eH+ODhA3l+bRwRwGJj0rixXDHWZgt498YN3FhbxUKOHlhMxfN8cTPdpyxSoQVPnmL/qGKSPg/7OeYVzzGWTmirUSGVwKW5WTEaX71wSQCWpLOaP2Z3wbG/u7GF/3ybANYmRqEh5qfzeOXsRdxcWcOV+TnMpFPWZnDPKX3SmIBJid0/fPoRHu7tYOBSXvnZAuMdgMUzvKBB1/DjhktA+H/77vfl7ebTSj07jvUBZbGfb63Lg4rgGNeR+SwZUyt478ZVnJmdHTP4jQ1q/OtH2zv4yYefCMDivkmgzUA+a7jo/g+Ceo5WCzlcJ4B19YrSQT0Mq9pjOJQ3KO/X3350G/d36A023j1e/Ah0ysB68TE7/YnTEfgDGoE/cgDLOoW2UfYRDg6RDI7UQX9ndhlnUhnbCE5S57UQU+M+kITwnw6LkuBIanKC1a1uuU9NOVGo+sOgzjdjRpZtFGaybodFk46YpIZ/HxwNMBuN4Cp19KkMzqTSKgC9iXbQXijG2F63hc8qJQFY7HYzpj5I01/Wmc5Y2MyVx61Ud0hwRY+dGFyhbRu+fAqUJsLUvzBS0YQKtbem81hJxtUxN++LCYBV67NA6Klw+rxyqMRGOwu714msZrIS/kmA4lIyKSYBY+iz8agAvrHnjCK9R3jerOPXxX3stVtIRiJiYL0+VRAApoYTi0YvGRoBu80GPpXJcx2HvQGaTEwbm8dO7si/PYDFwXD2saOQ0r62Gg155NyvllBU4WQHQ19EG3POxk8sMycZ1DFyRF80zmdKocgoDGAuGMKlVAavT89hKZVy50/riLrBQqM3wEGT96mBz6uUCLV1sBBjJtBDIRrFpXROKWsyBSeV30nr/Nyww7bNE1/vyPw6EBQD7rDRxFGrheN2G43BQN/L5GVWCgUFYBnQK+ZiYIipONlAWUnh6I9mDKyJjKU5HOC41xWz7vbxIfaaHUR7UYehUkI4kAeTPVMmDSCIxb8Yhyw4UDrCsaMELgwE1Yo3UIZMhlgwhFwgiOV4Epen8mK5kKVCOYT1wO0+VLoEIHn/ajKbLrIgcd1udx4cg9QTgOBbHODccdxM7T3LJSDmYlRm7mm8PWNm7pRxEcTyixRfL8afJKt1FfGUhr4m83ZKcelNR2BAHE9NFbIbyt22A0LK2G66eSLyld34safXidhxMmDSwTBm4gksZ7KYSyQwRZPuUBDhECO4GQwQtHQ/32XXn1+fT5pfZJLyYpzygt9jr0VApCRm5l6npZRNJs8RkDkjACsy9oLhZbE4prfIMwK2xZIBWAQp+WyN39cWc7tvE0NfXzD6dZqXQgArGRxqjr43t4i1FJm7Jt+Z8DOAg3YTX5YOxbDc6lDWbOCnpILcPyQlc1IxFSwGSPNPz/6RZxwFYgQJ3bNGL7f//wJYdQFY4UhAyb9/Ob+MSwKwHHPA7T0G6dkd0TxglSjA0RZy/3x5s3EyNfzrvVp6cj/t9dUOPck6mvuflHex0aujzbWt00O41ECwVMOwzBRCpvkOtdf6PdOA5xPg3TdgYDEFbX1vF88P9vH0aF9pgqFACLOZKVxdXJV0ajafQzIeOwEsWHHc6/WxX6niwe6+itFHOxs4qlYc+zQgNo+xHyjbYhqcAVh/6QAsSdAce9M9uBovb2bOB2bcnHAAgn8g/FojfEvzdlynjhk//Oxyo4n1/SPc29jAp48eYLt0aGmVkTDSZGvMzOLVM2dkcj8/XUDaha/wQlie9wZ9tPod/UnZLwEiNqyYykiQnqwcXiULf4I/20dF3H36FI92d7BeOUaZjFwnBzMgnPuZA7DIAFtdxVqhgCkywDxjkQz7dlcSQjJFfnb/Lp4fHsqHkythdDQSA2d1bhYXlhZxde0MFqanBaaJ+e0AQAPyJr/EDJSkaySGW6dLGWgLu7U6nu7t48snT7BzfIQWWSqSZtkBhntwOhLBfMYArD+55RlYtg4YAGD3mYwzD2B1epZCOAGw7GkgIM7Xc28mEPfjm2bi/s0ALK5XFhUQ5kFNVhXGgmQTg42g6UQCC9N5nFlawEJhGtOpNFLxOEIEtsNhJEPcR6kJZ+IojdpdEIgDsPxxwjMeHUFV67kHsCht+10AazQaYG3OACx6nS3IxP3rANaxA7B4nwlg7R3z+fGArm8o2A7vDdT5X7z/BLA4bgSwlhwD6ySARUCVwN/ffnAbX+1sqWnMcXjlnAOw5uYwnU6N05z5qXym6e1HRtj/9fnHeLi3584Pdk0EBaMCj0yy5881hrsOcG1lBf/rmwSwVuX/58FTbfsEsNiA2FjH3e1N3NszAGshM3UKYP0BFfSnX+V0BP6YRuCPHMBydHtR9Xm4GSq6/Wwqg+/NLuFcOus8g2wzswODMZ5YVFDu9QtKcBo19Lp9dRhss7MOkWcITE54Jw40vs73enZ32rG+isXRs/hhp4xMpfBogBxN5mmUmE7hRiaPmXhcshL+8h5bSo3qd/FEhXRdhu6ldleafAEcTvrl48An5tNjKb5JkoQEWTElLyElItJsdIRcOIb5VFbjcyudxlw8InTLAys60o5CKHf7eE6vsHodD+sVHLJD7A679s5OWukAu0wwiIVYWAX0zekCZhMJA7AILDiwi992q9XA7eMiip0OMpEIVpIpdfvnonEVuDqIh8wPYzgYYbNex4dML2zU0RzQLtgdV1UgG4r3+2Fg8VafALC6PQOwalU8EIDVmQBY7jisrpsDsQQqDkPGvHOcC3lJSA41wFQkhHOxpACgK+x4xuPjSs+VybrX5U4Xz+sNAVgPCfJ1Wf7YiDBcgJHW89E4cmQmUSZCnxjXkfSeosbAcv5Ubm6LGRakqfkQ9W4XjW5PkjP6POhAeCLe23wn7AeVCkmviVgUFzNZXEplZbY+HfUMLD6HQ7SGAxx5AKt0iL1GB7Fe1MnpJgCW0e+t2DEvFJd054pj83Pgi8iyoJG3OSLp0BgMYzocxdl4HOdTaVzKTSEfi1vh7EaJY9AdjiRpvVcp4TmBlHYbBHBZ+JgnmY3ohPk35qR8i/3GOvTea4xvJBalmJB9pa69MbMgM3MmLRLQ9AwwvrYxGOleM2ThznER0WAQ351ZxNl0BvGwxZmznBAwDqDc7WKzWRPT6V61jkN60Lk0ywm7y6OYQ7FDCUyRtcBncymZxkomJ2liOhiQ35hJKV3Pe8TibWRSMd4B53cWCdBHKSSgSzJMrdeeKhJwjB4LCSCoHReTzAFYqSSmCPSP11sDsBoDMvca+E2xjI1GSywOhTkIwLL55S/MAEr3242HG2WtYuGANT7IEnxvdlHSakNRtcKNy38CWHfLh3jUIOOt/3UAywF+kug42YqXhnqYxJhf9k3EctMzN8R8PPZvCmARMPQMLDOanwwugZF/LQPrfoUMLJMQMv/jKgGshWVcymR9Z8VJngy05jpCn8BWf4Ae5ZecIww7CXr5l8dnrUj3xujGghvfzjHQbsB9R9L2h80SDgZtdEMBDGnaXqojUKoBArDaWqc9iKhS3YVgjAkE3wDAot8UU/Lubq7jq50NMD2P68VsEIRoTQAAIABJREFUdgo3FtdwbXkVV1ZXMJPLWV6EB0UcU6ja7mC7UsXD3S188ug+tg4P0O0N0KXRsrMHIJAXDRCMDgjA+qvX3xQDy+bnZL3mGLX6PbCob3Q66FFGKFb1RAI02bsd0csTrv2e/jt66Gqzjd2jskzQH+1u46hec00Lm7vz2Sxurizj6uoqLqysYSZL77OTCZh2prCzlCPW8rnkOYsy9P5AqcvVVgdHjRo2DvZx7/kzbB8fo9rvaZ/xfkZaLtRkMwkhPXrIWCGAlUskx8A7h5YsGAOwtvCLr+5i3QFYBqD3Zd2QTcYlP7y6dlZSqWwyiVQsJlAmTm8nAlpsAGhs/BNyAtIik24wkP3A0709fPLVVzJLZ5OHjQIBWHrUh0gxcMQxsN77FwCWDT5XagOwPpSkrtMbThhY5CO7EAsxOl1Qytn5WfxIANbqtwCwzAsu0jcQbRCifyF99MKYSaVwplCQ5PHs4iLm81PIkFUYiYyliDpmOmYvgUrOuwFN4rmucs+KxQRYji3h/VGc58DjQ7z/8IHMxdclITQGFl9LAGv1BAPLUgh/B8CqN/B0f888sJ4agOVN5b08zj5ucl7kfxHAohk7gaJXL1wcSwh1d2XZwUCCgRhLNHGnhFAMrHweL5+9gJvLa7iyMC82mnA/d77t9/rGwNraxD989hEe7O2a1QKfQp7dnYSQA95zDWg2utU4DgxwdWUF/8ub78iDigAWm8rWKLe9a79UEYD15fYm7lNC2O1hIZM7BbC+xQns9EdPR+B0BH5/I3AKYDkFl2eD0GNoOZnGG7OL8vzJhYNiL9iRzRm3SjIUxH6nh8/qZk59WK+iQf8IZ8LJf1d33VGEzTvAeda4wlkR5E6WICGE0Amj59IVikV+VwfRkTp/yVAA2ZiTtOVnsZhIWTKVfDOsY8oPaQ6HOOr3VUh/cXSA7WYTbfYfaZ6sQv5kQe2oyN5Edsy2MpaPpDW8xuBIDI7EYIj5WAqXpulVlcVKLIIsKR8OVJEjglgFZtZ7t1yRTITJV1Ueiv1J3B8LPANhFEAsAKRDI0kI35xZxFIqPfZJEoBl6A32um18US+h3O8hF45gPhaXfJDpg15iNAzRqHqIem+gcfjkaA9bzQZ6iuXm7u68Pxww+fsDsOz+iRHT7ctf6AkBrEoZRXpgyZTYpwb6hWJyilMEulE9HJXfzK95oKG/xM1sXkyUxVRcPk/uVDw2geX0KbZauFs+FtC43e6hynRHx0wkkyQcGCEZMC8ZAWSOmaTbYTjn7zBv7Dp90SGAhYc65w1hBYmZsdL7za5pEhGtooVx6bGIgVeprORgBmA5IBlDJyHsCVD5DaWPzQ4ig6g+WOwrGk37gp+gswMi/HOoo7+TLbJQk99VsK/CmE8FO/zJIEHjJF6dmsLZZBL5SEhpm0PJHAxQaQ+G8vVab9DkuojtZgNNfldnCOtNpcfMGX2uA7DGTJEX3wS8xITjS+8eDk10YKAGvzvTOa/lGLKQxZl4Un5ENh4GxPdGQH0IbDXr+OJoT8Xjm5ROpzJcUNgUN9mjO8Dvd1q4UzkS02mn2UWN5ml0r9OaYp9LAIONAP7vVDCIQiQmII1S0PlEUmEPlKFK0ugS+lSADQFK+6qUZw/5uyugicyJbCCMhVgSmXBEj60k3+5wTrcneqzdKRmARXkaWYKX0lmFXZzNmAeWmZrbd+mPBmgNenhUb+BnxRKeN8gMnQijvPRuUnb6In5i8Ks1lCEVcrIdIoYhLqUoIVwUM1VjoKE2AJDvddhp4l6Z41cXgFWhz5ADJhSe4QI+BPw6dqzWdceyMKawnyfe5H6Ahf+JABY/jhJCso29hJAAFq/Re+p8GwDrWa2BcrejtNMr2Sz+amlVZu5mSGQNBklj6aXHMIhyBduNhiT8zWEfPaXrft1j0pvumx+W8yDzIIK7F3x7StI7gz4agx7Kw5683AR0tboIOg8sVKoYkZEqzyj/WRMmi0m4XZHonut/rQcW/aFYPFMydHfrOfZqFX3PBBtEiTSuLa7gnRsv4dz8gpJTw+O905ZMAlU8czw72MPte3fxaGdbAFSd/ke+8CUDKwDEAwGlzf31G2/hygoBLNfyGJprFb/HXqWML9efY724j+NaHe2umYsbgPs7a7r7C4/TmrzSl/t23/r9IVrtPhqdrmSSHGtjy5Fxawzb1ekcLq8s46XL9MyZQyIYRsQxPm1ftHkgUJfnpeEQ3U4Xbab81RvYrtawQ6+soyKKlTIq9Ya8ptgqYziJZ4/6fYOS9dXpabx96aq8glYK9MBKus+goHxkAFa5onS6X929i43ikYBF6+kNxdCNRIJIRiOYiiflH7WQn8bsVA4zmQxmshkUslkx51xo3pii5iVTvDKC9VzzaB5+9+kzPNjawuPiPkryoHQUcoyQikUxm0lL6veDm7fEnDIT90mgCSWHEwBrSyAvGVgKgRUj2+5fRF6oNp58nx/e+hYAlrNd0PlThOUARuEAkvEoFjIZnJ+bx0tnz2J1poBUPCZQS+EdjnHF+8PzWKfXR5MNn1YDpUYVbaaSBoBMMoml2TlJRtnE0Fj6ZVweWBMASwwseZsS7OHI/L8DWP68RRN3BgUQqCSAtVsquxRCv+NN9gzHM9SYT6eSDsBawasXJwCWHXoMwKLUngDW333wIe6RgcXz2BQ9sM7LO+vaIkMAMtrHOL/JAB8OBvLA4nrwXz65jXu7O+gHuVPS5iOo5lRY+8QQ3bDtF/JyVcNqKADrb978nuY1G/EWImJ7Hvfo3VIFnz57JgDr4d4uur0+FrOnANaLn7xOf+J0BE5H4N/DCPyRA1jGYOBGQKNEbcSjoVKdruVnlNq2HIs6gMbMl+08xaIkhEpvgI1OG+v1Kp6Xj2Uw3mDCoEwszdOHiVv8NemsT5gq/Fz6THHHJZxCHxR6UUlQFwqri8rSivT56JAAwgjR8BBnaCo+s4C1ZFqHWhIrrCNvB1vyZ9qjgACbz48OlHh1NBjKo4cSKjPc9IAHCy1LPPRpICrgPN3dGb4HgkMkAkA+EMJqIoOrhXksp9LIupQp37HSKBmFADuNFj49Ns8XGgG3KAGULugkXGGHXR6ECZSEg31JcMgEOZPOypSdhxf5V7gK77jfxaNOHY1hH7lQBPlIFLOxGFKB8BjAGoUCqA362G11xDAh84EMCB6aaFwb4GsdaGEkcROp+KKHB8j/+R5Ydri0Y1IAZXpgNZomQat4Bpa5F409V+yUZNfrpGOTktbJPAk2BUcGvOQLOJtOI0vTf81x/z1HAp/4m8mAnx7v6z6VeyO06aNlHDwxXcjvokebZw9ZFWLFoQ7k8k3zoJpnxozLDztA0YxfY+8kD66gNLNrHsnMqNSeE75fH9P/CgCr1vYAVhHbPMAKwKKUYSBWpfdoMIaizT0ripTbbaatLgNK0suA80JCAKlQGAvRqJhXL+VzAgqY6WkAngFYfI9Kt4eNlkk/H1e4DrDgtYOnPwqfZGAZJ2fCwDpxJn+hPWEMYFGq6QCsCAEsyuGCTK8KYzmZEgPvZjqPOTHHnBhLjCOyEYPYbzfwoLQvsOql7DzmEmkMXSykJCjybwlgk8zH0r7M/im/6hBN4TgIpDEASFHiDA8YDSX5PJvK4mwmo9/5aMw9x3YNPYzQHBIAHKDbpdl9X/5oArBGPQFYNHGfDcdxNZ2X/xhtcrjQdZ3kmk/xYauDLwlg1SmZbmu9OJdKqQFxMZvBdOwEgEVDXnrRjPpKwPun4jGeEsCSp5TtBx7AssfSMcSct81YOiZgxQNYxpClYfwP5hcVOsACwvoeE1Ot404LT2uUOtbxtNHBMYMBPBDg7ryx6SYMQUu3nYjVDDjy8jAL//g3BbCOS2IXTkIIvg0DiwzhBsqdDt1zcDmTwX8igJXL6j5zuZoAWAE1QX57VMLDShm7TXpnkaFqLD5jyJ1gKY3vogFYfo01tooNu+63UmjN5Hpsed1iCiHZVzUEKlWA6X6ENhyAxZ+POimWff63AbC2JRn6anMde9WyPAO5vlDUdn5mAd+/fktMLAIYBDI8mHNitcV+qYQvnj5Rutfjgz0cNhroOQY3f4ArFc8O15eW8FevvYGrq8smlea4Oe88MmfIaPnwwQO9z9bRIcigGjMITwBYWtndvDWwwPYJ44I6TxytrVzv2U4xybl5/Ywk1aY/0kwqgXOz07i4vITL585jIV+QPUG/20OlUlOKn+fCin3oLAQIYLWaTaXIbdeq2KuUcFA6RkPejdzXjPlr8l3XGNEN15XgzHQB37t4FTeWV7FUKCCTSrjgHQOw6u02DumltXECwHK22BIBGvVZ+yFT79KxOGamplDIZZVMSABrJptFLpmQuX2SZ5N4EtFw1GSPbk3RuBEgpjfnrmMCPSeQwjQ8R80JQIAQ7z+BiR/evIVzc7MnACyHRgVCDsD6CF9ubU4ALHffPHOT1+tlhd8WwNI88OEe/A+mYoeh739taVmMP7K75nIZ0qxM9juEJJ8ytO/0UG52JZtrdtqoNhsoNavycuM8IWPpxrkLukdqejjWs2/WEcD64MEDpePR7+ykB9a/BsAiAOo9vj59+gw7pfLY4dQyWD1D0axGbD8YIT8GsFbxnYtm4n7SCoI2jd7r6e9uf6i0PQLgnBPXls6IIXVrbRWzuewJAAsYDUbywbu3tYn/+vEHuLezA66MbLhaLWEqCDJB1ThxjGtKMKPRgACsv3j9LVxdWtI5RU6GJwCs7eMSbj9+LIbes2JR4QYLuVMA64UOXacvPh2B0xH4dzMCpwDWyMxhh0FH02XHPxLBYiYlJtCNdAazMZqFutaVym2ymULoDoHmYKBEQsbKbzQJFPXRVLffuiYGGHn2lTdkn/Rz7DDDzb2P6AhI0QsmFMYoEkYnQBBmIIPSSN82r2BwgMVUCq/MLOBsJotpJgDpoO+pMDxI0gg0iCMZXFfxpFFT0clOOiU/7NaJASNJkwFYJqXz0gtv9G0xvEzZio4GmA6HsZpICVg6l80jH4+NU+Qo0rFzfEBMG6rQNugxc7iH9UZDgBpTCc0M30kUHbBnwCFBDjMFXUwk8J3cDM6nsyjQrJ6pNF6ZxJSiYR/b/bYYVplQCJlQGJlQRHKlkz5kh90O7tVrYmZs1mso9yhM4jiFFD9sQJ5jjfyeACwfh805RU+izUYDz2pVPKocOwmhA0I8C8Mdoqwd7CWQTq7qbiG9haZDIZxPpvBKviATdsnBNNfMh4PMPSZ6dQYjrNdr+PBwBxuNOnrDEAYjGnf7QHQ/PjZPjNDkwc5J3LSBQg4cMS697587eM55xrjCxt7FAzmeJTEBsChdLERPMrC+LiHkgbhFCUa3K9P7D2hOTQ+svjGwCERZYIEd9Agkm3TCro2mq4bT+hQud/0u0YwG7mT2vZTJ4nwqiflkDKkIx8TxxeRpwrkewG6rhTvlIzxvVHHc7ui6bIa7tEbHrhwDJB5Ec1DkN98NHADPaxGyQ2IFgTnzt4mGAgKxCGC9nZ+X1Nam0QS4J9hOX6vt+pHu7ZlkAVPRhLMCMTCHqUPtgUupLO3heaMuaS4P1jR5V6HoEgZZIPLwHCOTNZHEy1yn0hn5UMVD5qsmoBBAZTDAVruDffqj1euodTsCpnoEhjhP3XuuJFJihq2lMpIdkgEhU296AwZCKBLAOjYAa49gSMCS9Qg8Xs/lBG6bIbUd6DlLOf/JvPrlwbES9iSZ0rh5+Moz5L5+d8asLB+G6f6Z6yg9x77vAKxEiMmEEwYWr7Xa7yrIggDW3UpNz7f8rxygIrxLiVe2T/CzvNeVT8b6XUbRt5YQBgJYSiTwev6EiXvI5L3+GZWJe72Be5WqzPI9gMVr+VoIwQubuNfxuNZEqdNR2inDA/6MJu5MHosGEWVB7K6CJsoH7Z7G7X61gke1Eo67bO84eo5hSA6osrXFVZxjdqotnf4dxyiWNbCczFCrVqeDQdXkgwH+brflQekBLCsc7bubFP8bAliVGu5ubuP+xibub67joFpBN2z3n+DIXDqLq4vLVvCeOYP5XE5fSWmY7ubwqW+12jigWfrWFn79wFLzOkMWvjYg8igKjHB5YR7/8ZVXcX1lGalERD5S6slJmhrAXqWCL54/x/3NLTze2cFxreHL+BPjOZkXNtg2nl8DsMY9DIMByCQ3yanBSUr3ZWNgbg5vXr2I80sLyKYySp1jO+Hg8Aif37uPzYMDtAZ9tGn+rFgO23do1TDoEUDvozGiT1YX3U5bssKgAHxjXtkZh3+ahxy/bCgwwNp0Ae9cuIrry2tYmplGJpmQdFhBCScArHsbm2JgrR8cWtqlex81RYIW6ENJHtMtQ9GQfoejIaVQpiJh5JNJLGSnsFyYwdn5Jcxkp0xaKAm+bSS8LDK+6E9E5s0v7t3BerE4Po/xMwlg0aOKZts/uuEBLMd2UwPIGk5kYP3kowmA1ScDiy8Tc9PWEwvqsSfj2wJYwvFcU4iWDRqTkL3vuzcIvC5jNp1CMuqY364BSe+358UDPC8W8fzgWPOMnrIMR2qPuhiO+lr3zswt4N1br+DS4hLSTLkUKDl+qrHtACwynSghrJ4wcf//ArA4KMbAcib1HsBy679gV+0/vmH9OwDW/KwAxdcIYOXzEysIhMQ2HzOw3r+N+5IQEvhK4cLMop7n1y6eF/CldXbcnLWG4uPdbfz3Tz7CV1tbsiHgGc1Yzp49x/Rpx8BiMjIDUdIJpWP+6KWXcWFhnldhEP74vBbCRvEQv7p3T8ywPbLNRtCacn11+dTE/Zsfwk5/8nQETkfg9zQCpwCWjiw6kjqT54A8DtLxMM6mk3gzN60Ur1CIzAvP0GH5GzSjaybtddp4Ui1jvVnDNmOSGZusAo+NOue7o8/wJr0+vcM8ZqJMa8EQ2VAIM+GYunaDSBiN0VCyiVq3h/7/w957sEeWXUeCkd47AAkPlPfVlqZJUY5y83NHM/p29tvVjIYjSiTbsNm+fFcVvE/v3X4R596XWS1qNYXmTs+qAX4guqqQme/dd805ceJEDEYYU3wcE8wnU7heXMA1MhvSCRQZiLrUeloZDaM9HOOo38dWuy0NKrITugM64VgCyXeTULd32goagZzWimOGkXlVDIWwnEgINCPzimyIVCxqFSS1ONIhyrhBBPVOugNrYTw7UYI/DEU1Zqa9a7VRfqkFUowsA/LYOkbmxq1MQYn3tAXIIQcM2CdjVCYDtTemqe8hEeiICZi79+XP3U4HH7mWnSrF7CkGq+SddGw2TDGw/e4BLBtBA7DImnveqOGpGH09jRsTAJkNuCTNbtGqg14TSHEq2XjRCErxODaTKVxJZ8RqmIt7EWAPMpr7ZWtoz4nMod9Vj3DQaSMiFz8G63TnJEjDWeIEfxkmyy2NgK/BT9JAUhHYyyzPII3uOn3IaQGYSy3drxkLzjkp+hYpBdtTAOs6WwgpLB6nm5y/94mAospggCetujTR9lsdxEYxPV9z0LT1JoaV9QgrOWRapQCPzDG5J/H6nZPeJIJ4OCrnJ7YMvlMoYCOVRCpGbQ9elQEcDLCpsVLrj/Gi1cJnVQJoTQWbbCFQg5dE7P3v27MS88qzzGbH49wHgEsoHYOUeiKeoUegRwlFJoc/nVvWT4qmm0ORY55K+6aPWq8hMGUullMLUxAtw1okK72hxPJ/UznCXqc9A2T6eWKgGIN+zrZMCDLB+NHSKjayOe1xTKK5xrlu+5MJDnt9fNVo4WWjiZNWQ1V5Yzw5HofQ6JGAqz9e3MC1bF5gfUQOTEM9BzIpjxyARWBof9DTvlaOx8WIeqs0h5Vk0sSmVUifglh73S4+OqvjeaOJRqeD7pCsPUu2g5bvKc6h/d/MKiwRZwIwJoNFQz7BWiaDH5eX1bpYjAIprhHHOuRc7IyHqPT7KiZ8TDe/Nplftq9Zm6AXDLa5q1YrAYImxM15TDCR8Cibu6xUMcHytxFxnwGwyFgj65EA+O8DsKhZRQBrnwwszwL7FhpYX9WbeNLooNI3AOtSJok/XlhSK+FcMoZ01BwHbT6E5Wj7vNXFo0YNn1aOcUjGDTNnx4bzAJNnXc6CjVx7ZL9IaJvjPBqJ2SwzCu1zTiSAexH33UYd41oD4WoN4c4UwPItnASwDMj/lgDW1q4YT4+3tgRgDaJm3EIwNRu3Vqzbq2v4o9t3cLm8iHg0ilA4jIErVhA+njDJpYvs4QH+8cEXeLi/h9NWFx0y/HzLJMa4sriAP7t7T62Ei/kcMizMuf2IY3BG9u/hMR7v7OILtlSdVTCQvuIUGAzOnaBEYWPADYHutHQy5T4wYgsb52rY9BkFYEnLEygkElgplHBnfQ0/uXsLG+UFaT4Z+xnY3j/Ar373OzzZ2VZsxZbIrhM3ly20a5k3Aq2tZ8YxesYOwPLglQewbE6I3ygAiwwsAlhrBLC+wcBqdbuQPtnWNv7xyy8MwHJAvdaFA7CMiGUgIQ0g9D9nZsORpd7TUr6AzfIibqxvYqO8iMVCQYwtz1QjA45aRJV2W0y8v//0Yz1HKzTaPpRKJjCfzwr4+EsCWGW2EHoWsdfqi+DR7j7+jhpYdIvT+JsLofYVpy+hVj/bOHGFLYTfQgOL78PCI2s+XIaRWAjpWBS319bwV2+/ixurq0jQPMQtRJkfDSCNso+eP5UL3dbxGerNdsDiJlOM+yxdVm+srOGvf/ge7m5s6jyOR3hqTwGsvZMTvP/oke5XANZMC6FcCP8VEXf/DgKwDg7ESPrtDIDFf9esdQU767iwVlsG/AKiluhCuIEfXHMMLK9lysjCMbAo4v63v/7AAKzwBLlkEmv5Odxb38Qf3bstjS5zMXbhuzu5t46P8M+ff6b24kOeTT0ydWdjW64r2xUJSBbTKTn+UUvuxzdvaE6bK6IBWI5Dj68Pj/APn3+q1thasyNTBLa9XgBY5w6+Ll54MQIXI/AdjsD3HsBigmQaDwy8jI0heR626qVT+FlxQUyWZMwcsxRU2PGm4JAVP2pR1IYDUCNGIFa7pf9uDgkTGUtFWgSu7YUOIgMlUmyNiyAfZqtSAhuJNK6kswrwRlETY3/RqAvUOOry/exaM5G4dKiobfTmXAHLqYQlVLKCt4CGgQUTK7YNslVlu9vFXruFg3oDFTrBYYS+Yxw4bkyQONp5SkF7IIOQAKWNZEbtSCvZNIqJuDQ5CJhYZY8Ck1OLYzILHjareN5oYK/ZVmtc37vpsUXSBVX8Iet6X4VSYEgdLBsPtuIwAaXr2yyzashkUMDKBHGX4NEjyLdGSq1sDLxsNfGPJ4d43mxiMDKBaLl4yZ7+fxcAy2nfOFc4tmm9IIBVOcNJt4tR+F8CWAZcueYIae1Q2JaMm4i0JqgddidfVAthMcrAj3PWuZepnc/m70m3j8fVBp40G3jWq0v4NjEikBtxSbxzIrQmEc0xAVhkAFAzLVg3XpzCwJPpt8352a+ZhiPHqrNMzGvJGJgk+wLMxWIgeEXg4jpb0GTz7cJPAkgEVvoDPBWAdYg9uoGOmDqEJe5sVXdD/czm2yVbAmbZFmkghL9K0x4KoxinYHsO1zIZXM+kMJ+IIuJcfWzdc/zHqFIbqNmV2+fzdg2VfheS9HLsDK5vb19uHXlTAEu6ch44fnWIXus4sPTeWBb8sgTbMeW4tiITrKUyeK+4iGvpHPK0NCcTyrGRCMiNJtRLYbMCkAixzYUVc5d1hCaoDQZy6ntK5lCjrhbJ6b24TFptXIzvxwJuCrEYruRyeGe+jJV0RoLu9o4TVae7g4HE0z+q1GSGQaYFEy7TfHKMUk30EdazWfzR4prmQToMtecZBM/LdADWSUXuftuDPvoYyeWQ+8d7C2WsJzPBvDVJKpvPMgBod/Gy3pD+CUHufiSCIRMllzBw31FizGQhPBEDjJJ/Yc6vMdAdsO3DQJDFVFrmEwSwVhMx5PiLTgCfZRLuP/3RGC/bZkJBZmp/GAIJeyaG7keIwIppLrIdk+s6HY+r2NFXcWQsVop02iYQQHduF0IHYP2A100AS1b2dprY45pojT1vtUEAi26PBLAM1JieHPYsuJf/z4u4f1Vv4UmjKwArFB5gJRXHO8U53M7RZTeFYox7kQPdw1G0J8DZaIwnjRreP9zDVr2F4SCG0di3H5v5gyX3NoUN+jLR8ATdcxNJPct+pyvGRz+iVM8lelbUGdL9tdHAuP4vGVjcp/j1hxBxP3IMLCaUDx2A5cFTXhBbptLRsLSEfnb7Hm6urmE+k0UiEQ/cibWrsW1uDBzWaviCmlq7O2o/Omm0LP7QPjPCylwRb1+7qtauGwuLmM9S+8l02FR46o9QaXfxdHcfH3z+BZ4fHqgIRrBZRi5GWbXCicu5B05dm+AVC2+5VFpj3SHrejAQ0EoQn3Of65pSCNTdubtxWYyR22vLWGCLWcgAf+5fe6cn+N2jR3i6t4vDeh3VThttxhBEBtS27hlvHlC2OWJMcoN1tX7JyPbMFVe4YLy3NjeHn9y4IwbNBjWwCGA5Zibvky2E1MAigPA/CGAdE8DiuWK0Ke6dHHe1cjnDHq5f7yaqIQkZ6Ew2Von7wcICrq+t4f7lK1gpFuVcavtcCN3BUI6NFPP/+09/i68PD63x07ECk8k45go5aSf95d03xFwzJi1jGSvAsuD0eHcf/8cH78v9jhpYwxkAS/ueA+O1VENhAVh/4Vz6zuNC6BlBnAwEsNKJOBazWbnh/em9+7i0WHZr0ObLcDBGp93Ho/19/P3Dz/D4cB/d3lBsOntuvrBLs6Axbq6s4W9++B7ubG4iEzdRfCfkoSexf3KCDx8+koaVB7AYT1spdIRNL+LuXQhn4gdeEVs3nx3sC8CiNpTXwLJ5bqUq04CzdlR3eqOUTeN6eUmaZASw6EIYmPEIwKKDptPA+rVrIQxPkKIrY5xukhv4+btv4+oqmVJe+sOVI0IhHFWr+OL513Lv5DO3n+LCAAAgAElEQVQ9abakuWnmUDZOxIP5WmqarRSKuHflCm5vbOL66grm8xmnwWioPJdNbwI83t/H//Xxb/FkZweD3gjxWBzzxTzuXDCwXivmuvjlixG4GIH/PUbgew9gWX2RRx4rudb2Y8yNIVYScfwwW1Qlv5xOihZu9tyWsCiRHVsSzCCNAMB+p4U9fnfbEhkn24msCKO2O5ApMsEgGpKYZQIxiY+vJZJYT6awmcogH4+BIuS1QR87zaY0rJ606Q7Xw3BEcCqCbCiKzUwab8+XsJHNIBOJyHnEACxLbMxBLCJrZrY2Uqx7nwkoBdVJvR8zyDEtpGnEb0kJyQNMRIvhCMqxBNZSdBtMoZRKCMyz5kIPTzird7YOsi2o08LH9RMlaq0uEy5gIPp3SK0XXoPBqvj2TnZ8W+DHFoNMJKQWoPcWFrGRzgggMwaFUf2tFZCBJIEVE6m0ZwcF3AzgqCX1zydHasvzDCYCWKocjpkcmXC3hKe/kxZC/6nGvOB82e628aJOAOvUAVgRY2DNsMt4/axkExSIRSYSVyeEmY3GUKDwKd3ysnR7o4ishV1M7GyWh1UZZxK82+rg89Mavu60cDTpS1A2OTTAVZowwqV86OY0P5xmXF8tFx74tcDeZtGUAWQ5rf29J165rNjlu14cmIyuKexlK4wMLOpP5XGVbXwCsMjtmZKDAgCrWccHZ/vYa1MDxVpkpflhBVPNDTIsNQdcUhtxQuOaSa5KGaLTXTSKFQIR+aIYbOWkWX17FR0lR2xhYetwp4NPqw08b7dwOugKhFFbiEAPa3fxLUZBTi29sFk3ualA8useCS6P03zmfOAXNXkMGBNcLiCEbMn72TkJ4a+nk8jHOEYmSM0wXcmyDLu5R0lkylaje2hkgX5Vq8oxbrvTRX1AlyxxUF1rHu/VMvvQaKyW3/lUEldyebxdmsNykgmiE2PmNY5G6PUI/jXxy9MzvOh0nPW6icYTuyFAyIJBIhbGZi6LH84vSRsvyeq8dh4DsIyB1cfnJxUxxLaHfbTHI6RDE+lg/WRhEZfTWSTp68rnoRqFaUe1RiMcDYbSgNs6PcNRp4M6JuhIG8xmIfedBEKaA9loBNkYHbZCArHI2Drp9FEfjAWu5BIJzVUCWDcyaczH1ESoqxVQr7kRUnHj00YFL1ttVLpDAQdck2QE2T2R7QckyOKKhGW+UEjwDkJo9Qao9fs46dt8Y7rG8f02ABZbtj2ANe8ZWDMAFp3Snjc7eFS3FsL9Tlejb2txCry9LoD1oGYA1tmgD0QGKCUiuJbO4lYuhzeKBSwlqJlmWmKTcEQzlKpMO+02PqG2Y72Fegdo9SfoTYYCLodkQoilF0KcbmhhtthH9J2OxcWCIMjabpv21vFoLB02IxKb+6QxsBoY1eugiDt6naD11QAsMjoNbgz2tXO4EHoAiwk428eO6zXTj1SRwZii3AeXi0W8fZnA0yauLa2glMsFLb5k6Pk2p0ani91KFQ92d/H+08egsDXjBcUfkxGK2Qw215YEYP1o4wrWikW5ozkKrdqhySDdPT7FJ4+f4Ov9A5w0m6j1uugOBxiMh9I8spbEsNi+kXgMBFjo8MZWPApucw+oVeuoNBs4bbfRGvTVAsjrTIyAzbkF/PDmbdzZoAtgEQUBSBZTEcA6bTTwfH8Pu6cnOGk0UHfsSAIyHryyn7Kww4Rg7pgg/BADsrWGFOYfqsBBYE97skbVGJ1rc/N4zwFYmwvz0qryABbjAbX0CcDawi+++hIvBGBFjcFHfTIBdQmEo2G0xnRC7GNAp+f+SIvdtBbdmUiZg1QSK/Ml3CJD5s4dgWZ0c7am7xDavYHumQDWP3zxCV4cHmlf87FoMsEWQoq4b+Cv7rKFcMmu1wFYdr5G8Gz/EP/1dx8L+KgTZB5PkIzFtZ/0Rnx+fp+ZAlh/+W0BLLcGeN7m0klsFEsC2n56i6L8C0ERiXvXsD9Cq9nD59vb+M9ffCQAy+Ah59ng2rzp5FiIx3FzdR1/+uY7uL6ygiTnWoRlLb/vTLB3evp7ASzbc6cMLAJNK4U8st8AsGrtNrZOj8WA/OjJE+ydVRAOm8h8hAxuaiXSFVGPVStN650MrOvlRQFYP/x/AbAIgP7trz/UemT8RUAzE+Z9reLPf/C23ECZU9DZ2ZhSJgVRb7exe3yMZ3v7+PLlS1C7iow6tszyGfJcJ5OUgFg+GsfmQhlvX7uBqysrWCjmkUnymbuzeewA0l5PWlz/7bNP8GL/AKEBAcck5kp5aeL92b3buFQuuzh6WujjKfhkdw9/98FvjdmneWRGU74gr7h9FEYhlcLGfAF3N9fx3u1bYoX5lce1z9Zfrw32Hz98Xww8b2rwurGPBZVurdFdslBAiNqJhRxCjBNdQW1aaJtKAhiJ0s6tV+PSc13FxYsuRuBiBL6jEfheA1iWopgGFl17xtL9cdpQGKEQCWHDtaLcLs4LwFH+IxFne2I+defZy42doBA1mk7HI7Gy2P7X7w8wJp3fR1NEh+IRJNm7HkkiT+AhSi2nsOzlqVdEBIlVS1ZA2Qr3WaMmh7p6t4/+cKzEaiERx42COW3RObEQZ7OJc6dRwMiSjVGaBeqMR2iOBhI3r/O/h0M0e3w/s8w2ACks2+JkJIosq4cxHpJRAWYpgmSRsJIrX6GfuuqEVCU97fTwdbuB37VPsdfrYDKkZoXjiLgqpQc0PPFEifYMc0wpdHiCzUwWf1RewtV0DukQk0YDBCwB9YKxxgPwFG9WsJujIY66XWnifFo5w2GXWjNGwZ79HLEjHGPluwKwfOBCGLU6IoDVEevuydmxTAFGYQOwDIaypEnisWOISZNNhFGMxbEQTau1dC6dQimeRCkcQ4IglKlAO0jC3CFbgyGO2x28pK5NtYndfg8tMkpoFiBdaYqCm9aKfaoFQ2ybo9EA/74XdYL8ruKpyrRPFAJh16lNu9/fpmLvbv0oaJ3CX1bVJRNnrJZBAgKXcwW1rhYTZoNtDCjakNNtk0BIDR+d7GO30zTtLq1PM1yIyg1U/BkTbHdAKN2oqLNlDW0MUNmyFEc5ncLlTBr3s3kTbed8J6DgmIOcL73RCLVeD8/ZClaran0K1Ao0thzL0KFt1iLp79fu1Vo6fOB+vt0/ALCcAYQC90DLx3YmgsNkQ9HwgW2Yd/MFlJNsxTR7euN0srVnYBCp3MucALLT0CED9P0TE/lv9MnqNNtu7p0RJpW6H5ujnCeZaBRliqjncng7V1KLGx+Y3zPpjjUYjPGk2cR/PT3Ei05b+5nDloLElLony5msmFx38nksJuImAi8hfWOa0hzguN3D56dVPCEQNRyiMRogNhliPZnEj+bKuJbJoRSLIREls8r2DwJk3PO6E7aA97DTqIs5u9ft4Gw4QEfJcgjJUASFaAKLyTSWUklpoRFQImBY7XbxpFYXu/WI4GU4jMVEQuP8bqmE1UQy0BiSWQdB5xHQGo9xOO5LlPxlrYmjdge1fg/d8VD7G9uw8vE4FpIsHKSxFE+gRIfVCVDrDbDbbuJRvSIQi3sDz6U/GIBFBtY3WgjJNHzR7uBRrYFPz86wx/nuEi7TcJxO7tdhYBHAelrv4HTYxzg2RDIKzEWiuJnL42eLS7icziCBkUTIrZnSWMWN4Qh7vb6ArK1aEwetFir9NprjHij7TafKTDSGYiyBxWgSi4kMltI0skgiGYtgOB6i2m6JoftpvSk3YQNOyWYira6HsQAsftcwpoi7WsQICNv+6Blz1jrtGUEG2P9PuxDW6EK4K8bMFztbOKzXdI7x/Tm/VHgIj5BNxcVaurO+gZ/cvq+WNBm5ufZ9rQPv+kdNwIMD/OLBl2JcsK1qOBhq344TjC9lJPb8H26/iavlJW6Jdp46ZpPGt9PDQaUhzZynHkhq1tCizhSdQUNhi13SaSzmC1ieK2GlvCBXNYIEo/4QJ2RWsj1r6wX2axX0rINQDKxL82W8d+e+AKy1uYLAoFntuR4BqG4H7X5PrmwEvF2jnGPM2nyjNmiPWlj9AXo8w9ptVFmga9Sw36ih0u2ojXJA6QXHfuWYbszN4yfX7+DexiY2F+YMQHMHSwBgVWpi5nAcCWBxn2FreTYWw2KpgKsEH1JJNNptnFSq2Ds8BLWdyDgz9SErTIRHI2lhXVpcxJ1LG3j35nUxdqSvZCcAGmTHn1Xw5c4WfvXwK2ydnDoXYItPyGyaz2WshVAi7ktB3OLFwwmH7Zyc4v2HD/BoewsHp2daK+W5eYQjYVQadbVJd4YEQTi5jIFFAIvA2LkZWI65xv0tn0ri8twC7q9t4L2bt7C2MO8KhDY/R4Mxeu2hWIL/6ZMP8PBgV+c0w10JlFsZGaVsVvpXt9c28NbVq1gtlqxIqXPdC6xNsHt6ivcfPQ5aCGsdtiIbLEgAiy16f6r7MwArR6Aj+CLjcKDW9Uc72/jVZ59j9+QU8WhCDMd0OoHBaIiTalWApklg2POYYwvh4iLur88CWH6GUibDGFgPtnbwt+9/iAc7O9LkVHEWEQFFP757G7c21sSeIvjr8wiVZqgF1uvj4Kwi8Ov54SH2z85QbTYElnI3TEXjmM/mBBJdXV7BrbV1LBdLSJCpxuqKCyx5TNYY652daj6//+QR9k/OpN1GNupcqYDbmxcA1vkisItXXYzAxQh8lyPwvQewmCiLtROOyImQgbIxGsbSpcpGoFasNwsLWE9nFcCwsms6MtPY3RGC9JfUpyB5vzkaoUlLZ9paD4eqFIrmzgpPLIJkNIZ8NIF0NIpE2JgFZAYo/AlYN2FQq4WaKUwgT7umbcGgmYyA5VRczITr+aJa7dIR2mb76p8xk3zmqMORCTjdvyZjtBgo6voIYDmGTiiMGCvWkZj0DHK8Tl6vaxuwArELIkSCYgsS27lGErDebjTxvNPE4z4F7QcCTKg/ZKK3U6FdY8L4vyMYYqLaBBwsER9jJU1mwIKYI+VYHKmZBDTCcXLghytHGuMlFMIpg/hGQwys501arjvxer2vtQ95Ro1vvvquACwG1sZZAprjkTTLyOLbadSU1Aq8cqw/v1EwF2Yin4iEkIlbtXIxlsZcPIl8MoFUJCo3S96TWiYFYBFIJENuIpCRbYpkgGy3eqiMxsZMIRAiEXBgGHkV3LO2RQPOOIYCsJzGjwGIvo3D1kXgWPjN9jjf1gdjl7BlKen78/zU0vQaCzhdTWexkiZ4kEEmFjOnTN0/72Us1zoKYz+unwrwIxPIa0xJc2NIpswEjRF/n9fl2FQCsAheD5Q8hUMJ05aj/XcmjctiKsXMlci1AKuKSKCx38N2q6HWwa/o8NnrI8b5LTfAKQPKGYw6xpXN/aCr0T3MIB4/xynwTQCL4+7FqM0ljlN94sY5LmYQmTYU7fYthC51ReQbABaBfE4FCgFTy+6fTvY1X0ajiBIjAlhMniKqCPNzTQuL98PnNJ9OygXwB7mSWtysX0Ywp1gmBLG22h38pnqCnU4bE807/o5pdMXYypmIYy2Tw1o6jbVUQoYNjoIhQMFYKmEcEcA6q+JJs43t4VBM2NC4j8V4DHdzpqW3kc1KONqegYGxNkKm2Xfc7ahNe5/M2UFfLXq8sWSIAH4C5WQa5VQS5XQC2WhUgCYZPE/qdTxttfCs21ZBIBcKCwD90fw8NgXAsKJP5pcHsEzDqhMJ4WwwwE6jgaNOW2udBYZZAKucSArAKkfjyIdMcLs+HMls4bMax62F9miCOZoNFIu4ms3qDOAZZbCS7Syd4Rhn3ZEYbx/S7KDbDuYh5+wrDKzfA2BRm+9liwysBj45OzNNQ68P7MErQ1Feq4XwQa2JZ40OTqlbFh0hHOaZG8KVNDXPlqTfV4wai8pAIls/Awpfh8I46fWx3WjgsE2DkhZaoz56oZHYV5lIDEUCjzEDsBbTWTHkmNuRSVTvdfC00cKvz+oS85eI/3iEsAewBF7VMWw4AEvuczNAe1DBdxvcORhYx7WGklwmlp95AIu86XHY9hPu35GRHANTsQiuLa/gT+69hRur68gnk0jE6KbrWHt+MxiHsFs5w/tfm9vY1tExms22iXdTID4TEVPjb26/JYH4VCqOeIzqkVNm64DmNIMJjusNvDjcx97ZKU4bNTnFMU6IqDUuJsbFcq6AZbIsywtieCXYgjsYoNpo4dneHj54/BDPjg60Z5KdHZ9MsD63gB/cIANrE5cW56XhE7Ss+n1QR4qxYMQofcW9z+6ZexM1PXt9JvwGYNUadRw3athtVHHQqOGwVket01Y7I1mzPLLIAPuja3dxf4O6VCXkycDSl+1R1MA6qtTx5c6OA7COtc/kkimslYq4vLyEW5sbyKfTaLcIYFWwdXiA41pdMRWZX9zO+GhiE2A+m8XlpSWJ1d9YX8F8LqvzzVZnGGeNJp7s7UsD69OXL3BQrcqER2ddCEiykJhKGoD11tu4urzs9j4rLtmVh3Bab+AJdaWOjnB4VtG/LM7N6+fh2SmOqhUc1hto9foq1l5Z8gDW+rcHsEJjZFMpbJKBtbYhzbaNhYUAwNKJPmR77lhaTL94+CWeHe2hO+piQrdZXzhl8aNQwJXlVVxeWsbmwgKKqbSjJwUVMg3uzukpfvPoiQCsF04DKzwDYK0vlPDTW7cENG3MzxnTLvgKKX5oDXrYPj7CJ0+eCnSlU2QykUAqY+Dks21q09VlQmS6gyFjYC2W/3UAi3ptBLDIwPrNh/hqdxeUDVF8NQlLB42sp9tqoV1HOZ83R1DjNNmpNAmJeUh3RTIR+fyqzaYALF4FAay5bA6r5QWZBKyV5pHXuW4L2RMUec4eVCr4YuuFROEfHeyh0mgKwKIW27wArPULBtY54q+Ll1yMwMUIfLcj8L0GsKRtQl0kUqzl/qPmObUHxKgfwIwhPJYWz7VkViLIq4W83PcSBFss/7EDw4vpuEomA3wyqIa0tCdI5nr8LWG1znoyOwgWMX8n48hT3O0Ao0h8GMNQGLvtDj4+PZWb3tmgJ/0nRmLUqKImDN3SruVLYiwtp5LIUeg1CEjtNHOEFGsrci5g0mUR/X6qBWT6Frw20qiNDabD1b2hhV36eGOuMZkYDnHa7WGX9vDVCvZ7HZyFJmgr9yd7JaTWAY43ATRj9jgAy4VfBLB8ax8zBVLSKSh8M5sRo4HJcDGemLrIOaDPHffu8DftCzJiPq6c4nmTel8DBbnkd3gNAzkPUgRaySybcCxZMA0GC1JYCU+EQmLhXctm8N7SIjYyadfWoRFwMe8EbLF52WnjaaMpp65T2cLb5OD7xUNh5Pk+uQx+Ul7ABtssnC2zNUMajEBYkmK1bba1UD9Ec9DGSUGqC0wMTLIuhQkBS1LTQ1Gzmo5YwmzaMU5w1gVETGRPu9QeauKruiWi7VFYQr38CHlGeUYNASy/NzkmkYAzzhW6xImBNb02r1Vjc9de6Oe6fxt3F8GORyDlR/NzAlT8Z81WItmukYmwhc+BqE5gm9dKrSQiKawmU5y/PuqjP+YcsnthpZbAxFl3gL2O6VRVaI2pcec9mJqGHDbVXpQQEPxOoYSNdArJ6MSEsz1ry7E/qClHps5nlSM8bzdxPBqJCUaXUH6Jucb17EA253Y9bcnUg5wmi99m+58FsATICFiypmgDsNjqZJb1bHu7lM3iJwtsxUur9dRAeJv7XqpZbbVyTwzLiKLZGwoIfr9ypH0oxBZNgRcE2sWJCTRnWNXn3kFAMpeIqAX4p4WyTDB0IZoA2lXlkMZWxP12V62yjUEXvTHpfyEB+8VEEqV4QjpIBOoJXguYt94hA0vcrDns9PBZpYanzTZ2u8YwZYthLgKsRiPaO+4sLGIxk7EqvwOArRsshMGELbUjAUhd6iJpv7aP4U7K9Uv9JOr+kcXFfZG30iEDcGAOfR+fnclNkefGSjKBN0olXMnm1MZLswuzsaeGnLVBEfATK3Y0sM+UOLvfW8k2DevzWJBge3DMicH3ADktPmhU5QZ51OlKM/APBmB9o4WQ9ykAq93F47qJuO+1CWBZ6/kr+PTrAlh1AlgtnPV7YkNa+SiClUQKbxeLuJXP4VI2I4A+QLDEKbR9nntla2jj12M7PJ+b04chAGrPjQAY509UY0rWEkERMiS22z18VOngSaOFow7BB14HRdy7GFXrGNXqGNdrmPS67mw2wEE7q3fV80DoOQCsEw9gbW/h890tHPCzGH9MwkowBUhHRpiECRqNsVwq4a3L18VMIetiLpvxzb4uY7XEt8ZCUq0iDacPHjzA/tGxzmDuS70EsDQ/hx9fuo47a+vYXJpHKZM2BUm3oUgSYQyQCdXukcXUV1veiKiMO6sUu0QiSERjalNLJRJqv+b7qFVoPBTA8Ntnz8QieXl2jDqZlgRV8gXcWr8kce77m+sSlNdq1pk2VYKzjcYiDjH9HCbvTmoVz8bUP2NRhW7NZBcNBmgPB2K/b5N18uIFXhwf4qTVRIdaa3S3myvjT67fw/31TayVS8hlkq6EZMPY6vZxLADLGFgvj441Nitzc3jr+nXcWl/FxnxRAADZXe1eDzWyABtNnNXraLa76FPXia3H8TjmcjmsLS1goZAXyEAWoOINtpIjhL3TM/z20WM82NnGi9MTVNsdU5x090yJgGw4LG2p//CjH+P62qqxggOGtBUSWSitUSuVYB4NMQCk4wl0+z3sM37cZ0valhwPCWBdFoB1F3c3vgWA5e6DuqRkii1lqNW1jj+//4bcCHXWujhQbP3RBJVmG89PT7FfOUOldobeoIdomPqdSZRo4JDLYSGfRyGdQTqRkAaglyKwHk2LhXZOz/Cbh48FNJJhNMvAokvtcjGPdy9dEgPrBrWhBBz6KISFFMa/IzR7XZw022LyqTWWMVQkLI2tD778Al8fHKA2GDndQddCuLCI+2whpAvhfClQYZd5C/fy0QhfbRHA+sAALJkNMAoNy5xhMZfGrbU1/OT2PbHzCPzymbrDVbcpgI0t8dR1JADM+S3XSdjexsJ3Io5UPKHnzHGarhFI97UzGOH5wQF+9eVneLS3i9NuG93+UExgzt9yqSAtuosWwm8TiV289mIELkbguxiB7zWAJcDEadL0IwZgmRgnQRcLk0bhkbSgFiMxrKbTWC8VpJFTjsSRCbMCakmQd20KInqXUPp2w9kWohnmf8DiUsuTqrwWyE1GYXRGE1RHQ+xQQLdSxW67jcZ4AHpAEbiQqPbIWoSoe0StKFb955k0RdlCZoRqgR2KPV0JmxcpZGSm/cMl1gEON4soeJDOMAN98eVMwNiuR7e83VZLANZuoyFAZxCNYkhWmyzBgeTQhHSpneTwkIDIZXo8Bj6Ex6ZVRJAtEwtjhboouQzeLJaxlEq715qMvoE6jkehhIrJaBgv2i38ihopzQb6AwJ0UxFvjXKIbmNU5WDSb2Lu3xmAJSaLt/52NuEz7YLqAHQ7gwcs7PdtHFkV5NdUYtYxIVx9l4Efdc4E5vQG2KNodasl4XMyQNgyRtjBABDnOMiZH4i0uyZCx65hK4o+V+Zf0/ZCz2Z5JaF1DLtXAazp/VBk+69XliW27SAve6YzYuR2/3ZtxiA0fRFvGqC1MpVr8kQfXRsZMWx3Inj1Wa2qVlK1mopJJelmY/pw/aRSuJrN4F4+j4VEzBiBAjsYPBuMSLbLaY+C1g18UjsSk4VQJecX3a/4JVM0tRnZvCfzQX/P8ZwBIAVsuWs/78b/rwFYluBPASztAaEx1tMEDBdxJZtBji3MFHN3fX3GqJrOQwIEjf4IB60OnjUb+LxRwWGvJyDYNCTMPMDuSZw7taUwNSPLJREdi4n0s9IiLlHEPTwRsGpIqbXZDEZAZ8Aq+AD1QQd9KuCTcUAAK54W04kOqGSZDFziwhTZnoYNIP930O3hk2oNz5ptHHYGaJDtGhohERohj5EYtPfmF7GeyyMXiwnQ4P5uBELngumYkLacfBU8II65TcuzEu3TqbV1NuwbgHVSwUGzLf0fgm6Xc2lcymVxSc5+ZP6QtWtaRAbwOspj4IrooOrZBaRfJDOVrW1WLOATMACrhhdNAlid/4UAVhNfVKsScSe4To0dzyDVHH5tAKshYwCaH0THpkXJhkGeZ5fSCVzPZXG7WMRyMi0NK7XWc+boGTn3S50BUxar30eCdma/D7qCDn+XBSUyJHbafXxcaeNxo4m9bh2NYU9rd0KXxQpdCOsYNeoGYLmWr0AR0AEtU6appcav20JIpztqLX0hAKtuio5yybX3YwshzyvOZzKeLs+XcXt9E29fv4n1+QXE6TzrUX87EJX4NgdDPD3Yxy+/+Axf7+yh2+4aUBqdIJfN4MrCIm6urOD+xppEzTMEoCI8e/1O7rfkaVEnOLfd5+jHzHzVKyka7QGss1N8/Oxrae+8ODsRE4qzPJ9KizFyZ20NP75xXZpQBAyoPeQV1fz6DoALD1659WlPnL/tAHXnuKYxg62T/WpVANbDnW08OdrDabOh/eJSqYw/dQDWSrn4DQArhKYArIYYK//jqy+wc3KiIseV5WX87M03cIssqrTFWNprxQYeotXpolKvoyUAi+qCIQF7uUwac8U80kkaCLjQy5lZtPoDASTvf/kVntA9UoL1fOYOwKJQ92SC1Hii5/UX7/4ANzfWkU7GBVjYiE1xD8Zb+nYnKc+ZTq+Hk3odj3f38P6DhwLkyMTeKJfxF/fvnBvACta824kJqLDNny6EP3/rLTEGY4xTyaCcYdxTAqNBLb9WC9V6Re2f1J5KCcDKaX5QZ4yFUwLN3P85NwnwGOve5qQArEeP8cWMiPssA2s+k8LtxUXd35vXrggA5nv68qnNXY4146iIQEAfbwkgOz7GB199KWBxt1qXbADnVokaowumgfXuDboQFh2rXyWjVwGsX3+Ar/Z2MNTSstI1CzGZKHB5oSwtODIqycKiAY9TyHAFZxZyDbh10nv2XCXgbmegU4MNNJ2YbzxybTgAACAASURBVMhddTRRa+pBtYFHezv48PEDbJ0co8eCPXXsxgZgkQ3G8bkAsM4bhV287mIELkbguxqB7zeANcMWmUlb9Cx8Cw4PCSYebPHLxCIopE1P5o1UCcvxlDRy6MYnN2XHChCjxlVmxe8JWg/c6eNEo92fXKjhwCseSWNL7o67PTxq1iVCTp0XBqUDsqfCY+emN0F0aAyBVCIizaD1eAIrqSxWpBmUFItI4IYo7dbiIc0Lj4oE/mU+CbCI9F8AEY6ZpL93yTdF5re7LWy3m/omC4uCxIMxE72o2rnE0plMxEzgWLJSx+DAERKMRaFs34QhQ+NYILgeC4+Riw7UGvOTxTVspPMOdzP1HpFwHIBDAIZV4/YQeNZq4Z/ODrHdasochow6udCR0SbnxCHGYXIZeB0EsKyt7H81A0t5h6hxXivKi2FbomxAgU8kbNitBdLSKGl4qRzpQzIP6Lkgj897TBc5e05s1dppdXHE4FFOZvZ7XtuKSZp3sXTwhxP0JqBoblYCZMggUUTF11LM27dDOAAuADVmZ/irrCPextVcFn+1soirOTIJDEwxKNE7xfl1ZGNkYth2ZRG1AhpQoyFyQV7gYIcxmsMBDroGwHxSJ4DVR4gAqYWtTu8tIYDj3VwOVzIJlJJkFTiThsAl0ET06dr4sFbD03YDz/stVfkjQ7pimRunnhnFaTiT1C5sTDGnSGHzNQAC7dnavnG+7X8WwCKwqPQ+WKdBU5AJ8YdGWIrH8UaegvhZLGVSAnOMceXMHzQXbDD5vNlq+rhCYKiJF702zkZDmwcE5hwbQ4AiwohOXDIlFsUIoegQ65kkflpcwJVMFql4GHEyYBz/VD6TckeaKOGVfaNrCWa7EAEfVsN5X4PJCLXJQGOVjSSQoKCy7tdQwv1eFx9Xa/i62cFJe4DWYKQ1TsnfeGiA+WgUV5I5XM7mcalY0r4YJCreldAxu3zibKNgKLEej8bVrCj5vPnrp/0unrUrGp9n9R6qPbagAQlqMCWB1Uwad4pz2EhlUYrEVAjxGoWeCWjuVbZfmmOtAwWctoxlMgYskqVVZ+tlq43Pqqdyp6W4L/f9/88YWBMyTI2BRabSV/U6DrpdOe9Sg0jMYo9ivCaAxfd63GJi2EVCAHAE3WgMYbZGRwi4JnA/X8K1TB6ryQzybHWT9poxZ23c3GE00zYjYIN7ifsnQaxunXEOUWus2WcbdQsfntTwrN1CZdJHh+AYWa+dHsLVBia1Ovp0I3QMLAMKnKGGL5z4w/AcDCy2JlH/igDWg21qYNVBWX7x0Nz7aX6o+jSSpmEhlsD11TX87I13cG11TZpTlDQIzDKsa1gtunuVKn679QKPdnaws7svDR3u29GYgQWbc3N4d+OSgJHlchlZMoy9kYBPkN0BpDnvmVCGXNh55P/ewQIcazJZ2O5Exs9Hjx6rhZAGNDQdYIJNMCgbjePm0hL+7O5tXF9dRTqdQTxuZRjb4Wc1FV3M4bGHmYZDtUKz0OiYKWLmigUWRrM7wHG9LgDrnx58jpcnh4o/1ufL+JNr99SSt1ouOADLhzX2uqNqA3SH/OVXX+CwUkEhlcHN9TX87M17uLpcFvOdDGFvrsIxJ5unPzDNLu1pjCyoGxqNIB6LidkjCMMVZahJtVep6Pn89vEjbJ2cSJOPRSnTveQ1jREbT5AeTXB5fh4/vn0bN8lamyupZc/zx/0J4oskgbOzrmss7Su27v3qqwcCsqrNDlaKJfz8jTsS3T6PBpYIVTrcJjoPGEmRNXp1ZRk/e+ct3FhfQyFJNrMVegX2cr6MrQ2Y4NRg0NdYiZ0khmvMdFYRQm84QL3T0jjkaeARiwfut3zDbQ9gzTCwGOdZ/D6S/AXZvzQt+Olbb2BzaUmdBSoqa6CcBq7iSKs8KTx28cQpzZMO9sVk/PT5C+xXayrszQnAWsK99XW8feMKlr8BYDHmGg2pgbWN//Q+AaxdAVhq7x+be2AiNMZcJi0B9htr63jz6jUsz82J9W1sSMeLdrGBvBa0/bjiis3yAMAycMwAstFwgl5vKE2vz54/w+ODPWxVz1Dptk2n08WU2UQCy/mC7uMCwDpfDHbxqosRuBiB724EvtcAVpBe+5Ysj82oimVMAR9ssALKNr9EDGpxuJuew3oiLUFftrdEGFzLnt4FX04O3gKM2S+XMLogkAEXzxNKSbN1hfoJpP1SaJvskUfUceh21QbHtg0lUHRIYVWWianZarG3C5lwGAuRKJaSaQFYC6mU2gnTFGVnBVu0c8eacbb25inkqjmO/TULYFmSbIwJVRrH5szS7w9x2uviRbeF3W4bR9KAYRJqzofOW8YAF9eqqXDMVcsd/jEFsBSkMxC3KrClM0Mk0MdmNoMfL67jcraAlBJbDoO13nlnGAbedB486w6VUP62eiI9G2PUWVWb78/mIgm5h00MMzSJu2t14aKLXhhoJdlCGIYYQj9aWsJ6lhbhHjKzp8pX1QYDCeyz1YothMc9A8es1cRaEfORsJhk75XLWGcrU5CguIzVoxi+Quir6t8AsHzC5gN8Qz886GMtCWyloVsNW0CYTFDs+UWHz6mDw14fDWpRhMzLTULcdHyTExcBrCnAOGshbe21JmauKreuj+LfptnmwRQJqLs5Mw21bP5b4un++/cBWC7x1Ni57NMSKvtWouIyUQJYunqXmNp7T9crQ9IGASwxsBpiYB2JgUWgwK6RFfS5ZBpX0lm8k89iLRlHJDoikci547i1SqBlOMEegYOzUzzvtHCMoQDA+NAS5QGZNL7dluMjUIbSup6Z4Zll9mdp0vwBASwDdBw84hIrC3EVzktbb546Osm0xNWvlArSTrLnYetSEI0LnAehEPZbbXx+fCztvaPxEA2CTWqrBOJOxXsKYLnat57XGOPIAIvJGO5TgD+TxVw6KW0mrgUCU2JZilFnz5bJj+Mkqcrc55izPbPfVxtFbdRDNBrBUiqPQiQh+3AmAtwL9/sdB2C1BWC1ycBSQsvq/VDJ5nw4jrV0BleKcxL0zoVNe01dF36uuSZjzykzipzNV78H8rrYMkpx6aNuC0+bFex0Ojju0XDD2q/lABUdYj4Rx/VcEZssKMRTYvoRHGXia3mIieEraSeApX3KfZ7xca3dm3vuaIx6f4DjXh9bHbKGatp/2a5CEfc3iiU918VU0jS6/Frz+2LP9sWPnAaWS9O0+6+m0tIa5OulSReIABuIwP3tZaeLJzR9aNRx2OmqdYoaRLw2gsECb52zJxl+P19awe1cQffMs8eDXJxjh70uPq/VBIY9adalJRbn0REKoxONqd2SijOcrzfSOZl4XMnksJhMIi1Nxgio2iRI/fcCWOb2KHahe4Rsz+xR93EyRHXQw0m7KROLh9Um9jjHImwqtxbqcLuHCAGsegP9Rh2j3wNg+fGbQckc2DlRm2k+nZRI+V+/8y6uL68EzFD/gPmYj+oNfLG7g6+2tvB466VauygZwBPGM5G0drU26QJrYMbGwiJ+cOc+blHDqVSSePaUkWg7Le+/wr2vcioA58vHT9QSxXOBrerjcEjaTHfLS2LKbKyuYKFUlLAzReiZSBv5w7XqvnI++YjBzhu1klK4muYHvR4qjYYEqJ/v78sRb79WRYuOpwxTQhTYj0tv8MbiEt67cR1XlpcEYEVjMQFvFM+W8Q3t3/yXL9I4gz/qcBHwiPq4i3uXihhe9zOs+UmR9ye7u/j7332IhwfbaE+GWCkt4I8JYG04ACtt+6CLjAz4Ynvn9jZ++dXnArBy6QwuLS2JcXOpvIA8hb65nmMxte0HX67L2bc3e4a4djkHfA+HI3S7XRxXq3h6eCDm1ZPdHTkuyrSF68UXZqQ7OUaS6zybw821NVxbX8PljXWUi0W115NF/EqM6SlZri1ThYLxGC+Oj/GbBw/weGcPJ9UGFgt5/PxNthCuYS6fF1tsOt4hVJotfH14KHD142dPsVetOMa7gSsCsFxbd4zGQuOJYrPl+Tm8efM6rq+vY21+HsVMWiAr4cmp+YFDIx3wLGY8i1Rjapr10Wi1UG81BbrGE3FsLq+gmMki6lwwPYD1azKwdraxfcoWQrb6akMXwzpBx0DGXUtL+PG9u7i2toZ8OoNknEDYtHXeComOOm3Sh7o3tmPuVM7EwPrw4UMBQow3eB3XFpe1vt+9dsUxsJwGqNMalQbW1jb+7jfv48HeDgbq8FAHpWmJYqy8gVp2G4tlvHn1OjYXl9RimtU+R9YuBQ7sSyYyQVzkmicCBpY19JMV2++P1MJarTXx8vAAnz3/GttkP44GmgOOqKj3JIBFc4h7G2v443t3cHlh0TGyvQuhnVGPd3fxXz74SGA75Rr4OcH+54HmSQiFVBLr8yUxut67bS6UPvvh+iLzizp4BAT/84e/wcNd70J4/gqe9vgLF8Lpur34r4sR+B6NwPcewPLPOmC6uEx7Nvn2QZyqSGGonYH2tYuxOC4l4hL3ZYWIGgBkQ1GbiqwWZ0Y/zdgdqMHERHonchviIRUCIQ8yOo7aXRx32jimu02vK9YDW1WsXcMOMQN/LGmQe6LVZkzrBlBrI4GrYjKBcjqNhVQa86k0CgTbfLuZd39zZ4fj8rjK1BSc4WdQlJ725RSlp4V7pd3GGS2yuz2cjkZyNKTFrwA2B6hMDzh3+y4T9HiMD4F9Au3bwAJATeDIGInJCMuptDRsNnMFzMdjur9AhNlR5hkc001sq97ESwm412TPPgx79tCUBmfsOB8aGPPBQyQ+IWGQwbEqhULS0HlnZRlrAp4c+8klbazcNajl02rJPfABmT60YRf7zALLRCiMQiSMKwTCFhcFYFHTxmjhMxmr/vyNw3wGwLJwwv4/iFHV0kdQ09rr9JyGQzkwVdodnLXbSnTZLlijzo9rQ+K18c0IQEkdzFXefeBtVxGUvP0nBn8TXJbT2tKfX2FeBbn/bGz/ytZKYPBv2EKYsxbCb0K9r76Dv3P3mwGw4DRS3ASatsRNUB8OsSs3ygYeVE/lTMnnxSCXCXCZ7Q7FPC5l01hOpsTwiErw3lgw1opn43ncoVNdE4+rZzjoddAKM8VmYGlX7YPeV56exubV5+nHLQBwzxm7+YG0Nk4D72wq+ZVsS5H7jKkGDZELh7ESTcjZ8W55AUvptMBL7VPu9bxeMgBaCGG72cDvDnbl1lYLh9AVK8Br9BiLMmiLdMCN16gKY4RMJIylWByrmQw2SkUsplMoUM+MWlnaJwyINxagQX28Be6F9Qlw3Otir15BtduSDXwxmcTt0hKWExkkCWDx8yMTPY9Pq8aE4tpjAYCsSyWlYsVN2CkrAI3g/loqi8upghwDc1Eg7llY/lnI5XSKjQiSCwNtspFGI5x0Otiv13DUbskwgsLqYk74ReBcPwm2lyJRlBMprKVzWMqkUc7QdTYqcWfeLRm11hJiYzL7uQLyYPOYrYIH7RZ22w0c9rs4m1AseoToCFhOpHFvrozLuZwcJnPUCzNSq/qpCOzzOr9u1vHxGUXcOxiHTScxMhliLZXBu/PLcnssJmjgQaaZMWeJJtaGQ2xT9LzVxJe1Ko47XUyGTkSb7WIYYRQly2mE2HgowPJPVjZwK19CiW2ghBUcc5P7y1G/g8+bFYFhz2otVHqm18NkmAxZ00gcIc39NxzBUiwhA5V1um7lC2qRz5BZHOgiEQic2R8CjTlDt3kudcYTVAZ97Paa2GnXsd0wQLveD6FNdptjvMmJsNsFag2M6w0MnAuh6b35nXfaemvbtVcyNPCWiSmFp29vbOLn77xrrVRB65iH4oHDRgOf7x7g4dYOnr54jpNa1QChWca2A5H8yuacL2SyWGMCvb6B965exfpcybFGprs3L4u6bgTrJKb+2af4em8Pda6P8Qhjx3YpxRJqX1rlubS0hM2VZZTzBWRiNJYxQHV6CkzzVs/I4v7IFvXBYCTW1c7xkUTEXxwdSjyaIBp1ygbqMA4hGQ5hrVDEW+uXcItC3eUySrksotGokvt2b6jWspNqBU3u167F15dpeFYRXGO7WiqVRpbXyoQ/cG+e7oFkwkxGEzzfP8B///wTfLm3hbNeCwv5In52/S7urW9ihSLuqZQBjM6UhiLnxzwzdrbwyy8/xdbJEYh0c9w358u4tLCIS+VlrM7NoZzPIs2qpvvyW4iOUzdwvgRD0iqZ9bVGCweHh3hxeICvDvexWz1Ds9NBdzgINDhnpRGsFX2CNFuruZeurOLurVsSk192phLBM5qa4XnoUeu/2unixdERPn36BC/29yX4vlQs4M/fuCsR72KugCQLGu4kllkJmbcHh3i0tYVPnzzGXvUMo0hY4Ke+fYQrt0XGaxaDElBdKhRxeWUFdzg/y2XkUwkkqUPnYlgPLPM+Nd/VhjmS9udh5QxPd7ZwdHqKdqeNxdIcfnjvPjbKi4jPqF+QgfXPEnHfxt7JiUTPJ4z3wgb+E1ZkPLyYy4vld2NtDTc2NtQ2R10xlbIcc49VKw8amj0J5FS6fXyMJzvb+OLJE+mIUYMqm81ibWVVJgQ/unoFa6XSdJ1wD6Om4niCh1tb+D9//Su5HBLAYkyoiMA5LhLsi0Y4XiksFotYmy9jc2lZouxsd8y558Hn71sLZyeaOj4EirHFPoRGp4ujahW7xyd4ubeH3dNjHDfqqPe6Opu8c6yPyAnCrhZy0sD66d172FxYNGmGmXiGcTXB1f/7gw8E6FIyhExgm58mteLBc5ohrJfmcHtjQ0zBtYXyzLiYJjDHhYzT//L+P+Px7g4mcoi2Ivprf2nNXgBYrz1uFy+4GIF/JyNwAWCd80GShkxWzXo8qqo3Kzt0OWJFjNpT5PXwgBLgFKAN1s+uA2dioBRPILr+dNSqMZAo73Gng5NOW1ouDKytbWqqq0Nwhd88RAygMXEqtQrp4KZuAhO2KOZTKftOkwEQR5ZWvmJi2XeItHZH77bPcBpBpEFTKyREq/kJWpOxEqlqv4+zTgdnzSbqgz46cmc535cl3i7xcOLu1rpp98egja2H1JDZKBSx6ly28pGoGCw69gTcMNGDHBpfVmvYazXlKtYgRT1iQJJHGWzsHGQltsmMlooYESYY5gGsAkISXb+3uGQJPyv0EtE32jvFUFv9EU5abM9r4FmzjuN+H31W0h2A5UVYqVH25sKCNNQsoXFR7jlBDFa9Sb/nfDKGwQSt8Rj1wQCVbhdnXQJYHTQGAyVwHCOOBa+L35orBDBmhUzO9yjP9apLmQz+ZLEM/jzflxdjt5KptaC6VCcMNEZj7BPUbDXxdf1MQB4BX/4vGTLdq7vFDFbTSaToLjoLjDLxdawNMlD2m22BlHvNBqpMyBjIu3a6cz6+893yN18VAKCe6TULOrLd2AAshuQM5kuhKDbSWdxZKKuNMBpS84RprDtWW28Csa04n786OpDWVycawYAo0IxLms0bL9LrWyGNUci5xTmeDoW0ftfyeQFYNMTIRiKI8zl4cT69De3HLRnmHK6MJzjqdbDTqKLebWM8Hoi1cXt+CavJLNIUumayH56IYfiwXsHLdhMn/b50taLjiAAh7iccg15kjGg4hFw4otbvK8kClhIJFOJhpKI0rKAGjzOscLmnrS8acUxA9RO6hFYEZhqAVaUjLBkjjqElSXs3GQwcmiA+niAfjaGcymAxk8JiOokCnf5U6ODGa585q2UjEWBWq8djtMdj7bkEsA47ZLq2UGc1XaSPEGKjCcrxNG4U57FGplsyigxZGWT/8ZmO6cI5Fpi/1W7iq+qZGFCjGQCL4O39Ik0q6NRH8XjHJDY8RufQHlmc7RaeNOqodPsIj4zhQjCEYzMkcxFDxEYDrKcz+MHSGq7miigRsGTSZs4CAuhPBh086BjguFPvoNobCCjms2Ly6aEojd9oLPfJhUQSK+mMAKyFZBK5SFgMOtMWM7bQLKvXHOzM5KEzZjvxGKf9Hva6Ley3G9hvNVR4mIRi5KAGZyw/E90uJjXnQhgAWL7EYetLbE8/T6ir5c+OyUgMrGIihWsrq/jJvTdwiYn3jPaRhjU0wTEZYAeneLZ3gK2dbVT5WWpn+petxX5Vi/0YiyOTSotZ8tNr13BpYcGYSNKQ4pehThxTzs390xN8+uihAKzjZhNNOvKp1TmkM5ai0nPFAlbmF7C5vIylYhEFxjIx01miTELgAiiwwc4dsu/YBtYdDNFhMavewM7JMXZPTrBL1zS6VcoZ2O6HukZkhYt5de0mri4to5BOIxGP6d/r7Q72TivYPz3DQeUM9W7HWqLdmrLzaqJWZLLE0qk08oUiyrmC9O3IAAlFKelgc0hjNg7h5eEhfvHlZ/iSTo+tumK1H166iRsrq1ikGHsy6fY/GzqK1lP0/enBLj588gDbp8foS4cphlIig6X8HC4vrGBtfg6LxSzy6QQijEk0VhGt59lCneK90VDi2QToKrU69g+PsH1yjOeVU1TowupbYL+xv/MebJs0Ni9ZOQulOVy/ehWXlhaxmkupUBkn61KAo6FBKpKypXE4lKj7abONvbMzfL2/K4dCCuqTgfXTW9dxbWUF+VweiXgiaODkHKy32tglA3d3Fw+fP8dRvSp3YoJY1GYySJdokWlTSYqAeAIlLaJRLJXmcGNzE2uLZZToAutBLHduGoPeWhwHgyHa/T5q3a5cL5/ubuO4coZBf4DV+QW8d/8NXFpaVvGYDFayEtki+9HXL+TgeHx2JjF2AWtiYNkT4DVl4wks5nLYLJdxc2MDK6USsvGYCadzzNw+rP1ixGKssderrRYOzk6xS1B2b0/6ZtR9TabTKC8t4drqKt7Z2MRqnlGik8UQgGXx/NO9Xfzytx/h64N9UGPX2kLd3iEGGGPIkc6lVCyO+Vwem4vLYi6tlkoo0sWWeznnVdjmVVAQCzOPsPXHaxVI2WphnyYbJ8fYOjjAWbOue6FJiYFEM+W0CV0IY1jMZ3B9ZRlv37iFtbkFK3xo6Iztztj6+eEBfvnp7wSEU0uVLGSyZQXEUUtSjM6J1tFyoaj59Na163InDTS9ZJvkxmV/D7/45EO82D9QQfECwPrDhIIX73IxAt+3EbgAsL7FE2enBXVN5E4VMaesbDSmShm/2erApFgtby6iCRE8YKsg6fajgay/ScuVC9ZwLAc6uluxUsGDx6pc0y8DfXwTlGO9+F8g48OZ9TCgZ4JEsIoJSSoSEbiWjkZUCZODSYTtIjFERZ+2N+FhzqSNgQ9ZVfxmSw6dBlti8PDaxmqjYWInEd/ZC3zN8TS4aspgmdUeYzsHASMmZHPJhIC4ciajMQ6o5E7OnS1PrDTt0wWw0xFbjKwIBuq+mmkAnQFYxsKaUuFNT8sSCwuYJ0o6MgipdeVycQ6lRAKhoRQqzILSVSF7gzHqnS5OOl21UxLoM08tS0z5/OMhoJxI4mqhKAYBeXMBgPWaY+Z/nfOjM54+J1qFUxCbwUxXrDh7VgRILahz7R4KAJ1griqQ3+IBnvPa+TKO6/1CAYukgJ/ji8/KnhdFSZ0BgxhR9lwJ2p2R1dhrY6/VEODKuRALx5CLpeQQt56KoRhjgMgkzbvcGROOVHk5WvX6OKVFe68fzCsCxzNF9nNc/R/mJZ55YvphriLpqrz8NwFYDpQlqJEeAwvxJDbzRZQoKhx1rTcCsNQkau1qw4EciwjYVYZ99GXIYPxP/p61NHjdOAOvjDnikzergPMz2YqbpTMhWaHxOHLxBLJJVuSNScmBpCshK/AUNW5QQ2cwREP741ACyRiPkIvHsJrNYz6ZRi4SFxODO2Rt2MNOu4HjXkdtdn2ys8ZTRhd1WvpCcyaq4GcRRgnGUk0mYmJQZKIJpCJRsSW9Ih5byriOWqOBQGDugdSc0vrS5xDgN6aewOxvAA+Cx9lmKrdY7r1hZKJhpGNRZDgO0RjyoajAPGKH1jo5USs5zwC2TjZ6Xa3p9nCsFhC2wXHdq7nKJRv5WAJrmRzm6UArcX62cxqAxW8KNtdGQxz1aODQRGVASXyreocnQ5RicVzNFFFOEsilk6llY0rKxjQvGOFo0JNYvpxLB2R+RaXnQnZwDyMMQ4R7hwiPB1pXN4vzApzIluUZZAws7jsR1EZ9vOjVsd8hk5cuW9RWsz3KtybZp1shg4xmnrM8u/hNdlCGQGg8jkyMRaMYkqEI4hMzo2AbEg0BeK7ysziXuSc3B/bsekNqFQ0FljIRZ6Lmi0TnArDcuWFJ89hcYWkMMTePu5euKKkT80RFJ/vmmqx2etg+q2P/tILj0xO02m3zpJVMgO3KM4SagHXLfYqi1mwBvFouY4lsjSw1pFg2s0KWIAy9TxjUWjo8OxMwxG8yVWQq4RJ8Xi/jAAJMbCsig4aaT7l0WgLkbC1jex+TfTE+BDiwXbCPFgtF3BsJjHU6cvpr9wdqsbX1MeU6L2SzYl3dWV3FvbUNAWWxWER9hTy/Ceh8+PABnu3viTnMuINJv85tta6bRh/vn06gccYy8bhan3567aZ+xhNRRBiYBeynEF4eHeEfP//cAKxmHfFYAjfKFK+fR7HAlrJY4MDIzxJ4wZb7s1M83tvGSbMmEC4S4lwmQBzX+ZFLJpBLx5FNJ5FJp/WdTqUQi0WlPenjGs61ZruNerOFSq2BRqutVks6BRJMpHvuvwpgOS1Vk0IwkJZAE1sai7kMFvL2k8+fz4lMzqCdk+6urRZqrbZ9d9pqi+N+whbg+WwG99eWTcSfGmSxeNBCxj2t3e2KFXhwcortw0MxkkxD1Lfum+aS1rXj/noQi22NdF/Nci5lMpgr5FHM5VDIZvXMLMSyImmv10Oj3kKt2UK13US101ZxgPEMtSRL2RxurK8LEMnFkwKICWCdNlt4cnCIvbMKao0GOv2+2vhNbdViGp4Q0ohVu15C+lVz2Szm8jnN7QTHLGqyAgPuEZ22nhVZgJzXDf6520W729O84HqMJZMoFAj4wMLPBgAAIABJREFUzuFGuYx5mpQ4aQWOBJlOLPoSiPv86VPsV88wcMCa1/nkvsoVzn2TU1zjFY2JdcW2wjwZ4ZQA4R6aTkmzjiCluXHaa5lDNFttW3/+eulCyevt2/Wa1/IUdJ9KOISQiEWQSyfkonhtdUPMSzHcpJM1tuIP3RirZ/ji2VPsn52hp+KKtcMKwJKqCQEsaB3R0ZTMRHNJzU2ZY3rWBqjvVc7wybNHYmiyddP1E7x+QHTBwHr9Mbt4xcUI/DsagQsA61s8TF9JtUSAlUEG2dTEiikZSkaiqhZKONJxys0lxHSkOqM+GhOKmw7QH44UUI/JgJKFsv30kdirEIOFRqZZ40L9V7JpQ7EE0sgtzKokrPQQaCN4FY/x+nidBLCMdWWRIvV7JgKuPIjVZcJGNhjZCC7Y9+wi+/zzAyB6ZVB9nNqT+0Cc108mB9taWDUrJJNGRfcVLwe/MLkm/Zy6Da3+0NhGgRiqJ8ZPx222NULhvqOyeyYAA0pR0CcwBgUtnRk4MZlmcuDodbz74XCMLrUH+gMlh6z4+2fHZJjW7Rx/atMssu0hSjFiC7POreAtB8IJ2tJNG8pCW6BofyDgJaDm+yqp19aSgievyYJ8H+h9i2Vw7pdSP27N6bSd500YA1IvR3fkBdMVgGllKNFngl0f9nHW78iFizcdjxhgwVauYjSsthZvtEDtJOuCpaMl9eiGAlVYxSZoy3km2XonsutS7vNc/rd+jWazi0hnASxBeG5qcXwCkG8yFiMoy+Q3kZLFezhiCeFUSihsrpUCbPqo93sCQdXa5au4vqVBd+DS9hkAwuugaV8kCD0xIJpAFoH9DBNlAlhkLbjWHT4ZVoub1CMiU4EAOpNAJdp04RuLDZJPJAVckDEnVzqBPQS8umgM+mIbEVih7p2H2KQ94saB70PWCUXDtTcnotKxyUXjSIejSFKQ3snjEuahsDdBNLEYaWM+IkDigULXQunW1lT/babV17k1SmcuRO0TIB6l6UZMIFwJBF+M0cD1zJZBglTcQ/gMyCrg+lYSIgFiOxO0jN3ez7OGwvTZeFT6VczfxTR1La4sNLRp5jCkbmFPgNRYYsd8k6EKBEvxtPY54gkmUeb5FSEB4QTA+PoagZ8hEB8TwAqhA4JqIwwpss++wslQ+9tyOoNCPC5AkLpH1hpp+w7X5PGwo/a2dpcApTOBcOP4avO97dmmDGU/yQhKxqNiCGWjCaTDcaQIYFH8XGcor2mI1niIKs9YOsQNR3p2k7G1avrW3zENUcigcizn1waw3NFnWnwG6PJ+ycKmWxnbgQopMnenrTZcj5yP7f4QlWZX4EKz2UJv0A8ALBZHdC65gzlwT9OZbsWXZIwtZWnJF+RyWTGZFGewKOGKWXyYYqEN+qg32ziu1NDqkok6ZSlppbgYgexirrNsMqXEOZtOK3lmix+dAtV8Lx3MAbq9PtosFnXaqLeb6A946jpWjvZIAh0G9PP92V704+s3cXdtXawxXjs17AgCd0PGWPlvH76vlivqaZJRrDJP0N5sybWPijjOsdAEN5ZX8NdvvYvb6xvIJGIGinlnylAYzw8O8YvPPsVXO9tq+0UoiqVsCSXKPqTiiMU87c/iBLWy9fsCUw7VythxDnJmyqHvMbT/xGLmNOgBLI4Zx4rj7/WGeDY3yYRutlBrNKXr50EFFdecjqMHvGYPhmnB0jGxgvZYMvGiyGSTyGYzyGczSBKM4eJ1ACN1tgiW8bP5zLmPUA5CqpXsIKD+UiEnMfF4nCwyc2T2MUmPwBtBLzqFNhoaE9/i6ttcPQ/Rs5B9Y6Exb2Snbfuru8Z8NmfzVNvXWABVr9tDs9HWtZJty3N6wM4CxxjKxNnmWtDzIpuKwCWfb6vXw2G9gSoBQTqjDgkE2pV44NfHyGIEs5BIcDmZQCGf1dxO0NAjavfNeLdFwIqgUKuFNlvvJMjvWubEBgwhEoshlUqhkEljSY6+cdtPNDdN25F7eIXO3CfHqLbbOj8ltO72QdO+ZYGJ12xFVTHsJlZ4ZuE7LQfLDDKpFJKpJGIBgCX0TzEfn21T4FVLoCiZfmT8mbvu1BQokAiYaa+OREMCfPOZNBaLc8glUuoc0ZWR2c/24EhYwCeZeATJGBtoPbpCoVjY7nylOQSLQSUy1PIFgeHGVJUeg/YBzh8CoTRU4E/mObZnnOPrAsA6x6BdvORiBP79jMAFgPVvPMtAfPab2kQOQjIJa9v0mRKYe5YJEjO/MteTKcfFKvUMTLmZjzAIDTCajBRzWslOkIcTQw8aBwKNHe/aZ8pHlhjaIeJ+d9Yt0PLwIJDSYe6ql3L6kqCyE4f0esXqRrQWFolq6tu9h37HDhyLq8n4Oj+DxxJwewBeAnP2MPPgAH9FjAI6/9A2XG03rj3TiVez0kwXQlXWRzwvvQJZoO41FbXxn6aAw67fgu3pt7m6mPYEkzCjrvNXLeAYR80Biwmx8oVxSJ/PypsMtcQ2sPYg+2ICSyaBax3SuNnvnRf+Y4DHyjU/j+0C1tZBSWXTG/EjK6ZGgBI6fR/9swMMzxk/fNttkIEagUlzc3r9L9OAM4FtD0gqwXGgiDXOsb2U7BVWIy0kpv4VNchYmRWI4f18vIuoY+FxnbIdQBovclzjkDkjdAEkFpJ9Vwy2WQDL2pqmIrlqJdH4GIClWeEcJ8kIImOFe5WBIn49uznhROhpBiCRbjE6pv/mn5QHFGz9epafJa4C+LRvWKqmvdHpjuhnhM8hhJg3BQi7lk3XmsS1ZPuqB9fc3kXWFts+CNIo8KeZBVmGvFbbtxhgq42HLYS6dgeEecDWaZDovslWYsIwCYENNHG5RBmwy/ZpVs4JKpEZRSCIrmvWMuO2Ez/xAg7CzFzWtVCd3Alxc/x13TaNCLhkxqbH5vXKrB2YsJJrrfHjH1TebZ83YMOdObB5zLxdj9Rxd1zdXeNA3mif+5PGyeaxPbORErsc2SVehSxkwuzCzDjDpZtnwvr8Do3DiI/J2qUuGsdmhOFwoD2IBhkE0GgcwgR/lj9s89NpoYTMtITfvGev3xacfzOJtM0v53qgvY2SRGYGEEcEMTUFT00AtG5Bba4xetQZc/dAwM2Lu8vFVM+FLB8ma/bcXgvA8gmUY955oFjnhpjPUWTZhsf2H1foMdaoAarSRKI5y2AsAXSyUSzptD1N83aGGS32hUNFBGIx1ohGBJjQwY/rwh1GgQuyP1/EfhhRIJsgLNeM2ze96Yy7PtdNpZYlAoV8b1tvnvlhe4UJbo8wYYuSGOQD/dm7yXIScw9guxnfkwDelcVF/Nn9N3F3bUNM6lQijlGEOnBjdCdjPNnexn9//zd4srODjuYb9wTXduUYw7a/GxuJLGZquF1bXcJf/uCH0t7JJdgaZuNgQxXB0/19/P1vf4svd3bEyOV7ZqJJayGLTB2ZtR6ciyPnEBk53X4PFF237dT/z/6b+w/ZJxwfMuLY6kX2l2I+FyMRTOUeyveQ8QFF9B0IwPnmo5RvMrDc9h2w7vw2I16pE83nMwnHI2ofjUXt+Zu7M7W/Rhjp29rMCO4YsOGYjtzzCFTGIhovRTvuun1QRqBS7X28do6b19sMADcXc84UPwPeoJ9PPl7TXDI3RsaeMtlwYOuEhaGhuZoSLCeXU8x5x8IkO0kdDWync7EfP4cFJravqvhLENxfhwsq7Y/ToqViRsaQBPl5jkQ4t6MIhcnosj2VY8bnToahveeUSaenzlhDBgJ0l7T2c8YxngGus8MxjQgYkmXHVnAzhZoC+QS8dD5HzH3cnGZnAVq2i4bF5tMaj/A6p2eLGFIu3qNg/JBsKxf7+Wv2M9bHBv7M8lmFQHLuo2QiR01CwVvcmDgDn4MZN3V6A80DSwacC7Rj3sloxCHLjM0TYhnHzFzAS3Y4dFZ6vyxUDfvocf94/bBv+ooLAOvbjN7Fay9G4P/3I3ABYP0bj/DfArBULXaCxJbivXpoBn/jWUazQtc6Ucwm2yokRsmmFo1pGQRHzZRi7loQlN5Jv8gYVgpudUL6BMdlHy6xEkwzPeH1e1adGrmWg6kg8yyw5A9BH5iywmQXYyfSRNz+8x1DPgE3AGIK1gWoViBg61oVnW2wAWeWqFliYK0p+hvdqJe6n46fApkAoLCHzrGjUPwUwKJeltNQcNekc5n6E3q5BRvs9zetFgOw7Ow2KjQBFTGcnKqNBy8ZcEyv1yIVizVnwYPX3U8MgFBtX8G6/Y/3qUDLypwumTGE0qr3U3FxX6l73U/+g/2+u+7zvd9ssmfzwbfXmnuoIbh6Zn5cnI05RWe13pjICwQ0V0vTQAtG0l6vJW1ry5lcB20TBjf4eu/57uLbvMpYHzbnNNuDfcTmvrELCcbY/Snp0rz18JBbN4pLrXIbrEQ/ho7pY8Pg0oJg/dn+Ywm3Vc0FXqlV2hJdrQeBGS47VDnWsUK5fXA7ceLd0hJyd2PV26lgthJMCfRaq6/Mz2VC4O7eo+H+ufPeHePQ91ZbJ5tjPXjuqIJsFgNoamDVcDkpMtnzmipBYcBpicwCWMH4254dpBkOwNMVu3klx0M3HyXO7Pf6INXyCdP0JLFxn+7tVtCeAlizZ06QQLpZ4Svc/pyymer2DQGcti8JuHOMXelHeWdBN/WNSWMVfQIIMT4IAuhkjjGZUkseHe70ymDvmdmV7Jl/Y13OMiiN/WHFGxtFBwS4eTfd39xRp715Zry1xt0naowtWbfE3J9b7px1zIBQiLy3PySAZee/QFvXYuNb1rWvBKCyOyecW6I/c/2xr/XkWvRtOk/vU8/bFZzs9LL1xbklwNidzVNWpY2B2yGdUcsr4ULwmgAxCeIY251c/ukiHJtxYvg5gJgJrPYXty4Y1ug8JDhCwHEywbWlZfz8rXckPj+XTCEZo+OegY0EiF8c7OM3n3wirR3qOLJll7IKLCL4lncm/gQuE+GYwINMPITLK0t47403cGVlSYAMmfDc35hwd/ojPN7ZxT988js83D9AQ8xlS8BNM41QsWvtDNqtCDI7PTFD4YMaRbAO3SI3gH5afvOsSPfuBqBrjNz69Q6DLhYzMxqnIzhTCvFbmUFm7hxXIcACSTJkBEYZYu2YU3bmvcrCMwjZ34LFiQ68VJHV7m861zwo5U4Vt+9MQ7wpS34606cnmAdjbPURMFIQEuxXQTzs5uir4zWNvXw7scVMbi3p3rSqA4F6A/4cVO/33pmYystBBHGRM+zwGlneMdta8/xEnwLHwZ25GnEQZ7tVQQ0rgTSSMHDPxwHmKq6588MLxPsikxhben5u7nlg2i02f302/Aac2T85Zp8Xn/+G/vkU4rIr96Y2bmucSpk40N1rzHG9mH6uHwbbx31Hgpi/3JcVCzsAS3uqFclY7GEhQGwyp8OrE0PavDYuNtXsGUtD7Zza7a88Ez7gCxfC6QK8+K+LEfgejcAFgPVvPOwp6OMOhBm2iE8YueX7Sv80e5k1lPMsm1eTkimDYUp/csojQaDoz1RPoPFAjEUxrl1ACYM/5KZ89FdZTe6zZ6pllvAPLCjwYqnup8IPB8YEwIdneAQVLjIbzt8FNwUMZrV7/Bv6o9hdcHBb4q9NQ+oAwHJUZBEHLPnxwVIQgDvwz1fmCDnRoprj4BPvqQ6LfaCv9npghMc6D15WpvgMCG4ZgGXPWDUlCeRbAGzxrxfSJiPPnpPdu9OkOueGY9c2rfb65MNABg8ETCuQHnR04V4QyJ4PfjznRc+8TBzCbwjevs67GjvHB+Qux3D37ltrp2Gfq/g6kMueF9lCNLR2FWH+jaEsAUD7aonQa4fNzq3vjoHlItSgxmxL1oMos2NjIJbp63gYgPOWLQtRjaGBfLMtiW4nChyQHDjgtOL8HCMA7NujfeuXtT87/qQml6tca8k4kNUnMLLKmy5VVeY9gOUWrk+Xp+wBr+thJgTSxfEBskttnOSSvbcu3SVmgc6Se1cHYE/r7P7Kg8XrQKlpS0bAkvGTdQaAD5wElTz4X/Dpv+BEL2JoHFo3Vj7BmF7v7LB4kNKSGc3QgJljHzIF/jxgbeCtEpRvgJu6Qw8YOgDLkpKpPqDfIw1QsQQ8ODr0u5YEq7WU/zAci+1BzTAyn0zM3iXfmjN2xvkWMLbKGEjo93J7Ppp1zkzg/2HvTXssS5IrMbtviT0jM6uy9qre2WQPqBnMSMSQ0AYBwkDSz5nfJkHzQZAAghA4M9w0AMlmN9nd7K59y8rY4727CGbHzN3vjZeZsWVGvPfOqwpkLHdxP76ZHztmnognJ+ORmF2ZkcSC5T1nQd7bm42oDadQdgZFPfBXnJxoaoPrKLCKNo4c9eGHsRXIxw5IO7Qhcn15Pnvd2DUYh3FfUuI4gZXauSCxoMTyru2HVoAfSYwz5v+CeEn9PxS/EUoUziBfk2DHYDwakZyImtTZU7uamwixrKbAMEWyrscWwou2tHVSVUpVJ99/5x357//lv5Kfffg9eVvDwaY692A+0HXg64Nn8ovf/s6SRv/u22/kCz0oQfNqacyqOR4Q+rkz2ZSHO7t2euIHbz6U7737tvzwww/lycN9mY6QSFyvPT45k8++fSo//+3v5M9//nP5Z83ho0ptJzTBJWP+xtyYJ6KwIOC4whoeoxjcLdoMYzwUhO4kStTrUF0NCZCNe7fffJa8kAMrEVje1kFMgczK5QmSt2wdzCHluMpzURChQZhG3sKwW706vv6h7fDuNJpjVOM1VmV3lsXk5X09dVKPRojrMT6dFHUHTOnAxDhBx4t3Z5ckSNq0ilkDuOM3uV7y8h392A4y8UbVfqpqNP3AfvJE7lafrIYK2yG1cbmO+VgO4hYEULSGOxST2i0jkQisGKpBSiXsQj+L/mjEe+qXMeg972wa73mt8FUuukP6d2jjBfEX86H1Sg87B/AYE6YqLQhCXa5trQjnghJSPv5hY0BtnCwAHz/ISIl5OJTx7hMst0wXyv3CX1CBdTW8eDURWDEESGC9pEFfRmCBx3DjNHm9Y/Et/SHhSStpFRi2cT883Fi2sWjkDUs2UHyB7W3UnMBK3rqwDpIJgGdGqJCtcmrcq3qodgIrG2XhLcpcV6HeCT7JNzCxmbveuLB4FL/VN9yxefH6Jz1G6YFKHrgwKcNDHYZ9LOMZfxhs4enEfXbSoUu3UWfHqPToebgCCpnzCUFpFaoFmFDYnoLAwokxbmgagYVPnOaUt7SlmXc1FPUNkcsl3RkKhMJnHv5zGL9ujiQ8r//+q5X24tWZwCrHyeWfGjl+bAiZNzOUOaXSDO0Gr3TuL7ClxtIICCzggvw1ZmIFOZwseh8zKWeDtW7xdfly3+6VoTopSXL0/8iLBXyKBNLeT/XvUz2tz/uuYVgQn7EJD2rBkCw34DaGXAHa0yGU6tFo2/gXmCGECWpG7BBjLtTnYYMT48e+i2POnfB0eqIgkPue40zAxybIMcmmtSsiQ4HpJF8QoGbDq9QJCssgxTVUOTDIM7nPN6YAyOGs8cYYYTY7RB/0MLG6TGIbZLzPNXkzEnN+Xg/K54SnXJENOBHgCk+3bfGcPLLcKxbCpuRZKCM8HNuJqdgXxZwJtZt/gjjzH/U5ts1qRDSURckGC7eMfDE+j5fBIkoKaC42nX81hBFkaGzlB3NwKECcqupaEFjWNyLPS97OYl73QPcgNaFmBh7IqVbkyPEN9LUJLB8vRoNEt4+Nd+lGcUYiyCu0CRLtm+LP+4PTuyBI/DS5pJ6ITX2oJK0iOA0MBBiUb2mtiw25/SnbH969fD+PtoVTBSckhxLT/+BLnxfS6YJEaoTt4wRWDoXCeAeRCeWnJr3+N7//+/Kzjz6SH7z5RN7Y3obqz9vy+HwmX333nSV3/vjbr+WrgwPLv6PJvGGvYL3bmm7YSYJKWH3w5mN5+/EjeePhQ9ne2sQJwZ4C4avvnsk//PZ38vPffSw///hj+erwSNqxqr7cAWFTj4//6N9JzRR5idA+0S7Y1ENZk9hTVDH8R2E9hAVXTPeuwnIBe6aFX6zAivfE+o1lPNTGUOtbKxbLaKbbMgkU8xEug9MOinOfV5LZGA5VzNWprQtCKc/mPr8MwYjx6riU9lDqb5ECICj2YSVSlUr1oVNXTmJFnUOhF8yrlTyxgGGXxThDagydypTAMldjydSmedjthmQ3+emsXjclZ+c4hNGURkZYF0pJEHF9+8rm4SC3Q8VbWhKxvgVxVDjMkwehsElSDsxizkndoHh3slQKEzkTU3nHEX0DPd4PNcJEgDXEDm9RAgtrnYbU2zqTDtRxTaiR2WGHufraR0bMM/rUEq8r20UksK4MGW8gAquEAAmsG7UmfGm9rWwpaY4F2DdAsYkIgwAbITeI3MMda24isLx8eeHLC4Ma8LqAZrl5cu670RnmR4QHxuYABVMD2hRIyaMdL8tb8z48UaqS2srbrKtCiaWv74EPV3Qk4wxjG1vI8GPDAEO9XWxdrNpukveKAwl5wBIEFjy1eFoOK0qbUCevwgOXSADfrNiyHq7zVFAvV2FMJm+53VDopkty5Krgpeu9/OX7kqUTFzkihdevpBOu/epbuDF61HUeZSFYLmhBuFdWN+QtcTEmfPMdG03kScMxzhhfILHSwQSJ8Mre+UQwO4BQH93dJ2irIL/jRLzom6UiCGMmPKvARXNQRTavrP7AiCg/eY7DhgfXwgKHktPemDbK6edi/srP8+2VJon1/MnhAc4hrqH8SVsoD+f0bZiHSlr9yrHndRyWHZcUoWShwFEFhhvfIBe83qEm6YXcZsdC9IPe/GEv6Q3EAYpZSYUdr4ZcxilMQdUXi4bfHerPnoc8CD9fP5Qw0g8IEahVtCZIHuybKzvqPn6PdacscdxXElho60SrFDos33QX79U8NkpgafJtnNKJhNfRm4K8sQNP9KRIO+kKoSrZgVCuVYVyISiutHHH9t8UnE6SRFhqb531l6N7ln03b+dtQ3UNBVapnukp/qLPO3EIBIpeGuomUzBlgUXaZBadN6+0+Zex4gahAwIjwp8zyZxbLZMYmBf8Z2+Zvv2C/hE2RSq5Tw7p3b5mIkwTDw1Vpj4gxmWoz7QlH+7tyA/efUd+9r3vyb/+0Y/l/cePofpzAktzDunpnprkXBPEz+y0POR2BHxOIFgOIhxEs7M5sWT2Smpp3i59tyZhfzafy6+//FL+8z/8XP7xk0/lWz2l7nyOnJS9PtOfu6MrhY0WIx74gvgMshA4Idde9KbCzHBCqz8f+IVpXoj1I829/eIsaIeiHxQ49wiKwStxB1ZahEfD9sOa4SGGYRs5AHn2z9ZUWiOLpWG4+uVXo5P38FxQNwuhK8ZHKKoH4qI0hxjRu9BxlFXRgUXZy9NMEvN7rNuxfgQ5PCDonflOs3qqX8y7drhJf0xhPGVS0tD3QRb9qiSxgn2Mcddbh4uBmPsklue4LmCNsZlgTs7MfG3YPmleCRvX59fcREAxlSnmNN/LwIpF30c/cmLRHUB5jnL1X+pfPr/4/SmkfNA3LvUjCaxLwcSLiMCqIkAC6wYtWxIwWb1TmguF58i9La6oT1SMenGSjLswHEvDNRvkeSOiv1Pj3U5rQbKjtJEcbqHyIlQovJzAiqTX5SLoJo7/CiXJ62hpFg8JnKuBCbIgDj32svmCCEOlNIeKWvWsel9ok/fQNwo9EAbEW2z+bMNdGnB5q5FyebgRFpv1MEwCcdAe+RNkYHjGEq6+cYyQudJAHpIFV0ExGTEDT99wI13sywtz8SpvelXXXp8AspwTvrfRp+ScReH5L05uinZ0nLCZ9rwOxTHgIFBcDZQMZW+hQthYOHcHlMWrwmnxcxOB5sfVI4F62Y/9+PXYA8ZGzHcWRtYVBHYy/ovQzkyqp1nGHd1QLZWbo54CKY2zvJHJxDMwtdxKno8vNkgIEfN5J1FpySTOoWEFOZI2z35f0qN594pWNf9xyhOGPIJBTIe3HEY+5tNQ+xQjvNwf9PpfkIj531gLFt2tBTPNH1I5O47DDYRtExzH1C9jE+pzvpYXBBYUKpi7MJ+WBKGOFQv9s5APzOnY0MbuIh/24PutRFaWLg2jS6J9XHGgREzbdHLWNHZa7cznbyOwXK2L0yBRH1Vgab+zkOykNvC3pOLkuQEkaW7FCFtNIZg+VoNM7ZM0uR0S+ep4pVC3axJYqiCONSFmjYSoqy3K9bQ/22W1Xn+MvXgOyZtDV+CGwtLW6SAWfRPtjyo3lLlPRchwjLVS/Tbos+kkQF9LU5uGgic2sF7byFtkOb7wt63NibzxYFd+9N678t/85Kfyw3fetZPw9FTkyC0UvEIiMNIvQj3jBF1SiqL3aj9ums6S1D89PZVPDg/kl59/Ln/zT/8kn3zzjSXm1mThnvHPCTefuUrHTpB7MW+kfl72zXJzDyswHFlDEiHUf1h0wxGSDZjEp+Qh2LMnSiIx2i3bFBjP/bF6kYDM9gXIQhBLYEBwzEIQoD5OfG2IqQHXBgnq8+LCLlpUogg09MdduCPm2R6B5U7BsL+suANVYbBigd2Qjg17N8Zd2FoYl7kuDkWvXNlsLEfqAhvFlZulPVfMpMWcEDSQT7MFeWw5HtNSl9stE1O+jntDZJsx+5fCCZH6xBDlKGciXsuZPJwd2T4e1r9HYKV8m7GemwVfrIe+N/CHxL4lLsiOLzgTkKJjaKm+eO7r/ZUE1hXA4qVEYPUQIIF1gza1EIBCAh/eueRNLhbfRCAkgxKLYi88oyxLudAlo8OlvvFOGcl8NLYNaygXMu0TZkEhJh+QHEG6QZmQwwxgPIabuL+QJ2+8WU2eCPuaGNr2zST/bpwmvFzXlsqbl9WeMZSSvLvhVeBdFgl1y4ZX9u5hAYZqJZMUcXJKGAy5zligw0h1vY4bgNmQxgavD0oQjuXx5fo7rf/g0kujGaqybLAVT4rN/UCCnilVN++KBN2XfvGtXfgiY/hyLwmPcjYi4vxrAAAgAElEQVR0saEKMiIUSGEoRTtHbqCs4ClJq+hP0fcTY2B/6BOWQ0QvV+7buqrsO4nE89AqKCHwpUq1EqtQ1mgIl6moSiKjUCSWYyNmlCCpTM0VhFGx8QuiJcZduYGKdsLvlEWZZCO4R+IU5EWvbDB8o96mitCcJmmwei4Sr3e0F/oESmbKFd84lBvIGEdxmlyeVYazCX5W8m/qOfRwr7s0iv43bOc+sYL5J7YP4Zt+0SYqoLAp00Og9XtTWpniyUlb17YqYWRElYe4aD9Q8DTkA3XA2wq00899b/2Q2L04v3Vth5Ng9XSwFqd2+sri4YwIudEPlJPabkhG3UPYCjN0yPQJrNx/oGDL/dl7acrdlrhQ1KtQahrh5xPCdRVYeoiJHWRin0xfZALm4gYt9d2gygf1X7Bd7uNT/BShgaFjARmYVXy+tKJ00ef9e3192dcLerBHakat0GUidA0tBAIac2fMBzayfXM68RM79T16OODGpJJ3Hz6UP/jgQ/np+x/Kj9/7QN588EBGY8/hWU61hQI2Qev1y3pFT/jfiWgI4tcHh/LPX30lf//xJ/Lrr76Szw4O5OjsHASMpkzQkGA/eAN9oTiUoaeYy4RVbLzzfNBbATJWZdh22WJxeTJeyl9cXP1tLhlOHAt+hv2AVsskT0GEDByPaX7xh2Nt9BDEwNWLA5snenVZmmLNvkA+hF7t+YUfjvW4soeIhYrmcWPrmh3e0X8h1jasB7n+gV3OUZaIH7892QIRIrfQAMt1TmT9oFrptgIeawsff/g1WnNxvYsw/3Rl0Z18lSvt8VSXdH04pUsnETpyaSs/z9GZHLWFsy5NH/GOQoWbybXYaWB2wHPy4I15J54fYwjrdJCo/fpfosv3LyGBdWXIeAMRWCUESGDdoDWzAQHTIMIZ8mZm8flkSURbrDDZm5RN4eT16pXRDXQ38SOHSt78xGrqG4CFplBsWtwA9fA8KBPC0+YrTRE+Yh7EJI12+iaLJa6MpL4hFCCxwGcVxNCTiDKnDWfaLvRNvYWGQoSHJbIG9dSawoNf5CrwzXwkATcTJAz95OXPygULQ3P1i5YwEiGXC30YHVq3lHPCjC+Eq13/MJZs6pYhl3kjkunMbCgWm6xC1XDlxruVG25GYOWNWrFJTUqk4EVdgeT91NrSQ4bQXrg395uhbD6Pt2GV0a4Lrd9bQecqDwnDGX01kpw7qaqn67n6pn+dHpONHERl6IbdlXJxeJBvYZnjdEB8QoEVYzMb2KXqsa+oSgPZTjWauAqg72kfPi+M6kT2RN4zz6NVEsM6piyULspo7e3PN7If7R4hc2U4RuCXNx/PbwWdOeIQiOEGcpj7JMqfNwz4TTkCYlaOa/FmL0mh/it9Czrf6AcEVk4cHnUyAqvIuRIbwyAeg+CNcWHd2dVTWMe8/6e9SbRAgUsKx0HquHnbyWlbS+25ZDBLId/O3KK8qoLAynNYLIdQ5voslvasMQ5zy1jy5TYTWFBgFs8bqGnSHOhjBAQWfnsdAgsb03wKr69QSa1Srlfx7uw8cYouhbNdZbTna4f9FP2wvybGDJXX9jzn2SmQyfjwQTIg4qI/DgkQ9F8QsJUr0fR5+rGxpWpAP1QliDJNmr6/tSkfPHosP3jrHfm99z+Sdx4/lu2tDQsD3JhOZTqeyGQ0sgM1LBl/6pOuYmpbafTEy6aVeSMymzcWcvj0+Eg+e/rUCKxffvqZfHFwICd1Z/0wzrPEqcuasUyJe+0vOIW2VPwEXhYe6eMnpvlQ+OW2Led/T1SdOpp/02M6+m1Tkp5lD8i9+MXzD+ynMpwsp4nA+C0LE7NNjC0nsMrAYL++cHsmJin3tagDcOuVe3Aoy7C2w+Uy7o/5M0jWWJdtBvRcWQhVxdtC3QMCegGB5eUY9vkcAYG51SIgYrykug8bsB9SW47lYf3LOQbfoyVLWyUwMZutPLW2IC4v9KqYf3uAYkQ+71PA9dzr8nzU73Hx/ii31qBUKEe7aE8yIrFIRRB/izbSn4cEFtp5MF6uOgWSwLoqYryeCKwUAiSwbticsQCYSeAe+L7JkF+QNygDo710ugytGFuti6WwZLosLE0NsFI9kg19yKWDziiTyIe6CkqnSNqOxTSZux7b7stvEeOejLlQoL1oFX0JvljE3DTyusHw6i/OQ8MnXlkaEOUGsHxtuTHqK038joFiApvwvmcToTiZGrKNoIdRBGEwJEQyTpEI1kN6ivDNckNz1a6o74uNXmqCYvMJ86lAJYVlAlsY4ws2pFctyI2uv37nCcNWXx/KE6vVsD2TKgUFBYGFYZUM5UGYguniCiuy3ATakLyJ9P1GePVvtj4WoUpoVNTPN156danASpszx8g2sNGvw0hOfSZ7d9OWxdWZfeIO81kymO3iEqDcxuU4NiIMR3q5B71QQgZBnVQjMUfk2VV/E6RFCsNOycqz4gzEcQ6typsfP4UqyLBQMgw2P8PmKmoT+k1sUwzci5uKsu+kkIkI/Sn6WEk+XHZUmvLFNto+poswO/19SWAFcRcbCvzsx5un5Py+USk2itHfAwfMjxmVcgRrMuO6a+VUGplreGYbW2GEts4tJ1clkyaHlqW+U7R10nJ4hxkqCNDV3YM/uCbUI8OZJcrd2xz6uL8+gRXrbTFdFF2/39+BWZTD6ITgjAadbOjQWjRlgHQsPUgL+l4a07l8yQlkbY4QziBSUijcgml56HhDCBQmmhyGixuVvEL4nDv3TAmIeWJzXMneZCqPtrbljb19ebL/UN56+FiePHwobz54JA93d2Vnc1M2N8YymVQysj7jVG4nUtdzOTs7k+PTM3l2OpNvDg7li2++li+fPZUvD5/J05MTOTg/l7O55s9Cnh5f8OzQGCXbxEgsDyMvTvorcc6kdP5tECwRipe1Upj9ct8q5O5hgJQql2Tr9E9L7r3/JesEiF5XcEci98IOLeepLMfJtme298oRgZf6bNubx/McF/o35NrrO4CCsvHnhO06eEX0uLBfSsI/CJGSRIn8lqXdZykECgLLyl0S/Y5frEvR78u1O9a/NDBjJbuEWQL7q+8Au5g6Amja43p2vM96KXm8zw3FeC3n27JVcvsUSuQLfQUvG87Vw3klYex9dNGcmd/XxxdzGwhUU1qGs9f/LQmssMki5BF2V7YvXtLVF/+ZBNa1YONNRGBVECCBdcOWzAZq6b28+NBMI4QB4YbvkJlZVJ4ilC4Zckn9USzzbiCWi114DMPYt0WtDMFJJ43EqTpY7ocnEWLHUnprIyThslutxRXL9FphWA0ujVC53kI6ME7C6kqb6ORz6ltOeYH2xKuuHuiHCYAYio+SHUiGjDrr4hvJwxE2AQ++vklz0Ognwtj0exhaeFrt1pOG9ISJcV0EYUAtvjuhWRhNhl9x+iD6wnXffsOBk25/sRfxRW/R9lBiUT+mMIp8WAWBhTZD7rjoCWgv/P4igRUGeC5X7lMlCRwlu4Sle1tQXRgX2TN8QXGUcus5UechhCUGYVSiH+SHlyNmoUEbIcblfWlXXOCSCNOi4OW+bhDmlx0AxTbQClDMDamgCNsKEiBykVhejRTSgPeC6MxzV1L4BGHvlewTUDE/DHZeMZ5sB9bP+5NrWZAagw1J2jyl36NjxuYw13QREdbHJd1TFLEkpUsiNzYy5i5w4t3mDxszvl11nGIuLDdoaQfmm/3YwOew+RhPekR9K2dVK7OukVpDCW2uA4Gl86i+cWoElhIwyCF1YZMZzV6qAcv5y3ZLoSTJc2nqLUXC7ejDUZ+YCwy2QpGpP5qi7exMumeH0hwcSH3wTNrzszhiJZU0he459s8jtMtQrBhn0RbRNxeZAJcisHw9zvXLM1Vvqoi5bzCw86EkoBOQNiDmuNKuyGM6SCgcDKBEJA7AUCLAiLCkYMazlF6xLz9MIDRbk66VaTWSzfEUJwruP5I3Hz4yMuvhjhJYG7K5MZHpBEqsvBxXILBOz+Tw7Eyens3k24MD+errr+XpwXfy7PxEzppaagttHFuIHDwaPlcmqVWeP3qeiiBvElb9MZfGkWHqJzYaPHFdAXLZ8Xy2ArFf2jrPJ7Betmw4NeihW9a7Ybst7FCDeTRm1SJfYs/nkF6eV4BEDKfsEk5gFaR9EOrRt8thfGHF9BBIG4NBxnotTNHjr4aTIqvkLXNXqH4K8vrCO5+jRExNUTit+lgPlFHPWeLLOSuTnaWF2V9XU/17871bgcU6sXguQb9Juwe3RXF3EGTlmoGX+NMTf1nOPanOw/XHJ8aS8IseHrXD2oPS6OV2GrbO54OcvmXqhlgrQHihbFBmvqynP+fvJLCuCRxvIwKrgQAJrBu0IzYIYX7ncKJFi0Y2WtISFBbVQq99b81MYpBsnMTiiUU+kifGySeDRcEWMk9e3CO+9LraDlQGsRF+74srChZVSNCzjN5Pgbomhvqk1o+Rx+YiPzuZ4p4HIycNzj7P2CYm07E0ApIPMXt50mbLCbqUw0aTCZuU3O3Q4nSfIKLiWHgjo1qEwBjJ5R7slINGPb52fH0/kTgW7Jz0eqIJYqQyQzuSbl8VxmwyZ7PiYsv1ra/n2GJXffUtXZ971HUeCAILG66pnmqW2gQEVeTF0R6Tib4gHIPYcaVdobhK9IN9E6M5vi8Nw+LkretU4Ib3gJiB4aj9qUzoW+uGMvp04SmOTbvlotBZocW8UKrNyhGW+9PinvO8/pShK3sksEuUqYVf1e7FxQYs+ZR7qpqMc6hAbFts41Rj0srk02lb0UNX5zinu9IcZmERSbmUc0eV7vLeaaiF8g6qAyiKdIPeH4s5T9CiJi73tTECAq9yJKd+6A8JgqHcCEL5izUg5s90imZPkZBPWbV518tcnv6oz0lKNd9IYkyhr2C+Br6qsNFPPoQEak4lJhTXcyWwpJHzppbGErbjGZozSYmPDXRAmY9wEmEaacWYw86mVDanVcFnd1XTaP9BX0gkTNqc99UgqWdEaKHfoVhcR4FVzgwXQqmSmq9QX8T6VBK3g93qZYir3KfClijqnjpXMXKLDpf6l/eZGOv4sSRt4/6ceLwkvILAUiJSG6MeY20DOazEKMiU2sP0dZzpB/0taC39eSTTyVQ2NxA+uLmhIYRjGVeVfU00f5uVDTJJPUWw61pLyq6nXZ5UIvN5Ld3JmTSzc6nbWubSyczWX+1rSmJpx3bU7NwOt5eSZipv/HsOQu+VoSSJNo4mUyybUZnDbdA/y4F+gYT3PzqJPly3L9MP0B5+irONFSfDCiX9xed4n3HSAmtktHtWFuf7UE7gkk/Wg2MICry+86NYEbxSz7U5PI2CNU8Ryqe1CIV7vDsOndBn6SqR/+5tN6hoonrCYVI4TgwBL38Mgz7+xcguOkSe49GXgniJUYifQ1qb1U/lEI935/tLe6K4Jw1yx9+GeHESplsm6RAkdxZdcDxHH3YvifXQmIf8HahieUKrz8aDPIKpdyMPPsh/P61XFVjlepDnU9SpnKl0HOnpx/r7RHznSe3y35HAujxWvJIIrCACJLBu0KiZwHIDsrcwZKMAa0ha5sLHhxVAPYRlEvEXlid7hrIxDqOxzE1VGmF4HK4eqrBwglJdeHayAVbuaLHoZW935BEwAy4SRl8DxyGBhWPi8+YvSLNM0BULYTKO3NgY2E1JVRC+84HBZpuwSMKsBJYL6EJlFSFSoWKAwgMeR/UOTmzxBIGl2AeBFada9ciDMMjcYxvJ/4PAisX+GhDmW3zzMDRYX6Zveq5xeaPCXPbmmxNYQf6FAgukYlbARYhNSWCB+EEZLQmukxG9Uie3YNm/yvFhJuiC0+MuW/ebX4e+iY49JLBgGGYSNYzoMCZhb+pGwAmswpjFdFWanKhr7+Md7Xn6vTwHlVuDUKn6kywBts4/SkAEwR4D26kqu6WcO7XU2LRhozy2eS2o9Zjr+sRTvj8OcwgyuZ8jqq+6wmZjsLUpjPo4BXao/8kE/8U2Hs7NQTYNvdCoT8zd8ZwBfkX5ol7JCeA0Yd5cBZ79MReKrThLNSUB91UjCCwo3fBlRIcX+CKBhTfOR50psJTAUhVW7HiUujDljk24ndTjNiWULyazIulMWunSOpavCwI0E2DlvP28uS1v4kzLkTdvGpCvjoXzc2kPXIH17EC687MUqnWhT6QDUPKKWZJEpWolzIByExmqitTSV5iQ0TMvHsCQ13x8V5Ynfo7+Fi6rnlojdqd+d2zMM4kBewOhySiFEeZGNqE8QWAh56P3m2RHGHVcFA4kZS/eyedl5InMajslsPTTat9RAnmC8b9Zt+lAFO3DILC0dUFg6VkVMZxCNa0/J3I2Tzs97XbkBS0VvMFTYB2JNaBPb1xoxrQwp9ZAcbwhBrPkhen24kySwzbhQvVx4qRvqbLvT90hywkyJDsv0hoRBK8XNbV/SYgHAeQhhHmmupqiG2tvJs5jjJR4azFC2RNtZiGqBVF9ETCf+Qp1Udn39a85BHngv8ldJcfMJVdWMc7j2SWZ5Q3Zw3LQGUriq5zhh8RSf/R6UYp3giwe1jNcPBmR1DcWkFfRryKPa7lul3UIm783ocTaXEQYhOMw7LKkwCo6cKQ0uCmBldpvc1Pk4b6MHj6Q0f6+yNamk7J+uNXgVOOMeX9tXzTG+DsiQATuLwIksG7YNr2Nx3CPt/DZQ9MmT6Ivt119M108N4zYWJzTgrTg3WWGhvznOEGp54vt3d03rnxb5V6Y4QbvqnDm4BHUoGcGJkD8m0Ravfgtw2WpxBW2eX6QbdxgzfTsvHhG3/jP3rLsVctJv1GqskVyOWMbNsw3lEKfrgrcwvZ9eQ+6hdfc8iNeRrG9+HUx/lJkSFxeGHplv8oGm7dWik25jDGz6Jq7xdzqX2w4+kZ9wQOUKakKg/vFSehvVreLdy8YmYmcygcrlC2e99IXRrHnIcszRr7ixe2Uye2Mz+LNw8Wek96W8mZdfNfLenRZkxf1upfj1x8bMfO8rJcOt5jD8sZ7Y84qd/SJrCs2t+XzogxKZmgurFmjYYSNhRFaUmwvMvpdVgwvqkl/9iwGdvqDb94WUH3D9bB8fsYnCCzPJWXKICWwZtIeKoF1KPWzA5Gzcxnb6XUx10PdaBAYgTVYPHpz0OIxVLZRife1JtfLDtPnrJ8X+ksedHly8YLhVfmFZZhXr4X8GXmzHrZLWlGLqhYlSAuv2xnF64blNBo7lF2ucI75L3Iqhc1TOnaGZPEQ8357eLkLjEvbYJjzaDEV8qLeeLHFL7MS5Sc+bzYprL1e/8gLwfO6TXr/go65aE7qO80u2xl9/e2RUMWIHzxm2Ga9dz4XsGFvxfPzs2LNWTzqLuAwvOw54+nCXDOEZHDfS98zmPr6Ld5/+MVVEkTdZT69YV/MaXmF7U0CbjP7OC3WA/TNGO+L3xzzxjDE+jLlzHCAoB5tbMpof0+q/T0jsbqtLT9dVJ1i2fFu90XYvz/EA6ev8lpeSwSIwD1BgATWPWkIFoMIEAEiQASIwHIikOguhIuo+k9VMnpaXKunxbWWGys8/DcmbW4FpFxmzcWlijAjqc5n0hiBdSSNE1h62qSqHSKMDsmfdT/kOZZupTx8CBEgAkSACFwGAUuLonnuNjZl/GAXJNbDByLbm9Lo6aKWNsUDaz09CQizIh/mTU9CvExBeQ0RIAKvBAESWK8EVj6UCBABIkAEiMC6ILCYwGqcxJprKKESQElxEcqWqyk2bhfNyK+FIHUlsHTbowRWfajqq0Npnh1KdXYuILBw9KyGqEUIMk5hu5zC4XbLzqcRASJABNYXgUhBIptKYO3JeH9PxqrAUgJLD3GwDHtBYCGLY6R9wMmrcaAV5+/17UWs+TIjQAJrmVuPZScCRIAIEAEicOcIXCSwdIsQKqyZJnPvWtEUUzgsI+Jo7pbAykmPNXwQOfGUwJorgWUKrEOpTs9AYNkGCCqyPoF15+CzAESACBCBtUJAZ2w9BEm2tmTyYE8mDx/IZH/Pfrbf+wE3kb+rzA6GE1MjBx0JrLXqOKzsyiBAAmtlmpIVIQJEgAgQASJwVwiAxIoQQvu364y4mreNNK2GEdqZt550H8m57+oDf3zyy9t3SmC1psA6wtezI5GzM5kmAgshKJEDCwnGuQG6qzbke4kAEVhPBOwQlWok1daWbOzvyXTfCaxN5MCyow3SYRD5YJoIAwdq2fGyniiy1kRgeREggbW8bceSEwEiQASIABG4RwiAzEm5rkxx1VlCdyWwNB+W5cJy7uru6Ks40bZ/Xq3luZrNpD4+kfroWJrDE0vqnhVYfQILkSgksO5RB2RRiAARWAMElMBSpVW1uSnTvR2Z7u3KZG/XfkYIYSVV66eimuAqBbB7LkMSWGvQTVjFFUaABNYKNy6rRgSIABEgAkTgLhCwHCWe80pPhVMCS3NhNXoqoSmxFp0P+npLGqfoWkJ2O5ZeROq51Ken0p6cSXt6LjKvZdwhiXs+OVEEJ91VFGC93ibj24gAESACmLGVwJpMZLy9JaPtTRlvb4tMp6IB30ZPKXEVXwMCC44WKrDYlYjAsiJAAmtZW47lJgJEgAgQASJwTxFIIXpK9FQVCKwaBJZ+b6GEldJGd6hg8lxcicDSTU3dSDubSTefi8zmUtWNbYc0HMWSvesJi3HSonn6+SECRIAIEIHXiUClCiv9bzwSmU6kmk6l2pyKjCdiGQ3tgA0PElygwCKB9Tpbi+8iArePAAms28eUTyQCRIAIEAEisPIIRPonP9SpV1+kh/K8WEr6tJ0psOpGCazGCCwNA7lLAktLVxJQFmZimeZb+6raxsJQ4M/HaYURNYiyI1SFHyJABIgAEXh9COiaozkLK52Hx5V0mvdqPDJVlh0UYjmwlOLK4YNYp9RxglmfCqzX1158ExG4bQRIYN02onweESACRIAIEIEVR6DMXx6e7mGVS4VVnEjYNI3UqsLSBO9GAt3dJ4i3TMRFnpTw3PfpqVxnqMekGzMH1t01H99MBIjAmiKgilglsCKs2xwKvp7EmqIEFqgs/40rsvoE1poCyGoTgSVHgATWkjcgi08EiAARIAJE4HUjADInbRXg6V7ARkWeKD2RECRWK3VdS20EFsLx7uqzqLymybL8VoU8y3+O5PTYFLmHn6cQ3lXz8b1EgAisKQJYbzzL4mXyETp5VcLFqXtNOw+rvRIIkMBaiWZkJYgAESACRIAIvD4EhgSWkToLNgnBA9lWoxM7hVDDCJXImgtOKbyrz2ICqzhFMTisILSKaEH17o8szwpDCO+q/fheIkAE1hWBfKpgzMAvnYp9qbn09esKLetNBJYAARJYS9BILCIRIAJEgAgQgfuEQJ/AQslyzhEvqYXZQXkV2w0lslolr9pOZl0rTUFgqUrr9X6ygiwIOCPckuIqH74e5YrNDwgshBryQwSIABEgAq8PgTKcOxwRw4D0ILSGqwrn7NfXTnwTEXhVCJDAelXI8rlEgAgQASJABFYUgUsRWF73ILCMHHIl1rxr5axtLJQwPq+XwEop2S0cEEl/URIQWEgw3wsb7J1qhdpwM7SiHZzVIgJE4N4ioPMyDtIQOBI0oftAzZscEYNaYLbnhwgQgWVGgATWMrcey04EiAARIAJE4A4QCAJLNwnZAx7Jz/P2IEipnB4dpz+pAutUTyW0PCZOHL1GBZbRV15wKMcKAqsgr4KmihxfWXWl97dFHrA7aAS+kggQASKwhggoXRWn2GJO7pzEymBkJW0+bdZWpnBErCFurDIRWBUESGCtSkuyHkSACBABIkAEXhMCQwVW6dWOvFBJUaWhhKa8QiihVCNTXp01tagSS3krXOt/L+rQD/K7vcqV5U+hj+mwKi+vK7GsyJHjK4UNksC6vdbgk4gAESACl0cABNbIbojci1BhLSawek8mgXV5oHklEbinCJDAuqcNw2IRASJABIgAEbjPCJS5RS4bkhH3NJ1YDixVYmlOrLbTryCwguiKoBAP8ruQzORmObMuQ47FlijVr0dgGS13n5uIZSMCRIAIrCAC/YDBF60/i2boy65XKwgcq0QEVgIBElgr0YysBBEgAkSACBCB5UFAAwfnnci8xamEejphKLQiQW/eeOQcVUVwYo5dXJ5qs6REgAgQASJABIgAESACN0CABNYNwOOtRIAIEAEiQASIwNURUAKrEeTCmtdzaVSFFSGEcQpg0jeRwLo6wryDCBABIkAEiAARIAKrhwAJrNVrU9aICBABIkAEiMC9RkBD85qqkrptZV7XUreNtJoLq0deRUhhP8k6KmZHT93rOrJwRIAIEAEiQASIABEgAreLAAms28WTTyMCRIAIEAEiQARegkAQWBo6qCGESmS1mg/LVVh2SmCRYcqyYCm7lT4ksNjJiAARIAJEgAgQASKwbgiQwFq3Fmd9iQARIAJEgAjcMQJKTqkCy0IJ21aatpG6QSL3SObe46u0vMNfUIF1x63I1xMBIkAEiAARIAJE4PUiQALr9eLNtxEBIkAEiAARWHsElMBq7Sh0nOOnBBZCCZXE0r+pwopnRa19RyEARIAIEAEiQASIABEoECCBxe5ABIgAESACRIAIvFYEgsCyLFZVZacQajL3uZ1IGOGDlWjkID9EgAgQASJABIgAESACRMDMxn//l3/FLKjsC0SACBABIkAEiMBrQwD5rSpTX2UCC8nclcBCGCHYqwuhhK+tlHwRESACRIAIEAEiQASIwH1CgATWfWoNloUIEAEiQASIwBogMCSwlLBS8iq+TIUFdosE1hr0B1aRCBABIkAEiAARIAKXQYAE1mVQ4jVEgAgQASJABIjArSLQdU5OWTJ3qK6UwJo1yIUFAksVWIwjvFXg+TAiQASIABEgAkSACCwpAiSwlrThWGwiQASIABEgAkuNQBBYmtDdkrlXRmCd13P7t4tcWEZgkcRa6rZm4YkAESACRIAIEAEicAsIkMC6BRD5CBRnzeIAACAASURBVCJABIgAESACROB6CEQ4oYyUwOrkvJ5JnZK5R5pOVWuRxLoewryLCBABIkAEiAARIAKrgQAJrNVoR9aCCBABIkAEiMBSIRB0lCmtlJwaje00QlVg4TTC1sIK4wMCiyTWUjUyC0sEiAARIAJEgAgQgVtEgATWLYLJRxEBIkAEiAARIAKXQ6BSQirCBJWYGlV2AqGSV/O2NhUWTiPEhwTW5XDlVUSACBABIkAEiAARWFUESGCtasuyXkSACBABIkAE7jECRmApMeUqKyWoWhFL4G6nERYqLAszrCrLkxUfarHuceOyaESACBABIkAEiAAReAUIkMB6BaDykUSACBABIkAEiMCLEeicgapymitTWymhpeGDqsRSMmvettIUBFbkwhp1JZ1FtIkAESACRIAIEAEiQARWHQESWKvewqwfESACRIAIEIF7hgAUVSiUElj2bWKyxEIHlbyaNY191Xb9yFRYrV3dyZgE1j1rVRaHCBABIkAEiAARIAKvFgESWK8WXz6dCBABIkAEiAARGCBwWQJL1VfncSLhaCSt6Jd+SGCxUxEBIkAEiAARIAJEYN0QIIG1bi3O+hIBIkAEiAARuGMELkNgWUJ3VWHVtdSdSKcEliqwLOSwE4YQ3nEj8vVEgAgQASJABIgAEXjNCJDAes2A83VEgAgQASJABNYdgZcRWPp3JbAsjLBupO46kFciFkKoZxOSwFr3XsT6EwEiQASIABEgAuuGAAmsdWtx1pcIEAEiQASIwB0jcBkCK04k1GTu81YTuyt5JUZk6aeyHFiRAf6OK8TXEwEiQASIABEgAkSACLxyBEhgvXKI+QIiQASIABEgAkSgRGARgRVklCZ3x2mEYsorDSOM0wg1fFCTuWsedyWwcCU/RIAIEAEiQASIABEgAuuAAAmsdWhl1pEIEAEiQASIwD1DoDyFUItWElj6s5JV+hUklp5GqGGFoqcRputJYN2zZmVxiAARIAJEgAgQASLwyhAggfXKoOWDiQARIAJEgAgQgcsiUIYDgpZCzqtaBMnc57UpsUKB5Tqtyz6e1xEBIkAEiAARIAJEgAgsOQIksJa8AVl8IkAEiAARIAKrgMAwn1VkuGqqqkdgIYm7JcFiCOEqNDzrQASIABEgAkSACBCBSyJAAuuSQPEyIkAEiAARIAJE4NUh8DwCSwmrumtFQwjrtkNooZ1DSALr1bUGn0wEiAARIAJEgAgQgfuHAAms+9cmLBERIAJEgAgQgbVD4EUElua+imTu+n3bgcACicUPESACRIAIEAEiQASIwDogQAJrHVqZdSQCRIAIEAEicM8RCAJLIwMRIojfNJ1IY/92ltC9blppLBcWCax73qQsHhEgAkSACBABIkAEbhUBEli3CicfRgSIABEgAkSACFwHgZLA0vu7gsDSZO6aC6tpO5nXGkrYkMC6Dsi8hwgQASJABIgAESACS4wACawlbjwWnQgQASJABIjAqiDwQgJLySwnsGZOYLWeCWtV6s96EAEiQASIABEgAkSACLwYARJY7CFEgAgQASJABIjAnSOQcmBFWitXYGnSdiWvNKRQwwhn89ryYTUCCosfIkAEiAARIAJEgAgQgfVAgATWerQza0kEiAARIAJEYLkQsETtyIVln6qSttUcWLXMm1bOpbWcWFX83WtXiV/fgdzq/MflqjxLSwSIABEgAkSACBABIjBEgAQW+wQRIAJEgAgQASJw7xDonIAKgkr/bVV51TQya1s561qpB6VWrioIrLifBNa9a1oWiAgQASJABIgAESAC10KABNa1YONNRIAIEAEiQASIwKtEYEhg6bv0d0piGYElOJVQ7AsKrVJsxTMKX2Xr8NlEgAgQASJABIgAEXj9CJDAev2Y841EgAgQASJABIjASxB4EYGlxJUSWHMNM2xbI7DKUELlszwAkTgTASJABIgAESACRIAIrAgCJLBWpCFZDSJABIgAESACq4TAkMBKIYFdZ6GD512HZO5t0yOwqLxapV7AuhABIkAEiAARIAJEICNAAou9gQgQASJABIgAEbh3CDyPwFKllSqwgsCq61raSOZuJxfyZMJ715gsEBEgAkSACBABIkAEbgEBEli3ACIfQQSIABEgAkSACNwuAosILCWv9KsRkVnbyaxpZF7PpWk7qUaV5cEigXW77cCnEQEiQASIABEgAkTgviBAAuu+tATLQQSIABEgAkSACCQEXkRgtSIy78QIrNl8Lk3XGrHVkcBiDyICRIAIEAEiQASIwMoiQAJrZZuWFSMCRIAIEAEisJoIKFFVSyW1nkg4n0vdNk5e4aRCU2FVOJOwPJnQfvYIw274h9WEirUiAkSACBABIkAEiMDKIEACa2WakhUhAkSACBABIrAeCHRSSVuNQGDVSmC10kpnXyCwxAitILBKrooE1nr0EdaSCBABIkAEiAARWD0ESGCtXpuyRkSACBABIkAEVhqBILA095XmwFICq1ECqwORVRJYQxKLBNZKdw1WjggQASJABIgAEVhhBEhgrXDjsmpEgAgQASJABFYRASWwOhlJ03UybxoLIdQ8WPozCKwuKbCi/qrCsi+GEK5il2CdiAARIAJEgAgQgTVAgATWGjQyq0gEiAARIAJEYJUQAIFVSdOJEVeqwAoSC6GEYiqs8kMCa5V6AOtCBIgAESACRIAIrCMCJLDWsdVZZyJABIgAESACS4yAEVhdZUSVhg42bQslVgoh9DDCoo4ksJa4wVl0IkAEiAARIAJEgAiokv7f/+VfDZ2UBIYIEAEiQASIABEgAvcWgUxgqRKrMxXWeVObEqurXIHlydyjEiSw7m1zsmBEgAgQASJABIgAEbgUAiSwLgUTLyICRIAIEAEiQATuCwKWpL0DJaX/qAJLCax510hrebAQQlh66Ehg3ZfWYzmIABEgAkSACBABInA9BEhgXQ833kUEiAARIAJEgAjcJQIpGbvmwmpl1jQybxuZaxihqq8q5MmKTyaw8DtVavFDBIgAESACRIAIEAEisDwIkMBanrZiSYkAESACRIAIEAFjn/Q0QRBQSlQ10spc82C1jcxanEZIAotdhQgQASJABIgAESACq4UACazVak/WhggQASJABIjA6iPQI7CQyF0TuCuJlQgsO6kwhxGGAstiDvVDBdbq9xPWkAgQASJABIgAEVgpBEhgrVRzsjJEgAgQASJABNYDAVNg6f+aA0sTuUuXCaw2n0IYgYIpmJAE1np0ENaSCBABIkAEiAARWDkESGCtXJOyQkSACBABIkAEVh+BEFApVaVJ25uqk3nXybxp7DTCFvzWxQ8JrNXvHKwhESACRIAIEAEisJIIkMBayWZlpYgAESACRIAIrDYCQWC1ArVVOxKpncCaN0jkrsTWhQ8JrNXuGKwdESACRIAIEAEisLIIkMBa2aZlxYgAESACRIAIrC4CGhKIKEIPFxxpMvdOZnUtddMamWV/zwcRAgwSWKvbKVgzIkAEiAARIAJEYKURIIG10s3LyhEBIkAEiAARWE0EjMAyEgsEljiBpeorJbA0obuqsKQahBKSwFrNDsFaEQEiQASIABEgAiuPAAmslW9iVpAIEAEiQASIwOohMCSwupFYyKB+KYk1nzfSdK1IFacRekYsElir1xlYIyJABIgAESACRGAtECCBtRbNzEoSASJABIgAEVgtBCIyUBVYraus8G8lddvJbF5bMnf9gLNSpZZe4NRXJNFaLVhYGyJABIgAESACRIAIrCwCJLBWtmlZMSJABIgAESACq4tAIrA8lDAlc68qaZTAqnEaoYUYGlmFOzoSWKvbKVgzIkAEiAARIAJEYKURIIG10s3LyhEBIkAEiAARWE0EhgSW6qtUb9UZgaVhhCCwNIxQSSwNJTQBlhJY9rOHFK4mPKwVESACRIAIEAEiQARWDgESWCvXpKwQESACRIAIEIHVR2ARgWVJ3aWSphMjr/DVeDL3yqIHQ4GFzFj8EAEiQASIABEgAkSACCwLAiSwlqWlWE4iQASIABEgAkQgIbCYwFJaqjLCquk6O4lw3tQXCCxkw7KMWPwQASJABIgAESACRIAILAkCJLCWpKFYTCJABIgAESACRCAjcIHA8kTuqrBSbVUisOq55cSSUVZgkcBiTyICRIAIEAEiQASIwPIhQAJr+dqMJSYCRIAIEAEisPYIlASWgmHhgZakHWGEmg9LwwfP50pgtdIpgeUhhkjpTgXW2nciAkAEiAARIAJEgAgsFQIksJaquVhYIkAEiAARIAJEAAgMKSz8NhFZUjmBNbNQQiW02irTVno3QwjZl4gAESACRIAIEAEisDwIkMBanrZiSYkAESACRIAIEIGEQJ/ASj/56YJ6GmHdtHJWz+xEwkYJLNVd6WmEUhl5RQKL3YkIEAEiQASIABEgAsuDAAms5WkrlpQIEAEiQASIABG4LIFlCqxWzuu5zNvGTiZUFZYSWBo8SAKLXYkIEAEiQASIABEgAsuFAAms5WovlpYIEAEiQASIABEwBF6iwHICa9bUTmDpyYShwKL6ip2ICBABIkAEiAARIALLhgAJrGVrMZaXCBABIkAEiAAR8FBAkUqztvfCAfWMQSit6q618EFN5j5vO9HDCC2EUL/8PkJJBIgAESACRIAIEAEisBwIkMBajnZiKYkAESACRIAIEAFHIAgqI646nCaY81k5gSWVNF1rYYQaQqiJ3DUPlpFXmguLBBb7ExEgAkSACBABIkAElgoBElhL1VwsLBEgAkSACBABInA5Akuk7TqosIzEaqXpupTEnQQW+xERIAJEgAgQASJABJYLARJYy9VeLC0RIAJEgAgQgbVH4GUElgKk12jIYC1OYlkoYaiz8Hd+iAARIAJEgAgQASJABJYHARJYy9NWLCkRIAJEgAgQASLg5JTlsnpOCCFAqqSt9OTBzsIIZ0pgNarCwmmERcwhMSUCRIAIEAEiQASIABFYAgRIYC1BI7GIRIAIEAEiQASIQEbgMgoszXWl2bHaygmsWhVYmhNLk7l3yIWVE2cRXiJABIgAESACRIAIEIF7jgAJrHveQCweESACRIAIEAEi0EfgMgSWkledHjZYiZFWdhphg6TuOI2QKiz2KyJABIgAESACRIAILBMCJLCWqbVYViJABIgAESACRMDyV70shNAILLtOLHm7JnE3AsvCCDWZOwksdiUiQASIABEgAkSACCwTAiSwlqm1WFYiQASIABEgAkTgcgSWq6yU6MJphJ2RV6bE0mTuJLDYk4gAESACRIAIEAEisFQIkMBaquZiYYkAESACRIAIEIFLKbCUwHKlFlRYYgTWrK6l7lqEFxJKIkAEiAARIAJEgAgQgaVBgATW0jQVC0oEiAARIAJEgAgoApcjsDpL4q4KLCWr9OTBuulAYGkerEr/zg8RIAJEgAgQASJABIjAsiBAAmtBS62LQVsevmR1tl+g9pXFVuRP+WOlhzf5pYPLlqXfs5xEgAgQASKw5AiUObDSEmZ1AjHV6UmDuloVBFbTdDKva+TDWikCy9fsoQHTW8r7hN2yH8AY5be2Tn1ZKcvygzxo8bGoUf8F7ZclnwBYfCJABIgAEVhLBEhgDUydHFLwPBrrgim0tB1HjbiRGfqdtOqddsvOft9VCRmtsf3NPpWMOpFxCyNQf08jcGm7AAtOBIgAEVhRBDox/sqWLSxgtpYpcVXXMutamVWVNGllixWuYEPSA/C3WOvSY+8YuVQOT+YFx9KAlipIus6+Vw9UdlQtK4lVElFN2C+gLc1GyeRWJa23v8KT7Be3a2i/3HEn5uuJABEgAkSACFwRARJYZuZkEw5mnfvzivwY6Yqu9O6pZ29ZzT/UeqQnMUkn9Uik0y+v0bjtE1hqIKqhp8qsMQmsKw4zXk4EiAARIAKvGwEosJS/cgJL1ztN5G4EVidnlUht61omr0pixBgwTwQf3FCp9rnLHPC9cpjDCXWEerrUJmHttpXeKqq5v2C56LV5pX/drXOz98HRhmeo/WLONASMgsBKKisQWLBfSGDdDHXeTQSIABEgAkTg7hFYewKrb+wV5JVZgrmBwhhKvy4k6MsachiGupa/GXXSjtyIdyMvqq+GYaMGoENSejCZBPfuBzFLQASIABEgAhcRCAIr/qJEliqwmqYxBdaZkh/FbUH9JPJjgQLrXhFYWlCP/09ElKmPoiZlYJ0SWSCw+gqs5XTCaVXUmRYKcRBYsOEuEFjmnMv2jd5n0FFBzmmDCBABIkAEiMDSIbD2BFaPpXLjZ8BdmeVTmniQ6aOtIclfzg8UWCCmGjXwvJKlZ1Mrmggs9WB6/oiQ6C9r3ZezxVhqIkAEiAARuCwCiwgs/V0QWKeqxgpio/BZLQeB5YqqHmEVJM1iUiqHD7oyTVf0JY2hg/2C+kYqA/tx4ICz0yeLaoZ9o/cvadUv2/15HREgAkSACBCBlURgrQms8NyFtLxs4TD/zJM5YGn6pmHpj12uPqJ1G3lyK1VflR5KE2OZh1KNZDcAndmL0MPw/C5XrVlaIkAEiAARWCcEylBC/V5VWKrAUgJr7mkBek6qcFC5AqskOu6LAsu1R2jGFDboYYQvbNxBDZaUxSlrOlSChwIrFFZx2qTZegXxtU5jgHUlAkSACBABIrAqCKw3geWJPxM/NciDAb4m55O4qDZCvoULDNeS9I5MYGmOCC+0q83CsxlJX3vJ2i2XhGf/WlLjd0maiMUkAkSACBCBGyIwJLD0ZyWwTjShey+vJV6UIvPuOYFl9kectPhCW8XrlXBM7qplNV+KxPye38zrFgSVKayc22tT/i8/lHKgqr9h9+LtRIAIEAEiQASIwGtEYK0JLMUZOSFAVYUEqa+wWkxggbeBhH9Zw+hwCmFkZ4e1FyGCjkjKKRH1DLwSKiSwXuNw5auIABEgAkTgqggsSuY+a5XAaozAWvix/EqL3FaFWrmfKvOqxbrx9eFIioDAfEpin9SJFy0MLFxaA6bk3nLNYNfAlomqwc1YnL6Y9eY3bgM+gAgQASJABIgAEXi9CKw9gdU3gYqT93pezZQnNRtEvcjCJbYAi/4GUsor1vNQuvlXHNWU84AtZwLY1zvM+DYiQASIABG4KwQWEVgaOnjaNjJvVZ/zHA6rILfKawq3192dQ2x8jNssYY+k5bvQhpdLtK/rZfnvqk1u/F5zHhatElioFbNQYRUE1v0JAr0xBnwAESACRIAIEIE1RGDtCSxI8NHyRuDocdt+1Lb+zg+b9mOo4zjqnPxznIym5es9lgNs5CagE3Yj912awa/2nuWM0O9bYJSMYb07q9OWr/YsMREgAkSACKwrAj0CqwUZonQQzIG+9up5iQLudAVU2yMRWBXWZjstuJPWbBjUoswPZfZNoUxSBfayuqA6aaWrLDjQDlaEDYcahXWSkkAYoRWtmFuzA2jrOgRYbyJABIgAESACS4nA2hNYauWFyaqGT5gz4bFNEvTwbPq/mhNKr1YCS0/yW8aPJjZtq9ZsP3gs1QgemRlv9qBbgRam0LVJlm8irfBM0wBcxqZnmYkAESACa42Ahg6eta0psBpVYek6ZwRQn766l+SV0zVdZ0kA8FPlJJZSOk7I5dC5dFGicSxX1FL3AK1dA0PFDBbL6ilKSplVZ87InLSdBNZSNzYLTwSIABEgAkQgIbDWBJZ5J52IGTkhBSLHE5QHiVN4MZM308Lp1AMa2RaWsVe10pqyqhNVXpnxrgRWNZLWSSz9uxJY45RXIkzikK0tc/2Xsc1YZiJABIgAEbgpAkpgnesphI0SWA1sgQGBdX/JK+VsKmnc4WQ2i6/R6oKSTokd1xalfJ1AzOpkB7H435c0A4JaKSN1rJkTEnZIq7ZLVfzrDaiH0gCXHEYIvyMVWDcdR7yfCBABIkAEiMDrRoAElhFYnYzVW9d20sxraetauqYWaVv34EVQQZnrPUIMRst7ig+CDTx0ciRi5NVYZDqRanNDZDxO6qyJqc1Chu+yfbP/SGC97kHL9xEBIkAEiMDNEGg6AYGlCqymcWeOOnE89O4F5wvfB9pDaZsgsJTIqdReqRuRuhap5xb2j9UZpE1SkzuBhV8vKXvl9TICy9RnsF8Mj8lUZGtTuvFEtI21imG7WH3t3BrgsbwBlDfr+7ybCBABIkAEiMAyI7DWBFbkulLP3FiNwdlczo6P8XV0LM1sZsYRPHzxyQaffbe89h8MOc2BpaEHJr0fSzMey2R3W7YfP5bJzrZ0o5GMRiOZykjGjkV5+mIOulzmYcCyEwEiQASIwDohoBqleSdGYNVNY2GEWNuQ+9L+fQ7Bcx8IrFCAm42iIZDzuTQnJ9KcnEp9cioyn5ntoiRPGCqa+sBMljiib4kJLCOhTEamoZOVtCO1XyYy2tmRrTcey2h7W2ptxy4735AhzHOZliq0der4rCsRIAJEgAgQgSVHgASWGngiRs405zM5PTyUk4NDOXn2TNqzmUwq/M28fM5YRc4s46+W2AAEgaVWHLJhtKOR1GoA7u3K9pM3ZLK3K914LKPxWDaqkUwqzfcFxRrObYqsYUs+Clh8IkAEiAARWCsElNZRgkMJrHldS22nEQbBYTkF7jmB5VmfVGHUdiKzmTRHR1Kr8+3oWKrzmUw0/F9V1qE8CvLmoj9u6doeBBbYOEt7MB7LfDKRam9XNp+8aURW7SGFFkLotou2a+MeSf39cmYwXbrmYoGJABEgAkSACNwaAmtNYMFYhYRKJebtbC7zk1OZHR3L7PBIZDaXrZESN2r8hBILuSbskwyoW2uP1/4ghBDAAGxGagCOpdnekurBrnTbW9JOQGBtjiaJwLLAQ7f60ilIr73kfCERIAJEgAgQgeshoMHzdVUZcTWbz0Fg6el9FmLmBNbgNMJY+++DAkvX4KbCITRTJbFmtXQnJyLHJyInpzKZ17JVVTLVHJfFoSvlqYSwY66H313fZeIrO2AGeTvr0VjOpxOpt7dE9vek2dqU+Qg5sWCnACtL/e7Z6y20cJlV9HfdCHw/ESACRIAIEIE7QGDNCSzkQrCTCNWQ0RCCeSPVbCZyfi6bbSePJlPZVhJLwwwLEgukj5NYd9Bw8crEpV2iDPlafOfFNz29GuxqzJ+PxnJQVfLVqJPj0UhkMpLJeCKb47GMNc+EJ0EF7aXGX1i/2Qr0nLH2DpwIBMl+fHCf5xXzY73DiIzcFP3jr/O9kVR3aHNHyEdZL31HvDcTbnjyEItLwLeSl6RIkqJ20S9Sy2p6uAg98euU0C3bM4WoeJtHctw4FCF5v70veOa1wd5pEJ6LHuSvQWnSxtE7YL9dL/aTfhn7TRh9+KYNe5UxuOhd172/PwZ8PPkLyqDn4XU252FwevLjHFYUhH4khc734rsoa4wrbv5eX++JeRVjFgRLtEhuF5/b01B6PjtxuX4X8zTqGfP94qeW2uRebxmAdD8YEyU2mpLAsjxYJYHVP5GwxP8+1EBPEa59AE5FZNq0Mq1r2ZjXslHXstuJPBpNZKeqzH4xzsbX27Qm34eKDIfQ5TomnIoWHantNDKy6nQ8kmcjtV9EDkdKVMVphDit0QgsX8/0taMWSRB03ou/L1p1+hxXOdeWAF5kwl6cYyusmWTtWD3Sb5Wc1NxmnqDfyunhrZGN9D42301nxKvcX65z5X2D1apnQwR2vgjGbNpb33q2RmEvli38POwXdt+05D7nrvTr4fydS5mMpZTS5FW1fs6Xl3CwYmVU+/b8xX6fr87G//MPa8c8G3an3gu7Lq1q6bRU2I05dx3msYxZabPaM4tTSO10dXNO5J5iBPhVOhyvvVUEzFEUo7N3qEjRB4uwd/vtc1WzQ2vVbZb8hpzxZ9BlY0bHGlDmun7e4pR67K3iwYddDYG1JrAyVHoaoXI1I9mcTmV7MpadUSVvTqby4ea2vDGeyFYl5sksqQ+fSa+G+C1erUMIoXwaAKheRn/4YJUNYzUPUtTDjKuCgNJ8ICetyK9PTuU/fvdUPjs/k+lkJBsj/ZrKSPNMeELYeF/goca0nWboHk0QHJUZkCrXhyEJ4kr/NnYCSzcReqmSg1afCuoundj0umkD9ZstZ+ZxxvVJ+q/32alD2IzoNbgPXmd73qiTGta7jNVg7XBKkeHWNUWb3mLjLMGjwmBQPNUjHd1G22LSAkdgLjIf418776n4O1A108AMidquH3tWuZFf28q01WCd1tpW+4KGdqixPlYSxV6M/hMEZiJZBgQWlJD6BWNkPkZ/iPJiM1L0I28HJPH1PxaEXDqJ65rtVaoZSgNs+LihkZSGapFcGfeHgTZ4wgLrL2+4HLsiPEjHQyzfuVyKr7aT58TptH02bPZQJUfKKWOne8U4DYVCENHAPZ5v+QEX26/XRHSdbivlH7E58PZPc142zqPfJy2JXephbz6VazvqR/u72XqFgyB6FtaD/kqWDfmcI8jGtoeeRchVjNcYN2H+5zJFP0EBdMxrGeOD/q2Tjdf3DjtPrCeqvNIQwrnmwVICK0h4xSj1bW+HMHB941Ma4K+752L9x7ymq9nmeCQPNjZkfzqVRxtTeXu6IR9ONuWN8djsl3FwnmEm3IOdW2m/YJG/4LNIa3+2X2LN0f6JhUv/NutEjrpOfn12Kv/x6VP55OxURqPooXHYjD9Fx4WtPQBB7QTtq7BLsuMLf4dtYfaCF9BGnadeQAtEnrFy869rJdIsXHT0mcc0H6Jjp1lPpJWJvcs28FUj424u466RcYutO05ZtPMXkbt0jUMgQUhoixRrph80hLy1MUJyqKmp9TRdRqyPVZ0OO8BsmhWJiq3No6HdK0JPA/e8XmOOC3s2O2C9dGqv6N9H6EEx+5oVbmrPUAeCsAw7Wvso1tuYMmHX4u9Ozt5g4kmjI81zsONKHIIoVpvfsAt70eaTIFhjneqTCLC5XPsYzMBgiGs/1nyEOlamODfL7M3W7BTr6TLVEGkN99Z9hIxkc1I/QQAAIABJREFU4p5Lteux94BdONHr1C7U3L7+TLUNpy1KejaB/al/tNQxforpDSDkrddEIPZtMeTQfha371aNLweW6gbtbD3Tx3i2f4N2Ctsik6EupPY9JPoZtht9ews9XsPt0S+gwoZeA5eHPeNziv2sF+gd92AhvWYbLPtta09gRdfT7jidTGRne1sebG3Kw82pvLe5JT/e2pW3p1PZUQLLFxk0egyau+sCZQikm0kXDMBYlzBes3WIJQUmGT6tzNpWjued/N2zQ/k/P/tMfnN8KFvjSjaVwKqmttDaBqlSNZofXG2bJBBFILCwuOpiFASWhWn4ngVGQYeFRnOQ6GKiC4lb4vr82CDrczaaTG7pI/VZsVjFxlyNhtpDBbBodbLRaBmxKddnGoFVgcDS2RBnF9nW3TdZd9eOd/XmTGxoO4TXKwyBMN7w+1mPwKqMMArSEaZBAwLLCEvFd2o46zXTFgSWYq1tAQILmoAgIqHIy6dlBYEVZ0WB/IQ/u0dgmUGj73BS0/tj9CPcF6dQ4fsg5WwU33ADcBsEVtn+z1e4DCRwfpPVvhjbMcKDoABJnX2nQWDBqz+SqtuQTsfDkMByIzoMaSgcnaosCCwdY8t8ktldjT03i5JhlNeTsr0uepd13oViFhsh23I5CYp5Ez0gEVh+zlq5rbArXkBglStF9C8QWNiQl3mDYn2xzVTqIz6w7DdqMsbmXjfclnI8rT6ZNn/9LQElTiVN18pMc2A1rdStG89m+SIBeH/d9O1sT0F8hwZsQXhvbUzk0c6OvLG7I092t+XDrW358XRb3jYVudovRbjcHRY5WvrW7Bfr0J2dKHnYtPK3BwfyHz79TH51eCDTqhHsV3WjET0bfVnXJ5tvjZjwDYwrnrA/hr1gvdjXGXOmmY2i5JPOrmOfX2McOgFm79KxYq6+AYGVZmnpKrU/9JFaPs1WNrX1szbiTQm1uUy6WiZ2wICWU+dqvU5PXdTnrq+CxNrF16Rsy9hxRH7wEjab1s9sGGP+MZWbOzvF7b9wopV+onCWgTjEu0Lxbf3A+w76VSawYFfAIoeDR788ysH6kT3R+6O2Y+yBQdjoFWoPm63iqiF1MOq74QDG/A5b5vr7kNiSa9kwp7uDy1OERPXM4WzlAUFgqlWz58MR7lEs3ud9dOGnRIxFvfPEY7admzVwjFYydU/J+QSOZ10/lLxVAkvrqirLILD02breNSPsGfTJ6vBW1IwAKwisDX1uJXI2xp4j7ELNEZjCq1//ErTWbwwCC0Q8+jQIrDRqgY+u0+5gD2or9yb3XqTzdmO+zTavDhE9pE27olkjbrRjHGJRbH3cTXQsmInljgiza8yl4WOzlco6Neb/nCF7rZvyziq/1gSWdV8nRDR0oCSw9jcm8t4WCKx3phsXCCwYtvn+u2nBnMOrdxpgjOnBnjeGYrnAZPb4egQWNlMFQz0gsHTh1znJFjxfp3WisqSzAjJDP1mRhYXaFh9X1sRCbZ4fX//MuHAyQ98xG0GFZUZDC49NeOEi2SvWUnhwMPGYSdhTCNxNO97dW8OcsCm5CK1QzANfM8+8TbDY+KlOTgbBzIJvA5tCpaom0AXata1Mu9rCIaCwU9N8kr2gQZaYK71vkGOtcel38nRE2Ed4zgsFViItsxfF6lIQVVHXMLBuupdLm/hrNWOy8ArzLz8oG9T9wZzvUmMcRhuICx/8XqnknfZxqhuvZCCnsVAWvJ8UJozcICey7xj36AlnWctzLQDW9iZsrNJOJG10U3OWhpSjFIqQZHwV6GFDEI6EaKkgxNBjgnA1pYD3EYwPf6J3LPvJCxLjD7uNfHAH5lVsxKxctivwddEVEInAco8l5l4nsHzTdFcdAEUOAquRuRFYasq6uubeE1gwwIF4J1vTiTzc2ZHHO9vyZGfLCKzf29xdSGClOeumk9+NGu+W7JdrElhGMvhONhSoUHurXYI+PbFkWX11tznFIoeWKbqdkPKxl0nZIBcKpXt48nv3wC5RQs1S7uv66WPf1FedElmY4tVegiYlLL5QGt2oIZbyZjii0JM1lDQQMZrF86NhznN1cVLchc1qrJY7sYJUxBRqCLvNYBtfc8xhpbPnO2Oi7QTnDyAEyaT2rNo9+uUOXSdgrP2KpdzKbPZQHCDh67MrrEKBFQ5grLlY52+XwHIFmJUNDukegeXYwXZCuhFAUFqQgU7fnkjrWXE13gKSyojeVrEaGVGmv1ECStcWczVr/zdlFQgsbR27vlUcGnvGuV0PxyoiLCIyA31BHdr6LwgvVWjhPeaIL1nLpRwJy1lokMg+kaodWdrpri7NztewcGOchrM7VrJQ2Pqc6/N4kKQj22ciGki7UlJW6/tNaQWFayiwCulVYYzrNSCwjEiz+YAKrLvsfWtNYJnZEDkhXkRgTTZkxzyY2Vi4HwQWPI/YQYQZCwMshnUsKbHMlFdl148tS0mB9bfPDuU/fPqp/Obk6KUKrCwPhpGQiA/XIINl9/AzX9yT1NcNRS0xpNrYA3laC0wortQKIiyHsmBh0gUPCiEnsNybFMoQmHq+eXMDA8ofTJymSElo3eVQvJt3l/0iCMKQq2tbTnxRScvGICQJG11t9xyKaQcCiIYRujfEiBUo3WC2aIsEgQXPd1Ziea9M/SEbfKEAyuSNb9ZdcQIuAIYXNgC+p37FBNZNWu75tlOu5aLnu9nuOVPUEACqutkJHMw8j1AJ9wAjVCYMfswUtrS7sQ6T3sdhQVpmOqTc8bp3eY3Hz83aPpSrWV0YKsPwXEPdmtukJCR9K4Xpv1DZuRaqp7zz2TWNCTwTvQhKAX+G/SrPCvFj+NqjH4AI07HWuBQAYx0EFzZZmHsjhNBzS0EfkcN+7lBBUhJYRl41LcIIfT21v0O64V+xYmbV4U0UEDfpO77oXySwtreNwHpzZ0s+2t6Rn2yoA+6iAitmlyIFyc2Lc50n3Ib9YqT9UIH1qfzq8PCFCiwoo/KGPXo+CAtMgtMWTphQYMW4VNUH7BMPOfE+YrZGYctgfcwUf3wXpBfm6NDjYDNtpKqP+SBjTKHuRErOA6T9cX0dCJh/YFOEyi3+BRGZCfuwTZ1Hd0doJPfPYzytg07Ax1qI9g9yHuQUiE5V+JfzM+ZTVe6ZozaF+8E+bl39Y+uwElyIFTXFHUKkfH121ZapUbQ/9BTyt0xg+XwNQuwigRWEHFS2sLeRrmNBaOzAaZ7J3DxjpbXI8NP+C6IY4emulDGCCQGLSmDpimFuUk89oeNE9waTDsp/JbAUJ8UToY4gHLV99KMpRTTqQ5+jOM/HWFdH3bhQR15nAuM910bA+5DZIRYiHW45zJnhFOtFF2k/SHmYEYadBnqSMsYuF8oq/fVIlXths+gewQ2bSoktc1Rh3jaeywZ92MUYn5j3w56JeScIuNImvjYavPEaCKw9gRUEkPZPVWDt7uz0Qgh/pCGEE4QQbuii4xbMvSCwsl0dznEnCDIl43y0D+3h6lImAgaBdaQhhN8deAjhkWxPXhxCWMa3D5MpxmYsEQreQbM0O0t/U6hSkhTnzUIYlKECMsPRJacgsLICK3K0BE0CvRU2HFoO9RzZgmmeU3jw1tkBMyQu1NMHryLwv5hbCvN7kB7Z7wkFlpt4Gvzg+Skw8eNvQSbC04wNQ1OEoGUDMTbRYUDmrXZpEoF4Lb2l8bYg4dzBfkGBFUqUvPG/xuxZbPXj7hfTTv13QK32PP1SflKPfC5eAFWUhpOY+N/mphxikIkprNWBPhoWmyAsyGVIAkIdsIGLfhALONoczy3H+vWQ411ofw+STYrHIpdhSSSm0GpXCLgSqvMcDDGnRo6ePEZjkQDDFZ71CDWMbYXl6onQ70RiRdhojEZsl0OpaXkjqtoVDogRjxBDlCcbfAhPca/4vSKwxPJeNW1nCqzIg2XjxQkstFDMQKDw+oeQ3KEB64uXlgAKLBBYEUJoBFYZQujD7l4QWLdlvxQE1kHTyN8+Qwjhr480hLB9fgihz5tl24ZDzMKMImeme+4VuhgnWZ3i8yF2USFa9NkVoS9ZcRMbtMJhYARFnIroqvFEJMB60bC3IGRiXfOYOKlcUbuOsynGIVTdmhspUkQYieFESI0IT09tAUeZrl1KYGhrTBonMGwIF+HwAyIHayC+og+ghyCvJ/KShUGgiqKcnMMpoRTujRBUqLg250ZRynwCkjQ5mEJh5TNPoykyfN29dQVWsa4DhazAsiq5ogx5DoFnmQPTXcGpC5Y2UNhZyQr0qRJ2HfJxwqHt4by+NmBaiygKODnhwIQDBG2hyOFvyFEXIeqZBK5dujhxAktDBtX60d9DLRfKnXUcQXdbZ/QBEFLRjthYhGJ1ZOktpBpptlyfW8MJrmVXZ23sKfp7h+g/ocCKidkiBizPJSwk5J9Drsvo1+CqXM+ZchjmfQw8g24V3CCE927RX423k8AyNhZT7nQ6vUhgqQS/zIHlCob7SWD1k9/ZAuA+2pJwyB72WHAxqc8aJ7CeBYF16ATW+Lk5sBBC6AtbTxodRgMGSmyczFdWKGLyQljGy5eDC56ryNEUhiPkw/CAaunjuOyQA6ecXNhymQGTCKyuEo2JV0zKvAarMaQvX4voE7H9QpLR0uD23FGY0VP4Eew0eBBTX/IcIjC0YWgYsZK8k67Os79DBo4rEcIZ1BcIsfDshfoqNo9YrMJjbW/xvtTrMUWS9ntNYEXS10UyiAgxCbLQK+h2HX6y0APXGKYFFeEP5m10SzJIQMXWZPTm8QWBFUlMc7gExnMiANN7Q10ZRgP+kJU5l+93vNKxGxJYTiDFeAxiHQ6AyA0IElFzvpkypIKE3dSohVoyDmUIJRS2JWW4y4A9SPNyBIUEWYWfLQdK8r5Hvryc+w4KBYR2mHc8hfBgk5fGbdqEhMGZR/7r7hcxLnT2aVqx8MFZrYncPTxgCQms/Z1tecMVWB9u7VwMIfT55H4SWNe0X4LAajsxAityYDmBpcnrF+XAig2UrUg+9pR40LkvDgeJXEMmlCkUVz4Bp5yK2TWTlYzhuNMQpzLRdFb5gBBDbh+oCaCgjYTtlgUrb9h9xs00mC4BkV/udY+eu38fFPiYF88nsAORCxONZYfPOD+B9RBfkRcVoWgTkBhF+GeaF1JOQcy10UdChYdcW5GbTB12senNtixIeyhVpyORnfFIphoGpwRWIzKZV1K3IoeqIork6RFk7Rttm0Et9xkcVXndvqUcWBcIrFgnwu4K8g5rAOwv0Flm5eWTLtymA/4xJqKnJFvQn4Ecb+HAjLyOsA1h58QTPNQ+pTzIh4Akd6aRHmgnOPZQToT6ak4xqNYidQnGJCzQ3n7o7rv12pTA7Iqqk42qsgNIxmpDeEiptmHdVnJu6zKU0CCZPPTUx4HlL/P+l5Ra4W5KxjIIp41KZKcay8YIefLAkylJpmGFnZy3nZy0jczseXnnXKrbe7FNqf+sTZPdu4qSwPKJ0ha/5yZxL3Jg3WcCy3OqYInLW8tECDi5YBN28oTgalVvXIvA8iUrlpqcWwWkkSl44NNxMgMLhnnCbGHGgtMjU1yNgKVHSRUlsCKUBqScPTc9Gx4wPMclyJ6fBVv8LLM3I6NFskj9DwRWbBnv3fh8pQWCZw2vMIm6vy2TnXC/JU9JyNuNvApjQQ0rvT8Mq/z70nCJ3BBQvoX0Foad5cVK2q3s5TQizGX1atxHOFIk7tTnTJuxy/n7HpTs+Yu+lTfKYaCaD+aGSdzL+9PwSnqNyzQfxkNsKPt3+Ngs2sUtw8Ed+RTOOBQhktojzAIbqBg3+lQNuVXENmsQIki+D4O4PN0qTNGYTywfRTqEQXNhwHDn5+oI9Pqhj6kIpc2q0By2EYn2Ff/NGv1ZN2iKf9qAW0L+CKn2EKdQzQ2Uc9HrwuA3c949jyC7ELrSzyESeeycKG1AKJ+PNW8PQrNToneX+kdi4nhmuFXwvjsmsHCukX3Nm86SuS8PgYU1DKR/K5uTiSiB9Xh7y0IIg8DSHJ4pift9JrCuZb/4Vtk3INcisFxhAmUNyPuZM1eaS1MJJThCcuiWu3D8MIWRhxgil09Wk0eCacy/2lIxNixcxQixSO4NRYqG4msAvs6z+s75KCuZI2UCWttzryTi5erzz7LfoVhPG4QGob1aPxxIFVmadxWOT8UdSnKshVnBZOfbuaoH/SiFbLsTLOe0CpIz7Az0AA1h07bUQ2mMEEunJEcqA0+xUDWieXU/3NmVR5MN0WTROj3OG5Fn87l8dnYqB/U82UGhSImgwjg5EaQLiE7Y1ddXEIULo2d7u+0C+ymiEwb2eSIIwq53oivSENgaEiTTYtsAZGMjW83c6nM2Gcl8jMOVlFC0SAonK6JdrCWLJPxQXEXeVfRmJMyP0Zl7+HCdSWsvbZc7mwaUuHpQVfJoOpU3t3dMQWyHY5gdOpaTupVvzs/lcFbL6awxB1M44ZrUN4o2Tquh05q2zY2ohFb2JxN5f3tXHm5sGJmMwz0qqXXtmDfybD6Tz89P5bDRp0PpF5/oi2GX2YhY0M/uDMw1ffHaE1jYximJ20/irqcQvuunEEYS93sbQmg7cff0xFbY3USJjEhqGV9Qbo3AwsvN8IvTeuzddg6dbMtINi0GGcpQI6x08W47O/HptOtkjvyMXolsKJhJ4V6wILBCdYNkjc5AWPuFIa+yUJFqXMl4JDLRf4N0VE+7hg3qpmveStuq9Lg4UnnNJoFQbSiM+dQWzy3mjEr2HncyGVWyPR7L1NUaZkh3I5l1rZxILbUdSQxjJ7cHxheS4uI448hzEFJcI6TihB/fREQoqHqYp6NKtqYj2RrrVyUjk38r4SpyNutkNu9k3qpyIvJRRIJq7xNpoUGlwniBwXOzRh8SYEk1c4nHTquR7Iwmov8uIr8QFjjYcYb6LRlrODlNPUenFkoLD6YSWDglEjJ9NQwmFcbjRPv8BKJsPeVTX34+EplJZ22pOJpjucAGIYMebqinAnmB5ySwLtHSz78k2j3nPsG1ofiAyjEMMuRe2KpG8sZYSYmxjDRJnSfT7SyWZWR94et2JmeNboRzSGLu9/kUq5hj45TBHiHrc+/WeCxPRpoHcmxeg8qOKIfmvq3F3vdtO5cz2+xjAxJzcxw/HSc9ZYdFNgBvBOANbsYGzpVp5vFt5XyOeczUjfdegYWNYvSQzelY9jUHlhJY25vy4bYqsPZwCE2cQuh4xdC+0/1b7KBvZL9gdOgGVT3oVyaw3O0V+XfU4NC1RUOMNseVPB5PZHc8lo1xZfOnKjjUVqw7kZO6ke/mtZy0LRTg2hZOYJljSJ9jeY90DsbGOiWNdgeQztamiB0rEaNPqGWr6uThaCQ7k4mMp1MZ2d/E5uSq6eR03so381pO7WTCGy5gNxg/d33rqB1ZCKB+6kkj41Enu6HmmOrcODLs9IqJpuqzULNOWg07rBuZ1a0c16ry0Pbs9BzlHB5d5LUypYgpUPOWFsRWCwJLHUIViLBI3A5VEnI2Kas1rhp5b3tL/qvHb8h7mztmB6kteth1Rl794run8vXZmVKX9jwou9BvnPqEfe0GvSqXXj2BBfu7/JS5SrcnI3m8NZXtyTitQVg/QkEfSipX9Q666rhtZKOZy3E7l4/bczkwgmJsThAl+PRZ4bRJ/bwksDxM3SI0xp0p2x6MJrI3HsvuSKNGMgGhrz5vGyMJT5pazhvdC/hhHXfdkdf0/TtVJU/GY3l/a1u+//CRPNzaclsVyqjvZrX89uhIvjg5le9OZ3JW1zgASvcLyG5l4YUhxgh73vYfaZsbhHUjb29uyb949ETe3d6WzbGqv+A8UOHGyayRz05P5BeHT+Xr2TlOek0nPWctYVo3k+ji7hxwa9ptetUmgTUgsHa3t2Vva1MSgbWJJKg74wo5sJLBEDvLO+xGPQMwNuc+xLx4sQHq7ZBtpHu57V9sTq+uwEIBsKZCAaU5ppBQujW59BuTDdmfTmRLN8yaSG80snwj9ayRw9lcvpqdy7F6Gy25JTY+ltzSDA6QckqiRK6qksCKjZ4alLhPWfXKFjI1/nY3prK3OZUNX2DVs36uRstsJgenZ3Km4SKu3LrDVryzV4cCCx5n9AIkxoShrQ2gxKECq7kD9qZTeWt7R3bHU8jG9f92JEfzuXw+O5bjpraYcmv9kPWmHB8wYtRw01MidQEyQstzLs0m2ndwQog+Vw0YO1a3a+XhxlTef/BA3t3Zlre3NmRP21M6+WY2l18cnchnJ6dyfHYmZ02N/mfKrQhFdJG4DYuQohfM1dBCu2JrLCKwSjvNHu/vhscGH/13f7IhH2ztyP5EjV/nb/10HMXPmsDY2KJQ/izz5qssvm3kaD6Tj89P5WnbyPlIYynGsmlJZNX4VQNbZVaNjcHH0w3ZU0XGWL1QY9v+qiE3b1s5qWs5nJ3bv2f6O99c+f4Skn7/MtPU1Yvru4W6YmdZcHnKK+JKChtXkSTXT7sKUtgOS5BG3tjakp88fCLvb+/Io7HIpveZuqvkvBH57PRU/u67r+XL01PrVAjljcM0MF9HSGDM/hFyiA02PNmRT+vt7W0z/N5zw2/iDgGV93/XdPLJ6an847Ov5duzMwS/+AEZ4NOwZsYpahhukTwZBNJdfnTtiMMhdAycz+dGYNl6ZPNYlBHlxLJ6X3JghdMGZdqcTpEDa3tL3lACy08hBIGl62JB2A82pnfSBrdlv1wzhBB1RsIpDyrxTRHG2ZPNLfnZ/hvyvZ1debI1MXtGYdNcaTpHfnJ8LP/l22/k0/MzU5DUSj60CKNVPQ4IEzgPoK7KBBZy70D5p+G38/HYbJ2J1PLWZCx/sPNAvr+zK2/v7MjuVJ8mMm87OZ438tvjY/nr7761cb7q26fykCVrrbArLMnzSColsNRGnDSyN63k3Y1NeXdzW97d2pVHm5uyM53I5gin2+n6pSmnjttavp6f2vz42eGpfHt2LsfNXM6VxDI71JWNPXW255hMpjPC71VFpPPcyWhq4dzl/Gk9oBqb0mNj1MiP9nblf3znPfnh7gNThJ21It9IJ/90fCh/9cXn8unRsTSW01BnUU+tYEnqbca2f5E83UPvbO68JQVW2CU+HYezI4X9GSad5cyGgq2Sj3a25Y+fvCkf7e5akmyz/RJx4PN8YWr1xILqSJZOaunkN6eH8mfffia/Ozmxeo67cUrxofZnUHhWXQ9BtzFr5dAk7q3Mpq082tiQH28/kB9s7clH23tmV9kY80N9vpydyT8cPJPfnRzJN2bn6Ji8B/u4O5l87/6lD0YjeX8ylh/vPZA/fOtteWdnB2F9Hv775dm5/P13z+Q3B0fyxdGJHM7nTjDDgQ27xg+ECcGG2bwRSRDOeFVmNvL93T35k3c/kB8+eGCKZHXIG7FZd3Jw3sivjg7kL775XD4+PbbIAtsb+p7/QqRG5Mha+Rn47vvJi0pAAuuFBNam/NhyYG3I7n0msMIQS/640PLCAC/dKDZdl4vMDQmsCP5SbxhOzwGBpQvLw+lUPtxW429L9jdAJNk1RmDV8vXpmfzq+Ei+mc8s54R5l1yBM9EQP0+4qbaeEVgh7CxC35T0sGU8Ytylkv3pVN7e2ZU3t7bk4dambDqBNVelUN3IN6en8tuD7+TZ+cyY9lU3Al84AXjCWDu2WM0HTXap+Jr9gdDNjdFI9scTeWtzSz7afSD7GxtmDKoDuGkq+ebsTP7x6KkZBWmz7FvTCBXVZKpqam2qMsiYHHgzNQRAzyc8HYvlgFAyxY4v1wSrFqrWWP/58aPHtvB8b3dbHk41b4V6Ls/lL54d2GlT350cy0k9l7lt1OP0Q/Qhd1q+cgJrMNSy0isUYCW33Im8vbktf/jwkby9tZkJLDcCjcAyBxMUhcUQdwmZkwyqtjk7kb87fCqfzc7dEzy207Omlch03MnWWGRvrONiYkb9A93QjqdGYBkJpYqCppWzOQisw3pu3lCVUis5ea6eUUs1UJ6w4J6vNQ5huenSnj3VOr+pi98TjBpxbBSljBpPjG4/mVZD3t3ZlX/11vvyo719eWsqpq4xT2IrctKI/PrwUP78y0/k4+MjD6CGytRUjkooRWi390c18HFMexxn7vli/O4Pd/fkj9+G4bcz1s0Y+t5JK/LVXORXR4fy/331qXx+fGQedCPLPNm7hRZXGsJTHPte5PqCwuDuPtgQexhX18mZElja3y2k+r4TWLG26xzRydaAwPpgc9tyYL1r4/0eE1g3tV9uQGCFUgajS8Ngse6NpbYQzD964x35g/2H8sGOzpsgF5ToPK5r+dXhgfz5F1/IPx4fyrOqkzPtL0ZgjUyhGgRWJKvGuNPxDJWsuQ1tjdWchBMjALaqWr6/vSV/9OhN+f0H+0Ya701U89zJedPIwbyWvz94Jv/3l5/Jr4+Pk9L57kbQq33zIgIrfme0Yzuy/Dl7W2N5srUhH25vW7u9v7Ejb25sGvmn9ovlanXC8Kidy1fzU/ni7FQ+PTyRz09O5MuzE/munotSghYRUCRs1wUXp052MtJxNhrLvoXljmSja+SsbeWrppNjVeeBZfOUWmoTj025tzlq5A/29+R/+eAj+b29fUt/odEHX3Wt/MPhgfy/n3wi/3x4JG0HZ5bSoUqi4pRFtWMwr8JBfLsEFqim0k7K5gZyYYKYsvq7slt7pPbP/+399+Sn+/vmnFamLubynn88WdjIVxQYzdXuq0byd4ffyf/x2a/llwcHavVZQvcNJK+SuaoXi1Oqka4ACa6CwKrGrVRTkfd3tuXf7D+R3999aPsO3QeAwAJuSkz852++kn84fGaqt8O55t+KhOGvth/z6RcReDAeyQcbE/n9/X35o7ffE7UzdHxZm0kln56eyt88fSq/+O5APjk8koPZ3A8WikMGfFyYMzV7QzCv5lQYSjTrPuInDx7I//z+9+WnDx/Jlir2fDN8Vrfy3Vkjv3j2TP7XkyJDAAAgAElEQVT0q0/k1yeHUo+UwPLn+mmiOVojO+BuHMLBjnEjBEhgLTOBVXqkCplGxK4reaVSdyOxnLhS2aTujcJvg4UGS/tVFVgWFxyeRc3+7cmh4XGv5a3NDfnp/mObmJ5sb5oqyggOIz86+ez4RP7mm2/kt6fHcly1cu6+FjXwpn7yjkXZuwdFyxlJiaEu0QUOi6YSWFPNDdOJvLu9I3/w5lvywe6e7I9HlrTP8rR0IkdNJ787OZT/8vXn8vnpCTZcRazzjUbTkt2MKR8KBFPi68bSk52at81lbQ83NuX7u/vyvZ09+d72jhGTalZocsVZU8nHR0fyN99+IZ+eHMvcc4hYrjENuYCMyHJSKNI7bSdbSqxsamjnSKr52BI1PutqOfUTfdQwhQILC8+bW5vykyCwdnbk0VSD31r57PRM/uq7I/nV4ZF8e3osR0pgWSgHPOpKY0U+kjDJ4vS8tPDckgJrGDqYcnC5x9goNVhuUApKJd/b3ZX/9u0n8tHeTrGJ93CR0tNcGJh+6I4v8kg++bvjQ/lPX31qnvl5pW0DMnlrOpY3tjbkva1t+eH2rry1sSFbk7FMxyNTKuqXzQuuprOT2PQk0qaRr+raxsfHhwemrNE2aixvB3IDqOdLp5xRpYZ2ZE9bsgFwx8VFYmAMvGaEzYpiidw3UDKN7XhxT9BuLVub8upfP3lPfvhgT97YEDtoQ9tk3lZyWov809Gh/NnXn8hvTw5NjadznJLEkN/Dg66hoyn/nSswcy4tzIp2wELVyPd2Hsh/9+QD85RuT0Smtplr5bTu5On5SH59eCR/9c2n8ukJCCwlkO0Ic523LTcNCKwgs7WzI8dJPoXxrppiSGBpDiwdAzq/IYgH2S8ihOV+KbCWnMC6LfvlhgQWiGSc5mqnD9o4rOWj7W35t4/flp892JcPdracwEKomSb6/fjkRP7662/kF4eH8vHsVJ41jTTqejH7BeMs1FcIv/Z+b3OojjBbcEEudxNTju+PW/nJg135k7fflR/tPUD4oiUd1hMyazk8n8vPDw/k//ryC/mVEVjXV+Dc1Zi7ynuHBFbcq7+3nI7Sylubm/LTh4/le3t78raqDycT2atGFmo90UMuLL8j7BBrE1XitxpK1shh05mS7ZffPTVlzhfzmRzXjcl2IheTnVqoodPSykbXyVtbO/LTh0/k7a1tO+Xy6fm5/PzwUD47O5PTDiHIUPaYi84JrLn8bH9P/lclsB7smw2gIaDfNo2pgv70s8/kN4cnTmBp3XRd1RNedeaO/jlyR8MtElhJuVLkuTI7BTZzOnE2csC1IhtSydYYxMO/e/9d+cmDPSNfk5bJ7/enOLkAB02n6labXTVscyTn3Yb8/eGh/O+f/0Z+eXQgo3YsYyWABwSW2vtBRoHQc9ulaiwc7OHGRH6y90D+7ZvvyA9390xwoKkn3OIydZyO1/9kBNaBtbkSWBdiJK/SOXntjRDYnYzkne2x9aM/efKefLSzp9YDIm9kJJ+enclfPv1Wfv7smXx8eCzPZnNXkmNe1R43bjTkFGGFUKhjtdZ53MhOs7EQ6vvTvQfy7977vjkklMCa2NRZmQLr2WktPz94Jv/P15/IP50eWX+x+/1k7zgEIvIsh4IWBzTcCAbefAMESGAtMYEFTRImdiTfBZmjKhb11h2fn8uz4xM5nc9MQbG1MZGHu7uyt7kpm2P1DKns9xYILFPuIKmoSrDVWJt0tby7uSl/+OhN89xrGIp6w2xj77v7z09OjcBSCfXX9ZkctY0t2/rfRoeJCWkiPSeMJ+A00agTWLVu9DxnwJaIPKxG8v3dB/Iv33rXiLMdk+Uj0FEJLM05oFLRP//yY/nYNlxIvrmOH3gqAls3CFo/VUZxq0S2RpW8o4TgozflB7t78u50U3Y9J4d6Kk+aSn5zBMWHxqsrgWVZIczoBhGlH1V4bI4qeVKNjYDa3ZnIeDSW85nIs1ktn89O5LCppfVkacgl0VqInHpWf/Lwsfzowb58f2dHHk6UwKrNYPzrp0fy68Nj+ebsWI6aWmahwCqTSafGfTUhhBiAORtJT4k1ILAQmlXJZDSWHz3Ylf/p3bfkBw+UwMo+y1IR6MEMWUWWHU2Gs/bpXx0/kz/7/HfWDrqBGo0msjEey6OtTXl/b8dCYH60tStvTDdMNm256HzvG3k9InRXH2+GtRJYZ6fyzwfP5NPjY0umeVy3UtvGS73B2gbqkVY/Kgms68wfFirdmh5RmrESWEYzLSCwEE5ryZ1lbgTWf/3mu/KjB3vyaFNkSweqBh8pgTUXU4T86Tcfyz+fHEnVTtKJoEZgqaO87WRTCSxvNt0rnI81+smPf/fwQSvLqJbv7+zJ//Dmh/KT3QeyPVXpvZmIclaLPDsDgfUX334qn5xiPoWSBQSWHWOuhLUTWGZ23iMCyxQBHnas6+asaYzA0nBzEljX6dWXv+fW7JcbEFhwKMQ4VIJAx4il9JcPt7fkjx+/Jf/iwUN5f3tL9lWBZaEryNn49Wwuv3z2/7P33l+SnGWW8M2I9JG2vGnfrW61hHBCCGEGGLM7M8zuL/u37rezA4wwi5EEyABy7W2ZzKr0Nkzuufd5I6vEMOdbWho0SCqdPmpTWRkZ8Zrnvc81A7zX7+Od/jEO5nOEzszbvB5NOijd1RLAIhuI88PYXBkvMnbQgt49OewUs7har+DL62zAleVTKLP3hQOw5vNTANb4Ew9g/XujSWw1nwbQGUktv9BYx7lKVdYfRY/MVXqcsilrYOOMaxs9POmRRZsJM+lDlPHQms9xq9fDzUFPtWhrOkfI5DPJ8E1RQACLXqqVDHChXMNX1nbERqfv1t54hFfbbdwZDTBI5pgpRZIFAWvL0wBWgH/cPSMAS/VoQuPoEO/2+/jR/j5uDydIFnnVxz4F/BmT/hsbzBqtbASawoGVsnG1Pugx8CfOv9MAlvOdMiDKSaiXIJaBA5Q+FjM+qrkCrtWr+OvtdVysBMv6xH7caVmea5O6ecDZY+2BBaYx0J/7Av9+2H6IO6OhPqcALIYbLNj4NJ83A7Bs3qUAFhusGS9BM5/DxXJFjLAvNFaxRUY775sDOUwMTwBrglcIYPUJYE0xjKI0wO7//aZ99p0f2R0o5zyslXw8XavhG6vbqjNMj8EvXwDWa90jvNPrC8AiAytNNo89awgwxMmSXG2cpAAWiQ1spJldgSoSXK3U8A+b53G9VkPRTwzA8k4ALDJbf3j0GLcmI63PBlZZ0mg2SUMTDJjOiLBhFgmfAVgf2ZD4k3/QZwDWXziAlRhcQCx6CWBNwgid8RSPj45w4/49tHtddT5WajVcO38OZ9bW0SyWUcrlnEn0kzOwLF0n48w02cHUtBaAtV3I4/ONFXUS10tFBKT0uuQHzvrOLMTt4ViA0p0RJWhTARD8iaQR87/TnaB0gTIPEhvrsQOwmN5T8zzsFoq4FNRwvbmCjWJRUkZ1/jM+5gSwkgVuDfv4ReshHoxHgCs4/+SZ8wl4gQ7O7nmkEB7HiYptbyHT5tVsDueCCq43V7FbCkDjRaPeLjCnn8TCU9H38wMDsCIVWtbtZPGXje1ZcaFv5PK4Uq7gDGPeg4I2j6NphEfjEW71j3EUzhD6BDm5QTivBcTLDivH0QX6/sgDiwDLFG90B2JgHU0MAGO6Ho/5aRpaagafphmKgeW6idbp+XDtk3+j7jsFZGmIODmBiRqtGUngOJ/NCcD6q40mzgelpa43vR77f1pKuhLV+byldC0W2ZRx3Rz18VMBFsa4qfp57BQCnCmXcb4WSKJYy/jyAll2tDXP7G1txqULoUl858lCEsJWFOL+aID3um0c0DeOPTKlBHG94Q+InDDjEzAh/swf4YSBxXXMGFjewjxVxMCi4X58kuonX5TMHDtlSpu2cLlCACsjbzMelhQ7TQBrOMCPjx/iLgEsMryUTHgiISQLoRh9EMCaZl2aofNOk+m6vHtiXChX8O2VM+pwF1IAK0MAa4HeNCMJ76udx3g0Hek6xMJyhsNiYCkFzHiu7mgnnyDNv49ZQpg+cl2v84KjhJChEOZ/ZSVxytxMGVgncPXpw9qfeQBpzro14i9QQmjNqY+gfuFK9qQm7mKQW5ot5wobYmJNeSF2SwW82FzH9apJCCnBTlPPCHpSMtaaUXrSxauHj3B3PMLEMwYsQzT4vUmGc5bz2vGCHfuKHisCIsw5C5k4i01Kyps1XKtXcLFakqePGgVabxcIJSEk26eHH4qBRQDrYx5/f+YhL58l1xRaLeRwrR4IEHqqUsd6obRk3UjmyTp4Okc/ijBmTep7aObzaGSzqiEK9LhZZBwTKlId+nrrEHeHIwxiSkVtv5ZJuBcLMFsn86hSx0ur2zgbVEAc8t5oiJ/s7eP9QR+9xVxBKK59ByzyzgNrjuv1Mr63vYunqnWtx1Q8DMKZAJUfHhzg9nCKaFFwx3c2hlIGFhvE1hig1YZJCD9aACu17lCKomuIa+0TEGCSLc4xAlj0QF0plgVgfWujgfNB0dkapN5hJ6CaHe5TXyKX8ug4WGbSbZ//9X5LDTOm/bB2ozun6ntnHUIAlz9HkkZXF7FXnvUXOFsO8GJzU89lM5tHmX6qdO2neb7x8LXvPBKAdaT32yeAFYYfuwfjn3n6/Kd6OwOwcgKwvrm6hfOlABk18fiofTyaOQCr38ej/gR9FjdikpOxbkytbEIASyPDsllPERtO/I2pJokk3f3eEsCKNXYEJNMDaxJLmv394z0BWBw5Bn6deN3x/ey8RK9ma0B8xsD6eIfUZwDWXziARdI6v7jkx5J0xTgejHC/dYTb+3t4/8FdB2DF2Gg28dylS7i6cwbnVtfRcKZ5hgY9iYTQ2DsGYNmBy7xUYgFYO4U8vkDmjKjdJRlqpia+/M04YgEY4t5ogN93DrE3GWEiHySCH7aRpf4kSuVamug79EoMLX6PM13N59WFodTlfBDIK2nhYo4J8M0WmVMA1iMxsCSe/1QzsIxma4l1ZjrLzhYNf8nYuVAKZDp6sVrDSj7vpEV2uCWANXYA1s8OHuGeTEhzTl5m8j0BWIlRfjeLJXyhvirmyHrAQh94PJ3j7qCPd48PcTCbIsxmrTstAIt9GEoEirhaa+i5XiiVxOCiBSgBrDc7PTFA6APVpxGri2L+OACsDzCv3Lp+EutsnXR1jfwsSgRaqwG+sVLD2XLRHZSNPWkHaEsX5EHJELelimlJe5/GC3TDGHcnQ7zZP0RrNtG82cyXcb3SwKWggu2giGqem7xt+OLxLIApO/rc7LlBkyHjeUqXZMEnq+IFUwmBARbyjvj98QEeDIfoRjFm9KczlzQHXrn5+PHuZX9x725pfXYfCWCx204A67SEUEA+v8++C4k3w265hK82CWBV0SwwmdMdvuMM5gKw+vhR55FjYPHnWwFPHxf+4hgsRgwAsOdG1uw0a/JCnwAWfXqcrHzhxeqMfqe5iyuVGvIEsFj4ZWLQO6I3Y0NggFc6e3g0GSFD1oEL9JD3COWGpzywzMOE8+DE4/DjfHDptDK/K0vG5dybJ5H+bACWFar8+gzA+uielkVMfAT1y4cAsAgwEcDKxwSnfDXEuAcSwCLr6sUVAlg1sbHIwLKQBTMPJtuYnnP0wvr54UO8P+yjl9CLjg04HbVOAVhp0AylKT5Cj7UQ+Yqh/B5zi5yA4pfWV3G1FmAlT2CaPiw5zSeG2hBU7UVzvDPo418P9095YH10z+Q/2086bdqu+SdrAltDzgYlfG11BU9Xq9gslBGwdsBC/mTt2Qyt6QztyRy9KMJkEcP3PTTyWWwU8tjJF7CSyylV2fN8zDOeJGa/OjzA+70+9uchRiyoHQOL44SSp51CAc9Ua/jGyibOlCtIfHoADvHyoz1JkFIAS81XgvkOwMpl57heK+OfBGDVxA5hrT4igNWjJPQQN/8IgCUGlhQOpwEsHqoJcH10DCwLMrCajc0Frs98Y7JyLSX6xDuxms1jIyDQWsVLK2xImocnAT+m+zEcaRxGmFOK7WTrJsW2L8fJQm8+x4PRSNLNB5Oh2GgL3lCdZsyigM9TDVXnnXBizUAGno+VQlbAxNdWt3GhVEGJ0AMZc9lYPoZZ7Z0mJyOA9dpRe8nAGoS0kP+sdvm45nw562NdAFYd31zZlLqCAJbVugZgvdo9FkPxMQEsUr4d64kAFp8c613V2K5JYDUNax1jgfN8qO/MxHiqUhWA9UytiqJLLeV7TcMFBpMEb/f7SwCLJw9rMBIUIyHDAFRJzG1GWh1+Yoz1cd3GT/X7fgZg/YUDWEbH5ZT1MAtj9EYT3Ns/xBs3buL24T6OpkNMopk+5Uq5jMsbm7i+exZfvHQZW82VE2rHEwJYXCRSBhYnttLsMokKMzKwvlBv4Eqlgs1SUR5YKeOH3g08SJPi/XA0wOutAzE9eGDmwdqLuTBxgTA/H3WAUi+SlOXCTVeHLX5bgt1yGc+vrQswa7LDRvP3Ux1eAli9mBLCgTqmlEYtPsUMrBQclCcTazUu0H4C38ugnPFwtlQWg44H2Ho2pw4kD7RG100UPT2LPdwZDvCzgz3cG7HPmXf6cVtX2RHhBsNDwXa5jK+ubOBKxQp0ekU8moUynX736BCHswlCP2/G+pJgmG8W06Cu1lfEOLlQKgjAYvF/MJngreOu3r81HaHPeOQ/M4B1evc4DWCle9sfAlhkhDEtrFpmlz3Ai/WKimKJsmgiraI2xGA6wSSKBC6khpRWyp10IIehySh534557+IYFJ3web2wuoZzlQAln4ADgWa+0jyXxnEi2QQjpXkoosltM1dANZtT/HTO+VuxXJhmgPZsinuDLh4MzEyzS2N33zwCDIj4cCy2T+0OnAJYLNQ9HlRiMUb5lTKwPFLkHXzFuRd7M5nVfrW5KUCpmWM6mrFvGagwn0GMyJc7jwVg0UNLkiUXhEFJH9lVhfiDANbMt3HG8AzJdzVcEsR+ovH03eYOLgdV5AuAr87lApM4QXeWiAH4SucxHk9G8BImlJppskAz38o9MlI4yI2h6wCs5XHm4xsBKYBFJgYvkXNQaYRxKCaipV59BmD9RzwhY2B9BPXLE0oIzV+ToDEZWISRCCwRNFpIOrtLAKu5JgnhmXJR0vXUhJpS94TgRgw8pISs28K7wz4eM9FuHgsENgmupcml3ofy2sr4SovlspnDXEygIFfSQfy7a2u4UikqtY5ADT0NeZjLxRAg0EnMA+vlgwPcHVKy++k5gKfgFRPvsll6HlXwd2truBpUZKzOOpHpuQTSf3t8JE/IXkhJvNWUbMzlswk28jlcKwe4UC5jq8IGTwFeJof2NMTbvT7e7fXla3Y0n6v+VGWUieSBxjFBAOvFxjp2SoHW1TvDIX60ty8vq348xzxx5uAggFVQEEs2O8PT9TL+2/aOpEwEQAVgzY2B9P3DFm4Mp4jhGFgCqD7IwJKEUAwsA7DYZLAG7pPtv6eZpQIHdWC3FE2pxJcAljGhWMvkYqZCF7FdbZr5diPAdjGvdZ2M7cPZDHvDER70ujiezTDzfMk0CUGlPgsmiQSihCDhGJN4rr2EgLAxX4z9YhW/UwT8AYDFXWU9z2dRFYPnarWOtULBGqwC3EwfLyBOAJaHx5MxftWmhLCLR9OpmHmfdA+5/4h1+6P6mUwT3ywU8HS1jq+vruNcuXwqHtnTM3q129F83OtPMJiSMWc2CJG8A1NHKiMwKBXU4V9kX/GZC/oUg9AArH/aPIdnajUUcpHkvxxjJHYRwHqn38e/dPZwe8xGnAOwxOqyn83vpjSR4JhID67x/2Sz76O6i5/un/MZgPUhAKy0O2uLf7rkugG1RGb/cHj/ocbIdSX+4Nv+DbB7ioqbDtnUQ0Lmy/ECHW4ch0e48fARfnf7Dva6x5ix6y6afIxmqYQLa2t49sw5vHD1aeyurn1oAEtm3amHBGnR0gQbNV4AVqMu4GGLEkLXIbP7Zgg2f3c4nuC3x20BS4fORJPAlP5dC5EdwNPt2jxL7CCfSUgFz6DiAxeqAZ5f50IYgJAAEy3UTVUzyTOzcAJYgwF+dbinGOyFpDonSSSphMsIX8YesK6R7ei6YnXl0geWAmvpc0/HQvq6U2KTNJZZn8e6+9pgl39/0qOyQ1P65un3nFxP+lNPeDU2kJcHsnSYnbrM00NsiTkoeczSB3Vw9hco5Xxs5koyw/xcs4mtYkmJgIQDIxZVHvXjZCxkEEZMPRvhp4f7ArAWyDkTZxud5vBjY+JMEOCl9W0BWHWPMrUYj2ZzPY+3j1s4nE4ReWRwGYBlDCwDsK45Jt95SjnyVvxT0vbboy7uDgzAGiQh5uq82DNVmqEDONNiTUw+J0G1+5EyK9KDqv2N4aUmczpdH6avWT6p5f09ubtGKxalzcYQC0MnKiB4EOQLWK2S1VbBlyplbFIqgozAK4JDTMk8HA4wCOfWSXImtClAZrIRyGz2cDZVvHCcRCgig9VsXsycr6ytCeig/t8o17zfCSbhAsezEA9mE6Uu0RiYB6iVbBFr+YJMcKs5JhRapzvMLGSO356McJ9MuaMO9hkb77MwJbPLgOZ0RtqoP7mX6Z94HSdfrou1fF061k/mkhnXunnnaNvpjDotIU7Hccoas+ebNsZSf4L0aVkxe/IrndknkuT0WX9gdi/XgNOfIB06pyZ1+uIPAHpO8CDmhvObU+iE3RlC/VZjmxm+SSVgaVNa304SNTnvIjJDgqIBwUEVTSbMeSbnTMjSICNqNMTLx3smIVRH23kJeja/7SDCQ5CtaFzD0zCMkxh49yrPAKxvr2xrXBXypwGsGJ0wkmTxVYY4TMYCSOUPkYY5uMRCAVhp6IbkxU6e4+bg6ft9aqAsn1Z6Tv+osdITAMtgBsINArCiUGCWgfzp+n965JweU6ev+M/8+6WEECjmsqiXS2jSyLpUwP9fCuHpnesvun55YgDL2OK2T6QSQmMi0geLDKyvNVd14GG6XS1LlpYBbnaIoYkwlL777qiPd4c9vN3roT2ZCQTQHFA9ZPIWrYqU8zqgjKOKjb5aNoetck1MhJeaDZwt0QfJSYkdA4sHMzYbBGANB3h5/1DAybKptxx26WJ1ypvl1OQy/NjBXk4uZgd8t958YG+0ZqTtnakhsluF0wAQ52eU+silXqxOqe8kwifC+JMd1+ofWwVP7Z2n/sZqMLvaVCnJty1mc6jmi3i6WsPfrK3hUslCUMZJgqMolEXEa60D3BuOMUkYbkGw0T4L/AgrOQ+XacRereDZ1Tq2ymVkkcMwjPFgNMG7vQF+dXwsDx4ykEzaHaFBr6VKFddrdXyp1sRGoaiGLJ/DjwVg9cUCNwDLWCR8wgSwctkYT9cD/LftbQGVSo0VgDUXw+QHB4e4OWKMjdUCfL80hdD2Mzs0L1My6evj9hRbqU92YLdqndxVLVXuXi/3MluQTzfdzPDa1aRWvCwBfPMuZEJ1gpV8ERfrqwKwnquWsV7Mie1yHIU6/N/s9XDjqI3DyVQAVpghKGzzxRhexkTHgi2ymUnVBUCaXDb19TppHHDPsjnELzZYC15Wdf4LzRUBExulAgIHMPOsELn6SwwsMoI9MrAIYB1KgvtwOkM/SlMIUx/Yk9ovHZnLm7Qs0k/f6ZQMz+92SpC0ztGANVVKWrd8kEhv9XH6pTmQbkb6S3cucZ/5hL9mz9J8vfhb7ljGqtbLP7CRpq9ygGRasjjZviuFPzD7TvbXU3fASlk3M//wN+l6ktY5qReze2/nNZfWhNZGtSaaAVg2jwlgnQ3KWLBz5s5rBLBe63TxXm9gEkKauC+TW3mus2eR3g0FfLl629YjG0uW9Bqp4fdPGwZgiYHlGzw6EwOLJu59/OB4H3fGYwFYas46aaJsUFyY2MlaSYaf3Zm0urW69WRFM8mrO7e580B6UEulsH/miuET9XafAVgfAsCyrBr7ARzItqScHNhPTr/pquLYCikP1nYaLTqu3rGCPd07Tq0a5t2TQlYpnGIL3TSM0J1McffgEG/cvIk7ewdoD0cYz+e2SC5iZJIIq9UAT53ZxbPnzuELFy5hs9F0xYOWhT85hXDZ+3HVBSckJSP8IxfU7UIBn29UcbkaYJMm7jLfdturvFlsMSN1+P5ojFvDoSJu29OZ64ywAeYozDpamAH20mBSi1MWdT+Lizl25Eq41qxhXd5XNFx1BZj+TwArUddFpsOHbTycDBH6VqDZocvTwZEvpGcL2UOKdU09ABxgtpDUgOI2/pOz+j11LraFlJdLAM0t/ioMaLVs4NU8a3BclgwL161V6p9MnE3rb8wb5rlnZDUkK0oeCHVNsTEGXGeLkgXbxGxssCO2NGh30rX0Em0TsHEnsJHJgJFdH5/fSrGE69VVeZdtBwVUJNmjiWyI6Xym9Loyu12ZLOYhJUQjvNw+lAeIGUOnOTOUI9KRSoRcnK/U8PWtHf1cUr2nsTGIKEF6q3MkSSA9yewp2z3kc9goFHCt1pD08EylhEo+J7P/g/EMbx8NcG8wQHs2xpCsCVjiIZmA/MrrOdomovvhtrwUdKFkS5ugWH4upprPlfdTz8X8vGQY6kBNV1JbZ4fDRpuWeRXZ+E50AJIuXz4a9J6yjg7HS72Qx9laDZerFTwdFLGW44HFwyCK8Xg2ESPxbreLzmyO2HeyFlfgpM+Yb8OE0UlsjJFFJkQ95+F8qSyvoqerDazlGWvgNl4P6MznuN8b4v54jPvhVMU2K/v8IoNy4mGrVMJTKw3sBDTKz8p0X2M1iTAO52LKvdo6wv3xTOBVrE5pKuF1hzRt9PRb8nRvrMAgIyEUHduNYiSa/+n9MqmCFSR8smzE8bDIexu5cUz/PP5L5Mz97fmax1IGOQeaGPDj5h8ddlgtK/zBCj8eKqzDm0Zsswvrggv4HbwGxyrlt1PCYEVIWuyfeJkJnOQs1Lps90JFk5vrVvGlJkI3YVgAACAASURBVKAGas6cJ1RBG0cGMz/rpHucJ9an5rphnA37T9IO15VOvBjbQQkvrK2ahJCeHx5ZWgskcYL5nAzTIX50zE7iGBFXHJkCO3N4sacIWDv2nFtRT4Bc+526mwS6FgZgfX1tG5eqVZRzlkLIK5wkEToR5+8Qv2p18HjM+Wt7nSNc2WGMdyex0jWix50OMlYV60CWMjVt9VseqvhPWaW5GTvg9LqVHshOSusnq8tSTx27HLvvxsCKEMrI3QANt1UvDwop63CZavpkb//hX/UBACvnAKyCA7CKeKoQYIsgp0vlOjkIOcbZJ6F+eWIAy9YKHTUJYLmnwVvKcckGwIsrTVyvVcXuFoCltZb/zvrCgFgmV/bIpBkwhn0Pd4YjJDG9ArOIPa5bNJsmmydeBthojXBrIxtEn29siElyqVIQUGKrpofQrUX5BIjiCP14ptS2Hxyw4TeyeeTWKAEEAppoQG6+RS4cWp9M+2nKiObI1p/tkDcXI4yfxw6BSg/m+umHah7q84qpZnsiY+atHrPsaDLXCMyx7iL7jOEtvLtqIPK9nMny6b3T3XnH/Ennt+0Yqhlc+qr9fGvE8F3quQLOFgn4NfDCSgPbJUrwgeNwLgDl/UEPv+90cDCZI06y2mu0HnGd9hMU/AXqXgbXKhX81RbDMKrIElCKYvQnE7zXG+JH7Q5uT8aY60AdI5tE2CiU8Ex9Te97TSxyNuvYwCOAdaADMJMoWWeeBA2xZssg7/m4Xq/he9vbuFKtagzN4gTDWeQ8sB5LEpqklhaO8aEdxjWgbC/hWsrnlLXDuozeaQVgSbNsOGl9d3ueJQxzTKhwdJ63HMPc9/idNgpPEttszzJJO9+Lc8NAINvPYgF3z9XXBGBdrhVlos59tT2f4236ZfZ7uNnt4Gg615hgrRDRp5GS2dj84KCwIKuP+KNDJumK0Z2u93a9CoXimOQ9lRl3gko2K7+zy9UavtxcwbmgrCATZZmwmZ9JMJYULYPyIoecgETg0WSMV47amj/3p6EAyzxloqxtvbSWs/OXNXKWaJ/tSqoNxCtGZkF2HJmavG7+fDKPOW/mssygfDRhM9cBknpNaiqvIIiTNEbt76wPhUDx7+nNZkAmnxNXagavaIa4WiPJ5HUiSjIzGZQr9dQBvdqrtJ9Z7Is8/pyigUw6geou7U9g4nIXOr1euKa5O6vaXHVA2al1xYgW/DRW5/M8Iym2UvyskBb4zT9zfKpWjpFPQlSyHlZLJZMQEsAql9QcV6m78LA3neHXnS7e7Q3xYDhHlybuHuvB2EgZHF2s781WXfdL50/VF1aP8zly/ZplI9VL31s7j2erdZRzdpbiOj+NQgwnU0mHX263cG88kRWCao6MS4l1TXFr+lmSqd6fFaLzA+b9pqRRv9xJQONK48bmrkfQlK/XcdOSpk9qmQ9fDnzafsJnANZHAGBxH0gBLPNIOJ12ZgfctHdrh1gXA+YQ8xTASkH4FMBagv4OaDDDW+sAqmhJsGRe3W+3cePRI/z2zh3sdboyLOc6yklD0+2S52F7tYFnL10QiHVxYxNNmlAu+19/OoCl3n7apXadai6Q6qktPKWBfKFRxaVKWR5YBEIE8nFRcd4vXAS44XfCWIXf68dHSgsJWYC5qss+tQFYZGTpCOnoxgSwNvMFfCEo40pQxE6lgCo31IRQkUPS9O1MfSGAxYM4Aaxjae+jbKQ7SgBLskaXDkTghEdcekFl/YyY5H7GU2oYN2vSouVXFDM2mcwkJ4Zg2g2lONw0aHjORByx1FJgcoEZEvQzPCAxRSPnIuWd1MB1PA1g4vX7KjLLsY98xuMf1cKiewjTbmgkGyUm0bHmhR24lwBWKtlxhqRpl2YZj+wSXigpKige2cdOuYLnmhs4U6mgmiP4kmAQzTCN5ojDCAXPR7MUIOflEEYL3BiN8IMjAlhDHVStaLLUHh52aR5e9GgGX8PzG9yoAkUxT6MILcrTRkO83e+hzUhCV1DpidMHKoqwmsuraCSAtVspfwDA+t1xH/fogTUbCRBjuh93pigrj3iw8OdEYeIPzVVJUydzzDycuKm4AkF0YwshULeRBUNaxCwjom0TMlDINiYptFR40XjeDgCSXlFqqXHluqcZSlRs814t5PFUg55eAS6Wi2hkcxp7nTDE7clIZrK3u6Tgz9WZpOTEhGVOkpketJa9J77nHOuFLJ6pkfFYxdkSZZ95fQYDlIC98Rhvti31cz8OMUrI+CFIyMIjI/bV02t1u8+FEqo+u6KceQniONL8/HGrjTuUOkgC7AAbAU+WoMcC1Bg9ZhzuZVjCJahQvuH88rTtL1j02v0gUDDm/1XkmaQnBbCSDGcWAa6c5l+BBxAABcceigwHRyb25F80TnhItPWOLEG1ex34yPVwHlO6YKlfBC98P1YhYyI8O0QxgY5ddDJweN9Oc8eWHBy9vxWz9mX3Qsk3rgOX7gU8jpb5mbwMorytBwWij4uMSSy4diQhkiQ22ZpOW9YIIFWed5cHFh0iMokYWF9ZW7EUwlzBAVjJEsAiIPzj4wMBWHTY4evl4aBOpI1fMkdUaHlZSUa5tvAQxyqU78hnwevJRDHOlAJ8dX1HabJBNgWwFpgkoQAshij86rCHx2N20+26reDXiQc+E8MEvjPSnsEhdngncMh7TK+pJOb9dn924D2fhwFYJ6zlFHhPO7of7Ez/6eXbCYDlgDNJ2AlguTRCAtuuRhDQsVzH7XCThkL86e/8Eb1iCWBlTjGw/j0AK71r9lzSBtxffP3imkWzZIF+HOP3/T7++fGe1tEcDa81fFLPvlNdQTffdTd04LG7YgCVh51SCS+uNvB0rargBAJYPERb+ivnooeCSgwDj28Pe3i59Rjv9QcYzAlQcO3O64DuEcAie1n1j41pXlHeW+B8YADx1WoNzUIGeZ+sIQMkFr6xd7nesdbgPkypy/cPjmTi7qazec05wJfzOM/aw/eQy/lKpNWfU+dCrmtuf13EiZogvZi+iDYXuVMVQWlyBtXiArmsk81wfwuZPLzAIX2OkhB+MtMeQU8vruveImvhLaxHCIB4C5SyGXlPFbnQsiUhw/0EozhCj15JAjVcq8MxwSyFGDqYcz2a+fT/M4YqGzNPlVdwvdbAs40K1ksmwScb+e1eV15UNwdDHM8iILG91XzLgMS3PSa7YCpZBX+/u4urtbqCVVgnzGczvN8f4J/3j3FnOkE+bymvQQZiol+prup5bZdyOoCTDb03YZp2B/dHE+2pXD/4LOYxQZKJPisbJldqNfyjAKxAayMBrP48xo1+Dz8+eCQGaylXQtHPaT3mfscxxpo6zHCfjBCFEWZRgkmUkVcmASzBsALpbJ9nvVrK0tOSZViCKOZ7WcNL25PuKDsorHEcjOoYUjLBJoOJGwQhGDLYHYClBoIXKwX3haYBrrtBHnWGQS087E9neLPflRk2fU07ZMzwurjHcRIS5mHNoT061jwgQ5ggUKwQEasbDcRi3Znup9zGDRTMevREzeNqpSHZ4JV6DWsFGuWzXowxiULMWY9nmZabRRUF0LmVb5YCWG/3h7g/ixyAZSE0BBrIUk8bFWLuu7Naet4iBsf7GnBe+PQyTRtvvPc51avzkKnvIcYRME3oycZERM5ha1Dxi+x2jinOBz0nNqAci5p74jRO0JnRCxio5DIo+Z5qc61gBFySBXoRGYcxoswM+cwCTT+v79MU44hIMmLot8IQk4j33JniLxmhxhIUU9T9XJuBrs+XngsFjLGO82Q1wWZZIesjl7X6yk62aplb2GrsI0wyGLO5mhDMnUu+KyCTQLkA9gT5ZI5KNrMEsL4lCWHJrC60pmY0nn7T6eHd3gh3hyE64RyJFwrUIymD91Nn24yPSraAQlbdNdVXbGgKnKMv9CJCPzOVhcl3Vs7gqaAmo38DsOjZZpYd7/d6+DEbtKOpS/208a5EdT+vM0wl4ynJlJ/d195iANaMtRpr7RiIxZZNMOUal0QgjUSNUVnjcNwn8s7juDAP1LR18hHVBJ+iH/MZgPUhACxh4o5eaQufozCqsj2hPad4lZB2p/8WAJMyr5ak2ZORtyyzjMVr5IElfGULDZlXnckMdw8O8Ob77+PO/h6OR2OM5qEZ2KmwS1DN57HNpJbtHXzx6hWc2VhHqZRHPptF1mX9PTEDywFYKv1SoE2Fvo8tMrCaBmAxhbCSswJQhbObuFwEeKGhvCSmeO3oGHdHIwyiSBsRFzQtrGnnUyu0mZrK6N3zlLb21ZVVXBQ7h0UhixG3MAj9tkWYAAZ9f3jgepUMrNHI4usNkTC6qdtICGCQgRLkcwjoM5Pz5bNQdOwKHpYJwAzDOQZRiH4SqRfJToPv+yj4OUkD1nN5+Qqp8HUx7b0oxONwLJNQFnySPzlfqRPugkm4yECreXnseCVUCHSwmJTRvX2WvdkU4yhSwbikEavQcCyr9HjtDl526Dr5NxtJjiLv+zhXKONCUMPFZhNrxZLkmcNwhnvjHkZRiJLn69C8WQpUaLGYujEa4vtHh7gzGRqLRJ0obiwZ1H1fHdN6IcB2OVDxxoKD4B4XeRp5tqZTPBiNRRE2k/GFFn3eVxqTl/0snqk25G1GBlaNHeoFsDed4I1OB3eGfbSnI3VFGrkSghzHtgF+PAAT2DoOTWrHzZySAngGcC5SACsFhRxgYcWUMT9SQvAShOQ9VNx6Km21DudybjvNvYATsbgsxlnMIsRKBXymwXCDKnaLBXUUOcpb7OKPB2KkPRgMHGX6hFLP+ocFqdYC/bWjSStpc46dYgFfaq7hUpVFXRGBz/lmh38WQ0yJ/FlrDzdHQ4zYDXNj2TyWMqgXsjhfLUjiea1cx2q+gIXr1jEhgvPyR0dt3BqNEZK8pQQHo77zSMSr4ThUwpJv3nUETjgG+DnFYHB+FDGZdvw8cazxtT+jBJSAneBvmdbyyyTA1immh95qMS8vmjLZi7yvGTObZxpjPwxxPCH9G+qW13I5+X9xOeA4H8cROrOp0qmiiAVoBrViFkE+i7yXUxeUZTvTiVrjoaST9LoRsyG9V0ZbdKwcwV1OPm4dZAFeqkdU7uvJBxkPq34OlVwe2WIBOd+3jmiyEGBFIKiX8LrmmM4jxLF6eVrDZ/Ivs/thXWF6/RXwwlpTEtRqoSDQmQc7HqJJh6eE8EfHB7gzniBJCGBxqFinmespDwP5aKHCnrKzcr6gWPQS9wNJg8muCjEOZxjPJlgvlvD8+lkxKMsE9F2UOwtUMk9uDUZ4rdXFo/HUMRWNmaZa1TeT+UYui4pPHz3KU52vzCJGTINlrp/zGUZxKL8aHa0oKXESAIMH3S11wNiSFZXiZB+yaCMbQdslC1EWn2Jg2SHCqT31Dp8kAOsTU798CABryTx0DBMBWAICPOyWaBLedAAW1xNLIWRCKwEfDpZalmCRNT32pmP8ptPCu/0B7g9D9IiWO+aCzQdj85g1gKXC1rPAU9UqvkGAuFJBgQdppiWHxpEo5Oz78gKwYqXWkUHy/YMWbo8m8CXZp3VDpGZAMY5R832sFgtYK5W0h6/QsDxrhuXCaRx8MY5DdOYTHIzHuDcYK1BnyL3by2LVL8tU+XNNNh/JJMmoYRrPF2Io/Lx/LK+pbGzrvo6TYqI4pg8WKGWAetbTwfS5RlMNEn5y+h0RXLo/HuH3g2O0ppM/AmAZA4v7iTFXjdXMd1jPl3CttibvnOs1fkZjrB1OJvjd8RHe7/cE7nV5/xMzwRdQTQDf5+oSKWSI+9x/EYDVQMG3Zg8bZpQs/fPjAxxOZzgXlLBTLura14pFrBQosc+i5C/E+FGKYZygHUYYs5PIOtWtRe3ZBDd6vE8TdOMMzlaq+PvtTTxVDbSOE9jqRQluDnr45eEj9MM5zgZNbJeq2MiZ5YaY4QTwXALl4WSEh5Mxbk+nshsQq8MVBAQZeKCvFrJYL5dQIBBKP815qOYg600y+nV9ZJ7rtba6siHL8WySKGvAiTHlGnDmJcRbGZsVxMaO0jm381zXLXmaANyvj9sCEHmNBCet+WZNNK6dbJQaCOzukzNZZ1lP4GzulAVi8knGZQwiQSDeQoAiA5peam6KgVUtcE9hnbeQIf7jyVCABc881WwBVb+AvGo9KO2aJu7v9Ad4OJ1jEPIe2L5IAFi2HgIaTjOwUpAG8gjdLpXl1XS5UkIzxzrUMff9jOrL/WFf54q74zGOQ0oZ+d4EI1mjWU3JuuRcqaQQgjOVMmr8UO6Qx11ofzzGG8dHkphybSBgWPMLahxzmeK4er/XwcFsgikS1HIFXAka2CqUEBDEInMzhubXK8ct3J+O1Zg3KwprNuaT2PneugYnARk2Bgl2KTXcSefp0yeLliya+SI2g0D1AGtDmrBb88+UEgkbiDHQiSLsz2dozcY4GrOOnWPGcAswLIFjxbhhBLA2iwWFZKQAlmS+rtG5P5nh9U4P7xDAGhmAFWdmYr+RGZ7l+MxlsFoo4mK5gS169RbzqnvZuM7EJBjwnDTF3ryPQjaLp2vr2GaaOseMs6LhXt+ZTsWE/MnhEe6NJtaQzMSIvDkKWQ/NbAkb+TJ2i2WFSpElW+Lnd2OGqwrXAX5Wer/RY5bN+cMJ6xo6MRtIpRRbzi9JP40Bm3qcfsgS5lP58s8ArA8BYLlWs3XtHciUmja7XSL1eltuassCeMlYsoGdeoKkQFXadE69BLQBO1kJkf6YaYPDEe60j/D+o4f4/a2bOOh0xOoxjS6JKDw8ZLFRq+Ha5g6u7u7i2tmzWGlUXdocJW3KS3liCaHx1R0O7wAs6zD6YmA99wEAy1J8mFYydtqRUhbqDrITczid461eX5IUFoPD2CSQRs01H4Y5TSwpGYrZJfR0+L9QqeD5tTXsBiX4HuPPF4pG5XVx8WHHg0dnsrp6cWgm7gctPKRnk6NcizjDJDZKp3wzRubPJlhC4CjI+WJ15HWIYcc1kmcRk0zInGmFM9HH2Z3kdbIbQH33lXIVa+xQ8fCozn6iTuGNYQ9tUmJJb3ZSRzsqWfdOtF/Pkx/VRq6EKwX63RQQZzNiXg2jSKl9ZD1x0eT4+QCAdUJaMIlECmAtARrrALA7KVcOL8RWPo9nK3VcrNSwEQQo5fI6TB9MR3i7f4RJHGGjGGC7UMZ2sSxgiZ/nxmiAHx6R8TFUMauNEBkVzbslLvhl1AtlrBTy2Chk1blksUWgiok13Pg7s1D3kwUBO7STxQIH8yluDnta4J+pNo1ZFBRRz5u8bH86xpt9MvaG8qwhk2Q1X9ZhnIdm/pnXYgDWTBK6LjtvUSLAg4AmnwnvOccXN+qCwEdfB4csD9rsXvIaI7s+PiJBqjS9dt1MTR9n+mgEREtdTCnXKTvHji0RdopFfHFlTQAWjUd5sOB21nYAFgsPFuMjFVjs8gqHVocvjIztRy8jOwgROGMxMseZYgkvrG4qMbJayDtgw5h/vHQyEn50+Ai3RiPHzDHQjQMk9j1Uch7OlHw8FQR4rrKCjSIp3bbqsBi4Nx7hx8ct3ByOMAvZ8TSwyfBfHmFMcqCELtKjWfwkiUBcRodTCkp2AecZZQUKjOE6Nh3j1qiD1nxCRwwx5IzpaMl5rK05hzl+eAhYzxdQEaPAwCUW5gecD9MJDkYDMQ0uV+q6fnb/CcoQDOqFc+yNhxjMZzqMsQDbKOdV7BLAosyToB4PVDe7Rzia0wPFCOrsVJJVSaYavyhTTaPF04NAypji9Yp16HtaRxiAsObnVWjmC3lkCSyKXb9AJmKnLkRnMVPC2GgaYTy3Ljsd5cYeAR0PHgEsgfaJDKVfWG3gQo0AVvqc+Txs3bspoPFARbRa2zqjODnvIhKDrbbIopbNo1bMCwSr5IsoEsDSgclMzAlgDeYTzadrjQ1sFnnAJrPCQLppEqM7m+H2YIRX2z2lPCnBVF1Rdqt9FAu8vzmZzVd9HqKzFnVPYJL7mAOwKP+hlJxBDCMyDOIFZjy0uwOX8NrUQ8KlYllBeOI38WEquDTtTM/QMbAIVHCNMvmR4959ghhYn5j65YkBLENFDW9OhTQGYJFJyb3raysNSb8oJ6Q3IGcHpUf7E/Nj2SzmxSznmsf95Q4lVL0B3uwOcDCZCSjgAm6jlF0mcxmm9x0PsmfLBTFZnm/SFLyk/ZP74aOx2mHYLBsQTyYSQzr4b0wh/P7BgQAs8mzUTPFjlDxgI+PLU5GvI+t9tVjUYXNFc8+3fYvr/QICjI/CEfYnY9zvjfFgPFHyF8Nuqn5ZZuPfXm/gYlCEz7qLtVsI3BgM8f32IW4MBwgJUrjkL94zeoMZgJ+glvVwVibNVXx1dRU75UBTtDePcH84FdDx615L+/hpBpY1DD4IYFHKR+mTeWKWcLW2LgnbM9Ui1gsGYLUmU7zTPcZ7vR5uDoc4nhsDS+u36m0eHEN4mUjMvKeqFfztzg6eqjZQ8MgJ93WP+fz+v8d7aq49x1TrahW71UD7j8ASFeVkgaSeZtzvjOGX07O2GuHxeIzftA90LQcRsFUODMCqMGqFjbRYjEGGALzTPVJD73ylid1SIFUBQQMjhi0QMvGVjZ7pBHfGI0n16BE0DskUtfY5GwS07aBdx2aFe5+HkP6V0ynuDkc4nM8xohSV+07i5IjO38wALE9AhEmcDJg0cMzxq511xflqBX+1fRbXaVPg+2pUcn1ks/HdXkfAyfF8Lk8yVgVMFefexM+xUIpxJL9SAngLsbtYnxNcSwyodBIyniHMm84ArHLex3o5j6u1Kr7aWMcZjqeUWBkv0J6M8faA9zHG+YolU3LvIvDDZ8Ln8VrbAGbzwLJnaDIxk+s77Z1TRThOkmtIsSF9phjgWrWOr3A8l0oGApEh5wNsTNNXl0yeNzr0UJuBVvt8c+NBG1y+VSgq3Irz/nw1MMkwm1/JQmzEWwMCKY8RJhFeWGGoQx1NMvOyWf2sw+kIv++2VO8QmGrkS7gS1AVglVlbS90AvDfo45/37uP90RBhhnJmq6doSl6II80xPR/O26zJdtN0Yta2PD/y/NHI5TUeWU9tBBUBubS9CJjg6XPWkPFkz5eKkBTA4nW2xgO0xhO0p3P5DxNyJ9hjUlAPG8W8jPgJYElC+O8CWHNJhBeZGWggUkkyClWoBwVsBQEulRsKVWgWKZf3bR6yGUZQKZzhYDbUPV4vVVHLF+T7mgJYPNd0ZjN535GBdVcAFr0+E+SzEVbyWZwrVnGmWBGYSIuaRj6vhp8k21pPzRKFDT16Ih7M53g8meHhaKIkVBEylCpuDEjxeKlScd64H6Z2+TS/9jMA68MCWEpvM8bLUungWjAfMAFPu/La4NzGkGrP3YZtRyPnfJICKybIc/46BkzxsN4bT3Hn8BC/vnUTt/b30Bn0MZ7NnNDOFssKF51KDVc2t5U6eH5jE/WghLxMsK117QR5HwrAOpFILsXXHwCwLjoGFplM/ASTMEF7YpGoq6WsIfmJLzr1vckMN0cDvDM4xtFsavRVd3DhxkaqJi+cFFFKr3ZLBXUun27U1XXkAkhwp6UCMIP1chHVLC06HePHAVivHLTwaDQxRojzashnPTBhZaNcxhkHLlThCbjiocuYHKLBqNvJRYtSgi4L2ukUjyf0LxqB6XAEPyiV++rKmmLvFQ8rqrcnKdevj9ryIpokyppZJvvpoOTAKDLW1kslnC8HeDqoy2Sb5+d+GImtdm80wp0xqdozY4i4lcwgB/tKwSv6Jmh0ucNnmgbJooUd5Go2Fjj0hZVVXXfg59Q1OI5igWS/7R6q8LlaW8GFUhW77MB4vqR5Mo1ukfExVMFOQJLF1G45wLPNFXWtCpksih7p0KSB88KcAEuApnW1iTnyi/JXboQETH5z3NIm9EylKW+nMwFTCK0TTt+rd4ZHMjuvZwuoZ4uo5YuSTEi24SRIfL6TJEE3JMgxl5nng9FQHZ1I+88C+SRB1ae3QhFbpTJ2yW5hImIItCb2Pux4MTWTpH16gFgKiqNiy9PJZpN5mDkw0p1+FXZACv0iUgfvq2sbAgoJkNIfgx+d13NvMsLBbKYNj8EMZHBZAUt6fIQhmSpM72F3SMA3u5QEeec6cH11dRPnqzWUCzmBtwRd+MPZHBaAdfAIt+m1sSCwYUaVHBphjnR1D+fzWVwNAnyuZgCWO91pTDLV6adHBwKYCTJEvL60LHOAHVlC/FsCWBxxLGy28kU822jibFCRlITsOHq7GNa30P39fa+F+yMmHFJSQiCMHjOeYospYalmM5LxXGuuYrtYQkCA1w3oozDE++ORUvcORkN14D7fXMO5IBBbi0Awn3MnnOH+cCAmYZHFTy4r0JbACotldpnniwzuj4d4rfUYDycjJPSGcfeJsoK8KR8wy1rTwlk2CLghiEezUFL5t3JFbBUDbAYVrOaLqGUoo2XBx4F5IjxU55KMpwwlNYm6wu3JFA/7fbTmU/Q9durpgZcViEYAa7dcxPOrDVysltEomHSA12FsLkjS++OjA4Uq+C72j0xTdoELiwjNbA47JR7KLVyDAB7lKmR7njxvSpNjMbEor1nJlVD2c8YjtDONAO1jx8D61VFf6x+BKXaBN3J5SW7OVCtYKXCt8MRo9SSxNpmt/D4EJJNBt0BXkuI5DsdTPB6O1BiYCnw08Mo8cWxemVT9gwzJJynkUuDqdIPIkghjrUmSPzg2tTUW0l/pevoRUcCe5OLTBZ2zkDLNpYn7/5uE0DaDT0D98iEArGW4RMpMMWdLSV5o3P4154FF8IX7Mcf+0XSKG52+1oHLjZpM87kOzijFm4dKsPvJYQt3RwMkSQp0mIyJwIctyT42y2V8cYUH2ToulgP52XFVZLru691j/fwvNFY1j/hqHm57Ec2Ge/jhwZ72XbEznSRpp1hS4+FCuYJmISvPUbJMyUgv0X5AkixbnzmfwkWM8YKgRoRBSIbuCG8ct/BwMsEEWXnf/dfmaPGW+AAAIABJREFUCp6ullAqWCOA0iRKbH7ROsa7g6Hm60S+LgZiWEqX7anr+RyeqVZcUlxFrGBWvgT2fn9kUrMbk4H2PfOUOzGTP5nvVhMTwGIzhU2S1UIJl6qrMn/+fL2MTSZLLDI4mocCi97pd/G77jEOpjRrYOVHXxpeIRtkIXJegiDn4Wq9ir/Z2sGVoEb3LguliReSaP7PfTKiQnyp3sRTtRq2KwY0FCmxlL+S2wgSk/hzv+PY4MGZX7wjArBaLXmEHoQZMdD/YWfNACxK+3j/kxgDraOhJHPNPJnKrDn5PuLOmici/Q0pSVpQKjnH7f5IP5fNiiMd7Bdih7zYYDotn78vmRprH46n33W7Yl4/nLO2iJGNzI6ACgiB9vIetdAbk9Ga8iFlZ5tQkTtkKM+wv9m9gKdrTdTY9HONax7guyEVARSgm4UJJYSSMEZkWrOROMfebIy704EA3yT0jIktZiKfse0tbDjJrzIhn8gAj+1SCV9c4XOvitVXp1UIxxyZP+ECd4cDvHK0r8/85ZV1Ge5zjy+6WmRvRBP3Iz3fh0ohJAjtGnRLobirm/UYzYOWoA8ZWvycK/DxdKWBb23tiuku6NRZSUwWCbpUJPT7+Pn+nsKFyA4XmcCR1Tn/WM9/e21D43elYEwefs80jNGdzAU8/Z/jQ20031pbl1SS5xICWBwS/WiGh5OBxk7ZJ8ssh0aWEl0qNozBOU0y8mT733sPcWswNCmt+yxseOaS9Ik6j1V3gcIDtS+T2UXbj6rCnK6UA2wUi1LtcB/nTGbDl54msgTgayRNptJlIZnjKIo0hx6Nhni3c4wHkwmOE1q5WF1IAGy1lBPD9ZtrJiFMvZ45CsXAOu7hnf4Qt0czWycyM9lRbGQI/ldwZbWJnUpFZ0GeI7neeWx6OhmvwFeqZdjBJaPVz+lsltYx/FvWMb0Z00B5jjmWiTuvo5IFdgoZXCqX8Wx1TecYgsIF+kmS9S47Gzt1cfzGtMGQB94C40UG7VmMeyMmeI9wr9c3T1s1dlnXy13VCBRWSnz29QR34DMA6yMCsLjw0jeFqSLTMEQYRRrgTBwr5HMa8AJAluZvboG04Fdj3bjFVEDHvwGwbKHnBCHz6j7jYB8/xht372Kv25H+O0mI7JJNQ211Fpu1Oq5sbOPqzi6unz2H9UbdFD9LiQt/n/YF/nQPLAlBXJoeZ6FhS0bBpSkq6aHPrTBtzTywSInmhtFnClqP/AJgp1rSISyXEAwheh+LyfObzqFi2Vkw8ZdYJPQncdGpDMzdyhdwrV7BxUogsIRSIG5J7dkUN/sDTYenanWBEpSSSbKWUEI4wCuHbQFY2qLp1ZBJVKDsBpSpVXCmVhX1vkQfBklw7D4x3cQ2cqOA0sh6FPE955LBsftCSRy7J0TrX1rfwIVKgJxvCz4Bh/3JFL8+OhIQcBRG0oqn9sWpJJ0FHL2SSJNmQXI5CNBkWt0iI6baO72+irWH05Go5+YL5lYA99sUCDtJlkkBLPNu4oijDJOSg50SmWxlXG3W1WEgdbwXxrg9m6hQvtHraFw911jH5aCGM/m8pFGkOfPff0wAazSUtwELZgJYvI/Pra5Je06jcMoRi5QBON8omdDzsChZhnUx+BH4e3YKDcA6FFDybGVFaZZngwLq9FJL2Kme4sG0pwJmPR+gliuilM3pkGygoBVpVohkxLxiwU0p3Tu9I0kQxyq06PWQMoUaApbOVAPU/DwWITt3I/ymT4+vvrrHlDlRAmfeSpRu8IBNs2xjBBlI6EIHTCGrgwMLw/wiwoVygG9s0BS7JpCJ95UffEzPAoIWrlvDQmQJYMXm70DJai+e4TieqhCdRtygzc2GHcGvrHC8OWq9KM72/jEPHsMBft6iN8wQE23s9vx5bxhm0Chk8VSJ3bwKrlTrWC2QR+dEMAvIM+5nLXaUBwJbeN9ThqhJYI3PwJ/HGcLXZhPGlpNlQAkoAciy5ikBJXs+GbSnBLCOBLDRCHyoGHoHYPk+yjkPmwUf5ysBnm6u6UBXUiISAWFKd6b4Ta8rby8eLpnM95XVdXXOCXZSSsFyjQUrnyVBV3ZzCW6tUo7IZ5n48jDgfeF1/PTwAe6OhoglP7AuMIv7Akl49E0QgEWmmPO3y1iqTS67UKf+YrGCMwSIylXU8wUlRDoulHnUuaKFBTC/+GeOezI4CWDdH/TwaDLEXjhFL2JhxGukB99CoP2X15q4VCWrMSdwiLefICWZhTfJlGsfKBgjKwDLpDP0D1v1PWwXSjhfbQrAYgdU67KTwqeqUDNxNj8o/p9sNzNKdQNCqZk8eJElOcKrxz0cTKfy41hjWle5gnPlCs4EFa1b/JwErmyKOEqhGy/sAvPeDynFmYean+8fdzQ/R4zMdgxlO9Saeap1zP9jACyuQ9wr+IvFuNalTyoDywFYf9H1yxOauBsgaeuWvOvsd64KI4BVxktNmrgT7C0joGQoA+xPRniz1db699RKU0AUmYU8anMOKpWufYAbg56aK6zZFBLDRpkXmweel8P5SgUvba7jKR5kszkUeEyPEtwdD/CT4wN933fWtnExqGotleQsjAVg/evBY9wa9QXk0qeTfoUEYr6xtovLlZrYDdxnCSWoNozMXy8kkEUmecbkwhl6NSqswsfj8QSvtw/w3mCAe/NI6+h36008Ww2wHuQQ5LkOkgEyx++OCRQN1TjgwcyyKbiP2LrOAy0BQDKveEDdLeW0zjCR7v5wglf3W5LsHEQzSbtPA1hq2S4Ba8dwoRcg5c8ZoJEr4mxgDJavNGvYKRT0pkyVezSf4eawr1RrNqoI6POZaI/WoTuWBJCNTQJTtJ4g8CP5INfPKMLbgz7+18FjHZivVWpq6K2QdUIGeS6Hqk8wz4F2i6zYokw/HItBzj3J9gbWgTd6XTwec8/21MD5RwFYJWPxy5PTvFBDdw5wTkVIkpkkp/RxysOY/6wgQt8XA7A1olfXEL/sdHB/OpIk6Uq5hn/YOItnZFIN5N2z4Lr8VqeD3w/6eG9MZlooJrEALFZKAh4tPEf7mbXkzbrDVQBsIqjRh1BebX+7e8Gkl5RxuWaCbMnJOBRgY9YJXPDlCSQWe4R2OMfj+Rh3Jn3sTaboTGJJ+ucLuS7q+RqubjUErymf8VHzPNV/L65t6P+1nAEJnL1s+uyNp3i/38dvjtpqYH5rcxtXazXVigJ2aDlBBlbrSMAOU5jJmEpLZo5Xt7tZcrQ+hd0B+mySGcb9K4gTXC7X8M2tc2JiNXyCIi6YKZPBFL4sSn76+DFu9nuSj5HRK6yHMj0/o0bsf9nYxrVKVSx5eU9mgO4sxL3+UNf3er+ruuW7a2u4Vmc9R0kobQS4DkToxgRnOe8LAuhkQiGGIYHOhTy4OL++v/9QDOlMwhFEWwJruvqyzuB1G3tUagxnDcCasbgwz7frjRWtTxfLZTTc+idWKSX2TLUWO8/2ZVp2UPEj5QIDkQSkJdhnMEL3GLcGA9yV9DXSjyBTaq3EgCYHYAVsmJ4cYgzA6uKd3hC3xnzdDFl6veZ8XCnUxOq/2mxqLpP1zeejxEExqEM13Fkf+hkCW2ZdYIJO+2IFwXFNAKtPBlYKYE14LmRYQRbP1cq4XqnhWqWpRhzrep153XpBxjvHvc9kdvq8Kr2bjYIcWvNIfno3u33c6vYUasDGt5EU7BzJRvfHHgTzBMDRf5aXfAZgfRgAy4EGKeOlN5ng0fExDvs9dEcj5MkQWt3Aer2GRrmorr8hw84jxAmurK/kUi6WHYF0itlCSrO3eRijL+bVAX598wZuHuzjcGyeV1p8CYQsYgSkkNcauLy1jc9fuIQLGxtoMKmDHYsU4zjx2HWLxp8OYOmIkwJY6VbnEvjIaCCA9bmVKi65FEJ62BCEao+nuHFE0G2BC826vBpoxKcuJhZ4MBnhVx3GII8wmvO6jOImj0AtFBmUM548Gp5fbepgy+KSQADldaRk/+a4rQLwxdUNnC0FZuZHz5aYMctDvNpu48F4qoKOx/Q1LKRLv95cxU6ljFLekwmqGQ6fYsBpgU31eK5YSbipUGpHYGkgBgc9meiZ8aXmqgCsRtFkiTSnplyONHwCP0yeobRJHQyXHpiysNhRfb7JtDHqzn29nh0tSnVeabcFYPHzcJNI4c/0+ar0cEyulMVmhbozHyd4wEJ64UGd22YD5ytlNItZMc6IvzyeTvDrXge3R0MczeaiY3+OlOaghl16g5EhQ8CRBXvrUAwsFmXcv1hE0H/jUr2OTcoNvayS7dYKlFVZqSDz7ojGtGbmSvNKGeNTCpVAEskbw746xwZgpQwsk6KKIRIx6QbqrOS8rD6TgUip9Mc2RN4DSt74HnukmveOlJrITYaFJwGgs5SMrG4JwGK3nUAcxw2lZIxI54Hhvryp+P2UnPGt3NxzJtuaywKwnITQOYCfAFghLgcVfHtzFxeqVVqmOZacMa2m7OJw4+VncB5cLIrJAiHYx0/LLufjcV8+E/emoQAvihC3KU2sreFSUMNasSDvNku2NK+Og9EYb7UOBfTsLeYCSwpMwRTAliiK+rkGveSq2CjTc82kbrYSkYE1xM8O9+XRRcaMACzHorK1wDrw5ndhpsgc10wJ3S0V5WH2TL0ppiS7mnwxATSO/7ujngqcm/0hOpPQJcCw+5lFo5DD5UpeQPV5AmsERGgw7oIeCNT8ok1PmJFMdMkce2HF5g1fyyKRz4VdQYJ+9I9jh5t+MyaJY+VG81FPHg48AP20/VAAKqU+0nG47jTN1zm2JjKdpTcVxwi7sKECDyjdoEfIxXJNPlxc8woZ6yKn9yjdL1JwUMbnKv6pqCT9P8EgDvFwPMDvum08mE4x4FEj8ZCL2Gkv4UsEsGoB1vNZA7AE0BP4zagr/1MCWEwpE1JNT5M5GgUfl4IKLgRVnClXTRJDeaYk3HaF5vVqBsonx3kLROBfOcdAdTBnUYTufIYbwyF+0e2KMbvi27r8bGNVTQXKjNmxTTlnSlXV2sRWix30ODbJLuN4GiIRs/SNdhv3JyMMnOlzKpE2QPqkwZOmAT5pQXWagWXzxAArguoGYNmalHZJP1EMrE9K/cKRKWPwP83E3djJtu9a4m96sDCGFOuGl1aaYhCRlcsag9NJXjqHB/LKO6uEwgp2imU1bTg892cTvN4nQ6mPu8Mx+gR4JB9hmt5CTIr1XAFXq1W8uL4uTx9KWghejcjAGPbxr90DMVX/++YZXKuw8Zgx8+YwFnPp5YOHuD3qaz8n45kQ19VKHd/eOotL1bolyMLCMUbzGYbjMcZsrHLNyuVRLQby3ql5BNOs8cCUrwfDAd7u9/Faf6B9+AtBFc/UqrjSpHSIMDZ9XkIl0RLAerV7JM8ehshwLlKmJKZxvBDQ8J3tXTxVryCgBtIHxgsfNwdj/OThAW4O+pgsIq3HfxTA0sGYP433jfCGgQhkRlPOTOba19dXtG9zu50tFhgsbH9/r9vRXk05OBt8BP94gCVrZ4cNmvoKLgQV581owByZZASt3h708MPWgeqfhp81Tx3HqH9+hSbubMZCzFQCfwRi3jym+fMYYzKltF5wv4n13nxuiwxl9FV8b4uMmsDJSi0hXOsgfL22MycbjoE5E6251XxRHqIrNM9mI4ZsIK5NEXBzMMK/HFLK2UeUhHgqqOK/b5wTsEc/azJRTNo3x3u9vrzTCGK1Z/QR4v5M6wQDcZhCSRDXfDztfKJRocaGNaXE1M8s9PP/dvusQj3SkBRbf123zDFCjWroNg7JsW09HSq9lr6qY7zV6ePBmHYhM7Fe0/WVr1MjzMugkc3jEqV7lSqeXWmKNZz3zduW8kSa6L91fIwbvQEeDSdi6H13axtXCfzkPOQJYMkDywAsMrAezMfoMoDJpXaSCZ2myOt8lvqfck/2gFnOVBL0XqJU7YsrW7heqeNSIY9GziVFErRBTmb+r7RaSrWjrym95tQE8jOSG5N59bcbW7hcrjoWj609bNi83jmWxPHeYCJQ+7vrTQFYQYkAVk6NeJIgCHzyNdmM1by2v9rzpv3AcBYrDfLlw5Rxn1daYiqVPOGAm4hNSd0OAKv4HnZyrNeqeHZ1FbuVQD5nnANWp8SI4lCS/0cz+srGKAF6TluFMiqUWmv9MTCJAHV3Hqkx+JujltmeEPDysmqmEXD9xrpJCJf1Kjw1+t846uLt/gC3xhMxz4qZuZK2v7K6g6doE1EgMM7mmtWTXH/YCD6aTOT9RlYsLRsaZTa4c6gy2ElD1c5wquV4fTOuZwO83O7gLsMxEONCUMa3tyysgBJsfn4SKBQ8E0ON1sPxXP50pbxJGumLxvU98bkujPF66wA3ej3sjykjFL1ELKzYhRooBd2xNp+0hvk0v+4zAOvDAlgEHZhyFkbY63TwzoMHeNBuozMeIZfLY3dtHWfX1nBubRVrLFQo6xELykAHHpzs0JsmF9qJ17JB7OB5kjY41s9+79EjvHnnFh51u5gtDRJNmkWN/ka1istbO2Je0fNqvV4XE4MbYnoaPWFOuMmMjxrA8rBZLDoAqyJdfgpg8SD9u1Zb/kdnajVslgOxPSiF4X04nE/wux4R+yH2OPEVqWjbC4082VFZzebESqKUhhHXnu+r80DKKn0oXuu05GX0N+s7uFSu6vRFAKvvAKxX2ke4N5lglvFRzACbyQKXSiV8fnUNW0EZfpbovEnPSN2OibS7R6ZYZKZRkB3iUkRYEHTCCHdGE3ls3Rge6+B4pVKTxPEc5T40cU58jMJECRukgL/V76A1mch7QAAAwR0HLp0vBfiGvJLKKOesOzWPMyqKf9Zuy1SbBy3LNnL8PSexTBlxKYiVdpdSyioPohwrXJhJEaYnE30+mBrIju1wFuLucIhfd48FlJAdslIs41kBA1XsFPJK5IjI0howdrolACsFYtlt4kZGIGQ1X0IjW8BmoYBzlACqNWjeVOyqtKY035xKGsnDon4l7KyF8sEqZnO4/kc8sLTwS+ZDTyt2g2i+bAAF8REWrOwIcRzQfJ5ABcfQEc1Vhx0Bb3fGcxWtvIssaL/jOthM8pFB5QKSaNLni8DGLYLTsxD+Im8m1RkrTixNJJ3LpwAsh1YI7MgsUMzEKuy/vbGrDnwaUiDGS5p47bqttj4Y8KHDtZN/MonqYDxUAfj+aCrJ4SyeiUZ+NWC6YU2HorrMQQ2J4AGhN53ifrcnYOBuPMEgppTAQ05+awuxJJ9urMirhAAeC+Z0DWJ5REkMTeB53wgwKtXIdSv5NpL4avwaW8kSshYoeRmxnS5yvq6si83gqaPJ7/FVQBzOxhpHbx11sU/5r+4FQxUooy3g8w0apwbYKJUlCWaSEU2NSaPnOP1lqy1zYRakPGy+sELPtABNUvR9suOYfMgYZy2qzAxyBpwW88wDK+fWMEwE0P3iaE9AuoLbnfSG4IkALEkIuT4YgMW5m81E2Cjlca3ewIVqTXTzWi6/9DZMYtLquf7MBVISrOShVGM068vvhIdY+X2wu5eBec912rg1HuIh5aPRAtkQYgx8eW0NlxWI4AvA0vomX5uMPM7+T4sA1thCBCgH8UJslhmqsWIAZZ4m/yxejfq/iD0d8gickaHG5oKYIpw7WYLvzuDdJSnxlYyd783mCnH4WfdYbJPzeYYAVNQIoNlrCoOx6GWhNwjNB3BBtE4UPUo8fZQlF+EBN9Z9f6tzhAeTMYYKrLCE1RTESgt1RxJ74vrN2BL2HIyJbF9LBpbSKA3AWoY1uctOgbOPvXvqpFdPJCF0K8tffP3ypACWA9hTyVIKYBn30BhYX19ZwfVq1Twf8wSwTGL8i4M9Mb0bhaKYhs9Wm9goFLUndCNKwYfyqmKK1v54Ck8G2gnmWcg/5WqpIvNiNo42S0UBB8PZHI96QwEovxgeo1bI43/snFOACY+oBmAleLffxb8ePsSdYU9rEduSZWRwrlzF8+tbOBNUxa7ivjiI5xjMpuiPRmLwcn0kgFWhvLlYxmWavGd54CQAaPOZB8YftNtoz0KcLRTFoPry+grOlAtgC5Ks6848wTtDHvjYaBzCV9oB54klIFYzvpg6393ZxcVaII9NrtUtXf8YP99rS5JuTGXl/i4lhKpdxJg6AbAimnuTgQUmzPpoZotihnxzcw0XgkD1mBhKGTLH55It7Y/G8kUyEClB1vfQoEdUuYKLfF6UorPZ5kQIkjvJ77OHXx4fyXzdrsquh0y4v9na1v2o5Swtkld0ZzDCj/f2xHjpap1PWd+s6WIxb/JeXs/7e87EnT9VBuwukZHKg9Y8xKPJVCbQ02imeo+WCJvFEi6Uylhhk9ZfqEFIJv+d4Rj/cnCIdwY9jMIpzhZL+K9ruwL2ygVPbB9eCs3o+ZnIrKOMkAws68EagMWydu5n5YVkKekOzEkP1tqLM2psrmQ9fY7vbm6DXlhLBonWxaW8I3WW0/sYc9axmsT2syRuftY3un1d14OpmX37MZspVq/wc5IATcuAL1ZXNJ7OVspOOrhQyBPtQliPvNpu4e5ghPFsgTOlCv56awvXGlWxt08ArAleax9rXj6aGoA1T73LnLl8mp6bAmncd2SxIAK08cKozLhSIbBdwxcrATbpwSawULl42J/M8Wa3q/FANqbVlwtZNGyV6PlUwzdW1gWQp3U7p8/dyRA/OTrAe70hupNE9gbfXW+IoVRhaBJDaZY1lzHdxKFT6Eio+c7nxHNVfxrKS+vV4wNJ98gIsqdqgLD8O10KniV+GjMr9iKs0Qs34PvWcblZx4rWJzsocy8cRnMczobyY3s0IfMw0RmKaeHni2R1F1Et5s3v1DWq6C36YMSwlz28N+jicTRXY3A7X9b69kcBrDEBrI6ApZuTCcbJHHU/wVOVKr6+cVYAW1mem3ZxBI6p3KDf1sMB2fgznQv8bBbNcoDtUlH1SYOWCyKJmZVB6oHF9/lRi+n0EzEL6bX2d7u7Ap7zjqunwCDdX1odzCQRZNpjKZdBLZ+V33GZYWU+PZ3H+O3RgexK+qx7qCbiCup5mMtHZaEQjDTZ/IkLmU/xCz8DsD4sgEXpTzjH0WiEm48e4VfvvIP7rZYiiTOUp/DQvr6BL128jEsbm1gPWAhlrXPhAKxUdpRSClPtueZlkpE2ujed4a6YVzdx82APR2InhSfUd8e82iJ4tbmFz1+6hHMbG6iReUVE3EkgUqPvZbmu3xhlmB4Lw3CBt3t9/K+9PR1YaYJME8R8xuLP5T1CyZ2TDKYNlpRsbJsyDxwEsAp4drWGi9VAh8pylsdGS9l4q9VGd0pWT14mfJfrVR026RU1iGiAR2nKGL/tDXBIRkZsaVqRF6KR93C5WMaVIMC1GjuDBe108oYaDnFr2Mfvxj11GP9+fVeMId5qeQiEkRhYPyfgMploAyPsUElCsYqu1xvYCQKx1ch2aU8nOJ5N0Z3O1GngDyoxpSdXkib/fI2+PnkdFIn2dwjoCEA7QCdkN4geXVV8sZl6WZjPQn/O2O0hfnnckqzJF7ODAJaPjJK7PFwKAnyzyQKNJqqRqMOdKa9/jFe7XTyeTsX+4Je2Vhc/n1LwDbhwAIZbgFP5KDcxSiYvBWVcCqoyiiRFlstqdzbF7V5Pmy/14PQqoNJirVTG9bVVpZ8x8S6g94MArBFeZgExHplRrVheTCvLoMwOWi6PtXwgT6Jn6lWsFc3rg14JkkuNR3iX3dLZzIy9nUUOgSjKK+sF0owbuFSlhLDsYpuXxEEVrA9mYzyajbE/H6tQz8cEOQs4V66pUKe3hLwGPGAQz7A/YVjACL/tT+RfRhL/+WKAb6+YBCOfzyiOmmOZsrR3Bx2NK35Gpkv51scBMs7l4N8AWNYRc8o6FTf0UQtyGTGRvr62KS8sdpTNw8oxXFzD0vGmrHg+DWjzShMCdhHaU4KMkQqDB5NjdcY4zy5Vavhcgx5WPFClDCzz0RrPQhmsPgwn6DJlL2YH3zrTHKss6pm2Q0q2+aOyF2WJhbcpbWk9EmAUM/5aa4A9MF4jAR2GLPCLIQv6TLJ84nskOEdPuLUNHTgCxlDLm4LMJ+uC3RkM8MuDNu4NxzpoSdbjZXGmzDSwmoBcGimTMs9xTxPigzkB4yHeOu7JM4EFHOflC6unACwva3Hdrq/M6zU+J81qzeCd82cSLtCfEhAb4PVOC3tKtqTJqUlj+P1MUVKx5NthjQAWR3PRT3A+IHBGRkVFoBQ/Hz9hEi0wmyc4nE7w3riDA0Wrx+rgV/MFgV2U5a7lKIxOUx1ZKHJ+0OtkgDf7Hft8CRMdK/jK6hou1+gv5Qv45xcBrCEBrMEIP2+xcBrrGamxQY+7Chmr6/LgIHtSBzc1YGj+DpO8DLs4mI112MxlSfEvYacY4EKpIu8sDmhFQhPEoyfPLBIT4OedIzUInqXnYlDBWXZt83lR9Amw0++lPZngZqcnBm4YLeBlPZSDAmqFItb8okzq+5OxgLvbkwFa8RxzdXINEDV5i4PEloppRxV7giLuNIBFWdW/AbDS5oWM3E8i1o11aFfyFw9gfRLqlyeVEH4AwDLm7NI7BZ4ArK81VyQh5Bwls53jmV57/6e1L0Yq94dzpQq+tbqleU9GLb2lWMPwYP7yYVvAPNlVkvdkF2oUvdRY00F2p1QQM4CM1YPRBG8ctQQ23JpNsBmU8T92z+F6jQAWm1f02DIJ4Q9bD3Fn1NP+IqarwI6CJMucT9ksG3oEpCaY0OsxNrN1fUYybfwsLpar+KvGpvy3smRIZcxEmgyQ/3lwKCYC93ianX97exOXK2UUnCl9mGTw3miI/93ax83BADGbT7KwgEJvuA8RSHlxbU3emplMpDrqZn+Ed3sj/LY3xeGM6zVbClZXGdPHOjUCME7VL6w75R0jGVsGpYWnfeRrW2u4UrOAG4LtZKewzuN+wmYWPw/rLWsYMKTHUxoZA2r4/SasspqDgOQ7wx7eHfTwbs8IjDsrAAAgAElEQVT8vZSI6lyYWCf93camAKxq3qRjvO67bODtHYiR1okpmxKX1ewFMvQQJNPXmDf/uLONK2QuCTwQmqO65/fDoaTf9GYis4V2IPz8ZH3QrPz55houBmyCcq8xoOnhaIqftTt4Z9DF/mwoK4jna+tKZ2S6HaWSbLw+YBpdp6VGAy0rJHWMzceVoAVrtT8GYFnt6J4LQdKsL18zfo5vbmyoSaa9wNUvVg+lEkBjFYvf40zjXTnhGI8QI+VgEosZ9vPuHh6NxshFPrzYGPS03Ujrpa+tbQmwEBOI+52AyhnuDQd4b9jDG/2uhSZEHi6Wqvjr7Q1crVdQylFJYSoK2hO8dtyRSf/BmPUPTeOtLsgrEdzmqKWpm+oiZ2GMYowr0MYz7yamRD5dqeKbq03VcQxSICrCT3zMRvZwJOCFZu6sL1kHrRXYiDVPuGerdfOEU2gIUyYTvD/s4wetx7gxGGEeejhTLOI76zU8TQVPsYJSlmLSdI0yD7Yk9iWh5J4p31TWMTHnPZvCI9wa9WQqbtFK5gXHkUmmvDzPFsa+Ug3KYIJMqBr762s7uFojeGWm6PJKpRSU6YaTAV7pPZbFwmRmtSEdNGpZH2fyBQG91yjtKxWXwCX95VhfKGRh0NNnpRqCtTnXiZfW13U+WDba6YE1nuLNo2MB6rcnU8mht0s+rlVreKG5qfR5pivLUxP0Bk7waDTXvb/ZP5aCYyqaP83oedap4FtUGJSsUS97Dc/8sbg2cd37yUFb5IJq3hfz7bubm2q88tHr/JnJ6Mxy89g1wGehwrt4DWSz0+uU94teYWSe7U2HGqdkx1tglgFYU/Uc/y977+El6VWd/e7KOXZXp8mjGWUhJIEQCISQjW34HNbn+5fe6+t7sTEokRRQlkCjUZjUqTpVzlV3/Z593u6Rjf2hGb7FBatZs4RG3V1V73vec/Z+9hMW8gL7EsC6g+It/MiXANYfAMBiwrXVbtkH1z6zX7zzjl3f3bVZImkLGjQYAdWqPXL2vN23fsourDRsuVS0TDphCZkBBd8cJ4C6SXgwT2RKTfrIQbdv1/f37MPNW/bWp5/YrcNDeYb48eLmmhzGjVLJLkOdDcyr5Uo5Ur+ESRLAU5iURGvmfxuARURq1h5cQkKIWXDeCgKwPA0EiQgFGzs4iTmPLNdtPZ+RRwHNTme6UMrOawdHdqM3sumUNJO5LRITW82m7NFSRWlp6zk8XFLyJILJg1ngVaReY49//+HqKbGgBGDN5tYfz9QQ/uygaZ8NaJTdXDU1H1s9kVCTzcEiAEtG4QM7GI7scDT0g98AZZK2nMgp/fDhpapTmoPeH6YSANZL+1t2c9BVAQKz56klAIuiDlOxJWYLMah+vt+U58tizOde2CSZsHQqKTAJgO7JStVOZdO2SMy0ESILAth7r9uTrI+60yVgTvp2KYSDB/4VEKHj8AAHlmiued8ASpi+rmTy0tjDwgBQe+8AIIE0GZf2cTTD0HlgqS7qOEl6TOTGioHuiYGF9CeiYXtJKsKsTCah/AOsfKVe0cSZ99WbTGx3MJR07O32kbyMBIqEOOfoMKtnM3a5WnYAS1r8EHk943dMNQn6qN+2a6OebY8HMjvHbHs5wWFakWQKthNePD5phv7sJqi/Ouzazf5A5q7r6aw9VsL8u2jFbEqTO+gfSKN+2z0Uc4miFn8B0p/82joDS4ajodCl+KIQUhB6JAMEMIjHlWaJVPOxmksfsqShBLkg6YJIYJmJ6mcFAnqaIlNt6ffDfaWRgpHT7M8ENL7f2rGjyUAsR9bZozVP6XGPLWBFxScKaAWI3ZuMrMsEEv+veFzUZ48HT7qfAL5a2mPc2LyLtxIMrINNAWYAQm5aH5iijrXLdJ3PrPjt4/Xo0z3WG5JaGDorSN8S6Cc9jRCJJGv7F4qH7ynOHW8kZKGEQDy9XLMLxZykMRIbL0wG4lf7LQHSn7T7dggKEzMxMr+2hOQU4BJJbELvlzLWC0amYRM1OXh5IT2hUcHPoDcgYWyowg/Td9Yj13oUupy0jOuR5HkKJMxLwgyWMglJQ79WXZb3HTfKwf2YDcYz2++N7HqvY+/3Dm17BKPRvQppOrlfXynXxawCZMXThg8oZswMkLJjr+ztSqIymZHcU7Anllf0PJCQw5DBAXp8pEwA1i8FYCGBjAlMq2fiGiRw/ZEg4h9G48E9I/79YIT3FM3loabTvcVUTTBFKI3bo+Ul28jgNeFeG6xxMUJGM73eqwd7ahIfr7rUt5FNy1QcJhkiFT7vrW7P3txt2o0ubBAHsIr5lADqejInFkePyPnxwPZmI+sgVRAgGg+eLb436A5oTXt75c/hF//STwZmAACWjNyDXPdYQigPEwewQn/m//wzArD+5OuXOwWwbpMQKu0yeDc5NOkA1jdqNUlIkMMWSeWNmSQwLwm4aUsCfyqTt2eX1sUQyafjGnywn9FIvdBsKt0K2d2ItNjUQs/t95ZW7d5iSbIT9v/pLGbXOl15FGLivD+bKYzjf545Yw+WK3pWqRnaIxr+dgCw2j4gcYK6zoocUpckTB1nZpAiOsZjKpxOxwCwLfRc/3XjlD0AYye8b37XR+2u/fOWe2EBpABUPLO2ZveWilZOmGXDvvfZYGA/3duTVLJNszid6nPXsvhL1eyBSsUerpQk80EqRwIs4TW/bffs+sDlkDTMn3uSAxsqYj0JRAnM46iegS2SnOHRk7EHl8oafiKJFogV2OsRkBLJ2MRE5VLdZhLup5sPj9gIbw369toR3lwd2+qP9P5gdIkftkB+HQCsSskKaRhYOlF0357f2hEwJwBLeyunF4mHY0vKABwAq2I/2NiwS+Wys34JaJksFLbxs6M9+023a7sT6ot5CAdx0IRGHSsMgA9qwTJpdIuYhry/xuS607Jrg5aYxecyGJwX7HSRQVTSyBBAYvd2l319YKOZK0YW8l31pEFqRlIUxcA6ZoYFc7xg+q9zBMZ+Cn/DnD1ardipXE41jZjtBMUEiSBMICplGLxYg6BUAPSB0c1RJSWIzmFqkYRd6Xbsx/u37BN8a0dxKR2wCiml43ZWHkllhQsBIkvaLj9cPlff3j3cc3uHUV9hSigc7skX7S/WVuzecjEwsFwayfV69eDIrjAU7+E1OrMh7GyAQq457zsOiOVSNCWBz6L6OihVYOwxiLSYXS4W7JmVhga6euY0kIuJkdQcTeRl9Yvdpga0/M6NfNaerFcFXJMYzTCO8xfA6Wg01ve/tIeXbN9mC+q4nACsBzTcdwAr8BS1vgYTEpwBr8Z2a4AVCRAP3pRzBdVgNYHagEFfZOsAsUA1HWoXjDAAivWIzT3kJTGze0pFe3b1jF2SR2vMFUMLGNem/QfA8Pl99wiNTanw42KoZRNmjURc++BTqxtKgoTJJHmixRRwgfxa6aMHexo8Y7Nwf+U/AbCQ5oqB1bZPCIiJm10q5e2BcskeCYxXGf8HcsbuYGzvH3R0HT/uHanGJaWR4TGSRvzs/nZlzR7kfSllMYTRzAGw8MBq28s7ewLWIVMAHH63sWJnC/nbqgwHsD46OJR1wsfjoTWRKM+mMr7H65eBcCbudjn9+URMwah6wI+LgShhZCcA1hevXb78Cb8CXwJYfyAAa7N9ZB/cuOYAVrNpcwAsgSMxy6dSYq/gRQUz6uLamkCsfAZiYpAOHQMN4cZIojG19sA9r96Q59WW7dLc0ahFVN/FworplDVKZbu4umaPXrxo51ZXrZzPyTzeJ24nc5TgQHJM8Q1z5DtiYDkJ0hvXiAROceGDigBg4YFVLtp6JgBYMQew3tjbV8NEMgleSY+v4BWVszIpdTRji4Td7I/sdSHdA1HnMUZPJaZ2Lp+1b9YaYigV0PrHMIBPSEv/+t62JISd2VymmX+ztiEzZ+q8yWxuwwBgvXTQtOuDfvC34UPMVPyU4qSWYLjvNu1Qz/HWYEISGYNTcJLqAwDx1eWqtNJl+SR4kg1m5i8EU3MKOtLhvlkjda4o82iYOBz4SPNeOTywTztdeV9I/haPWSmb0eYvKU7efW6oskjBe+foQBvnzdHEepOZUm9uB7BcDnXCVIj8dTw5ca70G+RAlXxe3mFfISI8m7NULKnCqznGjwjvnQOZLzI5AGBgTrWSy9rD1ZomYQBYeAsNZnO9Hwp17ideGP5+fM1hEgqAtRIArEfqFXktsS6596RFAkC82Tm0TSayQXpGg+2GzQtbyqbtnpoz+c7mHMBiYs2BSDw0DcUng64OkkGQH3Joco9IoYHx9LX6skxl+b2zxdSG86G8gl5stuyzft+94wD10lmZ2MuXLZGw+WRm+5OhXR11ZEA6mxKmIHFD6JsDgKV/Z8LiBxOFkFIKBWA50wivIYxHV3MZGYzSINUSWSU0ykwSYG06tAEFRxTGkCamPWXlREq+bxTueg0MehcLAQHXel17/WDHbuFBhhk9qX+lZTtfLNlSISM/N7zJ1JYtvEAEzAW8GmtwiMwPKYVLqfj9MjUVApMUKLIzntpH/Y690d5R7DqFi3yuQlcvL6PgIRMlSPGfor/nQtRSScl+LxX5A/iS0ebke+BCJsJvHB5qUryLX8uCdMy0fuZby0w6s57mI+N9vC/69ubRntZPczAVtZv/SMH/JAwlJUd5iqgAN3hXrLvZxHbHPcW3k0zEOuJaIludTZhgEvYwE7CliaUm1D79x9tFSXihcOJ3Vpk6KmihaJfzfK609G7cU2K0AWk/PDwUELU1Gkr2wMWiwMfwFLPUh4sArUVbyuNd5tI+eVctmCr27Nf7TaXZDEZzqyLlXVmRh1ojhUeLN98KP5iRNtm1X+1sq3CmMUeKBGjK9bi/UJLJekTtHzNRHI3t43ZHz+9mb6j0vxFrl3WRML2vby45UyMbAi8wDfZkz5kkNG8097XWH68v6XmrZ5MCzhTRHdYbwNVr+8RU960juZH7kKXx4WLPpTFhiryYaW3SPDLxZB3CvuIP5wp7HECpx62fmO9+0aLOeyEvLfHZC32VmvD/CGB5sXvMaP0zA7D+pOuXuwCw3EzXgXe+dOYE+TLn9jfqAcDKFcQWZ80hlX+pCcBDAvDYllIZe7K8LKnhqWLGSqQ8k7Y3HMk8WxIYQNv5VPsRkqDvLK3quULmpXTB4cyuttv2q+a2fj/hIpfKlQBg4XC10LAI5jYN3U+am6pzPHzBnwWl7sKy4A8DLa1jT0uGKcOkP/KQ4wiDkfmdlYZ7vKSzqgt41mBU/yuATLuts2g5m1Wq2+VyyTbyacnBYUTuDCf263Zf7OnPekd2NB4K6F3PAbCvirl2Jpe2ijrFhRhjePKQ9tWaxAWmRF5Lt43ajoHiY5sLJ2Udw9TcM853vDTrubjYng9UYHCwH8IY8f0wGgfzL9HQw4fEIVRFkkT2YoLXUqrD9P46HSkRqPvE/NL+AyO+JGka6YX5jCeesWqudTr24ta2mD1ICBkCxmWSzaRrokY5HUsryOQHG6ccwGKkA6NlNBMQ+pO9bbvS79pg5pYhnPMMCWDsYXT9aKks4APZ5BLnJl5rw5G9feQA1ie9IzF2C/GUBkP5lAMPkmUTDIJfKDI5UcqoLly6qVpC+6nbH7jlBGslhLJEadExX1M5kvjiMTsFO5fahMCfRNKmi7gMy/cnI/0TuT5NPCx4QnzO1UJgCB5EwUKFnXs2j6v+evmgaR+1O9buM1ia2TQ5t1OFnH2r1rD7i0Vr5FJiX3EfCPXB65LB3Su726pLDmxuAy2iuM7hv2o4Uw7PKaXfLvDAGtor/w7AGocmJjNj2DoXEIzPGHUR9whJo9c4gRkNcwfAa7EQwPTkypLdUylbjecnpJ0jv0e6RpDUi5vbGtBynsGKe3bVPZUwRBdjUObtY/us1ZVn1jutlm2Oxgo7OFPI2fcAsMpFW8oWZKWhuxIAUoDJNw/xZu3ZHl5bpIECUEnqR79EIt7EgxwCCEVYFveZ1Ez+yaBRzlbxuRiF1WTM7iuV7LuNdQ3oY8FrjOuK9+utrgM9r7f2VH9xJovRxSwyNrfsYiLJ3fdOnZPJf4EhbOBYAqx1xu7hB9MMf7r1TEYA/bfkgeWMPt8LYmLUvX1wqNeDnZhJJuyrSzXtsxdyBQ1dnQHtP0N98fMtGKxt25kPrTcPYUCoCBIAjiX7+8aagGBYfFjB8AUxgSRPBgMv7e7Z7nBoS6mUgLJnVgGwChpw6nzA+xPgcDBW//bbfktBWpAcSF0UG03+cm7r4KNoTyWP7Fs0RA3AOZLQaCj9ReuXL7//SwDLpzJhEptKJmWWV8xmrJJJ2VomY/dkCooELxBHHCjMEcTkpyQskLGkHlc2b9qv3n/fPt3ZETqONEO0Taw+bGGr1Yrdf/acXT512i6urtpyqSSZBsi9m8kGKRH+Mhg69ntiXvF75Xl1eCg2BIeD6K2kuiVi7nlF6sbGabvv7BmlDUZTDj3atwFYx9LBY3V/VDp8cQlhBGDxGoq9DQWgU1JhCjgDC0QfAAtqORspjapS+DpdTf7L6ZQ9UqsIXd/goNJGjYZ4IlN0Cir8UJDQVVIxNWJP1pYlLYorZh4mAMynnr12sCuUn/MXoOX7G6S9lZwrM5uLDQEDiwMTACuSaIHSsBdKwnPCWxLABfWcw5tJE5ue/MTMBEQ8XKvoIKvDXlERENNE7cXdpkzW8b1ZTmfsiTKSpqItF4K5tmFSPrJ3mRZ0OrbT6VsXSShU41zOHqyH1L10WglDlBtQwV892FXDDv0Z6ZUzKbwICSsoipkMflR8GqZpJI/MJYHCB2KjWrMLpbLdV8jrIEASwCb+cb8jBhk+XpjNe1nMNG1ua9msPVKp26UCniAOYOFZ8xGT5sCsODFzDQDWYipJ2kqmpPsBgMV147128X3oj/V53ugcqrmfHwNY+DP4hLSeTdulGmmWxQBgIbmAkjyy91otAWg3Rj2ltUWecjxLeE6l43NRh7+7QppTwWOuYXYseN2e/WT3QBMvFgwFXxbvrmTSqnw+7idNA5LWmR+IqTlJMF4E+LnJUaQWWA8angkywwwAlss5oWknNWlHTlBJJ8RGgulXSTLFZFpzAmDhZ4AUAoYm4Df3i0lVLZGWtwhAk17eCWJa76/DKOy0rTMeWzaWtHO5shLg1kn5xI9APhwwmpwOLlo8PmQ+frZMjCfOfRz4jy4LwI8iYQfjuV3tO8vtSv9QdOv4LOm/J+wvAK98yQw1sFr8N4eEm5gZ5qCraUAs4uPrYmWGSFS9H8xlf9Nt635+OuhrffO5kaQ9XkPGg8TVPZFGi7gYf6/u76iQJUab7+cXOYDVEFBGw6gYbd0zty5tjgd2pXtg13od2+7iveYAFqAYpud8Hw0t10ImwjKn96cLyndSHmv+Wkw2G9m8PVKtC7jBt6KYTIj5KuBrEZfXy6tMVrsdJe1BPPBZrZ8+y6m03UtcNQzDclFnD8+bSsOFx6AjRUCqctSfWImiLwBYK8mUptu8O3lAzBYCsF7Z2ZYJPVKBpWzOHqpUdR2ZaNOAst65FqNYXF4vMleV4TS+f7DfWM7OIkCq850V4uZLx/HueNcgMzwixKEDs2pPhfNjdb8OGD7DJosArNlsroae5vvWcGQtRVtPbT5F3uTsFDFsg2xFwCaS9cAyFoAVzN6Vmqn7E9bp3TCwAo+Z5RvdEQ9McKkuvl0wFuSBpdvFlQ7yn2Am/0ctJO/GA+vPpX65QwDL76MzJb1+WSg11f9fXF59eOkBxJwOABbfy8CE1F3WMkOTPOyaXFmN1UNVAjCQzCVkabDZ6wnoev3wUEwIDMCRwDxWrdtaNq91dTgmfcwTjN892ret0UD7z72Viv3j6TNqpNgL8J5qjV3i95Pdbfuk23OPVMmtw3kL+CGPP6Le42JR0qxxZuiPEuJ8ALKcS9tDNVjNNINZsbfYmQCkfyoA68jas5EGKJeKVUmK7q+WrEFqNJ6K2CD0JwLo3j7alYyJi8fw7ZmVDTFnaniE4nk0m9mVzpGYY9R901lS+20EIH+u5gqPmkt1/ek6sarwx1C1mmRmM1uGrV6qCcBiGEBYjNgwkkmFdnjuwANsZq5LSp5+7PQTB0RGMSWGvdjcVGgN7CDqbIWxCMDyAIzn1lcFYOWULO6gtwNYeGB1rAWjVwEjLs8DMaJmTAnAqtkPAbBKzsBCXTEaTmW2/S/NW2rSFwqDiVly5lAb5uH1bMruLxTElCMEpZHJqfbA24r6BwDraq8lRrIzQ917y+s+T/MjDIUzUAMwAKw4AFs06oRl7OfjMRvnOJ0z/LyG8b62souZlRZTnTsFAVgpmwnAmquGBMDi3iKbrCczSh6+vFTWEIXzsZT05G/HHpwZxfOBZ9RWd6CaOZtN2D3lsn17aUUJeOkEknvT+YxkDrYcqYNv7+87sywRhhrmXmXfb6zbg+WylUkh1Pm/8PCjfQCRjuRpPJ+E9HKWS0IoIMflgmLeqc8KvmBhQBfJWBkEoyR4uF61y5WyWPsw/JUWGRLTOa9f3trRcIhhDwDWc+trAngYZCo8RlK5gb3T3BcAeg0PNICQeNzOFrL23HJFzz/+sxn1T+7bSH3Ic/ST3R1JMDvzmTyAk3MPHvLjyiswwZVa6w7EUiNPBWB5WIuewthMyaWrGfdq+9byiu6bPOq0tyRsfzixj1owqDr2PnsfdWB4gjVQgou1GKnP+f7GOXuwXLUSiafYNChx3Gw6MQFF//fODdsc9mw9BYBVPgawTqQjAFiEIwQGVr9nhXTKvtUAACwpgR5A0+dI/jm5zv92Y1Mpoq34VKBTeuaDS6wIGJr+3cqqgGDUJgwP+UkA0wjAwgqFeqsWJL/PrK5JvcE14G7RxwMwA74foIgZdDQIhcHVgnAyM+tNvc9kMAGY6SBWBGD54M6Z3ydWPH/UGuJP+MW/ZGDdFYDlEgSoszwE1/f27NdXPrQrN2/Z1uGBdQdE4SbcJBYfknRKaQjnV1ftqxcv24W1VauHdEAdtIFNQ9pgV55Xu/brT67Y1Z1N26VJG40jgbn+yQO9UsrbPWur9uiFy3ZuZfUkbfAEqQqQjD/okWeHb3DHVfkdM7ACPPIfACyadhg7DymFsGgbAcBiwwHAem3/QNIzNPlIZs5mKZJIr6qKkUVBiaFyczCRN857R00ZFcKq4vdRHC3BYIvN7Wg0tesdZD99+02/LclXcrrQhvX9UxGAtRCABWsJYEnSPRUMwWQS4EQeDN5wSywI20ApPXErxKFBu5kxBSHGnJVsWnpxvL6qeCuEqQYpJD/fJSWwJ5CGg+FyPqeGmmkN8kAaNJL3MJLHI+PK4aG8ltgk1zG7XnHGFgUgoNpghol2117BNLXfFduCRitybnEhV0ATQgmuEigAFBQtwEbFRczWYYqsrNoZpD7ygYgJBETy+NYRXlYdeW14I+swJUyqtUzWHq0s2z0AWDkArLg8qrieL4mB1Q+MlZhpsiX68FTsIQAsvKW+UquI+s+75V7sDBzAert9IAmhGlYM2IMRO4U5qXUkynDfAS2rKSLLTROat45aus4kP/H73Ow/ZhBuFENtUxWez65uCEBTmUYBt5jouv9kZ08AlpIag9eUxx3HxZDhvfB8w8Rjkk0B4MKBqKg+iWFX4Smn/7lNE87A4t8wKk/NU0rc45hHf59LLnwdMfVGRqcD3o1JPZUpKrgXWi9nihWZfp7KuDTgWAqxwOx7YL9pHdpnAKF9ZAJzyyfTVstkbC2X0x+MYKuZtEvU5O9Agw7gQZE7t0JsJmagQakXGBXkj/OE5BSvHx3a1S4stJ6nNlJoR3yzMB3np7wBjORzrvv3GZ97LpUAFEsFe4r1Vygep/PxswQsUIzyOu8dHWkAwNQbQARwuw6wI9Nbs6N5QoD1680du9mDeebPA8woJITfqDcEnBMYABDJXkdBCiR7vd+xV5qb8s8YzuN6luRYFoD3aE/z8YMDWBS6eg4CaMw/BV/GF7aOt9fSqt4nsgdAUBWGNEHzwMjcC40RE0sPTXNZzwKD+6QSUJHmXqpXbCnH8+HgDIWyPFI6bQFTWxRyybR9tdHQehbjIBjRAmABkAE+M5kG4CN1DKDwa9WGXQZYyrCHaRzrqYc0rD0acsz5ezZepDQVdyNfmrCRJETfWTml5x6fB/mPxmCnzuxoMrarHfalPQE+j1QJESgqdZLUNm8EfOovk/jJXF4VAF8k/7SRDI4G8gukwReQGO3DIaDEgWG/psdeFAHAPYk8/+JVWPQMRw1xtINqICOvObzBPC484EShmw4P/588gPVnUr/cBYDFjXUAy9l1SjfV7Y2LOfK1JWdgsfdWktQb7oH14u6OGqXmhGGDWSOetPuLZXt6paGGBx9Lzgum9R93WvbS7qbOykdqy7I0gA3MoA6JLY31680DMTDYy9kHp4mFPFj+j40zAsYAkwGB3AOrYz/dbdqnnYHNF0k9LzPMvWNzS9P820LekzAv64Wc/B9rCWfxAq7D/GCLZ/jJQBBvo1QibXFkZBZzJtLWlv22c2St+cjtBpIAb1X7xsqKncETRh54CzsYLyQJennnllJTk4mEGEZ/uXZKjAfkhkgLYTXgLfVLMYX7Fg/nNNc9qCA/B0NHlentT/XxgC78JZ9BQ6dYTM0sXqRLmawYsXgL4nWlgNn53KaTsQA8zsRaJmv1LIwZPsXM2qOJ3WgPBCC8RR0ywlIgKAt8OqgznDriL9eWPRUulVHSMm+ac+QFrlcbBpbXCpG/FDUIw890LCMG1g83NgRgaCiCpcWQ+3lk/9q8KUb4IgbQFNc5wy/HOJxkaPZuat4HqnUHsMw9hT44xJy9ZVf6AFhji4thA3MMbyvfSzmnef/UHxFAJYALEEnG0i6mjDY3/CEjZpzcIiXDclahuzzB/J8ICE0wEJP5OyEppiAdgAqBXaRDx0wyfsAblBAPVWuyolBFEM5IJFl8DgApnhVq43vKNfaKRAQAACAASURBVLtUKdulSsmWSL/UMMWtGjYHfXv1YFvfv9N3JQJ9gKc5mp0TU+60vOOqKQJ8fGdn3b26vydPpZvDgQ88QxWTiuoWAQ2uKNHpr5rt9nrP7wvDVZQAqC9g0z+y5OmIMlkPZjCuNHFPz+50rv3k2ysNpZLjmSTJOgPvTs9+xvppte1gSnKoM/8u5LP2F8tVAeiVLHYQSA6pyRnWzcQU/H83t+1DQnUkqb/tnIwGiTJ2D0xCSaT94MRf1MEfTwSO4zWbTMqiA+nc44RZ5XMCtvg2hrbNwdjePcIjDp/hvu2PxzZTOqiDfXoH8Yl8df+ysWEPFitimmkQzPvzObokx//EfjHsWSOVEqD/dGNFr33Sn8ZCCuG+GFh48TLIfXZ1TQAW99U97/xqc/evAgTfuKXfP6D+BrAOVhcAWNRnf7uKFLcssB7JdQRgEdTEfv6T/T15sRUXplTP766j4ClbnsAd3TMHpEYaGPpQgXpbAT0M5CdTAW8MLvYGIwVRKbQmPBNcayWkB3rpbW36Fy9gvvyJLyWEPq/wQu4LM7D0c1EMc9z22h27cuuW/mDovnvUkgE7DTAVgzxtzGylWrMHzl2wyxsbdrGxZEuloiUxWqcQobDv9e3W3r6YV2999rHdPDzQdJ0GjUI+CQsjmbZGuWiXVpfs3o0Nu+/sBVupVI815uF5uQ28ckr15wGsCPDwlu2LmrifHHm3M7Ac8uBAEwOr7gwsACyYOLyvzYEDWJgV7nP4LOZWS8ztQiFnTyyTUlZ0CR8MkcnCbmKqvL9l4/nULpfrAl6YcpIwQrPPhoH2mU31FhTm6VRMCTyyvn9qTcAHnx4fFponAJNf7jXlEaP8PqaWTC5454mEijC8gwBoiGil4YM9Uoh7pHKKjROjdbyq0mnJ1GRKLQ+VhF3vDe0XzX0BK+3ZVMy99ZSJOaaUQ8wHjdSvRTB87Ngbe03b7fc1FaCxp1A8WyxIYoP3xcHI0/7eOtzTAa6iz4NEbgOuTrxZokNUG6UO3FlgwGTtbLFs9y41bDWftxyF2nwuWRMAFkDh1hD2C+R6DKx9xgIlvpHOKA3wPLLGbEaN+ng+URreKwctuzkYulbe5u5fM58KwCrFkRBiwu0AFkwa3haFx/ZgIkbcu619eQMxNVEjERYwr0+xSVLJxWLBThWyVkkDYHHfR/bmoZuxI6/sT2aifItpI5sIJkIAWAV7bvW0ADQNvZS8RmPRsZ9uO/NEs9Qo8fnYiS5iygRoMPgF8G8CPHSghfmPIqgjAAfvHmjbnlQXnyctM0sJ/PJJzMwWcWKQAbmCqDfy9rntbkrGZzOZ1rPmuX73yfwTAPTELBXAFiNdAKzrnb4ii/Hfw88KKjQhB4DJFPhZ0pNgE2qkzZTZAZel0MgsjgEsJk1zG08XHgu9vy/G0mA29vRBZlFK5wttRQAXZI6uOGZPxlQ6Y2CssZLSNrVzhaw9BYOIFJl4mIQFQKQ1HXv6ZXNPzJeHKnhfFayRd2YTAFZ3trBbY5MX3DuHe9akIQqFI40eANaT9RUBKeVMUs+x07ljYhp+0mnZi9s39HmIN2f26jBkxMJxL6ToK2pwueaAKDQXMO34pdP4XEy3by8DlGPevhAgDzBFVzyfxTTR/8neLZngA+ipYThOb/Tmay2TFlP04fqSkjudVrmQAS6NyZVeT8zIa522Gs7HlxtazyT/IHXl25nAducAWG371e6W9jcALFKZnq6t6XoAsEmRHNY49x/A8N92btgnMBENeYqb5MuE+BjAOm0XSxV5RyQV2w3oTUM9to+6HfvFwb6kmTyjML1glNE406D6c+KtFOuB/QxgH+kmyZgw+g7GgFgjTcXxEBkCHIdwiqjJcGl6aOyOTf7urgQMSkCX+h63cNFamav5/g8Alm59lBrq7+eP9nU3DKw/l/rFCzidp+3ZTOyAH20CyLbl2ea2k84gOblX3qCqAQoeS6wtAVjyhovbeiFvTyw7gHU2W7BKyoM7kGxHANbulAbFY+TvwRR9eU0Mm0LGmU+cKzd7Hfvl3qaez0dqK/K8K7GXmaccM8j7GQOvTk/sFRqjRXwm75t/DAAWZwaMRZ4PDMZ/yuClO7T5gpTUmC0Sc4HLtVhcQ69aOmW1XNqWYIfjMReHyZ0Uo5f35eMHZyNLtoP9AanCFhMALkCmc6TAEx65kqXscrFq31nf0D4Fg4TLDhOBZN4Xtm4qnRH/zkulij27sqZ0Y/bLg9HYPux2JB36oHWkQR2gDl8AeL8vgOV3LwAu4WGVsyF7KRYQ8bh8ykqwYDMOYIl1JebsXIMvAnqUjJzJiEHOGbPVH9i7SMs6bfmiwsh1Z1QHNv0cw4qgYN9fg5GHNC0CsGJi1r6wtS0A61AphBEABEjE+otbJgazpWL/Y2NdpvhsNqq38TRrtwRgIQUjpcwBJ6+DCDVicEPiLEDJgwBY2Zzek0yxAbDaLfuoj1n3OEjled8OYFF/8PtSMwew3FOM++3Z1RowhT1Eu5hUJl53eMfAKuHAgJ0XXRUZchyb77vEOwx+A1PJqxqHlKiNBVRg1r2ybmcKJVfkhbdySCJ3q2Mfto/st+0DSyeS9uTSul2uVG0pn5bfmNapHvOE6tNfH7nH4whvXJ1VcsnWK67mCvZYHelX0UqwD/Vm5m7S3yKIh7Cfse1x/ozweEVGCnvf2UpeB/jgzdOlI5DP+Uxh59DgqJ7CDqJk31xZEsOMLs69/fHPHerewDDrTBZK4/5avSYvLO4rw5r+fCGp4cu3tvT8D0gg1pWfKbzpuQb7T8UqGQew/L84SAoD9P/Z3BKARRiNG8+f1Ch+RDrHEQZWeFvB58zXtdwwwvODEgP2JJ5Uj9brYpjxai7ZTdiuBsZHYlx+2nerARhajrXyqYkKnqiPe25p1R4gGEr1CQPX44LernQ69k87N+UpS/2CZxYAFsz52wEshrFv7juAdW3Q1zP7/TVndpL6p4GrgFM8TGd2pd2yH93ctI/abQ0WeUXWPHXqJBZX/fPDtYYkhLlEWmxMB7Cmdjga2QddAKx9u9HtW3a2CBYxDcl21wHFpZZib17YVIsXDzH2cZcKsncfkJxOqnq/L8D0Zs9DsMbM1qXy8evgqZW380//aBXEn/QLf8nAuksAy5cuX3EbTKZ21B/Y9d09e/fTT+3jrS3bbB1ZdzTUYncKYkwJKKVi0c6vNuxrF87bPasrVivRXCesPRjZtd1de/PqFft4e9N2e13FK/OQ8kLQQ/PpnC1XqnZxbcUev3BWv6eUL1o2nQ5ZE9qv/ev2UZYemLCRHS/bqGy/MwCL5/gk/Y4Gww8aAViYhANgMZEHwIKizsQxAFhs2IfjmXtbxaZ2Op+1x+rL2kQxOMRTCiP73X7P3j/YVUN9b3XZVvIAfuoSbTYnebBnr+whBRvIrwcmC/MiGE9/RXpOqaBNeriYa0IGgPXqriPtarND6h2FBiAm0dgYMTNRaWSSVpSfAGwep/0iKQRYAWRDNsj5yn/XWTAHwBrZz/f37aNez9oaO4ytbCO7WEAzvy4ASXdqAfsDM3dSEd1bCJ07wNXX6/Vw0M3taDyx652RYpOhDZMqguF3lIvlxYDfR8m+Agikw0sHh09Y8LK4TKohE2AYORhPAhxAoR2PlLi4PcSXjKky8p+kTYM8CTfQSjC5h3HGVA2DxtmMSN2Jvd8b2y5gJNLAydh2Bh3rjUlJhGqOBxweVsSGw8DyWN7uZGZbw4ka8/ePmrY9ouH2cjYlzQ7U36QtZ/L2cKGq+7leBMCClebA5VsHbR38AFg8f2mZtcZsksSHiqJkYhfzJfurxhm7p1RRSpQo4ouFruXzW9sCTJSnB/MuaG/l7xT1pXr0nOPmfDRnXbJwYGnxbAuoWkBZ9uJvmpjqkMPDBwArO8s4gMWEMj63SXIqeYIDIp4GExlUH/fHmtTMLJeIKZ6XCeZjSw15jHiBqFmrYpoxDEbK9XELWS7gWFIpd/IYSgDOg80uZOAvSfM8ZoVE2uoZghDyMmYtZzwmns/DbAoz/L0h665n7xyR8tfT8+bAKf4DcZtG90tMcw7lYIQaUlaRGrLrzZksUwovxraWSdlXqhV9HgzJ85gjh8IMQPomjJ6dps1nc3kq8TxkMyEOewGYO7UPewAnA/u411XijuKIVUA5A+vJ2oqnFtFIhshi/NVms7iAvpd2SPHq6jn2J9f3yhNRhf+V+/sF/6MgsXCg0ovDSXymQvm7yxva5wCwEiqenH2FOTPMKdIbAbBICRJ1P2y7AFl4tnB/keg9UW/YRq6gwlLF3ML0/H/WG4iJ+knrQMyJx2UeW5ZxMYU03wpjCOD4k17bXhGA1RXD6myuZN+t8f5Khn0KHsC8C5dixpSu+cLODYU2xBcOYJFoaaQSAWAVi/YdYqtLVbExAOoB8OTdM55IQvyzo33bnYysno7bpXzBvl5ZttNZUoLcY81TdxcWA9QTOBX5TCElnKv4Y61d73g8995kIp8TB3ij2+PsSRe1hELwOEbgzuownnnfN/35ljwj7AUAV/8ZgOXPatQe/OkCWH8W9csdAlgnsfIOYjEw8P3bG/81BmpqIMuKh4eBxde1btde3t0WK3J7OpGUlnrjdDpvT5SWldJ2psR+Csgfs4PJ0D7pHmrdn8tX5TfFUGtEyijJpO2u/fKgbZ8ORkrNYk9PL6b2ULlo/3D6jDyz+DuMggFXMAv/6c6+Qm6OU6Fjc1tOpu1ytqiU0bVSXtJx9gokVOkFBtowfl1a5xLmCBDmATiR7AJg/XR7Sw0hCdt4NcUxlS6U7em1NUmmamnOFgfib3RJj922zWHf0um0hi1P1D2UIj6P2c3BwH55dCCGyW4HpvRE/a6aOMmhPu9x9e/L1qjx1m0Onkxh/hI+gw8VJNHHVByGGc0mddl8YVWSbLM5eX5erJSskUsLiKc0604IJ+nZzw92FFJCTYLcOUsdAWNXZzvVRkKhIH+9iqQrL99ZeZ7GohRCAKxg4i7/c+oDmEEzsfjTsaQ9WKrY3627GT7vH2ZGZzQT8+PHki6S4ozhvXuGRZ5lS8juS6S1le2hWgCwYkgIh/bekQNYH3cdwAKQZWPi/AbAQmotG5O5+0eppmFwlvAK0kOkTqoJBxDY+yUi9/8mWWOAZvj9OuPdfJ9zIGJSORPQ92uX2PN9AItzq8diYuR8b/2MXShWBJq6gjlmh6Oxzkgkpu+1dsVM/N7aObu3VLNCEusDfzb1di2h560pr1Ckmt7AReFXrGrYNbDwUEuIbS62GUAzz48PwHpz02Duzf0DMbipqAFBnE/kA6jIu5RrpCo6JNHxaoL15GGZsEuloj0HkQBf43hSZyR1UGc20TOxN55aexyzUiJt95UK6imoEcU4n4xkKv/GzqH8pRgo6QSKzexsMWPf5vdWKlZL5ZV+jg0IgB29DEDSjzY3ZbngjhbODopALBEigrw4OJp5DzpHMhmkjkgmA6uonMnY+VJZTMHHqlUpJcTUA8CauSfVW61D+6DTsY9JcZxMfNClG8let7B5Yizg7dnlFd1vACy8MB2wcT9YAKx/3rouS5RaKmf3liq/B4DVs0Ymaz9YPSUJL1ge1x9mIXUMo2+Arh/f2rZP2l2BkV5HM2R1cBUCwV+vN+QpxhoBwGL94PN3OB7ocz2/jzfz0NLTmEKNGsWMD97LywotyKZQUPizraRUnguti6nCx6iJABd78jge2DtYP/R6tk8Y1jTYcoTht1eQf8Ta4c5Kpv9f/dSXANZdAlgngJBLVKZzs7122z66tWlXtm7Zh1ubttM6siEJETIK9Kkckaur1bJ95cyGXd5Yt9ONNcmJtjHl29y0dz65KhkizCvAKzYmydkSSWvARgGJPnXKHjq7YSsV19RDSdW8IAAyUVP2ORArlN3HHVuQm90JA8tfKzRrxxpxlx4BAAB0PFwrBwYW0idmYaS9wMDaV8N9OPLJYjw2Uczs/ZWqmBmk/jDx5DVIuLnWPtRBdbZUtVI2a7M4nkEcDCN5w7xxcGA3+0MbR1p+W4h2/dfrMDEKep9sLJgzKzUrAFhufopkzZRmiF8MEzqaYFIUkdwAIMDYAXyQIfECXoIb/xIzTTHEgaMNCTN5GFh7+3a137UW9PX52DKzobyyvt5YswvFspWTKXkE0ErexNsK7fVoZPl0RjI50ntI8sKAkYPjg0MYNgPReInLncZp+Z0B5OwBZ9TcLgsVXIn2fUE6y0xSp4dX1+1isWIrsYRMy/nwkgKNx9ZRAs5EjTArCer4DCNzdfIzUbHR+TvjjEYW7dVUVOxbSIM82df2SQVs7csXjrQbJjCEGDC5/UqtJjkb7xWJ6PZoouLlg8Om7Y4wnXYQTFKhmANYjXTBHjkGsDLykOIgxxz77QMkhF35ZwFgZRSXbTbBRJtEGRhYedKWzmoyDIAlbyKDweOTZtaPGDoAMpJXxS2tYs+NcL1C8gZXkgQBWH6/WQO8oNYR0kdNX5l+YsjPscbvSVoazygxsGDtzGyc9PuHZ5jMqSNXpABEqlAXk2lm6fjCanEYfCX7+uq6nS6UQjyxg5PcO1hwrOuPjtq2FwAsSa9IQGHaF2da5s1ZyuKWWxCJnbPzZX/eiIIupd2jLmAzBq364yBdY2rJ6wCEqsalqFdx7wCwvM+Ceb2iqL1Strg8CHwteWE4sVoqYeeLebtULNm9paokHXISQ3JqC9vpkVK6L/D60WpNKaXxkLTH7SAl8K2jjl3t9fXMwLhEaidaftxDE54k5AHGUSap9CMVd0hiZ95wkCIGcBw5gUSncsTIcXeTaAJ/+27pQKXwmPB5Mfl8dpm0UwCsOVu7CsfpPGaTGZKcjr0sCWFHDRFf/uQ708cZcEkxl75RWxGAFQ3GeT8w6q71hvYpEov2nsxWYapewGMmBRMSPzJkBXPrAmDRUDa3A8M0Lj+079bXJUlOZEQyFXDqIRUxu9pt2Yu7N+xGt2uJuSd8UsgTcQ+fEgDr2ytn7UKxKvaGWhklqbp8G6D+F0dIb/oCS09ls/ZoqWpnsgXt+Uh1UqQZcf9vSwNz0qPP+jE/xXMP8JKC7+N+1/bxxxJLJgKYfGopAOvYZ80BwTv90rmpW3mCVjvLw0MSkBDKAysqNY8prwHKjvaHO30Dd/tzd8vAOh5o/QnXL3csIQxsSAHVDhjQ3Om5BMDK5+xry3UxblxC6Cx5gN6XkRC2AbBG8kZkxdQTabuUKYlpI69HmBaJmMI5aJD4qqZzanJZPYejgX3catlv2117tzOwrfFUXi3UKtn51B4qFe3vz5yx+yoOYFEnkTTG9z+/syfGJPsvHjPlRNzOZnP2SLGqc7ZRyFkuRagMnnszG48xdJ7bUNwZlw8DQLEXwypP4pEUGAkA+wKwWgBYLoGZLRK2miva40sNu79SsjOFtPwFuWYwx9/ZPxSAks2kVT9Re9UYTBAq0evbT/ebatQHg6mN5zObR8hHkFMH3OVzJevtj0bA8o+9PjlvI/DZBwqRo2AYOiTcryY/X9hGJufenXiZlfJWTgPIzKw9Zvg5sd92O/Zqp2k3RwPVd5zH2eBTGLHQGURdLObsb1Zq9mCZRMrAxLeYBmAMwrgvR6QQCmuJinC8OGOWicW1jv72FB5IRe1ZArDGM62jHze3A4Dlg01BNYHpS+gGsnuu+8O1qjOwYlgHAGAdBQCrLQ8szjO3YHDAYKJ6xUNMqD+U4oehdMK9OxlU6vUi03tqOtUJEYDlDGoHsdw/U5I03OAZ2gYPVgeR4mJ+69zX62OlQDjS3JZsIUDjL9bPavCiJFt9yriGFVd6XfuwfWgfHjWtnEzb99cv2H3lqsJl1DVE3oh6Z/hd+QFK3R6pDdRWRb6cn9tXdcKETg/JLYYYcTH3/23LpYiD+djGi6kDwgHAEotayNDvBrBU91lMKXXPLLu5OCALZu5cG3wdW9OJpGW9CWsgaRs5mDxUF8jNhvZ+v2sftrr20X7XDvrcE7/3sdhUANbTaw0BxvUU+wYgpIfNYO8BYPOjrU0pGLjpEYCl+kL32a8Ve1n0pSGiACyv2+ijlLpoJskxw3Wkl08AYOUyqmNjrEMALEIDWkf2m67XXjCLtF9qmMOQkn5jLJ+/Zxtr8tJCAQADHpN4+fQuEmI6/vPWZwrdqqcKkiY/vdyQHctxPx0jpGdob+wfBAZWz1bSGfvhKgwsACzvhxPzZACwZpIO/gvM21YnEDhgmDl4xSphAA6AdX+ZOg1wk+fCvThhgAMkv6BwsYElZgmB4amUSTHzUGnJzmjIG7NCSFyk7sL1jMEAShPnzvnnxHNuezi2dw95Ptv2SZ/rNQ1EA3+GAvJ6txXAf+uf/xLAugsAy0vpkw1PmzgPBGZuo4Fd32vaO59+Yle3N23r8Mg6w5GAAf6QnJdLJ61SSNpGY8kun7lgiVjSPru1aZvNfdtnUx0Ck7i+l0Y2m01Jbohh++MXLtvFlVWrFEGFYTaFSXJojD4H7P6H+j4q1j8vmviiEkJPivMtBxM//ni6BQ3twjbSGcXtAiCt59LyROHwwPPBTdx7dkBhNZ1ZUmbfMVvOZ+wcUprqkrxb2Iins6l1x34tiumMjO95VaQ1HEKYOF9rd2x/MrEhZo5ivaBhLtoP1tfsUgEAi0JuLrNDgLNfNffter+vgxAqaikW15TugUpNhWuWCWMCwNCTWQAfR5O5DSZz+cy0mdYmEoqWxxRZqDyHgcVFG31t183WWxSPczfIXs1k7aFyXYyw9UJGEdpcK5gHvz04UmxzPk0CXsbOFjJWTCdsZAu70evb6819u9bp22CEFHJhswQVlnsluTQnIjaHSaoAEMpeN2/PzZFWFeyRBo1s2RrxhOW5VzKb9uaXRm06jyJfg5fUsTl8SF+REXiIQ1YBNDdikwEH5X2wiMlUXF5dTLYW7rWxkvVJ1WPVJbFuJpa07tRsdzAVoPDB4Z7tDZDy+eRwDLuOzxB3oIXCnDS6jWJGABrrrkk89OGRpJpb47Emu+n5RMXRNIE8wbX/5wsl+8uVM3a5UBFbji+OGgCsn2xvCWAQWBWL2ZhkIZhL8gFCYuetqzfMACQR7wkEg1/mHncqOuQb5PfECwoHegQsilLjha2kg9w7FRN+uE4kyfBwhohFpyefCWZsbjVbOIC1dspOF4shJdA/C00NRuFIZmg6SJWbyLQVTy4vbMZJ2CxecOZjSavHs5KyPFCr2kYBeS8+KH7YA8KTWMSE7M2DXfus37PWzE3SvWDxtB4tuSiGOUiwnBbtxbM+/rE8IaIczTWRq2SzYmA9VaspBTPAv2LWCZSmKLOF/JcqKTyhmLTFbLwwATOv7u962uh8qrRARSW7CFjP8ZNLS0ojIvkQDwbuxyyYciPpe7m5pzS8SDAQVQG/a2f89xWCMxz9b7mX5/JFewYGVqloGRhYsPwAv2BgTV1i8uLeln3a77kAQTR/Xz8UdLlE3JbSUNxhXsLACoVcaNIOJ1P53cCUutrdt1zS7Ov1JUkIaYiRwtCQ8QyToIiX1c+bSKQHuj8wsL6zvGrnSgVLpJ2Fh1cH028aWgCs53dv2PVex5JzwDA9hZrEJ2wshtnTDSbnVbE5+Hkm6Dzz+wGA/vU+HnZ97YG5VNyWMgkB1aezZVvN5CUnlPxaoK+zL/TMyDNOs3xJC3vTmUyyX23tKWQDvzMuFebDfAEKC+AOzNkT4d8fpo4LW5heQ0lOU67rLJixhqZZU4PADBMz4I84Rb0LAOvPpn65CwDLmy9nujo46oMgdnKA8KfqSwIeNvIZBz4srgbn5e09SXh2p3i3CWYVSEHgyr3Fin2n4ZLitIB3ZIEky+IfBzPImTBITH65tycGVnOIATCpsH6OwJB4sFyyvzt7SsAF74iB3cEU0/S2vbi9K0Y2QBRePBfzeYFGD1TKYo5nkzjYYQ0wMyRaO92B7Q9HdjifqQbqz6YGs+fxal6MrUIKuwLcME2AzAvbeDq1rDWbSOZIe1ZN5eyevJtKf2WpaGs5fB3xspvYp+2R0u4KWYAthk7utUia34ednlKKGVQRTuTsTjeHjuRZ2kvDI/y/gqOPoebAGuPMVNiGmJ3uMROLzy0fN1uKx+Vl8/WlNTtXKls2RWPK95Lu2rdf7x4qRfHmfGCt+VQhMn5uun2A9iaY1PGpXSjk7a+X18WkErNX5uDs73hpbuq+cA+Rsuo0lxQ7JXY1LKT7KwX7wZk1pXJTJ2q/G3nj/a/NbZcQCoDxupqSEuYUEtCL5YLdWylqIIw1B6+wOxzYuzI/b+ksJCVZjCsNlPw9aCCla8MZEVh3kjW6/xPpiwJoxIhyewOt/uDxyFDPg1j4eZhc4ZpISqVxXNQBhbAa95t0FqszsArxha3GYwI0vr12yj3iIklgLGHbk4m9hY9Xu2XXDw+tlsjYM2swD6vyaGNAfHs9ob05aL7dazJqenw1aS2FPdnbotvAgmDVsIjHBML8aGdX5vsjrh2hIoG5I9/icP+jgcbJGo1GJjEBdo1Mxh5GelcuKalzOcMQiHVObez1OlYMGninAT55l3Ol2P0SgKPVtWZnaD10ZpLiBSComLXvrKzYfZWK/EsBsFjrDMb6MzdD/5etm6oL/L2dnEMnnV10RU7Ox8h/TD5vx1fMrJxK2el8QUy/J5fqtp7PaqDs6yluTQAZAe4d+ygAWO4WzCrw1wfEQTqM5yzPST2FlUWAGKmx5wl54f2f25/p8y+nAfyr9u3lZfmAOvBLOxtT2Mvrhy0xo673utZIp+1vGqv2QKlg+TQBDtTVAJKeGM/v/afNG/Zhqy1vN40Jw4CZK4OlzA9XSacsWjrt+wDPBBJC9kau54vqW6ibpLdx7+pE3MrYxWSS1shgyZFW0NZSOitgsRhPqEZXFJPOEdZnQomxW92xwiFeO2rK35VdRZ5hwcj9dwOuf5ha5r/Db/kSwLpLAOt4ThFtpAHQw2JOfQAAIABJREFUQZPc7LTtyq0b8sT6aHPTdo7aSieksdHDwdQvPrYK6VMbp5VXuLm1Y622H/SAYTrMEjFLpmK2VCna+bUVu3fjlD18+pytVqua7ngDfTdfPN5fXELIIeuxzIFxgCdSkJxBxd/IZOzRSlX057Vc2vIpn35s9ocyNwRI2pvObAiAJQ+DhZofYpEfW1q1M/mi5aCEq5lwzivpMlLXL+amGNmjlgCQ1mBkXWJjk7BCSCvx1Im/WVsT8k6jRIOHVAXQ65fNA7FWaIjw1gFsw6T44UrVGkweSDe0mdgdeCvxh2SJ/sR/B1IdZI735ku2msUcGxsJwDMArJ69trsjqRKmxTTdNNjlVEYpelDR768WlNTFF5PAW4BTs4XlZECaUgNII9yeT1Ugvba7b7c6A5tNwwZIRxf40+4lEJlNOhDjMfMOfiYXM8txP3J5e3Bpxc4Vy7aS8lhi399POAwnB3+QyBw36revr5Ag4y1oKESd4s3ujcTihd1NMaMGhpdYzNazZpe5r5VlW8kWbRJLWnu6sN3BJABY+7Y/GAiw5H0PYVDpIIvbSjpnDxcdCN0oZnWY8H2khbx95ADW5pj7NLHUfOwMqGiyBIBVLMsD63KhbJkAtGAuHQFYFOyROTRAEh8oJUmfF8QRnd8ZWCfSIS/SOOi4/lEpEBpzXS73nwjjzSBXDZHmGnouDJUjQB3AK/8UGyukBDrDZ6rkt2Vp+Ev2+OqabeQLahy8aIl7ilW3bZ9A7e625e2A/FMMrDANnvB/SG0ys3oybWczJbtQLNk9FSKag/Q4TKpoerZF62/bu4d7MtfnfvF5naHgAJyAhAC4/b67D+sL6W0qlRIj6Jl63c7hCRfHNN+lD6PZRLIbPl09nRF1Hlf+0Twmth+A0Ov72/JsAzwFsJ7zPaHAxiD560s1Pff4OshEFCN2GAhzZ/y9rOcfs967AR98fz6bK9q3l9bE+MqlXaInoRsERRhY3Z5M0mF8efKW3zkH9zBVpwhOaJ98rLZk6zkYir5QARShn19p93RvPx0cyVPkqdoJgAXIDtikMJHpQl6AP2vuOYA1jyll7JuNFTtfylsm5YB9MlAeYJNe7bcFYPH+mNRHE3n84wRg5Yv29Mppu1ioaD+mMeUBRMoBgIXpM4w5vA3FYIwvLJmYycD1VKZiK5m8JB2wTotImhIJDSFgjmSOo9yTLn+xmIDTnx/uSB7KWpxOA9CLTDIybw89y7EV1u+7AP+L74vAK90dGj/ODFIIZw4OupTUwSuldYbn/k8ZwPqzqF/uGMA6SZOMACz5SQXWxZls3r5VWxZgs15IWUkAViIAWPshhbBvPYYmYacHgNfzsrwh75rlbNJygFhi5bqpNoMAhoUMuF5s7mqQh5cUYRKSZM/NUrOYXvfvz50SA4vVBlP6YDqWZ9KL29QXPS1U0gxJNQS8wocHhjKvdDh1Zi5AzU5nqBSxw/nUOrOZmNancin7bqOkdLtapmL5BCmvLpHExJ10u8P5REnDAFj5eNpWEzm7v1Syb63W7Fwxa4wk2XN2hjTr3qAj+wK0GE+ntkVKYadrvzo4sBsDGjjBD+EPT1A4H+/w+Y3YFbIXV6CS++0l43NbSifsYjZn9xcr9pV6w1ZgtiLdA8SbjpVa9so2UsyedeMzDQtdghdO7fBPmtJpfKwU479aOiOJVQRgAZxxHv3bzi0xOGDbCMCSQXrCErOMGM+Z2Mzur+TtbwCwKiUxgACwBiOkTx0BWDD2nYhMXc2wCQAsKeP5i5WC3QeARcplNqPdD0+i9w4B4Fpi95KkhqcYV5gwFR8GOrMSrzRn6DNAAMBi0MYm5+e6GmrVk17HOMPYh6GecumADumTnKd4qVGfThdTrcsB+7TkhG58ftykx/HwjNu5dFYAFszh9XxOAJZvoAm7NRrZKy0PMdhtd+WZ+ngNiXxJBvbZpEt8j4dlAQCIKqxoiOGnB2nSMQ2XGbRGieGCVnju8PUUILsQM/DFvQPVAxMpZPDjdRjIS6ETL8wIQPvcMhWAGrcy5ufpjLyZnlheso18Lty/SCbJMMt/EgmvahFJ/Unv3rOP2l3rjaY2htQmMBFw0JlM322sylS9mklJycB/5zrfDmBdDQDWF32EvOvzq8Zgk35gJZPVPvKtRsNOF3LHABYgLInxVzpdrVfS4UmNVhiMrBSc/0WvQZ2KiT5S6krCk735r/S9o0lM+8o/716zzeHQVjLFAGAtCcA6hrFjMdscjR3AaneUqFxPpey55WUxIKsZB5ZI7fSqMWZX+L1bN/T7leckZmHIe17giVy0/7G2LqAxnfJEeQ0GpnPtjdpX97ftM9WF4ov72xErcSogDkZZPZO1pVxeap2lVEYp0o1UUsy6VMIZ+FzX4TRm7eFCAOkLe5sazLnf6u3El7vhj3/RO/7n9/1fAlh3CWBFVlM6hlUB+wbIJoWHzNFgYNebTXv/00/tk61t2znEE2usCQybZMqmijpOCX2O2WgwthlPX2BrcLDkMmlroN9fI73wHju3smKVkF4IgBVNiu58ed4ZgOUlvAvDo6nLTAATk6O5rWcy9kitJvrzSi4l2jWbzVZvYG81Senr2u585hT8mftIkFqCJ89DtWWliTDNiKaJ7jmEPwvylZlStl7BjL3TVyQxDCCZEio9Ds0zca6kgzkDi4OL4u3jDpPPAzE5gChWMhl7qFIXgLWRy1oRZlScmFRv4mGM7Y/G3kwplY7NeKafe7RctXMF/CaSlkwmbcKEFgCruW3XOl0bjXldGDZxmcOXU3ExiZ5ariuJSIXpbO5eYND6U0gW3Tge03rS9ZAEvbt3aDt91g3NuBC6MAHzW3Ac9yuKt4N43qNyqMwtgwdWJmsXK3U7WyrrkKXBxIvDeWBh3Yb22lldt5EL1Lj5+laFHeKl5W+kpBqXJTDAgj3z0s6mGtCRxS2fStjpTEITkK+U62JgLfB7m81sc4Q/SMfeP0RyCIDl1p9+IHr6yRoMrAIm8AVbK2clC+O9bQ0xcT+yj3oD2xpNbQADazZxv4TbTM7PF/EoOCXGSir8/SS2EIAF9d+9f3wty3w8yDL1ScPHdlNrL5nCiMiLO9H9/ZCLoK3wF8eAnlwmglQJs1nwBg5QtTUzn9INREeHikzRGpmOhwlmKm5rmYzW8yO1JXmIcU/5wpwSBt/Hh0cCOj8bDe2ICkcHMHfRmVeUbMSGA0CczuWl6YfdVM0kVAh4nLJ/NpKw3mkdiJqOTLMzZZbvRUKosCPo8mQ0+p9sPr8LINJ0U+biOXuqXheQVUinLYNvieQtAAc+01MRqh0uofdxqz/U+3q/vWfNIYWGN5wUkjwD4HT83q8t+75TyWBa7OlagF2AYwBKP989sGvBA+9k9v/Fd1BeHa+nb1ZdqlzMxizNIlPxi4l73D1zdrbU6GAiD+AWea1RkJaTCVvPu1HvI5WaJuw8SH6OxG1nNLYPWoQVdOxWvy3G5zdDmhmgOGk87AdIg/oCsHr2M1JBe359NvAEW14WQMZEm4ISKZ/eX8xN5p9v3tLPjedcK0V4CghOzIdaJ0+vnbZ7CmUrGn4uftsBsGDBAmC9ubdvtwZDZ+BqT4E5iM8a1z8pcJ9BwUqSCSYFYMFqmbTV5HHigRHu1eLA9JuHB2rKKJJpjiLPKSQPtw3cv/gN+y9+4ncBWBF4BfiJlN8b5kiW4M3m3ayfu/4Ad83ACo3Vn3L9chcAVuiMNTnXGRYALNabAKxqALCKmIO7jOpad2A/24GB1bLdKQAWe5WzcQANYGTAHgHAwogdCZiDNj5wIDAFyTvpca/s78n6AIaMgIbA4E0KwCoLwKKBZZ0pNGEysQ9bAcDq9nQUnS2U7JkVNzfGmyqdIG11bp8OuvbywY592unZeBS30dQMCIm1jLT/TD5lTzeKYlw0MhUrJDwd2BlFW/ZBpyWfnkEAsFKWsOIiZfcVivbcWsMulQoaTrG3tmf+T/4dxgzRGDC/fnvUtt+0u/abft+aY+JdovrBvXV88HYXA9jwTEZeedQF1JHZxMLOYdlQX7bLMM5JRcXCAqky0vheS148vznqShrFO3NVeECAjj3CuMQeugKA9RcNmEEVywdvReoV6h0YWEgBj6buT+TFU8Ji87Qk17nYVI33D06t2z3lks4AAKwhfo7ttv2LACwASd9TABQkYVvA/MjYPWXS4Yr2SARgLeK2Oxzbe4dtlxD2SCEcBkN8Z4I7YqIRuKwt3LA9rEIxwEMZJwVFxKAJdU60r4QzX3s6ctWYSSZ3T6lmpWTGhpOpUr9v9NvWmoxlw8BKpxbUvY7Pde0fKiOxq9h9hZItZUjTC9znWFxKiJ/twYRq2eFwbOlFzE5ncjIRrxUyksKqxBLbO+p2vE7z++4SSPd+YiCdtBVZkKTUTwBi8Wr0Gchc8QzFhuNmb2AfHLV13jCs4I/zx//j1+8EsALARwomFg+YkX97/ZRdKBUle5QYMCKeh/pK9hYLVBxT+wjJ2va2AGxCk6glPbUZJBAvqQBglUkuR4rnLLhJYMjD+PvR9i3VsXfyJaZQYOxR3+ZiMQ2H2XeeW3XLAYGaYgvFFCBxsz/Sen3jYM+2+kN5QLFnUq/DeuS5RyL7/fXT8gTLIcsW4xpAZ2FtpW627fn9Tdsdj6yRzuv1nl5elkTPq39Nim2bkKaDVjDe76l/fGpl2e4vF2wNb2IpcTwdkyOAeuGnO1v22y77FsDqXHsS6wZG4n2Fsv1w47T2O9Q1yZAiQH1xMCRMoWPP7wFg9c00mGYAzG9wSxBeDdlhJp60TJIQCAKCYlIQPFKu29lCzioZVDs+2IdQ11FKK++LkAY8Sf39+r7nXmfBtONObuF/+5/5EsC6SwAr2uyOj+DbJvo0v0yu9lptu3rzll3d3LSPN7dst9Wy3nQilhUbHf8bBcmRpi7RNI/mLZ205VLJ7llZsfvXT9mDZ89ZA88rNgxtzn88ACu0sy6kChOb2wEsPKQeqQYAixQxHURx2+4N7I3mnh7o5nwiRhNsM6UALUysC3TyMGfOlwpWTWMY7VeaTQXT8YPRSJOTNw8OlCIjiZafcsfUdCRK38fEvVjQJqEY9ykMrL79fM/NG2EZ0NB/Y4nvK1klhZTKm0wYBW/h1dUlLXGqxBDR0xeYV07l9fIEUp5S0WrZlFJvyK8BwPrVHgBWx8ZjpFeBmYZcMTa3C/m8NN8UREhy2OwGGrzG9Np4TlP0HI1p1lti1nzSRm6JMbizSZii+fTDP/Kx9CycmO4R4VgLgA6TkVIyaav5oq3m8vKp4N+ZVrExy7MgpGk4qSoUcmGBAzjQaBaSvmmniO0WyyQp2RIJYphqUoRv9/v21uG+mDs0phQUp7J4/NCg1201m9eB1plNbXPUt6u9tr13dCBJII21SkY9UEgD4raWytnDhYoACQCsYgZwZuEH3GFLZt74h/QnU0sq+dABLO8Y5mIaPbvmJtYOYC0k1QAQ+OnWjgCsCJ5xlp/JoJXnS4bTAj9dRsTBo2YlTN+8DIxYVxHi5xPD0FeJWcR15p5mFgsrpBJWyWflJzSfMg2f2RGyDg5cJkfhTBNOmVhYRd4ERTtfKCpRcSmd0j3lVQFMtwcD+2Bvzz7t9WxrMrOulkbksuTTbiCCQipujWxWv+fhct3WcjlNqvVUMtljIjyb2fVB114/bNr1fs+GU8AkVcLHk1oByWFd/K/mR/8VwwkA+OFKWZ4t+LPBaNRnFjspSkFywIAbijSSadbVTtuuqWCeiC2ktlEAFusFQClnX78NwILtIwBLzIep0jx/FhiYbvZ5FyysmNlaJmtfLdXsYpHnKm3FtBfZ4mfNE3ar27dX93a03pjQDwHAxQpzLymSTGFlso+wRuvsd0G6ChWdSeVbh4dKzdwbDWSMCjPkUrEsn0B5fMXnNgbAmi1cQrjbFEDH+lzN5eyxetUulfK2mk5akSFDQGu4bnhR/GJ/V2bsLZpcwC1YWgxPbKKo8KdWN+xCoWR55AShMBeANfF9+I29AzFraSjk+UKgK3sKrBJSk2IwbM0aSWj4OVsqFAWsnc8jpU5p3+ShwUttf+DeLux7hDPQbDhL4KS/PH68/8Al3HH/KtbvQpJqQCwHsJyB5czLAGf/iQNYfxb1y90CWMG42uPN/f7S9JzOFuybVSb+JdsIAJanDPft5Z2mAKzmZCAg1wX27o9XgMmQy8qrBeD4DPts8Kvk1GyORvZbEtc6LbG42NfcIc4HTs7AianR+oczZwSC8XcM7TBxRyLzws6OpH4MTggnwVtIwEocL0D3b/tNt2X/tHvDPup0LTZNay9yVrMZIjSevW82KkpRq6cLlk8gfQLA6tiPBWAhiZsIkBFovIhZepawC7miPaNGsmi1TMpSiaQNw3Ujal5n6WKhKPnXmi6RvDVBIilnPbeallTtizN4P/+4+3l7O5BxzCTJpuzeEmbyy3Y2X1DDKvBg5tLNNw+bSk/dRLoZkrAdPPK6wxlHbg4vMCg+1bn5vZUzdm+5opRJfidnDvImGLY05gwi2d/jSQm1bDLzgI0MAFapYH+7saGUStjWsPAGYzzN2vave9sykxdLKgBY4oEtEqqHLwnAKgjAoq7m3BOAdYSHEibuR9aejtRUk0qbx3NQtWXchrOFWP4w5abUF9wBmSQRIkMiM+eRn1fRkM7P9Yg/znWe6ncio4Jh+FB5WQbc2GqQtnet17LmeCjQgBRNZ8LBRo4r7fqBcs0u5otKc8M/FeUDJzysKABAQhE+6nSsO3UP3TK2HqmkFfM+2Ipq3GhQ60if3yexYXW/3OKAQe3lqtc3RaXm+iCSgTT+ircwVh+NNZyjF+mOCS2KgKsvCGBptLawHF6rxZJ9Z/20XS5XxMaBYRylNHtF7f+D/ciQkD3gl7tNuwGAHXN1iqeizi0mxl/eniXND2BaDCw/I48BrI57YN0pgMU1mfFcyKTd2fnZhCl177kV1mlJ7DeYSqwZmEpYvlCHvH6wq31wOEnIv3KRWFguGbd6Ming6purK2LWK9WVfS0e13O22Rlqvb/W2hfgCeOLfe5bDQewTsAc6tqhvbOPxBIGVl9hPA8tVcREvCefl3RaBu1BsbA16Ksf/KjXViAUexeKmGQsYaVYSlLiZxqrAuYY3OOZyv6pzzVcnABYg57MKGAaVpMugYzH3WIFn12AuLHARlMqIfvLU0trLh/NJgLjFiUBzx0MrLY9v3NLddlUSgZn0jmA5WEIX37d2RX4EsC6CwDLRUChT779+v+7SG4OqVZ/YDeae/beZ5/aJ9tbttU6tO4QfkqglAbfmIA56Dfn02lbKpXtwuqaPXb+ol1YWbVaPm9ZGhzPjT9Ok7mz2x/91N0wsJyp4xIsl655uztXY/eVSt2BB3lgedMGo+m1/T0xb5iGwUDSBh9MyPMJDu2UnS+V7NEll9TQDEWHK+AV0wso+J/2MJcGJvTryLEo4VzMZBL9g/V1lxBGDKzJTNr3l0mb6Pf09+dzBftuA6lhSVJAXghuFsDGazt7mrj2F0mBkcyXEouJJWcjO5XP2BMNqM4UchQ0SVG1mSj9fG9bDetgQtoWB5lPkZB+ncoBfNV14NG8wqCIEk5kRK0aCiBoYG/vu3cESSYdGvCAKyFVCEvgNgArkKSiQaKjAQ5LLeYCbzgE+cPmnCBFB6AG4AxTR7TsoUmMGvATpyeXc50vlEUBr2aSlkaqOCOGum/vHe7JkwEWEUAMvj0UTrCJiomkrWRJ0inKxH0FtiH+GDrI+5oevt0+0CQsrkoqVNlaE+6B9SDBBaWCbZSQWPKeF0ohfGcfE/eBbY5nAsRiC+QcIDh+QHDKoMl/bm3dU9h0cRc2ic2U3vLTrV01Ap4qg0fJQpMe9O2Y7OO/1plObHs6VKOCIbsXUb6WTzJIHdSJzGbd4BzoyCdxCglQxHlS1+9crSJZVZyp1Hhsnw07tj3qK5EHSS3VXTqWUNrRWr5glypVBQtQIAAgykcLb7YFMe09e725JQDraBazoZDLYJo+n0qbj4RhNZexe2t1l5BmswIWWW8U4dynzmSqgAUmWb/pHlpzNBTtmwLBAauoIIvSq7yR/6/gn9slqbryx94UMSunU3oWLhYoiDGnzYZbTxHr9urHEzaFP/Tt9f09PVcY1gKcOn0cxmTYdxYLO5PN2FN1lxAC/lEAA+RIQjCZimn0wj4SQn/+o2jjL7qH6rPHYwLYz+dzdk8hr+INxoWKEzESE9YcjhQfD1B7fdi31oyUSPdOY187lc3JGw7PLtgbFII0eCrwAZh6fXtltymmFKmmmPjCwKIgk0Qy4feFwA8ALBhmv9j1ApPycSmbsQeqRbtUzNu5bMaqFMLHW3/cdkdje7/Fc9Sza4OxHdFoxszy8ZitJDEvLthXl1ckXU2H9cz1ZKK9N4Ol2hGAtdsbKFYaryvYVYC2g/FUMuyO4LWZwTPOJxNK4sUL5etLNBr5zwNY/aG9f3ioRnoLAGuGuW5oVm5rsfxJ/sN/RUwsAhwiX0AkhGJgRf4un3sf/zvexe/5ue6CgfVnU7/cBYAVsUplWi0Ay+sYNiIArKdqpFaV7FTBGVjsNTC/X9zdkUcU9Usfuwck2yF5AcZHNjGX19G3QyPIs4TnCs8N6aCv7O7YRx2afp4PTpEw8dBE3qEEGFz/8/QZNbCqXwRgedrWT3Z39HwwgLunVLa/PIPpdcXyzPhhv8yQ6rTt/9q9bh8CdE0BxQEOkBCbVeIu6f9WY0UDBIynYbtyFhwDWO229iqY6+K5yssxaWuZnD1aJa2spL2BPZaBH+87AkRgk1O3vLi1JQCtg3zIOc6hPvOhD0BdlKD8e674277N5YKO/IURVGwh771Ha3W7r1QWKwIfRGofPsfRZG5XkQ7uuichrSrvVQzr45g5JOkO5gCIiNENgFUs2XdXnYGFfykm+JwdtwY9e+WwaVc7LdsnSGhhlstmNLw7HPvglEaX9LN/IHypWNaZyt+T+PybbuSB1fUaWFK8CE4KABYphIGBRTgShd3OcGLvCsBq26fdA5ssZraWK8rrFFUAARqTKYzWoX3QOtSgl5oMqeQ46ZJB0ntZWxFgFQ2qAIVUT4MNMQCdT2wlk7R7qxUx2gjGqaYyqj/6AACTiR2ORnY49JRJhhYoSwoEIWWzGvYyeMnDsg3Jd3irtUZT+7jdUugI4NIwDMoIruH7sE/heTqxVogkYWEZBJn9HCBGgCher0X7Gh50xZJVE55iyHNNuu27Rwd2tdOxrcFI6b4wyBhM+tA20g6e1Cm/m3kVLUGvf1gDePjimfe15TWtD3oDBvZwgIIoUd0D6/1gOJRhPfsH/k7sATJBD15OPCOxBOFDOfvekpuhw8BSXQCARerezFMI/3VrS5/nTr5EsEg42JyamuFpzGCcUJqnwufATqUA0ymEiSFzBAB8s7VvVwCAeyPdf0JaVjM5uz9fEfB1oVLQe468zqjHdwdj++CwLfkhwS9IT1eyKe2vAFhIFiMGHOtxpz+09w4O7aNWx64L5FvYmbIPBh4rMwhH4uifHAJFbzy17T5gqnuF7k2GNk0krZDO2Ua2LK/Sewt5W4ZJG8Arfies9YORiSn6wt6WXe8TZrOwRjpr91W938mn4jacTmyz09Nr7Izob2aWDteLcK7LpZLVMw4e8zkAxg5hWLba9vPdba/HYgQl+b12Pi79SiTkv5O7+N/7Z74EsO4SwIqK6NuFBAKhIhCLYiIkPjXbbbuyiR/WLft465btttpa5IAAIWrJ5RfQsJMwr8p2cXXN7oN5deqcrVQq2syVhBaQrgjwurtlfOcAVjStdDN3l8bw/wAEBGBV62JArQrA8lhpzPtePcADq23t4UhpLMeGe7AoVACaUikeW0LqVLQCgEtgUWwO+vb20b7AKyYCA/zMQwGFnSCHBhsbgMkP1zZkbhoBWMgAYRq8dOAm7jTmAFjPNtZV0OV0sHvM7rVu317bbtq17tD6StmARTO1bHxmxfjcTuez9nB9yU4X8lZIxSyFWfRtABaTESJ7kRAyYXXG6swa6ZQ2YUxeMUiupjFP9dYIykIUb4/EES8tgLQ+ZoMUHoHqDSASASbH6+22PipaH06kcp26OF6RGbn+jYLWzb6VSiLpXpDNhd/lk0g/XrmfD1eXxWhSFHUibpPJzD7rtO0Xu5tinsn089gjBgpu3ArxpC1lSdIp2qN1N8nnGpP+cTga6sB4v30kendyAQjoskoKPHxBAM4EYBWLdrqAma6bcjNBe28fD6yB3RoTS0wh4GkzkTCBzwtr6VkBmSXzIPS5ACwkrD/ZaqrhB3AtJOO2nE6LIg/AkwsAllgmQzdJHc9gnTmApdsVAMdjJ48QCS6ZmKjrFOlm2YVJP386n7dzxZKdJ1kmndHkqzMZ2fUIwBqP5ZNHEQuAVUJfn8srHaYOGBNMsElY5Pr0JnNJ1N7c35F30GCRsCnvLQB48bl7aNWTcTtbLNiDtWXbKLDOgxl3oPvPZph0wgxwQ1iesfZ04gVaYBb4k+1f3jcEACuiw/yOTeg/A7DwvGL90AgAYD1ZXbbTeJTorQPOcrBzfVM2xbx9PlcowK+au/JqYn14aAB7SlwNh+87czuTzdpTMI6KRTVXSAiVqzRb2HQy1STs+YN9UcXvGsCKxXUtl/FbKeTsq9W6reeykltEUdwdPO4GfQFmHw868rHhnXo6FRT0vJiJSBFhb9BgwqgaSWows8+6PXsVSWB/YKN43NZyBfuGAKyi0gsl4wHAUqKON46/vA3AwnyaRCMArPuLSJp8v/HGz6UBW/2RJsGfDgYCn2lciom4raeSdjqXtQtEeWfdI0frnkkyJu4zgjTwJNuzw8HI6rGMLaczmrpz3XvjiVgjh7OhDSXvnYqGn02kVSg/vlQTIxSOoDxO5uapZgfs7xT3pLwRYuLNf9RoRfvl/w7o6HYACyN3QKxYtY9rAAAgAElEQVQo5EJMsAAxhCfgbgRQd3dsh/un4U8sZtlU0ir5nNVyGavnMnYKJkKmYGs0jrBmg+9eeIKDHDrij56AgX9y9csdAlgRGOkcT6e9HgNYCoPgOQPAKtspQlcEYMXVaL8kxk3LjkZjG0xZupGUxf3o4MZu5LP2xFJD5yUgN2lV7GMAWL9u7srCgBRQWR/o3HBmUlQ84rX0jxtn1cBGABZDBpreHzd37JNe2xLziRr1506dF+BVRubFczLz9/n8wbb2u8nUPyHKcs45mJAXCHURUyUvcE21ZcwlhKSzwTADzIZ9jGQd1gASGFifyPMAsB7jPMe75jgd1K0aWtO5mFcv7mzLbJ7n258b8X9OGPW/MzXu930sTgAsTJupv5AJAjR9fdlTaLFsoJakvj6aTGTQTEP59t6+bY1GNgfMh72rVDbfTVQpBQBLgz0AnvjUziiN9ZTkoey7eBfyM3vjoX3Yaym8pjMYqX7LZjOq/T7rkj42kWfkvccAVkkvwvkNIxeg8cfNLe3bYmYEFpZDgnFJCC+TQlgu2iMVGFjBAysAWDD5Pu7uWzIRt4eqDbtcqtj5fF6egwBYMqvf39WgAR8jTPxH+DQCYGkoF/ywVLWHP5H3Fep0BmDzqZ1hPTcaAgZPpbNi8PNfGdCiIACMaw/68iIFtgHAymfxLE1bhcEpNUmQFk5i2GaM7QbJyW0Y+Pu2PcJ11utsydYEKHvNiuXrcSpgkOv6GeBs+5m8pThzZwrt+Y5M4MuSqGdDTQvz7rX9pgDgW/2Rzr0TwUZgnwXm3Qkf6z9fixET1xlzM51795arMl1/sFJWingEYEV9EsPPLer6vW0xMG+OxtZmwajC9hw79oB4HAArb88BYBUrVsdLD39h5HpzBlVzfY7/j7037Y4ku44Eb+wbtgRyr5WsIlkSF5Fqtah11C1NS33m28z8k/ltrdZoRjraW9JQIlukikuxWAurKisTuWENxObuc8zsPg8HcgeygIzEDR4wK5ERHu7mz9+7z65du39OAmvvaR+YQ+9jkycSWGatqSo1MAchkYhOhBjnUBtudDrydPPGLyjB/GAIFfw+bQNQQYDKkSvtnn2tv0oib63bsm4Ld0jrJ9RIKNn8wd379nOQQKhnrhkT2yB2f+ciPLf6aiYgHSoT2j+Comp71z4ZjjkPrXfrVDr99vo1e7W/xK7TGLHsqgxF47SwO6Ohfbx/n+pwdFEfdHp2tbfKuH7DFVXJBgX7pP2ssLvjGkv9MK9/Pty3gdXZ3OI7Fzfs9eWBDdoogYRXsQiszdGUBFarlkltu7bBBDPmGxDbuKOIe+BDCgXWv96/S0UZe2qiXNzTs+g2WZZNHusunu8PBYF1UgJrvg/wQiIx+SkDj4gokVsHs6ndG8ETa9N+/NEH9sHNm/bp1p7tH4ythSwXF8rcut22raO0ht0G37YvXbxia13vNphcCSsldY/ZPz7l6D4egYXvJcEB3wFvpysJvvI4KiGE0ggda5CRwGbTuJn7/6As2t217fHExpANs4UzyI+0bIOd79DgDwGJgqyG7YwRhOzZD7fR1WFkkwzqJXX14UJcQ7Y+I9EDE8g/SQQWTOqx4XcC6+/u3rFPhgfM7ICZ/91LV6jYWGrABBJlY2Y3MOHeuUeC4y66UVnOtr5QW11f6tEc+c3esl1ot1nqxbIya1AR808sGUIGE5JqYIRsBDZoObstooMPlFvotgicYKrJTF+BTWjBdsz43h9s3rZP0S2RdebyhsIAQ5cidc5TwJUW4lJNkqRAiXRIFYFOaGnYKmJFVggEFl6Thgis0kjcCS+oeK51u/aN1Q3iutHvUjk2meU0Yf8ft26RwEKgysxdGp8FAsgmMcL1fmfjArubQPkDY/5xlrEDCI6BhaTf6tsoL+zmaN82xweUfSNQ+sbSmr09WGIQtdpGm2IYx2KBu2/v7w7txiQngaV+SSKwsKghs/qlpYH9wTVl5CAdxoIxrUmJ85c379EjBFkQ+Ex9a2WDC9cKFGZQOhVY3A7svZ0tLtg30e2QyjJ1hJFizs06KVV35RU33GKH4CyCPlJY4N7ZQK38km00W1S44H6hy9lejlINmEXjI8gGi5SFSg449xtNLoyMxdnlxBiQoyMWNhy/2N2iXxDIK5IjIJ0YDEztQrtJkujLg2UGd1DHNDheJWxHpzcEUcgQ/fDeHfsU5vtTeLKptIAWEz4OUplF2V2QEv7HBHmPMEnHs1KHKqEBAnnJfu/CFZZoNFo1qzfU6JqbiaLJltG4VigDfnD3jt0YDmmQzvJBz7yrK6LmsVf7HfsuFY4DW+50rOUEVp4VVkxn6rJ15659dICuTyehQPS8owy8X8+owvqNi5fZJbIFgtDLu/G9oyn8N8b2ycHQtqZjBnVQPCx32jQFvdztccPRcQIfd243m9iN0T5LBH60tW23xlOr1Rt2vTew32AJ4YCkKCTuCPQxdkYzEFjoQojnUSWE8LzaaBsVjEgIoJmDCkK1nYRlGuLJnUlmmyMoShBA17hBu9CCb1/DuydJNi8zYJjqQ9EwNZjI/uP9Tdufzuwr3WV7o7fE+bHXavFZBhGKMpN9XHcGNWDT1ht9BsrXBq7M9e5Q2Mh/ii6Ed26py2QGU2SV7lUJLE2D1bTRUy51T/G2RGDReNZVWFC/4L/l7eIqnbTOP8Uxv7C3nFCBVeExFzd+OQmB5fGLuoKKwEovEMq/uX6ZJudQVJDAqtUYf/zt5uf20+1tZtjRfAUbUBAh9OThOj6xFTQv6XVZwrvR77P7IPxPUSqPDpvbkDNkeqaQcEPH2SJ5W9bggbVm/+e1N+xXluSBhTEIAuvdvV37c8QXQ7SLn9mb/QG7oKLrF9QF6FaGZxTEyS/2d+3maMTPgTZvtOtMmL3W7rItPcgFbIwZs1YIrL+8AQJrh535SGAxyYoYRCWDK+06Sw//0xWU5AysCWNwT5Dhu7DhhHn79+7fZ2mxLB74RJU0dOJfjz8Dz+lkzOPrza69PVi1ry6v2jtrq3a5j7lflBTWMihZ//Xubfv5zq7dPJixXA31lrx279aL06zGVOyVg4RoI7Nr/T67GSImfb3bsdWm4lms29uziSwUcExa+NTt84OR/eumvFbHltuXl/v2v12/RjIKaxU29XsTdE/bsb/YvEFTb+GkQah5qEaVPj7zK8vL9s3VlZLAQsLp3a1d+8nuffvZ8I4tt9v2B1ffsK8tr3HswfKhYPe4sf1ka8t+juTU7p7dnY7ZrVDJN5m9izRTDO67F5J46OaMUvI+rC8GS/bdK1KaoLtjz7HDnIi0IRTOOTCAnxTmZ3gtIiFTazAGotafCqKcvmqY5//tzh0qiG5OxrbLRDZWUyWj6EkHqxSWBjqBxXP0Ek+W2orwZeKccWvG8/zPV6BchCWI0ZMIkCKOxr4DSpsbw6ntIlHoE2CKYTga0hzgPsSPmrtxf+ixhKe/yGmCfrHbIYEFZePrg77bdatckg0CQCyj292tT0hg7WDtpXJT5t6qgMisUUsE1nV6h11oQ4Elb0p1G5aX1J+BwILC8jgvz1Rw70ARELof5kzIXUKDquVV++7GdXrsIV6UXVaN3dzhN4vufQfehRyXBjuUtTriWjRpQXynBkUgNjcPDjj2fnj3Pn209gpYtTTsardu7ywv2e9uXLbXBvDG9ZJgKwwlgbAigW3EJ/vwwpxav1Ewjv+dS6/Zl5dWbNCAL5uaJvB+5PBHRmJ3wv0ekpvwHu7SixNJW3miMZnvyef9zOz2xFiq+A+bn9nWaGTX232WUiLhjhgFTWmw/9ub5iwhnCFpwYZEuXWaSMS21ZwG49x9MqH4+7d79+zdvR372XjftqYza8/qBn/D1DSKXZV9r3ScW3jePxME1kkIrIphRlK8pBxOSWBpN89xhk0nSsDuIGPy6afsTPiTm5t2+/6OFQcwxMus2a6TvHrj+jX76iuv2jfRbXB5jZJiTjGykSpf0kec9HV8AgsTlBaYtJGvEFidnn1zbYPKGxBY8E8SgbVfIbDAZGMC8u6CHuZAqYTuHq90+9xwXXYCa3sy5cT2i/0tuzuFQgRtgBulVwEkmVgARGCt2B9fvW5vD0AfzAms9/f3bE5g1Xn8X1/fsLcHfbvUrpNYACL3xuhUs2c3DkZ2fzbjwotsHjqCXFvq28VOz1Yb6JKGcrxEYNXtM5jL35bnzTayXbz/ILBAtMGoHiQWuuMN7DfQbXHQtza9iFTyhlrxz8bw6tm3H9/bslujEYMJdtZjxgFdikQ+cAkuB0BScVWKQ5L5uJuw4/0I0FKgjmOB6AEhhtfYCSxJ+3U+9NCqicD65uoGCcWNQY/mzFgsPtqB584mSyuYaXVPEWbR0IGnjg4dTRIU/+HiOmvdW7wOBDoFS4zuHExoZNlv9WxYFPbpaN9+OUT73B2WKkKBhfv4OggsEqEFSxZ/eA/eQEO7Mc5sG8FTXebf6LIGchLdeGDi/vvXr5FA63jWbmYZ21b/xU2UKkGBNbPXewP7fXaTQymp/Mjwgknpe9v3SSR8cLBvW5NMBBZJIjdv98WdvgIksbThBn5Qfa1YjRmmr6Nd8GBgF+pNmmZq4ZV5PH0cktl7hRiXL4YHGMjtI4DJM3qMIcsNogKG5sAR4ShLQg0+Xmbg+mCG+qsra/SuQJYQJboKFEh9Mgv8Ccz0d/fsZ/fv253hiAOEownvK9/rxJp3vdQG5PgElnYOKKHr22+uXqY3wXIPBpkYk3IXw/Wg8yA2fCCwfr61ZfcOxmqT7H5kbFrAGkcEJTkVQ2gDzeORwAL9CuVcLgJrd9f+5u4dKrBOwl8RH8w9KM8tpna127FvXFinWg4eZ1CcomMfDfJhvDqbkcRC6ewUpZ31uq3AEwRlgGjkAf8o4J4XNi4Kuz0e2ge790nkfDwc2c4Mz2GDpXzf2dhgYuBiU00fSGAhqz+rkcD6OzSRGO6T3IcvzaCW2WuDnn3nEgLFJfqQIJhjSErvsIZNqQaccrMH8hQbICn1gGwqbULRu3zHYEK8O0kE1i1+7tsrF3lel3tt67WaJN6Rod0ejzk+MXbR83KtoRIXdm10t1smGHB/hrv2vfub9ssDmMprk4BnIGW8qdTi0PH57qTL35HPzwksKShBNqKjGnxdXioC62WJX05AYM0TcJrHtS7KE/KVrtZnKJtKAsvgebRr/wCz4J1tuwMF+AzjUB2vsE6DwILyFR364CGDMvALXZDGddvFRn06pRcnnrcGu35i44rNemZ5A+pHbLxEYP0f196wX11aI8GCtRZ+cFBg/Tk8k9C1DomldpclNSC6EFMwoVarUdkOn0D8oAyehUpNeVKuN1vWxjOM8rZazZYbTWvRS08KrL+6cZOKBJQQIsHSgE8pjInrbSs4d8CseWD/5co1+9rykvVBdPA5LkiYvLu9az/e3befIvk3nrLER8k14SzHLylHq6Thsz3KIrCxTCNGwP369dWL3HhD/QbCEesL1kp06IN34vfubFJZP8ygHMIdcbrG/U1hZk4SC2F2LuIE6+S0MaMS5evLF+yd5TWqkC5BQe0lEFy/SWQoHsc88UuUct+6zW6HKIN+balv//X6FXt7ZcAFASbPe5MaFRp/ufkZccd6onkukfZQoLdojP2rJLBWncAyJhve3douCawLna791+tftneWL1inrm582CwgQfjzrR16ZWHMbk5GXpI970CdElLJyiOpq5HAwjVCxY0E3Dc3NkgQXWy0qKqCshMeSWwaxDoK3494/MKEtHu0IpEjH9qp3Z0e0PsKCptPhwe2zw6SatZCA5LkbeYElpKRinlF9CjRDW9XjKcqgYVS/D+6IrPulVZh7YZIEVZ+3L1rP93es5vDGQksxaiiVjkij3R0f1yCi4SJN4xq54Wh7BGxy1dWVux/vfoqS+mSUTjOkqb9k8Le39m2v9r81N7fR2E9ouDUuVHPA8ZGA55a/YH9p4sPElhYh2AzAYL5z27eoJfbcV4aHdoAJydQxKM451Y9t9eYKLtqX1pasZUuusg3GLPA3hzPBXdJ9VR2reOk5xzzCLzQ4G+MOB1dsj+El+/uvt2doEKmbf1my6506vYrILDWE4HlldhFYZ+P9u379+9wHvpkHyT8lIonJPB+bR2VNat2vdOk6ikJCETE+qbeqXI47yFRjv0bxhVKUxlvOQE7nJltwqtqe8f+8dZntj0e2SvdJXt7ZcW+BQKr37F2I6PaS0rxujVzzR1sI84xpHFewO8YCrkZKgb27Xv379h7B7v2eT7jfNybFNy7gYbFZ9Qt/jh3Lz7D5/X/+tfvHz8B8hJgqGlQbGqr2bQBjP+QXem01PmrM7DLrbYNkNFwtYUuu+Io63/Vhs43BWVqM/1SixLCAEgR91BScvuuff/DX9qHNz63e3fvMJu2vrpsb167Zt94+21788oVW+8P+KCnbHNa2NI5+Pp5wjtxfAIrBXzacGIjLmiwn7za6ds319D9SrJneJ/g/SCwvncX7aN3bWuakcAq0x5UDxdUpEEKn0wpQRJhcRnRqHhm++yOg/atytiAQEM2psFckDKpYOj/GAvJYJm/SwosmMf//d07LCHEZ5Hh+trSEk3GUXcOxQomJZTw7E5hbA1/GVV5IvBi+/emjLxh2AkqYwWdKZyE+3Q4J7AQuIwgb8V5utE0Ft1OPrbX0R3s8nV7EwFgC4uGZLowmPzpzr79YvfAfrk/InOvNsda3Gh2747GWLi5+Pi4mxeEJHP3uTqr2hI5ZRlxr1DvnQisEaXlIn9ImmIzCz8DKJS68DTboDcZFFjtZpNZRGRW/uEWSrv2mdnDuaIPkjI6DWuiE2EhSe5vblyyN5f61qcXhzKyWJAPUJpXNFg2B7zu5DMueu/eucmOj19ZRTOAJXu9JwIL5w1vhx/d37Jf7AztxsGMZOGswV7EXGDgBYJxAa+d371+nYQGzGsxVuEw9Iv9of2/N1WKWq9Bej6w3798jWolqp18YYFBPeT3ILDe29ux+yME5FjGGeUqi5m6zLCTlEppVUYoU9teYXal3eaiCCLvld7AVrnRUHBFZxAm/1wS7cVSZcmUt6YGjYCFfHN/nwvkz/b3GcgiO88Ntj9JEK+DAIa8GaWDkLZD5QN8sbnReNJo+Xx0YD/YukOC6P7BzA7AGngnRCzakJVDao7NPFVnHiSQuvZjHHcCQry40e4wGAHB+NpSl90xGQh5KQeysz/c3VL2GJuP8YyZaiCFAFuGsL4xKnKq9L5LgmfZltswyweRguwcTPJRQoiue7dpDKqy3uOdPTPB3hUJz8dyo2ZX2x17bWnZvry2bpf7fesxg63vgIIHncTop6Q+tNatOXHF8i5lqLEhvjOd2qf7u/b+1m27idKUGTKvLES2q0t9+9ZlKCGXbAOmvXVsnKEyMBtndXoD/g276UBhBoINzTGmdqXbtq+trZOABqmJjkN4FlIHSmbSEeSpTYFP5OzBQ/N7zAe9ukqhMNVxQz2acdzA1BUE7K9fvGpvLC/ZgBsHPiBUy82m8pDiGKfRe5PBMIJJEZVmO+OJfb67bx/sbduPD7Zscwq3Fm1oSp+csjY6qZz1hBz3VUm2l4eoElj4bxi5j518KzUfnjVIWdzjfv+JP3cSBVb14XUgFjJ+OSGBhUmQJXLJh5TKjsKud5fs1y9eoaKCBBYSJ2b26d6u/RMJrB27Oc3pO5eaWlAxgpIn+kaZ5SDj6zAEVlerMTr6seOZdo1IhIiwULlUXp+SwMIaDKLkf3/lDSZvsHmH8mF3ptKhv9i8ab8Y7pH4gsfkqyhfWl6xb8PSgOW7imxZhs+uyVIGIX5BU5K92cR2JlPbGs+sX2+y3Hqt06HiRt5VN+297R3bmUmBBXUVzmlcb5OkQ8Lny72e/eHGZRIra0w8qEM0m0LcvkMF1s1xRtW77A4UZ9Jv0q2rMH+faANXq1mv0bT1Vosel7+xvkFFGkqxQWrhJqDE7ye7W/be7g69U2+Ppjbxro8UGLtpOp/1RjI017zUREIB5dmNjKT/a02tVd+6dMVe6y/ZEt7jimjGUjyW1DbyeoVCfNfuTMYk1f7klWvs3oikIPiTvanJ5PnmJ1zfMN9BxZeINNwzqG/QwRmlrN9aW2MsjXND90Qoc3+6e89+vneXcewfX/6yofS034K6WYvzneHYfnoPZtjb9h7KsqGEpWIplc2JpMP1V9d2KW2VLMD9h4ftxV6HCd8v9Vfste7ArnVVWQEeNu0FNOtrQklLK+bvIRKV44l9Oty1X+zdowctvIT2ZoUrqkWpJBKC87D7ZOgeiSDROFTsoWKsRCQptksE1tdWV2wZCZKGCvlAYP0LS9L27ebe1Pam8HrEuD5eAKB4WtUfqGBo1NStEvudP76ipgpIeIvgq9nuJLNb+0g67tg/b23aJ6MhnxeMNJQWSlmGv4nAQrOE37/0ir2zvMqSVSqw6qoOQdwNMvJPb35mP9/bOdYyIjw1DsYuiuhQTFBY1szp4fVqq0sF1pura2y0g1JoJEAVMwA7EYhlF3TGZVKUQpX42XCPcfz7O/cYZ25BJQ52K2/aUgMEVpPKwt9dv8SKlrL3ELqMH+zbD+6j2+sO90Hbsym79qHpy9Xeir29tGq/trrGzvFNNi2oMeb3XKYnYFEiOLU7SPCilDfLKKS4MkBZIHaYRrLpzjhjF8z/ceuG3R4NWSaNOO4bFy/aG0gKtKDikjKQCb9E4NVUCinStU4S9j6qhHb3SCz+aLhlN6YjqshRptyfqnHCDDFr6hB6ogjmWLf+pflQEFgnIbCcdVUNl4+JMpp2Xt8nqKouVf9Ss82dXfvxZ5/bBzdu2Gef37ACne1gCn79ur3z+ht2eW2VWRQe0mllHV7Z6MSbnSSA11kfn8CSiiOF9blKjrx862pnYN9avWRvLa3YlV5LBJaJwPqXO5vcaN2fQU1S7cKgemZ4D9BNwi8uSS4RYGmDpVzeDN28+H2qQ5cpnrbxbw1W7b9cfYWBDRBLBBY9Yu7cpqoDJAMWhqudlr3Z69k7A5FtbQYAyCe5STQ3qzUaPmIzN5pNbC+Dt8uMJV6vtQe22pTDEksIb29yY4fJE4TMtCGvHqmwZtbIxuxO9Fswm1xZtkHbqPgBSYD2tP/z3n37YPfA7o5V785FlmofEVgIrNLCnQgs7UfK9AP/fe6T5RSoK4MQBFSzzZ1DCqxEUuhYILBw566hXawrsC4iK9GEAksE1t+jK9Jw3yYMLBCkgsBS9xEsbugudr0NAmzN3hjI4BFd8ajEQutlZB5B0mRqd3ynmNGM8d3bTmCtqXTx9V5HCizWyIPAAk5D+3w4pQJr1kQQIXwQJOMHBNZvU4G1bP1c6h7QMTCt/vNNde9DnzoopH7z4hUqSJYZAKu8AwHwz/fQqnqXpBFKP2q5yi7gbQHVDxY0lbEqCEPAgiCUXZ9o4p4zY3mt02YA+Aox6Nmg0aaUGmxZyn6lEQf81AURP+i+ic0SOnCO7PO9fXZTgnIKmwx2Y/INGAxrQRBeAQG/tGpvDGBCjC5/bV4Pxgt0aiBTEFR+PNy179/fpMR+moFwUBoaQw73XRlo/CmmVEG/Z5xOOPlgVILIgyoIBCWy+vBoQmCVlAkwPv/Hrbss/RsfTC1DmYb7CIC8miEI9TmoBRP3Xs9+8yIIrBVbbXfYXIGG6CjDyTNu0P76trzl1DjieC+MQWbkqGLMrcNSC/g69Oyt1Q27AiPdFkw94fel8QS1Q1LdSd2oMtVZkfFZQpbu/gTdOSd2Y7hnN3bukdiZFVCasuWHXV/q27edwLrAVs4gsEA+4Z7WOK/CywGEMk1v+D0zW2026H/26mBAP5eLnQ47EsKHC6Qmu27iycB4Q7Y4U7tvmK1ChYFSIzRUQACIawCBtTNSSeb3725S4fHOhUtePqhShE4dSo+GtRD0uVcThg7mXdwP/GCTfZDP7N7wwD7d2rFPD/btk9nQdtDBCGb3FQKrLF0ty/S/OAKL8xfONc9tBGNiEA9U3Wnt4UqXmm4cbwid/FMnIbBelvjlhAQW5znvRqoNpBIfSMD96jqatMDCAEpJNT/4fH/P/udtxS+bs4LdiRF/JF8VEVjaaE+46cFapPGCjUupWKeqUPVNJHdIYCFZpdIXJeBeoXcj1hcotqBmROn7P965Yx8xfhGBslyvc977+tq6vbqkeYdd8nhsDTM2JaAqa2I3JwckVXZGU1tttO2bq2t2sde1acMYF6F5Ddb1PRK3GZXGIlbQ+QtnPCWB9Ufrl9mlEZ432EQiGYmSpr/e3LT3YAswgxLD1Roemyh+Ec5U7hx3AsYRag1babbtlV6PJdJfW122y+22QRGD68b8go3zD3fu2QfDPTasQOkgNpvsXuYEFpvyUcnjBJaX10OJjuud1uF3U9iFAjgP7J11dE1bsvW6muLARDy1Lc7hz5hlVM6/u7dHQg9eaSgl/YOrl9ldDoQkSu5wLlDq/+Pm54wbueICZ2/MgckG8Q6Sa28vL1FVhHkbLyiroE6BVcUvh/dJZH53FQryFVtNhGJeUFH90/vbVJp/Oh5RVadSNa3lWN+l/BFJpJhRMWBahxHTIdmAR+BCu2Nv9FaYhLuGeAydKJuoQqizzIwqcu9JgKQFyFPMnfAEQrLtk4M9ms5vjsd2gOZIhSt6+DxoXCBm1Pyr50okSXquUCkgUkhPpO+HnDhGovR3Ll6zt1YG1m/BCF4xAkpp/31r2z7aHdrdvRkJrAyqxyME1tMORxHP8ObFfgXuXZnVmhmbIvzR5dfZjRDl/SBWgDWUiT+Difnujr27v8OujfLPUvkmn1FPYiIZj+7ov7Fx1d4aLHvzHhFYIOPGmTGh+ldc549XQpjuL+LBMSYRM+sg2IQ/bRNKpcJWc8WRbziBtdFpSzkNJRZF8LIjpx4J8fsMMUhhcL1DqSoILBD+n+1t230oz9HoCklU93esnRwAACAASURBVMa92GnbW4OB/cdVeIf2GcdgAED9iKqCd3dU+QDPMqhPoXjCOOs0Oxx/31pZI059lFji967hw3QKRfjIMtueju3WwdD2JxOrz3I2T3ptdc1W4e0FQQliLla87Nj3795iuSOqRi72evbm2ppdH/Rp1bAE1RbuJ7yQEe8z3lbsmRVQs0JlDw+usX28s0eLio9nQ9ti8k+f6XrThCmJcgCYuoWfPBQ4j0cIAut5EFgPGzlHvYa0PkpJ5RwDSkruoZXr1n37+PMb3Gi8fvWqXVm7YGs9eYgkZ01N7GU+uix9OaJ4PeYYPh6BJVcDGghQSYPNfCKwWlnNrrUH9murl7mgwvMJ5qGYoOFh86+3bzMAvDfLbEjzwJQFgaze+LDjNwiosFDQ0gmBhHsacAJJqXLmiXQNyGBSVp43SJz94TURWFj8EADCxB0bru/dvk0/GhAuWIFajcKutFr2Tm/ZXuv1bb3ftSV0CGSXPjDrMKqEL03GLiKbUOJMDmzXprbe7dp3Vi/Zte6ACzdMM//p9m1KpA9Qi43v5sSt9vXMsNjUXu/27LfWL1NJ0e80rN6o8b3wTPiXzdv28e6BHWQNBoAIagGCFBOp491cAZNILN/3u0BVgUh1QVb4XPkcjykFFjAGvlxEPaokMQBFE035e/Z198BCdxLUfEMG/9GOPLA+Gu6xBBGTOszuAa0KI9FZp7CVet1eabft1X7PXllZsUtohduEt5Peg4zkcJKze8jHkz375GDXPtlFCWHD3lm9yPsJAgvKEQS+8MD69/vysLo1RJvumU1BYNGctMZac4yl10FgvXJd3ZZIask1F51Q/vsdmOHuWhvd3Tode3vtAk13cW+WGy22nb5xsG//tr3J0qat2cyGbEUtr68kvqYeKBFYbIWcWjwLfWRcoYoCsbTUROlYyy52Bna9e8EudPo0YO61ZDiKTok4Hk6TRu2U3c8M3Tdv7qMF9MjuTVQWAiPJCbL6fAal9lIXzya93b65ssHSil5TihduojyDhw5an+7vkcD6cH+bfmPItbMQABJpXo+UfwjsFeil6znmVHPoYwW7Y6512vbG8oq9tbRkX13q2waUaXmdfgYg2VC2+bf3brMko0aTMIwxN8JkAAGT7/nG8BV6UV1iJvRCU+OUWUE0B7CCarq/vXWT5vfzxMKzXw8JLKouEXDpuYR5O/C/0OrYhU7HLgy6ttHt2qVOj8oyZPEhXSfVzJI0bPpQzjBhRzO0Rr+F+zwZ2/ZkbNPJhGQSNJAgeOXx1bPf2tggXqtteTsg8ON9zdVF7O9v3iBB503t+TmYeCOJgFKY64Mlerpc7fZ4DCgOcVog+uBJuDdGWe/IPhuiEcXM6k34e6AD0AqfEyg54H8Hsg2EILxlcP7r7a5d6LZto9+09W7H1jsDW2l2bADVKhMNvpFH9x94m2UzdpTcHO3b3eG+3duDR9jE9qD6IrIK8PAxDD8RxPP25Nx3PfutKz9x9LOJ/k+bajxTNKGduXImlVvwhERgnenreRBYix6/HJPASrQKR5T73Sh+0Rqx3urY68srdrXfp28gyk5wt++ODuz97Xv2+cGBbc/qXLOlu5WPZbKPIBHB+QEWB15a5htyKL44F7M7sRJwTF/VQGAxgqHvJ7oVowszyZ4M/iuZ3TwY08fnFohtbzTcpgdP3bDBXO+27eKgR4+mJZADIGHYoTRjIxL+5FPbR9OTLLeLjba9M1hhk4ZJu2DjhPfv7bFJCtYXKLbgz8pVqd6Wt1FtyqYQf0KFiLo3Q715dzK1n+7u2d/duW0fwYMvx3cr0eMpXa4r9DRygvj4TxBU8Jhru/alwbJd7rdt0K1ZH3PwrLAC8R6IJFzPcNduTSc2InFUStbLeaXFboPyXKLFgh5uqutx5lNu1HPrglCqg8jvsEvZlU7fltBNuK34DvECuo7vjvftzuTAbszGLNHHxh5d2tAdEYlAjAYSWPmUCd0f79y3O6ORNZBwQELPrQVQjoqN89Vel+MAZXxQoAAzeI2hC9zNg6Ftjvd5/tdaXc7pl5fROa3BpiXYUL8PpfZ4yutHoqMsGfO+b2gKg4cA9xlknhJyILGkgGV+U1Wy1oF3Y72pbrJts+V2yzbaPVtutr27dd2KBhIUIP5n9Evam0yoHEf8BE9EEKNIXE8xpjge5iW8mNJIYKVJn1eL7t+I67QfAIEFvJ2iLRP6WIevtLv29RV5rbZbuSE/iHsK03iY6m/uT2x3iNJfeZthbFZfWmGe5qUdmYg1NHcqbLlds7dWV+13r7xqby6tWAcEs6f40WTnn2/fZgnwZ+Mx11XgnQhDRpP8YiWNqUxfucAmLyv0QE0KrMJGeW43RkP79637tjmCOfizvxJJKSGAPk8zdFSfNBWDLk9yG9Rq3J8M2k3aIqyhsVATFgktqzdr9HsDkYzxPEIzpcnE7szGdj9DjDpjV8rxBBYh2B/quQJBhbgMeyw8D1/rLbGpESo4cP14HncmY/v4AA2FkMhHsy4ktLDHq1kG5XmjaVeaTT6HGx3sJdqMM5AkRIJ2L4dlw8juT1DFMrIM/pt509bbPXttddVWu1BgwTt05h0Mh/b+9pZtjSbWrMEDt2l9xGztJtVoGOcrPXXvHqC82EsARVzNbA+KViQFxhjr6Iqe2XYh70ElgzXHSLnmZYccaU832p79Dr/8nwgC64QEVvJQeWAIJtPsqow2+XZ4lIxpc1oz2zk4sJt373K0XdnYsOVuT6boTEXMW9Xjr4mvLePm5zL2j09gKQhU95wqgYWA7WKzZ2/319SVogMzb01eWFBRbwxzT9RIo1RPQZtCGUpbnefDxMoFDYEQCSy9BwTWXPXiZ1HPmSnT++Wf9R821u16r8djYiNykOXsBvGzrR1m46gEYNAyo+rm9VaPpXIXQGC1sLGT4wvaBZPAQsvg0dg29/Zse3pgozoIrLZ9Y2WDwQzm39ujCdvS3zw4sBm8JyAXrzeYMcL0hbIx1MvD9Pm31y4yu9ZBsAHZbTalofkPbt+2z/aRP4CTBqc8EZgs6dOEqKVOGynP/7p3QlW6remxHCZpZ8YgLRm2Y8HQe4BFUtqkzZyGoQL6NwdqK3uBJud1kk439w/s3ftbzHDBZB5ZGXkT4PjorpLMzEFiFcwgXl1eYYZjFcbVWJgTgQWz6+nYbkz2bHNyYPfHE5ZfvMHuJj274maWwBIb5o/2tu3m8MDuj9A5MrdZc+btobFIqiQLmc+vX7xg1/s967r8F4Ppk4MD+2eXNrcy+JI1Saphw/JaF+ooEFjy2npv9y5N5cc0LBVxId8HESdJ4q5SEqEtolCSavZVQbBiM3oMwFh0tdWz6511u9BBprBBxUq/DlNKHYHdGPOc3d6gsro7HrNDGwIxbP7pVeRmp+jqkwisQb3OjBHGP2TWCAxKsQXGu2fzgS0yZLdGQ3aDHIIIYzACLya1VEeGUDyxex2kAOv4u47KqqrAlMTIKrqVokRUCjtkpujhMh4bSn6hwEJJBk11sSGDQa2oDDd89cCv0PhC+2Mo3VYaLevUtPFE5hLBBAIieKdBwXf87H+6v7rXasEuFRy+DaFRv9W0lX6XRM7lNkpfW9Zr1VmCzPmNZYXGwEwE1oQZ6juTCbOV8G1QcwwW3ZSday53WvbNlWV6fcFnCt2nlAWUUu/mcGj/fu+uri+Z3DvZom6bILF6dqnXs8u9nqFLIYzeOc8ZjOBhLjyzuwdjuzGEinRmjVbLNnpdqgAutlv0WIPKAP5knx2g084un1X46iDYQ0kRNsQX2lD+oewA2VHM23oasO7BABZ+fyCwMAa3xgd2MJL5aob7yzS+5kwF9iKkFeh76/MTjsOHEVgcSeX6nTywRGABY14BSerFJ7BeivjlBASWT2dcTxVfaHyBwBo0mrbR6dpKR35uaLqAF8rvbh1AiYsEApJbStpgm08rBf7dxy2SAQU2ud6BDSpqetxoEzPlMWvui6KSHI29lrr9DdS0BL+Tgiqz7UnGkvldkPkeU4I4o5tOHaVeTVvvdW2t2SKBhY7FeK73stxuzyZUje9grQQhYIVBxflau2dL7SYJLNge3N2b2O54BkdRy0Fe5dhoo/wcJu5167UzdtX7w0vXqRABcb8zm9gv94bcoH9va4txltZDJUBUpqZkJGO3E+6vMGOhXQmM6K/1BrbUBnEyo5oapVBQQuGa4V8KEgtkVkZFpxQ/WBMRc+FOUfHvyRqtd4qa8B1KVEi1DYzbbgkA37CNzsB6JLCgnGrYbFYjYbM73rPd2dh2a/BOxfU2mEyB/yXuK8YE1EmjYmr3ZiP7dDy0/WlmLSi7ofT3yoZ6ntEcGyonJL2gVkZ3V4yH0Sy33TEIA6iJJvR4RLdjzOcXljrWbdYtm+Lfp/YZlGcsD4N6Vg48SKBwffcyOvzJ1JwrnThmte325jxSDzMe9MRmDaWVzaZttJDwA4GFsvA6SwpBaIJwBR5Qv4AwGtH0Gwrw1JRDpaU0Y0ciiuPEFUleni9lo7olJgJrSt/H+ftSt2QcC2QPYh/EEc0mngkdEwQu/Nh2RpmNR2ieo3iRyeEjr6eiFRg8iMBqFBNbbdWp4n97ddW+uXGZXpV49rDQo3MglHZ/s/m5/Wx3l01zoFRi1Qgn4ZSYSZEj1mlYQPRtrdWxQa0hTzOSM1AW5bY9mdjnwwOapB/vpfi4TNr4WWDPBUUWLQMmOe1cENNDgddu1qjAutTs2FITzYBQI43xWCeBxbE/mbIDIAikCWw0MFZUK+nkHJog5UyottttxkXX0NQInro+x+I7xxmOM7LtKQgmdVnG3Ikkw5jCgpr18oL+fYihpQyDh5fGF/aWSPruzMY2zCeMt7qcV7t2GSWELcxnmWXwp6JPpxpsoKQwEbdYE6BOR4JvAAKrj+tuWN+tYyb1BpVX4+nMhpOJbU9E+iP5ChKN+6FUCZNK1MvC2nTfj3f34lPhgcVpQ3PMs3tgaeuqVznhHQmo54Hw/D1z8kHdKaYgcSYTHqPTQseDeVcYTFhpgql+T5l5PlMCy/XfvCApX+hpIDcXbhzX6m12K6k3IEOXXxRK6u6hRGWWWwNBGD2i0ufmjyUffW/fqoUrKYQ08SaFiBRJCpLGTciCcbCWDZApa9Zs4EGpNnkowzLbnpiNWN8lALGIwXAZWUx4OdTpXaEgi9+DWnGYreYibXDuk2Jm4NdhErkGBU1dgSpaCt9l9yx078k4tqD0AlmGRRcB4HKrTunsb69t2Ou9Phd9BI6fHOzT7PBnW9t2ZzSh8sLpjJIoSQgxqPWNVhrHc6rKN9auUJDhcbVboTZpJNWY8dLATd5IVGApklPGBEapmMSR+aDBuYBBEAbZ7M5YrXIZpCLYK2AojutFRlH3ClvwriEgQ9kmlCMwhcQCgSycygJZollkLCmifwcDXRA76nrTbUDarG5PCEBG0xHvxShrsWgxgwcWdF9MMcIjqWYddFNro6saPIQkeIbyBWQmOjWhFKqBBRXG1ax1B5nUZMkTgnwQCeiAgo01PodDg56T/5JILHwfFTjuqaRNt//4cSjRxzPgHZvQnafb6Fq7JrNvlCggOE53nAQHFCCFGWYHBDwIArGQ05ScJVkiltjFisQmuh6aLRdmILI6rTpLOyDr1/s0jmuZuskgqJvOMiugXrPc4IGWSl7oy+DzT9LxJcLOqdNy/jvOYsotHkzXBwP77gZKN5dtpSnzcFwfAm+U60Dh8+O9Xbs9ntAMnSVczOSJ6BaFXgpbSZSv8H5D5t70Mj28QQoH3PetKYgjBVTHfTGQrygVFQYnQtOoqGyCsGrUrI/xj6wxDEcREMHIkwbluscc98hgZpLgs4NOIquxgSjw9KhBAnw1LrQKqh5qSC/za32C9FLTLW6usZNOrdGFE/6GcdataZ7DeMdzrSYcKssACQbCHs8zyDUQpciog7BexuYV72cDhsxGBj9CZEuhPqiTwAIB22oWvF50joUHCDL3UJ20USMMU1VkxTEOpyqN2i30vMPAXvG8NvYkFoARO3bqfpMOfi7r3sNzn/NQW/MhAnOs0SKwpIwsCxcXWIH10sQvxySw5Dnn7eF9PpfiWwohkNBIYGEcYzimBht4XmEMjrWpoHcjxqfSTOwm7c8RFJOYQ5M/TFpfkxUAFeXs8IouwFLp4jhY24qixZLj5WZOdbjiI7Gnk7xm+7Om5Rk+J+UnbWVquc3YwcyoAu3WpL5KxtdoIDSqoesZiDDvomUofTZbYsdbs2mr4AZ5OlZHLyqB2BVXPjfNoklz9CtLDfvq6rL9R5QMd2FKjq7AI/vhvS37ye6uvY+k0nRiDXaWg2oiJSn1XJNwc9/I486/mHub6GZWr1sLlg+M19TEhaphxIswz6btgzwCsbGl96Ar4iZUhmH9FnFTZvqSstEJLIUTOi7TCVRU16zVbFm9IS9G/kvW5ByWZVO4e/J+cF3IoLytM4GBdb/O0m7gO7VRLbM9xK+ZWWumxBuOh7URyiToraDabbhhOoIxxhYYfzPjOMBUj7WR6il0GG4XGrPYSEMVxutXyZt4EM+glNYDichyAisTeac1B3GAiDUkVHCvZ3ThL9idkjgwlgOdqCCTsTbeh0vHAwVFnMeTtC/Ae3w+9/57JZGmTuR4ENWQhpGOm7W7CxETiCBNqOh131GuYIjhanXGPkwEkjCWGEDJIu8gB6sEKutmsoF4SBjwOBJL78dzKo0eCKxrvbb92vqGfWV1zV6hOrrN0nnEl9tTeSz93e3P7YP9PZug3A77CkQ6ZSeZJFbQOIOSqNNs0Fu3TaykPGYzsDo8MQubogyyJIee/UlK65hXkPIAicDCf3dmims5WIFjHWPRDBpCWAPI4RYEllKJXCuhrMN6SQIHnSxTkx357epZw33BbZaZeh8jjaWzIuu1bwLZifJTiA9gbcEdAr9rBk9Blp6CsKpZA88hGw5MpXLi+9HxEuMeam64jmKv0bZ2Xc0HYF/C6Mt9CRl/uSoe14XnGbE3Lh34w5oDsTTmSRD2OA8IExjHYHzjupGYQAxDu4GCnnp4pX2BSkS1H0rz1LPftfhEQiAUWCcksBJ3nya7oxMhx2nF6HiuhNHGV1kPmR6SDS9Tooenz0RiefMNfobveC6BPI4Oo160CS3sx9tqz/rR/i7JCihk2rUWF4dUK4/JlEaNlBhjckPY4/JrbnpVggRlDyaJKXYqXPi1GE4amoC6YLs50VUyKinDzoVBXfBAEGBiU9cGfa82kMpg4H2Qfx80C6pIanlH5uT5mEGN1jn3CWL2C/3osPgkYlHBCy6Hxo6Y7twXI5lHqqzO20BS1YGFWltQ5EVIYOTyMBh7lqzDgDan4gDnDVyWmjAh7NnbSyixXLGrnS7PAp4UP9nZorn9p/tDZh6S5i61vU8bbsUCqQOI6AWRmmlAzM0lEgWqf0/lh+p6JwILn1EgVwq0+F60YfZMpEt7Rd+ACPAfZvIQvcH/C5J+GbPnudtqI+OHscBSBwQKCCmpQ/MzVXcj0Tb6PLeHnpXCVplkUIHxJax95XPSGBghGOhI7VSXB1oDtw/BK8vHoAjDOND34r5LH6YAPxnM8n5S8efeEAx45XaDNgpVY1Kp1+bS62QEK4lwSWO4ek7KFmAr0+rcatjIM/upEE1eCJIZpzmkJI3KbH55J73rleqq2IWv/E5tvjqZgr4ZPVV4YJ5v6uhGDzUQfN5GHiUoOOtJQ8oABYbeFj4ZqxIx3S3dn7kR/HGWVHhDYH5BV6Pf3rhirw+WSK4AQARpKGF7Dx5n8BGh1xdqN71Y2F2TU9cnHzVOfiAYguEngnR1+dIeF51kMA/hGHjmfO46JonF2cADX6EnIi1RaXw+3fMGCj96TbRU9tDx8lZJydOYAd5SI2ocSW6uMBcOG16Oi/+qja1Wh6JAgTDM4/T+ZLurmY2+cp5oARx6mtguR/hwA63ukjwM5wMnj5ipnyugcJ7InCZKDKpbbMDYebSAyrVl3QLhrJdCMWhUhyqsG1Qv8DyhSNWZYsNGrzNuAKWpYNLGF7ZU3YFxincomJ4rpI4z7qqfedTymdZbbhhYfi4fF7aK56bPP7ngBNZLEb8cl8DyEmk9sWq8MXE+GJ2iRI5rnYUSiZvKtA4khQ4rmrER1gaPSmYSE3qG1Axl7hdIooNeQ5o7YcKOj4LQxpM2A9FD1RZUOpihJjSG5vPhCTVsmjPGN3WWvtNgnX6LKMnSSkAiw2cDp9T1bDtBJ8bf1TTJxBwEGM2patacyUybpA2ZN5V1IX673O3YO+t9+k29vbRia+0u4xuor/7p1iZLCDenGZvtNPIZZy95xXhCy5WzSqo9jiZ4/NMtAkuJDJXQK17E9TO55AkkzaeJ6HDCkOSISgP9zMp0NKfF0pcomWt792ZO+HPCC3OlSAW5MNZydJvGOUlpR/KE+2SpnjIEJhwXiH8BNSoXYB4vf9TmVER91tB4wHyJ+FekkMaLKiCFG+8zG3VgzEjll6ELd0PKIvZKRsxNc23FzvgoDMfnZtci6kUyiswp4wNaJeiHv3cCC+dH4g+qLl5Hmkm9pJ9rAM5TFQw4nlY+KddBYOFQ8hKCwkfdw7WHkOIYg5X3gTGrxjXGoyJqjW656ioZwoHgyhysU/KVS5GBdkxaPhwT3jd5YD1qGn/U6CwJLJI4SApN7UuDnv3e5Wv29sqqLXdaTIQijtqbzlhN8ZOdbXbXhZl86X3nz2sKG3i1jPc038w9+aRa5FCiUlTrcmlafuyF0AOYMtF91LvPn4W03+CCLAKKKko2M5KdBm+BJwSYeGJ3aP3QI47PDWKIFNckpSrwR3yPca+mXNrXqUMqMaGSnPSa79i0f+S+z/eP8DOr2VixNJWMGP2K8bAbIelbRySPcQylprKhJJrKCgON0ZZ7U4H0Z4krEwxpPCnaw32ABzPGFZpqSVGq60RQhjkPFUNSeApHxVcCi08M9/8PYU+PfT/P1weDwDoBgcVuYz5eSiIkJXHSmEzkVYXEmm9x+Oh4wKH25GXtQlrYfV0oh3ilXAzPQfrekw3b4xJYWAhE5EDii6lAHkyKthhgEKCMbYjxoLbp0gdvCBShqDsWFpCRm/s13YQCaiplNCHL18ImxVDylMAEhe/ShghxFz6jLnoNa8w6XDQbmNBAQ/gES8KQC3pbGR7/PLMbkKa2tJgjs5TKwrTh00YzBQ9YsOXDk6atmbJRMy32w5YCHnQTwUQMhLngIgBs9+2d5XWajr66pIwmMIEp9/fu3SaBdQ/eAZnMXPW5tGVKJGHaYum4SZGWvKs4bSb1XvJTKNUhaVvqmgzvfMKJtEKgskzGt6ucmD0Y4Oa33HTjPDAO0GURGGqBQ7lcjSQJFhontjxDzJCDxJYWEpWpSXcEqTIXSGZpsJBpy43AnkEi75d+z8CFxCm+p6sgqg68M2uisw2yXyQSES7QbYF9mLipd3k6JMQM7bAxRWbLy1xpuusKKHwPRmsqeXAa1JWR3kZN2//KYiQCCBg6Pc3zEwnG1L2Thr7jIb5zgkrJYNTzyzcNxDZ/qFrCTwoYfUNPYgfd4RxHpmdJLYi4JY+ja+Jz6e8fkzjGOFWnKQQSuM/qbumErftgCHc9F8n0+CQmvJDIX+p12fXx2ysXWLqruEFBxWf7e/SCA4G1lWf074B5PilABivJp8PDzLRR5G4LfgnARplcqrYQrDbkrFTPO5y7MG8dP4CYk0+YPxiA+TzlRRoisNiUQuMAxDZmpU6m+YsBNMlyjD94O+BZkSeInEdAvtdtivb1eJYyzKsI7CZOXiqwAzmXAnxlJjV+1AlTI5Pdknx9QldJBZRig/TUJZLfiXAvZdXakhYex5rzH3bdYzXTsB79W3oZKGcQWxNPBHi5LQlwNTMgMeBEJOZs3Q99Jxs6UJmijTOvgyU1GhclgXWyBa/89NMSWCCvoBSjkftLQmC9NPHLcyCw0maLxKoTSupA56WFvobSW7Ekh/TcUfntCQJu1L28VHNtuaXxEkXNE6VS18ksNVFBAoG0gDUyzE9YEqac61haxaVG6gLjv0MZpvIq2TgoCaXNcFp3FG+VSRFPPOWYV/gcSjWO544KXcZpxjgNh8bcpKXQ4xCr25uDvv0vlzbsa6tLdqHTskazaQdm9vOdPfvrz27a+zt7NsylXgYBx3QRnxl8h9ZzRs6HfGCe/YHW/O+JTX+Q1R3ssK0CZy83y06qr0QSUB2GuCR5PPJ+oKQTSihhxxI6bsYrxBI3yZKHMi50YgrxDhNb7E6mDTgUVY0ZVmLEF+pa1szdF403ARt8V6bRX7Nms6ZitPZMZalKNkpBzfiJ1y27Bq3nirNEUmH91jouAssbEIlHU1yNGIlkQoqv8Bn3oiUpJpJH48jL/RxwrD8sK4OdgnsaQWnEyAYqwtTZj/sTkWwpEUF/MeKj5wwbfxw9I4EFfZzGCUpo0YBECkbFJySSnZhkTIl38jM4F413qvmZUBFGvuz4UzEnChi/66k5RB8cJbKeTGDBW9Rs0Mzsq8tL9oeXr9FzF6pNKo8LWab85P42uwb+ZH+HFgEp8V/A8iTtDlxlJcrO5x0OCxEk9I3zBiKcbyqWIs/+9KRnQqRMtVkW4wFPXslDV15wGA5UiLoijvi6tQHic+7nGLenbaxXCXi8yafeE5Rp3eUejtMV5hmOTE/qIh7NSHgxzmdzA5CsmEvMGpnIQUQ/JEQRrzImRK0CPoOIveLlShIdikztG1rFTOQfvFbRTR7KU6oCYdtg1kMTIyrd9DymeSPZt6CjIL6F3mHulUfSjg+m5nw8a2h+hLmnCyUbbXDQCEPfyX2J76WOc//iM1FCOB8DLCFs2VK3a0vdjq10W1TGvNUZ0Nwb3SQgIZT6QAF9YsO1hdeg9efzgbGVlC1pCtX8KgILR+KCkQgsbhb8ET8aYVf3EZXvPfZgLgkLKLAK25/m9i4VECwWiQAAIABJREFUWDfY3QId+lDXDiNtTPpY6PGiAqtUJGkCmit4tHlXlwtNPzPtlLRgUdkh4gvd6rDJQ00zfpcILGUetNCqijqpjYQTlE5axOcZRxEQ3JZZM2uJAFFhmUpOiJ1TSehvzUxZwl8L6wjrJiWsUIul9tiJvJJZtLgG3jWVyJFA0WTbmYnaGTVFurBPmU9SyBZ287q92l2276xfsTeXB7baQWmRzJc/Hu7ZP9++ZR/u79k+fIqImCiPVCqloC8Zaqcxp4VS409/isBKm9J03Rp1iXzS0Er/7yt+lcCi8kmBQZL6SXuQnoH0p3slMMhLGRrP3GQuA2fgAiUaMASAykDC/JLZaGZxRGDRDBcLIbMaUp2w7ayXJyqOUqocBACzfIVrpGoiDJEZVIAlAgtEFa+UhGvqQJR+r4wJ7j8yW8xA+4rOBQnjIRHTXlLBceQqtXJcJYVfwtXTUtLEKBOZ7o6oUJFYKZCXDFsBatLSMADF30lIKcvsVgi+M/IIgM9ZgwQWJdYsKdOGn2WGFU9ULvwuu4fngDolIkRAUKvnid0+nYhm5OJnL1K3kumuTFVpDkpz3MPIAd0DvRPeUOjACe+rt3poVYwW7Rj3OctvP97btX++dcs+3t+zA/oaYFMl4lOZKx/vHmSVA56BPSUNIqk880plZWPK39ezeab8uARWypIyoPL5OvmiiezUc4rzbfIGNDgeEXa1ElHPuU33lQQ9JXowhU0EVpLMt1SuQAJLgbsA8MwkPXV0DGb8nBeFYrVKYHGjgdIOniAy6E7UekCly5g/374X9NbmKj/V3ILzVMDI8WYdPpNdBtmYb5GYwHVJxScFlfSU3NBkmp9IVPF6fb7wjdrE27ozyCzJNWVBNb89n9fRMVo9rgJr9xbzTlpQYskHy8/iUan753N6T3EUXQHLomCw2+/ZWq9rF3ode6Xbs690+na11fb4RVujly9+0V1DCSo8Kt/d2bE/u/EZmxkgZkPJrlYt3U/i5WoV/VbkvpSC2lijpI+ktBNYFArCG8ifdSk/WSjFtSl1G0wb7nTjEt6MFaG04Y46qX79GXTPIfwNGXskWBq54hds6rEmav5Oa2/daqzhgqIqEVeeOPIvVvIhkVcisJTiUBII/+OVs5suVCTyVQLJj9Gt68PVpbhOpW/9etO+urRs//nKZXtreWCtJmcAuzvL7Wc7O/b3N9AcY5+KUVFxSBylEi1g7PNVqTx4FEXwFEPfo3Bt9nWPlfRyEkuUvitcFcupG2RSfCpJClwVXyiAV+LVG04wVpVygoouJlaxAdY8xrwBjiHmjOsNvdQ8HgaBhY1rgyVruL/CE6WPNPZPfCMVKhps3Bh7ggHKXSbe3AJA6VrtM6Tw1ToIQoxxtXOXIDM9paUiPCZLRIow4QsFCn1kncBCmWplcZaaK8X4Gukcg+gajaY/7ASMca+4DdGXNvAqncJ7U9zKLQOvU9+hZLJiVt0Pdd9M56zSvKTA8mYyfp9AYCXvK0ZLUFprI6A4nDGLlOaI//Dsa+TPY9/q9qqs3kvDrbIAPG5kpjkU6y/M7C93m/bOyrL93sZle73f171h+qnGaorvb96293a27cZkTHNvqsKByCECS2MujQnGQvBAhsKHMZuTIFQcKdGe9hZP97Qcfpe8x1KTHt0iDuO0xmtH4Zpu7QHUzEexqF4ac+qumnv3eFUF8PowhnIRwjiaPI1FMPvjxqOQnKK9BZKK+EclX6WkUywq8lOSEewTVQXkiWcvoWYJMccXNoJS34sA1fmiaYaePxDDeDblTQzTeuzXCgomCsYx2OMJZ0eBsYjuDwgsXGDZNdETzUpu6RKSZ3MisKjAAhmOskreV51XWoOOcw/P+2fOvQKLAY0veGi3vtLu2nK3Y/1ei4qAr3QGdrkF40S1K06Zs3K+8w1cCoQftmmrDrLDgfc8g6/PVeRajxqZ/gWP2yQ+9aD2zGX6atRU709AYG3bn978xD4a7tug3qG3E8k7MvB6QKu+Ds4M8DDz60uEis4mBY4KpBKF4isbMwA+WfpGUDRTIlvmWRJt7D1A8UWcyOkDni3EpDXv+Mcw5oGdylxPMz8bZdl0PAR7h++czlZXKALLyxn9ylVqqLMD2aJJWSQFpi4YbK5aw97or9i3L1+z1wbL1sOkmud2N5/ah/u79m93JTEeW4Mb9tRlZR6C61ieh1OQmuTTJR3lmPvpHx1zPtIeMUwOjyy/2gfeKzir7/XfHNoAazEsX+7TxE/5hM/lT7/w4T9XmlXHiso/59/pAlwnTedtiJO3QxkEuFJpvkikM095Lv8+j4GSWbTztA+7widsnssRUrns9HRXB2GK6uZ3Z37l6aPpKtONTM/LQ26dY5jG5Zxg8+P71JKCsmTeqcBfuCrg1d/mHkNVhiphpudDz/Xhc3ERlD9Dfr+SPD2FQz4HXBt07duXV+3LS0t2sdGzHsg3Mxvmmd2eTu3DvR370d1b7AIJpRhCGjzXIs8ThaAnoxJ7+3mlkev32+eHVLKd2laflAoRoVvdMGmOSLD41/r5eQmHKyaFThoHOpP0KMuTLv0kNaUT1TxoCiDnN6CaS3Z+qhT0pvMoZz3/GJ+TMmN6dFxVn/7qwqONvcaMSmeSQkObR1Ls8+WsDNHmM39pHuvPdTpfjd9U0DxXPaYn/0nr6yMmtUf+unqfNJ6PzHjewW0G3yCqsGB+rfUqkfnP+p3P8/1prIGGgK+gCKyerfU7bF7ylc4SE3DwHcQaXsYvPi2Uzb78pJ6E79G1ZD7+fQ5Pc/mjLvK5xy+uekXyik1WCsYvf3bzE/tgd89a8GhxclbKFA12bPiVgJuP0/T8cYNSxikeV6Q50n+fCGqS1OV8eWS+TutxwtrjE84WJZCaK9J6k+bdQ/NTWvsqgzX9e7V7c3Uum89AKWmSntc066Tz1pyipEaKo+Yq7xkSAdzwyRz7aqtvX11ZtV+/dMleGaBpTc22p1P7eP/A3tveth/du83mEZkrgdW9UGcjnLyDKMu2RBY9iNqzPyHzSKSMpCvRgj/TKQlVzkdpbUzKen0v53NikQCfd21WgqCSqOYhEnD6tMZRSpWmJIuOrU6+8w1xeaVJUe2nlMZBWufS1mC+IqSwKV1bWtnTKHhw7i7Xl7IbWiIrkmLmMO68L5UHvgwzK4ld+VVpYz9fzx4SGTpO8/jAP1c+G2k9q66Y81KrkoIqT2kev+nbDsdYc5yOxlyHJ7oHCKwKBE+aC/ncmprGvLO6yg6976A5URv9ds3GZrZTq7Gi4p9ufGYfbe/YkJ5MqQz9sAVD+SRU5gvhlUhZJy4TSVmOtmd/XtInVGZ5+H6lePzoM6UKgSQpnf9rGu8cB0cAZWzm86nWV58Nkrq7vFbdw2rkVP4t8ZPV/VdK2HuUpOfF7zr/25+HSuzJ54+/T4kAIc54g0PN/f6SNYTjomlgPmeXX1WCWMHf88le7ODkF5SOad8rAu8wese/f+f9k0FgpQUF6hgnsJY6Hev3W3at27WvdgZ2qdmmaXWj7tnjahTnbPIiDqRUlsTHE1mj3GwIAmtny/7bzV/aR/v7tlTHxrJBc2kY+CEzpFIkZWiqU84iYnCScy4DgkQOeNAzV9lIlq0WwJkt1Rt2pdmxN5dW7esXL9mV3oBeTWgv/OloaB/u79h7O/ft9nhsU5Qn0jjT/Wh8W5fIq7RQiGZ70lJ7kquMzwYCT4fAPECevz+ZJKegnSQvjZEb9vpS3757eY0lKT1uNeVoscUN0b59sLdjv9i5Z7en6G4pJQ/LMXzD9Wji5enON94VCFQJrGognraDKr9xHyw3c8cGRARWuV09EyDT+VIBaGZ9Elj9ksBC19avdEFgta0LY30263DyOcUw3gzhTC7gpF/KBJyXAJPAMtufFvbuzrb9989/ab/Y27M22wpILUhTaZboQWHjBFZicE96Lgv4eWzaqL6lMknkJubXpLSAIkEq8sLgkbjeaNlrvWX70tKKvb22ZutdpN+MXZnf396xD3d37JfDHc7fOb1h4EU6B0bKHCk+Eqklr6mIXxZw+Jz7U04Jvyvdrn1zfYOJuKvdDrviYYgPC7O7RU4LhB/cumWf7+97ilCdPTV/x9g/9wMpADg2AueewErIYQ1NCiwQWAMnsL7WggILrYPNmi6fFYer8FXWbYs5CYlaUSSLOBYeyUMGgPftv938eE5goVuaE1iQuNMfxwksltkde/i9HB88rDoRq58k3qn1Mkoh11sde2P5AgPALy0PbKXdpgPa7dGBvbd1jyVTn48PbIcdPFTLX/oQlIF28p+qpGkWdPy9HHc/rqKcQx+iyJKKrvKD8pxmywa9vr25NLDvri7ba92O2ilAsl0z2zw4sJ/duWcf7e7Y59OR7eQwMXY/BS8TmZfKVrMJcS8CgWdD4EQEFjf/Kdf/bN/7PN6daAApAcx6LCEEgdW19V7HXqUCa8ASwqTAKs+3TAHPlRvP45xO9xiu9ENsgrkjE4H14+0t+9PPPy4JLJVhy6wZXQblaeKdnisKyNM997P/tqQ8wJnQkLksvXPDcnoZyYgc1spraHffX7KrvYFd6vSsD8Plwuz+aGQf72zZzYOh3c+nduCWACxB825/iWylAqlCGoq8Wsz4+ezvYJzBWSOA+fQiKnXW1uxqv2NLdWNXT5Dmw1lum+ikfDCyXw6HtjOB36v7mbr5fHC3Z30H4/sXGYFzT2CJjJK0sdVo2nKna8udti2BwOp07WvtgV1pooSwIIFV7b4lWaE8VhbxRQLL1UPIvqGsXRnM+/anNz+yD4d7VGD1a03r0XdFtfk0s/TStfNMYCUpOe59IrEku55vi9R2GZ5Bua21O/bK8qpd6/Xtchu+anLoujse2YfbW3brYGjbRV62cmX9uCuw5LfDbyqzl/Pa/0UcfXHOLyMCD5YQOnnl3jKYP0Fg9Xs9u9br2Tu9jl1swdfKPZFqZncPxvbhfX8e8txGpf9deq606aH683E1AC8jwHFNzxWBpyOw0IJ93h68VGCdOYE1L59FIh8eWKu9nq33u7YBAqvbo4IcCqxeXQqs1IxE/JUnW54roqd3sLliTkXEDxJY8MBqq9E7FQ/yflMXYy96OscKrHmZ1bwsLqUa9G/qpMWecLXc0HQDqisk3gb1ljVh9JzXbHcyts3hnm3PJjaCz5fHQGjUoG62KT5y9dUhzIPAOr0nJr7p+SNQs+VWy64P+rbablgT3cjp/VazUVbYvfHMtqa5bWXw9fRSMhK83nRlMbeOzx/GOGIgcAwEgsDyonYQOa0mCKyOLXXbttxVCSEIrMvNtnVAYJGMkG+VlEvg2dXOdRFfyUaaJQhOYO3OTATWrQ9JYA0aXetb0wY5+replTPNTr14kB3RFvHin8M5yxxQprhzL6FqN7m58TjSm61G3frNpvXrdevXatZ2w8ZJltv2dGJDeKwkbFM5omco5x0Fj5BYIUB5DncyDvE8ETg0JGkiD3NV9xAgEV6zZr1hnWbNBs3COvXUnVHmq2M0k5jNbJTlNpW//qE5Rj4qKt+iR0g8A8/z9p2rYz0LgQUPrDHUsamE8AUhsEhEQUHuJu5QX4HAeo0m7lJgicASLZHWfdzoxY1e3MnEn33cR5QQ7k0Rv2zZn938yH6xt2vNGl2w2HEN84U7ZqljW/I9OdcTyNyNRZFFhVBydSEbfBQ5u6210dCnUbcm52w1Q5nkuQ2zGc3c0SUaUTLN1N0QWgSW26m7AmvuoRgE1rmacF+qi5UxcKtWswGbfGHAy1S+UWtYViCWqdu40A/mHnkhoWuid6E+r5unl2ocxMWcFQJBYJHAUgcaEFgoH1xOBBa6ELb7dqnZso4HgOphgN6B0sKot9iivlSWg0gOBBY8sHYzsx/vbtn/fetDdsXrNTrWqzWtn6PzSjJKF1786+Je/IlvGrvaJAKLhu7JoE8OhfR8YOc8tcDGTpt9KND9I8+94weCQHTH8G4X7O5VY5v5VH7F0Dt1UirNuD2H7mbWJ76YOEAg8AUgAJ89vEBalVMF99EsYGHrY26b2IHG23VjvNdTB625CSgFJD7+1WzBuywGgfUF3LnzccinIbAwvKjAQhb9BSSw2NHLFVgwcF/vde1iVwqstzp9u9xsVQgsrdspfpFT0WK+yhYvbugLAgvxy092tuz/ufWRfbC/Y41ai+XJ8HgCaVI2t/AOg1ybz20MM1ewlvFFhcCSf2Fq0SDqL1GACFOShYZ6LafYR7121U3NrRRKNVfV/6pKnJ3bG7CYD16ctSOAuBwpACTSUB6Yod8643x09UR3T/R2zq3JP/G80OWTjQ3QXbjadiVADQQCgWdFIAgszzohq68SQhBYHVvptuxyu2NvtHq23mxSJdCugbDQxmnmGSXvOfKsuL8g70cHO7SrVcc+qB32crOf7W3ZX21+bL8c7lqn0bYOPLBAcjFmcX8Ev4LFdQA7+S1A2AUFFrBLqpDUznl+dCeaSqUa2sJCSox2w1CzqU2zwsGy8XXZrpVG+xVyrNSiMOqed2k8+dXEEQKB549AIrCYZ690WlLeXeOXMyqSCL6xLttsV9qiy59FLwx9dXOS+iq2P8//vp2XIz49gYUET27j2YwKrLzu/Tq9y9pZ4JW64CqRVLNeq0UD941u1y53urRAeK3TtYvNpvUQ33g7cDw/cwJLfZkW8+UziLd9Hxdm+7nZe3tb9te34OG5a2hzD60QEnRUAvH/MG84oX6O1VfVEmzMv3TX9ERZsqpKXfCgtBd9JV8s5X0RE6pVPQheNSir/I/3xZMOKZFXWiAcfv9ijr846/OMgBLLUnLWoahimbLmU/nuYV/VsAJqz7JLIph0sumlk3Lk387zKIprPwkC55rA4iYqEQQGBVbLlrtd/fQ6ttps2obVbcCSF5XQMRAi8ZBs3OebsJPciLP5rFMmTmDNIHktzD4Z7dsPtm7Z5nhoTf6vRvVV8qnhBtKnZLVBPp8voucKEyxb2HhXCawkjsfm27c7rjxB8Jazk9WE3dXUCgBkGNVZpTtJJedZtl5NXXsS6ZWKIs7nPYirfrERqBJYONMqiUWNlZdwsyMWCSyUoYgo1/PlpG6lU7lUWMnF58W+/ji7FxuBpyWwMMtSgTWbqQ065u3Sg+1stiDSMErti+1St9WmiftGt2cXuz3baLXsQqNuSyxXL7iOKwElBTVe9UJNQRb1peVX5Ivil5p9Ntq3f9vatJujfctBouRmea7W9fO4xVvSn3MC63D84oRg8iuUaHyuyarBOgMUVlJS1VgqBTKwyKEs0ThMNBbHp1uCphJCd7Euu1eLSDyvEeSiPnVx3kCgTCCwlNzjcMbwskTg/5PAUrKZMQubIjiBhWfDSd5ANBAIBJ4dgfNNYIEs8MwRMpIksPp9W+r3bdDvWRPzzmhoxXRiGRl2ZfyZrYKaAG3dF3oBxkTqblbeVRD+BXt5brezMX0NGgAmK6yYoW7bLEdSodpF5hwHH0cVWCL2Em01N0ZNm/C5FwQwFIE1raMoFWbtGovYFlG276VSZQYzZXDSeEt1D+xTvbgbkGefsuITLxIC5TA8xhDU5kjPi8hfbTDLY1Y2UF4xWJltXLl1juefF2kcLOq5PInA0tTqBIkrsEBgYVkUGXLWHpCq6yeB1e7YSn9gF/p9W+8P2HmwmBxYMZuYZZlRzYvYpV6n8pdbLBgLL2gjBJazFTNPCknxAE0QuuDdySb00ctnhU2mMxtNpjbJM4rNcc/hiYUXlPSYe87j65ACy0ey1OBqqFGqWysklhIHcwJLHZfxI1WbXvo8kxKHSjRdNevehXrnPF46j/cgrnlxEVBsjqdorganUrzcE3p9SiKw+EBlFQUWpq7zXMOyuPc+zvzFQCAILBJYhc0KEVhLvT5bvHf7XcpBD4Z7Np4c2DSfMYsnGXpdHi2JwFpUEwVOplNmBGBqio53+EEQM2nUmLGszUBeFTadZZSJSx2BRK4rzxb12p/T81eWQPlGumqCWipIjqhHUmCnskMygqX6SlaP2sRXN/NlqOem7ilYBBEWBNZzuplxmGdCIJGr3Igcu5QvZf2V01TBrJcXlqTYkYNXVJ9nTR88E2Dx5hcOgaclsLBRmeUFFVgwrQaJpdK9sxyBycNIhtqdVtuWe31b6fdttde3eq2w/RHil5Hl2cwVSFhzGu4xJwJrUUVI8Jwx9vGlPTIb6sDxCnHZDCQd4rpJZuPpzPamE943JOAw47Ro6m42PccEluZt4ZDqCFIJIWdj/YPm4wqJpf/W+E/2B0zSOdmblFdVAms+p1fm99I0/oWbFuKEAoEnIqD4JwUpmkcpaKC/nqpbpL7CA5TiepUQlqrXBe5i/0SA4g2BwBeMwPkmsEhFSfoMbqrRaFm/1WUms91uc3IaTUc2ySaW5VAg0exITkVutk3NzYJmMFWLLTcMZAJAYqX5mB4zVLwWluXw/yhsCkoPWV10Y0zmnm7U+QWP0xfy8BgKaMuNJSx59CjYcxm9B3Vc2JxmYlCHVtPunNvIQRqaNbxLkgJHmb9TlVLxxkr3hllLXxirargXEqQ4qZcWgccRWEdFDUcFWsmMfV6g4mbBfGbS/KJnC2McxDnLUcoCFf9LKLBe2vF1Ghf2JAKLmxHPtJPAyjKbwMj9hVBgJT8nEGnoDteyfqdrgzZ+2mQdhtnIJrOpK7A8+YZG73LhVuyyoPFLvZZbHfELS9ukwMJ6qnUytzzPbTbLbYQueUWuLnnaVlqLc4xUn8cQj57G0DyV7zhKXgoLVRiU83uljDsRVbDSQGwyazh96O9RGkIxDrfsZamqOnhXibC5uvxULjW+JBB4zgh4WSATzqnZTFKUz8tx3cV2XkKYuiczjpdhSLwCgUDg2RE49wQW65ER7kAFU2tYp96mmXuz0eTGaVLAtDWzHAZ9zFY6s15Dpg+flHnfIr4UoiAUR9ABM855UJv6gfEKvUMhig2RwfTqb5E259gDCxvqqSuA0R73kNF0adroPj4eJScCSx4kNXZHauDHVVpV6b06GCr7WZYh+kCb5/3Pc/i9iE/dy3POxyWwqp9LwVtSXiUfOBLkLNf2UhRsiCom8OhyJR1AvAKB4yNwHAILZu70wTrrEkInn1jGBUPtetM66JjcaFm30WDWZGgTm+WZ1ZGFytkvS2u9E1hGFdNiPkVQvzWYhEMpoJTM+KvKIlEymdssz21SmI3rdddqSbUGTzAgoeKf8/t6mPpuXhrl+VpXYDHR5j/4b7xvAgKLJtbuS52abDiBpSgn+XvOlVwleZXyEOf3FsSVLywC1Bpq/0jPD3XfTN5Ypf+bflOW3mL+wXNEv7goIVzYux8nfvYIBIHlGTiIOpnBK39Uxz+rs++Kq6+cwKrJQ0L+qVBwLWYIhHNHNzy9mgxuaZ7MsogU2ML8tGZ5Xu2kgX934ss9E85+KJ/+GaQgjJSm4miX1SsDmVQmUljNVVhpU443cyFL8nuXHssPKHVa03GlStE1ps9TjXLs0q3Txyu+8eVC4DARNS81SZuW6tWWQvsjG5ZEIKRsffJlAZFVfZ6o/KTfCp6lGn/w74c9Vl4ufONqvngEnpbAkkl4YVMosF4YAssVVG7ODhVWrV63Zq1mHawl9cJGddluN7PCaonAYvJNySq5eS1q/OJrIr2WGoxT1D0vtwYILEu2BygpbKlcP1fM00Lsw/ljUa/+i382Erkn1WuKQ+bxSkrgIR55gMBKInGPbVKcU53Tz7n7xBd/A+MbvmAERIZjHMPPFk8I4hL8ycoMbzYz77bs/p5l3J+eqi/4NOPwgcBLisC5JrC40XICK01ACPKUaVJQl9XRMlgTVfIuh/weHgsge1Ip3UKOD2ZwVaRWK9BjsW5WByuHcF1mgxTJMrOJbjMyfqU7Uyo9ZCB8fiWwKXgjgeWRXiotZHDsCqpm6RGRyqK0fdCGHQSYuvHIF0um1mlbkcYjyz2c2CJB5l3cFtXDZCGfmTjpEoGjBBbn02rXqgpW5WbIp4qqspDzbFkVK+KKBFYa75iNSgILQaJILM5E3p49bksgcBwEjkNgQX2Fn8w7+J3V6ieyRt/Oki/vgouYpM1lPbdxU2t4K0PW3xVYbP2O5iF88koVwXHwO+vPaO2Db6eaoajRDggsFXmy9LiO620zQQdLBHRebJqa1yDuW0z67vkhn67/wXF8tLzS+wX6HK+Nu5wLqSD3U6IupSz3li9QIrDSvyXrhernnt8VxZECgdNBoEpgYf5petZa8blkiVJc6VlCHJOILj0v5332OZ37FN/yciIQBBZ8nai0ksJIZAI2UPK2AoHFArsiL00qESxO3cQ9lX4t4vAAMYcuPDRAdYJKUQgIrCk7ZjChAHP3vGl1+EswUEZgOHMvrERqLSICJzvnpIQChKkUkHBxPB3xsKqanJZ+PpIWS8HF/y+NUZEt1p1JJYYp24MxWfD4+B5u5COVebIbGZ8+FgLPg8DSpjoRUQroQNjieSpbvMNAm53TXIXFvXnqX6WNaLwCgeMg8MwEFtRXrsA6ewIrlaxIATCjv6Kenza77OU2aUpJ3XECS/5GDaqRRPgspv0B77Wvo1wli4aSa1QqZ1ZPBBaVECC3WoxjZFoO9RUSdCpcPs+zR0osOJyVVKT/S4XdKntupg7JSWHiJVHcmlfKvpVgU/sZlny7hSzIqyk38kYzfcTQ8QoEFhEBtwq2mRNTiFuYiE7kFeYaPB8o1OG+UY2bZPY+N3dfxGuPcw4EzhqBILBIYNUYAOJPZTUx4SjQoZk5CazUblrvowILRYcFCg8X8yXiLhFYCO4UzHnTcCucwGKHQhBYyXcGBFYdgbF33TinCqxqKSAJrOQD4e2jUw08QHXrMEXdbs4uA3YnsBjgqXtJqqHX+FIQqJIqta9G2ZTu27zryWKOwDjrRUdgbsb+7CWEKo1NCpKU7Z8TWHNyAfPtXJ1IzOi9JzXF+d5Ywex9AAAgAElEQVSCLvoIOtvzfxiBVRZ2+OabvVtcq0Tyir5Kubr0niH9gfU6PT8ir6SIQfwCYgDBDCwQcPZQZJEo4PoiCwQl7BaXPUiKMynIoRCXKx4UWCCxoEBLyk2jwtw3jXgPOjCXPU/Pdgye5bc/icBK6m7N8yk+mZuz87dub3CIwHJGTA1s5kk2xpyMO5WAwDhN1ghniUN8dyBwHAQSgTVXVs2tROZewSJp8fxMG2gbpmqLILCOg3h8JhCYI3DuCawERVqgue66/4qLQPmWVOqlvVMKW11SvcAjisKfsnNeZWAwhzDXilc73ylzqcB38RE42c3j/vtIq2nfXz9xayMEq23Y5yL+9Nv0mxScJ8Igte8N9dXJ7l98+uQIPLoE5eHHftT7q7+verslpRefiSrjEDbuJ7955/wIaSVPVBRLW6vegij98M0HXJVUPpjRCytjietZFRAeXrfn6wKWFLpZ8pUScPMGI6lw5WzP+3kNO/HfSv5US3JUfjyPUh60OVhc4u55YVfGvv4fDyshPPxdFbq2+uYyXp6/+/AcP48SE2GGuPPQc/a8LyqOFwicIgIP3w35b8vnI1mDVHdNMQ+d4m2Kr3rJEAgC6yW7oXE5gUAgEAgEAoFAIPBkBJ6VwKKRe0lgwQuy1Gs9+cviHYFAIBAIBAKBQCAQCAQCJ0YgCKwTQxgHCAQCgUAgEAgEAoFFQ+BJBFYqEWEhXmE2My8hzGY0cQ8Ca9HueJxvIBAIBAKBQCAQCCw6AkFgLfodjPMPBAKBQCAQCAQCgWdG4GkJLJQYooQwKbAmILDyILCeGfD4QCAQCAQCgUAgEAgEAidEIAisEwIYHw8EAoFAIBAIBAKBxUPgqQksNHmpKLDG2TQIrMW73XHGgUAgEAgEAoFAIPASIBAE1ktwE+MSAoFAIBAIBAKBQODZEHgmAstMCqw8syCwng3neHcgEAgEAoFAIBAIBALPC4EgsJ4XknGcQCAQCAQCgUAgEFgYBILAWphbFScaCAQCgUAgEAgEAoEAEQgCKwZCIBAIBAKBQCAQCJw7BI5FYBWZTWYzm8HE3dCFMF6BQCAQCAQCgUAgEAgEAqeFQBBYp4V0fE8gEAgEAoFAIBAIvDAIPDWBZTVDJ8JZrbBZnhtM3PFnYcafeAUCgUAgEAgEAoFAIBAInA4CQWCdDs7xLYFAIBAIBAKBQCDwAiHwrARWVitsWlQIrCIIrBfodsapBAKBQCAQCAQCgcA5QCAIrHNwk+MSA4FAIBAIBAKBQOAwAk9NYKELoZllJgJrmmVUYOVFEQqsGFSBQCAQCAQCgUAgEAicIgJBYJ0i2PFVgUAgEAgEAoFAIPBiIPBsBFbNCawsCKwX4/bFWQQCgUAgEAgEAoHAOUQgCKxzeNPjkgOBQCAQCAQCgfOOwDMTWEc8sEKBdd5HUFx/IBAIBAKBQCAQCJw2AkFgnTbi8X2BQCAQCAQCgUAgcOYIBIF15rcgTiAQCAQCgUAgEAgEAoFnQiAIrGeCK94cCAQCgUAgEAgEAi8DAkFgvQx3Ma4hEAgEAoFAIBAIBM4TAkFgnae7HdcaCAQCgUAgEAgEAo5A4X/W+GehP6xWmPE//Z+LmqiurGY0b59mM5vmuWVh4h4jKRAIBAKBQCAQCAQCgVNFIAisU4U7viwQCAQCgUAgEAgEXgQEqoRV9Xycx7KiEINVgM6qieDKSGBlJLCmRcHuhPEKBAKBQCAQCAQCgUAgEDgdBILAOh2c41sCgUAgEAgEAoFA4AVBANTUA4orPzcQWPx3J7DSKUOJlRe5zZzAmhSFZS/I9cRpBAKBQCAQCAQCgUAgcB4QCALrPNzluMZAIBAIBAKBQCAQKBEIAisGQyAQCAQCgUAgEAgEAouHQBBYi3fP4owDgUAgEAgEAoFA4AQIBIF1AvDio4FAIBAIBAKBQCAQCJwRAkFgnRHw8bWBQCAQCAQCgUAgcDYIBIF1NrjHtwYCgUAgEAgEAoFAIHASBILAOgl68dlAIBAIBAKBQCAQWDgEgsBauFsWJxwIBAKBQCAQCAQCgYAFgRWDIBAIBAKBQCAQCATOFQJBYJ2r2x0XGwgEAoFAIBAIBAIvCQJBYL0kNzIuIxAIBAKBQCAQCASeDoFjE1iWW+ZdCMfoQogDxSsQCAQCgUAgEAgEAoFA4FQQCALrVGCOLwkEAoFAIBAIBAKBFwWB4xJYhRWW5ZlN89zGeWGzIhisF+WexnkEAoFAIBAIBAKBwMuPQBBYL/89jisMBAKBQCAQCAQCgQoCz0xg1cyKWs0Kqq5yEVhZHgRWjKpAIBAIBAKBQCAQCAROEYEgsE4R7PiqQCAQCAQCgUAgEDh7BI5DYFmtZrmZ5bkIrFGWBYF19rcyziAQCAQCgUAgEAgEzhECQWCdo5sdlxoIBAKBQCAQCAQCZk8isIAR1FZlgWDNDAQW/k4FVhYEVoyjQCAQCAQCgUAgEAgEThuBILBOG/H4vkAgEAgEAoFAIBA4UwSeisDyMwSRZUFgnen9ii8PBAKBQCAQCAQCgUAACASBFeMgEAgEAoFAIBAIBM4VAs9OYNVcgeUeWKHAOlfjJS42EAgEAoFAIBAIBF4MBILAejHuQ5xFIBAIBAKBQCAQCJwSAs9CYKVTook7uhBGCeEp3aX4mkAgEAgEAoFAIBAIBA4jcO4JrKdpgI3KgXgJgaN4BTYxMgKBQCAQCAQWEYHCF7DakYUtrWtH1zu8H7/LncA6eCFM3HWWT4plHlyrX+7V+0l4ALOXG4FFfCLjnAOBQCAQCAQCgScjcK4JrGoG9nFQ0friUdHQI//hyeC/CO8oPIRLl/GogI5Y4ccD+HTudbcGeRGuJc4hEAgEAoFAIBD4ohBIVBEssdCFcJhlNi3Ql/CsXlqZj67LDzsbrPGHYxn8rX5WJ/5cvrd4RPyV4pVHfkmFuAwS67ncijhIIBAIBAKBQCBwaggEgfWQ6OVhAc3LTGAh2EvBLUbew67/EIHlJBY+EwTWqT2r8UWBQCAQCAQCZ4gAzdz9BQJr/0UhsDy5lM6tmm9L6znX+EMJp5ebwHrUMCE2QWCd4VMUXx0IBAKBQCAQCJwMgXNNYAG6hwmrHkpgnQznF/LTRxVV1ezsUQweUGDhDUFgvZD3NU4qEAgEAoFA4Pkj8KIRWEqswZVLpEyKZx5W6n9offcPpBLK54/U2R7xkeWDRxTkob462/sU3x4IBAKBQCAQCBwHgXNPYD0MtGcJap7GZ+E4N+Y0PvOwEsqyzODICZSB8dEAMEoIT+NWxXcEAoFAIBAInDEChwiswhVY+dmVEB5VhidCqlpCR+LKcSvfT9l1IrwWNYqpHcvDqrzaZwn0znjcxdcHAoFAIBAIBAKBwByBc09gPaw0sBrXPC5DKQIIXYkW+XX47J9EYOFKH1aesMgIxLkHAoFAIBAIBAJPQuAogSUPrPmKWP33Jx3refx7KgusxilH1VgP8DSedFL8AvXWYkYwoK9qxeNJrIfFd1UC62VVoD2PsRXHCAQCgUAgEAgEXlQEgsB6goLoSQRWXqvmN1/U2/yo83rQ6vRpCKxFu8o430AgEAgEAoFA4KQIvIgEFvmnCkt1lMA6es18a5EassAAfkEJLJJXILEe003wMf9G4/tQYZ30kYjPBwKBQCAQCAQCp45AEFgpG/mEQOZRIZ66+C1qFPRg8Ho0GHzSlS1m6Hvqz1l8YSAQCAQCgcCCI/DiEVhaoY+uw4/rSpjWdH3mwSTW4twiXckjI7CnsDcIAmtx7nacaSAQCAQCgUAgkBAIAitFfkeYmocRMw8zRn1M+LQAo0zlAwjijnpkIFDn72qPl+gHgbUAtzlOMRAIBAKBQODECBwmsAob5pmhGyGpoEop4Ym/6KkOUKFuoKiqfOZpiRkaICzqIk4PL518rYxTCtNt0HU90SXrSRm6p7oP8aZAIBAIBAKBQCAQOE0Ezj2BVYKNqMeDIMQ/eRnV1fBrBahH7gzUSnU6oS5qFFToOkFgia1CFM5APAXjKTDEnw97LWrse5oPWXxXIBAIBAKBwMuFwLTIbZjnJLDyMzFyr9GDs1y3HwPvw0IUxi9Y/hd0Ecc15S4ZZ5zC8MXjF9wPhnT4/aPjs0WN3F6uJymuJhAIBAKBQCAQeDYEzj2BVcro3UcCwQ4JLKbxCg9+Hh7mMHR8gonos92O0323EpVeQlBRWvH6PSBPwd88w3n4HBc09j1doOPbAoFAIBAIBF4qBGDefpBnNnECi6rlx5Alz/vioZEmgYVAJC3Ehxbkyl8eEsIwduHP8z6z0zkeDej5Y1arz7OMRZFbkYvIehoCK0is07lf8S2BQCAQCAQCgcDzQuBcE1iibqoeEPNsXSKw6o8NSB/uP/G8bs4XfRwRcPiR7J6xcL0uRCoqrHQeqaQQfz/so/FFn2kcPxAIBAKBQCAQeHEQOHsCS12QD5X5pzLGVEb3WLiSemtBKRwyb0lCVsrISxV59dIfqkBL8c+LM6TiTAKBQCAQCAQCgUDgKRA45wTWkRbSVb8nDwDV5+bBV0p6ZlBsLWj8h/KBei4SiyWDTmB5JaH8sUBk+eUf9cSqJn6fYqzFWwKBQCAQCAQCgZcCgbMmsACiYg+psBipQHWUYpfHKKvSPy16F2Xo5edxSMXMk+AoQVnCQM+s+atM4L0UozEuIhAIBAKBQCAQOD8InGsCqxreVKX/paTeu9hUrFLLkYH35DWzjD4MizlgcA3NXCUEycxdMiyVUeJ38Mg6RGAhTMZbFrTsYDHvVJx1IBAIBAKBwIuEwAtBYDkg8OKkWJyWBiKxJFB6+EKduhTCQ2pRl3LFZSl+ERC8FoYwro73BFxKMh691ofFdi/SGItzCQQCgUAgEAgEAoEHETjnBFYZ8rgBqFmRZfJPoAmod+KrtGNmWOR/RzCU1WH4vpgvXAsUWCmDy3iXv6xbvdmgr0S1wJLv9MDQvVMX88LjrAOBQCAQCAQCgRMg8CIQWClGKXXiOTJr+Mn1p5NZRy8zEVjwkFroNoTUX9VKBTkitnq9bg3EL7XaoQRcuuYqFguaezzBqI2PBgKBQCAQCAQCi4/AuSawGPqU+vPCsiyz6WRqs+nUsunM8ixT+aBnM8tsXUloPdQ5dWFGBc3akxEsvK+gJjOzRqthnW7Xmq2WGcxRj/iAVUsJQ4m1MLc7TjQQCAQCgUDgOSFAAqtQF0LEDlXT8NTF9zl91SMPM1dbKemWzzLGLvhBMi4RW0eJGqz9+iyt4L/o0/xCjo8zz2t1QxmklFc1Jt2azZa1ux1rNBplCWGZnKuotL6Qk4qDBgKBQCAQCAQCgcAXjsC5JrA85hFJlReWTac2Hh7Y6GBk49EB/17Lcw/yxGQl5ZH8JhQEnl0G84j/1tPGoR7NUkHm/hk0q6efV83qvZ51LlywVq9rDfy9Zla3OgdjGewmiT6CxqMKtSPW+Prc3PjdOUEe73B5osZ7KgNIfznsVeGI+zUkAk0lAsn/Q0oy18/5eVeObYVfzdnduS/8yX7qL6hubaoDSP9d9XcT1r4l8rfOM/n6wup7qpuGqnIxtU7g0CtLXObbqIedUfrdo872cZd7nM88NXwv1BvnV1oSy4d8XwqD753u69HSoYdpEY5ubedPVHr30045LxRML9XJzGfQx4/zdL+rno4Pjhcpcuavhx9Tv/UiLTcbkv9QEvSmuRurRvJkSnOyviEdY3FH0IxdCPN5F0JfzdjJ+BGle89z6Ln2SHMoBOOzmc3GE5uOxjYZHVgxnVoj92e+cl8T/mdPYB2eX55WDVWmDaGw8piFsRhilUbDGr2etVfXrNHtmKEjoX+gNEbw2GCuyKqOyIfdoflIP3yO1fN/eDKz+qQ8eOQHP68WOtW4ZP7dhyOoSiz2PAfVAh0rxRclieu4VZV2ab1Dt0285mSnLpT/Ph8gc+x93TwctyRw0j1KDmw1430rp+L5nKzdQYrT0/6hGpmmY85H1nxGPDKmKjGtrucw+VwdpUhMl2dbGbQirB81w5/uza/Gh1wRyuf0wfXn4U9X9RmYR4jz+eHIk1SxhEn3Kq131e9O+w/du+palfZ8h1fFMpJ6xAR2dIV72nnudO/GYn5b2ntW71m5v/BLqkQ5hy+yup+pzrplbFzZX1fGZpoT+D3lwdN/qB5LT1k11sIB9Du9Ut1WjIaTjLxzTWClNsx4COrZ/8/ee3DZcV7XgrvCzaETgEYmCVAgKevZkmzJtqQ3y+HZXm95zZr/Mj9unu2RZfuNZUu2ZEqWxUwwIHSjG51uDhVm7ROqqpuAKAIkmiDQWhAI4N5bdev7vhP22WcfIJstMBuOMB4OMRwNsJxOUUsIYqXI6ekCdUAifp4roMNteDLof5wF+Szv9THafjR+60KqJ7V2dlinjLMcEQ9XVANW1xBcuoK430MzT1EHEAcxRGcDqZl0DR6XMr46QGTPxYPENKR+lv7wFfrMyonfpQaH3kRoQYQn1q4r5u+jVleYa8BAkC0xAM0DlEx6IfV78CcJLbg1g8H740/KNbTX8fcioPksD/4r81o3qAQh3V3rPldNtKqB5l/rGvjv+pxzeaaZtZtG1FQTXRI1/hxyoHtAz04kmiR87nod/ln15I4DWPJ+CTj1YTNA9L2gDqJ0EtXlODlQwQM2Dfcc2CyBuVNnED7mDXg4qgGtng/RtisCdj5rdel8hrVU9z/X7Zh2X/HgLAyW9dCzpj8y6UGAXw0aLIg/IYz8lTkaT8UXqSQwon2kIVN1n8u5Fp3GKoCl51NXMTSfpp8lr7Nf7uvKs8OWLH2f2AHZIfQHPMNqb9Xu6n7hea05gCKfzZZ7fobsIrULTzEDiADW7ASAdTJZKVPZ4xvqeOHl0Tebg1B0f/k8wXIywXw8wmQ0RD6borlIEGVp4XzLeoGd71MswCmD6qHpxUMfSvGMWVizmEz2ahAiimoIVlYRXLqMoNtFyAJklpnv4G5Pza9Eql8aqsqn7GpPcD+Rceq+519LDGT/Ttso0ZDtd77KIkK7dz1n6g81Xqx+NN+v8aOdF2QWv+QiTSHnLNN1cqCu6i58BR999zzd71QNWrVbtDN8Now7dV11PSVuLGLHUOwTYxK+l4+Y8WJoMaPaSV0P9ZlmIX3Yka8g4x3+kt1U4yohlj1mMZQtEtdMXmPX4ycy3gn5t7lDTGa1zR7zumVOoa9V70277IBZaHGY2t8SiNb75d8mYWS22mIeKTTz+nqfupvV/p8ERp/UruB3ZRzPr27pld1b5SwWgK7HkyWoxLvn99HvzO/BCKeMG/1cebSo8aPnKurV0kCfr+cm+lm6/rJ+Yp+4Gegn6ff4O62Antk8oD2xTKeCRVQ19x4EYD2HLR5/l0k+wSFkZkP17Kpus8e2x+16Gc/KEVW9HLP9unPyICvyHl9/WT/JewDmyrqP9KzT/ui55P7LEQRL046O5bMj2S90LNwjvMHIvnhi++f0zt/jr8Dpf8IzD2CJA8xzxKkGgMl4ivlkgslkCCzm6KQZajwSkW5wD+q5Mbkhab5OC8Di9YsA8BMsqE9uLjekjlbLeQpo0DPU0lQArCysY9bt4/DsJtJOC+08QSMAakFN/r1IWIy+v4zUqcYZwQlNSPg8BMDyIECAi9Ip8c48UHCk2p2qOg8CInr/bqRqlSCkBM7UgIkhCdWRnQSw+Lc0U7w+P5v35UAXr6nG51n98YDIhX/d/duetkDNVsKMuAXlNP6WGGvQqC6ZAFZkIJc+bw08JFF1AMv2hwR0DDyrlVGvU3wqgOUhmCfiFtgciwy8Rcaqex6cVoAsT1qeyh1QAY8U8DMACwQO1OEW59DsXD3V/Z9EGoSXCVEJgPl6+9nUP5f2T1Mr/Zxn+/yc9q5x0NlqfQZiuX0t1+lhAJbAwsW5VAArK0AsPa96dqoBPXeCAtXVBEpbuVjQ8ECSZ7vOwohpMRHk1n8PNSEQ++7QwGk/y89+fQGwUm0hzHIfeFJ6k3J1jtde3a9ZXPzZL2zv0BhcA+ooBYJlinw+QzqbYjEZo7aYo5/kaPIZW4aoAJaCKnp2T0xifuS7eZQ3Pmb8wm8SKBwq05T5X1GEeaeHo7PnMG+1Bbyjn2ecoKABEwcCH7H4LNcA8yjgmD8w0FdjEn1mnmi7RfQp1AYzVQAsKSUYUKxJ70nuSxVo5n0Q7iAQQruq8Q/BFz2jAnfYpEmzvHb+Tn7qo6zD0/keH6LE2IJ2hr8noerS0u9xLWuMS8UXqn1yAEtBeAOwLDaU5LcCYql98rjFpnVXAH4Fp2qyxg5gKYPOP0egKgNCdMdwL3IfxgXwYgCJgS/F9c3flgCNxdOB7iMBRplIVwAsLS6pT06CqMgNPBGXPCfX8/BlAbDk/Fic7/fvT+RYoUzyDS9oaiBn8KABWAItFDFQCV7peSoi3UoRVu2v/7sXU7zQ6cVtt5MKYAl4Jb8MLAwIYVdUkCvkALf/ChUWUfSxjpWTBden8ySezl1XAawSePYCua5jUXCV9fokgCXxj5wni0McwHIQUwrztt/kvBE0pb8xACu0GDin5iIBrIUAmhliAasE8JR9xn3Cz4k15g6WzwGsz2HbPAewrIITpYGAWARApCqTp+iEAc5EdXSjEGFk1T4JhBjYe0VNDeDp/XgFxwzkp9xKURkwZ0CHzvuvsUqb51jkEbZy4I00xyEytIMUDepKhDGkzTBnpGjVG6fvC3BRMjMk4HMGllluMfh+b59wRFoVEedrtEwFmvQ98rwJYHnKxMqnMX7KgE9fz7Wjo1Fx/dJg8TP4iiVzJ2P+eDD6rFZDPDDXUFmrClXGkjwxc8gKRpaVaNEbKZhz6uzdoRDA8ufNaqhhXbaeyuoiA4g/zoyrhlR+P8fur0r/tpBE94feR9HKaG92RtlJgKra8uiB02muv7ciP4r9kO9ih4q/aaVe11ISNrNMHvhJxZJMjSAvzoGcl0qI5+mQJ19SbbLA2APzkkGnz/+0KriP8sy+au85VjyprIXbeU+oNH2ySqKeRA/vCgBL17dkYTmAxVfTljqDypkhuvLOANDk4TgDSxNLJmz62f7vmgSoeXkOYD3qntT1cKYJUM+BFkI0ghx15OgHIc5HNfTYVhcaP8GyKvWmtrJPoN3x4d/x0eMXKZSZgQ+EqQQsc+BenuONNMN9sk0K0EATXgJYfB0BLBFGKOykVwCVgeEsxALes8nLEqdYIVP4XIFW1I33UQD7VZ4IwVplsnoaXX6Gssq90PDJZFuZH75WJbvEC3HCYH7UDfTUv4+tusoGdUYE406NOXSjOwCvrCqyr9w/EoS3pFZsmxZdC7vpHQOVrgG3oQo26gqXnQKW2KqRLQB/LRCUK8TrOBOavlXiVGNWyf2pWSxYsQTgiu9WTD0v/XzBHLJ9qa/l9zTAVBhd+r35Q1ss/2L7xvflaW0FzwmKtMXizUqqcOLWSvBORjSQASXvUaDXSwV6Ri1iNbaMv67KrGKsKoU4O/P+XLwjxP2W5hsFzF0ytixvOXkGlclcZoYKhpadKBL+2no+B7EeY/fZRqk+Q1nNSlysLsLWr7JQup4ujVNlJuqH6vpZDmkXkHcUH+9rzD1JeocCWLJnlKtVYcQbyJnT7/B+krKq/gxb8MdYeX2O//fP/+M00ZfHvf/Hen8RAAm1NkADEdpRDa04RjuOsFGv43KjhdVaDXEERKS6GlCjLRSK4J/WIGo1iqUmkZzNT1vNSoWA1Q8mHLz/OEuR5jkmaYCbkyn++eAAW7Mp2lGORkRqfqwTCKkpIRf2/l5jpZmBNmZy0cbyoAVSZ6HGgf/BY+4Alt6NBnSFExPAUC2PJulKA9cARRMgTdz5PfSZKCJfCRitTY0VOqGPSyWspA4/1kZ6St9cDcAchnDAp2TmWOHAWXOSBuizFUCEwYFV/TzhdTDTKflVOq8Hdx6oeUuiPkIDLSubuBqe6w5w7o/esWpPlMGCO7ICiKswE0unVAJep83Aqga3n3Ub6RnSQF3BXQKD+ikeuFe/swaw+qwI5PIntjNQwgj+lK3CWwWwhJ5tbB5jJ2hy9eymUJ91zb6I18upKZik1bXwyrNHeXp+3I7qcA5bZwEyyfwoW04FCDXAQ9qdrCWYryySRqlgO5Cp7TJe/eZeK1prjN0g7TSS1BkDy1pkvojn8kV/5mkzsKQFRxjQQJzmaIcRVuoN9Gt19OoxztYbuNpoYT2uoUZykscvuuoFgPjpQcMX8yQfN37xFjJpzmDRyjTJbk4m+PH+AW7NphyoLIW3ks2RaGs7WAln65cVW7zFtmDhlG30EnWYHXT2ihYMpB5f+MKiaGI2uThnBdvNYh7zYl6Y4+u89c3BEWWWe5yjjEcpClnxT4E7jWGeVeurjJjIACJjXkh8Zz5R2vXU9jmopbEfUCdjUeJEMqS0FVELQuojlbFnUUml1dOfthberAXtmLSIRihe8HPf6JIKwnq2QlKV2epMZgc91L5a4bYir6EFBmfUCiewcpZPMqp9v5Stqn4Oio6HEwOavpiT/uBPdUDHY355tscKpsff50U1z3MUMJAeGGO6GTvNYANnuzm7RvMG+qhQCuC8mOQVcq40knJwujjnVlBX0EstZdFybAzJB8XK+nkez5bdJyeL5s4cepLP/atyrTKPLL+Rr4XDjfrnMg/0mLkKTvm6e05Y5gRWdPBctYycyjZyYzMrK09bCHWHKGtWzrXYFuIEtFdkZjFcM+mFZ9Z6fz678NkGsKyHVYGQAI2ohm6tgW5dA8DNegMvNTsCZDUi6kApW9Q3uDMgPg0z+nyW6pOfwtuxPNSSiN/uSp7kO2NDtG3yHMssxygF3h4M8cPtLdyajNGq8bmYtoSNpbYTqPi1BVClU/EU6XhYVVYvLFx2R2UGgAGB6iFZD3q1BbFIkMyBVDQFXEPFAw8HsErtnkr1yxgCXK+Srnxaq/fbrdWTeFUBJlYgJDX7JwT6KzqlxRamyIEAACAASURBVPh1c/zW4a0aD16hsGD7pFyhMwfUoHM8gOozeNXMXU6RbledUAFKOtCiuiOllshxZ+bno6j0eRBSaW99uhMADakloTJgir8fO4+2xcVeWMW/BLo86PXqYglYFs+/eKSGZhQJmmu7PN1P8EmcsS/iGmWLUiW4rlYeK4m0r1CxghWAv2Ralbp3EtRZC6Gmarq/tHBgrVQCZh4HsKrjMSQRFM0VtiUef7+3wGgk+HTa4C8DgLWM9OmRPd6JalhvtbDWbGK1UceFRlPilzO1GhohZQBKrZliP3ximMMXsVMfksA+ZvxS7Ev7j0WWY5xmeGs4wN9vb+PD8QhBFMpkQgUSVLVIgH4ysATAMqCiwvzwVjKv5EucY0yt4yCVAVhF+UDjIYep/MxoImOSK8dscSWWrMgqOHDBMzOP9WyLRIPpvZTnsRpVPbl1+7JcSTSJMjLgvL2slK3QVh9vXzZZCmv/c20+vm8RqhYa7ZD+pmt4snVatfvc9il7iz9pSAZQNebRGFaZUVZsO6GpJcBXhWnlcVbZ7mT71WRKCusotlLjHQV9+L1jS5QrcU8Rl/trinTe5Bws1j5V+RPjSlnM7/GmFyj5ZwcBFWAooxE/V1ynGjXuJI9TYMq1VP0bS4FbfumnKGDpumQeKNk5rBQ7S/DJ19JZdyaRIm8NEbHXtyiY+z07cFXVbS2BZgeh5RudKLB+Wc7W03AfGo+UK2WY/jGdVo2LFcBVcLQS41jRz/dXYedNK+1B3R3H2HJCHilbS+VcBmRWcXCIglcl2Mw74GvJwFI2sNicZ7gA8XnssWcewCIuyh9W6RpxDd16E71GAyv1GBeaTVxvdnGuVkfTAKyTlFdlI51eAP6J1LESIFU3SOkEq39r7zYnssiAYZLjjaMB/ububXw0GqBVC9FgCwLFUU0zQ0NmZb+4o/DPL6uqLnaq1yirF+X1PSHicdZA0gNAZ3mUFG3ndhfgm2XozsfRhMuZXMpIqC6NVNuKFpcqe+wZDwJt/7uRL0V1Xay9dLK6krrShSOw4LGoYlgQyNd6oFEGIPaXFSaH02xl7Y32rQlACczo9cwhnKSJqwpd2UJYydQVsCnBHI+Bjt3XUx5AFMyCoiXYGYYlZb1cNQckK2BVwWk77k6KZ1TQ4G09Cmq+IWanKAL7eTjAp/kzNPHRtokyUDJivBlkP60lm6BkcXiqzc8pmValpuNJNqZeQw+Yf56yHZzRo0K6Gpgbw9WSLWcOSGHBGbVW+X5a1+DLAGCpBADBjVwArI12BxutFtZbDVxstnC92cHZWk3il5MAVgGqnCKA+Hjxi4Ve1j5NAGuYpnjj6Ah/e+c23h8NjwFYmixoy5G0EFrr2fF7UNtYCGlb66DHJ8ImdtDVNHEk6bYPUT9mBQWXUqgCGJVW+MJ2yxHSz1AmOeUs9EzPYo2FSo1R9WfO1DluyZ/Wk/Ro960guEYK3ibvhUtnUXnLp4quq20TcCtT7RoHsLzV1IfKVNluJfNUbS1tLhlxGtdqta6MQ/3zdQ84cF9tNeR7lpHGLAKMFuw+7/DQxFhYHNYKWMZXbNmWhu4CwErldWWMLS2KWSKfUEboJXij9lfvsyhEPtoSPNa7vGApz84AP0XY7AwWIuqeYpk3s9Y7BbAUJFIAy/Wq+BEOJCrAVQBY/NYGYuna+L97nOvn3zTnDIzUVl31mHJOi2/u/rcEK93/uako4+aS5Sf2ojLY6rEe5DP6Zi00GIBVDMso2zT9sZSAoa6hSmC4tInvKWMkm01RHV8HTi1mqrQM6xp766AC29wVeaji7Cqh4tcxjyIsLW1dl3P3HMB67J37TANY+vTsAAQB6mwdbDbQq9exYhXMlxsdbNbqaEWB0PClXamosamhPM0K8sOgs5OB4YNf5/3kesAkAMwgANbf3r2rAFYE1A3A4pQfthDqcVULLAbBWou0TFIBPqxFUB39SRDLjblWmyRAFGekibIbGKf2lkm4rpp/v9IglTRRdxxcrmI6ogNYRh+ms+M7IhO1fOyT9BR+gDLohEuvQqPe7+2tnUZj90C7pN9aFYOvl6kaZpCPqQR46uyVthJQLKsibGHVAMADSJ/i9AkAy+6PgYp9ou0VFdE8PtHJr3kSfCtPapEAnDqA9YkU7rfeSUrB1y/AKrKI11olWcVr3a2yZdB1M7QdpWaiGAykRZfDEytn2Tl7rmitUVBCQUF9vZ5Jd96/9W0/f+Hn9gRkNSyR8TNZaVFhum5CaKUWjAXgsq5+Jl1s2lgilab40qqWgLQGb7b+9jm60yqtgQZgaaKlrYnO9Ky2TlXt++f2WJ7QB502gCXtCQSwTFS2HcVYb7cFwNpoNwXAutZoC4Dl8cvJiv9pJrAnfXp12X6r+MWYvvraAPMcGDmAdfeOAljUCJMWQm3xIANL7CViK7Co/3NGoEQFNkHXfQpZq2w544+KhBtoW2EoVoHdov1MbLJN6TU7Kq1h8sU1/jBuQCGNoIAk7bNe71iroOsxmb3nv7uUxRPa8l+6yzj/QjFAiWgsBrVEVoZNeItYCdjwla7Jx7cS0FL2uDFtnFleac32z/aJd8oAU6CDQ4QIhviUv1ID1IfYKLdIr5vJEBVpNLIYSzxp0a6viTHbU13LSneFxms6SIn7lruHYu0K3sj0RRvK1EoWIhSvjCRtpOTrlqL9xoLFlwPAEn1Ei2EUBTZ/ZlPEBfizOEe/v/oRZ95II7qBmB4X+nMugSuPRe1ZUODeFELDYGmjuBxmMu0wA0Q81yi1YX2dVE6BDFjVfy0HPFRtV7VYqihdyfTTz370+O9Ldxif+A3ZebYCgLbF6xOVofRWQPC8hauvQ75UJ49rwfxP7awOPSi6QipC/fI51fzVihoOYOnJJKGXzEoFmMkMVOa5Xk/1hZk/xwKginSPD7d64s/tq3PBZx7A0hGXupliA7C6DQJYNVyst+AAVlsALNNFMBKvOL6HMBiexBY5CZ05SPWglPJBMJsGs86USjHPWcHM8eZgKADWh6OhAVgh4rCOSBIUq1iY4fUEpACcrCVQtY0UpdbAoqxcOASoFWAFsDToMwZWJTlyDOwkAOff0TvN3fhYfdKC1RKNF9DExC2dRizrlydFEPkk1uzLdI0CwLIpSzqq28u7qlFTABty42WSrJUPWTlpxXBGlrzs2HS7CphkrUfe2SRjyFlhNDCRe6sAsIzdbfGLVcVtgpmwOBz00l5y1+XySqfvD6cVe5jg58Ar5qdP4X70AKYKYCU2OlyIyqI9VOrG8ZksikBLR4s3EnX0cwGwrKX2xOZ0a+dBmC1tRVHg0e/9y3QOntZ7KavrGjzpnmbgpC1H/HcClzyB3irl4tTOnJIR83poC/i5pMkf9xpegdbn5S0RnoZrcuCUemdUSntvIQyv13EASxkKpXDy07YOAmBlnEKYI2OwakNIqt/Dn+BJn1wCgI/zrWkkdfXCLEMr1hbC9TYBLGVgKYBVR5sMLBN8P3ZF2TMPK4M9zr19+nsfP37RZNJgWItfUrwxOMLfOoBF3xJwz4UaX0jyz12pAFYmFXOdVezxSsn2VUYHY5mmDi8Ueynt1wb6+9RjnjO+jy1FrN7H8kj52gypTfbk38iAk6KwRwur9xMYK0TOazEd79gJL9ZJgRc9Sz7x99Of9lfxFQKNy1pYaaUYTFGwWwqtWt1tnswWTBopyiojqZCwcI0p074RPpQlya5tw7iF+6KWUryZ/pXMvlQSYikFGqjiBTcdQuTtS5nsCwWtDMLw4pCeZoupFJzySdolgCWy7GaFlVEk/l8YSyGaQY4NpGhaa51E7DkU4M0DLC3WlnjrVAMgB3CLgF+ndRrzSjWrdGUJMLoAPX0YhwDpc9Fn5eBV1ZMpYF0WUhXoUmCQvwgCRpgDQaoAhRRiq21hZaeGnx4v6AiQBh+G45qQbkNKjd9j0ham0+vsZC/kHmtL+yoe0y/sO+mZVhfmEG+ZTwpQZfRGmtV6EKIThIhlf+ne43ml357mAWYyxAzIBIy01kAnaDxIesRaCLn3JHMxAIt+lgNUmnJLOjRBGJsZdRpDO4c5lkU3wxf2gL7yH/xMA1iaAOoaE5GNaxHarSa6zTr69RouNpp4ua4MLAWwNFXmW3QopgYQVR2qJ71jqlOoqgDWg+7jWJhqwpBl+kIAK8Mg1RbCv71zFx+Nh2jGQCOMUCsALK9SmcGojB5WAMRZXer0S4nnMh3WsENZM/J6F1mlwxGLbxVO9+U0UZXezRK8UtYJX12KSdPSSGiqAV9B91fXxtGm/M6hVKJ4J5xKVBmD+6QX8JSvV2oDlD3bRX+ChgcOVRYUagey9InqAuTGTIS1tMiaaGR+rMO2yJekEmLvt1DMyL1asaBuiQOfRsfVNxSqVoUGG69fthAcf6AeIHqcVgJYCr48qR50Ph99HCdAnwf8vQC8lcP8m6p0WuktNZD0UTpDytpSQmUO8CN5vghg1S129SmRSqTSc6Y4iIrj+7ETJy1BXkm/tuP5vIZ4SmdY/JBVpDkMTbdWJkxWtiAxfJ/HmgDVTARaGVG0vbq23AvKBSmnYTk7URNDpX149VvthU9L437S66ShapDkJuqvrTvcU6lc0YdySHpg4OpXAcCaZzmWeYY0Ow5gqe0q7eIXBmAZ8EI70KrVsNpuYa3VwHq7gUuUQGh0RAKBTGoBsCzgd+Zkeb5PZxM/XvxSfAvd61KAS/Dro0MDsEbiR6iy6ACWV9xlzLntz2pDkD8hn1Sm+lMB2pQ2QY5ZlGFphUwRAzdTPbP9H+WRTKiuGcMqkf3PBNkScS/qWYNXSs0UapgxHiEQYU0uUaZsHtX4IeCh4AfPD+9tacwaXutxBoGczqp/PldVIEA1zWRKnMSSxsBKDdy0ViEH7osr++RNAz9KlrkzVM1fGsvNJxbqNFYFEPncG6kW+pZRgkzWUgFRZWmxasRhARHiTF/ngs6ZTM/j5ilbrt0FC4AlwJXCrbJznK0h31l4V7Z/K6pY/O5hiLVajGvNGCtxhITsrBwg2H60THB3tsRomQCpAm3q8z+f9fisn6ItYEY15M7OXFS9jEUFgLBWQWG3ie/KsGBrrfgSa8nyAowFmDoqpGznVZfFZx1L14D+S4ogmEvbl7QfWgeCDpVSUMpZXA58astoWaRVbTz+ha4jt5WCVsYkszhOBkl4mUjyHP0H3bef9ck9f70+AW8NFUNerJ8TIiRbJ8sqojxQhJVaHefrbZCprLY0RZSlmKcp9pZLHC6XGCyXmEvngtmRouWwZJDr8jtr3fw89zKLFWGGXi3G1WYHq7UYMdu/bRhDlgHTNMNhkmBrMcMoSU9TfegrsYmeeQDLtT+I9Ef1GB0BsBoCYF1oNATAOl9pIbROenMfNHSnO4XLWxg/aw1VE2oFCfT4p5hnGY6SDG8MHMAaoRVrC2EtqCEKQgSshPgBFoOvVGztM1bnLg7XgD0BsVjd8v5xga4EviqqHc6asqKlUqntC8n9nagSm/+Qa7LyxOsp40v6BRS4Emooe5I1WRPFABP9DIVLxoCRr2AA9IwCWEUw7ca/1NYw92BJsYNNWhF2dMWTWvMlBU29nP7oTtvf4T0QXBpWKRniSVblabUlx5yYpX8vqxvon2tBgDiMENmeZeUkScmAyJAwibQ9VQ0IHgxg2WjcJ1gBeTCAlQvwJ+fvBLD1UMCr4nY0bNLqqoeBznyUJ2djuQV40r4VBZUJcNjvbjekFUn1SPXHAKzy83SPyGnx1iWb2KR74vnPk34CPAdyJqIAYURbrrVAAYjSQKqJR4FWFZlAaXuMgk9MAopWPhOhVRatQxwapMueYRIvFcxAftGWa8Ox2twkDzBBJpVF/jc3kTBD7Do+7VcLDcbAso32tLcQEjQhAyvNtJLrLU1PBsDSyrNxBtCqxVgxAGutVcelpjPIvYXQGT1et3Zl8dPLoB4nfilAQYkBQhBMHKRLvHF0iL8RBhYBLIGvSgCrwsDSEmRaFMwMcS09HMGvMEA/jHE+qqMZhsLA8qQ6SVNMl0uM0wRHyDGXPR0jziPUZDgJ+VUJUtHdUgBLhswoHKzAriTRQBQqgEX7ymNH9kwvCHAmpn5ZoC1npo81y3JJgihYv0y595605flyXM+ZLAJgiTO0Yqjg5pkwLVpRLOeiXYtQo6A/X5tlkrROkhTDZYoFER4nnlcYF57Gegzrw2mCMEQUR2hGMbphjAb/HOYIJNYkkMWyaIAkC7FchlgkwHxJiQ5l42m8qcCbtrL5cAUFKKVjwRh9blEKv+zxtIRSasflc2gHgghxFOFiq4lvrXRxrlkXAGtBZkmWYXs6x1uHQ9yfzZAzPrbuk9MGsJT1r0AsmSoGGxk7N0c9AHpBhF4Yohvz2XP6quYbIuJvrC3xVibUbYIYwrPiX2YZmWc5JkmOacK1z5BkbMPk2dQhI65vx11SRyjnvRXG8nstZBdKoPVTIX0pUhVSqy6jj80xS1OMEwIgGaQx0cBt8Xlk7BWgiyJd2rXwHMB6dGti+YgVcZ25x5PBoSa0vzyL9ThEl/l8q4PrnRWs1xvCjCIDkWDwcLHArckEW9MpdudzjFPuC9k5NuHcWwHVb2oMY4C05cBaFMyEhXW22cTvrm7gYquFepCjZgAWbfUgJYg8xTujAfbmi0rA/ehP4Vl+53MAy/JxAlixAFgtdBsN9BsxLtQb+FpVA0uMoycACvs8uPnmyW0pR/X9iidTSS80eX5s8E6F4WH19zwTwztIU/xaNLC2hIHlAFYc1iQQ1IqEBmFOu/dkWSpTBf3Xq/aZ9B3LIc41ZKNRUR2JAJFQqAJJsBVy0s8msGE59wP9qzYlKoAlgYY4Pq1cKYDFShitWKrIOKdlGYAVSPW1Mg3iGU3AVfReA4fcesPFMR8DJb1tUHeYCq3bzvcJL8akUiYQg3Ctf8lKOoXfBUNtUQP2iMvnKW176WwPoX1LY6LlEznqDFw4Gp5DFqKa/JlJ9SxLsT9fYMiqSbIQICuzSmxRVqxoO+k3KME6r+B8kembJLIMVipAVfF3fCbGXCuA5M8w1poBPNseeA6WWt5F3VpYpBJIACtSlqKcLCZR8mU5JSWDrIHpZEngJ4GZVT9lP/iQbq2OKtPOkoQgks+SQPgZPT9Pzso/+EqdKMZmrSEVvyhmsq2cUikApCEGSYqPF1MRtg4FwFLRWq1dl9MDnX2l7bfqUYpqMZhABGhHIXpxjJV6QwJ6ZQBoS8Y4y3B/McMgWYLJNSuNnuxVWxYdwNIChZ66KgPntJ/nZ70+WQ2nDWBpyqv/cwBrlQysVgOXGk2JX87XasYg9wJExQ7aSn/W7/55vf5x45cCPA8CBbCS5TEGFqcQMnmUabeVFkLVwNIkpGShOaNLAVqCw+04xtV2B99e3cBmqwkZemdt2vuzGd4dHuLDyRhbyzkGKYsoMWeToWGAccoEWQAsA4yt1UX5ITyvqsmFKNKCA3I0EGA9CPFis43fXV3HuVZLDpSSdQLsz+d452iIjycTS7isv/HzWpSn5nMcbHcOKbEftW1kZvVoH1tdXGl3cb3bw1q9Lo96kiTYXczk+b05HOL+fH7iGzsMXWoCiqUjIy7lsIQY660ONtptnG03sFFvYD2qoxWGAmwkQY4ZIODY4SzBvekMt8Zj7C1mErOw3ZgxMdd/YRqg1Kwsug8KMM50qqzRVF2wxmssSIi1D9lBoEyuKIhQD2t4udfFn2xu4GqnLXEBbdQkzfDhcISf3NvF7fG4AL5Ot/SkAJxGJBovahxvep0mjr8a1fBCo42rrTZe7LXRb9S0ICesNIveKhPljJOuDHID95ZBiIPlErfGQ9yZDHF3PMZoQRCvphphwqpkYT2VYg393Xq9iQvtLs7WW9iI6ujHMZo1TmRX0ClhW2YGYdIcJgvszMa4Oxpgfz5TcFliPiU4EPDwRMaZ7HKaT12D9ak57A+40bJg5Ow5Mtq4J6ghqHppbK2PsN5s4qVeD99c28CFVusYG46A7ttHh/hgOMKtyVTiJuYx+uOMdQJUVjDiWfPhOZ7XWNbDd7zQ7eEH5y+JzWlz+q91PpB9dT9Z4v3xED/b28HdybRofXyaV+E07/2ZB7Cq05RqsQFYwsCKlYF1AsAqWtOM4eDCjqe1iMcDMEslKxl5AWDZDfo/HQO2hMqsANYwyY4BWGwhJIItAJboBTgbpwSw9B6UfSVikqFNQmPygxzdIMQ6hWTl/VqNZGJNwGE2yzBLMsyQYsGGPhvTTgCLzX7q30o36/+lQJw1dBa9yHREfB+nk6TSNtFtRqjLKGqd2kJHskwDjBNWTFgVS6UN51n8kbjZ9DpqCKRVtFOPUYsNnCi0awpeQRHwqzaWMt10T4U6BGCZSrBExy7/UmVacA1YqZQAk6mvBysB5qJpoIkt6fplC1KGTq2Gc60OzjaaOFNroB1FCIMcR8kSH06m2J1OMZnPsEjTopVAL2uTRY4lKV8eAItAwEqdFfZQ22jt17G9+Bu2prQ/sqqYJthN5phmDIzZwlJOZ2KlUqv/GeIQaEQhatIOTTYNW2CULO16dAwAmA6xmsiqbZIpy42/chO60xZc9qw9B7BO025s1Op4pdWTc1GvhwJgSdsfAekkwM58jl+PD7G7WEgbi1I4HMBS4NEDP9pdPzPOktLBCpkkZmu1Gs40mjjf6aBfqwlwyp80jHCwXEixY3eutHja9SBVEEzbEG1al7yjnISpz+7ptb2nDWApAFICWE0ysDotCIDVbOBys4kbBLBiB7DMZts6lHys09vFjxe/OCAvFFYtwCWJMLAKDayQttW02UwEWxk7BLCiAkj1vajeQSvzTbKvajFu9FfwJ+cu4MVeT2yeT7Hbnc3w6+Eh3hoeSUV9d7HEgnYxj6SQQB+nLVKsErDiTxDEWm6lxYj+TisIacRCjlb8+2GEq/UmXu328e0zZ3Gx3REAS6UfA2xNpviP+3t4ezDA7elEQLtn80fb9PQc8PkocFUPc2HqnGs08WJnBde7fbzc7WG91pDXsuB1dzaWdfvJ/j7uTGdFkbQsuFl8KQmCco+pabMSRDjbaOFKZwWbnTbOdOrYaNSxHjbRCmtSzxYAK88xEgBrie3pFB9NRnJN7pnRcoE8EVgTCxftl/0SCLjF60VBjlYcYqVWQz1ie7bq7Q2TVBhdecZ2bcZTXHvGYZG0oTbDOl7t9/A/L57DtV5H4vFZnoldfudogH+8u40PRiNBy8TnV9QKnvweUguk/kEL2Q5IKc6rnRvn6g282lnBq70VvLrSw0azoQwoB4DsXKg3sfVy+YOcgt0BFkGIe4sZ3jo6wHuDA3wwOMLBPEGWc08wEiXTmKA1W8AinG01sdlq41Krh83GCQDL2v4IYM0IYKWp+MCd+Rh3RgNsTXSdB8tEYmKFl7VQayGpnXUFWU67jfvJr/vnc0VlsOk+0OK55p8+dEMHHGXCvuR60o7/4ZmzuNLqlGWbALg3neJXe3t4+2iADycTHCwTbQEVgLQKYOnkbZlCavGUdjaQHMGpn4RhA1zvreAvLl7FKysrCmAZ0DpJU9xbLsTu/MvuNj4ejURyoUA2P5/H8kx9yrMNYFUSWx4GB7B6xsA6Tw0s05AQDSwBeoyyJdazrACd1q6RJOFkDmCCcyfv6ZihtAREWodsnOciVQDLpxB+6AysOEIU1bTN6VjLk9Y/pRXM2tHKscFaue8jxKVWC6+srUqiRTFGSXwi4GA+x4eHI3Hwh8kc4zzBnOCXM7BkXLF+vuuyFPos3v/Mcj/dTxghow5FGKABYDXNRAPkxsYqzrSa5dS0MMDhfImPByNBwHeTBSakEj+TPxmCIEErDLAS1rDZ6uCllTWsN5rCT2PwUEypMmDRAalSkswI8QFwMFvgo4MB7k1mOEiWmEoFxEc8azBPoVPuGgKbDrQweZ6SKcT2pIzVRRWdZsDPCspqs4kX+qt4odPF5UZDtB34wwT9P4dD3BqNMJxMME+Wsv7CwrJmxypLUI5KtUXqCbQQOrPqZEsg/3yh2cDvr60K1ZitLoHphx3L638DPYyxbpYGuDMd49+PdnF7PhVAgSBtTTQ3dDKRgFfI0I0jbNQZcDcEjFit19GNYgGzNKkLwHCYjvZwscDBfIa92QRH8zlGyRJSsBRqddlrWG0pfSaP0Cl+aQ4Z+YPeGl7odNBqxohZOpYWGYAyJx+Px/jJ4Q7uTKfIZXyztnxrvVsTa2/7VuasMWuFmUnh0Ux+cY+cb7ZwudvFtZU+1hsNxAXzL8C9+QxvHu7j1mQsVe4ZtR2EWGI6dpJgaGpRJCiWMlYaFk/xST7apb8sAJY86SCAAFhtA7BaDVxpOIBVR6cyRVkzP+M+nTJ++Ljxi2YimhhKAW5JAEtF3G9yCmGkQvciLyBJqmkmCQNLbaUnvu7rlD+cohFCktlX+yv483OX8FK3b+LtGcI0k1aTrWWCd4ZH+PnuNj6aTjANYmRsIUy1hVB1kRw01gINi57LkIwryDniVxA7zeEbeYbNehNf76/hRr+Pl/o9rDXrGuRZUYbn+d/370vCRTBLNI2ewR+uXZRS6Jzi+mRfp4jzJdZrMV7o9PBit49rvRUZZkAWD5nbXIlhssC96RBvDY7wL/uHuD2d2TTAKmNcY062BInYd55grV7DC52+7AP+OtusoxnlUhSKwQIvC3/mS8maSnMkLJSyVTFNcHs6wn8d7uHWaIzBgmxVaptx/zIhZgsp/a8CqI08wWajiVfW1rHRbIn93F/McXNwhJ3pHNOErduMlBcW6URyD82woQDW+Q283OtIQZcMLPrvt44G+NH2Dj4Yj5SBZcWO09w6rsHK2MOLG4Wf4qCEIMNms4lv9NcFwHq525F1KDTlnEvjItt2mn3qLo8NPR2BQvqptw4P8S6BCjKlFkuZyiiF7SxFOwDW4wiXO228cmYDl9odrIQxOiGZbZSvYAuhAcka9siIQQAAIABJREFUTEprIv3tApnkEUfpUthd7+4fCNPt/nKOYU7dvFDyE4fSfTo6QUjPqU5zHZ7Ga/8mAKuR6GCGPEwFwDrXauCV/gr+eGNTASwJRvTXvekEv9zbw1tHR7g5meIgYZ6ijDkfLKW5i6652B2h4mquocWJRIcM5MDL3RX85YUreKXfRzPOpZWZ/of+Ync5x1ujI/x4d0fiMyk2PrDH6GlckSd/z880gCVxnAVwPAx1Y2ARwOo1YhDAchFUBbA0yHAFCevHefKrVlzRCPSVIFT+04x5ShbFcoE0UYAmCkPU63XRESqYWHIA9XstDcB6UwJAFXFvxYFoBxDAohBhlYujYECp7eCjg3nQWTFiBXMtiHG928Xvb26KQ4gksaHgHXB/scC7RyN8OBzg7niAA7JIIkXRFeVWMENa3IzM46LTvC4nL/GX2BUCWDaetBuGuBjGeLnTxX87s4HzrZYyBmTccYCd6RRv7e3j5miEOwtS/59RAEuCmCW6UYhz9SZe6q7g6+tnsdlso+5TeYTjbL36BaPK2BVlEwQWQYB74yne3N3DR4MhdpYLaS3KAg3UZRpHmIteTyMKJCigE0/SXJhDR0EqOgIyxSk1AEv2SYa1ZgtfW13H9V4PLzWbWBUAK8fd+Rw/Oxrgg+EQR6MRZg5giaaWOgYLiwpMSKpgBbilIpC/ASP6ws42A91r3Q7+x7mzcj4EwLIbkTNcoRo+7P4YPCVpgPdGR/jh7i28Nx1KYkS2TcOYWHz21OigoCTBq81mXSrTZ/gc60xsCWBptUnGQlPPKE1xZADW7myM+7Mp9mZzEbicpqqppAFnOaXyC3tQzz/4oU/gSrONP17ZkP3TbdVQp0o326oZUC+A90dD/O+9u1JVzIXIrrxVb7Fx680EcBkpgKWaSpWx8lmKlSjGRYLb/T5usBDRasrZlWsBuMsAcP8+bo6HYtOpMXIcwFLgrApgETjT/XM65+/z2FanDWCpUVPNHK5to/5pAFZZgFI76PHPaaFYjx+/OHjFr6MAVioA1t8JgDWQooAKeyuAJU16jAOkRMNExACsYmBB2WLbiHJ0CWCxon7uCq51eya8rcAuNXXGeYj3xyP8685dvDca4pBnL+XQBIJm9Juqs6MeSYfNcNjBItSpCzUbuME6P71aOwdeaLXxBxvncH2lh/VWHa0a014TusojAaR/ur8rDKytyfwZBrB0CqACWCniOMdqHApgdaO3ipe6PWGvUbyZ1o8/jB+Hyzl2J8cBLNe18Yl2Gm8SrMilcN0Nc2k9emVtA9d6fVxptaWQRtl9AknTNBDfKRPMqKEUhVLApXSGaKExUZ5N8V+HB3h3OMTHozH2FwssyYSSVn1taWXLXxRk6OYpXup08N1zF3DJ9t3dyQiv7+7goxFZd9R8I9DKkhM/g4LRNTSiBl7r9fDXm2t4udeWuJhx1ZAA1mCIv9/elbiX8VjZKPl5WMNH+AyfsWTMGfUHapcETJZ20BQX2m18c+OcnMMXG0157gQrXWpEAS8NmbygbmRk+Qs+oWmQi8bRr/f28f5gKGfoIEkEWKIVaqQZzsQEPju4vtLHjfV1bLZaaBBU9vvxKZL+VfUWC90y3hHj4J3ZDO8dHOL9wRHeHx1hd7nANOKkSC0qFkN0tIR0+uvwCEv35XjLA1oIjYFFAEsYsASw6iHOtshMXMX3NzZxtdU1/TcNibanE/yCANaAANYM+0sFsNReqz/g5zwcwGIeYQAWAnyt08dfnr8sBYhGTbX4KIpCzb3d5UwYWD/e3cXHk+cA1uPuo2cewCoeYF4CWBRx7zVq2Gw0cK1pU3ys5cZbp6wYZsnv6QSARQuA0YDdgHtb+HQ6xf7BASbTiYgyN5tNrK+todNqCxgl1SLLjpmQsPVjuMxAAOvvbAqhamA9DMDS1hA+E+nht2lwBK+SKBMHvhZEuN7p4zub53G53UXE6TB06FGOYZZhZ5EJ4PHO7ja2pmNMa3TiKshTAFj2lBmosD1RQCyj38dZat3zJi0cAGv1hlDGr3eofdCRqSykl/M9dCIMJN7Yvy/Ax9Y8wegZVUFVfZpUtG0uNztSVXx1dVUADjKghJxvlTphahTEW5vRIRVATlmCtE6wGvxf93fxwYgA1hLjTEMzEYvOc7TjCGutpvSjb9QaQtwmnf/+fIY7s5FUCQXAykLEkphxel4mLTEvr6xKT/lLzRbWBMBKBcD6+WAkveuHBLAI1pKBJVoiyrZSFogmenI+TgHAcvaVBGZMWCgKWqsJ8PCnZ8/gWrvjOWjVHGmC+RvQNQWwgPdGh/jRzke4ORkgC2sI8lgYAFSto/j9BoH4lVVcarexUVchVLYFk3lF5+oTcqQalAcysYjJ2TxLMRWdsTnuDMfYGo/F2bPKOIvIrOO4eB8x/riu6Pn7P+sTILP1D9fWcK3bRa9Zl0k7kiylkDYTilj/owNYeU1sqrYFkv1IVoHabtrVBYWinc1iSZdoBuUp+gJgtfBir49X1tZwttWSdEsJyQHuTsd4fX9XtB12k6UI5IqWiZ1hPXeeXOiGfg5g6Wq7//2sa+/gkzLaFMQigNU/1kLYshbCCgPLkrwSH6/qYj3KXTz6ex43fqHdUiOp0Ky3sBPA+n/v3BYAS6fZPgjA0mnEOl3OEiEbWuAgbz0COrVQEp//ce6K+EfGNkxoqIdEh5LkEW4RUDrYxVtsH5ouMFlwupXaRTIAvIVQF1wBrLlpXnEaLGMv3kEzCLEahrjR6eH7Z87hhV4HtToQR6ZZJ1WGGu5MZvi3/Xt4azjAnelC2sqexR9VPfVYJMF6o47rKyu4RoZUm5IDDRFxZ4FGQsoKgLUzHuLtAVsID4SBRWBRhPVt+p8IhBP2z1MpmNH+ERB7ZW0FF9tt9MMQDYkrMoyTBDtzTjDLFLwMI2GprtQidOIcNQGpMokzGe++Pxzj9fv38fF4iFGwFH8bc5oe5S1YcIqAjSjAq70evrd5AVc6Cpx+PBrgx9t38N5ghMM0FpkGBEsbUhQhDOuoRQ18vdfF/7m5iq9128LIdgbW24Mhfnh3V+IlBYdOWYDJhwgJgKUH2fMrLYzzHhNc6nbwh5sX8Wp3BReiGnqi254qOG1atscyMJe3sHiP7ZxHWYqPhkP86t6OfP/7ZFDKdFyA/MbVFHih3cHvbp6TQs1GrYZOxIFB1uZoTAcv3Wo8yf+phIYyPEMBMEfUhEyWwpZ7ffuetI+OQoJb3C7U/YVMgeY7OJxBtSef/3z2J2C+y1gbko1w8AangwqARYZjilY9wNm2A1gXRNPQOwf4CQJg7RPAGgiAdbBkYZ8FCH6GM9UVwJKi+LEWQi0KkrGrTeEBXu4agLXSQyNS6Y7IAaz5VK5DAIuM9S9DG/9nf+5fnnc8B7B8LTiqNY7RpYh7s4EuAaymAVhxHW0HsErmob3TYaPji/owm+SG9iTk5a//NFtWfd/J0FNMPoUFOQ50OsX9w0Pc2bmHwWgsjnaFLVjnz+Ps2ip6nJBQ07qUmF5LWh3AIgPr41FVxD0Gp68UPeYO3fk4dnFGaoxZ1CTwQBHU1SAUAOuP6IjbXZmAJmY/zEHpzHEe4M5ojP/a3haBxSOKc9ujpAEpE2RlCCQCUHjcmgnlXgWDmbwF4nDOt1v4xtoGXup2cUYcEYNYA7AQaSVsn0DLCPdmOs1Hn2u5OifXoVxld2FeKSrbKJ2fVq1sletqbCAztg+sfp24qITK/l1NON+/eTUBeVQdGU0sc9FhkspTt4ev9Xo4Q7HTFKINNssTiEyoAUDVhEENPGUvgTkdwWyKNw/u49Z0hAPqmsnEylCSWa7Tar2BK/0+LnY6OF9vynrtzee4PRnhveGBtJTquHMFsOgwuI84Fv5GXwGsF1otCSgJUW3NZ3j9cCwVxb3JCJNkKQGoVtgtYfbxxe7kjjEPSraiM7F8CYq6mLVVuVZeyY7S1tvCfBhIVi5hZYWLDF73PhmN7UYD13td/PeNDVxtt4+3wVdMysMALH7HeZqJzsbN4SF+cv8OPp6ODMBiC0uAdhhjpdbA5U4Xr6yu40K7ha4A0rzrTNaXOlfLPJMJanyqjUCaIZRtSWZOqJohO+Mpbg1HeH9wiO3FXAIyakD4+VQw1FWVjj0a5WhaBqEBauWkCfNBk3A/g9XG7HKf62eXf3aRTXu3lsfsFJdBoVR0fcKQVXxtqfS19oDdrvkFdB398FUOZiU4Ngtg16z+yU+pfatKnuDXs05qbd/2K510Dn5vD9gEfOmlVhN/uG4AVqOOpgFYWZpjmeQCYP1obxs3p5wRyHHuoYgHK3ClSTgTeGUwaPDnDCyZvCUJBAHuSFgNLwmAta4MLJtoyddvTSb4+cEO3huPFMBikcJ7ySsr5k9R7Jotnw4RKFlY5Yny/fBJz+j/ok/5pCd9csHVJxlY7kd0qqgcYx/SUO4m3Vl2258HgCWexQEsthC2TQOr0TIR998MYD3oGT4N8UujRuXGohMElEAYJF6Auy2FFOrCKdClG05l0rnnVRNOGYCVVvlibTIBEjrSQqgA1ovdnrWUeXKtyQw15t4YDvHmcCBV/Puzufg89Rls0/fJc5KiK4AlrFcytfzOICLRbPt8rdvHd9Y3cLHdQi6UdU4qZJuKAVjjGX66v/NgAKuQj3DGY7nx/JTJ09DNWQFQbZK0HR/Tqi9YLdVTVbV05Zk+bg19T7kdlWsbu1PSwEK75tHPK5c1CunnAqxHES63Ovja2jqudro432gIu1hTSvM5FhcMlwvcmwzx9tERfmoaWNIOJGsTyfpwbWgnm3kqWrjfWFnDy/0+rvS1hY2Rc5Kkwkrenc1Fi2x/kQiAVTcA60yzjs12DSv1EE3rWZohwsfjKX62c09aT7eSuTAzyNhTcBPoxCEuNGJ8vd/HH587jyvtjsRpHw6P8I93b+OtwQhHSYyZ+DYKTpMJSwmCGPW4jq/3Ovi/NtcVwOJeIwMrXUrL6d/fJYAzVs9WSpQW3u64XdIChwz1+YSlLbxW4Uflb1yahE9ezpZPEXd9qhM7yQB4bV93KRI9j8o6TPBCt4v/48JlYWBxuEFLZjVlUlwj2DDmREEZTKPXk1iusK/UAMsxyDLRpnp3fw/3JlOMcxZdVcqEHRuXwhpu9Pr41vlNXOl0ROKCzCspouY2uZCTK9NEGM4894yj2jFEq6wV1ESDjHucEwinIaRA/tM7d/DecIB9pCqpQbuQQeIzfl9e37qY5Ql7hON+wfUovQulmJZoj1G/pweMuib6ybrztcBhTNCiX8ZfV75XgRkbhiAdNPrl9e/K2Ex5+iVTTocmWSdDGRyf9HbHDrm2/lmMVNgEvRf//iQvqPV8cBX3WOdEkVO5ZAYJFTIKAEmQolULcK5Vw2v9FXzvDAGsrjlg1aYhgPXLg328ORjgAwGw6COs8C4SNQTC7J4NdFV+lgLe8jwqg3GoufeXFy/hlT4BLALYOm2dzPQdAlhHA/zLzi4+mkwKuRN92pV9+5BVPWktZWUkxqies2qkVUbWZZJRRlDHY6lHt8Wn9c5nHsDyo85NQACr3WqhRxH3Rk2coDOwOgZglWG1Y7huBI4vYRGUF/G1M0DUtLhD8K3mUm4Pm0rhB/5kjqNXtdAk137s3cEA79y+g/e2t3Bz9z4Ox2MJ3870urhx8RKuXzyPF85vYq3bNSK9BnEMAEdLamAN8Td370I1sNjyFaEWxMIcUb4ND6SaypNAiufqNLRkYPVCItI9fO/seQksKDotswhDGpscaZ7JlJY39w/x4WiMe7MFhpzUIp4zk2lXNPhhrgyrpU1JK1pPTCBPHEoAdKMML3TaIn56udPR8bcMRkxIi0AMr/efh/u4ORxhZ7YQEUZNwG06m4hoWtBj427ZMuWpprKKaLhDJNSykDGpND6ZAHOlu1eHqsRhHS1P+jCNJk2kmJ1qplDRLhPnxsTSpjUqw02rPDIuVgyWIv8iNHhiyp3vxir756SR0bUKsNao4eV+W9hq19sdrMZ1YXGwssvpSmwpi6npIQClaifoT4ggiwXIGOdkUk3w0fhAtBqWbDPTsXYFS5HMjdfWN/ASA8y4JnthazHDB+Mh3jzal0CQehCSPNsBYVzHdjcmEWzhuNJpSWWTq7EzmeGX+0eSOG8tOW2NDU36fKvkYpF6tefDyqoAoxIxBViQSWRsPlbCtTkxxyIgMEdvRfJvIGLnMqjAZfDs+UtyIg5fdaG4L/TqNrXEKjaBtJRwS6doxgFWW3UBsL7LqSjtlo1wtmDbqfUPATYcJKaIPXUW2IL7ztE+dhZzbU1BgFqS42y9ia+trEridZlV4xrPMBM6DUypzbFPsJugQ7ZEPQixWWuhH9VF84EPgy0OizwTRs/2ZIpfH+zjo8kU+wlHkXNYggZP3PdpyJZRreyqhpnuUwUV9czwvnQangIntAFcE2o0aduG6s/UbEqlBwj+TGWaqICiTF7llBgAr4ErNSX4mQsb+tOQID/AnGPoue4ynUanLUrwxd/lG5BRUepRGHdPApkqPc5Ht+s0zrKEIN9BNMfKlE0ZTPp9i5BCKvwK/knzSKjzyGIfWGH7XmMy3p+d9+JzLVwNgMutJv5obU2YfD0BsKxtiYMplgneG4/xw737eG86QUIWQg7UU+59S8Al0DeRW05WEhulrBQdoqAaPtQButxqSevMa2vrch4DDm+QmwylhfDfD+/LOdxbJDKqXN5tAa2cP9Fk0+8stjY0PqdpHEpCW7SB6L2ovTX2TAXp8X8tA/fTAbFKAItDDjhd7JOMhuOpRWmBPw8AS7aIJYDcr00ysNotAfyPTyGs2xTCaipyEnB4+uKX9W5X7LW2C5ExqgDWG4Mj/M2duwJgxTxfBYClO1AjJkNQxRZZL5D8g54T0SEKA5l8KxpY5y8KA8fTcDLPzQVgmmTYnycCKP3v/S18OB0JQksf5nGB+0wCWy514L5IjUOO880mfm9lDa/1+rje7mK9XitbqcTuaXWQjKGf7N+XlrBtayG08MamyGqMJWxf2mexI2X8wvPNaXp8ZpqYqbVjvKF2M0DDptPSB55MIsvTqZ+hlkIZufpa/r/OItb9ScFxZYBq6kw5AS0x6X0q4KsmrxoQKQD8sJ+IAskRtSSb+EZ3FS91ejjXaUtrfDOkqLn6dgVG1Jrw09hORzCDYKOIuE8mZYNpIBGnPBPqk7WQSUz0g7Pn8XK/h04zlniYu2dvRl2pkRTQbs8HAmYJQBFw6FEkIu+vra3hpU4L5+MIzCH4rXfnU7x9dIA3B0P8ejjD3nwp9lZ2JHVjayGutGO82u/j9zc2hfHFfUs//w9bd+WaR2whlHhQWygXohcFGQjzO2RgXTiHG92OfF+dLs4WwgF+tEURdwJYlHYgYKarqX7NgE0rMPBf6Id5IJb0774XtCxp66pTi3UPqaYb/WhG5opNlOaS6gRFt4Zl1iKxgWUSygx24Nf78xKJk/7q/FUBsJoRBBDgZ25N5/jZnk4BHeULaeVkQU1YleJHdV9yX5PZNskSHC1mmCcJOCqXd5NEgQy8eKXbFcbba/0uzjXqEiPJvg4iDBcZtsZzmST5wXSEo2UiYBXF+69367jcbuJso4N2xCmXegZ4vduTsQCV3Gd3ljOZBiyFdrlHjUNVg9hySMs/GEOpdinzhUg1YVPtLJjXtN1fcgeLk/WK3Fl8yFqoslXV4S1cuXAmsRUzKgnschOuFxEA5mGUngjAmYy0bXO+hI2tKeOsckpjjoXYlDqRN4KjDd5XjkgmHeugCg3BfV9VgWvdB3w9C9MSp/rUbClksqiqhISGTUfnc5S9JTqH/r15PTvPtn80eNQ5khLymSwGY0ESGC7WA7zW7+GPzl3A5Q7teBk9iIj7/r6cjw/G00LEnfuonqr9kQIfB3hI7GQAvNg79UByexI/ZiJ18hcXL4oWnWhP2lpO00SmNRPA+ud790XaQaUb1DJx/+v50QIsV1QbZckz1PjZ8QHdnVpgdABLnnlF/1dxAV0TsS1ui03wXsyNia081Mh+yf/hOYDlG9kArI4xsFYMwHINLG7EutFJdU3LMNoPg/+uTto2uiM61T5t05spwR8LwrTYUdgzu4yCRCeE2Uu3rk6B15wvEhyNp/hoZwf/+cEHeHf7Hu4cDTBkRTDIBcB65fx5fP3KFfy3ay/h/NqajIxV6iPpzwSwchFx/19bWyWARRHDQEXchUJPg2XTyxxK1yCwdFE8TAIoCYDVlQCA1E0/nD71iskqBaM/HM1wczjBzaMh9hZzodZ6MivOPZOav04plD5nfQLeEkbj24tCnG9EuNZr43fXdPy0t6pIWq8ZsojG//LwQBgKOzMKVNPAG+QhbXE6YNshSl5Jwy2vXKgYI5+cABf8LzF07Lk2kEcSYk/B1AjxPTL+WDSEvEbyyaRHrmKvkcQbWlEQp+e8CBk5ZgCWVZ+qAeBJ8fAH2yEFZc5Q4HCti+u9Nq42muiEMWYJcG8+x7uTEQ4XSwGwJPwXMcMSwKLDZCI3SwmEzLC3mICGWvg8NLhGtUijDOc7bfz+xjm83OnhLIEjVsXmM9EO+dXRAbZndLL2ZInEqpXGWQewel0DsNgmFwiA9au9A7zH0cjJTLXMLKGrng8BCKSX3SpLIlLNl4ZYcvqTjLll8APVOyCARWcqe1oBrJqBU1xmP3EWHhlTTAFWXSPdA74/GUQEWWSgXIJOHOBcWxlY31xdFa0FBpJ8amREzZMUM5lgo/oYPjeirKso9f0oXeDuZIxtjlOfcvxvImO5+bpmmolOx7fPbkritVqLRGyW+47Pnbp4BxxmMJuJbtEkXUrCRi00/uIz5/jhTEXrZCYodbDePjzCzeEYt3huFol8Xz6RZUTwlsGDnh8dvuDusQSw4rQEsLiPGMwwYSBDSNxtSEAqkymist9szLhM65LwxDRDMg0WhZ1gAwGkGMVqGZ+jUQiaZjz5Z66rAljK4lRwiL806JZfUnHjsmuUrIPMXWdIE2UFz11lzcc4aTWODFHZTwV4Za0aZsyL8yufoEE6bXPBZKuWusVcUfzVWacVuwcCWC380Tq14bpScGFiJSBeliJJFnhvNMIP9/bx3nQqYsEMDAlgMakuhjMIkEamo5ZQuJ607VIBlUBaASzuJTIgv766JntDUk8bE741m+JnB/fFniqARSCztDi8LgNxtXtqZynOK0/KxqYbjbZUBLFg6xMAViXYF4t8ihNkPwlgcdOXX7yarqnnKH8+LwDL7V1VxP3hAJbGJV+5+MWC/nmWiw/49WCAv7m7JS2EnCrGYpQqTFUjNY/SLLEWnSq+UPVBmRg0glDAfAJYf3bxgrTq0qwLM9g0koSTzqEJy0BaaP9h7y7eHh8JK2SZqh3UWMUSTil8BcoktztiDkttSLYwfW/jHF7p9XG2Tta/llM0KLRX5wFuT2b4CRkDwwG2x1Oxw4VvMFshtqVgolhiYyADz3890fshgOXDGxzA4m01DUjQQlvZAlxGvraXzAbIvDhLMEX3qwCw+A4W+byFmUeED0UTZxYU/WScBK9ktX7D+aYkwdlmDdc6XXxzZV2YSpyiHLPQapIYs5TcJBY2YzQosm5TCO+QLT48wk/39nCXAJaw0Rjfaishv3ODYBJb+bp9/NnmebzU60GIezIoI8PHZMLtHsgEyp3lGNN0qUVGm8h9ptnCa2ureK3fxyvtDs7UVcpilKjffmMwwr/uDWU9xV9IYhxivR7hWrchE/e+sXYGm82W7McPhgP8/daWMrDSUNhejES5M1hwowknO+l3qIF18QJucL8KgJXiKEnw5uAIP9omgEXAjgUjnW4oYKyBV4IrGPNf9qXtXQew1HpIOVZjUYnR1D9qkdYS8ALAcjaqxddF7KjxtLLd9IxwXxYTlOUjMwRhihv9Lv76/FXc6K0gjCjBoHE845C/29rGG8MjDDMCWBTxV98lW9AALAdwGZuzAEagoUYwSQCsEJudDv5gfUPAq6vNOlbY8yXFdWCRR9iZLPH2wQDvDoa4OR3hMEkQBTHONWt4rdfAjV4X13rrWK+3bOdoizwLO6/v3Zd99sFsjMMldZJ0cIQww80U2+MzOJfxtftPgqimCSsAFrCohZDJ0uZcVIuSe5ejKfmZjI1d7088urDYgmAiciEaZ5EppmchIrglQvcE7glgcbJlhpns8whx0lCwU/IjnlkCWHx+QoPDss64h4zrFMExAEvjCckBDHjxfeXFTu4XathJnCh2KBfgk/FC0wA+AlhMIRTAKs1hlCo4LkOFbKKrADky5Z4BmGoi872dCLgYQwAsMhrZkeAAG787NZF/dbAvDMWbAmCxLde07CSvCySu5pZiHCr0A4mLmd8UJRQD5AlgdfFXFy7JuVfcQK0z2XslgLVXAbD0q+kZsHKqsR7FK3HIQwXAEpdgUKlTISSaskJxGWVo5uqFVi92yevMY3iO++D88Mv/t88BrMcAsMSFmxESRoF9lpp4BYYU1zke1CpCXSLA7sIduKhum5PgVfFJnkhbZYOvu380wDu3buHd23fw7tYWdo4GQltMiBqHwEq7iSvr6/j65cv4wxuv4vKZM+Z7Pj8Ay0NEoccHQC8KBLD4/tnNYwAWda74DGKk0gq1PydFeoxf3L+P29MxFsLoUKeuEzsk4zTmkVUvxPnq06LRO8txuys9YRJd6TTRr5Po7YZU40AGTGx1+8XRvgAn27OFTIfw2qAETG4gDDn3QKoERbTaxM9jG06ZjDBQ1AoDxyEzyTu28qa/VIzUtcqXOiD9Tj6dpDD21voo7CCLY8XxGxNN9TUqJuvYlMjfbID4TJlYEkD5+tkVvNRja19N0P7BPMHHkwl+dbiP7fnMKqz8bsbAM8cpoIV4wBxpRoHvHIlN1mAbUU3kOQhwJLjY6+D7Zy+IuH4vBJYcKztbiAju60eH2JrPi8q4MjyUnUIq/o1Valt0ReBDIdrLAAAgAElEQVR2tVYXJ71DJt3+AW4OuY5kYNF5lRVUOYdWGVEAS8VU6Xs1AXEwFFLREeaJnV1vIdTqT6Xlx864aGTY1Cg+CjLxuNpFq6FP+ZHDzqCWT5X7NEGfLVntJq73OvjGSk8AAba0sJX1/pxjtyfSrndAkVf5PmXlRUUlFdxd5KlUFRmkkw3Fc87zwCpaF5DA/o/YgkCmpbXScO/MkgSD6Qy3yKgaTWSaY56miMIcjTjApU4Hv7d6RqaHegLIAIKJ0j0CzaMRfjU8wO58gTA1ZmTk4JXveUuVDTT26pEOBNA94U5b4SCtCJfAirb6CHPIAmkJjungZe8pY8tKrcbG0iBPmJ12Da2Y6RJogG0pmP2u1UqtnsmzlYozF0qnBjlMdTwo8OqwsSiloqpgGEVhJeRxdhbtAO2BltdF/0KuKNOPFJLTFE8PsSaetg+tmkl7ohVZZU9JssUWwnYL310/KxU/FlwUwGJyRZu6EEbUP+zuy2QdDcOcfWVJiyUj6sfKiqkGR/psyUPsE8BqdoRJ+zsrK8LAUuBRf1RDgpqCBLCWso8V/NVzI7ZbChDU2dJqP5l7ysTT5Jp/EHiSAajV5KVSLYG1C22r/fEigdr9cvT6kw63qgAWB6YUDCxhFB7nG5Rput7llwHA+srELwbWPAqApZbIW2y4l/QMMQMmgNWLyMBaxZ8XAJauKwEo7m9h9ohZCrA1neA/Du7jzVGZsAr0Lxqhpd6cjntXO8EAkkNNeMa+1u3hv589j+udHlrGHFcz5Y5fr6UA1qFc5850hNGSwInGmQ6tGwyvts8YMnyzgv0E8u2+JfGx4mPFbjoTRv2ZSUNYgdIr+R6jKINGn5uCdSZ6bPGvR8PSDmV2JYnUvkdFwv3JGObTzjMno35zbQM3un1cbXEoSYyIYtnIpS3vcDHD7nQkLPyr3RWs1Zog8Yst8XfmBLAG+On+fQGwZGKZMamdGdeJIxnk9Gqvj++dOYMrnbb4onmaYrBYiBbVv+zu4eZkhGmeKHuk0P4Lwfdv1mPcWOnju+c2ZbpdTDYTtWaTVBh0P7y3g/epSWVxGwEpMoBe67fxKsXE+ysyNZiJ6AejAX64fRdvDglgBQKQ1kS/NRPGjwBYATXb+virixfxtV5f4plFmktxiy1Sf3fvHj4cTRCnCqZl0VyKks4gFlFyb/+WwEepzLKfbC+ob1B/pW17wokufLDuAI+jPTn3faR+QWx/hQniE9z4/PgCia/CHPUok1asv7p4BS/3OAXUapR5IIDS/3N3W7TMFpk0EWqsJvdVYf4UrfjqPyTaMN1bAlhXOz386bmLIn6/xnZPIt5WTBwsNS/5+e6OSI4cscBoZ61fC3C5FeBGv4dvbVzApVa3mCrK+9+asUNgTxih708nOFwuEUknQ+Fhiy2uqYGykOQUV5hMWvkxyIGLbLmCAnSaR6Uhd70BKtRzcyaEPI8EcT5TvVraHXazkKklvlXjEkba8v9BIrGlgmQxwqwhsasuPsFgTr3k2VWAh3aC/7Kk7SjyX0pQWN+JAaNla6kyXqU+Rv+eKtuRBUaNkYyJZCzxlHvTKOx8RAJOWq1R7InsTy0eimW2fIxAIf+e8SN1nM/XCWB18f0z53HFACzdTMDOhAysA2FgcZ32DMDy+JS/l5kcwfcUaaSF1jjRrguBtViYiAG2EP71uUv4em8FrUi1ZnktAbCWM7xJBtb2Hj4aTyTHlThJnqbGt94TYImoYgX2GcqW9EI5/179EbXXhGdlLZkeTSr1ohwUoH9v+8+KKZ9mZ7/M//4cwHpMAMvsdFGl8qBejfoDGFW6f9T4n2gZs5zr2H55INDloJkxSmbLJY6mU9za2cGvbn6Am1tb2D48xGhOZSIVaabdW+t28NK5c3jt0hV8+9p1XFhbL2/yc2JguZ9TAIusKGVgff/MwwCsTCqY8zTErdEEP6cI+HiIATiVTgEMte1u9N2DWSVMWgRyafG6TMbJxhm81O1gta6ME0kXJcmxhIIA1pwA1p4keNvTuVRLxQGLiLU5P6OtFomHVZbkU8wA0+mykqNCyJrA8kGLQxEASwNGSfUMiHJWhzA8inYzrdiIYaqIYtORaMuU69ZoS4AYLBMr9wpmlXElQYXTbn+D9XEqMyf1fGvzDK71OiKQTobO/dlSgKFfHOzh7mwqAXcR14joqLJfkogzXkjppWOm09CKhHDYmKiK402RxgmuUstg8xKudXqoB2QaJdiZLvH+aIxfDBTA0hWnA1cHwT9tNBsSBF7rmQZWFcA6IIA1kFG4DApzAgOmYeG4MdcpNmYNmSj6y5gyVjUkgCWtqjwxfj4rZ1SPnIbqvsc9GeDfKnBhAfqxFkLuJ4Fh5X2seHHM94uiOdbB13odDVCDCEfLFLcnU9FOeOfoAPfmC2kJVGBM97AcFtlP1oql0aRZG95ljlYArFrrLgEsAlLe+stvOFwscGc0lArmG6MpdudLpX9zj8aZaEB8/8wFGYLA6hWZlPyZJxmOZqmMp/+3gx3cnU4luOEqcWgD97m2p+m0T939FqiY1pEAnsLU0oSOjKiizUT2mNWEhA6ua8UFYSVYnrABWMq+sphaAANlNqgmg216A6SU8m0sSC6uP0YrQChIrrpQ8nwFb/GgqAwKtNdFwR9vOZakUAIKBoUaMEn1rqCCs5qqABbXj9+XbXqsEMr9GjNQeHtGG+f9kg3oE281QNW1dQ0r3gunun5n46y01krbTKR7jJXoabYUBtY/7ezjo/G0YPZqYKwAkwSRal2LpEWuYqCtwmupaPNcdQCrvyKAK0Fgf85kAP5iT4dikIE1Zgu4PSNPrPkAZJ9QeJeVXgLGBYClwau0TphoqoL5ZD5aamRtp9w/bD/g7wIIZlrBPY2fBwNYti+fEgDrKxG/PCaApQUBZe9qy00JYAkDa2UFf3bBGFi0S2xXNPoEQS5txgEO53M5A2SEvD7cx935TAoTUigy5qm3fztzm+eRU9WutBUo+c46CwcdTSetLZKHtxY5qA3ckRbCQwFgbs9GGCZMKtWuOWDM4R0UE6eIeZ0SEFGEmEM7QvVEwsLMWGyi+D31KpdiM8ZZgqVpCZEBth5TPy1CpD3Fwquap8BkmQtQzff46/k9nW3GuEVtfCbtfL2aalI1w1Bi0WXE4kuOwQKYLjOJOQT0dWb9b1GIu9hs4/fXzuC13ooAWJwYyQiCzGTqnO7NpjicT9Cv1fE7q2ex2WiLjx8uE9xaKID1b3slgCXfz9rd+Bw5DIi2lQy8b66uSIsnLc1ouZCBJkxEf3pAEfhpWdgT7TNN3lnAbYcprvd7+O+XLuNav4+WseCSLMA7wxH+bntL4l3KXDS4XkENZ5uUF2iJFAZjs55ovWUyLOPn+2RuTDHJWKigP6Du1hJHyUKANdrb670+/vLSZbzcW5G9yfVl2xu/74/ubePOZI5e2EQ7CtGMF4gi+ihLwjOdDD1fppiyIyOnRqZrIVlhxgBPibtFWiVEXVh2AaY5AZ5cJCTEQntC7f7MkPvCRVung7Y6kQmvcRTjh1oUoEsG3Eoff37hIl7s9SxZ56CSHO8MRvhfd7dkqiP9hgNYTiawXN3yhyIzKUAS/g3P4eV2D3+8sSmt+GTHN0SzKMA0TTUOHg3xS8bBU4uDFSKT2OhsPccrolV2GS90esL0V9A4FADr9f09aRX9YDLBIZmSwjj2snopNeH+X856EKAbRHLumg0yCoU2L1+HgA3XnQx9khNGaY4ZvbQMCtDnJ4V6Fv1CtpXzc0gkyDWOk1hJQaxZmuNgsRTwoxvX0SJbiAx4FpNC5mQBhnP+rjavHubo1SgpQ2zIGHdJIPdxL5mp9IvCWtpkKsGExW12nkvCgRVlKacSBNJKxx5Ysh5pIwj8cB3iKJfCqoCeUjDQA7pMOW1Zi+azLMU4T7HMUuQSH7odp55dhHYcYrMOvNpnAV2lbLRzR+ufbCFkIZzng3ILlNXQJEChWNpLMvt4Ppu1GI1agFqNc53ZSqnhODmw9AkjpJKH/vn6pkwjbMQhImO3U4qFANZbR0P88zaHOFDEXeNNriv/x8fAqeFyNjnJlHtR5C40RxR4k7FuooOWpnkq339GHTjadCn22WALYck7o0/tseez3o0kOasDEqcRRD3mNZ8DWI8NYGmlwQ9ENZYuwY8HrVKZEnsKeuxVFYaW4VVmiE3orZj4F2BnOMDbZF7duYv3t7exMzjCdLFEIhP6NGBh++PljQ186+UbePXyVVxdP4uVTvsLBbDo3NjWR8bN985s4kq7XQi9ewuhGHwhPnA64By/PjoURs7dxRTDhJRbq6gUjs8q7gIK5EiCRA75ahiLttIfnD2rIoxiFDSJdlRa1wnYIoA12JMEb2cyx3hJI2UaR5m9R8WCdHdIlVUZGgx0JQGXwhQBLKusigYEWQY6nltNhfemJ0Wrk34bBjmq3qj22LVzFESz8oRUQoj083M4bZH00jJAlFoFAteWqFTEHqaHdXIXKn8kl4rEDzYvCNDYDamNlODuZCotQb86OpRWQm3FNJaYaHsQ6EmRhqTb0mmImTdqsvWEK+cCUZCiFqQiqv+DzSt4odsXsGSyTLA7Xoio6H8ODoTp5ZVpoSTLwQhwhlXQlRUJMEQDq85nHAgDiy2E748GuLsYY5QmmoCYFoczfYQplSrwR6BJdZW8CdS0jKzCRcfszkvcF9fHdND4AUqc1+egW0s1nDjdUtfVYRvnY+p+SngKRVYqxbl6XZIVMqQud9tYqdflMwfzBT4ajqVV4N3xoYgDJwYIipaJ1sIVPJFshfeqLEOND7QZr03dsFokz4vj2M+320js/BA82ZvP8NZgH+8PJ7g9oS6E1c6ktSMVvazvrp2T968QCLZR03zZaJELsPmve1syRSULYgGN+Pn8pgpYKoAlbCjTXuLeVY24RNoEOYWUyVs9UX0HFVtnSwOZSUYrl6mhChYJKV4YAsox0OENGqgwGNPpUQpiadunsQG4jwS0sXW16inPGcMtMgOZlnESkbc/CGAkOhO6TxgUErBVEFzbhLVypudRmQ/a4sz9K3wEiTcVgBaKfWVaK893CaDquro4qxa5lclnKj3GDNDstGxNzHGp1cZ3zpyVih9ZiUwU+bNEJpp0tG//37193BpNlb0p9k+ZcgpgOYjFwFf3tOxaA7ZUM4MAVg1Xm1283OnjG/1VYwzq63hcyDz5+d6eMAnuL6in5oC9200JveWX2BGpvhKM5L/rtyQTn8/Ux4rz32ljCGAVoL4kmBqsu4aGAlj+pB4zGvqMb/9qAFhfgfjlMQAsbUPh4SCAxc2vXEj6edq9lYis7hX86YXz4r94LpkojRMWboBOWBOgiFuQmoJH8zneHhzin/a2JWnllEJNKjyK0zMnPkgSsgwXm018q89Wsx5e7JJh3JA9TQCBCSbvr9+IJanjOb4zncr0PLag3Z3OQC1E1wxlIYIwS4/TZ2tNnO90cabRwmqthm4tRqsWCSOAFotABZPPw8Uc27Mx7szG+Hg2xZG0V1GOoY1v9tfxgrDZmUyGWLKVfM52tpnoL96bDTFKtFCqAJqJwRtrjNNOOdX41f66iCefqTVEq4/3e3sxx78fDoQJvFgsQBajg1gPaic8eTz5nV5ot0X0/tsrGwLi76UL3JqN8OZgD4fLGZpRjCutHr7dPwsCXjQ/R2mCj+dTvDEc4Gf397A1nmrxwhloNphos9mWYUBkNL3c7chkOu6N/dkM7x4eiHD/L8dj0Z6UgpuA7gpYKjskRxws8UKvix9cvChsqhW2MtIOZsCH4wn+aeeeFFTXajVs1BvYrLex3qhhpRWgW4/RjBqyv3hdxmX784Wwy7RRQJnYe/MJ3j3i9xhjvExxpdPHX1y6ipf7K/q+LMNBmuCdwSF+fO+ugFmX+2dwqdnGpZgsQ2bJjFECkMVISY+d8Qh3phN8NJtgkNCHkkGu+8bVechs4eRHaqZ2w4ZMAWVsfZAsZcIfwVFKSDhLyJm34meMOaIAl/MG1Q95oaMVxzhXIwOyj+9vnsMV0/RK00wAtnePRvj77XvSSUGfJ35W4jcFQqVwZKwAKVCRBcmWMG4CDnbi/9JABt1c7ffFr7HgTuC2GUSYLlNh57GAe3s5xyBLBDxQAIpTtQNs1Dktso8fnLmIF6jxKwwvjc35vn/ndLujoYCGh4tU+DB8AaOcUFr6lPEkQgiG6q3EdVyut/FiuyNF27UGJeW1oMdP5xCCrfEQtyYTfMiWtyQxxrkztNXXE/i82G3hUqctOdFqvVYwvanVRkDu54f7wtC70V0Vxv1KzCmY2klyf7bAO0cDkacgCMqOlmvWMSB6mwixzELcGpN4sC37JQ01flMgzRjqJnAuO8fyCG0VLdlYjAtob1fDmsT7bOs802xIQZ0AFGtzbB3lGSN5brqEaM4dLKa4N5/gzmwo+mZs7U2zQDS9CDFRPapHPToCWCtd/PEmRfop4u6JPxnkU7wu53mA9ybaQigFRGOSMjak2uJ6vYmL/T42222cadRE/J+vY2g+y4Gj5QI7s7HoPv9ep48LzTbieoyQMiUB7XmK+/QPR0P8ePs+bo1G4mckNkSIRhSjW2tgo9nEhVYH5xoNrNciAbPoLiTPME07Trrl0Cvajl2C9dMpxuy2khxUYyaxEAR2JWZSJptkca51ZzrOzwGszxj4fZleXuzjR9DA0ozyGLxUhCn+HQs2h7/M0tCqFsUDN1ClNbCkbPG/ChEecWiHdDK7u/jlzZt4f/se7g2HwrxSpRjqP+QSuJzttHFt84IAWC+eu4CVVhsyxcdpYl8AA0tE3ONQgJHvbZQAFo34wp4UX+NtPaxQcDIDAay3RwOZUMeKhRg+Y23oAeQkDx5UTplYyjUu11tCMf7G+rppBugUPep68amxSuST1bbmE7w+3BOAhgDKZKnJsAawykqIWLEk/TOKrMoEoX+zGiDUa+FAZwg48YtIOH+xGpIFSCjgCqLnoVQFWzKJgmthwpEZMFtmgpqzYrUwh6d8I0fQtSpMDSJWPlaCEJ2Qn8nASJPHWUqjyQqJUrlPVjEV/zEBxAccOgcEXux28WfnLso6EegcLRb4aDSWBPjt4VA0kozAbEKfBjiIgefkP364CkOyVBCRMcNqShTICFtWgLpBJlOCfmf9HM612hKUz5YpDmdLbE9UyP1gudAKKJ1CygpgKsFmL+Zo6DXpLb/UbaBfNxF3thDuHeKDyQi76VQqwZ2QAuSRPCMl26iwdy6i4xkGUrHRcca61ipy6BTnIApEj4TVFpl1yCq4terxvxnGEQTyFiBJukXPRMEDBTRcm0zBDTrthbXHcQ9caDTxe32Kb/dwttVAN67J3jyYzXFTNKaGuDkbYo+JiTU1ihiwCWwqiMV9zeSd7QVMkrRaRFCxzTHctUjWk5pj59sdY/Ip+4cO75dH3P9j3JumMrih0GOSClIL313blOozEycXB2fVa7SEAlj3t/DxhFMPFZQQQEdaZfR8OtNAGTccG81KPNBpRKjXAuQRd7tO44k4kYdnIs1wyKp+GiAXxo4CFsLIs2oAzx0TuTNRJIEmAxQFjwKp+nLyJacqplki4UsvjCUwkvxKmPjUa0uFhZYgRVQPpG2yE1DnT4Np7qNRRoZAJlXKTITPvQqtQZkwgEQLUFFxH79ejl/WvcV1Yn7Ae2iFEdpBLOLCAoAL0GYAlhD0tQWXwSLtFn/Jd7EWHt1fzszSFsLvnNmQ1r61uFEAWNRvGyOR8/vP2/u4PXQAywZVGIjFxxLHgTC32kENNYKlJn7P8JQs0kWeoB4FkgxfbXXwWndVAkzr9JCkZmuqgfp7ozHuLxI5t8pWZHBG8JrniS2OFEDWijKTu7LirkAldVx41uZpgkWSgNMURSPLGA0K4Kq+nCbsfBYG+p9CUPFpAJber/4qill2n1+OFsKvSPzymABWwcCS/aRN5PS9ZAL0Yx2//icX/n/23oNJsuu61tzpfWZl+aputEMbACQIgAAJgl4S9ShRmj8zf+xFTLyR9ETREyRBeA+0QfvymZXe3TQT39rnVjepJw7ZoIIEg9WBgKuqzLz33HP2XnsZ9kMHsFif3iwtLJ/Mak1noNvQtE+dofqToz271gVQYE8K3m/B64clAMDPZD2fSNjjxaJ9fXlVpttL7I+plEUzzKNndjAa6ZncAETKpFUr0Xj+qkFqFgDWRCEc7EfUJxiF19Np28pkbTNXsC1Ao3xeAHclw17udY2AbuRQ0cyOA4B1m5Q2WOnjiXWnc1vLFuxFGE7Vip0qpa2UTUlE1BhN7UZ7ZNfabQFFhLdoretIjQcJgNtzyyZmSjh+aWXLrlRqtprheqVkOn6137fvHx7a1W7Hoij6DQArrl1+12PN/cHbEe+wL1TrVklnrTGd2P1Rz653mjaeT22lWLJL5SX7Um1NgD/1bmc2sTujgX3Q6dprR8cBwHKEX4z3sDedLpbtSyvrYmCdKuTEROW5he39duPI3u917dp4LMZGkmGxBlwueXZWKOdxZGdKRXtpY9OuVGu2ns35uTXHy2xgv2wcyfMVm4StfMHOFpCxpS2dmVpSQxQ30RbY4rNUbSix5BGG8s6wa28d7dknnY6M5beLseSupo1ntJhba07gS88+bB7pjHmstiKm33YqY1VM6TVE5XsX1p6Mbb/ft9v9nn3U79ruiKREr3N5E6yzXHIuT6/zJRrtvJVSOZ2VeIshz7wbDeUtCzOfw473+UA67oOoBwxgjTDcezYMkBk0VjJZO5MtKI3xhbWQyskzhlXFZGb3+0jXWwJ0ZTmiQZFgB5vOYQdOrb+Y2mg+lecnrBUxoDh/AQXEjJyrXiwWslbKpK2SSFghkVIaM/UiTL7mNLIulg1B2odvMEw60rtJqr9crtjzS6tK6oXip35lkZBE7BeNQ7va6VpzCOjtUk/VDXqvnPiR1xMnYTcJq6Uz9liuaE+RRrqyaqcY/IdalpO1PZnYTr8r6eSbxy3bGY9PvHhTWocMuhK2ns/bU8s1u1Sr2ZlyVYxCiQHnC3020hF/eLgn4JF6Dwnzas7ZT7yng9HQPmgdK/SK162TnF2t2nohr+9hcQ3mSfu4Q7rlLQ2wZkl4SUgPA9M9SNiSwZsqTjpWqIsGhVPVA8VUxpZTOdvOFmyzULSNcsnWcnmliwJgJdKJwPpyAGscOZMSz929MZ6sXdsf9q01GmjdDRhqztOWXmQFYK0DNMYAVrkUthWvWXeHpJkf2/udrl2HKRdFlgEP4JOk5pJ3b2YKtl0o26lqTe9vjYEAzNQA5w7NJCsmDZ2hxKlsTusjmUkHQ3kHsJrjsV1tOYB1p9+1eZJAALyiM1bPFmy9VLatUsm2YwALAA+wNTDeAYUJZehFUzseT2x/PFIKNM82ViCAzZMQ+KUaQ0AuSpkHtg6+f8QDzd+uTP4EhdSneMm/MrA+FQPLC+oY9PAu6bfuRoyLhL87yB5YGgEsCTu5/2BA4ePS1/GxhxdZkMJZwg7bbfvo7j27SlTr7q7td7oCUmh62BJlhpyY26l6zZ45d96ubJ+2M6sbtlyqWprI9eAv4xDRH8fE/UHRDh01lhCSQrhhZwpFPVC8P3yn+FxF6O3BeJpJUStC69+31wK1G0CEBm6SdgSZPy59c8PieWIsRsvnATjKVdsuk7aGR1LCJgAgE+Ah05SFwkkMrMnA3ui46fDRYGqg2THVlc2fhku092zW6sWiNu4qG5Y2k6So4YBXHJIc2u0osv3RQJvJ/jiSiTEA20quaBeXlmyrkLd62im47Ot8/71uX43f3mSoa0HhDFiBlxIbjzwz4IikIlvOZOxSoWLbhaJV81nLpZ3Ng8TsXf2e0X8qAH8vFhafI2WaLH9nbUuMIKYBIPvXOx2lNJLwgon7wzCtpE+hYHVPrNgDw4EIOEGAHkxQzlTKtskkhWk21zCXs1w67YmGAUwAUGBzZ7IdF9ZMhilM3u22NPX6XGlFgM9WJWvVLLIN5Id4DHSVyjRMTK2QztipQsVWkCtILuFACtR6QDnizfH1IvVnMHUKchx/qykgRVZ6IUBpK1NUIYNPV3s2tp3Z0HrzqaXnHM5uqqinJtxTB/AeMu/m+Qv+KABYo+CNBoAFxfhL9TVJ9JY1ZWVdpuxwOLKPmzDKunZnMrLW3FNjKBXc+ygwAOVl4GsmNScRzpMwY8YeFO962qW7L666hPBkn1ok7HA0sne7TQHFTAY70TQYuTrTD6DipdVtpc4VszRUXkJPpgvrjE0N2q8ae3aPtK0TD4bQqMfT5zCJx2sMkKYwm0uCcaVet/ViwXJpwGBfRAy/YQNQLH7QbtneaGyTGVy12HMtMI+C2fFWrmDPVpdU8AM4UrSyozKZPozG1pgM7Xjct1IyZZcry7aSxQQXaR0g5sx2R337sHNoIyLSizXbyJeU2Ahln6IKj5Q7w6Emiky4SCn1dDJnVsWhF3Gjo1FBkD/Gu7+DmDSVM/3e5VzeVnNFW8sWrZYhFc69EWKm+kLg99za86k1mOSNh9acjLR/ERfO73cpkjefAINbpbx9eXXJLpXKArAAyPh6AGD17eXdpt0TA8u7H0mlANUWM8V/LxWztloo2Fauqj2S5hY5C5NF1n5rNrbhIlJjRxN8KV/Va4VsBsll2H9ePT62672BHY2JGvckSZiXqeRMID6GxjTEBASwl+Izwutw/8GpmGAS9d6MRtYcM1HsW3cSqflHwiIecZCRx9JKTdr/04H7KaqhP/BHfxeAdXIOBinhnyuA9RdRv4S1/SgeWA40BAaWbtoDF0RCLQCwrvwWA2s0jaw56tsgwvcsY4VM2pYLGaXL4uHGuf5mqy2GyE53LPPmKA6RCOuB55dzfCWTtSdgQCudN2+Z9EzMlU6UsuPxTOwHpFRna55KGANYrzRIzerazgCwiRqHsIWkEusAjC6Vq7aRCzIx7TUk49ByWD4AACAASURBVCHfo3F0KYqYxdSL87lSaDkfqb0+6fXtWgdfpoR+DxKuzy2XFUVPnTiO5nbcn9rVdtd+drRvt4d9XUN5wIRgDMmE8VTMzO1ipWx/s3ZKkpoiQMliYa3FXMOxH+/vy1voYengw1LC38XEYlBGjYnXFGws9hMMyyWvmkw0QFwtF+1ibcleWF7TuctZBGPs7qAnAOvXjY7tDMbObJfU2xnvgFFnixWFDwFgreRdSkltdr/ft181DsTAujeJZF1wMggLtbp7MLFrTSUPRerN71ENl8bQnsZ5aK8fN60ZjTUowqz9fLGimiCVjAJowTUPgTgneHNsTQHwn7D7w769ebRvN7pdO5xEdipftu9tnpIHFm9H58E8sh5ADJ0/4EsuZ6U0Qwvq2WB8HoYDrAeGqygirvZ6GoQATjSjiS1gKCHJymTs8WLBnqvVBNykkxl5Q8Eyujbo2i9aezKqz0bOkFVoAcBNGMQ5e8xZJQ5khbS04I1F2ng9k7Mr+Yo9Vana0yt12ygwrPO6cTZ19mA7MH55voSZIIllUDmJZJh9b0JQ01DDweGUV8ViwpUC3PPsfKIk4FnGJXclWL+iCKcMjmVfksi5agf+MJChtlxNZwUynK0u2blixc7lC7bEfSVhT3XtQtLGHx7u2I1Oz6IoachGPTyGFN4QdACwo9oNFnlKpvKs21rS7Mky3lwoIyqS/gpWAsCYzlWjXO207cf7e/bJYCCpnA+SfS2yfs+USvbVjXW7XKvZcoa9IK31T0hQczQR8PTzxp74ZF9b3ZYUciWX1gAUKV4nmkgei9QXsgN18XI6Y8UkQ2pM7heSsn7Uadm/793ROplZTqCrD3kdPEksqJvlFSFGPoxUWS7ApE6PNZA+m6vahULVHi9VbT1fUIAQ8my4Zwza5uytwfZDIOQsoQHC2GbWW0ytOZvavX7HrjYPlP54PEManbb0DHZg2lbyCbtSK9s31td1XR500TCwkHq2BGDdEIA1kWVFCdudNImgJXuqvmKnShXVLnx+pI4ATzD+JIFkB4bMgFG/uZcs+62klmH6So/TGo8EYP1ilxTCro3TkfrKxzJlO1eq2sX6khhehE4UkOeKHMm6C3oZt0OziaTf7m8HweDGkH27Z7c6HWuNJs4kDkx+KZVSDvA+7BntNclvAxZ/YBH0J/72vwJYfwwASwdLWA5iwvgGICkLotawSTsU5QtGTVCgXLumwldCLHs6WVhCUcPvDhGkeF51h0O7vX8g5tUnu3u23+qoSZ+Jzs7vm6v5XC0V7PHNdXvh8Yt2fn3Tlgply2eyDzTAJ+/pUwBYQUoVo3c+JHoAYCFFOvHAYgPFBJOJGwdI8GjAr4oHPZqbKKmvHh7ZnV7fhpFvUpPUTLKReGqTmqXEvcgkI3uskLcXltbtXLki2jWUa3TdSNSao6EuLayfcoZiIABY7UMHsIYzAVhQLQGmmCwwaePwVNNZLNgSAFaWDZzNPaUDDi8eZ16ZHU+hjg4kpYEOfzyKbDxZ2FKuYE9QmMIcyqetDHU+4RTtO13ilzt2td+RWTdpFiSETIKPTXbGv80smZrZdiFvz1dX7RwbaD5n2TQpOwu7PRzYy8fHKjofnmBqHf0eHhJihqQSkop9c2VDhS+NKU0z748C62g8CYwKX4aAiQIUF/hmUPgSX+6JLaBaULQpiChyoC4/s7wimn+NJEuSPILkWv43Knp9tUjCGdYijXM3mulAfLl5YKPpwj5XWhUjyAEseDc0ERP7uD0U64OaBMBxWwAWUxf3oBCAxWE8iZQ4CYB1fzCyg+FYUwwZL8u8cm65TNIqhayt5XL2WKakgy+S8eLQbow6dhRNbDJ1dhAQln/5xM0dSgIDSyCry3cpJKD9jhTDCwtvZmcLpE25ZBP2oK5LgoZlYrc6baXXHE7xEqLIC407IMZ8ZtFiauM592RiU1GUsq6/Cn54TFqIFi8nFwLIvrK2JWq70kbDXkLBfH3YtU/6XRlvNydjrSeKGxgB54pl+/IKP1exrA5i19TjVXLE9L3fs9dbh1rvbkj6sAQueCMEwzRSrrgO+TnAXcGeXVnX81DPwcZxKMgToxYeO908tFu9vnVhFoaJr+BSgGU1Kxl9rq/W1yRJBmkR8LhI6DmCybcz4jP1rZ7J2gv1TdsqlF1uzOR2DjDatbfa+1oX58vLtp1nzXiBx+9iIs50EyDxVkgdimWNaeSzuuGx22G86wUPruAzwJS6mEzYEs1tNmtr+YKkPCu5kgCscvA3kC8B58DUbIjUYz5Vo0DU+uF45MV3NFFAwXQGY82lx5NUwjZLeXtxtWqXykVNLwtJ5quxhJDnpy8G1t0uqVNuDspfFEWVNKBaxjZKOdsolGyrQHGWd9YpxRnFEelVs4kSngaLiRgpW2mKq4wDnlrvSdsZju315rFd6w/tYAKoP7fMYi7m5VIuqeaPoAga6rVM3mr4SIR1RTGriercrD+b2nFErPxQ+ylMwcPRxDoR028gMWcixF478hf0uKk/SRnFusXvBcacm7iHFML4LA/78J8zAysGAD/T9ct/G4BFLZARc+bbW5t2oeIMrOF0IoCVVNbjycLymYxdrJWsnqciQZIX2a3+2K61+/ZBs60GaRIYFJzyfMFIqWZzdr5YtacqFXu+VrGtfEbpfEi8bg+mkurBUoY5dXGpoueIvWd3MFR6HgDW7mAkSRFPPXKui7Wa3u9TSH1zEqtpXcJshFmKvIbaiI2OBot6h7OBZwgzeM5FvIVebRzrPGIYdLFasS+vL9tj5ZwAeQrc6djsWqdv3z/Yt6v9rkX8fkn05bAlxio1QDU0jt9c3bDzxbIADKwh7k7G9lG3Y68eegrgw0DV7wtg6UIGTynOb4FoYWiE12AlnbH1clEBMC+srOr8EYAVGCx4E/3yuGv3hwBYvqc/DGDh1fl3a1u6npUcoLsDWHf6PfvJ4b68jY4iAPtghBO4loF76oyjxcxO5XP2bH1ZANa5UllSR14Odt27LawT8NBCKZGxrXzJNnI5W81w/WDEkv7twwsGfbDlBjDuFi5Hm1lKsiQ8M2HmIf9EqvnPG9tiBglQYTgNC0m1Tsww9DqOfZc9FbCAppwhqzzMYfpEM7szGsv8nYEyA0WAKJr4s4WCfa5csS8twU6DeZTSoGE4M/uw27J/PbhtNzsdy0+8kZ6EYaJbH8QAnJu1+/7oZ1Mgcut1YPo+XVyyJytVe2KpKpZaXG89YNC7wbUsC0ID5QCPJ77dH8NSHNhOn+FKZB2Y3jIUAsCaW3YxUYLfOHhM5vAwc+6wfid/iSGUxEsqYaWMybNuNZU1JKbblSVbzxdtifqW9U/tOoUZNLGrva69cnxoO3hQzgDNnHntFiTuGSrTbvlipQOAxRANCGhqF0tFAViY2BP8A6DOLaS1pF4CsPzB7o5AxsEiISN1PgvsZp586su/2d6UF1o+mTZym7n71Pe3e8hs2/Zmq2HZZMa+uXbKnqgt2UrOGT/QzllvpFcCkhaQ/qJGEcvQVQacewz3uN/f378jRj8CZrOsp3GGTGhiFbKBle3WCVz7lNQs6Wxkm4Wsfb68YpdKNflTKaTJmxhJAtlb8Hpif2G9wBQvJzJS1bBgYLVhUY8M+uNjQhHadmuIZBO0B28vACzCDUr29bV1ecudKC4UQjMWkw1A+8agLylgdjG3lXTazheKdqlaVR8HsESFJdY8eyD7amDNw/5n1MwOw7AgTuN6MLhyT7VjAKx2x36xdyTlSJSObDWXsy+UVuyJypIkmnX2+aBx5CnHCgifO3oVkTdQhwBGojSxpAAsfBepWa+1W9YIABaDdimLxPj15HJYltoFRJ6J7U7+NPXTH6No+yuA9UcAsLwF9kkyh8QUqihILNIJUt0EzsTyPxdjBan2b4BTDwhcvrC8t39gWk5PyMN62G3btbt37Nr9e3ZtZ9cO212LIgdU2Gz45eAgW/WaPX32jD2xvWXn1lZtpVS2TCqjhe8H/8OW1I8GYMXSsvBmtSb/E4BVKiuFECSbz0VqGr4L0uxyeKbTtpzLqYHkh2GivN/qqLmGvtqZRTaV39JCA1K95hyqL3R50tZK9kJ9TabG6I052KE8IxM6Hg7UkJ0uV+Q1xLWXhPAEwJpaP0LbPrNSOmnrhYKMM2neV7N5NaGAPNxDKP9M/YL9jT5nZEk1MbAkWuOJYq13egO738UFwGwT4/FqxS5XMevOqJlXITKaiMnyRutABWliDlyVtnFgiaVnAGoUxws7Vy7ZV5bXRS8H7ODoY5p2s9+zXzaPpYWP5YN/yKZA5PIyABbXb2XdtkpFXV/eX2ccaQoXR0pz4QCbELWNZpEmnI3xxO6MI039OMimM9Jd8FtLSCaGNPGl1TVp+QnjjSWc2i4DgKVGmMncIwBYeBTsD7wIK+DVlIEtRFx2wvIL5dr51AdWyiJh/dlCDD+o+1Cj9wZDyS85JPEjWCnm7fKyx3GvA1aSYrJY2NF4aNc7x3Zn0Ld9Jn4Mk6BJc2gFry6PEY9XvzNQxMIJEsJximIN5kskgOhba6dltopxJmuKgxlgdxBNjAk/4ArPBgCWaMMzKOhTTcXwvDgY9PTPFGPQ1XkepJFPuzyLz891f3FtU6b5TA25L3zrYDGzRjSWROD946Zhwg1Qh2xyOV8QEPz00oqR8iSvhvCxAJ3vDAd2rd+1D3oteSSk40MyTmGNPQ6CxuzEwyoxs9Xg/QWTDrAUIMe9PBwA2x8P5bmGufzecKLn0snsEk2K6bBWKCil6/kKpro5m6ceSBGIQ36neSiGVWQz28wX7YWlDdsslCSxiU1l2XtuDjoqCJCJwCii4MNIk2L4AIPfjjPh7g0H1gY5iuOvgwlrnJYYlq/Mgbm2UTAdLSUSYpxdrCyJFQH7kIYkDQBO88g+og1e7hcqYknvRIzjgAgTUJidgK59uzZoyw8nM2ePTGufdwZWRQDWihhYvn/SqFLwAWD9FKp6r+9+XTBy5zN5apyuLsnr7FQW6npWQw3k0gKIwiYSA9WYwiNkpHiD5cV6dQkrz3FSTfTrzZYArL0g1S3PkMrm1DyeKuHBA4DvRTgNQSKYG0pIGvwwmKg6G2QutiON7dVmy3YGI2sz1dY6cQQ89jiDSRZalz9k6/ujfG8MYPGep78FYJ0wSsJ5+OfMwPrM1y9/BADLgVCOC54hDyhB9ksKIQAGjSDAO+tuGEUCsO72+/Zxr2f5dMa+sr5up4t5/RzPbydK2PVO315W6ltPiXEu03bvOf55s1C2F5Y3JdE7W0hazZEkAQWvtFoCsGrJvPaPS7WSA1hmasZfPQLA6sgDCwbW3CIxnq/U8GxasickB3LGCulXjclI+8lwAtAKOyqrgc9aHm8sGh0GJM4cIUr+54cNu4XJ8GxhZ4pF++bGul2oFi2b8XOVy0Wa3Q95H72udaKxPLvwRKR5zc6TVs9m7HQlp9rnOZjowQT9YDyyt7ttT/3q9OXr9Chfznz1GhZPRNVjbCdBal1LwcguiEH25ZUVSa7ZawGwDnpdAVAvH3ft7ug3ASxnAyXsUqli391wZko+i9eZG1PDGPvB4Z4AxM6YQR4Fgaenxu8JLxpeKzebaR/8fL0mAEty72xOS+xoRCJZS3UgbF+Yq9lUTgOuryzV5feZztKsuvcZaa+kXAKgDaeRS/qoGYMKAEYxgMulSsX+r81tu1LGrBojZ0zyY6g6JauLYzydplPVyez4DGgZLCylk5aXV87cfX3mJoDkp3t7YniACaBwuFCu2pOVsj27VJaMLjZN4P9/3G3bv+7dsZvtjuVGXpswcAG0fRCA4tL7OAU49u90j1e/jwBDeLBh0v94taShl2T5we3T5xbBJDeweVUHcQYqRZAwE4Dgsd3FWxTZXR9LDOp9PytJ3dMoNRAxPVUP4Cqso8RCdcpjhbKeg7PlvK1mMsaTRb2Uy2Ytm04LTKHna/eHdn/Qt6uDrt0aDSTvQ46LF5ibRtJ6PQh10swDRj+KEhxSfRon6el2MWsvLAN8VnVW42kVc455hjnXf3FwqHV4GLlcEmAM83M8gdkDvr3pg303NfHehaHY26SldlsCbCqZgn1r7ZQ9WXUAi5qU2lUWAoQrUO3KlsP9BdS/BvUE8sqPui37ycE9ebotFgBYMAy9csNihDMaAIvfCbMOphlwDwP9zXxSYUZfqAMwl2Ta78x0r4cYYtLHNfsDG0ynGPFZCXl0nnADDD18vcCCGswd4L2hcIZD+YMNFmnLJtO2kUvbE5WSfXVtTQN1D+3x/lpm+62WPLBuDIfWm4ytOJ/ZWerH1Q0BWKuFnBV5vVDjsw6px/cnE2tPphZN55Kdrmf9PmWypuAL98R1j2x5YE2GznyjLhv0bZGeCtT+1sope6Jcs6VMUsM99jXWMJ+f0IjmcCDmHP1NMZ21eg6WWka+YHuDnr1xuC/vxXuSEQIE+z4sKWfo3ViCns5N3xLwiEAgeJT998/hZ/4KYH1aAIsHXUDGwrro4btd6/YHNh5H8jqplUpWpYEp4jnFBhxcjh5KgNI2/JBpe8xE0doKHlD8I43t8Whotw8P7L1PrtuN3V3bbbetP56YO/a4b0w+l7XlatkubG7YcxfO24WNNasXCmoAg42bb0b/3QBWgvQLGD6VBwBWAuov+t2RphTNaCoA63wF6nROBzXSkbv9YaCyt8VGEIXXByeOG3OQplNKn0FC8zmZCxe0kTEB2R+OrTMZ2yiaiDlFgglSQAqTvdHA3mod2Y1+1w5GU21Ei3mkQ/xMpWLnK1WZGq6iGVc6Dki7+9FIsR7MvNMJT/cRLZ/7g5/EcKLD8sPjppgThVzGTpfL9sxK3bYKBYFSrkFf2K0eZth7SqOYTZlTpGySZBKDlH4qKu9SHjPuin1pGQ+HkjbdPo3teCAG2duttiRXj/JVSSZtG7PvUsmeXl6xtWJBABYgbDSjiMMDLG0kGkmvjnwgMVN64Hg8lhTv7ijSIY18ElrzFAodZVUqYVvFvD1Tq6uIlAdQmkMrmN4C9HJd8eF4RAkhlN3BxNPN8hmfblFMwlTivuHnlRHw6JG6s0VSYBfMoXfaR3a7N7DmyAFFrv7pcsle2NwU06sWElH4NLD4bpB2SHIfjBhRnzICLQAE3JvKKdxusC44W/+dgoh/w9MBECEzn9oFAKzNx1QEZjwF2CWZYbLlaYNeDMOfZrpDc+AAViSJ1T6adxgq0Viaf+jpGMnPgwwOAHSTwnmpLgCLf9aBz1TR8IfAXwVgrmNHw6FFUwew6oWiPLMAmJBlyIgTht1sIWDno35bRQ9mv70J1PBwSIY97IHZv5+UvoUx/XGJy2M5nteKPV1bsfVcwYFM0epNz8vNfl9yBSLKYQDEvwXwFAD6XKWmUIgrxaKkFtoTeCE8Rfo9e+VoR893JpOyx0oVMTO3CsUHHmDm5shHEc/MwtaQ87E+AKC4a6mEnq33WniE4f9Bg8gr4H/in/XEiywUvZjDwljStDs1l1EyU/SzxbJdqdZtk70XEFwTVJcYCPRQ08igA9CXewMIyrOWtAyyOt4nbI5Bz97vNGU2SkAOxqncawewMBh2AKsYGFgwzXgOALB+sn/kjWhipuehCvBVKNrFZWLhS7aW8rQjr8wchUQajRQHhw4APYB76OwwGl3yGEOKfn9pot9suIRwf0qDbLZiSTtfLNrTKysqvvXzgX3pz/1ULE7AWc6iPHIB+c5hFI10Y2F3+z17d//Qbvf71qIRj82vQyqQF6H+nP0pvv7/ACwf5PjXny2A9ZdQv/x3AViJpFUBsGo1+/Z2YGA9BGBd73UknU2n0vbN9U0xmTmzOS85ywF4fna4b9c6HeuOpzpnaDB51HgWkIx8fe20Xa5WbCnNwIoh4sJu9Pv2o8ahHU+mdjZf0/59pYapsQ/gAHZfPTqyj9sAWEOZuM8SU6vlsnauvGQXSlW7UCxJ0gQojDR3fzIUs2BA8z6HaZPV0PB0OW/r+YzVSL1SWlbK7g5G9otGU949mANTB31tbc0uVctWKaQklRQTbDi2V47xwUKGx0AFP0wap5Rl5wD4OXnwIN25WMzLRJptEhb0LxoHYmAdDpHzO3j4h37Fg1IBWGIrm4ASakBqZwzTH8MHqFq1F1cBsIo6YwGwDrswULr2cqstAOsBGOKABnXi5XLVvre5JQAsg/+YmFBI6Hv2v/d3BRwMJuzlJH3FcfXO2iE9mN+RRzqfy9jlpaqAiCfwAcsBYC3E4MNHjIb2g3bbDgheSiDNq9r31jbsiWrZsvmkfAq53rf6XfsBr9tuqalnrSQUeoIsyw3Ms+mUPVmr2j9tbdnlcjk49MD0YUC2sPZ0rrqbGqg5mVh/5vsv/moAUWeLBRlHZ5C4ybszbZ/0B/bj3T271u5q6Axgu10ua91+sVa2rXzOkomUvLVIogPA+vHBjt3pdC0z9tS0+L6IlROSfNkVldgoCpZbLiDdEpMuYRo8fXHZPcjOlPAU4pp6famkaf2T/7uHCITEcQ3+HgSUMAjbHwxl9v5mu2F3SHGcOotJYJJO/pOuK4CQ3uDDmOR+XanUBWQ+Va3YGoPwkDLuqcdOBeDZavQGUla81W1q2EdKIMPTWEUTD/q9U8Pv1d93Wo2Nh9H4cAhGZcouVYtaN9RLmMyfiOYTCTE7327w/HUlIzyejeXBVUml7VQmL2bnV1aXte7lrxvSl5HPvny0Yx/1PChoLVfSQBUAa5mwCPymwp4aM96ArVWHUhcEQ3wknGLz99v2WnNfUtyEACyG8Q414vGUWkwtRz+B45fUBu71C0P0c5WSPVmp2OUa3ppcVzl+6udhne+PJnY4GFmzN1DfiO9ELZuz06WyrgceeGJGhjEWtQMA7y8P9+2jbs/2vMCwjUxar/PV1VUHsB4iiDwMYN0c8jqR1RJml0sV+/rGtur0fNolpqw56rYRqpvJSGA/KpUomlk+kba1bEkkiI3g1Rt33DxLWMWg5gC4/9m+p5/m0wtJfb+z8Zjq4qx8Q6mX/fsP8bkaDvW9XO9ckkGgA1h4tkHSPBr27b2jA7vV71mD2k/SQexFQhJkCB46CTUg/fvEAyuAt3/o5vtn8v1/BbA+DYClvdaNd4nxvNM4sreufWz3DvZtNJxYPpW1rfqKnVvftCtnztharSbtcEiGD5WtsyL+U7EbBgtiK8LsMrOjTsc+Fuvqvt3YvW/7nbYOf3n5QC1k60gkbKNet8+dv2CXT23b2bUVWymXLJvC/8A3FZdhuBwjcDUf2QPrdzKwHgKw5IFVcgbWcIa0b6Sp0/V+33LpjD2HWWEBiibpOFCA55p0vd48VNoNYIXEIq6oEqjEBvZ0vS6q7Kmg6WdzhLX1wfGxzCjxR8DMUGkeWXhACW0ITCCuY1gKewgAazG1pVzGzleX5KV1qVix1XROSVliTE0nYoJ151MxYzIJNpKMrUpaCKOCRt8sihZ2r8+krGn3BkysZrYps+U1O1MuWT6wuCgiYQK90nAPCIzkia1VqptO5JnVaPiLBRXGT9bqolSzHprQUHswRHp2qz9SPO+jfMksslAQIEDRwwQXIEFpJwFAgTUVVorWDkw4sb0wmCbFaGZiiZAEyP3ERwNKPY0v8oTldEqmpLU88r6iXSwvCagUiIKHwWj6yCbuigFHCx8SOYkA54AYTyOZc5aQghYKkp3FqSdMIhvRyG4MWyrMbnXwUaDdmNrZctG+uoX3U1lJTjK8tIWSpe61uzIv/3DYs0MxctzQNdb2M3HV1C7WqlOQ4bgQPKF4jxRnlNAwiL6+uW1ny5UHTJQ41jdIIOLO16NzOTRdHgFbDBNh5B67g77SBDFN7cDS0njP31dy5l4NG7mMGHxP1pZlPkk0r4wnOYRFd8c02++nGKNo79Mpgd34i2hqBngG+2rQs9e7DbvNlGqWkKQNSQhA3glYFdJSfJdxuZfCFpKkhS5sKZWwS8WqfW15S1PNePqJMo510xxNBRS+edwQYPOA5LyQN8IzS3ih4asGGOpyiPksYZMIQBhPhx3bjwbyWjuPCWp9zbYLhd/wAONpITyB14bFmQkFpszoUyYA7N3God7HXjRREYp3hgCsQL12FoVT2rlGAKYqijC3LRTsMvs+7zObk0ku+4PymJCCkCYVjTRZY3LHoAM5EZPFfCpM+mE76lwxg7Fwu9uxe72e7fUHknYg1dkskULIVL9kK6nAYA1rhWkdlP6fHDZEVceLgn3qVDYvSSm+MGuFvCSj8qIK4NUiMhvIP2Row0U88UwrEYe9NKb2yxxUZvYLNUNvHTU0cGC6jYT7DHtuqSwGFg2AGFM6b3wS2QAYjCJJW/j+ai4vCQ3JUxTKJAHRAL13uC9j4EE6ZWMKSBmUmgA+Fyn86VywPvMA1l9K/fIpAKwT6oUAiBC/HjOwAoBFCiEAFgwsl1I7A+vjbsdebjZUD7xQX1Ua2XYup3XMvrU7HttbnZYAitvdrljneCYCFCFPuVyu2UvrW9qfia+HBdscR2J1/fT4SKbPl4uwqap2pYqpMQAWnkcD+/XRoX3cbov92JpF8thKp2Fx5cQc38yWrAA7fAo7OrLWIhJDA+CcjYs9D2nz2UpRDHaaJ1LwYD4cjCb2bqur33+z29Y58HStbhdrVTtdLVkNJjnP6CSy692BAzDHR9qn5gmEVDBK5qp3XtoEiKnYehaALGGTeUJAwo/3dmTeDhvImUSP8hUCU7QX+MDHG2Q/e7CCOCUAq2Ivrnp9ya3tTSLb7w3USP7iuGl3McqX5AlagnjP8pW8XKnYP28j4aqKOatB3sIk3frXvR0BWMOpM7gZC8VjKHzAZAUhAMtsLUd6W0m/5+nqkvZSzg8MnT9p9/Q+3mt3bHcc2TSVtQvFin1vdc2erJYslwsAljnz6z/2YX51rDd2lvZCoCOWFjqhVHMBuP3D9pZdqpT9fVHLLRJ2MEZq1BMjEAY3DNMbqgAAIABJREFUZtVDBaEkVJfgUfvFlTU7Vy5YLYNnK5YXabvbH9krB0d2rQWgOZEBf66UtQuVkn1tadkuEAiVTAu8gnV0tdu2d1pHAo1AogAjIukSE5YRe/1hP54HfF8GEjTWYmEtzLYZQK1v2+Va1TZzaasKyIsZLSHZMzCB48G8e9o9qMNYF0jUZTA/YHB9bNewxxiMdf7EAJb7uvpfDoc5uMV/oS6+XKkLfPxcuarn0IEotzTx72cwttAzgTXDm8cMXroKYgA4PPGNDXR2pTKrfYwpDUBlWGzwX5XDKAn+aj4pCeW3Vk/Jk82rDv99ANykgRLm8BYDromHKaxlc/ZkEYZcxZ6sEeKQc3Y+/cnU7Fq3bT84umPXei35BJ8ulO2ba6ftiWrd6jnOYH8WPHndpaoAmYCf+JQCCNKUjqOpdcZD2xn27TohTBNASLlWyTbDA45cjZCV95kzpfiL94PU9Rur6/I4W8tmrIRSyZAK4tm2kLLkrUbD7vYGNojcAoK1wSCWZO1zlbI9sVQTECZbh5B6eDga20ftjtb6B8O+mFkb2Yw9Va7Y11fWxKTDh8wVTwEIPG4JiMfzF8nieiGn5/XFun8/wztfqQnrTsa2M2jbJygYen2ZpxM4IwlhKq26/kvraxoC5/FtDa/zMID18/0jKY1WMmm7TMrmOpYdRUmOZY2QTMry5H28Rfs9uzeeWH+KFYcP+nJpmFpJy6foTyPZvVAzDaQEY/911qYzGiF/eEqnPoH6Fm/9uRdK7v6Mfv0VwPpUAJa7BoIMY7j70c5d+/k7b9onOzs2mkwVgbtRXbILG9v2hfMX7Mz6utXLRStIyubJWh77/mBSG3eC8ZJiu2KjaA+GdufwwN69edM+2du1PaYw47EmESJqEOlMFG+pZBc2Nu1Z0gY3NmyplLd8xr1RYuM6dt2Qa/LfAmD5ayFZMlFCYRABYDHxB11WAzciea5vb3fammB+mYOzWJL+GokKXg2xJw4Hd28804EdSCnaUE6XivbFtXU7B8uNn7OEDRdJTfjeODyUN8RmIa8UGJpeACyuFADWO8eeQriLCSf6YptZJZuxU6WyJGTn8iVFukKhJzIbY+XjWaR0MoRNmURG0cen83gmZawK9dOzTjWZfL2NN1XXmuOBvu+LK6timdWymPM5vZPDAA06jTLAT1/sJYpf1sVMUa3QpwFUuHakslDr7Q779lbLG2xkBtDAH+ULL4PHCkU7T6NZcckBUzyYRFCHAU3cI8rT1iR7xbsGiSCAaZh44flxe9ATRduNRCeuVw9eUCVMnIt5e7xSsedqq7aZy+vz9SdTO+xzCPftnQ5eEKMwnYGsxEbuHhcAdzQR3ENo9VxDARdIjqYEAkytOYXNh4H3SBMUgBU8MDaKSDfztpTKqHFgUtmbjW1v0rMb/YG9ezzWFJgp0elSwV7Y3JCpfVVJNC7XPB6N7Fa7ret9Q6k0TIl8wgo9mmIUQEH68iAR4fP5RBHjb2e2AJ8Sb06a1YsbG2J88Tw8/PzruQxodiBgBizLZ4QqLRSEsDAkc1c7Tftk0LO7SALEmgsSmPncmHcXk3OBoM8sr9mZUkVSNqXyBchcjClJEMMUM6aKnKTezG2AXLQ/0IH9dq+lZ2aOvabAOaeG69cFzzF/3w5epWX6MLco6Yl0ucTcLhQwLd4WUwBJGYxywD+W/zhaSNr4SmPPSMWKFj6rZL98DGnF8roK53LWAsCWUqJnaxgJRH21vW/N6ViRx5jQ430CgMU+7XK/IBFQ2qUDgv4XXiELeW9goP5RsyGJUBOZhXo+L/S9BvA0P91WxcNgTstnMxVhj5XL9vm1dcU1k2qEwEJSVsV/T+0Yc9lxT8UutSDWqrA/WafIHnku8acDBEYqiFdbg/0fALXVtL3x2MaJpG2Uivbl1boA6FhCyK3kuZ0oDa1vPz50rwVMY1eQcJZqYhgSSU5KTqj7dP9IJOsMJtqbYaENFnjLAS5lNcVlfyB5R0LoUCxSGAFgvXl0JMk3n6ko36Cq1vmZclFMPnl3LPzzIBnCbBQg/gTAyuasnM1aCZYGzfGYqPC+3Wwfa++dZFw2yf+E/g6AFRdgD9zIHmUXfPSf+ewDWH8h9csjA1is40CjxGxYxX2YkGmvShoyNJm4BwCL74kBrA+7HftZoyH5PAblAFhPyRMnJ+Ph1nRqN0cuGXmneaRzW0xSfPwKZTFLvlBfUY1Csyxpc7cvKcub3bYkNE+Va2rwkGvpfAbAGvTtlSbSIQAsGFhTmwavVUQ1hSSMqpzOnjEgxWJq/eRMwIMGmIAds4XqEs5TztYvLq1on+Q8ao0juwEw1W7be62mBh2cHfhrfV5m2nnVAwxPD8aYubfttcM9eZdGCTyb8FRaqG759vYpMXXwZGTw1Y7muh4/2d8RIPPp+JPs6SG9Lph/i90RAHkArO1Czp6kEV3BYsIBrO5kanu9ka7fr44P7d5oaAuZ91NuULn4Orhcqdo/nQKACwCWEgYDgLW7I+YLAzzODwZgMYDFe3AvU6SUpiHn+WrJrtQqSkuEncv3woC63u3ZR+2uvQeTfjxVihv75j+s4olTsoJSKb1aB3j6wf6+mnPAFzxI5XfL13whjyPYxABY/+PUlszzFfwi1q/ZzcHAft44EiOwjTn3DG9Ztz7IzOZ2RpYDDjhu5VNiTFPn7A4m9majJfPp3d7AOrOpzQsJ24BhX67a6VxeNS0N+u3R0O4O+2JDw/hjz4/9pPgMDmA9SOXUgEofweslmm7VSwAx+aI9tbwqIHQlSyCU+zPyf/k8Oq/F2AEyYc2RTIznEQ2+M35VXwV2FpYXsAoBAJFuHtI/xV1RCIJhNXmd5TJK3j2Se5jfj5dqYuUAECFzA+dBaUC/wnAL+WR3vrDdEaDusd3qdiT3xWgeWFQ8Q58AOZNMZxi1mPs7alip+8l1gJE5s3xmrnX4ndUz8ojKyaPMmdH92dwORzMBqVJyDPs6O7fzRfvy0poArFOlnFWyntIsgG00len6jxv37fago70AuxQ8sK6IgRUDWOE92syZQNFM6aT4eeEnywsBuA8mY93ng2gik3yka7yWACwxidxf1kOpvN9NyNwcZUnV/h6JbrliBbFSXV4Ny6shk/qO/XJ/X2mOU36v0ufnCsBZymfsUq1qLwEUFUsCPgVuLtz/7P5gYh+gcGk3Zcq+mQHAqtrXVtbssVLRZlhPqHV2AAsPLPYDWEz0QBeqFXuS/RmrCrwEA/jDesaf8/3WQfBJJXSGlehf/E6SGr+7BaOtGpjrXnP+BoC117DmcGQb2axqpa9sYLFT8HpaPQRp4WP74LilNNtbk4mICotoLkUEABwSRdYDT4ASs2HPqzZLet8hsFdjVg0w3fbCB4BSDLAmT/bLR6+D/pQ/+VcA69MAWKHz7BId227ZB/du268+eN9uHx1qw4JWW0xmbL1UtfPr63Zp+5Q9ce6srdeXfCN+YG8VpDKOIsdfNMT8ngbmcvfu2/X79+3a/fu2327r8AGRFv4Vkr62lpbs6bNn7cr2KTu7tmHLlbKmckjcwmAiMAjCAEEVWyjgHjGF8LcZWIr69RJAB8h/BWA1xiMxBF5rd3RMPIOBHZIW4myJTcULazy2DzoABz27r43TmUbIUZYlCyzb02urtk2qGfI22DVTE7PmrcaRJJdMky6QRFMqBe+BlOSF7zSbArBgD3EgMy3gMILVgYngeragFLrpJBIg0p4TzUqsvB9vGUspHfBsPqsi8HTFfW748HhCvU/DD0DW7aiBZZOSmXvw/oG1gun09UHPzaJ7HTseRw5AONlWBeXzatgrmnoiV+SQhAL86tGu3e51bTB14/tH+eKzUkwBYuHHhMl0Jp1WA8whhXfGGBYGGvbFTIh/oeDpNWXDB8CNApjqsjmLodM4lLa7jwl0AE3Rjq+V8gIyn6vWNaVOLqYy2T8YTO1Gb6BJNRNrUZ11wHuKJv+2wgSsVtV1wDxUJo/IAWdzjxQeEf/dlofScOrpkHxhNk3EM5OeS9WaJBOwmCYk8kQuUf1Vs2/3+yMBEMv5rJ1fqQvAOp8pWDWZ0TPGhOmd4wOlhrSmyO9UbgUvHhLi3LzW666APil9ZSFPMGR2ADn4B0HVP1su27PEQuNxET6jABY9jl5AxYxML88fsOB8bThIAYMNLzWAQ1I1oUK7obszLZnp5ZMzUfyhhyNZWcdngLQcgTDBlyUOk0DuKEq8rybMX7n/8ntpHMtz4U4UWUuADiw6wE5EtfG79J+Lp6Cw3jJBdB9xgCY9xYcC6/n6hphoRHFDAZcJKx9sZip+f93YE2CG6SqvwzvGBPjrqxtiLKTSczWJNB6AHTe7XQGMPE9IUkkJYr09u7oiBmRsECsnCGTZSPTwqiGhchqpEMNDZJJK6rm8r0hyfPrwgXBAXndIxQUFgXtxsA75EgCeStp2jv2mYk/VafQKYt2pNQrphjv9vt0Zdu36sCP5tM2Bgzyxazufty+EeHMkschfNa1GhgCwhylsY19TwiEx2cWCpDEwUDFxx6gVSSUSPcxk2d9+fEDaTU8lMlLeF5Y3VDjCiqQx4vYodGSK9+DQPmw37N6wL1kS3n6wdivZnG2VSwL2Hy8UXZoUnm2Krb1B315vNMRQpPlF6okkGaBxA48dmfUnbLxAFsD+1bd3Gwe2R0MfmFl4iOTTaQFYLEBAU1iGFKNEu89otLiMArBiqQkpXF74/ym+PvMA1l9K/fKIAFbgRIbd9gGApf3r9wCwkMD9rHGsOmWZhM5K1V5awXOmpOcZmB/WAkyjnx/s2s1eRzYE8uarr9uVSk21C4A1zxEykV83jsQEuDccWzaFHAxD9ooALBpn3hu+fK8c78vDBr8sLBOc3+gSZ5gADNjU6MOUTjBAcEaEGpj5QoAF8fLsUVdqVXtxbd1Ol/LiTiCxu98b2cftnr3WbIpVWc4X7FKtZt/cWLPzxbylF1OdQd150q53u/by/ftKLR4mUjKHx0sJ4Oobm5s6T2Ggwny6K+CoY681G7YDcPQpHl0JmcO0xwkVXlD7HwZYadkYAEA5gFXSGQ2Atdt3AOvXxwe6nouFB/wAYDkzJiMvqX86hYStIisFmLK8HPvc/97dFYAFO5d6g+vh4nwf3kxJlcHrcMEALmMXKkEKVq05gJVwGftHvYHu90fNtjwl4X2fL5fs7zaW7QqSzUxGjAvu7a1u336yt6/3jdye88oTeD1ch/eHjBxg9LsCsCoChXh/+Gtd7XXsPw73NGScTfHF8sGR1xoJKRWeri9Lena5nLcVBhwoGkYTe1uMvI7dbjmTcJFxn1NYUYUkaXFJnd+E+lCX4FcU+ydp0CWgymuLh8tVH9b6mSou0kNyO+oCaux6JmW1XFJptgV8M82HOr3Z1Poyt55bfpGylXTezhSqYtpxlgLcUIDFLKl+NLOjIel7bftlY1chSHDvHbR6aO0ERh/gHxJ1pFprpZKsFbYLPId5W0owtE5bKU8gSVLsN5ENAHblIeset681DySBhwEGE8zNRji3XDabmjuzm/rnpJeKwTNqyPRcjOlvrJ7S8GlVSejOWED5w/UGkPzR/j37pNuxaA6zifTCbQGZtWxSHr78bjG2OjAP2/ZWp6HwAG4+VgffXN/SunEJIUxzpzsAzcBIf6fVFLh+NKRu92vKdYfJr0AnKQQ81CWuP8XQDhJNJL4CmSA2wPLPZuUt9e31DTtfKgW/Wp+ldqaRVCzcpzcbTdsZTWyW8IEp94RUvnTa7FKtbH+/uWWXykjveHIWUh7QF7Qisw8AfBt7ssg4ncpqEPDi+pqS6rUXKtgIS5mRvXZ8LFN7AKxiOm3PL69qeHAOmWLWw32oldgdkPK+fHTPrrXa1hkw+PM+GlBskprb45Wy/dPGKXuqUpMcUwz3RNIBLIgu8sBq2NFwZOuZjPanrzHQLhUFNLlPHEx9BrN4gY7tWq+nfQo7EwgVUyWRxzU8gKGHc/AXZwSvScW0QN7M7kC9GgKGpNDQQ8Hz6LXZZ/XrrwDWHwHA6oxGttM6tg/v3rFfffCe3T46EpWZjZFiAWnIWqls5zc27AuPX7RzmxtWL5esQLF+gvgHUClsHKwveUUNB3bn8Mg+uHnLbu7u2t5xy7qjcdBKYzxsVsxlrF4q2oX1dfvi4xfswvqG1YtFy5N2EthdsdllnD5wApQFBhjHCvGzvWhhH7Q79q+7u3pQeQDxxsmGyZpS4zDdFovLD77QtYbJgv+rGFhJGAn/ZwYWABYeLb9uAcLM7WLegabHa2WZnadA0kmrGaKxHtj77Y4djkZqYGigLuSKmvBdXK4JeOCgaUeR3YSJwebXamuDfbxakEfMpVIhAFgZpU68jadRtycaZ3c2lcEkey/XhwO5ks4qbZB0PyRbA66Pz4n0h7azLop6Tu/7iXpNVF0++TEJekMOsL7dOj626QxDxpze7xNLdVvLMcE0+QnApoBy/H6rIenjnPhTSRTnkly+uLopSioTJY48/I7wznr9aE8MtSkMlUesAmEkkagCBXcLn7Zs3tIAWDJOxODTASxicHOLqeUFYKG/LtpGpmzVVFaeXmJmJRKKTX6jcSiJwFEUWV/+YQkrZjK2Glhwz1WXbDuLGS2m5JHtD0m169ubbQewgmV4YPY4gIX3B1IkJpNnaaADgEVziwzzk37HPuoda30sAmWdRh6m0UoqLSDj+bV12yp6fO5sPrPZ1O/Pjw+P7XZ/qPVWzKRsuVSUZ9G5bMEqpBAukEgO7KNuQ6lBFAg6LMK6F9wWACz1PQKiAhLDPyu1Dk8jDKwxoExpcnlxqRwkXKwlZ5Ygi3UuoFPsWQcUpQAT6N5zyBjCEE/FAROXWUIF0i+OeV57Fk1hL3pUM/cLivJ2PmfnikXFPq/mi2LIqIiSjDByfzkVmSRTkQ7D31lvCxvaVL57e5hp9wd2D9BsCm2ZHEgaiKkO3QewtQ8ZAWglaw7TVNIIY28wgMRLlbruy+MlZ+iIyoyN6dxsH4Zh81Bph3sRXklMX9NKH3xpZU1MOUt6EQVdmgnaO8dHmujjGcX/AMCicXpmdUVNjKdCUvclbY6p7HQuyvW9yUgpjEMZ4iPNS4hZ0BqO5WkxCQmb8V3lhqoY8Hmq24nDLrKpJDlXijAFK3aeNJlsRvtVzCREYvN+C0p4R/4YHeLXJbmh6JgIaHxuCeCnYst5l+wBgHlRnxQj7BeNfT1fGHWu5vP24tqKGFj1VE7yTxoSgEcALPa3Hx0cCjDKJud2vliyr65ui3GZx/ZK9zghKfB4MrM7/a69fryv5MUBE27JXhNWzWZts1wSMPe06P6Al2FMkSAVbWBvHDVCouXEarm8PbO2ao9XSraWSarg5ruRD3VJmQ0AlnwdlKg0tzk+dHiB4ROJ90o0FSsOhpuM3uPnTTICN6Tnyv4pJ4h/KQDWZ75+UcHhhrcA0u93OvZvO7vyouEcpd8LMPLJPuWDAK/RnArBwIE9y5m1POeEgfwuBpa8TBrHdn840vdixvvVtU27WCVpzlOYYZCyL//8cF8NJs0tUvqvr5FCW1VTzvtDysP+9bPDA0mc2tFCjPCnasj7y2JT0DjzvgGYAbBInro/IE0XACWABALzfKoJMwRgGCA8k8av0xMHOW9IE4Otw9ANP5knl+u2XuBcjqwfTSSxghn066Om7Y4mlsxkNeT62411u1IuWCnpzyvSopu9gb28s2vX8C0kgTSVEjP9yVrFXlhdkQk9T/DhcGwfNJHq9OzjPnLjSWDIPBqDnKPlxJQ47JOB0KxzuJJJ2VYRY3sArHV5iD4AsEiabek63kOqLgCLoTJDRNZGVgymf9xetSdqZcslM25kHUzc/2N3T6llbVkpzCyzoLWd6f24xw+Qhsv1V3JZu1wt2xOVin2uiuQJCRqslrG93+/bh+2ufdxsW3NI1qoDWH+7WdfrkoJJ3UDrf6s7sB8DYLU7srRgAAMzREADNXkSACt1AmDR2HM9sACglv6w27Z/399R3aN17hwM96i0pC3nCnZZCZbs82XbyHlaOUbV7yB1bHfseqttrfEoWB/MbSbzej/rA4TqjbHbeIZ9O1gJMJAPgFn8f8JUQgMh/29+1rHvs2ZIs4XNV8yY6rNiRi5B1okYPMGOjsTEB3pdFoBVtoslvKpqtsF6JqVY+jI/50hSvtpp2/cP7kr2NsN3KvCtxIcKAIAnSANgzQUAYUlQURp5XjLdpURW5/tSkQCqjNI6sWcQ64jPPkvI2/blxp6kxrB08LSkFmS/AcDSdYsHjmEI87BFgbywkjPbKBTt2aV1e7JcswsFPMrSotHIWgJpab9jP927LyB5OHMA6+83T9mlasWyhMqoLkUZMrLXxTTqaMhMv+QAVsm+seHMOwFYDM5U0/gQGiDup/v37Xq7Z70JgUIAn7D/4lM5ECFCwJWXBs4M4nrwx+WhrtxgAL4kQLxqX1tdtjN478Z9OAxtBvudthig77cZTE9tlnJpItJLwbXJmYCi725uB6YTPSoDY+oGhpMpAVj/78F9DdgeS2V1/V7ccADLw6Oozd3EHQDrg05L6Yz0F99c9d+7lk2JUKGkS/a7RUIS2e/v37JrrY5NJ2lb4DvBADYJgDW1i5WS/bMALEKaPO2V946U8Yj01XbXfrbXkIKilk7alUrFvrnhUnIKYGp3/SGQYJaw1phUWlLu8dsaemDGPJLyhIChETUqQ2U9c34O6J7LrzkGsGJPonjA/JDU4rOKXrHs/u/X33i00+Mz/KEffusnbAcib5kAFwpWzufEeIE6+HiuZOuZrIAYHpAHhrEBwcTYDlkIcp579+zlt96SxA8TWijbLHwWMGDBWrkskOnSqcDEqtVVZCh/IpiquY7XxIQgbfCje3fFurq+u2cH7Y6RvCbPSxUpSSxvbKO+ZM/AvNrasgukDZaLmq5zoAlhhZoa7rJvZsFYS+O42AfrTwBgdQf26nFXDIrllAkI+qLMNvOiZCOT6s5Sdn0wspdJXxkM4GvbdiZvL1SWxTxYKZEOgQfATADQWyTb9Aa2O4qk4X+8mreLZYyjHwBYu8PoBMBqDEYyx9bBGsw/KT2QD7hXUIhLTcxtGiSfHNR8T4l41iwAVsmeX8akHa4VRpkzuzOc2iedvl09blonGlkpb2JgvbjiaYzcbwFF07kAKUwQOVRgKeC1UM2k5CHzQpgcsk4AlA77Q7FN3u0cyzj9hBnyCM8jnw8mIAe0pkgw3wBekfoABGlT5NCdCcBCkpZMJ2y1gIHnlm0Xy1bNmOXDQXY8Htv1bttu9NCHO6MMSnEpnbWVYtHOw4ip1tSoI5lggrY7Gtv1Xs/ebR9rEiITa5alUBivf/A6I1nJpZT4M2AunpDsEvNTmCb3Rn1NeBNzmFCYhgKsLawIiFku21c3twQEqhUGLJrNxXz7j4MDSVnlq5M0PTcUIkXAohDNDLCBQa28oihuA2Cohif4EeCBpYmaCmlArQepRCrtMFTkwEwtrJhO2HIuaUvIpjJlywFi4CkwJUJ9ZP0FniYL0dSRsW7kSAZ0LyGSI5k0QZnhfcwXabs/GtmrbZeidkYTf5+phBL78C6hQFnJpjSRphhmffEriONujgBSJjZMMMFNWT2Zs2o6a8Vs2lKphE1I80FqMI4E4F0d9GXy2xzBTMRfwyc78jsI5qzcP4ArMZ3CVgWgyL9hLl9OpW25WBBQ8/zSktIO43XMNSXggShk7s81AjEWCdsolHQfv7BE+mBGqZFIIyaLlArFV472VHyMIu5j2pZyOQU3PLdSF4DHGhZXKpHUgQ/LiqLgvU5bHgZxdLv8BuWtpq0mgJXBgzVkLTkY5p45s3DfuR9bubw9W12T99ZyCU+rlKQ6TnxICLT6eXNfDQSeDpMZEzDuJt8wtno2peIHqfGZStnqmazHVus5SHlaznFTz8vhaCLPvi+vuAcgABZpO3jhCMCaO4D144NDxYiX02YXi2X76vKmPB1SIIwCDZO6j83RWAyRt9uHdm88tFEipfWVnZkGBiSzcr+elKcVDMggSMdMdjCydw59IABwXcrn7PMCsIq2lUlYWcsNOTLgLwy3SHLInT7hD0gqJzaIhjZZTG0OUB/knZq4Bqkuz4eDw3w5Ld6HiA/ArUfYAj/Vj/wlAFiUAp/5+uXTAFh6BgSFekOvNDD+0DjHEsLqiYQw9sDCOBfmzE+OGtoPM4ukBh+fr9clFTtXzsm0nEcbBst7rY6kMMjc1/I5SVnwSOGMwVKhQbprB8Do2G4NRjZKJCVd+ny1IAALeSJSet4pZ90rzT0BQTu9ufUnC3lacabCeAAMgOkKAM5wir/wxUK6CLsAiRVDDM4CBnGE6JRyGdUAPjicyBcKwOKNI6SPI+0/j7F/rOL1BbMyacW0Aw0wmF87bOr93B2PxBx7qlpWuuJlPHjEuOb7+varvQP7sNu33WghOwaY1r/Jyfn9H0kJvJT2x3kTYO7QPANAIoHbKmbVmAvAgoEFe2cytf0TCeGB3ZWE0AcJHiHB3Qewq9h3t0mBK1shlbVsgiQ2vBb79qO9A/ug07MGTKPZ1LJzfm6mc1vgy9xtInhvDCyfqrmJO6wqBrR870E0sneRhbd7dvW4a40RcERGANbfb9XtySqsfgZfLuX7pDe0H+4divnVmnjapfNSnekCI1keWNWK/eO2M7DYMxlMd6KppJs/3CdNEOabO3wmExhvI0vizCzIAxZJ6bPVsm0KwCIdeGJv4ynU6YhNCIAFsCR/qZAESZ+jxjmwucVPPumZH3RNYZ7lcv6QZhd79Pjk28dMAHYOKDqTHM4vliTcAwDCAcbw+v4QACCwNiHfT0JyvrK8oXqxlIPxE9hfMM5mnpL4v/buSKIGY5E1gXVAbKegUV7wDwLi5kox0BOAmaSvSuufUTCs5hJSjjxXX7WNfN4BPT7bPGkHw4lSlT8UM7wvBpSAPiGBZkW/AAAgAElEQVR7Xh/qrAvDoAfSLqwMXP5IuiaACinqSPyery3bVoG0U37KC+T7w7691jyU8qQzTWhQ+Tdr63a+VPREQz0fC6WWf/+Q8ISe9ccz2W9w7/Fe+sbGmsIWSHpkf1AqMkDQYmEf99r2/d37Sgydz7MCzcapqdYGAJw+UwBM1FuGNUk96D2TD7gFYM2QUGdtvVSxS7WKfXm5bKcKLo32ahrpHIO+pgAsQLkDnrGUswEzPOfyL50L8Pn2+qa8yQAT8djTfiI2WFoA1v/cuyvJ9XY6Jy+xr8ja4cF14XXZ395oNu2jdlss9+VM3r6zcVoMtgpWFWlfP3FfBDPsX3ZvCZicLNBQsC846xOOFt5z39va1utBhmAIzXpG5ucAVs9+tt/UIC+Tmqqu/bv1xyQVLWRQAoUBafCuI6yhC/g6ByyfK6kcGwre983BSLXgECN5BoEh3MBXx4OQAldc+JD4AfM4lsp+diGgvwJYn4KBpcUQEqWg+93dP7A3PvzIrt6/b7u9jpBS3xh50OeS7qyXS3Z+Y9M+//glOwsTq1iUd5XKJiGo7hHVHpM2eGjv3LyhtMG9Vktpg76xu9M2NMx6teRpg49ftMfX1225VFDcZ1wUxBTBWJmojea/A8A6ISJ7s8YjwYFSTifEnHEPrLI2ZXmGwcDq9u3Xxx07GI4sb2jwC/b86qpkf+X0XLHF00XWbo3G9nKrKabJfDpVwsZLS2vOJMiR2kXz77TT14+bik9tT/EES9vFClH2GJUDYHEgw8ACwGrbTQqQwUASIpgXDmDFgCINfcLSAIGphDEEw5dG/y3pWnwYD0SabucL9mS17JM1owCc2S7Mom5fJnyHk4El0ws7w3VY3RQwVZQ5uvv+sJG9qsa2Z22mecmUKNAwOT5fX7KNfEFn+zFgT6sjpsOtwUAmnIEJ+vtXfQ99ZyDT+UEqqrUDrhQRybknugjjZB5JWpoO3bkt50t2qb4lX4DThbT8v/hdAIEYbzNpfrflJoVQpB3AKqgx/0INwALPD7yoItsZjcS0efe4KdNCNaQqAOJmNSGmCXp0ChLYN1UovVB/0a433cz+cDwSc4YJl1L/0LijvZ/NtP6+tbWl1+f+UShwBkKl//4+k/reyQGU0ITH9fGxZjyI+7T5666F/d4BLAeA5c8TjNpj3bmzHwM1XLHCXNqZKNC5xMyKqayV0xVFmkvSNp1aKxppqigAK5WwmtZC0S5Vl2Syuo7ZpejmSDvF0ZI3wdtdrkPX9gF85jOxO8+UK/aCTChLlieeOKD1yEpoWnkGYc01pmMbAC4lU7aczGnSj+yunCWmN5STC9N6uzns280e3kQ9rUdtJb8FYAnIUySjrEA9nZFniCEBUeE8O9m0TM6/urKq9ycfiUDmxCSUdUQa4dvtY9HyLyAxrlQ8cS+L0wsFPACw6Xl47WjP7vd7Np9DmU9bNZ+3c6QkLQNg5SUR1ewzmRTzCTr2tV7X3m235TWgAkQ3yI3WxawKxq4xizXmbABg0egJStGAwNlz8uiqryu1ppjPCAyFOg8LF9+CG4Oe/eBoX8k1iyleBQ62upAzskomIfCe9Xql5l46GQBRFfJJpd3QvABgAeZjZvriSl3MtKV0To0jhS8sPiLEATR/cnCoSR9TW5haLy6RZuoMNleQpcS2pMhj/XwIMD6ZmAOyMOIoONOSGXP9MU2VF4+qdJfL7A3GDmD1+nYYRYqcv1znfhXtTD4jOZGKTt3flOQUzdHEjsakqZJIO7H+ZGS92URTSsymCUWB/SifPUWNx4C2v+5JoRxr6B9pB/x0P3QCYDHkmJG+6KCg4yknjpP693jeGb9isKP4VBIqfyH/zTQIeF3WigWrF3K2XMjZKRI/cyXbJGlT8eTxyRyf0X8h9cunALCc+UmhjwePex/5879wBlY6Lfn/t7c5PzBxp35xE/cP2x376VHDbvdHOiWXMjk7Wy4J8Hi2XpP/EsdpByZ5f6y04KNoJCDpuaW6Gl52EfbhG+1jSbTeb/f1TJBqC/NYAFa1bJdrFXnkUc+JgdWEidOzXQCssfPLksmFJfFFySD7TQooQa6PZG01k9PgB4kZKXL5TFb7Pc+WmBzBv5E9UhKe4UgpgVgCwJRknZEa+3S1JkDtYrUo5gmrrzGK7ONWXwDH+7229r0Xl1cE2GwWcwLNMDm+2enaT/d27WpvYF0sAHS9H7B3/9CnkZ1xBhCjc5f7x/MXuxrNVJfQHPM+vry6IRCe85j9br9HGph7YAHWLYJ1A4MOPyb9fPq7rRUBkvhpAvhxfe70h/bTgyMxsA4mExvNppIQMrSKtIgSlprR2Dvbhvrt2bpfjwulogYVMLD2JkMBQwBYN9oDsXSAS85XSvadzRX7XK1oNSkgOGNSdkMA1oG+vxN5YiX3nTpnCtMQACtpWi//uIWJe0WfRVYL06nW14/29u1mf+iwDOCGAKyZgNulbNHOVWsOYNUqSpEUgDUa2dvttgNYPWTiIzfl1vnuIKYArJiBLuzqQVP84J9+U6rkjEc9vCF5L0wsdd38/PUS1KV8sUcW990tGzx3nW9xGTnfR3Jnyb6+siXm3Uoho1TgE6LlPCEA6//ZvaPrkYSxjrw97XLKuCYWjBYGlA97ksYG5PxCairM7gEq/nbjlNaLMzk581MCrFCDfNjr2Judlu2Px6qr+RyeYki4jUMNei2x9b1m5BznPXOdASXxocQG4xtrm/IKZgAViw4bY9iEHbs3Gokdv5Ir2FfqpH+zv4S07+lU9+77B3vqu1R/6HHBA6tg39zwdS4PLJqdhVuTDBYLSev+bfeu+pmEZXWtoySJo7xn1DIA3w6L8EtjuFIAVmxJwTOxWFiOgVgmZ5vlmsDt5+vIPT2cAikl63xvRMhWQ2mbJCg3YOGngiQXC4GQggzw9k3CDio17Y1IH2NmPOvnw27P/ufuPYWAbQQAC88sACyv0QXhhjTHhn3cbgnkW8kW7B82z4jJWMjOzfMYkkHxYALW/mXntn3U68rzb46nl9hcDPsju1wp2Xe3Tunn88mUUa26yb8ngOJZ9tN9zo2eLVJT1WMv1jftSqVqm4WsgPcU55FAyhAuEAZ1gIUMlFuTkd73zcHY7vcHdkDvOJkY2doMnbFK4RPqnmiw7Ge+rrFqct+b/Pn5K4D1h549fzbf/2kYWGJK8UdR8wlr94Z27+BQSYFvfnLD7h03bYI2NrA+MpIDpWy1UrNzm9t28fS2PXVu2zaI6dUK8+nzQbdjH+7u2Mc7O3Zj574dtNs2mUxkAhxrqFl8W7Ulex7m1alT9tjGhtWr1RPmVVivJ2DSSeEc/0OMaH1KD6yTCvxkl48PKafQ44EF8PDSiYm7SyOPYOv0evbrZkNIMkbG69m8DFMvlAt2ppTR9AlDuoMxnlJ9SVXGo7FibJ9dXrEtJpikWs1ndjgZ2+1e3z5E6jQkQctkjHwF/ytAw0rRlpgoGR5Ykb3X6KqgOhx1rD2b2CSw1Xgf0ErZJOODo5ZjOkUKSkomxpgI5pD3pIhWTkvaxTQGJhIbAkwpXoOD4u0gjWOT2yqU7IXlNflxrSHHI/JZGnM27NaJJ1culbTLyKvKZTtXKel9s3EpfahxZJ90B9YZk0bnTJ/gLP07n6nfLB38WynUfQJlFqVIqvDpCd+bnjvQE0jd4b/TRM4liWWCAsPl87WyUnVooKBIQ3cFUHjj6MD2KHwtqTTA1WJODcDnl5bFuKHwQkKI4SUAFJOqg+FYkyvWVKzX5j7QMBNDzc/DwMIzhBMDKSjmiwAdh2OikQF1/LPFvgd8RjT2f7PFRM7Xi54zzFh7PfvR7p6kG/56zp7ygsivhdgv7qB0Yg77gIcZU+OdKh3KuXA4xm/EDVjF3ApADr8NQIWpfSZJk5N2ff0CmRUxxQ6icQOoz2uZtD2WLYhB87mHYrjje6gCpt+WNI3Pwn6E1xoeU9Cm13IFst2Dv9bCeqOJ7XT6kqTdmQw1RVYzof0pKUD2qWrdThfyAlVyYRqomOwpXkx9ScYw7cX/AJ+EWMUag34naUBhVWoKFyauOs6TUN1L9lJ9VfenmDMBdnyxrjsTBxjxwkLq+HSQ1m0UclZOw39MCCi+PxzbrU7PrjXxFBiI2g6TtkoKYaViLywv6/MwUdRvTyYlXfm415EUj2k6IQSs35j67t8ZgIjfeqoCp8y/Q0UbJwDPT1Jea99eWRVQlM8gOQm79cwlq3j+/fCoaZ/0Ry4z0Dp1aSX/Jk+6bM4ulir2zFJd5s6LFGwKlxGSlokPBfvm1X5PaZFfWV7WPlHLICH0IAEALEBMAKmf7R9YYzi2zWxWTC1SHPm9sQST/RCm5A2iuHs9+6Tft+PxVM+hA5OEW6TsTKEgr4knK8Rdk1YawgcSCcmN3mwAoLosiMHDmVJBTAIabxKG3OtNN0DSRMBHJDAYy9JgkZrYHQMMjG13PLQ70761Z5jFukGx61EoxBz4T8/8LoXt4k9STzwMYM0EYD30HHwmAKy/kPrlU3hgOYAV7/B+JvpfMIvd44dG+Ntb2/LcdABr4imEeJkcNe3WYGyRpcSAXE6l7clyxb4FA6JStHQaWTgMXuQekbWjqcymAbthuvK8klb868Nd/b6dEdJ6l2SxFzxVLUlKdrFWlqwYJhTg+68bB2JI7fYn1o0cBAI4KmfwfSrY5RrDpbwtZ5KqwQjLYOgGo5GaJZGCxeqDpwAhBP8mk+8coDQAFgDP/ZEDWNVU2s7knNH0vLxHaQRh8M2sMaAxa9vLzV3t499Zw7y9JjCb56JHvddpSyJ5k3CO4JkU77OP8gALwBI/BgALYf9UAELM0MQe4Uy+YE9U6vb82qYY43xcDNB3ARYEYDVdQhjkY5gbe1osA8eSfXVzXY09DA9Y2TSA9wZje7kB46yrQCAGoJL9iP3mP0v9xN9hw/G6X17Z1N75WC5rVUWaTeUB9nqzbR9yFveG1kI2bWZnK2X7261Ne6qCt6GvQ5hmsjzYZZ10rT3Fy9M9GHlN6rdUcmElM3uqDAMEAKuqlT1eOICFdOyHe9Q7AwG1qliSHrfDSaXgk7IzxZ5Zqglg5QbDjH+njUdQR2dyazwOqW9up8AV40RWUEmoITW0CaEo2vV1/gYGiFhHAXgP5zIAcszcCf8nMIRD3aRGzS0ZvLfxBtzPzhAao9TnuT2WK9iXaqvqJTYrBavknG0W08GvdTv2LzsOYM2maTG5hhlPalOasGrA8EeFjYc9MODGq0r1MQnMnMvpuVLk/mETBk1Fw0lZpuP3GM0EjgJgvdI6kl+dBsOU0QKwfM34YM8lmLDLlIYcBiH4RuEfl04tZA7+7Y3T6g0K1DnB046B38FgbI3RxJrTSIQIBr5IV3kxPH53JmMxhl49INV9KOa+y80Wdg4Aa31FjEkUJSTp8SVTegCsbsf+/f5dheQIplKpFJhvCJJlGu7eejGzTvcEnkVINYdxxjAsNzfDqmS9uqTa4EtLRduG0S22Ptc3ZTuToVKokfhCWoBt6IxBButeB4Bxni3m7W9WliTVY6hOmn0szWQAebXbtf+1c8/u9wa2nsrZlTJm6Wv2WJl17RLOmfrBkb3f8FCMa4OBreSK9r3NMwLGCkgwCRnC1w6yypQQirb92849u9brixuIWgobDVQBGRhY5ZL9j61Tdrmy5NJjsUQT8mZFpcK+/bMDPHUH+hzs2adyWN1UpZgA0CrC+AvhRnHt7ONzmGA8+zOlOWMlweD2g+ah3en1rIHdjWwvvOdgidDX4YHIz8OoZ7js6YMqYsNz9yg78J/+Z/7KwPpUDCw37/VGMmWTaGbd4chuHxzYG9ev2/W9XTvsoxueeP0Nwj5Hy52zleqSnd9ct2cunraz62tWL1TURMG8unV0ZG/eumnX9/fs4LhlA7yfQmw4PR7NUbVYtIvr6/aVCxfswsaGVSoVy9FYsPmKzfB/giz+qwXnb+5TeWCdMLDiRvB3AVizAGB17bXjI7s/IMY4Ld8ppgZITz63VLYNeVuZ9aKZ7dDcjMY2GI8khbpUx/sq74lV0USGzzTvtzp9pVxxLFN0XCmXAoAFEITVu1N7AbAw49wfda09h3Hg6RgUl6Vk2qopADS02hlJdaR3T6dk1EwhQ7GYTHJUuXm3+/s4vRUghQOFhu6tdtt2xhOZRTIlYFNkgztfZCJKAszCmiGO+pNu3z7ptTVxe6a+LCYGpvZMFqDzMo14+WjfbvWGNp2mNRFQwRb8A37XdvJfA1ie8sYkKAaw4knXA6M/hSuegFi8v0rOPYZeXFmWaSaAEh43eKghcfz1wb5YHWybeBesFjMCoL5AA51zT4xBFAm8o9F+p92y/eHEAazAatKEYLEQs40mgskkABbGpkxEmGi/ddxyL7NgbugG8DHsxiae0vv8u0335IECznsFLJLEKgBYccSsy7Wc+uxAnv89nnfFROHYOJprpIMwiZeEqCJaB6LSywfKJx4ncbUhZQazSf1/rkQoWuJZiJNbPGlkmportGA9lbZLxbJ9KUghYsCI33Ecje2TQUcAlmjxiaQ9VV0SEIJnGOmVMglVA7Oww8HQ3gdIIWSA9EI8wcL7pC4EYHymSrpdyTbzaU2E3Lwc4C8lpuMrB6Rg9qyLaWZgI/2hx9lWrmDP1fDCKtpaMWNFTPPk7ZW00Syl4oWwAoxCn6uviMGIZwxMI/bbxjgSPR8gerdDZPXIZqm5ZZWcRwphxb5UX7ZTAFjBXJR7jxfVe52WgKCdwVAN26N8CcBSIcr9T+v9/e3aij2OibPAbZ/MzfFliHw/+NFhyz4ZjAT6uQmnT/wBzUvJlLw0YFS9UHfvrvn/x957eElyVem+OzPS+/JV7bvVLYOQQEICYWaGgTuXe2fe+2vfumsuMAYYQBgZJCSBbKtddZdP7yPyrd+3T1SVNMw8qXreFWgptbQaWmUyI+Kcs/e3P8OBAbNikVGwAo0OP4eiEskP6w8Ai6kmAJYCBRYBwOo5gIU8kDh5AM2nWnjdFB3AcohWzC7o86yHu8OxdaY8m+7nMcvNrVHIKjzhRqVuTwrAcmAtTfu6PxzbyzAhe31NGPmpq4Cu1YqYWDTUtSxpjIHVqeLJp4I6eYK0YziN7WhIKMPIPpjifzayznSswi+ts9zLMfMFgJU+sA/FwPqc1C8PAWClXoapq6Gzr1z3wkBKAJYYWOd0jrAvA2AhvZYZ78Gh3RyNbcqcfZGxcpKxRypV+87amuRirRL+U6xJvErcTBsnQ1IC2R/wieTM/wUeM0jAk8hmccbyidlGvigfKaQ9N5rVEwBrOLLfHOypkdoejn3/yi6smS9IlkhIw+NiOhetosYltlGCtDw2cnAAPiY6Y90jqxLlJBNOQx34ebsDB7BebO/bHXlEZa2cydhStLBH60jyAfTqSl5l+8db6Gava7883Jb/yt+uwUhpWibKCjC61+/p/b7UxpQZxpqq5j/BTfzkO7GPD5yBhfQPEESitmAI3hTgVrbHG0v27BoMLO6fyQ6A2gRA5teHh/IwC8f+qfSuWAb7X1tbU4AMLBHqThrj+6OpvdzGS6hnd/p91Z9+vjqkIsGfmnn3MLpYrdu31y/Y47WWbeQiq8LoiGIx71/cO7I/dgdiUePFyjgEJs/3Ns/JTH0pewJgkUL40+1tAVhHCiFxsFWp0VEsoKNmZk/W6vb3mFvX66qTkIGlANY/7zywD3t9ASl8Zuo+edpmzFbyDDnqArCeasH8dwALBpYDWJwRbvmRpvmm/qvIw/hazl9nFKXeXD4STQeiYhwH0FjfIMYjj6K/j3Sj17XTK1igpECzPBBxPgkDjAAE6VxQmBUAVkkAFrLbrXpFANYxm36RFZD6j/du2XudniRxJOJlS1kxFwEAwRd5z+N5rOAo1iyJoGmaory5YpdnJVFs1xt1+4ety/p9eMICbHF9MI1HPoz32C8Pd+xOGOhyzejT1BACTpEgKTM3mGWpoXs67nFwHagQT9xvr7nZ+ip+YBjaZQAzEutP3LcW9iQDcMDlOkoF6r3Z2N4a9gScvHPYVup2kmGk5NcQAOu7AFh1ACxPlOQ/cJL3ExhYXfvx9h17r9f1M1vDXtaaTCFUW3l6pAPvUhKFRGofMMkUTCokGGXUZgBYeGB9vVWz8zA59fkxQo9sezK237UPtL9iC9GZceUdwFKxQO2U5X0X7XsrLTHgWgHAIkbB6+esvdvr2f+6f1cMpdVsSYDuCxurArB8r2A2BoA1sjcP93Sf3hmNbKlYtf+5cdGerDWsGqFMcOCSwVsKYP3jfTzH+ooXUmhDFvAcm5W5PVrDXP68PQaAFaUAlskiBABLKawBwOJzMOgEsDpfrNiT9SW7WCGJOqe+Ce9C2ZowgMgqgiglE3rdqUH+0N483Ld3utSWA4UD8bl0FaSQYH/wpVX2o+IYwErXxSffdf+8vvILAOshACxv6b2B0WGqQjy2Tn9od/eP7O3te/bqh+/ZPZhY0to4swVNLD4tK/idbC7Z9fPn7PHLjwgQeW/7nr0L++r+tu122jYlsh6kguaTDTpjttFcsi9fvmaPnTtn19ZWbLletXweuY9veioN/g8AWM5USSeYp9yYQlEtCWFgYLmEsKpDRhLCMQ1dz1458gKCA4LrUs9lxZR5fm1VC1mivHihqSSm57B2mPCtl0tWzrMJm+Kpf3fkDTVxr8M5jDgOZAewAC4AP/AcYhN8QKrKEdOkvqb9/flUq5v+GV8HGvhHqxzgFbEcaBSZYCIpQK2tMiYweQRkfATJXthgNrPd4VgN4e/bHfk8QXmGOXJRTIiqPbXc0mdgAsP73RsnAuBeP9yR99E3oArXazqkmNYwweXzvXSwJ8+JZEE0vaclnZWB5QVECm0F1k+gMKUsFJEfOIxce+reIFn8v4jBrdm3V7lPVQeFkowN5hlN6X6xT6w2G7wDWCsVknhq9mxjxbaKPrnFhFNSMT53YKoBpEjAFUAcmnwYd0/WG/p952uky+CIQHrIxF4HwJInkKdzpACWc1+8QEJq+t8CgCVfOMqBFMB64BLC1AyWA9g3fC9INZENfg3H9VVgzrDOmGbwdRSCTB/5k6+HKi2WCAkzsNMiv4ZOTYdi7gHiXvCeeP2k6W4BFRenvJQxWzKza9W6Pb+xZReqSANOqGbEBN8c9zQhe6fdtWImZ88urUmCuqZYZJg5/j65KtyXX+ztSuo5imfymqNBgVbMQY3U9rFyVUwiPJmWKDCO6czEak/sNaXOsd6mSlc5y4sYd4zFAXxIlIG+LrozxeKCRmGs+Hkqkqdg7pEmiLeZpG3895H9un2gfQQ5I1KOTHYhT5cWAFatbl9fWrYLAFjhH64actM38E7r9T3FCzPTs7y08Tu4RFNKWtB3NlfsMkBphF+GhIhsYDaL8Zjq208EYGGNj2zHJ/aUZpU4Y9VMJNkmjfLzKyuaxMnIVfcNBlaswAGu+zsdAKyMPbe2JDPT5RwphB6JLgBLJu49+9nunsHQ2yrDRK3ZU0Ga6BNvP7dIUXuT4qdHTPpYUfczJUPydM4kARSAVQXAWpaHjydHOQMAAOvVfb8Pe9OppoNIWfi6y62mXWTdlirWzOZV5ComWgBYcP/wSkyAPL04Es/d6cRujnr2Zv9AxqU5vIkCCJnODDUn/zRzmrPc4//ke/7SGVifm/rljABW6gDiCbCnTKSPAaysNYKn0PeQENbqWjFICPfHIzV2PzvcF4AFLAWLoBAntg5LaQnPGsAApH+cV85UnanBy1opE4l9SHDJu72Ovbx/Xw3uGEkKDeF8YesFN0J/vIlfTFVpvLTogO6/3Ycx0LV744m8JGHf0OC+sLKhRo30tip+PTpnkepzRo7lNwfgggk4l62RKyqF7OnmkiTL1LOkfyJPAaD59eGB3R5OxFRgnypn5vIq/fbWll1vNBQCg7KAs39nNLS32nvan59u4QlUlcfqznikFLM/9kiUHsoDz8/mlAFw1oXp57tzptOY+BPBfzOKNLzAy+Zrq55CyPnLfn9n5Ol/L+1jwj86Pv9hkqTnMvvXl1stMVMY5ixTP8LgFeDfFYOHZpT9M8Y7NGxGgiLkT+X/wgT+63MX7bFa05r4q9KHR7HdHDJAo3Hu28GCdGP8e2Ixrf/7ugNYAKjUWwwaAJ5+du++/aE/sAM8Ub0DF+g1z2I9AYCVsS/X8MA6Jw8s3tOIcIN5rPv5Lw/uG0AYjCgHsBw0UloitWm15gDWUlOphOzxDHyQ2gNgwV5iQOw+oIHVfSo5PQXx0j9dxkQasdcebuLu9Z0PSNMUNGfVyKFBnlyw6fHo8oFj+qj4cUgv5BUe0vxjryUY69lEVgvflul5Q0buWKogD/ReJWPvdjr2v+/elIVIIYNXXcXO10gZLNtGMa9UZMAb6os3jw7s3nBkA5KAAxjgpybvLbFsNJd30T9sXVGqqFhZThGz0TS2g8HU3ul07FcHD+zWaGDTbOR2E0Ha5Sx/Z2DxPViZ+Pv0Otj/lrF7LFP9LzeW5PnEvaUuQ3dI1QuYOY49DAKbDDx08XLl+0nR/vXRnp5XzvfuNLZ5FlDPzfbxyvrbNWdg8YwLwIJVjj9istCz/mMxjrqqI90A3c9u7XvhfoZZm5PdTgNYgevEmsgnhCsUbRUAq9Ww55fqdrFUFKNNw+FspGT437fbWlvUOkgxF7xfPk3iA2I+N1YzvG8YcPVCWfdNLDCPApVf2/+zc0feo8soGACw1tfEDlc0TPAqAwD6XXvP3up37L3xSM8DDFIArKXIPMUx42mVBAGwj/0vrkevJ49f/n6KFDQTiwEIgIW5PIAmbDYx8RcZG8X4fY7F3PzJ3r6YqAy9BYjiqZyNrIU/bLEgC4CVUknqltVCUQFBKFn4We7j69cYSwzA6bvDkRhrpF4i+Q6i8mOAm3XOs1AMABbrkD7nMyyfzrrpf+T7vgCwHhLASi34PD3N0aZf6xMAACAASURBVOcZcojRzG7u7thL779j7z3Ytv1BX0ZrktbIRHohAGatXrJLG+v2+JXrlo1y9s7dO3Zrd8e2O0c2GI+DDptzMyvPq2bVPbS+du1Ru0raYK1kpYJvOKdf/6cArJPGOABYKfsFwz4BHaQQph5YpwAsGTX37dX2oRhYAArspkwwkD89u4YZMhTqyIqUAQkAycJG6PUFNEUuW0sWdmvYtZcO7mtD6C0imxMlHZut5fLSIwNgSYp3DGDB3OkoBfE+/ivzmeVsLs+EzXJRjehj1ZakV1HkeVcTDPSUlpVIygmopoMsm7ESjI98XgwIWj4KQHy9OCDfODpSkQqAxfVYzgaz+vV1O1+taNoD3XM4y0qr/drhA/kOPbe6aRdqVU3VeH/IImkQ32q71O4kNSdMrv4/toP/aKNKjetT2vwxjBXiVQPuegxgkR7I1LUeRQLiviWgsSoIRiljc1Pk688PSEn0Qgkz6+VqXg301xordq5Y8esEgIUHVgpgjWGm+DpiAi0mFI1woWBP1RoqrgCwaPJTAOv3R21JFk8DWCmBS3rvBWb4eEqsCoyJxJrzZhmPoH8VgNWTVt/Xr+vD5Yl2ioGV0tvdpNSLPvdwSAEs3qtT6DkYC3Omjv5ZKFimKkwoFJ21wyGs0pMDDKBs4RP8Y7VUmHTxw0qZhbUMLzkArHN2vlY7ljryWUjT+3AIgNWzdzo9K2fz9o3lTWfmEKOc8xleilXyef9Z3l9dN0FVA8idzdosQjaTs6vFkj1KOlWrpXTN44lbxgsMvN0oLrbHkxDj/unPI6S4NHcwDZ9dWhZTB3BDjfUCD4mZQBX+SjK5AkyyINlWyg+m6LvyUMNfAN0/RWUZAKvgHnLPLyGFpGA5mVzhefVmGwCrp+aFqeVZX1w6WHb5JCv2wzc3V+wSz1nOQwAkXkAWmjhL9Ce7h/Ig0TRXk8QAYM0pYLJKlAW4TgGs05NoxWAPHPB9r9tVgQqARVrWSlQ4BrAInqCQZX/92c6uZH3rlbJMiZ9uIg1B8nsCgALovdkLAFZvZO15bDN8ayjGEwewGCZ4utOSQhUErOlGZe3BYGSv7SNt7tnubGZD+eUlVsvj+VhR+uf5koNsQImY6hZkVspAxkE+B4e9g4EhQrLaB8Oe/frI9xG8zZDpB6eNY/llEIae9fY91Pd9HgCsz0X9cmYAy/d7b6lTT5STptpN3CM1dt+XhyL8FsIv5jpvYEH+9HDfbg1HenbFqMXrNJ+1tWpBzK0XltfsIvsPTJdjZ1J8cLJ2MJ15Il+vbe90D2wPprb8ELOWAQgr5O2JVkMMLFLsYD5yzt4XgLUvQOLueCK5MCxZUsf+Zn1Lgw7IGQmML7FARvZeH3niSABWezqx9gy/SbOlYtEer7fsb1Y3lFTLeYCJO8MDmD6kEN4ZTmyewXicvWpqF6pFe24V0+eGmJ0wojk78GDZ7nfUFF2sNNWossd9OBzYz5E8drtizY7nzlBxVOKTDeD+5EINYKCYPynxP9Tg7CRYPuBDxvv82uqKXShXBJz05gBYDkC+LABr6Glp8rHxpo67Bev+kSqeZg337pR5dsY9wgYDAQIMYLdHY31+9QCph+cCr8eFmKcwdL6zdV7nd0VsscRmmbm9O+jZj+/v2h/7A4OrjvQ7m8ztRqVqP1jDBLqu+0oYkQNYLiEU4IWnTvBS4p5xLtLi1zMZ+5IArPPa7xlIjRewzhzA4tz/UI13YI6HwpC7uwoDi8/bbNiXl5phnz8NYHXFwmEgkgrCOUcECx0rkXwAGPAY/X3KzuEeytuJ50h+T77WuKa6f8HPUKSABFEudX5OKcz4j8FaGs1mYhxJ+BgIW7K8DqZVnClXqlX76+UtScaW8nhiZm0uP10AnoWYKj/evm13B32rRSW7UMZrdkWSdwZ+1PNTzNGHQ/vd/r6AivuTseocYXUCZxjkLqwZLeyxRtO+u3nJrtYbAdhyAAtG8U5/Yu+2O/abgx27Mx7KqoR74shBGGDS98ji8QTAOmaCojbV9Z1bK5cLktimPbO85vWSBqewpbIuG4OhBiASvEs5o24Nevbz3W2x87sTpGfcBx9Y8tBfrZTFHGefYz8oRbCqCJlyOweApB8KwOodA1gnDOrgGxz8zIKqMTC1HCTxT+nqFAAsAiSWKjW70WraN1eX7HK5JAkizwOMQfYI9h7+/QMepZOpJVlPzs7Ec0n1MlGi8Kzvb2wKsC/m81YglCL01jClAJr+cfee3ZuMBGDhIfbCGgBWRTJPAVgxg/ChvdLeF4D1wWhojUJRKYRIE9dzWatiLqc0ZAarDoz94/279k63Z7FSyc0mYQHgWYrE8wdbKYDl0m0BmnFshwBYva796+6B3RwOXbWxAMR0dQRgpvrJUsFW8C8sFDXIWM3njfRu0hsBskhzpHYCwFIokdZ3236yc0c+XkQ9ORrsdb+kzcjMNSFHcnwSWvaXDGJ9AWA9JIDlVFBRno4BLGJdMUo+HAzs1v6+vXP/nv3+ww/s/tGRmFikXHFua6KVy1ijXLaV1rIWyT6bzGhoQ+LtJZ1wei+H2EZryZ64ctVunDtv11bXbKVWszwGuTJQ9Mcw/TN9X58MyDqbhFAHfUoHPnWQ+d78UQDrm+tu4i4PiRgPLICLnqQnSrkRW8VPJDbRa/LCqtn1StWWc25yrYMqrDamDGyuB7OZfTDo2KvEIU98gknzW2CCCYAFA6tRFSuiicTSsrYzgrmDZwvRpDMbxnPLZ2d2rlKU2SYmiUuRp3FwT/pJYg9mEzug8JvMrE8RNiVhb6GI1a0ynhM0+qQEmaFJR1eNlI7f82BCAejRpkwwL9Yq9sz6ulLxGiEJKI4zmpC+2z/SfYT2vgpzJLsIyRXukYV5M1440q8reShUXGcAsFRDBio2lPe0wPYpC+CPTw649gAzLo2LrZoxW44ApKr23Maye2EskH0hZ4vt3UHffnmE+etA3m7IvmBgAUIAYCEd4z4zGYadlgJYgFmipKP790dI2m08d56uNuxGtWoXai4hlHn0aGK/x4y/17fdwMBiGpkyjXwDDwDWhksIAbD4e8AO7s+/PtgWAOKAVfCrCsWoiq8w6cBU3adlwSMhTGppoBXsqxS+sBVoAuvgVXBECE2Sfz+mqUiP0c1TeCqhJeOpRccnv9aWm7MiZVkVYFi359a2NEk+bUJJU0KCHNeReHISk15Y3pSEsFUwK4kGdFKwsu5+fH/bbvZ7gZ7uhgU6oLMZmYNfLpDcWbMnlwAsig506XmJxI55s+uSMZLkYAee5ZXL+nTL4+fX9ScAtuaGmlgt7Ei+Zgt5y6gQjZDAJDacJjqoXzzctVtM0IO5PnOySjZr+CzwvD2/4p4Cvjs7UAKA9daRp1dSVD4MgMX7dG8CB3leWF0W2xNDbcXWi92W2Gwx1+/75919SYABdvV8aF0xgQ2eexXSEzE3XXHzeYGdDhTR8LK29G+/LxD/WyvLuk9LUUH7lc9H8GrwFEKZuE8nthw86L6Kt1YIUfCnIiM59x8p3no9u92Dsj+3JOJ5NMvNAfYj26xVxCQAwHJA0yUivDuCA97Y3dNkn8QgZFHs1VDvmUASXoJHF+lDLRVieVuu5K0ZfGVgvqYJg04qwDDVG4iXD3btw0Hf2vNEhZqbj+Ld59cl7YPP8vw97Pf8pZu467H6PNQvZwSwtHLTgUQKYKlRcTYNNVeLRL163b6/uaV6hBfx5SSX0oj82/6+3R0OPXVVNjuwMswKBdPE/3ur57Q+S0hRQthDcFu0O4OxvQgQ1etK5tNnMEYqqRZxomb68ZazuPDXUZpfALBe2kdiAwA/0Xl5sYTMvm7Prq7aVoUBkVkHphGBG3jm9Xu2OyapaqFBHEoBmOz1Sk4AzfdWNuwqVgC2sN5savfGI3u707OX9/CImlgss2I+/dRWi5HqKqQ7T7a8TqGOII1vMBvp/dTzgHY5JWe9zXmz88De6fXFYGAYGcXs8rBukN6kcrFPtyL93gVvIvkqOZdZQTy8h1wkE3nMop8TgFW2/McArJcOGKC6d6Kf776fs7uQlksDqRTDYP4MMDhJ5mKxcd9+trcjYCkBReD8BujTHhzLbuIcbOZGw55dX7MLlYp+f0JQRTyVN9IPd/bsvcHQ5Vza6+eSoP6dpGJ1mfHTmFNHvD8Y2L/sOIDVmXO9GYgpB1DPHe+tujDdlx9snrdrzYbCU/C3xPQdE/Z/YnA1cACL++QMKdP7EgOrVhXg9yQAVjABpy6DgQUAyRlxAKAgI2hkdLiZpZ5foYaQV5Szf2BeKTQnAIQAhanXKNcaRYqAGw2K/b455BHrfCM4gH/XihWLk8TuDDBDH1pnEWuoLMmaCLye2lzLZeUl9J31c/LzgglMoy8W/Cyx3mgqE/efHtwXcNFSHdu0F9Y3lGpXYqCkWhA7l9ju9GC2dO13nQNJzXxgybAytlaUtet57m/LvrSxZetVGH5+LrFO29O53eoDlHakELk/HimcgV4xZfk5swzJqdfi1LuyeghSPP/aRCnrZQDnQk5Mr29Lolu3fEBc6S9C++SAIiqCBcPvxN7vde3nO9uqdyex22fo60PPerVSse+vOoDVLBWtJKmsK18m84WA2h/ev6c9xHuDk3PXWdjB8D5VgIZzWV8nFrff01RaK5uWfN5uNJv2vc0NAVEuePP1jGTw9ggJc89eOcA7bCyLBnnLiWwQWya/EGD/Pzcu2CN4vWHpksnoOZ4h1cMsvde2n+ztiCG5XqjoPn2TgbtM3E8UqzDtXumyn3ZUw+Dx+/W1TXui0ZC8sUEf6NoO1R/spwy+kUSTOI/RPX0p16GYLASc/vfzF7TuUU+wLgVgJbEdTHkeCNdJASwHIFwW69dVnwOfZUgrWVO/xclDn/Xo8ppdUL2XU8KhrFvihVKt/9Bt24/2btl7g14IpXB5bmjH/foFyS0AFmec9rvwNZ9u9/3z+OovAKyHAbCOtcwBOOIBPEWnnWDcGTyxfvfBe/b+zgPb6fdsQGy72+WoQSENppAnIS9jYxKgksTT4FQRuWn2ar1m1za27OlHrtuVjQ1brlSsgpm1qKgnDxPN8On38P83gKXjKEwTfNsPF5RJO4tPEsK6TNyhuMtDIgBYeD68BMAzHFskAMuHcmWaHKVx1e2rDVLE4GD5BqjrosI74wfEgPQs0lEObXdO6iMR79kAYBUkIbzWqNqlRlVJHvwU2FFvyrNlYNvjuY0XsVIPr9Yq9vXVdbtUriomGCASQ7y96cw+HA81hcGvqjed2WjKRprIx4rC9vkV0r1Q0Ls0DpYKDI/X20cCs9j4PBJ4ZuuVoj25vKLrslUoWZ3pQuKTwftj0HOzrVJN6X1sjNvjob1MTG6/L30zbJO05vukEpo/ibJrF3dpKhMxCYbC4YZpKMewJHKhQKDAihZza2JIX6gIEPryas02yiWl2AzmC7s/narBfqV9oMkv2n4KyZVqQYDCM008sFyDznW6P8bcGgmhXycH5ryoomBOAaynak01AhcrmLg7/Zlr/PrhCYAFIAbo47puBwhOM7AEYGFgS0GTLAIDa1u/H/PM9EB3pOakEKZQI6WG60OMbypv1LEU6NLpBDjA2CnJ3Keymi65Ywc8J9YFvmb8p2kmVqExjwG20448FJcUSjBZcllPFKs17OmlFVsnRS40XPwQAIh3OkfydPpgPLZKrmQvLAFgIcsjWtvhK3cuyOg5QkoAgJUGkp7EYZv8UK6VSi4naDVtpVQ4FVftANZbHU89vCcA62wSQs0cMwu7UEH6guSxpnvLwc2mwsSU4ptXUewqPDYyvr5Gztx7rXMogJh0UQEui9gBrHxRklUBWEwqwxaZAlh/OAVgYa581pd2PP1wEq9K9o0W6Xs1mchDaffEHEw18bqBgQWANZTcHMzYm8KFRTF7UM7Wa57WiXSF9DClYgk7zSrxCqYU6+vD0UhA7reXVo4BLH4fPRS/az6PZfiOhPDBZGzNEsyuqj2zvGLnypVj6R1vvQ0Aqn20Z+9223aIj1Um0trPx3Mx8jZgsTbq9gRAvZggJwDWg+HAXt/bU2G3R0HH+aWe1MHIVDLPNB0AC+nDctn/5P8TUgBbwuPifUEpbGOIhPRAQOmD6dR6AGPHjRFAsJu6H6ugz3oTz/h9xwBW8rEUwlAHHJMSjnejU+f0qcLyjL/+pDINUp5Pm0Ko6xzqFdUJf6n1y1kBrGBy6ydckMQEP8J5xm0DUgDr7wRgISE0SfZYUzQiL+7ty2OF85PnHRxD0ttsYhcrNfurZcy7G7ZWIvzFQQpAJHx1qD/+TQAGDJxYrA8fuoi2aasAWEGKSEIVUhIHsMYmAKvTU1ogLO7rFaRydXtqeclWy2WdDjArJXWDzSDgYeZMsTDtrxWytl7N6/u+uQRTjJS+hTyiSDQTw2jvwLaREGZhZLI0Z1aLFnaukJdE5hswxUmXVl0WW5yQgwVoUBTzh9j4t8Q42Fc6dBocAzuZ9buISFI+I4CVnr/HKYoOIknSLQALQ/uCzKIdwKqI6QFDHtYVwMJvALDGSHlcvO/DE0EyVshEGjA+0qjbt2i06zU1k/xXuOIw/l882Nf+1B1N1ewzeuMewYBZLbokDwbWdaVIcv/w/pzazshTG//tsG13huMgi+P3z8UY/14AsPAfxPORygEm20/37gu4PJp6zUCDDMABC4/rWc5k5bP6g43zkngucgBY+CPF+n0/2gXA6h8DWGqeZYLP+/UhI0Dok0stWyvjGesm7ki6ALAYFkoCyvpQOp4pFdlVEtS+iQa+PXw1Y5fG6cnQgC/dEd3t05lZLpnzVEHunQ8vYflz/a7VG6oPNopVeWHeGWDJQdot1gVzDSJVX8HWiiLDloDB8NMrq7bJ/Q7wCcBLZzKze52BvdPt2Mu9QzucjQUyMhj8zoYD1ADNrCee0/HcrDNZ2K0BErN9uz8aipjA+BHD97V8zp4sVvT71paWrIYULk0NXmTEHHqDlMlux/7Yb8sfMsLzyzuYYD3j23jqGSZmTPDEFECrcBkYWMQVLJR8CDD37fXzdqPetEaO5+P0ODMcC0hlSUOfTP3z7u7K9w0psAaVWDXoSzN2rVI9BrDq5QBgMbROALCSYwALJlpaJ+tOnjR7x0qhFAxJvbLCnM5/k5hGC8uL3JAVQ/BvN5Ei1xWYpWiehdkQYsI8tvcGpEvvyfu3L+JHbMX5XB5y9VJeIRF/tbolYoTkcFIyIBGe2u0hicpte/nwUB6BPD+PpwAWA/fQbNJv4MP7audQKYS3ez2lWD+5uqY0zkcqFVvO8USenA8Aka8eHMgkHlYrzDyuI5+pkQUQrdu3AiBKh34sKU3mArBYRz/bYT+E+YlEGA9CBpA5y+J3bK66GcczDQWwGyknLhF/duOcXW80bb2Qk+RQii8sdqaY7bfthwBYw772r2N/ufC8+Zpz2woHSp31lgYuPVQd8hl98xcA1kMCWKkVjc49MYS8MlUDHi9sPk/saDC0Owf79vb9e/bazffliTVXtDpIuyPH6MZEtKT4ly7F2TVMmjdbLXvq6jV77PwFu7K2Zst1mFekyQQ97Cl0Ii1IP52Z+9kYWO64lf7y0+W6/z2H+GkASx5YRvJUSCEcnABYuZC8A4U0ity8DlPkb6ys2ZVK2coZ8h5CJKg2YLx4Rvb6/oEacSaYg0WiSSErMxcvbF0eWDV5al1sVo4BrL3h2P544I3R7elUm99micO7ak8urXhKnmQsc0048aagwUOKQ1GGaTUgI9OPZnGhIuWbSxt2Ec+HDAcHwEyQxrWPPF3PA49VADZJ9ZK5fF30fSKuueWzJLZhjPoe6SXRspHSFD8c9u1Xe/f1J/anNL7Be/MTN29/CsCS6SUmgrIizAiwG1Ngi4nD3zqAxfvx5zq2KJ7bMtT6+pKu67W6G9xnk5wAxfdHQx08TCfwJYLqCoC1WimoMf9Ka9klTJYCWM5MAcDaZcIVvBLwiwIUYoNfKxZlHs11vlwqq+HFo1Ba+QM3cYeB1YsdwHKNvsOpsMg+IiEEwBIVeKGGHVNTijJftqenS154pSaIE7GYzEqpCWLoM3xieDKRSifCTrEP61sFCEzK2HLZWB5Tl5gO5nMybj2aTmx/NFBhDZNIM7yU2GmJCt8b9ZYkcXwWmCvBPUiF6IMhqS37AjYeiDFTtq831gVsLJezVs07e05n9iKy2/1h8MDq23hmNl6cxEiDHa3l8/Y4FO9qkN6S4qO4c2dg7Y3G9tYR66dn9yYzFUoP8+L+fqnhqZvIURt5nO9c2Zj+ZGUmiQqdUeIo7AfuHwwDGEO4CJwAWMRbe+rl82swBDFxP3mHYmAFCeGd8dklhCk1OzUj3yoU7Wv1utb1arVqtRwhFJ6gxx+Y3/9q/1CTdFhfrDWecxUWSWIrOS/YKexYW6wzz7B1AGt7NLSXO/uasO1OWYclpRBer9RtKRdM3LOmFMt5PJdnys93KLxHVs1nlW71/BrSZR8k6AlNzWZHpMJ27XfdPU2mMcn3CTkgfc7OVWt2tYE5dDMAWCfPPc3gb4/29PwdTGObzBLLzzm7vHqD5o63BecVuxqp5oXcwpmZxbw8S5hakoDE+xKjkUED9+nQpao06p0kVkOm1Ka5N2z62Z8UxX+Yh/RPfO/nAcD6XNQvDwFguVTH90fWc3rmICmnIVnKZuW/+Heb57T/8uKcuc8kvdO1Xz84tO3+UAM2Bic0BqlR9WqhZI+HVLcnWkgAefphaM/E5kDu/fLBkd0ZjmxKghtloDwgXXKzWsrbYy3WXF0R6/y8VEL40p6bHAN+wBi5Xqs4gLXUkncRRYK87Xp4F/XUbB2OZ84UC8zPtVLevlzD5LxhjzZXbLlU1m6Dp8o9mCpdACyY1DBH0vSxuaRT9cjs0VrDvrt+wa7VmxrKZAkykXuQ2jk7miGTo4Hv2e/afRlac5EFjFP7wkPOzl1Gc8aX9gBJsTn3vfJOmdPNXE5DBdLo5IFVrspcfTCdijUKQ+OX7X27y9DwOAWPq5+zZFFQth4N6CVCNTY37dFG3bayhPwAyMztcDazm8OxzPff7hzaPkyuOSz7nMywL1HfLS/ZhWpVNRKSb44hyU8xqcZUuzey/SnXwNE4agQ8O5GCcl9aBfcy4ooCQPxmf0eAxM50pgEPAS0wbo8mYyUCF3J5pR3+w/o5Dbyok9zkG7lq1360d1/nTxYgJSQlypMTVj0AVh0AK5UQOoCFiTsMLHwXCUxhYJXP5uUZ9WSzZucrJatkczacAzCNpBL4cESoykw+oLx3TKRZH8f2CeFA9iEEEj8AUp6xrMGPWQt121PrK7LSIGiA90lT351MbX880aCFBPGEIb9FAgHWyhV5xS2XnJHMb1flms1I6fHa/oE+xy0BD1PLR7FdEnN6Q15WgHiSjDFUxFdqkRUjiIEZqpHD2UigAuEHWFvAXiIdNEPSLnYnAk+dSuMm/bsCcO/NJro+WA14TZkCWF6Z69wLKY68XzFy0kCJUAxlg0H8uUrVvopEst60i+W8fOicyODsNv9y0tun9lbffdreayP9nOq81P60QNxLXQKAVbHvr6xq/6iXS1YQA8uVQiSLw0z64Tam5T0Bqd7dBhjuY8qbE8ZPGlLj11/BYkqR9AEwQy1SqL+xti4PK4Ka8NXN0DOb2ThjYoGiYEGyxxodzqdWtoVtoA5o4APWsquNpny70qE3pcDueGi/byOxbtu7vYEsCbZKAFguIWQI7p6uDlnjw8ugDK8yQhkAZy+1mto3vtJgkFgQI1ayyWzGOnGs5FLSuAkEaI/HAs6QHm7Wm97bVcryrXKOu9+VUTK3wynM1o79fGdHABbP/GqhYk/WqFOrVi7mbZDMJPvcHg9sZzKx6Ty2apK1K5WaPbe2YY80arZS9IEIzwj1FknSAHb/enDPbo48HVE8wMCKC92QBih+TqWS6RCsc8b997P+ti8ArP8iACs1LfRG35sDT5TNmphY47F9SDrh++/Y+6QT9no2nBJCi7bbScACnQL9E1kgTKRWuSzG1bPXb9i1zU1bqVaUQpjKlVLqZfognWZfaWP8RMX9QwBYx+Pvk83TG10SbsyqOffucQkhDKVEJu7I8QAuYGABRDkgQxXksj1eG5WKfZWUrWrF1vNZFQ68PB3D5IHz6u6u3RkMbCTghSsPWu4SE3TDj1UdwLrUrFgzMLBIYXMAq2e38YLIZuxKuawC9TEo8YWSJD7QUPHJIvUL+i3sK0WmKhp2YdW82UYJaRfSuFWl63FfACVSAOv37SNJlqLEfcrizNxKObMV+SvU7NnlNWdEiHngVHCfKOVsHGfscB7b+4Oe/fZgJ0wKXeaWRtZ+UvbBnwKw0Fq3CnkxP2RrmCTWnc8lZWALxLRSFS2boGK4TX5MMrlvLisRcK3ohu6WRDow3+h19H63B0MbTOeatoiBFaRRTy0ty2eMiRIH+s4kVjz0a0cHMsYtuO21NOWYUwLmwPigKBOAVSypoU4AsDAXPXAPrB3M+OOZxacArGMGlrTyK6LHI9Xj+hGJCwDyTyGVhwMIrToJdvyLEbhS5BLSfuZ2FFKcIuIJYQcdU72D/0OgCes2BnjAJSqubQeIQMoHeInk9EZjyWr5othEGDvuIJMSQIrcDCNzX7s0UXgOcVgjQQBcwjtKEzSmUrHZvcHAfgNDbziwTrKwZq5sT1eX9HnP1YtWL/Ae5i7RTXIKMcA0/2ZvaPtDkmtiG0ULSDea8CFdw8ASTxRMUJHJOvjqwIIDx/taE3szYnvP3oCw99FoXCgXVDw/0USyCMPMizr/UztKADYydnc8st8eHYhBRzGLp4qn4ZxiYBUAgzjwl8XA8h/lP0meTwBYfYCRkRgHZ3mdLjj5+au5nD1BimqtbpeaS7ZURAIYng8zpZ++1elJsnpvMrBuPNXy4omnNd0MiVmXazWtEQAeTob0Pt8ewQLwVQAAIABJREFU9e1XRzuSTvbnJo++51fZH+u2HAFg5dQEE8Y+i2fHABamnshQAbC+vr4lU3XKG/eeQoqdyNgVH7VXOzsCypDy8t9Y88v5opK08Aa8XANAheXqgCL7/N3xUCaxArAmsc3nC6vGGatkIysV8kYO9YRpLt4l87nNkrnxDyxE5KkAfl9rrthWkDY6gOUhDW8ete39bl+m0t04tkTJS4mkjTpfg8nvWe7fw37PRwCsJFYjpYtyismUjnW8jTt5nab2P9T70AHgFgJnYWClANZfdP1yRgDLwY7AcAiJYAKwACg0GYeBlbUna02lSjmAtbBeMrP7k2EAsI7EwAKMUQKovA7d46oa5WXCi7fO062GBjf44nWnUzVKnFvvdhmMzcRQ4eWBIW6SvFoqyI8IQEEAVrGkpuT+YGQv7x/o998ZjTXovFwt2RPNhj2zsuzrKFlYGw/B4UADJeQ/R+OpZWNnROYKOdssFezL1ZIsE9YqdSsXito/kMXcG83EvHh5fyeYAjv4IlE86y8LY71uf71K2lZTTPRiRNMKo4qvyylt8OWjfQFYt/tThVBQGcsjUmbcAFhI6U9NFz7lYmAfwuORYBfCSjCUZ1+jSa5lcwINGYTK4gHm6GJhk9nM2qOJ3R727Y1+23anI11veQdKdmXWmeL/45OptXLZHltekiTosVLFVgv4GyYaZLZnic6Qd3oHtoenzQwWFMB82bZqNbvSbCgtm1aWx5Q9kN/70v6uAIGDcax6C9YF9xEJPV6KL6xtiWGyWsyphuaaHU5G9m7nyO6MBrLOoHughhjMGVZ0rA0TRL6vLfu/17fs0WpdEi4Go4B2AiJ2d+z9wdAyiXtuuhTbNUyYR3Nm8jlJISStljsDgPVGp63n4cNuT6FD9SLDy7q9sNxUih2+SYQs3R6M7O1e11492rNdSWvdG8yB3dRrzsFe/RtibCSdxSg7k7FmNmdXsniz1ewrmyt2ruZMqtS3aDpPrDOeWXs2U10mAGsRSaIOCItpezZI83mcYDwOkljn5m/39lXPd6aJjReYg09trVSwJ5vLMke/UaspjTFlGMfZSKqE8SzW0OlAAFasEIZmLu9hUrnIJkLKgG0zYp5R21Jfvrj3QHL/jpiX5sBtsEPxkuSEAAATMfVic1meD0AFOIe+kjWzXCzZ1eaKAJmn61XbYNCl9Hn3w1U3t4gEbr94SFpp1/YHUz1nsfycAJJCXBAm7scAVsNqpZIViU21hQZhSIB5bn60fVepe55uB/MnvO/0faWWGkGR4Pf21GA3ZZJJ9unG/tS1fAbAqBsM/QoFDfKU3JzL2NF8JhY56+XeyAGsUiZj68WSXa+Rbly1Vqko5hKguBhjSSz21cuHSJa7tguNLhPZZqliTzTx3Fqzi1WqrZMUZgFYMKoAsAYD7QHL1YqYTu5hyPPn64Teb4J/bxxrwHar17XeZCrpYr1QtA326XLJlnImiZ8Psn3a7SbubrYOgEU4AGDhpQppjBt2pcoenLXBYhY+89B2Qn1btijUhy0BxvWC229wHzydeqD79NvOvt2boPhxBtZJ/ZlKdx3Awq/XgdLUHfZTbrx/Jl/+BYD1XwBgHS9ULVrX0gdLdz24SIOgnh4NBnZnb9/evnfXXrv5nm0ftW2eLg0Q3oCiS9KVydhms2VPXrpij547b1c31iUjLNDUUCSFgtgzIB729RAA1gnm7+DbcS1yIiGk8Ps4gHU4nXiq3mFbBuW6cprAeNoUCwumyYVG2a7VK/Z4tSJAilcvjm0bQ2Pi5I8ObQ8PnCA/VFumzTURAo4RtZu4V6wlACujr3/rYF+Mg7uzqTzErpQwKSbxBwCrLOACyu+7ktb0ZXgNoIWEkaKAiR1R8Y9WSWur29VqU7KhWWZh3dglhDDD3mwf2f4IAMuZYaTUUfyUMwt5/nxjfVOIfVHyQgexNBVe5HTI4u9DAfqHQVsTIDUrYmClHjCf8O6flooEYBPPLiRi58sVa5BAFyfy4WK6fGc2tMPZxCZE2KLtzkbW4MAulsSSeaTW1ASKaSwMQiw3KeSQOt4c9BQ/DLUVaUUtF9lSuSBvn6eWV9ScZxdzAQ/tWUYeEq/u7xjPRLWAQXTGeslUseOkU8I0objAUPVKsSiZGV5ISDrfgKGBdGk6cQaWDiZnYAVbRLGWvr/+UQCLYpUD2QGsngokpFLrpbJtlCu2ydQvV7BkvrD90VAmu7uToU0IEyAlT4mfPt8Lw1OHWTRpYsrsgInMRUMMMmwT9PocVBfKVatFeTExx3Estl9PBrtjUeM5JGEi1ookkBQViQ7Qg0RAXioZkmcS600T6fZfOSTufGhTAMOoYFeKHl5wY6luq2XAHQIkAMlz1okXdncylaTj/U5fjKppMtMUHbYXVOUvNZfsHMWZ4nvDZ0HibJinD+w3e7t2q4d5eizA7WwvBwNJ92zlTd5RTJiIO3fQz+O4dX2JKlYDkJF04xcHO/Yh5vsxshX3GtMdR0IYZW2pcCIhPIcHVgAYtf4BsLpt3f/tAQDW2Ty8aFiV4gR8FpvVsxkB7TC/vry6aZtIkWWq6verN0/swWhmt4Z4lR3a7njg01zLyufvQqVhjy6vqDDjM9BAsydwdtAcfDDo2ouK4x7YIo4kkfjq+rKaDmKiy0o4goEV636y/0BVv9cfWMESMQK+vo53RsMqGQdsdT5JOrywnfHQ/iCpxEDpQ0zD8cPA4+aRakPANWuE95VKIGg4YGC9fHAgJgKAphJgo7xtlMp2sdWwQpSzznhqR+OxQOrudGLj+dQKuaytYi5fa9izzSXbAriUT5BLxJnACqjsDaw3cqAUiQUg9WIBgMWe6dHSn8Xr3wNY/iykE2f9vxAn/+cMYP3F1y8PAWBpd1HzFZq/IK1hbfOcL0VZ+1K9af9tw0245d0YTzUwgdHyy90juzMYOgCi/cB9F3MJ7J2sPErXijm7XirbKiyNXGSDmIYD1vDY2lNvEl32nu53PjaHlQALBxArBWDYL9mzXpEHVtduE3yySGyjGMkz6Vvrm572HJJIYcsgd3xv2HVpcIzUqmAr5Zoa9408bFUGNgX5QwIcM9AAwFJDJABrIOau768OtCRRIq+tr7VW7Yla0y5XSvLKizMOSLHrIf35ye4DMV66WDXMaQB90KBGFdAvLdfOuIA5Izizn1xelvXDUhSpydUwI0uASdbK+UiBEsTRc13co9ZBBnzCaHq59njUEIjC/XzrqG1746ktMjkNkldKebveqNnXl9fE2KHuYU2zbw7j2LozJISxGCRK3eOa5iOBKQyh+DvkWEfjmYzQf93es1vDoU3nAEw4Prm8qrwwu1Cu2dNrG3a92ZAEEpkY/w1WLfKoYRJLCcAVJI3vwXBor+zv2O3RyIbZSPv7/7WxJZ8yQk0YGAjA6gUAqz+yTAJrXlx0Zx9mzZZK2DzgudaUaf1G8HQlhZAUSRr8W92ezRaRrTeW7QbSzGbZzhcLksYh9+/geYbH1IN7dosAluANphGeUppTZo6fiRqEqF530+ks4F++aI+WANJq9vhK3dbLjDVjf/bkIQYohRICKad3XHCVYUVJtp8mgwd0HibYvX5fZuyvdeg38ILD1J3ncWqVfFagAymR31pas8tlD09yj3NPeYSxj3ccvxMjb/4BLOWclmdWMMVnJ+GZgoWGafrvj5wBjck6Q6E0JCB1hjqWUITeMfUKczD7JAhIl1H9VaxBxVIFr7Km/Q2evaWyM9tknwGQjpNaTvXNj+/fs3e7PZvOspIoUzfzc7AC4Xu49HjffQ/JXKNpDQAsSeYYICc6c2Eq/ihlYJH6GUAPdZ5pfRb4TOkyTr0pT3tU6pQO95D1gOQT0JSa+PnldbuMLY68M9lfHCii7mGdsrYYsMsPOmJd5cWwA8Rx6WHWBjNAJRiRbXv5aEf3YBQTnpWXHBaA/69WPYWQyAQx4y0nC5vXDmFsdWVJAzhVyJOa3rS/Xjuv/q6aJaWeZ9b9PQGc2bcJm0GNw31Fcgz4h6QzTxq5jhYuuMuaSclmWA0z7Gd7DxSGALCGZ9uzrTUFYkQRYLbbMFCD4StMfcv14tkGNC3r5xNmxuqNNNx7/WBP6+7maCjSA3/PevJ0R4eJnXXv50yqGnD04LOpn8645X/k274AsB4GwJJEya9nOsF0b5rgBRXAnZSJMQXFH47s5s4De/m9d+SJtT+Y2BAZW8q+yWSsXMjbSqVq19Y37avXrtu1jU1bqVWsUsgfTy5SzoOXFQ/7AJ4NwPKhQ8qTcEBF6q3AdqAArIUUQgFYFfdYGMM6mTgD6+WjthoVMUr0sxzAYnJTymWtVs7axWpR0cBQOVnIUHo/HDNBG9ldphsAS4GsKSPsoFhmc4S1A7OD6GcALe4MjRoHi5hCJENaxs4XnQnw5daKTCMBsHQQjcdqOD/sd60zm6gRZorKxgmAQ+Tx+VJVEzc2L6QAAFg0yTBU3mwDsE0tip3SKX8MkucWsZ2vlu3ra+sqjJs5GlaPEBaAleRsbzyzN7odAVh3pphNo4d2LXna2H8a+Uz6lMg0HNZLtWpfX17RBKZOOkqciBm3Mx3Z3elAHgFMnnikSVhE2gXrg0b2fLEsk1PdT6a9MQyOgf3uaF+mqBRlNLJQ9jmomkpXq9szKyu2VS4pFhjl2XAOhXds77QPNeGqFks6HPjdMJIAdpBiMY2EsXa5VLRGIadCCJbb60dEczuABQNLCTYBSGXbpzBKASwkojl5e5H2t/ADHglhv2eI8piWY/TI+9yqVt2DbL6wncHA3jjaEa0Xbf5AFPA0vjuwJrUJOGEYTOPE/N2LIFIuAVK+srymlKi1QlFeTccAd+LpVl0BWDMd3tlcZHU80vJ5gSMAPb7a+JRefN8dYuA+8CkbXlCLjIAMYtRhyzy1smTnKgUrZvxIY32JFp8AWEwEDhxiLjqfyXeCNbNVrtglYpoLeQdVw9HHgUpCHYy5Vw7xRhloav1x1ucnP5i88ON3lDKxXapV7PmNLQEtpcD4c8mBOJVi8dDwsR5+fbCrqZy8IwAUA3OPrxeAVSxp3T+/7EBcelDzaZDWvNElFAEPr7E8Es7yStOW2O9IEWJeXY4Su1Cr2NMrm5Ke1LN4O/kzkE73mWh/MDyy/clA9PAUwNoo1+xCs6WwiTC3c0+I2UygOyD6a91D3Tf2B0w9n1l3z63VrMdfq4kGwFrgLdezn+7sa6qIN9i5ctWeWdmUh8YKTD4lcqZMKox+J3a3T0z6WMUTA4ViLq9ER4ID8KtCxu1FkE8wAQ4ZQMAIYT9HVoPpMH4zML6uNOuSf3THEwFYAOQwUGDhso+2SiUB6JK7sj/LjNkHPreHA/vV0Z7d6g9tOkEK4+k5c8mtXEJI/PtnBWDRANHQqAEVA8sLRR+sh5X65wxgfV7qlzMCWP4kp0YIPHVeu6XkAmdgZQRgfW/zgiTw/HeYALsBwPrF3qGACG8cAVepXyLLxS7Bj6OFPII2o5ykPrlcVkCJJO/zuWRKbn3oE34/132PR1qNfxay3RvNlmLV5dkC8zxICG9prc6tnlvY9Xrdvr3G+q6L3ch+j2E6Hn/3VD/MMMhTyMdKqSaGwCKZqFkv5fKWJ4Y+E6mBw7gdAAumEOc5qcfUVvL0A4iIElsqMiCsK63rqWZTgJv8VRYELiT2bq9r//LggX1AWtccEAB2W8qQZ891T9NPU8Oc3qc5F7h7eOB8c2NLnlzruciqgcEvMqR+vu+/6T/6PurEEFDj69XEZOJswP7gl3s7ksMBjbBPFdjXq2V5CAK4M+ghDYwhgPOTnWGVxtsLcJA00htchlQw4O71R/I+e2PQVc2SfiN7hxLIEiwTKnattWzXWg0FEK0WAEM9wTgQfTRcEAS4MIGhL+7uaIBwlJg8yf5+a/MYwAL46s+5n1370c4D+wAAa4GvJT/NTfQFYBWLJwCWpFOeusizjpLAAayuztrN1oqYgc81SjKqh5qCnfswa/Z2v2M/vnfbPuh0bCG5gjMd5XUVeVJzCtg6bhs8RyXazForX5C8DGbX1UbZNssO4pUAAlPwJKRkp6biae8RxHQ6nXgG8RLaGQ3tQ9hj/b59OBxbexZrkOdtCufQQsQAfufXW2vqGfDSqrCGIpLGfV/wEs89pMJYzc/CMHAB4ILphUcS9RjevLcHhKLMBAB7dZj2R+ng06tyvx4n+0/az+Q0AQV4cnE99Q0kqjweUPWG/Y/VLXu0EgC34P8qhUqc8dTJ+/fsZndgmQWqHZhw3n/gremg10JM+79ZW9eQuFUsaWjlAJYz11gPP96+I8VKvODzp6ydEIIRwJHTazPth/3Pk/5U/WG4BgCNgD1IewnPor6HFFDPR5bLZywrBlOop0+d86o+whCXq8L6wn8OpQt9GsSEt/tHYrZaUrRyLm+rZYYBdfvrtTW7DCM/6HVskZO09NXDA31O9nIxGTNZDVKfb7m0lGeQRFCYWEg504/EteDz8XzDAJvCplzMLc5MtfcUo6IVLCdZ6WSOhHAsIPmne7t2NJtI4owU+ytNQnvKVohigXRIPZ0h7GdUeh0dBAREm7s0eE7KZN9ePtxVOMPhDPDL+5PUSsf3jECsOTVsPvH8PUv1++fxPV8AWA8BYJ0WzaVFh29yJ/rmdCNSRCgFOFGapMnt79o797bt9Zu3bLt9ZFPZNS90WG40l+ypS1ftMaJ310gbrFtRsexI7MIxrAfSWSafGYAVPIqcbBIKMOnqHVSj4a7nsvKW+uaqA1iadM3jYwDrpTYmmgBYviBkMhoWLnVIlMPrJbKrlZKt5gqaapKscYdp/nSmdBUOKqfYnqQqsOBbkhHhrVO1G7WqLQdvHej/r3YOJOXZH8208SDtulqr2XOkPJRJE1log+gocWhk9wZd609hUjHBzIuqTGPXKCCxghkTicnF5wBIoUBF4vT7o0N5YImBxRxJEgXeb2LrUPibLdGW2chgKukpYHqY5OQ98eI+Jq99OwqpKxETvvQQ+Njh8Ke2lI9ISMPmBXhVKpX0eb/VaNmlYlEFEs/f2KBWxzZOYqVb4OOWNmRRhGEkyRhZFYmwBJGUQWfnWkLRvjnE5HMaElHw9lkYzjaAXaKcr6/bBaWAONOCAh4WT2c+1TSTqSn/n6IDgOR2v6eJ2qP1Jb1fpieNgjfeJBi+2qZQGMpXAuZSamfpQCpVZE7MLSSEPAeZAGABukDt/t+7D+zmoGuFRSLm0QtrG2pUkFUyYWPadwjg0G3rgCD69ogJB5R3PkV47r35cDP8QMrxeOOc7O0MW12e/6+ubtrVat2aAqQoWfx+y+I9NMI0xhQPHICAAdDSvVH3G4/TyGwx02TvjXbXbg5YC3NNqqhoOQCZ/J+j4G4t29VqRXHS7sERWbzIivnFlAewdZrEkqTyDMDC4utIAGJyLC4jHhUW2dFkbre7pFohSwHgBGYLGtMznGcSFCDTJMhiQQpo2Z5eXbMrdQCWgpseq2jzhgM2AX4xACVv9TpiJDKRdDjFpacCsHJM9gCw6vbccsvOw+xJC2WkfOOxvdlpu5QPaZpMOD/961gqGgBLQZrRXCl9yDiQ2OC30CzkVLXSpMAo5PmGLYg0lefLJYRZTRRL0OgxY+czLTwx6GA0tJsHhyqGYYx2SCtbZAXMPb/SUPT5Ss5lHJJ5aq+YyivrJ3uYhQ4EGHNNH63ipdbQM87+GNpnfR9MDkBUijAteyaHMiSOrFiIlPLkMg7uefBEs7zdG07stwf7MnFnCtosFO1Ly0t2uVZRYhlg5DzsJ8hyAKIYOXB3Sxmk4ZHV8D3k+YSiv0iU5PrhoGu/BagcjCyJI31mmiCXeDlQ7alhn83rLx3A+tzULw8BYIn1HaRx7EMeWe/PE89tI8qKmfBdWPD1hs4tAGWYhDCwfrG3b7eQ3Kp59Bm3pBuyDPBnVelwxoTeARcGNOTOAWgL/A/IhwZT+v3+BtaKJftSo6XhzY1mw5bwtsJUezCy13ZDatZ4aJ1karncQlLp55prkvRdqJStniOROXggCdT2vRTWYgRQhZSx19bwdBOfplJJ6WDUU3dHLkl5ZR+T+oklnEKSpHj3OY9IicvaZjGv9LJvrq7rfOO9k+pMzUQT/8u9fXn/OQvVBw1+vYOE6RgM+PRrmGvJ+mdQ8I3NDXlUreXxqHKAgdrHT7AQJZ/CywpV8V0jrTvZgwHVGQJhuv2zgx1ZVGRhKvEzIsIsfNB5tdawG0tranAbUTpY8tsoGEJ1sYOQfG5YU9sjr2Xeb5McObXDOQyOE0kduxnvmvqBwdlKqSJ/n6+urugMgZnC8+PwiYN++o7EfIBweChPV4alW5Wy/eD8pl2v1wSIwsDqz52B9U8PqHeGPI36GfMFLDNPQmbogwcjQMZTjaYALK4SDCwkhO8CYHU6OpNWai5t/eZSwy7yXMZZsbM7GQewfnL/ln3Q61iMhFDApwOGJ+beKbNa1aXqSEnWYxLXM1YsZGy5GNl5rCeqFXsUxn+xrMArJLDe9YSf503XsQ+Sg1eEL43t/WFX5wgg39FoJmP2ecxpGLzSAHJEAMtavZgXiHC1UrPHa00NWitFQBZ/hwICNCA/dhQK57SrbACq8Cnj973dbwvIQi2CB1ManhC2Fv0sr2sCjz8wsFI6AMAc14OwA67UPE3BhrlID5gj5bRuf79yTj57yGhx8hDTO07s3hgGZc9+s78nxiYetVp/sJvkh6qsVYExSFa/vb5ujzWa8qFk4MSLelwAVqdt/3z3jn3Q6xqSSk8o93WVegh+xGRU3532qX5/P27W63ePZHa3GIGccEmyvYadr1asVfAQHNYFVxwrEiVnusNKqAHcc7qHp+AQT6qevd0lNXVgh6gYElKgi5JyL5fy9nijFgAs0uJ9/4G/BYD1ypEDWLDb2zMAKBQnBbtUcIb4E6tLtlVlHbKPpwqrdJiMAiVrQ7yoRhMbzCc2sbEYmBvlhjWikhXYh7HOmbG/dO2n+/vaI1cKeFtV7anmqhQ5S/mcGFZe1KSyIta7e33KgF/9QWydydS2u0MBpW8O21KkTGPquLSuNnlB80wd70fH2NvJvvjpd94/n+/4AsD6LwGwvOjQMxf8l1Melh/Wwe0//C40+J3RyD7c2bVX33vf3t+5b/vDjh6yZrVqV9c37WtXboiBtVKtOvNKO5/Tt13n7E+im4M/bAnv6D+NS3+2sLc6XfvH+/ftw0HPyjm8ICIrZPKe3hZ+vwqAFMAK0wNv4p3OSelQ+AiA5QUOb/sYwEKT3j5SkoNTHAEAfLNjk/SicKYUtbWCx5kWoSrHHE6u6Z7TjFMUBg8JGn3ejgNYRNJjiozMryrWAa/7E49NhUlyMETq5v5EMCeeWVm1y5Wa1bIUeRk1Wpg9HowHNprNLAejKEuCVtVyUc7GHGyZjFUy3vBHUUaUchL4YEy8fnQgAItCSNMbAVhQqRNrFXJ2vVyWzBEjQySO0HbniVkcZ+x2HxPIHYFCI0UzO6NJh17Qzp+ebvxH28rpp4OCGQCrXC7bxXLZnqlW7WKRQytyij2m0gIu/LtkSn6sa3cfA1VNCc8LjfhCXhd4bCBhw+ieCbMOaN5rkmjzBuDDQ0cpj7Wa5EMux/cj3dl3/luZhHL9mKb84WhfwM6N+pKYURdqAFjIEBJ55LzS7sunbH88VvPtMlb+9eeQk56YXgAs/sykB8HCBGD9cI+CrmeFhZunfgez3npd4KvmUAtPaSM+WiltsLAwXUV0qAQ0l0KIOxiADMVGh+IYyjbnEd5hG3hfLVGQVm0tm9Mzhv8mwCcTH+0T4Sam5uVutO0eswAMNPcY/XfnYx22b7Uxe5zZGJcrwDOMrgEjI5OZ6ePVul0pV2yrXBRgkY/yYqHpPTIRD9Mk3qMMx3Vo+udxYCijYrAbJ7YznNjNdt/uDka2N5s5YMgbO6OHiWQFeo5prOa2jmSmuSwGAUbjSEXluhXAyP3x1P7QccYdDAFkG/x+3qkALHkrOIC1VEJ6XLfnlloqSgOpQdcYFpA8sACwZOJ+NgBLhWya6kWRyr6cJU0wkhxOUtsGUp2SUnaIrU/XLWs5neKm6TxaB5iwEyu+MBvEiYriB/2BfXB0KLPRPsayaoIzKrBfWGoInMfEHQCLywkDa5zMBHwDYCG5pACvR5Ft5ot2pVK3R1tLtkE4RjZD7X58bp28p1AsJhkBnPgycPHwu4NR5gU9TwkA1th+e3CgCTfAU6tYtKdWV+xKrWIrebyw+Nzp/NknuGocQwqVr1cvsgBuYYzAkqURIO0Sw172z/SsSwtYl6B8dsXUfwZg+ebpKX9pDXB6H07f9yf1MPwPP+VDeGCdAFh/4fXLfwGA5e5+zoBKDZSpX+ThqcEL0ryannjYNIdir/bspcMDefKl0fIUHj6AC0xfGtGwtx5LoORB4kCHn39ef52WTPNXSOcx4ub3w2bEw5OXh9C0xYi4OwHAmlmSS1Q/PFKp2zX9W1U4DAMQya+Db+cCGS7yFNhGo5FMuQHWL9aq8hxFek0NQtIbn+9NUqIZ8mkM5cEOvF+8qyq5jK2XgnRxdcMuIf3Gq2mKjKcjk/LX210xI9I9huGJlmxgBKSN8FlWscC4RUbmx8+srdjVesWWjwc1oUEO0seU2elAkaff8T6QXLOJcNLAkDiaTO3dfs9+hZfMcCQmHV+YRASwJIqzR/Zzo7VuFyqwRrNWlfeWDzC1hwdWCKxMgPv2jLO6LyYsASqHU+pWcTn8OgiMd00FZB8GZ+VcwbYqNXtyCRP4ihj67KN5gZxeLwGaTFRrTuyP/b7eb2c0k9faX22u2pUapvXI7RIbxAw0AFz35I1kGU+VnHK3UQRksqqXL/PsYKWBJ1F43rDSIATgJmbkva76hHqpJEuIZ5caGhBFi5yNErP9ZG4fDLv2uwOXnlKfc4/FnArDBnUvYQP08zBYogBgqXFCWhob2TE84JPZAAAgAElEQVRLgFhi6DZ13cv5gs45ehLq8+Ptn3sk4/VYxuNKKp6M7f1R1+6NBrJJGBMuImA5slmon/MkenM9kaIxnBUoWxYr5ny5bK1SpD1Aw5tgS+H+T+6ixJCb38e/h5OJftfd4cDujmBeTY00U2foBANfPxj8XgvA8ucx9bgSo1x9lvdBAv70nHrvlwN4AkCJHMD6weo5+eMhleXvuKekH77V6wnAIiiC8Ib09/N7ALC8+nDbEgaHz65RH9dtJYcVgZu4Sx6bJHaz17Ff3t/WAC1BZhxq9RTAOkYPjxdxuqelvLX0M/vnPq4xAoMSn00kuQz+CIqB7U3iKkNk5JnypsXbTiQQBnQu4ZsicVwgy5tqmHuXdOZ+R4NVACXUF/kFHll5a5Qi9YHfYD2Vi97D6G1lZZT+hurKnj0YDWUpgQQToLSRyWgw8MRyy9dh1pnrHiLu65ZBBKwnPP4OBhPrz8Y2yY6tVkQFsazhYpF1CAtzPlHf8avDjoDhehYiQ9Eu11ryQobFSp+LbQeDj7ClqJbgScWXmAHDEF/e0di2OwN54t2aj6wdY98QzIuCjDryaPPj0ADf7lLVFv3LZ1hAnWXT/9j3fAFgPSSApSyDUPQ4gOWbqpuspxRLpyinyzpOEothIXGg7R/Yu9t37fe33xOz4tFLV+zG1nl7ZHnDVmsNUVthXh1LEwLF/NjnR3TpzxLACptUykQJwAHHLIBOLTCwXlhdUxwu7xQGAobomCm+pMaM1CumTz6B4jWLHCwDqIgyCyvk3CCxQOGhRew6eDXBIaZXKS4pgGUmOuyVZlPMnWvVsmRV/H7FpnbxThrYwWBmSDuRWK2Wi/bI8pJdqdXsQr5kjYhD3rXg0PS5bzJWFG6fEyX/9hhaLckYXvxV83gBJC7P6nftDcwsR2OzhQNYzjpBCrOQvPJCLif5zFeWV22tUrZZBoDCUyVoCH9/cCBT5WmQ1rjxctoMnjrA/7PN4GMeRRQNsDwA0C6WcjIpvFjxlCPkZ7CglB52EoZ30ijKJDqxSTyX1OjD/lCsmO3JWKlDI7FMfLIoujP3NETnYnL/ZGvVLtVrtlQpWqXAhITGIQCxocAZLmLbn09lTPrm3q7N5ok90liSrO28ACw3J9wZAWB17YP+UE0uAFaqyfcEF4onPCFq9v2NVRW4LilwgIDn7593XBoIgALggHkqB7kmq+H0YCrL9BKKvijGMwzRfcK+UHpRKnM7aahFz03TIhXGtrBSPmuNckESzOvFup0rViTZY1ITzp0Tj4SwpMPAW9cf4BfZwYPxwLaHxEmPbGc8s16MebCDs9kEMAZzXNfMr0aRbRVLdrlStc1K1ZbKFavl8jKVlRxE03+Ko1MPUHi+YOGQgomsVOyfwUDTqvZkJoNb3edgHHqWsygF+dwxJbaVXN6ul2uSMVxtNWXQmYYaKIVvMLSXDnZl7NmduSFuJjMPrCMv9CgqMFVtFcteYEtC6ACWl52mZ+UPem4AwjwR8CyvdD9PwVI3J12o8ED+TBISTd35SkW+Vnj6MSWVO0HwSEt/b2qKDmMDL5FBvBAoe7vb1VQXHxvktEiC8NKYZzKatL+wTLiBy/u433w+ma8u5gJ2f7p7YLeGAyGgCKjxvsLb5DrrqVa3TZifpHoGAcNpaTo1HqBoezK2e8OOLt7FWlMpmjmaniAt3R6N7aX9QzGwjuZTAYhEz2NefRFD0zygqe+bzlr0+exxARyS4Gi0SLSErfDH/pHdHvU0qBjOkTyw5rPu20IhG4a6qVnsWe7fw37PnwSwgozwZMDg52P67J3cb/9fnzWA9bmoXx4KwApQfZCkUj8AbtBw88xCniRt7UvNlhhRvGAQ9qex6hZSqPanE+23//4+i2Nw3HwErMQF4IFB6DKO0wCWnxv8PQyACyWGDyVbq8CO8sAfgituE1wyHNnhbGoDJCsMQvIY+Ue2nMvbhWzRNvIlWy6WJQ/kfJkBbM+n1ptOFOfOPt6esl9hclxUI8XQg0b5YDoWYH4LifkMxrFODGdgCYDwAdzVetkea9Ttq81lnWu8WL9ID5GsIXFXSm0YlKSA7okH9NlrV5+lZjylt1nXkKaWh8Hj5slKURaABXshqCJCw8Y+wl6EZymfB2AglhflzO7hkTro2sF0ZlEcTLRBgvC1YUCSydlyln2tYEulnDVKRasV3TtIckJ8IQk3mU2sMx1bez6x9nwmc3wkP/g4wiZVWaZ9DAlfrNolip0hl7PIqnlMyYu2Ui6ouW/kInlk8Y5IiqbeIX0Q2ePOzK8zyeb4lH5lqWFbhAYkbg2BgfS98dDe6HYFcPDYUV9Ps85gRnBazxWU8Mbw5UK5bA0Gvhmk5VgVjPS874+Hqv0YdnK+MaTAS7WULQrEIcGWFDjA0f481qBFgSDhH58znzTU6X6YgpHuEeUgC0bsnJcMf+r5nDXzBakemrJVKAavphMGLu+rMx9bZzKxzngiZg5DbkCYMWoC2Olc+0xIXYbRFgcWVJCCchLCQK8Vcnq+V5HQY+GgFMm8ZG3if8GoYYA7m0p6j40JdQTDMPdsAqQMPJ/TQJujJgHEOfEkchjBoR0xrkJfd2KJ4oNSzl2YofVcTtK2725siekdgirVC+H99Kv9XXu705MNyXCW/lxdefUfx+f8gpTrgj2yVFNSXytTtpLUBbx3MkVjezAc2B8O8exEKeMs6JP+1sdYKRDyEWloenMdsT7+N60BfOjrigH+K89UFQlhLmdNbEfyeYH2AFnUNjz31KRI9vHE6s0nMtVvz6fWny/0vPXmM5sJlPQhAsyzvBQnWdusIMmuKZ2eXpMXwODhfG63BmP1hawn6o05zDeG2Fmzei5jG4D1efbHmjXyyCwZ9tPr+CD3cDq3zmQur85JMrdFfmrNUsEBrHzZCnhZsb/EE7tLKELf6+ha4s9brpi3Cs8cfVkup5pJwDjApDYVtyrg2WI9klzOOTAkBRwFS3ah5EZuTMpsk4F77CDbSepl4C6mgGrY/x62Fvqsvv8LAOuhAKxTJq0pNS9MFFJcU4dsWLt+VIbSPVAKO8Ox3dnftTduvasJwqOXr9il1Q1bLddkHpkW6pocHVNOw09n4X+GAFZYL4EN5u8pnU6gwQU9r0YZmfM9t0Q6Dia9jiAfzuZ2a4gEqqONUWBHALHUhIWJobMoYTY4/V4MLedsBMaOF6DEKPOVXmD5AYG8jyYNU1MaKdLruIb707GibaGIH7LhzOBvxFYvRLZer6rhvFwA8CrIswKT8tQhg3vERjKeJ3YAgDPs6r6h44bizIYLoAXocWfABORQZn1xyFFxLwCfuJDutpXPSXP/leUVmYdTTtAEwpqQZv8IT5rJ8cRWYMOxPM4B0//slfoT/amvgnZcK2RV8Fwq1229UBZox2Ghz62d01963wsOZSSbTknH5wt5EulqvRmsDw4ELxYzC0AeQCyfaHNfmvmina/UbbNasY0ahUhkZSYNOpqQCEHswkdgZvvxVN4bNw/bhmLpcrVp55kSV0nVg0GU6Bq/1ekr+YaIYJhvxwBWaK5hSsE0+6vVlps3Rl7AMMkAjPrV3oEAAmRReGB9qeUMqZU81wHjTaei/7Hfsdsq4PDv4fM5V0olynEM+PGq9+ZcHmDheQ2moHgqUPheKda1HgBNObSzwQwUkFYTVmRSkpF54YX8GK+m+5OJCskHo54MIYcxACvXHIYkxZhncVJocFUBLVr5nFhI6+WKLZerKgSRWdCOyaw0/D79L91np8SzTruLRPf5LgbdIbGPQhXmkbCvwMg8ywHmQH+AgUjdyuXtsSKS34ZdbjVUAFDcI3dEznqbydX+A7vdH9ksyet94mHB21Y6jvbg2EjXrBeLmph9mfSvYlFf44mQJnCYeOVbg6HAwP4ZASxv5MJoIQD3NAx+/xxIo7insTtXqthSMa/Cp4i5sFoG9zbQcyRz2MQQ62AOSjPC1PiuGo6xUoyY9EVB88IfMPqeabXscrUiEArAlbXGMzNaxNpff33Q0WQ+kM8F+GHEjlEw+xxDBVIFkQkCWmsXBYQRUwM5EJPlsW332mrorzWXbaWMV4MzC7nme6OJvXHU0X7K3gULlWaYxptES7ytaPpggzCMkTlu8NBiY+c+co9hhXQmM9seD+3dYdt2pmMbB9PcXDBCTfHStG05bXp7lmfwYb7n3wNY7genxzL1wEr3z4+Nmf48GFifk/rlzABWCqiyjt1TzQEsvHZgLmUNyyYYvxdKJTVWkl2xN85NXm772j/mMm93ICCVhSlmL7AGgT2ckeX1CQ6GMF8kgg1PiA9BJJMRMxXPn8hWcjTtOasXXb7PR2WQcTCmcZ5rzTAwgygkbyFLlGi6ZJGSSZcAsKgjsxml0QnAmo0V587antPgZXNiu1IfkUrMuh7SjE9ntj+ZigmK+Trt9nGqlRjFRfvKclMMkGvI6fJ5+V/hKflvuw9kHu0WD+nDnyYtB8Y1oEGqXDjLQhQ7PKMGF4+aVgFTZzxKXSrvMfIO6qcsEWeQu6QrHX4q1VTm7rB3YEzNbHsyUUOc5SDWjXGjffkQJdSh1C54VCI9K8i70wGshS24rgKwpnY0C6Es2IfovgYPpRRB8IPJKdbhZ3sypu+VeAQBXDLoQmpVDIM5nFsxuGa40OWeJhg3w96K1PxerBQU+sLnZ+gh9gdA1GQi7zXqHc7WmT4X9xUbjJzqP+oF/C85R3krGjhPZmIDD+ZTmyZu1QBbifdVI8wnKmqgBMA1IFUzhg210KDFRY9+F3zfS0c/bibNC3wwdYnSX4WkPq2RUGOwHvDHwouV9EVSdzUo0F67ELDWmU8UEjIYT420QmhJDjv6YcVAld85ycEi9NItrU/d+sGNzVmonNMt2Du5vNUC84t7ksaGEMAymAGUTcS2GsUAPvwILB9O0gPVOwSQxte/p5w6fpky8HR1PgJgKbEzJNhRBEtoiXKD+1usSuoJc4pBFs8d4A5seSRlP9nZlsfraMZ+xdDnxHpG4TN+CCtMoYaJfQ2grmi1pGJ5qQvc5gQ7AgC67f5Q9aeUEupfHGhzXPpUomTKrDvldRU6iFPAnf8M3Y/ABhMbMRRD0AxgG/K8t4o5t/MAMJIE2QGs6Qy10NQOZkMbEOSzwBojzRZUTqKz/kjbRBlTzFijCDO+YM1sJKkq7xsAa8BzO0nE/Ob5JpU5STwRkzquQG+YzKyezVmz2LBqAfDUgSX8rlCMsLYYakwn7k9r+ZkYWFvlujVyRcvFGd9fFhP5hN6ZJAIWy+F9jHOw6jJWZXABeFfIqy/gc8P8Q80CMAdozfoFpOUcoAZhZB1HzozjWZPkUmcJaZPUJAG0FPDo3lruAcjSOfF3O8sW/Fl/zxcA1kMAWE6+0gzz2IhSG2pgAaVT/xPw2RkPTqH1Zp3I8cF4bEf9rt5Jq9Y4OQyDp1JKMA77amCspDKyj892z/JI+QTw00oIU3nTcSOnM8L1umqgaZKzZluFgn2pDC3UTXrHi0RpJTuTmd3qj90zKRheqtQLoAfXyvkkgEhsYM5E493SwPGz/JgIE0zpuv0g4MCqRjnbJNq0WFSSCf+fFwg2crfd8VSoOQ0jZqug7ci6OPihsMKoasCQCd+nxDiayxm0Vfy3oItO9X2rxbJ8d/AR4DJ0JxMd5veHUInnNpNhstOo0ykUmxSgzLVazZ5QjGxRB8L96dBe7h0KwOr2JjaazW1K+laa4AKQGQf9eTjA/6O7ngJYgHBpo6wrBMWUsU3OmXK4e+D3wWHdKDBxckmShG2hUGSyAD2Wz93lz3im+zidm2VnGMJiWsuEhoVBygdFkp/YbJg0yYVCpIZgvZBTY0v0cTHKS1vP8zeejjW13IkxcY9tPDErLQq2VawoSWS5krNSno04kYRsuz+SRBNAFOmiF0fhGciwqfMMFOzZalF+HUkOI32kocRDI0nr2cFoYvlFbDWmisWiQIe1UkVA3iye2/5sbO+P+3Ywm9pinrGFjDW98fAjMxS3x4e3T/HVnIeJFc8r3wWghDyRn13OZ61GQlKOqVNesd9VDluaDfyzmJDGnsAynjqocTAHPIwFutKQQHbm/mQXFHPsK0i9PG3QJ10L0ZGr+HABTuZKuscrmPJjjJp32at7wfDZMkpGoinrxDM7SGaaaiF7JvFvwSRTGvwTZslZdpz0e/SeNSFKbKNQtmdrmKjWbb0KQ4/7h1cIBzZm9V176XDftoeY3xa9KwLA0ouUT97UXHT/cqGgNX+tUpCvAHuS0iFhMMzw0JuIOg4ISDrMWV4c/gBCPO9T7fukj7nZsXq2rEkqi1k/0hMKE/YTFeBRQel87mXiJuDjOdeaaSL/xpLjjVkDcWITpn3Hb9IbAEyUMWRfK/tEUIbCgJ0LpA2x7Uzm9ofexA4mc5m2Kiktii2fXVh9YdbKsgZLPtVW+hANC2lXsfYcpsmHvKfZzKaTqVWyOdus1axZJmqb9eyeY73xzO708KGbahoIQxP1J6a7GOo38KDIMdGHIUESG4zBmQDxTBzJgBVPMPblLo05z14S24jGPJj440TDC8YETTxNpM6f1C7iLDfwIb/nLx3A+tzUL2cEsByZ8IqC/ScFkGj6kZ7LKDvH/rmwhsABGhq4ohmbxhkFDSTxTE3EDNaPABm5lCDo9lQwPaX+82SCrk42tjiLAIZ17OnEKfsiBVbmQSJVUQLwwnJ5N1xmbcMeniyyNoVNQu2iBiacL7PYcqwP5OkAIMiBeM9hn1kAtsHECslqDtRlbIGHjoYaAWSTHIt6B6jNA3Z4pbUZ7xdm83c3NmSe3sr5Cu3FU3u717Wf7O6J4UranwYjmNsLHEf8w4DFmWl+vdIz+9MtSAFQMOU43yK/Tp5A5wMd+RXJZyqFqkLSpKTfDnD5/kGSMiEMeEsi0zelf+El46/AKBcAwv+jhsipJi1lEkMCxbXmZyXH/gFcP7MxgRMyd08li2nMjJv58Ez4E+KVrtf6/jcCUJFXyaKC5883PMDQ+SLSz0cyB7OOESnXleaf61DOxxo4JDhbkhyHFBxmL9+ziC1KgMBiS8Qyz8pzFdCFxpd9HcWDJGk0+TxvsLxxjgjsKEykqaZLGlRHtojcygNJXRInlg2x4LMAdKjmDawvrgQMGB9U+3VJveeckBhqToCnwJhn2XDHELLiBYa8VwFWgQ3Ep+fJ4rzguSU9WvLUYATua81ZTLrOAmiciXTau9TLNgfFuL+wEyMAPllKuIzQ0+WczRTHc7/+DGFCMiToDs+JmGQKp3JvKn5Pnro9AFgC7wJwmTKaeB7cWsFrR6VpH6d2xrbIziWlfLZOaiCBQ2WBPLwb6mdA53d6HfvJ3n2pI2Ikk7wf9Z3+mal/neHlDDSksflCrAFTOS7BszwGw6nhuaf/L3tv3uRInlwHvggEbmRmnd3V18x091w8TCuTuNJyZfpHa2u2f+jT6JutcbmkSJl2RZpRoihqKXJOzkyf01XddeaFzAQQx9rzIyKAyuquyqpOJAqOYbG6MgFExPtd7s/dn59QO4zPZOOlCpQWTP8GAku5Kss6c+02+VvtpyYAyXvl1XUe9iTbrBQhfQLK5Sw9MzmuBSUzSI6zTJdf4Vnk2omRjyf7LTMhOBIZpVMq9Ls2hxY67mLvsENgycoZZjEtbL1qhUWZanLDsMzZzgFJNkDKTpeWUMHNl/v/VOYdkPJxyAlkc3Q7tLt7QirrrOMeM5PrHJVcvyTSdD5Q44wZXT1Wq3Buy/pTkow2KwkwXos6hiztdJ1c+gicixLY5Bw0rTR2v5ZggzW1UtJRCXRvlOb74kX33xfbrb+ddweBZQcUB5+phqPhEBOm65I97fXxYX+MN01QWNvJW6aROPZaPqiElJYmyXQ0QcG6vNQ5JjNAlPAxB1DIAWZZaEiGrYxrskEO+ro3hRpYlqGhX/kqyCt/Jt0AXQPrj7/8Ap9Mj0UbiZEPkg96WOh9iqi0PecSgWXCzFws0u0uqaS18btZXzRYpBsXgBNqnSwY2cklEsiUekWEx3OppYTiKGvGDLc1KRCyA8FTIr2AUiirVjSPR5VEUFK2HtUIY9/ybBlRImNOx4zCe4zyU6tItBCKUtowj0gqdLvY7VukRw6oSqIsdO73JeLCkp5SHGY6ZjuMDvX6crCezReYUnB5PpO2x3OP0IqIqhqCJEq+f/0a3t+Z4Dv9kTh6zLb59HSKv9r/Cp8eH6M8LaVbH++POl+5GMUksKyW+UUJLNtHOHNojGvkmM+di6g49XtYYlYTWBYRpjEgBNb8TDra0Mmm2DsNdx4U/VwNdBocSmDRpGBL7abZgGyi0o6W3Z1IFHbFqaUuU5GmQtaQwGJE6xG/XyKdzN7o4VpGxz/DuJ+KA8z5QvyP6DTPcxGu5OZeZ7QY8VkmGa5lHbzfTXEtS1F2lMCisUVi8d4pu4DmEoGlgcixpJAtI9c80ElgMcJ5r2C2U4FeyewvGt8WwTAxSJ+PhFeIZiOw+FxycHhkpJUizwOLukisqefYU+h+RGOJBFaH+hSlGA9OYHHuHUkGIB14T91m5gDnkxZolTxBZUkrYcoIU911huuIbcFJXDBNnhFdIbA0XVoM/oLGqhJYJCj3ywVmNHgti0405sRY1Owpzbi8+MtscjFQ2LnuD/fuSDR/0qeot2YrkjBlG2xqkP3saB8PZjkLlA1p1VtjHp9MO94rdRMyds3s4I0uNUrERdFCCTYNKCvpJqnp/gshAi/yahNY1NSQDAVqNTHqbcaRZI5SpL4oMKQmYI/dbJgWz6ynTIwyEoIsT54VCxwvWAq7kKg3nT8plxMx6KabljpUlexRtwZDJYU6ZlxLGqMa8od5ibuzSlo9M9JK1iend1sV6LLrZMVW1ty3+tiT7kOc15xfRmCRqGdHzKIQQ5cZB2yzTU3GHjvyiHFVCpnKDlvHkoXJbovqIIiBytbwaYbrQpz2MenxXlkiTgKrQpJz3WszAZbvcC2y2yTXqTjNJmxNZ4z7HgksoQWkzEs1Il5uBl5k5PUzzyohlF/aTbVzMpeu9MxfvNj9uJ6ItNlmFs1oiGvDAW4MWX42wA/6Y9xx+6XuYmo32LJfBGtLFfekymfZLx6Ak28x+4XzV/a9lv0iM6Blv4h9Y1aLKXWs5KW92LO76aYWDElb6lWW+OnBAf7k3l3RNGHAgBlFqrFoKSBCHLjtpNkDmgmqP1e9GMoHJBLYok3SZTaOaAsqgcXW5jzaKAzAB+c5qiedkiVKSFh2pnRWtu7Ksn+yxJu0EL+bGktSI6IWna13Eli8w4wNNjjjWerFNSX2Jh0r7QeqGlqJaB5yPfTnmvVMYsBJJ3HbbT5Sk5IvTSxSp5zfMBdxZ70N2ifaNMQdde0c5yU/zBLmmv7Bzi7+zZtvihYPdZso3v7F2RQ/PzrEf3n8RJovKKxKYCmDpbg0oUb93ou8FGkl/+hkapMTtZJVroFBNc36klEz20mvaJkIEljSUnjOV6WBrPTTVG6UslIBfFYA8F9zCz5QAoEOq/sBtG/EPuP7GMg1PVE9N9VucZpKCSzJwxUpBV6n3Y3bLXw+SWbrS20JEneWYWazTO0sZpIRAs4V7czNzH8lUDngKsAtpYrV3J5OpRZSsWu43yrJZ+2ulXyRNW4rVuuZpAuaNB0QQtY11tT/cUJIM1x0ZJUs0CAsv54ONl9+rtWZWSsElmRQWWaJVqCoNAUxl89YRpDQoqazKEFt1/kRMlOpQScihcQS+5R467jQ3+D3CaEnhJOOc13kJzqNTdBE93eVOFEC3AKAdm1mehFnmQ+rBJZoj3INW/moZGEZ7LIvKeGswU/TRi3pFzH4VIhG77+6+Y40irnRV90ufoqBRjZ++sXBPv768QOwtJ/SJdzPiJmMmzSQ0uvzotLVnPtRR1WjuoXWAMi9mdg7txjNINVqFCWcniawBBHLqPezo17/9SmtO6Rj4gFICbhyjyy5I9nZboEAknxy37JHKT7eRVSnkRQLy29UN7nBkyXAst9x3XEspAy4QpdBd9ctlZXALo3cxzkviItrGOr+yyZPvE4u2nE6WEosKqHGgDN/r4QU9+uF7CmqYabNvXSH1XWZk2CnVyvaIeoXyf7KB+J5RPzVxZB1Kd8rHWt1fxFfXALdGtDrmdkvWtD0Y0Ur2fZWI7l0HXE96JfrDOBucrH99yJ79qv+zNYTWD4RGbnuZV0MhwOMh33tSEERzZ4SWINM62Fru7NW89efqB/XmNK18ecjVv/K3t8eSSuT029ohH7dAGpPL/8a/fsVmO6mj8T7XxQVpvMKPzk8wB/d/xwfT6fYSXpCYIlvI5fTg8Pbl2skQg1Dp/YUD7032RRJCDEiaD/jMuaBI6mg4mz5Z/0b1CznF8r31wLAzVJri8810Nrn7KjiWcRIDY0rljNKdM7KskgMSIozDxlu0LKaTcBVSqs43swy0OwvvR2NppH5Z6SOn9UogqatS4YRC+LEZlKnlJkQdLokc8AOBMYKGEV6dzQy8dFd7HUGotdwklciKv6fH93DF8dTpFJLqYcw/1NTvr2M0FIQLrormGGgw6eGvjy3PLuKZOpL/3aRTJYREgPJPfLSLDMY3F51g86sjPoONWtO5wSx5dgQXzEyzJFnVJFlEbKXW6kVRRw5HlyDxh1ptE3KIFRwss7Kt6vp3NFmAsxA4jWVaNZ5JaWgJAq42Zv+AA9oPr+0FJdIrbUFrzRdV7W13PmxSVrPjgYtJ7LVEHL3RJFUk1s3EM5RHr0yR4VgsjRyc/zEqKZDL3NV140uWSOwXBLTiCTNZPQx82t7FFpLjnk9YsI1ocFGYwEMGJnjNr+FjKiv0dz/KtYXm4IaCWcG2KBX4v3JCP/q+hv4LruA8kA3I/Lh6Rl+8eSxEFi/lZIJsrfmCluGTsMY6OdkHC0DtD2PuXfRVeC+wznDOcR5d7GXCquqi+tjYqmh9b5oTi3XF5hC40EAACAASURBVB1G21MoELqkkyT7kJboikai7Us6Vzzl3u9S75dEHcVsPfqvM9Paesv+qiUFGqHUWSj2ksxjVYnR9a4dAB0nn3PUpFKMzFiTdUGCVQ1ZtfV1fjK9XTQ/rPTDd3R1LjXLk5FIjolkKpihyw1EMvokqshn1/1Yp6I/fXPSuSNuy+dVnIAXG3ojsBj8IE4MZHj5YD1Kcvvnz63ajrjw1T3cY9kCQmB1hcC6zkzVQU/ElX9oBBZL+UnQr1oMnqHbtl/87F26tWfYL/6Ilmeje2N9bugs+NbsF8lsMRuBGasseV1ACKz/6yt2zTrGkPuLRLhNd4rabZIJobnbmsndzNbGrtKduhabdu1R388ty17Wlc1VcSzsLPBuuO29WPbslZIbPQ2blxJYLfvJRd7NoDT3xewrO8iaI1odICeeWvICjd3a2Ku8V80U8c55qq0nZ7RkqzrRQEJMwSaZstehbTwRoWt2eaUINLMSHixm+MnRPn5+dIRfH07xaLaQzB9ekUSF7AWUFlg6qV/Ohm32iNVZZuNn+6GOU/MeJ379XYpZMw+ak645481EVMLQzkxvQuOzvL2ufd+Wfdl+UWsF1ffl1oSulGa9NDaG0231uNqZoDaAvvyTzVPrieT90nweujanN57xny8Hoty58bm0bAf6FZXAMUKjnsL2PPJRJW9ketZ7uiFb4/F1G6Cvwfohm/VV76t+/Qb55m59NdY7cvNFtiv5pzw3oY7HecWCI2xvrGerb5L1c7YwquFrnt+OMqu+sL1bMqHc79DKk3o9SsfyFLl1JGa3ZXayvp6U+OFkB3/41nvSDZOqc5KZl6a4P5+J78bmCb86oPQI8+SZNEAKRhk6pdmVzNL9ynwby0DVBlzuZzWzsb1emhWxiuuz/r26xn1cWmvSAwqmzdSsS7sHCcT6KvP11PiDqyvBCcFm3TU2t1BoS9uBkmpCzBkq/n16rukq4svVbnVCmxVuc1vnuQeW63daWMMRb9alEuXLrxr5lV8oudysPInt2b7Nn6qmqvMQNlo2N9tT2MfRr7rJ5JXg/e/+9r+fb2F93b7ymvzOWWBhUgsSWBmGoyHGAyWwKH78w64SWOzGxwSeesOrNa+eXs6bBE9tdFPYugBOZySw9vF/PvhM9I12QYHGTNI4WX+tHcM040MNvGUDdZOe/eXv1Wq/JYKrJWNi+EnKrkd0VCyTXQcl7ljlkgbNsjGKy//BrRvSBrqHnqRpP5gt8JujQ/x/Tx6IiGpHImONsU1DnM6fa0c0lN3LP018QyBwqQjI5tHBqNvBzVGGD3dG+OfXruNOf2DRcOo5qXj73z14INoq+3kB6VkqDpFqOzwVLLjUh4iLbSsCJOxWCazahDcD1AmiNkZtUqdxU18cRS0Q0AvxhKBmpmRgjZTAencwlAws2i8ksBg0WXbpNtx8FQveiAchsIDTOfCzw0P80Vef4eOjIwxLKfzAosOyPc1i4n7RWyKwXhz71+ET3v1TfWjN8lzUmVuJZKX0yEgzk4aetfbelVLvH+/cEu2r70+GuD7oSTb3b89O8NcUjz46wv2zBY7zUmQF+ElNhGCGkGY0aOaKBpheSSD2dRiQeIatQoA+gxPGzLRkNrNrzGnH8o4QWBIkLgvspcB7vS5+vLuLf/bGHenW5xmVJLs+PzvB3zx8gF8eHkqDoykjWPI91j3eqltcD1M911fRxX6rhi0e9gohsNUElqQMkmnQElshsEbMwKpLCAf4ITOwsh6GbLMqBJZSBp4Kb/G/KzSkz38rZv/VpBwTG6g59NPDffzR/U8bAivJpH6YJU/y/JYZ045QPv9VX6d3KjsvdeWWui5dCqVm2SKb1DFL2XXQDMAix26a4c3BRLSvKDJ9ZzCQVPJ96cx4hN9Mj/Cr6REeLdj+VlO7NX6pZYQaV/MstZeLYL5OoxHPslkIeAo2u0h9f2+CD3bG+N5ohD22/mKTCwBTJFJK+7df3sPnx8fWKIDp01qS0i4b3qynj7vddATWTWBp6o9SYKQBhl5COBpYBtYAHw4aCQRmXVoBR50t/bIlwOscQ89Z0RIeZpADZ0JgMQOLBNYxhgVFyVniRAKLZSRKYDEwJGi0sq/W+SzrubZRqVZSKQ51q/SQprE0zWEAjiL3LKUpKnxnvIM/ePMd/GB3D2+IcHoqGoCfHB3ir774HL86PMSh6XQxqKclj16CaCVglusQBNZ6Rj6uun4EpARWRb+E1F0lsCqWfLKLBP3NPMftfg8/vnYNP9rblSwsamBKJ0l2dq8g6++v732Bj44OcViS0NdyaGbd8X2aAWk6YKK9FQTW+mdB3MHLIBAElipqK4FFDZrRAJNBz0oIh3UJoRBYXt9rEc/VBNWXGYh1fJZP7tsYn8UJrJ8dNATWjmRgUbeEGVhKYCl1YpEzLwVZxwOs+ZptZ8ANP8/A0i4XGnkk6bSgSB8NwDzHre4AH+zewAfSvWcgXUWoM/DV6Sn+/slD/Hp6hHuLOY5Fr4L6BXWib63VoQJ9dc7ompGIywcCL44AY3+9ClLqxC6c39uZSMctts3m3GZ3mPtFIVo2/3D/K3w5PZGMLNGGYDqsCJxanf+LXz4+EQi8FAJXhcDy7prDnmpgsYSQf9gBcpnAsnLWulRKtWI29aUZPC6KvUxg/fFXn2oJYdnT9utGXrmGp2hS1WGhTUXg5e5bbDmTI6Ddwp3U7RirbBJNJcnAMu2YQQkjsN7F93Z2MDTRYDbC+ezwAP/t3l18Nj3GWUoVMO0CqCV3TmB53mBkYL3c6MWnNx0BpZS8hFSzElXM3orWKLjNJgwk3PNCug7/7q2b+GBngre7GUZZinmaSEY6m758dnSI//HVPfz2ZIpZSsUsakp5GaZdrSawvJQtMrA2fR5t8/1vNYGlBpBrFmoJ4Xg4wGSoBNYdamBZCv7AMrDqKti6hntzDUA1TXwbVQLrdAaQwJII5vQY43QoJYQ9ihG7sSg6ECqKZY3Xt3INCY1HHSxGfylVZXpQjFpSdI/oMvJBQW4SWNSdGeYl3hmM8fu37+B7O7u43WU7ZopyJvic2lcP7onDTrFu9olhFMY1FIh6nQEYBNZWzrnX6aGp3UBtsu+NJvgXt97Au5OJdECSTj9Vgif5HL8+nUpW4sf7hyIULrmH3H+sG04QWK/TjNisZ5GmHtQJc/0rngXUZhGfwcJb52hgvaoSQqejagKrm+HaKoE1HOONblfakrOE0KWGFemXKWBc/1i1M7D43yKBsFD75Y+/+kwIrH7Vk2x5FfFV/Uhrl2OBoe0twncCiyagi9prV7hG5VFUI6RzWSkSGsMkxVuDCX5n9xZuD4ZIOtT5XOB4Nsf9kyk+OtrHw/kcCxG1VrFlccitzlulD7xhj2t9bbYNvf6VEHewuQhY0y/TptKibvWv5I+JuGdVhZsMSFy/hreGfVyTpkMJZhmbJ5Q4ms1k/X16fIjHizlyNogRcX7XH3MCS4lk1Up1dadYf5s7f7b7zreawFICR804irj3O0ZgmQbWHZa29GkAqog7nav68BUCqxF/29hpZAa2ZmBVooH108MDSARzOsWwoxlYJLAo8i2aWdIhg8y94rHhShoXHjqJjFBsmQQWWw4bgSXip97WVIw/akhotfmoAN4ZTvD7t+7gnfEYI4tsUlD88+kx/ubRl/jt6RS59GI0xfJa7G+ZwNKOzXH4XHgA44NrRaCfJtjJEnxnPMY/vX5LIox1K4gSeDSf4xcnh/hsOsXDkzNMF2wbYASWph9GCeFaR3C7L/5MAksORutm9S0SWCoS3SohzDJcHw5xo5WB9YERWGMnsNoZi/bZTR1Fcclc5FyacgAniwo/NQLrN8fH6FU9aTggtJV1odNuTBoY0kzm7ZSBbefTayaeljRxTolmu1UmSKt52ikdSGfeG90+3u3tSLditplnd+KT2RyH8xkeLs4kc5aaPPwG6oG6gLcsCwu81XLpLaH5TZ2Hcd+BwEURaDJgjdSVkmbVBpXCQtuj6Xvt9rp4czLC9SzFoGR+I9dlhrOixPRsJh3PH+dznFJfjouVlRtGYKlQqHZGVMdN/14W+b/oU8TnAoH1ILDVBFadgcX1bATWzmCIHSGwMpDA+mAwxm2KuLOLjxBYZvC0P7yesXs1V61V2NlJqsIpDcDDJ0pgnUzRzwbod7ros0OaGSASQ0sysXBSthHeUgPQCSzNwNJW1ZqVpe1VCUvB/h9s/5pqx68xUrzRG+H93Ru43ushSXKw695ZkeP+7AwfTQ/xZDGXw8c7guiss3IJScWnNoX+vb3m96uZ/vEt60OA2im7vQ7eGAzw7miCPZbSmpFVFRWezOf4+PQYj2YzzBfasXQheg7uCEkj+aBw1zeEW33ltRNYshbUIiFdMMoy3CCBNejj5qCPt4YDvE8Cq9fDOEnQt4zh+rz27qObOoq1P6bOGINAFA6nhuf//eVn+PX0GOwLzC63bBeuhLcKh9cEi3Tk3E4Cq9Zv9W5a3l3P2tiLBpZZGXPREGOqFtBPUuwiQ1+CCdqllB1E2dmZzjN7n5EEI9bW1b0OtLmWZ92dblPnXtx3IPBKEVjOy1VVLHbo1VbVacoOwAkGJJETNkPITRs3Q1kkmOcL6dx9Jnq8wlAtrT+91WafayrHNzsL95UOQXzZxiGw9QSWt+WmEcMMrN3+EDv9Pnb7Xbw56OP9wQi3ez2whJApm+TFpXVu2+bZ1CQYpnZb22Y+EA3AaV7i54f7+NMvSWAdo5sN0JMSwkSMGTH2RIdGRZS3msAyh4CrXlLvrSOjGm76D1XoEMiEwBomHexlfdzujzDsdJAnORZljtOywFG+kPTf06JAWqbomCA8v5+HEg1I0ZKw9tZ0WtSBiVcgsHkI9NIU424HO70udro9EQPWvbUCCazjfIGv5pp5xfXAGOWZlOqy3bSKMSdSxrypG/DmjVnccYNAm8AqRa/QM4IuLwOLEXonC0hg3RwOpdSEXQjfGg7xvfFIMshHSYKeZRwxcm8J5LpyNnT52FZRD8i8UgLrZ4f7+JMvPwUzsJJEM7CYcyXla3Imp8iZocAMoy0nsGS/lZcSoXXGh2SXA13xdCvM0xKLtBQbhJ/pFfp7L0Pl22hLC01oWVWqo+VdYk2Lx2Q7mqtu7PSLrTAQeIUIPE1g0TeTLrPcv9IEiWSQFkCVI0kK63ieISlTFJV2J2egXD5iSVbacKtZY/VVxD0J2+kVDmB81RoQ2HoCS7szaKRo0Mmw1x9itz/AxAms4Ri3el2w3IWaLRS1rCN2Xn+4hoF7FZfULhgNF8cMh+Oiwi8P9vEf7n6Kj6dHyLI+uh0jsEhYiTi5ElgSHNjmDCwz0DgW6kiopppMCx4cnq1rg0XCiT1FukmKQdqRkkxqc+TWSWTBSGbB1tMyIyWLi62s+Zp3VAyehxTnar/QDCwSWE7Cvoo5Ed8RCFwWAizikaAAjbNuykCjNNMQJ1Oi+qoxVJQkrHSezyQzvkS30HXgJVSXdc9xnUDAEZD5WRSSeSKl9e1MnksoIdQouzohPHdGWRc3B0ZgDXu4Mxriu+Mxbva6GAiBRUJCdbBeBwKBR6PmVamDNq8g9ssvDvfxZ3c/wUdHR0jSrpDcks9AMqVkSClFQY0Y7j0UNd7iDKxVAkszM1SDkHsxCT6Cu6AMQqpyCNK7rNQgHbPEhfwSu8dnlQsbOHml4+MEGd/VzlbfUP40NsJA4KURaO/DjSfWdJfVLrMaqKNhRAKLPkMlXQS5Rinyzt3NGjLIu5sqIV9b/rf7JzUxZgTXSz9IfEEgsAYEgsCyNspOYO32R9gd9DFhGn6vh7d7PexlHXSTSsgHIbB0j9CtYoNPXzUkPINHM7BOS+DjoyP89f17+OL0BGmaIU07yDrSDw+dFQIr2WICSw6Wuqbc1NHs7HHyyrUkPBLiE0cr3dUYVA0tjYBSO0tFT7V+vVvqJ+YZCSwtI+TPSWDxu7Vr0Bp2jrhkIPCSCGgJrs5fErTcS7NCgwku+qvbrGqy8H3UkuNKYTt3/sxLqF7yVuLjgcALI8CAAwmstoh7/SWXQGCJeLsQWLo2ht0ubg1GUkbILoS3hn3cGfSxS/tFOn5WRmA1Z4ZJyb3ws1+FD3C/yO1GuCfkJcR+YROUv7p/F5+fTAHT6kTJzIXSCCx2Jexa5tr2aniqAes7rMsUKKA6t5pgLW2P0rJfncBS/R5tCyCElATXlLTyhjM+T9oElqj9mM3CLK4wX67Caop7WAcCsvp8DSwtBHUkPJNKeGPZ55llxWwrFWFPS9fKqpbWn5cHO7nfLt0Vr8O0tRq/ZB1PH9cMBF4Oge0msJjybAQWSnYh7GJ3MMLOcIjxsI9Jp4OdskRfq5ElipdJ1Ek3AE/H3NQSLk0tJR3HB9JMh6IEHs7mkn7/eD5vkk9TNfRU20lF3HVzbDrKvNxU3NxP19ENcyTkTPLuli0dCP95kWo2FV/MJOFr3tHDqpfr36LzQ8JUAy2Ypywh1O9l9LMvRKK+LwiszZ0723zn6iSpUKkQWFLSYwSWEbxqeDHyr3/z38wK6NbzPwjcbZ5D63z29RNYSjRwUfAMGJDAGo5xfTTC3niInW6GcVWix3O7KnXdSEYvCRzqF1kAZlMzkEz/S4oCy0KzNssUD2Zz/Gp6KHYMNWQKdorMZ6jKXAksamClmew7jRW3zpm0vmsvZ4DofdT2rDnWEuiUqK1rfNo8EjtQddjUXqnAbmnaXEaDEHVTjrpEkX28g8Ba34jHla8SAq6tXi+uusRWvTMGyEVT1yo6ZE2Z3yqrsdKmNlpJ9PT6E8mRRrO9rhCxny6VF14lXOJeAoHnQWCrCSwlFPSILVnXn3WxMxhjMhpiNBpq572zMyBfoESuTUctZd/jdk3a9PPAfbXeI114jMCqqly1Z8oEJ3mJR4sCJ3mBkqRWRQFPjWBqVxlr8+rdfUKFqR7YWhPf1SFWCCwagoxmLqQhANDP9SihCLwSWkZMmcFIsoovfkbFGTUDkO/TDJTNzgK8Wisi7uYyEZDyJzHAqEmjTo/yuk39LSP6/N9CBVfQKWmksYmBLoYgcC9zxOJabQSuAoHlcgZFmmDQ7eGmEFhj7E5GGHRSYH6GJF/I2c33akl6grzT0cCHZMxsZgiuKR8mgZXTiJPDcFpUuJ/nOMpLFHmpAsf5Kcoil2elBpYTWHV3ri2d2s8isJpiQDVkPJOD+zPnEP9w+uSizZnI/s039Uov7VZSlQ607uu6X1tvmzoDyzPUtxT+eOwtR6AtNSJQcM1IgEGB4X7FwIMTWGodadBOAxBarVEHxG39cZuX9Wclv95MQdeyV92EeuiWT7+Nf/ytJrA8mi9lXFWCbtbFZDjGaDTCcDKU5OjF9BiLxZl0k2OEz5I6tYuNpVhvqgEo4oDS7phGBgksptgDeZlgVqVYFECRF8irBebJQgTJRftAwnEiZ78UZdv41XCBB1gtIW0bhLWAYss/EKFTI7FEyypXp13LAxvdLC+h8tRhF2u3gHvd3ecCtxwfCQSuDALevt2Ff11ArokcasSRGix8dUvVZnHTyx2kK/NAcSNbg8C6CSwSUl3rRpuzy2C3jxvDMa6RwNoZIyN/dTpFvpijEq0nzd5lCGTe0cxHyaDeTP5K9gWVQKDdUiAhSVckYIP5E6Q4KyrM5wvMFjOcFaco2HpeHtc1PNV+2VgAvqWVptlTXoRkjrRlcYg2ls0jQZ4anmLPKEHVK5pybyn5tp/rnt0EjP3Wo3zwWxrE+NqNQGDVR3ByyuVCZLcyEku5KCWs6A/wxYxH/lgIZLOPRG6BwT2r2vCSX/cl2sDUdtdGoBU3GQgsI7DlBJay23wxeNfpdDHqDzHoD9Adsul0KQbgYjEXAotCeTzAJYInxI9qBGxuG2YyJkwFYomORmlJYKkwZ1eysQpqfGCBs4RGcCGRt06VIi0ziwSog7mNLzf0+OxLxNVKBxD/fW0UWskHDxSWdHgmlUYs3WB0LQn9dy2L6oalFbVHBHMbZ97r9MytZHYpPVGnUtaBdNz0lHklrbKWRpyvjHBAX6f5sDnPchUILDowfJHAYgBurzfEZEAJhAHSpMLs7AQLySBXoiorGZZrEVg88zcH8qU7lcx5zwKnFicJLCHoOqJxlVcQAmtezDErz1BUuRJ4zPpkAE4ar2w3geUO9Kot084kVzvXGtNICoeHcSVXRITdmUHO/1ECgTaykFeSGeKOdlvbcEMZ0w1dJ3HbVxeBdmajB/MYlPOGTZ4vxcxz1V5uyna5shjA4B7Gig5aSEoga0kv/zixpX5b41u4zaRSOJt6AlzdcY07uxwEtprA0lIV6d8gGVhJ0kEvydBJM7BFnCRa5rlEL0lg6UHOnaIhsHT5b+qBrMZIJd1lcunupSmtKZKyo0QWN9OkwFlKPYkCPREWZ4c8itYwFX97S9iWIpVOPFnJoIuTunncGIRq/NUpvTZ3XM9qzvooOZiY6dZsAo2Io6YX64GlqfznRVYuZ/uIqwQCL4MAja9C1VG8m5qlx2tprO6tymVp6TL33+UAgn4+XoHAZSOwbgJLnBsGn4QsANIkxShhx+QOOp1U1kVR5HJuy1FCAsvIm0WqGVgiur2h60ccPomeMepGsUi1X1QXJlPlUnYxRY4F7RsU6LB7r2WQMwNd8xe2c//wjLy2luZqMLLOELHFJZia5hU1YbsVcS1Fw5MOdD9ncJPvYVm4lRYy8GClTfo1zZzb1uDnZe9Vcb2rhwB3Hde6ZTMbrhtvYFOIULvKJ6h0jVVnWIlhnnJ/p5+gGsTUEBUCi+tPCCxde3VmVqENyKRkXCwok84REj8IrKs3O+KOngeBrSewSNpIJE/O1VQ0oXho60+tjbB1f2gILN0ClLjeXANQxQ1obFQoO4VGI2Wj5GbKDTJBknIzLDEXA7AUYoX6Mx0xAtWY2WYj5LxUe+3e462j1cY26RFzxJtoCLGXo8e6rLUJLEaL3bReIrCkG5v+Lgis59nm4j1XEwElsDRNXh0gvrinqMZDszZUA4JsuYuWaulzKhkk2+mAXs0x3Z67eiaBJdNYxdUpO3Deq52xe1HElL9htiKDTHpu95gdLV9eh07MvlH5A2ZPMwCXJySwNIN8U90XDbZpoJF2nJ2yRmrRo9OafOJTSOpVqQSWfEZ/HwTWcjMYt+V8TrhGj5b/6d7s2R1Er0thfNEoVFuSXZQ1A4tBXn2v2tFNR0NdHboCttl2vOi6j8+9HgioGLtu1UJgmd+gNlCp8izmk5Fwkv8zwolri7/KKiWw6vVnGsW+TtsElvokTZdQt7ViDb4e82kbn2LLCSw19BoTsxG1qw3M1f+oV7u1idNjeEPnTqPOuZRKbyni7lCKkWwGsdBW1olRtsNNtX5f4Yitjn7jiutFzpsd5ps7xHY4NSWET5UGtjweIVxbGV8xBK9wMOOrLhkBd7SXZ/F5mQDNYmkoqyCvLnm44nI1AouqxAlL7EsLd4mPcbm2gK4Tns9aYqtlJu1BMqLAm4pY3ykPqEjAasPHVH3A807h5sHcvqnP3br/1uWO11WD+rwSwtV7bNsqNS1qk0blM+ho6w+cVNTAXnufbkirq4ZB3E8gsC4EZP9u7cG+1nxff9Z9yXozQkq2/NofUB92dZ36Ovc16t8b/tu6Rj6u+yoQCALrVaAY3xEIBAKBQCAQCAQCW4MAiaspCSyJguvrWRlXWwNKPGggEAgEAoFAIBAIBALfMgJBYH3LAMfXBwKBQCAQCAQCgcDrhUAQWK/XeMbTBAKBQCAQCAQCgcBmIBAE1maMU9xlIBAIBAKBQCAQCFwRBILAuiIDEbcRCAQCgUAgEAgEAluFQBBYWzXc8bCBQCAQCAQCgUAg8LIIKIGVYy6doOIVCAQCgUAgEAgEAoFAIHAZCASBdRkoxzUCgUAgEAgEAoFA4LVBgMQVCSwSWfEKBAKBQCAQCAQCgUAgELgcBILAuhyc4yqBQCAQCAQCgUAg8JogEATWazKQ8RiBQCAQCAQCgUAgsFEIBIG1UcMVNxsIBAKBQCAQCAQC60SA3QbZfVC6EEYG1jqHIq4dCAQCgUAgEAgEAluGQBBYWzbg8biBQCAQCAQCgUAg8OIIJEkCkldlWQqBdUICq6pe/IviE4FAIBAIBAKBQCAQCAQCF0IgCKwLwRYfCgQCgUAgEAgEAoFtQqBNYLGE8LQMAmubxj+eNRAIBAKBQCAQCATWj0AQWOsfg7iDQCAQCAQCgUAgELiiCDDriuRVEFhXdIDitgKBQCAQCAQCgUBgaxAIAmtrhjoeNBAIBAKBQCAQCAReFAESWHyRwOKLJYSRgfWiKMb7A4FAIBAIBAKBQCAQeHkEgsB6eQzjGwKBQCAQCAQCgUDgNUPAiSt/rCCwXrMBjscJBAKBQCAQCAQCgY1DIAisjRuyuOFAIBAIBAKBQCAQ+LYRCALr20Y4vj8QCAQCgUAgEAgEAoEXQyAIrBfDK94dCAQCgUAgEAgEAluAwHkEVt2FkCLuFbsRRhfCLZgK8YiBQCAQCAQCgUAgcEUQCALrigxE3EYgEAgEAoFAIBAIXB0EGgIrAVT+CqsEVh4E1tUZsLiTQCAQCAQCgUAgEHjtEQgC67Uf4njAQCAQCAQCgUAgEFhFoEpMnL0ydsrewH8t51WRwErkZ2VVoihKLMoSs6pAEFgxrwKBQCAQCAQCgUAgELg8BILAujys40qBQCAQCAQCgUAgcAUQIBnVJrDaFJb/t9Fb0n2wAv9UKKoKRVHUBBb/Ha9AIBAIBAKBQCAQCAQCgctBIAisy8E5rhIIBAKBQCAQCAQCVwSB5yKwSE4lCZIkFQKrrCrNwCqbDKwgsK7IgMZtBAKBQCAQCAQCgcBWIBAE1lYMczxkIBAIBAKBQCAQCDgC30Rgye8lu0oJLGpgKYFVBYEV0ygQCAQCgUAgEAgEAoE1IRAE1pqAj8sGGfdyeQAAIABJREFUAoFAIBAIBAKBwHoQeDECqykhFAKLJYQVNbBKKSmMVyAQCAQCgUAgEAgEAoHA5SAQBNbl4BxXCQQCgUAgEAgEAoErgsBFCSzXwMpFxL1EsSL3fkUeL24jEAgEAoFAIBAIBAKB1xKBILBey2GNhwoEAoFAIBAIBAKBZyEQBFbMjUAgEAgEAoFAIBAIBDYPgSCwNm/M4o4DgUAgEAgEAoFA4CUQ+CYCi1/dFAculxDm1oVwHhlYLzEC8dFAIBAIBAKBQCAQCAReHIEgsF4cs/hEIBAIBAKBQCAQCGwwAs9DYCmJlchTyvulE2GJPM+xKEvMUUUJ4QbPgbj1QCAQCAQCgUAgENg8BILA2rwxizsOBAKBQCAQCAQCgZdA4LkIrCQBNdpdp71KlMBaCIFVYCEEVrwCgUAgEAgEAoFAIBAIBC4LgSCwLgvpuE4gEAgEAoFAIBAIXAkEgsC6EsMQNxEIBAKBQCAQCAQCgcALIRAE1gvBFW8OBAKBQCAQCAQCgU1HIAisTR/BuP9AIBAIBAKBQCAQ2EYEgsDaxlGPZw4EAoFAIBAIBLYYgechsFzEvapMB8tLCBcL0cBaJFFCuMVTKB49EAgEAoFAIBAIBNaAQBBYawA9LhkIBAKBQCAQCAQC60PgogRWQQ2sFoFVru8R4sqBQCAQCAQCgUAgEAhsHQJBYG3dkMcDBwKBQCAQCAQC243AcxFYVWVdCJsMrCCwtnvexNMHAoFAIBAIBAKBwHoRCAJrvfjH1QOBQCAQCAQCgUBgDQhYZSDgtYIAlKqyV01g8S0J+P6iqrDItYQwR4XIwFrDwMUlA4FAIBAIBAKBQGBrEQgCa2uHPh48EAgEAoFAIBDYZgQS5a4SZlrpiwSW/FR/IT+r7J9lkiCvSszyXAgsfqrFfW0zkPHsgUAgEAgEAoFAIBAIXAoCQWBdCsxxkUAgEAgEAoFAIBC4WggogVUlyzQUfypEVmW/l0wsoEgSLKoKsyJHTgKLzFa8AoFAIBAIBAKBQCAQCAQuDYEgsC4N6rhQIBAIBAKBQCAQCFwdBILAujpjEXcSCAQCgUAgEAgEAoHANyMQBNY3YxTvCAQCgUAgEAgEAoHXDoEgsF67IY0HCgQCgUAgEAgEAoHXGoEgsF7r4Y2HCwQCgUAgEAgEAoHzEbgIgVViVhRRQhhTKhAIBAKBQCAQCAQCgTUgEATWGkCPSwYCgUAgEAgEAoHAuhF4fgKL3QZFA6tUAquoQgNr3aMX1w8EAoFAIBAIBAKB7UMgCKztG/N44kAgEAgEAoFAIBDQfoPPJeK+TGCpiHu8AoFAIBAIBAKBQCAQCAQuF4EgsC4X77haIBAIBAKBQCAQCFwJBL6ZwOJtkuQqqwo5gEXVlBBeiUeImwgEAoFAIBAIBAKBQGCLEAgCa4sGOx41EAgEAoFAIBAIBByB5yOw+O6C5FVZYl6WQmIVVYWqIrUVr0AgEAgEAoFAIBAIBAKBy0IgCKzLQjquEwgEAoFAIBAIBAJXCIHnJLCSRAireVEYgVWhRBBYV2gg41YCgUAgEAgEAoFAYEsQCAJrSwY6HjMQCAQCgUAgEAgE2gh8PYEltYNIkDxFYGkGVrwCgUAgEAgEAoFAIBAIBC4XgSCwLhfvuFogEAgEAoFAIBAIXAkEvobAEnV3vcmawFopIbwSjxA3EQgEAoFAIBAIBAKBwBYhEATWFg12PGogEAgEAoFAIBAIOALPR2ChlYFF/atFVUUGVkyiQCAQCAQCgUAgEAgE1oBAEFhrAD0uGQgEAoFAIBAIBALrRuDFCSwVcVcNrHgFAoFAIBAIBAKBQCAQCFwuAkFgXS7ecbVAIBAIBAKBQCAQuBIIfD2BpV0Gn62BxdLCeAUCgUAgEAgEAoFAIBAIXB4CQWBZFDVBoi2xiwpVWaKsSvk3zVuRwjA7NamDrm3DdXMjsfpcFfhcxID/rNIUZdYF0hSpYEANEP7e3it/2/Pbozs+joT+tsGojZBcR35QoUoU3/Nez+Ma6N3p6/yrXd5ier2vtDyypm3cYO9aMfVoqmOoo9waHJlnzWt1Xa2Oef0drV+cN190/tZX44yu54RN8XqS8PNlaz0/zzz7tsZ29Vkuei/+uQavZl3J+n3mFvXNV3xV9/htYbjN3+vzfmmMlrfmZ8Jz7jpqvftZa7G9putdYUPXX71rrCwQ2b34f/UDahfCWVFgURbIJQPrir04BrRfaLuUpdy8PEeie7BScb4nr+4YV+xZnuN2luenDpRYMGmKyuyXhBhUtDPE2lA8/H31v/xnq4eVYVVfaGVhLR0sT9/w162v9jgsn6y6ulp31Jyx9U/VXlO79Jv37+eAcmPf4svW7Qh/kOXZ3dgiMvYtG+Rl7U+/XntW+f6o567+xu1sN0KeHvOLDUHb/m1Wefu71Kb3TUDuqf61r4uLXftVfKq9Jz3z+2ojsdnDfNzd5nObzt+acoy5Rlp2nvobNgLtxfmc5+XyWJu/1Pqe1TkYdtOrmCFf/x3L/p/7sb431hKWrXNPV2dqi/Rl90+fvz4f3a/QFaf306z/+qdP7enfPlKv5xW2nMBSC1U29SRFlZeoZjny+QLzfIayzIXA4SFX2ExMxRIim9PsesvH4+ZMFD5GmdAM14XWQYKMzn1vgPlkF+j20C1LZFzwaYI04cIvbFF2BAfiw88XqZICvqEQp0R29ETgKogy/68C+DseMHx3mRYon+Fdf73jrdcqZRyUEHOD4dzxsGusEiLPduw3Zxxf5k7r5/fpbD+of972UM1gdmeofWBzPMVosLkkrgLnlxlvjeGgBpUbF77h159vOcLqdOi80rnlB0DzxFybOqcgh1JNONuR5d+r843fk8hczVP9vqzUz67j5c/m13Zczp33K0ZWY9M1h7Y43IYV19RT2NZEVtuQU9RWjbP63zXuDULftC7XgeU2XlP2bFsvvu/KVG4RFqu41IGG+j3N5Oe4esDCeI8lw8/XY/tvmWMbuv4Um/OJnGYfUZKAz5yXFWb5Aoui1H3tCky6mqg38iqd5SgXC+T5HFWRoyMDqfYL7zfV3Vf2QTG+7fy+Ao/ywregdpsRBGZ5ZByoXh8Lt1+KEklVoki555VIUOg5VXUEDe6T/J/sgub0SjCzFQ7RNdNy/ZfYBz8NW2eSn3mtwGf9DX5O2UItaHfaR+uz08Zq1bni2kxRyhoVu5RPI3NzO0ksP/f1XG+RFa2AjdohHHUdAdnjykTOfQ54npZfb38+x6zUc1xvoGMbbEEeFRW6hdvH6keo3dOsP9m/z9lIniLkznuPrGPOYz4LH8j/tCYo7XCuerHHGzuJa4D3k6eNnfAcj/pK3yLI1PabUVErdk7tb9la4jj7ucdnIH5cCbTpFvzT0d/3Cn1Wfj9ful7ob+gjpKWu+dXz8pvWkp99AjnHu7Sg/4qd+/Su4P7J+QHcVwrslnyZhiOckdQxzgr9CecJ16Cfc7ZKUMgZUKFb6lqU/feC+6fOX5uPZmzTr+B/1vs0r1PvT7wyd4XG5k6g9xOviyEQBJZMIG4qHVTzAvn0DLOTE0xPpygWc2SVHgpKYFV2QPFQtJ2QuG9oO23l4jSOzMVPAqvL5TSeYHHrTSTDEfplIQRWp5OiIwRWrltGldmBrQeDE1jcMJykcgJLNxPdaNRJgm38/NwrIrDknoxA8W1tJdJmb6mJFX3u5QPlYstoMz/VJiIax7a1mTopKI/njoI6c6skVk0gScTbycXGsPRvdfJSjQsgN7/gZQksGjJOinKSKbHphCnnm44z56EbO7yn7hUgsOQQXHKgVqLEvnBsFOqD090qn8M1gUWH1YxD+14+v0edlOAQ91WcuPZr9ShtG2z+viCwrsZ6973U11t9V+cQWG6o+3uacW1mgo6rBXRsIhg/1Rj6/t0tcpq/3MT1p1gsE1htKlfXGU1M/TsvC5yRHCpLM3ota3uN04Gj5ZnTmOdIpjMUZ2eYnZ2iymfISto3JHBUsUscQoahUiewSPBspgFdZ4XLXFS3IKOzPpqguPUGksEQ3aIAlgis3OwThuqUwPIAXrOvNc60/VYClrJj2kGpfvH57IPvzx688Vnm3+9kGedeQYdGzipzxzxbrF7Djd0k7k9FAktJLPn8Szhga5y2r+TSbQJLz7tmRYst0CKL5PdOOlRAVxitCnmHBM6z53+Ltjz3nsX6lfnHC6RPEVg9Eqi8jhCoHrhT4tHtz/MCaM9LYNFq1yAxZ1vRIrJs1lWkrGmTk8Rq7G95ZBLbV4zA8qCbWydKvDXr0X/P84Y2TUeIKQ1IkryaG4E1yPVM8rHV96mfwvfz32KD2qg2QZlzRtzf1Dr7dC91P6aV8dMi4FZnVW3juTndmrOvZEFs3ZcogLrfqt2SCTGlpCzXmPsBnAt88RzkaDExQ4klhniaU/9FIKzt8IrX1fsgiUqS1PdpzjO+PLlD12sQWC+C89e9NwgsCzUzSlGcLXC2f4Tp4SEOD/eRn56KAdRhSr4sEN30JEJnhgMzmDbT/Fs+7PlsJLA6aQfp3jXg3e+gs7uDflUiS4AOywlTZmlJLhXKqqNRHXv6JgOrIQ08eZn4uIHhmzgjYEooNNkg7Ynqh+03T/SGUGne2zhhTzskTUaPOl6eDfbNV3rd3uEOsJyn7WwpeVDD0IkVt9drEHTk3SDwWIjbgvydR0V1fXCFMfLlB79+Ud7R9/nnVo8SPyS+bo3pczTpunXGVosYqiNlFplxg7ZxvC9/dN1BdmNNUKozCZfvp23Q1genGVH+TrPZa4LRTTFi7pFe/x7JPDAj+pv2r/MMsfZau3zk4oq2HJdKIlZNb58PrSXbmGot0tOWp77NM7paC7H+Hs/Ga2XlNU7R5q2/5gR0NFfKa5YILGBRlphdMQJLl7AGjcrZAsXhFIvjKc6mRyjPTtHNF0irQu0XRobF4CdxYoQMXe8NJbD4QGJj1EnxCTpJis7uNaTvvofOZAedIhcCSyPjJZKEBFaCtMzkRDKBCJ36ztYqpHUhn2bM2GzxTON25uM5/k97L26vK1+jet61MwjqT5hDZstRbsr1G6wEUoKqTl0uZ9Bu086oGXM6j+k06tnWZGTzXxJ+5vgJcaE2DW14sT8lA6Mhvs7D7usILCWv6BuYtUQCyyYK7SLJ9JCMkIY4aYK6Tkxe1H3WZ5fvIwZyHwSE/ojb1M6mOMX9tHV1Mdf91c2yhqhSEoi4uR1ky7A+k/gfbm+uZtbz555ZrxlYzI5qxtYztSTzXvbBxtZaJrF0xJf8jyUCq+1vMKFBx6/9Hav2mD9HjfVSYP3VYblt3+SJEkJEG0FcV/bUa1L9Ds4FDpQQTEzEqCxxxQjei2JX7ylGYLkfzAnEzF/3j90HkvNKrqlMqmYQf5MFftG7e/0/FwRWHX1JUc5zLI5PMDs+xsnxETCbYVJW6JG4kuwjz9jRtGR10JXZ38SXRmY8gqsGEZIUi9EYx7duoxyP0EsqdFk+mDIDC0iThsDiSaD2c3Ow+OHjpS1uBtYlYLJ52IbixsVKCqeTXM+HaaPx0bghjSPSPojaZIiQJhaR/poA3PPdwoa+y3HWSEQritSyuHV+NI5t27hok1Rtw7xtvCtRYsaWEVgePeN3iUHScoifRZa0bIin0JaDzMgfvycarPpMamA4geVzxJ933Rl4q+nLXzcXa2xaVmf7/eYTNfisRFzd0JKSqLq85end68WM2s3c+zZ0yS7dNteNE7E+j8/b71rmtWUbe7mUG+rLQYCn1mN7fbojbwvJHYFNXX/Pn4HVEFgkspRUWH8GVp2FxGW4yIGTM5SnZyhOT5DN5xgVBXosO2sRWLx35lHzIyx12NQMchXQVwJHSoMEjAT5cIzTm7dRDAdIy0LOACWwSOIpgZVUmWWl6GmlBEdzFtkOuZxp3CpXF4fIytOeRUEs7cctp3X1PNVF7aSD7qfNrtpQKHp/am9qQFVL1jxD5XXY0170GZTAcltckfNAs2Zg6bg3JYZafqkZ2frZZ43f15FXNmKoEi1OdDqRdoYTMWp36LdrpjmDpZ414lG7lyGwLOvcnlP37ZbmXYvQW60zUOLIQ8wvivqrf78Q8HaeETAG3dxe0fHUder2YjvQ5/Ym1zDPQz5Vt1Cs6xIvy7bSfcBlLGrayR7oHPJKftMu8mr/txHKbf9vxXh6pt36dQbtq4f3tfxGzoGGmGwyHPmwbt9LsEJKe/XI9hI/IZcsGeXiq6Ahn87bh3wv8v3cZpdsSk5kn1s//FqO1rfzUFtPYOmGr1NLSuiYrcC033KBCRLcSrvYSVNkiSb/iaaEH3zC5G9uDavqA3Qkm0xIDBp6ZYn7RYlf5jmeoEI/TZClCTqdDtIlAktLCDX6aWKQciYbQWV/c7uvKT7ztpU5VxzztGNFnM0Ef34HWg05PWKeQWS3Ssna71t15r+d5XX1v7U5jpv/asiNGrH6Qc6jK3y8akJsRYupNuRbhIpnTNVZeu2SpGZEm4ykZ42vF8JZRM3vXQ4q/mlFXWujR92FltGyznGyQ/AZhk/7zp6+Y/2Qm8CrxG97rJbJLTfN+dOn1Xy+yXBfWqmrtQ7rhHLLrq0Elpc2OYnbOETu8MocsQzituHvxp3+viE12468Q9qeY74rtL/LiazNW3++8FrniK0qfRYvIVQCS0oICy8hXP+E812bT8GcomGVYJhA/uwlKW6lGXbkDLcAnO2tTQZWW6l+/c/zIndgikZKYFDXUHTKSjzIS/x6UeBJKQV6WqqekuTgO0ndGYFVWva1aAF5xrDNAzlP9FCRXVLTfWr9HSew6hK+1mb7vPaL2EqSMdQS064/rKyx/tOJFs8eV0JGCJItziD3s88JrHpfMkz9dOTep1pnSgzWlRRWTrtK7vgc/OZxFKqq/lahU2sCS8kTyQKSQJ35GO2SOCMin7ayvnkV6HRTYkdtWf3+Nh2mtrFRdJZl2dhA+n7VUPvm631b76jLA408ZkkjX54h5yW+UhpmRPRqNrrgZzanE1gs6RJSwSRNnFjUjH8/69T+ac8HP8eUnNax0/f7SvTMLUXdCeW2DbyE1TPMzKtifX5b43oZ36v2rmmb2QDUpYKmBesJGl6mKwFjI74kcPFSZZy+o9SrbKUYsVmNLs3QHBO2O11Qf+sy8N2Ea2w5gdVyZJMEWaeDcdbDMMswShPc6HbxXm+I650MvYQGonUv8PREO0AaGc5NGPLmHvXgVwKLL3ZWOisKfHwyxX9+9Aj3ZqfodVJ0Ox0tLWT2FCNOPBgqQ8NOxDp928osJbXWNKncdGgOnkaEVGuQl3V4nh9FJ7BaQtb2YXXYlw/0VYeLb1n3Af78z/rtvPM8AktNI3XelqNP56Tbr0SW23oOWpbYkIxmc1nmm2c06kYuZX8eATdBVCdkGs0QxWCZjGmJ79rpII69OSSrIr1NxpWbgGu03mp07V7sVupj8Rm35vO4MdwbgVbF7GmdsmUyS8dVVodEkNu/belvLf+4mYBLTtZ68ft2VsVmfKuOvxFYZsQ3rm57rXgIwd2cdqmqfcK+R9ZXKxtTv0WtvMZI93LBpiGD+fe6Pjdo/T1vBhb3pvM0sNY9U+ryvwQYdDLs9nrY6/VwrdfFG70+3usOcD3roJc26htL88Yc4HU/x4WuX5dPMViRYI4Kp3mBT6dT/M2jx7h7eiaxSSew1KHXJjSegeXaOHRs/cwgpq6Z6AE4d6zF2S3VwdYAHHW0vKvy8hZ53s7oezv/pt1IeQonsNpnra+25b1e13vT0ES1fLZ5B/YcGK3ca+1HS5piTbfrhjiwnKnqZUowlXz0bD3egeoqUWezCSxwEqrmlWfMGeEiDrRljngQ9jkWQpuIU3qdm67Uh9i3uLSHEjRNJkh73/bMtfUSWG32TM8NvUcmEvBvlobx/kV0e0VyRAPwar24ntVyZUVDYJFY1PXqgU3+TkZKNALbJYmeTaPZey1b2M5ACfyY1aTjp+ldeoVlOtQz5FdJtzaBtc3r9zmm+9e8Rdef+w+6vvTtspebLex+hO0OtUazVA75+F34Rpb9CPcv3H+qf+u+sAx2uzvh6oy58I1s5Qe3nsBi+rxvgt0sw7g/wKTXw07WwZ1eHx8Mx7iddTEggWWTz410PTKbybh5M6iVQp0A87LCtCjwj4dH+H+/+hKfnxyjm6XopkpgsYSwYwRWaQSW1PC6QGZtNPhG7nkuDdOt5IN3f2QEVDukPMtX/npM28aDM9p2nnvkxE8HO0GWMhA2b8Be+R3XyNcD0HJTW9of7fFpH7hmxy9pBjx9IJvJZZt4OxOK7/XN3vUq2tGutlaBrzt9v8+tFnnT0u/xyIqSYh6FbKKvavQ5SffKYX2uL3SyqcHAsDASwG5RvqsZlUYvTMxT+4VreanBZCXO7Q/WFpP2PdHPiSu7kiDf0iP7GgKr+dXFVu5zARRv+gYEVE+hftXnU9tAqulQG9jl8Tovcu8zo/3F9fyrHbb69JO3LWmKuOFfk9JXc/3p89UHxNK/PLRV9/WifsY5Glhrn6KeWZEkGHS7uDYY4PqgjxuDHt7uD/FBf6T2CwksE7rVfUOf2yPUa3+Oi9xA48lLBtasrHCc5/jV4RH+8suv8Nl0CpYZ1gRWrf7FdcMSQjo8qh1EbRQhHayyiwSVk1gq/txkPbGDmXaxo6ZKIxSseDazyh0nfzQ9t5pADc9eFdnnb1rub2uJtnM/pAehBeXqM/KcAMRFoNzkz/g0MEqq2Y9q27whsNxWXclbvtDjayUB7Y9WILUmNjzbqyGKOMZNqXeTOeLkxvO4sq3dXM9virfLfGENrGrruDatzitlgioNJVpGqWr4aibiegnQ2iyxJSDdG2uRfRVl5wP2TDu11tJ1oqLVHErf2Yqo+sqycSL+ro+q+x+JK2Zpqh6Sf9QR8XHRS+noeOmX22zS3bS9ep+hYWpfvySX0Xzrhabf1n9IfW8dHe/G6hl9HnCQPdwHyORyVPidInUcrKcDuC8CbDuDkHPCS4Y5v3L+qbX5nCuwPoRWwqjJI0Fhvgjm7fcGgeUMLjuSdbsYD4fY6few183wdn+AHwzHeLPbk5T8msBqCSBfkHm56Hh9C59rjs1ZWeIoL/CLgwP8+d0v8OmUBFZHMtNIYqnsqabgC4HFxVenKZvh5ga13an5063sGs/3aNLx2xoOspSfW1vECazGHGmyB1qEVsuobEdKls66bwHZTfjK2kBeIbDM5WyyMZystThfO+LV2NutjVgHsm7T3hC9JrLq82MpTdsdK3euWp3zbKF5VKzpHGQElglvttejzwU14FTEeKnL2hUgsNQAbrJe2p2rVlP728Qfn1M0I4y/oEPVLuNiRsISEVhrSqgRpwerZkLWGaStKGJjzLUStNrnbK2LFATW2ta5zB01gJzUdQ+6RUO3BtAysZb07pzCbilBuKHXejDbTVt6SeoM1XNMdOiasid31nX/v5rrz06s9knVMiWtdKxuTq/l9bM8R142DRDWNvZ+YTtgubcNel1cGw5xfTjAzWEf7w2G+GF/jDeFwKL90pTEeXZtrXG49ge54A1YFzI+z6yqcLjI8cuDA/zHL+7i4+NjJbDS1DJgNONCz4iulQOqwD07mGk5rmqm1ASWZLM2BBY/KplTErmhdtZyRlTbEfasRHF2W2uuLlth23fpKMjvarJn1ITSzbjOsLEsyKYQVNutVUluM/SC+G34xzRDzm1K34/cJnCCtq4BqIXem4qBF3ceG9KFc6VjTJUKqFvOuaDayndtncVNyEBopVbmq1pMX+/OPkVg1QaPZmBJt0HZcvWdDDD7TlZnuVsTKu74WoK4njO8eRaVHdHAm7oUXSvFnJmYLrtGcq+yRKr6/W38PFtSj6GmOZSuw+UTUTO1NAPS7Z863O5r1QfET4VW+afkuEkJf4vAamdhnQPp0plo6+6bxnvDl+e3evvEzv0QEpukId2KKZnJx/EtdL+utWZFLJGUpfquWoFgWYwvfLd2PSHE9HoMbgg1almXDIoIWWrBe94LZYconOMB9PVSyC/80FfqA1tPYNUpnqy7zroYjQbYGTiB1ccPxADsYdgxAksOKauqWDqkrtS4PvfN6GGn26gSWDl+drAvBNYn0ym63Q66UkKZgY2nO5URWCyolE6MGkFsRx719G4MA49g6GV04y/t4FQtpOYQoFh8TWDZz897GPkucZo0fbc5nHWzStsRJtNHapsqTqw1WkjPDdlr9caa0KkdIif+LFNHRrems5BZ/XidquuGgmjFuDGvYrpav6FRQL+OazY4aeMRsdoJ90hXKxleHAVGyvk/0zJxTQstG5C4owZUTNLJDRYtIWlrpZkBaQbGOg8PP4A9midIyXPqOlEoGjKv7RzxLTy06Xjx5QSWZ454CYN3YPHfc21QK4afI4YcT8vSX4pCOmHB4auMlBY9idY9iaG4Htv3tVqDF34YM6grM+xdi5DjUrvDpuVTzzFbC025rl29VR6hkfnmrnwqqivU/p+WbilRreeIkqh1AZTGxK/o+qsPcnM3a3/F/q0OR4KiqlCwk11ZYl4UUmqv7MK6RdybDDyOUb/bxd6YBFYfNwc9vNcf4EdL9osdhPZcundu8EsGSCdqTWDlOX6xf4D/8MUXSmClJHo0c4lzkRkX+oGulbLnYsNQI0sJLM1MoYaORu8tg8uFwK1G3kkCz3+UXVvA9P3aZA1aCSFN8MU67woRxnvivupEtM4p/T7LsPEhEuaL99dBSmtM1tVCsmu28dVkYLQsFNqkdbaMWwc6KmqJlLXujRIYNmI+jyyfxs85P/tq86gVDtCsp66Sj2J4sGGAOsRKpckJr38Lg2m2kIyrWp4y58yYlT3UBcZr0sTnt03bVudguUZp5WsSTNZnt08YgSWTXfdhZ4zkOmpnn6eBeVlzSdCwALh2SfaSPy21JKLzjs7uWnRftt0EmZUP65r1w8qeU+wHBTYSAAAgAElEQVREI/A8iGpvcTtR5O24kszM4jh79pZWAriur5VYGnaedac0IXX31C7V/aDO0zLzrTkfooTw1c8qtfx1vuuu3jS04PhzBmXUs+YO2bHgRJGgKnkeUDqHcym3tXuR+5MZJNctZO17RQO/y9e97uvaOETXPbMmZdYyMLK0n1zkHrb7M0FgedkRW+t2lcAak8DqZXi718cPe8zA6mLYUSHUusjHdLAurt90NSZeHZeoSGBVOMoXQmD9exJYJ1P0uhl6qRJYPKo7JQksbvDdmsDiybiqYtVEn3yFmmFnESflGRh9tBR6OVR5Bus36YFy/ssjGbJl1USEjYycTNpOWw0H0yloZxbb1+oZuO0UlgLoOlNOZsqoMMIkf5sxQG0QM/oy0zhz4pCYa/zRjBA3kNxqamlF+JzzcdQ7qGeijZsOkkTQaXQKscM0Iy/DUKJHDX8ba35AxDs9tb/mf2oR3iZXb3lermM1quvvs1wNsZIGqURO6dQYJm59O0r2EQaTWPrClxBUnhVgosVyQAvpDDCCKdEq6/RDAotfQwLLMwV8PS0RvbVhb1FuJ7DM0A4Cax0zxzcwM/qXuojq/peaLk97bGVfpSPupaftX1omoJJXy8SGmH4e1bZ16BFuDWLoTFafWzNYpDRcd3L5/y6CfZXWn+0wDZhL2Q+WtdEisFhCuCgKIbRqfcC1LgBirga0ElgZdsdDXGsTWL0R3mIGOQNw0mmvIXyaHXeNc/hlL115QFHtl8O8wM+YQU4C60gJLJ4ROl5KYMl/sYRQkMvlXNFIucTHZZOkA61l2er4cP5KtoV1MySKDMZ0LQAg7ovYE3qdOvuqTWC51qPpM8reLASWnsBeTuJEC0kRZgjIGVEflsyy4TPRGuP1Fi+RQfCy4K/386JVJuOvmUzMqpAxtEw6JRRsP7K9SAmstgi+BXDs97XNaax9m8By69+fmtYQe3yK/SHjRHeU9jHL0mzrS3jQpjbGvFN1WRMjQp3qcv7TdtKGWnY7uM4KssZJHuBrlUgZp2MhBuPYdXewQgk671Zo6c93ThOXyxpV7kVcU3xmt0PamaEabLMdSwZGbVKeLJmcL25zepaZ03dci5py7pqsTvFq0wMP0JhumJ1tlreldlgd+LQgok2MhPaldS/Xc801xnS86z3VyeyaYF9GtbH6Lgvt1/E64jDKvKDZXNv9HJdUwunICmaoVshlu0yQMnpbdlCkTMCgqfQyGVgaTJClXuUok0Kuq7u5ZmemJf80dYQiuSMTRUvXPYPvdRydy3imILDqCAxADazBaIjxsIfdfkNg3cm6GGZKYC3THSsaJJcxYq/4GrLR69IWDayjxQI/JYF1TzOwet0u+mmGfpKhJ9k3NJgYOVICqxaJdCKwddBKxoZHJO3g9ENIr6rplEspzHYC1IbDSpeGuiysphL1AxpZYSqWxlAlk8syWoTqsFr/dpSEt/ZyXShe8WBc8td5aQQvyy4tcrg7IIYNI1xMx3UxdFAzQIgsK++z2aOZOoRfiZc0oZFtUUcnGb0bUDsjwx3nlQwQt/88/V3cbteykmiizVsaiBZhl3Ryy0rp0GgUgtMcUXPenYxzx7puZ3vJ2C9dzogm9VOMUGyRAkuWkQMjz6NZWPxIt1BxYTe+8g7HjeUzeiWNcOofzwRQQ6yl2+JGmt+c+U16fZoDzISzbMnU4l/PYpnXieeWXFtdayMk2mWEQmh41N/BcDpJP+ElNEym17XgRn0TxdRP+jW8PMbfrySrRv3TOu/AXEZkUs6yCeuvTac3DoivxHYG1lUksCojsLjM+72uEFh7I9XAYgbWj0lgSWOahsBqBwwu2j7laiwxjXj7LBUCqyjws30SWHfx0fGx2AFCYFmsviawJJ+8IbBUHN0ILCNxuWeyM7UHwmRv7ajTwT8sF+kXmnWo52SrpMgCPOIsG9kgxBTPVSOwuOx8X66JDLNbJBSUkAghIeIZzFK8CI65apCqA7auErB1zwGxQ1oEFjtCyjg4gUU7kFpmLAm1YJEEw9h10uzeTmlaUJ7ZZBnQurctB1JXCSwWAuVmB2cohM4iIcrdUDOjmNUnOdBSEaD2KGvhtGyNlygrn5sNASI70grxWXserfI2zTxXOfGSGSB0xuuSQZ3dLCnUYAKJNC+xbPZ/67G6lqFcIrA0Nll3w5WMSWruWupSQdtSH0nWU9cCJITZM6b4X9rUwPQSxL9Q0ouBPi0PTmtbl+fWgsVc9FPMt1O7UinkBi0NlGq2j52fsolaCaLck5+vjY8YptG3O61kLGTdyuCK7yKZeVLarYRyt2CGbYFZVwN3Gbt1IDMCi+tjxf98oVvWDCyeA2mZo0xzzDP+zXmXolN10CmotciCQSXaNAdG55cEEznv2hHjF7p+vDkILE/7LCt0u05g9bHTz/BWf4Afdke4c04EU+dcI+q3iVNJo+gtAqvwDKwD/OndL6QbYT/rot/JMECGnmzYTFlvE1iWMSI46mLUA6XpbiKp2hYp8mSSdgSizqKy/1ja+FsEVuN4uWvlItZGvvDwsoimGyAFN4q6LMtSfFsXUB2v7dxBxJDrKCHBkgn+4SEgpI4TWNa1pZBUaTIkNKZpuln5ph3cJK70TFchURpsTaRLx0sjn64nYkSNkGYa6VbCyc19I2MsWsFZRQ26XpqgmySSDSgmRdIBYyxnVSUaKAshWDgf/PrKwui8bJUzCZPj5U7rGX93aDyqqMEZdbUkg0bwbFHmte6U0292/3KAtsgCEyQWR8m0rmS3smwBQbheA76T6Ri1S8fMM9QD1tY1S6nko6mOV5sA28Q9cJPvmeuh3wG6HAsrIbEpI3swtZpmRY6Cmk3qMtVaLHp6iSx0XSSsJnlDYGnmBzvPVrL2mMGTybVM70EyDzrIK+CkzDGvKnG3N2X92Yy3KdCmdRQJPW+aEkInsK5KCaGPgoiRI5ESwp3JENdGfVwf9vAuCazuGG8xs1wyyD3HwDxBz+LY2EVABLR4hDNZCaxcCKw/WyGw1MWkY8HTgu93Akudfs0cdjln3RPpPLPQsJ+kGEonZs1GZpSdBFZZlKhm/LvCQkgRlhRp9oYTEN7dzE8YL5ln4EEysIwV0UxnJYQ1L6RAL6kwyri+SYEoyVwkGRZlitO8woLrutLSlW18KYGlANaaM3WXRpUVYIZbr0owStmJM0VHEqKUwCJ+s0WFolWByQCNB2y+icBSUf1Msv2HnQr9tEJXun3qeczvPy5KLMSeUqUlnp9iy9iYqXy4n/VGoNelaI2dex6BpXZrKs81zhKpEvFMS37tvKhwPCtlrsyqRPZpnylW52Dlp+uZP2r/WAZWTWBpUI7rq5d2sJd00RVisinr0wwsC8aRPJauc0oKZGL/N8IQRHaGEodVIfYhM6hoG9LWrSoSWFZezDionWs863im9szOdBKb30rvZ16VmDETt3TCzE5Tz1JeUkJrVuZ6rMzXd2fw89mzZl27kOPHdc6980aWotcB5hlzLxNkRYq8SHBYVDgpSpwVOXLP4n1hqDS4wb3lNpNfMqDoFrK/SP55kaIqOjhZVHi8WOCspP/ka92aK1ip6gtfOj6g/sq/+9v/vp7d6woNgDh2JLCyDMMxM7D6mPS7eKsuIexhYCn4fgR4ZG2TyQ89FI3A4mZuGVhMwf/Te3fxsWRgZRikGQZSQtgQWLmkYHYa7SsrEdO0SD2EtL6dZYLstqPGhjrIzjrTovbIUKt+w7OwVrOv6syB9sGu/920wW06UzgFoloRlgqsZD1Kbiay/ag0/Ta+aEwvSGDROZWuS0pieVdIJ0CYJk0iUMaSf8RI8DpudXrdAQDnhHXCcTLMCRMx/us/FgW0Mg2On+sgNFl6fH9z3WEnxV63j92MXUJZ2spodIKTosDjxRkO8wWOi0JILLoBXs6kM86ct5W2uesUMRb8jSjUlOOGZFIa0G7c/7KkGokRMj2+TNArEjHKxKFS/nDJCnbM3ckRp4lt4E3Hh51SJAJpC8AzFGtLd0V82Etl3AVWg3EbV8/6n3mUpbg1yLDDMu9OFx1mI9L1rSrJpj1ezPH4dIppnksmQEN4NCXDnoFF57kphrBYsxj8pTlIHYx7XUz6PAsZXXS1oA5O8wIPZyc4yOc4oVaUzNtm/TVBi2U9LJlDK+WKl4/q12dged4ZMSWBRQ0sIQSvQNDDCUk5xUpIF0ISWMzAEgJrMMSPhMBiCWEiRIi557VeS73wLx/4V3DFdgaWEliq4XmAf18TWKovpfOMp5QSXqKBIntsjYiVCjY5jaS4hkhwrdvHm6MxJl0Kv7MWu0TRqXAyL/DkcI7j2QJnVYE5SSzJwvKzTTWW2iS/Z806geX7MNenixBzbfXKHHvdDu5MhtjtdYVu45xbJB0c5yUen81wOF/glA6Y2DLb9+JZpQSWZbaJcHJbXwzolRUmSQc3en3s9nsY9TJ0uiQtShzkOe4ez3E0z1WygtpjbQLLbQaD1meKI602S4JRp4Mb/S52exnGvQ56wpIlOFrkuHtygv1FLnlZ3Bd5fjIA2DV7WbP+fL+1AJaVPrZ3Ji/ZFt09O/+1SAq43uvjBzu7+N5oiLelgzqDssCj2Rz/eHCET09OcW8xF9uIn+WcHEiSkhKvTUOcy51DiqfaHiJJIc9lGY5phb2sh/d7u/J3SUhNsEyJX/MlSg1M0o4VWrruHmo4IcF+vsBnZ0fYX5B+os+SoEPpI4vMyV8kHTpAL0sxyjLsdXvY6XQxSTL0eY8lhLiaVjkOixmezE/l3KtIUtg9yFkhzXMsWOtGktlxbge3iazIvnn5OSdBplbW7JDEZz/De+MRfn9vF7cGvbpbN/32w7M5PjmY4rOTKb6Yn0rQ48KvBHhnOMa/uHYL741G6GYVOgw4VCSQgaMF8Nn0BH+3/wBfzk5Rcm+QmW5ZtWuVILjwU1+ZD249gSVxLR5EjNQYgTUaGIHFLoSmgTWoDUDdaGsCq71JXZlhfb4beYrAKipxdlhC+Kd370oGFjHxDKyawJKU3EyMQC8SJEnlKpHM6pKISKKtu7mh7LIMM03rg4p3OCuBwxw4LSrkRa76P7Un3dT6+9P4wd1+Om+jqvFJGxuoNsUg7WDS66KfaVST/48HzKwsMJ3PcJozCsd0/O2MjWgXO6U2XO9DSCfTGnAdADm9yxL9NMGEjQ46Kfo0BawbJ7d/RvjoQJzkBeZFCaZ8Szmf/U9JDm9nbXohlqmnhqiTkBqRVEOUkW6rZa9KmUN3hhPcHgxxqz/AsJOJ8XA4n+O3J8e4PzvBk2KB05ImjaZ808B0Qs7FpNtkTrsD5vOtmlf3LgqI9jqJrLFBt4cs7dSaKLKyVssIWlVhHBsSjr2cxHOJg3IhxtW8zJkchVEnE3z6JBssKu3kO7GWNvDM0mm1gW9nZi0Zz0ZiyXxhlkFZYL5YSEe2GdduHMKvblK8wDdd72V4f2eI24M+Rlkf3ZTp6hppJ5H08OwUn+0/xuPZGeap6sNIGrtEoS3bzghdoQKsk48eaVoixXORDtq1fh83hwPcHo+FMGP3NC3v6OBgPsNnRwf4anaKgyqXbEgRJhYdIaGSzelq1r8fm+tcfwr1NxNYKuLOLoTc25Y1sF5guF75Wz0CzX2CXbuG3Qw7UkI4wLVRD+8MhvhxdyIZ5E0Glj21l/xvsP3ioRM9WVQCQTSwmIF19y5+IyWEWk7bEFgsKeHZwhwYCxoYkaqOZ9P0g+pGEyR4ezDCD27cxO3BAB2m6ySllBLuz3N8fjDH/ZMzHMxOcVIupDmGyKxYlzMtYWtpddal+TrzJBOnYiBDiQyulT6AXQBvDfv48Poebg76knHC38/SFE8WC/z28AhfnZ7Kf58WJkz/ymfY1f7C9nnlYyfZb0bVD5BgN+3gVrePd0Zj3BwMMO5l6GYpqrTEV7M5/mH/GF+ezJDntD+ZrW/RmNUK7DoI1mAySBLsJR3c6vXw9niIG8O+kPxdcVJTPDg7w8+f7OPe6RlO6NBKqSnnQoleqblXXqkgQXQLqfK8Fg1Xk2CQ/aeUWoKaOHftUZrMbw5H+Gc3buB3d3bx4WCA691Mmt3cPT3F3z58hJ8fHuHj2RmemKNOsmhYKP3NAJrIEKzlpRa72ml6PxpwKyXL8U5/iH8+eQNvDUZcKBqcE25OSUCRubISQgnEsrSwXm/URSLhm+De2Qn+Yf8B7p2dISdLxfKuXNcli7togw16mfgKe9KBvofdjhFY1P/VVDwsVgisg3mOwzzBdF7gdD7HgmNEe4oktmvitZyXWme2lenuumVrgX/DL6rzQNcEA7Ga+Q1MOhluD/v40e4u/pfbt/HuaNRIcyDBw5NT/OzhY/zi8BC/Pp3ica6yOC/+0o39w8ku/o83v4Mf7e6hn1XoSukrxDZ+PCvx88MD/MX9z/HJ6THyTke64oqgu5GwT1U9vPiNbO0ntprAckJEHOiiQp8Elmhg9TFmBhYJrP4Yb3gXQkvUMcJes4nWtvm/ijnbKiFkBhYJrIVGMP+klYFFDaxB0pEMrLRaiHG26GQopJODap3wUNQWoh4XKiXiO0pT3B6O8MH167g1GArxoXoEwMN5jp+dnOkBf3KCea7liWKCGK4uZO3RrzbX5Jld/JlEPqVcqpQDZ6fq4M5ghO9fv443BgMxCvliLfyT2Qy/PTzAlyeneLQocCLC2dv5Ek2oJYF7LWWo2xNLp7oSvbzAje4A3927jjujEW50UwylAxnL94DDErh/eobP9p+I4zxFibksFCU5vV1zu+shORRqVvAlxoSV9ElhSMpIHPUqNOuLBt/N3gDf27mOd8cTvDUcYpJlwpkyGv3r/X18dnKMrxanOKYhYeLuJHm0JFLpWhftV5psJaXvkqfAXifBe4yyD4e4sXsNoz4LdRsy77ytxQ0eyR8kQVAC+4s5Pj47xt2zIzw6O5ISy3dHe3hrOMGd/gjjjgv+KoUlw1LHgXStmd1/7nYm49QSCj+lMXx4gHsnJ/h0UWB/i9fPJU+ZpcvdGfTxT6/v4jvjESbZQLQKOY40x44BfDE9wk++uou7J8c4y6jXom3WSWDR0BfjX/Tt1JHyvzlHpDyHQZ2ywk7WxRuDId6eTPDdvR3c6PfQ434v3Q8TPDg9xS8fP8Jn02M8LBc4rpTAFkfBCKyruP4UzOclsBjseFrEfZ3jr/aLZkCSwBoxA2s8xC4JrGFfM7B6Y5NAYAaWuIh16bRsBhudfLzMDDEgdmwEFpvQkMBKOkoEaDCAulIUbWemFHfapsydc5kvzxBGUmDA7BZ08MFkB39w5y05d6g1KGqAaYGHeYlfnpT45OgE9/YfYX92gpmUp2kJFF/e/dWzVF1/0AkuElg8w+ZGu/C03Ot08Xa/jw8nE/zezet4oz+QfZ778KyT4P7ZKX71+LGI1H8xm71cBsE6J/AruXajAKaIKxFCbay9bhfvjHfwvcmOYHm730efQVQh7Ut8enqK//RwH785mmI2myFvEYF1sLR1CK9mYF3PuvhgOML74zHe39sRgowSB5xvtII/n07xX+8/wEdHx9gvSpyQiGIJNjPsCq1MoM0quk60f9JUOn5L1+8sk7LwsiywYKBosRACXc5/0dIyLUqkuDMc4J/cuIbf2ZngQ679blec5LsnJLAe4meHR/h0Npd74LWYe9grVMtUMrDX5sRoAMTtQ9UF4j3yOXN8ON7B/377O/j+eFf3qXZ2uUhZ6BnDv+puzGZH8ocsZ59VwEfHh/jLL3+Lj06OMbfKEQpri12bzMFA0Ds7e3h3MsF7wzGud3roV6mUD2dpCsrSyb5Awo/XYiZumeP+osCvzwr8dnqCR08eYzo7Q9HR4KtnAtb7bUvCwYks3W8aX+eVLIct+hJv4iDjb5lv3Md3so4QWD/e3cUf3n4T74xG0n1UT/tU7JWfPHqAXx4e4jcnZ3iyuGgGFq9c4AcksO58Fz/c3UOWlaKVTYt7nlfYPyvwi4N9/MUDSvIcKYFF30TIK0//2GgSYa0zLggsPzw8A2uoBNZOv4s7/QG+zzbUpoFFZtVNXs+OaGdzXGwkLzZ5nXJZ/XRNxXADLwrM8oX8LWViaSo6Gcz0UGLIDUBdTEpgsYvPYU1g9bvUDuhICaHGLNltgWQRxQ81qu+p3JrWqwKVPIz6iW4m35ns4H968028M56gL1EPdRvuLxb4yfREDLGvDvdxfDazcjQrdfDNnbXp9mAaYVO23UU8+SMaBp61M+l0cCfr4/3xDn7n5k3cGY4wsBRlkiokWv7x8SN8ckwDcI6jQjsTKXumiD47KcvMJLuhOgOs1b5ZvqXVde88lvO8cWsq99UxqZ90hV/zqJXe8nKajn+v47XsnulzLRG3bcN9qZOST/ZKyyiqVFJlf3j9Ft6ZjHC9l2DAQ4MpuXmJ357N8dnxFJ/sP8aDsxMcoZToHjVytMxWIw4ce27uAxpraQdZR+ci9UTyosQsLyVVmwSWRhzVmSZBeptt4feu43s7E7wzHkomCN/ACPjPadAfH+Hu/BRHFFT0EhHLKFPXrVELaYrmPC+p5Qy1ImTNmr7YOq1nVGvB+n/e6nbwe4M+3p9M8Oa1G9gdDlVbrKVVpddvRYVtbspPjPB7OD/Dz6ZP8NHxPu4dH0jJ1/d3b+H98TV8bzSRFPxan87Wj/ut9f4lh+myiS6ugHcNrbW4mIJ9gruPH0qb+p/NcjzIqSNj92MraJUS9vmo889nenvG27pbkSSu528rTCV7bz1vFSEvt2yvWyEp7UbaP/d7q9eBzE1/BJ1zTWZQc1/+fZrJ15o3Nkl0TjVCZf7JpTFsHRL6Hfouv3573dZOVDMDmgRVMHV9iH958zo+mEyw2+1j0CGBRSO7wjEqfHx8iP/2xV18fnyEWSdFnlqWB7V9RHza9eicwFJCyvcv7uddOoKdLt4ajvHdnR384NqeBATU/Ven+suTE/z9g4f46PgI94s5jirNUiIW7Qws3Vd9X3NUnoVXg/t552rjtl7s1H16XS/fl+2s8nyefUXHhbpi3jD7Za/8sp/X1aodgDUDSwksZmBdH/YlA2uZwLJNo+Wdr47Hi9/TxfbFV2O/qG6Nb5HShCYvJQOLGeQfTY9aGVj67CSwlKgVpSJrb64ZIPy9OPOyGAsMEuB6mklk/V+//Q7en+wgk26uJLBKPCkrfDIHfn14jJ8/+BL3pkc4S3T9ubQ8iRTdm2rv2wIpeu/MAOGlZ/w9NXcS4E6vj9+d7Ml1v39tBzf7faSFficDcPdOT/D3Dx+JA/bp2SkOLIOgPRKNPWMnkP2y3uHtHGi21eW9n3et+53vapavb3tf+/tbBeh1gKQ9j3yO1ftcS4tJgye25yxNPrOz7GfL//I3ms6qlYL5Ds5xu9ZJJMj1/t4evrMzwbvjEa53e+iKXpzap7+ZTvFn9x9KhtJ0Nsc8px2oz+3BrloipGVYM2NnnHXx9mCI35lMZP99ZzLGXq9XZ5sy4MPz8S++/BK/PDjEk3whgdJSAnpsuqIlRNIcR+ykCsOsg5v9Afb6Q+z0BqKDebpY4HB2hgenJ5iyBK51Hgvxg0QJrOt7+PHOBB+QwOr1LAPrBH/z8IE83+enCxyQwCIhI5q0hV7fy/haTZja9qra234A6Zs8CClc+IpGrZ+KS2PaOnzb9qeOvJea8xpKLKYpg98Ffryzi39LYmBnz+pwm+uJ3W0kgBQGt4hAJcSYKU5tRuCXh/v487uf4lfHh5h3pI5ERLbHHeBWr8Q7owHe372O74x38NZgiN20KwkNQjqTa7CmC35eS5ZeVeFxUeJX8wKfHE1x9+EDPDo5xmGpGciS2e7TtNVAqp2NyV/X5cZuQ7gPUi/mZUtq1S9x+80J+Ob36tPpWFqDlpbAv/gQpltc36YJ56ut3oyzrBY7pptx9XPb/aGWX2HzRfePxsarPZra7ql/UttbbZto+SzS72nsOb1HbeLArFcNwHHMxlmGN4Y9ycD6X2+/iXdH40YqBym+4v755AF+cXiAj6YzKfFdzYLyYWivhfZ71LrRknQlsDQDqyPNUlQzdJ6XODhd4JcHB/hPD+4Kgbqg7InIf3jsyDvkNpEkHxffkXVMnexS79cUOjc9g+bFzY2VT2w1gbV8XqoG1piZHQMlsJiB9aEQWCqCSuPCDWd191xDyiu5m8O4rSFz/iiZsrQ4PJ4CsTIf256W2SGyN7T2jnqDaNXGy/5aANOzMzwgMTQ7k4Ny1O/jjb09TPpDMexUKFojVtx+KPo4XZT46cEh/vTuPXxycox+lqCfdqQLId/ftI1Vg6t2wIygaDsWjPhOslQO+H95+028N5rUmgU8+KZFgQfzBT45OsJPHt/H/ZNTVGUmnVkkisEsHIYe6+4i1huExqdEXnjgUV2ABgH1KYhfgZv9Ln442cH7JDp2drDX68pGZzQK7p/O8NNHdPiPcHcxw3Gem+C4lc9JOU2jNaCGV5PizEPW9b06BFpK3romzakGELsdUYhVSitNLtkNOP7tijTqS1jemnUOc90i6VYjmQ6NzpDel3aW0QPQ+yg3TrAQINbut+3Aa41+Ex2ScoVCzbmztJDvcjNbSu/MkLuW9fCd4QTfG0/wwe4ENwYZspSbPlPbM9w7m+F/HDzBp8cnODhbyLieWTtZdmni889smlOYdtJJcbPbxa3eALd6Q2RJgqNijsezGe6dUMsqF80tkmPs5EG0+Ny3+z383t4YH+4M8fa4j52eGiP3T2b4yePHEmn7cnYmhCS1uNS1a4iVeh36wV6LbvK01ugfsedzCYY1GWECu6ZNoVa6j6s52jWhqVdp2x9q7NtituYGPGxv93r4fUaHxzu4szPGTk+S1W3+2HdomLGm3nRMrHmBtYR+OJ/hF0f7+Oj4AHePj9FNMnx47Rben+ziO6MhrnVpNCtB14jG6jcVzK0SQ6CjxLN1MuImw9nArB3OfNGokHT9BF33iv8AACAASURBVPvzU3xy+FgyHH51MpcsRhFjtUxMv0cxbq3LJA033rcQk5ZVpyng9pxcz6Jh4nuKIijrZ6XdML+LBAzva8E6TMt04AW8qwu/VzVKVgws2z+10YSuB36TZlZYW2MjsGQFyD6j96YZb5rFx5IFeWZpw6wOqqiWmfaTGyF6l1p25KSITUnLetIVx22Of6TyukUCeiTXHQmdl+pYvjsc4n++dQMf7Eyk7IHaVEJgVQWmyKUL23+59wCfH53IXRBbZqryCl0Tu23KapvuXfy97ls6H5iB9TazaCe7+N09zWhtJ+4wE+/vHj3Cb46P8FU+x7Rklot1cbIoo65Fmw82F9WN9MIZxV+vq/coyNXaXe7k6vuaAMHL2UDPol/axiNFXuc5tYbU4ZMGY76kVy3fl7udF/60OyJc4YNuJl0Irw0HuDHUEsIfLmVgNfaLdiTTjGWlUR3fFtOxtJGt3tpVsV/smUgClaUQWGq/sAvhoTgTtFuaVDOjluwcFd0pCarRoScSOrNFRN1K5n+0t4d/89Zb+GC8I+tf91LNmpqWFX5zdIS/vP8lfn10jCmz9BRSMcLSRNu4l+xWJ41FfAy4d6gDxDWwqPpyn/1OgQ9HQ/zr67fFcd8d9jHM6OTrl/ITX5yc4m8eP8HPDw/xOYNF+bzeM9pEuB0dGkDiOrLMMLc5xNqhHSG2De/TSRXu+6oN2i2YRal4cN+edUgAWoG+eXlKcmmreNdTrCUDPHuFz8rzwbs2Wnc45e2UiHGn2Q9tvU8jWeqHWZmHMmjcV7q6VycVbncz/M54hO/vjPDdnZGsBdr2DMR20ZHSZ34r98f/+NWX+PnREQ4WDJ5plzpdC2oLeGBGxZc5UgWu97t4f3dXsrq+P57gzX4fw64G5IinjGrCzJ9j/D9fkcA6wPF8LhILLF3lePj+qnqWmnV0u9/F7+7u4v3xLu70J6Ld9nB2ik+Oj/DT/Sf4ina81NBpOpKiXoKZuP/k2jX8eGcHH4wYXGQGFvDF2RT/9fF9/OLgEHdP5jjKeXZZQNE7ocm8tyZLJh2hdXq0uVjaqq6y369mfJZyfvAXoq0oNo1TKU5K8BmtdFfsLQtrq7Z1nXnktmqn0Ofh3OplwF6W4Hd2dvC/vfE2PpiMgVTFsbV9kH+vl5BZkx5WYtgZw+wpxtWmc+DnRwf4868+w6+nh/Z5ZuGlgtvvXR/j+5Mx3hmM8f+z9yZcclzX0WBU1r5X743GDhAESIkUF5HabFmW7Zn5vjO/d+Yce7RYsizKoiiKO7ERa+9de9aSWZk1J+K+V9WAqTOmSH8cUmweHBBAd1Vl5nv33Rs3Im4rX5DdCMEHn3Nzbdr1+bmEbrBJSjN3oIeMGuKPej3cG/RwJ+zjhGw5Mb0CJ3O000T5iEO1luf6ss5QHBJJjh9gqRqwWtLuq1mz2F5R9an8gw0pY7LJEsTlsLa3aSvAuGPxJgl4NnMWk/kXe+8xAVQE3bg8qJJJ0kWs4zvQ3497m/Cn/pt7/+OZGs0kEHgGt9U/psix13c5mNfn0JTfsYE1EErDGCzrsdfxGZDf6+ZPx0s3z8Blnmb71UcMWweVXBbrpSKuNxv44foGLlSqT+RVe5MQb3WP8OGgj0/CMXpRfErmbZ9W+ZZ79sv1ZnWg8kw1Q2wIzrV6Hf9z+yyu15vyvyOTkpfAnKE3jrT/f3l8ILli5FQrZLb7GKkcxzGCmWDYlHe1760Zojqd8dgNulJsMibxMlv8zKnD1+IH/uoBrEWxxW7zKQCrKQZWUQDWZr6AKr1q3JSKZYJtKYV1Qb+YBPBphP2Jc9vt60Vy7XW0Dp/1oWISx+iFYxz2unh0fIjeKNRnbFYruLC5hc1mC41KRaav9pJWStC7aBjPHQNrD/fCAcoOwCpk8ko0RI1n59BNjVvg6+6DWmA1UIYAFqejPFOr4UcbW7hQrppm2Wn/4zkwSVI8DAd46/hAVNxJTE8fK7YEYGm8GsEgF/kF3BCcsC0+Cwg+AaVZXtNmgmyCM5USXlpZwaVaDc1iESUmgM68lcGcANa77Y4K8N1oYgDWoiPhIb2nACyrUpcyNF1vipymGvHVC5oQxAOWP8lpjfyElnjqb5YH7ymemcsBlZgY48VYDTqEnAG+Hf0+SDsutZI1HWmLw83XG1a82yG3ZNpYUDZg0P6f31NKCQYSwDK/KXXn3M8xZHLq2Fa5jOcaKwKwtkpFVDltI2PeG71pKuDqnW4Hu+MJotRSYU5j0nMR0ACMNcEJKCLBWiGHi5UKzpWr2ClW5dF0HI/xaDTCrcEQJ1POjeG9I4AlUZ08QtaLBXy7WcYz9ZIDsOhSksPBeIJ3OlZA708mCGe8DuOInGZdLeqxBXV32Wk1UNIBWDIDdSNvF4W0298LgMEOjwX86xK4RQGxKMN9MeOeoUuG+By2SiW8xC57rYZNAuf0rvDftniYPnnxXbFlp0vTdyjdnE7wQb+tRJcgcCHI42pjHVfqdVyqlrFScACW4z4Ze9EAeA9gMSGx0d5+FLfvL9m6XSQ69BCIxrg1IAA8xL0wEgXbG8HK1N1fskFxei8mZpLuCPixwk3v5zeAA3ktsTGUySdCSyN6u6l8PZrX83NROiCAzRWNBmDZTbTk2MU3zzx0AJaNW/f7gAwWA8otATQAWF1NZ7zhmaa8D3z9yF0HCxp7Qg4wFeBqa0dJnJNUS3bkkhEPnvmpZ5qqlCwnkvlym1fBvcqYe3pqmdkLZkSNf21tFVcJYBXyBmDNU8RIMJ7HuDMY4jf7bTwcTlzC68aJy6PBzSV08dg6+64AFTDKy2BMSLQuz5YquFqr44XGCrZK5VPFXQb74xH+eHKC21x/cSwAy9J9J/Pgk3ZA9HJZc68xelkcE2i8AL3su+wT+rh4CsByo9JtBf85COq/lp/9VwGsKY2Y6ZHDdcO94wqI/9S6/a+97Rf3XS7x59lMAKtZKYt9RT+es84CwXtgUdLvi4kljPI1yF8cI8KmECZ4v28NOAJY+UwKYtx2/vpYulxfJmHnmceVSCzHGDJsQJFpU84XQADrn7bP4GrV8hetmQXzZC4z4F+fGJPncBJhFBsYZsA1CzzuYWvEaNquK0iVk1AuxfMNRRSCHFYKKW7UqvjJ6qaYudl81pqNkkxZ7vRoPMHv2l293+NxKADLf3ng3BvHW3j1AJZFIWVSKoroh8frNXGU7VcDCVSAI4tcGqiQJcCXZmaIstasMA9YB3vqWi0v8YCgxQ+oIDb5FZtx1njgZ5QkXYW6AVh2z12BeArq98DIk/xpK9s8U87uawHFTEFG++crZbxYr+JKtYStch7lPPMHfn9A+MrFdTJUB/j54S4+7A/RizmxlffZgAADlexd+aMyPg8CNPIBdiplXG819Xx2SiXU6XklIJgLTVmfzpY74RA/39/HzV5XnqvThA2TvAFQbvq3nff82QjnKkV8b20dz9VbOFuqq4HH58vm1H+cHOPReOyaKSyQraDlUIEzBLCaKwZgVasOwJrj0STEG51DfNzv4YBm9THjF71r+ZzctWWsEWnAyTI6a7yBhgb4e2BVhwdHKL8zb1E3BkQ/vDx7jQX1NIBl90UDZ9xEVL0C15gDYPjvlXyAzWJOANbfrG3iQrWMTJaZCpszrA8gvztOAfTALo9prikbIMJ8JYN4Nkdvkuhc+m3vQPeD+X8hk0UtV8ClWhWvrbdwtVbFSq4gealfZ8pV0lR+uWITUy2QCfQ95nFkC5wAHgdHHDB37ffwVvsIDydjTDNZJJTQy8Li1DryAJYH8VxE9pDNQla2OJhMYqwopYabazj4/C1gk5wAFms5NqgMaFZWRHAnLRiA5ZpRBLz0aQRseQDL2QgIwDJSQ44SU4H1liNRGs1XJaOae4i/W63H+Ma8yTUfHbhmoNSpYU+uTWKTO8kGtwvk6mF8Yb7NmESG6XKo0BKaomSW+RS9jfnF+sLyBg84WzzgPxuA5RlYHsCygR28Nnqi/aHLeN3D/XAkAMuv/tMnpJ/y6SBFx9a15yEAy2V912p1/I8zZ8T44jAdKp34WegR2x9P8VGvh1+cHOL2eCQAi1dVUL5njEOzbLG56qcBLP5BrUAB1tZQsHafrXT97FJX+8XlFF+hV/oGwFrUl58dwLLFvgQXTifDy799cjWcikvuH+xvfB339M8psJ3+S/cC7jjRGGUFAtf5n6cZHA36+ODxI9ze38WDw30MhkMVoCv1Oi6fO4srZ87ime0zWK3XXR72vx7AEhuAAXc+x+F4hA+7bdwf0Ig7Rhhb2qAjwhk6zhyjhwmVOgvqhdH7ypLF0owyxwwKpQwu1Ct4bWVdgBkPHE6FsE6zBTx2TDyAtRcZY0fP0THszFxv+TTtXnvAyA55Sx74t75zSwaWdRaMV0BgTcOxXWGoMSoLSv5cB4klSUreONbXMST4fmJkCEiyFSZ/L/ec1S91B0A+NZaXnqAryG1hnUpH3PrRdbjv0WuJuWIJJX079L5q8NiBW8plVBhfrFbxndaaulQlJoEqqlMcTae41evj3oBGqGN0aeDuppkFKacVWp+QAXjiDsZiGmOnmMe3Wyu4WK1hvUR9OmQATUYcBwjQ/NS60/a8dO/nWZnZPt+s4kq9gp1qBY08GUtZ7E/GeLt7jDvDPg4mU4xjdn5y2hMCDVznyiejBi74QsLuicafu0Pae8oYLdu6qdLYOwBbh7M73BfT2zzF+hSDxq8UJXbOJyqj17GSgYnn6yvWyV0tVmS6Lhq9mHKO9XXqaPVFicvRMJ2nWrsPx0O81z3CwxET8RjVbBHPVFbxTK2BZ+pVrInZZYtAl+QpnK4It3XhC7lloqoOlGcUuRjFdXg4HePDXkfS371wKsbcTECSY675YOYSeu4V6zx6yZrzujjF3/RgoAfCPBPJdx59FDWuiPk42aXwTi4lf7o0N8re/t6OeHUgLaC4gtIAGw9cSxYkZpXFCT+VU0xHsQVcwuW+j9crZqhbB2SqaZKYM0o3fwbzYvEGtVzR3Lf65bqM8n7TVEi7wZJCPMEX8VOZbEez8+3PAwJY31tbE8N1AWDxHs8TTNJI3i6/Omjjfjh+apCBPQt/tljKavwCdT8FHBuAxThVy2UlVyRT8IVmSyC2kkUnBeDeJ4BFJspRTKmMB9Vdl9HvYc9k0/OwEsp3Yi0OGmtLodixHS3WL/QLbhkYOGbr1tLSv/Trz/2kexwqvlnIUF70dQOwvjb5y5cAYPl4wPUqBuxwiA97A3zY7eN4MnEFowdqfGFvjCfLHizn8gysWaao8+xyqYDn6lW8vLKCM5UyMuzm61xWB8CYNeMJft/u4uPeAHthqJjvm1LayQvWQ0asCgOnXYvV7S0D2Q1QUxs2E5OW4cA1xjIPdHgomdmagfz2ZUAfWyAW+ZXFuCadi8eMtQKweKw5rzaXV3lPRe0/B2DbBZ6O9E/05p76g2NNEwLPAPlMHhvFGq411gQsXagUsV7IohJYE857/C0YiynwSTjAPx/t4yNJCOlvZ3meoqNrhBA2YWuCNgqbxTKeabXUGCWzmQ21ClldDrzRzynWGVDziQOwPu4agDWhj1mQR0qgxIEMagTLkDzC+UoJP9rexo3GCjbyZU07fTgJJXV68+QYj8cjxwbizztGRppKKfJia0WeP1eqFbSKeb3/AwJY3SNJGA+HEwwjQg1ZNYfNe2mOTOCmSTsi/2KYjmM5WYz11caSOWVAlp9abSvAwrRfYMv805IO+2XZzXKYh6K4ABYDePlVz2dxrlzCjUYdr6+u4WyljCCTqlYYzej5OcPBdIowYY59mqFtU3MdfQbjKMHJaIzdCb06R+gnxrRp5orYqTQ0ufGllRp2yiVkCRK7ASdM1SgD5FTdgyjEOE00IIX7c7tQQiObReAOYYF86VwTCZm//tvhHm4NB+il9MpygO0i/1zCJH6ZWx1hZvKCvBdTKR2Ya2izY86ZBFrwie/niwVEpiQBkDnigOyvRPGAsSYnZUrgmOnc3zbrVHmKmICMK96uw+KF3nHBNLW94z39bCiFGwLjsutlY85AKDGllKd4U34PWBIwd7UbgS7nx2ZsLVsiVucsQTtvP2LrhHmSRU9+HtvLtq78eub3UOGxXSjgRrOOH2xu4FyVEkLLF7mX1XBrn2hfPByGGoTB/N6zv/R9bGC6HNOvXYtTFqL4/vz/fAJcq9XwTztn8Gyrjnwuq3jDGor2PQMCWP0+fnZyiDujkXJErnPme7Z2bTKojfPw3ljWMNBu0Z5iTLF/tyjL5+iZvZa7/bV+fQNgfW4Ay5bO00tocQ4/tbJOnXVP/MupmnJxhlva4V57GfHsgHVpgxw5FMMDRFGCQTjCvaMj/PHBPQFYB502xqORkOu1Wh2Xzu7guQsX8fKVqzizsur2piVT/6sYWNaRXMr0utEUDwdDdcQY/NtTJlNOG8/kKiDjwQoWen0wCBp5mgCWBWAyMmjqvVovSDr4neYKzhTLVoj5A9NJg8jYebfTlrnmHj2wUo6Zd90lx3qSnMc9IUtIrLuogCpGifOI8E/Ldd6M4suilQmfBSGjlFsA8pRXo/5ap8Q8CYyhxA6EwhknhbkAygPEpD8WWPkVSTp1ygzUyaG8Vt0H7GWRaj/vl5HqU1/Y6x/supReOy4zR9HSIPpKtSY5w1q+hEyaQZSmMkp/MA7xTqeNx2GIUTRD5ExK+SaBPB74GJkwsaPLC0hQSCNcKBfx+uqGJEmNUgHxnF2RsSQYb5MqPxlrwuECHlYnj9N+iniuVcPlelVThRqFog4wfv/bPQOw9idTjE4BWLw0ozgvO4naV6emHhogaJ0f7WUnzbM7bIej/t2X+ewEeaaRA0QWeKeXxPmUTSCQUaD12s5ngEkSO64/XDcGVj1flkyX+qRJkqCbGBAglpWLMHawuufIrth8LgBrfzLCnWEHR9OREq9KkMfZQh3nSlWcpydO3sy9Tz9/lz87Hw6IGeXXHb3rSoUApWwWpSCPHNkD7Do5Bt/ueIQ/tU8EOHckGZ2JCcV9avmr677qQF4ykuwzGAMroSRg4TXl/8X2un0O1/1brFPdPUvw9PomlyOA7BMov+aVYDjpivaXS6j08VzcEfNCCbjJevh0+d4GlLtx3Hyf1BUkSuyso6gpZC6BXUoCDLy2BNQBZ4supF2LrTMDuvi7EqDUQDDefq4/60B6maCX0FgCyIRQAJbbx2QCEMAiAEr/FU6c5LsTwJomxsD65WEb98KJSSDdfjfgyEoJk8n64pP31j6XK+NEVWdBQb8XrtNvNZsOwLKWPZ/AngOwGE9PohlGznPRg2T+9a37ap/evCsIzrld7hitVth7cM0YcIsz0y1iX0grQvw3AFinY+SfA7AMj16gAW53fQm/fQ4G1ulu81c6f1FxM5dE67MxsLxcxRhYgpWeYmBVHAPrH8XAqpmERPmE39Gc3JzgIIpxsz/A7w+P8WjEESYWu2euNCUTy05fmxS6lOi6DjzyYja+3GjIy+hSnUBEYSEXsiEotlUfTyZ486QtAGs3HKEvBqyr25ecYAPrFwCWgcC+CSKGqWsGKB64wtg8erhPDcAypkOi+yM/L+87xLPKOLUWD31u5M5PKyydVEgf3GIcPaj4NfPnsfuzTmcPgPiz89T2eqKJa4e0fgWZRIyLtUIZF6oNPNdYx/lqFa0Czy4GUzv3VTcrrlqBzabC3TDEvxwdCMAaTWN5wFpMcQVxYIzkajYrH1w23K63VnGeEw3zNuFXZ7Njj6op5qYHMroJwNqjhLCLYRxhIg+svIH2CwCLLJ0EuSTG5WoFPz57DtebLfkOTqlOmIwEYP3h5FhDUyxN4+dz52o617S+F1qrArCu1pYA1sPxCG90DMA6CCcYRDbcZlHwGlXfXtMDWE/J2H1EWzLhLE/lNdj5tSzqbV/4uLiMhYvS5bR8dtF0VdtLlg8G686xks/LGJ/X8+LqCs5w+ifmmMxSdKYzrf/boyE6cWSsSTUg3bnt8k7+5ThO0BmP0J1F6GcSxFJMzLFVqOC55qYYM9frJawUc5apM89MMxjGzKkm2J+OsBeFGCUzyU9peXFZktGSmjqUGJ/OKu+HIX5zuI8PBn0cRJE+b14NdyDJGov6qTJOi9L2hfnw0iPJWIwG6nCfah9x4rZUE5QLJ87E35iVtH/IpdyPKWbBBHEws3qBbLOZMXeY3/EZeomiAduW9+i5ubySnrVaH3o+DtBy+9LyT29psgQ1lye25WjSyJxqWBqL3Nr+fqgSz32GUMGwCt9uIbn1oz8bHG5Nd8uqHNDp8kV74yea8rxvjWyAnXxeAOj3twzAssaiEQIOx2O8rfjZk28vpxCSGWX70kAxKTCW7izK2xc1uvs8XHKsA8nA+qez23i2WUc+HyAXGMjEoWS9yVRS7//n5AifjMaurjW41jcxLMGx+25AnWBm45+recp4zHXhPUxT5Ohh5/Onpw/vLyEN+bLe8hsA63MCWMuOkXuEbjH9WQDraQTBYwfuc/j+liXxSwDr09aoO5qN0jjP4KjXx4cPH+HjvV3cOTjAYb+v8a5pkhgDq1zBhfUNPH/+Al5/9jrOrq99LgDLEipX9PvC478gIfQAlk8CpyzYI3q29PFm51DTUzLSaFvwlxZfY3JNuqhfDsiRllxdx1QMnWdXWvKEuViuoJXLUzpvZbMCuN1VBjB5Ji0ALPo/GZ1zyZywhMuOY6PHmv+UdVGNQuuDGu+BC0d8DSV87A7Z4SAASvJCGynvX9WYWnYgKIgLKHGBWhImy7q8N5Aov47Jc1rrrjjumVWLl1/S8pdsluU72+lgSaDymAWzjT6fc+Tzc+xUS6KmUzrIpKIsgCVAL57h/miE2+MhPhr15NNAwwEGdPpZCShQV4cJLLuB5lmmjnMmwsVKGT9e3VZBXC5wUkyCg0mEW8MR/tDpKXmwcG7sEx2cSQZbBLCaNVypV3UoiYFFAGvMMcnHoorvTelpxp+xg9tfsXpMHrXRM/HAhjF6vNeTdYjMFPQ0o81DLJK/yQPC3Bhcqe1W/xLJNgaJAVZLsPkU0J3OcaFWxt9uGwBRyRTkz8Fv5pSUDzsn8rCg+HfihhTwp720UUkkAZEUGCf0fmGCbEAsqe7sDPMXk29Kea3wejKpVOeLSXsm1f7iB6bEg1OMzjWqmja5UaxqiqG6dppwN1fX6vcHRwKwuHcp+KSkzvytDMDK0dNi7ieuWNfM+7nx/WZZgkCWZHk2o/6eRYMAJA9guc6ZmRKY54bfg64TxWcrg3KuPT0/20eSE7oYWnCmrNZNtNfhpikQwBIWYwwsT9H3iZ7WMPevY5hROmH72s1ucoWal+DZ78vE0EuOllHS5M+8BlHiUysM7doyAqa935WvBax4cH04x8Dite2IgbWqKWmNgnlgKd7QbNwBWD8/auPuaKLX5r/Ku0SdWjcBy3XG1QXn5KXE3w/PZDMA62y5JKbXczJxp1+PG3yBQOPa3zo5wd3BCJ1JgtHM7qU3u7dQY0xKuzYPYFmKal9esuN/93trKaD2UdbuqZ2Un5dC/+eAm2VD6UkGlp+x66wwlibiX1YG9zkBrK9F/vI5ASxraJiXDPemSddNQkgA60aziX/c3l4AWALI3erjTp7NgXFKSdoQ/75/gLuDPoYyc+YAAJ77PGApU7FdLGaEk2yxsOUWYD7BoTM/2djCs40aaoVAfjweZlpKFyEPLErKPuz1xcYaxt7D0y1Cz0C1A8h4UwsEyOJOjp5/c55ztidpSm/70ucd/NzMWyyfoVWC5OFqxphHlqJWxlnWOxzcIpmxF1R4+5zJxR56v/AuS4It5rnFAPnvyDbCinx9dCcpfIJ57E/0TEZM8EJ2LrP2b7dW5VFGE+5mLo+8G1jBUfaRk67T26jKot7lS5+EIX6xfySPqMGMEj8HYjIWkzEeZGTkv+NenwAmfZNa9NNSTgcMeA7PUxTTVJOuKQOlBw6vgevh5wd7khAN4qUHlvJIMYcNJOB9LScxnq3X8dPzF3Ct2UIZAUazRHK0jwZ9/PH4CHuj0IGnLnN093arWMaLrTVjYNXK8uji+++ORvj9ybEALK6T3ozMHGsulZznozXmnMrjtLWCZzK7APHEM1lUJvac7DqezC58vvQkKOn9RS33suPfMwRN4stVQcb49XpDptjXWw1Nj+R5PIxiPA4nuB0O8c6gi4NoYo1srRsHYDk5JF+fDLZxMsMUic47Nvu5ry+W6vjB2nncaDSxVabNiZ1NlPxN0wwehaEsTe6FQww4BTI14IvDFK42m2q8XmJ9QcsHp+xgo44WGn/onuADStPGI/SjWA13Xqe37uCa4Zfr04mNLYafmwrJYSu8EjW12MRW/Mhq6rvZflAuTPmYPx8pic0hl9BbLUGSHSEJIq1N/kBhRmAwwMzmHSEj7aZlczyfFX8Wig/+vVlvLHweXcPV2yH4SfMEmKzmOM26tGuzXM/y5+V0eFtjkgq6+8HPxQYiP4EASOaujkDgrXlsfVm2Rf+2lEOfWEcJDRQ07djg9ufTABYlqN/fWtf0WGOcWYSnzcafTjra93fHIU5msZuGbrWlhUr/eva52b/09Zn5vTo67DyHq/UG/sfOGVxv1nRm5ANjUFFC2J5O8P6gj5+fHKuRmJuZB59FR181Mv6Z7zNBVp4ueuqSVlqOw+mFJAJIXsm8UQMnXI77DYD1ZWVfX/77+g3CgvuzemAtINnTefgTANan4O1PI1sOlbdNapvV02yNbOgO8z9zq7iBOamkOxrjk8NDvPXJXdzZP8CRm6ziPxopixvVOp7dPoPnz53Hi1cuY2ulZQxN1/3+rAwsD2DZ4WaJic+TGHDymtZyygOrYh4SCwDLIeJpyu5pBvdHQ/yuvYf7wyGiWQYJ/RLcK3vNs4Kt6/zokOIFqFNGwKWCl9doXl3DSi6HskwU3VHqqeycfjge4/02C64h9qex/LJfQAAAIABJREFUWCw2DcYezsI4XSeqnbSWiLnwvGCYeNGLhSNPtWaHxDq6BpqIWSGzSzf1SLfcswxOP18DAfQZHNXWAre9j0n+nBdGYACA3fVPGcfrJHJiGvlH/NQa0jWTQs6EXSaaTAbmKOUDrJXzuFSt4DvNltgX9E9J0wwmCbA/jswAcRRiNw4xnEXIJjzkbcKgOx6NaULzWlcU6CqCmbprf79uHe1CNhXwIgArHOHNbh9746kIs7w6Saqcdwa7oASwrjZq6rI28jRu5fMc4b22efDscqy4vGrMRFN3yPvrLLrnp4AxSSgJHtjByPsgJlzWeTUIQHOSKkm8rHjmc7CuuC+r7eYuwIfTUkLva+ZWkJ7jPINLtQp+fGZdwECe8BWL/Dk0Ne6Ng10ZgobzOSZKBMwgXJJP/7wdkGO7z6WRju5vz9zDa24du8TdLwOBteo6p4hz7GYD7HWyCHhutYmLtTo2imVUc0z5SZVP5Rd3fxDiTTINhmQacBS3mZqfBrAEhGgYg+/4mgcB75vezwFY3gyU/8a1x0STz2zR2V0wHg0sNymnAdjm42T+W7EYfuxmL0FvA1Bsv3Bt6r6dMhJVuuZMM71H1UJq7PY6P78xpgzQ4ec3JoJvNVjyu9zFy5TLx/HlpDT+G5Ewx33Q5zJpjlaVuz7PBNRO8iC6S5q8ZJHXTGnF65QQ1mtiIxaV3BHASjCbzeTx97OjNu6MPYBFxqZFjJiedyoWbf3avXPTCU/LM2nivgCw6rix0jIAy8v9kLHE/aSNTwYjdMcJJjIL9kw775ti98gKadtD8vs4ZZqszewkoRbTrIWzYAy4c8a805ZDOT5PFvFpAJZvCPizmF4rXkLoASzXR/hqA1gepfuq5y+fA8DyTbTTABbXKc9v2g9U83nngbUtJrLPX8z50ppcDFFcq49HI7x1bIyX3QmHkaRICeLzP5ona20bQCQvKDYEsnPkswEa2Tyu1xr4yea2GMacxCZLFAcq0ODdR5nHoxC/Oz7CB/2+2CgEsAx4clWWY8p6E3I2UUjYprSFE2rZjuAUPH6WKAhAaG02j+UppMJVYDMLWYI4QDGYo5YBCvyJ1BonEbKSsE+TqRifnkGl89E1GRnnzGOMnkSQDK+BLPJZIMo58WHCJgzzvxSRGhH+DHUenq655wv+RVzImDSQ3rT0AKTHKhtBlA/x+uijOpwlsjkgxFYp5VHP5dBEoOnYTK/uDUf4113zwukkY0xTu4/8vDN6HgUB6oENIfrBJl+/jno2I5PvWWos6b1ZJI+k9WxODVM2e/LOMN9M4vfEoOo7AGtxX530McgGsr5ogFKkBv5mZweX6nXlB6PZDLvRVHnq++22GltiCjvhJhnvnGy4WizhhaYDsOplrBaYhUGMrTePjuWB9WgywYA5Sz4nG4j6zGTrUSA4BLPEftGXVuYW3qvKe3u6tW7MGstHPXzF/7XaxRq6VlK4g8s1X7z9gjWI/RQ2Z1buADHLRBKdLy+01sSQ4sTp1UJBAFZ3EuFOf4APBj38adDFfjR1w3qW9g4ywBbDzlJ3Xpvykqyx9chcuVJp4O83Lsl0u15IUcxK1CWG3EmU4Fa/j98d7uF+OMRU9hVs9M2wWizgUrOhePBifQXbpYLYifqaZ+V/926/p9z41rCnoUSmonCsNQfo8M4ImKDRNwEPAI059xk9180APCuPJJ7Jefl+DUHGfYI05Wome91YoPLcTXPIpXlkOdAqFyLIzTTdm3Pj8wKwMsrv+GynNINL5yiSjcVUxLa55Z4JECWUPtJfjDVVBrlcTg3QomIiWWEcUjFDmEZSAHgmoJee6lb4E34xGd5lGI4BqrzeMbKMOUap8VwDNyq0gWE24hrXyqnn7rNz2BSBY8Y6euvq/Q3AMk8+y3PrjoH1XKOGH2xwanp1ObwAcxyMxnjnmEMwBrgzNgaWAVZL1Y0fVEHlUjEToBSYFyFxQkXOhJYCwHgeaHrl/35mG9cbNZTcsLdsJsE4ieXn+/5ggF8cn+D+cKznIXWPuz5lXpkAAWWp9DANIPUJDWnEdkttMMEoAzWyOThgTkDVTTE1qfPnyYC+2j/7DQPLb7gvCsBaVof2yh7N9Z3mJwCuxRHgUGbfzbCU/TSA9Z86pQ644Msf9Xv44NEDfLj7GB8d7OGg15eBYZrY+7O3waBwYW0dr1+7jhvnzmNnfQUNacs9CvzZJYR/FsByUh2ZuOczSgBk4u4ALEPc7UZ4bwcmRZwg927vRFJCGq2PKCJ3EiQr8EymxEOKhZgOKXYwsoHM5i/SlHFtA+crFRnuK3Q7T4LFKNynAKyDSYxhYpIgX7i4E8k9Oh+O7XcDLZZAnZFSpUr2ghwHHJj5PKWCMqN31G9dMwtFxV1ZGDp5j4ei7JnJO0rMIMf8cpNReADLgtObgDrzaP/ZPYCyMHF3hbvDBRbRyronBhrw/dgJ4clJqjENgJ+vN2Vae4EdR0rQMkCYpNjj1MiQHkh9HIzHiGczFczWR1l6G3jQzXHMdEAwlS9lEiWaf7t5FpeqVQXq8SyWd9XtYYg/9E0G6HkXOugEsHkGVh1XG5TGGYCl9T8yRh09eHajMXos4LNZeU14AEvAg/T7llh5HwjboOaxxcLCs+4IsNDnSwCIqM+OmWWn5MLXyI8Z9we3v/9K83yXcTHqwUAmJriVIOfuw6rWLTtfWkcpE+s+fn3wSB4dTF7siXvQYyk15Sfn5zLlnuc7e1afl4s4BtgTUzUdFOv8l/iZVEjlaFJblOcZPVjOVcooBzaxh89vEM80wp0J9QfdgczjlXTSJ2gh2XMm6zNL3NhhtIEMltQWZJaeCMASIJSwI2WUc37PNGddaRZ45gtnLXnedq6FqfId7n8Dmr3flVkwMzlYmsbbGvIgsr2uB2sWz81JZxYQoPNWsP1k992brVvBauCVExQvTN7N7N1imufcWVq/fC4Oml7A/QbPeGmRddq8X41lJf6X37bLuMN/pi/V99ZWZNZPAIuST4F07BrPZrjNAsoDWKfuP+8bEz8/wt0aEAb8Gajk39meVcOZuJPp9XxrVVMIzbPKaKOPx2O82engk/4Ig1GCKeM2u7sBgUozlfVjvn3MMWCR+8okVf6e+TaBxXt3/0/dBw8XL++xxZ2/9Mvnfqdf4dMALLIz6IElAEuMZ3tHgpNfav74eRhYnwZgfRXzl7/YA8sxqo1jbXWoA24IaBHAqslLpYl/3NoSgOX9Yrzt76Jhk8mgE0/xybAnAOu99kBNGcqS/BAKsjtlkT7PoGiUTkxzqabpXi7X8Vy9iZcpmSoXNXWNn2gqs2aCJvaLsXJ3HOKNEwJYPbEfaSJtrRTXIDv1nixweB11ASw5rAhkYXFroNvITYMeTcYI40hySL4nGVZZsnhpy5DP4Yx+zsy/ee3jFPLeOhqHCONY+93OAdsPVribJyAjI5lXK9m8fEmrhTzifAKKoeIkh+F0hnY4wHA2RZQ11oauZyHzt7ikYtaBhTwrCMY1g5zMy/9ug6b3VeSzZEzOMYjmYvJ/2D/RZ7vRWsW5ShXNbKCfY5y9NxzjXx8bgHWMESYpGTMuLwuyKGRyaAZZTRn70daWgEXmtLN5gv5sikdkoPe6ul7GxXPlmqR/RU36A+6GQ/zsYE+vTz8lSlzJlrHzLlGxWy8W0CwWsFooylvr2y16DJZ0vZM0RXsWaTLzfRrNT3nHUjG+4nmK7izG48kUlVxhAfhwQjOnEDIn2B2F+P3xIW72e7JomGYyqFbIUCtgdR6AbQiez2Jw00ojirWWJnPCSOb9aYoAY0SThUQGL/+Gz8kDMbxYz2peKDL8GeI8qjzjTHXNKfuGBcPQQXMU+pH5/draloAiyuSbOd6zDI7HE7zf6Wiq4Ecj+i1SvmoAjTEKXTGv+2ufk0wkyffYqM2kKCAVgPWTtQu4WmuglE81aZ0eV1QW3OkP5evKZ3ZI8FOWBcxTZqjnstiul3Gj2cD3Vjbk00V2ou7QPIujaSxZ70eDHj7s09LBGGKekWRSRwuwql0IYJHll81iM1fASiGHSpFG8dagswELedVBh5MxenGEUTrTlGHtN80OpbrBJITFIEGlEKJRzGCtXEM1W5I5Pj8fG4MDArqjWIfXWi7QhPgsZwpkuR/yJoUejTCIpsofOFGvVS4rt2D84JCs+SxFL57i4WSAXhILwLJz3E/VszqN06E9eC3JrvB412Z1zS0xsMgeywQCtauUAucLei+CRox3muaXpghnsdY72VKsQxI2nR3TXlJW17DnsyKjbquYx3MEttfXcL5ak5WJZ6MKwDrp4qPeAHdHIbqxTXHVenHMfeYs/Awt5NDK8tmUUGEdRH3gPEUaRWocHCYJNspl/GRjQ1JCypmleCCAlc5wPJ3ig/4Avzw6wYPhZDGF1aZXW/7K+1zLFlDPF9EsFFGhasK17vhdo3mK41kkKeyQckey9Vxtr/32pSYgf2nm9cX83DcA1n8LgHVKvL/IjN0qO8W4smLH/t6V/wsy7unyxdXMp564JTWcNtgfjXH/6BBvf3IHNw92sdvv6TAKFFhsfGo1X8BGtSbj9u9eu4ZLW5uoVooo5nMG8rhC73MzsLxRsoq/5RRCMgROA1hM/v3cHHb1BDNkApnpPQgHkhLeHPRwQi8suoA6g0dLXsx0UoCEVRCo5nLq2pB59cIKp2TRG2luyL0zR8+REu5AMzKw3m2fyITaA1gLGrSLB0TbSQUvsKOnpCcjs06bzeOML9Xh4fhuS+hIV09mqboX6kRlUuSyqaYgVgo5vY6KRbJHkgymszk6capJjEb0X5ZRzk7IzNrZfQ0yqAQBVnP0dhAXWNKFyTwnrf04jhDRM8lb2riOhHXDlmDK6bBh0gL7Gx0y7B4UApytVvFKc1U06WaOU1sySpqOowi3RiHu0GeN3hvTmaaniQ6uwp+JjwOxnHpPE+OYCOctAa5lMwIYX1hZw3apLDBgGlNCGmm6El+/7Q4UJstTdl1mCUaTmRJwJg/suEpCyE6jk9y9TwZIOMDRbKpORb5QVBdKnWdnus6DO0k4bSjVpLTJPNEMFR6GBEoJYLErmSP4mTMpZcZ5Bc1m7LqS4mt7zwNjXqR4GsDSs3d1tRnsu7G/bpcXg6yMRDWdc51AUUUMMIIwNJL9hADW4SNR2K2D72VzbnrgQlLrPQWsJ+pNgU2W6pN+g8K9/NXL0Sz2eI8FKzwqxTx2qjWbNlevY6tI83fnkcAEcjpVMnxnGOJBOFHCZyC2AbQeEGFyVnCZ2mkKORO1tSyn5ZEy7fYxY5TDeUbzBCfzSAl1Ri9orECLkkaXJvBFqRxfhxJJ81g3s/kkDRCxY0V2QTxTZ7Oe574z00/R+FkYJAlCSqthe5PDCljUcBqmkr35HGGSYJTMMZ6bREj+GA5wX07XsULLune+3bCM5hJ60A+PklyyH7JMTm2cO2c+2tZ27AVCRYwnjI1ujcZJiojFhGsI2EHhAKZMBufKZbwmAMv84EpZ8zqjhJAjnAlg/UISwrEBiI45uDCXD4Acp8xmsyhnKLvJ2kQwt37TOWNMrNjHAutcpSaD4fWim0LogHzKU/6j05GEsD8mgGX+fnNORMrO1OktZ+gZQvZFVnGGe8tMc9nSNA4amQzs7jJBY0wkwyBWoupGxy+o966JYPDpfzuApWlUHFTgfEG0XD2A9QQ/7ItJyj7Tq/y3AFhfsfzlLwSwDGp2sfzTACyeV5QQNighXAJYszlZw8aE4UQzFVoBAYcZ2tEEt/pk0HbwIBwJaLBJUgZk0QuL8a6QGHBLgHezXMLLjXU812jiYr2iQpb7hxPQOBiFP1vP5cUCYM7jASwW8rsjSsPMA0swtM4vy1dKuawYZIyBBI/ISqcVQJWvIxk1MCaIlcwQTiboTqc4mUbocPw72WNk6uTzOEtGbrUmaZcGXVDWns7VaLrZ7cm0PtHZb00fyycc84TsDTKMMlmcLZbxbKOFVqmIWS5BOAc6UYCjcIL97gm60xGmArCcF43LS4xkYXFWzCB66hDAygRoZvK4Wqng9bVVnK+WUAgoG0txMEnwYDjEzf4JKrkA3988g2fqDTRzWZs2lwkEYP1i9wQfDLo4mYeYzGOZMpt1A2WCOdSCLC5WK3h1fRVnaxWdJZMkxtFkpFz1Zr+Dci6P7/H1ay2sBHmUVSxDU3oFYA166MyYn9lwGRbbhXmKVXqM1mvYJEhTLCmHPVcuopEzGRfPMuYpnJJ2PI4x5rRsnUdWHO9NJmKR0LfIM5auUkJYsOni+6MQb50cSNkQUkKfy6FVofQtLyZaQRYPgfLHwWSKzjTCYTQVI4WDWcY8e1yDm/l2GUAtw2ZxFrliTqwRht/pLEEvIrjCCbjGztJ/rh7Q2e2YMlqlDmyw77KmCxm1ZBbNMjOcq1bwNxtncaPZwnoxL2DDAKwxPuh0cCsc4MFkii69FgPLH7JxqnOPOR33HIfmyHtW0lQem9ZUyWZSnClV8FJ9AzulCnK5VM+UZxO95O4OQjwMR2qg9zm4Q8x3MtUJYAXYqtpU0h+sbSqP9cA3q5GjSYSbBLD6PXzUb2u4g00vXg4MOp1vi+mfyaCSy+NMoaTp6edqBXmWWgPaap9hlEg+uj8e65mTBc+7LKBIABsbd1nUc3NsVxOcqeZxttJCI0fPWvNpm2TmOGKTuDsUCHWlUsZGKY9iIUA2yzwqhy6b0/0+epMxkwgBNuv1KlaKRWMWEjCbzcXs+1P/GPsRG5jW+PIAlm9aTmWFYPkq2WYChpUHy9hLdVQxm0MtTz+xgozxed2tfAE1xroFgGWeu2ESi8XI+EQga5DMJO/sJzMxB2Wt4ZhuBIA0xbJhANYFmrgLVDZ55v5ogj8RwOr3BWARGBTgSQA+y9yfzySLVq6A7VwR6/kSWgSWcnnk3KTnlLV3HGM/mWlK80uNhvKxsp9CGDB/nOEkivBhb4hfHRkDix9A/NZMoryzWrDhAKu5kkCyFoGyLOtyyyMZ50KeA/FUQBvvQT+eIpxGGhwQOSDvM+UMX6Nv/gbA+oIArAWNz6FNvpPsatblkjnlFfDEQe9+zqvJPai6AFf9G0iaS0CBzKs+Pn70GDcfP8atvcc47Hd1mLAAs1GkpG7PsdNawXcuXcGNs2dxcXMDK/WKigibvOFdmb4ABtafAbDIuPnhgoFl00ToGcEvFjZMAGk2yoStP43xSdjDm50DPGLhxQ4Cea4yrTQAywrDZRGzUSjh+fqKmF7btbIYA0T8CSiR5s0Cl2wdmRzPIdPvd9onktjsi4FlRaQCMVkimYyYJ/VCwQ78UgkNBvEcC7252Gz8Pt7nIRId+PvjCU7GU/RGkbwLmITx/Vazgfxjnmk00CoVFkV0kgAHowne7fZwOJoI1RfQ4aZ9U9qljhKLTIJXpMWWy3i+2cJmsaR7MeS1pBlNANxvn+jgMW8bP9J2uewWPlinTMZZDFuH2DwwaoUctisldZrJwKJZJenylBaM4xkejYZ4u9fGg/EIgxk7I2QjWAfGM9M8I4edX4JHFQDrBRqg1rFVLqNZyKFVyOsXAQ2+OUk5MUG4NMEwoRm8GWVTotCfpzowb590NdaXycPlegM71aqMq3ldR+MR3qdnFLvB9C7htJhKE6uFEqoZJtAG1rAo7rBrMpng8aivYoOgCRPFuWPuEPQg0LZWsA4VWUn8HO3pDIMZJRNGYbYvQ6kWf3pCauq0806nbxJYg6J4QK3laYpdx2tu2hS7VQRbJzEBrAF+c/JYiWfqJ7g5E24/7tpMuM34TEwevTYvhFMx/WfyJtdebW83wssNPYClzlN2jvVKGd9aWcW1ah3n80wqSGe3vUEAkxKZNzn8YDhCL6bG36jb/PIsQ4JM5nVg128eKiyqgO1SBd9qrSmBLDApdAoCxjKSdvY53XBwot/HSQaJfOAI9Zj8kGBQkJlhq2ySie1yWeCIQMRZVkn6URrpufZHQ3WyrjZW5F3Be8LEloDUriY7HQnwPVdpYrtU1VrhFEheDROTh6MRdidj7NNTTfHBEjUPhhqTzzMrFcmdINrAGDIvBWBn5iqgVooFmcDSQHY1V0RNQBbdPh3ASTA6TRWvOtMpjscjdKYTJS0sJLyElMC3pAWZQBLC19a4H6qoOwBLsmoW2AklhCF+edDGvdHISfecf9t8jlKSan23ygVslMrYKdTRzJeQzRtYzmtlQd4jIDyPBR628kVcrTTRypcWZr28XwSwftdu41Y4RjuiBxZT5hhZzFAMZmjkstgoVLBerGjaJhO2sqj2tn75/Ak6c+/34glOJiwgRkqoRw7E0tQtNWSse219ZTeG+nMwsD4tl1sysAxUsymEBmAxCTYBpG3/JRPsS8oKvyAA6yudvxgF4jObuFswdACWY1KwtBJb+JSEkMCSPLBqNT1k7q3+ZKLzP5/n8IScQHmuhWie4JNBiN8cnODWgCwFehOSBepaHQSwtIZzFjEyCS5Vavjx+g6uNZqol6xBxbOOvkmPpiOt7h2ye3IFxVLGr9+1D2UOvDuKFIsJpxkrMlXc48CTs+UqLkvqVJb0jTkNgXSCV2qQufOK18FY2GETiQ3RMMRdNkLjGKV8Xh57f7u2KWau6nnHwro/HOG3h2TME/zhuc2BQn6qliekpvKkOl+s6Lx7rrWCtXJJDYWTWYI7oxnu04y+fYTOZIQoR8aMY96qwWKyxU8DsHgHq2kWG/k8LjQKYl2QkTVKUsmmD1jsRxOdF3+zvY1nGw2sBDkBgXwed8Mx/uXgGO8PeuglIaKUhazF1yDNg2UkCRc0+T5fL2OjzCI2p+lie8O+WDEnswgblQr+dussrtdaWM3SK9QDWAP8bH9PTLlOGivPKMxzYj6Vs8DFWgWvbdB0vqbCuBxwgloquwYCaGKZ6NlwsIs1N7haY+ZJs1geW789OpH5vDdxv1wjAJrXOjkch3i3c6CpffVSHc1iGSv5nHJJ5jmUpYppxcF9carn/2Aywd3xELdGfcmfhDfoe1MBa+eKZTHZztXrKBUKCDPMY0PcOT7CQUjPTspLnezbT1pToFxmHQZuucaP3xeSxZFZNJPn6t9vnsWNRgvNfBZl5e1zAayUEFKey7XDs0E1AfcXz4o4RjuZYpDEAlgFpmXUKlqaimdT+RSRVcOGcDawRjhlXNM50E+oCEgxiyijM6UIPznjQStnuTy9uV7d2MDZasWNkuKZG+BgPMUHna4km2zCt9kkE3C9dG/Xo3XND2MZM7fPYSNXxNV6BS9vkHVW0mc2qMNJYflcBkO802a9MF4AWPb5TFK3VS7g2+tlKRR2ijXUs0UBJiQLUIJ4bxjizb0DJvR4ZXUFl+pVVEscRmATILuTKe51+wijWPeGA5bW6mVUi5QnWq3ANcy49vPDXTVYPWhutiuW87H+kJcXDead2oQAFj9MnJ0pJ2ogg41SCWdXmjhTqWE7W0IzmwOJBvLRZQz0qgHlNHOwoTedpcrvyADjECnGIPonG2OA+VRWddpmgQysKn60sSpAlPmDrWROIZzgjyc9me1TQtiLpmIYahJkkGp4xsVqAxcrNQ1sWCkU5alH5YScdeUDmILwXW/OHA/YCIA6ma2ZAgIGSUkI6YEV4+N+iF8dtvHJaKSGOfdSJUixVSooJtGja61QUbOA4DrXouvp2u98P157kmh41v44xK3+sRimnZjNhC8p9/j/wdt+A2B9HgDLqkH9kiTL+s72H72KCHQ4IEma8OUQOze9xLTH6u07qszTAJbVyRakfGI9JfobjvHg8Ahvf3Ifd/b3sN/tYETKqpuCws/DA2a1UsXVrS28evUaLm9volUto1hg+m+Uec5DcK46n3kKobEv7HOZrO60xIUMLIIB9CioC8BiMCDjJk4SUZVZuHDyGrvyORmWQgyZh6MB/qO9pykuw5hB06aZ2X0ySRABFxbthQxwvlTFa81NXKzVUC2ad8E8mWMUJziKp+qOMonhlEIPYP2p08YteWCRlsmOBqVdUHeyIYChgNVSCas0BS07AIuTZ2h07Twd2Ik1ACuS8fhhOMFhfyzmWNd5HKwFgaR4r66vy3RZvhbyaAAeMAE8Osb9YYg4iVUgyTxUpuXOZyeTquO1XixKKvSSmEuEhYDOLMXtKMF9SueOj9AZh4jIUtHUDzdhyaErbnktQo7JhLhoyboAglyKjbKZZxLAOldmQM2JaUDwqjuZ4FE4xMfDLo6iSMOlYwQYp4GYSSAiJ38jY+JQIcHnX8McF0plvNRaw/kaC+28KNtWAhIAM3DFjLR90muTj1i4t1MWBEP88eBQtGZ2cC/X62IK0biaz7MzHeN2v4MTdoQEPJZwptzAWqGIGjX1bo2O0xQd0qQnYzwK++pkUwZHajWZHrl5gCoCrBdyOF8pqkPKz8pk6HA6w+HUOqGhTKr9rVyeHrx2TTJxkJYfCKCE3/kxUd9ez+axVazimSqfJ02xmdAbiBPFwB4ZgoMTk+gtOs9MIFIdZGSpTOczFUYEeviMjKclJG4JrWkNeGnb0n/NcigLXKLzc1vlMmLefXd9A1cqNbSo+9eioVxhJpknE5Y32h08GI2VVNMTzZveE+BYSFKdxwOLSnbceEe4Tzk58tW1LVyu+ELCxu2ZVIZASIg/tg9xNxygLbCQ+I51I3noFwIWZ6m82b63vq3En5IRgWizLNpxjNvTEPuTIfqTUN28l9a2sF2uyLtBY7jnKR5NhvhT90BF25XaKnZKdU2xoqyTd4uJO2UAd4bs9BKsI4eCDD1PlTcJKe+NDX8wMeAC2FCcn6vD1izkZaq7WSxiUwBWeQFgyWjYmRbzsRHAJYDVjicCsI4J5EzHui769JHYRI82gXpB1nlgNT4VwOJr3R6E+NUBO3+cXmWgsApcZLAa5LDBz1XlXqkIwKJ8NJsPrEilvClNJH0ZpjEmmKnw286bqT/Xqz+2KGP6/UkHN8MQR7MltSe3AAAgAElEQVRUnUc661SDFBuFQNd+pmgDAdaKVTTzRXldMFH1xTD9NDjNkp3G48lYgxlYIFKGQeCYr8hYoWfgQCzr6C69C7+ofMqfs0wcDcBKxArj/z8BYIk54BKAL+rNP+vrfB4A6+uSv6gD898DYJENQAbWP53ZVoOMt4yeoyejUEAtp4ORgbNeLAio5hdZUW+22wKYHrJAkseKnbMymtE5RzZmIIbz9WpdABY9BwMNok0QTWN0oil2pyFyQRZXa9aQYThnnPxd+0jT8/aGMzFHEgLmQYpikOqzXK3yHKep94oKRYJiND33HO/l4BjnzwNKjCgRp+fSQB6hHDcfZVJN3/vpxhk8W2/oGllkkv1BRsG/HXTwEaePzth0iEUj9YxjedNgpuEr326s4ka9havNBlrFovLk3UmEP/SGuE07gm4H/WiMmACWDiQ35dn5wHyahJB/V0w5rCSDZglo5ulZlcOEOeSELKIY8/kMF+Q1uY0b9QZW+bwEMGVxOxzjnw+PBGD1Z6HOVbMZIKPFCl42nZgDNEtZ5UMEB+NkhuMwFMA3DeY4X6vjJ1tndX0CsGRdQAbWAD/b8wDWTMU/B7XIUyebUdz+0QaBwZqayWSPlbMz5aGUshqAlernJikbZ7Z0eG5RUkWG1xtHxwKwvtPkFMI6PIDF7+vGE9wfdvTza+UmmoWy8nGy8yzyuvXgPKloEbAbRbg5GuCPvWPshqGAHAJETBQobXyh0dJEajLHSsUihhng0XCA9w/2xN45jmcYiv1k98CaacsY7c1RPIClKbKSw7HhIw66pFj/2/YF3Kg3ZQ3C3IFbZxTPZFvBJuSI7EUVHs7zMZ5JAtudTcXgp5qDE0nDlN5elBg6djWtIdw0YfNGXTYgJcnTdGA3zETeqMbeItBMKe0zlRquN1r41tqqago/TIRnEwEFDjO52TNpLyW2BKjMT8yenXluOs9aB2CVMlm0gjyerVfxt9sruNyoohDkBWTwEnmW83pu9of4zf6xJucxRlijzF6Y+TOZgj/aoXdYHeu5EioEbeZk8MxxlMzw8aCP3+0dKBf6m40NTc1jA0vM7XnGTPIHoUgQlPE1ijnUK3kU8s5oPaXcNIMPBwP8X3sPcWvQt+a1q/88iMUMlAAWny0tHXjNVDaYybxJMS9oamgN51fq2KlUsZktKv9S9HC5hT+eHJ9PYCrDJyWMj6b04B3gZi/E3niiGEglzDzLwUV5bOfzeK5RxQ83VwRg+cYEVwEBrLfaBLAGMnEngMWhTASQNXG5XBHTnPF4q1IWw8rLQL0Bu54p96KKf05Xj13rg00GAlgEQmfoTGN81B8KwLo7HiGmzDOXwXYhhyvViiTD5yucIu0tIGxfcifYZExbL/TiojySDdjH4yHe7R7o/j8eM/7/9SJY3wBYXwCA5Q8CljmSPchElx1o0rhtIooSBgdgmX7ZUC+ZGPtKwHUqFhWoHQEGXslc0TTUbVIfHz7C7ce7+GjvQJ5X7Aox0RargqZ8mQzOtFbwwsXLeJbMq401rFDDrw67jeoUhMHOtglP/iIAywfQ/y8A6weOgcVQyM/aGU9E9Sa1s5jLC/Um5Z2HCunZH3TJkBrg0ZSUSUZ8x/SRlzUNiDnaFqKesuB+fWVLEhcyywgsjSJSryMcRVNJdwhutQqURM11CL7d6eK2phBOVDix+GegIphwtlTBpUod6/miEj8yqXJ5M/GjxIaplcw+WdyANE4CCXN0JzMcDKZ4MBrh5nQon4RSJsWlShXfX99UZ4mSJXUzUmMu/L7Dbg39DSaSNsno3TG8ZCybidEsssNozCOCHit5MkogQOW9XogHgyE6wz7CeIqIFH/JpfyYXJME+a+lSNG8Hrj+mNBU88D5alnSQXbYaOTOpIpdKEpS94ZDTdSgESiLTa5JggHtWYIhE7lphBk/v/wzzJySCXM1AK6Wq/jRqnVwyY5Xg8INLeD0P+4DBuilT5eBAwKwkhR3hyHeOjxU4miTduoyZiRDjp+EicvRhB1USsIKKOcKAiJNR2/m5HxDJoQ0QRwliWjDD8MQH/Q66uiNSetHFluZAs5XSri2UsN6mbRpAkZANwnwIBzj3U4bh2My5mQqtJAweUhuIX9w10OgwwAsUr7Z7UtFTT5XbkhC+K1mFWti5hkTjZuc+6LD6Tk0XZXJvCU87HCHMVk5LOwHOIpiHMY0e7XplH7Uuk3lseTL9qfzVFiY6zrigRzYUq1x+pLQi+vV1TWBl0V+r2WgCBNKC0IxFt/u9LE3mTqY3qQW/ml6NooxGQ0m89M9CTavl4q4XqO3WgMXxShgH9jAQB7YBOw+6LUlfaOcdBDz+i0+EdCs5IH1coCrtSpeaa0p0ZDkjQB3Eohe/1b/BHuTUGAqzehfWtvAmUrFTcU0mR69ah5InjmX3wb3U5nddtdsOIomeK/XwZ1wgEf0mIkTi9NuKqpRbwwMMl8Hrnkv4iQ9PKP1t1ku41KTHUaCVlkZAjNZlVzRSYNNhGmJLQGSCaVDMkdmYhKJjfY4HOIeWQKTWPeDMTMJcjhbKeEHaxydXkW9WBIThHuI8W88J4A1xK/36b3AWZbm20UJBeWAl6tN+cidqdDfgfKknAplT0pREuXYXLxPHLSh84wdbRrbu6EY/PT0lHj7iM8txD7lf+kMRRaupTyebbLDWMFqnj4aZMFyT1Gqa0WUGf+bDx/fh0AR1/9QzMsQt9ptMTDJxOTetUTSTKH5J8aa075znxX/+bTvfxLA4v63pgufz2LapEOwv9IMLFchfOXzl88BYFkhzYVlzKFERZ8xsEr0wMrm8Rw9sByAxW8XgDUe4WRCyd1M8vhrzQbWigW9FIvNu6OhQPC3Ox01t5aAjDV4omwqFvIz5Rq+VWvipSa95coyF6cHzf5goPOWUmbKg59ttrBGbyQyHicjAVgfd4c4GqboRwmm2UgDUehtQ6bYK2vrYj2L6SmaqtFdXc1vRtrWebRYzsaiprbNNZSBTBIOEXkUDSXt+VFrEzdqDWyWC6iyARpA7PV3OlN8OBji7qiL7nQiawS+HoEdsmlyiGVF8KPVHVxvEEwropzPgvJkTgH85VEbN/sDDKcTyeK8ibsVrY6BtTB/NsDFs1rkk5UybgNFGle7bkyaBohnWTEnkyDGhXoJP9newvMCsEzix2h2NxzhX/aPJCHsJmPlF5QisanMc02NRtkIAEVnzszTjs1pskEYZ3mtzOt+srWD5yiPpEm6894kk/pnu/TA6qPDab1qNJl8Mxekmmj4QmMF58tVsS+axSzWilmBZMwD2SQiUMUGyvGUjQHzjWR9wVyRfpQ0NGfj7dXGCjh17VKjonXF3JReSfQ1YoOrGOTlaaYcVvmXNZutsam7qtolZGN1PMYfu8e41x+gO5yqgcl1KWbU1hk826ijwkZx1ib3HU0m+Ljblvk5WWEnUazz3JaXsyDw00gId7hGhKwNlKcwT+BPzAQEEGj8P3cui+lEhpRvwZnZPxlpZt3hjgCdGwT6aB3AHJAM5oeUGY6GmgZIhg5ldjZV09b8Yv0vfEotJ/LhwIYiWP7DemOemak2sGmPLU285Lm5hIQzYi7+2+EBPubznsZW34iF7rw9uU7FWrc17PM0ts0q8wyuVkr48caKppCSUc3zXDJDPpd5iltsSO0f6VyfsMaUUoErmcy+DJ6p1/EPO9uaZskplpSq8gXU2CPrfDjAO52O5Hk/3ljHjUZNMYsMMMoV2ajtcaAV5YM86wNoGrnZkGYQJRmEUSDZ6j8fPtLQJG+B4yeq+ynpHKqjqesaqiM3PA2myGUTMddeXdlWQ361SOljVsODeB80ldI4GwuwXWe+PQpJQ7n+x/NYcleyKJmX3u51ZHGSZPKK2TvZPJ6v1/D97VXs1Ahg8S4xp00FYP2hQ5+zgfJASvK429fINq1yynkDVxoNxVt6c1EBYyOelp7KfKYy93cTbLl2jVlIesMSwGpPTEL4y+MTfDIeacr1VrmIl1oruFGv4UKZ0kFiBGzSOjKMjQexlrRjtRkASMnoHEfTMT7ud3CTCqxBaFY7f6Vf3wBYnwfAcokTQzR9AQbTqWR9g/EI0ygSE6hZrqBRqaBZqaBEbbPrznvJmt8atv4+3XtCWm4W3pw2OBnj8eEhPrr7CT7Z38fj7kAAw4K9QslKMY81etlsbuOVK9dweWsLzWoJJSYejsFEBEVbUtK8LxbA8swsz8BioCKARQYWGSj07mqT/khwajZHMV/A+XpVIBZlRcNoisdDemEN8AEN3aczzCUl5OFrxWMazCSBoayOoM6LzTVsFkkVBQaU9I1GaE8jgRW1fF7BfVXjhQlgTfCnTk8HAQtE6qsZiFrFPM7Xarhca+DZSgPrOU4/MZCCnCOOOCUdV6aqnKZDdk9WvVXdy3Gcoj2eybzzrUFb3VMaKm+XSvjuyroo9AQrSOHmoz6axPhgQE+poQ5cjt1l4qRAqAKZwFqEzXIRz61v4FKtIQZHlW1aIvEhp391NLVxHE0RJTMDr9TF8My4U+iVYwme7mwwWWtQg18p4mq1gm/Vm0oyxaghYOrGFx+ORgjpwRDkxGjjBZjJaIx+FCGMpgKS2MWjF8JYWRK7fWTIlfBKY0WmlzwQ5M2RK8ijSrMaeaCnlKQRoDEPHCZqTKgGKT0/mCB1xd5jEkoPLPpRkM3FQ8Q6kmaYW8qRoJ9BSl8QyhnkQZRBnr4NTOBonE+fIXUyxiATj4k0Kensjl7MlXGlWsWza3VslHPIzVm40kgxjzvDEX5zuC9vDRU+wqDd/B0nxeSUPBt1a0kSJWdPAljs5JVwpbKi67jWKInpJeiZB72aKQSg3IHrpHh8O7KuhtTCR2TnDLDHRC2aS7YVEUCkL4sbtasD1vmuCBCVHG9J3fesSR7ojXxWcjx6KT3fbEqi6s28+bHa0Rh3wq6ApVt9ysS4DvjBOGXKZKA2ZtlPfHQeYMLjnMwrsPehDwrNU7+l/cr3MdCdoEw3pixiIOD648FABzMTAuXXmURdcBYjz9SreI4TEguU0tL43iaW3h+F+G37AAeTkfyxSAF/eW0D25WyA9zs3tLzg+A2X7ZRtILGTEb5zxkcTMd4p9vG7dDkCsMZBwAYgO6LfTP3t7TICl/7PZNSmpfDVqmizvzVZkv7vy4moBWLJgsh8G0eb9zvZAUwnnBvecCZFPQTdhvptdJu4yAcYTLjOggQBznsVMv40WpD96NWLKHgACwm8+zaMrHzABa7hBzvTAYFAb0bzXV5Q6wXKdHguWAMYnb5KbUkXZ33nUklvWYEBp9iAdObwSYKAocEdg/bkizu0ZMik6KVzeBipYRvrxqFn8bRefoyOqA2ijmenOPNEwHaND4mRZ+CD36GEQv1cIh3td8G6DHe2ELQ/rbk3CQey6mNX0wW958ALLHfLA7YnnLSa8eLPhVhv5gP8Fle5fMwsL4u+csXBGCpfyCp6hLAIugqDywCWPWa9gnzMAJYjyW1C9WkfJnTriocSmJeWCfJVB1yMazDkTr1alDIk3OOODdTXHqtuYbna01cKnMoSQFRhlN+R/iQjOrJRM29rUpV0vn1UwDWG+0j3OyGOBqkYh9MsjGKuRTr2YwYLN/f3MaFSk1AL8EiNptY9BLYZnzgscX9RhYYARM27+gDRC9BSnc5UfTDQRdvD44kC3yx2hKwQCuE1XJBlI9ePMe9MBXD4O3uoViTQSIhDqYBGWEJyojxLBlcmxfwbL0lbxlG0XEa4xYBnoNjAd+KBWLsOqWCikEDV7w0yWXIlik76RSBCUknM/QBS8EhayzGiwkdnmgmPcXFRgl/v7WF5whgOS8xZm2fDEf4+d6hk/hNlD/ldU4ae4SxxZjT5sIqSwfPXHZFNXMSFr0/2dyR2T8tEgh28RrJHP/57v4CwJro0uz6eW8IDJ4rVnGmWMZGsSjp2MUabRY07xHjJEE7mooVd380EfNIU38FNvL+R3g8HYl19lrdAKyLBLCKXMPuk2ay8lSkGmGUxBjOzQScuQkZtVzfZPjTOJySLZ5qBAbe7/dwu9vH/e4AnUkkoOlqvYn/Y+ccrjfr8o5SLTMP5Ev08aCngpqeaJz8SIa+VF1Ol8Jnc5p9JZCQuRgBLA05SuQLVJknsq/4nzsXJaldzje0s9vPZfcMeMsd3ERLKw0wiCLsjobyROVEQDaKyeIlQMNGIf/Lu+E3fk0x3/U5keK583UVMBNwQl4q39XX17fEQCOrkGeaYoYsEObKW/71YFd1xZiST7IRCbYFwDhveRABLN57D2DJI0sNrDkuFAv43koLN5p1nKkS1LSGO/cEKzz6zv67pkoOcUxrAdd457R1PkeqJ/5+m0zRqg0ZEuCTUZP+7X4HH7KmCkeyU/nxxiqerzOHopcogbis1jun/PHaSzSulyzZElB5Ls8y6E0g5ufPjh6LAbXgr2lQSyqTf/lguQEs5g1qgCnZdCulrLzoXl8/o4Z2mf6gDkwlQElWKwkF9H1iHsJ8gZ6x9Rwln2xK2xRQWpTQ2oFT5G8N+/jjyaGIA6M0QDmTw9lsYQlg1asuU+NVegCrJxP3h1T5zCJNZeRQnJdX1nGt0RBrv5LnPWEeZA02ekSTdUkgeWyz1dHQJNRA30sPUUrDjZAyFwPrhM2A/lBTCAkMZ7NzDZv4u/UtXGdNWvCexgbMcfKo3QMyv42py8Y6r52vT00zlSY32WAd9PU8O6ob/zq/vgGwPheAZW6u6lylCR6eHOPtWzfx8PAQ42mEYj6PzZVVXNjawrMXLmCj1dRmJba6HERr5nILAMvjzp4q43Tq7D4f8oB4+BB3Hz/Gvd1dHPUHGFFewaDhjbSzc2yvtPCdi5dx/cw5XF7bwGqthjwZNUSHFpILC9eGbfPri2Ng/TkAiwUTi9zJbIY2DQnDMe4Nxsjn8nh+cw3b1bJGNafswtNQcDjA7zvHeDCaIE6yYtAsPLAQy/Ty+RWaGDdwrlRFI1fQGUeJ2HudjjTo5WwBW6Wyijx2pvjz++Mp3uv0cWdAudFIDBMCRjQrJGOC3ZWrpRrWHIBFNkR3NhYlPWRXT8AMzSUpDzK2j8biysslVSD9fftYkqthEsuAlb5CTCyvNmpYKbBTy2CYYG8Sq9B8t3esSXyZOY1SqR83v5/CfCpm1Hc3z+BivSmaLdkLlFpSevib40ON+2VSKq30KVq4dQScNM/9vdSYrsPhmV70JHpxZU0Sic0CwSUmcK6gJYRG6RXlEjrUXDdE03jnmnbJg3SQTLE/CXF30MXBdIpRmtOhy3cnYLeRz2KtkMVqLqfD4RINTwlg0FNE/htT7HLC3TBU0mawIT0ashjP5prAQ438t5s1PUt2ceh1xs4xASkWvVofc5qS0qOExT69e1IU81msVCp6XuxUeQr3cRxLRnqHhUg4krn+M0UyvKq4vFJWNzQ3J6+SRX1e3/OLwwPcI4ClanZJjRe4wQ7JUwBWfgFgGZjGQ36jQDPbDZmlX6oV0Mp7Rx/bkZ51qYPfSSvZmeIzTlhMz2aYSmoW49F0ikejEI9lFBsjylHeFahTJa8VJ27z4WQpd3Pmm/M5NooFPNfkddcEirAbLLaRiwzs9L7VOVRiduQ6wWTyiNUmE9HTAJbr6jrWqK1HGrCT0QC0shxL3sBrG9ti+jGhsE4nmWQpjqeRgOu3OseihifzxZwvSVyfX2nKK+J8yZndEsxJMwhnnPo0wG9P9iS9o88UgehXVtcNwHLmwnxO8lxzgxbYRVZ3zfcOWEBOxvhT90QdRkoqmCj5TuKS7eMTO7tJfi8VUpoyl3FtdQMXaw1sF4qaZMVCUrkhk9mE1PKpCk96AXKKKk1CGSck8TBIT5LHKXhPJrjX7eHBYCA2UjdOEWXJwCKzgfejigoBLEqkmVCTJUkAiwysQzKwCLgm8obgxJwLtZqkuBx2UdHYZnbBCZUTHEvFqOxNJupoE1ji56Icl4WO71L7YQB8dASw3jsFYHEc9IVy0YDgRh2bJaZg5rlCoJJNhTaBQY6Wn8dq9LSKZZm5sqhi4kYwk9f7wfE+HtNzL5dBpBtoEsKC88UxpukXByGd7vzKVtixr56QEH5tAKyvSf6iIPOXSQj9BEwyPP8cgEUPrH84DWDNKCUf4W6/j7ePO8hmc3h9+wyuNhpoaBjEXOua5zI9osicYKymB6MGU3CAQT6RhOzvNnbESm1yuEEQyFSdQzx++/gh+tMpzlbJvG5K7kO2BM8H7oc3Okf4qDfEwYA+dQmiLJsKCSqY4UK5gldWt3GxUkedUv8Z5e9DHE5HOJhN0E/IkIFyic1cSVKeZ1pkeHGoCr1DU3SniczHf3H8CO3pCGcLJVyvN/HKxhZ26P2TSSTx7kYZMaj+7eCRGmnzeV7NmDigl1OCZpDiRq2On26flwySsZbg1VE8xkeDPn5z3BWz2c57DyIscxaxg071dRdlmiuqaS2hXIVTG52nF2N1kSb5jKHZCBfrZfyUAFaDJu5mhk8g5P5ghF/tHmji3ElKr7JEABbXhJl/WxPPAAYTm0VZO/PlhejkcQSwfrp5RoyhOm0HBGCluDcY4he79CobiFE91jo1H555QMYYlJ+u5Ys4VyzhWq2GF1fZQCzpTGUjltMD2WB7rztQXqWhKEaYEogVzmNs5gt4rd4SgHXeAVieGczWbCeaiW3+aDTAwwmZ+hGKc3qTlnGpxiEyNWwyj6Xsa55KNv6QBv29Pt4+OsHuaIo0m8WlOqdx0puqhmphjhxZuPOMpvV92O1qet/dPpn6Jp3jx7SJ2TaJ1s5Ok+jlErNO0fcRPCK4k6WPUEbDDH66dVZM+6Uhg3/yT3Je/Z80IMHdF9ZDrMfogcZGGM9xNpVP4kjACtdHKTFfLLG/AzIiDQjz3p1mh2BTQwnu0f+KEtofbp5RfcBzU969mUDDXjrTGT7ud/HvR3t4EIaSrMn+QQDWHBNOV34CwOLHteEkgofSGTbyBYGsBMyvr7SUl7HFy8siuMShCe91ulpPt5kHRFNNRWZevFOuSnL5+tqarAVk8i6jmECNvd8cHeGjwQCHUawGtQAs5vs5Tr3LOSBxwSMyRcSpth83AQcYHo8JWPfx65NHuDcmgGWNVo1aoR+UB86Y2anBafks98p6qYBrraZ8nyibJmhLqwX5t84z6E8jPHSsqIdRKKN25kZrxQquVFtSBnCtqz4JmPPbwAZe35snhwLEDyPL1XZyRTzfqOEHW6s4RwaW81DmeqQZ/h/aNNrv61mxTqBBP61ufrBBALAu3zX5/2pYFpnhc/lyfiSv3ZEaavQOO18oiZhxvtGUCTsba165oAbkhADWAL846eDxZKw9dr1awz9sbEuBwSE6YuNjLsb9Y8ccZO1Ia5NCtohmroSdfEUyw1yxIADrvZMDWbrQWoKsxL/Wr28ArM8LYCUGyLAgubn7GL/+09u4u7erCQE0k16n9Gt7G9++cgUXNzexWi1rugMLQJua4AOA7wW4xej4serESHI3xv3DQ7x75y7u7u3hsN/DcEqTQEo6LECUC3k0axVc2t7CK1ev4crGFlY4GYEF6UK+6Gixruyygtki/18yhfDTJIRLAIvodEadS0kITwNYkwkeDEK81xkgk83hha01XKhVhWjTJJ2di10BQUcyje4mZsLNf2DRW8ywI1LGKxtkJtXRzBY0fYddvIejIX5/coReRBlLXQHmmRo7U0TUqYGe4v32QGarB5MQQwFYczF6ztTqOFeuynSUI5GJjoxnEU6ikQ52AlgEVvJBXp0ygjE0KW9w7DKTnuxcScfb7bYKyKMpy8IMtoslMW5eXKWpakkSBdLQB7O5Dtc32gd4OBpjnhZ06PDwZAJYzyTyNXh98wzOVesyd2RnJ5wYW4Wd2EeTkVXHpwjNlvQtqbeLp+xo0uoq0ictC5nIfm9tW1LHEmm+rhvFwpAAkrpFbllqAps7dJT8J25KCGIcTEN5UfE69qep2HWkmHN95TI0c85gq0Cabh3fbm1gi95ElAAmsUADMjje6fWUeLDrwff3DME0ATblpVHDtVMAlmScLF7mBDFSTUak2SeZiqOE+yPVBMjNSlUdbE5j4uHEzg4PCI6hZgf43W4H03iO8yX6SFTxTItTWmi4asBdmGQ0ffE3x8dKBgOtRS/Fs3vtASx9bq9d141LldALwEpp3ljFt1pbAnLOljmFxEBkfaejUno55fK5OUadwGr7xU7VoZPD3e601Wnrs+PKPU1ghICjmJbWOdYUT1G0RXwW24WMgfPlEl5ZaeESWW1FmhJbTOJHZ5LM6/3d0ZES6QG9OFKmZwbgWILiJlE6mrf1nx2oINaSJYOMedy3lCJ8b2MHl6pMFExyp66dOnCUlgzwhqYnjRClxgqgO8K5Shmvrq/hCid1cXqgmIwBwtkch5NIHdC3uofySGBh9kytgZfX1nGmTACLclzrGHv/DTGhwAZAijQxANgzsN7vdnBvRE8nA5lMyuknGi3crhbXT6YmPcPqGeAcpaEb5tHVJBXfTTFkR5FDBihhJHhP01yyGFm4ckgEE7qzhaI8+ExiyMvjuo7FvvqEgE63rUImYpeRAJYAvRrKxRLyueUUQjKGaPr6q0MyQEJk5jOs0kevxedc116noS9jqQBaBALq6Dl1Mp2I/cHBCgSwKL3mPSTAb51GrnXv9pjBAQEsTjukhHBmxs/Xa5TIVo1RQKCZCbWmtgZqLLBIP5lStkNmWCCDYU58oxyLYHR3GmE/DHFf0oApxjnrEHtmo001WnowfhEJnAf2tRcdQE8Ai9LopwGsr8cUQqMPfOXzl79wCqGxTC3CWpHtGFjOxJ1WymQ2PA1g8bwigPVxr4c3Do+1pl/e2hJL6lzRhl8w5rNQervDQmko9oRJmTLyVGqUAlxr1PFjFkyVqoTYBI+P0wQ3e138dvexWDPXWmt63ev1mrytuOofjUOd+2RC7AJQFRAAACAASURBVIe0WEg0nZXXkEtnWCuQpbqKbRoDZwzAOpoMcRiNcBCPMUhj5UkEsLZyZVyrN/Ha5pbiFv2X+EXfoJuDPv7v/Qd4EPZRJQOn1sQPt8+qMVAQA5V+TIE8s/51/5GmL4apnT/c71Wd91k832jgR+vbuFCuCWhsx1PcHnflQfNOh5OgmX95KduyIWCH4uni7On/N0aOQAgBDgaQsIDNydvTAVi1Mv5x84zAATa9yOjgeUNT63/dPVAh2+ZUYkn2nR5BoIpjFKcEO6ztPNXQVJbtytJ0Dy5X6/jHjTOyN6g9DWDtHUpCxNfnOSK5uwOwrJmcUZ55sVgWwPbdjTU7r1jQx7F8Ould9NZJVwUwG2Qy7dbrWIF9plTEqw7AutCoyHNRjWLn+UmmOc3PmS/S/JoAVinNaJrspcaKnv+3xMYh6BIL/KEH5ce9AX69z4bdGLNsQWbb311ZVS69WgIKbCrI8oNgVw/3BiPsjcjCd/Yk+qSESjnUyPaXwA6e505apum4ssLkdOEM6gX6vdXxg7Ut5Qc8G9hgsSm1Xspt0xFZP9HfVBPC9X0+ATYPNTaIHo/Gmgr4h94xHk7GyhP5DEqzwDGhOCCF040t/9K54j2qXPeXstBL5bIAopdWaV1AwZuTHM+zkkyy6Ubz9ne7J7ofQYbNdLL9jUFFKSpjQsE1FherXA1ASnhjTd/bKdbVXHp1Y00+rFYNcG0HMuMnSExJ6h96PcUX1hEbhSL+X/bew0vO8lrz3ZVzVeegLCGyQcaAOTbg47zmnDN37szfeqLHxjY4YJNzEBIISR2rqqsr56q7fs9+v5bAjA+0uONjTC2zkFF31VdfeN+9n/2Ee0uLAr4eKMPUZJ2YqrZBekh9+7tdBpD0OjNZGkQAFubxuWQyWAL48yTfRwBX7EEYluJty3B+MrfD0VzSzDdbVTHVI2kedidROrsTs11CiJSQWpsa6Ey+YI/hvVUu2QbMryS9BeqLuZIR93o9hWt90G7ajWFPKYPURivZvN1VWrB7imW7r1BSvyUlagAtFcrVbAjYQyUB2LSeztr9paJM3E/LxN19SyAqcN5ePTi0d5stu9braEhFf8Y6+/iqp0s6g82Tr5Fxk7T6Uattb9Srqktb5unNpzMpPT8Pr6zbyXzR0ATIyQsGlgJ5HMD6db0h6w2S1FEP/Gh13c4Xikfh1ZwyJONXWoQANOzt5qHVx2NLJbNKLN9M5TTkTKfTYl5+eFgXOHbLKubLqID++t7jawDrjgAsbxTb/aFtN5v2zs0b9vt337KP6zWZAWK0i7fIarFoF1ZW7Z4TJ+z+s2dtfbFsKdGeo7SVSEkcWbV7BR0t/7VWy67cvGkfbG0JJNtttUSxZPPgZ2g3MyTVLCzYQ2fO2d0nT9rpVdIGCx5bLt8mX/CjYbWXAtH///8RwErGxOz4EwCr3xcw9dphV2kh9yy5AeWpdEoGgnwv2Bhsole6XfuI5nw8FnCQI1Y6FbdzePasuIcAswq08USs0gC/Uq8KnT9TWNJCcbGQEYAFJXx3MLK3Dtp2rdWVdxIFKUVQCioo5oXpjFIhxAaYTBSb3J6QBjaRVFTnfB6zSiot4+sz+bydK+SsnE5KPoMJNJMoaPhs6iyAuXTCzpaK9u3VVTuby1oGvzI2ZNJBmJDU9uyjbt+G05RNtNPPrJAwW8vAWCnYNxdXbD1HHGzM2sOx7bZhOyGxbMmoXv4WApwCCyswr5TgFrGwbgNc+L74cS3lEgKUHq2syPuLjdkL+iNeiTOCgomgvH/EDmOBp8N2GjUzXc7j4WikwvC1w5bt9Ec2C5KCeYIN2mwjk5RHx6WFNcmsKE1I1AG0AsB6vdmWxNNjlec2U1UCUOYA1gMLJU0uACWhQlN1QOmtTTGgHdj1ZlueDIp0xuhyTiEdV6Iinj9o2zHEV8PA5Gw8EdD4Yq2q+62UytrpYt4eWgD4zFhRsdlTuzkYqBB4q9m0an8gyrf2z2Cw9acAlht+Ez8tNg0TOLZ7SUoBMk+IObiutEMHv5wB4JsIjJ3Io0QT7SBRk81HMF93U/Kp0iyvNJp2o9u3vSGpmjQzPNtMtiZi38h3T58RJRMmJekiOeVCIWffXsKriFS/hMWCCS3fG3ko9zCxw9f7Q+tC9wdAnngBT+gAhUF0j7nMDgDWiyGAHy+0vUlkxkcs+6MC8Eq2mE1aDnZoQPDELOx17Hf1PUlru0huZhRAcTtfKNiTaytaJzC8lZdcLG74DFxljey07XK/LQbBRpKJdskeWfa0Qt1AOhSXPELIcpPysZhAvdFA/hmzeFyTWlKEYETiCQIjCAmm5oyBweolteaOfr1mM4/ZzmVk/nnv4pKtZ3KW06TegRa8TG72ezJ2JuWQZ0XJdhTOCdN5eaQUPMjS7jHCMQOwDSZTNSBIJCmgxrO4fv6pxQWtrxGApdMIS3TiANav9qtignCtNgp5e3h1XffdKmanrgFxCcQU6VLf3m7WdYzIJqfcv9DkAbAKnj4F8AVj0D2D/D5TLHWtIQALX7ZSCo+HJQFra+H6yvCUYcDYxBh8tVVVmg4GIbSTyInTNJfIgmHjYco7QjLL+iuLXwFgnkjJYTswyz3+Zb0+E8CC8fgZHljeukY5UV/WERzjfe5UQvhVqF/uAMDSGhsALJoBeWAppGVqnwawzgcJoQNYNMYt+221puSy8+WyAIhvVmjOMgJeaKCRjbzX6ir1Cik8zwyelmfLBZktE7++mUH2DrAzsiu9jjx03j44VNrt3YtLdm+5bA8WCEGgKQbA6tnzdQCspvw8WwTiRBJm+R0ltY9Re2rt0YCHRpR/AK/YFxVLYbkYA6WyPbW6ZneVSZaLu0ffLCZvzp/tbtkH7UObzCYyG3567ZSkgJjPE2gDmHMd6XZ1T15YOyO8mnx4spxJ2V2VoqSHl4ouu2K/3hp07cXmvlLArguAc58jZ8EecYWPglKcFRnJ945af29Ij3JA/ffiAFfBsQZmzyQ+tvOFvP1k5YSkacjYkU1yHvl+z+wDYLW1NsNk8HdhoXFGiaTlyM1m4gornAZWt9J5tafG7EK+ZD9Z3ZC9QSmTEAOL94Cp/audqr3bwuQegIxBSMiXi0+0hnId8ABiYHpvpWzfWl2WqbVMtcdYYXQEDr1cO5AfozO8kbz7kGmawFw9Y9+suIRQwx1SCM0E/L/fIYykYx+3uxryUBswKIJpJiuHXEr314+WV+1cnnTZkXu6zmL2frNjP9/esQ/afZvE0lZIpW0zC9snaSfySYWUwKal3iWQqDYgJQ0GbUL7PueP+gP/KAFYcR/+ItHE3JsXVges4xmSceMx1QJ8f1KGz+RLGuxQl0/myKtG1sIrLTAIkbxSA1KHL8HeDVJ4vyt8INYfTe2Dbtuere/KnJ7vP5tGEkJqmalN8dQN9W4KZphrH5Umh38c+963lM5c1LNaSiH1J4RqbqNJQiweQqcuUzMMkZhRjtPDwEAKfsfBOF4D4HCLq+vTZ1EbTSwRS1oukbe7igv29MaqgMJCbKpeEaID9RisKwCsX1dd4UFtdzKHp9SavLlQa5QV0jVX+MruuG8ftDr20v6h3ez05SPJIPB7a8u6X+Tzm0wIYONQ2O971OP9nvZp2WsMR7JooA6SvH/mipQePlz8Bh62M68HnZntOyOg21jJfHGrzOOSEn9vfV2Mce4dHkP5zI1n1u8RHtGy55v79mGPngzVg/fFAF2LubTWkacX1+1svnBkmEsdgFn+9QHnpSMTfdjby7m8vt/3lhbtrAaYJBRyuqfOsK/DZGvJq5BE5/uKFTEo716saJCIqbvsIWIwDPv29uGBGIkfdfpWw3MQExlM3+MTu1gq2tNimJYtTx8ZfNPoGwGwWF+erdZ1byyl0gK6v7e6ploqCC50zhgcXmk1BYS+02za/nhsc9bwuCeUIp/Exw5mPB7P1Lmsv5Gc9hjVw1/9r3wNYN0xgGXWHgwEYL1947r97t237VqtZlPcqtV400CT9lSwC+vr9s27Lti59XVbKOYsB5Ic2AeR+Cv0r1oUBuOJNXt9u16t2dsffSTmFWmDzeHQxqJR0iTPZMC8DEi2tmGPXrho59bwvMpbhonK0XLCMx/iPI5u2zsHsD6RQhi0zFGJwaSeKRwNllIIC8UgIRwLPf6w3bWXD5HZzexUMWsXijm7r1hUBDTv2yExrjsU8+WNTtP2hgOz2VTG7afk2YMJNlTUrAoDLxh7Mh99u9WQpOxikYlRyS7ms7YAwBQHwBraWwcteRSQeAXDQdK6MOFnQldMZlTgoUum0R3O3TTRp3JeaCGtYZpBI/6NBajfaQFYIOTb3YEYXpcPW1YfjTzlrViwx5XyVrAK6TbBpwhK6h8PapoeNMZozdnkZraYitv5UkaAD7p7KKpQoKv9ob1/0BAj4ybG6tNJALCC59Btg8uQcfkJKaFKtJjJr0GeQsWS3VdcsNVUxptSvqdSyOYChwB6YGMo9yQwtDAqzSk+PCMJkBLZFGBAQduzF2t1u9bl3NK4AgwgYZqrAFL6Hgws0hRjbgIPWICk841m201vFcc9Bx/TC3kfnkdcb47XASw3zT2cTOxjqPadjl09bFptMLRxMNXGv4NUoMVUys5jbrsCxTovAIuGGNYWQODv9vcVIZ5IJmU2TiIMJqvFRFySrxuYaff7tt3tK60FqrRKr+D1JTALsCFcU7HfkPAJwCIa3Avj+Gxqy5mcXSyv2Kl83pZTcQFsbFLyDgF8kEeJN+gAkxRSyYRPjvErwZMoAqL5DodD5FYwdDp2Be8opd+I36kCUu8cCguZxWsnd2kYBdldxbw9vFCU15pMNAP9H082aMrcxx80e7Y3wmvFDX/TyOqYUAULPYcZAxNNhZv/FxohFdohhZGScTmdtnsLS3pukHcQUy7qefAZQUr6UqNuH3S6hswTsls5nraLhYJ9h8lkAempl0mUGaQ2vl6vynR9dwLj0RTL7AysZdvIMxeLYi7xzAKwYZo4su1BT0wgPNwiAAsm0v6gp8aQIoppuL4Hk9nbJvPiYbnDqdaDZUyZSwWZkwJiIRUW0BlAb6QWbx16aMP20BtPgSYq42byB3u0vKJCaCmP2XEUFOAPLI3ibw721JAABG2ks/bk0oJM3AvQ15ECaKI5sxmAV7stAIvfA/DDk+vxtU07XyxZIeapqxRAnAv8+0gzfflgT8/vQJNY934hfWuzkNc6/o0SHmnInMPzGSM1c2Cv1Q+1nlPsQnVHusn6jEkrTDmOi88ZjGDIdu2V9r4kw6Rc8d9hpzFCTwFKxzFhnqpg1lMgH5/QVwZZtNYEAVjhOfmSSrFIQqiRjqK7OQ4HsTgGlytG2VPhGL6kzz7W29wxgPUVqF+OC2Ad3UuBgaV1yj1MZOIei1tZHlhl+9HmpgnAIg1tMlHd8E6rZc/VagJtqVnwoHlyZVlsDZ4tgIDmdGKX23gnHkjyP5lPbC2XtYeXl+WBci4HYwt7BLweMc+uS1p3szvU83zvwoLS5e4PABYJVwAZf6wBjDRtZ9iVtYHHSQTTZJ4MDVYcvHLPJU/9hJtBsAm3MfVNYp7SAPAJjrtUUIozeztSGAZRP9vDw+nQupOhrWZy9vjyht1fqtjpTEZgEPs+PqJvHB7a2+2OXcbbdIQZt3vKXFr1VLTz6ayV40kFouCd81x9y97vtK0xCmmzt3leuRmRN2ZHz6OA6k+D1f4dIxmZvMsEYOGt5Cz2WWwsKfOPV0/Ka0wMLDHkzK72OvaLffeo6oTjcIN4ACrfN+MaVMF4ckkYDGZJyxIBwLK4BoA/WdmwB8olgQe8P7XLRzC85LHVtvp0LAArMcXG3SwRd2YSeymeiXi5Iq16bJW06oLuwe4I5m3bPmge2gv1ut3oD0whMRhea+MlTGOu++kSAFaZQA8HsHixt73cqNl7zabd7A7scARcE1KfKS3YXpIxXZ//sXFCNU8sxigSQ/e4AKx/Z2je6trU0jKAzyh8IG4bWQI5HMCiTqgP8Jul/mGoiBcQQyLFm2ivACRy+4+IResXl8EcR5SZmTwikVTB9D2dK9lq1hnhAFjydZwibe+LMcrZA1zC7oD6/1Q2b0tpAnziYmO5fYbH/zEg/tUBACu1+FD+ju7BBTsK7zTfgblvYIbJwN3MCry3+oyyPbLAoDyn4TkABXUrDPi9wUTm9a8c7Nr1fsf6c0Z0PmbRtw+Jvm4aH1Kfo2cyAFiRBFYBTvOMpL9PrWGyXrCVFEP14MkGED2dyFvv53t7drXd1h5FLfz06oaASGop7j/2W/wzr3Rb9n6rbe8edKzaxycWJlTenl5d0f2ynAHAirvXW/B10trWbIiBiToESeh04nWQAsAE3Dp4O6WSDnWuZIsBnaPX5O8BsCACrMRT9kChZD9YWxfTX7LRYA7fGY6t2uxKgvmHds1uKH2b5y0MB5UEalovf7p2SoNJvKSQalN3MayuT+YCin6zuysW+bIYc2V7emnJzpL+rlrdwedPAFj9jjxAH1OKZ8U2CftKpVwiHAAsGGe/3d+x95otWWjQ07gkEVXByO4uFe2nG6cFIJKIijSY7zeYjqQEYSDx69qB7Q3GVklntZ/8PcohmGFhTePuw1/rZqcrSeRHva7UFb0ZTEoY4GMPhyPhU+uRW4AIMIxAg2MVEH/dv/Q1gHWnABY6XCSEg6G9t3XDfvXqq3Z1d0+SDNnksChAoUzGbbVUsoura2JI3Xf+rK3hiRWlMbHZBuGNllLMEZtte/fmll3e2rEruztWbTZtNBqrMILyClumMJnY5sKC3X/xbrvr5Ck7vbomMAt6I8i3HpA/wa0ibb9PKrwA+OISQidDB2nTJwoMZ49B7y0kTQAMABamohROaI4FYHU69vKBAzzIqJBuPbrMBp7TZB0GwHhEXHPPnj+o2rV+xwbxiRg03ywvCsggyhaaP5sVzJg3SUPptu3jcV9T/fsKC+4/VUAygwOZe9y8cQhjoGNVTaWYYPqiLONizMCJqleor4MSPqFxYEnfDslmIm5L6ZQoz48uutcOP0dBCZvhWrtt7x4eWHXQV0G5mofZs6yCZyOTtiJsFyZlw5GK0Q+6Pfu4O9Q0EOCBIuHSons+bWTzStcbxxJ2ozuwF6o1NagYq3M/hEruqMSLBplHgOhnrFNM7h5eoOgpSgoJhVlSHxbJMZTWkV0d9MSOwhgTIA9ACS+dtVRWv3MC2Wc6pc3ZAQXkXEN775AUo659PBrofFAI4m+wmU3pujmAldNvwMACtKIBfrPRUkEs80TFcDtQRIEOgPVwqaJJGMw3mCG8MA19m2lKu21b0HuZXAQQhgvK85eOAWAV7Hvry9o4nJbugBFMlWd3Yar0VE2RWllOJgV8YaxNe9CejzVxGo3nNp964p8YOMGDR5PjwM4JUIwDG7d5WkUADRNgggWQVlXSAElEsaclmyXAAMnwaEaRNpM9HmaeGzm/BzB8BXgKe7s+oz+ZqchAQvfS4b5SqvAC02QsbMQyzw7G+AohmMec0VYq6fqT1FLKpG6bCMVsv9+3Nw9qek72hlNrS2YX0leUgBNQq1v/OvrTLQmh33i6O0KABZLmRXwNABQXK3YSrweZwLvMknCHK02XlF7td8Q0XU/z8wV7eJF7NSOpB9+RdRaJ3B+qO2Je9im1YwlbTeWUdvitlSVnYEVPRiwWPF4mdrNLitOhTN8lIwwSQlhRTDsBrMW0+QwGY/R+oT0UQwgpx7crni5JAZVPMgn3tYLnis/74z7m8F1rzsbyy+Nb+2o5l+feXfmSgD3YSxSjhFVoGmxxMThebDR0XuqDmYDAJ1ZIJi3YQjIjE3fWKo4brzQYW8/tVdUYw/JD6vLEyrpM1aNClE/G367Rh2nXsjcaNRnXYxLvMR+Y7ycla2GdI0Z9LcOAwQsnniEArFcFqHeUzMZzSYNOw7+SScrsVqmUJC1OCAUY2tVB08HD/khyQRiuyJoIiRDgCTgqZkzwogn9qwPDLkNxWbwzHO/0Fa2TUZus5gMze0BMycZDqXlEYY4g1M9qrO/0aL7A798pgPVVqF+OCWBFzbQg5GAy7ZxD7nsALFKOHcD64QkHfrlPBGDJnLdpzx7UbKs3MNz8WG+eWtuQxL2UInELFjCATd9+Uz/QPjMcDe1ENm/fXd+UhLCScPNs4ulhMNIo4eXSmk6VVvuNUlEA1sUKiWEZi8cSttNj/6/Lo+rjYVsgmawkZglLTXzHmSYdMHCmImqmmBViSTWSMH5SGSwPUpaZIl3O2t0LBdsopMV2YEACYM8687N9Gv+m2C/sWRh5318s2yXYwwHIhvWOT+m7nY690GiIvZGdzp0xuxkaa/z55nFrTUwSoeeqN8VyJZCCOjnSINxiYN2S5x/tH5/xnHvzFgEDAFgOHOBhJcl+DAZWwX6wfsLugzmWSjlTx0yyr1/sb4vl3xkBDoRYDgF81BD4anltJeZUeNZkGq4wJI7bAawfr2ESX9JQkPqB/QAG1rM7eGwdWm3ucvEUABbrF58R9oZCMmlrhZwAiL9bXtWAjavGUKUmadqh/aFxYNeDZMg9pByogxEGgPXNyoIACfZIJIRiuvV79oKYei3b6uG5yNDB2WHRQIdEWZgn/3jypGSqqgAJWjLMulv2sxvX7UqrLeayAIvkXABRMaTGMS5iaInkjDX71rXyT4nYc+q2A8vOgRyv6xQCI8DYgSxw12QiJlkbABU9DM+Hh38wUJhI8sX34L8xPMXTCVna+bx7Y1ZSsMgD+jlL2FZ/aC8eNsRYJBCFvcaxI/YYlza6JTfXJmHAf0j3NvNZe2hpWQFQJ3J4ESG5D/fBLKZ99cXWgSSeux3S7MY+OOV9FSDklg3ORE8GVpr7hQL96LlU6A7eqe7Bl5glVeM9sgCjsyiVSUXPWbDDnwOMYha/o0EW9yx91Y831u3uckGDKr77xPjeA3vl4EDeVzd7PQEkyenczuYK9tTqugCb5VxKvan41CEJmEHws/u7ArDwWEKS5xN+DtjZ/A4bI38EXHPJsAeEOeM8JaM2QhRMtgAbmZw9UCzbk4urkuhpuhtIA/SCDPqRZEtRMhz6+waFEH8i5oj640frpwT05tPchz4whVVGHiL36y+2tmy/1xXbk3X7O6trqnc41/LUZeA2GNjrB4f6+Wv9rqxNnl4uC/BazZQtTxBUkI8C2sHs/9n2lgAyam1qRUljuc5xs3uKJft/JFFesGQqJd8uzsNgQm3T1ef8utawreHYcsmsPuena6t2vpATQ5RXCiULCeTjmbXwzpqNrD4ZSrrIP6hKDkZjOySdnP5DDEfunzuvfb5AtfFf7ke/BrC+BAALAAGmyrX9fXvh3Xftg61tq6M3RiIiUMQ3KwoAMbHwxLp4l5hSyyGd8GhDRM4xnlinP7Tr+zV77aNrdmV3z/YOm9aVtjoyHpxZIZWwEzAo1tftwXvvs9Mbm1Yh2SGZOtoQju64sNFLNxyyPbz/jEqH4wNYDp7cKuSjpg4Aq5hwAOvJwMByAGsi1oOkW42m7fcHwdMqb4+srspkGOkWxHpSbbZ7fXuxXrMP+21r28hWc1l7YhEmU9HybCqADLO5bXW69mqtqslalUQTTBELZbunULKLhaImNCzCGLe/3qyrQKv2x75IJ7xhooBikU9NmVTGLc77J5OWpOiDUszfB/8ozB1h6JwQXXVBngJo+mFEQe3/qN2ydxp12x/0tfnDTKAIpkEFxOF42LRhjt3sD9TYvtVsa8FiAnwmn7EnVjGpx7AcH7OkdWZxpef8AWZFt6vJlFIyjvGCxfad5WU13Ph/ITcFyBuMp9bqkuTSt/f7HdseOOtIWvh4TB5uq6mszCIvlouSTQEiIj3gSKD03uh07Uq3Y2/1mlbFbHIKiyZum5m0mvNLAH63AVhsKjCwMNcHYGRDV0TwbYUOANYleet8EsByrxEae/w0BgL1KG68VuOIPBab4u5H68syAVfiTogo5j58dqeqiXNEyfXi0qeFSo3CYySYuaqBDqyaIwD3qCi8xaVkouZ/7xM53xODhxV+CHE297iKtVwio0OlaAXAYtLmANZc1/5kDvkWQKynURHIoMIOXyHitqdzTdt+W98WtXwWUvOYJOnTmRwj4wosSThMZ5DyLS3auWJRVP0MrqyAtQYjxlPgXt7f1XlpCewLiMXt5vX/iYH27fcm14R/kCkmk0kVZ08uLYmxgARad0+cJMqp7Xenauhebx3IG+ZcsSIG3V0l5L3eDCF7a2PejrSuviuTWopGZMDLKaj4JfvWcgRghfqLlNLxxHa6SFYJT2jYPszOY768dEPeltCE9unlBXk/FfArCAC1+z9NdB6f28UcvivwimfNM/W87AfI5JlgrXoYoCiXtmliHAYQcasOx/Zmk/AJvEaGui8eX6lIarCYyEg6xMSXrCoaCgCl5/areibw8WAd/vbSqgYE0X4js2C8QpBpt9v2fvPQ9kcjG5NIJun5zMrJhOSKArAqi4oTj5gRPBW7PTwlGmrQMZxnfbhvcVEA1slsVr4P4gsoFQnJ78Tqk4EkLgwQACyV7gMYT1Q6IR5TB+ad8eCgqS9zDl5x/XXmvmQAK2rAJG2QdNMBrNC73tpOjxIp//oBrL/6+kWX4Lgm7kGeFqWkKTSCxsABLAySafR+cGJTzErW2/7YASwYHc/Va3a927PkLCYj5W8ur9h9laKdySetkvLmbmcwsldbTbuGh2C/Lzn7k4SyFIpKBgUsrw6nYkogxePnaISRDF4qFGSafWGhZEtZKiIArKG9WD3Q0AtPo0MkVUpPTFhqyr4wt1hiYumkKXjBmdJJeS2txtJiVEYAVmqW1rBmtZC0CvI32L48Y7O4GOE/29+3dxmUTUdqGJHXwIR4cnFFzAY+y9OIp2qUn6vu2Xa3a7m5qcb5+xObAgBgddH8bQ8nYgS9WNu2m72OgLejYccXXIMdTwF+uQAAIABJREFUIAk+VWK4hJh7JQiKti2GBADW9wGwygu2kApSs7nvG8/sbasxFYAFywRGSQCwGB74IO0WgBVZBUTrJ6vQ/wnAgrn83M6uhiS1+SAAWMg6XfkQBeyQALmez34KwGKYNRKA9V7r0H7XbNj1YT8EpsQCgOVAHevxIwKwSgoGIFiIrRQJ2B8FYLVtu88aO9V/d6ABDhNJyQm7p1yx/3bqpN1XKVs6lJKDGIyWpv3HjY/tSgvHH1jVAC2+BgtAI0Uw8sDUVXQmsfa7CD8KaZG3wKuIicQAzAGsSPkQXX5xgaJ+Jaz5qnWEOgVT/6hvMxhbabtYLsjz6FKp5AxheVpRrySsOpjY2y33qLraalh91HcvULGOOA9+3QGHAahKhA6lkxp4PryEh1JO/QipndR0KCRa/bEsDv5wWBdjZjCCpRvZNFC5AYAGH1fedebPp9+jzkzzU+esaepdVaqzuC0nk3ZXAaZOSeFK6wCajnbpFG33uvZCbV8Mv+4kJsDzh+tYK1DVzXhnSdyQu/1+b88ut9t2MB0pZTM5nSnx9KmVTXk+AWDlUjBAPR2ZWhLG0L9tbwnAEpNeQyOuN9+HeoRrIB7hkffrEcP+NgCLs4pBPn0v/lAwN7+9sKxaQrllArBMvdLrjYYYTkgWSdXTWCoYN0vKO52o3/v79VN270LZyhksUPzYYBUOBWC17WdbN22327G1ZNKfp3UGdsXgygcRIaZUz9cah/o82OZL6Zj9YK0sj7yFVMmyCQBDH84x1OR8/PPWltZn7Cwc/B3pOSL8hv7y/13bsPvLC5ZIpd2Gg3Cqycgag672iV/VGnZ9MLJUIq067EfL7iWXSgHEMWj2hHSZ/tMjx+bWnjrRwwGsofyUq2O3aekOxyGt/csY333Bhfe/0I9/DWDdIYBFYc3SwyTisNuzrb26vKpe/eiqbTUOTHlqsCBmc6VLZZJxW4E6vrFhd584aQ+cPiMmFoOIsOdancV2e8ve39m2dzFsP2zZeDSVNEQAFAtjYm6bCxX71plzds+Jk3Zibd0WS6Uj5tWRJ010s4UNIZIS3frP0ez5/z6A9UGnY39sNAVYMPlBgndXSEM7m81rAknBUB+OtXhgaNkc9zVh+tbiqoAjJjBQLDEGJm797VpNpubteMzKGPMVymJgIbO5HcB6DQCr3bVab2rN6cwG+LVDVZ0QBUuaxkxyLaYflWzWSsjJMBmOJyxHnGvCI6iRAfJzZRLuQtMHgLXdR9PdtncbDaHnbPRIaRZTCTFPHl2CacZkgMJ7Zo3JTIDai/W67fa6hpgPptB311fsbKkgevVgZrY3hDHUszfrNcVtB2XTsZYUYmy/t7auBRW2EeDCKIYp58CuHDSUXrY7hh0xlamrJjRx9P941iDpS0maicfEmULJyqmMbmLA3APSFbsde/GQNDnitUmYSdgG17hUUmEAe44VW2k7fZcQRgAWlHOfi7k2j41iLZ21h2AxAmAVC1ZKc3+4d8//CcDyCFzucQAsJlWfBLB4PmV2vV2VxCMCsCJIMDL59eNhQuYU/EhK6gVJBOD6MXth7fIyMbQCbT9iYDGBczN8j2hGIohfnppm1hO8OIJ3FpskQFcpFrMzuYJdYoJVKBlTWwBDTdsDMAUD69f723at3WUEr+OdxWDw8Fl+3HgY0KCU4jByCva4AGMmd0w7fS0AMGpOp3YdRs4eaSdd68cT8qpTso6uSWB2fgEAyxtDB7H4B3NNpCt3ERkdhSAQhQ7IMTYBML+v7SmJ74GlVQGQmxkYa84u644x/hxrQvYaKZ7DngD+QiJ1BGA9srxom7rPgtAkZgrc+KjZ1vN5pecJYcd+cW5nMUlDoOZ/dx3mUcEyNIlcVzGJKGdhyHXt13t1ef9pWh2uhUDD2ExeFNzjSGwfrXDcGZslIvNbzM+JjO4q3ep6qytm02MA3EzdkxnL4B0YGFhMqhXrvV/TRBPWKs85Xh4buawDWKHpw0z+gy7+Du6VcoC/gpJQaXBmtgCAJQZW8VMAlstJd3s9e7N6YFc6HduZjjSBPFcoCPDSVDOduS0ViYITfy2k2TPrzfCYw0vE0w8p1kj72R105E82Vhy3e5bxXNGwqeyXJ1kENx376t0CpMKfBJTp+f7zAFaE4PlA6HgDhDs/6kBxCGyELIzOfM4WcxlbymXsJMyaTME22LdowGSpdrSyuc/mV6F++QsBWDQ2vyMenfCVmFkxnbKNEhP2kj1RWbRTDGjwwiIshFCCAQEJXXl8PlRxYJ0BBYxEDNBpqN7G+wTPmVhMTMeHSjR+pAQix2V/TYhN81LtwC4fHtput60BGKmkSoSNmVgYpfhUpu8nMUzOFZR8SwJfLgarOG4xJeUF2VQMoIswBQ92odGOzZP2YadvP9uvCsCCtTKfTyyXgHFQtB/CICuWJGvn9CN1+aDdtl/vbqvBxiCeff6760iGYPbAvBzLJwtg5HKjrmfdjzmqQb/4ExFxQRwUcHmdYBQ1vzCwRpIQ/mDthBpM5EEwsDhoAKyf7+2o8W0HBpbGPWJ+u3fTVFJpZ8AC2OiZCcl1YmDN43ZXoWg/Xl0TgASrWhJC0iTbXfvVzl4AsIafZGBF600sJgDxZNYZIy4hzKumAMCiFnyn3bTfNhsyIedgYMdFJuiUI+vHBLA460guAbD+4fRJSQlhnPPZ1CFcp3/dui4gw9GGsH6oBggIRFiFIxmnOPhBjua16a2UWP3WkZTO6yQGvtHP3cbDC+8a8KoIvAFYlBsC/ZSvfYAXDEzW84QtFO2ppVV5PGEVIqxhnlBCIOz+y62mvdf0gTJWHLquEUMR8ArwNma2mcvbpQoejiXbyLtUFiY7NQvA8i7G3IcNMdNg7RPOABtcUnftBlRkAFhBGaGBiwN+HLNGiQFAnMcAsBz2U300J7XbbDllLoFbPWFniiXHi4JxPV5JYpP1kIXO9Jw/sVy2UzlP9RsxlJol7UqrY7/d3ZLUcKCkbjzJpvJeenpl0+4LABZ1B58PeEWwFOvav+8AYLX/EwDLa0p/+T4YESS8/3RZImFXZ/NFMf0eWaSuyd1iOBmAEgOwur0PoES4Dfs+qdthCI0NR2YysfM5pJIn7Z6Fii3m4mKOSWPEfTCP2+V2x/5tZ0vDuJVk3O4mVXCNMB0kuRFj3AEsBm4wL290e0ob/+EmEsKSlZI5MVP1jAdLFM71vyClbXd1HcXAjBMQ5eAn3l7/tL6psI90kjAxlwmjNGoMepIQ/7J+YNfw9o3hXZqxxyowvop2qlCwiiS/fv6cre9p6tTqqF4YENDjtkcTq/eRGXbsgzZhPn0BdwCWf6uvrwGsOwGwNPhzOR6b5mg8s25/pLTAl65+YFf2tq3WbVtvOLL4lMXXlze8r5YxXFzfsEsXLoiJtVAsiEnU6eJ5tW+vXf/IPtjbta3DpnUGxKWGiXN8Jm+rhVLBzq+v26N33W3n19atXCgo/eloWwnRw7q1b7+/Q8F9q4z9ywJYf2g0JUFJ2cyKqYStFjICGi6VFm0jzUKHFxa6ZeiUfWsNe2Iq3Fv22Ge+R2M8kq8CEpiPmk1J8kaKZsfIuaJ4YgAsPGnEwBr27NVmXZtatTtVWt4Q9RSF3GxuRdhSqYQtppO2lEnbAslCGQCslOXiSMsoUpyR5R7WoaH3Lego3Y73B8Da7w81uQGsyMSnAqa+s7KhJg8bCb7DYB7X5PUP1X2lceRjcTtbyNvja8t2UhTYuSYTVzsuteN7UviKvnvM9QtGyw83ALBKSqOD9Uug9Y1ux16p7irxpDPDD8ELFhf0BcFpbG7lZNxOZ5J2d7Fg31hYtrWca7pHU7PueC4A6/eKe+3KwwoAC9nihVLBHlpeFIDFu0UAFsyUNxqYZwP4+bOiTwzG4DTC30BOUSwIwEKq9GcBrPB8+gPw2QAWhRrA2ScZWLeKiWjiymYVTWKjDVvP2u2NdDjmIwArmJm7cbo33BF9XswyeaoBb1DX+HRPnkqhYWdVwVOAMi09G8tk/1tLa3ahWFH0NtP1yCeE6SgF+S/3tu2jVs/iEyBh0m9GwXQ2xFbPY1aIIwFF+lq0SyvLtskkPVomoGNPJrY1HOh5ulKriyE5FDvPiz6nwoS5+TEArGiz5V64JA+nolJjAOWi6PLZLGbXSc+p7os19vAKngEFW0iYmBF8OrLJD5tdAVgf9NtK96NwKCSStpIMEkUALHlgRfetaR253HAJMcb0zcnk2Pu/KPOzmGH+yvF9dwPAuejhGfiXiZo/tUEEYO3X7VqbSboPMgUzkpYVmwvgXkpnJJFlUokvyizhRp08f83RWAXXtVbHrjZb+vlHV5fEdKpgxppw0FJpTRPWio7MXpncITMR87GyqGdQz1dohmBCvd1p2kfdjm13BkpvHYV0LwreSgRglYr2jcDA8kEIIBghAj17o9oIAJYbShN3zfl4oLKggpWmzk1bfZ1ViqWKr4SKNeQhXZgtg4GA+Ru9tphxh+OpJJ90IzQkEzoMAVjspz7h/jJeR2W4CkgHoJmofyYDy3/gEwX7l3EMx3qPO5EQflXql78UgNVs2fPVun3c7yvMgtDiXDqmeuMHixuSAyuZ2My6Uzcbbgz7+m8kHTOA4Z5mMPdyfV8AFnInTM1B4gGwHgTAKhftnnLRlrJZMZaQLL5Uq9sHh03bl3RpIq+ZGem6CdPzeiadtNP5nACsTRJ40znLx5GWeZobQwF852jSlA4bZ1DCn6kzabZT9mFnYD/fw2urpT16NEOwPdHA6vtrG2I0LaacaUqzBfP3d/s7YlQUk2k7UyjaN5eX5BPKQyXJVcMb1b1OV6zLSIJ/rHs/+qUIWAmehG4J/0kA64erDmDRLHp6Lftlx57B46sJCDizoTz3gnekGDKC2sOwyj2nvBYBePGG2AGsgv14be1IQugeWDEx5QGw3m437WDmABYDMDGwjgAstysgvZIG+lsBwEKGBaAPGEha4/OHDmCpvWVgEuoOjoFU6+MwsARgzRN2bwkA64QYKxGAxRCNxv2ft69LIsd5YVgHmMDvUac4t/u2ixABGUem+xGAdQvi9wCOSELonpKe/imUytk+Oi6HV913UGHDfr6V4kc4jq/B7B+pJCm2MZ1/0iDZdyaJyJg9bocjPEIBsFr21mFd9SWZefw+AxpmIuzVMOHx30Il8c2FFQ2k8imYV5Rqc6UzNiYTJde93qirPm6OpjZiRhjCH3i+1BEiQQ1wlkCrCIHSYSuuJ9Ttfl8dFfHIIhlmxSeqA364dkqy3VQKH1Tna3Nf4McK0N0YTdUPPVjO2lrGzfsxQN8dAUS17YX9HfmYwnRzhcnUNLhWambFlrNICD8JYLEOAWAhZf7zDCz3qNKINjSUzry7NdDhWi+m0mKbcn9dIoWdFMfwM4BPbkFQ1/3GMCACsNyPzn1kAbAuZFHynBBzbDGH7YZLcV38kJBZ/b/ubtuNfscWkwm7BwDrSPnjx8Rz6YBZALA6fVvJpOxHJ2DOMhjOWCqA8lhJjKYzrX//sn1TKY54BmpImMBnFkbjXOv9P25sKqUyIyWKWyYMJ2M76Pf1/P6q3pCUnKMQiSGXkvXD3aUFW8vmRGxJJ5DEyslQQJlu+hDOwWcOJ1NrDyYiarx+WLWPeh2rTaYaHvytvr4GsO4UwBJ4wX2MRttsgh9Nt2fXG3W7vH3T3vzoqu0c1J1eKlNDFsu4zGphYt21tmr3bJ60B86ck2TtytZNu7yzZe/u7dhuq2nD0UTIuGZlMt6c2fpixR46e97uPnnKzqyt2lKppCKC9w3bgP878m75kxr/9qnxXw7AutLu2B8PAoA1n1sqaYYvNxO77y6u27l8UawQcG4M3fFK6o4G8tbCABxzfCRteKm82qhKAoOJMPHTXA9Mzy+WPWb+CMCSB5YDWJIQ9jAR9/kHVE4M/SgIFPWay8hgm6kjRSfHApCYAGGPuc7e992QkBO8HDhWZ2B17W0ArMFQzX9ETaewfGLRmU/ljEcAM0ki8velek0+MqV4UhK9+xfLkozxCa7ddqmOTDMnQb9/zB4O5sZPNtfEaEL/T4pjezKXN8WLtS0BWZ4bF1McLk1dZHLJ/ZiNm5VTplQReesEAGuCWfPYU35+U9+TxIKiq5hI2nouLYbKgwHAYn5LVC++O7BLXj9EQoiJezBnDhNBiid5NpWRkRU0uYgALArmz2RgfQaAFUkIKVjU7M8cwHpmr2Yfdp2BJeYXntJBkiCjazFhwix2hk+ab9o+YYw27dv9eCLQL3I4ckkjniSeIog/ScS04kgIZUgodUR/Dh5A4ySTP+LRx5ILXyrBWCrLPwyTUXlhyYxubh928fTYtWsAWOO03mOUwPhVsTgqNdgYl1IZu5gvBMNxvJYQ8B1V1DLBxLcDps9ep2et0UTXfxL5ih15wQWa9zF3T8xmST5SSAHNUCbjaVqhwIVZ98pBU/ffN5YWFF8NFMVX4b/x92/W6jIa3RmPlczKdSnEk7aU4n1L9ujyghooLp0UkDHTBPad5oGbqfeGLq04xstxDA91SIaUxKfW1gQokSCoMComm0Raz2FEde03u3XFkjuTje/iSXqsQMhs5KmHVxUMzRySZG+UuP8x9d3FrL9FlPahpZIxxW2fL5WslHYAS99TqXkOYP2yWrXaeKSpMhKohyoVW8vC7yQFlfdNiKH1VsfXld3OwNpD7nVnVrAylVIJsdhYRx9cQELI/aI2Tu8jCWEdCW/P9inoZ3MrmOnnLlTKdqpYELiNdIl3FacqmkAz0QzSEPp2ouZhrHBMTBoJZagzAGDKyj0IgAVoOPXi0QH8Yy6At13zzwtguSQ2GATfNnE+xu3z5fzKnQJYX4X65S8IYP0OAAvJe9DIJuNIdPL23eUNxb4zAAMw4baZYFUwHovJQdqmwWqdAaQ07dm9GzJn7k4IjvFGFbke+x0SQvyJlrOsj3jbUCc4ELTbxdtmItNy1hxMrEndenxhSY08NhMMOmis2LMZsnamYzuYDZRSRlhCGsZHlkS3pECuFM34PGEfdQb2yx2XoMEqJ8WQ1QyvP94fxgHBEOzDfD+A59cP6wajkxCc9RC0g0cmABcDll/v74i5QpgDoRmSHt3JkxDWUfegBAgJedt45GmdwcQ9bz9acwlhOZhc86FIsACYALCak6n1teeG9UUeRQ5g+csZWPLB0lrk6wD/EwNrbdUZHMHEnY2ZFOpf7ToA6AAWwSdRrI7X9Lwn6+KJXFogJQMJUuWoPbrjse10SbFs24sHDmAh4XOvpOBmdQcAlls00OhX7J9OOYCFSoR9AWBTANbWDXu3A4DlaTqoEySbD/YIfm5uv4K+koatz//mNjP+6OfdB8pLFw0mQiKd1yjUmRhV+1vrlBNaFdUGmOGHN8YTFmCHZECYij9d2RQjearBj9cnDH7xowXAwjJgbzAyk6Qvpj0aMCURn+t+fXDJQ1TkeQWLOmwM3L/7A2c+wdwmiASPWIGeGGpHIJSOi8RFN+n3cxNqwOCP5RJO/3IuK8RzLqRKiroEvDaVRPeppXUBjEu5tJhmnBtYUrCTGbw1JwzFY3Y6l1QyKHV2DcVKtyfvpXebDQ2FSDH010TrwtMRgJX5JIA1miBlBsDa/lwAlnxq6d0iRlxg1IXwaf3dQjKl5EDuLwe0sx6+onU7bruEwBBegcw6MOIdvPJ70dNAp3Y+V7Sn1mAKLigcBgArYrnFpgm73OrYP+9sKeUZlQ4AlqxrCEU42uBdsfEq3mBNGHQDMdjogxzASqkf49AEYM3nkmr/8xYAVscSc3x344EZ7ynnDNT/cTMCsJx5r5TzMRJAnt+OPSsAC+MIwgpmVk5MbD3NeVmwU/mSWJdIxAspgCwHyj3lParLvUYER6A+v9xpiiH3Pr3gyIOL/hZfXwNYXxKA5TebJyYxtSUp8GOYVFcv29Wdbat22tYdQsOOFjOzfDplq4W8nV9ds4fOXJAG+/2b1+2j6r7dbB1aezgIJG+X3ORhBOXzSjN85K6Ldm59wypFZ16pPQ0PaQRiHW0kn3lnR0+GT5LvxMTdd6xboNjn98BCMteUKWlK3dLMxsmpnSjk7O8W1+xioaxNBKkU84zRfCpUm0UcmRCyKKixH/fa9sLBruLiBySh0K9PY2IzSJJ4G4DFx2ASTtqPTNx7YxnnwYjBxHwFOVyRgrFsa9m0JZVDjZHhSIlUSszCjJgVWn4+JLMkrSDquBt04sG02xtKwvNWo2G7QwAszBq1LNo6QEQZDXTRNvNpKyktMiag653DQzEtyom0vA1OF3NifsEUIk2M9CEmP72JL2a3r3FfdAEjseanm6sCENhIB7OYNSVlbNofalvyFIrPYcXEbRho8alZXAbgYp3E55ZOzsWoYkM8UygIeAJwHYwpWLv2m9p+ALDiYsYAYJ0rF+zBpQUxsFjoOV+AcwBYrx0SDT4IRpfBQ0CpG6aJ9P0VUt4KMnFnmspz9/kBrMgDq6CJm0qN2VyTlWf2azKdl602JpQAWPIpDwlqialo6V528vcOXNwOYN0qSpwMH1HG+X+RV0TkE6F/YwgUjRjFwEqYMSWnGJq6meqY1L84Bc3YNtMZe4j7pkD0ut8XSIn98QN47NjPqzv2YbtvCQFYTIoAsGhwAEriljZ88/J2aWHRLhSKtppNifkknpf8tNz89ZUDv886w6kkXoBXka+FA3w+iT0yy/+iN5+YUnFbSTsz7tLSqkIBBAipsMbMHckc/nHxIAFOCQDhlNFsXO927NWqe0Hg0kGxoVTWeMKW0i55e3RlUcBXNKgDINsb9e2tlpsq73aH1jk2gIWZrxfiAFheGK7JqyuVBOR2k80p68fMPb2e26sFACtML6WJgA3loRCwRPGOeXzRASxPPXQAi7SenVZXBTSyknQybo8HAKtImlCcApdH0AEsmGnPVKvyTUBujSQiArAorl2N7gDWO8Stt9u23e5bGwqlTG29GC+mE0pyZB11DywALOcd8w9pgi8fHNrVdt/qw5k89FLzmYCv1WLW1gt5sUCYxJLSQ8GNLJaBAbHQfBLPgiCxWMKGsADHM0mYX6tWbavbszEx3tyj8njnOk90ztRIfQkA1tHt+58wsCJPN5cWf3LafIxH4M5/5UsCsP6q65c7NHF3z50QofMFPLAAFn5brds10jRZp9XMTeVxhUQQyQxg9nLG1y2lsk3DfZ5IWG9m1hiM7f12w35T31IYxZwGSQEy+E2lJUsDwCKdGRN3QFxSCAVgtVpKxYUxS31IIhupsnhUPbZEym1Ow5LxfCpTeICu1nCslGQArO5sIgCLGut8KafBXTnp6wh70LVOz365s680OgCsPowtIx05affmC/ZAuWwPLi3ZGlJI0nBHQ/uw21I6WzGRsYV0xlZyae212BAg4fp18FQklpfLJinzsSGsgIwEiMDXj2hQ4/IiACyk8g5gVawUACyO1yV++wKIYH2wp0Rsdrdhdz8nPedhP49SdaO9kE9TyuEaDTBeoiHlUF6l/SMAqzEdSjIdyeS0z1FdzBzA2sil7d5KwR5bXlI6MXVkZzTVUPNys20v1wGwYEJ7XcD+qD0tFjs2A0sDVQPAKtt/PwlDrWwpAWyfBLDwNpvI48Tv7yC+C+fl1jnzndAb7xBW5zVCIKzKnuG2pkQpzQEHdMmYL4fUl7k5SYuU3t64TxIuKYukds748boKxttCKi4G1g9X1rUPk5btlkJYkCDRbdp77aa9jUn4YGLxKV5kcTFeqEMYpsGcvrS8quFoQUNrl/TBvKqPR6qHGEjj73o4Hlt/qjHQ0WDQ11AfZk/xtArgju8TLqiLUoxh7/jsm6F4QscjRjJeqyF8YSOdtkvlRd2352FgpjO6LzSYnE817OkA5sVg9cSUkBib+iD8hUNCHlq2rVAjjiUKi4GBlbfvrTkDy5MbbzGwvgiA5bWv22GksazVoDtI/8LOxrcGGD+RzUki+/gyKeCEdDkwTP1Bvf9Ws6GwiCvdttVHWDpE91Ik80S5UrK/Xzul414QUMx5haxgNps4gPUvOzftxqBni9m0ALOnVtbszG0AVqTYAMACuAbA4rz+ZGNVABYy8MjL171g5/Ls+5ctBgwdpUQKwJLpvq8PhGz9AwysMgwslDk8VXjqTexgwDC4Y89VG3ZNABbfi5zKgXzV1tOEM9EHMqDIWjmdVJAGQw/SG/EvhLARPSfcR4Ri7fTcHP6PBwcaaPytvr4GsO4QwPIRwa1VWtpZpXLMrNHr2k0Kje2b9tqHV227cSDgw7F5iveY5eNmC7mcrZeX9NBW2y077PdlYivz2OCgwyTgxMKCPXzmnN194oSdWV2zpVLR0hjkos2INoZPJw4eLSThD58ed0WjkjtIIQwr0dEk5vMCWDCUXq63bK+LRNI9qIbJiS1kU3ZvEcNqkkWKtpCGacJmgXeKFwHxWFJg1cFgoqLpldae7Qy6bi449RQdFucL5VIAsPK2wKQQDfugb68dHjhjqzfQQgNssJ4v2H3Lq3a2WLJl5IIJTxTBwLQ6wBsGec3Y2qOx5C5UOySNrecKdndlQUwptiFMXvd7fTWabxwe2M5weGSKjDk7psZEVwNg3V8pabLKfcN7I7cbTGZWSGSkHV/KcH1j1lGqWEcAFtOfCYy/wFw47uJ1oZi3n2BqXiwIqEIq2JzO7Wqvab+vbdlWryNvH4CVcYjy5ToB7AAoQYYg8IYiPQKwuLuZrHaQEHa69jzH2+2L4ktc9Ho25QysQCXmzsW8mU0MCeHrh02r9gYy0ufWVIqLAKyYrbApLRTsfDlvJws5TX5p7Pndz8fA+iSAFZm487m/3K0JCJFscW6WVtKgSwREcReAhdmmSwhc2ujAgtp8gVs+nYykhTJlDA3mEdCoyZunmLihuxfHbmYq8ryK2hSqNkw1KVjFoBrLMwXzeyaEm6mMUixF1/ZOQIybn9W2xISJzzKOKdvildl4AAAgAElEQVTYppjRJmaWZL2JJe18vmRPLLskDxade185cNCZzu1ap20v1/bEwBsBHMj3A4aYgwdikR1NgG+56nzWfUhjFTX9nw4bgNVYiMfsXLFkj62s22lMjRMcD14NxGbPrEbqo8VtOZ2wfGCYumecp+y9Wt2zm72+DfCSkPRgKp+6pUxOgM1jgbl1xDSPQa8HwHIJoQAsNADHeKmwDlR4JtdMGZ9cXrFzmBYnk5ZCVhRCFvCfAMD65R6AG14mQTusNBsZe4g94V5VeGC5hNCntS7ZwOz8WvDuImmVQocQBphVAFiYuAtvDwAWEoBf1KoyZaeAxEwZ4BIJIVICb8wSmuBh1Mv9wzE2h6SGholtfGYFAKyCM+UeRoIoxl7we4vNJQ16oXFoV1t9O+jPbDieGZAo4H8yNbN8KqG1DANlWLEUjEhgo2KNRoEJK0cDo5YnYzyL2w3COw5grBGI4mlIYtXHZpacOQB3pxKkoAQM03C/CTTOCRLCKIXQfV1uvb4qANZXon75CwFY77ba9hzeJr2uN52sVDHSdpO2lsnJW+jbqwBJMA5g3/igTF5NsZSYEh80mvJIeqPfsOpobPEpib4BwFITVpRXyv1FEj0zYloBYL1Qh7FAgzqQFI8SkGf8kfKSUrpOFXMa8PAU10dDe6/blkXBjhraUUhddeUAwNWji4t6vpczaTVNbAnUGzCUYCrgidhnwIHNQjxuayQ8l0v25Oa65EEwX/vTsVVHAw3Wigl815KWTsVVy9JIA7i9eHAgdrr2RkFEtInH5WDdArC0dsibxn0aASfkixVH8ngLwCoHhhTPL+vKMzv7YkhhhI/ETzK1iDOjdGc/NvnwCXAKKY9RKJvFAoDlDTAphPiCUTSwzj+zWxOQcDiNGFgB+A4MLjGwkgkxsO4rF+yJpSUx2RmcATxwrQHYALBuDvo20kCD9Y890q0HYGMfR0LoJuMJNfr/Y/OEEokBsDgD42Di/q83b9r7ArBo2gHPALBIU3RekST/we/TmbSR1NCbbjf+dqDfk75vsbYF3kCkVbphTIlu2KxkY3Erx1KWoe6YMDSeCTwdSroVkp+DuoTnCcnsiWxGABx1DcCt+1D5/rY36NubhzUNad7v9+xgNFXaH981azM7kc3aAwt4XpVVVy5Qc4fBFPfS3nBgb7UbdqXdtJvtjjOvgp+oADUYY5GheWB6M+zkdKhWDrd35Jfo5917O2+/YE5h+QCzxwdaiSkWHXhPZu3eStkeI50yVxCoxzmdxTFrd78rntVsbG5Jzdrj2sN/UdsRYNcd4aHEuXcokfoIC5OnA4Dlz7snTJKuNxpP3bx/19NQ/5yE0AGsaQCw/KnRoBuTfw34PbwQk3hkengDPr28JmZZTCFNrD8JKU4w2IfphJVBdTSyWAgh8tPooQPUOT9ePyPmZyE5tzRDg+DdNRyTmtmx/9jdVgr3UpbnqWxPr7A+FSKypB5nZ2CxfrImEnCTse/DoKyUbCEw0qI6ACYiwPu/3/xYksyJZaRKcVjVa3ksVP5hAwC4YplUwpJS/k3lgcW98l6za89WGwLL3CZkZtP4wFKxmRUtafkEAVpch5QV4wn1u/Q660jAC0UNNR02Y4hnCnjq9odiFD5Tq9qHPfqWv83X1wDWHQFYYb5wlJAUcWed+jgkzW0wEKPq5SuX7erurtVJjhiNdSNigMtEA4SVeE22xj5RrEp788aZB4QY0lVMcdc37Ft3eXphuZC3rAoU31CPSoDb6Ve3F9zRn/8rAli9oQAnNrhhYmrZFEVVWhphmEokcyUSzsxwo0Rv+BujiX3c6tvVTsve7x/YwZj0vqR8BgAWALAAV1xCCICFfhkAa2CvBwCr1usrsauAb0SxZI+sbtipfFE+O9BDO9OJVUd9u95tayNk8oLnRG+EpbVPPc8Vy/boChtnwQGs0dgBrE5LANb2CADLp5oUHjTiTD2hOpOSRooI+wvpWzSpMMhySS8kAdEAhPZHpKa17bWDA7GV3CvpNpnoMdavc4Wc/WANSVrR0gqqjVkXU/Me3h7b0s4DBor/A1iCpw+gDT4EFBoY5cOgKZXs8ZU1TQ5ZuClYaxOXTGE2S5HNTgaAxXWVB9YiHlhMiPHLmth+n+voABaeS8TwalYRUmwoeJlI3wKwsmqKKQA/P4BVPEohBBT8JIBV1cYvAAuaL5MtDV9lE6mCg6IELyg2e/eyigAsL858qno7gBVKYQFAvtlyDydjbL6wUKAL+yQa43sKDajqHJjHoYe47vjMEomZnSjk7ZHldaUeLceTlufcUFRivjn2uN9nDnbsw15PHibuWcH0DQBrKtPLFeSDxbI9FkIQojhnAKzOdGZ7+Ep12vbGQVXSMGZFbmwbVfYuf+Qe0CZ/JCv87BvwzwFYNFcA8yfzBXtkZV3MJZK7shr2UqARXODUegFtYXlt4dGl1Mq2vXOAp8XQZjEHp+PziYCdxUxWaZ+PLy8oCS8CsCimYWC9CYDV7tiOGFjHB7AiBlZqDo0/b48tLel7ACgBSPmkHBaWKWHn2f19mbhPZsTHwyZz8CoWdw9A/CFgYOEBCJODYlYSi1hCDE1SAgHePu71FAlPiiONpwCshDOwIgkh98PPa1XbG44EOuHV8Ojism3qfLg5MetIc4yvQtfPZ7spGTYAlnaWxEwMLKamAGvfIB0x46bsahotpmvxB0xt231r9JBJIThx6es0RnM902SykMRPMCffnJVUVlNvJD00IJU4E0dqeSpW7rmEbQ2G9sLhgYC1Rn8sZpfYaCrEIymLM5qP8/okZziQiMNeylpIQU9CHP929uxXDcD6itQvf0EA69n6gVLIGEk648ctAQh6Yf15an1DKcK5xNzSsBWCpGg6T9qNTt9eqpLy17Tr04G1pzNLCsByI3GaGJoqAKwHiiUBWKxxDmDVDAANCTTrFw0hA4kfkC5WKlspC0PBNdMkbf2+UbP32i3b6w81MHIJF+tlXKbOMBVo+GCLkYzL5zuAtavPaQjAYrcg7MMMt0sat78/sS6z5IIaZK+XeFLysZQlJYk3qw37Wrfw1nkvhETAj/Im8U4BLOnntU46SKKqSEMgrQyxqdLkfrB2Ut8PQ27YDeyNDKye2eX8t6w5GUnid/SYh0cj+v+hHxcDhpfv9157U8f9EA+sMoqBlMJ9kHIJwNqr2jsCsAYyZOa4AmYRavbIxB22XdGeWHQAi1WOfQ7QChP9F+swLQjt8aY5SmcGgMJOwwGssqcQIk/9HCmEzgbCA6ts/3Nz0x4olsni03ER5oP31b/d2BKAxT7Bz4M4sWcXqWXFJcEj1WuXsdQlgK9xS5CGGQzbuTYReCWLgKOazgEsQRQp96EiFGkxCZMwb8V40uZjUonHVh8P7XA2tm7MbCSJo9cDefwW0yS7lezucsnur5QlCaO3crULnnHUoZjpN+36eGitKTYOSSvFkrZOHZ4v2kOLK3amSNp33Jk9Qa7Vncx03t9uN8T4pj7vT9mH/EmGQcgLFhVbOQwmQnAGQeqZDOfBd46w40SWIwHE4hg5ARpgxn2wyfnLkOKejtnFSsm+t75pF/Ily2LgzzkUUwsIxRlz1GSo6gFyuG7/u7otNhNzIVj1qqMBxmxq5/OEN5GaV1EwBABWFFpCzwqY9PkALGdAcceQfso9GwFY6ak/G0j+k0mzUipu9xVK9qOVTfUb1LMKOMTbczyxG10YRU175bBu2/2BzebImP0eAkxMJed2d6lsP147qfUmk3DZJ+eqP5naAemmLTw/921/hK8Vz5MDWEcMrPBM3w5gfdztK5zr71aWBcijCkFN43w5v2Kkyf9656YArNY4pjAtziWzder4e4ol++napiSLYt4LWJtYfzKRisABrAOBZaqj9aXGUrDk+KQZID/9JqFgCTEyV3JJO13M272LC5IUL8RgYrmNB6zZ8XCkgcB/VPeUXv+3+voawLpTAEsMCsdjo3bXUXX3xAKMOuh27XoNT6xte+PaR7bdaGiajJkmeme2NHwH2FSdMuuTBjXEs6mdqCzYI+cu2L2nTtrptVVbLBUsGTyv2FAD/8rv4QBgfSZOFa2hn6jEo//4fz+FEO+hFxstxUKLGsv3jnsyWy4xs/P5vH1nCcS+qE1F/r1KpHNPJtIk3qrhvdK23WnPelM8cDxinR8FuZZ8sEQilm/stD2YOL7ZQELUFnDCeV7JYd6IRGZJmydts6Rt/Z5d77psh8nAAA06G+jM409L6ZhAsieWAXBgMpnArf1eVwDW662GbY9GNom5NAxmD7MW2AksUH+3ChOmKKCKE8BiPJtTBKO/9yLhcDyyDzowJNoCWepjDAT9It5uCPpFF7HTnN/lFW0oeG6R6DiOI1Vs2x/3tu3jdkeywqHFbRSAG6eRU2hPbCGBUSySvrLdvwgDzZkdzenYbo77MnV+u35o+/2RpkxINDcBJmFyLJJC6Oau3YkDfvz8q4eH8hrwMHPT1E3lxpypdsbuqyCFytvpQlbFIhRkaegb3AcdXVuumzYKgcTOUY/FUprERimE0d9zrvnc/727p9+nSNPGpKTAwH3Xe9CMx5T2xKYLQ8wnjO6Z4V5F/tQ5MysUZqHVl0AlNlOaDQDLQiajkAGYQgAO+10mewNrzdxDyAt8yvvpEc0dZuBjKxt2Jle0PCAXJw9QDd+g0Vzf43eHe3Z90JNnBesJk1IgyHl8bJUM0dAleWjdU1gQE0ZUbj1XMHHG0tVzHqDLk87nAFaQBITvcLsJ638GYP25e1IT8jmNWs7uXVjSs3omnxKgQXXj6TK+oHFNosl4bTBUUQ/gAsiKkarHn3sTBXBUgclUKtrjS4uaYkouF9b6/WFflHW+p3tgHQ/A8pXTgUxKHkCiBysVO1cq2lohL8DWzfq92bnZ69nz1Zo+lyJ6EEA63gXvHEIjSBwlhZBibwVDQMAvYrZjCdseDGUey+9XhxNbEoC1KA8GPLAAsPiOsFQlIex27JlaTYD3UiIhU1hNqLN5TbpVACfiCsmo9Yd2pd2yl5pV/XyS1KSQ5AXwfxYJYrFk98A0zWTcxyo8H0hbnm827AMisPtTG478Ptd9p9htij08GvErQRKesCyFWhKmXMpOc/3zJVum8aIwl7w3YdvDgb3S8utU6w6tx3U+kkI4gHVc8OrWrhft27eMlYnOpkFi7x4hG587iBhtr/6Mh/XlU8DWF12D7/jn70hC6HvOX3398hcGsJD2M4jUgE2gBt46cdUDj62s2j2l4q30VAIbqBEmMaWEPbeH10zL2qSvwuSY8gx77bccAKwHyiUBWHhi+TriABYMgt3uRAbr0/hYdc5/Wz+lOPicvBMx/o3Z5U7HfrEPo6Jj40lcEn9JmORdE7MLuaLSiGF6LGSTiqe/BWDtyIS4HgAsYzACw8JmdqaQtb9bIb2LEA4YV1g9eDiEGCmS2pgY4y/u74oxtjucWnfCHuvPzx0xsIJHpT+YE5eNhfcFQFJFCbBXLNn3N07KS4gEWxhk1E0wsH6xty+mSms80LMe7dueHhx53bk6QHW6lou5GEra+mMxSeC/v7Gh1DiSHmEQOcOrZ8/sOUDZmAwkI1eKsTy0It9uB7BOwSBSHekeWKx/SEPxd4U59PxBXYbuyalfNw2uBKKkbD1bsEcqi5KbHg/AKtn/CgAWgm4BWHE8sNr2bze3lJAZhRCl40jDqcXy8mwcTsfWHg/lU0hQwSTUR0pnhn3kYxLVR5EHZeR+BZuN+0/reML3bfY8GDMwolbSWZtN55JhfdA9tBuDru2Ph/LDnU/MPSNTKYUFPLC4aOeKBVvBG4neiRrd4jaeJ+x6u2PPb2+JSVOD2c11S8DaytkjxYrdUyjZZiFvlUzKMtqrHLygLkAeXx0MBZAgw4UJhjcSjEOuP/0K/RrfF/Cn2Sd4ZGSHAvbMktNg/K/iw0OJ/OXwCPcs9e1M3krUOdyDDIiJUjCLJ2ey3PjexqYS1SuWFLBFOjE3q9zydK4JQZlKHgkg+5vGnrygsFKRlUQAsNiTqYO/v7KuUAN8l2CLczTsdxGAJQ+sbsetLwQkEezAd2Y/Z9Pw+wQAS4BbCFqiL+N7pBnAAjbyJQTeT3Wef7p6Ws8hvsLKUogBCBFwMZXM8/e7O/Ki7cWTqj3xemNdWcwmxeD63tKqnWNQDqHBbYUVjgELFqD9lcahtcZjW82QSlkW4wsAK0KmRWDAM7d+IACIFElUTA8tVrT+cW7oG7kGqr9jmL737LV61S4TstHu6/O4n2FbIZPmuf8e0tV80eJKaec8TR3AGowFrP2qxqCDwTKeZWaFtFkxha1KSgnvtf5EqhWIGRA4s8mJnSxkNOgn7fVkKm+lhBMwWKe6sGpbLfv5flXWJ3+rr68BrDsEsDwN3am0TtGMSuqI3hyzwYSFbWjX9vft5Q+v2oe7O1ZvdWRIPkaLJe8W31QFYmmBQp6VssVs1u5aW7PHL95j5zbXrVzMWzqNAaF/TpTWcVRdh0L7rwHAQrr1QqMlSnnUEPhCQzE4EbX3scUVu1hA/+1UV15sDB154PTs1WpN3lCd+UR6ZcULB2Nt0gMp6mjw+IeFSQAWmuuGT/YBP1h0ThZhbEDXL9taKqvy63A0EhvlarujZrk+mtiU1SXAC4VEzFZzTFqL9s3FZXn4cPgAKCRzwQwDwNoBwMIecx4Xs4didxafyFz6UQAkqPvEO2NSHGJUafj0TWZujvpq0xvf6nAsOWHECPjE9f+CqxjpFyyQAFgb6Ywabqq0/UHP3qzXBGAdjCeaDOPGhnyATTMdJrDr6YxdLFQkIdgsukkz8GttPLD3+00d77Vm1w6HAASBgZWBAVS0S5yvkCLJRLgmBlbbXm0cWHU0lJEhm2dPBQMTzYStZbL2QIVrmbPT+S8OYDEpjUzcbwFcMXlg/Wxv16522yrc5UWUSmuKzs8BCGC+25tN5bU0Ueqc+zc4KHLL2yACSrwxdF8HnzoKYrH83Gw5nbZTJaY9hdsArLbVBj07IKhgNlUDLVBciTTu0XA6TyLVss4DDDgVQ3EKraltdx2weLN7IImczvicQiIhoIs48fV82r6xiPdVWdp7DCvF8GGjngMIAwQeaPJe5z4DCAlmraxrvrYFc31t8Hdm4s66xzpWSqVtk0AL0izLBVvLuFGm+2l4qSdTT/40m9kOYQchRbAxHMqjCzjPj2emRJcIwPr2EhMs92iJeDrVQd/eDgDWTaV+HR/Ach8p2g0Ac0DSvACscyTlpNNH+wFrOoXwu42mGFRbo55MWAHD+aYUdGu5jN21UBaT4kwmaxVYmxSfALmWEJPipYOq0q0wbwXQfXKporWtHAAsrZ5zgJeJAM1f1mqaIJcwG84XlX6K1JECXBKQRMyG87lklKQQvnRYVdEeYx3FeyE+1/3K79IobBaKhimzBxE4kAMj5A/Nul3uYmw7tfFkZrm5WT4Rkykp2DzBDgCtJOYwsafq5zlbzqW1/jxaWhIzzDUXPpklrvzV5oHWX2TFXcwH+UvdC8EE9wuuebf/uJ7bAHCTAByxBflvihTnuZ9NtSZ71PvRfEhFvc9TPr3T3sEBHedX7xDA+krUL39BAOu52oFdp1GUZMntDVxcFbPlTM7uXqgIwLqvkLcVGMMJ2LZTq/Z9gv48HpF9JIguv4LJIQFKbCYAC0YJwATyLlJ4uffxuPljvWrvt5BAT+SJMkmM5MXyTxunBWBlnT5sg2lM3jC/EFDWsfEU6NlluNlYzBbiaTFQHifltViwfDpuaQFYJuNrGFgwiGoz0q5gXzuAxbusZVP2jYWSmEOwO6nR3L/HpffsYUMz+5CGendbQEhrFrcRKXqhgXdfpGM+QyHdTYzM+ESS7XQyocFfBGABEOCX+cTqhuq0YgKWg9faAIG/qzMQaFlnPLCJTNbxUrSQvqxN2EvruIlZVcI0nAFqkHZznhjiMYiEcYd8FBYF78PA4ve1ul3ptKw1BcDCjDohRgz+YzB1IDIXJSEEwCrZ3y0vC/hknYPpUx8NxKR5sXkgr8+cCFhT683H1lfoRdJWMjCwvjiAFUkIqXn/1+aG7ht8Zbl3YWABYP1rALDwz0SlQNLdejZrG3lYhQkbEQgw6NuNVkcD3o68KP0Z8D3XGWMCsMI80FP5PFWdGkpy89hMgQfI7y+Wy3Z/GJSgdG/IW60paVhtOLSuACyAAJdbnSgU7ILCSdKWRdIWmD1YjByOZ3aVNL6dHfu40zbcghKppJXzOQ2sHy0tSNJWkHeZWxA41oRvmwNYhNhQ88mDUUMdB7D4t5vPu4yQwXW11xfgcWOEN93UklPvF3wAEtIXw3DTWYMOus7kvRdSEVUXBdP6+ESewI+vrur6nErmVKcLwBKoysDeWfsEO13udAVgvdE+NAZ1+rtADtBeFXNiwA9WAgPrzwFYHZh3zqz6bADLJYQB6vV6FwCLwameG4gGLGsojcZ2Llewp5dP2P2lBQFMMD15/lk5uWe28MDdrwrAOqDmAdCfx6yCciOPtULeHiqWdJ19YOxDTgbebzbrhlfblc5AktMNAVgle1IAVv4TABZ17uv1AwFAgEqUFOdKbjKPRcJGOqshPTcCtTsp97DvAEKv08+MRvLizKaTtprJitH2UGkhMOajUCdnb8Mcf7fdsV/WawLy0/OpPARPFXIa+GNBg+UoXsxIW9tSYUy1nq3nUvbgYkX10clU1kqElsVckl1XoEDLniVEhO/wN/r6GsC6AwDLWwBvYCNE3Zd//3/RQk0KOAbgpBNeExNry9659qFtHx5YjwaSSdgkgFf8HlKtmNlmZcEunT5n9544YWfXV22hXLR4KqHpFc2kGggtqFFrFkkYP8fdHNUMYWH9S5i4O4DVtJsDyhx/OSjgCzsPOsUVAM/FEok+pGd5IiFJIjTabx+SKtI3PGackOLXhAkXRn6AJXeL1eBaYq6OA1gNpc9t4/cSi9nZAgysvDZPCkX08Wyc73dZFNuim5Nm4kpkjnNuqylYDTkVRmdLFTFq+EsAJmSKNJCvH2LiPsI1QAWqvAuUUjIRXf+eYkXfj0VwIZVyU9OwaWjEMzUtnr8/2FXaWndsAurYFFQmhLjhz3HF/+RHyhmAlII28nsLXiCLeTYdK2qWAux6YKkhU4CJkEjGrAjFFYP5bMHuzmN2n5MRJF5sbEjbg4690kAq1baDAZJC3agycV9TylrRvrm0IsDPi+yJHQ6H8l56/aBmtdHQMpmU/CzaE7yQ5jadJWw5nbEHywW7u5i3M/mcGFhHKSafg4H1aQDLm/2YzON/vkeB07FsbGbr+JeUlmyVNKAUAPTE6t2e7Qz69vFooPsvNfXCwWGViH0VNfW+eUuiSIETpq3QhZfmcTuTy9sDy8sqArNBQoh/CN5q+JW0RhiEjgVEJBJxmbWvZnO2jH9QMi3TUkkJJFmMW20wsrcbLQEjN0c9+W2QfMe9kZ7hJWGWi43tbCFrj62t2dli2XKxtBh3PGfc1TQ6mAhDtf+405W/nHwegueXACx5dt1a9bwku23t+YI3oTc6yCkTVsi63Pc7ixVJ8SikBREoGcq9jlgnZ5OpwhpoPPB0YRo1Y4oL5ZxzHp9+AsB6IgKw9F5+gIClpPPwfN7oDwUkHeulZd8RNkBwN6VPCcB6aHlF19eBIgf6mJDWeyOZk7/TqQuYHk8AhOPyXjhZLNjdS4sCtiuEQwQGAMyMrrzJuvYC16fbs8HcjdW/s1xW41pJZcXAEnv3UwAWDNLsfCap0HdWT9j5ApIfTNRdskcBiW8NaxbMNI5rMvb1BbkNYRIXixVbzeUsjccDEpwAMfIMYCj6Yr2miW11MlFTVkmQXIgPWcUKsaR1+kN5XWyP+ioIiaem2VzMZ7R+PlpaVDBBeKh0LWkEXjmoaR3hHie4IqaIa2/wHVA6/h345wEswCv/R0OF2wKBonXXO9tjNt/HuuE+45fuAMD6ytQvf0EA6zcAWHhgIf2Rx5XvyUiu0qmkVXIpZ4JWViQNiyfj8tK8ctiwy+2Wvd/zukKhIaGx90YQAIvQEgCsstgHMLB4bwDpF+qk23Vsu08a2djmsZEGAP8QGFiFFObOsMXj9nGnZ8/v70paVB0PtY8TprCeztmFwoKdL3rQzWImrXWMHpS1lwHWswHAqs4nkrkkZx4RD3O3kkrYqeDR8+jSsp3IkxHrXnYwowGsYcd+0GrZb/d3JJ0ewt0CtECuJ7PriIl0jAdCD2VckrZ8ci7/qbUszNeULCl8f5qJZXJvZUHybFg+KaWbkdY2sndabdU6g9nQa0hLKAUVI+gmg0fYYkjYk3EHSwhPYZ09At7mYqTeVynLozKbSFlaABbSyZGMoncGPevNAchg1qQFbNwctGV6P55NVQNgdo/E0U2niw5ihnWcdfmdDjLHiZUSabFr93otsc33RwyAsscCsFjguU4AWP/zxIYkVLFgXQJLEADrnwOAxTnYzBU0qGWfXsk4U49jBLR5v9FUjbwzcImegA/9D3Y0/9/9xbwncuNyXZ/4TNLa8nwuD8yH1jfsPDV4KiF/TJZXBgkMhfHEHE58uOBtUkx7UZafJUSJYBApWgA2EtYYTuzDVldAMR5WDK5gKpGIe//ymt1VLtvJHN6M7luEtcNRuvQc9hZAI0wq0qK9ptPar+/lE7Gjzk+D66ntDwlvatlrjZqsMAAsuYM8AMhZfJEvqn4b5qBqRU8jxDqDl3s7OosZlvJFhTmU7RvlRYEmki5Kkhx6gBmA6cD+gLSYMJYBkmT4kFFf5M8X3lnUAQBYDyjdEAaWw8l/wsD6XADWrd7XB0sReOn/dsWszoCtptN2f7EiAOv+SsWWsykxQdU/z+MaUFV7Q5EKsCXoT2YBpEzbRiEnwHw55dJoJKmYuMCwox78YxWGXdtqY64jQUVJgf7fXVkzlCacK9/DqSsAsBoCgD7sd21oU/ViPAdPL6/b2VywTBgAACAASURBVGxBczRJkhPUwdx/Uzscjq3WG+nP08Rc9x2s8aVk0paxe4HcoFAZT9bkfm0MpmKG/bK+b9u9tpWRNENcCJ6v3L8A2s3RTH5ZPNP0G6xRDDAuVAryDS4m5vpvsnwYTSSLxZvwpUZTksu/1dfXANaXAmBFrZw/zEe2xkcU50geNrFGfyAm1hsfXrGr+zu222tbbzCy+CQwMzG9S6dtOV+wu9Y27LELpA2uWaWYs3QGCZy/wqD6tpGwL7Cfu5/8LwFgdQRg4XVCQcCS5yaFvnjQPMFMAkGnAFnJZLU4iNrb7Us3/VGvo1SdiAnBFuOxvHNPogDAKhYFmnwawLrS7tn2gBMfs1M5zMXzdt9CWQwXPG34nGuDrhBumvpD+V656TVJWoAxd+dzKkyXBOLAaAHAIlVvJEYMABZ/Jl1I6SzBwNtiY5+8ZfN2VyF4y+QygQYflnxYC6OpXesAYO3Zx/2egByxBoJWXkl3n/uif3KZY+PCMP9ssWAPV5bsZBZauM/MYAERv3uz07Z6f2A9vLkCgFVIp2w5S2pR3k5lCj4ZYAOcz/R7SBBfOdgLhvQuueQwoe4vJxOSIj2yvGYnSAcJG2dvMra9fs+uNA8lQSRmHGAFn7PmcKJCuJxiqlK0i8W8JhguIQwxvMcCsDg2lxD+cndHFP3FBGbceCKs2QbmtMmYADaKNK7Dm+2mUtvwCHKRn8ZfQcx0C8DyJsYUr65NHN+IeMI2485meVgAVk5AtQoWvNOmUxn54/mAAST+SEiFCzAxM1mZ4h5JGBJeWAEEbHcH9sbBobxYWlPSlMY2kUQkZul5ygqYoCfmhmn/o6urtlngvPukn+esj8z5/2PvTbvkyq4rsfOGmHMAElMBhRpZZFEkNVASqdas1Wt5efmjvfxL+qfZXpbadrtFqWWpSUmUKJLFElmsCYUxAeQU8xu89j73vncjMhLIjMSQkXmSglAAYnhvvzucu88++0xzlsn++PEjGu7mJTrTxDxg4Nopa68ILF3v/Kq37OZZzVlYPzRidsf5k60teb/bY9v3lNlgRRgBHTzi+uMxieu/f/qUyh8osjQg1k6KJLAaOGwgY7cmf4ASwm47CKxAYI3kFztamvb5aLQ0geX5Kx9MU5mYiNzudeW3rlxjQA6jfRBUzOblIpNpSYXjvx88YUCdT0t6oaHBxLVeR97a2BAoR1UrquWzIL7gf4WmEz/deSL3Rwi5kHnuyB9cWSeBdSkgsLxyiOMaCtX+AQ+MMIX/7tYNzj8QbVBIQXHonyOk8TiMP0HTiUz9YLAGo9QUPmXrTWQ+Nf6mf45ziLtPj5FHJPofI/hKEpYpvsvkwSVZjxuyTwJrJPcm8BGcyDhXcna93STR9Y3uOhUcDLKZkS3ZROKftx9w3uFQiZbl1G5AFenKPE5HYMF3wpntutIvlByzCQvUhzy8HCawuNM6Bdb5ILBWPH55TQQWDvh/++iJfD7sMyGFnRNEFMZGjjmPJg4NYaLmN9cvc7+Ez88uFCV7O3JnNJD7PJiX0kZJumttx7xVXDBDD58aHFw/3FACCwk6qELQzAUHozujCRVY8FyBkuTPrt2k8uAau1kh2ojlEbL1Ozuc24+mI3YlXIvhKdmRd3roBtwVmJtDURPHMZMHIAE+3+/LX5PAQukVTM7hzVMTWCjVQkMadLH74xs35J21rjbg4J6WOGUw/K9g3r4tULvmkXbMTnPEUlDmaMXBcj9KYCFm2UyFBNoH65eY6KkJrJLkBrxtoBzVzqdKokBhcx8JDBDqJVI+2GsSeTAZy8/20R17wIYUIOygLsf6Cb8oJNIC6oLehfr5SAqheBIKL/X2hM0FPz+acK2JyqY8QsJpH2b2fZYZAa+NdoOm/39+7Q15t7tOFZHutwVN+u+MR/Te6TWaNHG+u7/LhMbH/aE04uQUBFYqv7FWE1j4YjatKYXk2/92V0sIQa6+19uQv7j5JsfiRgMxsKIABczPnuyyxAp76pMJSqxwkCcVqwYrzqOM6yaUhigxcc1xkFbeLEp5B8r8m2+SwLqSxPS38iV3qlAEMeVK5pQfUWW2q37R5Bo8C0sZZELv1Z893eG+9MV4QGJgHab7axvy/RtvynvoOpdG0kQoBF9PV0HDFDWb92iXQ92Ja6V1VQboh61TicND9OF0Kh/t7cjfP7xHRRHM4nFVqLRRPFz5ObuRaKmZiqRiNghQLymNG7XDX0HVILpFY3xAQf0WTclVAYa4DMsfmp4ggflfH96nDQS8u1Cal7PbH+atnhKgXKJX3pWb8i14YHWaSxNYfDqOyK3sMxSpKt7C2Ur/VMh6EguqNhB//Da83qDiS4XKSWCORCTE8CBo0GhrlCuBBZ9hkDmq5nbKNwgZ8kIejzP5ZH9P/unxfSrU+wWab6Vyu5kKSq//8Oo1EljaSEBP5+gQDwILSrVPRn0SfUg+fr3Xkz/fukELBzQCQoI3gwje2ezB9udgXFCxju7fuG6c4ZBojKnexJKfSOT8deFr+2RUcJ3+r9v35eG4L9dTYanwn1y/Rc9lCFBAFo/zkqWP20OMU0R3Ke/7eq9FH7RUsMbDZy6Wh+OR/GJ3h4TdL/eHnG8X9ccIrFMSWJ5Q0nOAlhJ6I2dtq+qIJSytKJ8ooMTqyxdPtqnE+smnn8rdJ08kg5LAZfJvbl6W795+V7556015543rcnmjx8wds2MuK08CHt+oFLxfYmsyYz4xPBcjzPBX7hCOwzDqcH++uyd/ee+efNbfl06KjQqHsIaWU7kFxHtvVflvt4nUoXBEc/q1RHiQ/ONr2mUM+xAVLeMhS0N+RAIL3Rl0m0BFJXDDhoUMIjpU4WADVQZNu+OY2ZhH/QEZ650iU/NNhwcKiLHgZJAkN9HNsEfvF1wDCSyYfo9G8pOnMB0eyN1hxm4eV9qJvL/Rld+7DA+CDjdsHGB2s5yExVf9vuxNNAhppYlstNvMWF5N1YQYLU9BbOEeDuCdNXZd9aBoGE2lLJVs8R3o4BYBEgwZNSgivg/peK8jEbuQ0KZTBlMof2AGfyD/ur8r98djKWhqTZG3I0qViFjmB1trJyppIv9b6A6ytk5zeRgTwmAahAHK+8ZZIQXaf7OrTyQJpPqQ4sep9BCwxTGltjgAAyeMG3RsgeICHlNUhcC4PCplM47ow/S96zfl9to6aRSqbIqSRBE+A4dGfCY2sO3hRO4dDOTzvQOOh29cWqMnAA7vLGU6pok7PLAOK7CUwIKZ91/fu0cpPIJgKtI2LtObCXMOxB2wAHHy/z18JF/0hzwYqP+Tzy66eU+T+1klIJPBcSmbjSb9q0BgVRl1T2CB7CpLDTrogaDm3/QbiWMGqRxfrssNvMpwcIF3GAy4UU6C7B/kxzBWRcYTow1eRjBFfbcDpSC6Za5TychaFkdgoTEB1Ewok/14V028cQBhvrDKoHnF3+GVY5mx51gTPf9jvKcFyyi+t3lZPgCZ0dJsNhRCGuBFsj/BPNyXT/oH8tP9Ie8XnmvaGVMVWDj4oYQQawZUl/DAuoWuRK69OuAGgfUxuubt78vn4+UJLHbuccQHMrdUxUY5lRMfbG5ynN/uqLLSwUgSa1RkNA2GegzrFlxv0hTm9Yl0UjXrxOsxpyYwnR8hw62lnfCFOqAqIGW3pe9d0dLLy422tGF6i7mGuVTkNPf864fbVNYhA4r1EB0scV0Y4/gzSiY0Pks4/kC+o8sjxiCeDY6b6BaJwy3GIU5b3vdMhzW6EPblh0/QBOGApYi4lt+6dJUEFjKbKL3BZ+qvnOsqxzg+O1HDa6gaYH6Ni8FBeYddJvfkX7bvk8iagkx12XvONO91cyoFliegNZvPUJsEFjzE4EmEX5D0zyqwzhOBdS7il9dJYG0/JoGFTq/Y6eoEnJsnccR5fSltMIGDQw7IUeyrByAnXDczeGN6Y27GkbEqe3DI/ObmpnxjQ03cMUaRYPgRCaw9Kkhh9o19CErJb1/akm+B8Or2SFLj77Gn4DUoXUSMhzGOqQaiuZ026fmT5xN6jK41OtzXEah9xn1RCazHxUSGXBNUXQQFFoiHdhkzAfenN29QJQJCAOsE4heUTH/89CkJrF8cgDyD8lxtwpvllGs3dFieIDj5PkIzI6rJrjYjxnjo1nar3eO66mt+U6hZXXt776WI9YPrJOY5mjQ4O3kkSr4cDuk5hfW2P55yf7nSSKmkg+UDiCwnwGEMhu6+UCNxfcQB1plP5zk+P5cJ7hNKGyqeUqeUUcIfMSV0Ms00ZpXBX1x7k0082oixsIezhLmQvvN0Qnkk1lHEvv8Ob6ftR7z+5UoIcT0NElj/s1Ng4TxBr6pCFVggsHBQBga4vv/hzdsstQK5xKL9SFg6iNdC0fIxukiPx2pyzo7F2mVXzefVsxAxGwgsEiqJViS08pzdFL+5dZUdveFFtJUivtMUFhQv9SPFgV7Xay1x06Y6FPKUJWNIdLDF+eLnuztULPbzjN5Rtxro7Lkp37t+Q95aW6PyioSrW0N4vCHZoUknNYLXvRg/qtBynZ/5d7VoAB5gSmDtyd89uidf7cOzTOOsaaIYMLznOcArdbRBCNVWJLA0rpzACBzm5WUhqDsBSQsT8//4xltUNcMmFCQnrpseqDlM9/flrx/ek0/3D7TbPYzdoYzA7u6FASCwuuvy51dBdG/KlU7jVAQWw3d2l1Txhu+4qMSiPmtcJtKhUEqiTBNdTz9ch3fnhrzL5lpYb6ByK+kBDTV4H/swvaH1HMlOxS6ZivUC/lgPQFA+eUIPQfijPZ5irumZ5M1mLN/agGXCdSYUXW6AuD8ggbVLAuuX4z4JZozlt1st+f7GJknqN7pr0ms1awUZu4chsQWK1B25eD1aGZCDiIYVhPMSxvoNAuvxqKDK8wfbD9hk7K1ek8qw71/GOqLEGisLaFuAuCMnDhgjiPkRy9ISFimKslQlfn9ffvj4nvxqf1+eTrDGvGYV+MkX7hf2DiOwTklg+Sy8pxBmCCxlc2ZILAxYqCt2RkMqsX78q1/Lr+/dk23INdESFt0Gr70h33/3a/I+lFcbPWm2EhIyuoBqBxXOSHcw9vyFyxPo7HoGgRX+k75HVSSvg8CCBPKrESrTXS11JaPHBqhbHr1SoBjATI5jdvrYH6KkJKfpOBcULH7szqEEFkISBB0f9lSBhcP7ZWTOqNgZUxmF0rF7wykPVWsNkXfXOvK7W1foEQMGHpk0cNsgzKAeGMA8HeWeSSLr7RY7TuCwg80UDD42SASByKohg4CD9r8EBBbb5ZJsBDmR0RMJ3f/gLfMH167KO2sdaafajQXdfqCE+GxXPXM+7Q/lyRR3hY0fNeUo8EJWR2vsl/nRtt45vTk+2NySt9a0Cwfab0N5wW4nbnjo8KvLVV3hnFNeIeOVkRjEovrlYEDFCHDDBoY5AUVQEhXSk1Le7vXkd6/eZAaiB4UKA3untHG0HBZsPN/t0ZTk1c8fP+GG/PXNNXlnA55bILDgMaQloccxcX8WgfU39+/J0/FIbtMLDZ2fVPHHocVuO9pWHCUVkMqrQgl4aGCCzJbq5pTAQgaYChpOVT2QoBQQmxbI2Pc6XZp+r7GFbkzjamz6GMu4dyitXCdm9zc6FxBYYrzul1Nm1u8c9Onl8ZU7yPj5zC4pNJ2N6Fnxrc3L7Mb0RqfF61CTdE4bPrefsdvbvnw1HLHEIYp8iOgUpW79qSum6pVjmbFXvYdkNTDM6H31nbUN+aC3Ibe76zQmZ/mlQ2B7NJSf7z0mMfPFMGf3GoYy9BDU64W0XrstqrfS97a2WJKn3hX6TKAoJIF1cCBfjIZLK7BIYDnTUpYKsvNRzqzczW5bGxz01hiY90BM0T9Pl9tKSYvn7O0SSaBoQINkBzzXdvJM7gwO5CN0M0Ug7ro9oQTjdrct37uyoeQ8CKzIeWaRCAWBNagILBw44dmHdtZY36BovYnrSjRIVMLS+S+6cUvCukRAiY46WG9QPtxmg4maxgSBNZAfPsWBb1/2x1O50mjL716+TpLsEjx1kNXnyVFVW+prpqkPZrOdXxzIbsyzHXQlGo/k1/09+fedx2xuoJoQbYzCdzrCqVI7LzEIdcbq6KKpNLPZswosElgsEZ7dUs+VAivwh1vJ+OU1EVg4qP6tI7Cg/EQM460dvAqB3ds8eQ6Pztwd8qiyimUCpQqV54cNnq+1QWBdImHwDahS0CQlILDQ1e+roa5f2IvWmii10Xjnd3rrchueQCBWKOdRU3V4Q+EgNC7haZXT7qCfTWQ46ZNIfqt7STaabfXAcl0IYXL+NB/Tv06dHLFmwZBcu4+BqP6TmzCBX5fLDeznCX0r76Ak/dEDHqzvjgvZg/UdSqUiKAwm2jmNqprlEnAaj8AIOZbrzYilln98/Sa9IrFdOXs7V7GlK5bXhvhSJ41v6pUAz+rTwVB+sP2Ibep3RxOSFteaDZbY/dGNG1zX9T0udei8hfTTVaLq1cVc29CNNVaVRFw25Iv+SP7m0UMSPk8m2tUOYdybnZ58D56va+tUnMBwvsW4CeuyloeXLKfL5eEkk49PTWAx0iCB9b/AA2tjjQlxKrAcgfW/fwUCa4+xCEoH/+ImSg03WCKORAv0Qw/GY/n57i6fM/xEn6AVHggg+jvqvNASQl31MQ6pwKJiWs8eSZ7RAP92b51KLCRZ4PGIOBzxIawryA9S2AgCS38yqB0LqJuRZNRSQ6qVYdfS75NchhUImgVsJIm802mTFP7+1RtUFVe5X99shdtB1THG7U2ewHI+oJWNgu5g/rgFAuuRI7D+26P7VGClme7500R9a6vGP/S4UvWYYoOYHl0ZVWGcuS6DmhjTrr5fX9uQ//HmO/LhxiXuqfT6KkvZzzP5CuWw+3vyD/C87A8YdysRjnEHItSVP4rQbPxPr90iMY4yPpTV4rZPWkLo7VRI8Pnn6CwTfBME7tusPNFzD+YC1IxvdmCbss4OftfbLfruoTSwTRFHLAUa0vjnjIRXoRYmwwIVAyUbQdzpD+SnT9VbCs2PhiTtUp4pSGCtwzLhurzZ69K/l4SaxPJwMFECa29fPhkd0NIAl381TeTrKPle68m7m5flSqdLg3cIDdDUCa9Bug9jPkNMBE/cDNcDG4tMenEsN1pd6cIUP85JYG2PQWAdcL7Dz+5mt8mz6LfXNugBDGId4xvKUBB8OHPhezxxingIhB5ISsTlaLT0aX9P/vXpAyYOp6zIWXb9XCJoOmNvMQLrFAQWNywnH/VCK80HBL4c3uzYrZQUuaIsAR0K+gP5fPup/PLePfnZZ5+Qef3wrXfk62/ckvevXZUrGz168LDLqtI0zLxjcWKXDx40NPr0FEZFYh0xqP1fhzoKPQS8HgLrR0935O5oyGUBB0BFT7urqKgXGS5l7tm1gof4UsqpZom0lazL0lCSrCZ6uJ9ryLZ0NaBjd5aGI7BGY/kxumaRwBrLMJtKJ8rlDXT9uXyJXWtuNdVLAc8LAR/NfPmFrtQRpQBZJp8NR5SAIquw1Uwpk4VHwcPhQD7p75HAujfWEkIu+M43iZ25YFJYNORmtyu/c/WSvLfecTXeICwT1/3igXy2hw51YN+hMMHWXUhKAsu3812OwPIBHbI7UIngoP32xjo3dgQPaymu12fOKnpGc19czAuZRIXsTybycK/Pks5fjYbycApVnAYWXIylkCky1FFOL543Wm2akcN7A2V06MKj36OZL1XcFDLIS3maFfLZfl/+9dEjmWYZ5evwGLq11iPRBgxhbro0gVVENI1E5urRuC9vtFP5Wq9HBQm8sKhogcS3EBKJf/PwgXyxPxB0WfAdCBGATJEhdN4IuGcE9r4UlkbuccFxjLItdM5BB5y3Oj15rwO1UVsSR86yW6Ez+/QdkbziBeNwCkwmI7kz3GXJ4/3+mM0F9kk0qEJTCYGc5qitSL0lUHOPwBDkCoIfrh3IKMFj7eBAfvj4vnza35d9lLlh3sXaRCDBQ6xKAFzI7n3XXKnvsnuaHhtIS5CIwuHnPXje9Tbk6xuX2MACCifMORzwvhruy9/vaNvg3UlKpU7plIgpCCx2dyrYteZqqgqs39va4hirS1VgdqoEFpR3X46GVCcs86NPSgNOjAE+t0IzpiCGrjTRpbNLU9431zZkEx5zztfDKwTQscb7GLJcAd2M3CEFhN0X+3tyZ9iXuxMQi5mzmFECB2rB71295AisjhJYaJvNA2qhCqwH2+zQg263KeZfUur8W7vE5gs3uiA0tbOmRuKuhIRkKg6YKN/ty53+U7ZYf797VS41YTJcB03whvunJ+opBv86BJDwukCgdqvbknU0HcF9YytzwSy7gxIzN+8llUkRy2BSMqHx04Md+XyEcpSxTKfI0Ot8grkwcCKdpUNj6R9dZ/ROvN/ajAILGVHOJF9+UH/VeSCwzk388hoJrB88VgUWzYxZto19HeuVksLYr7GXZySQ0FQDa4SOfcYtrjmFlhe5X45QwR4MAuubG5vy9c0NueI8Nr9yCqx/392VB1gLs1yyGB08U2k0U7nVbslvd3vyQbcjN7sNKpXTBAr6RMocfnq5PJ4O6Xn31WAku2MYHw+5Lvz+1k15swcvJKG3DEzcP97bkf3phAfHLErdQRD3qYmat9d68h9uXZcPN9fkWiOVtsQCDgOlPT+AN81BXw6KBn37CEuUSRqNSWCVIDKWPoAp+QXV1/V2rATWtZvydne9Kj3XyFbjZKqlXEddkieuwI0EChXPuJREPh+M5Afb2/ROejoakZS83krpc/WHILB6PZb3OyrdLYVKhEOh5lYTXSyYrMgki9SnJi3bcqc/lr97qAQWmqWASERpNrqyvg0j8+6avLepXoiXm9rsAgxXhmY644k8Gg/l18OB/LI/kI/3ly8hxJ6YR/Al2pD/9Y0b8q31tar8CeseCNr/40uUEO5xvUXy67e30K1tnZ0CYUAN+wEQlT/Z3hZ42t6bghTVDIiOj4LzAl5H2olQ5wUsGLwKiVFFWQgiZOwdiEWhNkQyFb5b8Hy63GhouVYjZhyFJgRaJQAyI6dvKBJ6SJ4ipof/GFS8KDNDwX0uU1lviLzVacm31y/JH27dkNudtTrP7zK14bmIp40qY1eTnHoO06fs901MWcwrKrD29+S/PXogdw4G0sgcOZQqiYe1gRUmzsJBFehK7CjpqUpyLblU2RSV9BKxe9//dPMt+XBtk2QHqbFIWFL2s/0ddgv9xX5ftsdQN/q4SgksxlmIS0uRd7rr8kfXb8mHm5tyrZ0uTWD5DojACZYtuA82+lFPe5/O1b2VvmUFPbgQ6qLz4ZW0JbfTLomca2studpuytUGSp8bEida2QHCL0f3x2xCZR3Ufg9GY3auR5OXh9MhSwARxxZsHJHStuFWC6V6Pfmja9do8j91BBZkCY8GE/nJ4z16SCEpvZMp4dpOcllPJvScenfjstzubcobHW1O0XO+gHBrHtCvti+PYAfUn9ITtxnDoqEtv4kmS21YwUypeIUn10d7ffnbB7Dm6EsnKdnsB2T1zU5XbrbaHOubrSYFGq0Y3oV6ngVxNcjVH+vRKKfXFfaa+6O+PJn0KRpQ8t8IrKWDwFV/o5owaxamkTak1+nIWrvJTR9dkd5v9eR6o8nsNUqgSPZ4tooDx5e4KBKzw8lJTeutznWbUfPiMUis4US+3N6Wjz7/dUVg3b56Va6sdaXThFkkAh39nyewyCPPdEGqCbOTE1iujS2OggVKCAstIbx7lwEMDtxgidNYSwhVCqxKMO83pXmVOsPlTQq9JwwUN/A8uknPI73vvfGIZsT/urfLBZhtqGsnIVA0XAA1IYJDnsvglM7zBl2yMHldiRGWaKpdHMmFjQJEAUzg8f2QkW6wLT0OsGhBusPSmgfjCRVTjTKjlBXd9LC43G6v0VcmTVO2xNYhouUlYN9BUqFb3i8HQ6q0breV9IHxPFQYT8ZDekH9nN1AJi5zWT83hlXM1KUksL57DQfRLgkslNIMy0hgvvyj7fvyxX5fRhm698SSU0eLNvUIALXtKuXOS/5oVgLmlQVL3G6trcmtLjaVNjNiMHqmxJr/T7NnzG7m8IfJZV8yQSe4bXREGozkTjaRPW5WDBW19S5COHh24RBdFiynuN1WogzG1QhOIOHVHDHKD1DrnTEgeJIXNJP/952nUhQFyxXYDa3bpZIIV0WPj91djld2qSlA7DmFkAsYsHEh8PzDa1fk7V7HZa+0hBDeIH//5IFsj/uy2YiokPo2N6Ius0ETZD+mmXw+OJB/ffpEHg7GktDEXU+/CI6hBKwMK2lSqwED6TvnycZMWJmTYIHnETxRQGBdbXXYcRSKPmQXtfOwzmklvNVfDMQGOxONB/LlYJelZTtjZHpwsNAcV0KPCLwx53qF70IXpu9cucH510AW0HlaIeOG+Q6PpJ88eUAzWxy22J471vmdsG03Ag9VoXiSQw/8SiAv/6MBoCoKJ7LVSOVdlvtuyAcb2hQBmTyUeuQwbx/syd/tgGiD+XmT5pfwniGhS0JR5T0I+LcStNfuybcvX5arnbbrYqjXvzMaUdkIwvWr8Vj2Ude31A8ln5qxdgo8qBKQMUXJ3hoUT3jOna682dugjxlKRVAGAqcUHnW8NwMJI9epD+sjgjU0UkAThfFI9kACuy6rSgrDW6clv3N5g/e5nralWSmw0MGn4Lj+0aPHggMvAkcljDTTjVJWEGu31jokgmF8Ss2pK/nleCszGRRjeTI5kC/7OzQn/nDthlxvrtOfDF45uHdc38+f7jDjvT0dk6R7s92Rm522vNFucS+FYTvM+pG1Z4ju1gUQjiDcIM0fTUUOxjkTGh9jfE9G9MLCetPSpktsX4/vpGLKiyeWenb6Jn925qc59ZuX8iOAxDPxBFb4NbNdc09xAad+q64zmEUd113rUrctlztNuY0ueK2evIGOqknEtTz0Bu7LpQAAIABJREFU59RoZcXjFx8Hce4UnMs/292Tv7r7FRWBWO+wdUEJpeVLmiTTVpcu9vE+Lvx7XUcQbyB+6cUJ27B/9+oV7jn4N5ST744njF/+ZW9XHoxHJIgdVaIHTp49E+7PJLGovtTutSC5tSDK6TDdHqIlVzWJdanR1I6kvTW53esxfsF4hTclSr3v9A/k6XDITP80blANCiIEXbu+1mrL250WM/6c3zEUDbEUIImhKJ+OqLwFgbU3GUtZTkhg/c6l63Kzs8ZW7lCR//jxY66TqBrAXCSB5Y7uqiBP5B0037h5Tb6+sSaXkfRCCfAok4/3duVvtu9S0ZRJmykVWlBIJkmENAkW8NMQWKpUwNi+3EQjnq58Z/Mqm8ro9gSUqftwR/gqKplV1kDh4ggsEEVoEIS4FF2u98d6nZebUMp35duXt7if1AVtfhZpdFR5kvozpSOw8mjM70zKlmwPp/KznR2SLfD7AQmE5wZSYj0qqZh+G55p3Y5cauFgrXGXJ7Bgv/H5aMC96+G4kHaS0rcH9481FwkJfNc21uVdeJ+hex8aw6ihN4/HJJWgIG7IOx14/1yW99Ctl6ogXWcRH//Dw0dUuuAKYJL/Vq8tb8GrsdeTTqPBz0Sy9pdPntI4HFTXCPMqdwQW4nVnaYAYQrsJI0ZhB5G6AZXz2ERMi5Ix+LehYuJmd40EFsoJQfB5AgubAtZpdrZFl/fJlF5cd4a4VxhtIz5VQhJEUB5NpZsKu9+921mTb69vyfWmJih1I3ChjfuDj904Jzkv3Xhyz1WjI6chpopQ7R+eZogTB/Jvu09JcKQoCQTBgxJCduNz7I5bf3RV0pGqPl81gaUBDXygItlIGiSw/uP1m4yBvXEIkqNfDvvy3x8/IHH21WhKdRI9kpkkyrQCwBFYzQLJ9q78xtYVPsNLzYTVFpyVrnQe544fPt6WOyNYZWjcr6WAOm50EGkvUh/+1RUI9ZmXM4NKPKduZizsugzD4zhK5HLUoqfc9V6bBBY8j6FWT5KU8QWkDFDXoakRSv0ejSdU2N0bjEg8DUGMAkPWCMY072fFTkPYtOjbm5ucr3DcA75Iwu2MpvLJ3kC+PBjI/cGQKlTI+5iAkIGsN2J5o7vOXzfbSmB1XALOE1gH4z5N+r/oTzn+2mlBL8/f2NiSa+iiHWllz24WkRD/t6e7TLSj8obdTJstudpsMZENAgvVJD2qV6EwBM5oIKNebiCwtke53MN6PezLTgZrFnXsq+KQU8cRq/kBF1yB5XqgOxkV5IJrILBaTdlAu9hWW95vr5HAApGDgIYBRkVguXoIZyjrjndzI2Ge09d/poIFHhuQvY7HsrO/x7/fQGaj1abPEkxudW0ND4l+4aw3zioTVH3z8xlZTzdpNkClrCCwIFOEHBgBIJQZ65DwoiyPZUdYFLXVMEyTEQRCeVIFXmwnjwyjKm9ASrRjoRTz7ctbcqndlgibNXyVXMbkE0h8YcKuuhunwMKNVFaJileFsW4A/nAP0oCLMyezosUyrrJku9mrna5c6bT53TD3w7I7xMaP7NdwIE+yTEY4cLIrl/pVQHm11ejIZqsj6+2utFIlSrDAj7KJ9KdjOZjAO2csj4spA8MbSUeuNpExa9M3aS8by6PxQO7097jwKskE3HRj9/r2Monl9lpP/vj6Nflaryu9GLXOMNUu5NODgfz48bbcRQBYqP07NkEcdRtFpmMI0vKlCSxd1BU7BOyQ46e8fxw610DctprSSlP6O5BcwXjJc5mO4b0xkUfYWLKpjKG6ynIZ0jfGzwT/nIIufdDWRTGfBRZtbC4w3IbRc1sSts1FxmWQwfx0LNvZSJ5kYxo/oyb8VmedMt1rjQ4/AxsnugXdZaeyoezkUxlA4UgfMcUZ14xSumvtrnz98mW51m5TEoxxBB0b2g1/vLctTyYDjgEETm91NmWr1ZVms8GN6OHwgM8TQeFokvEgokbtqljRzHIdDHnPI39I9nOYuTeONfU8At4wZl1rtvT3BF4piTSpVNFyMnw/yjz2sykx380n9FBC5hYHf9eURw+ymJsoRykLaccxy0q2Ol15Y21dNpotpYVdaRjk9venE97/9qDPEllfnsXAwxENLK2qiKrnry3H3QoRxOKQx/EXjdke+Tubl1nCiewUzOtxPYOikMfTqfy6vy8/fqrzQTKVTheU2kMirx1McW+876QhVzodubm5IRvw/HL3gvV7MB7LY7SGH43kAUponPrvuNddv04fOsXxrsuNKjSRddZiG7SqRxnEetrU+dRoSAeEQqPFUhuQXZguCERhzgufL6gd8KufIRjNZQQFqFZJu8SFPoMraUM+7KI7T5vJlxj+fxGoM5igF/J4OJTPdp5SRYASPhqfg8CMYzacgEkoOhwh472RtKQTN6SJkl949CDLiLk3HchuNpJ+PuE6eLtzSa42erIRw7A4kUmCkr+x3N3dJeGG8Yl7aaErVJrSu6OXNmSt1ZZ1jO+0qX6BjhzqJ8ho5lyT0SgCrcgPplPZL9CMAMGpbgtaelEroYKpdvLHFryD6jfssK6sk+XCMG+HqoUmuLO7r1fg+o9Y3oD6VJddvRlXx1LhAoe+hmzAG7DblkudFknED5s9uYHxliqBVZ3cK+ZOgZ2NUsJrO8PxS+CJxvkDryDGLzvyn+/dkU/393gYBks8ZameJmqYeHDxC+9cGf/KeNhRo0pEYf4mKRsrYL3Gv0H5AfIfBxf4B6Jc12U1q1QlVwbn5anrgz8IevI2iOkce+rO0NVnYT9GOQp/eQ86tJdHnDadMvEGHz1cjxJ0Oj+wv8L4Ge/B4RR7GmIUjnTsr25PQekLuqyhEx72f+w7W2mL+ypeDP8m7Lu4T1pxk3SuUqTSimIerOHN86c3rrFEvUlvxon8ejCgwugnT5/I/SG6MKMEDl6ZijeeA9biF/GDuARjG+qdjUaLz8mN9Or38OmGa4degcaO/s5AROC5gujDGoC/B4ZQSCDJh3i4ft6zd6ARz+yP6imUrMSujlI3KIaw7qkfoD43HW/YvxLpNnS84b5wf7xKxHvsjIqklRJf8L9BghWxLq6PXoXu9Rgne+75qa9htWpV4x3rF8Y3OsQBP3eRvFoSnWNUKGiCx2Og3wOFjCbXsG8dsHMydE5OU+vwDIkg3kOQBKu+zD8Dd3l+3iFGgiekevDCY0xLvbVJgKOAkcTlfFS/MVwD77XwFCMPbWrPTw8m7Ya94fah549Af1I6/MT9ePGfweuATxEINTYq0bOSzkt3TqoGpu47JHF5L7SQd4pu1zzHxflbLH3syTfXN+W7VxyR7hr/jEqRX/X35AcPv5SP93dlL8P5KpJ25vz2Eu3IjkQgOz4XOJPFFGmo36Z6DfvTF+Y4nrsvba1X//lZo+uZDwtnE5nzu0ktla5eRwVZJHAHxfOF1xO6azPB5dYrnS9OOODWXPpo5jm96xDjuB6G1ZmcSVw8Z3YmxXrQoACj8nqEHxkTt1B14XPgMeeulzeT01IBCjEQw/jFElaScXqmYAVVnvEakDzAWEtiNB1LOK5wH3imOh40vgHBiu/yKVucp0BkYb4iDsRY1/GtEaVSlxBMoIQQa74f31pKSQW7/YgRWH7qlsJ6VxJYqD9voqSqJrDAwC4isFQddLrBRBM3lKfxIAcmWMsjdAK/uAPj4fHu/Qc068LAyAWAf3X3jnx5cCAbUUJcchBY2EyLjIRAUiAbiPawakKIq2SnMhIGyDLqAY5lU82mbPbWmLGhTwwmPUxMoTLAQW1JBQSu2ddah98PgohGoQgEWjgs4tCoXkM0R0bw1x9IfzKRfbQqJnnvgwQQLIl0ExA4LdlodbmIYZiAWBrmEzkAmTAZybCYyjiGOWEsm9KUzaQlGw0QWIkMy0z2s7E8HQ+ZPdDgFOoat+hDTYFFDKoTZDCvXZN3uh1pSC4H2VS+HI7kk/2BfLSzx641vrQOGRU1i1W3JCqwlvTAUqmyG18uoAR2UFdg0QdmwA8HUSywSmCVUmSZTIFdNpXHWU7CaJkFFQbOay1IwxuyFjeVwEJSFgEalFzALx/JoMgY+DbThlxudORS0uYBGtcE6TLw3RuN2L0P6qsxMl5us8HdIRvVLGFQ25QrvTUe3JswSnRmkAjy7g/3ZD+H+Sg6r6E1bkfWGy1poetPCS8udEJDC3I1WUS7Y+02dZouSpqAxH0gYMUB1BNYoEw9gYWAFQQWxsUBuwzqPSK0Vm8g3fQ47h2Jw0ym/1wEpy0lTDx5RSInz+RBBqIikyn83bgG4Zpe5ppTr0KewKLiLJmyW+DvbV2ldxIDD6daQKbtU5bkHgjKZp6MxhLBKwLj3xHoUDX4tQdBEYIJrDvr3S7nGO+bmcOC9zocDIjnbilyuibEHn1V4umBuIpSuQ5iPcTzxJzCM8az7jTxPNB5qC5/RhODg+mY4xhdOREMezNUXWFVrqWHY5H1JJE3Gqmsp6nEKbrfQA2mDRXw3sFkIrv9AxlOpxynIdmK/8a466U47KL0uSndOK0ILMwprl/ZUOcfylHTVC43unIpbctGBFVHIuME42gq+8BzMmEjBqynBbtQ6XVi3K2jJLmBsuSGdCIQ1fCWEhnEsSOwQAyPqfTIqKBUzwrvPeUPmPMj83Q7rxvrzvuKwSm7ApUk5HF4Vd+W+uDnD916/NBrrJnrVxtR+oMR5nzTEVjrnsDq1gQWFFhQcSBA9gSWZm5d7LKq8YsOEi0FCwgsdGj6z3e/ZBMAtk+II/WagilyAbUNVgIlxz159Wqf3Nn4Nk+cexj8/uHHdkU4uHnoWRSdixHXHTS8Qfv5P9i6QnNzJBPujwe0TgCB9dn+UHYmcJHzXd30qKzJhtMqeM8GjnYVhsByCNRFrNAGwukK6nf65sWI53JpFlN5s9mU39q8wlLid9fX2TwK6xZIjafTgsTVDx5+Qc9ISAHiPJLOVFVukwQqO02yctVD3ApihGo4Jdlf7hlzOWTsXYbAcRC44ASWk9Q7eWhYQrgOBVa7Le+hNAwHDgT8rEeuTWcx8ZExOdVxz1ckBmHyqzpA1scs1XBpCaFmMP/qnhJY61FKAqtoQIKOoAOmyVAR6RHbZzCVoFH5qB6wEBzr3yFTk0JR5jIoIDtAUqgEGFmc0yBYHyDC78eVUYkFYzx2zlMCht/kVGCQxA/jSKbhQYklXJE0kRmQhFlGqIJwa/R8EtTU6y82wIWiAYfTEkZ/Md8HEhIEipZ9ZSS+fHYV/8ZLkJIHR2TJ0Vb2O5fRzhomrbk8Hg3lo91d+WS/L18OUPsNktCXCfq+PVXucOkDlIaSmn2pcjBQ7zDb5TICwM5lvZxWT7uFoJQS2TcYLy95ioRSDa1okTFUbwolbSi5RklrWciozNilB4dLZBohO8YvYI3xBQIVFrbo+MNSM/xi5rumf5XQ1Gw6SrholMgyPbS/jfm+gzJjSSQ2dbyuIymfJXDAcx6ArKSyS29WDdYVkWV//MhlVtHhjO/249ZrL6kKYZmVdiJhxr2it3344RWI/jit84+ko2sdzq41wTxl9hSmvrR2UwPr8Oflr0OknTV7noq82+vK71+5zpI4ZNCYGSyhkBvJv+2qyTwM+1H2WLB0r+6KWhFzIIxc50aO4VTnvdIN6pbHtQfKBRiisz/O8iW4SgTMZlmJoiOxQkIRYxxkN3+xXb2WHvCaMJZZOqu/+JwrPYd7bi7YdCIG7j3NpBAkzlHqqmuL5nSh1mJJANQTJMk0g+gzrTRB59goOR+0rFHnIF6DOYX5B/8QrGNIsgBHP/9aUM6x1ATzD15qWtKBMcqxSXN7p55iFyG9Z2RY6X7imzbQt8JlNbmmQCmg66UnsfwU88RdOOOWXHqqYe4/i3uSI7CQofUKrKMILP8Br5vAwhzAeIDCFCWEFYHVaXJv+WZzjSWEJLAC4HyDiNMm31w4NKNIefnrRr1KUQXrFYxQRU1z+ShQYLFBQRRTgUXlD0vFMMbVy6nWHiy7iq/2+yqthOPdfRexcP45nlDjBG9eXgqVn9+5tEnvqW/0tMsziMTP+/vydw/usfsgumShxF0TPV7nVtHxqw2eXb0hcCoEfEke4lDEIYlMYKiOGJQCADR6ylhG/CfXbss34Ava1BI5rFv7k0zu9Ke0Q/nHnfvy1eiAVhKwkWiRwEI3Q3RKdj2/YJPjEnlICBuBdaqHZ28+AwgYgeXIE8rLGyk9sHrOAwv+He+DwEq1BlZzdo448O3Tl6YPajV/dd5Z/iy85FDSw5Meb9Tr52CauRLCO/RgWnMElsBom1kBLV0DGlRQOPm1D054RHKHN0+xVBJqqvk1kIQJJtl/lhAtd4DUA02YAa+OZ1VgSrIF1xiU23tZM5UKICi8hNZ1H8FdQQkE5Q5+1wYb6qMAOW4GSS5Lu/VQwMMAvVqC8tJKlqsZfDUt1kMjLhmfda3Zkm/3Nmky/9ZaT0Ca4vB2d3AgP378SD7dR3klJKjIoDg/MHesrStAlqdQ9Lp0AFeKAldOxbby9F70ykB3Gg2JVtbx+2r8kw9BPjlHcmp5gpNpk9dwpXksXdDvxnPjaOG4UUk2PHTUigp/53Zq/LvvUlaVBngCQx0xlIyN2OYY78Mz9a12tRSv/oUrw1jhO2OnuOKQDboNnfz2naZGkZ+dK3VZT83tKvvg9DdV1qyuga+P8l6ZoZ/rVEEe3frEToaAtMUzCOSXfRjFV/fSRK610Z1lXX778haNLTVRACInYhe+f3zygJ42fbQNLoReLDpv1Tyd44iSAi358OO3GlVOSVOppPj5kNm/uPVHiSjvFVaThVp27ks3HXnqxgvLT90IqNRWUEtVxGituPLrnSewoHbIYrRnVyN4fVbOm6xi0RzBeegZezbTi+t9YqYmjvw6pbPPzT9XAl0RzfAmJN5aIl1NYkes+OHmaT79s6POqeTV93mlleIRrgV1m/KXRWDp8qIEFlRhbNrhSgjPNoGl44SJtFKk3WiQwNrstuRSVz2wvtlUDyyUckIN7X/c0zoF/X4W4pe63AJkL+KX/jRj8gcJuE/34YGlBBY6/jHGK3PXqKD2cvIx3RJL+Oq/JehA6VWOfh/mnMR+V5V+qcqXSvIooifUf7i2Jd9cX5frzTZL61Du/av9Pfmbu3fk13sHMioS+kxi/9TyIefxReReecC7+s/L7uAcIeDtV3QfRJXFONX51ixyacPDNC3lg/UN+ZMbb8n765tsyqOiiUK2hxP56GmffngfD57I9hRWAVDZx9LUtnsywXnF+WwiBmG35CBOmT0/nSNo7VYuBAIXnMDSQ6+30VMCq80SQhgW3my15INWT254AsttwPXeq8HjstuwO5f7k87M51SZsZc4DHm0daZ8SmCJElg7CADvyucHfZY0NdHSFCUqUKCh/R/DEDXp9hk7HnF8uUXQcly/wx3RHVD+LOW72CxrRMeDqk8PukOR/+zqd19P7E99c09L7c8i+kmSwHBhlXrq6MFACSq9Bxo207RZ2ReggOuAOivMZqo4y5FL/kN9IOjOmW+1uvJHl67QgHO93ZQ4hXl7Lp8f7MsPH92XLw76Ms5TyWgGqwe5irhxqhIaRi9bD+3tP3Ar2vWYSgv/w/v19+VMDP0ZleEnvdAccTQ3Tr2a51kECAkp96CQESJJ5DZbkn34DrBXjmnj8AnK22hOCQ8kZysLI0cln1wZLseGvx+9Gx2PeuNs70sfJk8i1e2T1T+rfoZ1rT98Z9HtTl+bwP+xhuzEs7VaO/zZ380hP2f08h0x6syaw1Vnfu2ZOXzQ20cJPgWzLk3Gcyb+bIZQX7YnQpYpCT3xzRPgXLawzm6iicGGvNeBqT9INfWCg8/HZ/19+e/b92gmDH+HaQnvJVVgweuL89MRWLxu92fFwpGBjnjU5ULJCq4/NJtdbgUP1596jZslYqvDseuU5gl/jjgQVbwup4DjBHcUj7sPZ5VabTl+LcIzIwFPc1gth63uomKCHbEbeFXM3Gkw/72Pm59/fsnifHLlz3xvMFYwZ7OqU5KWZ1ftugMPFE8d+7mn49GZ/Dqz35DACsdwuH6EBJaux6doYFYtcu6G2AFSyxqhwII3JZIJnkzTlysRGf68TgWWEoa+TXmkBBZM+bst2Wo35Xa7rQRW2pB26hRYbrL70XKa6sHXHb/oRHdqPSrIlcCCh+df3rsrvyaBpcpEesCwdE39fKpuer60+OSL17l4RxhnVntckEiqLQa8tyhK3uGLmsoHG2vyFze25IP1Hsu90an3YZaxzPsfHtyXOwd9KQolCpXY15XAa77dpnQucLSbMAROikC1n7k4GnNtys1W16mNJJabnZZ8fWNDvnv1htzqrrEKCOQVqgLQ5fBH95+wW+aDbCAHqCCgsToS8KpeB3nlyWPsXdocaN7TdLn456T3a683BF40AkZggblw/WDSRjJDYN1qttjFhwRWol1CfPZYzzz+2LD8AlD5x4UfUZUVzpzXX/Szd50vtIU8yKhpLtKfoosPTNzvymf9Ab2gWjA/TxKJWUIJAgtEjpq4a9auOipWXZ3Cs848qeRvpPJcWJIA0A3AA6cfwv9fkQH6bzyc+YO8+3dV7KjKqnqNN/4O1AZa7uLUHe6z8JWeUIKXgwbEflNQMkSN7OuyrloopibK8IV5r7smf3r5KiXCSZrQ1+hpNpVfH+zJP24/kHuDoZQFdH8wZ65L/arvdwH5sgSW8jh6+PWn35qGcz2VKgIkYotlxbgOQb258vzgPA6B5QlMfDnwAylYEVi+x4vvphJE2vUBt5SS3dX8tHSKKOcNVQ8IPz7Dk70e0Wmuy1JCV9bgTNmZtXLjgL5gxErJhjyBh7hikeaalT7tT2UmHY5hvzgEZRu1AmtxArum62r9lU5wp0rzykAo6ypTcKcQZOWXroevgsCibWmUs7vXb165Lu+trcs1+K6xAyK8zTJ5PJnQy+bHTx9yPsD7KhN4L2FOqNSeY9AvA97R3pEbLNHzSgJPYoWKIq+wXOIB+vXHFyJ5Ej9c+zzj4zV2IQPEOU2Fg5YS6mNy6kJH3GrZc01OeZUEBWSOSHf8a6Dk86U+9Ts9PPMEFggnHisdeazKUgWjViHOamRVmaWeX7nrSut1bK7JULUu65ap3fxIBinnouMRZbyuu6Ano8LfdVmqr/hlE1i4RpRAsoRzZQgsVZAC0lZTFViXHIH1VgsEVtd1IVQ/Ss9W+yKu0xBY7tH65aWeQa8oflECSwttyzKmkbNaICiBBc88lJ1DHchdDt3mtPDfCKwqktXHNh/B+jjKb65elQw7BTSh2Oj25MONdfmzK+vydhdd+SJ5gkYbgyG9r/7t8WN26dKeupjIvuuiW+dcQPS6myAssezbWwyBF4IAE8CF21tdXKbxr3YLRje7b61fkg83NuVrm5uy1W6TgEJiBb6UUDj+3b2H8snBgRwILDA0Nmc866wAtHJAk3bY6b3VQp215K76Qu7HPsQQeNUIXGgCqyo7QgciHIYaiXQrBVZDlMDqahefgMDyqiItIdKGqsv+zB/0qz8HpMKyn/3890GdAQILRIsjsGDivrMnf3nvHtvVt1MlsGDYi/aeaHeP16P7HSSvR3lIEJMFB3se1HlK8Znv05/+D32CIxd9cR21N2HmnEIHVQ+he5MWIkFFpQorf9hUry+nsHHvZ8AVSOu1HTwIrZrlmiHmXItsb6KIf+skDdlsd+X93pr8/qVNuYW2zHEku1kud4ZDev38fPcJu6RpiZcadfsf/T4t4kGmZtkSCB+ULqAAK0bA48bn5nGdIZPmFAkn8FGqFVi+XNCXLwVKuPrMpbfvlReORtOjiaeV6458ekAOD7+1N5t/D0hIeAQgXEhIRDlSy5WJKjEA2bV2McSzU7+VUqYksOCpsjyBpXSap6Tc9XkiLYQ1ePiePPSBv+/qsnAFCuYZwxRiUhNUXMdIoNT+Vy+7ZDBck5AQ6ESlvL22Jr97/Ya81VsjecWyH0F3ybF8drBPAuuTgz15Mp5KmcOTLJaxMwlHN0kSWG5sVF3iAiVTRWo7w31PZ/qD2/Krd13S6Ufg/Jpb67GcL5tfFkmszQWPoWopJLR4oW5ABOOCpTwuieA9zKqS0aoLSE1Oh9fGke7Zopr/VULXAYLfKs4jGEs1DeyUjDMKLa+A03vT0V0rAb36ShlHeOm5Ca0DtColDJYYPWB7bOYAPu3uURG18FNzBBa9w9xBQT3KwpXXH8DdcvQaTdyZOnIl3LiMVjNlF0J0ILzSboonsG66BJwnsPy6o/HLaaKXmuj268arjl+wa+u+oBYISMD9fG9X/s979+RXILBIhuv+qU1mEO+gZByeM+riuez++fz46my/Ipj+h2O1IHxT7LQTKPbBzc6a3Lx6Tb6xsS6/127IjRQlmpHcHY3kx4+hCNmXL4Z92Z2ivFnnuY9TQGJjxKUqYXdWDGcbJ7s6Q+BlIIDzhZ4/VHnl400QWEWcydvdNfmzrVvsPnil02BXPcxDdB99NB5RefX329vyxWCg9hbek9UFPPjNV5X4ZhWasA7XPCOwXsaztc98NQhcbALLqSoY/5DASgMCK5VbzbZ80OzKjWZDOgm6NtVHHxfGznkwLfHQ5iVYCyVZS3zusd6iXTCUFUhkkmsL2I929+WvSGD12fmtwVaiiTZCLqcsJVQCy1MHwQHSfW+lG/DRv/eA8qcj3qcrO1zyBOkDMKUd5n/qhVm/qj6I8Npo1o6ATA9H9LcK/Ff8p3mz2xkyjsoJ9wpXWujLJzVI9u3uVaUAmxcSXCQ8RNbTplztbtCs+sP1jmw10XswkieTqXx60JfPB335coiud1OWuKnhuHtMDCy99wk1REsH4ERo/gToSBx//uVjc+SHHhSCcJ9GkOEB77By55klhIGCrhom7kHWCscFJ1Y3R4g1n70WEdY53roUMCyV8Rko7/8CAgueA3hfCiWIU++wTBTEliMuVJsUAAAgAElEQVSwQHQ2vcE8DrY0j1eiExmxZRVY9UFS74HXBUGZJ031TF8fnytlYa2CO5LACkgd/xGhlocVanh2UL25wY3D56sksFpxRJn87W5PvrN1Vd7odjRf70jkJ+OR/HJvR+70D9iJE2tTAdN9mDI7sgOmpOxHGKwzM9RloAbxY2qWgDldAtITiZwVM+SSO1f7CUQWxnXW04mk5cpO7uQJOD8nw9VKJ2BQmugIJxzLGwXKuJ0ZvDOE1zFRzwEXz85MpOpS58ona6WoXrAfO7400126o159M4Maw4rw8QRy/QH6/Y6o0rSBeiHq9QUEuQOjItleAYHFck6vwKIZPUoIKzqwXuzdQ65Lil/fAUCVe7oRKYHVIIF1udOSq47A+tCVEM7EL24P8QTWsUKFo170WuMXzPuQwBLpZ5n8bE8TcCCwItcsQZNRiF/QcgD7cW3iflEJLF2Fgp+ANZ4ht+YJrHZPbly5Kre7HXk/LmSDnqCx3B+P5adPd+XLwYDk1QjdRN3OnDovTeybSMilLF0HgTXrGXiqsWhvNgRWCAFvwYFLpvLZNzeBt2WSy612V/5g84a80+1Jq4HSXcSHkQyyXB6Pxzwn/HR/X7bHY1L0uifphlsnOt0cd+cPLYH3JFa1Ia8QanaphkCNwIUmsLzHDeGASXuaSq+tHlgbzYbcbMIDyymwUkdgVcSLD3uWZF/8MwiChvpwcLpD1bEHuDMX1kOUZjD3YYK6tyf/lyOwoEojgRUlNLFPQGBRueEUWKHiZiYamlXA1P/kA/6awFoo1TrGTeATKuPtudd7c8L6YOtfUBdhKaGh5IE3U64yFsHnVQTAXIDH5d8RBZ5IqAks/QB6OznTd2weaGMLAut6d0Oud9pyrRWzq0guiTwdZ/S/Qte1vSJj1zsOTa8ycUrBmrCrCcRjwLXwJYfsf9w91qO6Lss7/AGB79mSF+C/3z+n8I582WQl5qsUKv651V9a8Rc0hA6vPljsnIeN/1eoTdBiGO9FKaknokiEuXJG/4y9F5oGB37cqSfOsiuAPyTUz9O1NQ7VJp6IciQ7v32xuHFm+ahCmZkHXHeiU1Rq1JZ8fKd6WztJ5FKzSQPg2+2ubDYabBSBuYRjJgiszw/2ZHs4knEObyJtZgDiMXOSe8wczSjWJLr/7yqgm1lj6+Oq98da9iZYShf45lXlfcG6EH62jy/dyqcEkVPA1ARWUHbsHiLL7ma80bxCUT3cMG752VU5d7h4zRLM4VjV69CfRWN4Zv7NlLHW617oH6Y+Vo5om+d1qnEc7gvele75+93LUmBViY1YUznTPK88sNhYwhPqbr5Uu74D7nV6YPH5uUGFJa/dbMilXlcud9pytQUT97Z8Awk4KsjnEnCcP3Xx67Jz4NAAetaAWvpLjngjLbC8z6SLX7JMfr63J391XwksdMPUZJUSWFGhlgklLBCoYtYWChfx51ACK/CVC9c2vz4giYYEXCtOpdNoSScV6SZTKvNhKdEvInmSFTLICinzQqTIFXM686CTssgkwX/F7P6rtQvhKnQRn4Ld80VFQP10XSm9s8pgd14q/AueC24kDemhzbDL7OHVWRFRbHCQF/Ikz2VcFPS88kluZDO0bDCM8fx/G4F1UcfbebzvC05gYcd2DenjiGojEFjrraZstJryRrMlX2v15LpTYEGCryVj7si57Mn1rIwkHzvQ2yeSMTwkslx+sbsr/+UuFFgHkjQSSZOEJp0gsKjAYkQDD6yZ6H7urmZPMLMEVnhqWj6A9ETCogOYljDWCoJaaaTXXBMm3mR+tnxtUUgbBnyhT0wYAGu3MUeGeF8ZR2KxC0heylrckMvtnqw3U+kkhaQ0EE5lf5rL/dGQyisaxZNYQ7dGeDBpoI6/pyTfWT+xc9mSFEpFoATjeF6RNYNjQKZ4EGePxycf2IsIrHDb1UOxP7A7AUfgSeb/vf5ml4Fy9xTej89N+deql4+O09DLy+MyY+ofqqKqI09ohrncvYeEqT5ap5MKicTqUFgH+0ctPeG41f+em4czpSGnI+BOfsez74Cqc73RkI20IZeSVNo8bMI4u5BJJJwHD4cDlgVFBXRWMQksjHnv6+A9cOZJ5ppMCu4/JAOrRWD5w6tv6ECx05zirVJuzoFUUYZ4g2uAUFM6i0zC9QNIYM0o8NyzDSRT8xjMlzVW/+6uaZ7Amie33HCcOWL6NbAmCfW/lEdxiqXgOv3tV+vtjMTrePMnXHfnx/3yT8+D4EgqlBCi+6AzcM+KnH9mWWMw3yuy9AwQWHw+gQKq02zI5W5XtkBgtVvyZqsjX2t15XrDKchdx1fdN/W+fDn1aefya3l/GL+Ixi/7eS4f7e3K/333nnzS32eJtBJYUPxgL9UuyhI13LNdPv54Lff8Ar+0msvBJJrf+6hCdruILyOskz0odZq6xjap5JJKFiMuBNFVsOMjSwcRY1O1H8kUzTf4LNQ/9SKXcL7AR2kftYIIaBd0vfCm63quyXTtro0op1FgzXLWJox7WI+hsZBo6S7nW65VGkzcV75X3CECZML40Z8aVv0Qu4IP3i75hSFwsQksenO4DH4Uk8Baa4HAaimB1W7Le62eXGs2pZ2IpL7KIbDtcM3IXtgDeZUfxOUM3azo/xTJuCylX5Tyy51d+esvv6IaKG4mkqaJKyGsCSwU7qhDiv4sPkjUh8ejDhqz9dgv+u4Xd8g79C3BoT4kTHhfc6c6f0eOwnQKHN1g/E/VKcy9X4kSHTRJUUpDIunE8BWLJI6BPDLJDbabPpBSJk5uzx6AznyxMotHx7GylCY3NrSn1m5sy/wsIrDmP8eTKotkPy/i2Z2kfKO6S3949AexY97+4pc5ojNQPQXnopnnH3qG6YHclVAe8/vnsdUstxs7XonjDvgzH+nJEScDx+dUuB2S0Ln5OKPSqkkGJRr0NUq2Lkt/LjPiZt+DDDxMyptxJK0okgYhzUjcov3zOBIZIZGP7CJLTurjjqqScDA6fAA9VBbrSbxDi1AopT/5/XgCizFjMH7430d4Ns2vl2Eb6+epESqy1j0/EhFzikN9rjo25+dWSAT565gvfTyKC6841ACmGr1qQFWlkfM7ApVKxCQk3J/vPxSq2sIn5OfHaQksEkCutBOElVdgwcydJYQz82jReAkI0pMPoVO/w5eE4CY6jYZsdbtypdMhiXWr3WFXz6sgsGJtQoOrBWau8I5zrt7FT305r/QDOP6dLyHmAeKX/aJkW/n/985X8un+npSJa17hRx7jPcQFmoBDF+bTJmFe6U2/4C/T/b1WYNYEe6005le6bqSIQ2bUyiSmoIqFwQSLubkmw4Qa7TbSIuOMR+kgkw8ubqyVpyGN/oJvzj7OEDjDCCB+yJzsHwoql9Ny3ToR5xfaNdBXeYjaJxQR5pk2saHhu6vQ8P2M5mMMTt8gdvQh4JJh6xlG1C7toiFgBJbzgIKguZk4AgsqrHZTrrZacqvRpjogjdExKyy1cF3slta/nI2hpublwvbhsGcfFaV8sXcg/3jvodwd9Bn1JkksaRRTKh6hCyFjjkT9N/T872Oc6qbqxfHZy+RpSrD8QvxMJOcO+DMHngWXVgVw7sPnwyv/lup3fwCaI7vqA6weGXym3JNbzkqbDXEBYsx204lkSSxlDGJBHZ0qjyPfVQQElhTSylWZpQTW8keQwwqmo9DUOw7x0wPx6QgQf8g+muAM1C3u0qpn4rxcqvcuGIeLDr2zbKsrKZ1Tl81nov0x1ZNYvtwQJaJHcEjPneCewKqu36uvAmXjzBCtghB9R00uHv6qw3Py5Ty/597kM16gB1D4bgnXVpab5LkSWAl8IRKRKJGkTCiR9511vDSerRcOs1UVNrNjanayzxLQy93FfJlNFRgGZuz+k48mT+e/+/BMCN9bKRYdeeVLn+fH+SJieCGBNdfcYv7b/QF35iorhZWnsL3StXLeCGaqolKP2JD2Rh752evHEY+39uZa7tFV76oILLhBlgUVWPC/WhUCy6vs8Jw6aVOudKDA6spWty3X2m02otmkBUApgWaaCSv8UFV9Sgxf19uVwK1/TcpSBmVJH8kf3n8oX/YP6tJbR+qiHybJk6ImsI5aQ17Xfb3K7+V64iZ9SGaFak//716BVSnMMWfYtTdxBJbz4UFnyAhK/ak0Cvw3lCaIWtAxU7tmVmva3MH6Vd67fZch8DoRoAekykEZ2+B3TYS7RIk3XHeeulip4TWHJjZlBAEB3gKCWM8C1ZljQTDtLQiqGOV13rh9tyHwghAwAsu1AccC0kK9cavNMsJety3rjVQ2ChF0utJsvy421f+wsDiJ5wt6Hq/4Y/ROcFfIBGSQqhalPBlN5NPdgTyZTKRIcm3BylsvJEJwwsgRhItbcBeczmqCx62zRzAUp80CVNmJIz5o/msXHtDmLVjci+ZJgJCoqA5WQddCJT3qoyMuSc0VkSZ2Pj1OLaVlUK6EFQazhTaiL1jrDgILRwwtcFPKSkunYHqKg36T/hJKYJ2GQvKwHUUg8e8DbA/hN19WeMIR7D/ff67/PSSMQtLQk1eegPBEUvU5c2bXIYGgB3ivBJnNMPuSLzfF9WDkPY68H7YrI/QkJD7be7Cd8Lb5cswrDWBmSwfDBgj189EIRS/fRSteMn6MEtLnPedlrv+079GOjkqAY1pQHF8UJHszYg+CHAQWulbpSqV46dGV88qZhR93/PprrsbZacfvs+ZGAFBl1j53oZ6MexaW4dIWmr4ThbkmCnPTVYeW+/BDRNihkspFBPXslR2erzpTKyrLEQWzarLapUyvxfvUPb+E9VWMWx1Ruv9N8rwycM+1yjPgu8+WAksz8L4ZgEgXBFa7xzLCy70OPeXWylJabHahzT4wl/SgBOoQpDEInaNmz2ln+Mt+v98ldB6wBLTMZXs8lV/tD2l0nJVTyQv4miFRh3SRxi9x3tC9IAbBsqr3fzp8cftcf51qk/HKgkQOZ6z7e09eqe8e4hHnS+joUSa0olwKEliZqHk74ktVjURQ0vpVaSE7frp7sncbAquDgLcM0JNCGMf7/bNOYPtdFq/zvxD+wC0Uie7aZqPunK6xu55L6n8/7ZlrdfC1Kz3vCFxoAkt9RTR4iYtIWjEUWB12IuystaWFlu7jiUieCQpbtF+SP15qDT/r+1c0AFQpvbYuZzcYBLl5IaNpIU/GpfQRzMuUQV+OgyUQQMCH9yGDiZIed6iejwFD0sEHQC9jMp30gHOUWuao7EVIYvmNILyf+S5wWtIzu5lQtQMCiyeGmAbh7KLmTcWZEVZLU0SQ8AGCpbB2TcLrYpnGKeXD+D7kYJo5/h0H+udpGJ6N+lH4Hfp794B1ttRHYn+gXubZhhvrvKQiJEAXbbghgaUkX21auUhVVn+e79biaBAnP/CbvpdxsyOlC/C9xxFeWinoQsPbZW7eHZprabf3vvLZ6ZpoU8R9qZM7brsLDUvQwss4jFl4SKuf32nIzyVvu3obJfSu+xyxdYo+8rrugFRGOi9gHoy1Ft4QKpt3WUeUpASk8ZHXNLNA+aKhY5YYP+NGw4+txt0hk/36e/yZrT7EHS5gWnSc1tc7t6zqkKmJlZmOhdW1PjtMPfQdh65ZP2h+XZ9dP0Oy3hH0Lms8X0Lovdj8eKu6N3pz+OcMppdJMSgdWpK40hJC6HTQIfHsE1jYS7gWFjDUhgKrJ1vdnmyudWkCnEwmEmVTVfqi1ASTjqoZJbDUA/RlonvaVeJZ7w8aAiAZUOa0hOjnpTyaCP08s2wsk3wqozyXiRQyZQIukiRvqOqBaqFVvf/TYVvtb4HHVZicWRQreQVykHepSwPha8V9ShVYakzBoMeVDqr6SmsW/biz4/TpnqK9e1UR0Lmka4+ux7qYe1qeJzLX1IZWD1XCUl+rrwNZXLgS3bqDdeXp6nxejcBa1VFi1/3MCOA//dM/X8zd2x14sUBQwpmju4onsDrSWeuwrKXsDySbjmXiCKy6u50uHy6hubqjjEE6TAO15rqR51LmkYyKlIE8MpjTcioTT+KRwEIXGQSALmBZcPczypF5hVPw+tMeoOfJivlw6FApTTDafQkQLifMLIa3w9cEGYxFDzrMXOphCF3sHAGB7DcNGp3aLUY2MpIpCUOYs3tVkDuiQu2GAJAEVsnSqUJSGaUNJbCYRS+kUWYkuIL+a0uNQcKxIIY85J/jcHM9xtx3+a12uSCUWIF8CD2EjlDE+GDaB871NyqhM/+z6IBevcbfiyOp8FkgSLgUuEMrPDtopD9HcNXlE/pppxu/7gu97Cuox124KDsTZl82REJDZRj17Vf/qZ8wfwiZf35HEWBLDaYTvsk/f1wyfOGQvQdxgLMNTElxf5MUpG0kDbAJMHePNWCjOTCPR76b2OIRcGg98F1k+fLTjd/qMBcQqH49qn533xFeR0WWe6bOXYonYf2I1ifoSlyD//ZBLmlNEliqcqgIrgCKkLhdhBA1RaEJvUPFjz9/TfPvDQ+w4fzzmePDJYyKtSe8/ecffj5uXh2xpLyMYAVzAuqdrASBpSWEGH7+iF1/51lTYAUdV4uSBNZVKrDWZHO9x7br02Gf8UtOcgfqXX0OnsBa9fiF01lPdhKVucRFLlkZy6BsyDgvJZsOZTSdyEE2lVGZy5RmkrE08qYmhyKYJ/j5c8IFbMVfruuv3kRobcDciI95HLEdenxyBLnDt9dWliUU+ZpgA54x+siiIQfez06pDZfwdLsmcdfYe2EAsuLY2uUbAs9DwC1bfFmdiHbWNExOlzJJdY9PCyQftEGUpvpUQIGzAM5utFwI5rKPZzUOwXqvO3JNjvmU2MvYUZ935/bvhsCLQeCCK7BANOg+CgVWI0rYHrjVbkmr0+LxKB8MJZtOZMruWAiSatNnlotRNrDcAf7FPMLlP4VLl2vb6s3CQWCBmCrKBsO6vMwkKzKZFBmD4AJsDAisMqWpMvO4z1oDn5PdPA0BcNThyiPiKMYZgOYVE+GiP1NGFh5Kn0NgkdRwQZ2/Jr9hII2v3hFKYDHrCRLL7SSIp1Vlhb/wBySoTJTAgnk1vCPGScr6d45VUFoI1isC6xRjYIHy4tm4zT7s0xBonsDQo/fiGv5KAeemWEVgud3Yl9M9L4l+mMipg3QNBOryCY57ms7WQYEnKQ+PkdPM/drE2itSPON0lIqsJgZ03vkukdUIOAaBFZIHr5vAAgKYOyRySdtqprHBSp9IJoke0tGFE0TN1CmwtD07CDo9OB3+WTwy58ulTjN+j0NgLTqc+bHOcV91kZuV+nsSyxNYfo6Ec0XXmnkFTT0ew6PhIaWkmz9eMbpIgRqScSG+/rV6FJ33gPOIzm8KLmA+SgLrv+AoZsv9+8sIt+HDhnFXKbBweGDZ9vxFMWU1V5R5mvm//LrNd5L89wxDKe04lY1mR9Y7Hel1OxLjADQcSJZNJEP04gms0h1onHn9MSqQT3mhL+ftfBIsI9ZnglgkgecSzY6bkqFsEAqsbCKDLJOxQKmA18eSMgHHCO9CE1heEOXjF782LSKw5qcm4xOWcmMgqRKcRBctEFQpC48sTXhCfQUbBB7XXZLOCKyXMzPsU1cFAY1bPcGka7lX+oMMniQBgTWjwtLzhFZhKIEVktFstODPMO7zwxjCn7sWeWWuCnZ2nYbAhSawGIAHB2MsCEmc0LQ8TpzNdobMpZJXdTwbBK1HlF6s2tCiz5U7ULGssHIqgDQfv1ypir91qq9e/88zubNjXN7Ryh59c/j5R33XfA7Rv64K+OZ9JZyqy5emBZamwTd6I0d9FqpUqsCvpMfHuMXnvmTxUfOot53s1c/78vDTXvV4crHDjGw7PLIuUvc9jyh73v0e/vejT+zPRvo5J/0jL2S+4OxVoz57YeERRilcl1BwvDg7bDqFEP7Ve4YdLl47fMOL7+zFjt+Z8TC3FzxrvXjWOHkeSRPel7528Sw67pP1z2DZGb8Y0ReL88nn1fHeAQIEv9jIpCxljBJCkqXBCJsxuleyRO9uduU+3je+4Fd5AosETiyNOJE00c7B9IzL83rvrh6Jjoxq/XvBl/QqP64eZXX8osp4JOFAcOVSQFFHUtJ3C65Nk2s166u86rPzXfO7CEeG+8uQa160Js0kutyLq3jKzZF6ngS+CtXoe97Kc3ZwsisxBF4uArPeuVRBui7V3Glcs6R6frqEkNuNlDh2VzjXAfk0IoGXe8/26YbA6RC48ATW6eCzdxsChoAhYAgYAobAKiIQElgomR+hVJ6HBz0ReIWcp3y8aXp48D8uUbiK+Ng1GwKGgCFgCBgChoAhcNYQMALrrD0Rux5DwBAwBAwBQ8AQePkIUF0M/yuRaVHImB5KKNtgUZURWC//Cdg3GAKGgCFgCBgChoAhcCIEjMA6EVz2YkPAEDAEDAFDwBA4FwiQwBKZwsAdBFaOnrtQYBmBdS6er92EIWAIGAKGgCFgCJw7BIzAOneP1G7IEDAEDAFDwBAwBI6DAPyR0H1wUuQyQVcnWvMYgXUc7Ow1hoAhYAgYAoaAIWAIvGoEjMB61Yjb9xkChoAhYAgYAobAmUAABBbN24uCSiwjsM7EY7GLMAQMAUPAEDAEDAFDYCECRmDZwDAEDAFDwBAwBAyBC4dAFEWSFQXN25XA0pJCU2BduKFgN2wIGAKGgCFgCBgCK4KAEVgr8qDsMg0BQ8AQMAQMAUPgBSLgCawMBFYumYgU+HhXQihoX+7akovA3L0U8FvWhfAFPgP7KEPAEDAEDAFDwBAwBE6AgBFYJwDLXmoIGAKGgCFgCBgC5wOBMhJVYJHAKmjgXkSRlBLpDTrySkksI7DOx1O3uzAEDAFDwBAwBAyBVUbACKxVfnp27YaAIWAIGAKGgCFwYgSopCKBlctomqn/VRRJQapKCSyvvgoJLMdr6b+f+FvtDYaAIWAIGAKGgCFgCBgCp0HACKzToGfvNQQMAUPAEDAEDIGVQwAEViEllVdj54EF9dVxCKyVu1m7YEPAEDAEDAFDwBAwBM4JAkZgnZMHabdhCBgChoAhYAgYAsdDAG5W6EAI5RW6EKKU0BNYWjB4tALreN9grzIEDAFDwBAwBAwBQ8AQeNEIGIH1ohG1zzMEDAFDwBAwBAyBM41AUYLAQufBQiYgsPBn738VRVpfCBP3isiq7dvxT/ZjCBgChoAhYAgYAoaAIfDqETAC69Vjbt9oCBgChoAhYAgYAq8RARBY6DwIAgtlhPMEVmQE1mt8OvbVhoAhYAgYAoaAIWAILEbACCwbGYaAIWAIGAKGgCFwoRCg+goEVgEVlpYTziuwIlNgXagxYTdrCBgChoAhYAgYAmcfASOwzv4zsis0BAwBQ8AQMAQMgReEACoAobiCefsE3QfLUopSpEDV4KEuhGXVjRD/ih8rIXxBD8I+xhAwBAwBQ8AQMAQMgRMiYATWCQGzlxsChoAhYAgYAobA6iBQlko80c8qivgLqqsBCKwih9UVqSl9lfvd/UHt3O3HEDAEDAFDwBAwBAwBQ+AsIGAE1ll4CnYNhoAhYAgYAoaAIfBSECCBhV+OvIodgXWQZfTA8gSX//L5P7+Ui7IPNQQMAUPAEDAEDAFDwBA4MQJGYJ0YMnuDIWAIGAKGgCFgCKwKAiEh5VVYUGD1qcAqqtsw4mpVnqhdpyFgCBgChoAhYAhcVASMwLqoT97u2xAwBAwBQ8AQuAAIzBNTILGUwNIuhP7HCKwLMBjsFg0BQ8AQMAQMAUNgpREwAmulH59dvCFgCBgChoAhYAgsQqDyvopAWaGK0JmwlyUJrCG6ELq/C//d0DQEDAFDwBAwBAwBQ8AQOJsIGIF1Np+LXZUhYAgYAoaAIWAInAKBRQRWKeg4WEpWlDIsC3Yj9D+mwDoF2PZWQ8AQMAQMAUPAEDAEXgECRmC9ApDtKwwBQ8AQMAQMAUPgxSJQqrBKoiMaBYYElnYZVPKqAHFVlDIGkWUE1ot9KPZphoAhYAgYAoaAIWAIvEQEjMB6ieDaRxsChoAhYAgYAobAi0eAhFRAYLn/nPmieQKrCAisaVHIpCglD95hCqwX/5zsEw0BQ8AQMAQMAUPAEHiRCBiB9SLRtM8yBAwBQ8AQMAQMgZeOwLMILJBZ/Heoq7TtoP7Zlw/mORVYk7KUPFBgvfSLti8wBAwBQ8AQMAQMAUPAEDgVAkZgnQo+e7MhYAgYAoaAIWAIvGoEnkdg4XpAYFGlBQIrElc+WEpGAquggXt+RPnhq74f+z5DwBAwBAwBQ8AQMAQMgecjYATW8zGyVxgChoAhYAgYAobAGUJgEYE1X0YYEliFiGgJYREQWCC1ztBN2aUYAoaAIWAIGAKGgCFgCDwTASOwbIAYAoaAIWAIGAKGwEohcFwCCyWEhUCBVQpIrBzKqzxjCSHUV/g7+zEEDAFDwBAwBAwBQ8AQWA0EjMBajedkV2kIGAKGgCFgCBgCDoGQwMJfsVLQWV6FIOF1VF653/MyJLDUG8t+DAFDwBAwBAwBQ8AQMARWAwEjsFbjOdlVGgKGgCFgCBgChsApCaysLGSSZVRiUZlF6st+DAFDwBAwBAwBQ8AQMARWAQEjsFbhKdk1GgKGgCFgCBgChkCFgFdgwZzdK6/C35WXipz6qpTcqbCUwJqSwColNgLLxpQhYAgYAoaAIWAIGAIrhIARWCv0sOxSDQFDwBAwBAwBQ0BY+gfyahGBhX+M5gks+F1FIlmRU4GFLoQlX2QKLBtPhoAhYAgYAoaAIWAIrAoCRmCtypOy6zQEDAFDwBAwBAwBInAUgYV/Cykp9cCSyrB9WtQlhCC/jL+yAWUIGAKGgCFgCBgChsDqIGAE1uo8K7tSQ8AQMAQMAUPAEFhAYJG4cibunsAiycVfEQmsvCwFBNY0ywVm7uhMaASWDSdDwBAwBAwBQ8AQMARWBwEjsFbnWdmVGgKGgCFgCBgChsAJCSyYtYO88voRW3YAACAASURBVARWlhVGYNkoMgQMAUPAEDAEDAFDYAURMAJrBR+aXbIhYAgYAoaAIXCREZgvIQQWRymwPIEF9RW8r/JCySwqsKjRsh9DwBAwBAwBQ8AQMAQMgVVAwAisVXhKdo2GgCFgCBgChoAhUCHgCawQkiNLCKNIsqKUSZ4rgQVDdyn5PyOwbFAZAoaAIWAIGAKGgCGwOggYgbU6z8qu1BAwBAwBQ8AQMASCEsKTEFhj130QiiylrzyJZZAaAoaAIWAIGAKGgCFgCKwCAkZgrcJTsms0BAwBQ8AQMAQMgQqBYymwWCYY8de0KGU0nVKBJVEs6EBYwsjdSghtVBkChoAhYAgYAoaAIbAyCBiBtTKPyi7UEDAEDAFDwBAwBIDAPIGFzoO0tMLv/t9BYIlI4UoIRxkILHQejPkiI7BsLBkChoAhYAgYAoaAIbBaCBiBtVrPy67WEDAEDAFDwBC48AiEBJb3vpoHBfoq8FWFiMDAHR5YMG8XiYPyQTNxv/CDyQAwBAwBQ8AQMAQMgZVBwAislXlUdqGGgCFgCBgChoAhAASeR2CpPXspuQi7DqJ0cEIDd/wLPLCqTzFADQFDwBAwBAwBQ8AQMARWBAEjsFbkQdllGgKGgCFgCBgChoAicCwCKxISViCvoMDK8oKEVon6QdYZWhdCG0+GgCFgCBgChoAhYAisEgJGYK3S07JrNQQMAUPAEDAEDIETEVjTPFcCq1BFliewIiOwbCQZAoaAIWAIGAKGgCGwUggYgbVSj8su1hAwBAwBQ8AQMASOrcBy3lcksMpSCpYPQn7lCwnNA8tGkyFgCBgChoAhYAgYAquCgBFYq/Kk7DoNAUPAEDAEDAFDgAichMAaZ5kqsNCR0CuwHIGlVJb9GAKGgCFgCBgChoAhYAisAgJGYK3CU7JrNAQMAUPAEDAEDIEKgecSWJFIGUWSFbmMp5mgjBDlg0XkFFiwwSq9FsuANQQMAUPAEDAEDAFDwBBYBQSMwAp6EaGgwBcWqLkrU7Qu11v9gX9dh72rXX6AAB8QaEiv3Zn8jbtmTQ4CFF74n0hK/oEuuKswzu0azzACxx1BL0IpMf9dL+IzzzC0dmnnHIGwl161blcr+OKbP+58m3/3UXPl0OfNvzDcSoMdJtxZl3lMnsDC10ULbgp7G/ap6RyBxZ0O+945ILBw39yFScrVu7fvsAi1md6nHx36cGZLKJdB/2y8B2Qk74ZEpB8EZC71Pt1Y1H8LozZb+c/GE7SrOD0CR0c188cX/8pgppz+6+0TDIHXhEA4vv1a7y+lnhX6X4tX/Fe/D1Sxih697ecUCFxwAgvRX6GhDUd/JHEUS1RGUhauCXdUSoQRx5Gmr9FQKXYzIl8cPZ/iobyqt+IeiijmvcVlJjGZLNxjjDS1YhKD1CskLjJ/1/z3PIrpJUJsbBq+qkd27r7HH7zCw+zsoq6HjuqXO7D509rhA9rRh3Z/4A0/P/afd+6QtRs67whwJ3KJFizVOr5njvF10BYc6I8KmuYPNyHl4UmiGbIocuV4Lgas3j8TE+Ia3fzFPuPIJp/68Ne9zLPS+3XrQ+mST+4iPA55SGAV2OvxP+xbYRfCZb799b8HuCaFpt3yWEk53hfjmUJwt1lUEiOsc3EZSVwmXE0LPgls73lA/Lz+ezrJFYC8yhC/IBorMolLTbJFiGRKRDORFDGecyFJifssHJEXMe7hOLDY5SSQ22vPHAL+nOJWa3dOwRmmOrFUa6ISuoiZCrdGW/xz5h6oXdAxEahiEnc8ZywRxCI6FerzaRi7VOked+5/3lfOk2P+9XXizCeGZj9pET2m8RD2Zb1eI7Geh/7R/24EluQuqEUgFEvkCKyqvXbEIzIPCp640uBYA8BIckfiLP8QXtc7Ee4VgoC2lCQgsHBvZZloEMg4v5CkmEpSIuzFX0SSScJSDCOwXtfTOx/f6+kpzw+7cMxFYzyKufk3e/itCCy3AfhDsg/a5tHx21i4aeA9FsCdj3F0Ee+iVs1ib1J9yUICq0q+1HmY+Qx8SF5VARWjL6UEOFc8+RS8Wf2k3E9Fovm/c6qY4L0vm8DyuSbggGvLpKT3FTywssJd7QzRs7rhoyewGIU4Ait2imohgVXINFYCK+FaF/MXE1AuAYf/WlUSJySw0twRWByzGr/g30FgKoGFBF3B9Z6JO0mU8HMz5yKuH3bP5wGBmYhJV2uS+Y7ACpY3kldujTYC6zw8+4t9DychsGoFsnJaJJBmUuPPxvIoAovv4uc9W98VRhkh1WUE1unG8AUnsJCjhCuGBj2CrJzL5JKoIUvqLF/nCCyqj/CuFfbQwKSC0IwEFTOx2P2QnUykkJRZ2gL3V+aSlnlNYJG20wAwZLhPNxTt3RcRAc6imXIP1UhwXwiyKaECK8Qp3ABmMyyzaM4QWP5cbgTWRRxy5+qeNZPnZ0ygvvKKpPkqeDf25wksF4f5eGxu/umBaEZ9FUryA4GyqqK4c9bkc6C68lPPP4TT0EeLFFjzBNa0LAS/xlkueanJKN3mvFLpNFdwBoaSwz4nGRNJAv1RCUUSnkAhuUq0HFEPIlKV01lMvTX39CjA5Qzc0bEvQUtElVxFfFJrqqAQTwWYgMCE5sQTWHqQUQKrrq1c8TFwbMTshecNAR3P9fj1BFa1vvqkwlw85Quq6n6s5w0Zu5+LgAB3cTf8jyohVKW62/cDuwGNU7wdjvv3ua3gmcSVMgQaT1Sfq/vRPJ3l4yLlFMIns5j4ugjP7kXc48UmsBC4lUpgRREUR6VkCHSzXMo8FylyF9zV/gq1Ckt3BIaBKxz/VLqyCKWQIiUC27QlUasrZQISS8M9EljIXTrJJf5E3tlKCF/EPLywn6HZwvoHh/Eq+PJ7k3/B3MZQbwr1+6typTlEK4XJnGR30WZzYR+G3fjKIRCSvIfComC+LAqoZgMvfXcYXFUUVKXEmq2Wnye0fCxZEVjBl4YeVYezkcvB7gks3odbR/z3gNjAzj4tc5kUhRq4e1/Lc0JghaQ8qblCJJnmEme5RNOM8YvEILCwb+PVmixA+dyUBFYpCWKclQ1g9PgNTVnqNPEktdKGSKsjRdqQKe8SybewhBD3bgTWcrPO3nXmEAhsFYKlWtdzVy44e0RxqtrK9/bM3ZFdkCFwbASed/z2JJdPgs+cL4LzQEiGVV/+DH6JqXYXcFTnCB+HLDh/8DpdsrHyZgzUkse+YXth/Xj+0z/98/Oe/7mFi8afRa7ZySiWbJrJsD9wvw6kGI+lUVJsXnmNKBh1CaHqRVYYQlcGGMELLBbJk1Ti3pq0tq5K0u2R0IpjkQZk+AHL7DOYyYx56rkdKnZjLwmB+f1h4UE33GTmvHxCwsvtD5UwOLzkcIa+qAP0S4LEPtYQOBYCSuCEgvT6bSEpMUMQB59cSfDDvwsmR/Wf80GeOxipAvmwBWKlilzg7zAvmT8NgbyQwHL3ApURzAEmRc4SQvyCmvg8/YT3z8TaJBPpj6XsD6UYDCSaTCSGMoneUM7AvERZXSwZSw4R12Qrq8DSolZozvD/SwjopYgTiXo9aWxdFen21AOMmjMlsPSnJrCshPA8zYiLdS+69OrqPnP4DhZ8PTTXOXaNr7xKBAef87UmXqwRYHe7IPyYA2X2hIE/zY74+k+LuKpn6aNCAqv6UvdxKuyof9Rju5atu3TSTLmvPc2TI3ChFVggsOJCfRGgA8kmU+kf9KW/tyf9vV0pRiPplKU0FnW5Cd0TVnUPUDsrVxRc0PA0T1ORtXVJr9+QZG1NJE4lTSJpxggSXe0wDVLxJ5QghN1/Tj4A7R0XG4GZdT0we55HpVKGOAWg/jksn3L7g/+MuQ9Y1Sl6sUeH3f2zEKgJLBccBYorJXYPj/pQYRUqqGaylAsmyyJ5/iECLCS//CXVl+ZM5vWO+HmnLOE9isDyuGRlKZM8I3kF/6u6gPB8jCt///SpxP8bT6XcG0hxgF8HEo/H0ixQ/q9ul/qDxi0oIfQE1gorsJi9htmDKuFLxC9JIuX6uiTXrku5tsYyQiOwzsd4t7uYRWDG8/AZWbmwfEr9ehxv5Ro8GK6GwCoisCjCmSGc3FmhInADItdPl9nutYdRmFdtHTqXBCqs+dkZ0MZB/9v6VSz6n6tAWcXn8Dqv+UITWDBqJ4nlCKx8msl4OJThoC+Dg32JJ2NZLyNpaT+bIN/hH5l6SviOH6/zQS733e6+oL6KlMCaJg2ZdrsyuXRJik5X4iiVRhJLO44lpaF7qd0JXTcjGKSudA3lcsDZu14AAmoqqjXhoaE6VRlHFp/Xrg30/qn8f2YJrHqGPvtCjdh6AQ/SPuK1IaCd1FwWPiSwXIc+77mgZMfhy6wCOaemqkpwnzExNIk/+wL1slsMg//u+d9P20TheQTWtCxlDALLlQ/W9+rYM1T/PyvF+tqe6vG+mMVxbv2EDima5BL1RyL9gchwII3pVHplKU3nA6VqI09gqXqvVlUf7zvP2qu8Ia+O81iyJJFJtyvjy5dk2u5QbYYfNauH35diUMcvz8/hn7V7tusxBICApo7dL7cez/NY2n3UG1fXyzZXwKis4i9D1BBYNQTCeGI+bgm9dX1oUnleVTfqxReLE30zSb05cLzXpn52+P4F/x10hvaKSYZQlRJy1ZA/O9d7sQksLOLOhJ3rPxzNs1yK6USyyUjaRSFX40R6CPQiWJqHw8/7brCv0tl5oie4EmWf2VSXm9k0imQcJ7ITx3I/iaWfJJLEDWnGibQTJbCQzUStYeQILG9yf4KvtZcaAkQAG0qOLln+8ByYPZPAWnggrk0X9Z9rU8RQUeIhft7MNALLBuNqI6A5QiWDnFkpB70qbNCmhFNp3vttzh8l7DA4o6zy7+NEcTPOpSXn506V6ScjXZe1hOSZvw7sOviY03QBXURg+WdJlVFRyiifyrSA/5VePczbNTDVv1hlAostaFzkDh1SoyilNcmlOc2kkWUkr7biWLoxiKqCfpVYV+kPFuvKqM1qnrdKns0ZwvilKgsFFpGMo0R2kljuprHsxSDrVDdOAouv5Sio4hdrQnM2n61d1XEQCAisucY3fg3367onsZi050fr/sD4azWn/3EAstecYwSOIrB07NeJPQ+Bjz1mUhZzSvUqpgnnxIKqjtBrszpruL1o1lPStbMhiaUlT/odmkTTM7j9LIvAhSawyFk5BhULfCNKpJs2pJ0qYbOVpvJWsy1bSSLNuCSBUwXcbqQfec5e9om8wvf5AwRmEILhsYgclJF8NhjIPz59JA/gAZY0pZGk0owjial28QFg6nL/psB6hY/sXH2VV2DVG4CTt/OA6WuP/KFZ/xwehrkNuJa4Rzey1U8/apMwAutcDakLdzP0wEIzkUI7z1XpFJSIaWpC/+f+XGUVXVddEBm+HHeGuPJzxnex4uuDuehJrIDYqksC0dzDE0WHeWidw141tnwAp4GoDwf1+5CQ4t/AqLwsZJSBwNLyQXasc/flM6ir7F+p9uQqr8CddeJULqdN2Ww05VIzlWuNptxqtuRSkkgrVqNzX7LgqytWlbzyaz+JSLfAT0qRfhHJp8OB/OjpI/lqNJIybvDQoJb+TL+5EaDeWeaBdeGWzHN0w1qC5Eex3li9HvqgpzokO8KXMRM7eAoJcJyB7McQWDUEjiKwqmScKy6vhreLDRAj+CNG4QncoCuxTqnZ80dYeltPFxBSLuLy1VxuNvokmY+atGNu7AgsTSKxgRqbyNkpZNmxd7EJLC7gLv4pRdpJKhvtjqy32rLebsiNdls+aHXlWqPBALARwfMpzCz77PZqDkAvYQQC2MRGpcheXsovdnfkv9z5XL44OJBW2pJmnEojFhJYKPliRrNMdfO0EsJl5569rypz0jWcU9HvDlAKuIBsRsERcFtUnRRq5YuArA7fDkNrBJYNt/OGgB5AlGECeZXglxZIVZk+EBycP05x45MWUaH9Z5XActnAeXtTz3ZVRJgjjPD6ap7WqNYEGAgsRynPpDv9a30Z8On8E8MGKr6EkQQWg8VI4IGlBFbuAsbzRWDxafisbyTSTZtytdOVq92uXOl15GanI++2unK10ZB2JNKgZ+XcOrvKh9eqAbSO8XEpsp+JfLS7I//P3c/l0/09kajBBj1QmoO+YsIShFZpBNZ5Ww8v3v3UBFZ1wPZruE88OPWtEr1O8YH9wklkcf5ZzdPLxXvadsezCMyHFmECTmndWXsF7hL8vzrpoer0ehPELqGZjf+fvffgsuO8rkR3hZtD525EkgAzJVmmJNuSPWPJtvzejNf7NfPT3nqyPeOxZY+tZGXZJMUMgAQ6p5tDhbf2CVXVTVCSSVoSRDQXFpro2/dWffV9J+yzzz6WfxjoVW1RvAhgRaWgJyfhFgV1uzrzUfoZBngZG0uvgwDW75o6569vp37qAawisE+BRhSj1yR41UCnWcOVRgPPNTrYrtVRjxTAcnTXK3+POv1W8x89SrMMGKYaAP7dAwWwWmETjTBGnfcuABYFYQlgieqGaXA8doG/viP7u/NJhcNRTLRgV1UrK56kKqvCgi0HnTk2nn9IF+aoTGNkFCyMCrB1edUekn//7izs4zv5VKxAGgILxk8cqZECca5/fDKgNYdrgBYqeMPERVoNjThbBlbmBypjnh929rQpUc8hT5y8X1GtVF2WKg7NMr+fcysVVVHqj1l9LFlh/BTpCrSAk8AeAax5uhQBd614/m4BWAyqHZDiSrRqNaw321jrtLDWaeJqu4VnGh1sxZQBCKwApyw999iun/YoHhhn4ImOIgGsDBgxfhmc438ZgBWihpAAVq4b3gtwDmA9biF8FJ/842t2W1rYW7P72hJcFtYJUBG0ZdwuYZa1LIWFXX6UEezH++DxCpQr8LAs1NnlxatKxyexi+QO3tlRKdQVuUblTasAWXn+tEWdfkRzFI+aSq6vJy4kfEis5JoOck7Tx5NAP8YmfgxgsQJtTA4HsLrNBtqtGFcbTbxQ62CnxjY6ICYLyZxAJQL8GMv/2/Cr3qMLLAhgJcCr52f4n7sEsMZoBw00CWAZAysVAItJUhXA+m24j8fX8KitgCdgGlmpXdeW3vLvEl5VeKr6JQKlmc2hEnouZezMgfBQCw3kgwGa/4s7rkdt3R5f7+MV4ApQv2Qe6SCDOIP+kXZCPSr8Syrs1iboM9v03Fjc5BUYOX8m6ltprReGT+UY5QQC7IxJABjo+fNEqmgotwqmD2PwCqY3CauGhF77x/mqthDKO+Y5Uv4BpIWQAu5JTuaN12TtCrwy+gjzDy4CWECzFmO92cJqp4WVbhPXW20822hjO66L/1YGuQNYl4DGj/MQfkO/exnAWmQBRmRgDc7wt7v38M5wiAg1RAgpXa8MLG5+nhFjYH3YtM7f0C09/tjHK/Arr4DGSWrXXNqk1BRUW67glcVEFcFp776QBP5Rr8L/yiv2+IW/aytQaFFZZ8aFbo1C8kZjjWrcrzlsgDjTIWyFPpbohpaZRjU6eSiAJRqLXvzTGEr/03dxjUkfTCUzcyXRsYJ9EYj9rj2ZX8/9fKoBLBr3xJBTJsLNqIZ+q4luq4FOq4Zr9SZejDvYiWuoxTkigjhOERSAVbi4j66MROW080wRwBotc7wyOMff7N7F3fEInaBlAFaOIMyRSHZUAliPCci/noP6u/gpKjxdqYB4Eu3OSBAmn7PDhDsDW5+8isjUGWyaqrQPquZPRZzZtB6q63eREfK7uLKP7+nTsAJMTBJSrwzAIhsxzlTQnbgTk5s0CqXNUMS+Rcxakx1pvZXkxeVELfjyAK5oLdHzp2wrdoz7m2shgwCW0u01CBTWlyRN/m/6GfzSc2dA0icEYBVvbkmYA1hkXwmAlaVIVG1CtZAqY+QdAHmU90qhYR4ArTjGequNtXYLqz0CWC08X2tjO6qhEQXWQljlyNl4skd4AXRrqc1fZgHGSxbgzvHXe/fw9miIGHVoqU0nLSdCTwwQMXExIevHMcwjvAE+xZfuAJbaNj3XHtvIwClxAnpCWN/zoQ+ieRVpIh2mjwGsT/EWeuRv3Yc9lYNqlH0oTNuiOOatswooVVmIYSoRkTDUPX4pwayKpqafLVsxDadM18q1N3kGdRqc6VvZ2fNmRsl1DDAjgGX5zsct4j3yD/Fj3MCnG8CSCjV1JDSYb8Y19AzAahuA9VKkAFZccwDLAkCfHuBe42M8hN/Yr2oEryFgEJQAlgSABLDG6IRNNIMY9cgALFKRRcyedU01Bo+/Hq/AR1kBrQJqXcRBJ6le2Gh4CbzIGMip7ZOjhgCNKEItCCUJ50lMwgjLHFgsl0hF66acuKZaOA+/spIR8lGu/PHvPF6B3/wKyFS5MEUtDKTIUCPTxERN5GwEwFyGc2RY5JlM4tPKo/o7B4/L81ep1Mu50amGcv5yoB7w/MWIJQgzYNnE4cl6olj6IkuxJAMqDBTEkvepgFg2HeiTYmBVASwHM9JMr0UALN632JQSOPMk71EHsNx9ixQlCGCxhbBVAFg3mgpgMX6pXwKwPOmtVqZ/8zv6P34FhZ4JAawUGC8DAbC+sU8Aa4RaAWDRN2RYOoAlk5QVtH389XgFHtUV0MJBIMxCj3Vor2NOJEWIFqeIM16SwkKORZBhjhSznJNZcwTiLx63ET6qz//Tft0KYBmDqmAaag6hHp/D1wLUw0jOAb/n+DGekTznpGIOe8mRFEztMheRbhAfCuPAVQUklvzCtUWzTCR2GIvVwlD+sLhXuJcglPO2TMgKz8AYRYt9j6eAfpw9/KkGsDxwl2Q2AxpxDZ1WE51WHa22MrBeEgZWHZEDWE5FLACsRxzBMnFHAbDSoGBgfWPvnjCwukFTphtxCqMwsAzAinKCCI8d38c5fI9/V7kdJXilPeSaVBnzQ5LnHLUM6NbqWOt00ak3pFUqATAJAwwXSwxGQ8wXCxPpLVsSKxjtB5b7MRPr8Q58lFeghhydIEevVsNKq4tmXBc/xsCMANIsS3C+mGOULDBJEyw4jU+m5ZBN5QyUi+CxR1xy/qSISXF4oJbl6NTqWO900bbzJ3IOIbWmMsyTJcaLBYazKaZpIuCZ5kYXQSwfb/1JA1heRxFh+jzDIk0FxCJ45QCWaGBVGFjq/x9lAMMF+DVQJwNrrUEAq4mVThM3Wi28WKOGZw21KBAJBNpS2j3hzxnw9eh6cW3VUH4d4xdgsgiEQf7/7d/DO6MR6nldAVfugiAtASxhYD0GsB5l+/dpv3ZtIVb7uozYUq4JMYd5NFJgNWriemcF/bghgFaKDJMgw3k6w8F0gHGyQJazNPjoWoBP+x741N+/MbrFi1vu4PmDFt5ydOIa1tod9OpNtEXPOZQzskCAQRhgsFzgfDjEdDEv2m5VM9O5VOUqV1mOBLh45vhKxkfNIEA3jNHn5N9WWwpKZMcIEz4IMEkSnEzGGC7mmDE+yV2b81P/FD/yAnzqAayCiZEB9TgWAKvdogZWDdcaTQkACWDF3kJ4qZfWNT0+8hP4Rb/osfUH/EsZdn+gf/1hFcUPfR9+uLYE8iUMALWFcIC/3nsPd9hCGNbRCjiGm0LZbLnU16v43S92fJwMF7G1IYqwIpMctV/Yv+ZZhlGylMPsyZXNriqYXUrnfBhI6ECHvVteingTFI+CXNg63To1vMgWKzs9mdiMlwmmaSrCr8WkrsII6nt6EnfRfF18YGxN0PXzTyin5/mI7nKV/Gdl6uQYYPURXQRWShqqf3IVlPGV+bA0zIgUF27BX9uMIqzV6vJ8/FFWr/Bh931hK2k3RrF/dM1MeycHJmmK8+Uc8zStzAMp15avTjnc3aag6VpY7zjbBe0CuGvqObDZbOH22jo2mi1pC+HY9CECHE6neO/sGIPZtJCQdiaWz/coeV6WsNsry6khlw+ir7v6xWJSScFY/EUHt/yZr5fszkq7Fp1fFAZoh6GsfyvipE/dwxdX9PLnfPDMEUCYJqns56kwT1TgR5+9AoHlPtPfl/TNJrLwc9txLNfBcx5bVcmfFLsQyN6ZZimGyUKeZ0m89JX1O71sbD5oJRywrJ6vAgt3cVnbVR+2r330d6H5UXkuZTDjLPLL9sPWxMVuXdzbLqJYYV/Dqr6CbPLylMh39tnVJ1P9/hdBJNWfXXyyl3/Lf1p+disIsBoA280Wrq+sSoBG8yyBVRDIs9qdjHA0m+F0ucA0SZDZuVIAKywYi8U0XgOuqvZPKvp5hvVGC7dWN2TSXd30r7KQ4tkpxssFTqYT3B8OBTST2Tqy7K4vUYq568RA2zcVf/XBtfAzWP6k/M7WQ1AIZVGLxaYsAMXbk0TE22nbXVfvooi7vtMveja/2gn/Tb7Kx3hXAawmVglgtRsCYL1Q1/ilHhuAZXfs1vWXe/GPcX//yfFLqTWito7xC1sI/30wwDf23sM7oyEa1MASm6IthNSNk1ZaA7BKW6uH3edi8v2kQZ22kX6ybn6ysmcYvzD5oZ8j85BVdXeIZRTgXlH360XgtmznVI6xek+a3xiQz11t8HPj0p5zWrR8boIxQelUmTS/6pdba72OEly2aKfie7hDrJDkr6WSmGvbFafHFWOq59Gj4tJW6cpYe7NpXTrD8+ExR/WOPujzSmaDn+FLm80m7TH+1DiwJv6tJjGpvh/95dliKYklbYbLD7jHKmMnsxV+izbMqS57Q+NaAsRkX6gmoK4tVyYRNijB9FTi3EnGvaLsj4v27qKtu2znLt6vxv+8TrbCShwVkvWaIwszYcu20gDXGh18dn0L2822TKllXDDJM+zNxnh9cISj+RSpFBAv++iLsH41HvXE3v11wcStPK6H7cYyjtcz4H7b/fjF81KNp8vovx2FWK/X0I4jmSxaRvRqyX1V9JzZPVWcucQdOYGEFEd87mkie7xaxijmkRQ3kYPPuRvxczVG4nMuPUcg5/9kPpe/pcP+F3iVi7u0DJ4vxAuVZ+Ce/AAAIABJREFUh+3fVtva/LNLKY2qXbGozWJWOZ12U8WaXNh45RWVK+1WsPSQVZBT94Pay2p8XbpyGyJQ2RNm/Yp/qX5q+SlljONW86Jd02flX35i3IZXd7HGlgrmbjSauLW6ip12F/2YE3kjKcrNAZxGwO50gnePjnA6mZheXFl4891RPNOKDAF/xkIhT1AtzdENI2zW6thpt3GzvyJAFq9XtUgDnM7nuHN2ir3pBOfJEnPGYsLwKmMke3pFoa241wt5feXOKzmFhfSX7MrDV/JX9Re/7a97DGDZ6eGWIIDVZgths4FeoyYi7pziQwp+SxxU9WDbcbnMQipt0oVnX02KqgfQKeyF06wal6q1K963MhtKBHvLY+s9tRIYFEar2iZozJTiynwqk77nIs0FwHr1fIC/2b2PO5ORGGwCQPUgQhASSa4CWCX72B2QCOKZ0SRdsx0FuNZq4XMrq9huNIuwh9d6vFjgreE5HkwnOF0uMU8zYQaoRgtTINdTCZHnDOn8Xumoyb9RZy2fyZ9LNSpDHGZoRzm2OYVpdVMceJ1UUnnWAc7mc7w7HOL+ZI7jZYYJEx0Xu7TeaWldk7GozkTwJLhqZDMEwVLvKecnMAjlH14UQZsUoSWMorfhf4TqqiO9GRDqaG992N6uo20++u8KspZ0VE9Q+XqpqKsu7QXtJ3dWdjtaba4m4gFwtdnCF9c25Pkw6pKWJKnNWzBQtPuYQDp/alGdauiUTKcCUBDx5ADjFHh/Osa/nR/hcDZFZC2nej+aEHOFU9SRCcXdpkTJ52eIc1bMAywpkhiGwh54stPBH29s4EarrfuVmidpgLvjCX54eoD9yRi1Yt1cj0cDnUieAx1rZg5F91NM6q/V8WX9PcEzCjKFsbmGHrg76zBxYWxLHsQMmCSeRZfyF/cVf0RtIgna5L2AeQR0ahFu1GqSaN7odLFSa+g+kGdqrlMWuQRxTbLeIoccxG2HywXujya4P53h/mKOQUrHGIheke6/FLm1GDBg5XvEWaTXghT9Wg1Pdru41mpiu16T6yLbUjO60NY5x4P5FD8fneJwNkGe5sjF9igIotO9qvKXdl7YqlNtFa0Iy/J5cP+Kk/cpcdba5v+u7aS6x3UhdA8mzExkXTMJRoJcnxxbKZSW7Vp9+jMSxyVpsD0eYmktRcoC9Ja6qi6UM5C4DGoftJLmE+0KpqCxWjzQr/5dhFx2A1V34fagDMA0jZSQ41JSqgGkJhseaLbCEOu1CE922vjc2hq2m00FJQ3AOp7PxL7enUywO11IscC4N5UWQl3PpWGnNdPQcrukmTMXOBVR8D9cv4InW120BOjUtZ4R2FwscG88xs9Oz3AwnZVMJ/MFcvps7fU56vnzcN8TowJIL7Tv1B7IsSjslzOP9Eyp/dU74/+ysukAlgbwF9MbT+L1Nz+YHF9w3L/V/+M+Se+CUwhXWk2s8U+7gevNJp6rd3ClVkdT4pcSpiiSlQpIW12OahhyYZUqP9Dn4cG0pSi/1vil8vTYRp7lGCaZAFh/8+A+3h0NVbjebsz3gXlTtZHF2HOVRkgD+m/6tkwKCmS1PdHp4Evr6+onbR/yzBzOZ/j54Az3JmMcM4FNGLMos0vtLr282hfaUbWDaidzi1/0/2OkYVNiByBBPcjQCYAn2i28vLGJq612kfATED5YLPDvw5FIPJzMpwJMl1+X9nM18BT/pL5Fzw3PvkQ5Eh15kqqTsZYIkaBG/6iiSUiDGMuQf2uMRr+CYGGj4PWDaDe4pqLFV8Q7ejYVcFH/R8YQfTjjAI+xHnbUvAW5AAZtf3l84zGvponcj1xr+j6I5EA7DDQOXFvBtXYbqyGLNGrsdqcz/OhEn9841YSSdki0oVwY3f2TSxuQxUhQLAiwXmvgZqsnBYSVRoxuPUIn0vYhrjT34zhJMVjMcTabYn82xb3FBCfLFEnCliKdDitwjcQhGovoOrpun94P180cg0wUlE4IlvGyuvi3iPEmY5sgRRwA7TzEM50u/uvVHdzsdpHI+QCmyxzvjsb49vG+3LcD2V7I8zOt/rwEm/Tn2hZOH6j+Qp8fYysHpAp/V3mYUlSQ29DChbSj2/A1jaM0TpEdIffNlaipv+PP+DlZjputJr682ccTnTbCsI4g1LNqEIFJZ+vzk/imoJiq/+JHpGmEO5M5vnVyivemEzAOYAnbl1cn6gbCVNbDnmGt1sDTnRWJP2+0W+hxohffTLZ8iPenU3zv6FDiULYxS0HcHJPbGN2bPAcWl7gWkvytcb/ev9pUnhHZh7bfne3juQL1YKu5Qmx2RTX+dDo3z/YyVA1M4Vyza8a0L/Xx6LrodzVmU4VPZmRe5gL6Xg508lnJ86IGZ6g7lp+ne0BhYI3DSrhJ5Qr02aid1f3j9+3DCNR+6i96HFX6H2m6k8/1ybOyKyVXY4xgdkyuVf+j9b3ebuEPNzbxTLeHtXpDWFi0D4s8xzDIRCvx27v7eG80KsHMCnFCZU1Sy9N0fwh4aHEl74nx6koc4nq7jtv9Ll5cXcdmkwCWri9/Z288xU+OjvH2cIT9lASKBFGeyL1yHf05yXmu5lfFsBs/Xe5zbc0t5tN8sjoAy59JRarF/UGJQD/M7D4y//YYwPLEnm1KwsBqCYC10qjhSqOBpxuk4NfRiQLUJQD3CM0TNHuDKq5xASf27Wt7okjEStFc3d5+MC69zk+vHXhFgm2YuTjqSg21AEJsApvp7V7YjRcGs5lR0dQPizSrAFi7uDMeohUHUmGqBzUBxUQMmDRlF982I1WkVRUAi468FwV4utvFn2xt44lWW6vl1lpyuFjg9eG5GJB74xHOF0sxCjSEdIq8T9FSsQDLf0brkwaJJFYa/IQIMjbU0MEmaMfAdiPGU70eXlzfwpV2Bw1xtuoU9qdT/Oz0FG+Pxtidk1VCx+/aS/q5Enaa/pI9GUmA1RHp3eqVVQEsBoF0AvygpQR4VcFx3z2alNPN8ZWRGXRzPBZcFgFBAWyVAJYnqHwDOi5eVWG8iu1oYs0Gmvj2VAeoUMOtThdf376K290uSI4LBaDVhNHzZzXSCgLJZ9hmYkVP3lMSeq9+qdMhsDRIc7w1GuJfDu/j/ckYUR7L/uHObYYBVsMYjTBGEtTFkcySBRbZUiqhnHTmANYirAmAxQrnM90O/mJrC7fabXGTAmAtA7w1GuGfT/ZwfzJEPdWrlQk8cs2aviiApVV4vUuGt1wjSzR8mIP1vLOayfepMdCyCooGBrqSHwpgeUXE1soBLAID/F19L2AWA6v1GM+3mniu08XT/RWsNZjEGEQh1fwyEJLV5jh4Y68YPiOBEqt/b54PZB3enk5xsqRT5DniOdVAJIuMrkzEiw4yj0QPoBEBV5pNPL+yiifbbezUY3TiUNiWoq2Rh3I+dmcLvDse4bXBMQ5mE2RpjkzOA/evAsclgGWhjgQUGkiWTFE9Z3w+fsYkgCoCBk8A9efFlLCCUWYsG2OJcZ8ogKXPmfZJgqeQgQPPMD+bAScBbg2IGVSEwUL2ogZgDmBZYlYkScrCkICsAJtLIFpNs8MmZcDlgZemJhbE/RIAy5lcbkfL0M+/0wCynBoSSHFhvR7j6W4bf7CxLqLdGhbqGT+Yz/Dq+SneHo5xbzLHIGHFWa2pB8dcHwdU+btyfqwFUZ8J9yAB0ARPtbv42vo1PNPpo8WpvGYzCWDRdnP/fff4BPcnU7PherWS6pqdEJsogBMTFLFcBjDZnZuh8sq+pr5udcwyF/a3nL7F4yKVTmE9ZJizjTHzs15OO1RbXk2zzI8/MiHbpQuVMxiIbeUUwpV2C2utBtZbDVxvNPFsQwEsFpIcwCojEq96VHA8W/8qDuUhSLG5bJM5uPwbj1+EcZpjnuUYpKkwyP/2wS7eGQ1QCzIBHNQv++mwKzawXJwd/bHEN8qECvMUjShEp1bDiysr+MudK+InHUilDd+X83WGnw/O8fbwHMdztrBrYcALJrp7aUzVDmrCliKLOFqABS4FsLKARRkFsLoRcLUe4YVeD1/e3sHNdsf8lPqA96YzScBfGw6wNxljtNQYpHyuJRAud2znWFkJZZFMz6XFIAJgGcNKim9zSa7YGkN7QICLa0MAS0EeLT+xkd/Pp/pbjWW18GMxg4H+Dmzxjh3AEvDDUcHKXRi+5nB+WbwsEls3FA6i8qzzS7mlXO1eFONKoynFmRc2ViWRXakAWHdGY/zD3gFeGwxwli4EiFfP5QBWacGznD4jRxwF6NZibDaauNrs4MlWDzutJlYbEXq1GGQJkbGT5yGWBLBSBbBOZlPszSa4M2MxYY7DWYKxxJ1qY4NMd4pDCAJPhfTPNTTDGlpBDIIrizzBNFtikC2ke4CFUwITNeFSERjNlL2HGC/0+/i/r+/gVr+LZRBgngLTeY7XByP878NdvDMeaahqxVp1UerrGP/wf8XDy3Rb3UgEGhj7LA14EgCLRaSqZnax5/QNtOBaAbDY7WKFQX0fnheNUzQ25Z3UBYykjSE40MiAF3pt/NW1TTy30kMUNQADm8WHsOApv69FNwew1DzqPqWPWKY1vDaY4P/d3cMbo4HE7/RJ/Jk8ee5t0z5i/tKNI1xvdfBSbxW3uz3caDXRr9FGKIBFJtibwyH++sF9vHY+xDxRpltOzWBngnneIGvrhTVjQBdgjUalXgzkctN3Egjmg2CrmhTRaEosX5NogHGl50tBbgQDP7N8VgRGFFBVYE99pj5O7jkW8kgA0BI/114tVmLnWz/N7aKcMAEtNTAWe2DnXYvpvAdlA4q+tM4XML1NB7Dc7ljBuHA2nst6tnK5kOeFyYvTizXO5bravjHg06dvPtVp42tbW3ip3xc2FiVx+BhY6GJXwc+H9Bd7eGs41HinyGk1FlJgkQAWn58BeXJmuKaxnD+eodVaiCd7Dbyw0sPvr22IXaCtV7sbSpH5O/tHeHU4woMkwShNEGfcf5TmKYsJ+px4JtSOF4CgXZs+gxK80ji5PGcOHMr+KMgPnru6GywCrUc18tHI8n/88EeXY5VH+ob+oxdfuKiPA2BVYodftpiybYoXVQ9iBYh62JsUv+hggQ3qtADW6ntiLTw8l9Yf0pUtcKNhjlg9ExF2C+KK9/31Alh0hOMsw8FiKVT/n54cYm8yUVaHOVVxfnRwIQ1TpGNPxW66QdHR2JKQC4AFpFGCjUYNL3R76nC6PazU65Js0SDwpO/NpvjJ2SneHI2wN19KIKFAWMGRKlJPSXasGuaGQdkJWl+k89aEjGGDAj2a1EoTjdX3tQpbwJ/ixBIb48o+aaWAi9OyAK0AmqoAVnVz2+s0AC4dHB2dBB5WXfbAwl0Cf+ZgFwGsP9+6ime6XcQGYJkilYERGgx4Gnph61bTgYJZofcgrRxJrpWNwz28NxmXwUaYCc32hc4qNuotZGGI8+UC743OcDyfYsIqWaYOiWEkq75hGKIRQACsr+5s4alOR9ZSRHsTKFB2/EAALGplKUhEB6oAlgbcxuQQUIOVKE2gGVD4uGnzVcXoab6PBm5KFeajkPc3FpWeIP3yI6sV/RIkLBlYpXA2nxEZWBvNGj7b6eDZThc3uz3063U1ys7o8SqgQaoKFlp1yj6Qn3U0n+H1gQJYd1iVXyZFJZwVdDLrUkFvOXVIL46BIwNxsjS4D57t9bHTaIBtaWQtyJ7iswxC7M5meOX8FPeGQ5yOZ5gsXeOI4rG6vloBK8FfPaUKYGnFyiD6IljWB1Wt0ikA7a1nuqolkGG4sDERFebiraSy+BwqoUxEDRJ9Op8EINT5KM6nJqsgAC6Jk59Zb2uz97XnWhYs7FkXAYG1LAsgqg+9arbLEOyiR/LXXC6AOYClG8D2VIEvOMji66h/SwtwI8LT3U4JYFUAiMPZDK9VAaxlIlV6hYE0kHVGxFy6lFjptv3r1WsLlhEmeLLdwdc2buDpTk+m2pEVyfshc/ZsucCb4zG+fXKM96YEsOz9C5hKPa0mvQ5g2fMTG2cAVrEwHqjrPigYQ1boUTtrdsLOI/0dn6oIuD8GsH51AOtRj18+BoClwLpEDgWAxb31MACLhTjHWminRkmKg/kCr5+f4XuHu8JoKQEw9f1i3wzoV9BYGY0JASxjlqrtMsYJMmw1a/gMq/i9Pp7trWCzwYZdTRgJxr83neM7J8d4bTDE3mSG4ZJJaPWUGHPcUl1PbtxRaYFQT1waKshLgJ/JmRRmhAFNdoAya+j//b7cOhIQUPuh4H81rvDt5EwSTwj5ei8IeRHN41X3oX78LTw161EyMgprWmEOyjVJPCaGRYdaxGT+d/B7q5u41e1hu1EX5oy0+AnIloMA1j8+IIA1xCkBLCblBmApe4exp7LlkSZoBkA/jIUt/eLGJm50u1iJasK6YiGIQy60hTAQcXSxRxROz1PRIxwlCQbzRJhzPz47xv3pRFoMWbTTcgvLQVpE4X7sRDF2mi1stzrYbnURBRHOFzNpAbw3HUjXgjCqGRfT/5q/iIMQLdTwQn8F//36Dp7pdSQWmqU5hosMPx8M8PeHD/DueCithVUAS/asFOiMBWR+wgFJmWgrWlvlgBxh1BtjxBlDDrZUk+mCWeMxkvhv3VFaSFTwwxlYwqbzdtoceLHXwX+7voln+j0EUlAXGp/5cRUCkfczEMvTfylYIRHG2yIngDXCNx7cx1uDQcFntjDfQKxcwMp1duAYcPVUt42tRh3tIBKJBWFYGVj71nDwkQAsuT4B7LzKbHvNvB3X1BnRWgDS3c94lQw48eIS1xhVTmXBLWbSF2tHjOcrev74m/oMtUtEogvaH7MB4qdzBbAUvCmLdlq/JRlAz0oS8PdYEFWg0YuO1Y6WAsCyXFUKo3LfGiNKXidAufl6JxNIJ5EDaGWRU+Jyi8P1GfB3lf3KwpgAn3LdGpuRof7V7S28WAWwGDNw6EyS4OeDIb6xt4fXR0PZ91wb3ZPMNxUglAIH101AVfcZ4imsQEsAK1IAq9/HF9a2pMPFGVgEsN4bT/GtCoA1TFnA0C4dt39q47UAImvK/F0YjJrP0D7zU3ldsgUldrKcv1KP0ojK/1wkPxTbxfKUwqY+gt88BrAcqviIAFZ1jPV/6Pm74b1Awa+kPZdBrOJHvmEVyFITw2NUQFjIKFCXpBjP5zibjDFbkOadoVmrYZUi2I0m6lEk+g7qPyT8+MQZWNo7XmFgtY2BZVRzYs/TLBeH/oOjPWFhTZIMSWrGTHJPn2aljpoGWCoI0gpGJpYi71EWSYWKCANbob7U35DEfJXaFTFBO2MMIZCE/Ednp5Lw75P6vyQSrsGlU7jVADoaXyaoHowp5VUTQKXFqpFXtF0BLHMhRSKvLBoNlln5UQNZFwegwJPetzKstNpihJ+i/cz3mCPw6mBcwNOpuWqZCpTe/ZsDKwYSsBXvK2tbQo3mlCompFpNLTefrIhUcEo6uThAs47kMRHwaOgkWvnNWZpJoPTOcITvHx8IxVqYUKTfR7m0AH5xZUsCTP7b4WyMfz89EKbWKA1kHLoCilxXTj0L0AxyPN3r4L9e2Zbr5Urr1CkyvQb4l5MHeH8yLFlOEoApgKLG3Jy7AVgEPHXdVRelABY86bDzJs6LSTHXxqjv/oxkTeyBVAEsOVG2Fg5g8X30eajzXkTAVrOBL/R7AswxSO3WakWrnMLZ3kqon6T7wgMTbZtKM0hrwmuDUxEt3p1OMUhSrboZQ497P7OKYJQadzAOsNlsSpJEZgGfCfUBHDzm/bC19jhJcG86witnJ9gfTZDOMwm6F6wISvWUehTKZHM2m0VUFjhpY4QmBl7917YDfoZT0IvA14RotZJv1HrTW/DVZtVRKpNCYdf30SqYBhaqdWMJoiRnSi0vgVgGys7Q0t8rz6qnaPoMdUd7G69XvSrFBqmqllW7DwOxyvfX1SkTNH/Geg1VgMv3kAKABkpbUMp/a0WhAVhdfGljQxlYtiH5PtS++vnpKd4RBtZCdBe0HVDPlgaumqgoI6JsSfbnZakpHMD66sZ1PN3pF5pKXCSe9/PlEm+OR/jW6Ymcd2d4aX3WeGrSDkJ2oDI65FwKkKg23NmFsuJ+H5qdWpKtRscZfd4e60G2VNhtGiIBLGoDWV270uqm71autId5/yHv/dvzYksKPioD63cifvmIAJaeK2vrY4W9YOx+CIDVuQhgcfotQYG3hwP88/774oeGUtlXP37hPBeJjsYuCVmNch68tScU1hC7z252WvijjXU83+thu95ChxqVbDkUkxfj/mSG7x4fS+K1SwCL2nYWr+iZ1uRHq/dWsKJdtZRGW170VJKxriyJSOy0Jm9amFPfpwxVZXEYs0zY72TLsyDSsCS6jJWcNetM2yqA5UCH+8jqELzqua/6kGrCdfnguf9lBMz1qxNkqsfYadUFuHpplRIJbWklZGud210BsIYjfHP3ED8/dwaWMXgsLWVwnArSlyJME6xGMZ5sdvBMfxWf2djElXZb3lPSZU47zVLRh0ylPY5aSSGaUSjFQRZVZDpqkuO98QT/enYo++VkPpM2Q8IFXOdIICza5xQb9boAmE91+7jW6Uu8Tr3Pd0cDvDI4wp5oWKltLBtACaJFaAR1vNhfwV9d28GzPRb8WGjIMVikeG14jn84uI93xsNCqkD3jcfW2vJXjT39uQmQUsSRZNLYvjDGiLc6KovL4lEWzr3FrBLf6r7zuODDASy2a/bDUACsr1/dxNO9LhAoo1pacCvtd3LN1qpYAFgSjyegZt15Avx8OMQ39wjgja0NjB0cFm+wFds07250OnhxZU1aFjdbZNexZdP8t6KgcqI+KoDlkYYWUZ1JWBbRydjXgqnJjHgxyOJHBS9jYWVKZ4xIqih4LTGRMLT0eplLKANSfd8ycmkGFZUIMsZHbA/2SEUZcXpibNKlFRhVE9MALIur/HOdDeTnugTpHUQxMMwZ7Ty1zIOKbhf/TO2WkGsXRpfHEM4k03Xx6EDBthBZTk1d6cGQWIcr8VS7ja9tbwmwxC4HtoXztrI0wzJJpPj7jd19vD42AMtCAs3PtJPBwVXud22HVtDRoweu7Uo9xpNdMrD6+MIqAax2wU4lI/OeAFjHwsDapYZhlsg5Zzvqhfcz++3yM7wHAlf8w8/XFkPtNCk6FNwwWgDphfRqjuI2Vy7d8xb/5rcnovkPXcljAOtjAFgFo6ay5L9sP1QTHIWeSmCl3Fa/4BnKG6gR4vEkgKPbXynqNEPLRYLBeIb3j47x2v07OBqcIs8ybPb7eOnmU7i+uYVupy2AllejPkkAS69Qx4l24xLAutlum2idaT/xunNgjy19Zyd4ezzE3nyO8dLagvg+4vy1UiOBl2sJiYkigKUrykNdi0K06oEwdL7c38STrY7QuSMab1pyCWBC7M7n+LEAWENph5oagCVglJkccb7ugC2xkzTcHqB9amFE1WCrE/E2HbkwaW1icOgtDErPjUhdlkROe889WFAWycUAQhL5ghmh+0Wv1bQSnMlSYYEUWj4VY1XsHCObUMPhuU4PO82msDkIYHmToLZOKQXZ+9MZy1GskD+ZR7lUolYQYIUi/fWaBGu8dmqBHE4XeHc4xs9OTrA3myMPY0RxiFYtwBNkjKxviqYO3cGDyVAATAYUgzTCUqq6bno1MG0FOW732gpgdTuydpQcmSxTCQT/z8kDAVq8IqLPh8ZeHaTqejhwQYddaixImustsZfOsrOtCDjxi9oNvDbRiDA8spqoFPujAmDx90oAS58vAbEr7Qb+aLUvDJq1RhutqGYtJeV0MZcqFUvBoLAIKWxsfJIL8PfK+SHemwxxvqRYrO5zCWKKCpUx0HIVJaUg6c1OBy+vr4PnshlTRF5RDHnCGXCwmOO10Tnujoc4mEwxnieyPZi4TSMFz2uk6xuzQCthuvJa9VdatNT5pDKqQCIdMwMp2efS4uktJ5rcaRW2AmDJ+5VVOwGyM21dXUaqKuEAlvIc+R4KYOluvQhgKWNKK5Xye8W5row9roC9BYhlB8jDphLqsubJS8Zft0j1PTXc8a1dJHjW6nj5fMoaFMCngnll4EEGFkVt2ULYEwCLGi/+xdcdTWd4g63SBYDFNVHxEQXcNYh1fS/Zp6aRIUGtsTSk+hgmogVEAOt2p4dmrEMI2MLOxIgAFgsC3zlRAMvBc92FrNrTjkgopkwXVSS0VgWyaA2YKiFD3UfVOqKADXbCJX7U86yFBk4fNPYVGVgU1XaBVLtPtyiPASxdid+Z+OVjAlh6vo2BZYxRtsiwhZBFBTJZ/vLKFTx9CcCSVCsD7k/G+P7xIX4+PMd7cwJKqdhFbdWpgtsOUivziVtb2VeajHCABtu3n+l18cdbW8J0ZCsYWz+lJVrsZ4QHkxm+f3SE188HAmBR0F2LMGr7JBo0RrkXPTT5kUhC2+zkLLkGjqa77rtKwF7bzRWiMSUxA6/yYG5MmZawHlxbS0+sJaGX2AEapzlTyn2Ero8nVQUg5WwNM2gOaJfXqA5C/12dLcWZV2qxxH+fX12VvykFIgXMAiJX+8FfoBbU/947kASWE1TZQrhgsMjY1SooiTCXU2Gk3Wx18IfrV/FcbxU7zYa0l9G/SitSqhNfj6acwpohjBro1eq4Vm+gHzMGVc9N/OB4sRT5Cu6XV86Psc/4iHFiIPwrK9wkorn2hfVtAbF22qofuz+Z483hOX54uo/7s4m0BuquKNuFCGDFYV327f9zbRvPdTuyPoskw3CZ4vXBGf7h4IHE24xDvBjrrFm+WAEsi6KEeW7FVXse/FTVwmLsqr6CMY4zY9T/axzLL/p77waQ+CfSDhL/TGVaa3GlYGBxLYJcgKMNtvL2O/jq9gae7LIQzliF/kf6KKVLgxNxpbDqLWuebAnDhSzhOe5ORrLuPz4/xu5sDuQsIHNOqWrl0Stdabbx2f66FPaudhrSHkqGnbYi63qrxrDu5Tc/IgMuE9aaAAAgAElEQVRLW/+0U8MBQ9//Wp8r4yLvyJA95JpiFt8KQ9IqgIzPvcAqsUORK6rFp11QQETPjheKeecKVFvxVdoLXXtU4ziBkwSMzFAXtXraMYszLVZw0LwKTIvVKUhmVuy3tXQfRNkHB+CUeaSf7/tI/k+Kst7JYusvttNbCPn8tTCm7ZH653arjT/bIgNrRTQiqXUtLMMsQ5IkeIOazw/2pYXQi5FuXDQ+1KIof5Z4Md+soufvDmA9cQnAKjuiAtwdTfGtAxYeRtJ5JEMEcraSZyJ7oZGqdgO5NpjnoAocm5yL6SlqTqC/p7bV8oxCj0zPnhdiFTB2g1q1n0XY+Mh98xjA+gQALN8Tjsb+ol1QbjdN0C4CWL/C/ikQMGNgmSg1HaDogHDy23CM9/eP8fbergJY56dSIdpZXcXv3Xoaz16/gWtbW1hpt8Uoe5X9k9LA8sSDiXLnQwAsTWhV/O5ssRCH/tZ4JDTOk/kCkWkPiWRPkXB5AFQRNzTaMU8pxae32k1piftCdw1Xay1N+IjkG+JDI0hA5cdnZwJg7c3HmC6XqJEqKpOJSpFKov7KoCkprs4UKapHhSihToDRVLYUtSSAwuCvBLBY8UgRiXYEQQCl7peJmoXT5vg9uS7otfZKBwrcERWJa9FaeDEZ95+XrA5OOYqxVW+gF9ckWBdqtGgRKJVdRNQt8OX3XMKGAViLiONpQ9ysNbBTb2Cd05I4HQaQyT6k5787HOHtwQjHi0RazZoxpyrVcKvXwec3KIrblMrL/fEQ3znclT1wnkZYuLiuWN5QtJpaQYbb3Tb+69UqgJVjvEjx1niAfz7exd3p2EM5fe5SodNEWRNdbioTVbSWMq0QqaabMEMK5k9p7L3ljz9TAMs06H4JgFW0w5kDL1lzGtjdaDfxJ5vUVuigU2uiEcRyLZzqdrbkdE4LzgqRfm1M1XSDABZFYiEg7NvjUxzOpyLUmti6CVxk5zsmXVnaDHLR6rjW7EiL7UsrfRGbVL0J3TMyzCFN8d50jJ8MTvD+eIzZPEHK4IiQQ6AAFnc6A33G+Op0C3jGggi1bk59VpDWACwJKjXgcAq67mkPYnXHOpApgYxR4TUg1sVfCNOO123DHwQMEi6BvJcyG7mveQ5lUoF5dT1xzpTQ/VICRPx/4VF6S26FDXcJpyqChMI0G/imSVlV/0sjwIJdZLbJwXANvDwccQDP19Y8hwUsvH1WijdqdQGwvrixKQCWA3+8xmMBsM7wzmCMu5MFztKlJcKW6ppWhQfLzszQpMITWtPrixzAuiqf14ipgaWFg1nCqWhLvDUe4zvHx3jfNLA89a0CWGzy0/YBAsi8N+cQ6Np4AOxPokgYDOAqA2HdS6xea66rABan2frULwrxeoCsgV7pcy+u8sOe6K/gi38bXmKJ/kdhYBVrY/fxyMYvHwPAcvQkMAYWW+X4b0wsmyzAEcCiBtZDACzZT7lqEJLVQU2qfx+c4Wi2QGzAuEZpJvfgpkeNjexGAbBk+2bS4na1Vcfz/b6c5xvNjrSK8EyohqEqPO1OpgWARb05atuVAJY+VT8nYlGt9aSMMzR7VajGmRYlYK1FNNpMfrYWgQTIElBC2VfUEBReS0DdRurAlLtJE9+L8KjbtgrqpK37ZNAWOjklS9nZFRdsooET1dPKy6IsRiOgHmBdWKjP9Hr47MoqrjQbCI1xqqutmjbObn5nNMbf7SuANZnPhaFDAItXzqIMv9IoleFNvTDAs90V/JftG3i620dbNDI5YRDSPv1gPhY/fDyZYcowo1bHSr2Jm40GrjTq2GhEaGuFEJOU0hlsXTrHt9l5MBojz2wAkDCatYWLzJE/3bqG56mP2Yyl1XB/PJff+97JHu7NJsLcEsDNnznvkQBWVJN95AAWl4Gt3sNlIgDOP+4TwBphYQCUFhDc33qLmfocTYx9oJFbZAWaFMAqi0BFa5cx/wpGn8cHVvwTAEvAkHK4jbNQFMpSQIXuuhczXmngxX4XX9lcEy0z+nMy2hbLRAqm1BOa5cpUkfiocr3uFM8WBLCGuDcZ4d5shPMkUQ0xqB5oN4qxUW+I1uPv9Tdwk4LtDeqQaVyixR61kmTKOW/7owNYrlGqGkgef6kWn95HCfpZl0DRXmfezLo/uJbailcyk7zwZsGw2hwLUpSpVgJUupu1AC2wewFeKnDCddXP0H0g0hTG3vbzq8fTAPtqHFNMnbwoJu6xjthHB3AqGn0yoa8ADa2UW2mJ1ME/ypAiI0xzN+ZabPHU+I9M/6dbbfzFJhlYK+i3mqjVYokOKTWQpApg/e39fckHtbhpQKXFQYquK4BVMlH1HEj+YMA8wXNvIXzZWwi9BRIB7o0n+Pb+kWjQUS+R009pT52Bx8/xc+YgpBcefMgR4zKNYjyaKbtH5PwaE9LzVAc+HehSJn/5Dh6L/jaEMh/lGh4DWJ8QgFUN/or4pPpEKgfaQSwHJy6Ezx7kXHqaxWsqCGohoipgeID5MsX5dIY7+wf4yZtv4s7+Hk6nY8yWKli82m3jqe0dvHDjJj5/+2lcXVsz96cG+hMDsCwA+jAAS8R2jZFBczNPMpwuMrw1GuNfTw/xYDJBmGoCxcBOUXhNVD0hVe0FTWLcuaw3G3h+dU2mTdyqt7AasSXKTiwNmsQPBLAW+MnpGd4cD/FgMcY4WYp4sQBYbCuT6R3qRIqpOhXRPK1qqhFQUW93+Ep79QBSg0hzDF4LscqA8lI8wfKQqnRcHkyU4ph6H84pkUpMCCxMBJOfJSyfQoug3FVl8HhxU1GvgawbAlcEMlVM1RhekuyHUuFzzQM6irpUeFSkkVPPPr+6Jto4BEUY8POZsaXtp2TUDUc4nC0xSggkBOjGNdxoNPFUr4vn1law3eKQ8xy74xG+d0AHMsZZFmAmTpjXIasgcutkYD0jANZWwcCi1hZ1SKSF8JhaWxNlXBkt2TWYFEhS8EqAQ9k3yvyR5yUVHwcXymqiBPLS5gaIRhA7VFOvYj3c3Pqqa8WorGL68ywYSoBUEv90e1MqffWoJoE4P/BgNsWrZyfYnUxkTLoI2xt44wCFFawEtGbl+Cyby3h1FVZnmqPaVNTgEFH8TCU6OaHzSrOF31vZwq1OD5tNBRYZhMrvpRA2zd3ZFG9PR3hjfI4jViqXmeh6MFGmLh0BTAlAnX1VTOLTRXPmkbePFSKkHLzA65AKmzKjNNXRsNUrTyWQo5ZVdVYckLPWQhPTV+HRMgFj0FKXKaYMaH0+lcMpGgDo9NZqCm92wkEOmzzp50uZSa4X4kGei9Mq8vThMEjpHWTr2Qv5DKnpxy8JVKxtwytp/EwfZiFBjoB1Gkjz3liZ3oybklB9cYPDKioAVg6czBTAepsA1nSBUwOw9Pd1Lb1yG9Oeiv6gtjTxb7lLTzLDpWpJbBDA6qqIu4GDBFoJuFJTkNo8BLDkHiyRkD0j9BFln8q5KjR/PJoqHVvVXhUAllUY1Wf6juHedt0ThSx5XiQwdQaWJQJFldKKRo8BrIu7/5GOXz4GgGVpiE5qtQToVwWwtPiRCSBxNEtFW+jbR/sC+Ad0zsq5Kdr71A/p4ZcpfZpFasIUZthu1/DZtb4AD7c7K1iPG6KBwlfJ24mPhsRHPzg8EvHxu/MpztOlFQzKoou2RrpN8vYbf+ZuU61l2CYiO7+kBI1oJ73FWpNbtmxzrWpsf5E4TgEfVZ0p7UmVOaq2RhNyvSL9nux51wKjHxF7Vxl24jCf1ZY897aE0VO4XNjEnAT4JLWpVlZwo9OWybpkqLJ9XpnzZnQrQDYZWH+3vy8thGRgEcBykM91bsjkJcP8yUYbL/RW8PL6Fq61W4hCjZfPZhnuTIb48XAfD6ZjpMsQaUa2aSxDFajHeqvbxsvra7jabIpNZIvpKMvx5miIf9rfxbuDEZJFgITC72wXpVh8vsQznQ7+cvs6nl/pS2fBLE2xZwDWd08OcG86kQIQI56GMJysLYxTmyMCr3381bVtPCuM9VwKYmeJilaTgfXuaKJ2WGy+ww9eMDZ2vxWUHJR0Zp/uFRuQUghvGABpD078i3Um6BO3EyHPXf/PGb+FW5QilmmXmqNcrddwq9PGS/0uXl5bwZUWAaxQ5EYYX77P4vfgDIeLuQBy9Gk6QEmHJGiRKhLR+0GyxDhNdMiHyRjUqBkWx7je7uBzqxvCMN6p1YU5R/BSQVBt82PxTiRLVK3sYzGwrLxnq6LxiQ6a0Yl0Cqb41FD93offKFBlALDtb2Vy2hROi6mqYvySLcljVl0nAcbtvsrpoQZi6nYwHVrGew5gydMp5CKqjMjCblwqwqktuFjI0zPNz9dBV9LSbMGRA3geKPmE6KLduwLKs0OE91HL+KwFsrI8UQEsxpoEsP5yQxlYvaYCWHyOZGBRaoAANhlYbxDAqshBaMeP6ns5q1TAWgN01R4q8Mi8a1UArKZobb28tiEaWN4FQO9CAOs7B4d483yIM06FThMsolT3q4VB5Vqp3ZXOg2K4hkctXnx13bAyDi2lIbyTR3NTPVWqqaXdIHoeXYPu4dnMb/+/PgawPgEAq5KTlGD3w579JRBLfu9Si5cnN27uq29zARizF4gRECpkhtPhBHePjvH6g/v46Z23sXd6am0UWgPkhKIbnMZw8yb+8NnncWNj45MFsMTGaqDAg1EFsP6YUwjZQmjVSFYcJJBj4CjVoQh3xhN89+QQd1gZWmai5eXC0MynCCRQe4fHl1PUlNHCKUOZULmvddp4eXNLHNB6GIsgtfrDHEHIMcPqfPamc/z09BxvjYe4v5hgnCTCwFLBZwYfWnHwKgh/TTUALJi0/n53wHyGnnxKcihO0yqc/pwM0Cgpn5qE+fNn8kgnolNZNJgTUKoIgxVkFJDJersZHCiF1wSTq5MpHAGo6D5U95T5J9PF0PeWIEN0wOjuNWLmcxIgz0awx6lyJ+pRKC1of7CxhSe6XWlBlPklKVvaRvjX0wOZWjdZ6nQoOt41skWaFNfv4onVHtaadbm/vfEIP9jfF9H3UwZaBhSIyc1jUJS0HUBa7b56RQEsPleyjUZLjsEd4FsCYI2tJcPAKbl+bc8k+4qugIG3tnawV972Bus4og2gwKo/b61EG4ClhXkDsArWblnKsIOq6+qOR510kTyLo/YmDuCW3M82bnVVoNUT/XvjIb61/wDvDgcSdHIEtsKLngRYQOCpgLWB6R1o1ZxVWL6eBGWefTryFls+67FUGF9e3ZYWTlYXeXYEWmB7YJJhfzbDq+MB3p2O8WA+xXiZCCNSzptUt0p9NjnvxfADrcAVV1HYAz4H/o4GTDIrRip4WmmVlMiAXQYLHmhpm5s6cgY4CmDpepYO2JhVWjYz8FjHe4utsdYar/xrOqMAjVogay21thdWvyWIsPM4j1XzQMGkEjwpxEXN+CsEXX4V4XrF5he9Mmb3teVCX5lEFcC8Mpbax4srW8Faxo1V0AljbMcNAbC+IACWap3IbjEA63XaueEYd6ZzAbDySFvufOOyDZ22yu2fhUbG8dOps1LNDMgI6OBPOfSBLYRsIZbzQx3DVFiXTMi+ay2EGojpavvz1Clbev6ouaETWD319apv6RB1KygzUls2dP3FVtEGMmC1IE90QPK8ALBSatI4k0TTe9uXnj77SlWhm8oDfFS+/QQYWLbKxfoUm+jyGvy2xi8fEcAyD2wWWzVdfiEDqyLi7mPgmSjTbs7SUFp1/+VwD+8Mh9LaTiDVC06arJl/Kc6bel3WDuI4xxO9Fr68tYFn+z1s1FpoGyOXj0HYGcamZWGDLYSvGoB1llJHzuibxi+SM2M6mN64WNhVSwCVuaBnysMF8ZX23HkytEBnYLcwNvX8kInNk6usWm9bcnHpspDmgJWLUKsdN41Pm8ZMgyuFEAevqgwBu5aHMQXIra4HIbYptt3v4WnqSfZ7WG9w5nQgCSpBHxqKBicZh6oxJpPmAGkh/Pu9fQEeh8uFMJRER0eKdlZUyZfCMP9cdx0v9VbwHJ9NkxPyMrF57w7IvjvDTwd72J9PEGQcxMKoloXBEJ16gGd7PfzZ1o4A/xxGQ6O4CIC3RyP8n/09vHk+wmSWYZ5pSx59Sz1Y4vluF//tynXZD1GcC2NjbzyT1tHvnRzKsAzuV5FYsOexFCcdSkGMmj9/dX3HAKxMClxny0yYgv9AEfcRgdYagiwyvTMVi9ZikgFaxvhx4EQ1NF3gnf7LtSdLY+GghljqoiVNbbCfA9037lPVt8vSmH5TMe0NATYadbzQIzjZxWf6fdEOJYB1ukxxd6Tr8W8nR3gwm2LBqXsSuup0Qb6fgKMU987J7pdyNyLuOfvDYTY77Tae7vXx+dUN3Gi2pGAqY6GsAF49vwqHlarDH5WBpVhSIaqlE52trCagtQ1ZoK9j/uFFawFQpEOFRS0thGvxXVv9rHwo66sSK2VbIfML/kd/LwC0TQvUOCCX+FZsgsWwwtuXfMjjCnuOArqYTp7FyUIlqLT1ejxUgjIVhyJ2Rlvz9PrVXjl4Ja161hFQtpnyVkw7xWzpkgcauRQsGU9pPMn7cjJBhtvtNr6+sSXnd8UALJlWnBOEJhNygL/Z3ZcCnAB6Zkp53WTSKmhrgvYGWmphkedV43LGh6u1mgBYBJwdwHLSgQJY4wsAFieUUoqFZ8s7AYroWVrLDcSyZ+Ggn3gNG7ChOoWUenHNOgUCBcwz8Xf/mdh7A7ovAljVyPVRCXz0Oh8DWB8DwNIE++IDvwAyPSQAtDyriBI+sHXsH4oEyD7AA3iPLgonQUG/5RLD0RR39w/wo3fexpv7u9ibjKSqJK8jEJQlWO918cyNG3jpiSfw+0/dwtXV1Uo97BNgYP0iAGtzGzc7CmDxkgoAi9RPSUQiYUb9bHAuYtQH0ykmy6UBC1p9YBI8t579iNPp5KCmEhR0owhPdbv40uaWjJ1umOaBio3TWfm4ZgJYC/z07FwCiP3ZRETcGTx5oFgEMGZkCW4QuS4OPbWxXPTYmDuFRHhlxLuFfsoScyFqY0xJuGwJrIBVkjCT6aMBlIrDa8eTUle1n7sh4FgGzp/hQkbCT/Jqb7nhfF+Km3K0qpKpFNtWclk1ou7oxAAaq0XaUglgCYCj0z7aIVuXGsLgYSvgTqstjmfBsdGLVDSTfnB2gPvTEShRkJkGwWatgZc6a7hNUdJeB916XSp0u5xCuf8Adyhqyok9lnBKT34eg8+a+hbPdrv42g5F3NvyexwLPVlmMsXyWye7Apyxqi3/ic4OsLTefZnAmWdoyMRJ65VnNaUAmLQtkAEcv1zzwatuS1LUrJVUq8S61loZr2po6etKerQ5agtNeA0UpWfgTVH6r+5sKqNM+Sqy1hz//s3dewLoUS1NadJaWSPjRMILafljgKIBAMU+tQLlyY4l5gIeZkijDGuNOp7p9kWE++l2V1ounJDM6Z8Ukz2YL3F3Msarw1M8mE9Ez4NAwGWmlW45bTNxAEuvxzRNjBHlE6qkCmSVTIJLzYTnPpCKqY4QLrVbNPBSzQMy6qR6J5pX1A7ToIcaCXLtbEG0qqNiu8Z8EwKhagoo6GHMMP7cp2pJF7O3ldoJNpCRrTtkF8xiZWQKQ0m2hgHIvBeeEyF2sm3DLbmlrBd06SwskV8lWFpOAWMFUgAla+FUAVLbQ7LBHHDRfxY+hyXDFHfeifhMewLcXwCwrIXw52SajghgLXCaKYDl+1XYmmLbGKipkWCwo+xY7kUHJHlmUjzV6eJPt68LYNbidCgLVoUByDbw4QjfOzkG25oUmOcUIbUbkmJTS8YALIhorAuucs1sHImZK7FbtB0W2AZM7NRCG+NWwQFOltL2VwWw5sulAgf66wbLfxDA0j3hFchHN4AzFF7sHRkfLFKttRpYbzV+pSmEvxPxy38igNUR7Z0+/vKqMg+5/ZRBrmcjMj+ccUz6ZI4fnZ5KRZ+6WGyrFXNB/2DAkPp901iSKXVALQ6wUovwXL+L/7LDqXkEOqhPyqla5qlt6jH3LZk+3z+iGPAQ780WMrRDqLji+bR4owCWg8gWuwjbQgffkJnL62KyqhV5bSbk1Fm+E+09k2a2+DM2mMWZ2l4Oa8nJ+NGCH+09T48m2GqfeSnKHDM/bJqPXISaAFg5lmI/mXgqwKBMAPtjIJcWJCxRsb+9RYkL2wwjrEcE8Lv4wuY6nuy10a1FqIuWY4DBIsH744nYg/VmHb16jHaNQJba2DvDMb65eyAJ7FmqDGZhzLOQKP6efibBzWYHf7R+FS/2VnC9pdMMOYWOTNPvHp3ijcE59mdDDJOl+GvV4eHzo5/P8Ey7g7/Y2MHzvS66jRDUkOb6c3jRtw/YwjjE0ZytcMogqVH3KUzxfL+L/+vqddzuU7ScUwwX2B8v8Mb5ED88PhKtQdpqPr8Ww8Egx0Q68iO0ggZeMhH353rUwMoFoKNGpoi4Hz7AO+NRkSTT/nNt2ZLP509pAJFVMPCSBRbuxdAkJOT/BXhUEEMlGBR00R2hhbzCKxaAhccH9rQtAVcWtTOOfViNxnLUaP3cag8vysAbxi2UPAhwNF/ijcFYnt+rZ2fYn88KrUUOPXDWTJxFqGd1AerIfuO4Bjpusqs4COV6p4PPbm5Ka/y1Wg39iAwrY4OLPKNOQqfGln8pbKHr8+Zw+DGmEOr5ZrzNd9RhQTkaUrVMMY8zYWeqTIPGLgTvRIJK/OtSTnwt1U4P7ltp9ZOitjUGWkGY/76UFtnQACzVuBWQK2M8loEFalXtJRCo8Q9fHyd6phmNShwmQ4FYEFaGGO2Yaml6/OlDWaxIXxLc7UDb3qjkz3LHVsAvrJn9XJjWxmeVVTB7wQ4Rfj4BLGUREsDS4UzSnoxc2Ht/vrmFl0zEvRnFko4R4J5mS9k//2vvAG8ORxJf6UAMzb30LrjYVgoONA6UCa3c4wYyhWkAMgVvrLTx3Eofv7+2iastStho7MH3lPN+eCjn92TGFkLtmNB7dUaadhrplHtjvxZFKmPkic/RvJl5gUq9aJ7GNVAmqy4z47lSz04BrLLd+9GPfx4DWJ80gHUJ0CohhaLoXYThmgJe+voQAKvUbilfT4ZSkqY4HY7w/uEh3rx/Hz+7+y7un51hqnK5EixxMksrDHFtbQ2fuX0bz12/gVvb21jnNLdPUgPLACw9jCri7hpYX9nclmkezsBaWKWlbtJ0NBVnyxT3JlMBsN4YnuF4NtUEzoJAGsiFJG/KMOHnUCugF0VC16QD+tzamoweFqNqbB6+gSdctEwEyn5sANbhdCYAVgkIatQUcmoNxyOH1FcI0ZRpezqCmZZLJgQyxOFkmYzBQYopDWLKz+WDDRWokFafQAKrmtDDlWnBuZCsDlJ7IVmmktTK/TnjwzTA7Cap74l2FGIjitGiUTKGQZbGolk0YQUxT5XpYsmbJpHmZi0YLICViu6EOg7T2KhMy3MURlyVyGDQm6fCpLpFEKTLimcXq426KHoNlqS4z3RKzuhYRDNbkbYWckrhdr2BZ1oMAjtYbzXRiEnlDXA8neCd40PsT0cYBhkoD8vgiADVYMm2IHUktztd/Nn2jojA0+lSrHy8zHBnNMT3j3exPxvL5zWiSBhiQciGJQWFxAGmGYL5Uqj/A9L1ea+2/32iJd+XsSvl5VlB5QuYfM9kypBmLyKpZgwecf6XACxlYOk5VfflVU2dEsOpOp2oJoyyP9nekHMhExHzEIsgwFujc/zj3j0B5jKOi2Y119q6uN8k2CfAEBJwUGZZM1EWnsAAEldZAEOHRZ2QeoArnRY+t7KBp9o9bNbrOlVHxglDJn8eLRaiQ0fmHNsiqBmhjlSFb8XxWUuL3J7ppKgdc4bBRQDLGZmyriHQiEPRE1mTs8EWVdXUYkKQ5imWCUXoUwz5vYAXWonyZGkRZojCHF3aljBCJ66b+LyhKZkygk7yhQBdfWqvhaGsgQDerHJnOQZpJs+UCR1b4Vq1WESUOVKByViUhhinGfZzTouhHS01oRT0tPYEVjKFIVQac0+ylD6uDDe2hxK0JBDLP7QpMrXTACVTwkGacdR3LmeALS0zTqgiIGPFYNlPwmYL0AlD7MSxBPUPA7Ao4v6aAVjvzlUDi2LsWtHVgRhMKJvgtFiemxBBREYIA3bV/5M2nzRBlixE3PZLG1fxRKcHhmYCYIXWwio6hiN87/hYWpx0NDvvO0fEhCCi/QvQCnPUdUdLI4bsY9m3FF1PsZTnnsoUXWq8cQ8wSKQBFOaEM7AsVZI0xfQUOR1ztlzqetnYcZOC/QAD6zGAZSDppXjF/eDlsET+vxKs+K/9VsQvHxHAMoi1YGApw7PUwKLvv6CBZQAWq+kLth8xceL+Fnsf4XSRqDj3YIB/Oz+RVnqdkM64QR0w97oPo1HAJ0O3Hgs7/aVeH3+wvmbTRNlSBmEvC6DAKcFm0+9PJ/jX4yMRA34wXYrf1QRPPkmBLApv096EoTBv+aduU4BpCFWvU9nAeZYjTXJphTyRpC6TQgBBDJZWmrUQ9XaIsOYC45w+GIqdPlouME04xVl9HRMpGispyllSRkNHu8I2LRa+6J85N5H+NE8oLp5iJC18qWntBNYK75pYpTaTiiwrqNYKY2xEDTzf7eErLAT12ogite+jRSaC53cG1LUBbvW72G430K+TnaQs3DvDCf5JAKxznKYq4s71KxlYGaI0wbVmG19Y2xER/41aJO3T9L3vTWf4ztEp7o5GmCd6/XPaTYn8ajqdF6lq8Kzt4KV+DyutCPWaFiIoefDdg2MBsA6WC9Gu7EdN9OII3TjHU902vrS5iatt6owR4EpwOmfL3FR0e47EP1s8kuTSGnc/n2NKQCto4qXeajGFkM9E4p5lgteHA/zj4QPcn47RiWO02a0QxgIK8PnxOLG1nV34XJNxluI8T0VfkO5KGvTEodIXL1FnPBPUBPSQCcU52V6pxktFBKoWxQulBcGHMKgAACAASURBVDApQIwzhwiY6kZyjVzGHtQ1+9LGigBYFNJneyjtO8Xvf3Z+Lq20BJGOZdo6n20mHRcyEMa6NeqpAlg685agUCJntxMGeKrfxx9euSrTDVdDgKvNmCpNM0yXlHCgI4sRRxFaIrnBM2y9/0H0kQEsYRtJQqF+WAtIGdpBiGthTeL9RS1DHrkAfog8CzGRWI2tkGwdZu5CAEfZWxw2xLciD5AFrvWY70OWnoLPBLASFsuXnFSfYyxrBfR5bwKGasGPhUnGYHsZ9yWwjjp6AfcJp9frdE4+Z+oH8/xP0iXmjJEt9gwkP1N/zZhRrGDFaTi0qaCTgW60cTEF83ktkeRejJm0Q8CGlvE7Xh/16vh8UmVRZclSCljsD6ENF+a9FaeflCmEmwJgrXMKYUitWdXAmgiANcTf7R3greFI4hCN3xTgp8VjnFOPctSjGPW4jgZjSrKZJMAPxMZnS+hQnU4NT/Q6Mv10p8ksoswA2EL4LweH8nmqgcV70diWBAsO66izbTWOUItjxFzrCtNPVoExa77EMmUek2KaMDfJMWPhUfJhTk4koKknTAuSyrTzFsLymh4DWA+Ncx6lf1SzQaOdy6bptFroNhsyveRKo4GnGx1s1+roRASCvInHo7lqf0iZsFZjvct4lmyry9HfB6LAi+/lL7/893yRYDSh5tUefvjWG3hnfxfH47EwlyStNdS6V6/jareP565ewxefeRZPbG+j1WygLlNUmHzxnT8aA6uQcRCUX4MzXdMSwLrd6+CPt3aKFkKCL5OUhoKTY8iwYTIeGBCT4t3RUEQqOV2NzBAPyzRtVIRarK41SW03ODJ4XZgBDATp4Phb0zTFyXIhHnm9FovoMd/rwWyGH55ra82hIOF0a1qtkKoCGBwF6Nfq2Gq1xOit1Tl1hkkuJ8roA1MDmGKwXOBwNhXtor3ZFCNS0WnsEWETIa43m7i9SiHOpjx7kpvHZB7NJnjt/BhHk4kAI3xmpPgK04egjUa7qEcUqI9xtdUWWvhmoyHPbJoBR8tQJsQ9OD/ByWKKGR2LjczWilYZBPL5SPJrf5QBZvdiBl9ZbSZ2aowW3isZPEr3TXC11cHn166Iw99qMDBVWfqD2Rw/Pz2V1rf785EEGVfbPdGn4DVv1GvYjOuWLEcIjX5LQzyazzBPl1haJYfG+GS+xJ3BGIfTOUbLBa632/jq9hU82evKfdBwny8zvEfx3KNdTJZz7HQ62Gy1sNpooBnXQOYGl5GJABmJg8lEWuTuzhcYpJwupAwiMmF0nmcq+4QTGtv1OuJaTZ7zOafwLemk9Tm5mCKr2bIPK/v+AoBlZ1D1w7W1jQy2FWn96uEP1tc1YaGGXQ4MkOPt8QDfObyPe+ORMBMp9Fs3IEfb7bTaolWmpTDy6qapUkwpFMaZMuYYyGy0m9Lq+VJ/TYAI7ilqoPG6CRQMs1ymOP70lNMMRyKMqq2faq50X5TVNGlptEqRJkJqnT7AwJI3UCCnXYvl2fB+n261sBbVBDyT34wgAdnBeIwHswneo7YLzyXF9unkTaVmESxlWMPNVhs3Wm0RdO3zORsLi8H3wXyKfx8eYZEluNXuY6PRQkMq8wSVgeF8jrvDAY7mc0zZflFv4kaP56qJPttSCOolwP3ZFD84P8H7i5lNS9T7ZCWSFT8B/0SjoAQqvSfYK29hlkoQRv23lUYTm60uVutNdGt1qf7WQ23F43Wx/ZYB8zBJcJIscLyc4Wg2w3CxlEl/THBUaFWnBXWiEFdqAZ7pdi4AWGJBcsjvvnp6ijfGY9xZLHGWUgtxKUEqhxFwdhiDsjWKDbc62K43sVarqZ0UcDTHNMgwTuY4G48l0bnV28BWo42mjKVXoHaWpzhdKvhJEXeyT7hGtTxHk+zYWh1r7a7Yv41ajD79bBhLgs03YKFBzme2wNlyiuPFBAeTCc6WCabS9iGzedQuGruD6+qMMQfsmTzNk8QALKucF5xfC6INbH0MYBnieilAuRyaPBLxi1TIdQ/Rpr8yGOBvH+wKk7VGtqbYMJ8CXL1D73eho9MWQuUf0L6nkpBw79Lnfv3KFWl95+eI30+XgkaxzY+JRhYF6o8WKd4YnuOfjtiiNRJAWpialeER3t6n4+FT7LSaeHl1Q1pcnm52sFaL5fwRSDpZaJy00lCtQjJdCGB974RTCDkddonhIhFGjzMHBDjOc/Gzm60mthpNabNbr9fQp1ZlxFY6BdToyxgnnc3m2J1O5QzvLxYSWzQQYSes44l2C89t9LHZamj7fcqCBwSA+d75sVyPMK2NmcadVSt0VlLUGUvFMW50uvjM2obEA7SjE066pZ0djXH3+ABH87EwPhgDiWaexSdSUDAWrUzdFttEBmiATh5Ji9BXtjZwq99Dp1HHIMnwxnCCe4MxDgZj+ewvbm3iqX4b3TpFuXWa153R1BhY5zhPFMAS9pAJanNFgyyV5P6G2McGVmMWx+jnUhlO8/ZoIUOH8ozsq0w6BLjXIrbmkc0WZrjVNgCrpwBWk7JTyPD+aILv7p8J8+MsmwlY+mJvQ+Kcbp0Db1RDS+NWFngIQrGVkGLsS2GM8XJZfKLkxr3JGN8738fefIF6wFiRANaW+AeuJeMsiri/NaRW2y4GyVwmNV5rdbBVb6MdszWS2zoHt/e5iNNP8N5sjDuzkTAKo5SdD1p4CMkMqs2FkbbV6KEZ1AXkYjsmBe0pzeGsOmVzmZ8sWO/Wvmqtu8wcSgDLinAIpMD3J1trwoTcarTQIYMGgfjn75+RiTjAnckIg8VS4lllHpWi6/I8bNqgwE6SxyWo8YznuRREv0QAa6Uvz5cFZ34C40UWY8hMr4U1mSpJ3dduzGKWte0GsbSe/fWD+3jtfIh5kgvLi6CT+uGKcLlpTkm8RJ8WhpjLXgzQpEapTNVdSgvjV/rb0kkSMhiRSpG2y6dpIFNIf3R2IkN2WKwjUMgCJ9c6IdhFYA7ATWqdUky83UZMqQhjV0+XjGdTHM2m2J2P0KqF+MzKKnYaLGUBKQtnbM+cDvGvwz05F8+3NnCzxRipJaAnd+RJssTr06nEi0ejIUbLeSGBQvao3LtpdTkmoIVP/b8iX9T2CLTqMTZaTWzXW7hSZ6zQENYkAWdlX2n+R8B7PJ+LzdqfzHA8m+B0MZLBQ7OwIQCW5LX8jCzXYQjbm6IJt9ZoSJGbn808lOvHARz/k1MIWTCWabTKmhBGWqbdPYyftzoEwVdF6H9F2pc1nxIgcJZiIQXCBVabNTzVW8N6gxmglklovghg/fPBEV4bDnG4oAaWNG7Ka1ogMSCSwVa0jxvNlnSoMEePWIC157IkWJjMMVxOcDib4f5oiaNlgkGQgNEdCw9RGoims9xjoa1qAFYxndY7BSqV10cJuLFrfczA+gQBrAsAkzMw7B+rFYfiDP/SveMKCp4OqQOgwVoy6BiNcf/wGG/efx8/efctPDg7wdJkzUUgOFA0d7u/gud3ruKFazfw4s2b2Oz3rW3F9AD+0wAsjoUOcFvGQu8oA0sCQDpSVspzxGFNkWYZdRxIHMlWsG+f7AkTZLrM5XVFh06RLKpAZz1MRcvn5fVtaWlbo8ELya7JxVkfzGZy+AkicZoJrRoBrO+fcwrhBEdTAljKYmEySaZaLw6xFsfYrDew3WpjvdkUQITtBGRpMHDig+B1TbJEACw6gwfTiYAONE6skhAc2UCEW50uPr+1hWudjjT80YlOABnp+/3jA9xjBS9NpT9fKk9WARPAIMjEYfA6bpFhtrqGK62mVCXOkgzvThLcHY5w7/RIAsAJASwJsLT2JfRua1mSON/AK/+5I/U+FUZpqd4y5kKzGmizSkAQ9wkCL1vXJPjpRPz3HHO2UIwn+PHRAe6OhhgkC7TI1Oqvy+sJNKwzObaKRuHE/JtKqwQdFcODg+kcr56c496I1bWpUMm/unMVT/V68hznfMZpioPxBHdPT5BlCa4SVGs3sVLnVEQKo7P2pBN4RoslTmdT3J9O8eaEU4MWmC11ahkBLAqzsh1Vphm1u1httlCr1VSsdTwRQOBgMcdYUBd1TWTwfCiAJXmVgpDSemEAVjeMBQTg8+S47yvNpjgbPn8CWByP/fr5kXyeUpTZwqbTVXjPZA7NKESaL7HIF8hErFSp5b5/eNcMiMgoItvqdm8Ft7p9Ebrt12vCeBI7lAVSeT9M2Do4wuuDI3GMvGAFFliB1CDJ5yHIdEcHUgRwtbHtVmHVWNVaWAzAoqvu0Ba12gLcyX03mhrgKAKGYbrE7mQszLNXhqc4mM+R5Qw2tJrHEGYZLESD5KX+ukybutlqivYAfy7spTSXSUPfO3kg480/19vE9U4X7UYsCSD12wazGd4+OxUAiwT8bqOFG/1VAVl7gYIky4QaJUN8k9MxpyOdtuSy8xUAi5VoARSNZWf1ZKl4sgpKe7IS1yQg2Wy2FcBiEGhAEZmJvCbuJgkcFwSwljhNFjhazKQtgvuASRLZhktpH9CWGwba2wSwegpgMVAt0nMDsF4547CKEd5dkIG1QJgvRX+sndLO1bHSamG73REAi89jI2bCJCVmJEGGWZhjvFwIgMWAdKPZRafWkKq7Fj8gQeBpMpfk97vGwKqlGbps8anXBbTcIuuvSRtgABYZWdIiBZseyMmXS5wlExzOJ9ibEWie43CRYZDQvigrQ0adS9ujan+ohocyYQXA4tADayFUtql73scAFiu8Gkk8vAD3yMYvnwCAxVZiLV+pXecUQgIdAmCtrODrOzsFgEUB6MFiJlNZm0ENtShGRFSDBZkMYr++efQAbwwGGC3IKKQfd8CwhAT5T3GU4ckOC3xX8HxnBZuhxhjLIBEg+4Al9oDs2Tr69ViYv/Rf3xUAa4CD8QKjJQEsskqUPczzywE2tGcsem3z/DUachYJYPHnrl9H9isT9LP5QoaGkEV5bzrFg8VCgBFqiT7b7eHL1J7sdNCQpJTxJ0XIR/j7wwO8Ph5KQZL2lmvIeIuxj+r3JQIAMUZ7tr8idorf0z5Sw+jNWYo3WEw8IIN6hEktVMFoWvTMptxeArB45ikCrkBZgKv1Oj7b74oGaqvRwCDN8cZgit3RFIPpFFcbTfzplR08u9JDvxYoAyuIRMT8m3sHso7nCacQKojpwaaUXQj2cxJeRFYU2VcsYNLep+I3z+YBpokW9lgAEw1TsrczMkzJXM9wu9PB1zfYgthDtxmiITrtGe6NpvjnvTPpOJjmU1xpt/Dljau41eujUycTpeQIlt+VQJDnmzI1eJkJk+zvD+7hzmSKWtCW6YX//dpWIeIuwOsywfuTCf5tcIplngi4xULQhgBYbHtUluAy4XTwpWjEvjsZ4o3ROfanM8wWZORyjSK0agG22jm2W3VcbaygFTUE3D2az0QOglORyZChXVaRbmvvN2aetJgLaEMfqtQhFj2YIxTC03ko06f//OomXiCDLW6iGRJeAg4WM7wyPMcdxnKLmbCVWfhl8YSIKsv4k5wxeo5pGoiIu44eUAkCnnH6ku1WEy9sKADKvcI4hTHPidzHOWY8B/WOMGoI5q7EtBEKYFHC4CMDWAH3ehXASoBwiadaHfz5xjU83+uj14pRrzH20HZ6Alh3RxN86+gAb5B1liSikyrthTZVuBkCG2GozMTtqxJ/RwTUTD/4jIXh8zHuj0c4mI+w3qzhy0Iw6AqwLK11lOaYnOPbp+8LE/yz3S081V7BelMBLMYsu/MFvj8c4fXhOXbPT3E2nxYAlrD2fZBEtQpiDA7+JXaCMVIco9+sS1cGY2ECaVfrBNy17VcBLMt9GcuTsUlG+WyOg+kMe9RqnZ5LbH6cspBAaRBlNrHllQAyASxqU602WdhW/WTGWywSkBH1t7t7eHM0ME0yndjdCkKshHVsNZu41m3jSreHHa5BvYk+WVnW6cL8gADWJFnIOa7HAbZaXfEdwvW0thcBsA6P8epgiP3lQvIIrgOnue/UY1xv1vFkq4VrLPQRKK3VjYmlzFdeL9lmLNQTwCJh4L1xgvdnczmn52xhFrkg1TgTQNNAS9GwE81DbSF0cfmydfsRRK94h//jhz+6XGR7NO/kI161pl8fkYElmjQX40GvxvvfBXBVIM6GzIs+gLX7lKB0yc4qqIcahOs0Aq1yzZYJRlPVvPrJW+/gnb1dHI8YLM01kBEdl1wQ3J3uCm5fuYrP334GT+3sYK3dEq0MTawVwNIY/z+DgaVJFgGsP2Hrl7UQskp+Pp9JJYmaAWS+9RtkJETiUMhm+tnwVBw7aeAM0Fz0UQyCBYMM9PpxIIHVyxtbuEHtK2mv00osKf3Hs4W0bNGIkV0gANZ8hh+cEcAa42S6wJQi1XkqbX4M9hhI0KkTwGKbEiuxtZhtMLpWanyVWUKjQqfNyhOTzPuTiVTCKERPkI5J7HW2+Gzv4KluDytsrTQ2ye50hp8cn4qY5nFCYIQsIKvYmiMngLXWaOLp/ipud3u43e5IJZXO/2C+wCtnE9wZjHA41iBsGqmQqsQYQglWEMtFAl1oUdeTbUQaCYp2hd+bgF7lyGkn79IxrsexTBH8/Y0tqRQ2qKeRM8nMBLj68eE+7o/HUqHtN1q4vbIugNPNjrI7VCCSgI4iF2pm/Rxpu5q2FHGa4RyvnJ7jzmgkrIydVgNf27ki6ygaV7lWqSkyPpot5L1WGjFaNVYt2L5EsFErQXxONO58VqSa3xmPJRC4NxxLq2MeZcIkI0OEla9n/3/23oM/suu68t2Vc0BGo3NgMweJFEUFU7I8DuP3Pq7DeEZWsERRFEkxh2YndkAsFCrn9H7/tc8FQI9kj5oeU9YjaLpFEkBV3XvuOXuvvUJl2dZyefmQ0IB0xjN72Ovah81D2xsOgy160GEGI2zfS9yQNGqcVaAF+jZpNhROABpnciV9jserZVvPpnVdxBQLzEFAA96rejOtiZgNFnPDsLcxGtnRoGvNYd/a45H1WX8UgYq0drAnOZtZxqCjL+xCLm8vLG/YxUJJ7CXYV9EBxobCwceUtTaG7UNBNHPZ5HRqndFA3hudxVSm+aRryZcK7ykVnn4welLL72ZgyasoUKTLcQrSkn1rdVMTeaVfhp4BCnpzOhVz4q3DPT1LM01OSchzfgQTrq1Czr61sikvL6ZWSr80UpoW1hhO7U6vY2+3DrQxv1jBM61kJSbfSWdgwVDd7Q2UfgqrksI9n05p2pVUKAZTNQewYFJQICML8SS9aJLlEoLjhBgVh07xdobTzCqJpG3kCrZVKNq5YtFWMlnLI9UDsI/FtT7VLodDQjT5AMRw7yXdmM/E6rzTatlef2BdzKFlqM+kOG5LmZhdKRfsxRWkJvnjUxBAFCDyo1ZTDKy7o6Em7sn5xApIAmI0t0W7Ul2yjUJeKaL8PgBc7olM4wMgSaM+HTvjLM0zLCl0eHZJwWSvnYzU/P6mUbeD3sDys4WtZXN2ZWnZtoqwzlKaZLJnA37x+XmGo8JUQJb20an1F1Nrz+e20x/YZ0cteQu1AVN1ZoXsSsVm+4BH3nWKxPbBjlI7w9n6NYBVsM0UcmEY0f8KwPpTqV9Y9Y/IwHKJszOwwpN9zMA6DWD9RQRgmctUG8E7E++rNOzKfFZpeAyLdocDe7t5ZJ+2Wrbd7Uu2Nafp1UsFLTDsc6TUSQDokr2yfkYDuJyk5HNrzUfWGI+t1p9oIHepkrflDKEncT0XMB1Jz2NPIFkNSWAySKuxU3issiRQei2dEQMpo/uPLUKQIgYMU4xeAIsZ4MbMWuO5zkYYHjCrpja1c4WCfX/jjF0vllW/UE/xzN3vDey1WsM+6XbsYDqUhA2JtjeucnRUpQN49kRlya6XK25Qn4b7ObP9wcjeafTkCbPdaVhjOrRhMnHMwIoY4j6A851CHl4CsHwvANArxMxWEgvVafNU0sbIrEZxG07nGvKcz+fsRxsbApCIuk8jYYzF7U6vbz/bq8mzjNqJvUfeo+wskUVESDEUYM8erw2beyjKvNk06RL8GDWqA3gaHM45I8E0Z7q/f71+zq6Xy5ZKOuOWt3+nO7D/tV+X6X98MVJ9/P3NswKwMgy7VBxF9cQJGH967s1VwXu0PVnYjXbTfrL/QEyPYwDrLABW3pvWILtqTWe2BzsqZraRSliZcy9I46LQDQUriRU7t/3RSLX4552O3W+1VVePE0nVyS8tFQSCLadg5SZVdyoEptWSkmJv2LMuXnDhukTsdB+g+lkpPhSBBTIX96eQeyyb7Dkm+EX7m3PrYmDlAIwZSsZIq2a9jg0zbGojmGOSsgKaTQCAx1abjm13NBBbqY7cDbY9A6gA+mBHQj+0nEur7nsqX9UZfTAf2t6oaw97sDiT9kQFCWnFLqDOSVE/nQBYSM8ehYHlV8CZQnhJKekwMbXNXMa+WXLGGXI01EC+xcVtMUvYbn9k7zbqdqPTtQf9sXzNohqLQTOMuIvpjD1Z8nTiM/mcwG33hYwJqP5treZ1us1tK58XgMXnZ0jt/lCmVMcb/aau19Vs2VZT2eM+iPe8OxzbW82Onp/ddsOak2Hw4HLw+VjJEbzworPe2U0uv84nFkqVfKKKR3JR/QVgcTZhYm6ybUbWY1EfzH7FWc/6BLyrj4f2YNAW4/V2q2eH46nN5YNH3biwK7m8/XBtzQGsXNoySYm+NYAYTx3A+vu9XfssAFj4GqZnUzHBHiuv2cVS2bbyGVmloOqgfqNO9BlwzGu2KWJOAOypgEJ8thjQqb0OQJ5LCN27cJ+1OEPGOpNE+OnlFbtSLNiZJANPmPneu1Bn+47i1Y5qncXUpjMnSTSncbvXH9p7R4d2vw8LbeoDk2NvLFdssMi4FngOnk76jjqwR4RPvvIf+xrA+g8CsGRsN5/ZcDSy4WRsYw6IeNyymYyKfqQaKtqDN0hEcYy8co5ZWXoojh91r3eCzwdAARPmZrdru7VDu7m9Y+99ft92mo3giYSCl0ImZnnYDqWyXVs/Y9e3ztkTFy7aWrUitowImcfm8Kpq/5MBrIk1BgNrwIiZzOWFdD40OcxWoCrfG+CF1bPbrY7VRkPRI7kqKgoCqo1U8Gw2Y5dJKKkuKZ2EogkGAwaXULwxxiwnUna9UBAdO2Jgvd1syK+iPuB+IauZqck6Xy7bxWJJ7JgVEPBwrcbmE8aJmlQmB0wxo43GAa3BdGa10Vgb6QfNhiSC+JAhQ3x2ZUVmozQTJU0U5lYfTOxmE9o+DWZbLAZVTpHfkGZ5c9vM5e3Z5TWZn2+k0bRTFs5klvzmYdvudSgSMCGd2iSY3UcsmGCl+AUeglZXYGgRk83/Ri50DBJGANbxvB5d/ExGsxdyBbtcKtnjlYomvNRzUMVhtcn7qlG32mAgv4FSislFWY31ei6lwrWSdOkUEgZMtll6sKNgsVFw4gMF04Li5Wg8tjsdZ2N0p0PbymfthxsbMrnVNE9yTG9Y52FkJ5o0VP4wa8tZUhIuikFXZ8asSwE3GNqdTtfeP2oKIJgnOPiD3LNYsqeqq2rAqVU5MIfzmAqyX9V27F6vKyYMLTSnmGwuQ9F+Al45EOkJTz4d5whKzqEKZ+x8sSpgD/BhNZ06SaMLaAZHbGTnrTQagK0A8LTGQ2v2u1YfDCSvrPMcMV3VxDcqBGdWiuE7lhJz4LnqqtaRGwqfcseFxTad2O6obx1QR1acwLSFAKzuaGDN6cgOZ14oMZljAgsMy+TUGWgAcwHACiawUQIWACrfgddLPDazzGJuF/IFe2ntjF0qlsXQ5LCOTPcHMBO7Xfv1wY4AxuE8KaNuzNITsZmlElO7VISxsCVmI4CLM+zj1mK63BsKePq005CZ77eqSH9KVs7FLYsyh4Kf9YbB2sLU3NH4cB+jCGXYBaOJMyl+UQfA8rhxPY26dt6YeVXpxTSyFg9rmFua4cHCJNu5XK7a+WJJslv2KwofFU8CXdyXhPUlFj0eXCqOgkEy9zxm2v/utlv2oNO1vV5fzFIaZxrspUzSkGgDYFGIhgGnPpsArHbLGVijgXUmI8vMJ7acYN8s2aVCxa4iSc5lTxWKFEjuYQIoxO/hHmYW3uTgZeMLkz3BG4xjAKvXsTePjuxoOLKqJVWQPrnqzFOX4HvJToMOQAdLViITDMhjMLIc0GPP7C3MHvR69t7+od3r9a0BcBD2LZ435B8uLIgacIA9B6kBtr8GsP4PTNxPAVj/peuX/4sAFkzJJ8oV+4tIQhgArPqgq3Ven0wtk0rZ5XLFVjIZSefa+MH1YNF27OOjhu2NRjbizBY64KwTnh2atSu5nD1eLtuzK74/A9RwFt4bdl3iPJ5r37hegcGYld8W5/6vD4/UeCFxas/G8kLMxBdWjcfEcH1p9YxdKVasGoeRHtM5yd+wjNjb5cMVbB7wKkWmQtMDwwNz8reO6naj21ITTwP98tqGPYGJeQorBfY8gIqxfXjUlQfRjWFLIDbegW427b5f1FXn8ng5rdv1SsU2s/w8zfjE7ndp6Jp2s90Re6NH/ZLABD0KB/G9J0p/5dpxliKdF8ChBtGHnpmpaw+GgFiWtOTMZULzxMQuFyMAq6z6g1qc3eNOb2A/2XcAqzsZCsCSGOEYOIqSvU78vNibdAaIyRC31Nx9JAEO+FIdEHmQUYenzK6XyvYX61uqKfkw+ksMtp79035NA7osXlu5rD2zxiA2b0UFEyWtmM7IO5WfcUb0XHUmAy6GpjpbYRlNFxqcvt04kC1GzrJat38NgFUCwOK8c9+xscWtj08Q4Ks8p6hr3RsRcFJSe3kOUuPErT2dGsPWW62WvVc7sIeDoY3iSVk5/NUG0teSFRMZnbfUkABeHzbbdqPVtNvdpqTwx2P74I4dpVeyPn43gOU+hlzj66WS/b/n1sXAShnyNT9z9TTNwhDDQ+scW5zN5aUJcHY4GQnAujvoSHIIS4cBVgz/IRhNAAR83qTZWjprj+UqCgc4mA3scNyXaaHM/gAAIABJREFUqqGayto3V87ak6Ulu5BBhst57ya1CMAeFcASdBVsGZxB5WE7yIXxTQPAemEJxUXOWfxCoJKy1kAGeqPdtY+RyQ7HnlioZ2OqevLpYlmS5CerFTHWWbN4WU3mJs/YX+7vKAwim0ipDnMAK6cay1O6E/IA5XrxtZHMyEsr8qDj6u8MRvbmEe+jbXvdpoPAPH8ws48BLJe/ORAbETYcwCon47aVS6o+e2ppw87BWlLwgQf+MEYdzbEEwB+TujUutiuAog/AvHeBub036tvdTtc+qrftYX+owR8AF+vhMiEKq2vyUKtk0/L0kySXZ2Gy0D76dwHAYpBBhikMqwv5kr0AI7JYsTUCIJCOhkElwVR4gMHC5NFKsRewj6bpbU5qdy3TYK0jwP/gUADW3mQsz8+lJGnkRfvmxqb+XCKcIqTMy8N5yj1z9QO/F/ANDzbGqdzL9jxhdzo9e+Ng1253W/ItY9BHXydeKHLs8KwAXKVJK40YWIHEEACArxyMepQ38DWA9WUArMCWkayPB6nft716zY6aTWt3O5ZIpWwds/RK1Ur5gmWhFGoy5VPu01BVNPk4nZjl3xGYV8SVTyeiRD/Y27OPbtywO3v7tj0cq6GJMpdwXiyk07ZegXm1ac9dumKX1mFe5aUx1jaizdBPajYBfyv/dxhY/5uEkAIQiQz66/7A7nZ6lkkk7RsrK5ro8N4kDeNA7g7s3cO6vBaw1wM8cgDQ5XmYtT9dJdWuqClDOUVJNpP+/v3mkZD4TLJgG5m8PV6AUeUA1u5waO80OFw7hon7YMqRPpM++lKlog2d5ng5UECRa4Hy0+jjO0CDn7akFZi8ZlOiHGfwC4KqzGSyP7C36w2luUGtR7p4LZ8Twn61XLSlDM3w1Lrjhe31MO3u2m+7+7Y/6ulAdMNsCkw+58zO54v2MhNaCgUKzRiG8UO73evaa4ctu9cbijLNPT2xFzg5MCLj9tMbhGo0rcVQAARjVNUXSiDyKaoX3aSgzCThe3ppVUAa/nAUWFxQCu1Pum273evYA9KXxlMxddL4gCWZWsQtk5yLHowHExIC1gVAK4UM9+uTZt12+0MbzBIymeQ+UawBmlB0w166XMjZDzaQihY8NRLgKu7pIIt5Uqbv3CMK+uaCexqzlVhOcgqlE2l6ysGzsO58bne7A/tNraHJxTiGl0NcenmYPU+U0Lq7xE3Pt8Xsbr9rPz/Ysdu9no1nGMS7OZR8kcJFPqbkBkDLdXeYhWPmTVrgTJ5MlzFTL5Xtcj5rS0yEpIc3I92Hz660ED3+YeqiJDf8FZg+YTA6tfZoYtsDaMQDTc2hk4+pxDTJnNpGKm1PVpAOFiXhhGUjACswCH0wQ9MPYIEpp+8i4S1rPUGlxx8E1iLSFZ7F1mim660BdDBLPQ1gRaAHawiJB79zlOAawLec+jqqrsmU/ywFodgJnnZDwawGql5zhiRGshy6kussrJQ2PUffWaHgyqvg4gPJg200CpPfrpgJ5WTGXlrasCulklUzJkmGDIAZnnssnsyRFUolz4zQEMwWNhyHdMv6viQ1DmC5HFVecDEYSRQKbp7qpqGe1gdrcy2VFoDzOJLfbN7ysYSYR4C2+KcMzSVCR8OppoAUbTA4Ktmc/nQXv8AyRKoymdg24Rb1mgrPNsUz3gyptLz/XlpZcQArwiYDgPVxK5IQDq03HVtepsQ5e3JlQ0D9ejIhLy350YXkzv5sakejkTzfplOaGqSAOXmYJZMxyRGYUorVOY+roapPado79mbzyDqTmW1lCmIYwrrYwG/R7ZH12QezsTVGQ+tO8bjCoNo950qJpAxsKVbxv7rX7dn7tUN7gA9YMm4jUZYBgeeWFYAF8yGhQg7mFQAWPwsg6AzDKN0sOmmjeaMX0Pq3p933H6WC+qp/JpjgPmoKoTM8/4vXL06hfyQPrIiBRd3gg8ITDyyAn2MA6wyAUFFPJfVCY9DTufFJr6Op/LdX1gXMs0sAgLdHC7vV7tnr+wd2u9+1VnxuIzd9kbSO/f1CJmevLK9K6rVRzEsuw7rcHfTsrUZN5yohFVvZgj1ZZmCUVZMOA+uNw6Z92uqqhiJBb5yYWCo+s6WYiSn1/c0LdqVQURgJz0LHZtaaTfTc4bMXmzloTC2CpDxPyEw8oXMV6RjsINL1Pmrt2wypWaWi90kTD5MU6aFCWzoj+7TdtNfbu/IuRDoHQ1eJWMhsFgtdtx9sbtljlbL8gzg5xvOB3ey07X/tHwnIIYwI69Dj0ykg0FGd4uBVGAaF85R0WO5XYh633MS5T8MAgAn4Er9/YJdLGfvBxqZdL1etjIk8wShzB7B+XDuUhHGEB+ccZlEAreQPGZnHewPuIbqhXgKQDOEwKgMkA/e6iS+YybCdNwsZScFeqazqDEb6SA3J3nqj07F/ru3bw27PctOYvDHzJIhmUnYmmTTMp69Xl2wlS6b2XAw3UoIf9Pp2u9m0+mjoCWN+fIl9cTAdif1eWlBrle2vzq3Z1RIRRPhJOiiETHZqKRtMY9YacQ6NrDsfin0DqIr3K8BZOkj1AAKol2632/ba7raAAow5GBz/7daGgCVPzXQA63A0ts/a2BG07ON23Q7GnpbI7useVVHIjXt0eoqae13SYAPwAuSwgFIxPOhK9rdbq0pxTCw8/ON48B8KFhj9EatcnuFi3fMszmUzcTibqh7/pHFk2yS0ywSb6+ZMcmoAmHnUtFRQrMfJfKI1ARP/mytn7PFSxQGsJINCCAr8X/JLAFha1V6PwZjR/rMQWxIQC8bgX6xvqt6NhmuAjkh+jwZDhUX88vBINZnjJHjDTe0sHlpVUvcqdraYVUgE/w2paW8813P389q2BrdLqaxdLVXsZSlkcpZaEHvkgzk8Nxku8wXryD20wsByYbbdG9ob9aYArINBV3Ui8l/uNZ+HvwU+B7r2FwAsW9jZXNZeXq7aY/iPasCXtkwY3CpRExuFYd8645GGZAzQqpminmHY3CgJeEjpC1EhkC7/Watvt9pdu9NtqSYhZZHr95crq/Z0qaQkbpQWPMwKfZmafdLu2j/s7UhCSKoEIQoM3a+VKvZcdcXOUb8ROgR4Rf1mqBHG8il9iO/XZGFLM/zxMlYpZBUIFCleAIVDoSFm5C9rAFht25+MxIi9mssK4H5ieUVBZNk5layH9ODphdoDBi81f4bQihx9bsoKCR/E7g9nup9v1bflYTukp5rHLDl1+xdP8/bnTRJCDZoDw/FrAOurrt6+/OsHgPSRTdzVdCp9bmYHR0d2895d2zk4sGa/JwNoAKyttXU7t0rqX0n6WyYcES0yzPF9qB1kY6c/laYTwYum0e3ag8Oa3Xn40G7cxPOqae1E2ogSRSWdikFdTNhauSzZ4GNnz9rj588LzIKEKrAiJGP5xhnliz06gBWBI5FoSgVhoFbygH4RwCLTxgGso+FATIsPm01LxxIqAM8XC5ZM0eTBAonbbm9o7xzWFfdbm01kmO45E54SR8EI8+BSEb0xZqok0MzsQb9jbx7uK9VwNV+xC7mSACykd7w9NoX3Gw0xcEgKYqPkWC+lU9I5n80X7FK2YKVkSmweEH48rthIHMCKC8Aqp9O2VswIGFtWaoZvGLtDKL4tMbwOJ5hsL2wzmbCrhbw9t7JsG/m0YpHH05h1RykxsF5rbduDQVcFpNgrxx46MUkLvi0te1Fsk+FsbEeTvt3sduzXRy1NQoAmKdrcaDvK+PADMZINRusqKgrDDCvwrCLTS18XiZkX8p7KhxTNRDH+5ipStKJYZExBoOsDbLzbqNmdftcagHwCHDw9zsdigDMTTRZfQfqFlJJkIzHJFrpfv67tiW3VnfI7g7yWQjAY4GYTC1HVAbDw3mJzFo0/zpRmbt2pWXM8tcPhSJLA9px7GrfleNbWMIUs4IsFywPwgRjvuN3vD+2Ng4a81jqLgWjL5zI5pQ1RqGMY6uaJPvnk+1472hcjh/cIU8wlZV7Angh0TmQUMjDnHoiBNRdzBGbXdYCVYtnOZ1NWUWXgk91ZALAAhKT8D8AiJr2CnEP6IXcH742D4VQMlU9aTYFMXRfaWXY+l3SQ5+NisWBFeX+crAuujTMZXYd/EmHgqwS6sdYHHkgzZxbCagRs3e+PrTtyA8xpAv8wT1fULqIRaBTDjp+UH56kBwJeUEjjT3ahWLFrhaI9lc/Jo4uY6ii0uDYc2Qf4ovR69kApW0hTFmp+NrKkNxbthaVlO5MlzECh2DZZJOzBoK/Gj4l2bzSz1TSpeetqoKpp9x4R+MTzIWSWNB0385zgH0CKZ2Bo4RUCA+hdgFW8yNSaRlb1gYWlVEM3Ildks8DMmYDvq/myAGd8NUjt1IBeYzSz7nxsexMkm0hBp5IyAvCUUilbwysui9w2rQYTtJwfJfhhjwK8tm93em3bXSBZidtqKiPANQKwIvJuZOL+UdsBrPsjJJNTq8YWen6f2zhj5/JFy8snzaebcBi6s4WYjzv9rjXxCEOKGk9KPkDjupxPWyHFhN4BJK4jPicCsNh3j+oCQ6+VGCyUJN3G+45CFnhwvJjIzw4WI0k8Q9ZKImHVdFpAc4UI+rnJFB6g7ma7pYSuURLIzA1a8HbD9JbVjDcZ0lYYzzQrEuzKXD86hiLXp7CeA8HiWPt/2lzxy5cT//m/4UsCWH8S9ct/AIAle2CxBJQtpcYaAIvwBRhS/w0AC+9FWThQv3D+tu03rSNLJpL26sqm0kDzSWdnL2Zxu98Z2OsHNfu427Hd2di6yF7j7CRmucXCHssX7IfrZ+yxclkSZlj5NCV3e237RW3HGuORvBg5J54sukcfy5V9+DcCsNq2O8D7ZGwTPCrjmMqbXcoX7VvLm3YhVzSgD/gZRwsPhsDmAN9HkA8SxWjokOafLeSsmnbgnKa1Pp4JgHj9YNuOxj2x2wGj+b1b+aJSmPk+9tnPkK4dPdD5GJtiT+EG1dR/pZgzaH4Yrh+944iwhhEs2Zb9tMagbxBkNg48eOJrdFaF/i/4JvmgwVlMgGRTGutF3LITr5tggKiBFqA0taQN7EoR70wHsEqpjGXjKSP2Hg+s/6VYewAsPLCmNgxMOU889WRfP3hjkrEzSNE5x+sgZfTcX7GCkDPyXrSlxOe2msM/rWyPw1jPFRUENEnEfBjR68uz6q3moXx8MlM+R8wmCRPD7aKCiUr2It6pkoYTFjSxB4ORAIN3Dmsu8QxsMYAhP2dZfwkrL/CJLNlfnV23q+Vc4LVKlGejecw6U7P6aGY7/bGGs735yJLYVSRTqk+og/F9zYSBO2nRMNB/sfNQks/O3OQ59hebK3o+SomsJeNJscEYJCGfJczgFgysMSvQqyT3wjph4sgnDQVAAI59EOYjQ6Tq2WRGIQp/vblqj1H3BQP5474jsNy9xnQ/xIi55ax4Kk+zHuFNg4F90mjY7U7LHgy71sIngAEU4JE3YF4JBSmipFaxhZ2h7l1Z1+c8l0lr0Aljn/edWDgD6+933cR9OPN+zQeFeDVGgGYYnoX6Q+skgE76XgFYDkbSG5LjgPfcX69v2WOlkv4ZhraGigzKpzMxF3+yv2+3O12xq5wdPhNg86PVDTG4ypmUkp/5wn5gvzfWunu9sW+NydDWUzk9F99exzQebzoALN6PS/AEBLIu2UcWMxsuJjZnoLwwqRjePmqLqc5+2JtPbEzvFiVXB8/KYKd+/PkgQJGgTD3/6vq66qQ0QzsYTJIvEhwzs0Okn9221eWlNpVfcjVbFCEBg3r8jhMJT1FkfbXHc9vuAZ527K36gT0Y9fV+6BdOA1gM1AGWYDYNZhGAtWu3Oi0BWOx1T1WX7PFy1a4VS7aWygSFAdYneHXivdWz7VHf7o+pq8yW5hlbS2Vts5iXfxW9I/3gscnrIuYm7rWafaLU0ZGe8xfKJQG0l0oVKTOwGJGyJBa3/dHYPu00JckVgEUoR5Z9Oi2QjXWwN5jYvV7HPuscWG080L7L5pwUp8XTPSM2up9r0SqLWOondif/+cXLl3/FrxlYX4KBFW21UFIPez27vbNt73z0sd0/OLA+j2syabls1i6srds3L12zK+sbtlrMWwEPI02TnNnBl/sUBSMcfpbNKmiWkfK0BgOlDb5786Z9vrtrrQ6pD1MbJJIq1vG8AZndCODVM1eu2IX1DatibBk8k3idE3FiNI12de2jMLCciBnQ3dO/OVDINcFMmNLqvieKalGHuwCsERKujv222dCD9kJpWRP7pUJaHka8Jyj6xAXDxLiLkfHUjTLz8ZitxgGEOFiW7WyhIHQemdfRxFMM3z3alwQKmQwA0NViQRJBDnwmD6Rz8X00yzAB+L3Q6NPphC0lM3YuiaY/bh3zuFp8stBbk4il5IhFwkqZlG2UMppcXM/mNb3CA4fG7LNu3271+3ZnQHrd1Aqxhfyrvru6ru+Pex6xzaYJASI/b+zb3V5H8baLGc3hTJ40JCDiifCNpTXbxKQ5RvIem1ZXnjNM8eqj0TFtPRD7vrAznL7nDrOcFIWalNKeQ0uB5UbaINyleUYHGHHDOUwhE0kxZl5Y8ZQcwMLxImatOaaSXXu3tm0Pex0bysOKn9e4whZax7yDiTw5vrN6RgBWKRmTXxmTMybZrx0e2q0O1wpPBy8m9D5pcGOwZxa6h0gIacAFyoXnhSjvzwZ9eSY1YXFhQBuAmWQsaRv5vD2xvGzn8jk18MjOAEx2ByN79wigkQNlIEpvNZGwS7miPb/k0icYJ6yjWg9Dz6682fY4KMS+dADYgZuI9RGmsaJQO5uNwmKsUdRM6XUwcp5eBsgr25l0ykoy1wiBDUE36Obm0dSZwsyBIQGcwT+PWpp0Ouj9H3Xbdrffs9qICezMSvGE7te3VlbtXCFr8QQSPp/08Q7d7B2Aya8z60AS3eBR5rxnBwREPcdfCh+w/ljSD3zXjkjnE7PKy9Nof9EaC4WvAO3I5FzMT5cMV7KYuRftO9WKTCt9Qusmk6QY3cdovdMXywBQkv2JZotmTl5w+G5kaBWhl5uNJgl5X/2ysa1nA0kpsj2AHb6/kk55+pZYnHw0B0RGMjGeWrsHQ2kiqXJ/MbPu1EHr7W5bPhsUAvztn9E/rf4/6zxqrmBgxed2Npu3lyou+a3m8J/BrByWIJhrTJKG37Zr8uUg7WeGp1UsLnNUiqfzhbxdL1XEAIyAFq6w9kykz72O3RoOBaavioFV0udkf4im8QywMdP9kCai15FxLx4o55CUIrleXtNk2Y10/fzpTue2PZyKRXmv11KqKUHdgJDlhSc/PgMAX8gdSw5JvGF4U59N9DpvHx6ISfHc8pre12Y2rUKNdYAUAObB/UHP3gVwHWLS7xNCpImw1FYsrffSocmdj6w+HwooPW0IG4VMcAcEYCGtH2Ng6ibM3mKePI/RP/+ucul37Zdfvqz6T/wNXwLA+pOpX4Kv1KOkEPq26sweXzswiBigzHROlBNJSbF+tOUMaNYesfGHg4HO3l8eHWkfeWlp1a6XCraeTyoEhjV8OBjZB422Jvw3+0M7mkx0FuYTnKcxMUq+t76uuiceT9hoFrPmcC7m02v1bevNxmInwPx4oujpw2zfD4cDe6N+KObTbr8TGPgM54iP99CIS+mcrVJ/wmi3qe3PPHV3NI/bbA7QIshFBskwfV5ZXbJLhZxlZbyEt+TCPu207X/ukYbbtnx8YY8Vy/aDtfOS1JBqJvbDzOx2p23/fPDQbnU6Nh7znDuzmv1sI+MMmldW1+Slxfs/mgzsTqchIOaDFkNE96+MBp9+fvzvT6bXESenjACssCdTv8j8Ww1bAMFwKIxNVCf+aH1L95EaWSmEi5iYRD/Z3xNQh38s+ymMDW/6nDHkZ3zANvykP2G5avzGDsl64frjAQWz3OTtc6WYs1dWAV5KtoSUM4G/V8K28T6tNXSfHw7b8koVYBCSfZXYmPXr9i0BWABQbrMAOxnJ5luNQ3s46IuxrJCXAIgAqnEqFvBtKpXtr7c27Vo57x5vMLB0LoztRmdgd/sDezjsq57kk3CSwdXazBfsSa3Loq3DDA7Sr4e9nr2xvy/J1e5kZsVMyr5RLQigO5+rWD6ZkccU9dw79T15WR6OJhq0Kbkw8vIVYOX3MfLOjPZr6hxJneYEKlFjI7Gt2J+vrWkY4vUUaXsOgkWKlohRKwCLfmoWhrkh5IMhf2c6t9pgLPkd4Umk5RL8IkMAScPcskO/k/otnPEAiN9aXrXrmLznM2I0CaTRubnQusdDCTlffwaDmBADhpWeWMxfo6SzXrS2YchIeorXmjsbAaj4//IXpVa7mCva95Y3xeBbyqP0wFvN1TMCFDtd+5edfUkJm5KBLiQjfryUt78+sybgOJFwZhxfh8OxfdzoCMD6tNew0XxiZ1IuNUVCeE4exc6wcjIFdUtCe0Zz6qmUrXHPhkRUxmJ2OJ7Ypx1YoH0bjmEwzmwmCaGKcx+QaqjHTQEo9N+OdPBCOm1PlEr2jdVV2ywUVOQDGnOJUBZ83uvLkuR2p2mH44HUBxaH/JG1C/myfbu6qv2qkF7I25HXlC/WeG63APYODjS4QxHD/vaXK2titJXxwEopXiEAWAv7uN21f9zbtVvdttIl+f5XV2EWVmw1nZXJvD/5Xgsj236nXpNVTIPkdBKXDRZ52i4Vs3puqO2XGMwGSjyXhEHzLw7qen54BpfTSXtluWRPlou2kWfInNY1Z75AHwQB4rWjPUmDYRViLQFBBYY+gxX2HUgaui+TvlIQI4AYNZArAxxQdMDX+wlAMoJ8uNa+3/3XrYK+BrC+LIBFsT0a2W67ZZ/cv2e/eu99+/zgwKYYpWPWazE7U6nasxcu2fWtLbu8vmarpYJlUkkBJoFgGHT+IbWMPQwzcjY+zMG7Pbt/WLNb2w/tw9t3bJ+iicUHLKBUlLjl43HbwPMK5tXWWbt+/rytVSo6TJ3tFRrkIE2JSmw/pr8cgOW78glM4oWxm/UWAbCKAcAqRADWVKg6wMGbjYaauKtZmtKSXaqWbDmLWelCDSVmyzAx3u+05SWBf0o1mbTLGJXClKmWhHhTvPEwf44HTqdrn7WP1PxBp+f1LxcxQ4SthnfDwD5qHNnnna6SHACwxCYOIEQOqmac9xCzro19Y8ZfRZ5LpwCsdNLWCzBC8vZ8eck20xmLzSk0aNKGet8fdbt2OB6pMb+Qzdt3VmhsC1ZIu0khjTQT1debdQFSveHEJtOx2WKipvsCcsZSRQ3tcoaIWCR3QSrV6WiqhBTpUb4EoIZDA2mb5GRxQXlmmGeroJoqWvhSLifGjLyvRGmHSTK3ndFMhconh7uaSmAkzqHnlOho8+QwnGrC893VrWMAi9RHqCn3+337xeGRAIvuJGi+g1cTywrfIA5mAVjrZwRgUajAjMKIkev3ZqehKOXeYCz/Axg7OnTwgcrn5THCOjiThCbOQxGXd8BHTaaEXXs4Ii55ook1KShMX0ingRFIuk29O5Jc4/6oJymGE6MpYrw4oPBymrfDG1HyoxdcJgBrEZtJikkM77XyiqK5V1NJ0aEpOtWQL9wUnymepoGA0xhfJzErT1hOXkFhyqvXj8kD67NBT8DG3U7biNpdhxoOU2l5WRN25HvOs0rIZ0ySQQDZCVT6mY1535hPxtwU3SUlDj4KpuNnxM7BrL9vHx7Vlbo5EqH634IIvrgyKb6Qq5HuyGTs+8vLdpHCKSFnCzHUeD9HU9ZVz945bEgyA0jGZPjZ6qokkSQfqVGkQZvOrTmYqwB5vYWUpWfxedLOAmCtLguwqaSIT+Y13Ix8MU94+uJsIgC40R1YbzyRzIeUR/xYusQVD4fyHYwAvgj2j5qb058cBkQqQWwzhSemzEUjN4IiDrAVEJAUJ5gKrzcPlPpIoQGIA4cWL65qCpP7osxXef+nTd5pdGBhsU+8327Lm2QlldKU8MUAYInRG1JMAbA+6LK+O5r4w/x4rJC3q6WSXS1XrJoBOAwgsRqbiX3c8d+/E0Ih3GzXLDtzL4nvEkZRLrmUMLASoPcfziZ2p9Oy39YO9PowNa+UypLD4HknttSMdCNYBH17p9XUc8sapHEcLGZiMFTFbSWwYGLD2MxGCWfdYs4bpflE65HGgwkrrNsRTdhsFtLevLnxJ+jkDv1rID/0Csfg66PsoV/5z3xZAOtPoX75DwKwtHMv3DAZACsbMwUx0Mj8+ZYzsNg7GGYdDoaKQ/95vSFPxSeKRbteLtr1KnsTTKaFUm/v94b2aQtT9LZ8Ijldq6mEXcnn7Iky+/OSrBDg8DTHM/u87eyVd9sH2lmfKlftyVJFiWJIyRgIATr8pl6zT9sN2x60rTeZWWKeFTd9JDPumFVsIR+lbBzZ+dQOpxMlsgGysNeo0dH5bkrJ+9EGHkNFGUADalFfAtD94+6O3ew0LTafivH+6to51SLljKf5sXchzXqttitmztFgJsCCoQ0pYrBHYNA8o7ohK6AAZuU7R/tKaYxMqB/lOVLVGgYf7kkYZMOBf8XvxHeRQc5/WztrT5XKVla6nzdsNKD/vLenhp6hCfuQWLZhWHE8qIiGy6EBdGaNgx0ChdQgptQs8r+R6p/NpgRQvri8bGdzSLNgsCysNV/oXHvzoG53Ox3rTWn8vebiddkpSYokkYzr9q01lx4KwCIVELY1AEzz0B4MBj4sRKolRrX7KKnRjSUEYP3N1hm7Vir6MEpM45nM9984athn3a4dTDDfd+9L2VYsFnamULDnNmjgy3Y5lbRqSKWV+fdhXYDs58OxaoNL+aSdy+XsbL6s1GkYtaTCfdqoiR0IwwWQCJlnBGBRK0Weq270HVlZ+L/n+manDmDlMxkpD75RqUoap1Ce4DkpL0Xkhm4UHGqlhFG/l+MpJQAjd3ccktoKv8aYAKd/wQqi05bvKveF4COeBUzlXekb6VNMlhcvLy/r+UASCgFB8IwArHnly0DHAAAgAElEQVQAsPbsw07PegzG5khn5xoKY87Oqhol3bdNaxKGDOFJMtoO4LlCJNxGIvrayOTs2RKvW7HLFQ9von7UkR1P2MPewH6zfyhGz8PxWIMcEhKfquTtL84sq+cBzpT1wSKm73+jdijm4+4ITtpCaX/Ik7+DSijvUkX3t3RJ72gWtwbMpv7EDoYDa04cwGKtIs3cRuI2HtsMEgDAmp4Bliunsw/02Gdii2Twtl3Il/XZIsBN2a5VSTbMHvvv8qPYP7xz1JCH2r0+AQusNf02PWfncyX7/jKeVr7XwgjXawIYzszudvr244Oa9mcCLhiQ/rfVNa3nUs49sPjs+HAOpgtdv3/Y39MANG1zMf3+asNTIDFjV5+u1HOkvzO73e7Ya/sHCjYYirXPNYvbUippVwtZAWXPLq34vh5k4w5gDU4BWBP5ar26yv5YtJVs3nLJjAD4Cb6io4X2p18d7dmdfkd7E553rHX6UuTGvCYJm6xfPJGR3qZUJzlr35U3JwCW1DghCT07RTWBN+3XANajnD1/ND8T6vdHkxAGE9TuaGj7rZZ99OC+/fyj9+1eraZ4VZBvGlkYUJViwS5srNtzVy6LibUO3TwNSOAdh9gWotZG0/2Y4kLxLLhb27e3b30m5lWz1bXByCm5jtbPLZ/O2Cp+OnheXb1qF9fXbSmXl2eJJ3ydLuLDZCm8sr/aVwNg0Vj9ptmQ38pyIimm1DdWfCNNMTkhBWUy08byq6Oo4ZvbRjpnz1fX1Lht5lJWSPnkC0rrh3XSCzu2Nx5ZJpGw6/myqP2XleaRVsMGAwuPLBhgB6QcTmc2C1FoPNTyMpDXlBsaU6TIbwnAMESzk6NDTPxqOqaG8/nlNduk4ZwvFFWM7Ahg5L1WQ5RqygsdSOWKXSnl7UweXyaQ/bh8DT7qdGTGt9vrWWcyFIAlKuvSqhhY+EfhuQUuwwTg7dq+NrjWbC7vj0f5igpAFWTHqV4OPLk7En/P5Vn0QrWi672Ryyq5jSWFHOFmB7053lctSfeUDSbqsU/cvPFnfU/sQj5v3xGAVXYGlgxNZ3Z/0LfXanW71elbf7JQqk608fO5OIIBsLiPP8T8u1DS7+QAQg5BStzrzZoKaaYwkMm8VvCNHHNd6N/8/EVYWPJCi2sKAu2b+3QvaPipDgQkJOOWYyrER8EzaeySvfZ8pgMjSgaJACxR2HVA+OuqKKMghNqvdTOXzIzRXiZMySlUSxlSV9JWjGVUZDBNwcsCFhCfMWtxqyBFzhU8IVMmuBHc5b4cmG3uTicCsEgjmUwmAoQF3FaKtpRltcosQoUyrC1SFWERPAwUbZLfEnzuTEZx0eeZGqfTgWnj00aaFdJpMBH+7dGhGGkYv1OA/76vKCzi9H+XPCMWs61czl5argqQKmeQdiQsRZoQ1O4FQE/PflWr2b0eKYALRcIjNeb7abQA2gC9KOzvdfoCsD7p4303UgoUheeLqysCsKBnA2Bp15TRKxTtkQCeh6S3DEc2mpG5FQYD8htzs/FgAxEm8UHaEhgCAoAkV8EnAs+cuMx6X1le81SfkLZJhdUdT5XQhyT6PTH54EY4rMg6AqhNxyZ2qQjQyzovS25O/6Ap7mym38G+9cbRoYC35XRGgDAAFr4NEYAlBtYQAIu0VQewaAierVYEYAGOIVmMAB4KdoClXx2RioUEcyxwKSgktRdezBfsB6sbWldKbGTPXJh8/o4mI7vbadl7B3vqBJ5HagwtPsRWe33Js0k67EiebTv9nt4jTD6KYNZWKo6IicYYYM9lEafJGJFHH88We804hKew5kkx1JeOuOAB+DWA9e+mEP6Xr1++IgALM96fHR2JxY1FwOPlkn17Y90uFvOSqiOF8XS4rv0UiTzM0PlMXicv0YCVynYun5FHJs3ZTn9ov5U5e8sejvAGjcvHBvN0WC6cY9QpSMfeFoDVVHos0qDEDBEydZAHUgDA+X7iTGVYkh6YQCXCee9Sep4nGJ/fXVvX62BkXUjAJI9pEPhjzI3bbRvNxmIjfGMJM/aSnSt4xP0slpDE5YPGkb7vbm9gjdFEg8atHMyVFTXgGERTpzH6+bzbstf2HtjNdtsaxN7//uPj3y1rjj1jqVQYaslX04dobAMAWFfzAFhbArAqGeoOr/pvd/v2PwUAYOI+0uAksj3g94QSIkjKqIawAnB2iphDskigOoHRrJmYhpIkWH+zuiLwbj2flv8mdSUMvJuDnt3gnGq27GAwkJelPBkjACtGsjZnV1o1y8tKe87ptTsCsGD+texNMbAG2u8dwPJB2gIpaSxmOUsImPjvW1sCsNhHkYOjBkDyhpQJD1UGB/hqcr/ZUxm0Mrh7fGlJDf/jBQ+ZoQDgPr/XaArAutWjVhtbOU56c8yS9BowjZHBTmfWGY4lc2PgS93g9VA0LAfo4H45KCE7g8AE55pzfQF+NHhPxQUYbaazAkRL6bTSO1GcoOQgWbA7d39czsrldNbOZgv2WKFq69msWNcM8X2g4XI46olfHTqA2hiOJFdz8/FIYqULGQxWTADdt5ccwNoq4A9G3e71LaDBzcDAAsDqzuM6x1gV1DIpFQ8OzDmD0NcNg2sfEHPXqB0dgI2YiFQZyNDOZQG6y/biqgOZqsr1TfQNY/uo1VENy7PE+j2Ty9oTlYJ9e60cgE9/Fghn4Hn+ycGOJL+wzrlegCxPlqv23TWvV6IhLO+pj4xvPBXj/pN6U958AxvrWvP6MIUAgBi2eiyVMyKdy8pzwt3llHZmK2sMwweej++seipg1E9wvaJOGGXMz/d27EarpYRsgBux1WKkhybkBfhMsSgAixRvAfuhvuX7HvZG9qtD1qmnYK6l0/ajtVVdx0ouIxsf3hG9AuQJgK5/ONgX06kcj2kY8SOFdpTUC3LBeb7x1z0Y9CVRfLPesAf9gep6H/LFZJVwrZDRPvN8ZcU2cgBYSCn8vjqABXMWBtbE1jIpe3UVv1329qJlkmkbs3/Rg87Mjgb4BDY1mN8ZjxRIID+sKYNw3xp5vmAzAo7ymfCcZa+J2G5iYYVhHn9iZYJsNzP1HsX3y68ZWP/uQfPH+g1fFsBitSFZOur37Mbutv3ik4/s7v6+jSczm0/d3Flx4YmFUgCfvHDBrm+dtatrm7ZWohGgQTmBkbTgglHzUa9v948O7dPdbXvvzm3bOzqyxdTTKFh0NBA02ask522esWtnz9njF4LnlaRXkRb7C+3jKRFZ9O+/WgALQAnmCxvoS8sbAiiYJMA0YRL4sN+zNxr7orLj44IG+qXVLX1fMel+SYi68Kx55+BAEqLOwqyUStvj+cDACgAWn3RvNLB3mjB+uscAVnByPgY+pG9HuoasMB7Xn9wnGjr+JH+vQLERN6WEXK0u23Imp80DiQHFCQyzd5tHtieKfNIqqbRdLOTE2Hq8XAjpIDFrT+b2sE8D2LMb7YaMCylp8Bh4aXVDaXVontlMAR8eEFdf27P7vZ6NQiP3KM+XjtPjmAyX6WBK7cBTMJy1uJhTr6ytCDiQwTQU+8VCk5IP6nVpsOvTkVgrFAhKSxG0EOjEomUDYCEhDAwsPLDcBVoHxy9rMNB61hs7gCUOtw414mQ9meNqoWQ/XOe+F48BLAGcXfemAghTQRR5V+gqLgRYXcsXpbm/JhP9jAAspJ432g5gcUjg3+W1NFMOlV7uZUCBOHOvhGmQzDrEJ+gvSAoCgBWZZgQAC2q/YokxsKaI4QDRFMSpz+k0zzAywpzN5yTpTQRgaRq84HPHBGBRaFwoEAJQsrVMVoWyDlcmu/OFdRZMdrv269qujSdTe6q4pPu1Ucpq6hx5VFFO4P2w0xnYA9Lpei1RtAFvmDRVMll5PmBgCXWea6eUvuCZR/vD8/pOo67Xqw0mKnT+EAAr+t5VfD4qJQFMW3rm8Uryw57fyLp4rU4KXU80baR5311dE3OL6T+TZr6XtL0PGw271Wvb9ggAmDj0uBhuL4qBVRLQw+cQJMvBPYM5MLDX5JnFJHYi6aUDrj4ccE8cB/zVDAWDdI9F9qKYabIDwMhG3BSZwuel5RUBdFEKAD9DY8fUHYbTTZ4ZQBe9RmQBjCBkZBfzWfuepLYVGYIKKDpOLWQy17F/qe3pcwPMnQawtH6VImp2AAOr42EVyGspiF9cWlGsO80wEmWlZAY/mTu9nv2ktidgfD4BuKXo9j2Pxo3198PVdbtWKAkM5H3xhAJg1Scj+7zTsvcPkBAu7Ako/qWKratxBZQKvNzYXJLcxmgsk2pkmgBYikNX7L3LYsekXeq9+Vnn7NiAT4Vni2d7FIDsKRPg0wBWeE6/ZmAV/k0A60+ifvmKACyGTj+t18U0KS/mAna/u7mpPRoQAk8XWB8A8T+v7cp7h0AYwOPvr21JkleRl6RJsqdz7GBfgHN7PpWpsZLEkBGWS4GBjZcPTBgALLx88OYEwArAr3w4GaRMVP9hikwKbyKeVFiC1zOE0Ez139l6YEY9Wa0qdWslmRWDhf90t9uzn+whUWqLncwAjeHT9UrRnloqiokNEwPvyfs9TLvb9l6zqeEdhx7n9A/XNwXEVBUgErfuDMZK036xe1+DrxFm0UGG/4fWMG6yHoa/7OuoFqjRPObHmdAGgFUQgOWeQMEL0ZDoAGAdqdElhRCARyxPzp8AenjaoAdHaCB2nCbMv4c1hUwIz6+ZwnyQTF4rlO2b1VUNYjMpwV4CF5D8vds50t7PPSTsRsMUSatc2u8MrERgYJUCgOVS78546gBWu+0A1pB0XK+RgLD4wKQhogIlfRnm3t9undV+Tz3HAITfgfn3Tw6wrOi6Z2AYorg024xz+RrG0pWyPV2p2HoGz1YALLwpkcR2NLhsjEYKpUGeSEiLGEysNc7HeRh4KZzFASxAU/4GHMEM3Pd1BwBPztZoj3dwFeCH9DXYVFxfAKxczENqYMYfTqZiAlFfURMQaoL3G6AMTH2Gr5jpR8Jy6rWdISmbh2L47HSRUGLe78CLnKgEDniFx/04fwrAOhOAW8/LdR9WvGj/YWfXPmp3rQOAJeCU4KO5JTClP+U9rPehNeZhO16DOwtLoTCB/cV/41nFbwuT71cJccIDlwCVAJg0p3P7fECIQtveq9W0xmBHPl4p2hPVnK1lIUgkJPOlrmbd/LS2LcUE9U8ukVRCOkE/31td04DZCb1eE+BDCeiCjcuH9SMBWBN5njpo6h5ZIfRJbP2YEi59RTpQovRLrS9AevfBRGL355tb2hdINs8BSAZAhu9GWvs/dh5I2it3YoEyXicBmDP4vZxLqXb85vKaArx8VO2vjC/Uu42egL3Pe029xg/X1rSeGdAiCVSNCfsbAKvdtr+v7UvNsp5IKlXz+5tYvRT0KwX8xGJ2xOCt0xIA9UGja7vYdSg84ATAeiwfAKyqM7DcA8urSHlgHbBvO4BFbf2tJfb2sp3NlayQytgkJLOnYb9NJqrx6Fe3x0M7GI+11yqBdDJRL4yKgBooktRi9+BMde8NIpsAJyuc7F8ppREG65CvAaw/9Oj54/n+LwdgudYXgzVkZvfqh/bWzc/sxsOHtttoWHcwVMyvGAfIc9IppQGSCvjClet2ZWPdVopZpQNG0hQOMzbm9nBkd2sH9tvbN+3W3q4ddrvWHyIt046nP5hMnCnm7fLGhj117Zpd2NiwpULe8jSCYRM5zb7yneSLDKwT84E/PIUwamv1ex9BQigGVqNhu8OBJhY05tfLywIqLmRzVpbOF6YPskAmAF1rTUZWTWft+ZV128oVdQxA46xNx/KQev+wJoYSJnhLqZw9XjhhYGF+x+/Dg+ad9pEmUQf9ifUpAHXQoi0PSDam0ZicYqiczoiNwgQxBTOH5K54QpHDgBAwvQqptApEMRKE1PdUoL3fbNr+YGyUjOiXFZFbzNvLK0t2Jg/tn4YNGerCPu/07M36vu0Ou5oaQZ1+ZX3TLhaLMuiHEUETDPPl3YYXzgKMHlEEE5ZSMPljQyO9wjd30uUIhyvE3fsKAOs8JpqamrmBK0DaO7WaPeh1DDcG/IPkaaPJZKDiezloiSBBwAMLQAH5l1IBLQBYh3W73enJpwCwQq8i8CgCsBaSMP5g46wKEw58JjP9yVyAwGv1fbs36AlQ4gNRiOm3x8yqqZRdJVWkAICFRJWJDdK7sYww+XlYXCSfhcBsUajdoS4UHJGHQyi2I/Gv5JZh4hSlDUaTNKfHeyU8CewsihWZdGrCiPE3xr4xS8TTmpTJHN5P+ohIYml8U5hc5XP27PKqXcBDLIWnhgOJAmSIR2ayur+rafvTyyt2oVS05axLFJnM8FGA6JACfABTsd+1gzmH4MziEz5JTOu7mknLD4EGBCNRJp+RNJKiBYbTx92GrtvDDuyZ3y9hjRhYrBttP8HsnX8up5O2lUupMHuqsiKJoLwXtJ0gTx3a25HUbDK3M5msfVteZnkZHisZamHyknq9vm+38auaYOaNxAMACwAYBpazyZCyKZ5Zcr6You5/fnigfQP2TvTeTg59Hz5E21u0c7o/izMLKQpkzs9+QYBGLqfXe17x11kvrFTkJQSYftLBc62r5EjSvtz3Aq84zgkK/JFdyGXtO0trdrlYtkImI7aTJpySoZgYqT872LP9wcCWEyceWGc08fM6jusiAKsNsNex3cFAEfLfXXJvKpm7shCRRwMCxUzpmjBFPu/2PJYusAf5nQBYSD1fXVsXExPwCwAxArBgF7DfkRo7GM/sosynS3atgowwHby8MFxFro18Na4UqOF8Ko8rCjHMjQ+GQzvsD63WRxo9s1GcqW5IEwxTfJ/mkzZIYi37ABJvPF6+yNY6Pu5CueGN2he//tVp+MdTmPyfvpMvISHUxfhTqF++KgCLhrBel5dOHn+5bMaeWV6WKTtnNiEv7A5YFnzYqtv9XkfGyQBGr6xu2cVcSeENSHBr47Hd6Lbs13WY5j2FNuCB93SxrDS50wCWpFy1mt1oteWHhXmxJ//FZQLOHpdYTIy2rhRLSD69nGdwg/FxWuBaIUHamXvvwUiATcVwCgEvDB42YQZqP911j53OzKVpK5m0PVYu2Hc2qAeI0nHT9+ZoIkDt5zVnMsD5xb/rr85syYuHOqmPX+Nwajc6TXvzcEeDyRkg0CPWLw5gnXDFxecWqO4M8OD2qPol8sAqZeKWSvq+RdLiT3aRxHWsNXUAC6mymlsd297Ii0kSwliwAuC/Z/AtJKoe7ytIbylnv3yzsiLbijPZvAaWnKnUg+zVt7ote6d1YA+HyLB8Lwe8Y/+PBm98P8NbJIgAbi/jHSYTd5jGAFgjNdxvNuq2Peg5PTww6zRQiePlCoCVsKdKVft/Nh3A4rPAlGZYyuf954N97dfON+YzB8bafGEraQCsoj1RqUj6ua56CXP2ob3fDABWt6chBNef3+3pdD7IcT90H16ydwsOOgawXNzE+/R37iqEyGtMZ68GQyENMox36A+wJMHWAIBOdheLmA3wdFNtswiMw4XMvWErsf5IkdukrnBushjonlZ8JPP+23hs4p8YPIfxB3IWlEtsWd8wsJAQ8gxuFjFxR2YcAKwYnktt+6ftHfu41bXePK462KVzC6VWHh/Ix+CYxmECPvVSwYPPmX0hwEBhAAuLJxeqj360dlbPUT7lDEJ+A6B3fbbQPvDa7o7OwG+tbMira7OQFPOP69kdz2y3OxEg9GaD5HqAz4TlkilbySEhLNufrawKwFL5EKxUOIs/aQHYtO1Gp2e1ycimBPEE83rNaoP3nCBCZJpiYHn97QCWry+Ap0gxhGLlL8+c0+tiMUMd4rYObh8Cw/Afdh/Yp92OjbEkiQDOIJfFU/NMLq6Qg++sbmhQ6aNqP/8PRzO70RrZjVbHPu7UrJA01S2sZzyF8wkH6GHIjiYz+xgAa39XDMPzklSW7OV1Z7xFNQMAVm00tI/bR/JlvdUe2SGscUKEQp8iO4dCRgOH5wGwVI95D8F1JT30lwKw3BsOU3Zqxevlsj1VgTHIuMEBcwa5kDcYZJOwiF0LSovBZG7N8cgORh3b7/fsoNO35nRqw5T7yonw79rBYxlsBJQCvruMNaQRHiu+wmTw/7Tm+CP6vq89sEJRS/GbSiatkMtZMZuxSiZlm5mMXc0UbD2VtkKCSVbU2viW7wWg65YpHurdjt18uG2fbW/bjZ1t22s1BUbRHLERgpyz7W1Ul+yJC5ftsbNbdnljSZ5YqSSlTMKmk7k1en27d3Rkn+1s23uf37adxpGaMha0pkok3iVTtl4q2vX1Nbt+9oxdu3jRVqtVAR3aWiO67in5oO+WoWSPKvmAuH8ZE/fjDi+0B2HW/u96YAFg4YEF8s0DC0MAMzvMj58pVuRFRI81gCo86Mk3C6ZPLpUS0AXjiY/HpODOACCiZbdaLTWK0MihEz9RQPrmHliYQPPlJsonABabArCNJIPJhaRJK7GUraQyoqviPQX4BYCVTsVFSyZFw5kRgVsQLQcST6ZjAViwLT4AwBpCZ0irWEylmEDk7Hurq3ZJEiO/J9Npwu53e/b6IQBWT+AEANbLa4FCvghSKSRI3a59RkzsCEDzy20+Udw8BRtgS4pcZhVwM8un4tLIc/2eD14d7I29+UxJZZ/z+eqHAkTwEHD2R3Q9nE4e0YmTAFg5mFwOYBXFwHIOkxhYMnHvyUga2ZYfg/6cUeKIgVUq2Q82tuyCACyiuJFrIgXo2C8P98TAEoBF6RFkCUxllwCwcpiGF+yxMMnmvXH9bgZA4fPeQOBHfBEZNgI8eBHi/MSTlDyJLAG4FMLAAUs54qgTzYPAnhAfTJHLAczhInmhDn8HsCiMJ/FJkEkFrwI8SjBlnfm18fTCqcVnY9vKZuyFFbyFKrYGgyZJ0xL8HxZm9zpd+9nenjwtnlldtQslggsS0svDBENKgnHn56RX1g7tTr9vPSb2C7P0BNaOvx7+VyQowShgkozkxQFqvx9Hk7Hd7LcFxNxtUcgiDPndX78PwMIHi9THcspUoL1IulWu6EbzGE0ShjAe2Sf9via/o/HMVlMpe75akYyS4g9POponAKhf1vc0UYYWzoWmECRsAGkdIRKk+hGfzP3h52ggYPz97GBfcrYwrvINVjLY6OOepGF94Uk7jgKnSMOjaS4p0EahoPX9TLUqCTAAljdaCSU5ylRdHlMD64ww7/U0rRngdwwK+MguZDL27QBgFXMZFTo+LPB2A+nHz/b3xIAkNYoGzVMIveAKp5PtjwYCsPh+9tjlZMZeXVoXgJUjkZNfCvjDuoiZ3eL3HuzbPQAseXSETS1MiC8U8/b9dQCsohWOAayFANDGBGlj396qN6w1mthqErZp3p6slg1gLRdjv6SLwT8j8hryT+VMKhM9vjYY2n5/IO/D/dFQ3lp9SbiDpOMU6wKG1hD5yHwm9pUArH+1DL8gP/wawDpmIvxJ1S9qDNnbFjIq/6jdtv+xsyumAVI+6i4/F3RAnXpCQuMUGki1GX+ABxaNz0/rh4a5NamYy6mknS/k7LFyxZ5bXlWoAksdL72dfsf2hz2xXYvpjD1TXbfNTEHnFBYKn/XaArd5XpE2c2aQgvtMqSxJCs0zrEmend1e394+JD2vLRkZoASADfLBcXKhwdByzGw5kVDIg2qYfFH1UjVFA07ziiw/JpsLhgFR3DshE4F06gysXUy7u9ZGmm/4EpldKxXsB5vsI0XVSuyL7MMwUX68vyNPy1wsadeLJfvzzQ3VXnwdjqb2aXcgoOuTVt1qw8Hx4Pb3HiD/zn9wtnXwowoyQvEhgoQQKSX745+vn5UZeCmTOAVg9e0nuy7paU9JXIW56x9f0unjv3zdcDZSHrGfA2DBCrFYQqFDS7mkrCS+UV0R0xwDe5r68WQhFgV1xs1u0253GpJbM+CjZ0ByBe+WoR8nDdVHJZE4NnF/eW1d55gDWDPb7gJgYb3hAFZcgIt78Pj7w3cI43UArIoALIAcahJ8L/kdSAB/DIDV61hs4We3Bu38NZ/bCoz14F32bNUba66FpKKtVmBg9exIg6uIRUS9dArACnWxM4wjRo6n9Cp7WqblfCyvq7zFD9YVkRQ0BIyImRTM3cUkVwiPD35m5GbKxN7XACckdcVSJi7A4tW1sxqm+EDSASwNLrstAT+fNNvyQlXZS21GYEgYWkYuWCceWABYmWMAywfAC7vdbtv/3N4R46c7xyzDh5MiD4QwnpN9x0EWH3xGAVrBO1VnmydZqo4GAEzMBKR8Z2lDwMhmjtd3Dyeufs/iUpL8cndbjOnvrm56fZ3Go87T+TCu/7TZFWB3s9vQAHIWS1qWvSGX1u99lbRqhboccyTcauUIgLdttwYjMcbnIX04KZ9b1EAO0Ei2xv4TGHfuARsYWMj8td7dW5AB2N9sOoBViEslqmsBc3syJTyiZX+399Bu9Lo2iSfdG05iDR8Ik0a9motJQvhnK2f0vFmw3OB+HOHL23Gm4Qetfcsmzf5snVTGipKUYZ5FABb9+Sftlv3D3q6k4FwDAKxvrC6LYOBlr9upwIR6twVzr2v3OrDIpzaL+xAykhB+wQMrkhC6C5kArNcODuzTVkegKZ9rOZuzy6WiPS8GbM5KiZiIEVHvo2AOSTOxTHGjevz69kc92+337EGnp/tUm42sN5t63Srwyj3tjsMwQv/hUlav9R18/nL946Pu2/9RP/c1gPVlACxtwL4Rs30i3en0BvLAeufzO3Zzf9d2Wg3rDYeWoqmisY7FLIOWu1C0i5tr9s2rF8WgWipWLBFLWq8/tnv7NXvrzmfOvOrhR0Jak6dPOPMqY2ulil3b2LRvXrlkl9bXrFwsiOF1TMU9xYj6Ytl2Qi887nT0vV8FA6srAAt2QHLGRha3TCYhhskr1XW7kCvI+4gmCzpldza2o8VEiT0bmYIVk86oQuf8bqMWUk/wEKIpcj18xMAiiUYAFh5YbETNI9GgoamFUngAACAASURBVJsCYMH1YiNNpGNiUTxRqNpWOm/lBBTXuKWg+guBhMK7sBQHqhpd17KzD3B8MjkiwexgGACsRkMHJACWAJ3E1M4WsvbK0qpdLWAu7bT+xSwhD4y3GnUh/UwJaEifWkIyltF9lQdBs6mGdFfa/en/Fjf9h20MvnJ5XzOH8EJcrEujVrMpe7qE9K6oBEkkDXxRgOG3BJCGXw4FeGRj4Ueyb/hubuqTmNR8IgDr21ChS2V5BfnkJeZSscNDHcQY6sNodFjIKa5cdgx1kZr9YOOMgL05iYnId08BWEyu8aRwAMs95RzASouB9VipqOk4gCS//XA81LRHDCwArDFMsaSKByaKPn0NaaHHVHifjhA5zZdSjzRhdMcwB7DCVFRUegewonQkL5IWBoUXAEuTSAHjPpHDBF9SghAn7R5Acvux9QyND+umYuczOSUqRZRvPizMmZ+RgDqb2XPLpHoWZBgs6dwioUYffzUAv9frDXvYH4bEJph3FAjOKMKarZCOCzD8znKUHhrNyWPWmAIYewrmTYx7Wd+/5+t3eWB5wYwEemHp+FSMum+vnLULhbKlEkxZOfBJApzZ7mhiDczVRxMrJRJ2uZTXc8y76U898ROG0W+amMYOVOBEU0wkkC+uLAm4REIIA0vJWQtAF9KzevbLfaTJAFgBuzrFBjhm7AQcR/toOO+9KPfCnPUQJ/kxlbSNYkHrG+mFJDYBwCK1FM+1DwKAtd0dyOSZwpvfOQLAEpNrZBezAFjrAioZpgBghSUlZgCSpJ/t7QvAEp2+6GmLLlk8uREH44F90Gk4YNYf2EoyY3++vKF9J512by3WIEAQ0j3u57/sA2AhYXbJrH/5WO98ALAABB3AcvgJxl9zNLfbnYH9pt4S4IhPyUY2rWQ2gHpAUApvGIc+4Q1pb0HEQntBgQbLtDOZW200FRPl03ZdPlmSLESNTmBG4E/oABbpWh4/HUFYvwvXP76fp9bq/68ZWH8q9ctXCGD9vF5XwmdmBrgTs1w6ZtfKZfv++lmlFrLHzRdT60/xLyGJcGTJBAETFSsnszrX8eD71dG+GilqBZiHMFdgpD9drkjSAoBFCiHnJWEibwUJ4bYkhJxVJKNxfjiQ9ngub1fyeTFpYUCmE0lLM8hIxAVw0GBrWCD7b08i9pIxiK3iMJS6ArAAPJryfmTQt1AaHIwGfLkwLuZ8AYT+fNCzX9QPbLc/tFIsbZfYf1crtpXL6tl90B/Z6w0AkLbYA90JXJVH/wribR8QSNwfBHHqwtncvGEWgLUGgFWV5yQMFl4XM/Uf7x+o0e2NAbD4FL6xO0Tg3yfOkKul9MU9g6kFDwePMfbd55Zg+pZtPZ+xcjql4S3hIocDZ6b+tlWzB338a0ktm9ssEbxnooFfMA3nFKgk4wHAKttLa+uS8vPq+FZud8cBwDqSh+C/BrAmiakDWLGEPVWs2N+ecQCLiwSbAwALBkkEYPmnw2okACoBwJL5/ikGVuSB9X7zBMCqj6dBZn/i7xR5XUXNsw8xXYbujT6V+fwYKPI9mWsRBoTH7OZI9Bf5GgahfbgJknXpjnuanxjtkpHOLBmfWTG1kPfaX25e1ECcc863ibi8yG4NSOPr2AdHLdsbjtzeQYMzZKQn1SzA4LksJu4rAja28lkrkerOQJBPE/MUwn/a2XYvNUAG1kcQsnJuR9fEPVLdJ1VedUqfj04lryjkjxXABzHYEgtbJhCgUJIk9JmySzpZ17zLSSyhZMq36jUd06ShwthLKtXPexIA5dcPDiXNawz71sU/LJ60jLxVkSmX7NXlNbsEgBWuL4/PHpLXAGDd6Y913agDXFLrydmzOIWjJ19yH8f4z6mP8M+G6Ty3FLNwt1uYidX/3wGwimUB4vRdhFMwe5xM5noe/35v227gfQqApeviagzqaQbrq3nT/Xh1ZVPenM5EdL/io/HMbndhhHYCgBU7AbDSzsDiCwYWPm0A6v+4t6MEb2pR9trnl6uqWTwDwNn+O8O+vd2C+dq1h62Z+gVgRMk/AaNSKbtcIACqZM8ur9gaDPzIYsIWtt3r2Wv7kYRwbEOuTzIlpv7TZbc4YQCCYuTYgU1hWLCrHE7XNcf7F3/sydS2GRx22/ZxHUZ+D2G4wOy47ogvgOhJEiAa9rEIJ3j03feP4ye/BrC+JIAVgk+PabAA/bV22z7dfSjvqhu7O1ZrNW06nNh8xpbnGamLeNzWlsr23IWzdu3Mlp1d27RELGW1Rtvu7Ozae3dv2TbMK5Id9GAu3HspmRB4dZWUhLNn7Wl5XpVdFx2YH96N+U4UHbpRw+WP46mOzPmyXxmAJQlh3wE+tvRZymRG/FJ1TY0WxRjgxWI+tdFiZh2BBHErxSG7x22k2N62vXm4K++rwSImaja04qV0VnTux4g1LdDEngBY7zXcA2tviIRwKnYdWvmVQtbOF4v2RHHJNlM5eXOxKSJT5PWxXZ7MJ3o/XOKE4RGUllwACWEEYMEkwGwZs/j9AfyClA6uSXyqidYLpSWlKJ7FxBWPmHkwZex0JKUpxlPSsF8oZgRyzfG+6vft15gsY/SO8aRYPF/oWf/AXcVLND9WnMotMjvgXDym9JyXl6tKKaokM5YRnddsd9i3d0lN7HVkQA/QEL0PL/yi4iJiHDmAhcfZy+ubavChN8PA4nTjc/3qAACyK1AOAEtFhDZcnxBnY6QQFu3VzTN2sViwOeaj84UNpwvdx18c7tp9JIRKWeKgc2bSaQCLqSJ0XaU52kIA1qchpe1+d2Dt0cySLEAs57XRuy+BU9qD65XYYYCY/v6cmRXSa4IZZ0Rl5gdhYDk/KzDS5B/gnhoUAhHgoGEdDUgCXw0H4Dis3AQSttdUjJ4nKyt2rVCxC5mcPKP0KIfDDZNg4oMpVL9RXbbLhbwtpRPyKwISwn+lNRloUv7rw6ZtD0aCLaPpls5HEt8SJmNWmDrfX90U4y2oSvRZm5Ox3SX1ECZgqyMz8d/39W8BWBRhxJzjCfNidcsu4QmTSWpixhWTt9cUlt3MJuOJJlOr+bR8oVizSPBgT/F5Pu62FCqQiiaYkUk8AFapYMsycQ8AFsb3c9YNBcW+PYBxFHwMQv8SCFknkrSIjBT9GX1euVcxaZzP5fW0XszLs+4ZUiyV1unPBqBaTWENbQFK+CEAYBEXztdI6T0wuVxC+Mryul0FwEJCeArAorDEo+pnu/sCpcoZAKzAwDoFYPE+D0YD+1AAVsd2esMTAAsT9hSAvDY3MbDYMwVg7Z0AWMERRO+LFMgLBRhYHp4BgAXbNwKwKBpvCcBq285gqGekkorbuVxG+whTbFjNqcRc+2Q6npaXngYBFPUBDoTVMJ6btUkT6nbtt/U92+51jaAsze7lm+K7Fib7rGkKUS/uTgFYv2dBngax/suDVzq6/VMACGdTSavkc7aUy9gy1z2Ttccy/4YHlvNKorbcwYv/ivXLVyQhJA0OAIvJOoCGWrfE3C4UC/a9tTN2vVyRnImwEkCs0cz9DQELSkkS1ZJiLsEc/1ntoRrh4dTXP4xdAKunKhUxFTD69UFWTM+9pxC2zAEsGinAKZcBInl6jkTqYkEsAuqa6dwlZH35K05tPI+eGwZJSXlUYd6eEiPL90kAHgFYHczWJ0pn5aw4m8nZS9VlNZCEolSwwIgtbGc8kOT7aDS1SixtW5mMXavAXk/adB63W0j2Duv2Wbtrg/HUxjAGosbsD6xcvGqlbnFmnUJowtDJD9UAQQUA60fr55yBpRRCbwoZBP54f19MnH4EYImREI0mPKU5KHIcvAryqOQ8Jv/V9UxSdck3qh4+xL4KgEQQSX040hlzo9OW5L4+Gqoe4LcziFAr4GaL2v+CsEz1XpRC+GIAsNjxAJ92umM15r9peAqwJEPB5QCZN4wdSQgBsEpl++8CsE5JCMXA6tg/k6LW67q0Tj1A8Hyaz1UnRxLCZ4OE0AGskUUAFmx5mEzHmpRQD6kOPP5behEfkIY65Rh20lqKvBICgCVzcwCcwE0Sa8T3dq+iAutNDb1fM0n9gvk8PwigwhlTSswdwDrjABYEAG46z8+RUpu7WtcfNtr6XLof8mr1NLdQEOhP6pNvLwUAq5DV4FCm4kGYeLPTdgCrAwPLz9OQU+gAQvBkFYClgaUTHuSv5qPe0KeFdRsALP3+xMJyqbhAK1Ilv7e8bhdzOYvH/b7RCyFHIzGU13miWLLVNB6vnmKPzcZNgOj9PaUuTvFOgrkcT4nwsJFxz6c/W1mzi7nCST8RAKx3jg7FLAPAakwmesbEeJScAMYfz50n4/FpANROA1g8lw6cRH64U1mB/M3mWQFyeSSh1D6wxQRgLQRg/d3etn3W67rENLAsVc9b4l8BWBsnAJZASpj7M7shqW3HPm7VLJ+M2avrpGpWJMsGwBIoBIA1cwDrn3Z3JC09XyyoR3hhyVMvCWHydM+Y7Y5IT66JQfWgNbUm3i+qzZ2BhdLjciEnAOvplWWFLgFYql8AwOr27DWZuCMhhGgxE3AH4H0hnxUDC9Y6KeXIurPxpLzsUthLIPeGYCEgzx0Z+guz+sLsZrtlv9m9b/e6LfW/gFgwa7WjnOoRXerrrKsv1zc+wmb9f+lHvgawvgSAFfgrAS8Khx6ylsnEOoOB3Tus2Xuf37Xbu7u22ziyLgwBNi7Q6ERc3lc0pedW1uzqhcsWiyft7s6O7dQOrd5uW19UchYdf88sn07ZWrFkVzfO2AtXHnPmViFnWTbUL8gbfbWcxvZPGq5Q8EbI1lcIYLGxviEGFgCWx+NCDUaud6XgKWqPiUWSdBNsdO9BX5/BL2i2EK31Tq9t7zX2BKxQ0BAtzCGCdxXTUA5jwKJlGEQxkx/B+w1SCLvypxrMppZMzG0DxtPKqszhV5Jp+VxRsMGo2hv3rT4eWnM6tO54aIPRQJtDPpW2M/miXa+s2orisD2F8LA/FrCCWfzuaOjJWsFkE+DhStrf0xNLZTE1eGPN6czuDYfWny6sFE/JC2El64wUzAah9P/q6NDuIdnDK+k41eVRdwdnAXkRwpHrFRUTEYwOAa5eWV7WAUGzyYbIdOlev2O/OtwVBb03J5nON0QVGWFdRdRxHdUwsBZTAVjfWtu0y8TZBgCL13zQZUJUs7udrthDMIViwVB7QuIecjMzFeQ/3NgQswjqMrLa/tQL0RMAK6LCh2cgHjywcnkxyR6TDp7rbXYwHtrHPWj9HXvY6VtvOLPUzEuPSZLiFSfSaAIYHQhcL7yr3LyRAs0lgSGzMWjiPdnDpWwOYrkLA5MUnmef9plh1iiDSkDXWMymSZoBn2DJoFbMrqm8g1ZzOXtqeU0F2dlUxkqK0tXcyaZ4MfS78rYgGvpbVbzkCraSSQrA4n3CVmnOSMdEQtiQIawfzicTQcA1AONyMi6z7u/iMYCZZWD2cEkAsDC9B/CgcJKU9VG+NLmaKN3q8fyqPteFYlY+cSr28CmADTdd2Ax5p5HomlRaItcXJuV7DffiYoqKoT8mlip0mIwXcvKagzEEgOVMNIAPACwTkPTL/QMZEEfAle7aMS3ghB9wDFwF7P/0NN4lLOwFSVvOOyX8hcqSbUoC7SAohbkXmm272eva7X5P6YnyUhHjj8/E9RgL9PnuMlLRcgCw3J8kYDQCxn+6s6sGppxNSzJA2hepXxGmcQxgtbg+HTW9khACjElCmBRQKQ8uxS7HBSD/dG9PXnzRmiUaHpbgOD5TktiPVje0b2FYn9KIdyFJcW02tlvdnr1FWlF/qDWNWTQhI26+iyw/aZVMXIOFtVRRnlz5pIl1p5aByXU4tGBjYTz/W9Jnux3rTGaSwExkUh2TXAIAC2NiJcX+PsDqWAt68g1fOPoeZd3+Mf3MlwCw/mTql68MwOrYz4/q9nm/LxNCtXDxha1ls54eWK7It4Y9mMplRjS9zuyEpWMpJXjtjyf2aadpb9S37SH70Jy4eWc0ka71RLWs9CwHsLJ6rrYHA3ujTkx8S36fbQIMLG7VVNYu5UsCmDFaP5PNSJLCfcbomtAEEgwJiaGG6dPMzpFbZe2pasXOF4pW1T75/7H3Hl5yXdeZ766cqzp3I5EESJBikGhJVLZky7L9ltd77595f9p7a2Y8tmUr2JIoipKowAQGkAQ6p8rpVtVbv2+fU1UASVlozAwpDXuMkQR0V1fde+45e3/7C34G4amIBxa/53Qykt8c9etaNm/XMcqu1e2Lqw3JmmBmnCYje6vfV/2ykirYGlL04kwsNAYRr7d79v3DE7vd6TOP0WCQulYy+At8iQETGAoMlAQEhHPXWSzOzGIQ+j0ArEbd5IEV9hv2u+8fHEiK2SERdkL16IOmMWdx8GLijjkjGnKDG0oXpqToFuwLmzXVl5cLVWtk8vIPY/BCUArS9l+cHeusbCW+fwVudvC6oW7wfd3TaHXZ3cSdFMJG3V7YwEIimri7hJAG+udnx1oHMI4FpoRhFwx//FMBsAA+AbAIFWAIAYCJTYJ7YOH92PEhWlCQuNR9JgCLM5N19/nVFdtWfRpN3JF/tmX3wMDI6z1nFjlRxQsFBq5eNDgjhA/n98cZ6pwp4k+pvgnfJwDLDeD5G14TBhK9DWl+nA2clQz6BlrXbrUQpVDUZJPMxEqZma1nUwJI8Ey9Vq2JCMAXXqDUK6+2mwKwYKMdjZDGOSCDhNCTLV1Ky13nXP2a0jRrdqVSEOvZzf792XIPLBhYbeuIcDCvpoM8NCzuwMASTCU5HBcFgMcHOMtrF+CE/ycAJGNGECShD3+/eUUMpoKASge+uhOGsX4dN7NZ+VPyWnjrtfCma7fsX48P7TaSUeT2AppyqlcuFTL2dK1q39rYlhRvDmykZrY/6BkA1qvLAFZI+5PMUffTJYR+D5DEOnNbae7c2xlXA0cCGKL8SGI3qhX7u+0rkvSRqI26RbJK0jgnJkDp/z28I4VMJskIRIKpzj0apemb07aNBxbve533DXPMJaz8ORgl9tsuUuWWvdU8kd/uX20uACz2N4FqDMASPPla9o97e7Y/HEj2DQD1lbU1uwaANfHni+LzYNS337VOBCDfapKeLNmCbi7rAQDrRqmolNbPr6/bZrkULFRgopkzsA6PBXQCliH5Y6eHLYeck2uxlsnKp3CtlFeK5uVsyQOIcjnZysyfN04UCBGztIgbPz3cFZAFK6svtexCMu/31BlcHobjRu8R+L7A1vup+ZHPAKyHArCctBwXsG+Bwa/WTCBU9MOCjXXQPLfRaKzNdEKqHSl305mtVmp27fJVxYR+cLhv5622TROXRcjIL5OyTD5tG7WqPb61bU9dvmJPP/KYba2s6DU8xPDDRYAzYZb/xdHke5q0TxDAwkQdAGt3MFTj6bOpmczOV2nMNNlakzmmM1F8MsMhx6aGcSg+Pm938ZU5VUqES8jSmoAhNeLwRgoF6s/BzEN7iLb77FSAyVF/KAP+Us7sWq1qL2zsSC4H24MCC/YHkr53+0Sy4pM0svZoaP3RUMBMI59Wo/nljUt2uVzTRqGf6Y7V0P3q/ESeW05hCT4SqYxtpT097C82VpU2CMuoP5vZETGpU7NKKmsVJAlZtM9jn+bBSDj36+XynvmKu+CGEiRyWj5s6rzHqSYc0F8phL/UWJV5Nl8UQDSSmGW/eOqMp0QTklAsBlNV3ta93gcUKhNRm78SGFiAc2zIHLsAWD8TA6utCbUALA5aeXrkNBEuz8yerFbtr7e37LFKWZOW8QRjwwBEyAMLBlaYJOpxABB1D6wbxQhg1YOJu9nRaGC/x5eClLYWAFZi2amn4oyzPi2TSWVwp5A8cor5KFT1mD4CgAWF3WODfcIGSLUMYPlhIYcGccqJnWbCkraaijYTiNqfTa0vqnUAsIKPAHK6XHpqlyple3Zjyx6t1GyTaTsjGQzibWr9WSIA6weHR5rqf7G+IsBup+gHIxdiZFNrz8YqrH9+eKp4ZA5xxBeY3zrghhcdEt2CCv8vrq7JBNUjoN2HAMnora5LL9/p9iTxu9BXYJfVMjm7nKspvOE5JLNl5LZezUs6xmCNyob1FcAr4osx7aeRQzrZG7k/gA5lgf4AWEX72saagHDS+mBg3QNgdbv2I+KTOwBYoUGJSYNzICsU+AHAc9ByaWIafQnxacumrV7Ii4H1wuq6IrA1j5SW1RljyP9IoXqt11IhnZvw7LhRqaab6ZFdKxcFHALowTZDWs0X0fQ0R++2W/aj/X2ZQ5Mayf4DgAXLSe8uqMTdPPpMzxUA1ko278yuYOKex8w4yNL59LDZfnhwYLdbHTUgAIjTTFpJUKMUxuxl++7Gtj0ZUgiVLcgkcDqx42QoDy3ipRlIqEAK4DVnVDbL5DRj9SLS7oJtZmsC1FbzJC1l5WuIxElXIiQbqYA+O9b751phYkpjqTMNlgpU+ikA1sc3wB/HALzQev00/tBDAVh/JvXLJw5gdVVvqAFOpTScoel/qla3r69hwl2yVArmlUvFo0wIQPu1DkyQc3u9eWTHMHTkweXsDACsJ1drAhKQ6zkDKy0/u5/BjICBFQAs9meMw19obIppdJVBAAmmwTvzdr9v7/f7+v6TwcA6w771x7CqZrZTLtnXNzfEGNsoluXfxNMLgAXT8/XWuZ1NqZNoffFUzEuW/1QVqeSGPVqFTYbZ8MQOCdGYpqyewjeWQRiMr7HtYpzdwuPz3Ha7Q8sHJpKbIEcW4IM9YFxxGXgr9c03YmoG7aXBo4e64wlSCLev6jpWCyaJPL/RJZKHSmdrj5EQMmjz5p84e1jY9ILs30jUtJenU2JwrGVLdqNati9u1u2RSknXBPCLQF7qUmSl+JS+0jpVYxxTmTmX1F4Go2ZJyBhehbRV9kxM9i+XCwJMlgGszpKJ+4unDmDFNDsxzkMojAaQRoPfsH8g8bzuoTfsla3xWA30vxwe6tx0ACsmR/v5/8cCWGeDYQhdieCVn9l+X9yjyjlrkVXlkSUCmoJHlIy+VcdmVdPiwRYb7hQ1Vtq92laRvMkrzFQnnxEaJCsGZ2DJvD98fqTqV2CrY4K/vm2XSmX5UvF/AFioI1AQAHC83e3bKQBwANlk4q5L4o5aLC8knC4hRDHBYNnlWZGF9Xarbf8kAKtlLReVWS6wuORxJs9Hr/91VTTwdAALAMhlhcFyIyY2BgBLwA71ZGaqUJ3vbVwWs26l4B6irGSGfAMoTLOUlZDzBeANEBXQ5NVW015U39CbZwROLa/B0qV82p6pV+0bm8EqIsJyqZlCosTAarXtna4zsByw4QLFe+qKBP8/hkvBAiOYuBsea/Isw+6CteF1RGREMUz2Aav3zYRavtlp2X85vGtvttqkDlkqJObpucxkrFrI2iMlUjar9sLapiS84uOFZ+nucGQvtdoCKO+2mraazdhfb23Z52oN2coUsw5g+QAs0fP/3/b3bHcwEOuVfQKP4keKZQGNArBSZifjgd3qnus+/+68YwcMbvGoDcDqGimtpZKA5+cCgOX7B4O5md3BA+v42F5tte1gPLJeMpJVBleO60afU5r5+bEKgFUo2OVc0TbzRWvgy50r2Eo2JwbpvP+YpbXX/OyEfdrtGzpIykN/GCWM8aTXdhnqK1VoYT96sJ330/PdnwFYDwlgxQB518r6U+hDiZSNkrG1AhPr17ffsbcO9mz//NzaxAyrRKAcSFkuk7NCEZAmZYPB0IgE18RHlMiZlQo5W69X7PrOtv3F9Rv22NaWrZTLVgSQwUTzIxZhGGQvsbCiJaG/z/nQ6xMEsGAovXTW1MYRk6XSbFaYi+bSkvJ9Y31bG3cx4xtz7NAA3PGC+NUZkrqWHY8HSmsABHTp1lQA1vVGTQyF60gISYXhABv07ZXzM5msH/cHakfXiznFu36+sW47pbL8rtqJHwB4sZDQhfEeyVky0yOJJj219ezInqiW7SvrO3MAiw3koD/WlMoLGDxlvPHlfqJwLlpWn4u0CyQHJBmCjveCd1OR+GsZ/8/sfDSQ6SQFF15NZ2MmuTGu9l6I8oG3lpgKF+jYHIig/0+s1QX83chXbDXr3lfN0Vixum9jONs5saMRDEE3HRcLJVDHdazGlDg18BxyiSaJL2xdUmMOgCXvL9I5kBAeHdtb3ZadT0ZKFcvpcE/bKEOiZsaqU7MnKzCwlgGsmXWREMKkOdn3FMJAnfVJBROshYk7DC5PRXOKNcCkp8K1JQNhWuWeVQ5eUWiFEGi3VyV1KEj74qiKwkeygpCc6D4HMUEnMNPCKeHP3Uz04Eap6I18Lm/T6UQJm6S8nM4m1tfD61MSplgwohrplKR8z286I6qSItdSlYFo0KcACJ2O/eLUgyMA+wBuFF4A85AiD9lVeqr0p5ePjgXgNhOkudGG0sthGIE3GitKkbteQpPPgR8ArEnKAeD2sa77Xh8J6UUbEC/gCkhqAHTLVfv6xqpdq5YsJblfKKy1rgLAhM/CbGadWSIJK+mDdzo9SyUO0vm1p0ycyq/CASy8WpYArKnTrwFcfohpuaQUwQNmLiBZZmItniq/DnFqHaUfHqpN40DAw/VqTQUh5rFZmWV6gYe/2/5goHX+ShtgG29DGlYK4rQ4kEUb22OVkn1j+5L2I+6xDyim1p8mdp64p8pLx0eagK/mS/Z4tWFfWV8AWBHEwjPPASw3ja9kc/altTXdV+4xaapzzyhLyYz6xaMje7fVdnaGAFk3B2bferRSsb/a2HEGVyYzTyHUpHcEYN+xn52e2QeDvgojMS/FaqDxk9+xpXIzSQhLs6I10jnbRvJULtljKyvWEDPS7zPnIhLIXzdP9LoUZsimPeWUonYqWRSyps8ArItJCKMExhvqP+H65RMDsFr2o9MTMaK9KQgyJ3xdcikZYf/txhV7Es+5DCl+brbtdIOUfu7fT4/sjda5nQ56AminksCnjTpoAw+5VWdTAWBhxs6/SUIoaU/Li3istQAAIABJREFU7vYH1kowBJ6oxiGtjEatXvCQFLRR73f79h8nR/YWsuXxTN5M04kzwhio4Mn5TQFYdZkcI0PkGSQU5Ie7+3p/zelAJvmEnODVmklnVR98d3tLqYTlEPvbU8masiKBMLCMM1M7HuPFR+OHZ+LAzvqJMy3lIXlxBpZOeC5pkKdRc+C140nEWcnrsrOx3SxX7e+3LqsxrQBgIelMTXX+ycQd24bJ2OsOIUxpSzIue2NATS1Z4N8AH2DYlav2uZVt3d9Hi1lJJGfprHwESXy70+na70+P7V1SfpOxEsRcBOf03ZgyJqhHDBz3cnIh0ky+q1eLeTFBIoAFk7eN503fUwh/dnpoH/T7QUIJ44VzghcHmjArzdLywPqHy5ftiTmAhYUAAFZLDCwHsBxcWUi4PxrA4pw4HAztt+ek0rXtlhhY1H/OwMmFtR/BGOoigTJin8ez1EE2fpt7hvrNC+5WwZQ9+KZSWaamVrCJbeYZ9q5aLVuwYZLY8Xhot4dutZGaeI0gdk8Q9fHc3FxtCMh9ttqQpC5KzNOTlO12u/aLo33VfnfHYzvXcxcllC75IwSK9y8mdxkrjVV7ul6xq6Wsalc8Ld2KJSWlxT/fvWuvtlvWSs00KMyCxARPKF5L/k26EgxzZ5YX8xoiA2DeAsDiO9xjzVeDbCVCuiReSV9ubCiVlBoBewg3LwcAde9XH4X5lTjokxp5pvVC4jLhO26ez/vOWi2TFYAFMPf1La8r/So4WwcPrF+euYTw3e7IU7pZr2Je+T4m/8/AwnMvM1/HUg/45DEQD2B14oFpIiR8OaQ6XiuVJcmM7RGvRb3yz0f7MnPvDkfyxfRHB3A5YxuFvD1TLYuV+tTKqmoZHxT6y9zuDcSMZZ2e9Hq2nc/bX29uCtBEleMAVmBwJ4kYav91/8A+6PdsNZvV932XQTuMNNd76qa0kpF9IOlp035+eiYAOaZzwwQkuAbVA8zbZ9fXpZjg3vG+2B4BsAir+n27bfvjoeTcrBPWhf//KT1HJG0y3MdHtJQilTRr66WS2LXP1QgHKto0HNgAbAwlXjw/0vXCRxmvvAC3B+KHP3M+eF3uST4DsB64X/60/cCCNfXgKYTLBaDTlZfoV2ETYe0ft1v22t079sbeXbu1v2eH5+c2Go5tIj65b5SxCJfRu7yV2MBTloeGXavaje1tu3n5kj3zyCO2tVL3xlqovTd692NYcSbty9YfDm2O8dCPN+ITBbC69jIAVh+TXtdWZyBacAhkzbYxAV3x2PbNAv4ODnjIvBu5XadrLx0fygScZgseiFurLwFY9ZpdB/xbArAO+wN7JTR2JMRwra+UCjL7fLq+apukrqXRyi9S6nQAYFopphISp7TVMjO7kk/siWrRnl/bsu1SWe+Phn6vP1KD/9vmqZgSSuCIjXiI6GWy88L6miRHyCbzeGiFu6WCgIkEpq0cJM0jecKcDzGEZcrDhMjFf9Gk7yLPloZNS/I/jsFLlZJ9fntV72sjVVCiEO+fA/F3500BWLujjrUTUtQCgBUOkDnGGN6Z3p+mNomYZi+QQlip2ypNLAdayuxOv2cvnp6osT8lzno6ETuJTZiUFUCl2ixlN8uefjRnYM1TCO8DsAIjzCeyTu1lMgIj6YlGbQ5gIanQFK7T1hpqjaDEI31Ky8Q8n8Xo2gsk2ML9BEZe8OgKj1Q04/QDO/pRxWdu6Y7AQgH0ZLKeL9g1JcpAD86pkdjvd0VRPgD0hlUSDk7WQS2dto1sThLMmxzYpYLStVQ4zDKSK7yPqXq3a681OzZKiHQvCsBCGrIVGHS6HumZPKveOG/aB92u4tuRbdIDsvdw3QkxeHxlRYXbWhYPLe7TzH0yJ0hYuvbz5r6km63hzLACuMiXU5r9iUUSzGTuGxtrAt1gHuGNEAtrX+deXEK9PhwD2BELfWyHvYHlJ8xnnS0k4/vZ1K6Ui/bVjTXddwCsIl4CgHgw3gCw8Hw63BeA5XDn4iv+9/vVLRHI83J5UXgAYMHd4w9SnK9v79j1Ss0qsPNCBY83GQ3Ee72OvdI8svcHfetM2Pux3IRxiTwHAKxiX9zY0GQxxlHze0nKujPoCcB69bxpnfFEcryPA7CIwf49UeHBA4ui6HONugB92JDzwjEAcqTw/P7sXI3ryaCr60z/keFZzWTtkXLVvgyzrFwW+AzbhGU6TCbWHYzdU+z8zO4M+/LXgiG4is+VrjkMw7F1UzA5YFDlxTK9lCe9q2bPrW3YVrnsMsoA6bFv/qp5IsnlwWCkz+t6BPogACyYh27K/7Fff+jfLrJoP20/85AMrPjo/knXL58ggPXjE5f0R9agT7VnNs5MtV9/d21HjIn1QtxHXYbPWYLn1Q+Q4ndaNhrDJExZkvZGlJCPzULObkYAK6QQ0qLe7fXtpRNnkHzQB9gdieGF19E/7Dwir5xChvMhZZNJxt5sd+y/Hty1N9pdmxBSokAhvC6nlpZnV8m+ubEpQIY6BAZ8BLB+sLcnAKs1GconLzV1hhisEgziv7W1KabQZiEjWTGNmHsSeSPMXvz+wE3qaSiPe1PrIXcKTa+HlPyB5/cPPG8CusPrAIzQLMJ48YQ3TxrLzPDcqdjfbSFZ8nS2nGacDmB9f+9QAFZrgpwSqbcf7NR3Lht3mVtxOlES+Uohb9dqDXtmzb0hVwgcgT2fSomhQkIkDNnXzk81rBgqgdhZXSzTOOjDA5ONLDIp8O50tpIJwLpScADrK5IQwqeaWhcriyEeWC0f3MDAyuCDCVXMQ554PeDH0gwTdySEl+2mACw80BzAgqmB1QBsYLFLgiF5ZGBHBtZT9bp9IUgI7wGwmg5g0dAXsmbVTFrDiLySgWdi4jVJj52SKO3eRovz1ROm+fx8VmcesRo9bQ2GLf+AJLSWNtvMZCRte6qxYY18UUx1vEtvD9x7czjmd7gtA70NYsst1AOrDXu0WpUPYD2kzsWUu/fabfvJ0V0xfc4mUw2zYp2Bl50PPr0vE5O7XLKvzAEsZ2Ap+kBD5JTBwPqXXQCspjVT9CFTy068OleKHt8dGIfumjpTaJX4SLFeWao++Ht5HYV16N6PM69jKxUBLM+vrkq6K88u1Z3OfBJIwTqYYvUB4+dQErmTQaI6T+FEYrZnFIpzKZ/R8/u1rS279gcArNsCsMaeIKn75lBXTO2M4Ij/vX82h3+1I4hZKngtbbamcJeyQPmnGyRqA8yHPmQ2E6EBxhim8/vdlrXwp1PoBEPvgl0tle15WcPUbKdSkf+w3HmpBZB04t13yGCgbb3RWGvgr7c2HMAqAGB5PUv9QO0CI/G/7FMHdq2aTmv//N7OJVloqB9X40zwT+IsrE7Lfo73Ya+r2p33jiPzZr7kfsvVut2ow5Ir6L7x1hzA6s8BrL3xUIxIlCWkhFdzOcuk0up9UASxzvEpnE2mVs1kbJtgsdqKGL0QASaeuaB+mXr8p2cAWC3b6zkDyxGE4CEnmaczvUScCcNx3+c+bQXNg72fzxhYD8nAWhAqFwCFHmYtDD8MB6D8vb7dPj60V957197d37PTE9IJMQ/Myf8EPatTlX3p8f9gXq3Bgtneti/BvNrcspVqSeZ70NGdqBHMpWMDFmuB5eSs5c1xPmldohqEzQakmwndq82W/be9PWmmMXPGvBvPBgAzPZDy7/EH29vKOGJZMBP4e5JYqhlTI/0tKKrBDBrd8cmwr4bnFydNMalUUIXpAzXEKG2S41wPng5P1V0CyL/BjGIaBFL/27NTOxQSHt+La5bZQFfzObter9qNWkW6axhYFHUAMb9unklyhT8VJdmNQlEywydXVjWF5DWYML0VUsPe7nfFfBLXgoNrZraRS9tT5Zy8mR5trFgDFh1x8JNEKYFqNM9OBGAJ6NDEwrcR7jex2E/jaUbKX7VqDVIkg6ljBK/QON/u4X21b7c7bUuQSsnk1Y+I2Ng/2GPv3x16QW8YiYYm4TKVtkdqFfvi9rpdBUgI7BCKV0Cel2BodElbGYkJo7jq+XQpTvGXAZxwkKUnksB9efOSPVGu23o6Y2Wt3Zkklr88P9Xrno2YKs6smisIpCPpBq+ryiwtIPPbAFjVsrTjSMa6Yzef/ve5hNDvj8CdoPd2bboDWDcBsJQOZ5IlvdFsBwCrbd3x2DhKmXRfbzRsvVS0XBbz84kd94ZKfSO6tq2D3LXkXoD5sxsGrHOgRddY3+MR3FzfFTN7tFixL6xu2OVKRXIGCg4OUuSp+8nQzpKxdZEqTmdWmqaskcnZdrGk9YJhbhEqoij4FMVZn4yynjtd2+2PLUmmtpHJqNj50uaGXZFE1Z9RDu7+ZCrQi88PyMFkF3kaBr6NXF6/hwABqMz4aUCG0kqDfTg2e7fXth819+XtMRkzZb3YKSgASOC7Nzx4tjy/UldqIPr/cjbQzgPFNGw9djYeiX0F4ElxBqibD43VKOMeZTDirpaK9tVNUgjd26WkhMeZN5CTlK8bUvcCgBWfiWUk68Ot1eJvHMDyL/aVGOeOj8IXNlyqt53NSQrMguR7kT0cDHr2WuvM3u20tP+QpphNcd1Lkh/i8YYZ6Cry2QAus0aOR317rX0m7747naFea6WYCx5YGx63vrT/sy4cwIKBBet3ZldrRbteq6gYYp37k+q7OAARwDus07udM2uOB9pvy/mCbZcbdrlclcE8yWOaPzMZNl+7vX5ib3e69u+EVoyGVs9n7FIAUfn87WHfTgbst235NAwnectnc7ZRchP65xsbtlMsa436OUDqT99eOj0W0Aj7laZfLR6MQVLR/hMAy2czF2uOL7KffiI/85AA1p9F/fIJAVgACT8+OVIgg3sksS/DWKRxnYkp8Gy5LgDrc+HcoSHGj+qg58OxX5wd2t1eV9IZ5HCElnCekmq4FQGslao9GQAsqkMYWC8fE2/ftvcHQzGwMulEflv/x841NWAlDTgAsNL2Rqdt/58ArI5Np/h6psQGg0GORQHP39c2t8UcrarWc8+i2/LE25NHV3PqflmZaU7yFJx0Nkp5e3aloc9Gwu86Kc/zAanP/GH3sk//68Edu9Vq2WCUNseh/Sx6mBT3KN1xNo+7SMmkODA1fGIIM61qfyMAq6F9iRRCPh/12fcPdu2NZtP67ElTpNIeuBINLQQ22NSKNtXA6anVdbtebdiVktdrDLiog5qJM5tfPYXZ1JKvEt5EksWpbnZei79n6ufIinBAAeYdw2z2LJgxEcD66uaGTPkBKgisOBsl9ma7ZT892NXZUSrhu5pWuiH/PpSruzP8n6mu2P956ZKATX4xjTFDugWA1fHghlB1LgNYJD4z7Pj8ysIDa87ACh5Y49lEUkcklNTptUzB+hOXniGJRbLWZrCslsHBOV8f0fvKTx9na2XcyoB6IDWz/CyxSzw/tRV7vFa3K9WqVXJ51SkAYzCRz0YjO+sP5FFLDjZM7q1MUdKr7UqolQgbCU07zEPqnjc6Tfvhya6sFHg+BLD5Ee3hOqGvwtgdz1IkiDCc5YFVQspFnR7SqgGw2k37/t33JQVuGp93GsJZ6OtyYjtl8VKSeT/3O1odRKb+glgQXN8DY4b9xD2l2OLwk1zNZeypRs2+vX1Jz61SE+cAlq9rgJlo3v79o3271W7baOyAjT93DnhhFcEACWbi1za3xMByYo/3eFFCCPB8uzOUAiMCWPO+MyAgGnDOQ43UmapG1UCK/WbiABaM7orCDzJGT8e+80j4ve75OnMv4NHI3mm37M2TfdvvNa07G1sunbP1fN1uVBv2F6urer+yHiAhHgN4m1pziqdV2364B5O8q17pkVJJABb3D/CsJCKED8AGk6n2URhY1FX52UzA2PcuXbEna3WZzMOI4ovXB5wFMPrNGR6yHRuO8TdOWSlXsu1yVZ7LWDmsoqoSi9OvBf0yAJYkhO227Y1HBqC6nkYOWbInGytWyWXtdNiXYue9QVeWOMl4qj2Z14RZ++X1dfl00T/yRd1MuumPj2EUoihKrJ+wlh3AmqRhuDpzLhaHArAEqH4GYH0iNdv/yF+qRlR17sUYWOFRDU1riAdYYFdOR5Um3OxQ6YR37e27d+y9u6QTtsSm4eB0bTzpZDN5nsC8WiflZWfHnrx02Z67+ohtNxoefR4eCgdtPgbACu/hnvJ9GbyKFzFC36R+/S8GsJDYvQSA1Y8AVmSxOF5MfLwmXuWKPcuUL5idN5Ox6J7vd7syNmeqxBQsGlpKm87EokBzV9GfmELIvzEZA8Bisr83Gmra8VguLwDrmbV124CBNTVrj8YuIex37Z0BABaQCtsw8r60bWoiUlTjuI6kM1BhAdgAZWhQXzs9NqQ8SSpOYpylA1Okms3YtYIzZZ5eWbPtUsGy2D6q6SJBBBljyt7C/O9sXxIfEHe6ShG31fzPIcQHfizck8mByPzEqesU3TS4z62tqGBj0iRT0slMqTUw3tgwKWB9ohi9uBagmBcpYYcNU0HijbcrZfvS2rbdLNdtO5OzSvAFI1ocOReeN90x/l5m5VxBkgqmhC1SIi0tT7S/3MHEHWbKRAdAd5wyvNSQEMoDS9NXP9D4opkgljYysARgBRN3kkDeaLkZ+Qfdlg2TsTUC0+TZtXXbqZQtm3WJHiwfmCmvN88kofMkNI/X1Vc0Q40+bYGar0OdKVt6qsNwK5uxm+WafXl1U2mbkmdJpuCmmxjhAoBijA2AVZymDI+o1WJRngWiSsvrgeQ4T2EkRvnX56eiTp+NYbfMrDYzJUThsYZEFZ+haF5LwUazBCBwNhp68iO09lTa6rmC1mU1QzpMnOC4LGQwntop4QSsgw7hBH3LyIPigZee3xsVrF7Y8Qyu5wEzkMRVBFYisfRJuF9jfywAgPr22/NTgVh7g4F1xxQI+GalbOgPiBUmU7tWKtpXNle1blazzsDizQJgDQCw2l0BWJi4+zAgnAXxls4/1gKgW4bqfMywSDdy8Mi99240Gvq9N8qkn+YshVeCo57WGo/sg27HdmHdDbq6DyTQrhbKdq0OM68oA+RSSOnU5Hgy1ff/5vzY3oMNOuTF0rZaTCll8SvrG+6B9VEAVrsrAIuGY7WUFsPr+ZUNu4xHFwClvHkA1xgOeHrWQQ+GF/JqfxY3KysC9htZEkEdvPJ7GBhYiovv2E/OTjR9BzRFAklBx4S+M+jbCZ+37wBWf5azTCZr9WLGLgEuA2rniuFsc+WBvB1OkT6xB2BCHPY6pI1Tj6OHSUfr+nFfbsj7Z/z1kADWn0X9EqbvrI/WZGK/b7XsH3ed2QRT1fGKhamtrwYfLkbPvIW0xuUsJKRKup2hwWvYdy9fElDM9wN2YD2ANOfHx0eSwMuDiC/tMV7zleUlmFMYCkAAzBD+DSkOzzCM6nfaTTuhUfFTQJNz98hxAOupFZcQcm4xWODfGfi9fLQEYE3Glk1NVEd8bwsJYV3m7aSEss+/2+vZD08OlCoIk5gvWEg8lzTEpIs+vbIuABnvTwkIZyaLhX872LPXOk07FzMgZSml9AJcJ0r0IzmLBvjLhEiUi+F8cmBiQJpoMrE3Wk37t8M7+ryzABh4Y+eco4uNP8I9RKoo5o0zpKp5GtpwD0JoDnUM0ivCaGgS9e8zE8Dyi9NDmefTKEJcIA2WhFqADuRqyPthkm7ibVit2bNrG0obZF3A1Ka+6AOojMe220MieaL6YBgM5qmPHKTxrTn6OwGTjSeJWOwMMLi2AD2cdygNtvM5SaS+vrUpk2rMxSfTiSwTAMp+c3ZsZ8nIqsWi7vFpb2Cnw4GdTAYCDXPpgj1dcwALYJOLTOBFG1NvMbD2VVv5ibWQwkcT9z8GwCKk4/nVmsHUwpezkgXAgmnSsV8f79lb3aYY5QzjRL0Jg0V/8qKdffz9gKIul4MZmAd4LJftW2vbnuZZzFkx5/I0zm8Gqp1xYmdiMQcAK521rYwPfvDBYo07G9uZ43iTYQfCen4JCT/qi4nLL3ll1s9GPmeVjCdfs7UCYFEv8kwhoUeeyGAteppx/nPfXz4+1CCsJwCLeo7abGrHo4lqtMzU9x9SInlPrANBmHGAF0J7xFoC+BEQSU8DoO3XjveYz0xksP/dnct2UwBLWgBL7AP5qBAEzkdDMXJ+eHwib0ux5wPQ76UpKZpZ2yHdUADWphhYcyk5g+Vg4g7AEwEs7pLDz+5vBhgefbo8UdSBWvmxhcEtrMZ8QnJjVvVeNjOzamZiN2pl+8YWg7661dM57T18fnz5WvRpvZ69c3Zoh722dW1k2XTWNvJ1u1qu2U3AqELBZljoaABKUMTIPhh1JFX+xVHL9rpDXTeS/f5qa90+16jaWgEAi58gLIoUwpm+/7/vHYoRC7P7WqVs38Qzqw47rKD1oE+l9TCVMud9WOr9vg3H+C5jwl601VJZQ38sOwpSPbpEVEwpwjc6fVmlvNbuCMCC4CHPrGrNnl5dsyoA1qivuvp2PwJYMwUyAMryvpB5wyLDZ03JmtOZiCY/ONoT07Y1Ri2S1nrjPiQZ/N1CWmJMHNawNZjTX3zz/VQUVZ8xsB4CwNISXWoY9GDPPYVCsR0OLjWM44k1MdM8OrRX333H3t07sP3zlrX7w3mcMI1pqZC3zXrdbmxfsudvwLzatpVS2UpMfBSIwC91impMO5vDCLEijTXa/cssvt/4n1FT+AkAWNCQXzxrKQrayeeeCawJ4STj/l45p20THbsG2p5KaeJyZ9C1w+HImok3Xux9GLvLw4AGnTTDYk7NHRTyCGDxjZhqYobOZJ+pEtP8zWxajIkvbWzZTrmi16BpHIwmMvt+d9hV+hqj0lI6beu5vPTU9QIx1aDteMI48weqN0327U5TAJao5Jk8xOJ5/CyATiGDtxHADF4HaNDLlrOx2GgsLJcizuxWt2e/bJ/awbBnGRkaOu1bBfhF0QM/05XqxUuUErNN0h9XqgKwrhfLoiyzCVOE3hlgEt6137dO7WjYC3LI0PU7H2kOAPBfAh6rv1eaTHaqAv4L9Q17slyzKzmo3RSaU8k/m1MmjFOZdYv6n8rYAffp7FTrg9XOpOYvSSEsly07SwRgdQCwYH4EAEt+AwBYijVbAFg3ik7vjY0Ay/9oOLLX2oCgbbvbbmkdbJdhv9REN94qFsTOpyChCGMi/dIRqXVdAz8QUTdEJMfboANcFO0AuugScZhPrJbPSg4ANfk5pKqFoqf3zOWiHnUOmIQJaqQeI6XLZdOSFM+lF2nAhpHt9Tp6XwBxe6PEesELocwEH0CoXrLr1bL81hr5vE+oNYHxFMsRPigAAjLChTXJOvYiUvuMWDYktqQF4r1xdm7vdnvyjoBJQPrLRUECB7B86pybTazM81BCUlaxr66u2+ViRUWSX1M3hp1MpwJ/Xjo+UEPElHuEzi2VExg7zCSa8JaTmT2K18LmilGMr2aKDmClI4Bl9k7bTdyhjsffcQ+QFfbOEHsRhhSh9Q1glcrQMGF2SjYeZylbyWfssUrFnl9dF1DJUueTUiDi3QQdHZq4miTJBTKWw5g/B8MO/xqXiFPUk654Phja+922/e6c52Fs/VlJjdhGfmI3a0X7yhqSQwQU4UthFUP7XbOpz7nbG1p/MrZiLlHD+sLKjhq6UtZUUGo6LMYE6a5T+TdyrfnKMFDJ+qSTXUzs9SBdZ5nSGLWGI7vdbtnLJ4ei8ZPm+qh8e/K67poKw3IY4zUztTFMk3RaBr0w4yimaQh1nwHshjNJxH9ydmTv9nuKh6bB42JPp4lNk6G/Jh4hf6AFvuja/FRUZ3/Mm3gIAOvPpn75BAGsH50c2Xt9PC6dxiH/KuqXJCW/pHRhZmuwJCtlefkgdO4kE7vd79lhf2idoTf4A8la0pafZgwZE/sqEkLYTU99DIAFA+xO3xlYPAVIrb61vqOGdLOUE9MAhiRMFZrY/f5AAwsYIjmMgvN5u1Io2RYmwXk3U+YM8JkmYRFt+/7+nr3aaVkT0J99lsZI3j0jK6VJe8vZ56p1+87WJdk0ZEmXC2bqrfFEwDkAFlJvEhAVDBHS6Jzx4wzci3zB3CFNrZLK2KV0yh4jAWyNz150+4WU2QAgMpO27WxeUrIszWgYirAH0zD2k0TSQc5FmA2E5Lxy3hQQ0xsPlGD7/OqWPVFvKIUOT0i4ZgxNZSw9ncgEvjcZz0MlNBZUk+iSqntwdLFVaISHdqvdsw+6fTvpDuTxN4YxxPmRMUkIv7PDda1aXsE2nH8pa0+mdiRJ51SyTRKq97rUmy17s3Usr6N0jjS0Vfu/Ll0WgMXqJNyFoSzrxiWEnfnZzWfnfnDaonT4YwAsmLh/f2ld77OEuiGdlQwWk/Q3z0/tzXbTbvXadjweK50OuwOlBs5BjsD90qELy8gle6nMzPK5mZQNf7u246Ehkn5G6CtlU6Vfe8ARnlMj6n9LWzmVs2LKrR+UcQOIMDUbJzNZJrx8emxvdNt2dzS2FvUm8n0GppOJXasU7YtbG6rD4SZzzrEe8JJbSWU0QCxk05bKZGwsyR4MGFg8iZ2MRtaVR6NbnNCTMHD+5fGhQhc4NWF0wYhxRo4Dd7wOYAJpxBjIy9Q9zTrwpoY+CN85rx4oNMb2SLlof7nuYQ2oBADU3FBeB7M8c99rn0my+6tmz/YGeF85uQI8hS/qTsIaSErGdPzrAFjUKZHkkDIBWC+fuen47e5ADCxnDjqA5d63rqKIzDIHRGPaJObz/M60FcY5S02zktPyJrKpkV0q5+wLaytiFj1WrGvQ7Kb21NwoH6bWHQ50fbnHBCgUSU/MZJUsKMuVwBZNT6YCun7dPLDX2x17t0tatocAPVrFNH4tAFjZewAs6sfXW137/i4AVkdp9+uFnD3X8BTOm/VVWX44dArRZKrnrj+e2TiZihGoyw5zNQP4nBEQB4Ap3DRoLNnndjt9+9nhqe4LJu6rhax9Y70hUGqziE9i1uWD04nknuwrlGDceYzObBtdAAAgAElEQVTbleasOokifuKEk2QiJu+PjvfkczaaFWw6yVlGFC0ALNZTouvqO6/3bAKwLrzzXmS3/p/zM58BWB8DYNULObtUKNiNQsW2cySq0NxFbe8SOhSAIN88/OHV1hQ8cfzvnK0RmQ+kE966e8du7d61W7v7dnjetJEMsaeWyWdtfaVu13cu25OXr9gz1x617XrD8W5t0uE9xPSouVn2kunw8tD5/tpgGcByD0L9IODRaAKKPbVXz9v2j3u79l63rWZMEsK0Swj9EYjzzBj9Gq+Lv3hM7wBsqqdTmgx+c3PHJYTmiWsnQ7TEHft5ALCcUxTQagFRIc6YwywLYJSTZpvNAabK0aivg3wMwZuNNBwKaMv5StJTJRkCSsGsIomGgo2LuI858NmpvdVpK0linCRWT8NYwXtmy65UatocKVB47vGC2R9DVQbASgRgUdTk0hkb6vqn1YRxcPKZKYgOQNGJ6j09sv3h0AZpwIMFgGXpiZgPhdRMZs9f39gR0FDS5u6r6HSY2K320G51uvammAvOFtPGQ+rIQ0oIBWBl/DCtJilpy5/dXJV3wGYmp88JtAHQA7qPx9IHfbwP8L6K4JVf78X6X2xUXrS5VICJEowa2EePlzGhrEniiVGnpEhL6YGBYKiCl5Q5PINIMgII+MutSwIGYGBRwHQSl4L95JhUxE4ARLyJ0JwvbToYYwphlGLwz9D8X2vjWdG23faZos0uYXxeq8kAlekLzzHXCY8LJJw/3du1292O9QVgeQG+bF7vUED8s9gPgAcq+Yxtl0t2tYy5el3eVEzQaOIddosPq0/oVHPopcKUi2dL6WsTNzMdMsVvSdp5dzC0c8AcPFRSFEQw6pBDZpRq92SVwr5k+VxeaW9KwdECChVL+NXzSG7n2AW20tRao0QmlK+eY145sDZJjXrmLg5gca0WDKyp4tYZbsIQ+s76tl0vV/0Z1PcBVLsH2Xudtv3i6FDG+wBrFMcTQBJJjyd6T5XxVKD3l7bw1KrZaiYwsNKkLuLbhfl/1354eLQAsJZYWPM1HdpSb06XLldY2zHFKd5zBhCY6RZSE0nonmms2ZVKxaqFnMyRcTMBiPTv5wa7+4YA6cg0Cw0Ok/TOZCaz9v1u1+4o9bFjp8nMxqmympetfGI3q0X70roDWFqL4XlEHopnHcyL3T5Mu5FlUmPbLhbt87UNgZqbJUCztIIz9LyEEAztLlHuTPqhGI+eDurejHnLpGlmfT9ujkb2XvvcXjna117wLJJxJuc5LzhVLrG9I6thkkkzQoEewFv2CMkR8VAZJdbsDu39Ttde6ZzL7F4tejBrnkwTS8YOYMnzJvhufFSJ9L8PgGViADfKJVstFWytVLArxaLdDPVLWfWLM3b91voDvwDe/zTrl/lDiQwbBlbiDKz/DgOr3VJ6qytAXFIRTqqlPTowBkLgOU22Xxp8GM1WU87A+qvLl3UusGeKgTXoKwXwRycnAqPczDf4i1C/JJ6KNsxNrEiqbyFnK5mczM1pzPZHLt2GesW+5QBWxgpqWNV62EYhZ083SCGsBYP1gsAXSQiPjgVE3OmPgqR9atsFnutVe7JRt0caVbFWnOkzkbk4zE9qCORWpIJWsnlbyxatAAis59o0jON84KpwLv7rPt4+bTtX+lsAsHSmq/KyciolgOFvNmH6VFUvZtNuSn44GMloHnNhfGNORgMNIWKj7fvpReErrxkAwqvprD2WycmM+oXtTQEQgICcX5LU2Uzek8AALn2KrChPhXbPoSCpMSTyXfvh0ZG92Tq3znCgdMfvbF+zm/WG1XIppb8th4owABokXFVXcTBw4vX8PA9F9lJN7nKrqR0MAcq6duu8bXeazsRjHbAFl1NTr5u3L9tNUmNTKStofbn/2DB44GCGQOr13T52COf28vGuHfR7lsnm7anGajBxr+m9qeEdTdRAf/+IAVDbg6I8G88HhwHAguUDQPLc6ork/HxPPE9elwdWR8OJ//vqtn2uzjkNMOhtPt5Ut5pNAZevts/UrKNAcADLr3M0XXfnK7zHXCYnr1gCm3KmAdQ36uv2eLlitSJJtVkNilnVWjc8J5JIRS9KhH1eL+iMAUiacH0Saw5G+rwvN0/s9qBv7VnKhqFGzM+mViH4BmbTI9f0/JDnyyWWMkbevD7Q4xEg8RAtBl8Y+2v4EyxCOOOQrRFmwPr5193b9la7JS8sT0oM640ZNWwyJQzT7ziABbsekGQZwMIwPhrLTFMj2ykWlA7OvoTlAL51EcACUN3vd+w3ZwfGfXq3O7FTNLtho/fa2mtyvJV2Cp6a99WtBYDlkkQHsH55eqLn/91u/x4Ay9d1ALAEWDvjKnYDvsbdOoM1mx/7/WcgJ1lhamQr+ZQ9UkWBUrMnK6t6zko5gCnYZm6S70y1cB9k1eFnGLJhDdyQz44n1hsM7IPOuf1a1hYEXeVtGOTSMOe+tbMpAAuWP4NSGLbUkx1SD5tt+7fdAwFYgzR7ICEKOb2v51aR8FashrG6PrLvGG4l4++FT438FfBpAHg8g80HWJ4WgEdZR51DkM5PD49lW3IwGttGMWff2VzR3l4vVqyQVSzTUvewBHx7kej9FGzMSaKa6+5gJC+3X58d2f5gZNNUwQx2e+KqMgC0yMCKgT3OPPbn5GKjg4+qtD6Zv/sMwIqQE7TtbNYqpZJVizBrcrZDlPw9BeBiccVH9X4CzL3l4VIzH5aK/G7GiXX6Pbt9fGQvv3fb3t7dtbOTY3Wna426PYpk8Imb9sj2jq2Vy0LY/dgNtVWQmGlJh2bogRdiaI6dKOKAG1IxAVjNlv3T3SUAi0MjnXNabUgzcL8H16yrPJS8w9k2StXA8ydltoZ3UaVmX92+ZNcqoQBMErGaYEC9fHouKm+E+eY9tYyF/EDj99Lk0zhx/MFYYLOAGbOcnuLNim+cFAhQLR+vrdrjlbo9DqNIABbMhJ797uxIANadMd4qE6tMZ3apULKbK2t2lcjqUkkTCopJGAGDwFSJ4B0uMHghvddvSx66U3CPLeRXMIrwbwFceD1ICHWAIZcKEzk2cRpdjqZrxZJ9ZYW0tIo8jjikuZp7/aH96jQwxZjwTeH/+xbn1tfupxCbkgfdQsSMykzkzbQ6zQgw+AulkVSVgMH9BVbdhbJ+dCDabCuZSRoQfROiBG55/bkWPkxaw8SG4riWxqOgYNfw/dpYl0l/Bb+DABL43Qt/ZpjG9+035yeS9xH7jZHht7au2iPVmj4zNPLuxHSdXzz8wD7otgVm0Ag44dr9p1ZyebtRqrrHWQ3qsa+DoxEJJP0AYJ1YYmNbr5bssWrdPl9fs528m2jD/GinkFS07OW9u/o9Q6XDkAAaPnmcXHlbeO/BENYl65cEQlh76xUimcv2eKFgG+GeY+Lo7EoKuuhx5yAxz5lT52fWGQzttAVFumPvDfpKOmKKP0SnryLJmT55aPF4reXyOoQvV6p2qe6JfEVNdlRT6ICN4Ezo8rQr0hC2E5Nchjjiu72O7Y4GdoYhN01KymQ2HOWaD7r+YiMtg9s5mD4VVR/zY+4XHi3UeIAbSAZO+gAlXXvtrGkHfcw93fg1oaiUISoJlgBYiWKQn9/ascdqdcVwA8gy/YMGPiTFsN21Hx5AsY8poYv29t7Psljdy+vc9/74PPpF1GwyNRWlHfN9UiZZ51cadZmUr+eyooRHJl2MpfZ9IYJIZuMUviqJ7feHSk26024ZgRMt2BpKlHTT952cKc79uY0NeXWQ3skrsV4OhwOZvQNgIdPujEdqWBgE7BSQ+FXESNwsFy2bzohpFRvK5cIRZkFz2LPBaCSGJOfRGvcmV9BzjqcaEpr3Wuf2u4O7iqZ+lMKvvmJXyhU9f/ng/xcB4XFQdBFrHgtmpDhnCXLdnn3QPNe+czQeWYeUqDBhpnyU0enEJYSAVxGMucj6+5P/mTkDCwArGwAs5AwFu1os2RMfUb/cA+Pcs2/F9f/hKxr/5tNUv0RsINYvvl9N7PfNAGAFCeFHAVge6e6Okzx1GgyFBtobr4mVSGRNZcQQ+Pblq9pHWLb9ZGwnw67S3H50hHS7Hwqz2CcygXd0kFoINgihBzn2ZUnLOEPxYMEMSodpaJedheWSnETJyCSOPV1r2NOkqRU8qZrn4hfHh/Z6qyNmNEwnPkktk7ZL+YLdqNfsme1NB86DLYVYjTAWjcYP1Dhl42nKuglWCSNrDttWzqTtOlHzwVT5vU7LfrB3R+lqJ7AOlqUnXC/Y8qmZXS+V7a/XNiR5WylhAo9RfEaJxT8mZbHTFNMJZrp+9xSGtEMN9za+D/Y0xlqTRvxqDplXw768vS2JX57ERDEmfBIUpYoxPS2C/JKYLRlxsP/hOfqD4wN5Gw3HI3ukVLW/2blqN2p1yeoj6131l2/6YmL43u+p4IvmcMmMdunjscaOJecb2K1my945O7LDYc96CjvGA2pmV/DKXNuyJ2sNhbKsyDzc1ytsHj4X6xbJ40ECk6RtPzvcs4NOR+bQyN7+7toVe6xedeYIhuUjgJWO/cvhntK7CTvxMBVXD3B+bGC5UAM0bdgzq6titPGlUJCzcwGnb3Y61ijk7HuXt2WO30jlTDwVzp1+336n9Ltze6vXtJMxjbUzsDJKJWToFPqGwGCe133BlQET9wZm9tm87ifnJ5YODBXxCMMrWOCBPKVizbUQpAI8dbE86Ce23+3p/MT64v3xwI5nifVUU3jaX2E6teKE5Oa6/e3VR+2pRsNKMpIPwEnob/gtvP3IYtEOEgaAYrABCsD2IiQGAKt9Zv+y+67AW+p/QN0Ict+z/oJ/FGcj95MvXZ9gi8IwltcVkz89kUXBE+wJtYZ9oV4Ti8ply14j3u627MeY1LfadjZCyrgYarlAxQEgru9lMfUa9qWwX8Q0ST7Ofr9vvz49tVdbLXun3xVgEvsNBz6p2zx04sNBDNEH2hc9LKxlmgNAXQ4blZzJGuZ6CYlm3R7FOgKjdWSBoTfVfhwtOwKoxWXnOremHnJ16/zYbnebdmfYkUVBwv4iIgTKjap9/dIVAXWbubRVBP4ylPMB4ZvNpv0QQkmnYwMM/zNZmbljyfD0yqr618eKBVshtVn3yukW3gtSm5j18esdjOyDZlP1MHvFSjHv9XWa5HmTHc1/kK4IA2swkQz5yzVqsLptNFatXiyqFxLfbn4uR8A/AHlYPWAxMhzIOuSVTldS4ONe13oJN9otVCIJQPvrvKta3l//9MErPfX/z8u/XObrPNgJ8mfw3RFBZd/4OABr6x4G1mIziGDLA12GJS7xQbtlv9m7a+/s3rX9u7vS317e3LLHLl+xm48+ZpsrK1r4GlYvF5oRwAob97x6eqA3EoCCDwFYbuL+T3fvioGFXhg2UjaNfJHdL+QaBvp0pHByEGiSQywshsVpInABRtL2WLlqz69v26VyVUUFnkInyVB69N+fNY30q4t8RRIQ12aReuPGgWz20OKvVVbs0RIbUNkajHXSJubKrXOYPV3bSybyoIGxspLNKdVCf8ol/bzSttgQgpYeRhLSQgwhMVV+p9fWBnatSBIPVPycGB77o6GkTu+cn4ltJmBlDkE6sBIPQBqNr6yu2eOk2uRz8kDDQwFzWEzT30MqhWlx3IrUtPkEKFJ6L3T9QqEOWLWWytqjpao9s+ppYFE6B5V1t9uxV08O7KDbt2SW0R+lxkiit/AymE/zA/BIscr14t2yjjmUqrOUbZbKdm1tVZ5YqxnYa1xjh+GQH8GsmEymdjIY2Nvdph0OutYbDWyjULIXNi7bpXItxOAy6YIa3rLfHO/KYD0CWBEQ4DrXszl7pFixxyQPrGhiNcvMNJl6pz2SB9J+79RGs6HVSnkV/p+rrtpOvmz5WVoH3el0ovv5xvGRHfZ7MtuVMet9LrT3EZr8tkRZsZ7hlPYZzFeRKD5RzNtWPiczSjzf8DNQSRB2ZU3pOLRoemZT68J2GQwMFudRr2+HY4/pxouD90NhG1jift2nU6ukM2IMbpVKdkVmuyRLpjV5zzHtCiaV6i2CfBH5GP5856OpJAG7NDHDvrVmE+tx+GtTAsCKSVAXWYELlhn7CBiOGqJy1b6zviPZbzHr0eWSwgxH9m67a++1evZ+u2/no0SFHgwGTJM90WlqOXxLEhhQJfvcOuakNWuks1bUe4aBNbHhbGzvEz98BDAHgH6RrygVXXicOJuVAtGjxYl1AEi/Uq8JyFqXx0ZWU2T8p/hsvgW7hGIqttPM+rOJp1r1CQ/o2UEID5imY9xFSiEIG9m0Xa2W7ObamtYTXnYCsNIpOx6N5OvAPoIctztGKkPMesoqmbTtFIuKWOd9lfIF3+cFKCGn8XQ/3kc7GdopXl2joaUnM6vlCna5vmrVPJ/Om3HAtrsA9sd71ktGtlYBGKvZpZJ7QohpqERCTSQE0FEMaigiuTb+LhM7GQPa0XA05enCPkhRrgI+TGOh1vflgeXF5EXPv4vc8U/dz8wBrNkSA8sBrCvIph8QwPpPP9+nqH7RY7NUv9wPYDHYgOGr7S2Y2saNdQ5gBVm2ZHtBWuPR9lM1sevGAK5uL2xf0j5CewB4ejLuagCGh+fd/sXql+AC6MwX0gFDYp2SydKJJCZ4AcJwerLckGUBZ+4+HoBnx2KQ7g2RkSBjZhA1s2o6ZZfKJXtyY10mx6vpjIJZGI6ofIOZwh6Dofc4sYOBs+HPhx35JD67sm5bxYo+JwOLFw/37Fa3bWewjILnpRtyBzZfemqPlUr2V2ukfNVstViQFHoUpP0yke42baTnFecsJqcZyybsQjCkJx71foEvb2yRnqdtJ1uwGwye1jfFRMVDjNoomktrnwhqCJfQ+C+UN1XYs2VubGmlIpPqRV2QIC0rlu3bQUEQG8II6D6Mh9fZaGK3e2MN0G6fH6ku7Wed8Q2QgW/jY+WGPVqpatiAlImUYDF4Q9IuICgA/1Eys3d6DPzO7LTXs+pkKuuMb17esau1iiWpicJwhqOUfGN/cnwgZjv1mYaNwYuS64bagSESjMMnGvW5ZyihRrcwcBcTuCtm4Zc2VhWOs5kpWpm06hlMrb692jxTWvXdUdfaE+ggMAs9jS8yj7gFrijgPsZ+xIEBzk8GcDChADSu1ut2qVyx7YJLOIspVCEpywSpvdjD4XxAIosVA6zxo/7Y9rt91S8Mzds2sy4p5/hjybpg6n8mE7tRrtl3tq/KNL6gWgQAKwCcYVjlXsVLAEMAnyLTjqWMzJPAg3c6Tfvx4fsKJyJdVGmEwc9K36/Xdr+r6AkHMMf6VF8lACusVT4c3liZiUKInqiu2dO1un2h7teEgt0HulMBZj84uGNvt1s2miC39MGUJItBLgDbi4Hydq7gioPNddsuFQWcUj8AGNGXvXbe1P3GVFxhESGEYGHmHvuaCzzA8nOdyD5gq1iyK6WKPVKpSZkAGE/6NfUwNYKe1eDVJosNwFhM+cdTuzvo2evtE7vLe5wkqgtgQLKn5yZTBS48j+l9rW6b2ZSVuPfykJ1abwLTtGUvHkDY6NlQShnnf9GL6TnA9qNYtPV8XqFOKZhVWm9IUBNnNk5MkvDbrZZqu2caq7ZZLhn4HqA3wNQ+IVinhxqcngwJzUrb9WLWrlRKtlGvKwQMw3bV5iHlWWeSshzd85Z1TdhUa9i3D/p9e7Xbt/3B0BL59V1sH73Infu0/MxnANYfYGAtSwidgr8EJD0w5SlKMhZ4IYgpRnCHp6e2e3dXU7srl3Zsc3XN6sEUXFruwJBYLJowr3hIAEsFoHfYYmB5AfgxAFZGxN2wjTiJUkePWEXEqfp7iuAV/8mWXZulBATAhFrPl/RTw9nEzqcjNVUfdHqipl7ki9/oJohMUsJERkWNHwhQjjcLZdsqlO1SvmzVTE7m181x3z7onDmjYQyi7dM6TCnRMFPIAXKs5EkyKWqiyIHKlA09NkyG1mAgE82zWWKZdNa28yVbyxetLuPplDWTkR0PBrbf6ch3wLlWi7mcn4dTy6TR3lfs65tICGtWDclep8lUHj+vHB6JgeEJLaHgWmZgBQr8Ra6fs4BnYnytZPO2mS/qEKnl/ToJ6R8M7WTQk4E0BS8+XgKvZE7qn8Ebdqf7LiZL7kO2mIDOPOlwOhOgAjhIY79ezMu8EENnXokNmtTOwWCk+NyjZGidGZPbqa0VSvZkdUP/KSP8sKEfDXr2dvtUqZE+YU2HiY9r/ZFacX+QWFxCtpfP2CSL3GRqB92JCq6TUduGs6HlMyam3rVi1dZzJbFNYCYeDftaL3xvL+E4Car4+yiY9wDNerT8CfM2WwZUlqYIzTigUsXQEtP0fEHJi8g68AyKodr8NNcE3zcKiOZ4KOYf02ykKNDkvXBzECUWgr4efNIm8DCdEoiAjh4j20qBlEGXtSARVmQ0LEyuKWACng6jsbWHiYAF2DHIu/h31uIsgF5M4i4q0/LhuF8ffj+Ua6bpSCe+vo6pKECqT9D5LlhEvzo7Foh11gd4dtNQSQhkOO/MSxqXwmSihu8aaXvFUvBYclkP0cdEinM/bzV7djK82P6j+xq9zpYK8LinUggy0UaKxHXnPsPqRKZTJq4+mw3yUZrLtKfijBPrsr+M8bZJrEWDIjDRJbM0WAqSwFdC9zNtG4AVdZIWs5abJNqrALqaCdKSvqQ8p+NEUr845aVoL6fNGux1hYKtlqtafzQGyGIVkDAZ21kysKb+DC2ZJGJSreYwK12zGnudUqYmAtiPhl17v30mwIsmtqQERj53TjHRdXxospi1hhhrkrEyLkHsyw/I5VCEYFCI0jAHgYkT1WgOZDY/sQEywjAFvtDe9+fyQx8DYLmEcMHAmlsgRGA81C8PVMZI2vZpr18WDKxlACuaHrjB8GJH9koGAMkXBOeV1zAzmaA3LGOXi2V7qrFum0UyedmPeS76kri/3SZQ4aL7h0TUQS7uDa4ksWn2sYlVcymlnl0tlu1qgSAOmquUTIRpinfxtBpPxSBPIwHUXs95krY1Eqw5Xwslq+cwLiYxLy2PFxhkrUHfzoZDOx0l1plMbJxKtA/crK7ZZr5suVTaTgcDe615Yrv9nlg+NMjyvgvse+YBmOTDHP8uYUO1mgyPkVCdjExMg/842rX3ei33IhL7iyOQ89kToeXR8BAAljwHU2kxbAHLbzRW5OEEIMHZBDjg52JI3IpeT2HfDtMDvT8Jg2YZAf+/7zRlA0FTiEfY5+VZWbBJCsCNennBe78oAwD2x/54IqbLQatp7fHAxhk/W9mnaXBrqYwaZw0/ikWr5fPa96m+8H/qjoZ2PhzZyRBVQ2JH+CrCKJrO7HKpZM+urdlGqShAViy88Uxelq+3zu2QzxdAPA2QAFJhDuONVCrqD8b81MOc1TCg8VLc7Q1sV6qJqe2U/Xu3izUrp3OWJBMlqcECOhwPNPBiEMJ5xR+Zfoe0QW6BM3ocWPX34tfV2W0MPmcKM6nCislkrE59ns+Jxc7zQMMPoKdzAfn5NNG5Re3Yon7ReZro/JT3okK1Ynq0N1ZympyQeliy51e2HAANdcdYDBYSPX3PcM9hT8n19x29XyOo66nMsIP2+1377fmhUodd5h6Ms0Pv5K/oNQu1i6cg+t+Og7QQSxT/3bDNJjZJJ7ZTqsjDEgDrWjUn1QbcTtbTwdhN+l883JXlwEzm8Z6AHuskMYdIuE6nrZ7P21a5ZI8CPuezlsUmICh7muOJkvPuDgZKFsYzTgMu3TP38vLx9AOdIve1sTNJbov5rAAr+uxGNiu7EerwlRC+o0RV9t6U32PVwcOhdQZjJVKezsbWkS8UEruU5QKARaok4TPXV9ZESljBxzPjZvoQAvrTmQaEb56d2VEffiounzwLGObDEEvZehame1b7KX059gkMG6lDevQnI/pB3lNipwkWM4RG1W0dML+Af1XKCtOUNQdDyWoZSnZGcGZnVsglVsqZbBaojfjcjVxBQ0L6TpYbdQ49cyfxz83axnOPoWFzzADRvbej//bch/thIl7/ROqjzwCsjwGwoMdGCSEMrP8hAJYO78Vxx15FMGmn17PjwxNtA1vr61aBAUOjywbPYba0P8RzN0JPD0sE/GMBrAwAVmBg+REUZ3Auh3EvGG8iI4jFll2cma1k8radr6iR4aOMUhPFotKgnQ1dwneRryitEgOLFI+wpcb3QENM9C6N09wDhw1wwoEPsAR6jv+DI5Pu3DAR1Z+pnn62UBTAI1aDjMYnajDbMBpovEhrIy0xk7daNmdljM/x6SIxRkj5SGkkc9P1cDhztTgkS7mZPKde2ERiWbGizNvH9t5wqFjXN09P7UQMEbTjkcLsx7uDIheXEHodSkxsRubR3J9Gxs2aKfzwBhsMhg7YqaGkgvVCO4QNK95ZfLAIYC1NNt20MgALKgJ8KgozhVRBChLkfPzudAaJZQSw+L0jUWK75B2JqZKyai5vO/mqVbKYPXoKB00/ZuYY3LPBM4nCTyFYX2g9YoDI54KBxx9MUpOsH16dgXnTPBnYaDbSGuAgXctyPyn88yrATvFNSMb6GdYLJWSkTi83dX8IwPIpnR/3capES86UqQzLM/wBUKIk8fXsB2UHplVCQTZWlO84ACbO1opMMC/+FjuMeywpGFz/6aIZDOFLhZzW62o6J8CMwow2TEwvrfGx9Udj+b3IPFvpWs4SUg+ogswniB8nvPtPn+ng8+UvSOOVtZ0iKYQ1+8LqqhhF0RsJFg4pPz89dfP2wQgT1+jjtfDdE6tHMd0Al1lbBbyCSamQhfCO5Z+G8S4TWjdfvejXwlPI75UzOxYbtj8bfv35/UyNC7mslWHBAWCRyqPpt4NGA1KpRiNrUzBOiUWHreQeHxoUYBDNnykU+7RSMiv5nK2W8Gk0y0YAK5XWWoVlCFBLcQsQK+8WvR/3CkPqyJ5VL5HQ5QCWikUl9CQCr9qTkd4LE0ee23iNawYAACAASURBVFq2aFululUyQKOJAEGm3nwfLALAVW9CHDaA2QVgx3rjOaTh5DmDOdfLOCN30B/acJTYgEYD9pckur7m5n4nUwetmZwiAQVwvSh4etH7/an7uT8CwNoJDHIAmWWWbIRxHuQzffrrl/8EwApg+PIwSbXWEsOCMws5MozzMkmf2YJdKlasnstpMj+aASwP7Xw8tJM+KXIX3T+85vAN2wdDAhJ0sGM+PlNK4CoNXWhoaIQBnI5gTakxn1oycQaWnmsfL1mOwU0WcJpGv2DljANYYlVKEtyXdLAzDszurAkQuFKo2kq2qL2FdNrdfkcDRhpyrBIWenPfy+q5tBLB/nJ7x25UqvKaao8n9nafgJS2vXJyaAf97rzZ9xARzmivBWFgXNQCQWcdeyqM0lRGUuXNMoPKrGWwW8AnJ9hZ+GDH92XfT7xyjgROd7ahjsxIhvrBCNDegUnM3x8plKyWxWvRWV1xcBEz2R7kGYrfC0DfVOLh2Fr9nnwtAa+cLeYgVmaCF1vaGkjnGDox+ADAYnDAgFFnxVivARsd4EMWAjazRi5vl8tV/UyslybJzNrDkXyyqGe4fmJuh0qS/YGzspHP2Eo+aytKw2UPdt/IcwJFRqTcEf4ysVJ2qudiHQ8fTNwTN7SXRy2suwAW47kJSHwvgOVMK8Ez4f5EqVhcan5+hnT2MGTm3KyWilZlIJJyTyyx1G1qPYYpJDkP8Xwcy2pE69antcG3yOs3rpNLApmUJFJgPFLCYiEvH1pqxzEeW1HvEBL3nMEXWEFehPsgPy4mXm5qktzd6bc0jIojzMjUiqzhZRhU5+X9AJaumcsH8c1NZyf2aLlm3167ak9JpmYKfYG3fzKe2Ju9rr3ebNrvTo/sqDcI3m4h9itIIgXYozhS2n1WgCB+ZuUs9YXnoVIpktAHS/AMoART8Qm1uxv9OwML0OSiT6+HCameVAKXs+O5Dwx2GT7yPK9kCvIXpu7h0gBgdQVgDayDZ9yQezy1UTYtGwmaJCdUuI0GdSBDw41yWeoYksBh7fEcYyVBbUviKCy9zoh9NOdMeNWkiaVTYyump/JyBuyrI0/O5rWORmKNj1Qrdwf+/OGVW8zk7FK2aI1cznJ56h8ArLT1R4nscnh2RklGdUySGen3MOgsp9nDCho4MEzkOfQgH2cUOjBLvTpWYAR1EtYK9zPQPwOwLrIb/4n+zMdJCAGwYGDhgXU/gLX8UReA0oNfgBA0pk1/NCTy06yQLygpxScDiwN2scn774lTigti3/e92cDAwsR98tEMLAAsbdDB08gbcP63p4jFRsL9GwLzRv4LyGjSmsTLyStEkY6CBhlasx8wD/7lAJZL6QRghUnF/PcTEc8mHeRSNPsACBy8gxk6aWigDhU4i2gqk2IZwvOzmZSlM2mlXzj2ALpPEOFM1HI2v1HwimIqhkkuYISYaAJX+L5Q+AXAY/nAYlK6U8rb9WrVnl6Ful9UQ3k8HNhvOy2Zkx90BkoqinUuAxUVOKH5f5gUQkGQwSSbt435Kklg4RzQ9HEq5gfeGTPX5cO8CsbJfs1ohN0H6V4zc/cPoBEgitgPhADKhgNUkkKAPE1H3ReBgofrSjMP7ofkQPiJTBRTVkplgwm2U7v5PzbyLtMX/e/FAebPjDfRGKDq/vAZSBbMun/abAyAiRkkwjJP6uAs5fuZQrN++FuSQSj+OdyQUGSVfMdnXDavvE/qG5f0EgsrEgDmxY5YNSmtNSZRgK4xCco/nj8fNO40EbwH/rd7v0HBdhP80PXc577lyTO+eMKk2zMHLB0YpWWmVax4JIhBrgj8wO9h/bKO4yGpol33eWEAqcLqfiPAP/JR1jsLxtLpWaIJ91ONNUlBMGD3VBoHLNQUddv207MD+6DXtclEPPCPnP9FCInrGE11dU11nXzNcF1Z1yQz8Tkv9hWu7XwTpiCLXla+L/le7fdB74vlx71WqqTDoLr/0bBU3jj4leDIRgEd/R/8PKDA5Y9PatM2I2yCAgmauthn4sdpPTAcGc7S+jPG/HfOoHH+oJpdPMxYd7mcpSmYoqe/sE/Wga971p9cL9gnMJtO8xzy+fl9sgB2bx/ti96U6wmVKW9KtHuePZ55pup8FsQreOyJSTXxol/T8SChCFCvH3aSVwLC8ZzzB+8Jb27+twax/hMACwkhAFYcwC2h2/PG8WJrf/4ofaL1iz96/nzRYJOMGj2w7mdg+TIK3ixxD5Nkxv2vIsNCAJb2C9pCkq/SVjYCZLxJZc8fIEPmTMCf7SH2D9ZuEB3LJ0gZnyo3ALynCoOA+U94jVLv0hmdj/hQwjbgd8OCXBQE8Tzi52mmSMzLCHhm/xZTBRZ82P9m1F+cMRhnMyQKn9MlSbAwp3NJzty3L7BGYOZcrXq0+xdX18T4Q4JG6vJLBNi022LYAyZQW3GPHEjyhtu/HAK6yJfuJ82q+d7C/SFJ0YFaZ85QCzoDy39HsMSaG0TrHBaQ4WuAdF4S5NpTrpF/YYUhE2eGcSpy3JPI373vixf5ckYJXj5TS8YkjvFKIcwj+kLqzJipruQPXrDyKSKxTnWB10v4ruqn49lGTZyG0YIlhRtd+vUKHoIJ9a/7RykNODCjMGKn1gIALcjH1pUU/DTnBwwmUn8xQOf3cQZoKMPPcR01YJhIes657QMl07pgqKjboGdoId30J3h5HBtO8FCbxv5CnmuqBUnODedJGOroHsdkbQYc+nyAV6F+DPpZv/+RFBCZWD7ooz6spX2ohJWBPGLD+tE+E2tuX0nhWHIgzEuwyPIDi/GzCrCF9xEDehaGG75ilkMMBKSH156HGoX9DU+8bGZqlVzKnqzV7bvr1yQvzmUSt3axnKTMPz/Hs6ppdzpd9Q055IPBMy0+C3EQpto/k9ZzX8S3k1oyTH59bTFQ9nvNaFfP2pys8DDQrX92Pu0kVCJ+jPkzq3CrtAd2AU47vyw8p5A+JBH1IaQMzWWrF6u+RQK4fgeDQ9ZnFskpV8nX8tzLWbVRSl66eAKmxFgLqIDYlmPLaA9mnZMQSh+cFsuLtc7+62mYbn8yYm2m0obbsxRbpDBSMyk106wj1UjKpkg7VaZ5Dc8ZxIATWJ+9DBKB99i+frW2Qx9ALeb1mH+O5aHSRfahP+Wf+YyB9REMrFowcccQc9nEPcfZct9Z+zAAlj/FIeppPh0Ky2kZmYpYUTjql9/Ch/HXCyzH0ARIQngfgEWqjBL5lhhY2nrm3iNxqhE3Bi9HlgsGDjAoq5565ui2tOXB7PJ+BPmP/QTLAJZPd+Zbj1hgHtcctsr5xhsmPvol3FC2jNBIOjrl20XwaNEELxpMh8lL1KV77K8f5EidOGB9ohqAFOfaLBGi41Ht14qpx1O1mt2oVmWcziSLn73T79rPmyfyKugM3W/LUb4Z3qj+mdhs/QT8Yy/Xh75vOYeCzVildPCKEOCkQslf3yn4ocjgMwcfBjGwRBGPh1s8nHwNAEDBtOB++LDFiwcOa4qaIvJNQBnAE3k4+TX1tKAImPhVjJyfwHUJzD8/uMaB7RUnXDGNTd8bdftLLEFMpPn8AFHigwR2jgBBme349dZ6Fejq95TvjiwYPqnWWSyOP+J2xMd4PhUJyHOY/0YPbzfBjA9zAEu1Wpy0NU9OiuvJY69n84Jj/nofSnXyBmcmAIsLEZo4lQ8zE0VdvyeYB0evgVDYh7I/gAixAYi/bakjuMAqFKU9TIsLs8SulsvyykNKu5bNSvLI9YdZRwT8W92W/ap1oinWDOBczUtwlguPwVzSt1RQBtxtvjD9qQxF51IgxoN/BJf6+HoMz7ruC6++ZFoawRyHdPw5CGawcRAhGH2eaAloGKQv8/vl745nhRpTMdzEvpMEqHRaimT/E42hxZSEMSlvkrQboatgcq8xFcxqmmjgQjEfLkI0EV32YvN9PbSbut6Ap+QxIfXgCvA7wtMZmtUoaxXey/ucOhPTy3/knGGfkc+gv4bYpvFhCAANPyEqPaw02AfsJzDtAqvswe/dn8lP/AEA6yqhJEspyjT293/9qdcvfrwHAEv1y4cBLGew+3MiACturHFXXfIX1QkezjdvTN2DhmfOsQs/75nee3N+YQGN7xsBwHLwypMI/Sjw4RDPl2CnOATheZfExU18nMGCvCjUKeE8iqxgZyEEU/nQhNIc87zzWwBD+F5Sz6iYssFDD6aXgI0QPIN02MGRWB9NbbNUsGdW15RWR8ozrGU89mSCfnZor3c6dj5IbCSJI3VRiHGXvw+wSHy9C9YwYnAE6VYY+C5qQAf14rke66QoW/dHIezZAgZDnai3SS0SDP5DreIGB0gSvYYF6NL5H/b0i+wmvh7DT06c1bUs0XR2VFizGhxHFrubfftZl3X5v7wUMX/354FGOrJ2fUDrAzfWiYRfuh/uIag1H84tN4H2T+aMPk8Hnwv75OUagFbnMS1YVLHZlgrD11WUrPN+52yr+7zH/MovFz/x7Fwk80aQM56fsQak7vS6MJKcwsnC+bk0ONQAK1wbsZDn9U1krQcYOTx7PgOK4KdfEX4+nosOhusp9V8c7mVcb36uLr4Ww/XFPXdgzn/w3nYvvFgEV1MkLSYCr5AUY97+jdUdu1Yqi70jcGOaVVLgvx0f2OvtljWHYxuP8QP1OjHKouN1xotLNjDaHFkPqBcSbXSqRbWl8gw4M1T7EozvYPsw3wcusvDDz4QR2tzP1/dm3xW8DQmDPy9bHXQOF8rBXq+enFjhC8D/a0jtDiqNiFr7oIKAJIgKPnTHG5DPNg4exaS7R6Deh7O+/4rcoJ5QeobQjnnPoyusob73CfxvGFWCwUIBFZmH7CtaM7GpDCCVekedY/65fNi5jA0EVuZyaI2uxSTU96FSD4OXeFv+3MGtzwCsJQArf18K4TKAhYcEAFZ4vhaYy0cUhX/sMx3w08XDt8yfiJtvABTmC/I+ECvCI3/s7/zI77unALyXgVXMpSwXTNxjCqEfef7BXRPuxY3+PtQi8wMlgBA8SA64hJ+bMxIuLoKMxSYvew8DaK6ndxPxUDaFciW0muENTj0mYrnddNu8sJlqauHHlwMY2kxjs4nePYAMGU9elMuDJileNqgyCkWvFytehLCNXS2V7Wvrm3ajUrO64peZbk3tdr9jPzk5kKlgEiSOMS3GC5DovbOkCbnAAtCBME/3isswHMbhXgIMBuwmTJi8AVeBEsAeL1L8HmhDj01sMB9UESZqfDhyAnBJ8wmIpWSyCJyokabA9llURvHC/vr8fAKAxxEQ/i4Wkp5A5wbRju0slUTRBDqsPwdOfKESPuC1q5tFelABeKEfpg7cBQZZ8D4QIBvejwNYH8O80nJ3BOqjDpLw5PhkmoUkgMmfD31/rOniOlpu6iOAJQ+yRQH4oadJ9cB9h2J4DBeARCju5oXF4jnl/fv2sDggA7QXnooIRjz4AowAFmatjdTUHqtU7YtbO3atUlU8e5RHngxH9kYXRmLbbvfadjrCE80LbYAYZ/4FyCi8OckD5vtAZKwFIDQAkT5newgGgAqaAGCpCI0eFzHNb1GUO06z+H/cNCVLhm9BFsiaokBkbauYmRfF7h/jwQ8RAOb1KKT8BJAZPO9llgRGhq6OMx0CeKVCef6WHGyPDbA+hRq5AE6Gpt2LqrD/zQGsSA92EMoLwyApD14qcY34ECF4poWiVOyIsAfGRmzRUN57zcKpohaKySvm7bCvkBVzNYk3/4yBxX2918QdD6wIYEUGlgCsiBXEuuXPrn65N4Uwm3YT97kHVgCwFhWM1yzeTMZ1vpjmz0M65k1m2J99l/Zn7oIMolhMRgaWhgihsYypztEjymuYlKXSwQh64ns2jRWNls4/MYSir48PiVICRqLkO/rV+PRfzBg990h2fRDjgJwPkJzp7QwO9xj1AAzeE2wN0oC/sX3Znqo1bJOQDJ7R6dRudVv2z8e79ma7baMEhrOz2yMLVVJ0pQWL1xMq8Ac/P3Q9wv638H5c1C/ehfvr+h2N99r/0quw8DnjADJ47d1zS8MzEusAXsljZ7yee5j770NPZ/b7/hyAhXgWz+uBwLQAVPIyR4bgMEbciiTxPSCArABYtN7uu+TOiTpzBFTi+RSkmwHIBLTze+0MFGdth4sRkswc9AkMFf3ulNIAOYEi+8kZ6WE2rGfK9+c4tIgAlNeC0UMggnHhPSyzmOcIX4Q2Al40Jzj7f5E6Ig5g+W967+HeK73c73gcTMZhujPTFpycuZm8T2L8Qoeehc8RvXYdfwjXN14xKU/cdDt+Zg2lwuBJdgjLjK7lOj72dcG4PcsLhXpXPm42tu1i3p6vr9gztRW7WakrEAYAAwZeP8nYm52u/cvhrt3qtG3EtqSAnQATI4UE1IzvmTWhPy5VZbXwXCuUKdTGc6Bcfre+LhUgQF0c1obDfxf9ilLexZnv9UKoGeIaicBjCDSTIDIwEAH+9TTqbSwAxylecgo6CJVIYMkBXPERBdSz/EK/wfDceeRe/2vdBjl2tIFQ/yGliP/hKzsRvOd9h56sONCM8/eweYSBfCzr5wYwcwlmAO7mAMN841qqv8Lk09ubef2rwcBSfe41+8Pcl4vez//1P/cZgBUeQO53LpezCkaJRfTmSAiLIYY6Jwr+vAD0WmLxdcEi0Bd8ACQCJDR/qdiAzzsO/3VxWS7XoRf89Yv3Hx5yp+AvAKzb3Y4BYEFnJIXQWVcL5FvHd9h7vJiKLCgvGfR+hRh7utn8gAm0EkeZ772UD/oIxPlnLEAXwh0/SOIfPwcdpHBGmP9vFwzG6U18276ZxCNTsrHYTcZJQADtMiGWZJIlfTFkugDohH+fN2DzChlKNqbaaXusUrNvbmwppZGjiAatlYwklXrx9Ehmmakpk0rQ/fDaQuoXANacufOgFy4e7prKxqnFHDHRv/rEKYCSoZn2qVQA6+aH9QJAjACWPneQHel2x0LMX3nOqOJA0cEzB2Z9OgwTSwfmxIsGDh1eZ5h1AI2/l5wqFDjO6JvZTAdXKI6WvLn4y1DChsLZf2ts4jnIkSIwkdG6CBTdCGDFaaJfoXhNIsD18US4OYClh+HDh4oOm1Bw+fPh9dL8AArP/2L9xeYqEqoWO0H8fHFv8l93b9E+nxkGMJGD258hL9ju6WsjNT4Carp1y9c3NEkXXHvxyFYiXi5r12tVe259w7bLJa07TS0nKdsb9O1XzRN7p9ORUX8HWWtgBIZa2Uv1uadWWM9hfwq9QWDQRX5UYGA9RAPlhVYAB5f2iAgML3hqfrHjrhJXJ3vnODwXrGMHsEJhFe+KgDiYjGEyGushFSkA6A7keWiRp+JE9sW8wZP3hz938/1WRapP1ueDFL4lAMe+x/iycN+suEf4f+r/5lPS+HfhGdP6DZPtcFZGZuf8KsiHyyOj9ZHuwcnC4gzPtkNtSIUJ0cD7gb029BefSQjDff0IAIsUwvxCQvg/A8D69NUvHw9gaTnPm7N41s13zYU3kvbBuNMvjKWXd8e5sbJMyC/aLCzvCJFj7E1dHAiKCR6S4sT8EUML8MBlSpLdsD/I18WbajEd43Mb/Bmc0RzHnRzcwTQ6VDqjMIiJAFbYUOb+cw504xuTWDaNr0zGHq/X7ds7V+zxSt0qIq9P5MX0eufcfnCy9/+z9+ZPdl1Jelje+/ZXCwACJLg0u3vI7p5FY3skjSVZlh2hCIe3/9aSRhrZ0i+yFSONwjMjWT3N1vRCskmiuQKo9S13cXz5ZZ5z3qsCiKoCARSQrwMNouq+e8/9zjl5Mr/c5NfHJyqfPFrY3QgkyCwi7goEEDUEi7jxKHGLKuHRx5ONemnpaOF80QFKIs2JJP2OR+v7eW0ReaRzKNDonsT/PDrp4ocg9V+eH0jXplDNkeeU16ZHe6RdisSzEYDA0pqBTOVG6QN8B6UYVHfRtQQDnxHWSmDB6aUEFlLGbNxaDMqS2c05Rh3Ezx1Go7sHRO+rqewkUkmOWNc+6y6r75ciZM0h46dgMlrogDNjIRFu6ey0c0edgNt6upExuovMvrA6AaZrMdIqnXl6YYrtNYd6fjbGjyL6OhXG49Bh5PFnrMWFTwqgURKVBefxGzpSOR6mTnLX6RxbhI5GQRfklUsPJ8XglJ2YXbGCY1zTe1v54Xwu/+i1N+T39m7InTHSwnH2o5NeJ18tOvnZwaH8m69/Kx+dnAgjiTA2vAhS4VprAmURQD3rSjGCjaQmZYkRkKan65uVtcNsvbhD/SoEFvdmSbBbJ0kjB4GXY+nkN8p7qCwCgaX7lyVgnFj0JhwgsGjD2F43PRr/hN0wQrAZ0DPS3x3orq8DN9Tr1RL43inTmg80aIahEVtY/7QgGZ3FTAcSs75mqKG6I8Sja2mOMoLUZRV/ZEpXCvgw3cr3gROuHqVrEaKl9AkC6+Ky+Np+wzcgNgPqpYDA2p1OhDWwpvKjqdXA0tzWQlcpDrfLvrwSWOYRLKmD0ogsBXn5nGy2Xvbpdmako3yzC+G//OxTLZrsKYRDeP7Ui2OeDaOSncBy8spTtxjebMqFGWEcc1bQzDq60gs4Vnb8m9BK9Fnmsy201HkkjaBJ6QL5QPJ0MBesqk4UhFHuYELFaGye0GZAAoukiHksLRsthYprDn+vdRpuTmeaKvV3br4mb09neq+jZiWfnh5rpMl/PjiQrxcrtteGQqLddCx6y9pZu0J+lTSQTdXbPRBFkVOjffQItg6P7Pbm4fmcge351+vt5smLXcy/qWUW3ZSXANYNFC9EWmEWR0ZU4f5Ya0sElKBwqxFbOWWMpBoPvTJ0N4dpc1VkLzS7v7BopaZZFB5dN5qJrdfZyVa9G0IM/04q2AXXso3ZVqkSBc6llhPjSqz7kT2STYt5E3vv3uPdluwYTONxOZfv7zsmE2J5D9nDs2aZmfMUrW2E15mUxSeHgERypZ1X3ruxJz/c25Xv7+1osU1VAkBaNpV8csLi7R+iePu6UwJDi9hbuLTPwIZyYMPYxCF3ykx6eyrq/OTjzlfmdWbqktFORvwU6yKRNGbs4t/Uk23/uJwpfCPc33adG8mFwNN1pzUueDAxOdsMImpI5gYk+6z/SiGyXMuQKcZOpbWn30sKUzYE/eeu22YlnJ5dV8BJGNJ4SgZkdmnYWvK1buNw54yNO8lcI7ZgN6y7VpaoDdYjHo3YXH7vXWa+X8Dv2Dm7HYF127oQ/mS6K2+iGcWA0Tb+eRr6w4upvzw5gaWURooKZG2/8hxT/cWMKPq73DtPshkLmanxm6fok68Ss5R9Q9nZlKMAXIPKs+WpyXTIYA8grc0iP2y7M0LY68MZOZwcFW7Y8dzAe2DfImLH6xXxNqYDmHKhT7Pzcj4ayN3ZXH68f0P++M7r8u50LhPUd1mu5KOjQ/ng8IH8xeF9ubdYaqqjRooaI+5nXE4KunwEE+WP6SLeWS5h6Hqb6Sam59J5QJnjBNYmXWlSuSC8uE7snDRHmEfleATrk895oetYBF92lbrDN1sAHtlaRpkmIsecql7zFfOnKV6md+t5bimkIJrwWQ+IF+/HwuC6tLcILKa22elpc8esBItw5/LfKGbOdHGu1aQ363VOImTp41GP7tDgb5J2Up4WWzE+2cvGNZpiq2w/2JnpoS72yIRo4WTnjFoUMvTOupIlGhhpl18SdF67igFR7N6HeyECmMcu9xnlASJ0jBQxR7MSWLbHlOBjuL8R1K4Fcw8y+osNWiYamt3LYtBrjcvdYaXlRv7xG29q7SvUYwJHg93zzXIlvzo4UgLrrw4fyhfLlXbT5B0YiqVF1y2CSHMOejZrocPM5VBBxroPyUlvCsrkbdI9pBhfVvclnpomrTPnaaOlo5mY+rNIMvMnnnrdylDt0hwZR3mo0eq29lWV9LRwk2tKvBaEY1qZKbg8lzrwZ5ICZ6o3skQ45XSCe5tkutosKwPUmj4nd2o0qZ1S2Rl165aJO4RzJpO+ra0LyqvNTp1M6byM9Hk5vhMRWLYMncCaWwSWElhTRmChiPsMBeA2MraurgKqb60gsFyE578L4/g7WKTZuOPWRJeqw6a3IqgksGaIwEIXCCvSmISIKg52Qnr0QxEFkQgsM2yYy8/diL9U4Fue+WW3kisw7t1Ixc23SAAXAHbmmvfDjk43vFxQuIFZFCX3FDNNS0pCxAgs80A1IJjULWt1CtwutMOLNb9ZEBMt5e/MdzRV6sc7e3J7NFaB/GC11PbDH50cy8enaJXaaVccfFYDHEDwCtCDkEPnL69AUwHmwqJCYZnmqUsPw3CzkgHChaUDST7qUez/mf7ePNK2/pWK5/JggsfKCTgaD1ZzyiIsoAB4VBfWEAgsfCaNpRXa8efhIt5VxpU0N7KBV6pXYIqfknB1o7h6YXLvFpmPSju3tW6CeVkszJm4edrYxVYxlQvb/xsHc1blzt4x01BONula8BlKaXM5XZOTa3fa4KVy2tf5I88CJ3vZSiHEEfg+v9jb82r1ULaV3JnO5Eev3ZR3dnfk9mSgXSBZ16GX9aqTT06O5S8efCWfnZ5qfRJExzEUnzXJ3Evt6zQrx/nVMwO3eeDTMLnCp9AeuCvsfmnZFylK+hhbWUkPd0bQx5DnzskrV2LSVPp3N6K+CmPDvL0+Hl9RWfmjLNL1pzIrj6lcfSnSyp6XuK9iTaVuXF7A1ok5jxw0UoCRnHmv6710QBbR6RGeBkOOQmH0Lps6sLg9OiRaPG/q2HWFGbzeX30MgYUUda+BNd9ywF1deynkVyFisunNRZIIxittskdLKDONC/3l4gSWmk9FBHmOJHeHiEWamzBlEWSOyWt5Xm4RUV9QiWHz6J573Xu6v3MUkVuQ2bnC6Ew6yPI5riUKrCA0f5yjV/xc09mxbqZKYKGklqVj0wlpsj15x0hgoSbM/ngk7+7sy3t7e1rA/Q4aD3Ui9xcL+ZuD+/KLo0P51emx3G9QRwkGHyKq9qrp8gAAIABJREFUOUYSWLnQspurl8VPI0xU3nkNP6/JyvfDekzRbCY1PELbU8C0fIDNJ+vemFGaTgY1tRmhZIRJyjxIoaMXfwO+ey6GTbKUOibJUosx2zi383N8LhP5UZQyMM5JsdHIXvM7g3jRxikqfzmfpEFIajDlkMRQdgg54Wdrzc6X8o1zCqedICmKkf/2s8zPEHd0l+eyvubGeZxjidOzLOXSb+rzUT7DHaalBsP1nvUBfzetG6m1FFnvbTm0Lo7WyZqObq9F5il5VtPV6n85gYV7alkEi0bD7EF/xc+Bu6YXGkHiepuP28sdYIRwpo6ssekSzVmGtbw2HsqPd/fkH7x2R743n9H5pKl8lXy5WMjPHzyQXxwdy4eLhRysQevQbug0xZkdh/kebMLEtYx17xoL9ia7N5uZ5m7VgljkHs4EqKdRXpbEyuufqoDu1vS8TW0zO4/d7vMaWsB5g8CyqFTgTqLKahWnpl8kKFV+W0mW3A2Tz0lEu5dyMNmPWorZRnC5i+8whkvvY7opnl9bjV3fq9jzmk2T7H5zihSUbWFWW9RhlpK+j0yKXrEG48Vl1ov2jSCwziGwPALr7elU3rcIrBk6BBQkNFnhq3qA3fdSLgturPL/v6tFo+qTGREw7xOB9eBAGIF1KLNR/UgCSzeap7SVB0TyAhUeTGOR/d38MLmKXksGnwaYey/KaJ90YBU2ol698e9CyTFlrxTHql6mjJZNUx6i1gWhRv+YMkoFkgqUijU7uFCvBx6P3SEIrLka7q8Pp9o+FVei3e5HJwfqQXnYiqw6pNDhKb2showUYjodFAyrRbDVBe8ia0VXnyu+KRyfL+tFB50Qor+BCreb6VQQqTBS+SiUqy23gBu62aNIhdkPECc1PVUQRdmBO9MEqQRAAViBwOpFppa5QYXMSAkn2/C311jbOBjNE5L2LYrfElea9FRU/UjX9V2sazX6rR4EcXNF73IHOLeeE4F5XW4bJFS+LILGsEhPTIUvLeql8L6mV0/etFJdNK9P8rBvrhw3fBwD98Zuk5MeR3ORdefXeiovWr1//9YNQdTIvO5VzgLdZdPK0WIlX54u5OPFiTxsQOJ6zQuvTOfFSGmm0Udc+nLdsMuShp5kfpwIvsz4fcmXMsX0omJfcS3SI53H5goTidW8f9zDne9pJ0FhxFCuuS/P3sNWsM65EdNJvustbOZ8DKbMMxqB9+D1eSyqgNkfT7l2IwsOYo3YSOdnjujwunpUsrg3cR8SZr7bNnlVryXn+Hk6qBoF2hGT3RnR/VWL83pKZmoucdkZvObfe1wEFgis6Y7chQOu0F98rrn+N8T2BcF4EfWXTh1wf/rpp/KrwwMZWRco9t3MRI+eWWrQ5P3ltWrOJzxKRwBrYFK+Xk72+45zjz0JFG8m4rVqiohRJRX4PDWSjexwDdR1DvLR2S2vp5oXFC50H9wDqWXQL3BPpOanGlhW57M01CxhR+qq1e6w35/vyZuzubw2mch8QHP5/nIhvzy8L58uTuRB02qnxBoRWIioVv2IehEjnZ1Ecb3igkvPJFalERxllAJxTPrGhv/Go7XMVlZyywkbmxHdEEijsmL1+mNcQ8M1RXwXpOFlRs5RekSPuQStI6A6VYqoC7+/r7Ryz27rsnTiggRxXC1uxGQmCQyekIwcof7Dc8eJuqzXsP5POlUscs0JLaNGN7ZACtHmG9p54jyoz7u/g381p/aajmK6XDqn7ZxJprz9wkuUuCwrT8PN/7b9miaL76998DoSWLjXEimEqIWqKZIkqvGorGdSYOaIws0u3ErJaPdtEieeYukEFn7vkY9+xuF+3iGQ78HvqnyqRWbDodwej+WdyUzem8/l1ghZGazti1rmKKvwi8MD+WyxkAcN7DisWDj2SGBhjyAdTnXo2lMITaPXou05kgwpkpQzeY9wPxE4ErdFreMU2XnxXeA1wYCwO69Zk4vrs9SrnHR2Qp/Lgxjhf4iMUztQo6/o4II8V2LLmm1B1vv7O/b+7rDL8H061PnfpY3qXQ5BSCm5a1HqOQKNpDfludWGTk15khat90amjjZd8BTTpMsUNoDB6USVmen6U06B4/Nqh2AFgbVFYM22IrAeS2DZQrr41s3fOM8Medz9shl2lae6+rRJYK27Xg4a1sD6l59mAgstTc+LwDpr4JsVVCh2bkTlcZvCePXhk3IowpMp0zYjKtKhnwy7TCipamLFip0kyaKGVA1DTz28Nx+Jpj+lEONUC8cEn9JOlg6n92ENTRn2neau3xxPZFcNi5G2Ta36Ro6blXy+gqGOko3sHEbDEW2u6Sljt0VYgawe48+9DJzbBBafRMRIYPHgViLJa8149zLrgpOJtE1lZjutwhW/MuUuR4B4qLsbuvm5G4as1iggjhOrnQvPMRSG1A0qeU/KneKncTm77t02D2iKrvMjMht3WdnKh5u+n3kqn9QE3N67GE32/JZh5IXHsiTQiqhA4894WG8rkFuLISkCBZGVlGInxuwHflBybxUey3PilOyY32QuL7AQ9f69yHw8kju7c9kdDWWMrpZGKILAOlit5WC9loOmlSX2utdoslB+L4bJlDIzqIsa41nhyb8jCcP5cwPmAsPeuFSNJzOgUq2twlAuDUhfy05m8UZGYBUkOfehEz2ZXSrlrSt4+h5FZHA5HsreHPWU5zwTs+XaVVzcGNR75nqBHnGiCjoKBNuWYsIFDTCNqPOUiZLNtt/hmlS7yte+Kcuq4Fv9kCSXzRjXSDwnsKx4a37PTXl/2Xm8tt/zKA20Hh+N5MZ8JrdmUyWD35nNtQRCSWDRHcJ5dpyvQsG8cPpL28lfPzAC6+hARjXbmGsXwrRSgUDuNugGmjvE/J3KSOPybHQtwA3Ny68djshrzOkzTNdgJ15OljaEsZQX/AzGM89layZjhrZ2ek6Gpu97c8t4DaV0f5L3iPDGV7TWTsXudtSF9HRK3WkZv6HJM7I3HMibk7ncGI61Pioan+B/WgJhcSQP1ms1ohEdgtpL+KQuxOYcywTgVQksS0HMYtIIrHJWjLzw8gKGsxPrjAhLlYoSgUXdyqOsjcDyJCY1kksj/+KrAM93wsDt4eTAMAKrjGwqCaxc6zUxOVYrlaeEE1ieIu4lMZTAMmclr2Rkv+vOZYUol/8loZtOptQMwZ0yFmupwyGxkFydRXQuCax8bZI9BWHFN9pcF74nndpw+e8Ol6y38PlJ3yzcWa5/5ShE1iADNoh4wpgZicjva2MovITWqsxRmMTKtR/vDJl1OWAIAgtfZBfA/P0S09TN3BzJrsfx3Dbyr65kOhjKzeFIbumfoUy13iW6z6F2WqX60WfLE3mwRno9uw0rwrqGrBg5Ou/pfa0gu2U6oCaaDtHSibWpkUWSmUafohhJ3BXnhtk3m/rnk+8DEvFZd2Ajruwc8FXgZTF4581arf40Rj7lGmybBBbtGiWwrMacy0megWwmhTlFii3TYG1d23qmPIYc9gY9RiJpl1Y9TTZcitpQKkWyujzlugHJBqJM7UErJu+EYQ7EMCLXyENdTaaPU2+m0leWS3ly5F+eK4PAKoq8oQYWCCyNwJoyhVAJrOFYpubB9IPDffgmKi69IrgoXbSerWi+bfRu//vSD7YjgpGq9E9uE1gfWwphSWCx/bqyM3Y0UKIlttoMMXYn9E1YGkxFBNRGSubl3mTbfHEFINdI2fQyZwWRY9IaSwWJveFhc2Ou+Ht7lE4k5Mgkv4Kms3bUMxKMHrdOUOFnoimpAxbHh5DqGll3jRwLavxArWDtCBeOtfaU8fpj+B0JLFcTLoNePoiNODIPIO7lXfbKSCiNoki55ZaCliLBLP7FXTX2t/9zkwpxtSUrKU7mMFIjG7ouuH0twQDmvPGNl6pw2KGaagtkD5H/zp+fn8zuK/S8ZI923onZ+50OzgTyhgqU6x49ZhJKT2leIVkDzlF+ec+Ut3MFzUoo0OvsitRGFKTtRwMsvW8iSPLblPNfHpAe3p+mstjHSQlMBkNSQS+8BDn7vdR1pWHyI/ytChQNzKYXWUAuaQQOAwv03FZ543UkrHaCkVeOY6nsq4wwADcJGipMWdm98Csk8s6jupJ89vVvY83Gkqe02DrfSr3bXqdb24kDLIhI1p3yWKesKOn063XW3KB4tWKFkIQtiFRc5oS9GwIYgxNY5e9xf20vbSkl7lHE3yll3M4GVxhVAbbISo9SxfOaQVHHpyjuiuch8mrRtUpioSY1V4efL0/zRLzM/D/f77i3GpHQJYGFLoQgsLYjsHy0icC6NP1sS/GF0l/QBKVTB9yffnZPfq0EVmedZb0OiUeN+fnMBbkZqZSNGNtu5nG3+A8jFzT+2IvtXnYZmGgqU1h8/+W6W17UnUKdNa+4C7STmBNY3nBlYw/zOx654qQLDVF819q/q6Xes7ZkMpDQUGVAw89SfRH5gQjZ3arWguEkB0m2raSXE6T5atddZqgxAiKn6pAsyjLXU5IuC98m0VHUjvEDs3x7H2txjqeui6l8Al7HCl+n/tOWXmeF0ImnpTFfIQU9R52UboTifE4OhU0Z569mopQ6ohGOHlFI/a3X2qn4O6e8ciU4eYIvazJamZXg67s0wHVYeR2VWgrPthyl41GC7gDWt3PTxgmuwsGRdbytaJIUReb4nI335h7Z1pk2dZIkIw3GfHZQz4QuAccL7gIHaRkFjPVBfTRHR/KRSQPT73mkMskfElj4n+upel/Tq5MuYJFG5RrmfrCakmZhofPfpBrIpEYjMdpq2JE6710tq17kULsRsm4owaZbSe2DIvI7IajRSyRSGFXF+fOIseQMNO02rx+uT9ebNiO1LraLE1Hn8tftyETUuJ6dncpJT06ONiObKA4tE8dIMYvAYlSqrd7kmOMMslZWJrAQierRUdR76KnzCKxy71GW0sO/0ewq0V++Z5ipQ/vJ0kyTY9FtoKLsh9YPdSw3tDXTffN+yCVeLob9y3J1EFiPIbDenEzlvclcXh+OlPVGEVTvaKFqkAn4yy4GP4DOfH/bJrTFnIzHkvC67MPte1RkWZoOBNZhK/Kzh4fyf927xxTCYSUgsIZWA8tTRthenWG35XtQKJkgKYxNRg7Z4WxMvpHIxVF28Zfxuldu2OvblPcvjF2+qf2+IEKS8piMovMOxbNjy2SHH7yuQOVw7LLou3p4O3hs8Kdld5N6pOK7btfs2ocOfOrntFBvMxLHHQksFkvG73U1JgPy4sj5XNAidM+8K0BQYvF+OHjxYd2tXMCTHj0defJsJ2Fa1CnYJrCSCmRrfKM7kMNYRLwlIqKYu9Kg9tBsPbZx4BSHoK5FeM6oYud1au+WUkBTdxg3jrNCVhJFpRqZPcjnE07lfPiaO3+ONjf7t5njjxANGwebR085Jr4nTHe0He+HKZ+44d0xo5Zz50QB/9t/lMf5bSN+9Mrk0c3/qSIBYtLkhCs3UAQ90oCKuqcOGpGVe/xsEDt55MXzy1RKrxdypRSqAp+80O2Bhqtp19tGBy+y6M5zIHKSzpV7n3dfS+nvlA5phviZovpGVRTXmcqXnopvqnw2Aenyk06ITHD5K5br2VOLtcitEsKcF4/QSvvShsEitta1VJU6r3nnBbFLecO9BQLrpGtkBQLLlEO2m8c/LALjsgLwmn/vXAJrPhUQWGgOojU8ob94CqE7mGyucyTHxYF4MfUXEFhH8n/eQxe8QxmhbqQKcR5k3lbd06g2TSSXRp4i5GS5nwc867wgsOpNG93tLoph2eiAJ2OqbeMpZEWKo0tidgqjeeqG5KbTgXKa5LaPyeVRaS5zBnENanjiLGZzFBLi0O3aemD6hpVpMINvqHpMjmljRBjSlsyhYHW4YMBDLuToSgzKUnDcAXNOdO+TInnGlaSvmfUxl3U+32UEOFECNcduhBgXcew0wqWIU0zF6Gnsm/7mqXeX1GCdzPNTJBM5ec6Y4m3u8m2iZoNg8tXBv91YRmQd/pdqYOlmQMpVjnZ3506KOHSHld5qYxElIpR0gOlL1s2uPKMg5z2a5MwZlgpRZychz5bNk4n339Qvymect0Y2o4Gyhk7dIROFuI8STVaSABE4WA8kdPhUdTg7gWU11nyuGBHJGnRp/lKqPAgsPovEGCOwMDbq0eXIN072NNeurXoHdO2maOedWgjqOIL84P704vDcu7lY/GaGiusIHJs7t7I8Y20oYuNEPx2KONfxLXVM6fnNdaE6f5IxT7pr/Tqn1flvd477T5Xo82XhK68ods8h5TVjEjTJPLcT8hBd181kkhfnh9zD85eIwFJS00oicMOr3ZXtVT6JmTX8/RByrhij67aaqi0kSNVHYPKWmJeOEpPFCcIzrKytM4KdAjfs/S+K/MtyfRBYjyCw9qcjuTueyA9HU7kzYNgmuhBa13Nu/tIivOSKyAdwcQNKqiQYN2U4twY/j1QhLzYardFCAuu4q+Tnh8fyrz//XH6DLoQD0Y4XILBQqWmjiLt2Y6A/IHX1SgQRBRsEKELbtRi3eTmoMOXaRZeVf164UxlwO5ApfHMEj3uNziPQML5MXnnEwmZMl48t1a8p5LUrif6eZSSd11JCOK+qg6ndKXLRO0EkG3PcWZV8gHasFuZL/4pFbqGFbt/KtGlUEK4GaJE8lLYigYXijP4OF5v0zashB907gHcui37iPVFsG89TQiHRGup7MlLD1yUjMhJhVDjV9KcpNJ7Iejen8kyngVys/43nZaMibROLHMO/XZFXj8vGOmNOvIbWG4HFI8dTROn5ckWH4cx2sJpC4OH8fI7XJNlUsLbn4LzIq/KaRBzZDx9/t+27b9ByRmKV8iHrFn7fTQWPCoCqa+d0E9ycAT82yyjRXF/lMmuPCgaVRe86OdQQbSPBU40+yF2LdkD7b/xemcp8yJcypBz3xjuU3nL9RTZ0LjN+l8BZWp93F46Ma9r/25UQE5Z2I47VR5yxLXXEFOm1ITSLdVAWLrboGO5YCi4n1Fnbj0qbKqhFrTndNypDGd/p+8qbWego9fmUu9xnXEepG5M3Z7B9VMoTyl3W8kMECeffokpsD3rkBn657js5aRpZ9p0RYzSUSdRiPVxs11x2rl/E7z2KwLo1m2gX5fdGs6S/aA1PWzdK+13F9kjy6pzT+xnrL4zG7HSdHHUiH6j+8oV8eHwowwonKcTcgBGcvhdMd/KzzPeIn+keKZjTaD3NzLrk6jkIx5930br46uApuVlMuexilU5RWps2YjWb0g+y0Vacy15Dx8heP9ddXnm0iDsoNAKy5rk9blnImd+BDoK2MxZdY2eq6lRFl0ONvhpAx2HKFPBGn1CPbMDfqu+pM4nEmOu9Gw6sC0LI+BISk9nodUSc5DO5mwqig6Tyou1s4qLd4Sq0Nx4wbUwbtsBh6BIZRMFQCQ+uC9QUoj5GYvRyGqzqeWXNQS8/sRGBkklCj3ZhZJOtXIvi8bHq8Mzw11Q2DE+7ZXOUSJFTfc6bDBmBQ/2Wc6a7xHgrJ2zPEIW2k7BGPN0uOTjcgezzYhG8yUYoarh5OqHXadO5LAIDeG6aFl9Ekfu+9dTIM0vnHMN+85wAeYDumCxcrwSWEq1eYJv7wc+zlNplNaywzr22ktcsU30W56F3KVTigsiBwNJzz5rueGo/HNVcv3yeN1JAJBTOR4yNBBVXOB3gPTsQojt5xSYJsN9QnmTYkXiF41nlk9b2wvMpt7Kjkpq717ZcozaW6ljEOtempTzg+Z3X64b+e8Z596Qb2UiwksjWBgpG39m5nrNiDCWru5XWjtvDhXLrGoHvTP130TDNdUwnGict518JX4vSYv1djkYJerMfVHr1XCfoPg9cRi33AWWmB3FYNJfKVbd/kxQ2nbB0wJk97+v/jLK+pXFa9P2Tov0yXhcElhNYEOrDocxnM9mdTWVvOtF84ztSyy4WqIZu+llV+gUud3hxMW0y0GmBJQXQjg3bjdkUKpfiVZ7vo2Bkg6bs9JV8crqQv7z/QL5Ynup7g2LRUHUTAtkTD4GGokRl+LDVjjLrn0LSio+bQeUC3gmDy26sRxFYZQSWK1tljStXUvX5rtKm6IyShirxcaGaacON+2ykEmQKBx4UKp+mhdpBxY52tXqAKBhxUOBw4ontyhLSBXBETdHRByHOdSVrDetnCiG/c3UDzvUhLYieIq6sXbASWkZgWTqkz1muOZZU6UKZNNWuGJ5f7ymmubZO9haXhnwpsrfXiSvi+LmTA05A4Wclkammgip2VqQyKfec79KT5nXRNhQui+TyMeBgI+n3eOwfR2C5slnYe9++FTaeRwOoVKBdAX3UjbbPxGy4bcqRPO7y53bApptfjcACzqzVQQUBcgQpLarOeY0NNSbwK6Z81sglhKI38GhAr9W17bEqOzFujzut3qLL5rdDf94V3yZ9S69g8qoWX9JIPrdF9AG+nsx8LcL/uc5LP7nLooIyfgSB5XKONUOsY5d11dTIKXcAWJSld0wq0ym4Xu0UKkLxSwLLPf/enS15Mu21PLXQ0we9WQQjNIy8s9B97VrYo5lFJ6dNI6sexU+tcGsQWNQg3NitRKajkezP53JzPtM/d0ZjeV0Gsg8Psaee2FbQiihJdF32/HjO+ovrRXYGIpbmVCr5eLGUv3zwUO6dnmptSVQ6hl2nxf+LHcbdY2vOiC03mJliRyM1p3rlvUOPPKTv1QksPIn7wSkr2+NmuG9qe9lB5GP1VK1stJUpekaJ2bz7fvR3yu9LAoMRHN5tziKT1HAu0aJx7GetGsggsAQp4IyaaGGIqlwhIaLyRAlx7xbokZ0uIS8uf88nsKjTQQvNZD8NZaZ85jnVc6RurSC+R2B5WmieV44QkS4WcWMRWCSwLLTm4sNPTQRcxpKQzw4D6iw8NXyelFhMETK6cuzJW/qpkY1Yp/g+DGh8PBIoRdk5gaJObBrmicBKc0X9yncPlxLXKAx2X78bGRamuHmqP3UvfvAEdqWkrstzJVNkZwmsnL7nx6XbDtTrz5FfZ/QyrsP8wfidwCq72Gk8eNILqJ+U7881NGzd+Zlr5PrewjfKiCh83yOPHaNEYJn+DwKeuFNPhcOYUf50ZDdafB0EmOmxFhG2sp+DvIItAAIL44dDiNfzvITj2XV74psdV9S/WM3SVRM/p/0675pIwjWnNF85hS3pE+ZIteyNRMimKTNNNRWNJ6NE54TPqo0+C8KsTVk5hfSCRtJrqicIXite713RleRWnYjP9dqdGq7hkadVp8Q/PnS8kgSkjKM+o+mIShjnxl66w10R3yZajZDmNecJlYKS2wyOvIQEuv5fCQJL3XJoR9rLeDiS3Z257MznsjufCZK7+sVS+vVaei0emws3Ur+hELv8J5MlG/dIt7QV7Ira5R/0yG+mfWTiHZvvtO3k/noli6bRFI2+hQLI9y9FBQ+1s++vwy1+rIeYngJZCTqXXL7E+3kKoZMBeosiVYj/3CQCeSCdfdjj1PhtM96//XjV3+Z3w9O9OZmuvvkYMzlYyLhCkVF237yY+m5XrcHxCMydVNmQsymC6nET5QbB4yezOGPShY/H8uz9Slpi436+bbbOgLP0S75n+eyNtXTOetpa3t+6ah/1XleRHPmh593lokie/wpn73L2WY+QYN+KiWPo6z0r8UaQnHMHrsm8f86soe0Bp/l/HNJPB6tve+GNXVEO57GPP0+68knn7x/e2G+fFbtsBFE2FhgrC5tD9Utj6VHPKddeIr5tVNvfp4zKY0pnQ4oo4VhUffdUGbsIU91q/bNWlk0jjRbx9/RsPqn03H/bHLx8v7dIGDNjp6Ox7O/syA39sytTdLdV/QUkDov+WhhP7p6nWF92Dzxn/QVLF224sA5UaLNI70nfy/2m0ai9BsRns5blcq2pqNwgedxOB/uOcCTK/ZrPg7xv6DC5PPnia9H3op+3JaKP0pE2rrEbbc7gprw7q4/5fszXuUvW9ZCMA0/Nc7W84qEa3bFBp2RChXRXGYGapdRVzg+u3Dyy8m1KKbmBsUeT+QQkh4DLTgjIs/Oq97C6Qhy9vlFWNi8jXLxDn323xNhX2pa/qnBvPPqB5x0vmTixLWDnRMLG5MDmPsglIx595uT7lSN6rD6VoqrO/+4295Qjl/MTnMB6tLZwHj5nFYTNtcG35FUbJ3bxE+4GP9N0pRSA23FqP8tNFR5pb7j/yuWwHaDMJEirwKLQNs9SrEeP37HE3RRBl/QpJTKd/Nl0KDthqqvZ9AJ/Fe5XW+f52LBVX8qDy54dZ+fHcX+ctvboPZ9lyrnKUTGzG+vUHlZmWzhj7HLfsSieUAQ+2DoxIrbUrVyfoQR9XOroNhY2qG+D9tuAuoxMumbfCQJLvSjo5tDLcDiU3dlco7Bms5nug5OTE1ktl9K2rbQIG/TDhmEBVySwnv9q2RC+Wy2htSYT6o60rSqC+O907m8VaX/+bxIjCAQCgUAgELhOCGwozKZk0jSsBMEbIK2atpV107BajRNY6hn1iJXr9MZPc6yMmACGSO9HEfe9GZxvO7I339GfnZ6cymq10jMc53d28F7M9Huao35q9wLRkEgpsCfQyWrtVKrRzX0nq3Ujy/VaFquVrFuEoeQ8yhzL+G2WwlMbcdwoEAgEAoFAIBAIBJ4CAkFgeThs18tgMJDpZCKT8VjG47HCC+VPyRtEIRUEFpQl5aGvue5TElgscLr5KUksKMBI5Sk/1/z1n8IWilsEAoFAIBAIXAaBbyWwOtRm7GTdNholHQTW1ulr0SKoETceDGU2nspsMpHZZKrdbdfQX9ZwPrWKX4rGcQfUU0g/v8y8P43veMSPl8LzKB+PikDEFUirddNK03YagZWjkVjPkxGdocU8jfmIewQCgUAgEAgEAs8KgSCwrOYPIrDQzh11sIaDoUZj4eOeS/VeqgJIvy8Uaf1cZ/2n4N/OI698EeJ3wAF/B4H1rLZmPCe754S+AAAgAElEQVQQCAQCgZcbgccRWC0KuCP6twP5gLLQrIWm6Q7mecmpPC83Tue/nXeKQgpoJcN6IOPhUEsh4G/8rG1a6RB9pfXEvLZRkWd6jbkbJbBcf0vl2XNajaafquORJSIQ0eckntbUs456QWC9insn3jkQCAQCgUDgOiMQBFbSoC1nv66145UnByo/5cpf2dTV2xtf6ygsC6IviCknqPzv9O6GQflzXfhbEVnXeTPE2AOBQCAQCASeHQLnEVish1VJ2/WyQvQMinBb/UlW9M8E1vX2IF0NZ/rOvFZLpXrLoKplgL9r0FcomGjEFQgcK0LJKCR3wF1fBou1RfL43ZfoFYy0HLMHWVkdGC3kjpouSmCxeU0QWFdbh/HtQCAQCAQCgUDgWSMQBFZBYG2Ab3qR1dTbKOy3SdxcrYz7s57w8nmsG0gVWGGwQpzpb1ftjLzaeO9UTDkqyT3POYxnBwKBQCBwXRF4FIGlXVi7XpbrRlpN/WL0UCZeynLD15eEucq8eXFZPb+LQrtGXfG4tgcob+MR146jkTlXGcPz/G5Zip3jqDQj0NMEcylukFWku7wToRJYRde15/ke8exAIBAIBAKBQCAQuBgCrzyBdQaurZoQj1WN1Rn8ChA4XjvDUjjIe5nnNyKwLrbj4upAIBAIBAKBTYLFu+Ci/bQVcW9AYK3WSmCxjU/R8cnbb1/rHP6rLQKv+aR38fO4ILI27u6deS2Cjd95RAv6qw3rmX2bTrficaaseROA1GHMyKtSb6GTjkXwIwLrmU1ZPCgQCAQCgUAgEHgqCASBdUb/cRcef+EE1qNoqu2aUE9lVp7jTR5XC0v1xa3iry/b+z9H6OPRgUAgEAi8UghsRmD1gvbfoBTwZ92yixwisZzA8hbXzlzkTnKvFGzpZb3FPBUVS487r8SVtUlPXQgTgbWZhne9UDzrPnR9zcmrTYZr8+249oLAul5zHqMNBAKBQCAQCAREgsCyVZDC60vW6hErxJXuVyD2KvZIIBAIBAKBQCDwnSCQUvQ9yreupJVeySsU4EYHQk372mj4i3/Y6YvcuVe6ixxT4xKBtRWUVKozILtyep1xgtc6CuuKGph+/VVfP9/Jto6bBgKBQCAQCAQC3ykCQWCdR2B9C+SqMr6aZTe+08UYNw8EAoFAIBB4dRBQAksDhyyWygisVdMoiYVOcl6/aQOVDQLr1cHrzJumboyPxyBFJpV1sHqR+iXXY76N4upDkXuFN0+8eiAQCAQCgcB1RSAIrGLmvCjq4ybTi6Ve1wmPcQcCgUAgEAgEAi8CAs4fsEy7SFeLND26DzbafbDdzOjPQw4CS7G4CP9SRl/pd/F/lp35IqyFZzkG4KZR99/GcD3LQcWzAoFAIBAIBAKBQOCJEAgCKwisJ1oocVEgEAgEAoFAIPA0EXACBvQVqhG1VS/rRGA9psJVEFgXJrCUr9oibC5CgD3NeX8+99oONyuaAjyfAcVTA4FAIBAIBAKBQOASCLzyBNaZNt7f4pEr21WrQngJ0OMrgUAgEAgEAoHAq45AIrBQvL3vpRHWvVq1rUZieTHuM81UgsC61NLZJqxenQik82pdWf2wSyEZXwoEAoFAIBAIBAKB54VAEFiG/JkaEefMSFn7qiS+ntfkxXMDgUAgEAgEAoHrisA2gbXuQWC1icASLTxuxcct7Y2pb2UR9+v69k9n3IxTe/Sn9MmdR2BdXyfctrfxcW9y/u/YxzDyCJ/OSoy7BAKBQCAQCAQCzwaBILAK125uwXx+qP1G98EzLuFnM2FP+ynXV3l92kjE/QKBQCAQCASeJQIlgYWC7SCvlMDS+le9sHNeJhicbqiMwHrVi3Dj/Z+EwNomrrQGlPGA1zcK6+rdKLGOSGLFJxAIBAKBQCAQCASuCwJBYG0RUedFYp0XeZWcntdc9wkC67ps1RhnIBAIBAIvFwKZiELx9k5WSl61VsAdFcY3I2SSEykILF0IVyKwrCPhq0tgVUICKz6BQCAQCAQCgUAgcJ0QeOUJrMdN1ksSZHWd1mOMNRAIBAKBQOCVQMAjaCrtPoj0wUWz1ggs7UpoB7B3ywMkKXU/WIe0Qp4kAutJ9Jzrt+QukkJ43tsFeXX95jxGHAgEAoFAIBAIiASBFasgEAgEAoFAIBAIBJ4xAiSwkCLY1pWs+zYRWMl5ZCzWq1t8/BlPSTwuEAgEAoFAIBAIBAKBFxyBILBe8AmK4QUCgUAgEAgEAi8fApX0TmBViMBqZdkiAgvxV/xUQWC9fNMebxQIBAKBQCAQCAQCgcAVEAgC6wrgxVcDgUAgEAgEAoFA4DIIkMDqEIElvRFYjdbCCgLrMnjGdwKBQCAQCAQCgUAgEHj5EQgC6+Wf43jDQCAQCAQCgUDgBUMANYxqaXtGX+kfFHBH90GPvLIRlymE3j0Pv4pSWC/YlMZwAoFAIBAIBAKBQCAQ+I4RCALrOwY4bh8IBAKBQCAQCAQC2wiQwAJhhc6DILCarpO276Rz4spIqvMILBBZmz0KA+FAIBAIBAKBQCAQCAQCgZcdgSCwXvYZjvcLBAKBQCAQCAReOAQq6auBpgyumobRVwICq4jAqtgpzgms3kKuNAorCKwXbkZjQIFAIBAIBAKBQCAQCHzXCASB9V0jHPcPBAKBQCAQCAQCgQ0E0H2wq2ppul5WDYq3t1oLCxWwtAZW30sFAqvPqYIgsJy8wiURgRWLKhAIBAKBQCAQCAQCgVcLgSCwXq35jrcNBAKBQCAQCASeCwJe20r5qQrF20FgdbJs1vp3X4umD/p1tZNXFm4VBNZzmbZ4aCAQCAQCgUAgEAgEAi8MAkFgvTBTEQMJBAKBQCAQCAReXgRKAovdBytZd0ghXLP7YF0xwgrRV5Y66H978XYnsYBSRGC9vGsl3iwQCAQCgUAgEAgEAoHzEAgCK9ZFIBAIBAKBQCAQCHznCGwSWCJrI7DWTaPF24PA+s6nIB4QCAQCgUAgEAgEAoHAtUYgCKxrPX0x+EAgEAgEAoFA4HogUBJYbS+y6ntZ9700qH8FAqvyKu1aBSvVv0IdrIjAuh5zHKMMBAKBQCAQCAQCgUDgu0QgCKzvEt24dyAQCAQCgUAgEAgoAiWB1fS9LDsQWOw8mIq388KN7oNnCCzjucoC7wFxIBAIBAKBQCAQCAQCgcDLj0AQWC//HMcbBgKBQCAQCAQCzx2BbQLrtO2UwELfQS3ebiOs+hyBhR8FgfXcpy4GEAgEAoFAIBAIBAKBwAuBQBBYL8Q0xCACgUAgEAgEAoGXG4GSwELq4GnbahH31F3QiatEZJG8wmcjhTAisF7uhRJvFwgEAoFAIBAIBAKBwCMQCAIrlkYgEAgEAoFAIBAIXBgBj5jCF41Teuw92GEQZFSvxNUCBBZ+UBlBdQ6BlcOyJBNdQWBdeK7iC4FAIBAIBAKBQCAQCLwMCASB9TLMYrxDIBAIBAKBQCDwDBFgRJTTVrlmlf7EiCix3zvRheu7XqTpOiWwVl0rTY/kwcd8Ul5hvuacHz3DN49HBQKBQCAQCAQCgUAgEAg8LwSCwHpeyMdzA4FAIBAIBAKBa4qAE1j4u5JNAstrWDnBpdfiqqrSgu0Nal91iL5C98EyjuuaghHDDgQCgUAgEAgEAoFAIBB4JggEgfVMYI6HBAKBQCAQCAQCLw8CVyGwVm0rjRJYnXRBYL08iyLeJBAIBAKBQCAQCAQCge8YgSCwvmOA4/aBQCAQCAQCgcDLhsDjUgjPj8AS6apKmq6XtRJYnaYPogdhfAKBQCAQCAQCgUAgEAgEAoEnQSAIrCdBKa4JBAKBQCAQCAQCgYRASWCBsELtq1zIPVep8u6BqHSF+ldIGVw3JLBa6YPAijUVCAQCgUAgEAgEAoFAIPDECASB9cRQxYWBQCAQCAQCgUAgAAQuQmB1FckrkFhawL1B7SsSWBF/FespEAgEAoFAIBAIBAKBQOBJEQgC60mRiusCgUAgEAgEAoFAQBF4EgJLC7frtYi0QvRVJrCQPthXvE98AoFAIBAIBAKBQCAQCAQCgSdBIAisJ0EprgkEAoFAIBAIBAKBhMBFCazWoq/YgbDTVEIQWPEJBAKBQCAQCAQCgUAgEAgEnhSBILCeFKm4LhAIBAKBQCAQCAQUgQsRWJVowXakDpK8YjphJBDGYgoEAoFAIBAIBAKBQCAQuAgCQWBdBK24NhAIBAKBQCAQCAQuRGChBhZqX62aRgkspBYGgRWLKBAIBAKBQCAQCAQCgUDgoggEgXVRxOL6QCAQCAQCgUDgFUfgIhFYoKzWfSfLppGmQ9xVro31isMYrx8IBAKBQCAQCAQCgUAgcAEEgsC6AFhxaSAQCAQCgUAgEAg8eQohyCvUu0IK4bJtpbUILJJYUcI91lIgEAgEAoFAIBAIBAKBwJMjEATWk2MVVwYCgUAgEAgEAoHAE9TA8gitDuRV17EGFggsLd4O8qqSvg8CKxZTIBAIBAKBQCAQCAQCgcCTIxAE1pNjFVcGAoFAIBAIBAKBwAUILBBWIK6arpWmZzQWyCsBiRUEVqylQCAQCAQCgUAgEAgEAoELIBAE1gXAiksDgUAgEAgEAoFA4NtTCD0CC4QVirdnAktIXgWIgUAgEAgEAoFAIBAIBAKBwAURCAKraOVdKtQ1PMQigu5JIpVUPf7/UZ/rq4r7yCt7O/ONb7zr9X27C+6GuDwQCAQCgUDgiRFAKqCekBZJ5Wekklf4U1XWfXDNNELptfsgT1P8idPlicE+50Ke1/wfPkRT49tMf+FPoL8A777QZ67y3Bfxu0mX6fn+vrrwzlyLjsPjdLkX8c1iTIFAIBAIBAKBQCBQIvDKE1hQAPE/EFVQcqBc1yIy6mtVvtc11cFRV8mAmndShlxxv66+ZH1f03RrM0RQrwTvM1DCzmuV4J17SdkeuDYpwmGAhEgJBAKBQCAQyAjg7Ox6nqcgrjQCq2/13yQTcMo68RVnyGXWjusuIK8G1UApmxbo9r3gX0C6GaCEvkjdqRtOWsW9lkFPp5zNxmUe/wJ8BymoOZqPpGknddfLyEisthJpaxH8TQKrkroX/aMEF0GITyAQCAQCgUAgEAhcIwReeQJLqRkoORWUbfZEgnIzBoEllSxVE6xk3BYE1oZHzxuCX6NZt6G6V5Jv6B5cqoEDUwC12C6wQd2SHK6lKSDq5Qz97/pNfIw4EAgEAoHvCIFcvL1i98EOxduRQtgpYaDklp03iNy6rg6g7wi+J74tT2pGYA2UsgJB5ec3/tnJuibmQ2UOK+lAdPUgsGo9u/vKKcUnfuwLdKGxUhZZRidbL3XfyahjFBbIq8b+JAILzkgQWNpM4LGh9S/Qu8ZQAoFAIBAIBAKBQMAReOUJLA08AoFl3jj3Vo5aRl6tVC8EgSUagaXqNggdI7HI4LxMLI4F3jtbVdO8gGJIhy0UPkZgaeJC6H8hTQKBQCAQCAQ2HCOMwGo6J7DQfRBkCiNhgsB6SsuFOYFSCxxuFlFd0QkHAqtB6JWAwOo1+giRb1U/kEGHSKxe2rq9tlFIGk2l78FIPyWoqKHJAIsPBFZFAgtEFnQ26Ct1D2ckdJcgsJ7SKozbBAKBQCAQCAQCzxSBV5rAUu7KUujgubRqEeqdG7b8N1IIQdaA0ILiAyWogwfZCSydrutJYHmdjG0POFRAjUYzkoqvCHdt8a7G/HmtiWe6auNhgUAgEAgEAi8cAn4SIsqqVQKrk6bttIC7dh/cILBAquR6TS/cy7zwAwIJY7HTPKxVN8FBrfRU1UlrBBYIHZBa+E0FuqtjkmFXt9Jd0zBqJaOsBgL/6qnPaXSVlYQwZyMILF+bgGQIAsudlo8ubvrCr4AYYCAQCAQCgUAg8CoiEASWRhqxsKw6MyuGl0PBwc/XNYmsoQVa4cdaU8FqY8EDeJ31n1p94a74MU0QP2ks8ooeS/yBseHFTzNtRcxexa0T7xwIBAKBwKuNACJzyw8LZvNQAGG1BoGlf1pNQ9fug7gG0UAWLRPHx2XXkJVvt7pO6ngyMkrjsYzAgnaDkgAen6TxWj0UGC/qftnnP+/vgaVCcS8So0pRsQSYUXh4P1tv5qBUXaZDND0JrA76XSzA5z2R8fxAIBAIBAKBQOBCCASBpdoOCayu76TrWumbVupVKz2UbnXl0XupHkslsBB6T0Udofjwgl7PD2OtNCNQFV8WRe2HQ+lmU5HBUN8bhJ7+wUtaVBZ9vFEE9XrOe4w6EAgEAoGrI1ASWGVNRZwsiMBat22KvtJy4iAUNKA3CKyro68HtxUmR6gRot1a6dtGqqYR6RvpKi2OoA4o6i/QVUhepe6F1zOA3CqAgcDSCvXZkzYYikyov+i7asoqUyn17bUhDx2PJLCuLQBXX0Jxh0AgEAgEAoFA4Boi8EoTWKryFB7k9Xoli5MTWR4dS3N4LP1yJVXfqfLHLj7sVgilB7UV8GEx0Gs486kblNez6qVC1FU9kGpnRwZ3XpPBfEe7Gw2lkiHqSkD5rak0K4FlhVCjCO/1nP8YdSAQCAQCV0HgPALLi7i3XS+rppW2SB+s9OxgdBb5rEghvCz+rMVJGmoIQnDVyOr4RJqTE+lOTkRWS6mlTTqME1gksax2lkVWX3YML8T3Ui33Sqp6KIOduYxu35Z6Ntc6bFobDMXstTAC9LVahkZgsanANVXgXgjwYxCBQCAQCAQCgcCzR+CVJ7C8tR50uvVyKSeHR7I4OJDVwwPpT5cyRjqhRmCxOKiqQVUvVjvUiK1nP3FP64laTBe8FFQ7EFjwWu7tibz5utS7ezKshjKqahlXvdRaD4yFYOnFJQEYBNbTmo24TyAQCAQC1weBsymEVifS6l+tG3Qf1P5wKUVfCQVLyQ8C6/Jzze7J7EI4RErgci3rw2Npjo6kPTyUegX9pZWh0AmHD+KxWMPTCaxNJ97lR/M8vmlEnP4FZaSWajCUandP6rtviOzspEg/RKKhJhgLudcy6AbWhfEaeyCfB+TxzEAgEAgEAoFA4AVA4JUnsKjGsfZTu17L+vREVkfHsjo8ksFyJXOpZYxIK/rx7H8gsJhyh8Lu17WIgpeN0LB6DcOvpKuHsprP5fj2TWnnc5nISMZVLZO6l9pqTTD6im27NXz/mhaxfwH2XwwhEAgEAoFrj4ASWRahi+gqFG5n+mAniMRKWfZWIwunBj6Mx4rPZRBA5BCcacBvgDpYKHtwupAe0VfHxzJar2ReiYwRPa3FoTpp0XlQCSy4rNC70It/XmYEL8B3LIqPZdcQQT6U9Wwup6/dlGY6M90MF6EcxDaBBWdcEFgvwCzGEAKBQCAQCAQCgQsh8MoTWETLKn92nVRtK7JaiSyWMus6uVWPZKeqNYUO3uK+Z10sL14Ob951JrCov5Gcgld2LQO5P6jlo1Etx8OhTKqRTAsCi90a8c5ILAwC60K7LS4OBAKBQOAlRGCbwFoh8kq7D/ZMFzSWikXevRpREFhXWQqMamMTFhRlH3W9jJtOxk0jo/VadqSTm4OB7FQsAaBVx1DnU4u9ozYUI5isj+FVhvL8vuudkS2dspVaHtQD+c1wIIc16pPW1mka9cDQlRGLDxFYob88v0mLJwcCgUAgEAgEAldD4JUmsKhIM7Qeyt2ormU+GslsMJB5Vcvt4Ui+N57KrcFIJhW8mEZ2eQkJr51wbUso0Jrw+qdNL3LaVfKr01P5tw++lM+WS5kNJjKpBzKpO43SapToghY41uKxg76NFMKr7cH4diAQCAQC1xIB9upFUXYeJH3N+laofaUEFhqk9HbKOokVBNZTmmvgivOXGXSzwVBuDCdyYzSSG6Oh3JmM5e3JVG7CEaWdlHupOnYTxjyxe0smF5/SoJ7dbZwNpQInjVSyaEU+PDmVP7v/tXyyWAgqeGqXwpoEVqNdpQcksFDIPiLIn918xZMCgUAgEAgEAoGnhMArTWAZHWVQ9jIZDmRvNpX96VRujMdydzKV96Y7cmc4lmklMmK5KCN8qPh5CuJTmo9neht2guIbQJdddb0ctyI/ffhA/vlnH8uHR0cyG0xlWtcyrTqpaxBYCMNHQsJY0yeDwHqmUxYPCwQCgUDghUHACSzt5GvZ9CCtlMBC+iDIKxAmRZ6gu4zIO1xb788LMAcgo3I8G5xvt2c7cns2l9vzqbw1n8v38d9wykkl476XQWf9g9l62AisazoHhf4CkmrViZw0Ih88fCh/+unH8kuUgZCh9p3pq7W0dSvNAGQrIrBGFp3FLo3xCQQCgUAgEAgEAoHrg8ArT2Dl8PleRsNadmdT2ZuOZW8CAmsm70125Q0QWDUJLFZ+yp1r1It3feZ7Y6Qgr7SYruqyvaxBYDW9/PTgofyz3/5Gfn10IvNqotFo86qVgXowQWAhNB8+Xbx7KIDXdPpj2IFAIBAIXA0B7+KLukoaD4RzxOtfGXlVlFlKVIGfm9EB7tL4a+1KYwYRVzQbDeXWbC6vzWZye2cqb85m8oPZXO6MRjKvKpl4Qxr3WCXN5XoSOKq/KHpwJnaqv4DA+tnDA/nn9z5RAmskI63zVVUrQSF3RmDVMmjHqGCqtbGCwLr0EowvBgKBQCAQCAQCzwWBV5rAYvUHj6HqlMDamU5kdzaW3clY3pzM5P3JnhJYs4ETWFZLAqqTKuH1ta0hkbpBaSHYXtZ9pwTWfz44kH/6+afy6+Nj2ZGJ1gCbSytDVQBhpqAG1kTfvQ8F8Lls3HhoIBAIBALPHYEtAgtnCCKvVm1r0Vd2vqbaVxxxcvwEgXXpKVTtAzU4taZVL1MQWNOZvDabWgTWVAms153A0jRC7R8svXUhJPzXncACjdVquioIrJ8+PJA/+e2n8svDYxn1IyQRKoHVV01OIQSB1Zv+Emvw0mswvhgIBAKBQCAQCDwPBILAcgKrb2U0HMh8NpHd6Vh2pyN5azKXH28QWCiWSr8fq3pAhRxYMdTnMX1Xe6amdpgHE5FUq84IrMND+SdfgMA6KQisRoYogooUQpB2GoEVHsyrzUB8OxAIBAKBa4xAQWAhXXDdtxqB1SiBRaLE6REmuwWB9fRmG6HTiAmvVSOZDYdyGwTWdCq3dyby9mwqv2ME1qyqZIwIcit55SmdLCJwPQksOBDJv6GDcqPr7qSp5KcHh/LPfvvZBoFVyyaBVXdBYD29dRh3CgQCgUAgEAgEni0CQWApgYVCs4jAcgJrIntKYM3kx5NduTucWAQWak6w64+p4SJa0Pz5JRG6/eBD+HZl1FzhG35XejChAB41YhFYn8mvT05kpxprCuGs6mQgJLD6qpa6HzOZ0oqg0omZK4K5ggzCjx+vfILvZEMm/5SX1HY5OyxlaJU4LAyiVLvLumBrh0i8hX0n1aY17ypSLTAU/B7X+ay5J7oY4hmP9JPMblnXpdzCj5qP1Dxelx//pc/x9996aPk7LZZsl543tmJ1PlKabOPOVk1mzKQ5EyvYb3XS0lPPdhFDRAU+qIPDrp55i+hPNsqtIGKgHJrlsab7Y+6JHNYaphCRA6z3wqQR/2jdHYuk9Fs6NtlI43fLt9B1YrGTm3WMszF3Po7bVe/y9U+yTh4n3jFeT4nBPuCasFFbHSGXPnlr4BtEwE1R34p8503jNKPgdzj7vj7GR70P5+Xsm/jUXxSHs2vb596kbMJic105+Z5k8UZxcKuvlAz2PJtcH74aik1XLtli8n09lbjktbaNX357/6/yJ6U01BmwveZ4pjW7OW1nKIZNjIs1aOskyTV7/1Ku6oYyB4xVREonmK4/u7nL9O0AlV4beRC3Gp17rasdmoDACaK1r7pW+g7EAp/EfWrrRsdUmTwvHrj1lo9aR2k8xTnyuH318v4OZykJLE0hHA7ltelMbs+m8tp8Iu/MUMNzLm+gBlZdsQTC1vnyvAmss/qLz9bWBtAf24pIv/IVAvqOBNaxRmAdyZ+AwDo6lhGqYOl6a1RXaS2FsPYuhCiBoLqDy8NN+W6SqDjOGLV/nkzgfSyj0V6j1FPyK9jp64Ja90V5rmXZRP2J49N76bnIEhZ6aj6mhMVZBJPWQRFgkNpo9J88SVwP8+YLm7JTv1ac9/it6lOF3uD7vpTNm+Ccf7pedK9u4Gs1+PgexJMy9qwkLhUUl0uKsE3gRn8mrXWbT9xNXO3EriDPylOhOGVSy/JSovlZhp9ZSZIKDnIfNfa016jVGWe9Os1/4HV4Hv/FFVKjzEldpz/ss9lL2/WyUMcCO8KibIjipvuiOAu2t1daIttztfUeadLOkdgbPSJMp7eVVkp+voGfyzkzJulDvgPTxNh8bKx/3t8bc+H+WJelROG5VY6znFnq4vkKH5Ppr9YsgzPGTz6vS/BScWS7zk5Zb3TiqNtY8ErU9+x55eZMciSPIc+bjSHpMkVTLh2b4811jcf5rnB9YDOLnLYZ949rCC4Viv1dOKVcv1Qt1H6e5YffaRMnt+PO3+vl7nqUjMj7LNks6UU2NV4gP6wrPf/G2KO1r62EtuosJ22vHZOzvWr4JRlSjKXQ07Ok5qoBrqOqkukQ+9DWltkoaHRDJ5/IKZ7X+/Ny/VDKVs4V93heZ/hPrzPq2PFak4Jb1+ZlTl1r+6Pnx/mTcG1++koTWFxydoD0vQyHQ9mZTWV3OpH9CQisqbw/2ZG7o7HMB9gA2wZhPtSex4xrBFW5xzE+N1rNwMi/zgKf/IItXat/BQJr1fZy1HTy04eH8s/vfSYfnhzLbFDLFF0IQVopQcTdpakLqHtiilfdgdTSback0XpArEZtp0JBVTB9FoUkKk+oMV608q67SoaqT2JDU9nsaqrno5aHNq5vq0oaEIcoIt9WLEyLyLC6l8UAm7ySoRar5cmAcQ/bWtq+ktOaQmCscWT4bxSkLw+fPMeuyhI5O9jSycXdT+XHzQAqFPlYwb9IOWSFyK7179icwbAoBZYLKid+nMDzQxPtwFUAbTWR2mrMlH/vtVIKg7gzUbEAACAASURBVBIvMODJIz1ajqti1OofzA4QauqRkkgKpf6+0eeiXTn+HqA7Zy8yUM2gkmYA1RHdruyo1M5kxFyJqLbWIrpNTRIL0YzE1tQC3B9zOcA819JUQxl2tcwbkWGHxbHiyuk5z2ttn17LoLK26MjsxfhqIyuhFBbrB/u9qSpZDDkPgw4FfVHbLhdExs01xtK3iL67a8dcs9r7S+UBCSRXeh6VjbJ9UKRlhP2q0BGPpWoWvYzwvvZcGgdc92vghnH3OCxBEKx1DLXSy7V24uJUYK6w9zCfbvBg7JhL7NUBZZ8aQq74lWp9ceht6RG4fz5I877goWumoK/Lre+WChLXFNeF1/LBnOIP3tVJTkAysMPeFQykTOmtixMe74bvUZHAuvSI2Wzw6YrTdUMKG9e4KuNziOfl5/BdnYChAYH1bgqhjSPvO59p4qcJ5k6iOcloChDW5UAJoF7Xqz8H49BIGd38RgAlhZI/SAQ86SHKV31fW58Drm92isW+43uiDpBoGjgdEa2MdD0AB9y4oVg1DCuBTKaR7NKQToyVyvdOJl2jqVireiyrfqCFtNuuk7pZSYXfSavpbbgvzgVgr++Hbnj62wHXZCljVcgVpH4xzaWCp5i/0iSW6x/8GzWwbs6mcgsE1owE1o9Ufxmp/gLFOpvEpep9jnb7DBSas/qLOxqy5p67RJf6SzqNKTttDyy7Tg6hvxwcyr/47DP51dFhqluqG8llna48OEbQj7DRN21VDxgwrdBlKCSqn4Umowc9dnQtXU/5pGddJZqmiPujBhzWLvaNyxqVRyYvYFRS+8IZ5imgIu0A56rH9fMZGNGwa/R+Kg/xk3rA/VStef52Q93z5flCncSNYZ9Ikw9J3nLOuX9Mw1F5QCNsjPHiuZAVes7xOowD48aZjH8vhyQMoG+5vMXFxMZTVXnPTGChjqo1QSq9lBdccyrRLIVWYcW7DPHsTroe89qb4wvyhX+SdDb9BLoD5S7l4wBnpr0LcefZXFc4LzHvGS99Q8yDfh9dLWv9LmRrU1OH0nNC1xT05YFUYJkAhM4rfsf5bAdr7Yg50rMHZ/lIOhmqDsR1Ab2okaruZNh3MmkgxgfS9SMdfyuNjEeV3JiOtQHVjeFI5jW6bfZy2qzli/VSHjRrOV0jvZtriTIWMtoIUjt7ff24HouzUCW06feZWMv6W15DZlXxcLazz89YO4dtH1LfNOJGMzvcYTrQd9PR6cIBEtBubN04Kdlhv1KPMVpXOq3Ra/YG9H47ZzDxqj/pmZFJDJx9lkdDNwACFNRZzgWLtY810CoZ0csI84k5tjXujtAh7oM94e+NedNn8nwf4pxXPYxnoOs4QBavOFH7Bs/ifuMnWx7Ql6kOcGx+Xrvtoe+h8iQTctp1lQq+nf+iejfuMmp5ne5DxdNT0X1s3NecI9sXydlGOYArsF/wwX3xM/xREqczHUqdXcQQTxziuT32HPWUrBtRjmf5aHLS8HSqJa0zo+Nq7AmTpWahmDwz/aYayu5wKN8b13JzNJDhcCB1jbWP9QUydy331418tGjkaNXK2OxVjBn2JN5O5QJ0GpsTjJ3r0tcvNXDgP25F9kdDeWt3Ivtj7YHLJiJSybrvZdm28mDdyadL1JtuKd9VXtBm8XsOO6xd/sEHexzXrO260i6k3M2qsMoD0ydtF3JdbFxj6yk59i8ofF+Qy4PAcra5RxF3EFgzJbBuTEby5mSiBNYbo7HsnCGwXHl8fjN5RgFMvHn21pCtd6KOSodZftyOZuxiE63aTo7Wvfz1wwP5F/fuyYfHhzIbVjKpBzKuRko+kcCC4KJCCAVHiSQlsKgkOIE1qER2IZxtE4P9rlURE623tex7OVVWmoIX94SAY0crJ7BIAsEAU5mhwh/EBokQ6AkqYKvWCCy0xq5k2tcygUdqIDIEodXSuD+uKln2nfTtSlu/lwRW8r4VhFOm+jaVfFeEKF83CSxTDSn8naBJX/dDiQJcFSc9ILYILAgg0xkwLhrapqqbgFIFtmTpC49QOv4SkeBKar4HrsH0Yf66upa66mUkjYygSGF666F0NWZvQAGpURUrnbsT+rT1/TB3wJcHGZVnJ7B0udU8wKAqjLQNlBExRmBxrDgAcNhDIcTcQwgPpKnQQWsor/dD2UUn0GGjzQQwnkXfy/2ulZOuF+ijfVdpNglwgcKhB5CRTOOWGOOQwWG7GPAQPY/AYoRJ9uORmHEPa0lgYdy5CHDaSueIhNLA4DHFfYk9Aq/pZDAQuFAXGGTfy7ih8u0V9jTKRURWA+5h7BXgBUIPSlfb1bKCZ6cTIEiSGWpw18gYPUMHtQxqkAVQ+AYy6DmnvRkoqiYmMoAKnh949PRyz562jf4NfEl0GP2bvEaPJrBcF3FbxvEiYeQKlRHU6f5GfBYGEsdKr1X2t3G3OYG1SXi54syVhlXW1CRgqeB65KCTaXm/qTJgf/x5GC8UC92PG2RneSa4clZ6vzja7Kl0BZDv4vjrujCQKCNgoHA9wo0wlFodCrPBQHZHtYyV1CSpi+/C036oc0WZjlw+KkJQykAoYfCtKl0t5Hpfy0gNOhJNfE/uFRjiiGIZ1wN93nw4ECxVJ7DGHR0f37SVPGhFjppe1m0rdbuSQbdWAoAElpGSvu5VGTajnFWZCpXdd4irrenXNEBdpr3yBJYLfDvzRkO5MZ/JrdmEBNZkKj+e7Mib5oAbwYY2nF0reH7aC51vmxFYLhkuqL8YabTsejloW/npwYH86Wf35FdHB3qWQcaCnOInG4c0zEAMYI/DRMbZ5BK3l0ldyf5oILNhLcNBJYO6Fhiq0Duwx46aVr5plrJsUV6BpzP0I92nfq6abuAGhDs93KkFA1y/N1inM2dSj+TGcCK79UB27CxWmSUDWVUDOWwb+aY5lEXbiEaSqd5VfCwKJdl+upeNdnB90Ax0OiL0hCNFoGeiqCEGCbkuCCw1otTorGWs530lKx7naqC7zAUCNKCcLqVR6/oVCu5DBlGFvHwNWRJYJDDU4YB5BIFVo/sp9BiRPRiw9Uh2hmMZ10PV1dq+k1XTyHHTyMOmk0WHsSgzQQLLunWqHqECB7rRINFfQ5WFI5kORCaDVobQneqRnqvqfO07WaPeWtdI27aybFiaY6mOQhrOSmCpTB6SRKxXkMZKYJHUGqPqbEFgQS9qRQat4jxd4z8xQ7gO41zJzmQg7+ztyNuzubw5mcpeDedfLw9WS/nF6aHcWyzk/rKRkxZHAsYBzY4OMKx7J0O4JvJe5PnsNgTPWTv11ZVJgew6MDUC6g/uxHG5Q3KGzkEnR7hvlHQ0cgfvP8RE6jndqQ3yxngsO0N3GlLuKXnljjij+Xgf3guj1HMa+q1Uctg18vl6ISct/gVhyDWvxIrq/J3quHgMnPbovg69bDgYSD2sZGCOcSU2oYv1iGzrZNmiaUkn64ZRPCC3cW/KFQg5ko50JDqBRbIOz3cCC89Xp72RSq4XKXFsDl+im/UGQ5EEremoroUAh/WABBr0X3xWA+pZ44ZzAx1ZtSIjJ51Y47rnCY1x+/jxM+pEvAA/V70fNllN57AS4Fiq+r4MLIBegWeMWtqJ+D4JLLdq3MmY10aZNUF2urCdMGuwA+iyTeSqynB9w1YdY109kjvjsfzhfCpvz0YyHY9kOIDMBPmL+VrLp4uF/MXBiXxxuiKBZUQpCSxq3oMOjmAjo80OLol9zCV0pUkr8uZ0Ir9/+4a8OZvIBLayBWrQwYLnreRnhyv5ZrmWUct9vR7k7CHgPWo3CSzI00RgGRS0S+gMLO3AMwSW2dbuROC6pJKXMX6emsDlnx0E1jUmsFQdc31MPUNmeLsHQokPi24wgeEHTzK13CK4BIGFtL0yAsu5f01IrEVmdS2vD+ANGsp0OJTRgOlgUCAW7Vo9Qp+v13LSwPME08wFlB5pPERVmNO4coFOkgxixt4fh6GGy2I8JNxuDEZyYzCUGyNEkNGj2Ugtp30lD5u1fL04Us9U6edPBntJYCWj3g4fSvVEQOQIqDz2tB2TElCozUaieHQFjdYct6XnXfJe+iGyEWhCNt6MTBzQjEzLz+CBdJ6JUigZHmpdtLkf1L3MBp3MR7XsjUcyG0xkVE1l1EMREunatSyahRy0K/m6a+QEBZtxgHUgVOiBoPJCwYiP1kyzucEMj1XpwFzQu8FDAIceFER8rzHjmmmE8Gy+NprK+9M9eXs2kRszGBSqfsg3q7X8zfGR3Ds9lcPlUhZNmzyyqowZEaUHkHkpFCtVjEiE6qFvXhaaN5nsyKaO4bkRieKUlCt6hbH9hPJYQ5sHlXpLb4/mMhkOZeURWBbO7LaJH/MbB79OcqtencNVKw/XUMhbJS6UnJFepl0r+4Na7kxnMh+NpR5gFhB1Zu9tBoqn1vI5Hh1HYtJTFQ7WK/n05EAOG9STYTqLhUBsLvlz3r80phKX6/NvcirtCVXYSlOTEU9KOelaJyFqAUqZaDNyyraoxzsxPmOLQfRIIE/R4fNM4dYD36ImbS+ejQjzxC2uGd4+exR1LXno+BYeLnudiHMy0w0FN/Z8n8Pb5wrlqKtkXo/k5hAK2Ux+vD+X1ybw1mcZ8GC1ko+PTuTeyal8Y/tClXh4DhEhqVGzXCOqeKnCCcXNFM5iaWOJzQdDeW0yk7fmO/I7u7tyczRW8l8Rq3r5arWSnx0cacr5vdVKjhpEZTGSUxVcnTZPiSmlPLHzT0n/lT8l6VeAaIspR9884YZ7GS8zpV6dNteMwHpq+osxYRclsOgYgqEjsgaB5VHdZrC9MZnIT27elO/t7MjNyUhmIG8hm9pOTletfHx8LP/vg6/lt4tT7n8YNiDebfOn4FCLNqfB4WlitsLtHEZkJBw92PO3xzP5vZ3b8oPZjtydIoKAe3TZVXLQVvLRybH8p/u/lc8Xxx7LVRAKhc5Q6gEcVIru4J5yOZqNQ8gw6IwwoHA9DCt3sqk8ggGMSIOGTpQcJUtTmmQE75uiLDQCLUfjgCjaTIHcEs5PvE9JvKkRZ/NIxxeNwf3BUL4/mskPZzvy3u6e3JxMNBr8uG3kq+VCPjo+Ubn19XJhJ4eyHaYFuK5Eog5SS51NlciN8Uhl4ZvTqbw+GshNpOgOJuog0mRWEGRtI0fNUu4vF/L54lQ+PjmRr9eNLKGHquAlaSRwIKjDopFhT3KKxA3Xo9IPehZ16mxqhjyXxmtEhZCEUcJQGrk9G8vv3rwlP9rdlx/O5nJrCENddH3+1cOv5ZfHR/L5YiUHTScrdQBDR2hsTWbpm+WtyfiNdeTXWWQY1q05k3QFGJHlUbt4Pp1TOQqL24PvCSIB/9UM6Ojw66F3qFFedfLOfCZ///Yb8u58LkP4+bZODMg+ja5UOUB909elRgp2cIuKfHR6JH/21W/l05NjUlZwkMKRBbJLCYpW6q6RneFQ7szmcncyl7fHO3J7PJW98UCdgEqSIpKmg7OmlYfLlXy5PJV7i2P5erWQ4zVqCeON7LxzG8AJZBu76+sqc8yRpg4kzWAw56YSyXTuu3OLkYu212ytqBvZ7LviOKXjaMAIKhBK+GA/83kkmjQiW3F3LbiMQPWoTUZ8McrNI8VpcMDJqg5wi37XCE2h/HB9AiQeiDm8FebVCSzIyyQzNvRuJ9sLvWqLwOJbmFahRBlJSgQkUBPTHAmd5+9NZ/IPXrshP9rd0cyqiRJYtXQdOia38jdHx/KvvvxKfo11ARLT7JUUnaqODhJYiAzk2qYsZWQ5dSsn/qEj/cO37sp7e7uyAyxMDzzpWvl6vdLn/YevD+S3xycy6LEySWAxMs9JqRycQMJpM0KfuPEN9RxT/dhRceKdVzA4hKLN50/1XS/r8sTy9sW7MAis605gmVHnJLSHQzOlxCNHuKVpcNpfhRfblvWFI7C4iSkZS08aN34v+8OR/GC6K29MprI/GcsUngwQWB2M7Ea+WC7kvxwfyf3VOqWguaHogo153JYiA3FkKS3qlVAih4JE1Qw7W/eHY3l3uit3JxO5NYS3jOmO676SRSv63L85fKDKBZFx8zPpLynayckqT7Nywzdvfs8vZ+TYhipmpJITUjYLm7nNOiFZMLjhtm2wOYGhwswUNMwvQ3WflMCikU7R7//fqQdxOhjJ7mgg+xPR0NfdMdJmxzKuJjLqB3ogdS28d0s5aEhg3W/WAlLjtG2lgVdPSRF6tMjDINXBva29eqkRTWWNzfWgBpGlPjw9GHjwQKAjooR2ai1vjOfyh3s35Ye7O3J3byK7Y6RNiHy+WMp/fPBAU0W+PjmWk3XDNAv1zvA9GW3CQzwbD9k7XBaZJiLcGKXRnEjK5IX0+fJZuZxgx7q8PRnK3clM3pnsye5oJGsjsFi3xQlpv7+vDvNs23o/atZy72Qhn58u5UsQCC2IvEqGfS+zvlXv5fv7N+T2bCY1oiA9gksJCIYSOZHqBBYMMZxw8Jhp+qLU8sXiRP76wZfy5eKEtf+8/l9REyGvrYJQ3SZXi4OWimaOQHRfrcoQ2xeZWOa1HhVlKjAVi42oSd9pVJQ5l3bkO+OfDm/KFiewkkJQpDXi+yQOM3GdimHbPqKszaSxrx9XPH2/0eTitYwE43tSObK0UYvu0khWVZKwj3jvSV/JXjWS2+O5vL+7K3/HPH2UMZSJXy6W8vP7D+TDwyP5DOTu2ryR6iWlQarppxa1oB5WDZF3WZvXG4jovdFI3pyBvNqXP7x5S96YTjWNQmejquTT0xP5D19/JT87PJSPFwt1EEAN1xRJNb40xIApPJaqQAOGRBrWoKtjtumLDeWKdSnjzHtr6RSXNX8vt2tfsG9ddwLraegvlyWwzNGiBnSFqBeuNUThjLtG3p3N5O++fld+cuOGvDGbyN4IsY+9EliLVSO/ODySf/PlF/LLoyNZdK3WNkEqPvYhD5Fs9DGFxiI3k2DDmqZzTs1WXDMQ+d58T/7+rTflJ7s35O5sJHtDGvPLVuSbtcgHBw/l//78N/Lh8YFRRjk112Wi0wzJB+h6bqqLY/K5cJap2W1yDA4r7O1Vkk+Uu0xBgmFt0S12WFIXtDcpU64tyiJFoKXzlfJjM/nxYntr4x1No4GcHgxqTae9O5nKT2a78qP5rry/uyO3pmMVQweIgjgFeXUgf/7VA5WRTMf3CCFPZYOjh45VnJs7w4G8gcyM2VTe2ZmTwBrDmQBdaaQEFvRR1ABs2kaO1yv5ZrWQe4tT+fD4RD5ZLOSL1VqJj75lpA4iRNTM7lpGeSDboK5lPBjqHzW2cf60nZz0jTysGq3ZM0AElhI8jF7tZC1vzKbyX792R35//4b8aL4jt0ZjneRPTo/lz+9/KR8cHsi904U8aBAhRgJLDXN6hagZul1g5jF/ULoZPFrHdR8jI1PaqBkYHn1lTr/s6M3rjhFDJF+cwGJUJEtSQH8Z1p38ZG9f/te3vi8/2bshw5opu9xjWeenPs7Ifz/PdS8bgYXo9A8OH8iffPah/OLwQOqepTHoyMRib2Vai9wc1PL6ZCpv7+7J29NdeWuyI3dGU7kxGsgE0e/YAwIyWTSC72Cxki+Wp/Kb5ZF8tjiRL09O5eFqLadKZGZ7givb9TfTcoyYUCLGfqWRi/ZuSoiAaLKsAj3jUcNPmQhq8loywByOOYKessb1JKyQksDCo+jAZEkBdSK7c9Y8pqWmSceyn/dZn8Lr5MgfpskiAkvXs8s+bfzlBBZLiGgqrtk9zCvg+e/6FcVjxkrn2R3Ntq6yhudR7ZSBCGzAB4Qw9ayB/HC+I//j66/J7+3vqQyYYU91RmA1rfz14aH808/vyQfHhxY04VpoDvGmBgwRARvWIj6VeLUIfdsvo76XH+3ty//0zjvye/v7souACiOwQJx/sVrKBweH8m+/+EY+OTqSumcElpdUYcQXyTCXb0460R6iXeV7FsSh2lt2vSOXHQtGiDmBZfvU9c5yX15M+r4YVweBda0JLHoclFyx2iduqFnqLL3fMJbsYELUBzxJaeEmYXHxFEIm4Ri1b9uN4egqUuXOeCK/u3dLvr+zK3emU1UAIAQQuol84E9OTuQvvv5KPj0+kRZF7TQFjZFV9F726pX04qsQHMjdhvBlWG0vq4FWnRBEJuhRPujl7nQuf/vmG/L92a7saQokN37T9rJoevnomAf6vdOTVHvHSSQ3hhKR5EkXTmpsUlSpPgTrz9ifZKB7mqBVSvKUJyMn1Og1BXBTePMGKsBsIMm/WTDxWSH+dgJr8zjweyO8tdOaCe/s3JS35nN5czbUtAmkXtZ6GECBQuqEskwaHo+Q++O2UyLw4+MD+e3piXyzXmkqHz2KqGHAhdcgVcmM1UlVyZ4gLWIosxqh80jpbOS062TZVNJYmhPUsS4lTVVydzyRP9y9Ie/t7shbezP1ouBA+3yxkL8CgXV4KF+dnqr3i2ZzzVprnuOvBCdDoTEuXaHmKfRw7W0WcVuxdmIri203uTfN522cHyfmb46H8sOdmfxgviPfn+3J/mjC3PrULSynMprawADpxG7yiPtmtZJfHB2oR/mTUxCMwAFkSC+zrpXvz2fyx3fvytu7u7ZLMUM5JsaNDwoLYoPAbGj7IIyhWYBA+ejkUP79F5/JJ8dHVrfINlbyr5rdVigj+f1N4SwUZJUeprl5imxa7wXptbEP7OdKKBkWHEWud0VPEwknprFk4ta9l55S4/X5ypQXRmbQuPL0yXQfI0bzODnjbvhlpSPXFcvkoEWR2r5Wxb2oBcFIAk8lpqKqBJZFNMB2BIG1W43kteFU3tvdlb97Z0/enk/tHZGEUsuXy4V88PCB/PrwSD45PdU0mb43j74tV6wN7gWmGHidNEZL+vnANbI3HMrb05kSWH/r5i15fTYh0azRmwP59ORE/vyrL+RnhwfyyRIe/hRf6ckkmqyCuhNKYFnqNKhrxGLScCxU1sLo8dTdpOCat5Npjk6QvRjK1HMZxbUmsJ6S/nJJAos7nPGTnj7HaGikXq/l3dlU/tvbb8jv7u/LmztT2RsxRUxTiEAMnJwqAfJfDo/k3uJEiQlWU2RdJXcMaoQKDG+NdEStHKtFqJlGTMFCwwM4eKajWt7b25d/+Mbb8v7uvuwiTU3ToUhgPVz1ShT/688/VQIL6SP+SXsope6VZjM3fnk+aW08Jap6WWpkptexomEM+YSUI3xHzwHVzyhNveaV65GlAerai8ttj3H2h/vxteGku8TmodyySFI79yFbECH1g50deW9nR368tyNvoSTI0AgIEY0gvnd6qIbkv/vqUD45WRqJbgSWRnOANKxl0tQyqmoZjmolrf7o5mvyg52Z3JhUMh8ifXsgo2qgadYagaeRQOrtk64znbrt5Jt1pxGq//HhN/Lb42Npl50SnovBQKP2EJGlT6062RsM5K3xVN6czOSN6a7e/3C5knurU/nF+lB1rbqxekcWfdRJI3dnE/lvbt2W39+/Ke/Pd+XmGJVeRT4FgfXNF/LzgwN1dCECCymzjDhmrTAnP0iKWESHndUaUWfRgW4Y84zMkTnqOC8cRe4IojpDosppAf3bzhgSMIgUoh1DssTIXpS0GHTye/s35H9/8wfyk919jY7RDA+P9MpMBktxWCo8HYGVOl9hG6E2488OH8qf/PYj+ZuDQxm0iMJh6j0IhL5u5DZSv/Zuyns7+/LOfEdujicyGjB9foomGLaBVK/EXtAInk5Ouk7ud43cOz2WX35zXz4+OZbPuqXqyKjRW2sUFXV013cYgObR0CTtcIGmvVkkm86FGXJOYjiBxTTXHKCQyl5YvTrPhsAedrsJeKA2Me7lNT4RoUWZQF0nz9fmhvS6XKX8MOrM1gv1bhAqRJ5yQoMPVH/hizBTw1NQmUFA68iURiO2PKLc9S4n+SCvqCPxKSR+XNcngUW9oOF1AgJrLv/Dndfkd/d3NbVeCSwQp7A5V2slsP6PLz+Xn51Cr6V9oDVmldN2uekNacqsDdpvGAn0Y+pOnby/vyv/81vvyB/s7cleDQJLZ1JrXn25OpWfPzyUP/viG/nNESJokc2AGljUxJy2YomQksTKFqlrszy3mDKZjpvt7J2kU+bgCjoisjN204K5hCB+jl8JAuvaE1isjmJBl6xBpd66Vk5gTJwey2K90nDJ6XAkr+3syO5kIuPBQGs65JV/OQLLi1hze3hRdo0F0MiSP7x5R97b3Vev1S48mJayBo8kPF9/+fU38uHhoTxYLuW0azWXWlloI7A6VayoZEFgg8BiwWcjsEwBHHdQNCoZjir5/u6u/L1bb8kP5rtap0C9NiiUBwJr1arH9N98/aUeNOS7t/l+unYogincXXwkZcz8pl4rgMWrrXC2ebS0roQKdAsBTlLGTGoNwbVc9K2oH4/m4IOzlyERXSbq3HNTGoClwV8SciXlgu/hUIZn6e5sLj/cu6WH9usT1Itg3rcSDForgOSg30vXV9fL/eVSPjk+lI9PDjU8GyHyC4Rmoyg0IpO1JgijqYDkzqCWN4ZjuT2cyM3hRG/4oF/K/fVa7p+2mkqqYbRWE8F9UahB94e7+/L+3q68vTfT9EaEISuBdZ8RWF+eLtQj1nqkh47bDxWqHHrEanH/ElPunnRUGN7ny2RnX3xl5AMnGREXEOavT8byB/vwDu/KuzNEYI1ZyLEgsKi4+Bjt8C4tFqnky+VSfvrwvq7r35wuNY0Qe2gkvcz7Vu//37/1lry7u6f31nXqQe4eNZgYGeb9qydNa9tV6ileSC+/Onoo/8/nn8hHR4cWfcXDU8lzUzwcmdJI8fD0vC69o2iO/PKoJN9xG9NQkF54nivLphrbbBpB6cVXTRaVjSKof7qktFonlnqtIdqe/mMRhFQguOp5HyPGir3gil2pbJRmo79HiojdIKWtDkZBipE4I9GFfQDFjx5MGrHjXpQAvjWaaVTBH9/el7fnqFPHWSWBtZQPdD0cyienRKRnKAAAIABJREFUiIgC8QyDhXVOcKUXWdU6ahY9kVMvXJGl3NxXAmsu7+/tyR/cuCl3ZmNVPNUL3NXy6fGp/HsjsD5bruRQIwDNsaKbTVVCDb9nncSs7ElFAoujMJKzUKZz5AaJVUYY55RQTw2+wLZ7uS699gTWU9BfrkBg6Z7WTZrPaeguw34t706n8vdee11+98a+vLUzSwQWpV0tXy3X8sHBsfzs4FB+dnBfvloupeq4zzwSHvuE9ZVw9kB/gQE3YNF4DWJtrfZOL7uDgdydTuTHN/Y18guECTz6cDJhZyzbXg7Wos/7V1/ck18fHVozBLf/iuiIQmdx3YxXZXMFMgZyAPt+OWQdKG1+Y1GT0F3QNESJAMthpoMFstPlbbY9XUYqmqUBZms0m2A56tzl5+U2Jceihr/WBRzK3mjM1Oq9Xfmd3bm8szOVGyimjPHSdFcC67PTI/ng4aH8OQis0wVr9aRUODWXtd7ZtKkEEf13dmby3v6+/O1br8n3ZmOZDBqtGdp0A1l3laC+jba3AelSiewAMw1GqqTpa1n0tfzm5FT+6v5X8quDh/LVyakcNo0sh4jaQjSU6YRVK6+PRvL7iBrb2ZXvzfdlWA3km5Ol/OrkUP7y+Bu5h8wBUxRQV5YRUo2unT+6eVt+f++GvLezRwKrIoH1H775UiP3PjteaKODXstLY/EzAocRyJyh7Ehx3ZhRwObLUkntzlrNiEg6yqYjNRGY6pBw0iJHDJEsy0RH1rapE8OJOh9VSmD9L3fflfd39lJENUvP+zqyFW61y3AfFLvGeQHCZN32WmLhg8OH8q+//Ex+fXQsdTvQpaNp7oNeZpNK3t3dkT+69bo+B+nDIDpQ9B0fLcadDQLTozhiUNBLqeSrxUI+fPBA/ub4QP56cSBfrpbKbFStNz1gcytGQFMbwbf5JnQYejqgR4Oq5m8bR2WK2jKGvxFY3NZszOIeb2+opc7cjo5IdUxajS133CEL1W0cn3vOi3uUGHXmGSiu22Q6nLKJpSYslVHnxXTWlIFBkgrnv+uDGT2+f9a3LC4L570SO8TKMyhSrT2LCC2dlNq1XIuua3sYJbDgIP5Hd25lAmvIup8dIhGVwDqQf/LV5/Lzk+MUDU8Cizow9iblg2vOXPMaKWj6jDoZtelYq3bK/3b3LfmDvX2rnc2aaCdNK18sT+TnIM4/v68p6H2F2odawTR1fGftOFqmOUIqadaFu9gJLOpUfkXSj9wRaYSfW7F07G6fBpeTwM/7W0FgXWsCS30ROQKLwc6yWLfy4GQhn3z9tXzwyUfy1cF9DcF6fX9ffv9735fv3bkjN+c7WtDuqgRWpn4yyWLJMXJ3OpP/6ubricCCZ8k9mNj36P7w68NT+dXRkfzy8Bv5ZrXUItMqoq3TB0I03aDXbnHWPcNJIXR7Uc9mxxDvm/OR/HB3V/5o/468OZ1LhRxwDZFtWbti7QTW1/LR6ek5+88VvExaleSGm1j8mYmMIh3GTF2nl1LqDENmvQaFdfaxUGk3kjNJ5lEYflzkFAF/bCKmznRBs9F6qO3W7/MhIHIbTQpu7Mv3d1HPYa61baYgAQsGjJEsSMkrBCRWHaLoWkRO0fP0nw/vy4enp/LlGp02PHefKaZMAe3kFlLZdvfk3RnSO6fqTftydSKfHZ/IRw+O5ZtVI+sayr1b+TysoUz8rb19jThRQwIEllTyxelC/pOmEKK2w4kcrVsSWIgcsuKw3pUGf+MNtGNlIia8YKYRWOoW5IGZapm4+e3El6ZdbRJYHhFVki4+l48T8GgS8Uc39uRHu7vyxmxHa1TpwaIpZZnkIYnFOzECq2RcEYl2Kv/fg/ua0oJCrYco3F2xbfDeQOT9nR357+7clXd3dtPC8tWdlQk/AkkmuIcTisy6E70nCKx/98Un8puTI5EKBXFZwdc777htVCpEfkyWB3FJB5drPkVdqkK2hWDqtJVT+bJ/Cl8wD3ZSiKlsmE+3IIG9nh4bAXix9O0ugKXyTQUxr/9tstjneCOKyF4he5SLTqTJhrQQdavfwMdYrKUtSRpVuWD9oG1lpx7KrclMFaU/fu2GRmC5EQcF7osFIrC+UQLrU0RgIYVQK6K5CYf39k6eTiKWKZtU/LWZhnSaQvi9GQisXfmDG/tyZ4p1yu+DgP/s+FT+7EtEYP3/7L0Hk2TXeSV4Ml96Wy7LtHfohiU8SFCUKMrNxIRiZjf2p47Z1YgjGkmAQAIEaGDa2/JZ6f0zuXHOd29mgauNEBoUCXBQDESzTVVmvvfuvd93vmP6OKBEJmbClkmHxUjgskqYiEWz+KV5LP/O1qd7StwCWsoFTrfb7vprwuh+pmsqli35H7qc+gO8/tcawPod1S9PCWD5EBUC8Aas2jTfhh0hzi0ArDp2SgSweO4sE59oBn00iwQMvNPc00QdCccGZlKsxiQdmdnwnEbATtLE7MNUxpg3adu3MnGCnVweL9dWxPi6WK9gNZ/TGWkjHZ6rcwxmiUCzHx4d4t6Ani22T1qD6f//skoxadjpmsaa/sW+64ycaZbN12GYg7G63P7JhpDnqdNAzuSZSE9JLz2zvdEGT36AaefTYrzjQkAWZ4F/A24w+a+MD/9NC0mSIZeenEsSbGbzuFFZxeVKFeeqRawVssaSErPMJEXcH8lA2h1NxIT44LglOSGZKLZX+dOLDKyUGK9ni2W8sr6Fa7WaJJ21DH1tQgXGTGdZtMMEB+FYEj8GsqwEGewEOTFX04ZiaajcnUXYG0wkZXu/d4jd6QhJis+L+eqYLCzE2UIeb66t4Xq1qrqMz2ZzOMXtXg/vdZti1XJIKBa5m/yQzcp64tX6Op4jW71cwUqeg4YUdicj/Kx1jE97XX3u3oxJiwYkLL1jl3L75cU/Pdz118X7Itn5aW/Awoi8XH/p0eRl9Q5scuvLanfzKLWxxRI4tbPA/NVKQYD1YhY3anV8b2MbF0pWv+i7xJ4y8JWvt2Bwq29YJuLx3/WmIXb7Q9zq9/CLXksySrOs4KkYgUz4C9UKrtZqeLZelzS0qDrYve9TtYevz+zZNpBG209Me5IEvTDE3VEP73YOcW80wCic6+9ykZ29DD0wFpYBMvQ9sx3HAAxjghoQZICPZ237te3BHN8b+OtoEtjFlXbyTAFYp1hPS5N4+7cErFU9LaTFHgz0Jvz+/voaaAmkLD1m6W1l0jo/HtTj7Op+D+Db5/EKAk8B8hY0jhrwubCkU4PDRR/jgTF7H/7+mxxVsJIDlyx9m1qDCwSwGmu4Xq9gjfeW65J7NKXgEQ3Ve/jvh4e4MxwumfSqa+050ivpsxiTUF22A/lttG9fqmXSMZ6plPG3m2fwXLWKfCYFqp4IYElCOCUDq4d3yMAacv0bgHyagLKUc562l3FrZUGU8OM+65etAjbQ9vN+Wf5+nqot3Ylx6pT4N+23X8V/9A2A9UcDYKXBvjWK5mgNRnh43MSdg318tvsQzW5bh+P2ygpevnQZ18+cw4VGA/VS2aMdevy/aAqhqe+XZYktdLXbysyhJv+l+ucBLBZy2hJSkOSsOU00Sfxl+xB745EYBGR8OG9wxM50kJNCT5m1DdcbG9oGT3rvei6LSzUzGr5S4gQqD04YzAOJPk2xWDp3B0P8U5MAFnkldmC6Ne1+50svv2SXv18sevfBHZ9gAdT4hBX7mc7zxTUZ9sOtgbbtxqPsyxbMN85+2rNIw1tQc623N4b0srn9XFN9Ko3ET0JsgGpUZYr8cnCU+I01XKyUZXqfp3xzDnks0OCeRqSkSEvkwKShwLwZmMzClBaJBecpNGcTfDrs4NZwiLuc8E1j5GUS6SnEVvTSO+el1TVNBwlukv1xOB2IgffpSReHkxCzwKRO/ijksU+m0gvVOi5TDlAuWSMxT6lRNwCrj6MJvX4cA8sBWCqsNBWxZppr4HTao00ijBpsngD2qvJWW6S+2LVexAK7osUOTj9pXt6/BfPo37Dbs1B9Y21FDKmVfFEMSf7MOGGiTaxfDbzyEtRTz4keI0pZEl2HT3sdGcW2wlCFFH9QIUhhNRdokvvWakOFOC+APCKYlJSYGakLqHEze+chsfC1ssKsMw3xaNjHx52mDuG5Ep1cbPQpppKtJrdePodB+WPW/eqZD6fWxmnI+F9vapy/hj3Kn1+7rtEzRpGVxWxWPLPCaxZcdMCiEVWaqgqVZRLgaZDYF6qnb6ftc/Ynn1unrpHze4nKKU/LX2yU9intDrnvd/f4c6C4e0H2B7450PMbx4pHX3OMqNcJYBWLpz5zCscEsDpt3Ov3BGBRUmo8Dpum2j5g+5A3ILXrZdfVTD9tZ+N30vvnfLEsxtcLtaoDsOw+EsAiA+udJif8fRxMHYAlaQYBLHuG6UXBNWbx3ZZea15+bkd1ha1d72XjtGjP3RTYw4i/vSP/G5bbH+c/+aMBsL5E/aLNgHvZF0shlKTHtDxmiL1Ix5KbC84VC9o3yQAhgFXL8sTzMidK3ucYzeeSb//06Anu9vuYhGl5bUoYI4CWKW8xsi4pijJayj7CtCXM8WziwKg0n+NqsYTvrW4IuFgpMvjGih9rcBKdywSwbvYG+OHhMe4Oh04A7IEAX4t5z5oleOV3X2tjToPx1gBzrRqQQGDaQAAxcJVW65i4KWCWIaRtqWqepe0NlBd7rQPvT++dvklbsnFt3XsPsKdZnNzf54F5nG6kU7hUKOGF2roY+KtMHMso/0vXnwCWpOWpQADWk3GIz7o9/KJ5LADLDwnMUsCuVi6dRjkIcK1CAOUsrlSryGWYeB0B8RTDWYyjIU3SQ+yFI4zmsZQNBLDOZvKqd9bKeRSdZ+csmmNIALLfwd+fPMTdUR/zOQMxMpZ+6QCsS+UC/nTTpKtrNJ6P5zgaztT4vts6wuPxWM+QQA7TOWlgsJMvGIBVreOSACzWEynV1QKw+j08Hk0wmMUmbfN7vq/b3dlg59spMMKdd2aTYUmNdn7oiXFnrQf/FhCGXfuF944HArzZtlclGJCTZ4jI3JuMmwcQw212ygXcqNfx+uoGzpZKGqRqeBoy2TFCJw4xdWwbd3w5YMu9DggchtgbDPFkOMTjyUi/V/I5z690gjOlIl5Z28D1GqWDJclNlaAnH6uUUgb7M/N6nSrVNI1qmuBogEKWTHfKBFkLGeDxeDzEe+1DfDboYncyVeBDno3MPK30Xsq3DHQzwJjXyM5hAlhMivZyMltRnu3424CDQX++FoldKp9b6R7QcYqEJcPUA402zsoy3f1z4V9Ozuf6Fw9QLr1i7VUtVMCkaPzZy7Aft+odOG31ljHDfOKdMYyWTGxfM9qzsmQfCRj3+5XvdRxTcOGh6fopY4xxvzMvXeszeSykcaFcxvc213CjXtV6KhHAYpCUkppnYmD93weHuNsfutRK2yC9p5ZXAFm9Z0FkBpj613T1itLTIzxTqeA/OwArm2V6rdWiIwdgsU565/BE9brqI3EbfC/oTAddJ3q61lysSMd+1as6zzGBqO5ZsPftnMXcjFTX2HlnLRJp3Wt8fkz4NDvxH+57vgGwvmYAllGNjZpsczfnQUWaMpPIxhPcPzzCB7dv497RAdqUEEYkuM6xWirh6kYDz507j1evPIPt1bUvBWDpHbgFtPTl4fujfizWAf7CyroYWFvFAqoZUrkdD4D0a3oAMFVnOMDPmwf6dZzAzFCdB4N5nRBAMAmhL8CMIWMbhw6iVCLT1TfX1nG5XFHTlcvYYaB1rgIwVowpmSrvHjd1mFuT6ySLrsn0TZQKLN+pLn7OsgDkgSuz7QXbwMXguo3E3p9tSEtKvVHZF4et4nZPxQ17go+zNjSNPt+ipXcRYRJzRB/KDiNL/fG+Akstu9+fJEVyIh1SoQk+0W+Jpuivr63gXLEonwe+q6nS/WbYHfTQHI3QnU5kUIsgjXI+h+1SRVPBnWwBNUVHAwPq/+OpEgE/bHZwPJpqcmkHIz2wrJndoSnu2oZYWGsEFwW+DNVo/6rdwT4BLIE4bHZtqsbCjCbkz9dqSvUggFXL5nSIHI4n+IheP4MBTuiB5SSEvMJ6TkS5dqAqJ10JJ15WBtj0jjWFHXTZxCauBmaYebbATzsSkRNd2yKy2fQsvaqcYb0HHE57+fjiQs+VnTAeguKvTNf5TmMNl6tVlDMm6+VLjsMQrfEYozCUL5i9V5vqixrvTDgTFlRhqPSbh0zBCWeYUfIn/7FYUlD6FV2rVPFqbQM7hZIoXDy4p0zQiSIchzFGsbEY5cEhM1sH5jgAYziz90OKPE0oB4odd2vLNY+nKeCLvcB9bg9C2DpcjuaNLGUfyOM79F2zwuPUH3qgXIMsdwV9eibXGOt4V3zTe0Tf69bV0unrlNDaH+SWx2gzYN5bXQTPULBGxmrN5XzMG58LlNF9sDfnATBf+Ps9xXwlPAfC3qjnVBig6gA3v486KMo9MQspEoFY3hvug5IQ5opaD69vrGKHDCx3jVi8NMcT3Gy3cb/fV/PSEwPLnh9Ln7ECVNfdeUotAXArpOw9WxNOCeH5QgnXyhUxIRsFJyF0q4NeQO80m/ik18fehCECka6q7U/2+XQdxECx9RhLSmG7N//OhhOnJvYOQGYIBPcuFayuCPbeK1Zk2v75v+3X1wzA+nepX74EgGVMQj6bBIvMhNh8UCKcLxTx7dVNPFet4UyZAJaluln9Zb6ilI3RJPv9kyPc7Pd1hplEi+uczy1T3gzAMlmwyQeZeugDa5jWvB4EeLZSxp9tNHCF0sE05FXqs6V4TnGYNJzGkqD8/eERbo9GCJ2xNKXx8rRyjI0FM+uUR4zPr1ggWB44d/uy7c0Wn0LpFHfifGzyI74VNquTjIFpBLoEgLv0VgNgmDDm5MdOCi2Gj1u/RjIyCJCnqh2G5gH2NF8BWcZBIMYMLQbI0D5TLKGezynxOu0S0ZQs5hpafioPYNHEnUDD3oiNq6sLdH4bKFSWvUIBN6or+PbKpiwW5gEQxjOMpiM8GY7wq7bJ9smuoJsUz6dCQBZWYEqARgNnmJ7nig6Cnnf6Hfzw8AFu9waYxTlESVaAJ69MkApxtVLCX2zvCMDie6A8cX9IWXgP77WOJXmM5SHK/TKUcJz3fidfxCv1DTGWLlR5HeTapDPg/RMysHp6r4NZpNRvvqJYZ0u+nZ3Puh3GBCLIukzgdUxCyu5i3jdaDZCNy7Vjz44/3Zy5gEzV/ZqxgaFnG/khtCWkFagkJ8swMGCLe/xaNouL1TKu12t4qb6C7UJRa2LqFCZkPH4y6KM5nZkUUR5ThCsdM8rKN8zmCUYRE7QjzCJaibhQqDQtR9K4XK3h+40dPFOtocohrUpr+vQCQ4UFjXG728LeeKgE7mI6i8v5Os6XyjhbLaCWyzozc6uhGUp1d9jHJ/0uPuyd4Gg8RY6SRYImfH/OiF3nuZfrOrb4kjHu9xkDilkHLwGsJbhoAkQHKnFQ7zyclii1H/V4bpbrH9MuvU6v78J8zLxjURsvADVWOvz3fB2GvfA/1g8crmUcW8zH2vmBpE8BXzDjHRTlfH+9R5eZiZ/y3/Ig1qk6Se94SeF3tbSNAanwcFWEDSvJrHPQqi25NM6Xy/jTLTNxX8/nUEpnVItEcw4gTEL4Pwhg9Qa/NeBesuGkJFGR5Xs1Z8Ph6iTzOGM4QoxrVWNgsWfJZxkAwRrFACwO+yld/qfDEwU7yJPMDdDF0HUAnu2aTpK7JOovalHvYeYK31P1shuQOs8163F8t2mn0ulAK9+/P83++1X4nm8ArK8RgCUt7m8BWGo2aSYo5tUQj45PcHN3Fx/dv4u9TkvmckqEmidYKRZwcW0NL5y7gLduPI+zGw0DcB0n4IsysKzBsY1x2aT5uYAxsAhg0fyXKT6MNV4KWRbbLvbHY/yydWxeRrOZzA89zKPNySPep8yZPYDF1Z9TQgxk2vndtQYuFkugvZeaRTWktoA5qWECDaU17x018WQ4XrA0vHzJqlOPRnh/DGuSCRq6H2XRxk4HzV+tgXXx0Q5adEeQa4KXyXz+SDG6pzVgy+bN7c866K15E9PHF2M0XtYhYF82PV2mpPkJhvfQ0t/JIcFNWAFUMllsiFFRwWsrpKnn9QiM6WsVx7of9ztdHAwG6E6nArCSTEoA1k6xjEulCm6U62jkCrJ4p/67n0oU0/zuQRNPBiMPCziTTJvCnCuX8PbGpgCsSianiTKjwO+IgdfG/nSGMJDbgMXwOjmYvKIoIaxW5AvCSTg/38F4gg+7XQFYrfEII0oIXcKJjjcesBx8LQ5eFvmeZeX8dNIGlNFDzQAsm1wQKBJ4Kh8FIOsKczKX2FQrjpix2q7x9qvI452f+70v5k8DpHPIc+FPtjcEYOXTGWRSBFSA9mSCe90OmpOx5HtWpFghOXMHOwtuAVgRTbNnOGZRrSQ5m+QiCZVedbbCtLoqXqquo5EvCi/i/exNmZ4zw4PJFN2Q02knuBOgYqCpIsExxyiK0JVJfoQpp6TyF/NsHudedDolRpMpf7wZEOSI/25g5H/vfB+cHEBea5KsnNLrLb7bClQXMmMsAU1JbU1a2cKmkoblDtqWxMJJDUT1X4YsCJ4RaGs3kt9njak1sM7ByUOhp6RDy5uoSZy+zSVpqtCw1W2lgit4FqWnvaYmi65wZHOrVtebufvN51TksQep+W6ZJiQJYa6g5+a1DYYvnAawgBMBWB08IKA0GomZqIl9miaujnVIo2FdUidFceeANTPOZ9BNUauZ7ALAerFWVxKXDSnE5cLj8UQMrE+6BmAN49iCQhZedtyzLO6eeJb2SZr2Knrap/q4GlVvwIA+mY1yD3QeQipHnXGwN6+Wl9A3AJae20I2g3qpiNViXma1Z/MFPJMvYzvLlLSUQBH3VLpD7vcL/P271S9PKyHU8rR1z+eQ6IQNgszDk4Odb682xGg5IxN3A7DUyi22uDlOZlPc7vcELH3c7+FoOhWL3DZBSllMIsUvAwQMxLJBizFNLhaLeKFWwZtrqzhb5HnMfcwB/K4I4nk5msb4rNfD3x8e4I4ALAPgBeq6oY/341Rt6NaR26UXjBgvQ9cAz6WgGlvbahmaYPPf5GNjWXqwigwSDngU0uLOWF0RSbJOA1iuDnTMLh/U4ITeGoAYyO85Fl+8HZJnWD4v4OrF+qoABdYGmYBCvLnqi1lk0sFyJiMzdJ4t/SjGk8lUjet7rSPsj0bO48sAfhu4RVjPZ5UoRmPvl6qrSqfjZ+/OptgbdnG718WHnS72x7zfzuaBe1raalJ6Bn5/64x+RpEm4G74cr/fxY/2H0nCOAyzmCaBgV+pOXJkcFTL+Judc3imVkMuSKnxfSLJY09A1JPJGJHSC1m7hE4OnsJOnibzG0rNPF+l0bwDsEYjfOAALKoOBlGEnKtnrD/wZ78b1DiQ0QAsPqte0mZKBspHg4SVwSkAa8Fcc03yqUbZJ+Z5HyXfmJuKgkmPKRQie/YmGbLmGRpgzPvr9aqYUQTzNvJ51WKDGSWBA9wig67TUb1qRy3vnxswu9rRSDJ29vNvVMepwkmQyQSo6DXq+EFjR7JL+Ss5EI+DuoMwlELkN60mHg/76MWhAogIYBHwen69ip1iQeoFjh/5KuMoQWsWyjT+Jyf7Co3K0AuFAJZ8naxm4P32FgOShDo5prFx/PrhOWvAkioLx6jy3roasKtWYJov6yNXn7iU4cV+5Z49Jziwvsf5guhMdf0BAwjMtH+5V5kigpXlHOnY9jOa5SuoOrBngzzTxPtbSZrq90irJ8UiO8XIs5CINEIBls7ryQ3vtd25M93lE7rabNHKuT54uXdY5cxrSNN+/jvb8QzAKuHPttbxLCWEuZzqJwFYyRzjeaw9+78fHOBOf2j3/9QgjeCs1V8Gi4qM4KI6FqenA+XE2EsnYqr/p+2zeK5WQ5EJsnwm5wSwYpyEBmD9owewbNauOtLUITYsMB9gWxOLclrgpB+GurGwf5aszF4w2JaMLB9mtLQ+8TWUMVJ9N/rF99+vwnd8A2B9TQCs08Xf6QeHz9+EbIrhGA8Oj/DRnTu4e3iAw2Efg3DmmigWNxE2yiU8s7OD589fwMtXrmF7bc0tCEOznwbAstjS0wwjNw1wEsIXVzfkSdAo5MXAsmQIa0a15uYpdMIZHg+HArBu9tsyP+QMn0tV6YJ+T3aI9NLIl94CKZnDny3mpD1+uVLHtvyVXBPpN1JObsTAipRa996xpR8a7dQ149ZPuzmEAwsdYYSbNSd+1oTZ1ELv30dGe9ovX09/YVR82Vx4TEzgiI4uO54EAtjfnjYj1t1wgJixJcz7SBurzj5rsG1vsw3qtxlYZgbtabAMWbaDJDdn6mABO5W6CqwXKwUZt7Pg7oQhHo5HeDwY4Ul3iPZkJpkZi0Gev0EAxcJSTvTKekOeBOVMWl4B/DecKPzjYRMPBgOECVtPlmW+ZIVo7X+2tSlAMxdktaHvTsa40+/j150WDiZTeVrwA8lM1rGk+Ow8T2PSShlnmQCUtYnX4XiKD7s93c+T8RCjMFqmuPAASNtBrOvEa7fwuLTCTKbd8iehqbVLHXGpRjHTl9wJZUw7e2AJYLGIjan7IIBFCrabdnjQyuEWi7XH32veaYiGAyBTuFSt4M92tgTM8Ro6jh12hwP87Hgfj4YDTPTMpMUQsNhnK5LkSUIwbR5iigQjAZUeaGMKUihvh4v0dqjUNEVeyxUEaPfDEEejMR4NRzKuZLFltGtj+bgHeAHIMjFUUlL6S4jwyQIlcPWPTdD9sfp5zxV/RTyo7RAMgUnGUiDbTsal+ilMj3QpL5oQ25dNo/zNW3KqrK2y62ncNZPuCAPRVNEIDFxLfBr5uQj8+WJHBbqKC+85xu+x748IHbuz3VnVGG18QSA7tSl97iQ30NzW8NLDwX0Qew4WJvHmJcN/ZZLV5X7gAUCDye0BNs+MuSaIK7kiLouBZQDoDQT1AAAgAElEQVSWq1/0KxlYt9vdBYDVC7kO6bmTRpQhaJ5gHjvQkvdxkaVzCmj01z1FCWEW50plMfleOgVg2f4XyJz4XZq4d42BMmD6klXbBmDbiMNNL23vihfehWx6HYjm+RgqxB3Qp0bZF79LnzM/d/aeiV+FYuoP8h6+Jgysf9f65UsCWBpEycPFN+rca0IxZN9c2xKjhWuMDCw7Tmyf8Sc5JUbtaSSPnX9sHuD+cICIpsnal7x0xoWi+HWuVE6buJNZ8vLqKp6tV3G1XMBqjmM+x1byZwuZJGRg0Yy618XfH+3JA0vyM+0nS/aL36Ss8XIBCTqubKXbXn+6cXEb5aktzccqsFFVteK8h7hPGxPY9jiTSJsxvW+uHVQnFn5a3lOCz421xjOMjavb572k/2nWzk6hgNfrdQE92+Uy6tkc8ryHmKM/j9EOpzgaD+RLdbFcw2q2oLqB59+TKc33u/j5SRv7w4kk05a6SBYPPzO9qAp4c8UATProEGjkh2Z69QftY9zsd/B4NAT3V51bbo9TqZCBQoT+fG0bz1ZrWM1T0mhPD6X4/3iwK8CzPQNGsYGGTCAsphPcqFXxN2fO41q1rpqTqoEn4xFudjv4qHmk8CN6hapuJDte7OE0tgplvFq30IGLvwVgvX/SFCPogdIyQ+QkHfNel3bue4mXSdj8XePzxdPVzmN6yZKdyPAN25mz7txantUesNIVWZyZVvW6lnwxeLW0R3qm2mqaOkYh6z8OVl9cofl2TWfdmsJ7gNZ0hpvsFXpdWScwDVvlkI2UXRPvB8EOSHafz59LZNDbuVbS/X1jbR1ni8WF9IzX9mg2w28Gfa3rB92BGOgzgj2pFCpBRvXotzdW5Q1Zy2SRI5ijdEKuVeD2oIcfHu3ibq+PJCQz3hhYPkhFPZCsJhdNhAN1ec6bDUvC66yURP6edZ/dj0j338KSbOjqFQVeIugG1gKOjIWj++f8QAxItzpYgzEHTLLA0+CSTP00/94oB/xuA1kIXvJnGuuPChTuB6M017R9IO4DvEZ8QUm09R6szra9x/Yf1rNkkMrexBMzXHekWtTVdv7OcgNhfaa6yjHItaNpL3MAljol26FVf8xTuFAuGQPLAVisn7je6bTBsLOPez3818ND3B4M3IDMAFQPI8rAXWFhxtY1GxZ7lgn0i0nulR3pufqq/7B9Ds/V6iinLVyM93gcxWiFU1kt/OSwqdTw5au4Stf3oG5o5+aK9BWxGy02l2PxuV5Q99WlTWqIsOhlTtWhC486W4dStzjQ1zrFr+fXNwDW1wDA+v8r/sxIe472kMyrY9zZ3cVv7t/HXruNKadorgtic1xOp3BmdQUvXLiI6+fO4fL2NlYrVbc1/e4BLHpIyMSdAFaVAFZOKTs+feN0/USPHerS7w/7+LB1jMfjESY2OkHeRdCeTp/ypr+aFgLYKORV/FHicqlYwmrAydOyQPPnw3SeYBjGBmA1j/FkNDJLKr+QtXnYxiSGBBd6Oi0TPhZBSjlUwSYkQ2DGDDGDUBFyQ/QHqDPbJhWZkzd+PzdjvtcZE/zmc0wS09dLGugYZh6o87HFvkDOpdLyveGvxnozQIqgAj3P+BycBrDMw8a2cb4EGVKktvJq5ZK52Bvna2sCTp4tF7Cey+i9M73sJouc/lBmo4OpEds1YdGbo9lsqEP/jc1txX2v0AeARccc2pB/cnQihts04VWJtNHzfefTgaKt326sy0w8ncqIabc/neLhaIhbZBxNpwvmCkHCkBr1eYzVXF6HARlj50oF1LM8gICjyRQftbu6n83xABMyP4IsMmnKB2xaQwBLUFpMAEbp1s4o0zwkbLJl8gsDJh1QskiksyfJDCrtHNGBlbGCLoitQTlNOvLApj1YdlD4xsGYTnwmAhVlf769KSmnZ9TRj+rBoIefHD7GvUFP60CpjqJGs3Cxg9qkazYZUkodAxIUG21FBlf/ej6Da7pudVwuV1HL5RGS4cX0yH5fzLWbwyFOZjMXoew+i5sA2brxQJ4BeLxGvBZki+nYc5OuBdDiwFn39Nm1YzKT1oGUqPq9TO5UxASWmqr7zWfZUg894OHLYnIR+X0Bp9SpFPKBL5KcBGgeaD2NCDBKbpzo9bK8TyzGCNoQAIpSZrgq+Y/VPZz25RmVTgYcG6x5gkkSYYpYDDTeQT+VW07n7M/9DNCK/wWMtyjQF4x63r005QmBXofMRfMTiVWMTSlb1T7CrcWaX5uiuX3Mxzsnc5SCDOr5orz+3lw3E/dFwwvgZDLBrXbXJIQjJyFMmbccC1NBh4lLP3KfO08fC7IHtG7smWUTO0sieclsFfl6VbxQr4v1wEbGno9AZqTvMYaaMe3TSCmEVr+6K8TlksromedntybCClqlI7HgF0M2wYRehbov9rk9+cqAAO+7s9Tiegbd17P8+h28668BgPXvXr88LYDlPBDZlHgTYivlCbaE8r16Y2ML1+srYllQSmvsjbkaWT7d9OjmQojitMJEfny8q4aXsl0Of5Qy7LgAvobxU2/uAVx3F8sVfKexheuUuOR4nlpwhgAw17Txh3B90L+IaWpsjLl/M/XQ5Djea8b2vVw2kLyOTCDaA/BMZB2yhKtT2if5Huntw4j3mWoaawVZ65A9UMuk9X7EtjBlOvpkpiRk/EbI0F1ATaulDxsIz30hkq1DHjEq8mLMokB2NZtWpDBKoNekPH0mOdoX/zpDgGl1Bc/WmBLJYVpWyWI00t4Lp5LrtKdjAY8vrqyZBC2BBrsEsNhI/rzZxu5oukhQ0/4o1liE7XwOL1VX5NlJO4wy338M7E3GeL97ggejPnqzqYBFDUXYXItZYkOTi8Uyvr+6Lfb4eimHUtbAlQdDNrD7ek76oVUg5WwW5WwalWCOy0qX3ZJkkc+OmT9P8GQ4wL1OGyeTqQAscwqYmzQpmskW4pWVBp6VX2gRKwxpOiUhvDXoYz+cIkxi1FOBajJKHkV4TZhUaz5rTAPvMcVcdh705wqQYQiHBlxmD0LkJAhSyKdzSKfIILNnaUoppQasvgI/lWjramo3ul6wGBdSfMKGPKzFzE0UHPLG2oY8sMiA9BJeen7+stcVkMta6YSfScMiswQQoOGaBA8QkDG4ENG5xDiGkbxYrev+EPSjvMxN6FRrcTDzjtIb+zgYz9AP3VBL9X2C86UCvrO2KmnadrEklh+HQ8aVCvBgOMCPDndxu9vFaGrhRhpA8vO54beX4BIf8WypUpDGejaLki4FwcJYSgKxf+IA43iOVhSJ6cV6bJ6Y99bCD4tnKxKUMikxjor0ggusBiXgFcVUWwA9Ki4SYyg2MhnUyBzkPUrPxYwaIZF/JgF6Xk/uVQwmoOdclqC0He+yDNiLZxiouLYdhnub6mUHnCx8vNz+4kEnDhC97xz3urzrJyirLnB/ZM+lOtqY2WKRg/2TvS/O5rhvhXGs+s8YU8sRA39zkQwseWAxGIPXlR5YgXoBWmnQ+uC/HR7g1gLAckmsi74wQTpNf7sUyoExuMqsFdNQXyRoi2FHc7I+I8mY/2RzS8oH9m3cS/l5PwdgHXHQP3LKB5OLZ4OUbG+y2QDZjLE4+b26zlQlsWYlyJ4y5hjXGi1E2AcurCsWAJYN5K3GXvqoaozihqHfAFhf/Mz5yn2Hw+fV3GQzGZSLRVQKedFvmepxNV/GZjbn4jAXwpDfGwX/t4s/876yL6YNtsZTPDg8xC/v3ML9wwO0B2SizFSIiIY4T1DJ5bBVq4p99eq1Z3BxcxPlYh65TMbxnKxoexoGlm+wTrVuji4aqWBQCmG1is0iryGrAwOIZP5H+ZbISjz8UmJhvd88wr3hAB2ySxJS2I2yKdaLH1S4q29U+USsnDc2GgLKakFOzShRaB0Ijv7ETXJG09Uwwb3+AP9ycqTpGasykyIZpVcyQS5y+lak0yhSfsHDRAUYjcs5MSITJRY9vRdNRckeRAmmKuACZNLc5APUMxnR0Cnf4Hvlxtufz9GJIpxMpzqAjEZv3hXqG53/EHXyfB/5hB40OWwVKijT+0lgVIIhYgzCEL3hVBIv8+4wCimnomZKbjI6TpsEYM0T5JNETJzzNUvruVEpabLFd3I4neDjXgd3BwPsj8yklAUff44Sk3hoxZFML19rbGnSwIOWhw3fNxlYPz46wb1hH7NkhgwS1Oi3xUSeXFHyv+frJTTYACPQIdqOIpmQM4lwQCDFgZL0LejGMxxOx7qWz1VXcYUJhuUCVjQJnyuF8JcnHXloNScDFVHVQknyxAolefIbYFhAiM5sIgnchAc45XekGnugxic4yWPHAVoOShP+5CbHxhQycMX+xwbbJiNueH1KWuIWqZ86OXBD9zqVRi6TxZVqWQfrxVJJBw0PKJqq3x928Y/Hj3F/1BMT8TSAtXRQMwDL0lF4n226ntH94oEWolHM4cX6mjzoKP3kc8zDlgDH/W4HDwZ93B+O0CEDy01h1Aw5LwlRux2AoumpPMAM5JIEQSjVcpJjwN2iTLTDmQat9E/LZVHJZfUrD2Z5P3GPog9elKAb2joaxlynxsZa8rrcekyRfZSSlGe1UFRh5haNRt5k/vAZptcFn/NykEadkedZTj4T7TOYAeNpjJNpqGIjl050XWqFEgqZHNLpQFM5Pi9a20kkINXWqfk4Ge3fJm+aqPKaOGmvACB9NjbBxsAkhTybDlDMZlHNWwoO3ePEnZgzij3GMOEeEqmhIxAr7zOxL1w0tduXeFXYCNbzJUlnvr1axzlKjgR0GujDSfFNhhv0B2I4dp2JO4tcm5sbk0tNaRra19aCPKqBrWU2u2xseH16s7HApmouh7PlMp6rryoV1FaP3W8CWD87MgBrl3tSHIlhx9VCAJuNUpFrMptHNZdXAUlwX89PMsckjtALKWWdojObYky2nwNqye5YpP6cClAwE1dvBvv1nSB+6YLoKw5g/V7qF0Nvn9rEXeyC2CTkPDdtFBUq8ZbnHAEsBiUQwPJemvRb5DoqZin9JrCRxv5ojPc7JwKYnoiZE6pR0o7spUxupK59kXtZJiOJ2fc4ECpX1Rxyj+3P6OUHsdZpJs5aSSb1YSLm0P86eiKml/fwo3heckXQuymDjWIRjXwJm7ki1jJ5MUR4jlJGykaQQDkZ0O0wxMF4hIe0b2BNQuA/FWAtk8MFslNWqrbeHXg1jYCHkxH+pU8m0NAGOPpwPO2NISzWRTpCMT3Hejqtn3NjdR2bxZLCdpim2J4kipH/uN9SKMjTfHGQdbFcFMPp1dV1rGZz2j9ojvxJv6/PRrnX+VIRr67VcKaQ1yBiEDI5eYpPe32822rJU8qbMtgOypMnRj49Rz0XCARoFEryPmIv3wkjPJqOpByIKKXTOWf3mB5O/D0BmCuFMr5PBlatjtWymX6nkrTqq7872sWdfk8AFOux6/VVGYiv5AKBfQIeWC/LK9buPRtgng9s3PmE8pycRHM8Gg3wQedQr//SCj3b6rhKKXGWfqJzMcZoVs/rwtCBUiaHi6WyDK3zbJblOcVmPlIS+N5kpCS9/XCGfsK0tjRy9EKLOXCIkSYbKA+d59u5kvZ3gV5hiDYligSxXBKgG90tGnVfXzmh39IjUYeJSw3mOgQBwAq+19gRuLRazKCYNYmq1lnrBDd7PbHROgwccqNIgml2Frrxr5t1mFetISHezoAS4bfX1yT14lov5ziI9dL6APcHQ/zD/p6ek06cAp9SCx2xwdN2LouXahV55D1TrWO1kNegzOqmNHZHI7x3cojbna5SJOmNR+aUACxXr5MRz6PUgGDWhpBn2svr6zhXKqLIs5ogkLxLCdaksDca41cthg8MBaRHTr5nnDpjBxXmZk7/QqOB7Yp56nH34mtMwgTH4wgPx0N8MmpJWfFybQOXC2WscsjGsz8DHM8muNNr44QhB9EctVwBF+pr2CwUUXWMrmEKeDAa4oOTA0lx+SpMuCRwz8ttqaUuufJzDHarLS1l1SrxEvetchmNYhFbuRLWMzmspjNKRletyH0rBQwcu5I91NF4htZkIosL7mcCdlULWygA38vlUgnf31wXgLVSyKr+ImNUDKwoFnP8f+wfyMrESAQ2xBaDldctPUchnWi9nC+vYqdYcZiA+fhpAOukrSejIQhAXlutYqtUREF9iD23HBS0GHjV6+OnBLAUwjFHlnUt0ljJZrFVss+/RgwimxXpgwNb1knas5mqGdP3diyP4uNBX3XTmEMV9cgWJpCO+NmX1j7aop0qRc+/N6Y7RfR4mj34D/093zCwvuIMrH+tAOSfxXGM5mCIu8ct3Nrbwyf37+Kw3dImZ/YExh7KBgEatSqu7mzj+tmzeO7CBTRqtcU0wnsrPQ2A5en0/sj3xwOLPM5ktvNFvEwAq1LFZomNS2Bg1TzGiNsuFy7RfB4680Cm3PRC4kayT8Ahik3yo83LgViOqsKNmG1bOYAYLG80GjhHDTulYdyYQtLXoSaXfS43IwOwgHv9Id474YE+MDmNDL5ZuHGixAlooPfFqRjBP/7KJpfpe5xmSj6Y0Ag7xHA2lfSuOYvQiRIMXQQ1faY2C2aUvibGkDFM+mD09gwP+0NRoVmcSNrkplNLU3ZjmtRSAbZyRVyqrGAlV9CGOUaEVjxV2thhf4TeLBR99/8LYFkKnweweF8IiK1m2IxSklddGBuyRad089NBT15WZFP1pzMBIjIvl8TN3icZWK9vUgpYVeIOC3FOLe+PRvgxJYTDAcgnqQUBzuWK2MiXBGCtF+ihFaCaZXkSyHCcvk0sKLvTGWZRrKkB2WXc2g9mlBd2xIp5trqmicYFx8DioUfg69dtTlAZVDATw2OlQIlhXgAWAUgCgZwUE5DozGaKkOYkjT4YnNz4gob/juwgssl472nmqcwpFonyTotU3BPqYaEg6Nc1Th7A+hzzyu3sYuY43xSH2SIbZFDMFwRgfXethvPyPKEmn4fcHI/HfbzfOVCDIKDN0bL9lMckfU5W57ybzOTfaN68z0kQYrtYxGurlgK6ns8L+OB9bk0nuN/rCDCmjxiBEwFGbu8gS2vCKeVCU2/PABsTpvDwM/E50mRo4XXgmzQrRwRBOV8WTqFWCvTlKWKzUkIlm3XpOxZBzWaQPjJ8no/HE90bykxUkMmfhT8rQiWdkg8GD3g2Q5QOm0yNhpwBmrNQiWCD6RTlObCRy+JMtYxKgTKHWF6B8zCFziTEw8FQAM16Lo3VfB51AVh5AVgEhg/GAxxPRvIsGNIDTpIX7/FioLM8mjxTT8w085LgWueVJnDHokz/BRntJbV8fgFged8uAmScovN1CeISaKWf2yiKVfSwOBeA7K6FAKxcUQAyAayzRc4qPY3dpxASiO7jydQALIOTzKyeJX4xlRbDopBLq1DayBSVRGpNLhvmtCZ8/dkEEdO1Mkw+zONiuYrVHDNMlwDW7oAA1pEArCdqeiIBlAQb2UTVczmtSTIAq7mCrkWeLyH8ai7AsRdOJPlhgEQ3DOXbNY5tiGHnmYFUlmbmCzAfnf0NgPVV9cD6vdQvTwtguZACw+FNyqowATU/kYzbX21siQHCZpdgEvc1MniOJ0M9hw3uQ5mcPKBo3swo9s96Hfym28LhZGKpYkvuh55fn+RWywY4Uy5JIvXG6gbOFMtig/J82h2NtTdS1sR/x1qJIEY3nIt58g+HBLD6AFk0BpHp7KIH1HohL0YIw1a2siWsc+0JwCI4bUtJBtWUPs5m2J+McX/Qw6PxEHvTKcI4wVqQwTOVKr672RBzmqEsZHrMohRuD/v4h5Nd3Bl0NcSLeFCcArA4LCSDrZ5N42K+gOu1Ol5e39QQhQA/PYwe98eSgH3QPdHrP80X99d6LiN537dqq5L4cQ+R3K4/ENCznS/hmWoFr63XcKZIDgnvX4yD4Qyf9gZ4t30iTyk/LLGwHccclQwpUj3I2iuXzihhknUAGUpkK/khDZ8MDlgnwk/mKMbAM2RgbWzLw6la4GAzhYjXb9DH3x3t65qTMU2p4Xc2t3G1WkM9S2aUie305YD6BZ/J/TEBLAKBZHDxefjR8UOdId9a2cSz1RUHYJF1O9dA41a7g5PpDCkOVnNsxCtqyHNZsoIN2OB+357OsDsZ4vawhwfjEXYnM4Gm/HBkMeWiSMbyK5UCNktFnM8VdWaMkhhNssTIhp9a0AsDgShRk/TLbdk8F0waZrWX+Y05Vjthn8QUCbwCV8tV/NXmWQFYpfwcuYw15M3JFB93e3g8HKv2puciKxgTeRHoMTYvB1GTMJJKxQNazrJSl/ZKqYy/2GpIWsbExjzJZnMCkjxzAtzpDfB3u4+V+jlKZTAjW1wlCZUIETYyAa6UilIHfIsAbam4SJVjrcBk7F+1W7jV6+JRb4j2LBLAy1rChn/2fqXAoDyPvK30HOcrFXyXwDkHxI7xRGWI3fOUBo//crSP24MuOvFMag5LgzQ5XQkprKZSuFqr4q0zOzhfrSDL+talZncnIe51h5LA/mp4jHwmg+81zuH5ygq2goz2EXplHs5GuNluKiCJTGgmZQvAKpYEYHHNdAF82u/gH/Ye4H6/p32AjExaXPAOT+WZZ0NhG/zZf7LBYKAUCKjagJP1IaXAW0UD3tezOYUhFFzaNe8v+xw+awSPCWAdTqaywzgaDfTc0cN34uSDUqLEAS6XyvhBwzywNNDMWOonaws+I/Sk+n/29tV3WgKrPZd8dBkGwX6FNitM8b5Q5jCjgg32hQpdMpnijN56DDsaDAV+r1fyqOQyqvWZWsnqnLUcA5foYfhTSQiH8uoqk+GeLypkiT5+DKVgvc69nBYtArDYH0hhAPUirekYx6ORrIIOxyMxNDtJhDFZYVJK2LDVAjicT9oitd5ughsBLmqrp9mD/9Df8w2A9RUHsFS0/5Z5e8RJ/XCIu4dHeOf+fdw5OEKPEc7TqeRkYgTMgXI+j41aDZd2tvHi1cu4uLWpJELGiFoMqEszVP3/xRlYfkOyxsKZJbvEPwJYTEV5ub6hBloAFim2pERHU5xMB5IEbeaLKAWEogJ0whgPhxNNqG72WjoQF7KcRcNo643ACje3czTxrHLCV8dGoSg6sxUoY6H2pP5XOH5Ix5Lv9cMA9/sj/Py4iYfjAaYZ82rKRgnK4LStoGnbNpt++XaRQm/yIqPz25JVahkPjoibaYTHs5nijR8zSTEMUUkHSr94eWMdZwpFpRDxsJqk59gbT/DxSUcpNoN5KEDPA1jyrHDoP3X2NOa8VKzimcoK1nMFHfZkhjyZ9AVAPOyP0SKN9N8MYCVYCbLYypU18aXHAM32uZl14ggPwynuDPv4tN3SwcVGXGwTTYdSKKUCXCpX8dbmlqQPpPiquE7HAr5+vH+MveEQ5RSUCsmDnRs+waVcQECR1HOJESWVkvxRgKzJ+1LxHJR6knv0YDLAR62mKM/PVi290AAsK9qPZhN83O9oQ69n8qhncljJZFHyLBLH2KOgjjKF3izC4XiGJ+Mx7o366IRT5wXCzTzW88nDmROwC8USaukMOGhvjse40zvBwXSMgaS5goqcdMNzrxwx3j0fBiY6L6ZTABan/HkycUoVXK6W8OZKCWdktkrZCKescxxPJ7g36glwo/dVQsNJPjtJLP+KQRzq12liPkbynXIGtfLjEoAVSYLw9to2rpVrqOYIGhhI1aWEYjTAMcENstJEQU7rOk8JwsaMpyZbLQa1LCxc2ViRLj3I2vNZjDiNdVNOV4CadMIKF74v7jHZOBHdei2bw5lKBVfW19AoFpDjrM7JcEZxguMw1Nq53ToRkDV15rEy0ad3GwvGfA5XaNZbqYody+kUKyubTJHyP5IEuTOZYD0V4HyxhOvrq1gr5XV/tY8mgVKB6HtACfCNWhlbhYJNytz0tjOd4EG/i8cjpvgNdS042bMC0f3n5oafi5dmcZ4kyDmmGCey25RPFzkNz6kBJjuUtHCxR51xuwoz0s8lXWRkd4ST0QRHwxH2hz0VqbOMFYy85vRwWKQQrq9q0qp90k09+fx80mkLwCJTgPeYBqt8xpT4lE6jFhjAfqFW1K8rQR7FdOAkntYScxiiab+TyOr7MgTyKYMwaibB1d3hGD8/dClXoaWWcv2zEHumuiLmFuUZlYxdY06ZWairLuMekNhnZwx9hyy60RgPOx0cDIdiUVAWah5hVohZtLgrhP93NnC3g9eYaF9hE/d/9/rFiqQvzMCyB9j7WLpsYJeeG8wjgUevbWyJQcMhAyVMnJg3pyPc6p5oB3i2voaNQknrYBLP0XFeWP90vId7HKw4PpcHRry7EJksTOVlfUDPo4tFnmtM98xgfzLFh+2W9tFvrayphmHlxAFcJ4QaoB8fPBbTmcA295PKPC3A6trqugZ5jVxGoTnFlDG4KE/hgMYvF/5s7vcc4hAAaCWh3u/77Rb2RwOk45ljLpyRWTWbLA5tYjLlRyP87IQeUF0czOipxMGThGAuWZQ7VYTNQg7Pr67If/EZelAxeTjNVLcRfkMPqV4P94cTNfZP88XBVsBhI5nuGbI62eDz/IoFgHO/OlcggFbFKy6tVZK8MFaqH03Uf9ZqYncyOuVb6A9wgx2VFJeCQlboyzcTQELWBes/1yhSui8PojkmQSJpXT0d4NlyFX8uKVEZucB8JLsuRfLHzSOlV5KJeq1axQ+2z+rXAuVf8rN04T4OuPfXxzNfCQlw2NUNYwERtBwgg+rlmjG+LlWLqOZM2sfP2xrNBDRSxkjWIK8Zm3N55zhTata0VGFwcMx9lxLVX56c4OFojA4BlCRBMYpwplDCSw16d9bQIMCQTqmuJWBzq9PGw/4AB5OxQD6em2SFWLgQWUYG6fL84zMoZQWZ8rrsXjlgDLjrlSr+dus8btQqyGRDBAGHLymx6NszSifJXrbzSc+zkz/SM4y1HZlDR4OBQLkBwQr+VDGgyIRLyZLib3a28FytjMxwE4YAACAASURBVIokW+ybyH6mRC1taZ97T+SNFM1zGqrFIsUlKMQRVtJp7BSK8sh7Y7OhhGydi87jiYAK1yoZmbd6PaUlxvJo88no5sDgvW2Vzpud6zx+tVoXs5BJlmbGb3ADJXr74wl+0TmRX/DjUU9p0vNUTkNhCi3qQQbnCnkB46+x/yjlkaKPlgCzDPaHY3x0dIibvY6ktPVCEX+yeU4qh00HdFNKy3AgnsFkKZWCrMKfarmcLAV4hhO3HocpAfb/8/A+7g56eg+sWcnY4+tNAjM297x8T/zhHS7OgTXMBbZf2tjAmUpVQ0fWSWRdSULH9GWy+RYBXibT5bPMZ5X2MwThCfgT0L/da+M4HCtF3Kw2srhSrOAHjQ3ZzBDAovJIO5Qkrw7A2t9XEIcBxqxxY0sTzeZxvlTB86sWErFKCaGTZquGcfdF6bJ8T6HBqPlMSmESFvzFhzvtAKyxA7COsTscIo9ErKvnNrZwqVLDdiaDOpMw07Td8HWSMfoU5DRPq09gmiYZZ2S7Pxn28fHxMR6NB2ilEoxdXcaBDIFE2aPo+pkvsA8p0mPoUhSfZv/9KnzPNwDWlwSwfPtqBUGMyWxmulSmn6TSKGjKkRUTilIST1H2AxafoOR/jucv+JmyI1O5qYBt2N3BAHtHh/hsbw8/e/AYe50OeJqSFUTJICmLpEk2anVc3t7BtbNn8MzF82jU60K9zRD8NIBli/aLSgitJfJ8iyWAZRrbBDv5Al6prwt42CwVxETg8m7PxnjYb+vKXyrXNN0iFZ7yqVYY28HZairemI0dwRMJ+8R4MNMqUlS3c9Sw06S6jJ1KCeVcTikUx5OZpnu8aKQHNwpZId2i4Edp3B+M8POjpiaO4wznGglKcYKNTBYXilWcpedBrSpKcJl+Eg5Gc3YXC+kZ/08Qp1TA7UczUWlvdulRMFYDz4nqGxubuFQuo0wtt0AAmoBO8OtmR1LJo4jU19BJv4yyaiwDSv3yeKZSx7VyVQmLKyxw52kBHJx6MKp3dzRRg2oSQh9H6+NYzdOLExBSm/k5qXEvpwI1rBdLVby8xgOOFOMUOC8+SmI8noxwk14L4yFAijyfLTW+lEVyelfGC6sr8jjjtIWAUzfh9LmPd4+aOB6NNaG5VCrjtfUGzpRtsszpbz6gntwl65F2nxjTh3R4Fsd8QDyA9WjUF1WaOMqNGp+jmnwHKB3gV4fXfNLXM7KRr2CFhwsPPgc0ekaUO/rFauGzcX80xK/7bU1+eRAmRM7A1KE8rtfI9OLrlMD0tTgCjoZDfHJyKM+Lw3mIgQ4Dn6K04IaYOMsRYbTORWE2MFn3RrIpFpF5bFRoTFrGK9UCtvL+QLWGgsU3zR4pGQhI4Tflm/yBhtEMg2imAo1mtMNZpOfatwA+FY+mkxfKFfzpxg6uli0Nhc8f3wsntSfTscxhxzKCNyaVDvTQCliCNmQETaYzTTEZgDBOJRhxeJWaIx8tEx395/YsSd4bnxzKZCyu7moQaBL4kpiSJZRSbLzsAB3PLf2Sk8WPjvYF7KrxY+Gr6fAceTIi2PA1thQCsM5CS4aoZNjN0Yzn8qD58OQQ/ckEjSAnid23GpyMMqVvmep1Mgtxq9/X9zLyeCOXVzqR/N4kwRvjTretCfnj8UAy15kK37QkIDIt9s2v25d43+kPkp1HqAVp0ey3ymVsc/8pFrGSyaBELxoHaopH5NasPwP89JjX/2Q8xf5ggEf9Dg6nQ3TmkRnIJimU0tllCuH6mgCsZeqoMbA+7nS0Hh9NRpJYECjiE5tn0ZjJ4myhgnPlMi7UbNpHXweySyXNc4a4/B6CpzJudhNUshI5ePDSVZ4iBLDeOzoxBhYlh5jjPBmG5Qpu1Fd1v1ccs8CvFuPqLxlUvH58xocA9odD3Gwe416vKzZFhxN2Tq6dkfDSGHjhnfpVqKX+MO/hSwJYfxT1i1CopwOwPBvAPCR9O2Ji8bOFIt5YNxNvnjsGYAF74wF+cXKgWuxFDmhKFQHglKWQrMIQk386PsBngx5aMT2FCGzb3s/VxHa0mErJ6+jtrU1cq1ZQ5/6cJis5wP3hEP/cPNSZ+Web27hcLsvUmYyfdkzGTQ8/OaAHVk/nPj0m66k0LpfreH3rjCwbVoKUPGQISpDhad5ylmxFKREZmORRysyYwE9g0sCfnTQlG2qNB9jIZvH2xo4adFpAkDlJoI5n6KftjgCsm8MumrOZGPRehmfZrrGke29tNnCjtoLtrEmn6XL5cNTHu809eUC1pja0eZovXU3nxUgDdGNEe+9ApjtmcL5QUOP6amMd2yVyU8gAI4BlqX4/9wCWO7tlbSEmkBtAuX2PwIn2KDcUs/MtjeyczXZg7DYOGYK5WP9kj3D/e2V1VUBePI+VXsiE5lv9AT7qdpVWybqLKWlvrm9I1lfi8CMToJTLI0evHoIufLbjGGMy/qOZ2EXcC1kv02+Qg5Zft470nl+pbep+na8VUMuz3k7Anno2syY4zyJMbL7YBhMcihD8zthghc2uMb2Bx4Mh3mefMejhyZzy/gj5OFI9+udnLgqYrMvfEvJMOuDgpN2W59MD3tswRMRBlAtYMRbOMkmWV5qgEAcTkuZ5phafn1SEZys1/JdtA7CQnkm6yDWhp2tOoZzZfZgog73RXFJGMsopJSWD+oBqjtEIe5OJ1s40xWtigQNkGP6nswSwKmIEU6rHvoVAYz+a6zz7+4N93JNXkUlkzdojQS6JUUmnsZEtiKH53a2GUqXdGFMHE4EVyvi5Tn7d7VhIkWSSjvSi+tAlkEuulmCWoWw1g6t5msvX8K01PrdWv9gzl0FrGuLmsI/P+h183DnRczRnKiXXYJJCI5fDs9UynqtV8Vy9LvYQLSXkwZtkFP7wTwd7StFkDbhVLON7W2fwbG0FDVqCZEwGrIGp1jZT3vOq/xcemRzk0n9tllK4wA8PH+HesCcLFV7bLAEsmfLTDsD6GetpDbzj12qQxlVZadRweWML25UKauwRBMBQOsuejcQD1qi0ZKCXLi0oaOXiAynmqlcP6aE86OHj1iHYN5zMY0wSAqI5XGGYggOwVgpkYBkr1oBKAlg9/N3enoBKAalKh4zEHuf3XieYuEYPvRIKTt4qA3fE2lfZf5CdGiBAAeZ5FQRmIWEDA3tKjYE1xafdrhhYR+MR1jKQ9c3Lm+dwsVKTD5lA7DnXZ6whNfdvuRHz86eyUiyR+8V6iZDh/V4P7+/tyjO3TQCLPaRj44nZx7PHW8roOfMJhyZ9Xtr/PM0u/If9nm8ArC8BYC3Vu7Zt9cdj7J+00ex20RsMkM1ksd1oYL1eR71U0ORjkUrjUrgWHiduE7ZH3cAlbctiVNnhQyS8N5nhwdEhPrx9E3f2D3A8GEsXb/gqaSwRyvkctuo1XN3ewctXruJCYwv1YhGFbNbiST111Xnleg3y0wBYi8mAVzKfoiYyDfDVel0F2maxKG8GXidSHn/VPhHV90bdgBAngpEpOqnBv2i2ZXLHw4iTR1LlNaFImYiLjCh6B313bUVpIMVsAWlSvN2EkIUJDZ+/u74hMILfw4O/Gye43x8YgDVimosd3CupBBcLBbxUX9UkJVOgkV4a5tZkMbKL8aXX0bPXi7kRAqNUggNOZnsdeTscTWeoZvJ4lQAeJ6IFk6bx8zd5APWHuDMcLIxAzXsjjblS5sxAeaeYx2urqwLoNvKBeYjFWTweT/HP7RbujgYYhBOxi9y80NuFO4aCp4oasMlnisWrmTUHOEOAac1MxOvZlIAlCiPo0XVI75zJBJPpGHFEU2aTVDYKRbEp1vJp83RAFv3ZXIaXd/sDfNzroj2d2GSB0886i9+SjAnpXcSiuKjo3EQTiyicSzJ2RH8HUr2R1oEwTiI0JyM87rY17XmmvorLVQJLlkLIrxkBnZglMTXqedvY3URxUcz6M1OSONLKE+zSBLTP6e8I7fEMk4jPVIQLJXoibIsxWMqZlIo/pzOe4GG3rYn37ekIxxEdRwiiEZDwho92KMj/w8fiJlC6Ie9nSCq1M8Inhf9CZUUTwOcqRV2ThQEsp7uasFiBqVmkDL4NRKC3EKn+BLEORlPc641xOJuin+J0L0YuYtCARb1crDD18YyknpZyaLUDAbswJvOPNH8rzDXZ9RJCyib5uUO+xgj7oyGejAdu0mcAjgExxiewS8wJH80/fVqOgRMmfSNY5aSnaxu4IkCDBzVPWk6JUzJMJ0D4L4eHagBnMYE7+16+t2wqxkU1fDsypJfpuI2Q0Ipj3JnOxDi61z7BJJwKlKHE7rU1ehYUHbJoeyr3AUoPWFRVc2lN6tmM8H7S0pQA0K1OSwXRLr1O5OnhUn+cr4CZ6BsQK+YZDeNTCSqYyWvlxkoDO5WqYro57eZEUcbtsQFCbJR4X81zz9J8vM8Yn3+CcjTbJ5jzeNjD/XFbXmXzOb34cliRBLWCN9bWxDIwbxHeCEoXZvi408cdAmCTEbrRTClGOXpZzRNcyJfxSn0T58pVFAr0Y6Nc1mjuHoA1aYOZqCuzwm1/yzbVpHz8H71V3m228Qk9SWYjsbS+XV3Ds9WqvEWYhkmXPZn36zUs/cgYYVbAa8/jc56CAMTbHUovOkqbojTU0tZceIHWmUlPvs7F1++k9PsSANYfTf3ylCbuy/GbB1INmHXYNM4WS3hrdV1DMMrmKengF60H3jk+VPN3SWdSGWdzRVQCNtXAwXSKX3dpMt3XkIqyWO7bgsdlm0DGUEESobc3V5SSxdplmqTQnSRK5X2ndYBiJqU49usVs3xgs9WOI3zWJwNrHw8HlOpboAbZApSg/en2GaWFcpBDoFcBOVGIw3CGXmIG22y8zwZ5rAWUTQVIB/SuAlrRFPfFFunik05H657eTDRJf7ZWwlqeQEwgg/r94UhAxS9OmnjCdLa0AQoKZnDed9eqJfzFtknoSkzwE2sowS2ls+1JshNyP3RBOk+3HpybkkvjUbqiw8NYb9AfkO//zY2GBnXcIzkgIujOxvW9Vgu745HzjTRvVv6bbGzDHgIrfn/W2RHYOc9XLSJAHTkNFsnyJVOmkgnEtm3QeyyXlzSNfoK8B0wX/rTV1KBlL4wxoH8YWe2UZ7O2yuWxmaVMu4Qb9So2uK9TMhWxFpqIocx7fzylqJxhI2QV0YQ/xGA60WDilZV1Xe9zSiGk0oKDG17jQEFDdBnlc9ucjpVezgqOUny+FqVSpoUwEOt4Msan3bZe87Mh5fRT8QmfqVbxH3cu4rlKXRIwMcaClJ6xz/p93Ox2cbdLEHSqgbKulgBiMlvYnBMAshAXngMWa2PsPcnNaP4fJHi+WsXfbl8QE4sDRoWLyG+VTHJ16aqK+O/N8Ze1U2ApgDpDQw05eX7+ptnEYw57Ew7KrYZ5tlrBfz63LW8k1rd+WGYemDP5qP1QZttjk2KxPnIMFr44/SJ5zbk//PmWSW29pQIHit3ZDHv9Pm51e/io08GuzPetvhcPS76nBL4J2IXGJudwMBOI+UMmHRl8l8slmbnz2U7PMxhGieTJlI6+0zwWI9KGYAYdsx54a60qAOtsqSLgnamqZO6MyJjqj/B3R0dSunA6fLFUxPcbDTxHrzFaTWRY0xiAEjOtWAEvealbPBxDj2BKFzvhXEDwPx/s4eGQAJDVUTYYsLpBuYYy/+dfme1DKh3hfDGH79bWzD+sVJO1RF7gkYXj8HMeTUJ5q03jmYCrtXwZtRz95AjcW+0tgDeZ43g8xL3OsYDxjycTNEP+fQ6XSlV5YBGoZLCRvFMdSEs5Ip/XH+7u4tZgiGlAFiwHfTNcKubx9tqG1tNasaCQCNaJqpPoZ5xE2AsnGhCG0RzFVAZbmZIG7PlMjGzgSCI6UAJQacDAJHpuMeyqN5vgSjnA9UoFL9Q20ShW2KCJnZ7lZwojJUqzfiM7PUOv0iwHKXkUs4F8tw7DSEDkBwcc/A4wlQehb1WtXyB4RUDR+/QplTuwdOhvAKynO3W+Mt8lVo0Dir6oibsvAInYc9M7bLdx8+Fj7B430R0Okc1msc2Ds7GBc411rFfKOqwslcA2XNJZJbtxVCtuxoupgpsm0WyOaHF7OMajkxZu7T7Br+7dwV6rjTCh6adRHsRwyaROeV6dw3PnL2CTcbwu/cxvsEbZtcPqywBYmtiLHuwLCRaBxlAhA+tVpgNWyw7AIm4OmRv+/KQpJgjRZzIrGhmaVqbEGGK63MftAe71RtgfkykSu/hQw7058aEhMIGdt9frknulUlkh7pTz0dz0g3ZTjelfbnGCWdGGKmZPHGoq8t7xMR4PJwhTGVHs6+kEl4sFvL6yjp1SCfOsUcJjJl0QqddEQJCiphAE3GgQSmot2XV832z4CV6xkeZBzsLheqmOa5UyrlQLauR401kAPp6Gktx90jlRcWIUfB7OGaOcpmKcLxfx3Y11XKkUUcpY6kcYBrg3nOKnrTbuj4eIk5nALpOSuJ/hDbbdxJdGTpKVij1hxQSP/PV8QVO0S+USzhSzkpnRI4GHL2n441mI8WQiZiHp88VMVt9TzlKOEDpAKCVDyLv9MR4Nx9gd07tsJpNLFkTbJTMkJDuO4NflIuOoCUbSgyrGcBqr4b4/GaPN+6zpmgOn6C82Hkq+cK3OZJ2qin1JLcxBQQejmEOapiQYx5EAIDbFVtjn5GHBZoBAGK/DMQ+R0Qh3BiM8pIfYdCLPNrLcvr95Vt5gxApZK3F99CZTPOp1dV8/HQ9wRF+FFCdeBIt8VLqZVf42gKWUNYJt9PnV2o6xkSs4RlkVl0t5mdL7ZCpjpVjQz2lmk8w+ZbZqVH4CfMfjKe72Jng4HuFJ1MMgnillj++JewyBq+9t70jqaWaZVn5w77GkQpuA2j5g10z7g+C8lKSZBwQRRwPc6XdxPJliFvL1HSroaM38HQtbFT1iSKaMQk66s3zI+EexZH+v1FdwrVzGTjGHKlOdXIHL76Ok4r1mUwBzf0bGgT2znFIzkYepjW9vbsnzhECQZ0QezGb4aDAQ4+ho0ENCbysCWJUK3lhd1f6iO+lAIs90YsHI/da8yYyizXj3o/EYn52c4L5Sm1j0MunR1pamWc6zQgW4gJeUUoLKwRxbmUSeC8+vbmKrVEVGaYmW7Me9ZDJL5G01RCRGBNc6fffMQJ1yH6PM876w4GlNp3g07OGT7hEOxmPMYpqCZuWlRYDurbVVxb1bvDmvc6CizwCsoRJdO/FUEmr6BW5zLRWreK2+JUZCohx7S9lkc0taOteQraNEzDTub7mceQASdCQQ5ynpXIOPxmP880lLe95ROFZK4V+tb+M5hmrkAuR5AQiayqw+kT/KIDKJIoUPBCN5Dfg66XRKPhGUaN3ud3FvNEKLhtZ8VZnD2sqXKb8kH37U85UpKX6/b+R3AGB97euXpwSwrLG2ApBAqvmf+HTNtACsb6+u4vlaTTLYmhjQTNsd4CdHh/Id4TCHzJkXqito5IsKRejRUmA0Ecvzw1ZLMmQOT3RO0ww4W8CV4qoa35dXS7JXIJTQmcV41DNvqI96J0qR+z/PnBcTg19MnmrHBAkIYB06r0lLKqS/EpnRb65v6v2Qs8H126dfShjhaMZwBfrpJQKwLqZzOJMvYLtcQoUgS0BvJ/NWIYD1zlFTnl5kklKC95bSTktiWFAqSR+ru90e3jk4wN3hCOMgoz2L4ASb0EoauFGt4q+3LY0rnU6LiXZC9lavix+T0TwcLtmsT7lqBCr4c5e7vJp8u6+UIp0lgFWv49vrjUWqHxvi3eFIgDsBLBqB+/RhMWxYOwiwcCEdHDA4kC0KTILDf19OB2hkCpJAXahVJP0i62uFVgZZ85zkF2tOyhTv9rv4mIyv0QT9eQYznTzWRfDnMSTgfN6YM29t0NS9qPOYgBNtGQi4/axtpvMCpdzwRDUpTbsLRbyysibpGAGslXygYZbCYeZpeVkR/OKAhsb544gRMVA9tUPvoUJBEq6yAjR4/s8E1pKJ9IsWARgCJbHqir9unBWAVaM0lamZqRQOZpTmdyXFoh9SdzKTN5wloXGYxfrI0m+z8g/j+WmAFBUYfE0aerDxr2SonqjiP2ydF+PL0gHnmPt4aefZKWOOlIUXqCJIzAuKr0cwaJqKNYD7hMzCbh8Px/RYZK2T1s//P85vS8Irj0sbU8uTkWbbTKf7X80WHg3GsgBZ+iPZsIWWDLSseL5WxV/KE5YMLJfanSJQOsPhoI/b3R4+aHXwxAFYfF4txIa9mz0jmdRUn8OYNikliF6r1PCXWzu4Xi2jGHCIx2fSWJ7siSjB/dHhoQBRG3YShKPFB03LV3GjWpFsl5I/XmkCocejEB/3hvhRq6tzO8OwgVJBHlHP1U11QpaeOP2qKQiCsLrLCgAVc4/9wDxSrXASMRRriI+OT2Suv0it9gCWekHFiVn1SQsBskOzMa5VSvjBxiauluvIZziAtv2DjKs+bSUm7KcmaLHuTAhgpbGWL6mP2C7RVzMjthaHs7zug9kUB8OOAXvdPh5PQsyTLC6UKvj+lgFYJALQi5nX3gdZGID1BLcGI0yCvGq2lVSMZysE9iiVLWvIR09psssIkHLtcHB8h/0Ak0ijRHJthhrQOmGnRLmlMdaU1z0nA2su32MCWAy7msQzvLJSwLOVKi6VVpUsHTmFA61UODi/0+uKTDBIUZrMdMqiAHOG6rB+PGSK+2CAzzotecNJGWKxomYlwsFhAuTiwGpceUl/A2A95XHz1fu2LwNgCfohWyQM0ZqMcXd3Fx/85mM8Pjw2IzUW/IUczjQ28a1rV3Fla1smxmSy+DGRGlfFpjv+s2NwuF90UDFtsDud4sHRET5g2uD+Plr9PobTUIwBfid9Yjjtb9RruLy9jRevXMHFzQZWiyVJ9wxpdQ2qY2BZ4/mHA7DoccUpEWNHbzijaR5T3JxpLn2/P8RvOn0duDq8FFE7FwOHmxIBrOfqJUmAuLG3wwgPiMIP+rjT62mh//X2jgAJfmljjEJNHt49PsbDMbXSNEglbTXB2VweL1fXJK/JZzNq6NpE8mcTHEYT9BPaiyfygdpO5+UFcKFeBWmprHrIYKMnwb1+H+81j8Wg2MwX1Ei/sr6C7WJB6WQEW5hqwoPng+MDaaGpoeYmJyJqOoVMdo5LlRL+dKOBS+UCgpTFpnbGMe4NJni/3VXCmJgIegJsE19omnW/5eZn104+Ng6adxIhehcwdeRsISeQkUVMrVBEjpNkFoaM1Y5jyRDIpOH7kk+OY8L1o4m8xsi+uj+a4HhK00wDW3n4MUa7mAGqNGgsFCRZfKFiKWYshBT/POMGzOKsi+aEJZ3xD3kgkyE0S2Ks5HNiclEawUQjpnX4tcdQAMVmT8c4mJL5xhTOUEVoNVvATnkFO4UytpiCx+JHLLwYD6MId1jEtjrySiCARTPVtzfPCCgrBkDO2PZ6Bu44T6F745EYPwQ+ySQx427ze+JFM/8yx5J2ZoqaRGnwNEeWHhL5El5a3dbn2SqS2cZv8LxLmyATwFpIVr0/N68M5ZziWlL/z7QqSjIG+FX/SOar9IfglKiazqpxeHtjUxIFPQcualqDTBWElnInANpJJnTW6r+Umh0WKVynPCQfM51yOJRk1U9OzY7UN34+cYYFv5mec39SAko6xmouwNViEdcqFVxnbDVDCRIfu87DeCJzVq4LymzJvuSbZppgI5eVJJCSV6abWkSwmaASpPmX1okYifSHYyncyOYFlL2+umKA9Knpoe6HXV1Nj82rzFoJSnLIOvuYYQSDPo7iGfryYLL7472XBPu55ClXn2A9F+BGqYirJZp91iWNdrWVJLx8Tg/6IxyOhmhOB0rfY1FSz5UUqrBVYCIoQyQMLJOZfpJIsvSbblPXvzfm/Q9QLdD7r4K31tfMxN3dT54EnoF1VwDWWABWkg7VnDxbqeOZchWXi1U1yASBdCzQhJTMhPEIB6MhDkd9MRNZSK8UCtiu1OUNKOmmZAJerjM3AKvVwu1RH9wTzhUL+KutHd1nJvhYMqMbLkxG8lR5PJiooC6mEwG4m7myzIXJ1GDCzq/bh3g05P1kZHRaDDiBmWQtOPPfBU35q1dW/P7e0ZcAsP5o6pc/EIDF55N1FwF1Su3OlisCsMSgDMmk6uEnRwcCwik3jEApbCJPyO/Uz+B5ShPLgVigXNNMF/ugSS+5Lh5NxmJI/18EsGp1PU9kYJFRQgDrR4dMa+4jSltjT6CZwAnfA0MWCGDRjP1EkvM5plEKU5oNk4kJes+YifXrHK7Ko8ni5/kaBLD+YW9f+w1lQ2TQ/2B7E5eqVWPCcwXGlK708aO9PcXP91MmaeHPqAQpbOaZHFzF99Y3dX24ZslEu9MnINLFL2VyPzXvxi+xkH83AJbF2atZP4WHe4miqiuXZmfjHWN+kG3VKOXFwntpZU11LBtqNuKUgyqpmMwQMpkGJ2KesaZtzphYnRfDOC1AxxKiCWCdy5cFiHgAi+fwAsDq9fAzMcYMwPL8Dju5Ep2Lr67QU62GCwKwWPebhPUkjCXNv9NuC9DpUZIuECmRVcJ2sSyG+wv0RM1zPAtJnpqh+Tj99PAID+m5ljKg7I3aBp6v1HGhXEQxF2A4Jwt/iF82yezp4Ujm6nP5IVm6oDGVGSikc9cm9ja4Ezvcp/y68I9cWgFD399yAzjaPKiGddJ7emsJ8LKBBvl/AqHFcE6BHk4cnLFWYkhMczzFrW5X4U17w7HSQclw+i/nKZGtugGi3WcOb2ix8CnX2XFLg9mMA7BMDmfvnWuGoDaB6L/a3NIA1AAsY1f3o5nsJ8jA+nmrjSfjqasjDLA0qqcBWAw9YNHn7QSC2PaV7yhEooatPA29DQyUFHAO9TE/PjjA7V5fwy6y5nKpAFdqFfxgh9LksmwWzHMTOJlOBI5/0hviN33W61QeJLhEAGtzXc/dao5SX94v21dYF/JfjdMBXqh84AAAIABJREFUelEiX1ym3KdiAlgRTgiuslfrjdDhz3PrxwcC8ToI8HXMKg7qK9kAm6UMrtcqeHONCpmy/PWsR52jHc5wdzxQHfig11cfxX6BtVqeypFiBd9a38CFSgWrmayIClwP7BUG8RS3Bz38+PAYdwdjTOO0FDhiYNXJwGIqvAOwyEiLjYH1P/cpIRxpME2vzvP5QAy9NzbWlZ5O9rjVigSCI3nI0urmJhmRBCY5FCabMp3BZaZDNzbEpOTwVd7JSIvxyF6CpvFkYJHh9t21qhheKyWqPshys8EDQ8geDHp4r7mntMiJmIcmV64EOVm5cA0NQ3qcTtGcEaDkk2ksOcpRyboniLUAsGTL4QD/tPQcX3qA8PsrdP71V/pGQvglGFjW6XEaNZXW+tNHD/HOLz7Eo8MjIMPmwFJrGqsreP7SZaUAXtncRKNaEU2UiK6nO9uvywOU+wCZJGGUoD0c4VGriVt7u/jo3h3st1piQRAn4CZOzyvK8zZrBK/oeXUW1y+c1+9tHuEaagdg2SvZl8EeEnA8lQfWl2FgMQaWoJTS0sh8YgpPOjAmQBRKQvj+SVtm5XHC2YxdHyY2UOpHYIhIdzmTQRKncTCZ4Ff9EwFYzdFU0sS/3j6jRp4flAAWfX248f/zyTEejMdqWA3ISxQdTcP0RpbG8jlJ3CiHY5zsQTxGPza2E02pN9N5eRy8uLGC7XJRGxVfhJR4xu/+9HBfUdqcZlwqV/CdjYbYQ6SHipGTBGJr/ezoQODAiCw7TQ/T8iNgas3VahnfXrMGlXeatGZOg+71aSLLQmhm+nInzdE78A2Nr8QWANfC79eALh4GAGopCMDiJsopMw0dGXlvE2kXX+uowGIAOeYT+SOdcCIDQU5S74zGOCFTIsoouY/U1XmK5pKxUmu28iWZib9aIwBREI2lz8nkbCxm029OTnA8IhNqyQn0cqb1gvkM8D6S7kwAk0eCpfCQwUUArY9dTkOmQzHA+N5r2QLOlVdwuVzD9UoZ61myOGJ5Lh3PIQDrg+OmjCpZDm0WCnhh1Q5UGsUT4OP6pqfZ7W5HBdrhjIagnCQy4cd7MNCbyMpJ/4zaGiMw7WRZZHMlCfIh45eLeH51CxerVWwUUygzHtodwgT/uO7pO+ZxSYIcLJbIIEvHJkOh14aKQsa3j0f4qGsNTXNKmUgKtYDMgIokqIxjzmowY/mgBAejmGk7RK1MHpthAhfM7NcNYJ3pJ0MXQhxRRtnv4zOa/FJaqgLS4pL5Rsmg4lq24t4SUDRh1Mri/2XaCtAgiEVAd62h1BU7bm2iSenqw9EIBF5oekq/AF4DeRGUywKwyDpa50HvpJaUA9Iz5t3mEe6PBphQfpBOYzOTx7VSBa+vrWCnWDJprrtfArA4GJibKf4sjpBE/y977+El2VWle+7w3mRmpC2vKnmLkADhWtA0r9/r6WberDd/58y8bkzjukEggUAggVxVqSSVSx+ZGd7diJj1+/a5mSka3qyu6kFAK2uVTFWaiHvPPWfvb3+GAtALT/yn3j9sCUQ7mk8VUezx2c6+ipsZL8DDwCtptpHP27N1IszLAucKYQIP7N1PTG1ngDTuyO52OtYEbJxNtN/VcqTP1BSOcKlcVIy6B0G7fBQA/Vr70D7sdGyzi2R4btVcXkDr80tM6n1/8Fr+NIDVVWBBC5ltEg+xvD2/wMQT8NBTyXgzANTR1L2zKHBvdju2QxjFdGKZTFLpQJcqC0ogPJsryAA+TtfkxjmA1dT1Z1JKwfjV9TVJPrXGQqHEfvU252QbWUXXjkYjK6SmSllbzuHxl1fEe2cysmtdD/FgQs06i5mCNBKU13Ea4X9y/tX9mbj/pdQvHxOAdaPTtmE00j72wvKGXarWLJ9Beu5GSQBcP9rbtmudlrXHY0newdHxqvrK0jl5/FSz2CFQD+Dh17GXdjftKl4m0UxS9v9x5rw9dgrAaiPTarfthzu7dqPfsYkALFLREmruCoEpCUgF4xGD5xHDkLn7V8FKYWfJ21QA/4tr6y7xy2QkUeFpZfj3XTxh2i01UzC6vrKyYg/WqlbIZiXlgbiJR9JLO54+uj+NrIdXSyJhC9m0PVjJSwL2dHXJVnN5DdBgOr120BRDAmYPgxAArFPV6b+7H7p/AKsp4FADKKfoBkjEmbXOvHXGqYcWOfjCOYAh+mIp6x42NQ/rAbCnHs8k0i4Zx9d1PLBrvUPtj3cI5xgS/OMeVr8PwIIZ9FkYWKWCziwN6PAFDACWGFhh0hQzUGlYYwALyeSlsku3OY+Ry5MQzX1996CpegHTdXGwZzM19JxXeJV9IQaMYPtTL0+n7gW1RUpbW4MzQIMrubJdKBTtTBkAK22D2dy2B327fsj3H1hHLHqum7NWTgCsAGjEHryhJ3H/ViwXkGKZ1dMp1ctPLi5qAMUQxGuFIBmjX1HWNX+eVE1eTqStkvT1CS6EJZRqMqXNzSXN/dedOxowR9OkGE5/f25Dcs1AcNdPYLDCEIX3/aO9pt3q9o5Dr5xh7yw9PMpKWZeo/g1m/aWylhDbKvUMABbDMGqZV5sAWEMxvbzV8/rOnSn5Gh5SQAeGiXNLRVMNeh9dWBCDUImEOfjKVJju/YZ0/2d7uwojgHVN3UgS54O1in1+HVPwouS8Ut/Mkkrr/vnBrr3TYUDIMJ/vNbULpYIALJieXrdIRBoG3wkxprcnsPFHej/0u4kZvqiRtUiunAD44dEWEiaVzBf603BhKZ/YM9JT0qGzdrlesofqVe1tAkyDyT/1NrYNvzjat3c6Ldvs9sVkk4IghJORBvjpBsAeiYDuVevDzLlNEjPVwT/a3lWNAehGv/HiSiNICPH48hRCD02KtB/98zapjn0xYakvHysVBaA+SjgYKeGxh9c8KUbUb4+aAiZvtnsC5h2oc6Y9oRd/u35G6wL2uXtfA2BFdjR06TIAFu/1S8uL2ldLhZLlM1mlks5mM/n1ftBryyuQ3qYnFiU+24C1KSsnc7q3k2lffe2YOolFz0CYajDlcl1qcq57RgwsWJCuBNF6034W/Fz/3Tvvn8YXfAJg3ReAxRfPFdu+jYHc7Vv2kzfesFu7ezZP4WvjiwPvq3qxaBdXV+2ZK1fsgbVVa5RKKhpcJ/T7z3AWfKs/tJu7O/b6jev23s6WUjUw1gtlvBgZxLOvVuv2wNqaPXnpsl1YWbF6kYMFZ5OTA/n0oCsu/P3fHw+ARWpEZzqyRi5vzy2u2gW8G0hHQcY0m0lq+GqzKU8cplBMMUGzNZlYWlVDW6T5hy0SJWQO+rND12IPo4RdKJTFwPpdAAtvGAAspFcuUnKaJ4VHGh22paw4S1lKKT1ugMrWhmmfM25g5yRk7PrcUl0eUvgIZJJpm0+TAt5+vLdj7/fRJDNxLdrnF5YFeBUzSKKSOuG2+wOl7AGo7UZMNGYyaYYZcbaSF4D1aIXIVlLUSO8Z2m+PjkTZ3e2TRBcJwIL1oyIrAFinZTVuFu33OGBbAWQwW0in7WK+qEnBxQrTiZyHDYR16+Y+YYmGOtPhCjdl7E0nmtAxIWBatT0Y2WSc8ETBwJJgQszkiDTFB4sV+1RtQYUWzA88OW6Ph5qYvAWANXAA68Qg218z/gxMoQE+ALDEwJon7GAc2Y1+T/ebw/lg5AlorBM+mFYwlYby/txyw84Uc5ZCyjSfW2ee0ITmlb19accpKGD6UCQs5/KSTsA2w/+L0IEPBgAqY02xIwoy0XH96Yl96/w5doBSiWknYmA13ABYmWhqC+mcna/UZW6/UspaLYuvkQN/vTGeXDQdzOvnklQVMs5gK2O0rUTAuc3QsoWJEF4LmKYyEXqvA0NqatlMVpKAR8olySj4GTDrOKBJF2yNhypA+GDdAtjy7B1LvuLzKUgWAYqYyL+2v2sf9vp2FBhCmSCtwPuKw1IAwzGIynXy3CQArHRyZvnkVMk6n22sC9hlZfNMwwTrMylGmtLt2GtILXg+52Z46T0DYC3GWkHPmvu7TO1wFOn54fPvDPvyMEEyupLKimn0aRXA3gjEmC4vmeJ3Zzy0q/0j2yUsYji2CBBLKUcOjOJDNaKJOTWBV2LQca/jzwEFColOADZ47iEhRBIHtZ3Xj/TnYDbS/vRm80D+MVqnQRKBAfQijLli2Z4njacAY8En7BDZ2PvwDYTJ8ebRkVJWl7IFMUufXcLjyxmNXpCQsji2t1odXRdYmuyxeE4QJvGlJfcQ4/UKvzKMQj2OHYPh3x42xQhleg5cD1AKA/JioazUUpKy8GwTYKtKnFSygb283xTAy74t6fPqipgdUSj2KaKgz8tPpdMRjZ6JMN4fSN9Zg/ptKTUl7A2sOSbqksvoeQpMRxX8sZQnlsb+aRRUf/RXcT8MLK3jv4D65WMCsPBaYfqNXOzpesOuVKp2pozEPaM9ApnWG61De6d9JG8pmB31XE6y/S8t8hwSb+9R7jJm7rTsJwd37QPSkedJe7hcF4D1eKWmvQvJfWfsANYP8LDpdfXcq6fG14dzm4dJSIvbBmgYosFYSM0VoAxyMpW3zotLK2KiwLz2ePm59o3vbm/rOaWZx5fpc/W6Grr1StkqDJDmc9sZDO31w5YafVJ9Me0G8Fkv5uy5paoArIv5qlXTOdUoMCp+tLMtkJwkXJ7vWANwr8/NfwSAhfQJiSA7rvxjJEX0M3wUezgGRjQlkUtOCaRJWqmQVUrkQ4WyAIdsNqHrg8dZKZURODlSuupYktNbXfbxnuwLDvCuDftaLCE8EySEn132dNl/A2DFEsJA+2VQxNqA2YfP7LP1hq775RLJtw5g0XC/gb0Jkuxez5qTsWFJENeFEMCLyYQ9UqnZ366fsyuVmrNcldI2V233T9sAqx0NcOFnLc6TVuLcyyUtgbfr3BMgO6OJzmUUKBL1hQZZthVi7p8AWGqsA5Ns7Ap/nSvw6wFg8TBjeFnN56yYx9TeGW1DQmzGfdWfsINIiFxO5excrmwPlRdU92TSSBsDm5wadmoClF8+2LHrnY4dDrHoKNnfnTsjAMsNBPw8Ow1g/Xh3T0DtCWPMi4EYwCoIwKrZ12MAK1ADuLZtsZP68ogCwII556ssVtz4MEzM+MDc5+v4WdSJ1XTKVosFMbA+21jRIFKVdbBowbz97daRnr9r7Z5M1c8rdbOq8Jr1IpbiJITy/pMCyL+/d0f3cTBJKjiJCgYW3YvyiALAKlgxEC90PMBIHwztjYOWPG53xwNdd5h9/Brxm3sfwobEi9PfBYlrGOCyzHnGstFM6a7PrCyKhY+nLZ6Z4U3p6tzote27e3e17jDTZ2BHnxsnN69k8/Z4qaqh9oMLdVsUAObvBYkqjPyf7x0oRRLQDcDMAayKfPxiAEum/9OJvdNq27cBsDo9AYOEd3xmYVGMNNhXVaxfvNjRvaPf+PHupl0/alurP1W9qCRNsf6mCgf4+5Uz+nk52a24GgHG/SEAVrtlP97dl1XKC8tLUpcsForaLwAbZWBPyjqMuc6h1i22Os3RyFoExM0wVPAE7iiBbJAXlrPELG2JyAGsSXrmLKxg/o8HFjUlAJbfnVAvfpTecq/b8Mf2dZ8AWPcNYIGWTiRDurp5115+8017f2dXZpVoZQETRBCfz2y1XrPHL120hzbO2qWVFWuUy5ZLpdXAHYNLQq49cveg17Nb+3t2ffOu/fb9G7Z1eCAUVsRP+R5gDJ5QYt4Daxv24MZZe/QszCtPG5RpbpwodeJtGYCO8CMDuPFxMLCg2JO2Vslk7ck6Xk9VWy142g8PMma+b7aOVFAxvaPQq6TTaqQ+u4QJMYwtj3pvqZFt2y+ONg1mFyZWaKsdwCrrAYslhAKwgvnhyeTF03jGUkQlLBcxDQrlFdOhVPCagI7rozhbI+62VhUAhLEgByljn5u9vr20t2vXeh1r20y+Uc9VFuzBUtkaReLkU/LSaQ5Hmqpd7/UMaRqbE4c6XkGPL9TscgVvqpzMAwFNaBSJrwbQ6+MRpI3zFIAV4ntjTl2ArcIaCNQRGWLjKZSWRxkGsbz+lQLU4eA/FSYAFMzIEOSfBRWWpJ2kS5xEw4WePZ3a9nho7/U7mmQedMeKbaY5p3nFFwlgZC1XEKAAEME95hBuzSK7MxppsvfmwYGo9icA1glVu8EkquphADEDi2/A4fRGuyWzak2GJpMTmlmY2OXnJqnVF8JEKoPLAuDHLGU3egOjQIEBB1MEaSSxvUx0GtmCpFJIKJGlbUUD680AMAFP4qlxDAPHbnihsQ4HfyiFw8HHFGxmUMO5drBaAKXwB6PgBfCgDwPAIm0IcCkGsJAcM6ViOraYwiuOyBzuiU+CSStsDjzx5vWDQ9sejS1J5HEmYxv5tC3n0mqqWJ/EKAOUHkaAfZEaEX52CWPwbNZWAtgFCOQpgSfpMZv9vv2S/ajbs10KSaZBigid21iMMP9/V6X5oa3f8prxpgmq/Jli0Z5fXBOwvJBOqBEAFqboRe6Ah93L+7s6uPGNwovmhaVlfX5JDAPfU9vjiQIfKKzebrdsdzwU4APzSQysUkUm5w5ghQlZMHGHmXBz0LXXOwcy1x0PxzbVRBLJI7/xJoxBylPSweCj5WCRxK5iXMBMQBL6hRAaEZ/obMFiGk7wxiMl50hsNk888/QlVlNxPrcrxVJIHauoGYVPriZKaUATFaCvHOwq3Wg5XbTLpYp9CgCryPP0uwBWW0w2fEt607Hl0nPtg19edEmGAgXki+apk7ujSN5jPIc7g5HN5sSfI8WYKo79XB4GZVmpRqu5rMDY2MGFfemV/X1NqmdTAKySfWF1xc5VSjEvTPs5k9Q7/b4AUAIUYFhNZmMVdoCXStMkjZR7kHIgG4KJvEfCBeW/44LfG4lPACxn1OIrkrZasWALhZwtFnJ2Jpe3B3MlW8uQIMfg5PTJEAqC+V9A/fIxAVgASQeTsfZP5PE0jk8u1DXxhzEC8EwzBWDz6/0dNfYXSjWlxD1TD4McS9jhiL27Y+90Du31zr5tjQcKCSHW/v/cOCeWAvvXBO88QGAYMXswbnuBlRBsKADbdTQxFJjpfuPTyb7Pb8aZCmEQgxdmQs6eqdTF1C0DvvDMzef6vt/d3ZUHEH6d1VTKHisW1NARJ98IjPDDMX6jQzXQbxzu2/ZwIKn2hXLRXlxdEuC1mCpYOpHSMADA71/wzOq0bTyPxAQ+iRa5tx7oPxTAkkm3vw4HsMzGSrqFweA+ge4d62whGGvZTFqMpI1MRqztTBbmd9pWMvhJ5W0h73UVA7vulEEEvjYd+9VhU2yssVjKfs5S2/6vACzuOx5YACE6lWFNBwBrnJrZSrFgz9Ya9ni5aldKeVsMac0M934RpKm3aYIjmPGuu9AQjKogMROA8Q9KF6xJyoQ9A0qPtztt+3+2N+0d/CXl/zizfORsa7w9HXRxk+gYiIjn8rGmzEGXMHQIZyfXGLsDgbM669zjM06AZJBKj5PLZKyYz1sWLyfOiWhkR+Oe0rs59XKJtC2m8hpYP1Fb0EB5NZ8VQ06eTF56iCH2WmtfwOyd/kjeZX93FqZMxT1AA4CFFxw+jAANP9qhDuE583VxLGyYz/W8FHN5B7CWAwNLtCr/ZIz7MVgnzAElCVI79wr2ax97n4kxQ80hsJRrMLPMdCo5Ku/hQczcV9dVx1KfujAgKYDsNsPjdsd+0WzJSPwJ7BnoBxdqtpjPCsCCtdMbzyV3++HeXTGUMPUHdKTopP7/8mpDJu54LFE/sQ/IK9RMsteXtna07xzMJxq+8RoFcsqBQjE7gQjA+MkhEpEsQv3H3cePLRfB6CzaCxur9nCdn5cRYOagnnvUXu0e2T9u37R3uh0xi2aA85K7snclnJGfL4jh9FRjSffRLzmso6mUOG8cdiTVgySBRcFXlpf1+Qv5EwCLQTY2CUiav721o3RQ1iBm/C82VuwxGGmApyG5U4PpeUIeb/+8eVsMrGiMcoZ6xRMqHcAqBwCregrAYjDKwDVmYO3Lk5n6jXPjXLGsGp31L4w8YSIoYKuxOxxquE+9RO2HryG9cH82tt5sqLpZcWPTtCUj30+itKdaKv2RYA2/UcGPlj8LnqmfAFj3dvD8qXxVGKjowfn3mrhrQ5OJ9EyJDDf39u0X7161d+/eta1W2zojMr5k4eamj9m0LZWKdmllzZ6+fMUura7ZUrmo5ucYR4IqCPNqOLQP93bstRvX7f3tTWsyDSN9RIZ6ntZE2uB6pWSX5Xl1xS6srNpSvigfkVjTL2ul0CzFRK/Y8yXs12HD/eNLCG8wCRljyp60jTxG5xV7ZKEmM0wOt340ti3ML7td++3hkTT5Z4olNbIUdTC3uHCYp9/s0CC2JD1BekQ63uVyzb4OgAW1l8Y1eGCRfvPKvjMN1BBJIhebYrqskw0a+SUTNKRkgA6YIXKYcpDic9DIZMW2WMlllRCYYXKRSIna+5PdHXlDHMkrIWMP50v2YLlkl2tMATLakLtjPGdGArB+0zmShIf3jSn9F5YbMg8sZDw+dThNaXL38r57w3Aoy2rq9wCTKkkCO+hkbsAn+/SVtI+1IoboZRnM67DX205Iytgcje0OMszA3hDiLxP3rKRLSDMvFApWwysLHfkMhgnpkT272jwQs0yyK1F+Z1ZOpW25UBCD5unagsAyJgFEQANCUby/eXQg8+z4efGW1V89ABZFAgAW0yKlEM4TtjUc2a+ODgVgAQpAu6WQovGlGKAgSc+ndqlSsi+vr0melRH8Cz0+JQbWD7d3xVwSNZvCngSQRMLKxOGGSRnlYiuJh8ncU/44UMNzHV/fuMV2OadfS68OA9il09kPDpobCl+ZYuN35g4QOnjIxiMyGOmGvkuCJiRp9VTazhZL9nBtSdcfo1MAN05uJm/4nMDMw9uNdM05EoakWSkN64kEOg45bjLmsQnrJQEZYUxh1E3qSlIA2bkyU6eSopvLab4CO3feE9TpkRiASC8xyOxGU309rxMAi4+s+xSLUeUFUhAw69pCkY90Px8t1+WRdIH0powcLHxqN8dTCU+rfQGL48lEE7svrazZRcz1ua96L5h8Etvdthsd93qiYGSSCTjbyLjXFhI7UgiPi3Umo+Ox3e6QENaxq/2u7Y1GAl58K6Cg5vdHpS0nssGQvScpjg8maFBgMLB/PU+KaaGgwo+3z2VBavt+H6AVb76+HY6YYPp18cQYT+56AK+GRWdqsj6YbAMi0URMJ1O70evYD5ubKmhWkgUBdJ+mgJPU5ATAwvz0rSMArI4a6NE8kpyEdLLP1pd1PafBjJiVB3D+Yb8vAPRai+n0xJIzRiCYGE+tmE3aRjEvxuvjArBylo4L2ERC+x0MLAAwwNdzhaJ9bW3DvQf98NPqjmCyRlN5bbHv45nRwlR4NJRsgHCFdgQjjGXjAFaK6WvYo0MLEQAsb4hiJ5g/lXrij/467oeB9ZdSv0i340EeGJW/1W7bdza3FCtOMij7bewNEp8px0yIY0bNv9/EHeCmOUIgjM8jsrmqfalBaljJ0qTVIR2O5naj3bKfbt8Vm/uZhVW7Uq3ZGtYHSmVO6tz8+d6OXe0caRhEaAT22sTa/w95YGHijp3E1PqjiRrJ7wrA6ussOh2gQygDia9lm6txWwbQzMFazqkOyacJrWH4aQoUWkh7SipgjM/lpgK+vweAJTavM2LWswkxe76wsipPRRpFJaWOTRKpl3buKuwDsOpKtWJfX1+V7AlPHsyLt2GYtfEGJQ2uKz8wPb/3GeN+fwBWy35+GCSESpd1RMeZJwzfqAv9XJM/T0xhD7sO8sdUAiNp6oW5ZTn4UlPLJc1qqbSa0icWG7ZRKuoMZh9k6PNhr2uvNLfFlj6cJG2ov/o9AFapoDNREsJ+T/ddHlhD98Di9aRgqMLyysxUYwnAqlTtQcJzTgNYe3irtWUkjsess6SDUEy04qmAnG9snFejH3tDcryTxvd/bd2xdwgmCmxkmZrLmJ01jFTSB1fuDYmEDDAhBjj8zIy9wwRcxab41N2y3xAseMzqlR8saccIBLnOgKv6vJm8gyb40RJEE/yzqMeR3p8tYIdRtqfrDEoLbhHCdZp5uu3b7UMBcVe7fVvKF+wbG2fk1RZbrfAqlPYp76+WTNKxKPBt4phrr/OMwVuFWqZSs69h9h3CcmJZDdJNzlUAJkzwYTK5d6R/H/8nVRhhOmnZHHARYTfhlSpWWCohj7WvrGwoFKGSYeDo7wl/TBig73a69sPdA4uiub1QBxCpWKNcsHKWypLhV2S3e85+/uXRnlhhmjvOCPxJyPT9i6sNMb3YK6ifeJ1YudDXAtR8X153HeulqFnmOpdjVporjZzth3MqtYjM+ZVGyPdyo1FqJRhYD+Dte3ZdAFaN4BoAMNYS5Aw8qTpH9s2d22KKRbOszZT85xU16xagFxN31unnlhp2tlAM1g4ujcOq4J22A4fvtA+tkkraVxqesljPY2rvd5u+fTCbSNL3nc0du9rtiskIAPr15XUxX1F7yJNUVgv4+5qew2/evW3X222bK6SJwYEDseyfsNT/6/pZvb58ygM2WFcMmvHz4ut/tLsvAPJytSgPtserC5JaO5AaWFj4Jc8dW4AQw2+SGQ+xLBoiA4XYAQuYwJ2szWFgEZ7EU8L5k0TS7RKaFOeE+kL3RcYD19f0RwyG/ujly/3+wE8YWPfBwNJeFNK8WAj77a5dvXPXrvGwb23bTrtlg0lk0QxaJU0KiUtzW63X7eELl+zKmQ27tLpijUpFTCwWGA/wIea7B027tnnH3vjwhm0eNmWMLcsaDlo2dGJ3axV7aG3FHjyzYQ+dv2ArtbpltVhDfCGrI6bRhoY6BsriicIxHetj8MCCOQFzipcLC+V8uWTPNPDsKVqBFnU+s95srAP/tYNDPcDQm0HIzyIlSpOMgbRuYG8dEnvfsp1Rz82fE6cArJiBNYNNA5MBE3cHsNiEKVZFfAO5AAAgAElEQVQ46NhEYcORdgFghaSMyXX83yr+kAqm0tp0+fmAWFB9KWIAeWh+aeh+urMjpkoL2mwyaetpXk/JnlpaFOWcFDgKWmJob+CFdbAvsI5VgLkqsbZspEh42MAOR3M16r/Q5/XCthMzgE62gZiSTOMbcxMc53DDTg40aNkPLjRk2onhMpNDNjTMLik0xZIgUQwAazYWG5DpLcAoxtQCUioVMbhKCQqMpKRWSL7eQJrZ7dphFEnywEGHKeJSER8dLyygurORAoDsBeYQABYSSe94A0gQAJwYwIJBIgArGwNYQ3v94EAAFmkcGOc6MMA0hEQWDs0glViH8VO0DGaZ8kBK23vdgf1gZ1uNu8RgUNwDSyET8bW8HJp4CkS/ntkJ0wxYMyq3AswW2GKxVDOUYy4x/CiAFR5i/XEsVZB+P0R2677pIAxzOlhhZgYEi3T2Uw28hSpWZvor0JGCDnCWUICeJBofdClQ+AEUmRhrYoCKrpMCMW2zZNIZU0HWCLWb34QenCtVBMSgy2/kWI1u9Mn+1hxHdrXTk1fA+72htcYwBr0wn5DeBIAVJtWafOoZDsWpznAvMChAzhUAogFEyrasFL3gNWJzeWz9ut1SbPhwhMdM3l5YXrWzmCRDt1eBPFVR/6v9A73vg8lU7C2uBxNEqPAANrFH1DGDB4+r4dCuHx4K4PlgMLDDCbBheF5CHLXf3XCHgzVK3NicyNfwF5gplGOpWBaD9NmqAzwMGGIACw+UdzsH/vO6Y2uPZyocRekWyOlpiBcKefvS4qKuC/LvVMp91iiSSKV5H2p9c1MeJsuJvDzlALDWfy+A5cxEJrT4lvCaYFB9qsbEMi+PBF9nSU31rvUAArv2YaevPTlN6oCA/amVsilbLeUEYD1Rq+t7CW5UaIEDWD/db9r1bseOxgPdr68ur4vdCV2f1CGlEoQdCWkK7FGeV0AsAMS7CmEgMGMiTw32BtifAP0MlyTdCc2TM/ocJj4ejd9vJfTn+vX3AWD9xdQvHxuAhQw20r6TSs0FXH15yYGbao6BlzNQ73TxutxSDfdMHQCoZIXsjL7PBtOEgO0f7d4VM2k4dUkOnm8AWP/HmbOSonDCjAOABRAEgPUBZtQz9zaBt8hzVsyllPK7nMJXLmuNwPQlaY59Cqk6NgGwa3WGyRcw/qDZmWlgKACr3bc2pOb53EqpyB6ulOyrKxt2uVK2lPaPhI2nKRmz/+v2HQFTsNFo4L66BpBX1vfelzyShrJrb7daqisAwJxBeT8W7v7433sKYct+BoA14Dp6eqGkSMFsnO/rYyVXUsS/fHzidQZsbKXSamTBThtpsATIQNDQ8w0Ay4o1sikxORhGkrb7SnNHwMbWYC4volhCuIGEsFaxWELoAFaksw4mn1II+ycAFuc259E4PRdY+Wx1SeEAV0oAWFQOpH4HBlarbXcBsBj0BXmf+ynNbJaK7KFaxb6x7oAp70Fw0dz0Ov/vu0i6OqqHNFjQUIE6yxOU8W1ybzAfPB4DWEHqHUODMcMqZrhN9IgEhnMAsQTwBADrNNvdt7oggY3vi1p+zoO55VNm9RzphWV7cXlNno3epvv3x8+WNOW3u237Tbtj9WzO/n79jIBZBnzuRpU8VmrAzPnBzpaeB505skNwSwTOs3w6YQu5rJg6X2msSqJPzemLaC52Jj3AO+2u/eawZbuDkQMtqjXcZ4qoFq23RMb91gKAlY58cMhgnTCHFxZXtA+cKWaUrsmLINkU43J+xg92D2TdEdcPxXzGMhpAMugbKQyL+4jaAXaZKjp5IyW1b31+rSFJ30LOvTtZ3dT9sPUBeP55845dg6nOz2YwLIP+mNXOc0CtSB2D4TrSNsFNGoSJL8/ADwBrCsBTshfPbujnkYiaEdudQZ3vcVfbR/atndt2rUt6K75f7FTcZfeUw5JkqZixR2pl++LSsl3AO1kSYDXI8qS63nVm6JutpuSxX21w/apWK5wAWHi8Dac+EPjO3V0BZpPU1B4ol+y/rp5RsixJ2fR23FMG8uOpA1j/uHlHAJZgyJg9J4BtZg9WKvb1jVMAViATQMCAbesm7vtiVC0X8IQtqS6jvocIQV0vaDmEKTkBJSnfVobVyK8BsO4MuvZhr2Nb/aEdhgAtxWHzBKLMEYDlo3U3yOf7CN5SH/gJgPXnWvSdet1hAHdPDKywVbvEiojRcWTt/tBu7e3bb27etOs723andWCd4VBMHiLAs7O55YmqrRTtHJ5Yly8HJlZF3kMtzJJ3d+V5BfNqr9sOnlchSGw6txL05GrdLq+v2TNXLtqF1RWrAvqIguiTxONJYyCCxIyQY+DquKOLu4I/PgPr/XbX2qOpDEyJcaYRe2YR0+2SpFJMspjUbeElcdRWifBgpSaGA6g6v/pTvK+69lpz22512zZCFy9rhYwAmq+tranxApcGHIR+eRrAiqNxedCVcoG8K5u1s4WyvJoAqJDAoZhz6aAXIfw7nUiKHcPhB4NCEykArF7fXtkFGOlZV4h4wkpJp+p+ZmVF5pSYqHJr8LpAUvPT3R2ZX2LufxGK7eKSYpTZj47Gkd3sDO1Gt68pQXMy9MOCguGYCeT33AuwWOscUgklLYTCC+MmkvfSp1bX7SLpF4Bv0gLhldC33xwdium1P47EkKK15+/wNoInmMfAPp9XUQbgSLMKkMfmCoNCPgtdzEp78uvAtBEJ5GIpL58tACwkFmylSA13+y5d+m0AsMTn0cbtGzgfYuxUqiqc8dcBwOKa7vYHMn+nwNgaj6wNVSUYhwNg8fXp2dQul0r21dU1u1LBRN8BrMk8IyYRABY/P35mZj6ut2QUrqUmhEw0/MVo8iT/H6d7H1Px1UyfSHREodbB59JAKkEHpYI7gI8qjyeOmvYGSRnfxcEzB9UoQrLzSNr8p/FSK1fl0+VpKky7eE5SSuH7we5dUb7nriWxRDBX5/DV+wryR9hQsQGDqNlzU3z2soDWin2q0ZCXiU/UHMA6GGMsSRHYt2sdPMdIjfTvI+BP8eN+WHph7BI5TWg1nXUzCiZaNUnuYEgtSlLo8ed+TfDouN4fyPR8OBjoeQT4XSmQpphQYUXhgdn4q3swtfqG+NQdvQCwUqLCAwSdmJwHbJSGiiSYQ6TJxGoPZB7vTMa4TIpfbwASw17p6zJOmvTnQgxD/MZKVZnCPo1PVy4XpCZ+XfdHA3u70xSgdLM3cQCLokzXKezVicjOFnP2uaVFMS8rWSQ9Pt3WWpuazDx/0NxUw7WQzElC+NzikthRel60ZJKeQtgKANawr2tyLgPgVVbK1DISXqXQcLlTYqy+G57b292+9mRnznnDUM6lbKXkDKynNClkXYTnYx4ArGbT3u7CIOlZPZOyz9UX7ZEKCZBlK+t59XXvwJdLIKYzL8gA6JHnAlxhRsv+eb17qPAERp4wH8cpB4sBj2OPNQHdwTvkL6AUube3cL8AFq3Mn3v98rEBWF3bH8FE8sZpLZ+1Z6o1Td7Z22hu2ViYuiP/Beu/WCQlMGOpNNN/gh2m9i6M8MMt92IkvV5StaQ8Xv772XOeksYzMJ1aNzCZfiAGFjxnZFX4K05sIZexC7WqmNXnCkjOkY7C8kWKFbxYVL84O5m2MJ6/xynYAOkCsLYBWDBQxuwYsG1sF4mVbzgTpJ7DazBpc4XRDOwn+zu2PewrwYwB4/N1vPzcswfz6p/v45XVNfym2tFYzZUDWMfH/D2t//8IAOsuAJbYIg7EKC0v7anXyTB81hmp6wVbxEMl2GszgbnlhslhNw+gDbL/pyp1e6RSUTIc/jsMSJFa/rrVFKDwQQc5HEOiuVVTaSVby8Q9eGBRE8BYZWghAOsAAGtwPAejp+CQmaTmGgwSkgOARRPOOqMm+V0AC5ars514D7yfuUXJsT1YLdvfnzknQAYWnwCU2Vyv85/ubtrVTlf1jFoKFTXUmSFlODyDSLw4F7Wegtz7Izf2FMuNm+/nVjxq9aCZgP+EoZYzR7xvcdsEN2blQWH15p29DYs5PbNidmKPVMv2tytnNeARCzwc/Udjfw7xVvr10ZHq1r9dXxcDq5QGSAnJyTNP4+RM/OetOzJ/5+QCwErMOcuQmk6tmDFbyWckrf3i0qoSsn1B+5nOYOatdkdS3HdbPTsYjoJEjNooZiy5h1GUyAbLAgczqVv54PriTftICdVJxR6vV6VQ0TWG4zmb2a3+0F5ptvVeP7tQl69UMu1BTXzv2z1nSGNXgm1JbxqJacTLzEZJu1gs2efXGxpaLuRyAcBCzu+sH4Cg72zdkaJEg2G+TszoOOQgaSkBuTzTBMZMnRAQACxVfrLmOwGwvgLpola1ovYmdyBjsBVNAoC17QDWPOH316VwXlsW8aotpORd9sXlFQFY7snJJ8zkxfdeBwlo237T2pdX21dOAVh4/YmBJR9VmKFt+/bmrhhmk0SkPuPv1gA261YSQ0xiSQFYo4jnoW3f3Ca1sOu1CEPuMAjgOwPgf319Q2mgBRhYpwCsAzGwOvbjnaaeS0JsNvI5e6KyaA+WqxpuVHM8tz5gPPE3dgkggLLq31kkgPQ28vNux95tHthen7UU6v7gQcxg2VsJB7D8WXMGltdP9xeicU+b9n/gF33CwLpfBlZwufbENp+W75OytLlp725t2rvbd22nfWQTpvwR2mH3bYSavFyv2RMXLtqVjQ3baCwrkWrnsGXvb23amx848woKoXsFEIealDH1SqVml1fP2MNnztgjF8/aSr16iggYz9MCoKH/DSiWnwH+8ScBYPWsRXrFbKbrgWYbGjON1oU8ZqjQameKVX2/31cLhNfEAmkNomPPbG8E5b1jvz7cse1BVwWIT+jTArD+eh0Ay2Ocoyl+Hw5gvbznpsMiUQq8AhhMy69qPV8Q/XstX5ThNoUaABdkXxhfTFIjpm74juAtAlASkEGlg/T69rMAYPWjpEzDYcFslAr2fAOJUOnE+yeRsju9gf18b08MJJgXmDU+TTpHPiezTXwT3jpAEjSwzfFEnjoECGvbVxHiHkNxU+lxxQ6VyIMNCjUS2flUQMiFctk+t37WLlQpVE5o37d6Hfvp3pbMYftTzJRPjK/xHpDBplLhsna+UlJRxjSF1A7W/tEksg8HfUmdiOI+YOI0SwgAXCqRmla2p+oLAr3YQGFg7PQjAX0AWGjX5RvvFdLxIl3+XwBYbzUxwe/Y5nhkHcnA3MNoqo0ZCZcDWH+9um5XykVLpRysmIiBFQCsbsdBKd6v6NmiaDkcEnwJHJziXDnx3YlBmlj/60+ef51PBX0KpfJM69Lvkf4dCsSYyh9DW3HqEYAO14BCQ9P12cTWczl7soa0tCbdP0wmih293ERSqVQAWGKUTSm4kprExKwlSQ4kf/QJooMxMTl7bvmEWS2Z0PP3wsqawEJLAGE6gHU4ntktAKxuX1MkTCXjiWPA84J/he83AFiw11Rjo66Qv0UwPc8kBYB+FtNzGAkJWAGa+Qo43YKJMxrbcDi0Sipll6oV0b+5plCxj0ZDe7/Ttl813RMkSmaCbHaqpq2RdgYWIQsO8JycmgBY7wBgdbp2e4j00NeEghNDsRybtcs4NNzR+HNkuBoDT0g/MllbLxEy4AAWZr7xz2MZ7w/79pYArJ7d7E+sM+a5RbJzMhHjHp8pZe35xoKa31qGfcdZuXwz6nwkjz/c37LN4cBqKVJQK/b8IvHtvx/AosC6PeoLvL4oAAuJdt2WSNUJkkMArH3MYLtHKoTudgfWHpNQ6c8BXjowsJb1/Fbsmeqi/Oz0l6FHwefjpwBYnZbdGXcsm5zbwzDsShW7WK5bI1/UHop3WQYzfwGaJ+k38XPUn87tYDQVg5PC8zYhH6OhJMrDFM91wjJTJLyn2I+fAFgOVN+DB5bvsCEN68+5fvlYASxYCuylMwG35ws+bHkW6RjSlgS+flM37A6JqvIwTE4FHF9v9SXRerMXPCBhsEqWkrRHanX7xrmzatTYgfE96UxcivcvOzCw+jrnOMMrCTdHfnxhUXUPyc4wnzl3SCPErJimXD5zAhhMaa0EubBfYuMA+MB+zvn/va1te6fds64kbsjBxgqLeHZhWY30xWJW8hoAEKRRv24dWjMaWSmT0ODv4WLNFjNZyb1gyP7LLqbKXeuMJzI1Pw1g3U8/c78AFhJCzg9BeXoGQqpzCtsEUyIe1ykXgm2o/7geSiJmqBfM3akPY9axn8cmBhT74GPVqj22UJf3J2cvqdZvdgD0Ona91fNzFAArnbaNnKefAWAxwIwBLPyblELYxDvLAax4f44HSFgLxAAWtgl4WvKWNgc9e/VYQjiUTBsQjnuXEmODAdTYrlRLArBgqnhsEGtnLiDgW3e3BChQL2gQpnoGlscpFrp6+XBahoHZCUAZf15IZQ5nqmftOugTtiAvGEI9xrBYZ7HmM3GCCnUe+xaAkgMc9A+ZFHL3yB6tle3rq+fscrF2TNDlVSG9olZEGvj6UUuDrhdXCTGo2mI27el785RSC6nZ8Wz77vYdu9bp2GSGxA2wOOMAczKyWg6wNqvn4dMBsPV5gtcHYpIfHiqwhMFfezQJRgkxA4uTj0Au1kvGE5sD60/MdoUBJfUcb2SzAkI/s7KslF/OZWe7wbCa2Ntt1AtJe6xaskYu46AkSZAzD2X4150dAXHDiB6GfoshVcLS0wBgiYFVCQAWtQnrm0GhA1jf5joAwgegFwCLc2eiqX7K0qTcqXqCgTUNdZ+vMWfqOUMqO5vJtuQrGxuevpdKykNUICRWCdOZXW0d2re2bmlIaom8x0ke11sMxJPydWVffGFlRanh9CYSzyVm1tQeiVl6295qNa0cSwgDA+s0gAXhQSbueGARUpCYavD531YdwPK90etS9s0xAFanY/+0fVcDSYA73rWGp4EE8VC5bH+7tqH7BQvXJYR41UZ2wLAQCeFOU95q9CdIvWFrMngA/KcPzqZJHk8qURMFD/92cDgG/OdK/tybzhRK8Or2ljxIxzMHuVw14coI99j7BMC6n3PmT/Zr74eB5VuqN6wnAJbZaEJ64EAG7L+5+YHd2NmSAXt3NAzsHadlk0K4UirZRqNh58+dF8Xn5uambe03rSnm1Uh+OEhmeAbK2ZytlKp2eXXdnrl02S6GtEEYXTFGpXbruFk75l2dAFbxnfgTALCQxB2OfYLpZt8pFT+SulTrShNh4xtaZC3c8ixh9URO6XA8y0hfbrT7ouBfG7TkNQNTyJkNSXsgAFgc5jzOAFhjjEc7XftJs6n0PA4MzE6hslJwPlpzRgjgAAaoSgyURMunEcQK00BH46m8JBYLGTV4/Df+PEyFAMZeJoWw07PemK+dS7LTKGTtcbyckMLl3cuJhhyK71uHh5Iy4YcGcHWpyN+nlcgFK+LV3X17n+Zy5mb0AAsisesQd8aS3nWQ20wEYDm4BRjCpI4MOgCsS+WyfXH9jJ2tVE+YItO53ey27V/27kjzP59DP/fpHFwNNmhNXmZo0DMy+4Yp8tRCxVY1EUpI9iNPq27HfgOjSqkrSA/T4fMBsBZlHsvGDQNre+CeGwBYHPgh+NCnsw5F2jKxtiGFEAkhhvn87fZgYL853JPXCRLCLgJ1DhQZg8aWnDMBJABYpDqmkg5WRKcArA9jAEtn8jFl0WcVIR3HgYzw0MR1VEgbdKwp/N1pba4qMn8dnjJDkesUeB3ZYrY5wEhR5CCWH/hOTY4BrMhS84nM/Z+oN+SJsKw1mrFMAFgonpGY/XAHKUrXIgoxwLxTHh4YvlKwqPBJkGCJeSpgX5iOJedWSpqAny8tY/Zd0uf5Lpe0o/E0MAF7drXTEQVanl/hXsX7YLz9iIHF46O6ApYAJu9e5E7SJp+tT9cX9DxgeOvBAG7m3ZYH3tRGo7HMTHl2MKmmoGvj0UbqYqerqfAu6VdJprCaCWtqtpLCdByPqLp+TpzywzGOhPAdBgWdrjF9d++sj/rJnQawtM+fKrCPLcUD01WecoWqAKynqlV/HsJF4PLsDfHBaMrrDgCrDYAVRKgxpRtA6Uwxa59ZWlABVVWctftHxEtKKUK7mwKwSPaCKfe8mJr54GYi7vgxAwsA61YAsC4FRtpDC3XFQnvjwEfSJ8Udl1Ru9vrHABZ/D2uzlEnaQiknAOtTtWVbzxd9liej17kmvD/fP1Chuznqy5+knjRbxVOtULOzxaptlKoqzAqZuSaaJLzqeUoi93Yj2GiOJMn0ekgmRe7xXudQ5vxjACyD8eDGxcdjmlPA5J9skfH/5wu7DwbWX0z98jECWHtjj4+Xvwt1RMaUQgVTCaZsNu37OPUDJwT1hJN55x5rv7enhmZrgjdR5FIsJOrzpIJL/uH8WTWWnBsAULBFr7Y69tL2rn0oQCGhlKxzxZz2UWQv64WiEgV5wvGFZOq/OYAtBjg9EeCGz9xSNmOPV0tijtSyBU/CTThQ/v3tLXuHGPpJUvsxua346J2vlAVwPFety0KAJ5G65f1+z7qziRVySQ241jMFDVvxxMMc+Xvb+wLwaYr5FQ+oTqJa7u0huR8Ai/3qFwcOYPmgSURXlwAmTNYQsL8ZapJ0Rq1GcurOeODhGNHEslPfiwiskZ8M9Vj4XgB4V4oFNbJPLbr3J5+7N4aZ0xaAxTkqACv2wMqXPgJgcQ9hYAnAarXs502YG4NQ4ziDyYdUcyU9P1dxBtaFSkksZ+4noUbHJu7DoR1NSShzcCED8KCaEQZWyf4OBpYALGfls25hjHxra0tnrdILg02JaqJTDDovd2KAyusosc5Pyqbj5GadPEFyCGgqkjFMMmokrmTw1ELlIHZ2sEVRPXFch6UsCaCkYRmSvrkt5RL2SK1qX1w9Y+dLVWdJ+yvRvYPFxvP2drstUOAzjUVdb4ZAhN7EDHXACoDcH+5sCsjqTVCoJGyG15DM/iNbKaTt8WpZANYjZRL8YDbHgzBTH/AzPd9d2x5ESjdUSl/w5HMPOGkcxMiKY1Filkx8PnNellMJqR6+uHZGDKGirCUcxSQxeJd0L0sI2ClJsu8DfvorAO+f7O34fqF0yMB8U+mWknTtS4QuBACLOoxKFHbXKHIA61vbd2QREDPCCTXgeRiFAB4sBzBpTwJg2TR4Cjtn0Zn4Xj+jQMKT+K/W1gVAVTKkSLrnKPUqoPDV9qH9090P7XobZUROthdes3owFIDU2VxWX//p1RVJLCGGyDsqMTPSGd9s9yR9fK/dsioAFibu8sDKnvLAcgbW2y0YVdvqI/keV4pl+5vldfnuknjte7jPtGMPrP+5fVthDKkZfRJOZiQgAujODQDrH5bXtS5ymaSlpOpIKIUWE3ekqT/abdqt7kAAMonQ2VzKyhlS05Niai7kc7acLdhatqj9tJRLCdBSje18Nd3L0Syhfu0nhCu1O9YZY93iLD7WVyQAKwxB4+fxOIXwEwbWvZ06f0JfdX8AVvjqGAzyPV/TEf7dZMKyedeubfH7jm21W9aHvqkFRoSsWcESVqtWbGVjXRvC5vaOtTGTI8UQpJxtLZW0PGAX4MfKmj20fsYeP3te/w9z6Ljn/oik6YR3Feql33/Vj//yjy8hxDsB7xoALDY9kG5ovZeKZfvswqIj64qF5m8numa5GVM/b7qR3L3ZPNRBsxUxqY8+Eu9Og/e1jXWZeAuEmc5sQtpWt2svAWANHcACOFvP5sVoeLy+KPNHJJ9QNbsRZtWRikvML7t4VJCyN/aY23OVvJprZHIg5TScHFw/3d+RZ1VvMrchsaipudK8MD8njfCx6oJkYNw7TKVvdomun1ohlxVAs4LXViJhvelMr/fnu/ui6mM+zkYJgOXDHvgMzqhh0wIUoRlnMuIAlk+wHMDCzDsSI+3Lqw5gyasnFCQfdlr2vd3b2hBTHBwhqpVrx+exotLzpJVTGWvkszJjfHYRNpDP6wD29oeelvbrg6YabQAZmG0YxdOYP7lwGsCKbGvoABbSRaSiIraGptRNZeditFCUxR5YMYC1RTz0EQystkDA7mQaUk/84PRSB9PIsv316oa05imkUwKwMHH/HQbWMYAVZHDHUkwvqHz84QWrTwQ9ajs+VGKgIwZy5HcwC4WxInY55BzAAsAjQpqcGAAsWH3IMB3AOmHnTKF6W+QMrELBnlhcFoBFylgJP5Ow9wAzAWD9aPuuJKBTUmZ4bUy+wjYlnw/idLVGplpHAFisF8zu88m5lbNJAVifX1pXYRN7F4mBRdJnu6d1zT2GwuymkCcSAP1XXNRy6Ot/3eQLI1UAUK7/MGXuH1GuKLUFX6961sMnuEIYzTP9nQQzUwyHScGEqk0iy7Wmm4bfHY2tNaVggm3GlY+snEjbagCwnl2qy7/JnxmXgewPR/buYVvhAacBrNhnie+iNJhTxXkMQMab6MnfzeUN18h7uMQz9boYhmFZ+DkwGtj1tnu13egjGWHe6NRtB8Y87wfZzwtLiwo7KGdySg4T/ii/CzywOvaDnU1j3cPQokH+zNIfArDaKjhvISGcz+18Nq/C8VE1UnhYxfcM6e/I3ukeqYC708WXENjcpQKY9ANg1YtZMTs+tQCABaPV2Tv8JgnyZ3sAWB35WPWisdielSRpXIREVGyjXFGiTynnke2FecoKhGPkmJzHYQfuK4NHC1KjdzuH9vPDbbs17IlpoqsGg/DUefufHb/yzfLeGFheITiTLv74s6xfPqYUQtb7/pgYdWcnqxFPRnaBNNEFpHY1WyhmLJ9Ra+UcAtUVzqaCQfpy8NiB0cOgS+4H2ieTOvP+/sKZYwALJhfektfaHXtpa1fBNTykK8Wc0g8lXSyU5GUI0A8jGnD5Tq8vsAzmKcmIDAZgZqznc/b5BqmIFVvOlxXSwpJwAGszAFgJGyvCPpLnT7WQlYTwxcVVu1Qoa2hH3cUeMrKZ3it7dTWRUfrZ3oCGrWM/2T9QuIgHbnsDxodbud/7x7d4O4YAACAASURBVP0AWAAZvwwMXmolMWxDcA8AwRopntWqnSmWBWJxPhA4cXOALOxApuD8IcvPzzkAGx9A8bGczdrj5Yo9Uqnaw/WKNRhsWEIA/ZutttLwBGAROvT/AWDt9D8KYFGbcSZNUgx/YXSbbeQK9lz53wJYeG4BYME8uh0ALM5LwJoYwJqfArBgEPJKuS8CsDptAVi8Xq8X3VJCa94VjKEG9VAS2SqIsRbqpCAldHa93+14QORXzc9lzuiRwg/8+5NOV4WJDJueunsaWXsGg0+c7iD59D0M1k8VBmQxbw/V6vappRVbK5aOU2qp2ggJegNGVKdt7/V66jeeqFUk2UT2xRDN+emeiEiYzMsHe3at1bL9ft96Y9QwgIJJSyYjO1vK22cWF3R/SXxloAgjDZAPAIy08Jd2duxau2utMWyomSXlwco7dIVAYg70wXWJT+TjjjQMpPE8JrDH7DzKiVWXpi2nkxo2imUjQ3d/3YVUrAbBKykSYx4G2K/wzh0MQjEYGDoamqY8hXBlSd5ri9mcQmmOAawJAGbLvhkYWO775qb4SumUtJ9zOaM/SxlEAwewYuhQipBQIxLyg4yaMIiHq2Vr5FJivgnAQjkxN7vebtl3Nm9qn5tO0zZnaHXsVTyzWjZtDxSKAqSeXFqy1QIWFKq+VUttjob22mFbQP+dTlcs0xdXGg7Q/S6AFcFea9s/bbvXGRYYDxTL9leNNQGb9XzGcmn38BJQOk8I0PzW1m29vtmU5HYALPYADyoSgLWyYY/jrZZJuAfovwGwsL4YOgCLUoFU8dTMcglS0FMCzFeyBVvPFgWi1/Npq+UyVktnFfwUe1hxxZGQ/qRJumbb9gd4Abt/Gr9cKMj9DgzTMCZn0OvX6xMJ4b2fPn8CX3nfANaphCQt8tBwiLo9iawzGIqJ9frND+zazpbdOTqw7nAkIAAjX/Sx6UzaUsWcmuHxYGRTFuDUjRB5KPKgsbWqXV4LzKvGii0W3PMqqJR0JYPqIyzYAGD9gepAf3xM1nIqKshtdzIXIv3trS0ZxBWIuZcOmJ/lhwxFk6YigZkgiYs2w1NMBUtpQvepGodDSfp8TES53nf7fftFc1/mnwcTTFApY/wQTiXTdqZQtGdrC2LO1HPEnvJix2qoUrOswIfebC7K5K/2du1Wv2d9mnGh0o4eUgTSiH99w+NnddhzCI6RrDkD69YAjfVcQNJj1UWliCDzIwbZGV4ju9Fry3RzR/GlRNKaSZ4+N3nBPFmD9lmUISSMLQFYva79tLkjYA0AiwM3SkFFN1tIJdVIPocpdbEsY3+KWfyExsTMymg1pSYPzwsSx6Dg/1YpJtCNnWY85yDU4vW0MA4NQBEaThXJAiacEi3tOEWBQEIArLL91coZu1D2dCO1QEiUum0BWABKiVnWCzElvTg9novCAS/Pn3zeTenrME743LkK4wMBWF3FRBMbTOOJhHBdAFbJnlwgHQYGCAwsvB0i/bw3WodqzDXhC7LGuDhagYGFMWnZPbBOACzicvHA6iiRjvsTey7JqSFQrLmvX1vd0NcDYAnmmKeChHBLAKFLT3nLIb0wAFSYjKrI/sjfI2PyTz8GsI6LNP8+mggxSWdqx/2gBks5E09mltHUuAqFNAdYUsw+hmiRDpSUJx0Gn4PUPLLMLLIzpaI9s7puFypVgacFmCxKizFDDMt1eHln027r/aTk0QY5k2qRlRNBL55x5aXoDylLPt3MRZFV0glbLOJNVbVn68ua5IdovuPC+23S7Tpd2+xj8Dvx6W9YgZpSxbweFbV+iPoW6cxI9jw+j9hs1sXZHEyisj226KlBTPG47+6YNJcvAl9Lo6T90RIKX3h9Z8c+7HTtCJp78H1jnQL2lZIxgFW1TzXqtloEwHJPNdbF/nAc0gu7mqTDwPLCO7xO7kCwYIvPh3jy6z4Mfn8DpivfOgptnqvnAZSIdQ7ICsX+0XhoN2ETIV/oDOQllpbJPgw1L74TMxrfon15eUVMLvYB7h8/i6kk6VUAtS/tbdnOaKAwBT5PPw+J5LHZcGBgHbUFmAn8mU9tNcPzV7GnF5dsvVg4BWCZm5723eD1/XbbjkYUoW5OjOQTmv9SALCeXlxWwRjzBZnWICH8SQxgieEBY3Bu2TmS94wVUjTxKStmkmJg1dMZW067VPt8paDCLDYHptGApt8ZTuzdzpF9r3nb3u8ziWVv9egEL/j9AXRz0v/EH/cLYP0l1C8fE4AFM6U5iQRgiQXNHpuYiTH8VHFBDKorC2WxtH038/2RQQvsZBq115p7Cj8hip22g7OCNQ3DASbMP5w7Yw/VnYFFnYTcmcbsx1selgIQdIGB1Nqa4tirGeQm/GnKbvYG9sr+rr3fJsHa5UAjmRE71Qi54+dXqmIyNHIlK6adsSOpshhYbYXM4FOXYTjGLDFjAti/trxhD5Vr8nihHulNJzpXYBPAMstYSt5fV4+QyrWVaEg6mA8RACiCx08itkm/t2f4fgCsqy2XoOPRRb3E6cGZy6AvJ1N+Gu01u1SqiPXPZevO8YFs26v7mwIoMOEfxwCW/JscrJwmpnYuX7Av1pblKbVWzlmFAY2xP49k6o0UCSAFWdEfArAYanUnke30e0qDe3Xf6yoSEDmTRgyiCFBJmm1kC/bp8qJqJYa2eIWynmIGFkAEJu6tiLM/OHopBEAwiD0EAyukXrpsiqobyVTb/vHuXTXIWAIwZCJNTs5AGpA5oMHiYX07gOXrmDrJB2bOTvFURx9msRYYSPF5OZAxBlvoYel5GFxyxlWXNKwhjbg5HtiNYUeWItQ3vnXJOVQcGLxZH6st2UP4A1dq8oCLGWDUHkgvf9bcs7c6bbs1GQkUupzLCWh4dqnh9U7ga3HddiYje7PbtmutQ7vZ3JeH1SSRs0QK39iZmFBfXvWwkopkXp4azDUbzKdi6Px4a1sqkdEsLdN1S44CWzqWrDqLyhUDx0VIGAoGU3yAv2TClgtFe2phSYDZg4WCLcBIdz5jSDUkhMpTjamgsOR4/RD/rY5qJa6bD/nmqvfF+k8ggyzaiwBY1VMAVsKTsEcTGFgt++bOXTEplRJ+HHbA/XR7icSca009CqPa2T9xgcSrYV/kpKbvVX+3yPuo2PlCVv2WiUHvQBDD0X/dviuAqDOxY0aRgL8kbPycwCsYUgwJljOwtLzapD+9NRjYy80Du3bUsWZ/ZCvZjH0ZAKuOL2FGwTLsQgwShpPI3ub97W6prk1PE3a+ULbPNVYEeK0WMwpfiAEsnu8Puki474rJ15ogEfc0T92FxEwA/39b9/CNXMqtZvi6jzKw9u3D7sA96KhaCVVKOvsTxl0+kdCeAxuOfmexkJUi4omye5CSV+71Z0b7F6nd7LMkwHcVSuQf/u94XwqWFchPBWD5ugk36t424I/5qz7xwAo3mUYjk05bCe+AfE5FNZKdy7mSrUDhSyUsG2iQfs988unml0FfFTgfenbDBJ9NYh+py+Zde5ffW3dtp9W28WSqDcJBoJNJFNwLwBeaShZ+Opu2xVrVLq2v2UNnztjj587barWmCYW+9pRHz8mCDQztP7A0Y/Aqfhe+zP/4ANaNDofRxEhncForhtlQKHP2MFLJUtkeKBVtIYvxqANYbJS9KGG7I/ey+m1zTxs1EbQc6BO8feYe8/pgqWL/JQBYbG4AdKRCgrTj2ULjxftGMvjZRbyyPD2IBBlkm1uDnv3qaE9A1K4as5kYNW7gTTpI3p5fcGAF0+hiMq1LSfLXywBYxM5GpAo5K4qtKkfBWSrbZ5fX7WK5YsVwoBA1zSZInDWmhjTImE7StAK4fdAZ2NFIQj4HlJJR8OwhkY8/pSmeWgYhOdubDlMaPn9NfPdkIpKE7lKZlMMzYpzhJeZgT8Ju9nr2kl53z4Zj3+CxUBbDRv4Y/r4XsjkVdTC5AKUWc2QUYsoe2d4ACWHX3jg6sq3hSCCaS0MdwHpKABZ28A5g7QwwXAwA1mjoAFZQ8omPMTMDwCLSFqDjXLmgQpBNn+//+uGhmDRMl2HKuXlknP3nDCyXEDqAlRGAReKJA1jf3wHA6pywbfScJw1okRJvlJhJsjmKJqIJs850EAvgcJNyb6S9MJOkLsxg/Tn2An2MHUmK6zizYiJhS4mM1VIZK+ZIn8E/bCImEZN4puOcLxQZXFe8qSrJhJ0DAGysyIS/gOeDrg/Tt7k1p5G91+vYa/u7ttcfWGFOWk1azVM6nTDsfmE6IrMEaBzOJkYAPN5ZsLhq0cwambSt1Uqa9D1YxsMEYMTfD/sYjDqASdbj4XAkxl3YBgOowBQqXP8QHCBpZShg/Yr5vJXPgzpew9+KFJbGkp0tlXRwO6fw5Fr6laVRmAvoo3H75e6e3er2DfEHJWyYm4oxhoRwOe0eTM82FmxNDCwv8wDe92Ry3lHBQvNIMukfArAclA/vy2trFd8wGvUqk3ilJCyfTqnheaGxLAaGihZN9M06k7HtDnrad95odWx3MBZAyUcEoKmixewSVP7lFbtYqig23AsfsxFSAGQ6nbb9ormrhqeeK9jlStU9sH4HwNL7OwKQgoGFL0KksAYArM8sLStFNGZCcH/aUWR3RoREdOydwwM1WA5+swZhmqaVDEs65aP1BTEJYg83vp4Uwpf2mjKr3ZmMbTgFnMUbEJ4Zz+rcRjP2EQz8TeuykSloEvtYvSpmIQAX+54m8dHcBuOpvdM5tG/t3/LJ6BQ2mk8LY+YB39fN//8TQ1j3CWD9RdQvHxuA1ZZhMNYCbBIaVCBxSWbsQrrgXlh4GZXzloZJKyvEpPYfmg3kTIBYzRFMVuINPHhEAPlsLuDjGwBYpySEJNIhCfrX7T1JguLUq/9y5qw9VK1YOuU/h/MNCc63MV9ud2zOIIXXCAiVMMta0i6W8vbFlQV7EMP5bMFyGqaYzsMfbm+qQXMAaxak3y5px2j4i41VAXT4U8LMmiiNm5o1sJ9npjTjn8EMEDMTiT/DMImKLBPM0TFDj4dA99IL3Q+AhcTotRjAggWiwYUDWNQJABQvrm7Yg5WqhiLsx4CMAEK/PtjV/ro9iuQpRRpc/P45D5AdYY79pfqyPH8quaSYHADxm/2Rvdo8EDBE88n5828ArIZ7YNH2U9fAZBOAtUcK9cjSqazu5WAe6RynzsGbEADrUQFYRaurtnAA65diYLVtc4BUlRooblxd40/a8EOYV585JyafACyk/nNMq1v2j3fvCMBijas+SiSVmJbPpd3jZ5qwYTRVQhoSVXkCKeXOf5JCamJLBAzXSVWXV2tSyeoAWPyaZEwDoUY6bReKZXuk3hArCABrbzSw94YdhQWNI1jrjOEmlk5MrYCEMl+wR6pLkg4SVMLr435SyxPsRF360v6uQhMOpoBec1tJJ+zRMmbgnlqYVPiPg2mtaWS3w/Dpg+ae7Q+GNkx4OnAtk5AVx3NLK3auUJSVgwZSCRiJpM0N7Fq7bT/dQyo2srnS9ABgqMQkVPU+IjBg/QgLgS0BWjiWiuk6AWRgLVLRvvDpek1WHFp1IUHRayvBijabRwqH+sn+oV1t91SvMVhySwkALLe34Nm7WCraV5cdwHITdxhRsM2oe+cO8GzflWm5hkjxeauhoCc4z+bYGOj0DsmdMbPOgX3qLwHElrLlbF4gDwDW45WSUqgJB5DU0Ex15msHTXmP3e0PrQ3whromQXBEyjaKRXtsiX2raudzBaulYe4npFjCX+/9Xs9+vLdv77V61htNbSOXty8jkTwGsJwlSX8zmFBntOxbwXojNU3ZWq5oTy8tCiS7VM5bLesm8n5/8PwbiNEGE2tzOHJPORLKE0kFMQDwf2GFFHlSz72PdwALogKM1Lb96+6++k/qPqTbpWzOUsmUVD/jaSTpdcQeaSiESHHPCaz7/MKynSMcQ9YeHDtpuzMY2Kv7ezpPtthPJnFvGJNYYmboCQElQM2fAFj3cuj8KX3N/TCw3LPGH9BTFoX+3wHYkip4MrVWL6QTfvChXd/dtjudlrVHw+Bj5Iwhp+IGU24jUSNrS9WqXVxbsycuX7KLqyvWKBa1oDHV1gJGg3wqCjmQCI515x+51gEcYJ8LA5DjLe/jALAAHlqjkQNY0Eeh36agwaZtKZ2zB4tl+0wdE+asmdLjYHGkZfR7rd0X0PJhv2OtCX5QKR3o46SzsIh5Rar3X9bXBXxQqEPh7Uwju9Hr2SuYuPeQEDrl/8XlM2I05DM+46dou9Xt2M+aW5LUkXbIlBRvCj4wIV0r5e255UUBbQ15c6X1GmB2/Wx/R5MEAViwogR4sJlN5bX1zOKqADPilTE4dtIndOHQ4s8BaPr22tGeAIOjPuBbcMxB15zCCFWwlc5AEHWKwhzFdAxg4RUmjhevHe+nyBKpsQ6sLy2dEaBDOqLMs+cp2xlF9ptO197vDGy74wcHFHWQlGzwYePtM6kirvkiXj35jBsdAmCNJ3an5406iUN744kKdiSEpLUAYCGxQnKIqX2PoqQ3liQNBhbU35iBdQx1zB3Aij2wzpYCgIXcdji2Xx+2JCU77A/kMeDbOqmQuksy22RC/dU1JIRly2j64ADWjU7fvhcALLFNYF+l8PjK2lqmZPlkSpO09mRkh6O+0ltk6q6UQJ80UoBREgAcapJ57IF14kNPETlW781kcWbrmbw9XmpIu1/Kc+dmamIw8afYRFLAe4F9xDQbM9YzxZImMKyZxWzGkskQ5D1L6cC6PewKwKLY7I8jayQLdrZQsiv1slVyWRvaXBO4zZDutz/uW3ca2SiRtKKl7Mw8rYPx3GLV1kpFW0xnNAGiqBCeNje71e8KmKXBGUZuYuvAncsGeJ94r6mgmpF6iQTNTe8pYARuadLoexxAFd5xZ0tFe66xqBjqSiqjCZQjeF4U+j6b1DVBtgEjERPWu4ORe7Pp+ruPF08EBdhixq/VpxsLtl5C4oppg3sV7o3G9lsArG7XdvB8mkz03B7jIHqe/EOCT/lz+A7v7CtnSGiCzPMBiGVzb1iWCGkoK800FfzFeP5pQt7vde1nzaZt9gaWmvjwg9hmvA0Wf4fBFe8DXAIanDuDvoDaq4eHagRrhYI8qZ5fWLD13zFxd4YZABYm9UiTx5IWsP7/qrEus1B/g56iyOs7iuaSnv5qf89uk/6YdF+H+WwqKcwTlQV5+5wvkAJKJKsjeLy+2/2BA1gdvOhgk0xtgaIsnbVMOi8Pnf1hV34TPJcwyzLJtJ0V05ZpedkaxbzhJca3Ze9FRvh258i+u3tbTIf0FImCrxum+KMMZwaT/E8ALBXW92Ti/hdSv3yMABYsIxp2Dw7xGgZwqDZLqv744sqKPVArWikDKELIT0jta+56KtiIVLC5jYOESD4ygb0K0+K/nzsjiR/752g2tf7IAazv7+7ZB10GcO659XfrfF7ZUmyEPNmTlIArZ050lPjpGyD7TUJsSPaDLzWWBfTDBE7DMoKBBcNgOzAMIgZ/eBd6jcu3wT7g0ZqnLT5crcmzhYbZxwwpBRnNJnO73uvaP/M+ux0bTyI1jJwBYvDMIj8Xwhlzrz3B/QBYNJKvHhwKRPIwE0oduGtTSweJ2PNLDXu4Upe5OtYJgICEjGyOh/Z+D2/Drm32etYd9dVkUzPUczlbK5W0Pz9RqWh4l04BmPDeM/Iy/d7uthhY7HPsv38IwOKKEnJEfQAg8srOju0MJ1bAhzCRtCEDg2hio9lYzL9P1xryKLtYKSrNzAGsvv2yuSfm3mZ/KO9RF/ghd6N/4Nx0AOt/2wDAqrnsiXNXJu4t+593AUJbOjYqad5fWRYfl8qEBWSsPzP36YJ5P+xZZz6TXxChGwzZ+HEAWDDaOTRUF6iO9lXD5ziGM7dGPq8AgyuVqljJDF8Mq5Hp1PbnU9uPImsOJ2L9wftjwLecSqlORN4O0JNmIEIdMvfBPNJb5Jo/3g/ecQLW5gJ8ARi/trSmhPNs1p8DXgvgHYy7g9HQtrodaw7H1p0mLJtKKdAAAAklAiEzzm2hHkwoYObOkaf+/ao3tO3RzFJTVAqYm/flKMtz4mO3+CNYFohl7D2l82OcKT9Jpi2XYvCTtccrVXuxsaK61hncLsn1AT9eUrznkVIDv793YNc7fRtHAFJ8L08fhsEW+75dKhXsqw0HsOq5vABE1gTvfzQFwGprH7ne6brpvzxm3fkpPWeEmLBxAoktrHLviAW+KTgq1OHyNnO5YTmVtvWMpzd+fqWhdeTjfb+KMARvDfHO69ibeOMOOlrfhUTS1jJFu1SuCMBioFsPKau8BiSmnWhkVztt+xH7Y2do04hgjeDxVScJNCWJJO+BQAZICe+0j+w723c00EzM0rYg5l9ZYQBP1kh9dPBRfdacentmt0cD1SXvt4+0Pvj5tUzBLhTrIiicr+SsnsPv0Ikm/Dx+1j52DQwgdvdte9i1hUyk1MhHqmtWThUENAKQ3Rp2pQCaRl7PLpeKYth+bsEZ95KrS7aYsDvdnr26uyWpK0SL9mymQYrXq7AjqZF8+Mfzp3RV50p+AmDd68Hzp/J19wtgxUQ8b7NiXxHffEKLIPbCTOmEXbtOHO3WXXt3Z9O2O0diBE0jYlNj2UpCk+hMJm2NatUukZ52ZsMePn/OVmpVmUsizwAR0U+RAd6JjELHzsmP/+hlPsVQjSmGMWZ/7wCWb1fHnMU4StgS8oJ5VqblJZ+ISELIBKsvTb4DWGMd0GqUAQRSCQEJ6N4v5kv2Qn3JLpYKlsvAVDCLpgmhzL89aglYIt2Hr5cnQJJJhSeUpGYzFZBfX3PmDV04hUJn5gysV/ZJuXIPLJINX1whpQ7KpycSUrQJwNrbtg+7feszrcAzgKYb071MwtbLBXtysaYJTM1ovDHNToiB9XOo+92uih2Z6smEEnnfVH4KD1eWxIhgCgrVW419MCsCm8QT6cN+11454Of3bDJK2nTqWw5TlBneBzJqdyo1Bxi0fEwSuRccpK5v9smiOG6g9omJJETPLq7K5Holm5BECACrHZndHgFCjexueyAJwEATFhgVbnafSicEYD1VoXEuWipNoZDQQXU0HNrV1pEYax8ORnbEpG+OTC5ljXxG6wDTbrw3KKSH08iOBpHd6fbt7faRJmuWSgmUQFY5mVL0TpVm9Gi1LgbIuVLRKhlnLW2NYGC1RY8+6A/8WQqAhmvmZxYlJzI0/etVzC8rltbmjQw0KVNZ4sI/6HV1lTgoSLpbzhVsI1cSkKq42vHA7vTadjAeWh85qKjSbhSv6xw8G7wEPilIAifLY7mTc4E1C4mUXcpjhr2qSXY+C/Azk+8QE8atQVdmo4Bl+B4BYNWyOdsokYpZsJU00ehedKpUUIoc5qRN+6DfsbvDgfyVLuXqakx4z7V81saJuR1NxpLv7g77mhBKtgiAlUjZeiJj67mCGFi1fE4MGq4T15nnBrYcZvevHuzY7UFfun95p2kvcgArTr/UJBsWpAAsB25Zfz6F9Qk9B6sO9oRJUvpk3Rl2K7mClVUQBgBL4JhLYkgl/LBDGmfPrvYGSptRkRc83hTjfAxgFSSF/PTSgq0XWW8uLWYStgOA1W7p+dzuQrkOE6tTRB7toQHod+8OB+bEwJI0wu878eUCUuZTO5vP2/N1TNi9EMyLqu7zVoolJouvHx0JRIxGMHCRf8ysmEnZah4z5ZKaiKWc0/H9uXXPFJgaN5lIdnpiolULvL+KPbewYBvyoIulnC6RfOfQpZ4AWJ1obOnkXAAhzAkKQJpY93rl9SVsOE9qX33r4FCvsw+b1Xl1aoweLdXsfKFoSxnSmkjrdO9FXudNAKx9mBYta477WueAeY1cwbLpvKRPrOt2KMhY1/Mk7zmvtFUGACtFb4S4lzD7muOJCssf721qn5aRqxI0nYE1Tnlsvafr/Cf+uA8GFuf2X0T9ch8AVuitfYAY1nvMuGTQ9LlFl2Qh365m3MCZc/lHuzsy1T6CiTplUOKR8u4tlJDECgnZpxcJ3ShZtYDEKGHTCbH2PfvZ4Z7d7CNBgzXA4I1BVMJywsPd1wiA6H8/C6BQUQOFpUA/mDJ/bxeLgr72M/abr6+uC8AqZOdq3NF63ez27cfNXQHnsDj5lU7NrYCnXS6r/eDp6qLMv6k5AUHZxyWR2d40JHYtAVjurakdjzChTNrWi3kBHc8vLoeGygEs6ohJNLfeMBJA820GcHhqqgZyyVjsAcneQ43iab33+jHXsKCS5VxMGzbpMB7YqJVGm8va+VJJ9QPACB8ahAyGdrPfk5yMuoPTSKltsPSnI+tFfaukk/ZQkCk9XFmw5QzSa4aBZt3E3LZGY3uv3ZW8r3cMYDFwytl6uSymCObgZXmgeR3Yn+Ch07Uf7m1rkOqyfm/yYQzhu8V9f2EZRnJR+x2M7DZsoF7P3jw4sMNJZMVcUUOdznBsh8OB7Y27Yso+WwfAqtnFSsGqubQDWP2B/bLZtOutjm33hpKwqu8JEj7JsRORvHu+sX5e9zUlUyHvW2Bu/eNmALAYKOaL9thiQ15MV0qedtkP1hmv72OG3bLdaGx9wg3kuRkH2QDweFXk6ynYnsQ+rAYzcC5rjWdX1pRSt5ZNWwUpPc8YZ0PSrD2bCtDrCsCaWT6RtEYqbfVUVgMwVAzTlDtNwb5qjccarF7ttOxXrUPJd08Y0FM7U8jbF6tI2uq2VC7JIsONOQBcTdKv1nikcJNeNBeAxdmF9A3PIs/IAwKEEWe20+va9b1tpcNdj2Z2NGXgxXfE4mKgoXkMYJ1cm1gS796TMQjEu6D2QFHBM1q2pD1UDv1KxUMiONvdA5dln7QRTLgxHpId+0Hz0D7sDYPGzfsPb0xPJnYPFIv21UZD645aEQCLmpT3M5qaBlPf3LmjtQ5DKX7NgCBpmbbDPM168ndoPh3AgqkeA98OYCmIBaZSImEPlov2hdVl1TGFZM6yUozQp5m1ZgCvsJWatjPsAn8A0QAAIABJREFU2oiAiGTS1tNFO1so2wX8unitYnS6QqAdje3OgHCElv3y4NC2+mN5TF0sVuxLK8vyoVsQgOVMN3osrGhgYH1n+3YAsDJWTmWlEnmoWpbH6Nli3vuGABCO+Vmzue0OB3a7c2gtAKxE0uqZop0vLFijkDdKTvWSISyHa4afMXsNqbM/3t2z9qRvDxSTYqM9Xl+3SqpoR4ORbQ9jAGto0YSwsJTVC3kpFB7Fqy0HAYD6zGSfcbPTtl9u3bUb1F/U6qiNwpYKeOW/HSdAAkz9dAJgOQLw5/rxiYQwQE33IiGMeVfeh3nzekLAOGEmqBGZu962Nejbnb1de+f99+zGzrbdbnWUqkUZ7saGxJZnbblStUtr6/bk5St2YWXVFgoFeV5JqR8bI2vtfXQBHi/F0710vDpPrdPTAJajT/9+CaG4SsHDwP1nThgZFIYcxqTVXCkBYOVkdM6DvhkALBqsg2jqAJSaYJgO/jxxKGBi91hlUdKa9UJWTKHWeComyG9aO7aFd8SUwiNpkxCz7u45U5mOAph8fe2cGnkAJHl8RVP5Wr3c3JZWejbP2dlSxV5YhupdsGoKo3NvWGFK/GrvwN7v9q3JlHRuMtCDAbNRLNjZctEulIv6fzGURElIutYeCmuvay2SD5nqiQ5Kw0raIrG4FbtSqtpT9ZrilY+loEEyRNrQjT6Awa5AhwQmWsEA2z2pYraPpyT6tMYPDS+HAjqgaa5PwJwZOLVqLm9n64vyBnukmLNlNOgyzTZt6O0xXlZTseM6k4FFs4mosABRMK6QEDLt4n4mNK3CHNw0iXy1uaO0tQP05aFIITZ8IZtWuuRnmCAUoAxP9UyMI7ODwdhudVra4LO5oiRxe72uNYc9a076Sut8uLZoD5RrdqFQlISQSQKyBIBMAKz9wcD6aL+Z5PEcCayd2iQ5FtX7b1bOCcxhIqKiYD5zBtZ2U0BoIoGHQs4ery2q4OWe5mHQKKYYOvihvNYkJY0AZjx9RB4AsbQ4XGtfyw4pUBxqzpGYKXXyXKFiD5Sq9nCpZg1M/KXUwoiT9RmpWELyBR1akgSkWGjhZd6Ykm8WzCX5rVDQGd4OXXujuanDG9t8/Eyerq/ZxULVFpNpMfyonzDZhQnEpGpGcp+82ZCqwcKC+ZiSlEuR6oFdSsNBAbjZ6eqgvN5p2e5kbGNJLlxK6R4avrnERugxkB4D5DGmHnbJMG2ljsKUM2MXCyUxl2gY8K6ID1hvd2gOU7Y1GNkbTTzP+rYzodHA9w0vAC+22cMBrwH4WJ+SEC7g+ZS3ecrT7phQ7o6G9tv2oQoWipzO2I39/9CHXvtHwC0vmjS3Vow0bLOpNTIpBRuw3v5f9t60S44suRKz2CMjVyS2Amqvrt64d5McksPRkKPhkfRJmnOkXzJ/TTqHI2kWUsPDvZvkDNldza7urg37lvsS4eGhc+81c/dIAFVAJqoKgbTsgwYKiMX9vufv2bt27drbqxt2od9nFz88k1hPdqel3R6PSUghS3uMrkStkoTs1dHILvUHdqHX5rxjhhCqMxD+B0f2T/cf2Kc7uwykseZvBIG1eUHPE8dARCJM6n/CLou7lKkjsGu1ZySu4YGF0t/LvR5NchHI0Xui1WKDCmSZofg6LEHqIVhHB6SOXeoNbBVNA6K0MbqEksDat//v/h37Kbo1jSf0FPyty1eo9AKpP55N7cHkmJnK7YMDlhi2eh3bhI/e8jL3iZXOwAYIYKE4G0/s071DSuJRqnPz6MAm7pHBRgTcZ3WYju6SixqAnfm6z0hg1XHAAscvZySwRILrUC0VrRSzICB+d+MS1b8ooWXixFr2i4M9+5P7t+2ft3Zs72DCA6MIrNoTEeviWgfdSUd2abRs68sjGZ4fHtnDwwN2BUTX5OMWSsBaNmmpRHZQKBlVtsf2rfU1+3evv82SMKyHUCbujaGI2bH/576adYDYfWsEJcMVKrWuDDrqQjabifAHSX94SDsCHPb7/Y6tQyE0hDnwkEpblOVw9N1QFQ1l/hRd57ahbpdCk1o97GVcEzpUKaOk5Q+uQEm+bN02uqtpz9s7Luz23hEPan+2s2WfHR1bH/dF42fcW3TjDQ+70x6gFAPBk+9X1y/a2zCwxx7mameW8tFHpseYAX9mjAmFQgEyAg1AjlwB1aWXDTzNEF9+sHXfDooxO8u9v7Jhv715la3u0XQJC/pRe2pHs9KOitLG8EZFiTTWeuDTbtsQCuYOyP6OtVttKiKQbIVvK5RU/8CD+bF1ShGXSL0N22YXO12q2n7/GiwmVpgowU4DpREURxxHKrPR4RGqJyl7/2n3PmOe77kC690V2KCoEyVUVyiV/HBrz+7uI6YrqBzGfMWGjTEpOoV9e2XN/verb9kvr61ZqwPFPkoIu/bB7p79n2hGtbPDe3xnecX+8LXrJDw2u8AYMXiLfq0/2npgP93dYlLwERX46grN/dmbugSBxXghlMC01zBbsZa9tbJm37v2ur23tmYX20iwubAHhFIbWMjQHfuKF+PZUguxUce6iI6gKqM/mNnubEbPzA/u3bFf7GxTObeDKgUvXUWFwUana9/qjjifv3Ppkl0bjZiwhao6SumQSEV5F1RlbXxXV02W+OTwPAaFjdl9JPp2duyf7ty2j/b37GELySEp9nG2g9cYk49IAMEHuVSFxNgTYTxDQb1OQr1ODCLexfiOSuM8/P6la/at1XV7rd+zFVo6yasWN76DJPTOPgnkv97ZYaMbklu8ShHNbuHK74Bp+f+4CdPyNVtf6livi3gAVwof3rb9eA8E1if24e6OdSfo/CiSXh+qrt5sguDnDJc0eGWIziaxz0SVCS4ZiexfvQCP5DV7c2XdLnQH1kXOG8p0+ohNbLs4YhJZtvfuC9WGulvPM5TqIK9ABMPP9Ifbd+yDPTUr2IPX6NTs3aU1+x8uX7dvrq/b+hCm8UhC4pkted750d6O/Ye7n7JrfLvocx6h0+G7qyv2u69dtW+sjGzVvamwRrKt0qzN69ovDm2CeGYmn+hRb8AYSRan8h2mX6orsO4UE5YO//m9WzRT/t0Lm5x3F5dWWEpYUPBQsNwTcw5YIBbHZ8K7a63b966NLZKl9wuzn29v29/d+MQ+2t+x3W7LjsJXEInWqRKuTIhyf9JoRMXYAnNXOuH++x/88ElUx5njqkX5gLMosGraqsFhnkTTxUkQbso8eWaPtrfto08/tp/evGn/dPue3d7ZtTGzQDPVf5O8es2+ef0N++5bb9vV9Q2W45CccOLC41Z3lTltABCjdAYCi6bikiVSIAoFkMuFXxsO7TdXL5C4uOyd+qCmuHl4yJp8EDwPQGBFhs9JrDj8I0i6Nlyx68ORvT4ccMPYGhd2E+VSBw+4maP7BeqA0c6V3dToDQaJ9JiKjj+6BgJrnQQWS1OcwPqLBzdZ+mKzJbu6tGy/fnHD3ltZsis9mEsrG/kQXde29lmq9AAdDGczElggY95YWqIXDAz2QNAgc6SynyCw7tlP9/btEeS8JTwfpA4p2lMe1DbaOLyt2m9dvMBMGzqs0WdqBs+cgkoalIT9t+2H7LAH6S42DR1SFbiF5uLzT96iFlSH3SIO/V7PVlCShpK+lZG9MRxYv9th/T83jxJZSnhaTWx/fGSTcsLNEz4/6wN0XOxyEQXxgawzTJcPjydUiPwNMstHh3ZEQ0aVY8JTbK0r8/rfuXiFbbtRSsmtbYZW34U9OECHRbNBf0RC8/b+HlVPn+w/ZBvab65fsndBYFEi3mMmjwTWo20G6ffQ1hpsmHsLMTZrA+8xA8H/6cqb9v7Kmrp2ksCasnTxP95+xAwxusO8tTyy3790lUTXchfEkYgi+GuhtS88Lz4+OLLtCTzWQGCpfbPGw/dzKkL0H+ytyQ5BU+gD2Q73rdGavbO8xg5yFwcDjkvY2NVZNx/bqrsf7kakBjlI+DqU8IMq7W5R2Mf7O/bjR3fs/vEeSyCvjVbsexeu2dtLa7bWUokqiDIqFFk2hgBJpDE852oDba1oQTZB6bNfFOze84utbftsf49+c9uo0+9hh26zVDfKCJ93zY95DMLpYq9HT7bvbV6260tLnB+haoWR7bG17ZP9A/ubu8joH9guTI8xl0sYjkMBob5WwHy53bYrvR4VmN+/cMleGy3ZrON+XbM2Cax/3H0oAmt/wjKO0/yI+JFXVG9W2AoMRtHSfnlk729s8vC60m4xS4igWoSjsaPpo/ERg3CU3o66XbswHNIrDv4rNG6fwdh/ZvcmU973Tx48srsHBwxuup22rQ+HUmBdFIElE2kp5jBff0oCa48EFkzqMSXR9RHSeBw4YdyK+cjgBkijfBuZ1FLdkkCi4hOhNsVzQEUd5ipIL1f8iqRs8cD3Xx9AKbpn08KYQf/9qziALdMbBOEnSjFAvm0dHFJd2ep2bKXfo4fOGoJRdlOVrP8uukxubVF19rO9bbs/OSZhSp2te16xC2hF5J9m9F6R95yBwHpl4pczEFg8xCMjTdW2yp6pKOgYD7K/e+EyCSSWrgeBtb9nfwrCdnvbdg8mJDGQeBOBpXmFZxg0/FK7R3+TVfrOtWwf6sYxVFtjPmNQY6BsftKCl2Xb+lMcimEPAAJr1f6319/l94MIh7Jpt5Bi4P+99xnN1kGAXB2O7LsXNuiB9d7ysl3sw0IdXZentjseMwGBX2hy0+93mRBa70Lx0OZrwHctoesxVGCtNrsb/umt2yKwitKOcJAieUVHbu770Kh8c2XN/u2VqzT/hvWCurzPqG76ycNt+9Hunv33wwO7Py6sX8ggHSQYvZBgWkylrhK3p/uRp+Rby6s8oH53ZZ0+jiNyQurCIYpBg8IolwE/yErtFti/NV4d2yvMbk0KKkn/6t5NeqD2O117fbhi319XqSXKqUcooe6WrBRASllRjnbNsKTneuym5odUUE2ZuMWaBoXbZ4d73HeUCAOBWTBJuNYylr7/zmvXGSOsIWmFAAELnscUbFI0a9n+pLSbhyUPxH/16BZ9yH59XUoaEFgbfZEjSID87YMt+3B71+7twbNnYuOOuhCHR2fRmVIJ8n9cedt+aXXV2h3YJcDEvWcf7Ozb/+UEFhJEiI/+F5xN1tbkxekdGO/DtH/7kf3z9pZ9uLtt94/HVjDycQLLSSzi1OhMyOcPew32whm8ZZft25dRIrdqV7rwCkUSrsPvqYlU6AmdiHFFfJvxkSgadE/cmk7t1gQk7o79BF65aPYE8tLTvfRcahtVe5fQjW+0bL986aK9hY659D1uS3lTJYs1pkoJS1WG0k+cC1BCeR8EJWIldJ+nl+SRTageV7Md+iIzXsR6ocOOCKw2FcVIxlCj5D6bmFlUn1Mpp/PVoER3TDzvl1na+v5oyTYHMEH3ONTM7u4f2Y/ub9mPd/fsg6NDe1CgXFezFMQNoyQxWnwy3h2t2b/ZvMbxXB+quoSdFEsnsOARdfdjmtJ3pyKwKoV6A5vnfYbRNfKN5T69Q7+5tsmqh7V2jz6owBxzHlYtleWWO6hGhRHiQpyaD4uSTV9gJ/OD7bv20eE+Y2MQjljTocD6V5fftG+vbbCsbwnKKCewQDr+eG/b/hjrKUokJ4iJkCSesaHXr1/aZMx0Dd3h0WyN1wYCT4lLRDc6lrdZpg2/Y8TN8M1FwgLJBCSd8ZwdlDO7UxT2we62/eW9m1yD/vXmFXt/dd1WwgeURF2Uk9ZtsLWGKSJm4rlERcXUPjmc2M/R0fTeLbt1vG+H/Y4aUngTKSWY6/VPf6zpxCd7DT3vSH59r08C6wwKrOcJAONwhd+PJ2PbO9i3T+7ds3/4xSf2i1u37cHDhzabTW1jbc3eunbNfuX99+2dK1eZvYM3iO/Hemg8cGcyyDfQs02h0xFYUUevwEAbOBZqPNZYoCGz/d7aJkvz0LodBzUswyghhEkfSvmwuML8ER4LWuSldmBZDnw92mqzugKCxWYMpvbLwrZmx5RWKwDQQ4tnEwQWSumgX3hvddn+8Nqb9t7qOj8br4cKAsbof3nvht3YPyABBpPId9eW7e1VKaouIABEUDmd2e4EHXakJsIdInOAboLLbfmOwN8F17nW65HUwcV/dgCPrbv0gHhIAqv2kADxgk4cyyVMKkf2m1c37K2VZWYJkVXDzwMcQHl427OPDvZte4wNSGqJYM5rBVaQWk+YAbFpsrmeGgSD/CCjj86Ag4H92vKIB80LKwhC0ekLKhaoe/ALm7NK2VjzTuNtBLpY4LUxHxuIvmO7sa0Sp5+hBA6lfC0FTwgzEJghi4bM3e9cucbfEfhADUWDTagTC7wSQXCHCqyHMJbe37YPHty0sizs3XWUkkKBtUKs8QyATPmHRzssBYNKCmVuke1jsNeGAmtCAuvfgsBaXrOuB0vw9kEp2n+6/ZAlmh2b0EwcpaRQpuHQThWXmW0dH9svWLq2Zz892LNHMNOf9bhJ4DvC90oS7nDvEtEoeb5qzlEicKk7sNdHq/buxkWWYG4gW0tfrcamEhSSBxke1ihvgqAY3WGKwm4fHduPd/dZivLgaNeOpmMGeSiB/NbqRZqSvrakro3qThO5MB3YRHq4gjOuO5SQyF4WY7uzd2CfwQx8Z8fuHh9TOn2Ig09HXfSgPDotgaUAEIcAlIGo69O/vHTN3kbm2Ut58Ro8Y7vTmX20u2s/uHuH7dgP2l3i3wdjgjACCggQju0WFViXO1L8/fYmMqpLJBJ1uKwJLHSfvL13zEzdaX44qk5goftOH+pZtLUfDOyd9Q17Y2XFrqH0qKsW0/jBNyHkgZ8N5j5l9ijB7cIzS8ct5ADQGvvu4bH9dGvbPtnfZ3nfHoioWUkz4JVhnxnC34ICa7QklRcPQlJgfejecAio0bkMgTBwuQpz3NVl+/bFTbs6GhpsgkEyRSFe1f3Rvc1AvEGteAwVF8YJ5RWuOlMgH+vdbR7Qeq2+vTFaZenU60u4LqVtmNGlClb3x7nTanPNREkBS2UgzTdjqerf3b1pP9/btnvTCQM/dTrSQSACuSB8z5q+Oc3YvzTv+YoIrJc6fnkhBJYUWMhY4wcEy/WlZfsXF66wJOv15SEJLEw/KJT+/M4deViNx7Y/BRkgcsTzJ+Qb0HG1h3JCdCjrIE5BTCHlCJ4HPMtdlPah+1qnSyUkLfWodhrbt9fX7H994x377uoGm9Lg2dkBgbUHAutTZtwRS0AZCYU7SqZ/dROm0ssGVxmU70CtImNgHfiRKMO+jrJplPRCCYr46hurG7YxHFYlhH9yUwos+KkcuodhqB2pCp627RtLI/vDS5fs2+srtrqk0iMAdAMWDe7xdHNSkoiXD4sICOyLKGUBlm6ld6rHCfEg6BF4zvzLy9d5QEUCgSXOFYEV5IkTWE5lRUlkWIOREIKiaTzlAfMv7t2wT492bYouYJ2uvdUZ2jdGq/btjU0Sm8v9tg1gd+HkWJTiuvhL5ZIzsyOquibcoz/eRzc4NZxBI5Ux9wT4TIL8RMw6taVZadeHS/Yrm5ft/XUp/zackIxjqOexqcB6cDyjmfSf3/uMRvK/snGJXjnvrAydwEIp1hG9vjCed/YP2VQE3otUeLs6CpUB6Kb3766+xeYDHfw7VEzWsQ/QDOCzG/bTnR3uBe+srtq/uf4GTa5XO2Z9dmpu0WgeHo0/3d7iGv5gMob+hPuSFCCyGYh1OxTDWsKkCkE8gVgfMQx8P99ZAQYrbKiFeV6VsjLUbhJY2o3wKXge4b8KL9qf7j6yTw737M7kiJYJKIlsTWUBEEkfjBlKAUH4obIC3bm/iXEejmy5bbTOwDVGYg//wbOK7J5Y3nljfERl5k92HzFphDJPGKCHWkldjaXoguqcz5J3hwMicX4KMpedHOltKGUTo2OQIgal98DeH22w1POXN9d5tpK3FWL3ln26u2d/ces2vZbusExOjxc/aabEIH/o496ihcofXLrOcb846LApA323kMyaoIR0y/749seGpltt73qusdMY1LHr8z3GPZYzK176xtIFe295nWQTzmO99swQZrB7ZTR28mK3UPcfzlr2ACWbB4d248FD+3Rv2z4ZH9gjGqAr1oLVAQnuS2/Yd1ZR9QACC0QkFFg4i7fYnOA/3PuECc12oU7ycHRBR9drSz17d23FvnMRSv5lGyFmgeNy4yzGxCHmXTE1kLjoAjgpC8b7eA/KWpE/RaOue0VJhdhf3LtpRXFs319ds/fW1u3S+rqtDYckcXHGrLpch7LeO9TyzDWd2v742G7tHdoHW7tsagQ/re1ywsQyRAUYYu5Bvu5W89eDpRi3RY+dksD6igiseMzrQLC0+2DqP7tpH924ZTdu3eLmcOXKZXvr+nX71ttv22sbGzbEASdKE0OB5e1CcQhQAddZp+FpCSwdQINw4iLJtVHtTK8Ml+w31jfptYRW9qMeBJWqyf/hgweUPmNzR0kJmHI8tBHQcOFyxRo+D9muyEDh3xAw0giaZoQdmlHiBwQWsgwiJFbsD66DwFrjZ2NB3vF29H9FAmuf5u/LMEcc9uhz8e7aGok3SEghUaWHFI2s0X4axtWQEhc2YY1/wQxlr4ONb5nyTnzPDZg137tj/3wgAgsH8J6nZhG40SNj2rE3l4b2W1fX2DFmrbtk/ZbwQabovz28bzhgPziGnNTN9ugbpLFiaRqH3cOahg1ZbCNVLT3e5woh7cLawC50u/bO0oD3fQVeSehAQpIKHcTkRUYfIJd+c+7C+wilAFMEZ1N2arlzeGgf72yxpPM+y484Er5Dwj+jZPdFBH7wTkCGa7PXVYaLXjrqiQGPA9Wll+wSAwLrJ/dvWDktSPi8s7Jhbw9XbAOlqAYPiiP7u61tKqmgwDqYQHKrjKiUipLG08T98hv2jWV01/GSt1lJM/D/eOcBce7OCntrtGS/d/kqzVdRLgliAYdtlD79HJnT/V37+PDAtlBy5u1vUaZYEVhOyIQvDwMKvw6a57ZattLq2MX+kl2H/HtpZFd7PVuD8sa7T6LsQXaLtecIKBqUr2IeQR1zUExs7/iYXkof7B3aHZSjTSfclEHQrcOEfrhsr41GJG/QWQZzHEosZN1xX7W5pGeK2cVFJAM6uaCEjOalu3t2e//A7rBb35Rmw1AdlXw2cIBoBETPF78wAkLmCgRYG0Tj8rL96yvX3aMJpvr6QJT9wrfqF2jH/gBdmI7suAOCFCaxMteEeXyJgwsMimF62emxdPm3Ny8SB6xHWj7hKXVkP9p5RLPiW15S8byXHmE4pfN+MAMpiAAcXiSvjZbZLfJ1lKMCf5NqEW3m8Vx5oyNeu5pOBmGMdvdTHjDREvlnWzskr3ZxCGUAW1LxiVJeeOv81iZKclnYUhFYUGx++GiLpbWfHh7ZFhQiME5vtWwVpd1LQ3vv4gW7vjy0C2ha0GnZEKWp3mkU14O5gLkGNeTeZGw7R/sk6i+NVug3w/IJL1+/cbBPr0AkJlqtLg8fOHRDgQuynyouHD7aKleNNYv3Tb8/lIRMeRCAohAH8396cIcNDQ6QCWZ5vfumuUImOpeFl8ppxu+VeM9XRGC91PHLGQisUEwp+abSHeybSMAhfkFJFhJwV0dSHmNVvkVrASTgdu1BMbZ9lDIFgeWhGL3yeIDQYSTsmknnulUCYp0BNj140KHMG0k4loxAtTupFORIvKBEH0JRJBA+PNixP3t40z472CVJhjUdazvWnO9soEvVil3odGzEpiR62gARmm6AvIICBz5AD47R2fiIccuvbly0K0sjljahVP4v76Ab8R674qIBSMRj7CLI7nJt+8ZoZH94+aIILCjk2x3u3+iWijbzMGHeK9s2DvKKOGgmBYHl6ZNTPYpSlJTsqvqbF9UU5wKb4ni3LR7a5bnYnL9Ukbm9AUMVV4GxBGyMuGDHfvjwtn12vG/HUGK3WrY+NXu9v0QrA8RLG1B6wSgc63mQDT7OiI+wph1NS5aroWQcKlXERyB54GNGX1yoNqrSU1lfdMvCNns9xkhQIL2NBhfo9Ih927tU4pxQwE+rmNrW8dQ+2kcTnPtMjHwblhsrK/bG8sCgcMG8Q6Lr77bkiQh13F4xtklbiR8QoIy/WvBIXLU/unSdiZ+eWyMgbYE46U9voXnLHlXOUDR//+IlJvo2BjAXBykK5d0h952Psa8eHbK7rUrLPCYLa4uqm3tEOV6iT0aopPoFxuwo33xzZc1eX1qx14dDu9DrUdXIbrVddeyMcHYGH13GL5rft4/G9KL9xe4juzc5sn16OoK8AkkMAhbVCNrF3TzKBuiQi+doaWTf2Ngkgc3nCLEZfDm9wzLjOnzfdEb/YniLfnx8YB8d7dnP90Vqo8SMCit8X8N/AIoiiRD03ZG2DM8orBks3WQDGCm99FIRWFBwwWrg28sisL57AR0XUfCI8kbsozP72c6O/ektma7D3RVWBJV+xwksLVNSoF1Hs6zNK+zafrGPtcT9TMuWwWYUxNWf3LthH+/vUdGoMrqzkVf6erD1BQnL670VeVtB5TgcEnPEDejGHJUpgRYVSFCXlqXdLWd2e//Qbj58YPcO9m3L0GFbXWFJLCERsYxExDXe32a/xRJjWINMp2bFpMME+H95eIMln+2pCCw8OCDYRh016/oW4qzRil2Aorbd4TyU95aS/UdQmE8mLNfeRVOgsrD1ft/eXl23ze6ABBb8xFDJg3PvDx7escPJob097LNUHX7X6wN0speFxADJDPcG5NrNMwD8EhX/bx8eMi7/+fYemz/tzdCQaWYFDPjZFEEdytktO0QhPu9EPmrmnWX9PdWi/YLflATWl01g+YBFwZc8o0TOHCMLdnBk9x4+sk9v3uTfXbv2ml3a3LSN5WXW+cIcm7ocxTm+aIvAwY8IrLP+nJ3AwgbI6/FIgd4EwyX79dVNmoxeXR7Ycg/HL3glHdrf34e31J7dm47tAB1pnKTzJiX8LCp0F8xNAAAgAElEQVS5XM1FdYWrSBiSeLYUknsEA2MEgC6JRVADbxwoFP7w2huUYiOQFIGFLjs79lf3bzIzgy44CECWWP4zYHkXAiJkweBZBONVtqWm30HhHekO7S4Y78nYDqcozRnZdzcv01diMDWWv/31vTv2IZQxM3glKANJo0d2d0HpVdveHA3sty8v2zdWsVGOrNvqUX30yf6u/eD+bftkb88OC3jIYKNRJiak7/ACILEXtaRPyINU88KNtoGpjLM1ZyD5H/SMCh0cOq/CxHuwRPl0yLbZVtjLI1CsdVi27HBS2sHx2B4eHdmtoz27e3xgD8fHNKxHPw6UPyF9h2tDqRquGUHJch/tYId2DV06RiAKB7bRgwpDBv4I+FA+iQDg9vjAbhzs2Ge7D3iw/saFy/beyoa9O4TPRZ+lkOha+Ld72+y29uDgwA5dqSaDcKXISnQhhGfDldc5D5AtDCUaTFT/73v3SGTAo+zyoG/f2rjAwBFBGg4s2ORAKP73R3ftk4NdynaPWKfvB3GUIEQ2LQgsZtZ8BpOIFeGIrQUkFrqpwHB2sw+iackuoQnAEN5eA27mUGRx4/EsFzZklCAgUEIb3odHB/YQ5OjxxB5M21KoIGpmq8uSba1R7omSNLQYRtMAlMle6i/RZwCmq8hS0+yXZAXIyJntkZCc2IPxEYOBB0eH7IoCMgVlEHh+vPehOgkyEGWe61QLEAsHZlJWdkk0juxfXXqNBxE8d4hR8QPD1g93YNa/a5/u7rKbIkuG2fZc384unt76G+N2uddnIP6bmxc4lsyQ+6HyEUpcQHyiJPT4kCTsaX+w9kRAEGW9OPAgyNno9lkiB08oGN9uDob0YgEBhddgXWF5AEjDAv5kE3tUHBH3ewcHVFI9Op5SwTBmiaTIeag/4dGGEunvb0rJx8+imapKCHGQQHdOdNgCgTX20j/6jHQ7dnEJRqVDe3M05HPIkgkeoKGEKpnFRgb91vGB3cU6trfDOfudzav2xvLaXPcfeLChOyU8MraLsQ3a6vyjuT20zcGSrSGb3e3JdNUPHigXPCxm7KL54Bgk6b59erDDblb3x0dcT6I7K0nhxkGgsR2+gP3vtKP/ErzvyyawFiF+OSWBFQFVPL8qrdYNg8CCh923RmuKBfodmoVjX8O6i3IaeLPtTCf0QpojsKpmD1qfqmx6o6spFFiYz31WNisukKG8CCx4eF5bWrLvbV5haQ18caAYgEHvjWM0PXnAph/c67xEGSruzd6Q6/2VpaGt9buGajckK3DQOkI37OMJvYmQOER5OBJyF3sD+87qBZa0g6i6BwPo7UckIbC3sNNrRRzj+trWn3Xs/dUV+6PrUPys2LDdJRkNo2uYZf+Jd28up+pKGFpfNv2g4qS+39M+RUFKIW6DATcM02G8DiEYS7Tg0ciubhi38GDSiU6qYSUlGRfBcxAE4aRksubnOyI+oGjAug4LiGUQ+N0+E2goJ0IJ9Gipz2YdfXao1iIczYKwX6PBCg626EAGlTlU/YgpMNhI/Ywx7qzi9/LDWUE10Gq3y2YeKA+FV9lGd0CMsdihjHxvfETz6IeHR0wa3kHSttOzt5ZW2Tzp0hA+ZW0SnFvHhX24d8BECPx2D2F+Dk9Iqm91qEA35ctLy/Yb65dIFg2w8rKTYMtuHRzZP25tU/EO4pGEw6DH/ePSyrINel36gD1CF2WY4h8d2Q4P2/hkmbi7mLzhv6Pghj3a3J+JSR2XsOG7EReiYx0UcPCpgvJ+dTC0JSRQUM7F/UqeZijHP0Ribzymwmx7UpBIQKdlxE+0GPDxib2EcYNk80wq4TlBrAoyGKrpjV7ffSnRaGnA5597rE3tcFbQ0/joUOW5mCtb5cT2ULWA8cVz7R1y2ZzKicrwS5WSGESW4id1i5NiBkpMxDfwpYxkKJJj8FGFV+trS8v2vQvyrHpruW8bPXlHovnJ/fGYJbB/fv+OfbR/UJVwihhX12H97gRPG+cXNWR4Hesc1aLu54dzx1SWL3+//cDu+HrDVQoEZwgrTvsAe3IX8T0qbRAzrcJnFyXOA6xfUL2iu3uHBBA7ybdmbqqP52pMAcHuuLAjNNMop3bkVgjICvKc3S65Hn53ZZP3h4YKUPdTj4rYsegyIfrD3ftMBFdNB7xst9UubNRVvHWpN7SrfZDX6jgPggnnQsw7+AXD0uYhuoKiAqht7Eb65uoG12ScCxE/b02ReD+kl+zO5NCWumgehXneo68gGkCgWQjuG10ndfZUSezBdGLbEzQTOLJdVEOMx7YHL1h2HVQJO744PImp5vX9TGpFV7M5eao8/4vgD047Ac7+viSwvmwCq2ozr8GSNLT2mcGiuofOYPcfcHG8eOmirYyWlOFmxysFD/xxAosZPP8rNUM968/pCazKDo7ellJRUVXAAHBA2TUUAheGXRt2pVaAUfBPt/bsJpQFCADZnaPm6NSq3j8HrLJLztF1D48n7hlt7NW5UVJcKDCUsZBMHY4uMG/+HkqIlkZ8kBFgHU5b7LL1IyzI40Nu3FqIZ5R6gnRDjTmCgHV0GaF5IjyHkFFDN5IxD/hoF79bTJjV3Bgs2fsXLpIEQo26Dsjq5rWNEkInNtRNBOPVsSHNV0Vgwfh5rb3EFtuQHkPp88MHt6mwKUuostqqa/a2wPL8kadPtJH/PAoBC3+orlBKGE1/EKxO2iUzHRsdLdAisCTXRiagDZaLBBP8ECSJh9LpwLvf3Dnes0fFsR0g2OE0jC4lCi5QIiH/nBkJiQ46IA2H9sZojdJhmlZDOcOOJyCwpvZwPLa7k0N7MN63h0f7VMK9vrphry8t2/X+0FYQyMHofTK2nxzu0y8MgdnxpKwk2yLqQGBNqQT5/vpFe30IrzEVzQGSz46O7K+3tjlO7bJkYHZlNKIp7GsjZIEUlKM88Se7D/j7BIEnNc3ugeC+IOGzQVVRRWApSFH/p/APUfCMXywpHEAhtWTrNKcXuTRHYLHTCLzbChFY4yPbOjqwrcMDZmAncE3CmPo6I+WZvhNcKVQ/CL6uOIGFQBhju+QEkczgYZgJAgu+ERMqr+7D/BteLfgOBAOhnKk8IOJQEivA869BQWCBrFrpzeydlZH91sXLNNEH0YeDGVQ6yFz/w8MHJLDQGRMdGvEc4XkiqYFstmvWMLlBEOGQAW+ob6+idXJPcxPKgdJoMvzpLubNkd0qjm2Pfk/P/0NK2iXe8sDxQ5mvX/DWANaQxF9eGlEJhzKkJRwsWJLr5BsJrGlFYIEYRjYbzRTGbuYOxRueWxxsl1rGtQkB2Tcp+wctpT0F18GuSzSoP7J7x2irDMWDlKR4FqFfRNCEUmmUOCLjCd8cmLrjoIxyI2TP4T118xiqgQPb2t9nCfg3L1y266NVZqbhVYGLQuD3j2xysMdyW2ACQgzXtbk0ZAedtYEILGTWq65NmHfw9ZmAND20u4f7dvtgx7bGYztG0M9FzYP4E+RVsFZnT948/7i/VO/4sgmsRYhfzkBgiRStFTtxsESpP5oXYL/ZwJrcxQFX0cdeUdqd42MSE4gJJuwa6CWEocByNTroE3Wv0g5ddWt10h/doRixxEGae4NKznGAfnN5zdZ7A8UvsFBAt9/imP5MLCnmg4C4CrSSfCmXe127sDSwVaiR2iVVuVDtwCtm6whJuCm9tLCuY1+GmuiNJSjIUZoPIn1st7HHTCZ27CqDqgQankftrq13huyY+gfX0AxmmUoelGLDVxQeXX+1fZ/xHe6vVoIrZpPyQyoOEDenTYAwyoOqudO1NwZLVHVDXdFuS+EVBFZ4I2GoQWwpYoSiRYc6ltuwC2GLJNPueGL3Dw9IfhRdHeahbsa4YKXFugeFCLzERsM+1drDUgQWyDoQWDuzwranSDjB70yKK45QEPGII1xpg1CCeU1czUzEEsgKlHYiiQq/siCw8DKUn++OD20XhuToWIx1tNezXrdvF/HaXtdWoTSBiqRs2dGktLvHBf1jYdcxnmH/xNwprc9p2WaCY6WvuGyThBw6uJXskAhSEj6wW+iM7ETPsk1J4l3AXt0VgQXy6OHRoTpvu6oe2IfPWdhfcGR8bUccJXJU8rUWvQ4Q3k2ZpEQZLPYrYA4T6+XhwIZOYKEEnc1UPDaHZyuuAQoV7GGxf+iDleh23tK9pXz8sa+63ym+l2b83CM7dgGkQg/490lg4bInrantzwpWYBweTejhqo6I2Phl9cHw3OWdHGcnhRCbxflG5bTu9enejupuLAIL72PYqEJT67ZLKuOgzvudy6/bt7D399zOZNa2R+MxO4Cja+Dfbz+k8i4qEmgpRaJM1hFhRoKzFSpjrg3x/PRI0iI2IeGGmKrscB2AumxnMqkEEyreFBF2lp9QotEfzMl7dRWFvzBILKgPOw1zd3WFJIlToBOl1IgkuHAO7DpuboWCxDG6G78B4gnzpgsFvM67LtGyLZy5jnep3AOBhf9xhaBXGZpToLGX9oPLvSErHEZOYCF2ZiUOG16pnBy6Q/j2rvT7dsUrc/rebRReaY8mE5K8e9OxFexIqecQ8RfuF+TVaq9P/z2ozyh2gRp+OqGAAor4AyRxQcy6xxo7uXrMLA81qLBmlcowLGeaimOPripF/FnG8et6bxJYXyaB1SAOuICSOXAhJJ97nWCKYmpHY/QIM+sN1MUA67gCH58abnpI+eZLQmDh8qUEU/YAwR+IJWaJOlBVGBl1HJbh+SwlGTZ4BGEghGbWoicK2tHr8IXblUQ9SCzhxSZ8Tjzwexiw1QGJXFzUMhRBGGr8B90WD2YgYqRQAd7oNjNzphyZThfXsiQG8k1cb5vy+z58muqjMckMZNDQ/WGfnShgEjhhlnM47LE8CIQaulIwK1CoRb1+CSsEUMNW1y5a395bHtlvXlmzN5eXrD/r0ZTzs8NDKsR+tLtFBQauF9spCDrggOvB5sGFlSWTCJAf30TqaVNTW5TiVrLUCKjlbYUyBMhW0QkDf1ZApRp5TtOGXBsG4tMpuiKh1AyqK2QAFBZCEYegBeSCkkwisKAkZDaB86Jdl7S1oUzyDkUs85QR4iGDdXXkwDhjE4JCBOQOXg/FHwI5+BpgPHHQV4atVmpg0YY5KRQr11s9W0EWzjvAYDxQmvlgPNM8hArIy52QgUOACk8iPHaHNAQdUyGGoISZtardnh7Sisah0ZRnNSLLRpLDuxU6Ca0OJW1uzjD1xzNPb7EO5qE/90GOYP6zpEtlXeyIg7bSbsSOi+THeiYeTxHk5AyW8JkIsDGuLn3uw8PEDw9Q8rF8DYEZfOLoFYfOSpKkwzNNAj4n3aOTiZs1BIF6ug1MWCHD+qZ7On3rwoZdXhqy0yKed1zPJyzJvU2PNZCcMMnEPMJ6ypbOTmIpJhZ+LNfstGwDaw/MaP16UToAAhLdidCBBqVrwPY0P7hClFBKKSoVoec5uW7j8Mrnqi0jfawPLJllPC2zVhdSsvwDgQ/GFsE35OZQXhYzfIMCcAWMMF0G6awAGwQZMtXIrIbEnqayKDGZQkml0gnWErGEAl1x4EuH0r4Os+cIlEAi9rh+zqwo8F4E5Xq+MO8xF5DxHg36/F4ULbDZWUvmpI8QzBdTK6clD6noaok1v93DLxDhKMmFcqPRFYdl2VOaD+MwjcwlgkEFZu4B4oF9JDRURu6eIbGHnmbwXpX3fJkE1qLEL6cksGpVn0ppqPB2pVGBw2LLbM3QhEFBiZoXdOhPt++emnie2P30CSWE2LeYD3cCS1yBx2+umORR2RXDNJL3/RLPMxJL6DzdxbNLjzvtA/K00roFbzsqXKZKZZZs2AFPPXgTlTacFfxM7IVYSw9LKI3aNp3KQxAKA5XKYP/B/as7F1QrXGdxzyASIP/COtc1W+0P7a3hun1nddW+f3GFyifs+XfQJXZniwdoeEWi6x72Bx1Otd6pq54SjqE4qzx5nvOZxLUdY+9EV1Z0KAM5ztoZjyWhakGpGEmSUJxE92bv2hzqYTSkAb5U6msNhDI2iEk9ZuoAjpAIax+UzvDvw7pJs2TVVWnfwrVZyRgGn+NTqE5IkzyDMkeHVBA1wAmlTYxR4AHZlj8iVKtLM3TYU0mZiEysm4WViMPwfTzsdlgKDpV5pyvislfMrJy27NA69Nxi7GYisHhw5iC0bYwumB0kV6CSRfw9pn8h5i7iggPE7VDkuJE6+nGiWzdUIogfkcgFboiV8HoQi9RfUVmkiom6YJCBoXsaokuh4jl2IO8odmKSD36tVA6J6ESDmha6OrqhJ54tYIIPoF8rm49MeS2q0RNpqOdccYyGSGq8INK0jcRzKWURvpTYGzyP8LtMMXTmQbyL5wOxEjrggXBThESCUrdXZeSr79T0IKaySsH/SYHFJDr3XxHaFTHB/8JeC0LTbK3boon+79FqAV6yqG7AM9qW19nWQ3bVA5EMgh2knaau5nvlM8z/ktULctTwxwRJOKDRfBBuILDatK7Y4XwDmQhCUt3MxQaejcAKz9ggNxlJ4/lChQBtNXAWdjLGPWYxh7FGQSl+CEK6nNnSRCfASVdqNzfg4NqMeHelpfgXTT/5+XzeZLvABHEJ3yrgo/i+Umzi810lgucJXr5Lsxatffh9OOuyg7jmP+I4ouIJe1RCYI1ARQU+U8b4UFHK+xdCD8TpLF+HFypsJhCzu0VDVbbqFjZYS9QNE80I/NwcDaS8IouqXKw5PsdqK5Mnxbl+IHnOtfdleXkSWF8hgUUSyzdMEgnVfFIAxDnumYmqM1mVoPIX++LbVGCdbQmJ1VZGn3uTmf1oe8f++NYt+2h/15a68ERSi9ColZeHgIiN8DJAYIJfIJ7wQLItbBvhmWq3eezgooGNAqbrylQMEWBwA/bPcuKOBJb7UShz5psPN7WW9f37JzzI6nODecb6c9xVdgPBG74fGUh8U4/FbGhrLJadnhdx+KwWAkltpetQpi4MIlHyBIPysg08IC1HW/vCcB3YDBDsiXQM6TSUU8rwamssbR1S796yvb+yYr90cZUHdpi0g7D6yfa2/Wx/1z45PKAMGgQWiwpI7qm8gB5Yrg19GoFwksAK4qq5IPo+7SoH352deMKGrIOib680P48sjkvwsQFw41dGlZ2XOJ4tK7wkAkogLKZ9zySR6PLuesq+Cl812VE2GWofSr6dbKtanNOkcqrMiHdhZCCALARUWaC2BBR3KbwGRCY6OK1OQDaWVJwhuy7FH4In1LzDx0LPAZ9PKMZ8a8ZHYe7FpsjNwTt8NAMyKSujjbqeSCWXfSR4WvDnXLfJ6yQhFo+2b96kKhqkiv45Npr6d2bUWH5brw1Q2PE6kD11AjJK6/h9jrW6bSFoBJ7RVtkl/ZVvhZ6NiMZiBlM+7mOI7pinzcKFgulKf2C/vLrO0sFrqyNbHfSICQi7bXgG7O3aX9+/Y5/t7VORRVh5DerSwwOKS6WJk2f1WbrKTl8oodPK259KRQETehFgpxYA6FDGWgEnsDyHyJDTA0c5sESYF0Smdxzy0mIi3HguKlUF6bGGhwiHWV2Emq27uD555liPjE5ZvDqWzkB1iXHCA4tDiXe64XzV+hSBNeLp6RTZPphNI8hSwI95pSBfgKE0GD/y84ESQnfZK9EaHAdVdS3D80eS1JkB7BE81PqKCuR0ftDTBBKaRCDJApHR0ZUptMvRxESHkMUOwM4cCH6FBNZLG7+cgcBSZ18RWDzL83nxvRwH/KliGCl3mKqT85/Pd+wp2J+cu6gOxrG3VmpcT0DGs6YkJBJbUvJSpQzlR/XL85u+D3JN5/MvoiPMw6WMbVM5gN958G2rgQnWpl5ZkIiQjyVdlmw2g6kwaBdslwUP0SDUtR67MsGfQawd3H8LUvRMHMAr6zdWr7I74nurKHuBUrljH+8f2J89vMuueDDRPmB7+Vr5wc9xhQkJLPejPAuBNaYqzmwI4txL6HH/hINKGCWbwquV+76vYbHbKefk+zf3bSXh+BOlk2wQErkSrYGRgAiCUh+rdQvsE2OjiCkYozoZg/Ua6yPnnbqvoolRKMIw14CzOtUpnpSXmj6bJWmxx/msnLQwL3GBnvXuSDHWhQwJxFMH6rpQO2E+iMBCYpEestZTQxLuiUrMynNJiaJZW00G1IUP81TNW5RkF2mnORbJyyCitMcGgVUdejxm75aKwyc+ZiynZGJWW1y8T0SiE4oeH4lOjgjFS6ScVNG+K38yxies1PAkHGMEVzZF/B9dRINkimoOJ9J0HnBaxGNP4DFBMxkq68IkXXOjGVYEeakJFac1xVXVDPFOjkpG14QrZwnJkNLWu217fWlg31pdt+9fumyvo7IEdCbLKDvszvwn9+/YB3s7tj1W4kkTOMjDqOjxkw2/U4cskmTc1xVLFpUCTK/F84o9GolPlt/OEVinO4FGAsGfGKKmWFTxpcL4OpbWPFIVDt6LZ/m4q+dmNNFc5LnDyfEQPFAQER7ErvAToeSJh/CU9rksgZbHI1DOeZkv7TlKrKlT63sgClxA1spKIu6EkVEE+HXkTgUgYlVPvLKLu9YjRTEi76TW1S9+YoTgTnLy1SSJ1S2XSlbvTEqurRK+1GR9eF5FvBFnDolqTjd+Z45dXsAHJIH1ZRJY3ADrw+WTxysUHNV+6dO0qeJovLPZDeOFhe8iEk5FYLk6R6yvvHuoACGzLPVNHDy4fHOza5MQIKHk3e0jgFSQ2CCvovuC8xJ4cJFFQG0/M4LVwS8yndpI8WDz+z3A5GNKVYQOhCz3iUXDs0GPP8Y+dr6U6H1ME/EXWfMZCuum7FqkI10QEi5X9sUBh2gFlFN7rTewX1q7qAP7yhKlprieGwcH9oP7d9nOdQuKBsaSbobOT1aACzzJ3DueT1t+6quv509knvReN4zlkDk9VXU9iZyIB80McDWeCl50t7g+5nYamSW2X3ZCEq/Ce+D1gXFrBvpxfRwX3zx4Rb6wUxIbpIt/G8ZUBJa+HZ5ADKlonqAWv3GKAEYgrHAwWCpU+49ACaRrKDwUfKhcl/GizxOUmvG/XWXY9CiJ7YkZZQ/iQnGm34VdRTX5PcQ4KVsfm6cO/pEtUWauqbystpwTwY82PDSNFiZOngUx7oFcbFD83e8Rz6i6bYHM85bKVXCl50PBt7KS2vxcMu6KRBHTuM6g+p5/N5KCqbA30a7+Iryv1tjdCV27sE7ANP6z42PJ4rce2d3DQ12GmDhXPWjekgCtNuJmll3zBSWHeEOtEPRI+ZTqq2q1ZjMFZdM57lGfy6yveEoeiHjZmgERTMQcYcBLMEOWH4GuDisss2DQ4pnkCOQ5pF7KylU1yHYFPo5UFVhxVnpwFLM0DvAIwkAeIS6lGgrqRxxYPdKRj4/mhJQU+nQ8biKEde/YA3TwwI3j/SKyGCS7B1kQ1UraVKuAT6DAsV5Laxw9sPMDhLBc7ADs+Z+aE+/4MgksArwA8csZCCzxqt7BtHEY1qFCbdhJULsCGsRGzF9gw3RBRU5Vx/NqNfVtqho0F4tWqyljiTj88m9VUqRuzk5INfYUaQaUsVc3P81/Co8q4kWxl9YTPXsRmyABhzUbiQfuAN5FV09dEDa+U5G4cAUV447CZu3C3h2t2h9tvm3fXVm3tUGLaomjacf+eW/P/tM9mEfvUGUg7kQHTJFzWpeoKPcEl+KJJ0UqX/xk4F1UiPGAqv0d900CyJXQkeCL9TCIkCqRHEttrD5++Kv2ElduqYLCV31fEyNhir+lB5qPusiMOjEVhCjHxDW6SOoxokNiwSsYwpdLSYGGX00c3P1Zj5gEuPaZSMAhuuNlmVGOqtRHlw2AoEpBt8NQQmks1Ucag4Q5iA6beI0XeKOUsYXkg64j0jAi9zT/pJLS/KtLaIOOrH1A6/jUm9oESeSKPNwPY7IgkV2Rr5hM87I60jcO880dv06yxRjVc7jaCJ2NDJqB4+cxn0pa67gtEpXxuRGvRdKNzx+JHeAmTLSPKzkV8blIWxEo3BO9GyMTom67EvNHRxrhxvONN5OAcTsUb68N+vbL6xv2rTUk+9ZoTYDrgbfSftmxn+zt2X++d8M+3Nsx5L6RhK5xCRWgWy5E0sppPXTrC6IUv2u9c+K32medgHVa1qPlUxMgmEtKZkWiPOLiIN00wlqXYhbVvyM2wbkLV9ovnFhrVIuw4oVzN7pOejzV8H6qSiFdXsDlwJ83xF1IpLPRggI4njfQqAfrDdCV2b5IWMXwWi+rGRuxihOUGt+aIK/ja4/n/fzcPH01z3cRx+s0KKWe5lH9S49INJBy2tafm7mzxSsQPyWB9WUTWJ+7D8dBqzoOVYFP9eie3NtjE63C/S/e6L/4FacnsMQgiwCJDYGBkR9axNbHGheqs2inWwsJfG2vLrXetLToNCu24ntIjFWHGS10WETwWnkgiDyJTTAWGAas1WcqsNIBTWDrWrQxK1ZxNQPfI8IBC6+ypiIQsCFJMaR7rBYKV7ogUISb1aic2ptLI/v+5hV7Z2XN1vp9+kzBgwhdMP76nszbj9EBhESCAk1JqRUMxoFXsDaXt8dHujl9HsdYnW90j2pK7XkkJ2EiCFAwLwIrSDS8D4ghoxtdTvT9wB4KvBgDZkCiJNT3IpI4fujHtzQJLH6bTxURAMJTi7K3IPZoWwSWtGm16s2zqTxcS4GHbk94i7yKRPZ4yN44kCsgRvAC00UcCkL9N0Zwhda+HmwrqFPXSxFdkYX0zI1D19xYfA904sW7UUWpVGycjfuNLIlQbY5zBFoaFxK5HvyFEClwi/fFvQbW8jTBNUjC7k9PaOykqpsjsPRdfFb8dz1rNY5fvM7Mv6JHWfzU3l1esd+7/DrbHUOmzTPZrGX3j8f24/1ddsP6ZG+f3k5+VpR3SmMOVdL96vmtyQ4eC8lXoStQlNw2w+LnvfJ6vY4DaR1mzxOQod4Mr53I9Cs+jRUnVpggCf1ffO3xT+QaG89NEJb8XuQ5bFgAACAASURBVGaLXclY/V6TD/MrROASWTs/AOFQOWuzHIKlquis5plQHIS5hjayw1Q1eCkfngsmLGKeBmGnGeZrh+6pDuJFlMZPrLnVTDxB5AoKXbsefUc8CMPTDeHiv+vLJrA+F6GXJH45JYFV7+9SjsRaqf0kFEn6a5ZEOUEbh3g9V7Ef12tCc6meX8Prc1jMZKpH9STJA8mVUCKWawKrGZ3EPhwHf3xWxDCyFKhjBOzBip0UqAUBF2uC4jSR7EHmVXtGKJOczOu2YHA9s2+vrNn/fPFt++bymnW7KJOb2f1JaT/e3bX/eu+WupVVxIaeeyQSteKKLJSiuY7PzvIgNhU+0aE67llEhJMHflAOVblzBB6FNEq7fO3R6PooN+PuhiqE65kTWLG2h2pUMWCt6IskhdQSQjlixqg2UEzrB3qPgSIGVZawji/wJ3ThZVwDAsuV8IoLfa/2GIYWFE5gsVTVlby8JvhUlT0SWYg39X6otJCY9W7XvqYrQaE5pthG13MyAR0JuXrdjrha+0TE8+E551Vb1VxVcqzh79sIZCOOn5sz/qDFmAaFMP8s1iStR+rVnJfqNwgkxPYe+1eJslq/pfNHEINKMOuZ0/MbhCXJSj9bwLogsKIXLn1fPUE7Ny9130ig4hXYV+GHNrSpvT0a2b+4dNW+ubrOzpTwaMVr96czuz2Z8vn7i/u37dODvYoRUsWGk6E+Hzk7Yg477cr4qJFgikQcFWHV+S1QDXLkZFz6fE9xEEXV6lclS+tu9LF+ahXRGNXPpO6LxBIVitWrNMfQeTLOgaUS1RFL1/FwrMTCKW4V57tQtCo5p++RPyHOQSjkxeeLGI69pE5A12twzO2Ij7DeR/zkr6rC+4r88huPWKdCNuZopQdUArl5xtV4+69KOeznqIirfG2rEq7PN3QvzauTwDojgfXUkWwyB095UcWSnvj3WFx15Jo/fsxF/GdbPxrfqsX3NAosKaAkiYxAgfXmTmDFl2ibrRfsOjNQH+KaD6kONHXNehVcNg42NUutw1UTqbr8rD76xxFLGS4/tnuWh0oaD1zjkBgLTZS1SSKthQCvVx21sn0yaRQTHxscsreAQZ5VMGCc2Wob7YqX7Tcvv2ZvjVbZkQ4HxvvTgt5Xf//grt06PGR3NnweuorhE0LpI9w82xfVUk+YXydnTbX1zP0DwPQuctFVzw+VscDHR/v2UZUZBG2hjK4UTLwuJw/hWabAupEZCGsCP4sqANcFsWNGBA2Nks74/hBlx0aijaZWYEVRFOZhzB15jukgEpJ0bkMN0iUO1fh+SZKVIVmaqLw07mfcVQADqX8otU4+fhF4Srmk+2JQ4L9qaW8Y/op4amaD62ffFyZ9yonHvt6Iw8Mt5PVz4zVHyiowrthV/tEVeJWXQRziRC5oDsR91ObzMgPVBlkfkJ5/T1vutOzKoGXvrazYr21etdeGy9W34rtvHB7Y3zy6bz+neTs8lqQ043OpWF5Pg8+9GHeNsa5HJusRgGieRjkJV4BTZv/1tcqgq6Cn7vATZQ9aB3VxuoaajK8Vbirr6E+lUqjzwEH4iNKJwyxK9UI9GPdZPZtO6lTlGrEHNZ75WvGkQw4y8cAPRxoQWPSTg/cLSQFE0V6y6Aoqeo65ilVBW616qOdg+M5EWUXktoOyU0IAWX14figQ9KyvZxPVoKNWQSKQr7LglYfI88+5V+4dZySwnorHIsUvZyKwYn2o925/squFRc+5/7sfFri3+0EhoNJh/dlmmPYvL2/yFUJlxK7j8f2YSqLGOqyrldqI+y3XFe3uVITDx8U9l+ruZ3HAqomc6rvEWlkn6uP8u/jXYRHBeyrZdOTqsMfSwX954So7jWJBfVhM7MODI/tgZ8f+8dFDuwelbBA/TqiHCXx0Y5OiIQisZ8Ps5Kt4V5ViSttArQTSYATJomW4tuqoCZN6naXix20rYtuNPaUZP9XxQyRHwzbC1/jGQTvK1DUt4nU+Y3zc5jaw2G/9ZuMeFe1oHwvbhjhQ696wD9WJ3lAvsUtvI84S8aTEJYkWBjMo++5am6o8j8d5AFbcWu+lQXTWyWL5nUqFG2QCaxQq+4/GHujPRpQbko/zuLsZG+k+4l4FRPw7aQUfjHgyqrPCiSSeCJJQQVdUgZMgfr7gNYV6RvcXWOsum1HQyc/Qvqz4V89llBrGM6kYJBL1sf+LwOX89HL6mJsaDxFY+IPODWarbbP3V9fs969ct/dW1+jrS89KT/T9aH/PPtjdtX/e2aYVCdcXqr+096LcLIiWehcOSxKtI3oea9WVzj/zS1p1ZnVipOKETvcI+1Mx/+YY41iDcC8SSswnnaVKr9+r80Ada6gSRxGPnu0mka3PiuU6rBHCZB+EI2aOmmdFdY8rbqlqVSyKeIxnvuYcrQjwOmaJhHyQpHp97aUbJZMi6CJW95kYHreaEr5v6HeKDtxDUeG9njepUGsVZ8xBkb+a8/z0Z9yvzjC8X+pbk8D6WgksSazn5MyNjetlJ7C4vFcG1m4S7Idm72ER27Zn2+PREYstasfLbpoBcy3UqqTDzWW0mdWU1L8msOYe0BOklja6YKedwPLNiyaarjigb0FI0LmiaBEL+Xklife5U0s5XUrKBVPeT/DEwg+CAXQfuzTo27urK/ZrFy/ateGIixi63sC8/Rd7O/aT7Uf24Bi+Wl3vUqNVi4Fp4zA+l0GIeKixVJxcl5oBWP2yutSqxrde3qrXNTKSEYjFv4X/UWQiKxLHL6AKPBrkVQQkCnw8ExvtxoOMcE8Kwj9XavSEDYuf7YSLZwQ5Vn7oVaAXQVCQwrF5uTeFK/eO0IIF3myFyI4gO1VKJSJxfv7pevwcUGVPdfAQqvjuINCqjFKVZa3Nt+P1savOkYi+08xtOARGGUDhJPAU9MZzod9rSXFdvsiAJUovdKV1uObKABHD4WOhz42gjtnuCuPn36c2+117f3nJ3ltdsXdWN+xCH15wIE/ULOHjgz37qwe37aO9PTvyNsQMwkBy4Jq4AAVBFPOkoTb3cakOgM3sk3b7MxJYCN5VQhvtqSNDF+R6nbeNMXLNnKs5QVLXBFYo/MKXIlQgcXhBa+0o/PDmCpVWMkw7Q3IfYarHePOxng8Wrg72/fgdJr8wZIcRrn+WE2qRWdZzW5NpCNvkIahSVATboXxgQsMDRmLh5Uz1OtShGkSeOCr5DjUvnxd0mW2UeIRvHT1uI1isxvf5594r846vlcB6SeKXUxNYDYLbXQ+1dsL7JzLyevZEYHmLchqtS/kbx6Vq4X3KxIrw5uS+fDKW8VXJ1/T6wNY4alXrlg4woUoQ+U1FcJUg8vXCfYAiNuJ+EKW9bqSgbnC6Px52PCplgsL3FHTEQ4dYeHd+d3WVKhDERffGY/vRrpSyN/b2bRdKWb9RNM+JJA6ulQSWGxcreVSX2j3vM1mTO9r1SGC5ncE86VId16p4UjGFlzh6QkYq0zoSqsiruBdPjOjvq6Nv7QXlG3cksPQd2j8VB9XRE/kJ+ooqQVDtqp6VqQ7xfFmQKk2CziXgbo5P64RGLF13MNfpAqo37fceD7TkfSkiUR5qIDHr+ESxIZMGPjCVSpvsiMCgJYgTBXitDuZ1wrAZd9SkZq0wiz24io+clI0KiRjHMB8PJETQ1GMViuQgJoPYrBQxoZSMcrVoouAwxvjwtipNXk0de7jAv5hL1GCPC5LKk1jxCXPsSpXwqkksEaw1eRbxlOJ9gY4YdoBmNN0uLUd+++JVuz5adoWdus3dOTq2v9/dsp/v79u9gyPbK9AORgk1elWyJLBOfGn44i5VrldXnAjhIPUC97iX5nMjEvx5n9r510f0pmtqEqN+/x4nq2pCz3mdFHcvKX+OFedH3KO5G11H6/gfH9FMMGvdUBMPPYVqRiYMQrkYyTQRjfNnSLwuLEg0J+dj0iZ5VWHvRJQc4iNG8zR9FasFeVqfOWIeau3jyuK/19U5cd/hG60nvOmN5fvKGcfubCP/Yt6dBNaXRWA94/jokZk7qjZioXgU6g+r5tzTIqJn/N7Hl5HnV2CRsnJSJSTMyqoowKvoHB56pFQIPx149+ix1atiYYzriuCkuXHEgx6LpsgFPfTNRa3ajJzM0LKn/4tucEKdYlDH20fCCcV5CW19WIxFjh5QlSJL3UPC+FMLXO1nQ0l5abaB7j3r6/bu2op9Y3nJ1vs9g4PW/aMj+/nWln26u2e3Dw7Ywh4HW6yhqPEO4kTJGc9OVd439SG8GdCdXJueTGBVyFRLbrwvZl69YEbwpROkZixMB0XAVBlVllZ6tU8j4JubbxVJpfHzWK72zokRmZPS16/j91d135478ox1bMsKZJoEXZBJCrrk3SQPEJmS6v6iq6YO6pIhKyMWGfdQv8UmpU03iDq+p1L46a6lyKvnKL/XgQ0it972Yp4GxvMjGY+9xkDzF+Sdh+NVrj4ymzL4VqQXZHkoWfAZdUAbnlf6vujcpADQMau+pQ5Ao4TxNMvOtaUl+/6FiySwNtDdrgs1n9kxWpkfT9l18O8e3bKbhwcqkaDXh68aFTnt4+CBdhOfZvjZDHZ1rfFEnObK4xNUdqtDShxBRNZwVapOA77+NLJnmsMIkKSlaM6PUDXBlyKeD5Ysu0oRhqFhVBq+KvqqUHTEnNE1VHfa/Gu/YnpUkQds0bT9AB0ucQj2Eobal0VmsiobFvGM9W44kfqsaKPFOppLKERrl11169SGwIYaPDTH4c+fV60iDb+XeF6c0I7ug0GMV6WyfoCMbkKnH8UFf+eXRWA9IywvRfxyBgKL6wAx9ARcHOxQIsJ9XHonlfK73xzLSNQ8g/tgdPp6AmYVkeP/Vu2vYS3ga0R45cXRsqmy8Se7UqtU5bOMm7T+eMsVJ4rjHTiVidjQnhcHIpFd0l3ITxKlMLg/mYXrIMjnkr7gUnps9Ib21sqqvTYa2Oagw4Qc9qCHx2P7590du314aAfHBTu7qrtWYwWmMlrWDVLny7syyJlnnG6PvSxW3fpIrmRjrND6jprMjw+oDpI1deQrUf0VWqtOfmW9w0RyjTtxmI4/RqrXhACuMQhPjK/PrNDTz8XBUVHgu/FjCbIowYvYQ4qnOhlceXoGUdMoEcP1UjHFMXIlSjSnqUqzI/XSyCY7rhHjEMOKwKotFth1eurl4k4uePRWaV6UuNY+LCKzuV3W5wGRqa7o8hGSwiTigCbhWBO+MWrN4ZtXuegVNamrkKCxRdYDH4eHapfXvMB7lcCpk6xxPtBjXZ/r4v4rmxEnbGKC8Qn25hH4YI6nx5/Dbtcu9AdMeH9jtGobvZ6aLwCbqawWPtjftdtHR3Y0wf6NfVZxLT38+Nyh1E3RJn7wJ5HUdTAeCnHGM45FnKsazKaiJx+7SJqe5vkVyeg7SIPsbZ5jwseqsrYND+SIhRo2BPHM16KQOv6fmwdAtjHQIU6IZx3PshRwdQkiSrNxvaHwjPNq8/mT2q++HxHZQXaHtUyTYEOCQSWIESrGKUvwzvMCWo8i3tX8k5VNXTbOE26VWPY5PqdgrON8fFKkrE8zfi/De5LAegkILIUbT/6ZP5DVE7KRFnkB84hb0nOXECrLoyAOJpG1MTo6woTRt4LDOGirqwa6A6ILCo9uImUawUIsCnObWmV63XyI8b2+IFddS5rZruiIEvjqcMltzsumtKjXnHkcqER2RfAR9EIcBWOR0sELh7TetK6xZhtkSK9DGcbyyrat9Yd2fW3dXhsN7bV+24YdtFqe2aPjY/t0Z9fu7x/aHrqHQAVBnwgFGbg6ZFZ1bVJAhDdWOEnF5ju3ITdmRsyjeaKwkcGoDtyx1frdVwdjzVKRkBEoMCTlvWoc4DEkGXKU2TUXem3pj2/szUCxHnPtoJG9qDLQ2o8rDwXJ4T0QrjKVtSKpVtXp+sLoVgSWe0DR40dPYPV9DAaVmcE19QvhUZfM+fV5SBYZGgYd/rrmvTczNBEAclw9Qx0kbgQHdchdk9jNNSLmwnzGuc4gi8CK4D3IK5EF/NEHVKUo8f0R4ASmdTBR4xOedHpO5xVpz7MYXRkOaUp6fWnJ+p2Wddyn47iY2d7R1O7s79vP9x7Yw8mxlR0FYPSedzm4AsemD0/M8kAq5mkdkEWQUwdOT1t5n+VOHg+YiXClhtPaGBgqGA85uoJANBXA8xTkVJDgKt9Qm2QS2Ghlz+5+WigR0Ck48hGL7lfRPesJQXXcUXi0cN1277YpOw5i7SnU9r1qv91cO3UtQBnXBoVVv0BjbTwXE3W09JIUmESjJIUHVBIBhdbECFTdN0+f5+UnVRfYunwwCNQoO8F9h2E8u4WeCPKeZdReqde8BATW1x6/nIHAiieUpbH45X5P7OrJAyUdp7xZSRx8kJxDAg6zUiUcVaTgB7/mflvve01CR0qOKUp02dYd7dulgsJ6EMrkWinhJUEegsRzxBKSSMzhSYrSnkr5owx9XXYVMZCXO7lh82FXpcEoZVYnMt1/kF94lpe7fbuyvGxrg451O1PrEC4oyAu7icTbeMImECg/VulZHMCArbq+KpxQCZsIwNp77Hmfy1D3NMkr0h3+TNRJnfrQ6OfuaguMiKSO9+avYq70p6nU8k+I5i1a4z191lByaXfR7NC+rxGtCaiG11ojkRtXHFxcU6n32HyqStT0+aH4xrc2CQDMUjVv0fqtTsz1YR7Xr+6yTlxWKo96H43vJsQ+13EvsFiQAkvkC+aRSFAd4COqDB+oyi+s+pcqOPQIsY4Tg8SKvTsUUB4KVvtr9XQ1wgDNt6AF5se2iWlNHESM30hxVWeB5lx1M/vAq5FsPTmPPYT2y28mPBuNAVzZUyWsnNADToNO11b6A9vo9e1Sp2dLVDHCg0mMys4EzW4O2bWcvZV4TSDYw3dOiU6cGWjBwOZT6ipaK6Y1xuHlS8wbXm21ut9LIupgYn7gnuMhju8A0lEiyPUmykR9hVU1hcaD/1bCyiPI07qDcsTb+l1rT90gwlOMHu7VUyQIofq5JDHJvxbRC7xgwo//weog7HCCpIw5Hx7FkWyr/WFrpV1FcHnSnx5azRixIlUfP/lrvatjeSk7o4FHfUYN/6sqgTDXJMu7mDY9CCsy4TkG7yV5aRJYZyWwTp6ZfGAfn35PHvGTG9Nji99jD5xecZZj1+NXwq31+Qks37R926pVOW5yh89kBweqJ7qeGcPGVlh/NuHhgwury76rNbFShuhvgvWOEr46s6HAIExVFaQF1SHZP0tufM0VcTUVneZBRgQTUQMekmMlZr37hC/6ZLznSpaEG74RCqy4VhmxKkMrTyaQez3rdLo26HVtqWO2jBbGrtQYl6XtFVMbT2Y2m+idR335CqittktjOanCnwgBoUoTK6qt4QfxpPlRBdV+uBVuwovZ5kbtdRV2NTqp4QsjcK4YEJeiRyCHQJwHbA9aYjPyeIeBUxBy7EDiGTwRQzVpVlNkHpY0UqEK8DUvKvPqKkj3YDFKS71jSu15hoAeB2spRxSoA2N9HgmDmfyv8En4nsi0ifCqyR9cUnh4hUk9szQeIMamy1GL7J5jqGuXCXyoZ5gJqoiHJglTP/NNglLzy7vgNUg9BQYRCmjjn5fWNzzLfKAjANd/RhBXb5iRMfVHTGtQzJ/H09TPtL0N28jqtxmQdTGv2+hO1bYp5kQxs3FR2N7k2I7Z5dNnhJNXMGPHT9GtM7+VwqBBZIZfVMj8g7xGiS9+KjLkma74sdW50TnQ16LGYSWCdyIa6qtG1lcklZQIvQLqh/oAi0BJnZn0fKs0sW5IUY2Ql3CLgNX7q3WIc8m7AFYBneazhI/AWna+IK8ms8KKaWHTGRpZ++dV66vmq4h5znDJ18s+1wQQWOpopnnRmXbZ6YzXw4xgwbVKayOCLpQQ8goqL7UqA+qZRRdnNgJrHdDqkpzHlRWnGsZFftNZCaxXIX45JYGl51PzsYW56lGVDn7yhhS9gE0huu363G9N/N/DA8+fK59L9TFY+0UcvpqJJnXME6PA8i0+/8rI03wYSoyqCY32KHoaVV0Ta0IsDjcV4eIEVpDm+l5XXFQkHQ6D6AjdtoOecvGjAgQEus+hCx0Our4m4Xltd6zb61i3a9buqIsdlAnF1OygmPF3rUO6r+h9iCYv6qYspbCUR1667Aqy0z2C4dE3o2eoF8p4DBgRh2K0SP1pn4voJRRhvqmHCslfE/tmZVDu4wFVCxXZ8H+yrntShd+NJy5d4RJ7UiMNUJVrBSmPbw9vxvBnlGdRzcUFmdBMlAGz5j4QDWrwWbBAwH1iHnEvYSJEXXjDF0uxhqoiMFbYY9TVUIkTKUNECCoRE+WldeIK34GY7rgrtXCUD4YCi4mWKG3k+0UCMY6qvKMaZFFjIkRyKuZ0HHoiHo7xiVgkStCayX2nFBWv+LhWqqJGolHPieIpJaFEvoUXl9MhXvIXhAQmkua59q4gaF1p52NYkZXhh4pEVEVQBZFdG29rPoTqvW2dVtu68LxqtW2AlQh7rBPE05lROb1fSkGNy0eX8G6J9QkElXw6Y/0SwVlarxQBjxgD94bnOBThek3teRrxhPCfJ4iDYD/d86tnMSo4TvrGRsw8F7+6+CA89eTBPE+SRrSs9VKzohkp1IRq7ZklPWTjXMEFW5U00UUdn3FM1SmIYJXbIh5ifObXJdVuM8mG0lzE+Xju6hMY3qfy3DhQPCG29L8i7NU+rSdee5c6tgOAGC+xyuFHV8d6MZ/oi1jtL9FF/VnZitOO8pf3vnNPYFXaXDPrd7u2PBza6mBg64OeXRkM7e3hsl3q9W253bI+D50y2YvjpYb+SWzpsw3aY0TDiYCySTrEItz8/dm+5WmviiVfgc1xWdpuMbMPtrftP9+8YZ8c7Fm/17Zeu2P9Fo6YeGCC2W5uycreVWEB1R8KAGXaKcWQQkUZb2MBxUOv7Gadiag3GX1PLF61dFOIVIGIKw9qJYgQFTGFBckJLN9eKJ1liWOtHCER5CM6X5MeZu8a9wggqwXdl0VdSzD48peoWtqTsOhY0Uagg7/12vRZwY2m7VlOdkEq29adKoA97vnBHB5FngnRjelgKc8nbX4x/5rB2WPzyqdANZ9c7RDKoyfKqxvBXigy9G0NFsdJuHrz0UYYHlChqIoiN2WYFAAGgcXMT0cbePxEV434b5VA6L/CnJav9w5p1bjFKdhxifK5KttY1YyzNsK3LY1+TWCp7bGCM31nZHKajyfzXB0hLeVZbMjhv1WXINS3ptcHgRXBVJUjbij/Tq4qJ8dXc1KZOAWK9U9FTPqz1VSW1fO4NkttGo8HgRWbcfV7c+GpyuGirfzzr0QiH72dN0grtldXpr4KMt0sfkoCS3yRyumEY4HML1Vyep6D9BDZOk+kCj9l1IKIPjuB5V0cK68wPRv1eNb/Pbd+kyDXQQ/XDgUnSHCQQjzeVW3FdQCL4pMql+3NXevprnUh1qHIQuoQUJczhxcC6dsZyPIOFVdjkFclMrhTKSiq7pg6dNRNGkRCcX3nmInAwoE3GnfI/woKLJ8bDORBVIW3lw7OOjR416bG/GUA78/f/PMuBJVICIP3xQ2+nv+JefwdIkbkwzLs9WxjtGQXlga2ORzY9eGSvTtctiu9PknifhXKPyFkObFhPCuqX3cCLnyFsK8ezUrbLkv78fa2/ZebN+3jvR1rI2Hic5n7VqXYi3VYdxrd+YSw9oVGHt8PgKH+nlJFrmO/Sg/j2a7JEd+VT27EHjtq268VWFV3QJIiriynMstNtyuza1dKhBegq350oPn8pje8s4gXvBwYzyFij0OcijGHqJzBugQCCwccPMttK9FSHsQZTJG5qSt+Y6IHBJUr2ORNCAJcJZjK9+Hfo0TTk04eH1belad6GOBVpvWX3+/rX03rcfWoaJ5KR9QgsJTg1BodTYhOHpzpv8M4oO4qR68xNqAQgSX/PxknK1AR9Vk31PCJ4L8p5vU4aa7Ji6fVvFtyiMm0Z4nAPGnRQCKsYdqM+xhMtU5iH4lkCL4acU0Yc0eMzCFiHAViY57AihLUYGFj/4j4OWIkmGUHgYVrjIoBleCKYNDaXRNYVaLNq3gfW3MaXkNuSVTt8dq/a+VOM26PqaRnwmPVEyVxUSFAAqdS/kY8qPNQnAvqioOYI2EGHlYhc7r1xvtqX0dC/EQCKwiPIEDjfBUkmZ+reBiSXxXnlXs2iT6LUmKPael9pQQ6BAQiObzDuCfje6USt9GljwQW1x11Oq784Jh5cyqaWPr1+GC9CAJLhE8jVm5YKsT+Euoqrs1+HuJTFs1dqiqaONMKv5rAinOLvkeErOJnkU+KFUOxqKSDnmOWxHri4BiyU0PFjdIdlZ9fCBscK1g8BOmr56FhM+LEGBWqT9loT+aE69fVb2AiH2PrhKP2nnruxpwjDg6g7vHk/vKsu/2pFukv9U3nmsAKMzYGzMhadDq2OhjaWn9g6/2BXRwO7cpwROkmA0CUenjdbl2C0qgj/hKHqnlwflFfE12gMO2x8R7YzLbKmf1se8v+9uYnduNg16wv5RAKRZSNU8AcNJELbqogLh6ayKkE211tJLEANdIkTzqoB0mozbWRoWk88fpjHTye5BHr764RkwKjypVU/6Btwz+tAba2yZqwrL6eL6+vXJkE93upczHiRyOADj14o92rH8srIXV4zNSS2SctckEgxSLbvL/nmx0RXzfH4ElzrRmHB1YR7DeR4D7bJCSrjc5f7bhFnKdtJDaVBp4nbqMJ9/y4Op32lDU4DvwaxxjjJ99NXEfMYd3L5/9Edq2p3NNB4cQB5omT3GPdxlfoZSdPPfPX0PzXimw6ca1VyaW/tdoQmweoxjjpW50V4Xv0wrjsp4ms4gD5fLMuXl3RPJW3kkzam8a+uoLAs1p//MIqRZw/1yefhCbsc7hVAcfnY/3F91WvEPUnxeoY737adyjTq2chypCa5FfzXRsPkgAAIABJREFU+Y7Z++QZWY/3/HdXJaP1kGr99qYUx1BfoWS5mFiJoLY67jUnZXM2hbeN5gpLgCLYm1uba28gjV9cSeMp5K3U86y57jz9ea8VFF88Nq/2Kxi/UNGqAHnU7dmF0ZJtDpfs4kCxCwx/LyB+QdBdHZTDnyay14uJk0huP3h1zPZbpT0sS/vZzrb94LNP7Mberk27IBdaVHVyHyeBTe3g3Fw/uV429415QmT+CZnfC+dX7qftHfO7j+Z/M5YRxaNtoFbw1PvcyYRfrNLVWt3YP5688jTjliBSNAdEVIdSq+6eJhWOr8ORHGokEiOp1UR1fjc/uef6uv4Fe93nz8xYe5t75pPu+MSu2ijzrNUYHtc24pXm3te8WkZfVbKqXv+ah2xd98nZcfJuPHHbSIgrjnxC/DCXTKzn2fw1+trsSjJcZySuImEWBKuuJGZ5fa0618Q4+x8alx3oNj8H75BarJ6jFZHbiCEaUXT1ic0D/GPPi/9jMy7jVVd4+Z7SML4/iXBz5E9e+8nPbVAc1dpwchQrlaZfbEUIO57x/U+Lm+LaK3x86mom1xMh1oPGqUR7ZcxP33Pr7/EzgT+/4V3ZLN9srk789yCmGtpIvt0D3/pJir27QrAevy+MkJ9tb2mORTxfzad6fm7Miw8eX2dr1JrxafU6/rNuMua7/1cdtzdmQJwZuS77e+fnd/2cPz7utX1Fk4RSPP20HeLZMKvm5lPHqz4dzz1nTirP7y/P/p0v0yvPN4HlhmdY/yDpJIHVlwJrbTC0VSivuij56liPObhw8+eSrfWkqu9+mYb12a5F2RQtfGCecZjZnc3s9v6effjgjj04OrRSenHP/IR/i5uaV14vz/Z9+apEIBFIBBKBF4dAfQT5gqNqfbpSxo7ZO7MjlI7DuH0ysRkO9+EX4geZF3el+UkvGgGSgl6SjSwvCaylkW0ugcQa2QbimF7fRu2O9aA6dvWGsutxUBVhvIg/oWhgCWunZYetmW2XM7uzv2cf3b9r9w8P6CWJYhqQtPB54xzHAd+VGWc/QiwicnnNiUAikAgkAonAYiNwzgkssd4I30DmwCwPJYT4tbI0tB6kjeOxlYXqiVlgXDGnpcuWQW2po9nC/dCTRGadlNSipGTWsqPp1HYnE/5OPxrU7halzUoFgFRT0XBZGcIXwSQvHHZ5wYlAIpAIfM0IPCuBhbU9fpSymCewiqJIAutrHsvTfL3GcmatcmbDXtfWl5f568Lysg06bSvHY5sVMNdG1yqVuihhi32b/b2q7nqn+f6v8z0sAaGHobQT9HIrW3ZcTO1wUthRURj8JdEV72gyscl0agU9A+Eh48qZZLC+ziHM704EEoFEIBFIBE6FwLkmsIBYJJoR0Pc6HVsaDGw0HNhoacB/PDzYt/H42MrZFJZ4JHuq7ic0g15cAoseLB2Rc+ocp9bo7HIH76hZy6bIXIK8mpT8c2Wo3pGYtpnNPdUMzDclAolAIpAInAqB0xBY8UWF+wZN4HkznSaBdaoR+PrepFILqKLljYIGISujka3i18oy3SUPDvZtMj62aVlY6Qm48Hehv80sdOVf332c/psRjxXWYvczN7OhaW/b2q0uvdzQCOIYZNZkYsdQGkbnrbaXmZz3LpanBz/fmQgkAolAIpAIfG0InGsCS9ohN1tDp4B2h0HgoN+zpUGfQeHx4ZEVyGB63T9IrLpWGYRP3b3maxvFU34xTHUnMN9l69uW4U7Uxl3GluhwQdJqCvWVt0emYa9Zqe7NFt1GTnkJ+bZEIBFIBBKBUyLwrARW+PhQQcvEzcyCwIIqpSyhKM4SwlMOw9fzNvdOC+uUXrdro+HQRp6Ew9w4Ojo8Eb80vFboUhxdpb6eWzjLt8rDFAQWIhbahzfM2Ns2LWc2mRY2nk75C+TVhMbP8A5T56Zes0HKWS4m35sIJAKJQCKQCCQCXxkC55zAUm+ncCvutKXCwi90JESoV4wnNq3MbdV3JozuokHnVzZaL/iLeDcoI/SOThEEIiJk3yt0AAOBpQQvf1GBhc4PUuBX3RVe8KXlxyUCiUAikAh8AQLPRmBFoRk+bKZ1HQTWrLTjWWmFewMlgbVg0807qERxKFqtD3p963d71u91qcwaT8ZUj4fRfsQulbl/1aN+we49rMbZYROOBiKw+D92xVP8UpRTK8rSCvXFY5khCSz1xksCa/GGPa84EUgEEoFEIBGwc09gsYuSd9VjSRztnWTySa+IRnDvxYPugxUd56JN7+LNJpmgekvYiGzpbQUCS0FeZOyjPUPVncd5v8W767ziRCARSAReEQSivYx7XJ20444uTOoCq/U8EhMoHTxGiXijGw7+PX8WBQGQNT7iUGO1zDpouNJqW4eduTDWUtZ5r5a5TleKZ1xRvii33LjOaA8enXsVwiieU3OdmYzb3fGrObM1z0N/v4A3n5ecCCQCiUAikAicYwTONYHl9qcVgcX4p2FKzo5MHggh6Oc/eVtYnQcUAC6qiTkCwG4p76uq/aebs9dNz/3pcK+NOpevToQLnMA9x4993noikAi8Egg8B4EVrbrRlAOqYnRmG8P/KksHF3QqNLJITjxKgxQhSU3ZVMqrJsNJP0/Ql4tJWjJ+oQ8p7A08CkO8FmStt5pnXNdIUorJVfQma4j8SQQSgUQgEUgEEoFFQuCcE1gKber/j6HzFtPM5Bl/RZ6yluDrnR36UCzSkDevtc7ext+67ozOYI/h4vfZjIGb3dkXFYW87kQgEUgEFhKB5yCwlGoBeVVagY5sILGg0lnIG8+LJiFJpZUYmblIxv+uQsnjmJOhCsroFpS/esL96m7r+KS+26ZgPFRr+Fcm4E7KFnNqJQKJQCKQCCQCicBLjcC5J7Bq7VFN4Sgc1A/JK48Rm+QVoiScHdrserOoPygVrFVl/CPuCcGwd+dRy+0ai3hNBIoLy90t6pDldScCiUAiUG1XvgJ/TglhEB1Y6/GL6qvpVB1mk8Ba2LlUETBBXiGZ1ribx8tJpZpuTh1GLwu6iSu5KP1Y8LheKOsJuCD14t8bN483U621sLe/sPM2LzwRSAQSgUQgETgrAuecwHpcPlV5SgRpc4LgmQd80aMf0HdtV5nVgSAILHToCfLqSZlKyPcRND5OAJ51Sub7E4FEIBFIBJ4FgSiBin3rSR5YXL/RlAPkFcysXYE1ZflgHuCfBeeX8TUgX2BIHiWA2o/9V/x5TjUtuVG8JhygFpS/8uTifBmg4pHmL41cpU4LuwT+hTzEFjcB+TLOyrymRCARSAQSgUTgy0cgCSym7iKEq01RPzeoa1beLbT+HDfCIgIrI/p1BVYQWJiCzNw3pPYI+khgVYHilz9R8xsSgUQgEUgEagSkrPJS7wYx0cQodjcQWFBbsRsbCKwSCixRH4tKYJz3udAksML36osIrIropGxJxGatU1osRDH3FZdoBlf/X8V0/mwERUVSb87FMwmsxRryvNpEIBFIBBKBRECJqX//gx+e7/j1BIEV86Iqm3vSRKmEV40uQAs4oZrZRwSCKidU+SC9vcIfwwNd3aLIK/w7QkZmgDOFuYCjn5ecCCQCi4xAk8CqjuYnysiCoILSCnbdk3JqBZRXZcluhItKXizyuL2oa9f4y9csGJzPKyGcLzCM/1pcCR47DbLJTq25kiy88TdOWjHWaf7ZByFN3F/UbMzPSQQSgUQgEUgEvjoEksB6jHyps3mfx+yJtKmDoq9uyF7gN0FtRS8IlCLUXXlAYHX5b1VcbKV39qkILLBdLRFYIL/yJxFIBBKBROCrQ+B5CSwQV2MQWOWU5BV+wQfoJLHx1d1BftNZEfA8kj7mKftwFcc8IdYJr8uzXsfX836QVx2SsCTxgsxrJCUrb6xKNe5lg1SgIXbJToRfz9jltyYCiUAikAgkAqdHIAmsx6K+mrZqElgR+8XvTdH64hZhIJiDB1arDuRIXIHAkgoLUSG4qqKNMkIddpDNDIUWA8DTz798ZyKQCCQCicApEAgCizmIKCH8HAUWCKzjaVERWFrek8A6BfQvzVtYEhgb8FMsOecJrOZuLepnYX9mbWvNOoxJpKRq6uYboAS3x2ekXbcdJHk1rUoQFxaHvPBEIBFIBBKBROCcIZAE1ucQWM25UCUv5+K9x03gF2v+IOKViTs9sPgDA3ezblm35ca/zBNYcM5SvJgS/MUa8bzaRCAReDUQaCqwwoo6rAy1PGvXKm1mRYnyQSiwCpYQxnE/LawXey6cJLBO3s1j9FS1z8crm8TPgmFBAguRyHxasVFQeEKWVjmE+d+LwKpaGC7Y7eflJgKJQCKQCCQC5xWBJLDOPPILnMFskHcn1WZ1aYF7TMwnes+MWn5AIpAIJAKJwItFoD7K67AO1Sz8ruB9NZmqfHCKr2z7YR5lhIuswnmx8C3mp82LjU5xD4sawzQ6y8zd9dPu56RD2KInIE8x1PmWRCARSAQSgUTgFUAgCaxXYBDzFhKBRCARSATOHwJPsx9UcZhMrouytONCpYPTWcnOc9amhtZshgLxRSUwzt945x0nAolAIpAIJAKJQCJw3hFIAuu8z4C8/0QgEUgEEoGFROCLCCyQVSKwxvyddBWFK20aX0NpmwTWQg59XnQikAgkAolAIpAIJALnEoEksM7lsOdNJwKJQCKQCCw6Ak8isKSnQvONlpUzY/nguJjI+6olZRaILL0qCaxFnwN5/YlAIpAIJAKJQCKQCJwnBJLAOk+jnfeaCCQCiUAi8MogcNK+Om6MnWVnJvP2qfyvpqCt2k5goQGHigwfa2PyyoCTN5IIJAKJQCKQCCQCiUAi8MohkATWKzekeUOJQCKQCCQC5wGBJxFY6k7YsikIrKkM3PE7/kcFFrrOuvCq1UoC6zzMk7zHRCARSAQSgUQgEUgEXhUEksB6VUYy7yMRSAQSgUTgXCFwksCivxUREIE1RufBaSnzdhq4uweW665SgXWupkvebCKQCCQCiUAikAgkAguPQBJYCz+EeQOJQCKQCCQC5xGBJoEl5ZUILHizT8uZCCyYt89QMDgTgeUKLdFcqcA6j/Mm7zkRSAQSgUQgEUgEEoFFRSAJrEUdubzuRCARSAQSgXONQKslCmtGgsqsbM1YHgjCqpjK/2rq5NUcwZUKrHM9b/LmE4FEIBFIBBKBRCARWFQEksBa1JHL604EEoFEIBE41wicVGCV9LeaUXU1mZZePjiD1EpEVyi0ksA61/Mmbz4RSAQSgUQgEUgEEoFFRSAJrEUdubzuRCARSAQSgUTAESA51TIqrsaFdx4s67LBisRiGaEYrSwhzOmTCCQCiUAikAgkAolAIrBICCSBtUijldeaCCQCiUAikAgEAjC7IhPl3QVbRvXVuCiowILnFTsOVubuenkSWDmFEoFEIBFIBBKBRCARSAQWEYEksBZx1PKaE4FEIBFIBM49AvC+CgJL/lczm5DAmloxK0lU0fvKf9WApQLr3E+eBCARSAQSgUQgEUgEEoEFRCAJrAUctLzkRCARSAQSgUQgCKxZq2Wgq6C+KsopSSx0IdTfi8Ca/0kCK2dPIpAIJAKJQCKQCCQCicDiIZAE1uKNWV5xIpAIJAKJQCKA9oMip9ot974qSGAVs/C+SgIrp0kikAgkAolAIpAIJAKJwKuDQBJYr85Y5p0kAolAIpAIvCIIhGoqOg0+7bZYHthqUX11XExIYNH76gnlg/Vn1QqsVwSuvI1EIBFIBBKBRCARSAQSgXOAQBJY52CQ8xYTgUQgEUgEXj4ETpJTQVqxo6BfLl7TCqurZi0gywOlsEL5oLyvJu59ZVY2jdtn9HGvP8c/G9+TP4lAIpAIJAKJQCKQCCQCicCiIJAE1qKMVF5nIpAIJAKJwCuFwJMILCmq5m8TBFYQUPFPMGiftto2NbPprLRiOrXxtDDor6DIknG7SgxPvh//TZIsCaxXaj7lzSQCiUAikAgkAolAIvCqI5AE1qs+wnl/iUAikAgkAi8lAs9NYPldkICqCKyZTaYwbp96+aDM24PACinXSQIMH5UE1ks5LfKiEoFEIBFIBBKBRCARSASegkASWDk1EoFEIBFIBBKBrwGB5y4hbBBYZatlU2uzZHAyLUhiTWHq3moQWLO65jAJrK9hgPMrE4FEIBFIBBKBRCARSAReKAJJYL1QOPPDEoFEIBFIBBKBZ0PgaQQW3v0kE/fm6+F/NbUWva8mNG8v6YWl0kBXYJ0ksBoEGL8jSwifbaDyVYlAIpAIJAKJQCKQCCQCLwUCSWC9FMOQF5EIJAKJQCJw3hD4PALrSVg0Xw/vq2JWE1jTEt5XIr5IYOHPSWCdtymV95sIJAKJQCKQCCQCicArjUASWK/08ObNJQKJQCKQCLysCNSG7M9/hdOZ2WSm7oMwcC9RPuim7RWR5R/L8sHGV0RXw1RgPT/u+Y5EIBFIBBKBRCARSAQSga8PgSSwvj7s85sTgUQgEUgEzjECz0pg1U5WNVjwuxqXIrCgvgoCC68IYupJZYj49ySwzvGky1tPBBKBRCARSAQSgURggRFIAmuBBy8vPRFIBBKBRODVRqDqJti8TRi4lzM7KtB9kM5XVdfBJ5FdJxFKAuvVnjN5d4lAIpAIJAKJQCKQCLyqCCSB9aqObN5XIpAIJAKJwMIjAEIKFFXzB/8F03YQWIX7XD2R6HrK3SeBtfDTIm8gEUgEEoFEIBFIBBKBc4lAEljnctjzphOBRCARSAReNgQeawrYarE0sJyJwmq11V0QJYMgsFBCGAQW7qVp2v6y3VteTyKQCCQCiUAikAgkAolAInBWBJLAOiuC+f5EIBFIBBKBROAFIPAkAguk1HRWWukEFggtmLYX8L8CudX43iSwXsAg5EckAolAIpAIJAKJQCKQCLy0CCSB9dIOTV5YIpAIJAKJwHlC4OkEFoiqGc3ZRWAVNoH6yqTIqszgvZzwPGGW95oIJAKJQCKQCCQCiUAicH4QSALr/Ix13mkikAgkAonAS4zA0wgskFfoOgi11bSc2mRa8L+nrbaV1qoILEsC6yUe3by0RCARSAQSgUQgEUgEEoGzIpAE1lkRzPcnAolAIpAIJAIvAIGTBFZYt4O4AokF36uinFpRFDYFqdXq2Kyld/H/k8B6AaOQH5EIJAKJQCKQCCQCiUAi8LIikATWyzoyeV2JQCKQCCQC5wqBJoEV5BW7ELaMPljF1Ams6dSmM7NZu10RWCSxksA6V/MlbzYRSAQSgUQgEUgEEoHzhkASWOdtxPN+E4FEIBFIBF4KBB4rGaSjldHrir9TeaVf6DY4KWTeXuIX/vXxD3gp7isvIhFIBBKBRCARSAQSgUQgEfgyEEgC68tANT8zEUgEEoFEIBH4AgQ+j8ACedUksGDaPkH3wemMlYIzElih00qoE4FEIBFIBBKBRCARSAQSgVcfgSSwXv0xzjtMBBKBRCAReAkR+CICCyorGrfPjMqrybS0aZkE1ks4lHlJiUAikAgkAolAIpAIJAJfAQJJYH0FIOdXJAKJQCKQCCQCJxF4EoFFTVUr1FfoPijyCl0HYeI+LeXVngqsnE+JQCKQCCQCiUAikAgkAucNgSSwztuI5/0mAolAIpAIvBQIPNZ10EsCq/LBmYgrKq/8zyXIq1krCayXYgTzIhKBRCARSAQSgUQgEUgEvkoEksD6KtHO70oEEoFEIBFIBByBJxFYQV7R/wqkVTmzMboOlqWV1mJJYdVsMD2wci4lAolAIpAIJAKJQCKQCJwjBJLAOkeDnbeaCCQCiUAi8PIg8BiB5R0IZd4+M6itUDY4LgoSWDOD8qruUvjy3EleSSKQCCQCiUAikAgkAolAIvDlI5AE1pePcX5DIpAIJAKJQCLwGAJNAiv6Cc5aZmWrRfVVMS1JYE2mBf8bBFb4YyWciUAikAgkAolAIpAIJAKJwHlDIAms8zbieb+JQCKQCCQCLwUC0lO5KTvZrJbNWvoVyiuQWNBe6X8isOJnVtUSvhS3kxeRCCQCiUAikAgkAolAIpAIfKkIJIH1pcKbH54IJAKJQCKQCDwZAbdirzytZm38TYsKLBBYx5MJVVhBWkGd1fxJAitnViKQCCQCiUAikAgkAonAeUIgCazzNNp5r4lAIpAIJAIvDQI1geXqqnabRu3oOEgF1jS8ryjOqn6SuHpphjAv5P9v7163E9eRMIDKef/3ndPBkmaVZAGh093kBr5szmKS0IDtLf/6pqpEgAABAgQIECDwQAEB1gOxHYoAAQIECAyB9wKsnHr11ankVn1Vakkqr9wzBAgQIECAAAECBFISYLkLCBAgQIDAEwSmqKqqsdtgr8Cq00urvnotfXh7/B7VVucB730PwiecqUMSIECAAAECBAgQeL6AAOv5a+AMCBAgQOCAApcAq8dS0T4415p+5Zxyqam8iav6GHcB1gFvFJdMgAABAgQIECDQBARYbgQCBAgQIPAEgfMuhDG4PaUWXp1KTac5t99T7EjYirSWqqtJgPWEZXJIAgQIECBAgACBlQgIsFayEE6DAAECBPYjMBr9bjYOfOcCpzagPdfU5l5F++Cpzb6qqbYSrVF0FYGW9sH93CGuhAABAgQIECBA4KMCAqyPink/AQIECBB4uzHgJWeKvGm6NPpFBDVyp7f505RKq7CK2VcRYMWugzmd4ll7gNV3HuwhVn9nf4zvuR3ublEIECBAgAABAgQI7FlAgLXn1XVtBAgQIPBjArfVVaPB7zZYisBpBFnjMxFHlemlzb0qU21D21/nOc2x+2AqraVwJFbnAGx5SYD1Y0vqiwkQIECAAAECBFYsIMBa8eI4NQIECBBYr8CHA6zlUiKAGgFWTr36KgKsU57THNVXMdB9uuw+KMBa7z3gzAgQIECAAAECBB4nIMB6nLUjESBAgMCOBN4LsOLy/thC+E6AFcPaW9VViRArp1xrKtGC2NoQe4glwNrRTeNSCBAgQIAAAQIEPi0gwPo0nQ8SIECAwJEF/hRgtRBrhFVXQNfvbxVYaeo7D+YIsGLnwTH7qs/FanOwbj5/PVPLDKwj332unQABAgQIECBwPAEB1vHW3BUTIECAwDcI/C3Aeu/rr98f4VWOAGu0DpZoHaztOQKwMVNrfFcLrwxx/4aV8xUECBAgQIAAAQJbFBBgbXHVnDMBAgQIPF3gMpD946cSc67m2gOsOc9tDlabfbW0Dd6GV3GEEWB9/Gg+QYAAAQIECBAgQGD7AgKs7a+hKyBAgACBJwjcG2BdNwKOz+Sa0mvpuw/mklu7YGsbbO2HffbV2wZCAdYTltghCRAgQIAAAQIEViQgwFrRYjgVAgQIENiXQA+ilihqmloVVURREVz9N/fh7TXCq2X4e/zr+MyfWgj3JeRqCBAgQIAAAQIECNwnIMC6z8m7CBAgQIDAhwWuw6hp6vFVvNYCrFMPsMZrkW61qGv5OYKt5aUl/PrwKfgAAQIECBAgQIAAgV0ICLB2sYwuggABAgSeLXA71D1NU6uuyksF1vQytd9ym3tV0q9cUr7aafAcXt2+tsy/evb1OT4BAgQIECBAgACBZwoIsJ6p79gECBAgsBuBPwZYy3yrCLBi1tWce+XVqdRUlu7CEV4FRoReHgQIECBAgAABAgQIvBUQYLkjCBAgQIDANwj8PcCKIe0jwJr77oN1akPbx+Pe4GrEW78d7xuuwVcQIECAAAECBAgQWKuAAGutK+O8CBAgQGBTAn8KsEqqLaiKn9E+eMpzyqWmHC2GV5Ot7gmwrge7x/GEWJu6RZwsAQIECBAgQIDAFwQEWF/A81ECBAgQIDAEbsOkUSlVpx5ezSWeOc3z3GZflemlVWXdE1yNYwiw3G8ECBAgQIAAAQJHFRBgHXXlXTcBAgQIfKvAdYB1HV6N1sFTG96e0xwVWG0u1ksag94/ciJaCD+i5b0ECBAgQIAAAQJ7ERBg7WUlXQcBAgQIPFRgitKqeExvh67X5e9oD4x/KdOUck3plKN9MKecS4r/9P89dLkcjAABAgQIECBAYOMCAqyNL6DTJ0CAAIHnCPwtwOqtfn1IewRY0T4YAdYc4VWpKf7rwZcdB5+zeo5KgAABAgQIECCwNQEB1tZWzPkSIECAwCoE/hlgLZVX0S44AqwY3t5jqxFeCbBWsZhOggABAgQIECBAYPUCAqzVL5ETJECAAIE1CrwXYLU4aurxVFRfRevgHLOv2jOlErOvWu/gUoWlAmuNS+ucCBAgQIAAAQIEViggwFrhojglAgQIEFi/wN92HYx4qgVYJeZe9QArwqwSydbUP3mpwlr/tTpDAgQIECBAgAABAs8WEGA9ewUcnwABAgQ2KfBegNUaA6ceTkW1VQRXp7mkuZYWXvXqq6m9p8+/0kK4ycV30gQIECBAgAABAg8XEGA9nNwBCRAgQGAPAn8LsEqqKeZdxdD2U1RfxeyrCLZaiLU8bnYv3IOJayBAgAABAgQIECDwUwICrJ+S9b0ECBAgsGuBPwVYZYrZVz286rOvejVWFF+1mqslxJoEWLu+P1wcAQIECBAgQIDA9woIsL7X07cRIECAwFEEllBqWloC48+Ye1WnqbUMvs5zC7BGYDXGth+Fx3USIECAAAECBAgQ+E4BAdZ3avouAgQIEDiIQJRRtYnsaZr6TKsIr8YzgqsRYLWZV+eh7QfhcZkECBAgQIAAAQIEvllAgPXNoL6OAAECBI4gMAKsvqtgVF1FSJWX2Vcx9ypaCKOVsA9sj7xrTL8aP2+bEI/g5hoJECBAgAABAgQIfE5AgPU5N58iQIAAgUMLLAFW21Swh1clTS2wOo3ZV8vOg42pDXAfuw5eB1hCrEPfRi6eAAECBAgQIEDgbgEB1t1U3kiAAAECBIZAXRoD+8yrFmDVKZ1KTa85txlYMbg9QqtRgdU/OUKsJdWKZMuDAAECBAgQIECAAIF/Cgiw/knkDQQIECBA4FZgCbApOSS5AAASgklEQVSWnQUjvMolpVMtvQKrxvD2GNseAdf1ZwVY7iUCBAgQIECAAAECnxEQYH1GzWcIECBA4NACvXOwh1ExuL2FV7mkU62tjTCeJfUA6/K4Dq/i1fYth3Z08QQIECBAgAABAgTuFRBg3SvlfQQIECBA4EpgOldf1TSfWwdrKjXmYb0NsHpMpfrKDUSAAAECBAgQIEDgswICrM/K+RwBAgQIHErgulZqDG2PRsIIq+ZS3sy+atVX4wN1qbVqPy8D3N+2Fh6K0sUSIECAAAECBAgQ+LCAAOvDZD5AgAABAkcUeBtgTSm38CqGt9c28+o1zy3IiteieXAEVNFp2JoFr37GvwmwjngXuWYCBAgQIECAAIHPCgiwPivncwQIECBwSIEIo6LyKgKsXFOaa27B1VzyMvtqCafqZQLWdYA10ARYh7x9XDQBAgQIECBAgMAnBQRYn4TzMQIECBA4pkCEUeUcYNV0yhFgRXhVWoBVYzhWVFgJsI55g7hqAgQIECBAgACBHxEQYP0Iqy8lQIAAgT0LtJ0H65TmaB9cWgfPOw8uw92vr/96v8G2eWFUcdmAcM+3iGsjQIAAAQIECBD4ZgEB1jeD+joCBAgQ2K/AaAqMAGuO9sFoHcy9+qrNvqqx++Dv4ZQAa7/3hCsjQIAAAQIECBB4jIAA6zHOjkKAAAECKxO4HrJ+z6m1wevLG6Paai7LM+e2E2E8+lD35a9oJYzh7ctzHEMF1j3a3kOAAAECBAgQIEDgrYAAyx1BgAABAocTiLjpdpfAvyGM97fdBaN9sMTsqxjcXltgVeLFJeC6DrBuw6sWaGkhPNz95oIJECBAgAABAgS+LiDA+rqhbyBAgACBjQn8LcA6j6ZaKqhKawusLaBqv7fqq5JOubYga4RaI8AKilGp9d6YKwHWxm4Wp0uAAAECBAgQILAKAQHWKpbBSRAgQIDAIwXuCbCmaerVVhFRtd0Fe4CVS05zrulUatt1cDzuHcouwHrkSjsWAQIECBAgQIDAXgQEWHtZSddBgAABAncLvBdgvVctNeZeRQVWtAnGsPYWYC3zr/LdR/RGAgQIECBAgAABAgS+IiDA+oqezxIgQIDAJgXuDrCWWVkRYPXB7SPAKmmuvULLgwABAgQIECBAgACBnxcQYP28sSMQIECAwMoErgOsOLU2bL2PuTo/om2wzbWaphZeRfXVXHI6ldxmX+UUAdb05jMru0ynQ4AAAQIECBAgQGA3AgKs3SylCyFAgACBewU+EmCVmIPVqq+idTAqr3LK0U54FWC9135477l4HwECBAgQIECAAAEC/xYQYP3byDsIECBAYGcCI8CKGVej8ur6Z2sNjOqrmH2VUguuXvOc5lr6ToRtuHuvwFreqhJrZ/eIyyFAgAABAgQIEFiXgABrXevhbAgQIEDgAQJvZmAtxzu3EC6Drdqug636KloHe4AVv8dr8ZYiwHrASjkEAQIECBAgQIAAgS4gwHInECBAgMBBBd6OYB/TrGL2VVRWxeyrGN5+qqXNvTrlaB2MuVjL8Parj2shPOgt5LIJECBAgAABAgQeJiDAehi1AxEgQIDAmgR+30Owv3IdYM01Aqw+uD2qsEqNoe7t//9JUx0NhGu6KudCgAABAgQIECBAYJ8CAqx9rqurIkCAAIF/CNwGWFFcdZ6NVXuLYLQMvkZ41WZfpTb/qr1n7FxImQABAgQIECBAgACBhwgIsB7C7CAECBAgsDaB6wCrV169DbCiXTDH7KvSWwd7S+Go0Goz3g1uX9uiOh8CBAgQIECAAIHdCgiwdru0LowAAQIE/ioQU9vj0XsCl9bB+HNqlVZzjuHtUX1VzwFWvLW3GAqw3F0ECBAgQIAAAQIEHikgwHqktmMRIECAwHoElgCrLgFWlGD1FsIp5VLbroMx96pVXy0512gfFGCtZxmdCQECBAgQIECAwDEEBFjHWGdXSYAAAQLvCPRA6rKdYPzWZl9F6+Dp1AKsc+vgOcTqFVvRgmj3QbcVAQIECBAgQIAAgccICLAe4+woBAgQILBCgRFg9QgrZlxFu2BKc87pNM9tiHuaXlqX4ZiRlaZLgLXCS3JKBAgQIECAAAECBHYpIMDa5bK6KAIECBD4l0BUVrX6q9YiOKUIplrl1Rytgznl0quz+vvi91Fv1T+Xxgytfx3IvxMgQIAAAQIECBAg8GUBAdaXCX0BAQIECGxRIIKpFlC1EKsHVBFg/ZpPbYB7/N0qs5bcqgdYI8QSYG1xzZ0zAQIECBAgQIDAdgUEWNtdO2dOgAABAl8QaG2BywysUlMb3B4B1qnM7fcRYJ1DrDbsXYD1BXIfJUCAAAECBAgQIPBpAQHWp+l8kAABAgS2KnDZVbCmCK9Kra3qKmZe9WefeRWPvklhpF3XI9tVYG117Z03AQIECBAgQIDANgUEWNtcN2dNgAABAl8QOFdepZRyjcqrCLByKrWkMk0t1OrNhSPBuoRXYyJWNQPrCyvgowQIECBAgAABAgQ+JiDA+piXdxMgQIDADgR6gLWEV1F9VfISYMXQ9rHroABrB0vtEggQIECAAAECBHYiIMDayUK6DAIECBC4X6C3EMbQ9ppOOfcAq+QUo9vT9NJaBlVg3e/pnQQIECBAgAABAgR+WkCA9dPCvp8AAQIEVifQqq+mKc21ptM8X9oH40ynPqx9qb+6mX11NcZdC+Hq1tUJESBAgAABAgQI7FdAgLXftXVlBAgQIBCVVss09silIpqKP8uU0unlJZ2iAms+pZxLn9MeYvUcXfEjQIAAAQIECBAgQGAlAgKslSyE0yBAgACBnxH4PcCqaU5Ten2Z0mspaZ7nVEpJU6u86o/xmZ85I99KgAABAgQIECBAgMBHBQRYHxXzfgIECBDYhEAEUtdBVKu+WsKpaB38L9UWYOWc2/teXmL21eUhxNrEMjtJAgQIECBAgACBgwgIsA6y0C6TAAECRxNoAVZc9NJC2GZb1dqqrU61pP/F/KtS2t/xiPerwjraXeJ6CRAgQIAAAQIEtiIgwNrKSjlPAgQIEPiUQD13BvaKrFJyq7z6L4KsUtpr1+HVCLFUYH2K24cIECBAgAABAgQI/IiAAOtHWH0pAQIECDxboFVfjbbBFmJFgNVbBiO4+hXzr0Z11lKB1d61zMISYD17BR2fAAECBAgQIECAwEVAgOVuIECAAIHdCYxZVy3Eaq2E8ayp1NqGts+1pDml1JsH3z4EV7u7HVwQAQIECBAgQIDADgQEWDtYRJdAgAABAjchVIRTNSKrCLBe2s9c+7yrOeeUa005qrMuGw+ev0CA5W4iQIAAAQIECBAgsD4BAdb61sQZESBAgMAXBSKwKrXvOhgtgTnVFlzNbWh7bQFWmZaA64vH8nECBAgQIECAAAECBH5eQID188aOQIAAAQIPFugtg5cWwai+em0BVu7BVjwFWA9eFYcjQIAAAQIECBAg8HkBAdbn7XySAAECBFYkMLoBI7xqA9unXoXV5l21HQdzylGB1RsLl/9d0QU4FQIECBAgQIAAAQIE/iggwHJzECBAgMAuBN4LsKJVMHYcPOUIsXJrJWwD3ttYdw8CBAgQIECAAAECBLYiIMDayko5TwIECBB4KzD1Sqoxif0cSNWovpraDoOjdTBCrDlmX0V01Qu00lSFWG4pAgQIECBAgAABAlsREGBtZaWcJwECBAjcH2ClZXB7Kem19OHtc+0zsepL/5oeYC0hGFsCBAgQIECAAAECBFYtIMBa9fI4OQIECBD4o8BfKrDa7KtS01xzC7DaroNpSiUqs1qpVhVgubUIECBAgAABAgQIbEhAgLWhxXKqBAgQIHARGNVTvYbqMtGq1imVmH2V++D2GOLeKq9aW2Ef7j4CLKPc3VEECBAgQIAAAQIEtiEgwNrGOjlLAgQIELgSWPYZbPlTBFg9oGqxVPs7qq9OeW6tg+3femTVdyds39NfEWC5rQgQIECAAAECBAhsQ0CAtY11cpYECBAgcBtg1RFFRXvgqLCKwe0RYJX0muc2xD0qr1qF1pjevgRYYz9CsAQIECBAgAABAgQIrF9AgLX+NXKGBAgQIPCOQAxhTzV2FexVVZFP5VZ9Fa2Dsetgbq2EAiy3DwECBAgQIECAAIHtCwiwtr+GroAAAQKHFIgAq0aItQRYMZw9hrW/5r7rYPze/lOBdcj7w0UTIECAAAECBAjsS0CAta/1dDUECBA4jsC5hTAmWdWUU11mX/UAq8/E6q2FlyHvo5Wwh1tmYB3ndnGlBAgQIECAAAEC2xYQYG17/Zw9AQIEDi2wZFgpp2gZHM/cq6+W4Kr/vHr0bQgFWIe+c1w8AQIECBAgQIDA1gQEWFtbMedLgAABAksAtcy+SinlktvQ9rbrYO1D3Vtr4W14dZ1jjfSLJwECBAgQIECAAAECqxcQYK1+iZwgAQIECNwK1NTDqRJ1VCVaB3N6nfuug21HwiXAihDrT482P8uDAAECBAgQIECAAIFNCAiwNrFMTpIAAQLHE7gNmKYljIqfEVKVNLXAKsfQ9tzbB6N1MJ1nXx3PzBUTIECAAAECBAgQ2KuAAGuvK+u6CBAgsHGBPwVYcVlRfTW31sGa5mgdzD28ivbBEWCdf16NcN84idMnQIAAAQIECBAgcFgBAdZhl96FEyBAYN0CI8AalVfXZ5tTagHWXGqrwMpL9dXYW/BchbV86HofwnVftbMjQIAAAQIECBAgQOA9AQGW+4IAAQIEVinwpwArXo9qq1Oa0hy/R3hV2jSsNxVYtxOuhFirXGYnRYAAAQIECBAgQOAuAQHWXUzeRIAAAQKPFrgOsKIKK/4ez6i8eo0KrJr6roO1B1j9v6m3Ed4MaRdgPXoFHY8AAQIECBAgQIDA9wkIsL7P0jcRIECAwDcKRAAVwdVoIRzhVSklnUpNv2oPsC7BVa+5qsvGgwKsb1wMX0WAAAECBAgQIEDgyQICrCcvgMMTIECAwPsCfwqwYubVqZT0X+lzsN6EVi28WoKsFm2lNC29hCqw3GkECBAgQIAAAQIEtisgwNru2jlzAgQI7FqgNwNGO2AvqYqOwJh1NS8B1mvMvxoC0WIYv98EWP2D/eWlMGvXZi6OAAECBAgQIECAwF4FBFh7XVnXRYAAgY0JLBHUyJz6z5Y8TanUeKY055JOOac5BrdHhdUor3oTT40KrAuA8GpjN4PTJUCAAAECBAgQIHAjIMBySxAgQIDAKgR+C7BiEHtKqbQAK6qveoD1mnPfdTDCK8nUKtbOSRAgQIAAAQIECBD4aQEB1k8L+34CBAgQ+KvAJYO6GcK+TLMqaUp5qb6KyqsIsWLnQQGWG4sAAQIECBAgQIDAcQQEWMdZa1dKgACBVQq8F2BFlNWqr+JZI8CqrXUw55pyWfYdVIG1yvV0UgQIECBAgAABAgR+QkCA9ROqvpMAAQIE/inwe/ffpQLrEl6lFl7NZQmwWngVzYbRPrhsL/jPI3kDAQIECBAgQIAAAQJbFxBgbX0FnT8BAgQ2KvBegDV2EuyVVyO8Km1oe4RY8XoEWP0x6rQ2CuC0CRAgQIAAAQIECBC4W0CAdTeVNxIgQIDAdwqMDsC20+ASR7WfU4RXtc+9KiWdytzCqxZXTVPblTD+qFWA9Z3r4bsIECBAgAABAgQIrFlAgLXm1XFuBAgQ2LHAdYA1mgF7SPW2bXAuOZXWNNjDqxZitaSrpVg7FnJpBAgQIECAAAECBAgMAQGWe4EAAQIEniIw1d4MOEKrNtsqqq/S1CqvXueccilLeLVUYI0qrBQjsIRXT1k4ByVAgAABAgQIECDwBAEB1hPQHZIAAQIELgHUOcCapmXXwZRO0To45xZkRcrVmwUvIVb4Rfj1+xwtsgQIECBAgAABAgQI7FFAgLXHVXVNBAgQ2IRAj6R6HVZvDYzB7X1ge8y+ym0W1hjsHjOvrqdeCbA2schOkgABAgQIECBAgMC3CAiwvoXRlxAgQIDAxwRGeNV3FezNgFMb3H7KvfIq19h18NImuERZ51dUX31M3LsJECBAgAABAgQIbFlAgLXl1XPuBAgQ2KjAiK96dVWvvCopqq9qmluAVdtr5/gqJr5fhVkbvWynTYAAAQIECBAgQIDAJwUEWJ+E8zECBAgQ+LzAeabV1FsIo1WwhVfRPpgjvOqvX9dfpRZieRAgQIAAAQIECBAgcEQBAdYRV901EyBA4MkCfXB7bbsOxu8RXr3O86Xyql6HV3Gyb+Os9ooewievosMTIECAAAECBAgQeJyAAOtx1o5EgAABAovACLBKC7CmVnn163RqAVZtyZQAy81CgAABAgQIECBAgMBF4P+YL0ihUDCPeAAAAABJRU5ErkJggg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6" name="AutoShape 8" descr="data:image/png;base64,iVBORw0KGgoAAAANSUhEUgAABLAAAASwCAYAAADrIbPPAAAgAElEQVR4XuydeZxcVZm/39p6SyedFQgEkpCwo4AoCsrIqogwoKC4I44LjuLuzPjx7/mp4wYKCKPjgjKKgoiIiqgomwsyorIvAZIQsnbS+1Lb7/O8975Vp4vqtaqTru73YtmdqnvPPed7zrnd5+nv+57E2+65pyh+uAKugCvgCrgCroAr4Aq4Aq7AuAoUJSG8RIqSKub0/KKkRHgvUdB/JYoJ2f7Qw/LwDTfIlr/eL9muLskPDUqxyK/d/qv3uCL7Ca5AjQr80z/9k3z605+Wk046SdLptCSTyRpL9MtdAVdgJiiQcIA1E7rB6+AKuAKugCvgCrgCroAr0AgKOMBqhF7yOs51BRxgzfUR4O2frQo4wJqtPevtcgVcAVfAFXAFXAFXwBWouwIOsOouqRfoCtRdAQdYdZfUC3QFZoQCDrBmRDd4JVwBV8AVcAVcAVfAFXAFGkEBB1iN0Etex7mugAOsuT4CvP2zVQEHWLO1Z71droAr4Aq4Aq6AK+AKuAJ1V8ABVt0l9QJdgbor4ACr7pJ6ga7AjFDAAdaM6AavhCvgCrgCroAr4Aq4Aq5AIyjgAKsResnrONcVcIA110eAt3+2KuAAa7b2rLfLFXAFXAFXwBVwBVwBV6DuCjjAqrukXqArUHcFHGDVXVIv0BWYEQo4wJoR3eCVcAVcAVfAFXAFXAFXwBVoBAUcYDVCL3kd57oCDrDm+gjw9s9WBRxgzdae9Xa5Aq6AK+AKuAKugCvgCtRdAQdYdZfUC3QF6q6AA6y6S+oFugIzQgEHWDOiG7wSroAr4Aq4Aq6AK+AKuAKNoIADrEboJa/jXFfAAdZcHwHe/tmqgAOs2dqz3i5XwBVwBVwBV8AVcAVcgbor4ACr7pJ6ga5A3RVwgFV3Sb1AV2BGKOAAa0Z0g1fCFXAFXAFXwBVwBVwBV6ARFHCA1Qi95HWc6wo4wJrrI8DbP1sVcIA1W3vW2+UKuAKugCvgCrgCroArUHcFHGDVXVIv0BWouwIOsOouqRfoCswIBRxgzYhu8Eq4Aq6AK+AKuAKugCvgCjSCAg6wGqGXvI5zXQEHWHN9BHj7Z6sCDrBma896u1wBV8AVcAVcAVfAFXAF6q6AA6y6S+oFugJ1V8ABVt0l9QJdgRmhgAOsGdENXglXwBVwBVwBV8AVcAVcgUZQwAFWI/SS13GuK+AAa66PAG//bFXAAdZs7VlvlyvgCrgCroAr4Aq4Aq5A3RVwgFV3ScctMJFI6DnFYnHMcyd63rg3rPMJlfWyf9ttxmtXnaszJ4pzgDUnutkbOQcVcIA1Bzvdm+wKuAKugCvgCrgCroArMDUFHGBNTbdargqBTyqVkqamJmlubtYX/wYADQ8PS29vrwwNDY0Lumqpy1Supf6ZTEba2tq0zul0WouhztR3YGBAcrncjKv3VNo6U65xgDVTesLr4QrUVwEHWPXV00tzBVwBV8AVcAVcAVfAFZjFCjjA2n2dG4Ir+761tVWWLl1aevFvANb27dvlsccekx07dui/Z5KribovXLhQDjjgAFm2bJnMmzdP8vm87Ny5U7Zt2yZbtmyRnp6eGVfv3dfT9b+TA6z6a+olugIzQQEHWDOhF7wOroAr4Aq4Aq6AK+AKuAINoYADrN3XTYAfXris2tvbZe+995Z99tlH9ttvP/0eGATAKhQK8vTTT8vtt98uTz75pLqaAEQz4bA2rFy5Uk488URZu3attsUA1tatW2Xjxo3y3HPP6au7u1uy2eyMqf9M0HAqdXCANRXV/BpXYOYr4ABr5veR19AVcAVcAVfAFXAFXAFXYIYo4ABr+juiMmSQsLuDDjpITj31VDn66KNlxYoVsmjRohEhhH//+9/l2muvlT/96U/qbBocHJz+io5zB4NXnPbiF79Y3ve+98lxxx2n4YQcFvaIe+yBBx6Q2267TR566CHp6uqaEfXf4wLWUAEHWDWI55e6AjNYAQdYM7hzvGqugCvgCrgCroAr4Aq4AjNLAQdY098fIcAC9hByBwB6xzveISeccIK6r3iPA/cV+aMAV1dccYXccccdMxJgUe9PfOIT8spXvlJzYdEu2mkQ6y9/+YsCuHvuuUc2b96s+bz8mLoCDrCmrp1f6QrMZAUcYM3k3vG6uQKugCvgCrgCroAr4ArMKAUcYO2+7gDw4L6aP3++gquLL75Yjj/++BIAoiYAoL6+PrnrrrvkK1/5igKgmRJCGIK4F73oRfLud79bARYhkLSJzw3A3X///fK9731P7rzzTg2H3LVr1+4TehbeyQHWLOxUb5IrICIOsHwYuAKugCvgCrgCroAr4Aq4AhNUwAHWBIWqw2m2ex9uKwDQm970JgVYAKAFCxYoACJUsLOzU37/+9/LV7/6Vfnzn/9cczJ0A0+1JoIPAdaRRx6p9QdgHXzwwZqEns/7+/s1kfv//d//yY033ij33nuvPPvss5rU3Y+pK+AAa+ra+ZWuwExWwAHWTO4dr5sr4Aq4Aq6AK+AKuAKuwIxSwAHW9HdHCH6SyaQmcV++fLnmv3rFK14hr3nNaxQC8T4AiF38fve738lVV10l9913X007EIZ5q0bbzTCsH2qMBbrs3EMPPVTOPfdcAawcddRRmoyez5555hl1Xd19993qHnvqqadkYGBAwyL9mLoCDrCmrp1f6QrMZAUcYM3k3vG6uQKugCvgCrgCroAr4ArMKAUcYE1/d1QDROSNYtdBkqDjZHrJS14iS5Ys0RA8du8DYF199dUKsCZzAMGampqkpaVF82qxqyFhi4AzDnYLBCYRlkioInCJ7ysB02gQy9pyyCGHyNlnn60OrGOOOUYdWLjHSD5//fXXK8BiB0US0PtRuwIOsGrX0EtwBWaiAg6wZmKveJ1cAVfAFXAFXAFXwBVwBWakAg6w9ky3AJoASziZzjjjDHViAYLIJUUIHgDryiuv1BC88Y4QkAGsFi5cqA6vAw88UL/yb963JOuE823dulXdUhs3blTH11hJ1g1mhfeh3q973esUYL3whS/UPF6ECuK6+sEPfqAhhJRJTi8/alfAAVbtGnoJrsBMVMAB1kzsFa+TK+AKuAKugCvgCrgCrsCMVMAB1p7tln333VeOPfZYBUFnnXWWrFy5Urq6ujQH1qWXXip//OMfxw0hBCzhugJ+Ecq3du1aWbNmTQlgdXR0lABWNpvVfFQALJKrr1u3Th5//HEFWTt27FBH1mghhWEuLcuBddJJJwluLEAV0Arw9rOf/Uwee+yxceu9Z5VvrLs7wGqs/vLaugITVcAB1kSV8vNcAVfAFXAFXAFXwBVwBea8Ag6wdt8QqEymzr/b29tl7733VoD13ve+V11YQKY77rhDPve5z2k+KcIKx0vATvghebRIDk9ZBx10kJaN8yqTyWh+LQ7KoXwLIVy/fr389a9/lb/85S+aMB4X1WhHCLao57ve9S6914oVKzTs8ac//amCN8rbvHnz7hN2DtzJAdYc6GRv4pxUwAHWnOx2b7Qr4Aq4Aq6AK+AKuAKuwFQUcIA1FdWmdk2ls4lS0um0hhK+/OUvl0suuUROOOEEhU7ApM9//vMKhCaSBH316tVy8sknC46oE088UZ1cHNXuabUHZhGu+PDDD+t9yF314IMPlnY9rAbcuJZ8WuTu+uAHP6j3YgfFhx56SL71rW8peNu0aZPvOji1ITLqVQ6w6iyoF+cKzBAFHGDNkI7wargCroAr4Aq4Aq6AK+AKzHwFHGDt3j6qBEr8G3cUzqmLLrpIgdB+++0njzzyiObAAiwBmdidcKyDHQ0vvPBCBVirVq0SwgZHO8I6kHi9u7tbnV6XX365/OEPf9CE7ri+KgEWwAt4BXQjZ9cnPvEJOf744zUx/J/+9Cf56le/qsnbJwLcdq/qjX83B1iN34feAlegmgIOsHxcuAKugCuwhxQo6n1ZCnEkJBG9IYXojfj9cuV4u6j/xefvoXr7bV0BV8AVmMsKOMCaWu+bcwq3FAnMcVHxHpCHfFDs8AcYAhBVhv9VczYddthhcu655yqAesELXqCJ1b/73e9qTinyVI23mx95tN7znvfo9eTVInxwtCO8v+1IiHPqS1/6kgIoQgxHA1iWa4vQwY9+9KOawB3ABmi76qqrNBRxvHDHqSk+t69ygDW3+99bP3sVcIA1e/vWW+YKuAIzWAEgVBFixV9ngVXFhCSLSYVTuSSgSuL3yyArIQXFV3n9nPMTz4NcM7jJXjVXwBVwBWaFAg6wptaN8+bN09xVwCLC9ZYtWya8BxDq7OzUHf4eeOABBVETyWFFGbivAEOnnHKKQrCbb75ZwRDJ0ckxVXmETioA2HnnnafXk2B9r732iv48lIj/ilRxMZCJF6DNANTVV19dAlAhhAq/J1E8bQaUAcz2339/DR+knj/60Y80BNGP+iswEwFWtd0p69nyiYBf7jdaPSZbv4ner7KNtd5/tPvWU8uplDVV/cYKWx6rv6ZSx9lwjQOs2dCL3gZXwBVoOAXUSRVbrpJFiWBUISnFREIBFi4s3ucUfpUGbSWKBb0mGwOulAKs6r9oN5wgXmFXwBVwBRpEAQdYE+soQucI9QNSLV26VJYvX66heoAnA1g4sQinYzc/QgAJy3v00Udl165d6sQa6wCAHX744QqG3vCGN+h9uB4H1u233y5PPfXUmACLROovfelLNTfVi1/8YiEnFrmpcIjhmrIk7sA0HFbUh90ISbb+5JNPagjgLbfcojsS2lHNSUU9gWWAsgsuuECdXlbP3/72t1XrOTGF/ayxFNhTAGssuDJZwDHZHh7PyVfpZKT8EJ5Mtn52fngd5Y1VTljH0XbvrKzXaADM3h8PAE1Wx6meP1X9JtPemdLWqWpUj+scYNVDRS/DFXAFXIFJKjASYBE+GIUQsjDKJxPlMELglhQlWSxKqijqwcqmojBCB1iTFN1PdwVcAVegDgo4wJqYiOzkBww68MADNf8ToXNr1qxRpxOwCUhECKEBoscee0x+/etfKxjClYTLabQj3I0QgPW+971PnU1///vfFWDdeOONmmh9rOupGzsRUifCCanfoYceqjsELlq0SOtu4Y2AKxxdgCvcU+waCGjbsGGDdHV16W04t9riknq97GUvU9B2+umnKwy76aabtJ5/+9vf1HE2HniYmOJ+VqjAdAKssfprLIA1lruvGsSYrNPIXILV7jMWLKocOZOBJHZPq/9YAGsseGV1mMxcGG3ThOmeCRMFVRM5r1p7x+uryfTPdGuxJ8p3gLUnVPd7ugKugCsQZLPS/FcjcmABsAgY1F+JJRXDKwAW6MoAVhRC6A4sH0yugCvgCuxOBRxgja22JVlfvHixwqtjjjmmlKeKZOu4nKotVoFDt956q4KdP/7xj7Jx48YxARQADAcXYYQf+chH5IgjjlDIhLuJ3f3uv//+0u6AYy3QcYcdfPDB6pICYpFPi7JwTrG4xB0GrMIhBhTjBcTCiUX4Iw6y0RaqaHHQQQfJmWeeqQ4snF4Aq29/+9saQrh+/XoFYJNZtO/Osd7I99oTAGsiMMI0nYjzaTSHU7V+GWsMjQfOpgKwRrvfRADWaICmmkNsrDG4pwFWNegY1nciAEt/0y/GSXDjix1gjfMz5m333DNSsUZ+UnndXQFXwBVoGAU0C1aMqIBQMYrStxKSj0MJOScDwCrguIoAVi5ZjEMMHWA1THd7RV0BV2DWKOAAa+yutGTtQKB//ud/1jA9wvMAQriacGbZoi1cuJF4/Ve/+pUCLHb2Gw9gWYgi7qZLLrlE78PCDwfXV77yFS0jhEujLRRJJk9YH84wQhxPOOEEef3rX69Ai/oBrnB0US55urZu3VpKNj9ari5bgPIVKPb2t79dARblA8MuvfRSBVgkrR8aGnKANQ1Ph+kEWNUA7GhNqIQsleF2YzU9dDdVgyXjhQROg6zPm7sTcXuNVo/JALpqZYwF0aar7dX6fqKOqLFA1XjutPE+n+72zqTy3YE1k3rD6+IKuAJzSoEECWE1mXtCv5qXinBCcmBlUxHiyhSKki5EObE4AFjFRJT43f1Xc2rIeGNdAVdgBijgAGvsTiBpOfmujj/+eHnzm98sL3rRi4T3AEWVrhMWZUAgXjibfvrTn6qDilBAnEoTgQKUT3J0nFgkiScRPACLXQJ7e3s1uftowCGsD24uQgoJ9fvABz4gL3nJS/Sye++9V6688koFa9u3b5f+/v4xgZOVCWAD5pFj6/3vf7/qQegkuw6ye+Fdd91V2r3QHVj1n9jTDbBs7AIgSezPuODFeDNnHq0y0Ipj0HbgBJi2tLToZ7wqD8qmDCuT8snBRtlAWeYLB3naAMLMLcpmnlXmcLOyBwYGNLeczQnKYaxSj46ODoW4FtY7Vm9wHWGwlMNOn5Rr7WS8M8aZR7SBMGDOs/pynsFizuOgjbgcaWPYttHqEOpJ3U1T6h6C4/qPqKhE2k6daZcBaN6nHoQe0z76w3LoWT3sOUc/cl3Yp7aDKW3jWp5FlFP53Jyoo2u62j5TynWANVN6wuvhCrgCc06BOIe75BNArBhgaUL3KIm7AqyESDovCrBwYHHYLoWRb8sPV8AVcAVcgd2pgAOssdUmhxSwBoDA7oDkmGJhGy7UQ+eILdQBO4TW3X333epyYoE32hFej9OLJO44nHBN4dz65je/qQ4nvrccVWPVmvKoI4tQyvnkJz8pL3/5y3VBjJPrC1/4ggIs6hQCscoyQyAGWLAQxw996ENy9NFH68KV9gHEAGPm4Jps6NTuHO+Neq/pBliWuw2oiXsQdx7jjX+HzjrGgUEdQmhx4RFWiuOPzwAd1cAuedc2bdqkYaZPP/20fg8wsjHINUAb4BPuxgMOOEDL5R6Ww836DvBBeC27c1JXgBEghTL22WcfOeqoozTcl3BaxuxYjiKAHXOKcu677z559tlnFTzRFqAL5eCK5D3mIKHBzBn04hnA5zwX+Mp9uB53I+XRZsof6/42rwhRBpTTXjaFWLhwYUnLiTqipjK2aTt9bfnwLFcfO40SIrx27dqSjqH+Bv4IPSYEmfbSdqAi+lBnnj/0Ae3huUloM32LbtPZpqnosCevcYC1J9X3e7sCrsDcVSDeYRACZQALMYBaACzAlTmwNHwwAFicz3UOr+bu8PGWuwKuwJ5TwAHW2Nofcsghcs4556iTCWjDInOs0BkW5ewYiCPphz/8oSY2Z3EN2JoIwGLB+OpXv1rvx8IZZ8RPfvKTUpJ0FozjHSwOeQETcHL9+7//u35l4XjPPffIZz/7WXV04b5gITpevficxTxwACBGknkWpCxaWdRfc8012k47HGCN10OT/3y6ABbjEsgCeAAqATMIC2UMAyQAGqEzxwAWwAXYArgBtPLVNgzAdcNYY2wxfgG4wDAgCeXyAkAxV/icccjBdeSUA4axWQAAi3EGAGHshSALCMYYBmKxYUJnZ6eOedtkACej5X4bC5ZwHeOYHHNAXb4HTuEWoj2Uc8YZZyho++53v6v3Yz7TNtpITryLLrpIvzLf0I4QXWAYYA1303gACyBI23i2UH/TEgcmQC8MVZ78yKl+BW0weMXcxemJa5T+5vkGbCLXHRCLOlEPDrSh7fQdmz6gPdeze+lYAIvnKGCRPqWdPE8cYkV94wCrXqPay3EFXAFXYDIKxAALUJVPRqGCACnglTqzeD8Vhxbmi0K4oTmwcGfpAzzhCGsykvu5roAr4ArUQ4HZBLDGAyeVn493PvqSBP2tb32rAiXgEgv30X5esfBjIXfLLbfo4prd/czRMdGwOhaLuKUARaeddpo6QYBOgKLbbrtNF9jjgSIDWJyHe+zjH/+4lokrCwfWf/3Xf6lzynISTSRhNotptKBe5NRiwW2LfnYhJLeWH9OnQC0AazTgyvuAGQATLhoADjtmEu4K0CKcDrgFYLKwucoQQpxCACdyo73qVa+SI488UucI45Zrn3jiCR27zAXAFWVbuBnlAtDCsrnOQumASDixAMcAImAKziDqAGz785//rOOYegO0OHD4AK4Y76997WsVxIzVfq6jfswxymO+Uh/uQ7gs5Zx88slab0J5AdMGsLgfOeY+9rGPleYX4cJsulDpvGROVquHgWbcZxb+iGsJKMhup7QF4IMWlc+dyYbghfenPf/4xz80BJg28dwKQSX3feMb36h1IOcf852D/mJcMF54zgHqgJPAOt4PxwpAz0IIaQMQC03ZvRQwGT6npm/mzPySHWDN/D7yGroCrsAsVQBQBasygAW8sjxXsCnLjaU/QIvF0mfCh86uZumo8Ga5Aq7ATFdgNgIsNGeRy6KQv/SzIMTFwM8fHB+4P8KQvrEADgvJ8847T8HN4Ycfrot1Cx8Mc/fYApVF4f/+7//qophFIQ6PicIr6g0oAgZwv9e97nV6P1wOALEf/OAH6pSgPO7HYh8oZS/7NwtHXtSTxf+FF16oAIDzcEv8z//8jzpJLI+N5Tjiq70MLphDi0UsQI16sainDuT3op2/+c1vFE74MX0K1Btg0a8AJkAQ0IWwN0AQY5a5Qf9bTipzADHmuM7yVzFWOIc5Bph4xzveocCU+UYYGXCIccZmBow75h1hdTZ2w/xWjCfuyXXUyxyLACnmHTncgMiAFcqnDridmBfXXXedzgvGM3XBGYZe73rXu0rOqGrQmfO5jusZx8wzQAwHsIVNGxjvzB3cY5/73OdUo9BRWdkvtPeqq67S84BEPG+svZZPyp4flhuM9hoo5DMcWQAe5hm6cn/cYNYPYzlARxuBBqtxhBEWSlvZHZXQX+pM34Tl8gx629vepppTFwAW7cC1hfOKa3/0ox8pmAR8ceCeo+5AK7RlHFk+NeAcUNByCR577LGl/FrTN2sao2QHWI3RT15LV8AVmIUKkIQdgFWIqRVhgnApUrvzNdp1kJxXUVL3EtySKOFnnAJ+FirjTXIFXAFXYOYqMFsBFos93CGErOAiYFHLApmF26233qoLUv3ZU7Hle2VPcR07AlIGuW5wYQHGOFjIcnAvFvKUhROJ5O0siHEoTSTkL7wnC0VgEQtHgAAOEsJ1gEVf+9rX1CXC4h4YhSuj8sUCkvqwYORFWdSdXEXUkRxELK4tlw9t4GUJtllwAxlYlPIytwnOmnBBy0L/F7/4hbYT+DHWLoszd/Q3Ts1qAVjVWolbhnEFgCBElXEFzKLPGV+WgJvxCHgghIzxwzjBsQWY5VyDRoS7vvvd79awV8Yk8AqHDs4m5gSAhHsCwCiH8nDl4NZivPI+5TGuzKXFfLKwQiAKZQNADJLZvAAYMQaBX9SbvFeM+Q9+8IMKgZgH4W6h6GHwluuuuOIKBWGUx3inDNxe733vexWEEb7IXJ4qwOJ+tJM2AORsAwh0Zq4Rtke7uT9tYG4beAdenX322QLwoR/QttJ5NZEIBq5BY+Y/fQK4ou9xdNKXlrzexooBLABeCLAIMeX5wfMIlxn/5rlKontAI88ZoDvt4BnDOOCegCz6mXLPP/987Zew3MaZifWvqQOs+mvqJboCroArMDEFAFg4rWJgRaJ2kFYea1a+IMlBchwkJN/aJIVMSsMI2XcwYQCryC40cWb3id3Rz3IFXAFXwBWoUYHZBrBYfLJYZdGJe4qFH/mfcDCw0GLh9vWvf11DZ8yVMJaELLTJwQPAYdEFEAJgcS2LPoARn7OAY4HGQp2FHWDnt7/9rS4Qx4Nk4f0t1xQAi1xTLGCpNw6W73//+xr2Q3nUAccDrxBisXgPARZuFRaVgAi0ITSMhSWLZnO70A5eLDINYBnEsnAvQBpONHICURaOqxtuuEEXs9QJqOHH9ClQb4BF/xMGBogAYBE6yDhjjDB+GM/MGXtVAiwgE2OdMcT4w+kHmAAYA4GAIzgRAWM4fnAYAWYoByjMi/BA7sOYBa7g7mEcAT0I5eN7xiPjHQCEKwowhTORuU15hLBdffXV2g4LYwPoAKAuvvhidVABVJhXdlAe9WGMc93ll1+uobXmOuNc5joAjBBBABiOo1oAFs8I+hB9KJ+62+6H9AXtpd0Ab+Yo9eOwnHi0Axcauhmwqvw61uhDR8rGbffrX/9adePZxL040MQ2YeDfowEs5vr3vvc9fb4RHgp0RB/aBeDnORkCLJ5bPA+BWPQx0Mpy/PGHAcbXRADc9M2sPV+yA6w93wdeA1fAFZijCkSLIP0xqO6qjO6KXJRcsii5wSEp7OjRT5NLOyTR1qLfa5J3AFYR7MXVDrDm6PDxZrsCrsAeUmA2ASwkxN3AIpmEwSx0WfRZ0mAWaLgPvvjFL+qiKsy/M5r8tksYbi5gEItPc1txPXDo1FNPVdDEgpyFoOXVYaGHcyNcGI7VzSzkWAwCiABYl1xyibq/uJ5FLk4WFpy00V6ALOoYhg9aniLLQQNkM9cYi2bbHc0WrSwseVWGEAInAFssUoEUhx56qIY4ci+AB+0zNxcuDj+mT4F6AKzQucNYItk4IIIwOuBGmLwcgAGQABrR94zLMIQQgGXhhoxXAA050jiHscE8w4FFYnDGEWMR2IpLB4DBubiRmE+MVwunA0JZ6CGgBdjK2DTHIfOZnHS4sQAlOICuv/56bYclIacXwtBfgyohKLHNFriOcQxoof3UkXkMMMIBacnZeV5MFWBxX9qLg5GQQGAcelrYJLCKsDygEuF8PDMspI/nDs8Y+p92Aword3qcCAACON9+++3aL9wD3YDTtNmAPP2E1tSrWgghugLyLr30UtUb4Ehd6AeeU29605v0uUt5lsAfhxu7sfIHA9rJucBFnm/kKAN8TaT+0zez9nzJDrD2fB94DVwBV2AOKhChJwAWjioStBcloxsbFSWbKspAV4/0rntWHVjta/aTzKIF+j0AK4Vty0MI5+Co8Sa7Aq7ATFBgtgEsHB24FnBqvOENb9CFIwsqg044QnBcsAADuhASNZHDEg6HiYdZ/BnAYoFJaOxkjYYAACAASURBVBOAh4UhCzdyTbHgY6FnjorKe7Ewt0THgAIWrCzsWahfcMEFmvOHe7K4xEXBPS13UJiLy+CTgShbiFqersr7WvJoy5fFV8ulZQvk0KnC+SzuqSsHi+1vfOMbCrBwjwDF/Jg+BWoFWAavGBehExEHEg4p5gHjCUcMcAjXIsnL2REPYMln4aYHgFSgCNcBjBm3zD3GgoWWWlJ07s1nwAocTeSWYl4CrwyeoBzlM46AN1yLwy/czY9zAGA4AQEggCkAq+Viw/FInbgfEIpnAOcB4mhHCEqoJ3OU5wD1BcZx4HCqBCy8T6LzWgAW8/lf//VftT6AcKBy6My0pOqAsp///OcK43CyUWccavQJjkycYejNPKwMJRxr9NE+6xdcqPQ5zxsLOeb5FIZuhg4snqdASp4lhFr+v//3//QrzxyeCcBL2vXOd75TAZbVi6/2BwN05rlI3QHhnB8+36Zv5sz8kh1gzfw+8hq6Aq7ALFRAc1+xw0oMpdLkLchHIYFDKZGdm7fKpnsf1KRYy19ypMzfdy8pFhOSLCYkpdDLc2DNwmHhTXIFXIEGUGA2ASwWexZyw4KfRSMLcoCMHSwMCZliQUU4DYu2iYb4VXMKsAhk50AW5m9+85tLDgQcLiQ5ZqHH4tGSQ1cOCRaQQC/KYIFP/QlTZMHNy5Ins3hkwUhdLUE7ZdmuYBb+B1BgUc/i1xJDh6GSBq4MnFmuLOoBULAFLZ+bQ8sSagMyQhDIrmwGAitz6DTA0G+oKtYCsMLxzbgA3AJkCL2z3FGcQ58TIvr2t79dARYwB0BRuVucAVXGHEDMHIBAFdskgHGBq8gSfBOCiuOGcnERkc/JwFgIYmw8k6Cd5O8AHcIRgVoczBNAMQCEXQ+ZH7i0AKk4qZjT1A+XE3OJ897ylreU3GGUwf3IhXfzzTfr+LUk5nyG4+zcc89VBxb1JBS5HgAL5xUAi3IBWECpEAjSL4BunEqEXgK+CaFkXjHnAEo8XxgHhOHRvskcOOzoG55HtJvnEW3FnUpdcHhyb/KgmQMLxxf1RUcAJX2DXp/5zGe0HM5Df55bnMf5gMmwPwnN/PKXv6z9A5zkXtSffmGc0a65fjjAmusjwNvvCtSggIW/jSwigiulwyLcgjfDoDcLohu9GiO326tSXA0t2HOXsgACYHGQ24oE7pk4LDCbLErn+o3y9J1/1gDBVf/0MulYuUKjBVHXAdae6ze/syvgCrgCsw1gETpE6CAL5TDkzdxKLNBwdbCAv+2223QhC+ix3fbGGhHhgtPOszA9nAeE0Ni28yxGWezZi7Aoy10FJAJ8AQdwW7Eox8nFQhB4haOBhSELfMAV9bNk6wameM9C/Gy3LxxafB8CLAuTtEUlOlieMNwvlQDLIJYlvgZK2Dl8tdBFHDKEYrKQtV3rfDZNnwL1AFiMX5xThI8xLr/1rW9puBoHfYs7hnnz/ve/Xx0/9LUBy7Bl1UCuAVYcN4SYheOC8UYuOpK8AzospLdyPlU6pHAKAT5wJJlDypxcBkyAK4QDhkCOucHY5lzag3MJgMR84h7UFSj2ne98R+sJaAOuAPCoJ04i9Lak6bsDYJm+hHOS647+AeIZ+ObZAAAMc2FNZrSZsw3Ax66hgEUAFmAKvdDXdhMdDWDh3EMvnGi43nhmWsglOgMKgX7ozGc8FwBYJNlnXPBvni8ALNpBSCXPzbl+OMCa6yPA2+8KTFGByEFkeZii3fMUxqijKIJYhLtFKZoS+j/9Z0JEUz3pW4UoiG7MNE5akpZdzvgUl9/A+Z90AZSIQgKTJGPXhO7sLliUYjErXc88I+vvvJsMWLLylf8kHSsPiFrL/xn48hxYUxy9fpkr4Aq4AlNXYLYBLFxLhD6xAOev+8AgC31jYQbcYVEIgGGhyFdL/jwVFVkQW+gVoUcsfF/zmtcomAJaseALc+ywYKSOLB4Jh+J7243NQnpwKZgDypIv46DghWMMZwZ1xknDwtSgFrDK8lnx1XZa0x+38W6LYShkmCvLQggtnJGFJhANCEDeGlxiuFH4nrYBPj7/+c8rOGBhO1qo4lQ09Wuer0C9ABbjB4gBGCIHFo5EDvqasch9DCyEYYPj9QkwFUDBeAdgASwYj4w3gAZg96Mf/agCpXBXwGrlMlaBUpZLDtCEe4iygL+MQQAIoA3HGPe2zRkYj7iJgDKMZZ4DOJ8IveM5wLziM8AKocQ4vJhDlG3J2zkflxehurZ7YT1CCD/wgQ9UdWCFGuAmI/cX/UPdgGvUDchNG2j36aefrn013lHN2QZYZwwwZ3neALJI5o8TrxrAwillDizmODp84Qtf0H7muWO5zQCE5AxDb9xhPGdpC6Druuuu0zHHM4nP+MMC7XjjG9+oYaCeA+ueezwD8Hij2T93BVyB5ymg6EoB1sgjAlfRXnnAmQhORaFy0Y57gC94TVGSACzdWS86qj2MDFWV7mJATItt5MdXALAKBdUnz5biJHTPD0v30+tk/R13SSIBwDpZOlatinZ/Ut0j31qkqh+ugCvgCrgCu1OB2QKwbBHE4pZFEYskXAss/AAuhO0AY1gAs4jFefXTn/5UF2S4HljUGfSZiv4sBnFssPAl1McWZuzade2112piaxbD1AV4Rf3Ib0WuHuABdSL8j5c5qVhYA6oIn+JlAIsFOjlsWORzLovRiTjIJtIu6oF7BZ0scb0BLCAW3/Mi11C4K+JEwzAnUgc/5/kK1Atgbdy4UcPTACS33nqr7iTHQd/ihgEs4GBkfE4GLAAsGI84hy677DIFIhy2CQIg5JOf/KSG2o5XLmOJecDYpzxAE6CZ6xibgCbq+fGPf1znGwfz64c//KG2CyjH/OB8HEE4qjifuUZ9+AwAgzMI8GVOIp4V1POiiy7S5O1hPXcXwKJ/0I52/PKXv9T+oR7AY9pC/cghBsBCI2CchRZXmzfoZTmz7PNwrrI7IKCM+40FsHhGcZ3lvqNfeCYBLdGUENEzzjhDQwgNYFF324UQEMcBrMflRn+cddZZet1442G2Pw/cgTXbe9jb5wpMmwI4p+IgwhhM2a1C6GQAK8ItZRdWOYV5ORAxzk1ernEcMmcerDIQK5fzvGumrb31LrgMsEjgjgq5ZEp/2CXyQyMB1kmnyEIHWPXuAC/PFXAFXIEpKTAbAFa4AMJ1gdOCFwtdwBWLJtxOLJ6BWizoWPzhEMApghMFhwDvAYNKP/9jh/B4cIb7A35wbACuzjnnHF1YEyoDYGLxy6KZuhgM4nvqaG4rFoIsXgnvol58ZdEHrKIM6mZhhBY+iPOkMkRwSoMgvsjcWebMYmFqIYNhGCHtpL7UkZC08fSppU5+baRALQAr1JA+wxUDsLCk5/Q78JWccYAFHIS2O9xE4IIBJ8YqYOOKK65QMMRhoYmAlw9/+MPq0Kk8qt2DMQ7ApZ5f+tKX1DHFYYCVev7Hf/yHOro4ADHV2oV7CLDC/XEJAXSAXdSTJPF8T/3J98VOemH7w3ruDoBFPYDUhDfSbgA7YYQcPDcA3tTv/PPP1/7CoYbm4XMrdFhyHc8ZwqoB53ZMBWABpbgOKAX4RD9AG8nwzb0GZDNYZrsQ8nywTQK4P+CNXVtpB648HLJz/XCANddHgLffFZiiAsCrZAXAimBSOeSv9AutflAOAyzfMkZaQXjhiPxY8T9GACwujuxHJUfXFJuwhy8bDWAVRHJD0vXUOtlw552STKRk5cmnBgCLdocOrEZ2oe3hLvDbuwKugCswBQVmG8AKF2csrABELN5YxBGCg8uExbklQSbZOkndWSCvW7dOXR+2g1+1nFfVJA4X4OSyIoSRBRovIBVuJWATi0lcTbYDGWCKEB4L62FByrnUwwAWC0CDVKXfQyYI1iY7HEbLSVSpabj7ocOryao8tfPrCbBwHwFIbr/9dh1v9DsAB8DDmAX4AH4MhoxXY8YAQBOYQrlf+9rXRgAsxjzlTgZgMV8AWIAScq0BmjkIWQNCUd6nPvWpEsAinJY8Tpz/gx/8QHA+Ui+cZYQZcj7OJa6l3ZyHDswzDhxnfM55uK8sebu1fXcCLMJz0fGmm24qASyeYSHAAhQBkGyDCNtEIYTQfG8Aj6+1AiyuJ3wZ6IcjDgCK241nGPe3zR6AjBzmaNU/ZicS2ne0AQDHeK4Ea+ONs9n6uQOs2dqz3i5XYJoVqAawDF5VuqJKLqw4N5ZVzUIJjUmVflBUxMVZoveRyd+jCMLGDaGLdyDkl4vYgZVPpKRQLEgxOxADrLskmUzJKgDW6tVRCKGCuxhgafilA6xpHupevCvgCrgCIxSYbQBLfwbHf5Die9ttjwUfi1kcUjgAAFks2nF64HJggfyzn/1M88HgdLLF2GSHC04JwmhYCJ933nm6gGRxT/4YS4pNmYAywhgBaNyThTQAAGBlSdlZFLKQt/aEOW0q2znZeo53fggv9Od1vAitdp1DrPHUrP3zegEsXH2EjAFw2MQAtx99jUvRQM/ZZ589qdCuMOQP8IIDC8DBYeGoOKAI+asWQlg5rrmOOchcoDxCEgl75MAViAOQ+fVv//ZvCqXtfEAwoOnKK6/U85k7wGLcStyfJPLUh1BD2s/cYx5akvn3vOc9ClaAV7g3d3cIITqwyQS7AdLuW265pZS8vjLEkzb/+Mc/VoiFc9N2ewwdWAAjoCS5t3DXVTtwrqHZeCGEBvxtt0ScWIwjdnDk+YUTi+cWh+2waJs70C7b7IL6vPe971X3FSHd9OVcPxxgzfUR4O13BWpQIMpfZXmwApdVJYAyJ1WQ3J0d+PIkdI/yu49cHMRv6BfLXF6Rb8uSxDcqwIq8Z1GeMAAWidkVYBXyUlCA9aRsvOMuSabSsuqU02ThqtVx/isHWDUMWb/UFXAFXIGaFZhNAIvFm8GWUBhb1LGIYpc/FqmEMuG0YGEIXGIxS8gOC0KcUOTzMSfWeCJTPqFS5IlZsWKFujkIR3rVq15VSrbMYppFpoXUsHDknjgYWACycGXBx3l2jAasJuoMG6/eY31eCbDCc3cnSKulDbPp2noBLNuFE2ABsAWi0te4A8nNBhi64IILJpVcm/EA2GB842r6yle+oo5G5pWBC0L9Pvaxjym4ACLx/mjjnPdxXwFFqOfXv/51BSUcAA/mGUDqQx/6kAIaDu7FfCV0EQcY9QBOAaKBUYCziy++WAHYNddco8AaYBx+TlJ4Qn8trHdPACxAduiQ41nEURniiN7koAMicQ3wLjwsDBi9P/GJT2j7qx2TBVg299GO51bl8wvozh8FqA85suhHriFHIG1gHJDsHVhaOQ5m03ydTFscYE1GLT/XFXAFyj884x0FFcPEidXHc0TZ53wFYOWSiZEAK7ZulXc0LCrACvcgDAMRcSI16jEmwBrul651T8qGOwFYGVkNwFIHViFyYCWTURSlO7Aatfu93q6AK9DACswGgIX8BlxCgBWCHvscRwbhOLikTjvtNF1IEfZH7isWYyy8f/GLX+j3E3FiWbm4PABiJCjG7UByYtxYFi5IHhicXiSMJ0SIMEFLxG4hOGHIjbWJr3sKZFXLTeRuqz0z2WsBWOH4YcwxtgFDOJEIB+MA8gBzuc/73vc+YUfNiYYQcj0gCPiKm4ecVeSj4t+AJWAKQPeSSy7R8gkpBPiOdnBfC1Wjntdff73CEg6clCRjt2TrJDa3g3bSHs7HYcU1QCxcmJz3lre8RevCrngkF2d+027mP/V661vfqudxvoXJWtm7I4SQexlIp93kwiInFgfg/ZRTTtF2A4Go+80336xuLaAkoCg80JB28DzCWcZzrtoxGYAVzn0gFc8te9mzEmjF8w19+Wr1J9cVGvMCktKeyexyuWdm3e65qwOs3aOz38UVmHUKAFJwUAFSksXyK0RKtmGgmaj0l8tg80AgVgihogiGyJIVnRdZtwxaGbCxsLl8xfWNJHIJYMUhhLRSHVhs4z3cL7tigJVKpWX1qadHAEvYrVCkkExGujjAaqQu97q6Aq7ALFFgtgAs/TlSkRtqtH9zLjuO4UrAccHiGgAFQGIBSegOIVA4G3BiVeag4noWXywQcRYAqnCvUBYLxXAnLhZ4QAOcFMArksWzuMNdwiIwdHlNtP672wG1Oxxfs2Q6TVsz6gWwGI+MPVw+3/zmN9XZBGRiLANzmAv/8i//onMD0DRaiBdzAmjBWAxDY3FAEcJH+Za8m3MI3X3Tm96k8AK4i+NrNEDKnADwAnEoB3gEaOGw3fgo59xzz9V5F45PS1IPwCJHkzmYDABxriWvp17Me1xcgCFyf1nyeu4VzrPpAFjhMws9cS8BrcjhZc4q+os6ky/q9a9/verH8wXgjtaE8pH/y3JgWb0t5xQhzKeffrpuKFEvgFXteQCsxEEKHCXJOw438pDx/ATiv/CFL9TdLRlX1AkXXbX+n7YJNIMLdoA1gzvHq+YKzGQFCP0DYOkvpTHASuGWspRMlquJMME4zLD0kSaAT0iGkMLIZCUFXgrEoFcjnVVRtqho10O+kjyea/Lq4GpMF5YCrEQQQlg0gJWrAFgZBViLDoxCCNEIrRQcRmr54Qq4Aq6AK7AbFZhNAGsyshEmRA4Wy4mFU4FFHot5nFKEErKNPQsydvkKc1FxH8vtw4KXRSXXszBnQYxLhAUp7gNzdeEMIVcNzhLCa1hwTjREcTLt8nNnpwK1AKxQEQMNAJnLL79cQQkg1SAWoIRk5rh8ACW4sqqBVTYgYHxzHfMISEF4HgAYBxTwCQcUoWYGipgjtINdDpkrhBFWOp0AM8w3QI6FyJG3y0AOc5TQXIATYcCAaDu4DzCHvF4ArGuvvbaUzJ05idOKtgDDCOWl7gAwQBhzmLx4ALLKUGT+jU6f+9zntNzQmYlOn/70p/V6ICBA8Oqrr9b2b9myRXcQ5bBcVNQbeBeCQcrHQYWTivtQb8pBB54jlIsjznJ00SfoRlspnz7lWVJ5UK456/g6EYAFOOQ6+h5HGu2yTS+q5SqzMqkLMI3cYzjDAPU852gnugOuyAmIw4268Pz0I1LAAZaPBFfAFZiSAubAgqQAsIBXBrCiROOEusV5rkrJxyPyAoji3KZCdK0CrEQiBjMRwBqJZixZeRlkUelKB9eUGrKHLioDrITmwALk4cDK53NSGMKB9YSGEKYIITwNgHWgA6w91Fd+W1fAFXAFQgXmKsAyDchZhesE9xT5YlgQs2gkNxChhITosFMboUgs9Fnc4ThhEcqW8IQNsusgu2sRmsjnuA5wubBDGG4rwhJZ3LGgY/HrhyswWQXqBbCAEMAOAMk3vvENdTiFIWgkcwc0AUyALsAH4BQQhWsBTIxhwBTzgrkCtCW/EXOJMQ7EIIQQpxMwiftRBmUDMHA6MV+ASgAOQJaVDcgB8lI/ctLhWgTk8Dlhh0CmN7zhDZq8HZiFkycEWNSN+Qeg++///m8F0bwH8KEOzE8DQ9wXx+Q73/lOBWu0A0dlPQAWoAvAZwCL54Q520iITluszTxXaDPPHJyfv/rVr9SBxmG7qPJsuuiiizQ8mWuBhVM5KnMEAvMsqf9vfvMbva8BLEIuAVg4piyJe2VYqTnxGAuUg+70PbAefQkdBF6hL89JnHDuvBrZcw6wpjKS/RpXwBVQ6KThf4CrQgSvcEZxAK/UoZWMXFrq1EpEW8JyqJNKXVi8TEz1VkmCi7XcMPMVu+9F9i71XsW2LVxc/NeIRwiw0qpbQvKSlHwOgNUXASxN4p6RNaedLgvXrFENzIGlRjV1pPnhCrgCroArsDsVmOsAiwU0DhIcByysWbiz6MKdwWIOgMWCkoU0C2MWwoQMEhKDE4SFKQt3FtIs8lm03nfffboAD3NdsZBl8U+54YJ7d/a136txFagFYIXOGQMYgKVf//rX6igi3AvgYJCIscwcwJ0IvADqLliwQMcuTiiAF6F5AFoABuMfMMV8wMEEjAFimZMIt6GVjXuIMu3FXGIOArmAX5SNAxLgyz1w9nAPQA5lA5rf9ra36Tyt5uShHBxJhNcB6IApwDbqwPzk4BwLmQSukLydr9wjBEOTDSEE2OAcw4EVAizKYWMHnF7ohJY4kKgHwA6nFs8anjF8JY+UgS9L3k7/oy+6cZ/J5CcLc1fRh7xsHOBuo/8BmbfffrtCSQ4L+eS+3JNnpOWssntTBvWkv9GbXRF5XvJv+gA9AYRvfvObVV/aQtvD63Ud1aDRJ/V6mjjAqpeSXo4rMAcViHbRw0EUOaminFXApgha5QBYSX1H1UkmCHsTServogUpSF7PjTAU8IpPKTPK8cSHcYkKb8JXtHtfdP9GPEYHWFnJD/ZJ15NPyPo77pRUOiNrTn+1LMSBBcAKwiY9B1Yj9rzX2RVwBRpdgbkOsKz/WKTj6uDFYot/G8Rioc/CFLcCi0ecV7hUTj311NKCkvwvLDwtZJDzCadi8TzW4UnRG30G7Z761wtg6a+jxaLmp2J84g4kVBZ4ApzCDcSBO4o5wAtABXjgOgNYAC/gB3ME5xIOIcASYJeD8EFCCYEjYS45ABFlAaNwUAGwcBQBcyibOQRcA4JQF8uxxT0om/uceeaZI3JVhT1g84mQXZLUA5KYk8zDMBTS2ofDCAcWoGUsKDSRHFhjASzgDe4pHG3mOgsBFlrSboCdtZkcZIcffrjmsMIlai7PsUL5qo3G8BlD6CTPMcvtB3BHK0L+KpPG45hCc+qOew74CNwEHNJWgDzAEVCPPowjoCbtou64regvcp9Rju066ABrZC85wNo9z1C/iyswOxWIHVARvLL8V0CWYuS8Slpeq8htRc6rNOApr9mcZDCdlXyiKMlEKgJYEd6K4w/LLqyYZo10YKmTS61dDantaAArl8tKfqBXdj35uDqwDGAtMgeWhmVGbUZTS2jfkCJ4pV0BV8AVaEAFHGBFnYZbgLBAHFXnnHOOAioWzSz+WKThjGChZ+E1LL5Z1LH4JiQJ1wghUzivWIiyMGRBjhOh2gI7dB04xGrAibObq1wPgGVVZuzZLnKMacADIMtAD+cBmpgTwBa+mnvJQsYY87w4DwgF9AUE4YwixBYQAxSjXByMwDIgr7mfKBcQwrk4e8LwRM6zDQ44j9BcnEtnnXWWQiB2IQRAVTp3bB7xtTI0zpxFBvDM2QTAGit5u51vObDIbWU5sLi/5cAit5XlwLrqqqtGOLAow5yehDFa3i/qaXriEDOXJuVauCXgirLJ1QX4Qy87JgqywucLYPFHP/qRQid0xgGG840XUIu2cX/brdUS+ePCQiv6ATDFmOBayrnhhhu0n9Gccrgf55PrjHHLmEBvA1eTcY/t5mm2R27nAGuPyO43dQVmhwLmwDKApT+0NMwNiBUBLAMtyVxB0sN5KfQPyXBXrwwN9sugDEg+WZRUpkmaW9ukbUGHZFpapZhMSTGRlEK0F6GWESZxj7JmxSGMsw1gZbOSG+iRXU/EACuTkbWvOkMcYM2OOeOtcAVcgcZXwAFW1Ie2GMZdhbOKhSmLZdwnLDhZ3OEu4CCpMU4EFp/kxgJYETaIUwsgwLm2K9hoi+zwng6wGn8eTXcL6g2wDMyQq428S4R+MYYBPYBX4JSBmnB8MheAVoBbg764tIAUr33ta3W3PGAN7hzmARDrtttu01xwuKsAW2HZlbtwAoFw6hjgwvVjjsfTTjtN5545ecI5ZO2xfmBeEoZICOF1112n9QjzP5FE/uyzz1bAApSx5O1hOaFjC4D1+c9/XsGUwTXOxWH0qU99qpTEHRcTubfCEEIrJwRXpqntZmqaAvWAc7SZ5w9AHfcSOlQekwVY1IOcYJdddpmGDAKbzOUWlh22297HCcYuiOjF9ziw0BddbrzxRtUXWG8OO+p9/vnnl3Z4JbfYROs73XNpppXvAGum9YjXxxVoEAWi0L4o+E/dV/HOeCHAIpcVcCtdKEhiMCvF7n7p3rRVnn10nXRtfk6yfV2SSBQlM79dFu23r+x/2KEyf/k+km9tlnwmLbkgXA63UboQOblIes6BE0nzcDXgUenAQkdyYOWyw5Lt65GdAKw775J0pknWvtoBVgN2sVfZFXAFZqkCDrBG5mBhAYnzCucDCzBCi3AhsNC0vDScA7wiDIvQGxwmOK8sNMd2BRstt0vlQs4B1iydXHVsVj0AVrXxCGgFKhHmB3zFocOL/FOE8THmQ8gEPLKd7YAsACvmCA4hQBZzxZKyMw+AWIQbAn+ZKzgVKRuHYripAXVjjgHFSBgOOAZWUT75mLgXkAkQUrlzYbV2Ad8IlyOE8etf/7oCOstBx/kAlgsvvFABFG4n2jQWYKGcL37xixoqF+76h/Psk5/8pAJv2g2o++Y3v6ngzJK4h44jvg/nu+1mChCnfYQYoiUOJr4HXAG0QudVJWCaTA4pYOUVV1yh7TCAVVmnau5Q262REGu+Z8z8/Oc/V31tt0muw41Hf/H8POWUU3S3SWCkOfjCKeFAK1LDAVYdH5TPx7zxO8H6OvaNlE6ttvQupWUOPywlui7fpR7LdsADh6URqryN3cPOC8+tbK9dG9Yruq78Tnif4N3p7AUve5oU0F/gE0n1QkXhg9Gv9ApmSHYVdzB7C6aKecl2dknvU89K59MbZfNTz0rP1q2S7+uWRD4ryea0dCzfW/Y74khZtGa1tOy3jyQWtGsOLXYaJFl79Coni9edC5NRAF0YRmf5tqrtY2hSjBz3I0d9OI5DMEd7ImhXKqUm75cBQAInU5TKLoQxwMr1divAWm8A64zXyOK1azWBe5QgP0iGH9Romrrai3UFXAFXwBUIFJgtAMucDIS+WJ4WFocsWlmo4SqxLecrB0C4ILRycD2QuwVwQLig7cJFeSz6ca6w4MfRwO5d7CCGmwGwVfrJGv98Gw1YVXM6+OB0BaopMF0Ay+7FHCEPE64aQgkNYDFvDPwwNwApQCRzRpGcHGABBAJSWIJxK9eSqgNzAB2ALMrGapWFHAAAIABJREFUjWVOReYHZXMtIMkAFvADiMWLJOKVoWdjARByczEXuScOIeZq2A7qTagwdQew4BwaqzyuJ/QOpxHlWiJ08lJdcMEFWg71x41JSCawDshjIXm6gqzyR2ruS5sNYJE8H0BEyB0w0HYrDMdELQCLUM6bbrpJ/vGPf6gTDk3sGK39vG85AmkvcJGcYoB7c5zy7KP9QDjOQQ++ArRGOxxgRco4wKrxmW+wyRbEI6BMsBJm0Rk5LuJd1GKsMzL0ys6Jlt4jclNrrqG40/gSO15qyX9DnYECHKWFsY6K+AZ8HsMJ2ykuagPnR43TnEWsveP22eW28I++BrvJcW1cBu9G5Vahc+VHQ9UeatC83TWOtpl1OTsGFhKgF3qyIMliQdL5gmaySiRSWlm1Hidykk8Nyc5nnpH1v/+j9KzfLOlUi46eQn5IcgO9ku3aIZJKSWbJPrLokEPkgOOPkwX7L5d8Mq95rjKFjCSKackTVsgPsxJMinczpBZ6L9ulkPpEbq3IGWY4y3JHRVoyjrlGh3MwNvksco7FGx7arooj0nJFCeRrA8nR9WBA5kUOF9bwsOR7oxDC9XfcIammJll7xpmy6KCDg3lWDqsce/7MrDHjtXEFXAFXYDYo0EgAayxHE7CKhTULQMKZDDqxAGexxqKcxTmLSjuqOZ9skWyhhOR9wXVA3h0OygNe4bhioUrIEItx3g+dKrNhbEy1DeOBuVo/n2q9Gvm6WgDWRNoNyABoAHkZy+RHAr7Yi7kCbGGeAbGAPsBi5hwOIUCL7VIX3o/rgD1AX4PIlj+L9ywcjzFB+WHZgB3Kt90GJ+M0snBBm698NehEOZRru+IBXipdXZWacT2Az8qxdYElg7fd9dANWIf7C6dWuOtotX4wYI6uFpZJ3QyqUbd6HuSt4vkFsOR5NV797N4444CItJe60W/snkg5jB3KQlfawDnoUekcq2c7ZlNZDrBq6E0LASKayTL1GPuxvdNKP/BHAKzoXQM4oRtEXSVYJfk0hELxQjkqv4yE6gKwAFBxsm0FWVq7aOEfQa7YYVMKESsDrHLLrUUhXLOk3lF7I8gV7VAX84IIHASXxrcOesVA2ciOcoBVw8Ct26WMvghgFROApqKkCsAY/ktJkb+2DPXL8GC39A/uks71T8vGP/9NhrZ3y4IFS6SpuUUKybzkC8OSzw7KUP+g9HcPyrzl+8qBJ79clhy0WtJtzZJON0m6mBGRlOQkpWGDOK84ksXovoCqaIyZRyr6t70fZ9AqZdOKgFWUq4v/DEIx/u1Qt1cFwDLQa4O2VoBlOygSRkmVAFi54SEp9PTIzscfkw13ArCaZc1rXiuLDjqoFC4ZXVfKml+3HvWCXAFXwBVwBcZXoNEBluXkIQE7YTc4p4477jj9HicHC04SDf/xj3/UJOuVyZwrFcJFwiKM69mFixAjwmFwnLDgJkwQaEXoDNvO47iYzEJw/B5p/DOmCqi4zvRHBQBA6HZpfGWm3oLpBlj6e2f8+6fVkn8zti1PEn1jLqvxgE/Y0spy6WdzSNG/vAxgAWwmApSmrqRf6QrMLAUcYNXQH6wh2UGtFEIVmJfMc1TpzhgtRM+W0IZrKiLvSjmGygArWsBGC/apH1HYlzm/IieWPpDjIhWVGaB7XuUj1wgHrpsIrI1s8QjXWQwXIldWhA0sBM1aYABwxL+DIMTK5jrImnrf13pl6OArJgsKXvOJtIKmREGk0N8jwzuek75NG6Tz6aekr3OnECWQKCQkI2l190kiL+klHdK6Zq0M9w3I9rvvE8kNy9IXHSqLDz5QOvY7QJo7OuJQwQgTF4salKiupUwhq84vhb4aI19Gyfy7DKTiPF3xWI5ArQGgMsAqjfsqY/75Y61W95XtoohFOnqOAOdyhFN0d0cA6447JN3cLGvOBGDhwLLQQQdYtY5fv94VcAVcgakq0IgAiwWxQRJgE46FF7zgBbpLGe4rcljx139cDThIyFVFThqSK5OoerSDMnGVEPZCOeTAIpEyu6Cx4Ma5wPU/+9nPSs4rHCthcuip9sNsuK7SITNWSJL+2hSEWPK9hZABIwEkuFjQN0yaPRt0mkobdgfAsnqFwMkcVBbmZw7FybihqrXX5oy5onT9lUyO2KluKjr5Na5AoyngAKuGHmPJqaF0RoCeB7DC7E/VblSGPeUldHBe4E6yM8sAJ0ZkNQGsKOyKIwwB1B+QcTViH1Y5yA9jWACyipAKdbpE4VTmyCr5YJRrlcO6DJiZc4yAs1IYZnzPkiqxtOUgxJH3tnrX0IV+aQ0KqOOKX4ixOuPgS6Ykl8xIdjgrQ909ku3cLsNbNkj/xg2y65kNkh0YkkzHIkm3tEkqkZJMU1qaWtLStPde0rT2YMn2DkjnnX+Uwa2bJbmwReYfsEL2fcELpX3ffaXQnBZJReGqEcRKqbsqXcxF99cQv6QksBJaUJ4CtZFuPxu75RBYHUUjHFihKdCmd6VMtYUNlkurdGAZwMqyNe9jj8lGHFjNzbL2zLNk0cFRCGE0H6xhNtNq6Ei/1BVwBVwBV2BSCjQKwKqWWJj3gB3kjCHMj5w25F0Jc9rgICHEhV3BPvOZzyjI0p+WFW4TC+UBfuHiwnnFNvCEIlKGhQ2y6xa7DZrzyhOwV8/tE2oc9p055ixUDABpoVOEKZH3B2AIuCKPELrbbniTGtiz7OQ9BbD0N7VRcrnVS2LPhVQvJb2cRlTAAVZNvVYGQGG4X2Bfel7ptmCNPgjTTI+0N41wIlVdLUeheOMhsrGbx69ghTgxdezsiHP/WNhg5GKJQEAECeKaq9uKLEj5CADE4IB3rF2lpXUp7xd//SuHeEUwK3LGBEv6WJkwNdbznV12vjuwahrANV3M2EkUczFUSoskUuqU6uvslK2PPy59GzdKYcc2yff0SD6blYLmqEpLqm2etC5ZLPP3WiKL91mm/+4rJGWwt19yW7dKz4aNsv2JJ6R5/jw58J9OkKWHHCSZjgWSaGmJQlB1sql/i9+mSznYyqCzPKai8REPsJGsWcdeBF6johjb2RQuqAjoWgihzoVgh0VOt9xwNY8/Cw0OHViDQzLctUt2PvaobLzzzghgvfYsWawAK4LENiPilPk19aNf7Aq4Aq6AKzA5BRoBYFWDV/pbYyIhloyZBT4uLEL9whAkHB68AFj/+Z//qdvHVzqmLL8P7ivgFc6r448/XlavXq05eXbs2KE5r37yk5/IvffeK5s2bdLQRIdXUR+EgGM8TYBVQCrAI7CQ5N/24t+WuJrk0Ndcc43qbjl2JjeyZ9fZuxNgldYlMeQdK/eczcOx1J7sJga1urtmV897a2a7Ag6wauhhXUrqg8r2PSsZRKK1dZX0ziXHRYxpyu6jkU6KES4nfdJFJVpoYRT+ZCFIU/WDWN01CDLIeRWHRunbYIryzmdRSKDl4YoAmO0DF31gr3JYYuzxKuUnsvxgCsCeFwEZ3HuEfuVywy6rGSDU0P9+KX0PwKJvMlLIFiQ72C9dz26QTX//m/Q9+6wkB4clmSNJYUoSTRlJtLVK08IOad97mcxbvEjmtS+QQr4gu3btlOGhIUknkjKwbYdsfeBhkWJB9jp0jSw56EDpOHCVNC9eLIlkSkR3PoxHXjwAohEcv8LwvxIwLYOs8i6FCUkWUqWwVwDWcFIkj9Erdhpm8tGuh3p1HDIM8RrNmTXpMVEBsIDFWQDWzp3SGQOsNHlFQoDFL75xrR1gTVpxv8AVcAVcgZoVaFSARcJnnFbku7rooovUgQUUwcUTLoBtFzQA1mc/+1ndPr5ayB/ghMTtlAPAAoZxD8IPSQLPdWwb/+ijj5byMtUs/iwooBJg0SQAoiWlpo+AVvaV5M70E2GagKsQYrGDGefiuELvyy67TP7whz94jjER3Q3z05/+tJx00kmah2oyOaimOszGc0aN9/loIGw0oGXnO8Caao/5dY2ogAOsGnstcmY8H2BFaMjcEtFNwp0Ko++fnzGqDK7KoX0ldBW7NCyRNKWXQ/cm3xDuQCiVlkOy6riO6rqKk8jDyXCbRMmso/pGTqwwv1A5ybuFCMb4Kt7dMF5mWw6sCAfETC4kWGUXWKxYyWFmWpZbWY8Qyslr5leECuCoA28mpFBMy1B3r/Rs2iC71j0h2x96UIZ3dUlze7ukCmkpdA9JZkG7zDtspbTvt0za5s+X4lBBejfulP5dO2Uwu0sHYUvLAkkmMpLLZmWwu1v6t26V1mWLZMVJJ8jiAw+U5nSrJJMZySXjMRrkb2N8MlZ1Tuh4thBfm42Ap0IU0mrbDhbZ3TByc3FWLhmFI6oDqyCSKZQBFu8Dt2zORAy5avDvxIdJaXMG6kXZKckODspQZ6d0PvqIbLzrLskowDpbFh8SO7AcYE1cXz/TFXAFXIFpUKDRAJb+jCsWdZcrdhE78cQT5e1vf7scc8wxCpxY3IdQBRjCTlkArEsvvVSTuVsZ+ttrHB510EEHyZlnnqmg4EUvepGGsXEt8Or6669XkPL000/Lzp07qya7noauaZgiQweWJWFftGhRCU4ZpOIrugIL2VkuBFsWSsgOdYQN4pT71re+pbnGPMfYngFY9RqAUwVWEwVk9aqnl+MK7AkFHGDVqHqEX8p7AZojqIxl4uTRFfmxwp0Hg4RTccL0wI0VJJs291MEniLglCrlnpp8Q6JyIhBku63F5qp4J8SozFIoVQDhDGKRhL0UMlnISzGflWKO17AU8jkpFthuNNpytMiLMDJesW6l4EC1UydFkglJkJCQ7VlTKUnwF5NUWpL8csW2qNQ3DqOKajfSuTZ5FfyKWhSgK/hFPi8J6d+xQ/M27XrsUX3levukiYSwLfOlKdkqrXstk/lH4KRql8TwkAx19siu9TtlsLtLiql+SaaKkkm3SlPLPGmaP18Gd3XLlgcelmI6KXsf+0JZetAaWbTXvtI8v0Ny6XQpsbuFCUYANoJYESuNrFjl0WazsgywSjmziESMQ2TD0ZmOdyG0EGFzZ0WzvuzAnJqGtvFBHMprAIstkgFYjzwiG+66UzItrXLw2f8siw85RHONlXJg+fifmux+lSvgCrgCNSrQqACLUEHC/V75ylfK61//eg0ltC3hLRk00hjA+tOf/iTf/va3ha9AKN7ndzgLaTv22GPlggsu0B0HcQYRtkaeK5xAACzyMVkuptGSldfYFQ1xucFBA1UGngxGEYZpLiuAVQiv0HXJkiWaKB/YWHnQH1u2bFFoCHD88Y9/LA8//HBD6DLdlazFgbWnQZADrOkeHV5+IyvgAKuG3ouAUuSysryW/JDSZbLFQMeLanM3WT4dFtjq6EiR/LqcyyfK6YOzxbBYFMuk/8WRgqFnSd0mVUIVJ9KsaBfA2CWmybij3QQtIFEBV7z8t3tHDpfoXHXeSCpeyhcknxuSocFeGe7vkWxvt+T7+6QwMCiFwSEpDGUlP5yVXK4g+UJRCpq6KClJdpNLpCSZTkkilZZEJi3J5oykW5sl09oqGULO5s2T5nltkmpplkQ6JcVkMqo39dU8Ws+LQ5xI8/2cmhXQLFI6jnPJvPRt2ya7HnxUdj36uPQ8uU6GduGqSkr7vstln2OOkQWrVkl6wXwZ7u+VzicelcGubkk1zZN0U5M0ZRJSzA/LcG+PjsG2eR2SH8xJ16YtMtDdI4VCThbsu1xWvew46Vi5UgotzZJPp9WJxdjUZPJxWK3tzIkbUJ2FxWi3S5K8s2mAAqBCNHZScQ63kXMrHk9Bvqnqee3MeznV8Veeu4liXm9BHbMDgzLYuSMCWHfcofPg0HPPlcUsNEJkC5+LHZQ1d6UX4Aq4Aq6AKzBhBRoBYFU2ht9PV61apeFUACxeK1euLDmjDDDx1UIIH3vsMbn11lsVSOHqee655xR4EcpGuCChgyRtP+ywwzTv1bp16+Tmm29WJxDwivMpa7wcTxMWfhpOHC9XUTUdw/cm0jbgICGC7PwIRCTsL8xhxXtoyi6QocPKQgjRNsxRVnn/Z555RjUHYP3ud7+Tp556akZrPg3dWLXIqQKs0L0WOhOj5V38J/jYAGA3nuz7ldfZv0dL/l5voDbauK138vnK+9Qa6jhebrDRxtZErxuvvuN9PtmxXe9+nez9G/V8B1g19VwMgEYkYoqDCnVBPdIrYXlzyjv/JTRpdJQYPQJXSnYsSfSI1FbVnUZx5qoptSICWOVdAIFr+oohFXfMJ4qSTxb1K/VLFgoi2ZwU+oekMDgs2cFhyQ0PSy47KMOD/TLU3y3DfT2S6+mWXH+/FAcGpZjNSTHPajslxVRaJJ0RyTRJMt0kqVSzpDNNks5kJEWOJL62NCnASre2SKqlJYJY7W0aSqV5lFKAiKjlEUybKkCYkmx+UUmBMsDKJnMyuGun9D7xjHQ98oRsf+Bh6d+yWQq5rHSsOkBWnnqSLFy7RiTTLL3btsuW+/8q2e4embdsmbQtWSStHR3q2uvZ/KyOm0y6SSdGdjAnA7u6pee5zdLU2irLjzxcFq1eJS37LJNkx3wpNDeTOELSMcAivM9CBBmyqXw0B4skmE+Aq1JqtUoWSOCObywbh0EajC4bCi3TlIXOhg7IaPRNL8Da8fDDCrBo96Hnvk6WHHao4rZo38/okeEAy6ejK+AKuAK7X4FGBVgHH3ywnHXWWQqvcE8BUUYDNObseeCBB+S+++7TcMDHH39cdu3apQ6hU089VQEWoYOEvnV2dspf/vIX+f73v6+OrW3btgmhbTP9GGtBXW2RP5qTjPeBTMCmcLdAIBQv8owtXrxYAVZlEnbgFZ9xzmQP6kiOsZtuukkB1v333y+bN292gFVDDqyZDLAYH7VCIP0VcpS1UyMBrLANEwXR47XP+j4E+uGcHO/zyczfscbZZMqZi+c6wKqh16MFbuToKJuALADJoEoc61e6TzljFi4i3fFMn0bmwop2VUvaZZaQOg5XKqUyj8PwKCNyUU3+iEK/UgqxKEIdKUCq+AUIiOBVQQFWMZ+XJC6qrh7p27xD+jdvlf6tW6Rvx3bp2bVThnq6pTDQL8WhIYVcxVxe8oWCJDMZybQvkOZFi6Rl6VJNxt28cKGGiWVwV5GssrVFMk3NUaighgtGLqscHjDCC9NpSVFOU1MUShgf5Zxbk2+/X1GbAhayB7/NJouSGx6UQlePdD7yuDz92ztl55NPSQKAte9y2f+El8iCtaulOL9dc2V1P/ykFLp7pbVjvrTts0zm4aqSonQ9/ZT0bd8ig4N9GiraMm++ws+Bzl0y3NUr+Z4BaV+6WPY99kjpWL1SkgsXSaqlVcesASV1YGmeKJFEIdrpUhO/J9gzM3JLArCK5MNKZvU6XF9ck9OI2IQk+UW0kJCmHOG1kccvn0xIVnNglcG0beIwNSVHc2ANyOCOHTICYL3u9bLk0EN1Hmp+Ohv/tebgmlrF/SpXwBVwBea0Ao0AsKot1HBKEToIwMJBBThhETXaYs1CCTdu3CgPPfSQsMsdQIuQNsoBXvE9UIud73Bq/epXv1KgMjQ0pO6rRjzCxfBojotK5wQuKwBUtWTrQCte5LHiHINaocOKBO4AsNLP90n8bo87jlBP3Ffr16/X/GUTcYY1Yt9Mps5TdWBxj/EcOxN1zkzEsTMREBPWSZeNozjAJjN+xrrveI6yyn4YC+xW67PxAJpdM1o/hGWOBa/C6zVKqgLcTVbH8Z4HE9Xfyqms32TG91w+1wFWDb1fBlhxXE+YDSteULMoLocnxe4Q28lPn0Yxkopz9cRpe0YG8sXOqMhxZBsSRt/kg/In2xTdQw5XVIJAvigMK1ksqKOJ4MCCAKCykh0elMHePhnu6ZH8rh4Z2r5T+jZvk/4tAKznpG/HNunZuVOG+/pFssOSSiSluaVNMm1tkprXpnmQmpcslZaly6Rtr2XStniJtHQskqb57ZJqJ0ywRZpbmtV1Q96rKMeVKPzK5nL6lYPPcGqRIysM0Zxsu/38+ihgOaAYwjlew0NS6OqSzocek3W/uVN6nn1OWjvapX3ZElmwYrk0LV4ohZYmKeSKUuzql2Q2L5mmtLQsXSztB66WQiopXRufld7tW6Svd6d6jdilMJVMy/BgVga2d0rXumcknUrKXgevlo6V+0vLPssVjDa1tUq6uUl3KdTxoc5CDI1FKWSzkhscVGdXtrdfckNDClcLxULkfsTan0yp8y/JeJzXJs1tbdKUykhTLnJrRbC57JiMQnd1Atcg5igAqx+AtV0B1vrf/16a2trkMADWYYfFAEt/ddH71pxEvoba+6WugCvgCsxVBRoNYNki7ZBDDpGzzz5bARbwiVA2/X0rn9ddAnt7e2XHjh2ay4pQNmALicP599atWzU0DYjFeziwCEHkOoDVLbfcInfeeaeGDpKTqdGPSgBIe2ynQBxWlscqhFEAKhKuV7qsLEQQ3SzX2GgL58ksaAnnpO9wvF1++eUaRghMtFxljd4Htda/FoAV3nt4eFjdhEBZxrv1ETnJyE02WohnNUjDe5THXOOr5aBjPFAOYaZ8DQ/6mHvzCnPKWWgq5zNXwxxpE3VpmQuIelCfAfKwDg3p97RVf9eM3YW2S6a5DEPgaudZvUNAw/ODevOq1JCyyQ1nc4r5RDvC+Udd+vr6SlDcyqY+phdaUN/wPOrCOVY25Y4FsNCAulJH+tvab7u3Ug51pT8q6zMeGAv7kzJoJ3WjbNNxon1W67yYDdc7wKqxFy0XkzmBNHdVHApoOXlYa2poU5zHKgpFIvQtIZl8Sr+STB0QoC8NebKlceTIKsErc2RpXp+43KkZsKIFOYt9ScS7rQGvcDwVpJAkp9Ww5rHq37pNdj75jHQ9tUF6nnlWBrd3Sq5/QPKD/ZIb7pPc0KDk44cwdWpesEA69lshHQfsr+Fj8/bZW5oWLVYXVqapTZoyLdKUbNJ8V8MtCSlmotwA+kM9pn3qY9OoRUv3Hj1AbQtc/8tSjQO3LpczGCPHIYhxqHOn9D6+TjoffFS2/PUBtRHufdwLpWnhfOndslUGdnZJtq9fQ0I79j9AdygsDmcl3dYibXsvFclkpK9nQAb7+iQ/1CMyPCTpXE4S4NVMiwwPDUnfjq0yuHOnZLt6NaR0wQH7ScfKFbJg1f4yD3dfS7uk0s0aMsjffYclLwNdXdK78Vnpe2a99K17Rga3b5OhoX7J50C4uP6aJdHcJK1LF0nH6v1k0coVsnj//aS1Y4FmaYtyvUWhtsxTm4tIaDsWTk3OAGDFgYGFYkKy/QPSv31bBLDuiADW4a8/zwHW1ET2q1wBV8AVqLsCjQSwwsYDnIBX5MHiRU4sDhaWgI8nnnhCdxzke+AW569du1ZdVvyexkKyu7tbF3G4t/idjNBBAMr3vvc9+fOf/9xwAKUaqAoX4yFQsuT1uKws0bqFA6IXYYBAKmBCmKid723xO5rbjXtONqSIxTbAAXD45S9/We6++25dgDeq863eE7UWgBWuM3C0sZumhcWiMf1I6CxzhPFgAKlyfRI6HPmevgESs9mBwWLazZwCfgKZmW8hCKKPOZf7A4eBJ9wf+GGuP+YyOdTsmCgMoU6AGqANGzWwmyX34XsgDvVl7gNcaC/jHCBrba7ss3A+WXvRb9OmTVr37du3a/1NQ9rAnKHtlhuODQ3CTSV4xvBsol6hs5P5xk6oXAsM6unpEfLBcR73QFO0NKgMbBytvrzP840yuH7Dhg3qZOSgPvvvv7+WAzBDF2A+59E31paJzl/KYDdYyqPPKoFl+Pyp95yYLeU5wKqhJw1EUQTOqCJuoaFhyQ8P6Vf+XXJphAArdlsBa9KFjCSTGQ2zSzU3SbolAjsslHWnv9J+fdHOalEeLXY2jHPwaM6fqTWCe+TVzSSSJtRK3Vd5yQ4PyEBfjwwQFrhtu/Rt3CRdTzwtXU9vlO4Nm2Soq1ukaNl4CpJIJyVFIm7+CrGoQ9qX7yMdq1ZLx6qVmnAb11W6fb6kMs2SKKZ058R0PgJ0Q+mCJrLXB57tHBeHR1q4JJ9ZPrHSnnKlnQyn1na/qk4K4ALMDstwX69Cos6/Pyg9T22QwW07pXnRQtn7+KMlNa9FOp9+Rrqf2Sj9G5+TdHOzLD78YGlZvFiKQ1kNCc3Mb5ViKiVDA3ndjbKlvUXSDPaBQckNZ2U4F/3Fani4V4Z2dUn/c9slkc9L6+KF0rZsicxbvpe0Llykzj/GWTGZEtKuDRZyMtjbo27B4S1bJb91mwzv2iUDA72SHc6J5NnhsllS7W3SsmiBtC9dIgv23VsW779Cy2xeulCSba2l5O+EE+K+sqNWgBXN5giRRb+8JmS4v1/6t22TbQ89JOvvuEM3MDjiPADW4UEIoV3nu3DWaSR7Ma6AK+AKTFiBRgRYLK5YMB1++OFy3HHHjQBYLNpYYLJ73T333KMQCjBzwAEH6AKRxbEt4GzBRXm4snBkhbvf2SKuUf7QGC70q7lBQqcVC1kWzcA79DGIxcKbF9qwaA6dKaOFQFUDDBNdANtAZSHNIprQwSuuuELuvffeCY/huXBivQCW7fJIDjjCaYG4ABbGAfMJyAvIov9HG/f0t4EoNjsgXxxlAY+AOFzLXCOvHPMuBFhAH0J4uT8gzcAK0AaAtWbNGjnxxBO1DqM5/Cr7m3pSH+Y6cIy5TO406sT3vG8upBBg2bhfsWKFjnlAFgCKcW/3NocZZTA+2cwBIET53Av3WehuAujwbLJnDl/RlvkGOKNOjHHaT50ARhw8l04++WTVjfPoJ2A653EfNKd+Bx54oO6+CjQyt1yoh81FoBf15Xr6h2ciB/XBscp9gHfAPZ6TlhOQPwBYeGLlfK82zyjjqKOO0vKoE+2cjINrLszd8droAGs8hcb4HO9JIRFlpMkURbJ9A9K9bbv0du6U/p27JD8wqEnPk5qHJ1hoGsxiD7QE0KpN2joWyPxFC6Vj2RLJtLdJPpXUnDua80bXy0CrqDL39CkDAAAgAElEQVSWVDoKH5p6CFMZhOH8KkRQKpeV/m3bZevjT0jn4+tk15NPycDmLVLo6ZZsX58MD/QrsIh2eotAWrptnrQsXSILVx4gy484TMFV87K9JbNosaTnzZNUc4ukyGuVsNC/KEQxUiTKPaRfNJdY5OiJJnKcCN8+q5J0cKrwroZu90tLCtD/KRnq2ildGxgvj8n2Bx+RbE+/tC5aKq1Ll0jbssWSamuWQjGnEGnX3x9TF1bz8sWSmd8umURGQ/iGUyL54bxIz6DMW7hI9jnycJm3bKnmqert7JQtT66T/l1dksikJNOUkdbWFknkizLc06ehq0N9/RoqyBBLpBIabkqIYBaQnEzqhgBtHR2ycNkyDTUcGBiSIf5qMjAgyXRSWhYuIGZVBrfsksJwXprmtcv81StkyUtfIK0r9pYcYYaFhLRlI4CVjXc/tI0ZpjYo4rGvADwAWH390rdtawXAOl+WHl4GWKW/4Fqo8tQq4Fe5Aq6AK+AKTEGBRgBY1ZrF4o2F8urVq3VBxsKMsBkcDjhCWCiygGMBCrjBscDikgXgS1/6UjnmmGPkiCOO0MUmB8Drxhtv1MXlP/7xD134cjQKvDKN7GcqQIDFOJAq3CXQvsfNgR7oYvmr7Ct6sYjXP7pWyV9V6fSq9u/JAiwW6ewUif4kz6cP/CgrUAvACnXElYS7kBcOReYJ/WcAi7lxyimn6Lwa6wCwEGJLOYR7AqOYfzibbI699rWvVbARjk1Ayc9//nOFM8xT5isHYAn4xYYMF110kbz4xS8uOf3GqgfjjPsCaEj6/7e//U3HDu0CLlmYIpCJ8ypDCJkHAG3y6L3iFa/Q+jJveL5QNoAHSEe+PNqKe4r3AEQWmmihk0AvCyEE5ACcDj30UAV5wEHmHm3+zne+o+0HHuLCok5HH320XHjhhfpsYl5yzxtuuEHPo88AdAC+I488Us4991x95vHsss0SwucU5QHccHBRZzZFIDSag80v6BfAP7AQ3X74wx/qfUJHXAjvx3LA0dennXaa1pu8hNSpsi4+j8dWwAFWDSMkDgpU6JMkXnbLVtny2OOy89nnpG9Xl+T6AVjs3EeS6OjXHUvxDpwpZJok17ZA2pbsJXsTtrTvPrJgr6WSaZ8nhWQEsCIXFsdIm1W0cLZfoSg1/lec/N0+H5mjx8qIYhVJXJ2EWxXykssPSravWx1XXevXy5aHHpUdTzwlXU+vl+zOXZLRHdvIihXlDSoki5JsbpGmdhwwe2uo4NKD1shehx0m8/dbIcn2BZJoatX02BzR/9OSPC3XV+Q8AWqVf9gbjtOJbBCrBLBixaMc3XH+obwUcjnJDeckn81pWBjwormtVZJNmTjBveUrqqGzZ/mlIQa1cRUCxkQx6sEIW0a50oQk/UN56XnuWdnyj/tk51NPSu+2Tkkk07Jg+f7SunChpJozkmxOSaIpIYPbdsjOvz+mDr7kAnKktUqThvslpD+flWK+IE0FkQVLl8myI4+QtiWLJTc0LD1bt8mWJ56Q4eFBmb/XMmmdP1+aMhnJDw7p/fp3dMrAzl2SG2C3o0IJYikMHcpJMpWW1Px2adt7L1m8ZpW0dHRIPltUGDvQ3am7ELYtXiiSK0j/s9tloLNbhvuHFVzte9JxMv+g1ZJsnSeZVJO05iKQPJyOwn1ThcgVObWjtCWDsK+mzhAcWACsrVtk+0MPxg6seXLE+QawollkI7oWgB05SONcWvY80bZE0Dz8LMq9Z25Pe47pSIghdDQ4osxj5aMEmGPnqM71+HlWdrBGoFqfcvHurVEpdr9yK0tXx7chNDu+suR2fZ4hNT7lebBb3w832Sg9fcpP3BHNsXyGdoeKtlY8p0erR0mduO6Vw2d0Q23w08M2EohEHDn8Kv5ZvsqUCvonVk1nd1AR3ckzeMv6rOyEjS8Yoe0oEyGon63pyj8JoxKjU4DD4RhgE5Eo3D56v1zvcrdXti5s29izcvLG5efPNnNYWxPLf2SK7j3aH1iippR/LlU+f6vVvDxLyhnwylnwymO33K4pP5jGFs4/jZ9OloGQzW+iPDFFzSbK5OQpHaWJ2P7Qw/LwDTfIlr/eL9muLskPDZb+QLenpLTQJ9wL5GxiIYmjg+TfLOD4d+giYIEZ5s5i0QjgYTHKQo+FJW4EXCIzcdfBaiGCLJgBTrY7IAtaXiyCLY9VJcDCbcJnIaiqOlcnubvbZBxalfcDONAHAKxf/OIXCgoa9RgtlLOW9tQLYJkDC50Bto888ojOEcAT0Ir7vO1tb1NXTRj6Vll3+ufWW29Vx6KBMMoBBh1//PHqijz99NMVknBYjjNL0k+oqDnALDQRiPWSl7xELr74Yq0HMKRaqJw+o+KxCaTCDQWAZndRdhnFSUk7Q7BkMNaAlwEaysdFBDgDDHF/5gvzimcJIIlNHXAx4Qrk2QJMAohZOhhLCcP97JljABmo8+pXv1pOOOEEhWSUd9lll+k4p3wAG8fLXvYy+fCHP6y6AebpF9vMABAF7EIfnl/svgpsw4lFXXnfXFP6EzmRUDAILKR/rr32WoWNvA+0v+CCC/Q+wDXa841vfEPrAyjDwWrtspQ4Vma18Wu7wdJf1ActJ+LcqmUuzLZrHWDV2qPFhOT7eiW39TnpfORheebuP8iOp5+R4VxWCuTYKZLXKdpVMAp/A97Ev1jOny+yzwpZevAhcuiLXyRLV+4vMq9VcwHF3qNSTihNBh/UNQJUrJ4BQuTiYQmc1LxW6ggrkJSdfFaE+sU7zJA3S4ERdUrHv0AXJT/UL0M926X7qXWy7b7/k84nnpDurXHOIrZAHs5Kc7yAxbTJzomFVFGaSM59yGGy5JBDZd9DDpYFK1ZIqmOhJFvbJZlqlmQiLUnuZSFS+kudvaKdaeKMQqW91GzRpAuBkrukqLvC2S5z9pU9ChMFwFuf9HX2SH9Xnwz2DkpTa5ssOWCFtCzskHw6TlLPwjlenI+1sKh1ODTa9WgSjR9bRBYUTqVih1xOLU1pSRUzuhrDcZgs5qWpkJUCYYM7OmU7luo//UH6OndK07K9pGlehzQnWqWppUVSHS1SSOYk27NLBnAnrt8kucFhybQvlHRzq6TT3KkggzlyYTXLgr2WSMuiDk2mXhgcluFNO2RwZ7cMDA9J69KFst9Rh0km0yw7n9wovdt2yFCWxUBeUumUlpVKpTWJezEZAdpMXiQ/lJW+3j7dYTDZMV8TvrdmmqUwNCS9O7ZKoZCTto6F0rJgnjTNa5ah3gHpfGqTAtq9jz5cFq89SOYvXyXN7QslgSOS/HCpaKQCgGsFWNHMNkdiUoZ7+6R/82bZ/uADsuGOO6SpvV0Of8MbZOkRR+iuoJydKMSL38mvwktDlD7PxUQhrc8LFmLR8ymLI04/SwhNzeQjVKX58RJxnjzFbk1RfjDN/ReFIkcQK4JPJObX+ub5PBk/D6Jcd0CyXDKvZXIP2wUViBUBlAikRWMzgu667yvwPR63XM85bEOh2cqKjE/DAxHYj9PpxTkG488s4WAFwFInqi484yewbZoR/4GA56zlKIwcorFzrpROP4aSFuodqx09/kcCMgRTUBgvfa1jylgzHFuRJlo71SR6dqYLSR0LI45gU9wol2L4k8N+ssS1j39epDU0tvyEjZy/5v6N7sV8SunzPIZ+aFQIczsGlKmUyzByDEd/pMBsSV8y4wtS0Gql9WdSDtdkPF8ZQykSEyeL0t9EPsaiZHJRmD4a6jiLQ+ijsUjFY5QUS1HOITnaE7ncv+EZz5/L5XKjfh/5c1jHWqCT7uBbiFMKMKujv8+McE9b/1EeeuoixRJdxmNPZ411m/4Ry3YbjjpXf6oWOQv9op+N8ZO89Ict/XfcoGi31Ognbni4g3nqP7F3pwNrtIX9VBf8XGfJpy2pMSE5FppT6QTgfJxX73jHOzR/FmFKLDhZVLLr4HXXXacLPZwV5MvZXe6riegSuqFs8c17uEVwzxC+Q3sACIREsZAEzgGywtBB+54FNgtvW3xPfQTVfiXtwZnyy1/+cgQQqb3k6S2hWr9V66d61KIWgBUCBWAt7kJcU1dffbWCGca6JREnfO+DH/ygQqgwKXdlG3A6XXPNNdpfzB9cSRw4jc4777zn7Q5q8xJAfOWVV2qOM+Ypc02f6LHbD+Bj1wNbGNul3yni3/NCdxD3vv3229VBhPMKIAPsMTBkyeHN4cW1YfJ13sdthbPpnHPOUTBEHdCEZwHQCq1wMIW5tCiHstGI66k/5VreNv4NBCOEEjhF/7FZBNpfeumlqlsIsHAwfeQjHxkBsADqgCULtTRgj+sJV9f555+voNFAdNjPOBpDgGWORtppAAsYZgCL+gCw0I77GICjbZWhnAYc6RcA5ate9SptY+hojX5VjH9PncQupPWYK41WhgOsmnosCqEb3L5duh5/ULb+9f9k4533SNf6DRHk0V8yU9Ev/xGR0V/cdUGREMks3UvmHf4CWX7U0XLoccfKwv33k+EMYYXRL6fRQi0CL/aL5si/9EYAK0oQDwhIKsgasZBUgMV50S+vSf2NOqW/+BbyBcmT76pzm3Q/s046H35Qtt13n3Q/s16GNFQwq/fVhUXs2MqxgGltlvSSdmlfvUoWH3WsLDvsMNl71UppXbRQsuxsmCtIbjArhYGsFAeHpDA8LMXssBRyWSkW2L2DBFjxzoLxjnHsHiepZPTilwMNK7Q8P/HfmbG8ssAu5KNfknJDUhwaiHIG9QxIjkV2U4vMW7JElq48QFoWLZRCKq27LEbhkuWQS1vz1bD+r2nkzIiL4/UNfWy7WQKvwBKpImCB3QWjsZIqNqmPrgAwHeyT4q4dMrhli3RvfFb+P3vnHSTZVZ79p3NOk/PM5jSbBAIJkECWJSRj4HMg2UUZG4eyqbL9l6tcZf/t8l+uwlBQdhkH6sP4w2WMhBBJWAKDCNLmHGZ3J0/3dE/nfLu/et5zTvfd0a7CzO4Ksbqq1uxM903nnHv6vr/7vM+bnZtFZu6aaOuCo+MCsNxVwBPwwzsUR6vdQHFxEaWFRflpNVrwJQbhdHvQKhXQqtcktvdEwwiPDcCbiIixf7NYQX0uhTr71uNEeGwIE2+Zlmtu4WenkFtcEZjiiQURHR2E1+dDq1BFi0o8lxNevw/RSBTNUgXJS1dRyOfR8Lvg8noQcnuBJv2x8kKXA9E4gvEIgj0hNBsNrM0RbDkQGxlGz9btGNh9CMH+IVguwqsW2oxSNw2wdHAvUKILsBqFIspLS1g9fRpzP1AAa8+HPoy+6X0SzCuApWNTnX67kfEkHng6IDcAi/1PIGAAlvLpIxBXUMdyqnNXIN4JC1Q5KkhFwCBeejaA1eb1LOVSdeqzwHNtjC8AS52IqoCqAJoo57S3nwE8Sg3Ga1jPi1IZUh+PxPQKlHN9HqeBWAY2KfBjgnzT7lxDAYSukkYBdjmHTsEM9QlBc+sAlgLy0iP6pYnFOlDQ7R91DAaDGNDSaTMbZjCqow661+Cq67vmgIsASx5MvNyi39UPUTrIjD6L0m7s425VTWkBDbBUm2l1XdsJt9LtdqCbQyrE2mCXFCfRLaqPS1LeNXQRy0VHG03OI6KyZZs65Hrldr0WVY2q/wiwKl61bbdFqGWOg/2sWkUBXaV00YcpXXGj9pCW1xO+aTF7CvCN0oGN6kn1k9mH+in6G+n6tnzf820BWAL2VLPJ160ZHRrA8ncqy3gw6jxMMRYzPvU2zAkZgKXHWDf1nzO1Alh6K3ps6fHbAVjq2lWb09eRHi5vAqyNzJzmkrhzCix7wG/gCQNABmC8jowh8qs9m9cCvgzoYqD4+7//+6KIoOqESg2qQRgoMhCmofFr2e6rPdaX+9yrAVgmEGdbEVrxZdKU6F9FcMVg2QAsqlf4/o1MlW/FMd/KbbDvmaL15S9/WfqBqYRUwf08L+vTqghC2Df8yfMxZuK3yoT+VgEsc1xUKxEkEdxSdUOQxGNnatmnPvUpAS4EoFT22ReeDz9LYPS5z31Orh2CHf6N1xhT/z75yU+KjxWVfhynbA/jTUdQ8k//9E+iaiI8NhCI+yD8IYglRCJgJvAhrLEvRmlEQEUAREUXU+2oAqM3FffDbRpDeCoNjf8Uj4/7pIKKn6NKk//mNqkkYlVTKrB4HTH9+Nvf/racH4+V3lf8nEld5nY5fxAQs434Ho+JijAel0lfpEKKMJDzDduEKXvrARbbhwDoZgCLCiweKz9nzO6pHv3Qhz4kIIvgmsdjFrsCi9cTFVgvB7DYH0aBRYDFhamVBFwE4QaQrb8euR/jqUU1l/FOM597E2C9uhnsTYD16trpJp9ST5Zz87OYff6HArAKZ86imlqVCmjqZpEAS93s8q7WnkQYnZzC6AMPYfjQIQxu3wJ/bwI1l650ptUK6qmzvmGS3RkFgbodbTnVngQzSWCo75j5NlMvtGqiqQMLf1MFPPT0YQpVOZ1C5uJFLPzkBaxdvIBaagVNBvVWE20+BZftEMCp7VO5FRgaQOLwLvRO70PfzoOIDo0iEKLPlRMtq4FqoYBCMolSKiUVDGvpDGq5HBpFVperw6I6TedUi9klPQO8Hrj8Xjj9XjGzd3pprq0MASXEtFTKmkoXbKBeofKqikahxswvWFTvTIxg/J4D6J2clEqIbj+/QBTUU8CqG9hKAKGD7rsWYtkAVlNJBAVAEIXSzF8pBRTAQtutgyQL5dQKVk+fQfb8RZRnrqGFJvzbhuCJR+FsM8R1weV0CECMbJ0UOLV2eRbZS5exduG83KD4+QTXaqJ4/jza2TyCrE4ZCAGRIDx9CYRHBuD2+GBly9LXTDH0JMLo3z4plQuXjp5BcUndqIVG+zFw7164nC7kjl1EObUmwCs01IuRvdvRrtQw98MjyC4nYQU9jJnhrDdkTLv8PnhCYUkr9HjccNarAlBaboJPnrsD0bFJTNz3AKLj42i62CYKHAsQ7aTEbWwi6QTerwPA6iYhq2tDqabMS/vbWTqtSwfZTQIDAU4qQu+otLTqRG1DtYXgIQ2eZBDorGCuSTUcZyf1n54fOyqS61Plui2rjkm1uU6B1pUg6xqpscc4ZxKCcGmJj6BKedZ6rA6YUkBMbauLP7he9yFDZ99yUlp9ZFRdGvKoeUWplIzaSKXFaSxl6lMYgCZPJLpKqC440Wl7WrHDbdpT5zrKHaMy0lUxlY+gPlIbdDPb7ahv9PeHUbYpeKfPyTwkUWV0tWpLq+kIFAVgss1VilRXz6MAZNerUR+KhpSqjdFRJbn0MTSpwmpbcErqFTuM35Pq4Qt/VcDRIUpKWQSAEVx1wa2MI/2Ekv509gc9pt/k+9Nok8hR9bzfgU8duGQKpHQ/r7rZKFP1mLb1iWlypRJUEEqJoV6q7pJ7gI5KrIMvBQ4rENeFWF1DAPsx6RLFHVCqMKslClk9fvUDGnVuXUhqvybNqDPQ65XQ58ZmtbtjrTupwDItatQJDIyYLkOVBb9PGagx+FsPB26mhHotoMlU32IQ+fGPf1yUWLxvIzhh1UG7kuS1bPd2jJIb7d946zCgZGDJgJs/CawIGtiODNoZTPPFQPvlFDS347g3uk32L5UuBCLsB1N57U4p4F7puNePxxt9nqDGBPsGZBA6GCXQK+3jld7fDMCyb5ttSghFBRXBBtVFVDHxWHmeRqFDgMQxRh8n+3VL4ENgRbDD/iLIInji+OQYJHz6oz/6IwEyHIccg1wIbpjex/79+te/LuogLhynvDa58NrnGCa0YoobUxmZlibfLvwuMFYRDocomWgGTyXXU089Jf+moosxGfdJmMJjYNoet8drhICO8ww/R7URFVYE2IzPaF7/2GOPiZk6+4xg7Etf+pKktfJ8TT+yj7lNHhdfhMdGgUWIx+1RrcW5jKmNBDyPP/64zDcEepxvTAqhfXy8GoDFdjBzJ/dLHyzOZ9w+vbvs6j/jBUgwxfmN58plvQKL0M8ALJPSyc9Rhfbrv/7rsg8DMm80L5mKjuxDU73ylcbym+9f3wJvAqzNjoi2A+nLl3DuW09j5cgRNBcWYOULOhTj7SFv+HW6nw4Q1S4d6N25C7t+9YMYPnwYoYFeSZuqS/VBBo1GadA9wE7goWGUCjZ1Kl5HsaXu0I2ihkfAG2sGGHwy7OfHmxbqjQaKqSTSF88jeeoMll48jsLCImBV4Wg1wUCwE0jITbxLzOYDkR7EdmzB4DvuQe+e3YgNbYHPH4JVLqFZyKGWzaC8mkRuZRHFlRWUU0lU02tSOY7m3fQ0slit8TqA5YHL6xZw5QoogOUwAEuezDPyaKHdbKHdsNCsNdCo1tCs8t9OuCJRhLaMoH96J6buewvik2NwuL3ixeSkUoOqMAmYTXrT9ZqJzQ6BN+r6Em/pwFUBLKbcKYAlCht58k8EyjHMAJPRYBNrV6/gyv/8ALmLl+Eu1eCNBRHYOwZPIgpntQ1Hky1uwRuPaoDlRO7iPNYuXkbm/FnUaxX4RgYFhFRXloBcAd6aQ1KhmlROJeKIbhkXqORs0mKuiVK9AkfAi9jIgJi1Zy7Oorq6Jr5VoeE+9N+7V0K7zM/OoriUQtPtQGAwgYG9W4FaHUvPn0AxmYYj4gNcDrRrdSkq4PAH4QmHRYHlobqmkBcPLVcsipZURawiOjqOLQ/9MuJbtkjFTKqlCPhUkGiUNxsbBa8vwOoG1UZxYxRekjrY4nhQKlAG6ARBTZeCG27tVURFniQyCccwwEZ9XuCFzGV6nHHNdkttR0iFE27OWzK/aIWI9l5Sd15dLtOFzOZf6rg8ouABag7Cdt6oKehjvMmogOHcJ0odDYaUGqh77upIzWKUKuZ4zN8VILF7cCmgpKCTAljddDn5rQOuNB7UcFBtUal3FPTS6XEaxhkAaD8Po9SyK0cFtQn46I69LrS6Hsh0zk4fr+kfA6SEo3SGsg7NDRAhwKIyT7wHeQE4VTakOmGV2mh7sKKKcWjlnblxFgDGWQSwrCZqjRrqpQIa2bR833hCTN8NwRMMweH1KjAjKXZKiUtwyt0xNV7GmZ6b+F0pfo7rPLLM6RiApVRlXUWU8fyyK5rXP8iwK7Y6zaP3Ywdj0jfmpQGuEa7p5ya28dVFpXJ3oJVRBoDJ1WVWMnopDVkVNezON2ZMsGE7ENSWPissTXe8UZB1AJZRN18HujY2h92ta71eAIvBLoNM82KAyCDLQKz1gf+NYMZrAU0M+Ohzw8CYHjIMVKnCoBLlH//xH8X7ir8bU2WZ3W7iAXW7x4o9UDeKDwaRVFWxvRhcUvFAwMAAmT4+BhSY47Zv43Yf72a2bxQ9BBFUplARREhCKPJ6tf/687EDrPVjzij7qBwi2KAShuobwgBCFYKWW3EetwpgmXNjyqbxsOI1QJDBhT5YNHHndUIYxfHWuXvQ3koEXgQjX/ziFztghOfNdQm+mKLL1DY7UKGqjqCJ6xFkEfQQYHM9XpsES1Q/su+pbCKYIQijYpLpbARk9oXHT4UUt2c8uPg+QSK3R7hEc3ECGB4Xt8nj4Xjj3EKAZYo18O/sP6rH2J/sN4K2r3zlK+KnxYXXIdVWhMZsGyrV2N/GL4vb4DlQOchzNQCL1y3PhcfAbROIbQZgmTbgeRKI8TiYcsljp2rKmLobgMXzsPfTzQAWP8cxYBRY3B69yHiuhHacY15JKbqZeeBuXvdNgLXJ3udNYvLsWZz6r68KwGoxn7laUQ9iTdqJ7EPnP+jAjjflA/umsf/DHxGA5YqEAK8HDZ0uIOmDWtVgIIO6oe7eqaubXW3xrtMRGHDyJpdV0gixxD9Ge7VIahjRRLmMajqDNGn3D3+I1XMXUEmvoUETbCpL+GzXZMbItzqDRBcCA4Po3T+NvgP7MHBgLyLDw/B4g7BKFZTnFpG7cgXp8xdQWJxHLZ9BvVyEVa+hRWhVb8CigkrMQVW6lMR4DqYLOuUnVTsuAisCBvoYmSfwEqSolIs2z4/pSEwX9PjhiCYQ2zaFibcfQt/ubQgMD8ATjaDtVE/0CbA0i+sEWmwh8eppd0HfJofBG3J1FTirgIleVww86RlFIMFUMZUGqwJJpZPh3+pInj2H8199Co3VLMb37oMvEUauugbL0UIgEBFfHqtQkoqBrqE42qwWOJdBcXYJmdkrUrXQ5WzD1xNBaPsYWq02CuevoZbMCpByh4Lwjw6IgivgD8r+ayxR6/Mg2JcA002ruSKahTJQrsIT8CE0PiDKh+LsMqq5AppMU/W64IrSS6uG2lwS7VoDnngYHr8PLqcTjaaFQrkKODyIRBLwe7xwWnUlYvR5pYhC02oiOrUFU488gsTWrbpgZhdgmZSyjQ6A1x9gdZOtCCEE9AoE4vyjU8sEGBiIZUAQxwRHR0N5psm0pFL8OOc0nE5RefLfAh4sldpnVKg0q1eaJqXnMWlxRrVkoI4dyHAF48skvldtB3yWGrcNpnYKN1EkQRQ5osJScIUARPlGKbjl0SlzBGnGQ+l6gHH9b0YT1vmrAW42NCFTpcCbl2JNNQvrfRmooL8f+GlJj9OpZSZtUh1rV1lkFFgiWNKehMbjsHOjbERA3VtnBVf07y89RwOajHKqqwxTZ6P8zlTKKBftoWipNEJJpyVA0RCPY0alvqv5m/1vICK3R2VcvVxBIZ1B7tosMqdOoVWrIjI+IlVse7dsgT/RA2JRBbCommqjpsgVvE3VJkY9tt4l3aR+dtqj09bqH3a1mgBArZ5af/2uh1ndFjTb0T/1BzXLu+E00L3Crn/bDpheAlA1xNJ6azXKOgBL9ZWkK/Ia1GpIs3X7/roqQPUgp6vAMijMrtTa6Cx2d653JwDWjRRVVDzQ3JiBEn1UmD5IiEQlDtUhVC/YVRf23tkIECDwoccNA2ym3zAgZSBOJQmr3hGeEZoY4+fXezSYlEGj+GCwzBfBG4NxBv7G38putnyj4341CqLX63wJE6hwoRLoM5/5jLCTYPEAACAASURBVCh6CBl+XvrhJXPqOj8f9gMhD8cxxzMVcVTWMO2M1d2ouLkVfmqbAVjrU7n4O8Eaj43ggil4NEHn36mGpJcRwQU9lghL7QvBHIEX1yMAI0jicjPzdr7H8cf2oNLHgBK2CdVdTNcjiOX1T4hJpRZBD8HMH/zBHwj84ecMmJGvkHb7uu0Z83G+x+uD1zjT9pgOyN8N4OVxGDN5gjLjQcW/GyURt8XzIhgzFQC5XcJjziEEajSnZxsRwhPCGVBn/LUIMHk+HNuEb8aMnp/jNgmw2A52ZdfLKbCMB5ZpS+6HQI/HzHnUwEaeL0EcF7sCy5i48+8bBVgEZjdb1s/HP8/zzes1z73cft8EWJvpFd44tiysnDiFE1/+ClaOHYOjWoKj0dCOLNShGJF+F2AxAHd6PBg6cAgHPvYxDBw6CHjdovjQCRUCVxgMqMBQBY0GYJmnxiqo6tYoFEWCBlgEEhKAy5Ns4y1D/6k6KqkkcucuIXn8BOZ/8lPk5+elApxolLSUwKRySDDi9sEVCCG6bSuGHrgf/fv3IT42LpNlNZNBaWEJuUtXsHZxBukLl1BKLsOql9G2qHLR992mqKBp73U+JSZQVV5hah1jWKyCDkkgEZhGE+9AMAR/3wD8U5Po3bMTE/fsR3RsGG2/F21J/1IBkB3EGaUA25OePl2A9dJwZTPD4o2yrkk1Eb2UBlj0oGEXUGkjQEBrTkQ50aihWs5h+eQpXPzvbwoY2vbAu+CJhbB85Tzq1TIiiT6p1tcqVdGmMXMiJB1pJYsoL64gM3sV9dwanZMQGh9E7/2HJF0vdeQMynPLcFYbcHpccMYjcAcpo/bKGGKFSafHDW8kBJfHizaVdfUmWmXm4bfFAL7VslAj2KrU5N+EWHzRxL1dqsHj9SI00INgIgZ/NCyVPovlGlptJwK+MDwOFxxNKvsqKJUraLQsgXDxHdsw9fAvI7Flq3jZiRuS+LiRVegqfBvs9NcTYKmgW0Ge64N5pWhRqhZ1bSgQrtKJ1RoERy2423UdRCvA7NBefA2HSwCWKPvaFtyNJlCtolEsoG1Zkh7s9nnhDfikX41Zu9pPV5Ukx6GEPh0AbdLVqMZ0lupoV+toWjU0CVhd9DjzIxCMwO2hb5uC/B3zew36RaElwMikdWtli54K2nLe61MLjVLL9hBBf647J6sN6K0pZUwHNunUvE6FP53CJ8ekBhBTyQQci1pMgS22gSmyYCCcm9cpHRUlhVxVdDWKNQNGVPpbN41Rzkfvp6v+0lTPpFQT+snE20arUUe9UkKjUYXVrCsFm8cDj5dpNmE4WUVXAyzuXnmgaYBFamXglZMAsaU8ECs11NbyyC+lkL06KwpgtJpIbJ1C77Zt6N22HYGePg3OladZ06qj3CyhWa/CUWnA6XTDE4rC7fMLiObDD6NaUudnsM/6i9Kcv1Jw2cf8jSDTeqhkGtisZ996N4X0+n12vrf1n9U2uzhRAaX1arnu0ejnNtetbRSEyjOue4ehrku1faO40k+Jrvfv0mNWZnfzRb/B+etuXu1OAywGNwQuVEb87u/+rnjtMOhiWg/BFU2lGeQxMLZ7ydgVOa8FYBmPHaqvuD8GxFRNMHgkMGOg+t3vfldg1s/DwsCUQS+DYyosmBrE9CMqShg0E2jxntVeIe5GgMJ+Lj/PASX7mGoV9sM///M/49ixYz8P3XDTYzCpnIQiTJuiYT6NywkPCBKo/qGSj2OLJun8SZhhzMo3enK3AmCpWx+HACBCFuP/9oUvfEGuO15jhCIcd9wfveJ43dgBKavjfe1rXxMAw77iNrhNgi5W8SM84lg15utUJRHkEHp99rOfFUjF9jFqJq5HqELTcQPSeJz820c/+lFpU6qeCLFM+iNVktwOQZBR7BGIsW+479/6rd+S42fqIGHv+sU+f6y/dnhOxjzdeE/x/LgtenLx/KhMI7B7yTfzqzArp1rstSqwCLCojOL58brnMZuKh1RdsQ3psfUrv/IrMhYJm9jGrBT5Sh5YJoVwvQKLc87v/d7vybkaBZb9fDkmOE+ZCohvlPlmo9ff7VzvTYC1idZtW01YtQpWjp3A6X//CpInTgJWXZ6IqipJqsqXsrnQXlW8CfF64Q2FMXToMPZ8+EPanFn5NJl0EKZOKIilFArmtrejVOgkKXZviDuqBQltXNr7SUUmDARazSpqtbx4Xl175vtYPXkGtZVlNBlUCmDSN76dWI4qDBd8kTgiY2Pomd6L4QfvQ3zbFvi8IdRSq1g5dgTpc+eQvTqH4koK9XwRTZaJbhHFGfN4/lM/v7d5v5jQueMLprJF1GIDX9ICTF2Rl1MqxvVNTCCxcydih6YRmZpEOB6DJxhE20UzeOVdpF7aV0a3oOCGTmqMCVHvToCl0piUPo+wQSlaVJDXVawoy2YGSrXsGrJXr2Hl5GnM/einaDbqGDg8DYfPLWm0VrWCUKIXvnBYPM3cgSD8kahAjWaxjOLiMtLnz8GqVhEeGEB0ahyx3dsl2yhzcQbV5SQcVETRoN/pkJuCSqkoxQRcLodUGqTxu8vlgcvpFbzQQkO8dORLiSo/Fg1o8lrT4IWFClpteXljEcQnRxCfGEF0bAjB3gRcwSDg9sKiaqxchZXJoLCwhOVLV1Epl+FJhNC3cye2PfAQEpOTugCDCfzsvjQbm0heb4BlKs8ZWGyCY+UhZbx5zLyk4ITS5Sgw7m43BWBxEbWNaDzdcLQIpZxoUPnUrAvYryVTyF++gma5DF8sglB/r5jke6NhUYsSuItqVLtSmflMASwdnkslPqWqahRKqCwkUU2uora2hkajjqbXg0DfAAa2b0ewt0d5X3Wgo1KIiZJTEx917NymVgvpapzrwYKClmYutqMCG8DUc5badFfJZKCRqayofqpJzlRUVF5IBFjKs0ueQ4i5uoF3Om1Op0hSKcnjpvKMnmxGAWTAmXr3enilYHT3yYHxCuM6LWVtJd83sAivmqhks8guLKCYXkWjmJeHG65YBOH+AfSPT8EfjanUUp2mqb5nlPqN5vJyPuIZx4NtoFEqorqcRmUljcryGqqlIuruOjzREHqGxxAZGIY/MQB3ICxQmd8frnYTzWIWpeUF8VQsZnJwBIMIb9+KYH8ffD6/VB/tLt2+eakqyt46+mtGsyK7Sk0VDLAvZpvdB0lGeGf6VvWW8WhTs48BXTLWTIqp/t42/c/xqEBj52uvU0DAHEFHeaf7Th7l6PuC7ljqPuCyA6zOMZmvVZ3raM7QeN5tbPa6u9e6EwDLtDADQcIXBsk0H2a1M/7k7wxAqVyhAoIpOEzjoUKEIIuqD4IONSUxFfhGqPbG/Wg8dhiIMSWGSgeqJuhTQ4UMAzeqT5j681pSEm/lqLEDJmM+zaDUwABCEqo4CLXsVcFu5TG8Xtui0o7QgIE2wQgByY0Ue6/X8cmcaJtLTf9Q2UNYQKjIn0wRYx9xLBPaUHH0L//yL6IsM9XdNnMOmwFY5rqxX4dyX1qpSPrd5z//eQFChCS8Dnl9EIiY69Oeosr0v3/4h3+Q/qKxOcEzIQYB3h/+4R8KICa84jpcCMr4OSodCcq4PvfNMc3PUrnGNmQ1PFMVkesZJRUBlqkYyn7g/qguYrvShJ4peTxmHgPbnsf9J3/yJzKvEOQQsrycmfj6uYSg7e/+7u9kXmB7mJRipkSa6qUmJbHz3bau2t7N9se/E84bE/dX64FFgEUIyrFHiMXtsA0JBnnehIE8PipMqTwjbONn6DP2agEWP2c8sNjOHNMf/vCHpV85rrlv+3kZxZo5pp+Haqabub5ez3XfBFibaH2rVkWtkEPyyDGc+8p/Y/XMGd6yS8DPqn2SyicBGemQUWA5xOcj2NuLwcP3YPv/+SASu3d1bmt5e8E1pSaTTvHqBECmNL1JJew8ub0+NUU9aWcgKZbGWg1goVbIIrt4FcsnTmD2me8jf2kGrkZdgIG2Le48mRYvGVafc/gQHh5B/+ED6Ds8jd5D0wj09KBVrKN4bQ7Joz/D2sxllDNZ8aUSvYSpjMZYSQyALQmI0GwAjaaqSEjYUK+jacouG9SkBQHme483iQIt/AHlkxKJIDo0iD4+Idi1A5E9u+Hv71PVuHjrL2XaVXqLSZ+0P+9WniNdzxYGXAYibGIovEFX1QBLp3yxHboAS6eSCeSygFYDpfl5LP/0KNLnL6GwvCRtHRwfkbFDFR/7NBxPSNU8B834vT543X6VQlgpo5JeRWluFg63C7Ft2xGdnEB4ZFjUUtlr11BLp4FyDQ6mm7nd8uStlM+iXi4BhCBNS9LCqGB0MX3U7ZKKePTUaVSraNWb8hmnyyXqLcnbrzbQaFioU3UXj6JncgyxsSFEhgcQHupX3nM+P6qVJuqFkgCs4tIKUrPzKOVyAj96pqaw/d2/JOlNqkqmtvgxpt3r0she/WAwY6+bCixJeaxCuLyM9OlTmP3+S6sQyo2hBh5d4vvq99q5GdMqK14RVEqJRxy95qp1WMWCpP9SoSTQ3KlVURwKlmR6yjXmdpD/ueAMeOHw++DwB+Bw+eBq0fjfKf5TzXIBtdUV5K9cQer4KdSyWfjiUSS2TGLknsMIDw8pcKUBlkE/Rr203uTd+ARVMhmsXZhBfuYqStdmUa9U0A6HEdu6FZNvexuiYyOivFLFLFTKIfPZpHqizDMEcAZgqXRio3TqaKg0iDKYSlU3NC97WpZJwes+cOj0iFF1GeWVzedL+SBRuaQ2q7zGFMTiorzGNIwSXqrUWgRYbIeaS6XYdRSs+jtBxohN69NJGNOeUfI9QwUPqwgSCko7ac8p8RpsorCcxNJZPpy4hkpyWaChb6gPPdu2YGz/AUQGVL+pubY7y4rZe8spXnW1cglWvYR2s4x6IY9yMo3aahaNTEnmDUePX7zywvFe+CMJuAMxuKmeC4Xh9rhF4VdZXkTy2DGsXbmKQiYLZzSKxKFpSR0P9/XBFwyuKwSg2q4DsPSXqlIzaYilx76Bkp2MeVNuXINMtSV7n6vfO8BQWUXqaoPdqsHi66YVdfxp9mOqY6r2UrBPFLA2LzP5/jfX9zoQJu+Z8aK9LgVfdrik3UPL+LZ128J81xmAJR5ud+vzm9c+ZV63xp0GWAx86AvDwJQBMlNy7AsDNao66IdDgMUgjEoIAiYGr3zxMwy+GcCZtL+bQS3jtcUg+BOf+ISk4fE7mamK9L6igsNs+/UEWMZLiQoepipR+WKMtBmgvhGqCW5kKLKfWf2RwIAv9vXrCbBMOhhBAUEOXwzSjUE+FT1U8BFiELxQIUfYsr4KHL2TCEgJBghIaUy/mWWzAEtmfBtoMSCYqsd/+7d/k7YnKCFU4cLxxxQ+jkGeL69bXm9UlP393/+9AC9ehwQXxrz9j//4jwUQc6wazyqmKjI9l+3w1a9+VQAl921MwgmamAbH6/zTn/60bJf7YTvzOuD+WW2Pbc19UVlE0MLtmWqGPF4DVPj5P/3TP33JvCLfpS+jkDLqLoKxv/mbvxFARhBpCnURDP3Zn/2ZHI9JHTT9eTMF5I3GsV2BZVIYuZ1XSiHkfEfFH8cZVVecw0x/cf9MxeSxEQqyTXmMvJYIDl8uhZDg0KR22gEWFWaE/hzfBpzbz5OqLPYJ5yu7Wf9mxvjduu6bAGsTPV8vFVFaWULy6DHMPPktZC5cFFN1KW5tFFidJD/9zJXlRGMxREZH0X/4MCYfe68E893UgpcGI50UFBvAMkqtjipAjHRVACTQp+XqGMELsHFayM7NYvZHP5LjzZ+/gPpqGk6ttDDVxcSmRgdBbqcPPm9UANvYr7wHPQf3wtfXg1azjfJCCpWlZVSTi7AqZVGVOb00X/fC4XIDItdUhr1WrYYGTd6LRVgsO5vLobKWRTWTRSWTQ4OBp/bGUvoLBfBUCooT7nAYocEBxMbH0Ld9K6KTYwgOD8DX2wd3JA63N6DKwNNsWtQAyq+nE+MbfxZdhZCBX0Pn7NzNAMukECrPIhVIMQWV/6kiAMpjpd2qo9EsI3PuAq498YykjAaH4vBEwoDLj0a9iXI+K4CAXlIetxuNRg3NWg1WmWbNJVSo8qtX4HE2EOhLILp7N0KjoxK0Nqs1ZGdnZTyg3pTUoEBvn1QIbDZrqOWyKC8uorGWBWo1gSmtoB9tt0u80Bgo16tVoGHBSwgXCSEw3Ae4XahlCqgUyijXanD5/IjxSV8kApfHI4osVjB0+XyoF+poVepw1Ksq5czrRDmbRebcJQQSPdj5+GPo370bbr8P0ClvklJlDJY3NI9069+ZyncGYFUIsM6cFoDFKol7P/xh9E3vFSAkNxQCXhVk3Ogi8wqBFPvf7UCr3YKj3kBtNYPM5SuoZjg/NCVt0klwR8BSb6FZa6JepVGsAx6vD754GP7RXviHehHo64U7GIaj7RG1E4FxbTWJzLkzSJ0+heXjx1FaXZW+7d+3D7s++EH07tqlz0OlCgse4LxkN3HvcAflxcTzLq2mkDp9GumTp7F2/KSMM8/QEPqm92Pbe96D+BYq5piDpzOQ6c9FgMVqqjo9kONbUvEoLTfYw0AOQoiO8ku7LgkV0tpRaX91YMZPrqOY1QDEKNs4Lwk/02RF9aLyl5IHHlpppdymlAJLwQqVxmiEE7yxI9QiwOKRV11M0zQKHw3qzHxn0heFTakHC0rhZppXe5LR40qruAhU5BxaQG5+EXMvHEHq9BkUZmbQajcRmhrDwPReTN5/v6rK6eD3jANeQmcAdQ0hCS+razmBi5XUMqzyGurVIupM0WVKb5WKNqqRXVJx1uHximLTE4ohNDAkfnPBeBTuVhPpCxdw7hvfRPL0WVFy+noS6D2wFz3796J3ei/Cff1w0w9KhoxS/Xb611ItrdilUkQLOtKpmayKSJDH/lc5kuYhSDfN0Gh4BfiZKpdSgVR9V/O7xpy3SbsVz0Ca0+rrldcBv3L4k/8ZU3qv/pKqOVVlTh4j29FFj0ddoVBAmAwzVgPWAIsAs80HZPohlS7CIReNHp9majBJv3a1WCcd0qQGb3QSuYvXuxMAyw6G7ECJKX30o7IHeibliMExFRAMqJnuR6jFdBfzoqqF6h0GgYRYN/MZYnoi/XQY3LHKGJUf3B7BFZUkVERQZcH17/RibxcG7AQhTK2k+TRBG4NEwiuTMninj+927c8OGwl3/uu//ksACk21TUqaHbjcruO4EWAgJCF8YbtTSUR4wzHEgJ4vptcxnY39RaDAz5nqa/YAn+lb3/jGN+S8qBLieN3McisA1vr983iZOkszdB4n4ZQxcyc8+sAHPiCgmdco1Uy83ghECDyYcshrldczPex4fX3sYx+TFD57WhnbwWzfbrZOQEaTdgIXKnwItgiUCY44BgiOCGp43lROEnSzXzgfUJVpNydnP7IvCFN4vEx9ZAqcfXmlNFqeC+cBbvdv//ZvZX4w/ckxweP8y7/8SzmeV6ru+XKKL7bBRhRYhHpsa/qFESwRYD399NOiVuXcRcUbxyZB2Ec+8hEBrEzL5P5eDcAiELQrBY3S0D7/8LwM4CW8IljkfMVrgRDrzWVjLfAmwNpYu8la1ewaclcvY+XoMcw9831kZ65qgMWbVXX7qBxK5CtF32w4EejtRXz7NvTfcxgj7343opOTnQCo83TXrGPzUOnciGvzWf5uql8pfydTJlw9AZdUDkKkRh21ahGp8+cw861nJOBrplNoVWg2r/xDlNJCB43a+8YXjCE2OIb+Qwcx9vh7EN21VZQxjVIFpcUVNLI5MeCl8TrTgNx8Eu71Am6P2i4DA6uJZr0mKhqmkFDZwfUUvMqinM6K8oVKLHqkwGqqG3iau7vdcNAnJx5FaGgQsfFx9G7fivDwINyxCJx+P1ptlwqUtSmzSdsQ/yZ9B2+eWBv1BP+ugJ0BEJsYBG/gVRWoVOOGAMsoAviTgS4HJVN4GpUiimsrknI6943nUM2sIbZtFL5YFG12WaOFerMOt5vVRnrly7LRoOIihwoVF4UiGs2G2Jj5Ay4EB3sR3rENwcEhePwhNEsV5GbnUF3LotVswRuOSOU/H0sEO9vqOrt8GVU+iSOoYspQPAr4vRKIMm2wlssrk3aaSlLRsWVYgtL8zAJKq1lU6Uvn8SISj8Pj9opayxMJITo1KqmnBFi8UH0BtwTV8DhRXl1F6sRZUUyOPfwQ+vbuQaiHaYd+SfVSygrjk7SRgaDCbAEUhAgSSDvQKJZAgLV6WgEsKtpuF8ByWkp1VLcBrEoqhczFyyjMzqKSXIFVKkqBBbdOfYbDjVq5gWalLgo3p98D/0gPwltG0LNzG4IDg3B5Q3A7PQJm6qtJpC+cQfL0SSweP4FSOg2334/+fdPY8YEPoGfXbmk8FaPrC1cDLPm7hldKZaIAD6/dcjqF9PkzSB45ipUfPI9avoDA5CQGDt+Dbb/8y0hs3SJwioNEfNRaQKPBlV1wu5QnQsckT+VQm0SwTi6zwB5N0tS8pBRRwglsCidzLan0ZO2XYXyW9PF2/Kj0SfFMWk4F0KjA6lTMs3kemlRYSfTVQI/lKdiuxFV1J9VkInVVSdMCOBTI6vpvSbKi8sOyASyBZfQA40VEkEZlj6QQqwYvLC5h8YUjWD56DKsnTsj3SHTHFAbuOYipBx9AbHILWg6XfNf5m12AJf6LcMocX7g8g/yVy8jPXkIll0YTTTh8PgHXvkAYHpdH0uur1QosQjCHB9GxMYy+/V7ERkfE9D198RLOPf1tAVhWsYhAPIb+/bvRO70PiX37EOwfEIDVTRgnsNTqI/F2VKCRcKjj5aaBoVOoF1XCKpXagL5uGqFcnaKgNmmkouHTAEupeR2ou9SjFwGAVKBp/7GmDGf1eQWx1KihxyAXAVhtoCY+YUrpyPXdVrujspTvK62UcmoFHouQ0Aew7qBVgAv8u9wga6hmUm4NvDJJqyZ1Vn6X70dzcW1k/rq717nTAIvBjr1aGb1uGIwRQvGnMe9mEMxAkeOBf2PgSoWAeTHYYmoS04nsiiwGoWZ7DEoJhWi6TFUCg1pj3s5A1V5e/vUYBSalksEij5OgjUoPBss0Br+Rv8zrcZy3ep8mwOdPptrR+8ruwWOHDa8lXfTljpPbNMb4HFfmxRQz+4uBOPuD45QAkVCEAIvgkwCL6kF+htvimDUqHYljnE7ZFt+nssVe5Y/jdjPL7QBYPB7CIoLD9QopnjNhCIEQzekJMqgqM6bvTPFl37BNmLZHgPXoo49K+prx2SJYocKLAIVgimo7Kqh4DZoUYsIYtjdBjF2xRsjMPuIxMCWQ14Sp8MjP8nhZfIEqTe6P75m0w9/5nd+RlDqzvBK84nmwH6lyMgCLSjB1i6M8+3h+f/3Xfy0Ay77caNuvBLA24oFFgMVzZEofvcE41ugZRiUp1X18nzGL8SIjYOJYZD+xndjHXNabuBsF1nqAZUDVjcYs3+NxUHHHdjEphpsZ33fzum8CrE30fjmVRPrsKQmgFp7/GQpz8x2/lQ7A0kGXYikSAiE4OIi+g9MYuOcwBu69F+GRUW2YrG501Ue74ZEJXORGXKcmdBVYtifM+ikz702NhxZvYGu5nKivUsdPYvG5HyJ/eQategUteXLm6gAscYIxT6LbTkRGRjH81rdi6PAh9B+YRnBoQD3JbjbQqlYkZYzpREzZo+cRU7rA6n+8kTbeLaJusNBoNdGyGkCzCUednjh1NKt1VCtVVEtlVPMFNMoVtGt1OQY3FTIBv3jleKiYCYdEieILR+EJBMTI2+FycevdhB5t+GwgFo/VlKKnaTu3y1QNA7bsn9vEMHhDr9oZZbZgRjyOJFBnYN1ENbmC1NnTSJ85h8yZi6jkCmhHAvD4vAi63HC53bDcTngCEYSjg5Lq2Q600ShmUbk6K/3sivUAHi+sWh3ukF8M3P09DGIJsMrIUYFFgGVZ8IaiiBNgxeJouR2oFvLIzV5DLZOBg5AqEIRvZEggZtvtkJS7ytwKGvki2q42fPEQIhOD4pG0/JOTKC2l0PZ64An6RX3ldrrQqjYQjMfRv3sbvPE4ymVLVEGx4QRQryF/eQ6lxWXUqEKKhBFk5ZRdO9C3dRKBRBwW4YeuBHa9suG1DAcbwALTeJWqom4A1imVQuiLEGB95DYosAi4VYJeg15FrA7asgRYNVYJh87jyv/+SFK3HM0GIv19GD44jWBfP5r1ForLaayeuYTy2hocXiei28Yx9u63o2f3bgR6BuHzh6Xan1UpopJZxtrVGSyeOi2gKRRPID61BX2HDiMwNKQFIet8o2wKLJMipa5ZFZbXC2soLFxB6sgRXPvm91BJZxHZthUD99yDifc8hMTUFFGsGO47BKRbqJbpfu6CP0TY7lHqJVs/Gogk+9OKVoFYpoKhwAkDh7qpW6o6YsfNT2MBXY1QDrpzSyjtrWCSSr2T1M0W3cO08lSDMYseZJ3P6Nlf5jgHXcb0QwJFydT3i8JthnR1FF96e2q0ORWgEgCmQAohlqkk6WZVx7byIyPAXTt7FitHjmL++edRKxflIcbAPYcw8cCDiE9Owdl2K2URCx4I1FO1bpk6Ty/EZn5N1HdX/ucZ8V5s1Sqi0us7eADRsQn4QxGZE4orSygmUwKbw6Oj2PYrj6J3xw644JK0w+XTp5G9ehXlVAr+YAAje3ciPjUFb/8oXKGwmtPlALQCSwNmqXqr21UBHtXhzJwU/ycnW5neQOr72cFCDtJG2kRflI4dNzFpSVP9V/lHmXGi2o3jXdTALTWHcnxRNcnKu5Iuqr/bRUnp4LcvVX5AU2+XfUsIJmb4epwwRbTuUA+YVJkElXLK9aj84vUglgO6aqNSgRnKqtWC+gGXPOjSSm7VZHYV6GuZu9787J0AWPZWplKCwTEDn09+8pMScDFYNS8CKAZnTN3iZ82LQSTfY6DGNEIGm/xJlRaVBgzimK7EdEBCLWMATxBEc2MqPgghJNINHQAAIABJREFU+HdTRY3KEFNF7U6MhBulKJrAmwEhj5OBNxU+pmz9KwXfd+K4N7uPGwX0JmWLfUFFCgEH4Qb7WKYXW7rXrYBYBogSlnBMUc3CtueLUIovBuJ8sf35d3vqIKEUXzwWjj16O3EsEZ4SZPF4Dfgi9GI1vSeffFKACCEdYetmltsFsEzKLtufikQqq/h9w/YhECLA+vjHPy5t9swzz8j5UJ1E8MG2oFfSb/zGb8jnCEeMeTvhFfvSmLdzHfYvIQvBoDGJpwcW/8Z0N6aSEqTwWLh9zgNUIlLZxc8znY37pH8dP/flL39ZABYXcx3xOOwA65XSBuWORAMsuwKLAMsojgzA+qu/+qsbAqz11/XNfue+NmLizrbhmOM5Gi8/jlG2AduV2yTQ5375d6q02C9Uw3E+/MpXviLwkcsrASz2kbn+DEBff/1xP+w3KuM4j6+vErmZcX43rvsmwNpEr5eWFpF88Wdyg7987ARKKyudZ/Ld+lU65UcNbbTbLoTHRjF0/72iwOrdtx+h/oGu35Vxw7rOJ8XEJMZzpWv23lUVqRtm8+RYTF7lptlCYXERiy8eQ+rICWSOn0JlZZmhkU7FUQa48hRebuT5FN8Nl8eHnh3bMfnoL2Hg0AGEh0dFCSIIrc20F1WFrdV2i6GzAkMqoJN7c13lT1W1ZyCmlBNa2KOqbrVaaDYt1KmgyRcVwCLcYkDEijIBP/zRiCheWFmQcMzkA0mKhhwNz0P59JgYRilaur8bs2IJXFQmVMcfxpjib2IYvGFXNalYCniq0xAjbp2C6WixelwdhStXMPv9/0Xu6lXwb416A+VqDe2mBb8D8IWD8Az2w5/oQzDSLx5U1XoWtewqqvNLcHp8iOzcBYc3gOLiigRz4aFe+BMxePxBMfUuXLuGajYjkl4CrNjohICllseFarGAwsIc6ms5OGsWfOEIgpOT8CbigBdo5PIoXp5HNZuVamfuqB+RoR40cgWkXjiNMgGW2wmXn8UTggJHnW0ngok4erZOwZvoQR0eOAM+hOJBOHijP7uEytIKyqtJtLxeeKa2IrZzB4b37UJooA+WFBSgWkJD3w2Ngm7w2LkeNcAqLy1hVQDWc/BFIhpg7VNeRbcqhVACXgWwBJTI9U+Dq5qYrjN17NTXnkLy5Gm0y2XEx0aw9eEHlbLJ5UNhMYmFnxxR6Ya5NUnrHX/4nRg8fBjxqR0IxHqlnVnYwqoXUEonkb56TVJGg7EEAn39CAwNw9MpM9wtvWDM5BU8UHhGmcdrE3mqBssFVFLzSB45gpknnkYllUFs+3ZRYI29+z2ITU6wPAFalRJqmTWpUFktNODyBxGfGIYvHpF+VEpMo1rSgb+GE0btRbCo8A//09BIUvMUxDCVEbteUGoeNNUcFVeySckcqmiHqvSp/agI7jUg4/lym3Uqc/QcKmsTxGuFqhyRpb0SpYk4E1paUaXmuo63oR6f7A+++P2glD1m7qdhOsGI8gijIrO6tobipYtIHT2CK88+h2oxj8Se7QKwxt75AOITBFgEN+LiJClvrjYfKrhQc7hgsQavVUX6zCmc/+p/I3XsOKxcAaGRIYw99CB69u5FMNEvVSnLKwuiwsxcmoW/rx/b3vdeKZ7gbHskxTy/uozyagrV1VV4PR70T44j1NsPh48Q29sx6+/QPA2WLONdogGPjEcttqP5fcvJ2pVKnyQISAMsdo58b0h7qbZV7UvFmoaVHe8w1bdUPdP7kgBKCgVoDyzpZ/FaM3BRyao7ii9dQEW+96R4i/bS0oo58ZHjsepjEFCl+1OqO2rdoBprBrAa5VgHuWnYpvwyzV3J5hSkG5r0fmFWutMAy3hgEdS8//3vF+8WAqebASwGbSZdy0AE401EJQfv9RiEU6FlABa3RbjAYIzBMhUiTHOiioQqEFNF7ejRo5IWdacWe2DL4JDHT8BGlQkVJgy+CQ3M8osAr2TWWWe6z/Mi9CGAJKygaTaBgV3NJPcHxsvvNZj2r+9L9jmBKdPRCJiYCkc4Y14cW3zxfcIrM9YIVajkM9DUeK4ZcMXxZgdYhC12gMUxyHQ7GtQTkvL3zSy3C2DZqwR+7nOfEyDC68bubUVQQaDKVE++TwUUz4dtRJBBEM3j47XG9uXCviU8Yf9yu1QK8b6Y/UHVFoEtUxRZYZD9zGuXaiGmWxJk0d+Ji6n+x2uDqi2uvz6FkJ/j3wkOCVRM9cSXUxHZx6WBqRyTPF6TQmjSitkWBEd/8Rd/Ids31ffsY9Sozm40bu3X8WYAFscs2+HP//zPxTeM6bdM+3zqqacEUHFscl9sC6pc2cYcv9/73vdk3uNyM4BFMEmVoAFYBJbsJ14PN0qZZL+x/wjJ1nuCbWac343rvgmwNtHrxdlZLP3wf7Fy5AhS5y+gnF61bc0EXSrgUDfB6hlsZMskRn/pAVFgxbfsEI8dpkpIWoI8He36Wcla+mmwfp6vTGM76XHdFAlTzUgFfy04WAnQqok314VvPIOVYydRTybRLBVVypKAHmXy3injzptonx/BaAL9+/dh6v2PIjG9B45gSFKwGPgwDcItj7AJsJjCoLw+pPCUpKIBTkulSzAg41/07XvHrJmwSwIEqsCayuS91WyKF5acL993ueDyesQ4W3yP9A29SYNRz/tNVUEdYuh24fl00ittZrr67U772dVtmxgKb8hVVf+rVBv2J9tGGUjrFEKrAUelhMzpMzj/5NOoZzMYmd4JbyCA3MIqSukc6qUCfP096HvLIUQnJuAPhCXIXDn2IvJzc2hQ6TQ6ipH3vEu8plaPnICVLyA6NAB/IgGXP4xGqYTStSsCsJpWA+5IBJExBbDaHjfqxSKKC/NoruXhrBJwxeCfmIKPAMzVRj2fQ+7qPMq5LCx60PldCERDovSrLaZQTbPiWUmCSEfAD28khGAiBn8sBjcVfbEEPIleCSjrmTW4HW1Ee2OSujj/wouol2uITe1E3+7dGN6/B8GhQTSp4hKFn0IqG1tuALCYFlYoorSwgNSpU5j7AVMII5j+KBVY08oDS/Z7CzywNJKxp6kJwGo1gHYN6bPncO6/n0by2ElY2TxiY8OYeuwh9E/vRTDWh2ouj+Xjx5A8dRqpsxckvXjoLQelOMXg4bciNDQq1eS4zXarglajLJC6xfQnjx9Orx9ezimsDiNV8JQnk/JmI1BRqdgyd8rkYuAq4Y8T9XIRleQikkdexOUnnkI1lUbPth0KYD34HkSmxqg/RXFlGcmTZ1CYXUY9X0d4sB9j7zqM2MQYHG2vQHHCDJkTRU6nTaB0OiAjf6VUccLpcCuVkYYaKkWxW51Ora8XucCUt5IC7nyA0YVYat7U16DMwW14Lc6tym+LDwVqbp1apiGbS3tNyXXL/1i8gtsXnk/AYqq/KkiioKTOd9SyMh6Ly8n1nCJYIs6wnMrHhoCH6X91Fz2s1lC+dBGrL76Ia88+K9d6776dGLznMEbveyci4+Pd9mpZ2lzeg7bDg6rLrfyf2jVkz5/F1SeewurR49JHocEhjD/yS+g7eBDBkTF4/F6gkhNvveXTF+HyBjFx/32Ij07I8TTaTZRaRTTrZThLVXgcLoHcLi8LNSiQ3NHh6qqTHZWtnvDlRphQybS/VKLkWnX98Ea+pUWdJ05XWlqleovKLNW+ukXVv0XBpb5/2HxSJEA0Vd20PPmbqOiIFlXFSJNSKONZcKhK9e/AUZX4qv3SFIgyiirCf9kNv2fFo5APkph+bHzS1Dg1ebcd9nbdBKXuSdSZvblstAXuNMAy5dcJpggWGPSbtL8bpRAS8hBYMUgiYGCQTF8ivhiw8uk/32Mwbd+OSe/i+kbRxECMQIEePvaqWxttu1e73o1ADM+b0ITKMCpY6PFDDxsDAOzbfqODLHvKoAnwCR0JDxk4U/nD6nQmffRWKK5M+9HL6dd+7dfEx4nBuKmotz6NkOOELx4DYRWhqklTpXqKx0rIQnBFOGMKCBByGKNvM7bZtxx//DxBD8+VY3szy+0CWAberE/1o7KRbcS0VlYXJLT50pe+JICJbcNzJuQg2GGKn6nuaTdvv1HKIcc3xznBFFVCVGwZVRuBF0ELr1G2N8c9r3l+juDmN3/zNwWqsD94/dIzi+OGnzPVRtlONHFnKi7B040g1vrxxd/Ni4COAIvjkn3G/uU22A6f+tSn5Dh43d7I8+lmwHWzAIswz3hgGYDFdGj2EQ3yn3jiCVG6EexxfLLfOCdyfmU/UcFlzPnXAyx6ntnnQwOweN3wAQOvG5M227klbLcFknH73M8reYJtZtzfDeu+CbA20cv5mRnMfee7WDl6BGuz11DN5To3hMbvxJRTVzBFlZmP7dyOqfc9IgArPDQmaRQGYKkbYxW8KEN2tXTNxrsKBJOwoT6kzY/lTlue/aJdq6BVWEPqxCmceeJbSJ0+K39r02uqUxGrm3rAHTN4YepWYmICQ4cPYuKRBxHevgUNJ5UKLkltEIilPWqk4h+P11T2U3GauASLp4oGSRI82OAIU1T4MU9Lea9czwBMwKW3JakUql3Et8WouUyAq9tIzI95787qYtpTRg6FgaJWXmm/445JMgOHjaeAbWLw/JysKioAefLPfmAbK0hAs+NGpYR6OoXUiZO4+PR3YJWLmLh3PwKRKIqLa6hk6W1Vg7snjvieHQiPjkiKXnlxGbP/8xxKySR8NO3csxMjD7xDOnPxuR+hkc4gNjSAQLwHrkAI9RIVWFdQyabRaDfgDkdEgeWLJcTvioFzcXEBjWy2A7ACE1Pw089KA6zM1TmUs2viscNRwvMRAEKVX7mCUnoN9VoNLVbI6Y2jZwtTFKNoWg64IzGEx8bRbrbFx44+R327JsQ8fuaZZ1HPlzG4+wAG9u5D//QuBAcHYAnIYJzIwP/WACwVIjslxa6wsIDVUyd1CmEU0x/9qABlBbC61c5MoL7R4dSB4jQoE/8cXkVNOBwNSSE8/9/fRPLoSTRW1xAZG8bk+x7G4KGDiA6MwKpWsHrulHgkzT//gqSK9u/bg6F77sHwfe9AeGwCFj29ahXUCmkZPzSJFwDkC0jfB8NhePweYQetFtP8KqK4aZZKaFVrcDbErVwqGrr9AQTicUknpiquUa1IdbzUkaO48sSTqKTSSOzYIQBt7IF3I9Dfi2J6CZnLl7B89DgK88toVdqIjg5h/IHDUk3P40+ICtDlc6PlsFCtl1Gv8hjKaNVqcNRZ+ZIj1wVvIIhgTw/coRAahG58SNCso8mqXoUirGpdimJQJUXlD1OqXQGfeAP6wmFJeyYYkSIbuuM4l1mtJupMx65U0c6X4ajUBOo7PE44owFYLlq/VSXVzllvqHQxrwfeUAi+eK+Yn9PziQfabrO6a03GPI/LkuqcDVgNS65rUNkaDiLa0wOfPwi0qJjivMn3OWcT5rlQcxJgZRTAOvIiZp99Fs1iAf17d6J3z14kdu8X5WKjXkarVZf+8/kDiIZ74QlFUQ+ERD0J1JG7eA6zX38aq0eOo7ScEpP2qUd/WRTIwYkJeCNBuKwqKqtppC/NiQ9W/45dCPH6Z1GBegnZWhqNahHuSgNedxC+nkHxpuPkxSIhdaags43aDTjcTniDfgUByzW5ESUIdwUD8MVjcLm9aNctNCslVPMZsJqwUmWp7z8qRqk29oSCcPn9cHrcCkI16AdYRrNchVWpqiqdTItnqjWhWiAgBvOsgNp2OtGqNdDMllRfWA2VLupzihcgx0mrYaFBQ3s+7HG64PX7EYhG4QkF0PZ7YLXaaFSqaJWrQEn3o9UEPC64IoR3LdZaV0VS+H3M8eb3wxsKIxiNyYMoUdN2cFVXyd0FVxuduzY64/zirHenAZZpOXtgaYLH9a1qPkMwwMCXIMoYaxtzbf5kQEw4QXBAQMHP8t8MarkuFwaihAoM9FhFjeoYe8ra7exRe2Br/k0Qx/QoBtxUMjBgZPDPoPtGiqXbeXy3e9s3AlhM+zSpYP/xH//RSQWT+4dNKK7WnwsBIQEMlTMEnhwb7AMzHvidROUKIZNR8hGkEKAQYDEVkMCEXlEEUhwzBmzYx7I57lczrjfS3rcLYJljIfy4kWcX4RHBEa8jKhepkuL5E2CYFEOm7BF02BeCKKYcmjQ3U12SMNquejMgiP3B7RKOEapQ3ca25PXMa54KRSqrCGDYT1TsfeYzn5EiDFSRGf8xgmB6MxGsEZJzf+sB8I0Aluk3bo8eVQRYhI+EmVzs4IfXKueiVztObwfAIjDk/tmuhG7mRVN+tiPbg23HxaS5rj8PqqgMwFrvQUdlHa8bArP1YP3lPL42Mrbv9nXeBFibGAFr5y9g5oknBWAVV5NSaU9gTKcaoIptFSBQKQoEWIm9e7DzQ++XVAxvtAdeqaKnzHflKbpUJFL+J92UQP3EXQdAEoyoAtzaP0skDFqlRMhjoZnNoHblCpJHj+PSc/+L9JWrdNwW01wVLKtjNU+AGSS24BYQMXTvYQwfPoCR6X0IDA2g5nTBorG6pIx0y2mJWS5PUExwjRpMKciU8bBKzREAJyBKH7UhSUrKoMqE6RTE7sEpBYM8zxaTWp0iI5WcqDCj54h6gk1wZfxi2OD29J1ukK6VYLp/jPLsbgZYpqw6W0YZDatBwbYsZdJYvXhBUslWjh8XU/bQQA88viDaNSc8rBbYxzQ+F6rVknhIRYdHUM8VsfCTFyWoHnvnW6RqWXRiC6rZIuaf+zFq6TRiQ33iJeX2h8TgPzN/BcVcBvW2SiHsG5pEMBKXfq+W8sgl51DLrwkA8YeiiIxPwZ+Iw0GPLHq8zcyilMmg2WoI/GisZqVimL8/LuOqukq1WFWMooMDfRg+tAf+njhqxQrcwQiiW7eKQiN76YqYVQdH+1BJpzD3vf8F6hbG33Y/Bg7sR2TXNinC4Gq71TB16JStDc0j1yuw1PZcYkifn59H6uRJUWD5owRYH7sOYCmPPWVbvZlFmfjz+lEpufSKc3F+cDQFYJ178ltYPnIStVQGodFhTL7/EQwcPoho/7Ck++ZmLiJ59Chmn/2hBOoD+/di8J5DGHrb2xEeGVNpKqkUVs6dElN4K5kR5Q8Vb5HJSfRN70FosFf6ikUeiqkkckvLyM4uoJxKo1koC3yxXC5Eh4YwfnAa0alxMfFvWk1UV1JYPXIMc088iXI6jfCenRg4fBhT9z8g88Ls888jeeokCteuireYyxdAsLcHPVPDohgMjW9DZGgY8b6YVNlLJ5ewtrSM/MIiqqk1tAploNGGk0/mRkYwfmi/VOJrRIOwCIzyeRQXl7FybgbV5Qx81SYcDQu1ZhOuaBCh8WHEpkbRs2VCxqsUxdMpYjTi9rQbqFHlmMkgu7SCwtVFVFbSaBZL8Af86JsaRtvlwOryCoqZNbQ5Xp0uhGIRxLdsQf9b3yoKRyrYJA281UBtLYvstXmUFpZRX06jlsmjVqqgScgVCyKxZQxb79mP+MgI2g6fzOtKgUXgywcVTCF0opLNoHj5IlJHXsTcs8/CyucxxOILQ+NohfpRb1iopJbQqJfQDrB9hjG5dz9iU1vg7O+HIxhgMiKyF85h5htPI0mAtZRCeGAY2x55BIOHDyE4OQpXOIBGo4JGuYp6oQqn04tQohduwpf8GnJLs1i8fBq5xQVYa2UEe4YwfO99iIyPwuFto8q2O3cF+aUVlCoFeII+9I8PS0XS0uyKpKi3oyGEJ0cxdGgPArEYGpkCCnOLWD13FuVkCmi2YTXbaFhtUYYO7NyK2OQoAiMDcEdCynMtX0Rxfhml+RWU5pdRXc2gWi6Id5w74JfPj7z1AMJjQ5LyXl7NInPyEvJzS6gWCvx6hTcRgptVF5tNNIpllJOszlhH2+tGeKgfw+LtNQp/f0KCi+zcEspzK6jPpSSFulqrwR0NILplRNSf5Zl5lFkMhcVPQgEpdtI7NYnx3bsRHuhXJv+EaQZiaYN54/WmFIObm0M2M/+8kde9EwDrZgHkesXCjT5nAkvCHapATPogfzL4ZSDNQJVBLtMRmTpDrxz6XdnNhQkqqEIguPrsZz8rvjEmZe3VBqKb7WdzLgwuabJMMEAwYQLi9WqRX7RA0X4+TFcyXmQEJ6xWdzsWQsLf/u3flkCcaVdUz3ChWo+QhHCK+2bgzxd/J7ggqDJKK0IMfp6vlxszN+uvWzG+bjfAIpyj0bfdpJ3tREDMSnMcm1RGsX14Pry+qHJiu7JIAhVVZuFnqQyieTu3x/blvQHXM6mzVO3YU/H4Hh/SEL6w3QmbufC6J4jmvgimmA7Ma5/Kq09/+tNyPRtAY64rKhrZXrzGOAeY5UbgSiIFnapqjvuLX/yiHLdJ/eR6683qmZJs7++X6+PNAizjgWVPITQAy3iYURlHE3x6mLGtOd/Z4b1RN95IgfWFL3xBQCNhFlVdXAiwWCWS4NcArDe6EvR2zC+3Ypt3PcAy6T+U8qvQ3SiY1I2dubXT+Ej/rp6ys0rY+f/3n1g+dhS1UgGteq1jwt7xWtLV8QROMd3B6UHvgWns/q3fxMChg3D7gnC5PKJUUiBFpSYQYBECMbiUpACdMkTgYEy2jQJLpRhK/p4EH8pQuInK0jxyP3sRSVZJPHES+eWVTontjldIx8hVqQzaTi/i27djy3vfg+FDB5AYHoUnGkFdq6cEeMhLtxczOMSbRbvKagWZ8V9RuEp7e+gRq2M4lcKoMhFZhkSVMDcGlKbhNQATgYGkw+hC86IWodmtknxJCXLtFdN1+NDg0GZUqyBX99IxaYa34mJ6I27DwDtl2t6W6mb8yS7Ozs9j9sc/keqVpdUVUWS53Kx45YGj5UWorx/9e7fD5fegQIVUtSKqBUKhzMyCgJ4djz+Egb27BEqVFpOYe+5HqKQziAwzhTAuqoWaAKyrKOXWUG9Z8IUi6B2aQDAck7FTI8BKLaBaWBNFBj2wYmOT8IkHFoEPAdYVlFJpNKhGyBdRT6VFTeTvjQp8aFSaaFYbaNYaCPTGMXhgJwK9CdSrTbj9QYSHh+F0OFFeWRXzaQQ8knq2/OMX4PUEsP3hR9B/8CB844PwRKNws/qlAVgbDgANwDKpSXIhiAIrPz8nAGueJu4EWB8jwDIphMa7yj5DbXD0aYBFuMH/2P9uSYtsIH3hAs59/ZsCsCrJDIJjw5h4/6PoP3wI0YFhqQiZv3BWzS8//LEYwI/ey/TBg+jbt1+qw3Eg5ZcWsXjsRaTpNXDhigDB4OgYevftFWVeZGgArWIB5ZUVrM5cQT65imq5hmq+iFomh2o+h1pRpZ1ue9d9YmbvGR1By+lCJZlC+shRAViVTBqhfbvQT4B13zuBehMz330GK0ePojhL760qXPTe6okj2pdAdHwc0Z17EBkeRijkQ71YwPLMDPKrVPs00MiX0Ehm0NDqnvjYMLa9+x1I7NuN9tCAqA/LV2eQvXQVqQtzsPJVxAIhgXGVUlEKEPh6oohtn8LwvYcRHmFlTAX/xW+qbcHXaiiAm15DcuYqll48gezMNYFQoWgEY9O74QkHkU6lkU+mUF1ahqNWRyAYQO/u3Rh79BHEdu+EI+iD1ayhtppEYWERmcvXUF/Nw9NwClBeW1pCpVJEy+dC384t2PvoQxjYuQMOb0hUiSaFkABLAWyHpPQWLl8SD6zZZ59DM5tF39YtCPSPwPInUC3VUJibQZXVBdtNRIcHMfnWt2Jgeh9C27bD1xMXGJq5eB4Xv/m0qODKiymE+waw7aFfwgALg4wOCbwp5tZgtQiCwvAFo/CHYmJs38qlkZk5h5mf/ACpCxdQSxYQGZ7A1sffh549u+AO0eQ9iZWfHsXqxcvIrSbh9rowODkmflTFK4uicnLSr2Xvdkw9fB/80TDy568id2UO+YUlUVR5PH6ZGwqraTi9bvRMjKBn9zb0HZqGJxETAFVaSqJw6RqqyTW0qi3UcgUUVpbku59psomt49j2yAPo2bMDjlAYxdQaln56AukzF1GYn0fbaiA42AN/XBUiaZbZfosor2VRq9cQHOjB2D3TGJzehTgr/rrcyF5bRPbcDDIvnkZhbgm1elXg1sDhvfD4/ShdWURxYQW5dEoe4oQGBzC0by92PPguJLZsQcvjgeVSlSqN8s8Yt6v5S5dB3OD0cTev9vMOsF6pbxjgEmRREcEg0wAsQiEGsFTd8H0GxYQmDEyZMkNj7Zul/LzSPjf6PvdnFChUilC5wkD0Zh4yv2gAy95uFy9exNNPPy2BM4Nvqp1ux0JDa6ZCEbQQxDAYJ4SioopqonPnzgmo4IuqIf7dpPzZocSrCd5vppx7IwAsqtCoOiMQItAgCCFE4rVDiMWF8Iptw7agMoupmQRFhIQmFdAo26hkYmoolUEEKgRThFZURhI6G/+69X3OvuFnCQ2N2o2focLrE5/4hPQjfeMIG1m90oAXwkguBGtM9+N1RehFsEYlEmEZAZcxl+e2zXHxPaZD8hzY/9/97ndlu/SXItRh/xmTeG77fe97nyiyuA7bh3MQP2Pgm0kz5blw32w/fpZAySi8uH1+jqCJC4+X3lYERtwXx+W//uu/ynG8HMAyKaD8PIsGsP9obM++5LmuH3uvFmDZlYuvBLDsAPB2XMO/6Nu8qwGWKotNIMKUKeVtokxQSU9YF4gGqYzoiXbcUmJbcAwrLjWbSB47hlP/90viA2M16fNiafcKBQAkJFSSI6FTDqdLfF/6Dx3C7t/+KPoPHpDUASmBbau4paocdRVSsqXrHpIq7Cb/F58RcikFsJRHC1VcdeQvn8fiN7+F5JFjSM8vopIvdl0vdJlA5fWhXXBcbsDjR//0NPb9+v/B4IEDcIUiUmGwW2FLq5sEHCnbkM4T3E4FRfszXXXgXa3J9c97rz8tG1myvdF1FDGphd03RdWlRA02jGB/3+xdHe765813twdIF9JatAWmAbEY9Kv0z8z5C7j49aewevkiLL8TDpcDHinBKhRLAAAgAElEQVR9RbVMC6HhYYy/615EhvvRLpVRTq0gfW0GxbU8Gi0vohNbseXBB9G7ZYKZSwIRCGTK6TX4WWUwkYA34BPlTX52FpXsmnxxeMIhREdG4YtEZWDSI4two5bPw6o34AnTI2tcAmQGm7V8Fvkrl1BeSaJWYOpUDa1mXaoJOmpVOJxuOMJRtFwuWNUaPAEfwiN98PUm4AzF4Pb6wKvG43LB6/XBqjdRzuWQW1hE6sJ5hPsGse+Dv4mBAwfgYOqOnylF2kWm4y+0ka8KNT+o610VVaAPDgFWbn4OqydPYuG5HwjA2vtbH0Xf/mldbU1VU1Njf3MKChOEKahLUM45UOrIYe38OVz4+lNYPnoC5VQWwdERjP3qeyX1K0J/q3wOaz/7MVLHj2HpzDl4ImFse+Q9GD5wAJHBMXjDMTFJL2VWkb5wGqnjR7H8/M9EeRKleujgIUw8+IAUasjPXEL63AUsnTyLlsONvoOH4Y3GZN3itSvInToOr9eF0fvuQe+hwwjvOgBHICgeWKtHjmD2iSdFiRPduxsDhw9h/B33y03Pygs/E8C2euwkyrkinD29CPb3o2dkAPHJCcR27ISLQVo6hdy1OaTOXIDD48PQPW+RVKzS3CLyVwipzsEbCWD8wXeg7+AhhLbsELC28IPvIHv5KlpVj4yTkcP74I/6xZS8uLyEwsIK/IMDGH3sYcS2boPDcqmURHq1gb5RFtoNC/WahdULl3D5O99BipUa1zIIJBIYfctbER4bExDBCnzpEydQXlhAu1ZDbHISE+99FD0HD8A32I9qLoPlnz4v1f5Kq2sIRvowefA+UbfOnngBmauXUF9NIT4+ip0f+FUMTu+HLxyD0+dFw6VGkjL1Vg9x6AdXmLmM1NFjmH32+6gQqk1NIDK5BdHJ7TJesnMzKM5dQ3luAW6vBz17dsr32vDb3oboCFVCFtKXLuHst7+F5WPHUV1YQSgex+Q770Pfrl0I9PbLzX569qo8hAhPTSI6PIZofAQ+rw/tegmZy2dx4XvfwsrJU6gsrSEyOomtH/igXI/BWBSV1STmfvIjUdplZ2bQqpQRjsflPKrZPBxtFwKxPvTu24Xx975DUu/mv/N9lJNZBMbGER0dR2J0TOahhSMvIDt3Dc1KGdGtU9j2q4/D29ODlXMXkL14GdXLV+ALhNH/trfD6fMjc/48sjOXUJi7hnBfHNsfebecv3dwXCBs8vQZJI+fwOrRI2gW8gJroxPjiO/cKemcuWuz+nUVTqcDvdumMHhoP0be9Q6EBgbQyBWROnkal558GqvnL4hHZHhsBMPvuh/h4RFYlQZKs/NIvfCCFGehT2Xv3r3Y/msfQP++fXD7/HB43PJATK5vAZTKqF/uSeihtWEAv5E57xdnnTsBsG51a61PyTOqDnsKIQM1BpoMxAixGCgSWBBgsSoX/32nFjv8YJDMY2NKFMEKqzDalSh36phej/3YgRzVPvRUYn/QFJwphbdjoSqPbU0w8PDDDwvgIIQhwPz3f/93+UmYYVIIOU5uZiYv996moMYtrpL4Sud+OxVYPCdj5k7A8vnPf15S9AhYeC9L2MSFCjT+ThBEg3AqdHhcVDmZdDWCYvYlwRU9qggnDbyi+o3tT6h4sxQ8sz5hMyGnUW5RPffYY49JPxL28Fi+853vyPjhsRI08TrjHMBtE2DT9J3FIgi1+TeCJvYvK5Zy20atRGDE6/Chhx4S0MTxyO2aKodsH8I3niO3xf0ThhLiGR8/KpwI0ehXRaUaqyjyXAjbHn/8cdk+YRf3yaqb3D4/bwdY9O4ioFsPsOweWDx/gi4eA8+Xx8YX24kQlu3+n//5n6KmM4pB+9hanwrJ41zvCcjt8vyYssn+vZk3n9xtS1aRehnPMbO/X2QA/0rX62t5/64HWAwgRG/g8Ih5qzINJtGhV4vYrsoNn8tBgMVn60Cr2UC7UhHz9tP/90tYOXmyoxxySHqeHWDpanmOFlxeVkGLSJn3HR/5MHqn94lPz2YgilTBIjZTzq5wwiNPgy2rhMyZE7jyX19F8thxlFnlr9aQm3klmWKaUBttiVyVIaz4Z8R6MHjwEPb92gfRu2cfLBfhFW92eV7KWlalROpqTrfJBf3l0vrMe0YM9loG/JuftbeAquumxg9T4pSPDmimX6shfeo0Lnz1a8jNX4N3uBcunwcoVtCmQtnlR3B4BAOH9iE82Ae3ZaG4OI/5Iz9DtVxFaGIHenbtw/CBw4gMDtAWGoWrl7Dw/f+RlBffqKr+5/V7pagA08uqa1m0rKYALKaxUvnHQ2oWy6itpETx0Gg04Q6HERkbEwUXTf5r2TTWzp9GYWEJtXxVDI79iRDQpIl7UlLQnPEeOLw+KWzgZEXCsA+eWAzengFVlbBcgtflQqCnR7xpsotLKKSSKGYziE1swd4P/Ab69+xFi82kWJ+6jDbHjzTAoirQmGg7FMBamBeAtUiAFYlgz29/bB3A0gqwTQCsbgBmxoQgfZn/2F8EWJe+zhTpE6ik1uDr78fAu98l1eMi/UNo5XJYfeHHErxXa1UJrCceeBd6t++APxiD0xtA0+FCNb+GwuxlJI++iKvfeQa1bB7x7cqrauLBB6XaaPr0KfHoWzl7AZ5oApPvfQzBwUEUVxaxduYUUj94Do5mFYNvP4y+e96KxPTb4ApHUUkuIXXkBVx58uuoZdJI7CHAOozRd9wvPki5i2cF4M//4McopbPwDI2I+fjg9ikkpiakImyj2USKUv1LV5C/PItATy+2vvdRGQu5y1eQPnUSyy/8GC63A2MPvAP9h9+C/8/ee//Idd7X/2d67zPbeyG5rMuliiWRVqWaJdmWLMcf2YkTBAmCIECQ/JD8C/kh8S8BAgQJ0vO1Y0u2IokmVa3eSS6XZXuvMzs7vZc7X5z3nUuOGEmxSJOyw70CQXF35pbneW55Xvec8/YM7pWqeNPP/Rfi0zMwGrzw9Q2g657b4G4PoZqJSxbc1uQ89E43mu+6A66ubhgIsOT+UreeipKU4MiA2OQ0pp5/ThS9+a0I7MEmdH/1bvh37oLJ6xVLa/iD96Rfsuth2Jtb0HP0foQOHYSjqxO52CYWXn1RMr+qFQX+zn7suPMBeXEy+97rCI+dRnZ+Dq7mFgx+83GpFimZYjYrqlT8akpfAVk1gWjMeRSF3etvIZdKwTHQB9/OnWjZvR9Gq0XsfdyfrY9GRcnk7O9GaOQAeu66C77uHlFRxWZmMFEHWMW1DVidTjTddADenl7YXF6UMjlEp6cBqxH+kX3w9Q/CF+iC1e6EjsUEZicw/fLPVQXXcgTO9m70P/5NGT8uTwD5WBRLH72DjdFTiJ07j2omA6ffD5PDgZoUArHBamHOXSt8BwdRTCew+MLLYikO3Xwrgrt3I9DVjXIqgeV330LkAu2K63B3d2PoO78FazCI9dNjSM7MohIJw9nagq6HHpasvsjoGKJjZxA9Nwary4aBo3ej+eAh2DoHUa7UEJ2bkoIW62++gXI8Bm9npyjnmg7dBJPLhfT6CqLjE1j/4ENR+rnb28Ra2fXg/fD29UFXrmDzzBjO/vBHiPA5Q1Hg7e9H74MPwDs4KIruzPw81l95GcnJKZRyBXh27kT/d76F5uGDsFMRaDapAIvFHxSOPxagIMRixeFtgHWlzwS/6QDr046bkykqNqhw4oSPk0hCCs2y9tJLL8lk73otGsDiBE+biHNiSDUHJ8C/jLrneu3rtdyONtnm35zI//3f/71M5DXV07XYNrPGWCmN4+Dxxx+XapRUG7Ha3N/8zd+Iykbbr8/a/mcp9a6ngu9aAyzt2BnmTgsdlT9UpBFiNYIIwiwqqJgxRUsfVU78mRbeTnjVCIAIUvh9BoHT2kuAQnsaofKngQ7NEkcVEasRatXz2I+EUQQ8X//61wVIaVX4qDxiYDxVW1oeFqELlWEEWVRhEZ4RQjUCLFZGJPhhJhf36Tvf+Y58nush2KQFUgut17KweBxcH/OjNIUnwRbBHu13hE2sbkqgRoDFz3G9bCcqsXhcjQCLkIkLFZkEWJoCi/lw//Iv/yLnx2cBrMbxyhdobDvCM1oJOa4Jp7Twdu2znwaw/vEf/1G201iFkH318MMPy7lzeYh743Z57I3VOzXY+UXVi9fi3P9NWecND7D4hpgPIp8FsLQC27qLCiygUsijmIgjcuo0pp55BtHxcbHuiV1OQpBVgKUqp7R6PzWYHXY4Q00IjYyg+9FHZSJQ13Rd8Xi5HGBxdq2UiyhnGd5+GtPP/BRRPtSzyl+V+3cJqNWlYep+6iCTGW93jzxAd99zD9y9/RJWzYmN+qZWrdR1PQDW5zXIJwp9XQ39u+JW/7/xRXXiLDHu0NeMasi+QUGpkEV+awvRs+ew8OLLKMai8PW1y0Q4tRyGzmSFd+cgrLSIGc2SdaVDBdmNdVEbGG02dN91D0J798PRQiUOywOXkV6cxcqbv0A+FoettRsWr18qkF0OsMwuJ5yd7TATYFELmckiv7GpBjWXqzA6HQKw7F61ikd+YwPrJz9CfGkFxVwJFp8bzXv7YDToEJ9ZQC6WgaK3wGAywWI2Qm/SQzHooLPZJIPOZDTBWCrAaDDA6HKjVC4hsbGGUqkAvd0K/+AO9Nx5r0y4hfHp1NB7LYXuakaDqsD6sgCWavC9COLqVdHkp7oy4lPjmHn+eVHglCIx6BmivmMQrrZ2eNx+VLNZbE5PQG/Wo/XAHvh37oSjl9axIPQGMyCVGnUoZ1LIbaxItcC5Y8dR2ErAv2MXWg4eRMeRO8R2yoqHicVFZMMRWPx+tBy+A2a3G+mFBUSZH/HG66hVimi69ZAApMDeQzDZPWIfi5w+hbkXnhOAFdipAqzW22+HxetCfnVBAMzci68JwHL19iO4exc6bjoAX3eHBKDnWU1xaka1kxHSBANoueWQZLolJqaxOTqKtQ/eg1GnR+/hwwgdHIFjxy6kIxuYfvpHiJ67AKXC7MBOtB2+GcFdg3AHg2LJzkaTgMkMR0cbLG6XVotQVffWi3XwZmGs6pGcnsHMiz8X4JFZX5M8uV2PfB2hfQdg9LiRi0UR+fgDbI6NYXNiChaXF733HkULFXE9ncil41h4+y1kImFYPW74OrrROnRAAscX335dAE9idkZC1Ae/+S0BWKzkabBb6hocFuioK/t0imRgxeZnEBk9jZVfvCXh+oEDe9G0dz9a9hyQ8zobD4vVdeH4q5JZ5uztkuIkPffdA19PL4zVGhJT05g5fkIUy8WNdakE6tw9BFtrKyw2O6rMlppdgMnjQPNdtyAwNARXoF0qmupqZcQXpjD7+ksInx5Fdm4NztZO9D/xhAAsp8cn1RJXCIlGT2Pz1Ch0pSKad/TD19MNa3s7DHYXlFJNMtPKKCC5vIjwux/J/TBw003w9PbA6Xajkkwgeu4MEvMLyERicHf3YujJJ+BsbkF8fBr56Ka82HK0NSN06BBLhSBy6iwip8cQHjsFi9OGgQfuE4Blb+9HpaZDbHkO4TMnsfLaK6ikkgjs3CnKt7aRW2Dz+1BMxhAeG8PUC8eRWV2Hq6VF2q/raw8JoGIRiui5c7jwox8hMjaGaqWC4K4h7H7yWwju2SPnV3JuFisvnUB07CzSrPLY04P+Jx8XgOVyeGAym+W6zusMLfdyzakDLLU4ynYG1pVcw3+TAdblE+CLrzB0uk9kuHDyS0vNiRMnZKJGlQkna9cTQBBecZJPRdjv//7vX1Q2EAbcSAsn+oQMVM384Ac/EMsT4YCWefSrbguqWaiaIfj4nd/5HYEa3D4BFqvN8W+tkuBnwdDGcdIIcz7t57/q/dfWdy0BVuM+E+xermxq/D1hBiEg9+epp54SwMGxzT9caHdjm/I8e+211y4CKEJkKuEIcqjeIsD6tMw7LZuMsJkWQcIgqpsISngeE/BQ+cV+JJQmsHnmmWck047b1jKctMqlVFQ1Wgi5Li24v9FCSOD9ve99T0AS4RjtkrQSUtFE2Mowfy58VmchAP6h9ZeqKi1rSrMQauHvHGeEXQ888IC0F899QiUtJF5TYHFMNQIsAjVaAjWAxePSqhBqCix+XmbndSUgj4vjmFZc5oOxD3i9Y/5Y45gldCNQ43oI67huKrAuB1g8PgI3HuPnKUSpcCTMZPsRznN8NC43Cpy/mvN+G2CJAktftxBqCix6PFjNjHBLVTjpdHWFCh1UmTTSLA17+hTmjx2TN/BadtMnAVYdYtXfaDM81tvdLROg9qNHJThaTaa4iqX+8EkLIXUTEsCbzaAQXhXFw8wLxxCbmqpvQLUeieVQsi/q3ru6moQPz20H9kuZdD6g29raUSXYUOPhPwGwJMxdvn79Hn4v5ZE1uB6uqvGuot3/D3xVNHtU24jqkOHNOlQMNeSSCaTm5hE9fwEbH32Mai4Ff3erjJut+XXo7XaEbjoASyAgiqcKQ5KVAgpbUSSn5+AIhTD46CMI7d0nk0edySSFA1KLc1h56zUUtuKwt3bB6vXDSPsSw7uXllFIxKHQQuhywNXZIdY5nn3lTFbCuqnAqpSp0KICqx02r0dUU5mVVSy9864ArEoNsId8aN3XL+qu9EoEhWQe5frEXAqK0QVMeGexwuz1SSi2LptVTwenA8ViAcmNFbEnegcIPIZkMuhsbpXJH89ZTizV8a+l6F3ZgPgyAZYcr0B3NZOJIIUV6OScZog7AdYLKsAqh6PQm81w9PXCygp2MKGUTCO6sgh7KICdDx1F0/4DMAVb1T6vVwyt6Goo5TIohtVqgbPPH0MhmkBwx5BcZ9qP3Aaz14300ooAglI+A6PLCVf/gAg+0xMziJ45g/UP3hM1bNNtNyM0fAhNu4dhtjmR31AB1vTPn0MhXgdYwyNovf0OyboqbK4IgJl+4UXkthLwDe5Ey/B+9By+FZ6uDlGt5pMZxJZWxcKqU0oy/ghQK8Ui4ufGsXnmLMKnTopSr+/IVwWQ2XbsQDa2ifljbJ8zyG8mYXQ44d+9A/7BAYE3dn8TdGY7DMyR8LoE1hpF3abeVViJtcySl8weq+pUgPUys6JOIru6Am9HF/Z+69toHh6Bwe2S7YVPfShFQ8Kj52CyudB7z1EBgV4Gy5cLWB8/j0I2DbvPC7svAKe3CflIVFUWjZ1BYnEBzpZ27PrmtwSUmH1u6G2qzYH3Bl4HpGKsXkEuEUWcCqLTp8XKytD+5kMjci407R2GxeNBPhXFxugopp95Hum1Dbh6usRi2nP0Pvh7+wRgJaemMXvs59g8fVpsbga+yNm3F3ae4y4nwLyzhVWYnDb4b90Hz0AfHP4WmK0OeXGSXJjFwhsvyQujzOwKHK0d6P+WCuAcbg+KiQRWx85gfXQU4ZOnBC53HtovWVzMOKOir8y8KY7BmXFsTYwjfn4cMJoEYIma02iAwuvQ6rKAuHwyC3dHNwYfvB+u5mbkVjdQLmShs+th9nlga26T6qSRk2elSmv0wjkBpn0PMZz+JjhbeyWwP7EyLwBr+ZWXUc6mEdq7R9qPAMsZDKKSTUv7nfuvp5GcX4S7qVnGV9cjX4Nv5w4BntHz5zD+ox8K6OKLKB7Xge9+TyyUrBYbn5nB8kvHpZhCYnVd2rX/iW+iZXgYLqcPJotFrusS0l/P0lTP/br1fvseekUX7/9rAEuzs9Bi86d/+qcyUeMkjBNzWgepLKF9kDai6wmwtOwrTvY4Aef+NSpXrqjzfgO/REBByMAJMyfyBBVSYfVXWHmwsVk0SxkB1h//8R8LPOFCgPbXf/3XMh4+D6Bp40muNXW7lgYO/i8CrMYw95/+9KcXrbZa/zBnjta8y8PbtbbhuUULG/uXqihWdNQys1i0gOcjrXdU7XwawCL0YX9QQcQqg+wnKpm4fp5DDHH/kz/5E9kHgikCG4IyQmmqvQiINDB0+bhq7C8NKHN8ELocPHgQ3/jGN2R8ENxwH7j/hFc8FiqiCLy4L5cH+V9uaea/CbYIz6jAIrwicOI2CIw0gKVlYGkAi9erRgvhFwFY2pgk1CN8Y3uwHwizuN88Hu6XpsBiP3DfGi2EbEt+/4tY/wjBqIjjflMhR8i4DbC+2IX5hgdYBE6NGViXLIQEWFQcqck0EsAuiioF+XgcsfkFmUisvPYaUvPzdQUWJwF1BZbKrlTFhoSYA45AQFQKtBC23HEEzs4utYLfFS7qNEjVUEgAuwS4Q9QzqelJRE6dwvKbbyC1uFjPXNdBJxkYXLRKhJcSpnzdXei787BMDJyDgzD5We700nHTXqbUwZehHk5fF5hd4RH88l9rdGo1Pm9vP3v/8m34Pz6ppv+rFiZFtY8xzDu3HkH84zHEJqYQW1tCtZyHw29HrVpFOhKH3maHd6gfFp8fSkkHpVhCrZiWjBeGbjvb2tH9wH2iIBAljlhva0hqACsWg7OZAMsHgwawlldQSNBCWJYsJQIqs4cAS83AKoQjAkwEYDmccLd3SBiy0QCklpax8Pq7YvvRO2ywehxwhzyw2e0w6cyo6U0o80+5hHI6iVqpLJZgi8MJW5CVdWrIE5CVS6ja7SgWcsiuLgoEYEaTVB/s6oSFpelBCw4vDWrRAgFYVzEIv1yAJQciENMkFRDUKqmqq7iKrekJTB17XibGBIjMqmq96QDMXg8yWwmkNzaRWlqVMP/+o/ei+cBBONq6JbvMiKpU6csZFAEqxfUwoifPYO7YiyhuJRHcOSTXmZavfgXO1mYo2RyqxTwqCv8oqCoGFDdiyIxNIHZhHOHpC4DDiubbb0PT8Aiadu6B1WxFaW1NFEuTJ55HNrEF/66daB4+hPbbj4jFNB9ZRXj0FGZ/ToAVh29gEK3MdrjjNni6uqXqarWsSAU8hqAruhKqtTJKpQqya2HERs8jPj6BrdlpmD0udN91pwAaWunKhRwiH30oYG7rzHkUE0mYPU5RkNmCzVIpM7BjF1w93TC3hWB12mGrKlJxloCvotejaFQLV1iqrIA5hYkXX8D66VPIr67D19mFPQRYIyMwuNzIxCJYPfm+ADtuz2xzo+ve+9F6cBiBTqrJzMhk4ihXSlK4oFauQUkVkZhbwPJH72NralL60dfVg6EnuN5hGD0O6K1mNRNJvLFadU0FhVgEqekJCXFfffNtOW9aR0bkBUxgeARGrwf5RBRhAsKfPofM+gacXR1yf+u+734E+vqkOEliagozx47J/TK3ERZrZseRw/DtGZIKtzwHSuub8vBnbPHBFAzA6g7AZLXLXqXmZ7Hy6ovYPHUKqYVl2AmwniCAG4bd60QxHsf66JhkbBG2GUw6tN92E5oOHIBvYC+sviBqlSqSiwtYfuctbJ4dRXJ+Hga7A6GbboWrvQNm2uuqFVRKeZRLZZTKNTibWtB9cBjOUAClUg5VpSxNVFVqKBWqSC2tI3rqNOITE8gsLcDeHET3ow+g6eAhuJu6UasoSC7OyIukpddelSrFVLCxyEDLyC1y3hCacZ/P//jHSM0vwhtqEmDZ/bVH4N2xU54dNs+P4eyP/kMAVq2qoGnvPgwLwBpGWWdEfHYGSy8SYJ2Sa6Cjox076gCLlVwZDVDWq6pwqYZM1W39Pl6v8XsVN5Eb96u/iQDr83qLE1MqIqj2+Iu/+AuZPFJBwKpoWuizNsm9nr2u5fJwf5588kmZSHI/bySFAq+NhAtamD77g1atawWv2L9ayD/bneOB4INtTjBBQEI4QchCMPFZy/91C2HjcdOGRrhLBQ+zsGiz00AQ+4nwiSCKwIJqHma6cdEUQLTc8Xv8PtuVyiH2AcHQH/7hH/6PzCwNDGr7oIWSc1wQ4HA9HC+0ffLcJgSiko79SfUP103oRsBEaMPvETwR4lARRVXSp/UfrwkEYD09PaLWpJ2XkIn/Jii73BLI9XLM0M7HscJ1f5r1lPtIlRYhGM9xHjevRYRFVFbRoqlZCC8Pcb8cYPH84Pj8NAUWAbgGrRr7TwOAtHG++uqrAgA1BZkGsHj90RRYtDpqGVifBbA+7/wkwCL40wAWrZuX9+mNdI27knvKDQ2wNMufWKc4ya7pGzKwNMtc3TPEJ1eptldVy8JzUnX6NMLvvYsMKwyJhfASwFL/oRbrE4Cl6CR7JHTwgLxhDY3cLCHYl6Wzf6E+1ACWhLNy/1gOXVdDZn0d0Y9PygM/Jw3Z8Lrsh6CuywCWGgXPndQjuGMAu772AJpHDsDY3CrZLfwiJxhqLpiilo7XqgqKkusL7fIVffjzYoYu4bcrWvWN/aV6QUkZAVX1jXxVp0dqfhkbr70tysJcIQNFV4bZbhCAVUoUJLvFs6sP1oAfDIVi1b/CxjKUQgEmmwOe3j603narqKjUwGAGJuqQXFrAyluvorC1BWdLJyyeOsDKZZFdWRWAVa0wpN0heUoCsKgKy2WRrwMsBqwzXNvd3g6z3SaqiNTKGtZHzyMXj8PgtsNkMcKkr8FqtsDm8MHqC8AcCqJUKYsChZYqh8sLq9MlFd6otEmvhVEoFVFzOQRM5JcW4G5uxuAjjyC0fy8shGUWq6TMyTmjMACyPv6v4hz4sgEWlZU8twlVeK7zOkhbEgE3q8dNvfACNk6PohDZhDPkR9+dt8EaCiAejSG+uIL4hWkYzVa03nyLKEuCu/fCFQrBxGsFVTyGGvKZNEorG4ieOoO54y+jGE8hJFa/YTQf+QqcbS3Q5QqiRilk4ihkMijkyihGYijOLSM1v4DI4gx0LgdaD9+BluGDCA0MwWIyo7BGQHUSky+9gFwiBp8ArBF03n4nbF4fsusrKsA6cQK5GAHWgChTeu+4A96ubrFIE2Ap2QLKuQxKuQQKOZYBzyMb3hRrW3puXuCH2e9F5713ITQyDHdvj1w7+HIgPjGJ6OkzUoiA1RJp89IZLWLVCw3tgX/3ENx7d8DVHIINBpjleqsTBVbRoI4nS62G+PQkxk88j43Tp1BYC8Pf1Y2hJ7+NpoMj0EQyBrEAACAASURBVLvdyGxFsPLRuwKUEmMXJE+x496jaGV7dLZLcYJsNol8Notilu1ZQDVdRHp1FevjY0gszqMcjsHf04ehbz+pAiyXHXqGpXOfBF6piltmshW3IkhPnpf7yOrb7wLlOsAaGYF35CbJkONnCE6mnn0OmY1PAix/7wBMAOJTk5g6znF0SuC4q6kJfUdptRuGvasDBrMVlQThdAlVk45eA+hNNsmuYoGF9MI8ll8+gc3TJ5FeXIazrQMDj6sAy+p1oBCPSaEBZmRFxkZhsBjQcfhWaTffwH7Y/E0CnJMzM1h86YSMl9TaMswMyT9yp1iDTQZaOQzQGfgSSI8y9LC5PWjqaIfFbka+mBYloeTxZYvI58rIbESQnJxAen4OuVUqw5rQ/dhDaBo5BFeoU4Bfem66DrB+gVI+h8DwPgFYTYduhSMYlLwutt+Fn/wY6YVF+ILNaCHAevhReHbskGeH8LkzOPvDf0P47Bm55jTvPYADT/02QvuHUdEbEJ+ZxdKJY7Ke1NqGqAd3PfENGedWt0+sv2V2LyGdKG4V6ERhLpqs+pu2G/tWeCVH/5sAsDQVjDZh/DzllAYsOEFrBBacWGvAgjk9nwcsrqQd/7fv0ELFSTcnegyLpq3tRlvYf8y7Yg4QJ+ZU+DDH6FoCLC1cmsq3v/zLv5SJO5VvBJqstnd5FbvP6pPPUmJdrz68XhZCAhCq5GjdYxYWLXqNofYEFqw+SDsc1Ta0mnHRqg/y8/wev0/Iw3YjEKI6h9Y1Ws34by0z67P6nlUGmVVHBRH/n7Y8LrTkHT16VLZPKyOhkDauqMDiH44vghmqiQjQGi2ihMbcNuGVZockZCKYI7yi5bRxIWQitKKyjCCISk7ui1apkuuWaTKLpBkMcmxsEyrVaHOkxZJ/2Fb8DMcds7V4XI1VFvnZ7373u3JctBVzm88995xsU4Nx3GfCNn6On/8sMMT2INQjyON2qHIktOfPG9uP1yBaq3/2s5/J5wgueVxf5Hxkm/F6xv0ipGPWmLZ8ESXX9TqPfh23sw2w6iHWlwCW+pCnhpbL2VW3CRHk8OGvivTaKlZOnhaAtXVmVN4qaxZCtaKf+mijASz+DwGWu6MTrbfzwfog/EN7YA+GrsqCp9WQUzOMqMCChPGmFhax/os3ZOKRmJ1GPr6FqlTpU4mFKvrSSg/yqdYA6I1o2rsb+578OpoOHoDidKNmstarkqltotpe1FQwvsllLuy1BlifBa8aQ7Svgh/8Op6T13GfOLYN0o8mlo2FIhOdKBUTz/9cABYndDqLHrCxghWgT1FJ2ITgyG7YWkKiRsisriH88ceoVSoI7duL4NBuBAcGYQ8EpHqlmO0UI1JUQLz1qoQu0wZEgKW3mFDJ5ZBjAHsyiUq5DIPDBmdbK0weF3QGA8q5HPLhsGRgKaWyKKe8be0CkeLLS0hvRgWSMONGKgRWK0A6A12lBp3RLkqbjltGRES5cuoUyoUiAv39sp4SYUkiJVXb+CbM5HejVswjt7gEd0sLBr7+mFgIDUaj7IucQvWsKNVae+UKSrm8fIkZWFpNTnVSy/Naj7JetZLyOhcjeHiOypkxFDa34GlpxuADd8LT24VitSqh50uvvolclFUlOxAa3o++++5BsL8PRj1taKpFjqH0heVVsSLOvfyyKJWCO1SA1XrkVlh9PhTWNpCdX0RyfBK5ZApVhx0wGWRc5jcjCI+Pw2C3of3w4TrA2gmDyYLU+rpkO829dEwsqCrAOoTu2+6CzeNDbnlZwMn0yyeQS8Th2TmIloPD6Ln9MDzdXQL8uX+5xTWk5xaRmpkWxVjNzQBwPWqlAgrhMJLMnPK40HH0btlvX2ePKIQKmSxyWzFk1tYQZ17X9BTSKysoxmIChW0uPwK7h9D5wD0I7NoJi90Fo4mqRMJiJsep12MipMTUBCZ+/pzsb2kjLCHoQ0/+FkIjhwCPW4oKrL3/DqKnTiJ1/oJkULXdd6+AimBXB2qVMiJTM9iaX0JyJQylosAZ4jlaRjy8JEUWCsvrAu6G/t9vCUAyOuwwGC2i4AXvITWTeh/RVVHYCiM5flayy1bfeV+KO7QdGhF7uffQzaK0q2ysYfPUSUw+94JY9Nw9HXJ/677vQfj6+mFQgNgMAdbzEk7PSqGuUDP677tP+pGB+gTilUoVVaUC1CqoFEsoZErQGcwCIdNrK5h95bgArPziCrxtHdjxOC2EwzB7ncjFY1g7eVoUWMwHM1mN6Dz8Fcmi8u7YD6u/CbVqDanpaSyfYBbXScQ3liTLasejjyDIYio2O/Qmi0QFqJmYOhiMBrisZlSzKWwtzarZWDMror7S+UPq+E5GkV9fRWpuAfamEPoee1jAmT3ULsrUzNyUtN/SL15HKZ9H8MB+Uag133Qr7IGgKEL5kmni6Z8gs7gIb1MzWg4cQtfXHoVncKcotCNnRzH2n/96CWDtO4D93/2+WHapmI1PT2Pp2Ati0WS0gbuzE0OPf13a1+zxSbVOfo6LQeFZzmebirw8E8uwWkp4e/mCLfDrDrC0iSH/1srCX27dapzIadk3BEUMRdayYjTLGMEJ4RUzl66nhVBTrhCgUJlB5cqNNsHj8VJNwtwr9oMW0v1FJsxfcHhfhAtUrPzZn/3ZRUspq9CxCiEBFtU7/1sVRM1ypsEaPmddPlG/kn37Zb9zvQCWpoAiNCGMoiqH54qmZKLChjCK1QQ1EKV9h8CKn6fKiN9nG1HpRCsdM68Iv2gd1JSHnxf0TZsplVdcH//w3/w8ARNhMLevVcfjz7XsLMIlWuao/iLE0WATj4F9qIXQE14RKnF/+P+0GdNOSPWUtvD6oIWjc/tcLyEPISz/nz8jIBPVtdEo3+f+aeslzCFg47rZVlzYLoR7PCatqiN/zmMh3ONxcR+534Rm2rETIrIt+Xuq0Kjwuvy8abwOcr+4f9weoRvbg/3D/WMVSBaP4HHzMwR+3I4G5b7IuNZC7blfjdUoZXb+KRU7f9nxfiN9bhtgSbKKmv1CBYImsb8EsJgrJToFsQcaaxUkFxcx/8672Dh9GsnJSRS3tuoAS2a3deegas8SBx6nB1U9PL298gaf1hlPdx8sXu9VAaw6hqpbG1WpFy1+CT7QvnBCAFZ2Y1VVBUgmTV1yowG2OqDTG80wWB1oHt6Pvb/1DQT270XZaIGiN4oijZMQFVZ9OQDr0nE2nJp1anWNiiDeINcASXMSMGtiMQOlikpNQfjCBVx45mcyYbP5vDA6zICJSh09zCULbG4/XP2dsIZ80FktovBgRo7eYEDn/feKxcUbaIbZbq+HB+sBxaQCrDdfUQFWW4fkTzFnqpLLI79GgJWSmx5BhaO1GSa3GzqjXkraM6ybAIuqBqvNAX9bu9i+1s5dQIbKK6cVOkvd/lQqQuGYL9HGZoWvrw+D930VeqMO82+9g2qlhNZDB2Gy2cWSRABTzpfl/DHZjKjRargVh7OtDd0PHIWvv19ywiQxitXa5HqgWWvrsPoKR8z/AFis/5dKIbGyIuHYa6+/CavbrVYh3L+3oTjE1VchvLTLqipDJu6EdDLRrSI2QYD1cxVgRePwtLdh8KF7Edi9AzqHTcbH7AvHEZueFSWTZ6AffdL/u+Hw+yQgnYCUx5NfXBIr4tyrr6CQSiCwc4cAiLbDtws4iJ46i8S5cWQnZ+SKbNnRC1PQC6MOyG2sI3xqVGxx7aLAGkFgcKd8L766KmBk8eUTKCXjUhiDAKvrdhVgMVuNQGj25RdFoeXZ0S/X3+4jR+DuIsCqSnj25oejSJyfQHZhAdyoY2cfjD63QKH82hoSo2dhstsFYPH7/o5e6I0WZJjblStItbt8MonY4jwS83PIzM6I7bWSLkg1uf7HHxWwY/EFBZZIeLYo+dSqjyYoEpo/+fxzYv0ubm7C38sQ8W9L0Y+ax4t0JIy1t98WgJUeH4fZ7UTrffcgtH8fvK0tKMWTWH73I2xNzyGfSAoYCuzeJZA4sbqA9NIisvNL8HR0YNdTTwqIM9kdchysTCc29JpRHd/6KnKbG0hcGBNAtfreh0ClivZDaj6ihwDL6UJldRWbJ09h6tgxpDfDcHe3S7ZW930PSFVGApPY9FQdYJ1CLkwlXzP677kXrQcPSmVGs9eLql6PSrGAUiIuQDGfLcJgscHb2o4Mw/Jf4jg8ieLKCjxtHdgpAOsgrB4XcrEtrHz8McKjo9g8fw4mixldArBG4N25rw6wILl+q6++JgBra3kG9iY/djz0oFqNsaUVRr60oQKxphMwT0uhqVJGdnUJSyc/xNbEJHIrERgsdriH9sDocqCUiiKzsozYxLRUrxx85GEBVJamNijFIjLTE6KMWnzjTZQLeYT27RfA1XzzrbAxQzAZl99P/vQZZJeW4Glqlv3u/NpjosCifjVyZhRn//2fET5zRl6o0aq773vfR+jAAQGwVLgtstjCqdOiGvR2dWL343wRdRBGnx+w2kVZywucUeGoYwVilpKlrXAbYF3hpbv+FKXeFwy1yxRtYtGkPV+H6IVxjD/zjBQhKCeTqBbViZv6AuFXv3CyRiUCJ4CcGHECqE1SOYHkxEtThjRO3LSwZwIsZk2xHDw/R2jyV3/1V/L35d+7lgBFU+5QWfEHf/AHAlA4+eSx3WgTPB4vYRGVJQRYnMhTAXIt218bmVSIsGoexwUBAxU6zz77rAAsAhfuR+Oi9RvHE2EjxyH7jFCGcEEDJVo+06/+DPjkGq8XwNK2yuMi1KN1j8+zPG62CdVFbD+2SyMA5u/5OX5eUzjy99p5zO9pYeqXA5JPUxJpii5CFS3DieOEgIn5UlwfwZhW9U5bJ/eD5ze/R2hDBRX/XwPWvI6wHwlyCJgInRoVnpePgcZ/c/tsF229vAbxmtQIsAirOF64f4RaWri9th7Nosm/NSDP32lZbfweAR/XyzHG9iR44nFxXfy9Boo+D2Bp22P2FdtP60e2H4+d62Hbcd1aPzcq7bR18+/PswByHTxmro/90ggAb7Tr25VeA254gCU5V3WApVrlVLtc7aICSw1GF4AFBSalLJWcJl9+Vaw12eUleShRFVh1hZMYpxh0UoPq2NNBVzXAt2MQ/Y8+pIbPhlrVMt9XkYElYIfb5eS6Hi7N8GVmxsw8/ayE3nJSVy7m5W2/CrBUHNSoHDHaHBI4TOvgwDcehndoJ8oS5myA8SLAUqsVVdUM+OumwOIFQB71RCGi/t0oSZaS9NvLFbXApUdoQbjUMqNaqCAydgEXnn4W6fV1eHu7YPXYWXoTBlYDsjhFqVEuFkUp5ehqRSmZQvSdD8Hqgd1PPibh7Q6jA0ajCVVDVSw5uppJlIEawKINiBNXFWDlkF0Pqwos5lPZCLBaYGIVQgIsWvo2N1FOpaAUSrDZHAi0tqOcymLpo9PIppKwtPphsllhKFSgUyqo6qsyKVZghaenGz1fZeURBQsMo67V0HXn7WJPipw+h3w0CZPDBdQUVNIJ1KoVGKw8tk6Ebh6Bs7VNFJRirNNXVYhUM14MdL8qFVYdjFGpxlOZFkWCvMTKEiJjlwDW7u89JaBC8qlEtVMvoqCeFVfU/6If48SW51SNqowaqrRSoQZTpYLY+CTGnzuG9dNnUYgl4WpvR/9D9yF0YA8sTX6kN9aw+NLLiI6dQ34zBrPTjcDwfskeahneB2dLG3Q1M8qJJLILc6I0mf/FKyikCZr6JMS98467Uc6WMfmz44ifvwBTMQd3bxuaH/gqrC1NKES2EB+fxNpb78h+tt6hZmAFd+6R4gAERrQIrrz6qlyH/TsHBRC0Hb5LAGlqhdUPT2PxpZdQiG3B29ctCtPuu+6Gq7sLlWoVWxemMf/sCSSnpmAwVuDp60Db3Udg9vuQXF5H4sIkoh98KA8YHffeJRlH3u5BlNIZrLz3Nkq5HHwDu2AJhVAz6ZGPRhA7fwbx8XEkJmdhCfrR8+iDAqIcTR0wOl0CHrjoCbBEFVNBbHIc088SYI3KSxF/Xy/2PPktFWB5vUhvRLD+xpsCjJhNRYVi29F74ds1BKvLjezKOpZe+gVy4TDszX54d/QjdPMhuRuFPzqF2LkLSM/NwtXWgh3feULs7LTrUskm6isBWKqFlCHu+c0NxM+eETCy9sGHDH9Cx8FhhA6NwH3oJhgdLpRW1xA5eUqqDGY3IxcBVtf998PfSwUWAcsUpo+pCiwCFmewCf133S3h846BXph8PjmXctEYtiankGX5ceZsBIJo6ulDYTOKmePH1HD7jVW4umghfEJAptPjQSG6idUP3sPGmVFsjo/DaLOi+45b0Tw8DO/OIRVg1QxIr65j/cOPBIRtnh+F0ahH+6GbxYLZtG8/rC0tKBn0PEzoi2X1T6GErclJTLx4HLGleRidZumXrtuPCNCMTo/LNjfHLsDq9mLnww/K+DO2taFaLCI7OS7jb+Gdd1AuFNA0tEd+3/SVW8WCzcqZBLvTz/4MmeVleJrUKsXtj6oWQgInWkbP/fM/Y/PMGVGB8vt7vv99UXNR3xqbnMDCs89JBUaCZmZZDn3zMbG6wu9DzWaXrDdeM+QFHYvT6Kj9Y0VhgsttDfOVXEB/XRVYnFxSKUC1B9UznBTSckNVAqtrsUqXFqjcOFHiZIr2HYKK3/u935OcHk7iCEwY2k0lljyHNUzMriVA0ZQ7DJ+mAoggghP5xonelfTbb+J32M5U9fzbv/2b9AdtUgQM17L9tXaiuoXjgeOCCh4qaY4fPy4Ai9lJVKBoi2Y7ZN/RpkaLlKY6IligNYvHQVsqVULXY7neAItwhcdKqKGdLzxOQplGC2AjjNLgkZY9Jc8G9eqb/N6nAZ3PajtuU8vV0tbHn2kZd1wXz6HLAZG2r9xvfk/7rqaY0yyEBGtadb0vktHUuF7+f6OFUNsnrThD4xxPO07NoqnBK23s87vcH/7N73F/ue+NUElr/y9S/IHbaVyPltHF7bAtuJ1P6+dfdkxfvr7L++OXXc+N/LltgFUHWIQ1nJmqVXoaAZb6hpIAiNNhc7WE2MQEzj3Pid1plKKbqLLSw0WAxYklv3EJYPFffFAMDO3Gzie/KRYWi9MLg8Vy9QBLS4rnRJikuVZEdGwM4z98GpHRM1CKOckV+iyAxWkUH7w9nd0yoex64B64BvpQqWf9MBuH6iu1chYn8OrpoirVrr2F8NKbCrVimrg7JZas/tC9DbCu+Pol/Sk8hFPXKmqFIiqJLCJj5zHxwnGkwxF4ujukPLyuXIDJaoE11ASd0YxilmMeMLodqCRTyJ6fhj0UQvdvPQb/7t0wKyZBvlK+XcdzyoTkAhVYr6IQi8JJCyEBlskoCqtPA1hmAiyTqsAiwBIFVr4Ik8kMty+Iaq6I6NQM8tkM9B67ADZDpiggqsbMLguVY3Y4KZk+tA9QKtj44GNpr5avHILBbMbW+SkohTLcbbT8FBGfUHMl3AMDch64+nokbJ7qMwE8BFhiCaZyjdVJrwIg1cuAaaXsOaQN0KOQTIk1knao1boCa89vf1cAlrDqXxHAUquW8rrHc7ysthuPp1wCsllsXZjAxPEXETk3jmIyB0dLKzq+egeahvcK5KkyxPz0aanCtnVuHOVcXpQsYpk7chv8/YOw2nwoJTPYmrwg2UMEPsVMEp7+bsnM6v7qvSim8hj7z6cRO3ceVqMC/44etD10D6zNTcitRRAfn0L4/ffFPhrYv0+UJ00HDsJgtiA2O4VNVqB79z2U02m4e7vRNDyMzjvvhjUYFNsdr4OLx19EniHjzU3wD+1E6x23w9XTI5UVYxMzmPrJfyM5Mw2r2wT/rn503X0XTL4A4guriF2YQOzUSbBgYPPNNyN04CACQ/tRSiWx8NIx5GNxePqH4Orpg6OzFdViFvFzZxC7cAHxiWnJzup55H4Eh4dhC7RAb3dIlqCqiNGr4LhSwNb585h59gWpelhKJuHr7cEugoiDw9D5/UivR7D66hsSHJ5dnJXKhk1HDsO7cwdsXj8yi6uYf+E4CptheHva5TiDtB/W9Nj8SAVqqcV5WIM+KbIQOrgfrvY2sQISZKrqI2ZA8Q5WRXad9sBTAkbYhrqqghaGz44cRODWWyUEPT07qwLCN95APrYFR3sLmg7sR9/Ro/B29wDFsgCgmRdPIHLuHIqxBOxeH9pHDiGwezcc/b2SpVUrcXsRRM5fQLlchLOnHZ7OTvjbOlFYD2PmhZ8jfGYU2UQEjs429D7yiCiRXIEmUautvvWm/D6+MA+D1YKWkQNSfCG4ZzccrB5qsiIfTyE6PSOKpo1330E5mZAsvcDAAJr37IeVKjazquI0lmow6Y2wWO2Izczg3E9/htjyHKzNbgR3DaCbAMtqR3RiAtHxCUQvTMJss6Pr8B0IDR+Ac6BfLNXJc+cQOXMGqydPSdZesH+nKN9aDt8Gi88r1lNWyVw48SIya6tS6CV48AC6HnsU3oEBoFhCdHQUE//5/2Hr3HnoDEY0DR/A0He/iyCvB8yqm5jA7LMvIMpxk8iIAmvgaw8gNHIAptYm6EWxYqpXmeR9U0FNrxapMdQzLq/4JnIDf/HXDWBpE15mtdxzzz1Sol0DWFQREBw888wzeP/990VFw1DwRoBFSwvLuRNUPPXUUxgcHJTPEJgwPJnfawQV/P9rCVA4ySawovLqz//8z6WKGo/xRpvoNYZ8/93f/Z2Eczcqa671KcjMII4HjguOCapnWL2OAIuqPFobG8cF1SQcS1TwPf7442JFpQ2Ok33mdhGEUklGmEVAStBwLZfrDbCu5bFsr3u7BbZb4FIL3PAAS7NySFi5ZEmpVXpq9So9tFVQQSIAq1aFuVpE9NxZjP74GawTEGUzUl5czYKimkFVRoiiRSyEqkwfMEvZ6z1PPYmW4QMwmGzyNvWqFViyYRWZ6aploJjB5uhpnPvhT2RiyTygWo3h62oyl6pYuqTY4NftgZBaFWxkBG1HbhflCT/Pj4nlgG/c6t9S6lkaVKldD4B1KapLBVaXSytVrLa9XEkLUHfF7DeiGbNSQY1Wr/UNhDmRfustJNfXYbEzG8aImqLA5vchMLhDwtmpwGGmCxUThZUNGBI5uLs60frIfXAN0nJnlNIC2nlEBYRUAZMQ9yjcLe2weqjAMqGSzyO7EUZB7BVlGKnAammRzCGYDagU8shGIqLkIcBing3zcfQ6vUAF/j4Tj6GYzEDJFATk6mwG6J126N0e2Fqa4e3thqFWQ3ZmVqyStu5O6G1WCaC3uVxo3jGAUjyBuROvigKj6/57JXzb4nFLFS+qF6h+qhiqAq5MVTU7TINPV9L+Wh37RoBFBWgxpQKsyJkxrL3xllgI91CBdYAASzuPtQT+KwdoKpg3qed5rQw9rx+VsoCZ7MYGIufPY+6NNxGbnUetWIXFF4BvaAhNe4fQsW8X7F4PiukMNienMPv6L5BYWBBjJaFA21duQtOevfB3D6CYK2CBgZpnTiN+fgzVfA725nbJ8Ok/ereo7sYJbs6dA/JpqR7o37MXZp8flWweufAGEtOTqBYKsDfVAdnhwzA77EhMTGBr/IKAj2IuC0tzCE379mHHPffC09kugeyRc+cx89xxJGfmYWKwf0sLPLt3wz3QC3dHG3LRCGZffFmUtfpaBc5AEKFd+2FyeZFJZ5DZWEd2fkoyoBxtnQju2Yf2I0dEybLx1i+QWlhCWTHDEgwhuHsQRoMOmdk5scXmYwm4uzrQ9+gDCOwZgs5iR43Qtn5/MTI4v1RCIZ1EZOwcZv/7OLbOj0tFRndPJ3oeuBeBA/tgaWoWgDV//BeInxlDdXMNZrcd3gP7pPJisK8XeVYUeu4FJBfmYWUhhKZW+Hp3wmCwILu+LseRDq/CYLPAN7QLzcMH0H7rLXCz2ILRgJqe40EPRanJ29HE4iKW334P0dExZJiHp9Tg6ekR62fXnXdKBVGqmQgxw2NnUEynYAn40Lxnt9r+rW3IJ9KITE5i7s3XEZ+dFUhO8ONobYervROu7k4YrTaU0rQJbyKztARr0I2u++6Ab7BPFJ/JmUXMPXccmxfOo1jMwN7Rgo4jRxDcdwCujl4UojGsvPgyYmfPIrcZgc5shKOnG4E9u9B50zC8vT0wun1yXucSCWydvYCVEy8jMTODqoFVTe1w0PLs9gB2s4Bto94EV3MrQnv3ILsVE0VqdGoCBmsN9paQqN7MVieKkShyaxtIL6+IjdTZ3yff6bzpJhj0OoRPnsbm+fPYmp5GrVyFp71LrPpd931Vqq1GxycFDq59+IEo2AwuB0J790o2F5WjxWQa0bPnMH/sGBLTM5JXGdy9G0OPPyH2UFqat6amMPXccUTPT4pClVCy/c7b0XxwP3yDvbAyHFayDFQVFu+ZSh1g8XqzrcC6oqv3r5WFULMc0U7DYOXf/d3fxW233QZW8KPqg5CAoOHdd98V6ED4QBWPtvC5ikotqq4IjFgtjSHDVNsQYBGcsKratQRWl/eCZmnk/vzRH/2RhB1z+TR1xpX14G/GtzTlydtvv40f/OAH4N+aMuRaHwHb+vLqeYROhFAcQ6+88ooEhTcutMkRerFq4cMPPyz5TYRaBHGEXwy9/tGPfiQB2cwZojrwWi7bAOtatu72urdb4MtrgRsaYImiRxQUarlA1UKo4qBPAiyDCnSUMkylrLzBHf3hj7Fx5ix0VCswALtu7eGDovpISIDFN52cHbKqEjOmhrHnqW/Lm2Gdjp/jBP/KJ6Aq0LkEsBg4XMvEJFPj/I+fweb5CyqME6uQanT6NIDlbG1Fy/AhAVj8Y29tlcwsyXYgDKgzIhF51R93L0Kta+k+0HLmiQbriqvLH6BURcr2ciUtoAIMFcSYGZ4c21IVFePjWDozKuoVSnN1BLjVGqw+v1i0PH09ojQhaFl//yMU1yNwmJzwcfJ291dg7+mSLB2xuqnYVMZpYmkeS2+9pgKsplbY3FQhmsVaQ4BFHiWJsAAAIABJREFUC6EGsJwCsNwyGWVVwGwkjBIl86xWlysily1Kxlagpx1KuYzw+BTyW3EYdEaxmlUqJeisZpiDPlj8flVFxYl5dBM1pQKdxwWDywWL0wlXKIhAd4cElc8ffw0wmtH3zccEOJgMRugk2JzB1kCFUXNsr6paj5DWv6uC0Fq2Vj3MjRPKRgWWZGB5PAKwgnWApVoI6wP/KizIqu7OJHDaiDJ0lRJqpaKEoSfX1rA1O4Pw+TEJ3tZX9TDZXbA2t8LX04XWoQG4WpqhMznks4vvvono+AXkI5si5fb2dEoGUnDHEKrQY2NmBsnlRZSi60BFgckdgq9/EB23j4gSZOW9DxCbmhJ1HsG+rbkTZo4PkxHlbBqZtSWxmhqtTni6e9F2602w2G1Iz81J9T/uQ7FUgt7lFItX3y23wtvWikqtjPj8PJZffxuJmXkZX3q7E7bOTrh7uhAY6EG5lMfq6Y8FsCqpFEwmG5wtvTC5fKgadCixst/qApRiASaHF96+AbTedhvMVhOS58eQWlxCaisNndUKb18HTGYTSpEoqtmCVLZj1lb7HV+Bq6tTVTlJ16mWTd4FaMfNJBPYmprB2lvvIb2wBFTLAkqaDg3DPdAHSyAkVtfVdz5Cam4WyMZhsppg7+yCp7cHwR39KKVTWHjjdSTm5qEvV2Gxu+Fq7pLKoOVSAcV0AploRMayPdQkofIdt30F7u5O6Bg2xgp8NToFayhTPbSyirWPR5GcnkE5vCEAyxpsgp9BprfeIiHnkTOnpd9SK8uS8WRw2uHr7kbPyCHYfQHk4knElpewfu4sspENUXEZDCbJXLR4vBJ8zgIJtANTdVaKb8HZHkL30cPSP9USkJpfwerb7yGxsIhqrQhr0I/g0B64+wZg6+hGMZHC5jvvybWLVf1qRj0Mfp8cV8veXfB2dcHsC0DH3Aoe18IiIm+9j/jkBLLxCCqlIgxGM4xWKwxuG0xOJ6xsu84usekx42zhtTckLL1azMBot8DR3iFVIA2lGirJNLIb6ygrVRiCfgmv7xoZkfMgfP6CZMXlImGxYNp9QfgHB9B6+yEBiVvj04hPTSMxN4N8OimqUWam9dxxGM6mJuSTKSTn5rD58ccCIamU83R3o/PwV6UIgaJXkFpexvLb7yO1sALwOh0MwrNnpygJQwM9sPt91EyL7VlsohI9oIa4i4r0Sm4e29/5tQFYmhqdWSoMNCbwYWYUs6OoVtJ+T9UOQ4kJsH7yk59I1TEtZJpwQQtDptLmscceE9UMAQMB1j/8wz8IeLieAIvZSaz2xeP5/ve/LxXJGl9gfhH70m/ycNWyeNgPf/u3fyu2vevVD2xjAqivf/3rosCiHZBAjRZA7g8tqfPz83Kto2KOf6gApPqPijkqABlS3dhvVGFRCUgAxjHIwPBruWwDrGvZutvr3m6BL68FtgFWPUxXMmXq+VcqwFLpCa1/DHiXPJ1yEcjWAdF/PY3Ns+dF3aRmyLAT65YcAUV1gEV7lsUGs9sn5d13fuubUtWMUKAeC30VGTbyJKoaFllpJpeFEl2Xst0Tz72A6OSkWO7kM/XtyX7V7YB19iWVoNpvu10gVmhoN2yhECryVEtLYh1gaVlU9apZWu7P1VYh1ODT5Q/R2ry8niymvnkTYFc/WbRMLFY7234Cv8IriApuZSKjU8R6FD97HlsTU4jMzqGcy8LhdakTzFwZsNpgaQtJNpDF7kAllUJqegqgBa+5A77BQQRu2gdrW4tqQa3pYRQjoQoZ40vzWHz7NRSiUXhCLSrAsjYCrNRFgOVqVgEWM7JKhZwEORNgIVdAIZ5GIhyFxetB5y0jkgOz9P5HKKUy8HV2CBhOra5LVULapSSoGkYJoa4VslJhtGYxwRoMwNfTA1vAD53ZgOJWHMnz0zKx7njgfvgGBmCqT/BYHIEAi8CPUz4j7bq0YArAusLmb6hCyMwhuYIIwEoitqRaCKnAslGB9dvfrQMs9Uzg9apOpK9847xe1dTKMXpdGTWlhEqphGI2g2wijnxiC8VEFLVCHibFAKPBAr3FAaPbBWvII4DJaPOhmi8iuzaP+Oy0qPcyK2tQMnmYrA44urph9QdgMpulOpzZpoPBYgVMHli8ATg7mqBnpcLNTVFaZTbWUC5VALdPFFjOgA+1ahnptSWUsznoDVYBqd7ODhjNRsm1YpGKCu2vSg01owlWtweBlnbYPG7ApEMplZAKh5mNMDLxpKiMrH4/nM3N8Ha0k94hsbmKLLe9HoZS1UHvb4XZF4TVR3tbDrnlebm+UhFkDzZLQQ6T1YZKIo5CIoFMIi7WN52Z16MalEoFJrMVDm8AtkAzLE0tkrOm3WMMCs8QSSVEqVxCKpdBJraF3No6qqkkjDUFZptVYATvHSabC9V8Gdm1sGSIKbUcdHodzBantAfPuWq1jOT8nKgoK7GUqIgcTa0welxQrHo5j/LrYVECWV1eOFqa4exj/3igN4ihVO5j1aqCglIVeJJdXUcpHpfzhr8zmK2w+INwdHZBp9cju7qKQiwmqrqqUpX2Z3i8MxiSjLlKvij9k0/FJcuurhUW0MxQfhaBYAyboVwGSiVUywWYPU54BnolU03JVVCMJ5HeWEcpnRQbsNFilbFj8vhg8PpQLRWRX12RvmDovig0LBYYGbbq90klQ5vLKz8r6BUZ38VwBIW1dWSWV1QwTvWh1QhDwCVjw+1vhtUfgtEXkKqIhIrZtXXktjblnugI+GF3+2CxeUQZmFpbFhBqdLthC4bgau+CzmiUYHuezzyHeIobTWw/L6zdrVLhtbi6ieJWDOVsUvpPMRrkuFztHaJUY4GLMnMsN8My/qiSM7g8sLV1wshgZH0VlUwSxZU1VFLsIwN0Nit0Pg8sQS/czX5YnXboJIyznnMmL7Q49tT+vorL11Vce37zv/rrYCFshDgMKKaCiqDhiSeewNAQnzMv9a4W5E74wCwlKqqoiCEgIcgiwLrlllsEGD300EOiyKLVkKDin/7pnyQ4/Hou2vFwf5588klRAt2IAEsDj+yH//iP/8DY2Nh1A1jsb+apPfLIIzKuCEW5EGbSykiAxTFCeMoMNYZcc9xpsKurq0t+3thvWjVFAixaEQnAruWyDbCuZetur3u7Bb68FrjhARYVFBdDkSULRlVEqQBLza4i/CHAKheyKMU2pCrTzE//G1vjk2oukxojVAdYaoaGGoqs2ghNTpdMJBi+2vvI1+DfMdgwrb86BZYGpzgpq6aTKK8uCsCaOvEitmiXqgMsORYNrF0GsDx9vei++x60Do/A19UPi89XD2tXAZbaHpdC6tUptEqSrmby3njkjaBKbb/6g3UNUBimVyxJRo8E6OkNag6CntWytgHWlV8+VCWPKOsMCrLrq4h+fEpye5KrYQG2Nq8dBpMJZLd6ixXmkA9Gu00ASimZQHZpHgajCYGBPfDv3AHv7j5YggEonEjVWARArZZHABRfmsPCO68jH92EO0iA5REVQuWiAksFWCabDZcAlkkm3ukw7VhbqCYzKCXSkmfDiWbrrYekat3yBx+ims+jeXAQBpMZiZV1lEtFWL2s+GJAKVmEQvWNKA8UCXGjMksqpTkcyGcYEF+AsVKFq60dTbfdBldbJwxVVU2p6MtqNlDNrFYVlapTar7XlZ8DdSVVXcUlWkkCrEQS8eVFsRCu00JIBdZnZGBdlEde0SAgBOP1iud3GbVaBdVKVbJ6ioW8wATUimK9NNeo1DNyoMgku2o3Qme1wWR2S24giikBQOGJSSTnF5Ff24BSUQQA2INN8LQ0wxXywuGzSXXCis4uuURGmwkGox46VuLJZpDfDKNUKEGx2GF0ueEMBqSdc1sRmcxDb4bJYpVJOcFXuZST6wMplCgK2TeEWGYbTBYTYDEInKil06JsS1PlV61KXpHN5YHDHxSVX7GcQYmQJRxBuVRFxekX25nD54W+WkIxsgqlkIPBaIPR7oTJ64HRbIWhooiCJ5fLoFTIivVPqVVEBcQiHU5fCCaHG1WDFdAZYVSYn6ZIlUfJSUQN5WoF+VIRJVbPLBbECm5kPhGvuazGY6ClzSaBdWVCHqWEqqEsaloDraxmK/SsmKgDyukUSokkyrGkKCttHo9Uy1McJslCLG3GgVIVRotdLGwGL89BMwy6qujxGLpeVRQUqGIslQVEsionwNBvXpf10m96l0fuAJVsBkqpqNppxZJMJZdB4I1oeypqcQhFgsPVKp7cb1rTeW/i57leM7ctlTAV6CxmGGgvNpiAbFmuCeVqQfpRL+CY137m25mhs5pQYwXVfB41qi7lnKzfoaicNJphMlml8IOOyjgDtW8KdNWqKKfyaxGpfFit5ACzDgaPExYv+70ZRkJDeXFVQS2blXbNb8XEZmt12GBxumF2BSTrKhcleM1Bb7XK+DA7vKjpWREpD6VSlvuomhuph85iQs1tVe/NqbzkXBGq81lECl5QDWZhhSdum7beEvQVnou8DunlmGomO2oGI1i0RVctQZ/nuOHzhhGK3oCKXge91QCb0wKTWbUOEmBV5TzRlLFqNMD2cmUt8OsEsAgIGMBO2yDhwdGjRyVEu3HhZ6iemZqakhBuloAnwGJVL8ItKp4IiVhqnsoZQgnaDAka/vVf/1Uqzl3PhRUHuS8EWFSE7dy58+LmbxT1FQ94bW0NH3/8sYDEY8eOSf9dLwUWt8/cKwJN9gMBJ+2A09PTAtIIQ2kzZXU6DWBRNcd+Y+A7f87g7EaAxUqYHEscVz/72c+kqMC1XLYB1rVs3e11b7fAl9cC2wCrQYElYeX/A2AZBWCVdUAhk0R6fQlbp05i5eesWjVTt9p9EmDJY2GNU6kq9Lqa2Je83b0IsTrWfffC09dXj0jnU/+vCmAZUGYJ8oVpRAjYXnsNMb7ZEM7Ex1QVYGlASt6/qjMSAWoDDz+ElgOH4Aq2C3Cr0oklFgNO1NUHa826pD70qooRFWxd2XL5kX9CbVXPImP75HN5xPmWn3DB6YTdZoPFYoWeE2k94ciVbX/7WwQyehFhMWw9s7qE8DvvITExjfxmXTFhqgEmE2pmB2weHwKtzbDYHCiVa8jGNrG1MC6KiLbh2xDYtQuunrpyqmaCQTFCz+wVVkXRVRFfnsPcO6+LisEdaL4EsGihEguhCrDMdYBFcKO3mFDMZ5HaWEV6I4zc5hZ0hTIcZjvsgQAsXZ0osbDC5LiEj/s7ugUcFEsFmTTrzTpRgWTWE6hkC5xbQy/qgyoMVjuMvhbJxqG9yeKwoGXPDrFWuQZ2wOILiXJBnRQX6uPfplJbXVEFYVoRhSsaTJfyZ6iIaARYsaVFUWBdW4ClKvAkE0dXUbcvMrMaakpNQIyiU0EJFVgG9qViEFtd0cpYHT1MrGzGnLxqRcrDFzJZlDIZVHJpmSxVdUZpZ6rIbHYL7Abml+lRNLCAhREmZuoxe4kwuloB8jmBC9CZoTNaoLda1PD8fB1U6YzyfSPn7jpFhUW8kCiqPYoTfMJ6o14nCiWFEV8EI2Wqe0ooU2nD49GrijKDkaCA4eUEBUXo8jlUajUUzXaAahna3ZgPV0qL+oef5carFpOoG4wVta2K3EZVgZHAhpmDBsptdDCaTAJaKkZaNQ0wlwmwWOVPs6kroG+PRW+ZM1dR+D8qTJIqtjwOVoMFJwF6lJQq+J9OT6BUg57jU28U6MNrcaVcrv8hVFJgNRgEECpGndqnhap66eb+GM3QmSzQGXSiwDNwu1RRAVKFVmEBjxI/XxWrGheGznN7itEi112lysw57rMGY1XLkpwivJ/Sk1iryX1S0bPKpZoPSRDF3ysMFwdgEs2mqmZWDAZUqNLjcZcpc1QkM4ygit9TV26UFxg6IzPpFOgq6na4n4TlcjZJ9qQJRhlnLMutk+uQvHKq6aCUFZTzJSiVAmrIS0EGE7P1TDbUzKyAapJqjKxqaiDEK6owTVTXJp0K0Ix26W+UUlBqRRnHOoMJZr1d+rtMuFbji6BaPV+TgE+HqkWthqIr18SayX2W+6G8uDHIPgvak+8TuVXAvH9mYPG8gU4NZTdKm9Q/UwMqUj1YLSRj0CswGaow8MFGWp1RCCapqCwZltJGV3Th2v7SxVrOqr5YfaGhmoJV6b4Kp/lCInphHOPPPIPw6VGplMrrpDqh/9WFH/CcIzhgeDtBw5EjRwQgNC5alTFmDm1sbEhAO5VXhUJBqhKyshYhBHOzaB/k9Zv5RgQN//7v//4JgHWpuM6v7hguH1Tt7e0XFWHMUiJIuREX9gGzptgPzJ6i4klbrgfIYrD/gw8+KOOKgexU5rEoAMcP1WGEn40WQmaXEYYyj02rdtcIsLa2tjA5OSnH88Mf/lBA6rVctgHWtWzd7XVvt8CX1wI3OMBSM2z4wMFy5uq7YD54qMop+TnUBz4CrFw8ivj8FKKnTmLztTeQnl+QB/NLt3BOBinT53r4hl39l83nk1wL3+498NczptSsLc0T9wUeAupljKVUalWBUqlK6LUt1ASlmEdmZkIysObffEtCeNUQdO0/dXuaKEvexOqAwNAu7PzmN9B8YARWdxAGm00iM9SUdvWBn2+i5YGbExK+kS4UxbpR5sSQVQ4ZFs/JhTrPUaf1fLvODAb+4Vt5VpAhQeDPNUWX5CPxbbw6Qalx8spMsXJF3nxTBVAolZArlQSU+Jua4PJ4xL4jAOsqLVxf3qn35W+Z/c+xzYkRJ9TppXmsv/EGkpMzKCazEq5eU4qiuKk5PXCGmtHa3QWb3YlSrozkxho2ps/A6HCg5/BRCRe2t3glXNtYM0Kv8M0/zwAZQZKBNV8HWM5gk1S/NNitqBaKagZWIgmlVJK+dba0ipVPbzWjkEoiNktV2CqyW1swm8xo7eiREPiCHshn08iF12Vy6/KHYAsEJfsKZqom0yims8jH8mLBMohHqiTnCjGWYuGxlMR25WoOov/BOxHavwfmoKrAYPi8ej0oCnTWV63qZFDPwg2chF9dCLKWQHMxR6sGVYG1tIBNhri/SQWWt67A2n8pa+9i9PIXuHb8jyGnJpQJoCYwqU+eOTGWKbAAlHpWk8J8QL1cJ6maKZlVVZ2hUqlD/0vXGVF0KWVUqJwsUzVikHPXZNDBWqVKpoYyJ+JSzVGF4GUDwRMBCZU4qnVbrNFUWHKyR+Ah+69Wg9SjIu2vwmudgEa52ko1PcIUQkdFVZJyMsnrlpRbVNWjsg2FFkr276XKsYQ4VNqVCGloPK3ytwp0VLrU+1vNQlNHtUHmrTpU9WqmoVlRFXsVPaEDx4e6jxUjFYl6mCpsRwKsen4aj4WMuG5hV69n6pkp+1/PKTLWqDTiUavtriNYqU+QxYMnFm/VlKjqmNR/mRW+SOGe1B2nKgW5+Hl+SibaOvZjVX3BUbfK8nPsHzZbVbZX309RuqlFDRqBEI+LJSHUuyiPXT029f5BdVbdsawjeFNBlFTHq2uDNIBFNXFJr/YLFWtyN5XbD78nK6wfg1pNT/pTjksF8azwyHZjI6sQXa/2twzwOiiS+w7v0GqhiZqe53cNxirb2YiKXs0qI1lkm1AxxnWo7IvrV8eJwgw5qeJKlVqZo1K2a1J4XDxX6jyjXgilzs4E5vHAuG+X9FCX3meplX/reZwSuq4qy2ghVPOsDHIu0mqqFp2pZ/Rx/NdfVEkv1UqqLrEeNVDRmeSY1UbUAJZ6FVCBmXqR+CTY+qRS69IVpwHA13NDtaIqclx1dW99zep665l/PJfUkXG59vrLvy/+snvw66DA0vaVz1NUXN1///2iwKISi9lD/9vCaysDwanCIrDierTqfwRdzMwiaNCsa43bU/vzau4/n7933H8eB8HJAw88IBUSb8SF1fqefvpp6YcLFy6I4klbrmX7a9tgu7P92Q9U5hEsUsXM8UIAyoVjhhBLy1y7PGi/cT/j8fgnwCiVXNdy2QZY17J1t9e93QJfXgvc8ABLtf9xIqVa/1hlrKarq6ekKqFFnS7pashsbmDr7Ciip05h64MPkVtZVXEXHx7raiT14VBu7erEBIDV44ajqwP29nZYW1vVLBRtRvGpL+Ia/HONY0NeMhNc1W8ehQLKmSxcrS3oufMILE47YtMXsDE6iuV330NqaUWds0mVMXX6J9MZKWCmGgk45Qju3Ytd334SwYMHobe7pAqTQcfpm7wiF8BRNqkTST1tJcksyhsx5Le2kElFkM8kUMzlJCtELCPMShErj1Gt6GQ2Q89MEtorLBY1+8TAqY5B1AiKUkWZ+TvlolhwKsxTyWRRSGeRTaWhs1jVkurdPWju74c9EERV3o5zIqY15Jd3Ev2mbpkTsDIBATOdUJNA7JVXX0FiZlZsVEqxBF0hLxCh7HRIuH/LrkE4nG5U41kklxaxdvak5L70P/wNhPbtg8XrkHBplmdX1T3qhIpbSUkVwjek6putKQSzxwuj3QGlUJSKbeVEQuxYtJg5W9pg8voAqxXZcBjhDz9EcnEepVIWjlAI/z975+Ej13We/Wd6n53tnWWXvZO25FiSi9xtuciy5UiWS3piIEGCBEn+hABJgCRIkACG04DY/uLARe6SLclFsjqXTSy7JJdbuHW2zE7vH573PWdmuF6KFKklqXLh9VI7d+4995xzz73nd573eTccfKtkL5u/cBap+XkJ/+ME2ucNoWnDRnTcdgiucADLExdQoPm3LwInlQsM1UomkVlYkPAeZg4rZRkilkBsQx+23/chtO3VbHFwUeUgOgUZE3hnM/sg58YlUXrYe+jae4CqHE0opxlD6KmUHDuP+WNHMVEDWF+QrH2qeLSBy3r+a93sBEyUmQzpEhCj/UH8kPQvej4qS0RRoxNOCWUSCY2GUnKMEI8khsgZg/ly1SHTeoHfLicFM/BQzSKKFB0jJXyVIMAoOW12U+kxMinX+lf1aP1HQDxD5lxaUp5XjO1rXn06xingMuqX+mu/wXbK2+Vrpo+qAlcRGbd6AgsFO6YzW05v9tFz2yy2el4DoszxBMSZa2j0HZLysd6M15qIyQRUKIRi2XjdBDQCvmzrC0DTkvKatf6E1tWTkdiEJNIG2mekDUVJpd8WqCR1pEBMjih/035Vu36zKKFw0fQBOCRUjee2be8x1UTgpe2m94mARHme6nVI+1MFZdtdyla7Ig3XvUTda/pARduSx9CsoFoPNvkKzyvnY71x+alCiEVaaI7t4veI01WFpXVKZRj/4oKzTMWfAxWXhvWJZ5mFt3IIgiTCq4bELVLzqrzTsU6Pa5CZ9jpzm9rHvQAsaQfTd8RgnZBPlXnqUaX9QtRbcmS9NgWufLOgclD7gLaT9jlVVEpDGR9L1pn65olKseEdwHph2TrVtjV90L4nWPWYxV5yz2o5XJQ4cn9nCWUnAV7JJLnwivrWWg/oOKXQULw1RdHK69HQ39fidisArMZQOgIshg5agMWQwittfKcjhKACi0CCG2EE1TMEWGfPnpXQtdUA60rHfTU+tyGRBCcEc7y+N1LooK1D+k19+ctfFoBls/bdCAWcDFsOh4BDC0YJsJhlkL5pVoXF/aLRqIScMryQIMsCrEbllf336wlgrc6KbttsNVhcr357ufO/Gvffyx3jZp13df2+2vV6o9rtWtvnast3tftdazlule+9oQGWvvKpL4WrzFBBTohKsqqrq5d82fbKSx9DGJJTE5h57lkJIUwcO47s7JxMZNTc2S5e1ieUhDgSgUUpbUcr3E1RuAL0bvEod5GIicusYK2VXUyUCAqwyqWSvHDwp3XrVuz6xMcQbIth7vQJAVhTzz6P5OSUnEMCKeQ0DhRrq8JUFSjA6ti7HzsfehDtBw+i6gvA4aZ3ka48MyyGKqtMnqFBSZSXEijFl1CYrgOsjAFY5XwB1ZKGhvAV2+VyC7xy+XzyQxWG/JuhF1RkOUw4TQPAKuVzArBK6QxKhRIYGRLq6ETPvr1op8fSxk3wNjejSK8PeYUmklu/VcBb5UZdj3JwksgJKGuPE6mVsyO48OiPkWDoqYcTEMBVKKBSqSLrccPT1oLWwQEEQxE4kzkkx8dx8ejz8La0YPunHkD7vn1wMw29h0od7W9UU8iUrgokxy7g4i8UYPk72+FtjsEViqCSzSN3cQrFpSVR9RFgBbt64YnFUPV6kZy8iOlf/BIrk2OoeqqI9vdi4+1vF6+j6RNHkZydMeIaJ1xOj6Sq737b7eLxszx5QUBAuLcfbo8PpYUE8kvLSC8vIp9JoVIsCMAqJQuStn7Lx9+P5u1bRH2jU30dJThhEyBtxJnMRsgJ9PXoB2wWVDX2VvhAYJNPLCFFgHX0CCZ++UtRou3+/BfRse+AATQK1GzI4fVALL08nXA39gf6XvH+tz5N1jPeql8klE5W4LUckm1VlDCNk2WCf00wYUGSPS4hltSr8aLXif+lmyh8GgCTghyFFdoq7L96fAu3ai84Zjw2gg8DOOoMyly2qJkUCOpm27PxPLJAYUDPr5XRLAO4Tb9Q+KP7awktXFAaVINxRqmqAOfXW1DVTaZMArgMpFHuYpQ9Cn3qoI+jrgIill/hq1lgkXpWoMQ2IMASMaJ2OxXbmjqrhWSbv0u9mAqS0pqyaH/R+leAxXFE69CG8inwsSCR+6lySICKUYutbvgammtQNytMtfDKlteJIkGqlKmuWpP2ok1W1QGvACwNnxS/OpaXIdNGk8byCsCStnHDUQnoBbgyqroT+KV+flIPct8RXul12X5bU1TXOmC9P5lHb60vN/Y1toUmZFClt4QSitqK4JjtruoxDf1XbZ32F4aMukTxJUpA3hcGcqkyUeu8DkBt4gdtL45fdXBZv69UDab1p5DKKBYb+K30TfEyo0LRq8ksCK+cRRSd9PsCfEU+P+jHZUGkAtaqhGTTWoGG/gSBVhG2Hk+49T3mrQawNm3aJPCKwIc//O/Gje+aVM4QPFDFQ/8rqq8YAkYgQfVl6V6xAAAgAElEQVQMPYtaW1slhJBgy4YQEmDdaA+s1QqsNxrAYmZIvt8//fTT+Kd/+icxTSdUZJvdaIDVGELI8EBmDrx48aL0D8JPC7AIPvk5EwLQ0J3+VwxNbSxvPB4X3yuC0f/93/99TYcQXglgrXfSgdXnt2HCvM/l+UGhgImeeaWjIftf43HWgkWvNkC62jJeK0C70vds/dnrulnXp+/WOl7re4dGLa0uz1rluxxTsMfjd9gnrrVfXG0b3Yj93vAAS1/OOeHmSqAFWIQ3VFxwYuSVF8sSKhICNfmLn4sCKzMygsLComTrU/XVr8/AZJ2UL34uF6oBH+Cl8ojeFgwB4NslZw2rFER2hrQKbNUOb7yhGK7nDATgam0T5cu2D30A/mgIMyeOYubIEGafP4zUxWk5D1+A+ZpYA1hy0QRYtJ9xovPAAez5/OfRceAg4PbJJNlJT4cyw/iKSC/EER8dxfLoeaTPX0Bubl5SxBM2MYNWqVQUqCYhhLKybQMD9CZhKnnxaeGDTEIINczHTgjEu4SwjJMM+alIeKQ/FkPz4ICAq87duxHu74UjEkXV61PAIBM7a4Z8I26X19s5bAiZqhAWR4Zx7gffQ3JiAoGWFviCfrF64UtUKlOQDGOBWIt4YHmdLmTnZjBzfEiyVu554HMCsGiELB7LKsSTDJ6XA1ielmbJqMUQwtzkBAqLS6jkCvAQYHX3wBONSqiVAKynnkV6fhauWBBN/b3o3b0HHrcXi2fPIbW0gBL7qwh93AhEmxHt2SBm8KV8Gp7mqKSVd7m8yA9fRJGZ6FwVlPIZFBeXUcoVUHK4Ed7Qh547bkO4n2mfDXgzoXQWPEhIVYNy5bUMsMQE3IQUWxDB+0rm7xIyZaCB0Uhw4lqQiS3Dg0zokyg7RAsiihWrvBGAYpQrGgqoOEd7mk6AbZ2udVdZpUojmrYqLPub35NJ+svclnY4taonGxpVhwh6Jvl/A40EVJYVGtlzFBtAT22IlvOrgsZtBC8WLtUUTw3Ax0IYnsyiUfUirCN46XU1QFcP5WpUbVkopaGQujOVlGwXqwnk/VcDfTUAp8CLih6rpKopZMw5BVysgoZ1YGjKYwAWO4qAkAZ1XF13pO0r4Zvm0agKIwXDhEqNKjx5YbPQsRbaJn+t8S2ppYbGVr8hVS7pfjaAUhVf3DzMKCljkSmZKAcFndoAag3zlNBEPpvpicZndlYAi4QZmvA7vQ4lleKzJYDV3i91AGv7koV9jf3UwsFaiKA8/xlqqCGrqqjTstl3E/MPo5LjxagCSxWTYp5mAO6lSi0LU2sKPwmzVFBd5CuItJsuNth+J7VoFHOqMNXPuI/2ewVjrF+OAd6SW+8TBxVYZRTdqsDyFNU4vkTFm9w7GuJKrzoB48yiKT5vGir6WtxuBYDVWG9X8ozic5ywiqqqJ554AqdOnQLVMARa9MEicNixYwcOHDggoWKEWTRxJ2hg1sIjR46sa8jg6j7A66Hnks2K2OiBdaWJ6GuxP60usw3tJLgiwPrVr34lUJFg4UZuzEJIDzK2w2233Qav1yt9x2YipCcXVVf8O4EV96dia9++fWAmSXpiNU60aUrP71JR9v3vf19M6ddzW88QwpfrhxaGyDi+Bnx4ta9ZonMM9OR9zo2KOCoqr2Wzykwel2CSbWy3tRR213KO9f7OaphzJaDYuP/NhFesF47XHJdZJrYhYaQFklcCp43tZPuhPR6vy89oKKOUXO82WM/jvwmwZMJADxVVYNkQQgEj4uPAlVG+eFewcG4E5x95BAtDQyhMTEjGJ/UkWdVEZlZrFQP8VENzZCjTHwuwau4kazdzozLBvhDLb3bCtnY07dwpyqn+O6hIcWL6yAuYGRrC/NAxpKdnjbrCAiy6dKimgi/JNLVlhrmugwew73MPoX3/AVScHgnpqzKUjymW5xeQGJ9AfGQES+fPITk2hvzSIqrcRxRkJqylNlPUl1x5DzeTMRNco2voVlUhl0vvFQ1RkpALGtA63RJW5o3FENu0Ad3796J92za0GuVVgSFfNH02kxZVir3cFHY9b5/X9rGlXWqhLlXEz5zG8He/g5XxcQQJsMJBeD3qWZbnfl6/+DG5af5cLCM9PYXZE0MId3Zi74NfQMf+/QKGqEywk8a6+f+vK7A8LS2SzaySzyM3Po7i4pJ4nkkIYXe3hJ8y3C89M4Plc6PIZ9JwxcISQtje1ydhqisTU8gmV1BhCJDbCafbI9nhfL6wKABRLcHb1oTwjkH5e3l8ScyYXVEfipk0kqMTCkt7uhDZvBHN27fC39qqZj0cF0zIXk2N0AAX2AVX3/qvpEfcbAWWAixd4ZF7SgCIetfUPH9qoYQ6cS1ICBahODMHso40yyTvSKpGOIkltJCwJ8m4p8BC/YLMRLYWgnQprJH6vARQXFqbl8BCG2Wt6Km+4yqg1ThmWrmMBUD8Ui1k0MArUdU1ACxRE/G5YD4XkFQDLVoiBX51dddqAGDVSTbMzRZWQYcN6da/WvBkfLdryt7GfmYhmYa06vWXeBybkbUx1LIBzGktGZRjQgG5mKLhj1qLYrZuTtZ4XWZUv+Qzq0zkE4BKJv63KrqsYXldoaQKL4YsK0SxijKDDuvwqlE5Z5RV9qlpy1ADRKKQpku/+lhZoCeKKhNiaZV0tWev0CmrRlOrAAIsicUzAEs8Gl0McWOCABsK3YAtzfdVmWeux0Ag2xMtKLX1WgOyZszQ/iI9Uc33DcCy5ur1cE77fDWATqAy71M7KRGX+1rW3np/tuG52rAaiqjvOnofa09wVZhdlPe89j+FuEaRpmsRCqhrgNYALLlPHBJSrQCLYcRllFTSBm9RQ62LLqosrdcW/yZZFeCs5k14stbfa3G71QAWzdcJDwgafvM3fxN79+69ZOJMpQyVV8xo981vfhOHDx8WgEX/K8IShoa99a1vle8TWNCse3JyUgDWf/zHf2BoaOiGAiybhZCqstVZCN8IAItgkSGDrH+GELLd5B69we+7zP74sY99TNR9zC7I87MsBFA//OEPJSOhjNFMauJ2Y/fu3fjUpz4liQR27twpSQEaYcBqU/rx8fF1vf3XC2BRtUhDerYT4cDlwCLrhMCAEIhhlvx3oyrt1bp4loH38fLysvQbnoMqTILpa9lo0E8PPF4Xj0NlnVXt8G9UA1KJx/5AUEngbUHLtZzvSt+xijCOY7xGloVqUdbr5ba1ABbhHsvO+mJ5CV0t6LuVxhUqZAmHCRJ5nVQ52sQIjXB0NXRrvNf4bws1WWc8HuvN9oubDemu1OZX+vwND7DUd0PTycvEQCZgNBImGOEE36x0OsqYP3MaZ77zXcSHhlCOz0tmLPVoMZv8w8ys1JMYXCCVl1g7KbD/MLvWg1fMC+SqFlsLzYgE0OFAbNMmbHjnuwRgRQYHUchmMP38M5gdOoz4iZPIzMalOALSzIquWvrqyV0eN7zBILqpwHrgN9G6dw8KbieK+RzKiwtInruAueePY/nsqGSOyyaXkM8mxatKIZVDs5aZhXFrRG2VFRJqIi/sdh87idXJEs1v+aMeXawsDyreAAK9Peg4sBetO7ejZWAzou2dCPrDEgJGIEK1Qc5kSXRTiXaDH+hXuqleO59b/xXtI4unTuHMw9/GAl9IPD7JoOb3uOBrjsLb141Qfw+i/X2irEmev4iFM8OYPX5YQjz3P/QFtO9rAFjScY3iwqh0VocQepqb4Qo3oZrNozg+jvzyMnLlElzBIKJdXZJePnFmBLlEAg4/MyF6JIU8w1IDAb8kEkhOz6GUy8Lt94jhe9XrF5WjrOkzEUAmA3hdcLY3wRuJIuiJIhCOwhcLI7O8hIuHj8Pp9WDDO9+G1p3bEGhrhzsQroX06b1rfGn0Na12i9v/vNb2vtkAS32P1ISdIVJ6b6k61EvlimSPtF5MDBOkckpxtLeshu40QZfAJjNuKh63NMd6e6niUnQlRmxBQFb3QbIhcfXwNDulNZGotQm6DXWzIXqiOWrw6GFb2PC7WvjgJQqSegiefq4QqqbkMsShrpDRsaquDjL/bhjPradTIzxozI5aD32sq4ksKFLFC+vVeojVYQG7mt2vtj7AKHKjfOKTx1dWY3MbLqbhgFY9V3+m2PLopNs8m8TfiQDSemvVr1N6ujUStw+hhpBO+ydes1tCEgkwqsi5tc8IoBIDdl2ssUbl1tTcqq80+54+MxufdbamVqONS0CQqIvVHF/La/qU1JtCk5o3lFyzarYseGMoIJVDGsuvz3pUGUJIDyxmJiQYcgmotSo069llwZR6m6kKsVElJ2ex12R+18Iwawo8BVgS0kd/PgFKqqLiUW2IpvrkGcUYMz4ym6DTJ+dzEwQxjHe1Z5kBo6xvBZEaZsh2YbmK9Fhz8LpUKVUHWNZDS/uOIO3G8NVLQlIVjNlr5SJfxcXnsQO+omY6LDmKChdFzcWxRZNgVF1FDYesycSudRS9ed+7lQAW3wk5ueFEh+DgD//wDyWDn80Cx1riZJOG4E8++aQoX6ii4YSXYSqc5BBgEVAQYBEYUQFFtQxBxVe+8hVRzawVsrReLcBJ8a5duwSc3H///QJG7HYrTTTX6/oJG2nazvr/v//7P/n36u1GwCxCqPvuu0/6BaEoJ9QMayRYe+SRRySMUMZfMwYx+yX7IPe/++67ZbLcGELIrINf+9rX5PtUXxECree2XgCLIZTPPfecQB7CAYKRxusUixSXS6AV7y16utFPjGDYeoW9WtfNfsDzsxwszzPPPCOg7HqSHzBT5MMPPyygh956BJk8Js9FiMTPH3vsMRk72Nb8nFlM7T6NfeJ6r5PntIowQnWqQTm23XHHHVKvV7PZe4X3Fcc+AiJCN44zPAYB0a00vlD9SqUsFxg49jHLrFU0WrWdHbvZBgRTawFE1hthK0Hz448/LpD5nnvukayubwKsq+k5t+w+1jiWEzECLE6w+ILIsLRGgMW/FDF34gROfuObmB86gmo6iSr9gQzAsi/KtddwM1HjZF9HdwU5qnrRl2j74ncJpDITf1tl8nWTah5ulxige/w+BMNhtG/Zgo3veCdi23fA2dKKVHweU796ErNDQ1g8PSzqKZ08qHWrrJDXJjBV8aPyRZpEgbXr/k+hedcOSQefXV5CZmIciTPnsDB0GumpWZRLOZSrTOWtBrNSTPqolCqoltSTq1wsokyT91JJsgnypbsxOEAmH+YFWmpFPJedCkoCAQEM7pY2RDZvRsfBfYht2SxqG18wDLesFGtdcjKW48qunSitRflu2T536xRMvWysCgtYIMD69jcxf/qMhP7x4UuAFWhrRnBzP8Ib+yS8jiGhmak4Fs8MY/qFZ8VUf99nFWDR3JwzHtXliL5BVHpremDFmuEJRgVg5ScmBFRlqiW4QgFEO9tRTiQRf+EIiukMgpt6xCy+XHKgWijDkc+jlMshl8lImKuL0JnJAsIRTTWfy1KDK15znN8WPVW4g2GEmzsQjDXDT4CVSODi0ZPwxKLY/vH3o2PXDrh9QQk1tCFyOts3IUNm6m/v4UYwfS2teqsALAnuIYxiLjWG+FqAZcy/FTEYLyNj5i6hWWVtW1FtmHbXybcqXJRK2ExvBtTIOFgV5ZBMpk1glA35kuGuAQY0sJNaFdc9qezk+lKTdjmmCYUzw0ztmHbMVeBjHczrAMeepAaMzB8sOLPhdY0LEhZcNCqsxMTdftcotOqOalS8WV8wUwcGYFHAouFaCmBsiJ41iGe5bCgn/631aM4lDxYFIArTtAQW6KkKTu9Lbgre6gkEGiGSvaZGgGRBnk1cws9YXoEjxmA879bQOh1b1EDdwisbnqan15bXZ8mlA7iFXrbtai+VtSC2+oKQNR9vHMfkPDbLo3TGMqpcIWfSk5UkKoW8+l6VCygWs6gwsYDDBW+wCcHWbriDQVTceb0IyaRKzROPo2pCC9e0Pqw0qfaYr/VTW1+NfaoRdOl9ogCrbEKtFewqGikzQ1ylikIui3wiIZlT6R3HEGtPa4eESLsrRVmS4kKaVQPakigY07q2ikoRSDmqkkVTYJyozizAsnjT3r+qUKzdkw0qvUZPOFVVa9ZSgVWFMtzpEsrpNLIZJubIakbMQBih1h64QiGU3HQh0wQWtdW9axlEb+J3bjWAxYkJ1QSEUJ///OdlcseJMyfLnMSMjo6Kj9JTTz0lAIITwVrfdDhkYs2JEiejn/70p0EQwckeQcO//uu/4vnnn7+hAIvKEU7aCLC+8IUvSGhjbSwwi5av9QnYy3VfKpMIGwmwCAoIilZf740AWHv27BFFH/sFQ0w5of7lL38p5eIEm/2qEdwQohJmMIPkRz/6UYGQhKucZCcSCVFvff3rX8ezzz4L+mERhqzntl4Ai/Dte9/7nkA4qz5jGCXfmxvvK/6NEIv9mfcY/eUI9VpaWmqZG6/3+i1UIgxkVkeCRdb5Qw89JKGc17JRoUlwTcj94IMPyrjCcFCeiwomQiRmxyREuffee+X+ZNtzvHm1AbMFdDwv4dOjjz4qYx2VfuxfV7vxOLyvOAay77G8GzZsqCkFb6XxhcCaSlmCNoZS8zrpC0jQZuuDnzHMkPcWwSH7GH83bmw/qgRte7E/fvGLX5T2eq2Pn29wBZYxwdUE2rrS7lSNEn0adKLqRrVKM7s8Zo8exYmv/j/MHzmGaikvqd0l5EbmuAqI7Au/TnD05UwmSvLDWYrub1frK8aLQvauTdzs91TxUGUYl88DVygIdyyCWGc7ejZtQPvmQTRv2Q5vWydKXi+WJyYw9fOfYW5oCEtnzyO3uFx7qa1lEzM9W1Zl/QH4mlvQceggtn76XsS2bEExlcXK5BTmX3oJmakZUcFIxfjdcBKgGWVZmVEXhFaFDErZrGRDLCSSyC0lUEimUM5mZdJQjwkyk5S6QE3gVdXpgTfWhMiGXjRv3oi2rVsR7e+Hv70DXjG9p6m8R+rQrPWaFXP6k7BaX7seGlc76K7XfqJ8M5IIevzMnT6JM9/6piirXFRgeT3wel0yUSJcdEWjcDY1wRdrQri5CdnZGYw98QT84Sj2Pvh5tO3dJyGEnO2pBor6HkIO7QarFVgMR/T7wijnCkhOTyOzkkC+XIQz6EW4swXFRALzzx1FOZtDZHAjvNEmVHNVlFYyKCwsocx7NBZGuVxEYW5Wzhjq7JDQweLyElwuDwJd3XD6fcjn0yhTreL2w+P3whf2oki59fQigt2dGLznbrRu3QI3mIGT+E0n3ppZzEz4auFXJtNeg7LyWtroZgMsxRmaeUp8qqjsMP5WYsZNJYvbKFcIAFCR0CPaWDtLVTjK6lfHene7nXBwcDCGoVWqb0SBo/dnXRWloVBqEK80e82JvlUANbANQR4NoX4smZqB14Wvje1QC1duoDA1fCPjUCOeqfGe+iEaPrbFqBVHVDVGzWrXKERZo+boq/2a6tjIZM8zf9CsjgoVZEyueVeZ7K/GY0qzOyrc41fybj23ZC+0noPGyFzNvPVHDNSNV5f1u5Irr9VbfRpuxcONdaiQZQ0FmnmyKKDi5wo41WhcDdPV5FuN5a3SjKF9Go6r+1pYU3vhN+1iy2eVQfq5hq/W0Jyck2rpqigCxXPJ4ZRwfblmJ1ByV1EtFeBKZZCZnsPc8Dlk4wtwVsooZNNILsdRzufhcfkky+2GO+9E08ZeDowmYQK9qfR4zKrn5g0hoFe9olzVgnplmT5QL5stsfltOk4jGLT9hHVTovJR2l9N9nk4LgZl01kkpmYw+9IpZOLz4kkY7e1B91vfgkhvt1GTMcRV3zE0o6nWVSMAVU87k32yBrC4n4ZKW5WVVTTa/iNHsp3A9AMLMJU9aUytlJjwjca/HJ+nF8W7MD46guxiXLKVxvr6sfmudyC8cQOyzrKoC0VB92YI4bU8Pi75jjXm5W+qCehhRYDA3wzhIjjgxJYhX5yYMsSIk5rafedwyISaq/IEFZz4MhyR3yPA+od/+AeBXo37y7i1jup3TpYJ4FieL33pSxLe+FqfcL2ShrYKGIIihm/OzMy8kq+/KvuyvglACETZDgMDAxJ2+tOf/lT6BUHA6hBAggVOsqnWYigq240Tb060qQAkuCKQoyKEqiFrVP2qFHiNg6wXwOK10ISeIITXasPsCHC48bqoXuI9xLYjMKaqhvfjhz/8YQESBFsECte7WYDFshw/fvxVA1j//u//LgDrgQceqAEslpWKHgKWH/zgBwJP6HnG67EKrOu9nrW+z/5DYMNkEt/5zncEYBHE7N+//6pPx3oicGX/m52dFaDIPs3241jzaoO3qy7YGjuyfgkI2X84jrN+G5VivA95LfzNNmCIJxNd8HfjthbA+q3f+q1LFgSup5w387tvAixZvVb1gb6QGam+vERq1iSCmmI2iZkjh3Hya/+H+eMnjG7A+GdJC15qxi4vdDRs9/ngDYcRammBJxRElS+qDAGkEaMoF/RFU0MYzNq4CWuRUAaqr9wGYIWD8DQpwOre2I9YVw+8Le2AP4hiFeJRNfmTnwjAom9VPpE0BqksjXpNGV2EvDJypdlHP6FDB7Hlkx9HbPMgSskcUtOziA8Po5hY0djgYAAI+iTUymUUGCy+qq4IsDICsHi+PAFWYgXFVFLAVpkS9VIR1XJJDNolTMLplAmvi+FegQh87W2IbFKA1T44gFBbOxwen4SCVVk/Vq1g1BusOxezM3Ay56Ry7rVpAnszb3yZuhiAxd5BMGEB1tLIWXj8QQFYLo9DQva4eu4KhOAMhQVgRTtakZ2fw9jPfwZ/tEk8sNr37VUFFruswFoHSgQUlwFYgaYYAr6QmKgvz80JwGL4KtyAJ+KXEN3U2EWgXEGwuwseXwCVdBHldB7FTFYEEc5IAIVcBqnJi3A7XWgbGIDX70N2cQFOjxfh/g1MxYLk7DQK6YwmE2AfdtGl2w2HJ4jo5k3oe+ftiG3oh1tMhvUelcmbAKyKCbmxyhIFWFaV0xgV/Era9OoBVrPJQrj/Vc1CqJ5BxFEMudIQQjGltp439MJxQzI1YiWFYiaDFL3xyszSas2KqHKrwFViuzslzNPp88NDHztfEF5vQLKuiomzARdqhK3jkXqwNYSPWaWqhfkGBilEMWovA7HEDcgoiOqT4DrxqmESgUVmFt4A0FX4o3sphjGhzQaeyX9fAswaFxk0ULpWJnMcUR6ZBQobdmb7RP0aqLixoV16Xoa8aeif4h7RvFE5aIY2BViaXdB6GFF1Y8O/rEF8zSjewKs6HDTEzMANrXetZFHgmfqWm1U6vun/FjUZbyRbuxaSUGUlTxcxQmL5NUCdEImVR4BlM1yq35cJS7WeVTaUtBEyWn8uXq9pixqSs55hAuXYj4pyTm+ZexIs0ctNE6QwpJFAvbiygvyFi0hNTmN5ekb6scfjkoynycVFFFIZHgYtmzZh4P13o3lTH6rlPIq5HLLJrEyyShX2eSd8joCoNB1NYbiCPvjcTBxhvR1tKGc9TNNCR6lr+/A1yKYetkellBq4u8XgXDP5lgsl5NMZxM+O4sKTv5JnuttRRevgZmz50PsQGxyUZx+vl4o+C3T1nqh7t7GprXG/qvXUI0zZqe6rNgO6nyyucdwzgMouxmlIZN0ywY5fSjCVtPLZzAWG3MwClkbOYXroRaxMjMu7QOu2Ldh13yfRvGs7cgw3FLztqt17r2TsvBX2vdUUWDJeVasCDzjRYegXV+45YWZoEYEIlTOc9KwGBwQVnHzyewQVv/M7vyOTOk5UCSr+9m//VmDFWp4y69UWnKAyxIfhaH/6p38qQI4qs9dD9qyXqzMbHkTFxH//939L/Y+NjclE9kZv7BeHDh3C7/7u74oSjuohTvwJLlguqvIYZtq4WYNv9qVG5Qj7HKEPfzg5p7rvRmzrBbAIhL/61a8KCH7f+95XgyCEUvIMLJdF+UhVFNuPYIkQmAot1iXBC1WO1+pR1Vh3NxJg8f4jFKGfEtV0hCdUZ1HJZD2a1qNdCbB4DxDAM6SWSqPf+73fk/55tRvriSGWVKgRKjJbJqEP1Uj8960GsHidjQos3lMcp7nxPmQ4LkPDuRHAUS1JKNe4sa2sYo6KLgLTNwHW1faYW3o/G0KoEn6BTubFWn1hVEFAQJNdmsfM0GGMfPu7WDg9rEa1hEDyZm18Ymw2KxOm4QgG4WptQevgAAbfegix/h6U3QplBGDJirKG2Jg1e6ktXX81P3Zlldn8mIXA44GXpnM8dsCPis+HKrMcVoHlkWFc+MH3BWClZmblxbyW4UcmjGqwao/uiYTh7+lUBdaH70Hz4DZUyg4UGdK1sgxHoQifww2ny42K24mqS96EFYQJmOCLbhnVchElZkcpFkR1Vc5kUFxeQW55GZnFReRWkihmcqiUCA0ccPk88IaC8Dc3I9DRDV9rKzxNYfgiYfjCYbi9PpksUKFlC2v9tay/C1eUuXHl2vqS3NJd7RYsnCr+dObIOpw/fQrD3/omls+dgy8UgdPjRhkleEIBhNo7EGptQ6i5FW6HB6WVNJbHx3Dx+IsIdHRg/0NflCyEJWP65pIJsJrtX16B1YRAIIRSvoTl+AKyS8sopQk+0xLa4/S44I9F4PYFpD8wdLCUzAp48rQ1i69Kkd5sC4tYiS/BH4mh98BB+GNRpBOLogXxR1uQTyYxf+ol5BPL8Icicpdmk0l4o1G079ipXms7tyLc1gZ31cMcaQIYBGzIvV1RM2LT/QUmGOWJhIo1TL5fSTNfNcCKNWP3576Ijn37lbnUPLnsGHVtBZBJqwEanACXnU7xsuZJ6GvE8aLsKiO/soLM2KQY5i9dnEYxnYXX65f2qbgrKOdzKC6siBk+wkH4OzsQo3ddbw8iLW3wB0I1xU/duFqVOgIBjVpEhl8BQKtxVA2byAq8mqorDaCCSSbsxlldp+d1IKb+Sqqnk3HLjBsMy5bPqqIR1HNaozzbC14AACAASURBVHZRwmgZiPcY3sisbdw0ZI6PCV3gkH4p5WEv0TOLkmq1kbr12TJqFaso5WH5JCjJmTg8WkWZgh4JAeNaiGTuk8eTAY4Wu2mWT3vFqojRvlsfM1mnJkysRoJshKd5jpVNWxBwmPBKyVJrQkRZ39Jipo2kLJJwlhkmHSiphZMoiPibfUmABoVMdkFG6tgCFC2jeD5JUyoE0pYmfVF1Ga9b0I7ch3WgqNaLRCAEWAQ/XIByIeeRdAJwlYliefIyVi5MYuLnzyK3sIRwbztCna0ItjUL4C5lisgtp5GaW4YnEkHngT0IRMMoLcaxMnkRMyPnkZidQTG3IklPAqEYIl1daNm6CU09XQhFW+ChZJ/ASZRNOpZKXTAZgAkJlXcEC16lP8qNjIokT9DlJYJdT4X2BczKS4ZUQbVcwcLZczj72BNYOnsOKBXQumUAWz/6IbRs3SbWB3yHEGAIZsPUrIs2C6y2m/JIcSIwy1j8O+taw14NdDUAS7Iy8offNXCuasz3palqi20VVE0SCNa93sdUvNF7MI+Vc6OYevIpLJ4+g8ziApoGB7Djwc+gZfcuY3gsKQTeVGC9kofGVexLHxQuPBJkUVVFEMSJNCcxhAYMAeOkc7X5LxVPnPxYxdNb3vIWmYQz7PBv/uZv5Df/235vPdVXvEzr6cJQyD/7sz8DQQTLeK1Z1a6i6m6JXSz4IOz4l3/5F4GOnMTazHIycpgFhvVuA56LXmp/8id/Iv2C/Ykw5tvf/raEEBLKcCK9emP52Aet+TT/bUMIeS2rr2c9K/5GAKz3vve9olQjBLEAy4JIm02S4JjAj+pHQgSGxxLOEvzYbXW7Xu6/16ovhmJaBdaPf/zjlw0hXA1qVvcjnpegyCqwGEJKSMVr4/3HtiTcptE7v0vVD+HV5bLkXQkMrXX+xmu0IXONAIvj2u///u9fFcBqPD+zsDYCLPqSESay7S63Xa78V/r75dp1rftl9d8aFVgWBFuAxfMSwFGZSYDFNmH5LcBqVKpejwLrSu2ynvft1Rz7TQWWTNQswNLJYd0UWF/tCskVpKbGxBx99Mc/kfA8eZEXgCVv8cbsWD2e7CuhmyFSG/slk96uu98lK6dFjxoa6yqnpqSvAyv7Am/Nb/VYdjqncxMzWZUXZl2h50sjJxTLp05i5DvfEoCVXVwWEKXrqjyMNautAyyG6AU39qLz0CEMvu+DaB7YhqqDIZN8y1VzZw8ncpK5SFfPbaiIDUfhxE+muhJyWYWT+xQKKKZS4tuRXlgSgFXK5lQqzMyHNYAVg7+jCx6Gp3nccLh0ktX4o5N1mY6Z/qx1p1mvdKX/17JAXk3Pf3MfrYHa5BJYOH0KZ771LSTOn4c/rACrVC7AHdasgJHOTkTaOmRSmr44j8Xz5zF9+ihCPV048LnfesUeWH6GIwaCKBdLSMwvIbe4hPLyEvLLS0gvLcITDaFt73b4olEUEikUlpPILycltLR5/06ZDCeOnUB6Zg7FChBoaUPH1h3wRSLIpFdQqVTh9YWQT6WwcGEEuaUFmVRSDZBaXEKoqxMD77kbHXt2I9jVKdDOLaHEnFRK5UhfEwXWTQBY8WNHMfHLX8LbFLsEYCn4UoKgkP1aARZBnKqIbHZBFeVoQGE5n0U2vYLU9DSWh0eRmZkX5Rvv+UAwBKfPg7K3iiJDiOd4n6eRLRbgbo6hbec2tG4dROvGjQjGYmKEbUsqYW300uOwZEGITMAbjMPlPzgumzu/AbyL4scok9R6y2aL5Dhk/aDMWCrXohNlbnzxEv8ryS5BEG8AlnAuhSgy6huFEocZ9gWCCW4CJLivgBcFLNyVBtYsK3+4cXf2NQU9WserQ/lUqaVjW9GhYWiyei31YFRYRvXCpB0C94zQ16o/FIUYcGBuZ72ltRyqrmlQDMrig9aNjKtUMRowp9DDAEC5Xj069+V11ewcje+VVRAJ4HPrNRJI8QpEOcwjMMy0WBKVpTwv/V443IRN9jrNE66m7jHjvFFA87qFM5p2Vbhmym+COLWuCdKcml3PoQpdZ4kLKnnETw5j+OHHUM7msfFdt6N11xYE2lrh9gdQLQL5ZAaJuUVUXW5E+npEHVyKx7FyYQzTx08hfu4sktMX4HA7Eds8gLYtg+jYvgXNfb0INLWJWpV1KsBRI/KMGqreXyyAk8Sd5tpVkcY7TZ+tBEcek1VXAZ3W0dL5UZx/7DEsDI/IPdkysAlb7/kwWrZtAypMMqMQkTsr0NV+J+1mn5wqiNU+Lv5aOr5ZxaDA45q+in1EgSyPK2GbBmBR8VfLrizqVO23omKX/fR9iMdNjY1j+smnsHDiJBIXpyR0cNtnfxNtNOM2wJTvC9c2et38B/itpMC63tpgv7ChXwQVBEYMW+Hfqbz6u7/7OwEWnLQyLOpGgBN7TQxB+6M/+iMBKI2A4Hqv+Vb9vgUDBIb/9m//JiF3q7Pc3QiAZZVUBIh/8Rd/UQOIVPJZE3aGAa63Cfv1ttPNAliN5eb9QnhMxQw9nFiHhMU0x6evmAXKhLa23vUVSEfHRlDCf9uwS7svf7PfEGCt9sAi1LCZ6AiyreE3YdNqzy5b5kaARXBKgEWlExWRNuTRHpPfWa2MXF3exvPbsvP8HHOsZ1gjdFnL620tBdarAbAaFVhr9TULlHkP2rLzellu+3ut8tpjybuLaTPCJB7H1hnrksdobHP7PQuwViuwrAcWkwgQiBJgERAz6cYrAViEdjazo03mwf53pX5xvffjq/n9NwGWvBgbJZQJM1GApdMtvpTlFheQOHsGc0OHMf6LXyBxYbzmdiX+Iw0v96I2MaGH/rZ2xHbulCx/m37jdkQ39EmIA1/4VEHE1X31DqmvalpzXbuQbvwl7Eu7MeKV0BYDcPiy6KlUsHj8OE5+4+uYGRoS4+tykUbqXBrnS3MdYOnrNeBraUZ0ywA6Dx7C5ne9B7FNA7KiLlN2B81hCcasybcJdaTSoJY+nC+z1oPKvM5JSvIyKiWqsgooFvISaki/MIYlyOSOIYQuFxweLxAIyEo4wwplNZYTIKlTnUzxBVxXrusGxKJwsGnITVjSq3lTvHGOZfzZzBRi4eRJDBNgnTsnmfoIFSvlIlxBv6is/O3tMvGj71hhKYnEhQuYOXZYfKcIsDr2H1APLFGMKNh8ORN3X1MUnoBfQmXSc0vIzy+huLiAXHwBqYU4fM1N6HnbIcmCmJyPIz2/gEx8EeHuDmz+wLslFHDs8V9IsoJwVycC0Rg8br94L5VyzAjjhtffhKqXoUV5ZJbnRRWQpTpxZQWxgU3Ydt+96Ni3F15/CC72R8mqR2covT8l5MZ4xtTUJxLKpZqe9VJgpcdGMX/syLoCLI45vA765zCrJ+8zL+GEufMyC3EsnBrG4sh5LJ0fh9vrRvf+HWhmRkpmavR5UHRXUS4W4EhkkBi/iLGjJ5HP5hHt70XbtkF07duFcEcHqmISz7GPk22gZLz/3PQlMwoc4S4yRFgIUs/CZyfFHB+kg9VAk4H6ZnyswWwBPvUMalZpIjpUk/VPGRXHJeNbZbPDyVhjgE0tSYf1tjLgpWY2b14wa0otDc/ixltBgZf6E4nXkehsjMOaKODMc8CMq/q+ao28daS2oVs6Lhm/InOhEkZnZLWqmasrmSyI04yA+m0bEkkTb8MwjPpMn3ealbe+2eyMptZ1X5EHsYx0TdNQvSw9oSSLnrk2A7CoNOZiRnomLnAx0NkCTzgIl3hB0htNAVyjcb/WgDHityGcplwW+qkAj9dqQvKNDFItAJiApYhyPoN8KoH5Y6dw9uGfweX0YOenP4z2vbvg9AYktBhVvlAWkWPGUgf9/oKS4deRzyI/v4Dk2THMHX8J488/DYfXhY3vfTc69+5BpEPHG5cch0rV+hJLbRJgJyBmkUubT5//tl6ZPEEWspxqXcBsjmLgbha2uO/K+BjGn3wSS2fPopBOomlDPwY/+EG0Dm4xz3d6SRqwZxSGl+ry9I7i/wyXVb5pGlXfJYxirxbXaECmUeNZvSFD/jhmuEjA6A3qLJvns6JO9Q7VY6dnpjHPjMinTmHh3AUEu3ux4/5Po23nLgOu+bJElZzpnK+xB+/rDWDZiQsn/H/913+Nu+66SyYznCRRCUSARVjBibLd1htkcWJH7xeayhNg0WR+dYjMa6zbXFLctZQwrGMCDobo0WOJ0MNOgm/ktVoFHPvDX/3VX4laiJNtehBRmcP+QF8nTrBv5e1WAFisHyogGW7J+vvJT34iMIjJCQgdCInYxhaIvJySiRCF+xM+2KxzbCsCHguwrALrc5/7nNw/VoVDvyRCLIbfUc1oTb/XAihWgXU5gGWzAvLaLhc6aFVo3JfKT56f5eTfbdZUlsNe7+X6Efe/lhDCtQAgFVisn7VCCGvP7gZwaEPwGCpqfQNZdqrRCJNWm6avHhutFxoVclSs2fGTx2B4N69/NbjkMRpN3K0HFiGVBVgM4aRKkwCLfYnqLPYlhhI2blYByJBkhiRaE3cqBm27sFxsZ/Y/lscq6lb3iysp6W70OPAmwJIJqtgKm5VTsypplCn8LDs3g8XjRwVgXXz+eSQvTpkQOl211BfD+ou/wigXwt296HjLW9B18CC69+0THx9ZITZprSV7UA1g2ZV/XZXXF3oTP9Iw8VDYZl7w5QWe6ewrcBeLiB89ghNf/ypmjh7RbIASvuExE5diLYRQp0FAoK0NLTt2igKr7453IEq/IPFVrqDq5P4EYKYMTLVtvicKCHnBVt8RG6CjL64mVNGEnJh8hbr625BhTJUHqqASoFfzszEruMZzRVQL1oTYrBHrRMuuGNu8ijf61nkdnM/0HzuRjZ86ieFvfwvJ86MINTULZCznsnDQzL2lBd62VvErI3AsZ/JIjo9j5sgLCLVpFkICrKqH/lIm0vRKWQgtwMoVZIKbnY0jPzevHmr5AoIdreg5uFdM2OcvjGJFwFNSYNWmd98pvfHCL59CMZ1Gx85tMqGsJJlW3iH+bg6nB1VKFD1uOFt8yCzFMX/4CDL0bKhU0LpjK7bc9wm07twJl8MjYE7ur6pDMoAJwFJJkiqBzH0nipaaefWrGEIo95UD+cQSBGAdVYDlMwosZnlUgadRQhoPqWtVYFkJDs/JcYnX6yNALpdQLOWwfGEMF598HonRcQGC0f4ubHz329A2uAlBb1AUegyto7+dI1dAYmwSY88dQXI2DjczomzoRf9bDyDc040SFTImLJiqDh0Hq3AVK3CUCLwJuVWNwSyXhKdwG0NujiVGNuQUo2jj19MwKbfzccMxamGIFlzZ4Vk0IzSaJmQXnuBSTzQJb9OaFHgintRVCYvkMTwmDFHPo5N7CSEU03vWWUUgRt5VEd+wqotwvwp3vgIn1SYcuxju7GEIucULJsubADSG9Gi5ZOGA3xegx9XWCoplLnQ4JIScL3tUHOl3+CJbQoXqVp7F5REwI4oZKZsJD1OuLP/BchZRlnqosv55HaKAddUVYKYe7AsoFyHY731mtZDfRbkEVykvQDLv86Dq8sBTIeLgtVLEW0Q1m0FmZg7x0+dQdTvRdmA7wp3t8DJ7CUE4fQ4FfKliTQGlKsOo7NKQPNP+PCcXZYplCREUy3wvFV0eOJ30xuE3FT87qyUUqB6cnxGANfboM/CFwtjz0CfRvnc3qlWPrmo7mEm4ghIXlvg8M885Z7UsWVALEzOYPXwEZ37yCBDwYMdnPonOgwfgCzcJvGLiAobTM6EEQ/6oOBPIxjZgaGhV+5l9QRVFmQmDlf5eqErG3rKjLAthHvHnY79Xb0f2reTEJKaefhrL588hn04i0teHTe97H5oHBiXAUp7MdsGHIf2ESCyLyMI0hNbhdkt2Vhtuz+Qd/JzK6XKVOZZ1YcrJZAwSBqjXw5Bb3iNOW8dsXaqwhPsSXlKBxQUnh4Q7gjYCZSZ8ALLxeSwOn8LCyAjmR0YR7OjGznvvQ8f2nYZZ8T2jpGrS1+D2egNYdrJCcPWXf/mXAow4OSNA+c///E8BFjTsbvRiuhEAiz5BhBAsz9133y2hV6+XbS2AxRA9wiv+MMsfjb9vxmaz57He//zP/1yyWnJ77rnnBGiyfKuB5s0o55XOeasALIIL1hfBEEMwqZqhhxMTJxBsETQQThBGWHP3tfoHQRjVN9yfoIH7E4ZYvy0qsAho+J7w8Y9/XO4XwiPCF36X+/F5RPWThViEHjwOv2Ohz5UAFq+FCjxuvAaGizZuBCI2XJQefCwDIZRVIBG+8fy8Zvo68fyXCxG+HoDVOEbx2l4OYFlQzN82JJPjHduOZWedc+O9YSEgy04QxTZoBD68fn6XdcB65/XzmFYFZ6+fbUhlKevBKtl4fir1bBbCRoDF7xE48Tp4LxJa8rvd3d2XtIMFZNyf5yY4JcDisZm9kaGTjf3Chijz2tgODBfmMdkuqxVmMg0xkO9K9996fv6GB1h2GVJzaZlsUNZE1sCi9NRFxJ99VgDWzEvHkZqdq5mW6oSp5oCrbWUAVnTDRvTddZcArNZt2+Bva0PReK8QOslKq1kJt3DIGqpqFEhdXG//2ThRM9M9ODi5yGUwf+QwTvy/r2H2+DGU+eIq6qk6wFI3jPoWbu9C15796Dj4FnTcfjtCvb1GH0CvKqYRL8tkXr0t+DLtgFuOqVkbJWuZVUPYkBCZKZpMVOZf0tnNj6Zu50RFp4p8AdblYCuVNaTLXHo9JNOUuwb19PsOYwa9njfJ6/XY2q7WlQiInzmF4Ye/g/T4OGKt7WLEnl1clFA8d7RJvMqYsY+hN5VCEcnJScweeQGB1lbs+sxnBWC5AvRM0zATAZRUWBjPlNVZCKnA8vr9El6amJpCcmoaqckZzrAFUkW7u9Dc0418OoXxoSGszMyIYTJBVVPPBpnsL1w4C4fPg869exFuaYMjUwCPG965WbzhEuemUEpl4A15kV9cwNzRYwLI/K3NaNm5HX13vxNNmzaJ75UCLM3hpgIsO0VRlaQoD0VowPvAZl+7VLHySvpKowcWs3FZOE2vrtTY+TrAogfWQzTJf3VN3EWrIiC6bt5MU3dCy2xiCXMvncboI79EaSWJrt1b0bJ7K6J7tiLY3g4fPHCK8Tvvdk50S8gnVpC6OI3k9BySM3EEIxFsPLQf4Z4u5DnRdzjh5tjhgGYzJOzOF1DKZJFfSaFSLMkLlMfvgz8ahttPfz81PC+JstNkUisDXmZBpHm1VyGXTLYFBKmaVfQ9QsOM+skAKU6ymVhCPPkITShhp+eez6PAzPowVapSnlImJ2Al4PXB5XQJqGBZBEtIMgqPqFFcWSarKCHnLKHsdcIR8gmMqSYycORKWiafF45oBPD7JPejfXYQxniLZVQLReSZxMAJ+EI+UQJVsgUUc3lkGQ7ucsEfjYjnEoGNg+GPxRTKuQxy6ayMy4FQVLLLEpRV3HVgUTPoljDKEgqlgkDiYqYggIM+dy6fF/AQ6Bn/KgFzVckSmk2lBGCFI2GBaEXK6fNZlFMJAViVWBPc/hACVa8gFSZzKKZXkJ+axuKZEYw/NwR3JIAtn3w/OrZtgb/EUHUXsm63+E/SS1LCDw14IcASby0TIi9qH5Y3mUElkwOyBSmnk+UOBuHhyyOv2Tx/BGAtL2J5dBQLJ4cx+8JL8DfHsP3+e9C2awdQ9ZpQdQIU3teaxKBmaMcQumQKpYvzEpJ/6pHvoxrwYsdDn0HHwYNw+rUeRK3FZ22xJKGSlXxR1GV8uSX0TuVz4mPmDfjgJPyzz0F+r1hBNZNHKV9ArpyHw+WAL+iDy+9FmUlMqHYqO5Aen8TM088gMXoehWwGof4+9L33vWgaGJDRSozXZeWJd2JZsrKW8jnpT4TDPK8nFAK8PgF1mh3SAWeJfS6PYimPTKUo95ov6Jc3IQLrco6+lmW43V4EwxG4fH5VEBrVnJVaceTiPcJj5dJJScRRKpVlDElOjmFxfAzzo+MItXdj30c/ic4tOzSDs6MsCq7Gxb9XMn7e7H1fDwBrrUkI/VYaPY/o3cOJD4EFVQHWNHi94ZVtX06MmRGRxtcPPvigmGXfakqAa+2La10HfaW+/vWvS31TibVWiN6NCCEkROHEmgDoD/7gD0BPNG4MKf37v/97KZ8NKb3W678R37uZAKuxfQkLeO9QCfP9739fIMFv//ZvC/hhnRJ0ENbSE8sqbdZqZwJO+qIRivC+4HfYToRS7CvsPz/60Y8ETrDNCEgIPAiOCK2oCLJAhe3HDJHvec97BH7wc0IUblcCWBwLOC5wu//++0XpZTdeN8HK6dOnBXKdP39e4A/Vk9YjjECI5SJo4XUwlO9ypvaXA1hXCiG09S/vhnzmGoDF+qF3G+uNIIcm7jYLoQ0ZJDhmuxAuWl9Blp31TBDF8hNGMbHBnXfeKWVvBFC8fkIomsYT/HNf60nItiBQZFgpz0sPNdYB+wSP0Qiw2FYEWEzKwX7B/6Z5PoEU24BwkHVINZ2tX36f/YiqSUIotjP3Z1ZDfp8JMVgW9ke2C89LRZ9VmbHvUNH1/ve/X/qFDXO07Wv75c2GWG8CLLOWbieu9XC+uuQ+OTaGmZ/9XADW/PkRMSanpwtfdu0kRB1O7GRW1tBlhXTzB94nACvavxGeppiZIJkXdbUxNqunFuEYVddaI3v98OZTNTGp5nMoryxL+U5/8/8wd/Ilg6r4suoxqqqiePk0btHuXvQeuk0AVuzgAQQ7u/Rl2FGG00n/rLIAKlVA1QEWM0+B5rHWK8h6txg/C2ujbJUKtlr05d2EJNZiGUo1vxZ+qlhPw0NsxSjMq9dLzfRZA2wa6v1GPA5fP+eQmrMp0KtVLAyfwfD3HkZqYgKRllaBUARYhIg03A92dCLc1yMTmcJKCivj44ifOAJfSwsGP/FpyULoDQfg9rpMyJICEmn1KrAWwPL5g8ivJDB/dhiJiUlk5pbgDYbRvnM3Yr09CEZCkj5+/PkXsDIzLcoGjz8Efygm6pjU8jz8rTH0ve12hFpaUVhYgicSQmz/dlRcLiycOo9yKoNwSxPy8Timnn4epXweLbu2oXXPLrTt24NQJ80bqQhRPzpRpIh3kcJY/vAT8ZwT5ZAqsDT07doBlnAy830CLA4mVoF1NQBLbpMGyP1KeybVGJKxjR4GhDBVKi7LYna/ND6BmSMvYfzxp+Xhtf2ed6P94G64ujvgpldYxQPJQGdMuRnsyyQO5WxWwjyXx6cE7vRsGUSwrQU5l46VBOCVQgGZbBqFdAqlVFo8tJgEgqrRKgEAvREiITHjD3Q0w+F1I8vVr1QGpeUUXIUyAh4vvJEwnB0xydJaTmSkTxKEsUV8USaFCMkPx5JcJoNCOivgiu1POCUqk3IVnoBPTL3dsTCqYb+ElBXnlpFfWBEo53F70NLdKSAgubikq3Bet4TWMvGEI19CaSqOSjaHasCFStCDasgrqqhyPIlqKg+atLnDIQT7u+GlgTgz0hKYVUoor6RRnllAKZGSkGun1wV/S0RMw4sraeRX0sispCUra6i9VerFHQjCUSmivBJHgV6DiZSEaQYjMQRb2xDu6YQrGkaByTeMoXg1n5eMfMwYSy8z1gPDd8U3zOmAOxSAvz0GbyQEt8eDaraA/Owisos8/oqo4mKdHfD4vFKf+eQKiksLAjEdLW0ItnWgpa0LvlAIRWcZmflZ8aibO3IcE4ePwBUOYOCjd6NtcBCeghtuhqF2dsAVCYvaU3zKJAMfVT8KkKkQymezSC8nUEilUc0VAP5QYUyIRhP3gF8y13qbY3BxtdDjErPz1NQU5o8cw+KpEayMTsAXi6L3PW9H08YNcJRd8AVCCLe3SrvUFU/qESXh6ym2Sxxzhw/j1I++i2rQix2ffxDtBw/B5dXV1koxJ4A3N7uIajoPt9MpL7vugB+FchGJ5WWBgk29XQjEIqJyqxRKKC4nUU7nZCFAgGohLwHzLDszDQc6O+FlGDfcyExOYebpZ7EyegHFfBah/n703P0eyZ5KXSNKNPLKCXjO5dICuSq5LMrpLErpLDzM5tbdJZYBCIcos0I1X0ZpaQXZaWZnTaHgAZx+N3yhgAxphZW0JGsoZwrw+gJo7upCsKUFjmgYVS46iGKNgLOMCvdbSKCYTCKfT6FE77EqxANz5eI4VuZmkVhcQlPfRuz+yMfRsWWbgEq+j8gCXn2d7pUOYTd1/9crwOKkl8CCyhtOfjjRo+kxgcUzzzwjYWM3Cl6xgW2oEZVhVKzcdtttAohXT6puame4xpM3Ag5OajnRpKriK1/5ikyeCSQ4WV693QiAxQkuJ6/sBwSHDN9kGQlPmJWSv1d7c11jNazr124VgGUVS1Q0EmKxfj/zmc/I84JZHQlz6IdlYQ4/X6udCTW/853viLqH4GX79u3YtGmTqIJ4Dhp7P/zww/I5jdcJNQhb+F5FpQ5BBaEH4QmVXAQfVNexfS04uxqAZZV43PeP//iPxeyfG0EN+zFBG/chAGcfpuKMUIRl4HURljCMj+UmvBoYGBC1GIHb6m0tgEXYxuyYvMaX21aPVQRKjz76qIxrVrVkTdy5L0Ei64UKJ6rZ+N9sC5aLPyw7IRDDIQmpWH8cMwnC2tvbZbzicQi+CJoI77gvxyuej5/zvmH9Dw8Py3+z/hn+x/qh4mk1wOKiAgEWYaMFWOxD7EtsS4I1lo0wjMfjRoDFMZOAjfXPfkEwzn7GtmJZCaoI5Ox18VpZL4R3BKsEWOwX/DfbT6fm9Qf2mwBrXYeuKx3cTlD54kxjWTOhNKnZRervhHgCTfzwEcwNvYjE9IRk5aoBLBN0Qt8Nk9eq5s3Rsn07tn/8HnQdPIRAWydcwXAdYIlJuvFHMSBMgYJ6Uei/Ly2/znXrpqeyql91yoQkNTcjAGv0B9/D4siwMTmm1F8BFj2tLgFYDiC6oR/9d96B9kOHEN2xB4HWDnjob2GyOxFgGSFXPZC7kgAAIABJREFULfSgHtqoYTDyEqsiB1MTGgJo/a4MjTJ1q6WnEkNN4KmWsFnAjBmxyUpm07irp5jCBD2bpve2XjfWq+xKLf3m579eAxZgqRcSsDR8Bmd/+H0sXRiFKxiS9iml0+JTFe3rFe+V2MYNolJaHp3E8rnzWB45CU+sGT0f+Ahadu9GuCUCL5UmJjkCfWUuD7Ca4A0EkZ6dxcSzT0ua+EoRCHd0o3v/ITQJLHMhtxjHwksnsDI1jUy+AIfbh1Bzm4RvEbZEe7sw+P674Y1GMHf6NEqFvJSXoS/J6TicXg+at25Gbn4e5x/+MSrFIvo+8E50HNgDQlxvJIaKk/e/AiwJGTMAS5K9V+lNowAr56GqTBVYGp52/QBLgJkxsbkswGrIQlgzcTchhNfTt/U+5DjEUDl6B5WRnJ7BxaHjmD16EovHhhFqb8GOBz6CtgO74fCF4PAE4HT4NB6NKir5Lo0qGZZWRrFQQCGbEyVKJBiG2+dFwUkFG+uyjNziIhJnLyA1OYXsfFzuaV97swCJ1MSsQBs+GBmy2HvHfnhbokjMLWDp/AQWj4+gnMkh2t2B2NbNaDm4SzIiFoYvYnl4DNPD5ySxRdPOzZIprmNzvyhKFs9PYHliBsm5BYFl3nBQwEFmegY+nwc92wcR3doP90AXcqk04k8eQ+LUKNLziwi2NGHD2w8KKBsfOoHM8goCrc2SzS7c14lSMoP5505IyFlTZyucTUHkfA4UCIjmV1BezqCYziHQ0ozOA7vQumMQTRt64QoFkM9lsDQ6gamnhpCemIHL5YA3EoCvs1mYai6eQG4hgdziCpwuDyK9XQh1tSPQ0SLZX9MTE0jPxZFeSkGSvAYjaN8yiB3vvANNAxuQpkLN5YCnWkV2bgGzJ4eRnpxCdTklyl2X3yPlXIkvwh0NoevgDrRs6kO4uQm5uSVMPnkYi+cm5IWUYLh16wZpzzTBVnwBhaW4hKo7oy1iKj7wzrvQtKlPslcmzp/D1COPY27oKJYmJwRWhDb2wRtphqPoRrRvA3re8RtoGtwEb8gPp5cKKvVQ4hqwi+GC2QIWL07j3PGXkF5cRiQQgF+UT0BuZQlL46PyqGgdGEDzlq2Ibd8KTzSKXDot2YLHfvJzLJ06g3IyCVfAi+CmbngJuQpVNG/YiM3vfieiA5s1O7CDoZl6P9AjrJTOoDQzj/nDh3H6+w8DQQ+2f+Gz4hnp9YQkWUkmMSdJXaafPobyUhItHR0CTQseB9KpJBITUwhEwtj8G4fQMrgBrkgAmcUEZo+cQXpuASDsl1DToigRk+kkAp3t2HDH2xBjqFQwKIrvmWefQ/LCGMrZHMJ9/eh9192IbtwIh4NZf9MoxBeRnJ1DfGoSucQyPIUSSstJrMzMCVDs3bcLLdsGEdzQi6rPh9RSSrztZp96Frk4FwGa4IkG4Ql4Be7mTMKMwkoGgVAEXdu2oH3bFrRsG4C7oxVZjxNFhivm8kiPTWH++RPIzM7B4QVcXhd8Hi+KiRUsjpxFNpkQ9VrLrp0YvOejaN26VWwP5A2glsTmekaxm/Pd1wPAaqw5jrmczHBC+MUvflHABSdBnDDRa4UhhJz4cWJ3Izdr9sxJIhUrnJRZM/ebPYG63npoBFisZ2aoe/LJJ/Ff//VfePHFF2WxpDHz440AV/aaOPFlnVP5ds899whc4HOA5vL/+I//KIDNhkNdbz2s5/dvFYBFkPP4448L0GG7sz6pfCLMsACLMIrQkD+EJjLjMybgFh5YgEVwQYBF6NUIsAiZ/+d//kfa6iMf+YhkRySAIOSw6h62G0HFSy+9JCCF57ChuvzNfnYlBRbh1D//8z9LGS3AsnCH/ZjqI44bPDYVRARUVPpYE3heN8Eat8ZwvLU8pdYCWAR/HKcIn65243FY/z/96U8FPrGPs64bARaBE9uJcI2hgRxrCJbYHjwnr9GGaxL0EAjxHiWcIlznb56HdUDVE0Ed/8bvEwLZNqD6iQo11j+hIs9BJRd/rw4hJHCiwo0Ai/XHcxJ+cazgdbCc/Mz2G35/dQgh+wXBOCHVhz70Iblmfo/AzGZ2ZZsQ3nHs4XhEIMZ2o+qV/17tiXW19b5e+73hFViiLxJoYsKHDDSyUW1cmWYa6NFvfVsAVnopLoqBOsBSqKS5hFRRJaoWlwttu/dg52c+ha4DB+APReCkhN8YqQqQsRm0xHfKrPs2eO2I11XNRNiG4aniyGYkdFZcyC0tY+nCeSnfxSceR+LCqIIy8cdSOWhFglbMS6PBYE2Dm7HxA+9B+1sOIbxhAH6mBCfAElhU0hXwBk8Y8SKWz4xJiUmLLoDJhFJqyJ+G8ijIqivZ1GvMZDUS4sX9OGnmVFgVVzZk0E6sFWCZ45lQTQ3n0rBDTvyvR4WyXjfWa+W42qYOuMtOLJ89i/OP/BALF86h7PEqQC3mRXERam2V9PHNVC843Vi+OI+VsXEkR4fhjoTRfue70LxzF5q6OuALBcX9SnqCSCnUJ4YKrOmf/0wUVT4qOZqicHs9SF2cxORTTyE1NQOXL4xITz869+0Xw/hSKYtSMoHC7ByyiWUkM1mBqn5/UEKaGH4Y6exA/9tvgzcWwdLMtNyfPp9fM4gyjMbrFYVNZmYWkz/9JZx+LwY+9RFRjAVDEbi8/jrAMv5zko5e+r8qQhjexD6XF7Nz7XevDsCygFYHBh5bQgjHaeKuWQjFA+uhz0sIYR1s6/TpeviZVUQa1ycBdRwjEhfGMPbEk5g7fgrpqXlEN/Vjx0P3om3vTlSrzJhCvySGJrvUt0oMvdnemoVNfXaY+Y5ZWlWlVqKPWLmAUi6N1Pgk4i8cQWZ6Dk6XG56mMAI97ahUyli5MIXUxDQy07MItsWw8T2/gfCGbuQLRSyMjGHs8V9JRsrWrZvQtn8XOu94K4KBEIpnJjB/5BTOPv2CZFTseedt6NizDS29nRJCOjN0EivTcZQYqubzIRCLopRJYWlkBI5iHu09XWjeOYDo7XtQKpYw+7MXEX/xJSwOn4U3GsKmu98OVzCAqeNnkM9kEO5sRaSvS+omu5DA2KNPojC/KOfzd7ag0hLR8MrlDHJzi1iZmBFVTtfe7ejauxOd+3aJcjCfzyJ+5jzOP/oUlkcuwFUuwN8cRWT7Zsn+mU8kkY0vC4hlFj2/zyMAK7ZjEK5AQKBUNr6E9MIyMokVgW9tgwM4eN/HxKy8wHBFtk2aiskJTB4+jszsAgJun4QLeEI+5FZWMDcyKs3ZvncQbds3o33zZhQWUzj/06cxd+IMUvE4vM0RdN6+X0Lx8gsJZBcWkZ2fl8ygxWxRwMTO+z+J1r07UHFXsXJhFFOPPoH5oSEsT16QZ1KofzPckWZUygRY/ei7621oHtwIb9gnSjtRc0l2X6CaTKE4OYP4+TGcO30G+XwBHT29CMeicLocyMTnMHvimCRkCMViaNm2Fb13vh3Bnh4U8kXEz5zDhUceF4BVzabgCfoQ2NADTyQiirgYAdbd70B0YABll1sUmKqq1AUSBVhzmDs8hDMCsLzY9oWHBGD5PUEBWNmlOcyfOIlzjzyJ3PQsmlub4YtFUI6GUCDcmZhCuDmGLXe/A7FNPShVCwKV5o6OIJvKwtvRImHUvmJJgODsuVEZFwff/Q607d4Jd0c7MkvLmH3mWVAJXs7nEOntQ+877kaUL7qlPHLzc1gcPofk/Dwy4kFVhr8M5ObjmDt1WvzU+vbtQefeXWjetRPOpggSiRXMnTiJsR/9FOmLFxFsbZIxMtjRBpfbg+JKBpn4koR2c6Ggtb8fXbt3ou/ttyG0sRc5twPZTAqZmRkkRi4gPnQGxWQa/q4YAtEw/N6AqGF5jtzyItwhH1p278Cmez6M2NatJr+iGvnXteevlaemlvO1DLA4EbGm7ZxUNZoSc8WdExxOjm34CSejBFjf+MY3ZNJ7MzZO7j/2sY8JWGNGNJbt9QKwWJ+c8BIasJ6/973vyQR1NbC6kQCLE1eGNrG+1wpFoqJjtb+P9Ti6kQq9K/XF9QZYrAObYICTfIIiXr/NvMc6IQwg+P3Vr34lqheCBipqeK8RRK0HwOL5mT2Q8MgC30ZgSrUW+xhVPAQWhFwPPPCAKIGuB2AR/BDcMHSQRuNUgBGk8ZobPbYsnGvMZkiQQoi+emsEWFQ1UUlEuEuPL44LL7c1jhE8DhWkzOzJdqDyi2CIMIflJMBhCCZDI/k525XwhqCLoMduVqnF62Md8nqpLPvoRz8q18nPCZkIw7jxXiLAarw2qrL4OYEkz0kV1Cc+8QkBktwaTdwtwLIKNn7O7z722GMSBmhBk81C2Hj/WQN/C7DodcWQT/YLKu4ar6txHOLxqeLjOEvQSuB6q423b2iApWBEw+o0n5KakuuriQltc7iwcPw4hr/2VVE45bIZmeBQsaWbgitVYph/0aTX7Ub7gQPY9bmH0LV/L/x8MXfS+0UzL2nIEBUMBkiZUCU7I1U1mIb4CDKSrIh1JRLpl4IbF7Kz81g8dkzKN/v8c1i5eNGYTvM7xjVeDNnVYFZM2OFA084d2PzJT6Dj0EEJGaMaRhVNBj7Za7J+VL/2qmlUVGuOHqsm1yYtuL74WeJVh3G//hLbGBxYV52phXK9IGKYf6Un2JufX6YGqJ4jwHXCUfFg+fwFjD7+YyyOjYoigZ3FwTzznBSl8/B6A4h298AbbULF5ZOV/uSFEfHOIVxp2b4bsU1b4W9uApATDzXJNMZQU7hEQTD3858hG4/D3dUtIUWo5pGZnsLC4WPILSXhaWpDsLsbTQOb4PC5kZybFS8XydThdqFQKaCUzaK8mEIlV9CwtGBA1C3BLoY49sLp8SC3vCThR85wVMKl0qOjojxJz84j1N+LTfd+DG07d8DrcksGTAWm9Y5ef4RqP9aerj5Y3FcB8qux2XNqugMCP07IUxPjmD9+DBO/IMCKYveDn0X7vn1GwWmz2F1f+CyvgZBJRzEFdKI4HR7BxPd+hPjJ08jm82javhVbP3UvWnfukLHB6eAP+waNrJi5kVVXFPVMWV4+jMm9mGvRHJo/VTHbz83OYenUaUw/+bRA67677kR0y2bxMqInVn55BUunhjH5+C9QzmTRvm8XWndtQ9PWLUjGF3Dquz9CbmEJndu3on33TrQc2INAUwRYWMT8idM49cjPUXW5sf2jHxAwwpCr5bEJTD17RCBq522HEOvvh5+qsOUlzA+fFC+30uIKIr3d6PvQ3fC1tmDl3ATmDh/D5ONPSH9rP7gfoY4OVMpVuP0eBFvDCHa2I9jXj9TMAs59/6dITU1L4oHoQD9a9+wUbzh6EK2MTWLi6RckHDfU2oK27VvQd8ftiPR1i3fYysQULj59FEunR5CdvYhAWzN63vkuRDf2y3MotbSMmfMTSJy/gNLIOQEEXe8meNkCjzeMcj6PzPw0FodPY+q55yVUbvtn7kPn/gPw+iMoZzJITTKT5HmBZVxI6Tp0ANGebnmhzMzOY+7ICaTmZ1H1VxDb2I+Nt98JtyeA6eOnMHfsBBaOHIUnGkb/PR9EbNsg3FyFTKaRmFaPq/iLQxLCu+uBB9B6YB/KAQ9ySwtInngJ8aNDuPjis6Lq3PzBj6FpcLt4K7oCQUkk4pOwY7MIQnN3jukOIDM5ifgzz4gyM1UuSRbUnn0HEOnqkMx1mfk5LLx0BkvDI0iMnUewvQWDH/4AWnfthCMQRmomjulnX8AS4dfstKjmet9xF8IbNzBPoYRMhjo0hLDq8JhwfvOcpCo6lUZhZg6zQ0MY/gE9sPwCsDoOUYEVELWWI5vF0sg5nP3ZL7B4dgSObErCVyODW+EJhlCmP0VrK7puuw1OnxuLZ44jJWF7RXhjrWjevQuBjjZ5IhMcj//8KQn7a9+9A1RwN23ZLv89//QzSI6PolhKI9zXh7677kakqwflTBJLw2dx4edPolgqo/3ttwkY9DvcMoaMPfUzFJYW0NzTi7atO9Bx6K3wd3UgV80ifnYEY4/+TLLJOj0ORHt70HPoLYh29sBZdiA5PY2JYy+K9yCzJTYzxOMD70Xz4GZRXSanLmLqxeexMj6Faq4q/b1l71YEOzvghkcA9fTQEFLjF1BNJRDb2IdNH/kgmrZuR8npM4q3xmf7qzGe3rhj3EiAdbmJw+VAwer9G/ezq+g2NI8TFCo4OEGxoTz8b4aYUA1BJQfhCsHKl7/8ZZns3kiQoq+LDikPJ/2cVDIrISf/l1MENE7Ub1yPuPyZLleeRnWNnbCynq0y5kaVfa3+xbqm2TPrmxNj1j+VJpx4U8VC9Ql/2x9O5gkvCGsIJeRdf1VW21faj1+N619vgGVDshj6RwhiQ8hs9jfeO4QUBCeEVRYIEJww/Iz+SI0A65WEEBK8NCqwqMYhWPzud78rSp3Pfvazoqi0IbeN9WlNxgmEvvrVr8r+X/rSl0RFdLUAi2b+3BpDCAmufvjDHwpYoZqLQIfXyv6z1v26WmG21tjVCLAIYphUgn2NkJ1w7kpbIziyBuisE14rYTjrkYCJ0IphgzRP53c4zvAzq5xqPI/Nwkj4RFN+wjfWt/Xos+3P7zQqz+z1EWw2epbxHA899JB8nxsXDehZRUBqTdypsiIo40bARCUZ65l1QEhmAVZjOS3A4rhN8Mfr4nmorlzruthHeW9THcYwRYK1e++9twbWGu/rmw203vAAi6EznGfRSFbUBVXJoSQTMobEkG/NHzmKM//z35g7MoQiPR8kjXgjwDKpo8XDySlZkejLwRfd7Q89hM49u+CvFOQlNS8Ayw2XeFNxcq8aJ0VKxv/DhA+qqbMCABuGpThLlRKqznIhNXER80/9CvOHhxA/fRLp+JzRv9Q1FgLaDMAiSas43WjesxeDD9wvWZXYka2M8EqDwY36/Gqm5w3Y4UYV63V0HmOCL1mlvKq8efIxLIyeQ7HAuCAH3AGXKA0K88vwenxo2bgB/tZ2VPxB5JIrSJwdFggcG9iElq070L7jIIId7ag46wCL2LQIpwCs2V88IUoDb0ePeADllueQj8+hODOPSqEMVygGX2sbQv1dKJVLWLwwhkq+gKa2dgSbm+CJBFHKZrByYULUKWLkTHNkrweBjnY0b9suJvNUZ/Blyx2LoUCF4tBRFBYWJAyqaccO9L7/fYgNDIja8NfXe25UE9fz2tP/Rh4MzMxGgDU5gfnjx1WBFYlg94MPil+XAm0CcNUuWL+5ay2x9ZfTMGM1qV86fRrj3/oOFk+dRsEJxHbuxOC9n0Tr9u0SXiwjkoR6OVGteNWEOrWIAg2c6QMlWeLYLl44wn64I0GZ1BfoG3BmBAsvvYSFI0cQaGnBtk/dh5bdu8RAusrMgMym+tJJjHzrezKuUfXXtmcX+t99F/4/e+/9JMd9XX2f6cl5ZmdzzrvAIpOimCSSEHMWSTNIpO1X9do/2C77b7GrnMqhLPuRZAZRYs4EQRAARYoAFsACu9ic807O3T1PndvT4AhekACIID9is7ZALKZ7ur+p+3763HPzhQKG33hblHpVDQ2I9Pages8eAaZqdEXSlSYPHYHN6Ub/fXeKomR1chyrwyNYPTokv6dpf5h+EYqCQsxQrsZnZ5GaW4S3oQGdD98Pf0szcmtRrBw9hvFf/Rr5ZBK13/kOgl1dcAcDcPm9cPgdcPH/q2oRn13E6GvvID4/D1dtWFK1mm+4AUEWxbBYEJucwsSH+xGbmpHxGu5sQ9tt30Ooo1XuNWmBJKdF6ZuYHoW7phod9z+Mqv5e2OxAOh7HwsQU1o6dRPyTQ7JWC4DduRuuQI34CeU3FrF89LcYeeUVlOxWdD1F5e918HrCKG5sYHnwNwJYEgtrcIaq0HjTjQi0NIvXW3ZlDeunTiOxvIC8npJU4Z7v3wV3IIL1qSmsHB/EwoEDsPt96HryCdTs2gEnlV18s7y0iuWjxzD1+muwO1wYeOZZ6ZOSx4VCNoXszBTWjh/F1P4P4AyEsf3Z/x8123cbwFQGLSm5DovVSCW3qDYp8MFKerEzI5h6/Q2kl5fgbmuUuV236zop8FCCinw0huT4jFQJnNz/gXiHdT90r5isu2sbUEhlsTp4ErGRESQnJ+Crq0XPww8h1N+HokBr3lX5MsoodiKp6QoN93VY6dWWMoCrAKw334DF7ULfsz8Wz0jCfJtiFe+42NQUxg4cwOrIaRRiq3CHQqjbcwP8tbVQ8lk4AgH4unqRjUUx+/67SM3Nwe4LwtfYjKqt/XDVRESBTU/B+Y8PyjwJ9HTI9VZv2S6G9SuHDiM5M4Gibpi4t9yyF776RqhpqgjHMP3xQZRsNrTdfSfCNF212hCfHMfke28iMz8HbziCcGcv6q+/EZ7mJqi2ImLTk5j9YD9iE5PQS6p4g3V8/w5E2rtgU+xILM5j6vNPsDZ6BtmVuKQudj14PyLdXbAWVemfsXffFM+7YFsXwr29qNreL0UeFM2G9MISFo8dRWx0BLnFOQTqawQwBnv7ULC65NnFSs+zbyIjvdSF7zLsd60AFqGzabRMxUBlipl5WabCip9jYEq1JX8YtJmKK9P0l2/hGWgSYDEIMoNw83mQgS6hBFPHGLAyLchMHbtaShteD8+bQSb9YJ577jn5k9dwvpQjtsW1DrDM/jgXYFW2GwNZBqmff/45/uu//kt8xggiNvO+ugzDdtNDnNtO/DsDe6ZsEmCZgTN/b5pcEwTQ58iEWQQx9P3h73nuBJ9m9TaOIf5w3HD/zTYG1pXjmhDscoyvKw2weM1UAVEdw2Df9AoyPc0IKdhObAvCLXolUdHGOcdrJvCp9MAi8CFIrvTAqhxHBAumx9VmAIsAhp51/C6CCqYQbraZKjGqkf7u7/5O2pogirCEawzhxb/9279Jv1HJxfFAtY6ZAng+DyyqkTiOCYPuu+8++X7TG+pS5qMJuMx5UgmwTCXm+eYF9zWhmfndphcZ18Prr79eAB9BGMEQ0/l43VRA8vOViqjzfQf7w6wq+ZOf/OR3PLkqQb85ljmuOQdMwMX2evnll2V9/tM//dOz+1cqsGi6TghY6VF2sQCL10UwZ6Ze8por7xcmmOLcJRSjMo+plBxH9MAjHDvfenal1qWvO+4fPMCSUuRiUv67AMtiKUJTCyjkChLIjPziZ1g7cdwwvBUl1OYKLIZ3rALlDodE2dT5+OOo6e+DQwCWjqIALPpesNa6YYQqj/KiqDLMosuRrKHoEo+Icoh91nPHgF5iwqwoiI9NYOGt98SrI744I54TZ02nviwMf9Y/iylgFrtLFGL9P3oKtTt3nK2eUDlgLsfN4+sG4Ff9+7cA65u03oXsS781+hfRxNt4Yz/72QGsnRlBdjkmqNRJTx+HHXomD3+kCs07t8FFhUomi9j8IjaGhlFMJeGuDqGqqwfNe26Cr6lJqpCVlHJ59XJqaGxmErMHPxLfI29Voxhqs/Khlk4iWBWE3eGEVtRh9frgbWww8szPjBtG2k4nAjU1qOvpkkpw86PDSK+uwVrUZT9HVRBWKikcNBpkYYO8lIBnpTj63xTmZmG3KQj1dIrqoWr3HlF6XR4V1YW09WafubYAi2qropXpkBY4VYql6PNVwtrIMMZ/9SsBWJyD4S396PrhY4j09cPGtOeygJICUn4+vb6GtdERJMYnkJ2eQTGWIAmALRCGp7Udoa5O1PZ1Q81lMP3pp4iOnYEaX0eguRlt996PcHf3l2nCegkbY+MYfecdUbbYSwqqerrQ9sBdsDgdmP3kN4hPTsNSKCDY2o7mvXfBGQoiMTEsytPkWgzuUBht1+8CLCpmjnyKtdOnkZ1elNRHX0c3nKGw6GzpJ5Rfj6GYyUDVi/B3tqPt3rsQaGyCup7AKtf9X/1SKg52PPoIItu3we72iAeUYqPI1g6X3YXY+BRG33hbigx4GqtR1dON5l3XIVBvjK/4HBVYhxGdmhIIR3DUedttCLW3SdU4ehytnqCS6AwSs+MCgDvve1g8pRRFF7P0jbkFrA2ewNKHH8Hl82LL00+JIs9qcwKqilI6iaVjX2DwhedRLOno+aPHJNXNHahCen4Osx++hfWRM8hlNNhcfgSaWuH2h6QvC+k0kqvLyGtZWEI2RLo70HPDbfD4wojNzUhV2+lP9ovH3MDTT6OWD8ScV4Wi+JURYLF4iKJYMfDkc6jbfZ3h75VNIT47iZXjRzCzfx/c/jB2/egnqN1BgGXAV3kdo+hQ7UZ5aqtqg1IswVJUsXriJE69+BLyqTiabrkeNdu3I9jWK/3H+yULBhTWYwKYTv/6ZRQKWTTfeYfcd0NtnWKWvj40LCmE8TNn4KupRt+jDyPc33+2GrC1pIr/n00zAJZqpZKQKbEWKTCQXlnB0uBRjL31GqwuF7Y+82M07DQAFtNfeQXRmRlMHjiI9akJaMU0fI0NaL7pVoSammDX8gLYdW9Q1rLxF15CcnIG7up6USy5wl7YXQ6Ze0wdjk9PAi4bAjv6Zd5V92xBKZXFysHDSExPoVjKwdfaiuZb9sLf1AqVaYxra4hNTIjnH1VbBGIE0bHJccy++54YtburIgh2dqN29w1wNzaCQjemJC5/tB/JqSloio5gayvabvk+Qq0dcqz0yhKWjn+GjTNnEJ9ZhqeuEZ0PP4AqVj/M5LF+fBCnX35eqg62/eAuRHbsgKu+Dg63H3ZVQWZlFcunT2JtfBTx2Sn4aiPou+9uAWxFGsnzZd+3AOuCbh6VgR8DyEojZAaYlcG+GbAxIGLAaZr7Ms2Eb+qpAGEgxKDSLF/PIIUqAf5wPwawDK5NYMFgi4HjP/zDP4h5N4ELA8qr+YxoemFRGcRUQnphUa1A4HahSp8LauzL+KHzgavK35vVyuhnQzBB9RX7dDMweRlP7byHYr+zrWks/Td/8zdShZBpcRwXJkzgn2YATlDBoJdePwSdvB6qjswfKmXot0RwQPUWQc65qhuejDleOeZ4HLZB5ecu9dpZ8O8PAAAgAElEQVSvJMCi1xQBFGET55LZTmYbEsgRsHIe8jMcq5x3lUCHKWisSsi2MU3czZSzzdRIlwtgmcCC4PQf//EfJX2OAMYskkAQ9nUAy/TAYtVS08S98ngEMoRE31QgwXHA8UB1kKkk4vygQrCy+uG5Y6RynrEt+XeCVs41rmFsZ7Y5QSD7iaCRx3/vvfcEwJneWOcbezwmxzfbimsqi0wQqp0PGJ47b/gdnO9UrJlVKU1T+koF1pUCWJsBRc5PQmgqy3hepjKMIPL3Tdn6Bw2wDK+mcgohARbKCiyhtkUUcxlk4kl5QB775UvYODVUNlavTM0z38OZWggFDp8f/oY6UWC13X+/BGB2nSmJOtRyOXmLAKwvKx5JtTOp4lf2t5L0QL4ZLnsInUWlpisVNRslFC0lbJwawcxLr2Lt2FGkk+so5Cs8usqeVGK4xZwhwgonq2eFJcDp/aPHxGvjWkh7z9Lcc2Z7JVT4Koj1rfrqUm/pX+7HN/8M1qg4SC/OY+HYb8TMPTu7IubMjtoaWFxO6Pk8vFVh1A/0wxH0I51MIbm0hvjkjKQSWhQd4Y52tH9/L4LtnUaASK8optsxzCuVQIA1fXAfMqur8AfrUIinsXT8BErFPKq72+Ck508qLUE5KwNquYIYDUslRAvgp6Fi3xZYnHYsL88gtboCfSMFh90BX0ujnGcumYFaoIqCZkw6NLUogExbW4UvEkbzLTcKiPC2tsMeCp31mPvmLXkpR7i2AItBbtFmVAV1qUblRSpCCaPGX3sV66dOQc/mRVnR88TjqN4yAJtuhYVQXbFCtzI1UEV6Y1XSyKIs6XviODLzi1BzBThrGlB1/XdRu327mEBT8TT6/nui/LA7LAK2mm6/E8H2jrKHoOHHRkXL+P59okiiMXq4rQ3dj9wHRziM5VPDkmqXGpuAt6YOXQ/9EI5gAMvHPpO0UXswAn9DA2o6W5GPr2F8/3uGz1WmCLvLB0d9M6x+Q4INViLMFoyCE06rpJbWUlYdrpKUwpWjRzHy65el4mC/pI7ths3ulEpyMm8A2DUL4mfGcebNt5BcXoS3pQ6R7m40bt8Nf12DUX1zYQ7zn38mqbnZTBb+piZ03naHACyu4gbAOi3FN5Lzk/DQOJMAq6dXkm8LyQRS84tYPX4Csx98KJUPtz33LGp3bDf8G5nSns9j6ehRHP3Fz1DUiuh7/DHU0mw8FEZiegITr7woShurrwoOfzW8oRo4XV7xItK0IrL5DHSHDlvEjRBT1Hp2wmFzIT43jeWh45g89DGcgQB2Pv0j1G7bLkpAmn1r6QyWjx3F0Au/EEUeARaVXzaPB/lsEhuzE1g+fhRz+/fDEwhj9zP/H+p27CqnrBoJ+LpVE0UQN5tK53pN0h6Xjx3H0AsvQi3m0H3/Xqnm661thd0bEMhUYvW9XFZS54///GfIJOJouO17qNmzWyAJb3lRphieGkH09Gl4I9XY+sNHRPVEZSHv2FadBRroAWh4RRatqgA1tgurHhJgLQ8exehbr8HmcmL707QEuA42hxsWgilFF4BFBVR0dholgqC2VrTeehuqWlrgQFGUhVkNWDp6Amd++nNk5pcR2bINvvpaSZ1k1i3TW7VCDsV0HIrfDU9vJ/ztbQjXt6IYjWPxk0NITE9DRdEAWLfuhb+lHbquiiJVjcVg0Utw+gLQrQqyxSyikxNYPHAIhY0ofA11CHb3ILKT4J7KQCvS01NY3r8PyZkpaDYLAq1taL3pVgRb28QTMLO6hI2TRxAdGUFsgurCBnQ8/ABCbe0oxdOi+B5+6RfyoqLvqadQvXsPbD4/bDYHrBoErK2ODAvAopKPFTT7770bVT09Up2WTzK/W735UtbQa7fP1VZgmQCHIIppRgyWGYQxCDKBB5/jTNUVoRRBF71tuI8JsMw/GVSbgIow6lyVDAMXfpaf4zEZpP30pz+VaoQMAumPcjUBlvmMSj8aBsU0PL7zzjslRYnBJ9vn7GNyRaWsazdCvkyhq1RimODAVDKxKhqVDgyqqYahibLZrlezfc12IkjiuCH4+eu//mtRuhHIEFBRbcTxZqoAqeYw1X38f/6eATCVLIRWhFgM8Kno4O8IaXgcwi+zgiHbhvsygCds5TgkSOD+HGP8+zfZriTAotKIShjOEwKqSoDFa+K45DVxzPIzBFe8zsrtWgIsngeBzT//8z/LC+Nnn31WUsu4dlCBcykAi6D7b//2b2UME2xx/JzrfXUp/ck1igCLPnFUErFtWYXwfMDInGf8s3L+0YuMCjWOSwJ9KuIIqthfpp8VVab8PsJy9tn5Nh6X84Hjm31MDyyuzdxMBR7hLj8j1avLvzfXWv7J+c+0YY4TKh4JsHhcKrDMFMKrCbDMduZ6TyUa25mKVzO1sbI9L6UfL+c+3wKs3wFY9N8wUggtKKLAKkJlD4yZN99AbPTM2bfGZReasyk8TM8ztFMKXOEwQh3tqNu9G81790qgYmWKEI2MJWa1GqmKBFiyn1F5UKKdstE6A3BFNwCWgQDKnlAmiOK7e11FXi1i7fhJTP78l1g7Pihv0fl7MbPh/tQAiDG88f08SZc/iGBTG+oI2O65E6HurrNj6qukzpdz4JnH2gxQnQumzlfn7dqqZ65Ea1zdY0r1OwG3Fmh6Cem1JawOH0dqckLMi/VcESW3DyrVAVT1sUJahKbDbqnSB62EYlFFPpVAbn0Z/pYmdD70MEJ9/eIpx/FtF1N0Y4wTXEwf2IfM8hJ8wQjUdA7ro5NQdRW+9gYoHgcKyZSkrwSraoBcUXx/svE4dLsFdp8fvupG2AI+6E4duUQMibFZWC1WVPd3SyWz3BpT2XLQdatUxNP0PIrJGLJLK1LVsPeRB1G3fTsc/iAUp8sIxK+ZDuvaAiyjmmfZtVo0ScYDd2xiDNPvvYPVwePILq0i3NGBgaefQu32nQC9a6x2qFSfiBSriFIuBzWeQmJyHItfHEZ0dASZlTW4G1vQ+uBDqBnYBp/Hi/TkNMZef0NSpexhP0J9vWi89Tb4W1kYwPDCYSBPs/HZgwewPjKM/PoaQi3N2PLAA/A0NmBlaRFrJ4aw/uEncHt86P2jJyQtdO7gfmjFImr3fAfBjk64wwGk5mYw+c6bkrLlCUbga2qBv28LHNVMcaXiVodFy8Giq+LrxdRTe7hGlCH5jaikjI++8isx/d/6JwQzu+BQ7AKwVKY80ghZtyA2MibXRYDla60XBVb99j3w1xoKrASLFPzmEGJU0LDoQHML2u64A+H2DknrphH28uAJbIyOIL4wJcrAzvsfRVV3r1SHVOMxqTbI/pjet0+A3dbnnhPlLNd0vahBzRUFYA39/GdSzbH/8Scklc5aFURsYhRjL/0CmdVlhPq3IdTejVB9C1y+oKQ0MqGjWFIFSCoOC5xuH7yeWmjpAmIz41geGsT0p5/AFQpi55M/Qt22HdAUq1T7LKaiWD76BYZfel6gyMBTz0qaHw3rc5kkNmYmsHLiGBb2H4AnUIWdP/4T1G3fKQoh3gslJVYpQVFUSee1qgrUTA7JeAxLxwYx9uvXUNKL6Hr4LjTsoldjC2yegBQLKJVU2DQCrC8w+NP/FLNzelxV09Oxv1uATvLkKGJDp7E6dEoKUWx/7IeIbO1HjvZtUoyB4FYRMMtNU1Q5H26s7kt/SQK60TdfNQDWMz9G7a7rAJaUtlNNXRQPqdmPPpFxC7sVofYOtN18G6qaW2Av5aFrBameunh0ECM/ex6lTB49992L6n6mOzug223IWy2iLGVBAavNBqvfB7vbD6fDh8z8EmY/+QTxmWkBnr62djR8f6/MGwV5WNQ8lDznYQFaOi9VMmMry9iYmhL1IUFfVWcHqrb0oWrXLnjrGmHTbUjTZH//u4jPTaLosMHf1oG2m26V46oWC7KrS4id+AKJ4RHEJ+bhrq1H+yMPwt/civxKXBSKY6/+GlanHX0/fga1u3eJ+pxehaTh2bVVrJ8eFoN5Vtr0RGrQd+89qOruMZxDK59Lru6t77J829UGWAx8qeBgwEYFElP+TNULA30GSAwUCZ5MNYiZMmimD/LvZmogQQPVMgQLDMD4/1TJ8FgMuKgooIk3gzjTq4dKEQIsBr2EGVd62+zFKq+PUI4Qi2bEDJDZLoQHv6/bZiDKVDpQsUJvGqZksf0Z8F4rgMX2ZiBNDzSmDjJwZeoQg3Eqf+itRGDDPjDVfewLU1XEP82qZlQFmimEDIr5w79zbFFhZYJXjln2HaEZxy3HIiscElTwOzkuv8l2pQEW+4zqI4JUtgXhj6mC5LVxvrG9OPdMdaN5PfwcoUllCiEByNVSYPE8OJf/5V/+RdYPejgRYHGtuRCAtZkHFgEWq1RyDFPBx5REsz3Oxn1lb7SLSSnk+CEANQEW2/RCAVZlexNgvf322wKwqEY1ARYhPfuCY44/bAOmerIS61dtBNE8N54Pj2eaoptVRQn7OWcI30xYy7FAJS3HByEvfcgIOCuv52oArMp2Mf/fbGcCLI5LnquZilqZkvlN5uTl2vdbgPU/ABaBkWHinotuYH1yWhRYC/v2SVUlIxQXbVSFpblpem4ALHpAVG/dgro9u9F4403wN/ONJz2rmK7I/Sid5wMzA9jK6oNGShe/wCoAi1WRjCp7hh8WTZYNyCV1BfNZZOJxKVM++ctXsD58CppFM25+BFhicF4GWIoBsHh4Khdqt24TBVb9jTfA19J8TQDWt+qqyzWNL+04BsBiiqoFBejIRNcRnxxDenwcufFJFBIpqA6PmAMTAulWC6zVVXAFg/C7fXBY7dA0FZn1NWyMnxHzXnoaRbZuQ8nqEDhmlyp1xoglwJrZ/yFSMzNw0txHKyGXzkO3W2Gr9oqtXD6ZBoeql+qQfBHZ5RVJUdE9TlhcbticfjE199QGRLEQHZuRSnjhjlbYHTbk11YFYKm6DZp4KGTEiyezHkO4rR1bf/gwarcOQGEVPcX6ZZGES2vCb7jXtQVYhvu6mcbFlB7Dqj45O4PFTw9i5dgxbJweha+mFgOP/RC1u3ZBCYQBp0c89GS1sxQFsrDPknOzmP/tAayePon47Bx8Ta3oeeIpVG8dkHEQOz2C8Vdek0CcaqpwXz+av/99+NtajXoWshwqhhfQJ5+Id04+EUWotRm9994nypN4KoHVwRNY+OVrUDQd7Q/cL75oK0d/C6vThZbb70SoqxuK0474xDim3nwD6cUF+GobRIFCfyZ3Y5O8RGAAzRcVCtPI6MshS68dhWweqfU1LB87Iko0m9uJgT8tAyyqdDlurEx9M/qPvl5jr76O9PKCgFim/tVv2yPfKQBrbgaznx5EjNVh80UEWlrRUgZYvAuk+Zb66FGsjY0gsTQDb0Mjuu5/FJHufvG3UmNRpGemsDI4iKn9+2EPBrHtuedQw/LRhECqhny2IF5QIz//OaBp6H/scVEiEWBFJ0cx9sIvkFtfQ82u61CzZQCRzm54qiIoKYQwhveZKJKIFnT6ULmRjcYRmzqD5ZODmP3ssHg77XzqadQKwLJBzedQjK9J2w+//BIsVhu2Pv1j1O3aA5vLhXw6iej0uHhozR84BE+QHlh/LCmI7GsCJNXCNKUSrJYywNIsKGSyiEc3sHhsEJOvvA7oKjof+IEAxEBNG+zeIFQqPEsqLHpGANaJ//gZcrEE2m6/HTV7dsLb3S7V+OJDZxAlwDpxEr5IBNueeAyRga2iwKIKyEhjM+61hvelVgYrBsDKEWAdPYrRN16Taqw7fkQPrD0oud0o2XlPLspzwdwHHyM5MydprsH2LrTdfDvCzc1QSgXoWh65fBZLRwdx+ufPi7H/liceQ/3uXaJqg8uFnNUwD6AiTGYhK76UFFh1egfOYObjA4hPT0tbETQ13LYXvtZGlPQUSpkk9PUk9EQGaraAfCaLbCqF2MI8VlmBUddQ09MpRRiqdm6Dt6ZeFGfJqQnM7n8HUVaIdLoQIHgrAywqaDPLC4gNfo748AiSUwtw19Wj45EHZV5nl+NYPTKIiddfkeqRPc8YXppOrxdWVpO0alJtNnpqGBsjLCAwB291LXrvvRdVXd2ydoiKTim/vPuGK+m12P1qAywG9/TNuf3228UrhWDBBAJUYlFBYQIswgAGSIQIDEwJRUxfIoIDfp6BN1UupjqGIKsSYNGH57HHHgPf/hOWcT9CFgKst956S1KnrvR2vgCXiiACA3rsMJWQ6S1UQPCaTR+lK31uF3P8SoBlVl1j2zN9iMorgiEGzef6Pl1tBRbbm+CSQIYAi+1LbyeCA6pS/v3f/13AxvkAFoPw6upqgWAcg/yc6bkmVW/tdoFhDO45HhksmwCLEIvQgOorji+OM443KtK+yXYlARZTCAmR77rrLhmDlVUIK8/5XAXeVwGsq+WBxXPg+CLA+qd/+ifplz/5kz85a+5tphBy/bgYDyyqCJlayLH8F3/xFzKWOCcrjdQvJRXtSgMsrh0ETYRYTN+jou6BBx44q6i60DFoKq8IyHgsgv7K9ZnzgGPdTKvk+CawJfz9fQFYhG3sf76wqARYmwGvC22XK/G5bwHWpgCLXlQq0qvLkrJCj4+Vw5/Km3x5a1iBsL6sRWZ6VynwNTai/vo9kvJQt3MnvPV1UonLCBUNyGWYwBsAS0IHwqnyDz/BN/uEWDRD5ucFWSklaHzgKxsp52MxxCZnsHzsGGb3fYD41IQBr+SQBvg6C7Co6efjum5BoLkVTTffLG/oq7b0w1VdLWT43Lx083dXYuDJ4mlWJNzkC85VYYlQZJNNMi2/3S6xBYwqhByZqgWifsrOLyB28jRWPvlUDJpVXxCwKrDm0nBVh+DfsUW8gvw1tVBUHfnZBUnRmj8xCGcohIGHHpWUMYvHB4vdLgoTKZIAIzVsdt8+xE+dQmkjCjsNZTs7YGPZ+VJeKsbl4hmomTxKRaP6oaWQF4N2pSoMxeUW8Ov0eOGvDUv1QAbZVN4wcNTVIgrJGNR8EZruELWCBRloehF5DQi3tKP/9r2IdHRKlUUGiecbV5fYoBe527UHWCxUYcB4h5EaCCC7vor10SEJ3OcPfgab1Y6uvbehZvcuuDo74AiGYVXp46dDUSiLJihUkFqcx9KRT7E6PISN2Vn4Glow8PAfobp/q6xv9NIZff01SWWzO72I9PSi8869CHZ1CpCgnx9hSmJiCvMf7ENSShCrCHS2o+XOH8Df2iYV99aPn8T4i79EdiOKqt074Qz6UVhdgae6Bk233A4/U5ysCmIT45h5920kZ2cltSnU2YVmMS9vLfsPWlCi6ojKH00zFK+wIZ/JILFGA+ojGH/9ddi8Lmz/0z9G/a6dsFFZSI81pkBxzbSUsH7mDMZffRXp5UX4OxrF7L5++/UCsLi+E9hNH/4Ycb4AKaoItLSh5Q4qc5k6CaSWFrBw5AusEmCtzMHf0Ii+e8sAqwQUYhtITo9j+fggJj9hVcoQdvz4OUnF43kUVRXZdAYrR45h/BcvwKJp6H3sMdRcR4AVkvsCU+CzS0uo6uxBdf8W1OzcDi+r+TFplBUijfcccKpU/dpQVJzIxKLYmBjG6slBLH72G3jCYWx7+mlUb2cKoU08xEprKwKQTr3yKkp2O/p/9DTqd+0WlaZKBfPkOFYGj2Pm4GE4w2EMPPdjQzlWdmRk4RS5L5WKxosjXk8uj3SMyq5BjP3yVeiFLNrv+p4An0BLF5yBSFk1WkSxmDA8uP7rJVEfdd57D+p374C3oRbFQg4rZ85IUYDo4An4qqux5cnHEdk6IOCKAMtQRBvzkAowm3hilqBaS8hL1cw1o11ffw0OAVjPyH1dcRJgcX8N8clJzL3PVLw5gezBjm603Hwb/C0tTPKHXipAK+blPn3qZ7+Ams2h4757Bfj4GupFWSrPA/SX0wjQjNReqbCqA6lJKrw+RmJqmiJYAU1N39sLT3MtcoU1UefFPh9GcSMNRzgEZ00VvI3VyEZjmDv4WxSTKVR1tCDS243Itq3ygo2PPbHJCUx99D5iszxvD0IEbzfdIgosPnakl+axdsRIKU/MLUmRg+6HHkSgpR3Z1aS0y9grL0GzqGh79EG5nlB1DZwet/jGMVV8/dSIpIFHJ2cEYPXdf6+YwJteooTARgXY/33b1QBYlYEvoQCVGQRYZkoH3/6bqWgMGPl5M72LgSe9TBhIUQXAH1ZC498Jqkwfq8p0FtNom0EYVThUYBEAUOVEZQHhAsECq4DRFPhqbufCLAI9qiPo2fPwww+LEXOlAuZqnttXfde5z9XsF7a9maJDMMQ0IvaVuV0tcLUZWKEhORV+HGdU+zHg5vnRxP/5558X6GYqiypTCM1Uwkq/J8IwAjCOJQJGBukM3M3iA+aYJeAwf2gKzxQvplVRzcMx+022KwmwWL2PAIvzhClWTEkjnPg6ZVFl/5pV+9j/VF8RYFEVxLF87sb9LpcHljkuTTN2/p1VCAmcKk3cvwpg/f3f/72c4l/+5V/KfjwG1URMSWQf//Ef//GmHlgXCrAqP3cpAGuzcWOmEFL5RODItmbaHuEpf2dCZY5jKjxZ7fRiNsJZQil+D+c4wR2Pz/FfOc75e45/06y9UlHG674WJu68TrYzVbgmwOK8Zmrp+YoBXEzbXO7P/kEDLLOin1HXj6lUpmrJAFiphXnMf3FUHpDXBo9Lqoek+onxSFmFdfbh60uAFWhrQ/P3bpEH7uqeXrgiNFU1zOIlRJTcm3K58N8BWHwTbgT8rDLGt6+2spJK0i0EYBkeWNaShszCEpaOHJcUh+XjXyC9tChpE4ZRl/EGVyqVEboRYPHhBlYx2+64525RVDAtx172QrjaAMsIYoyfym0zb6tvAdblnvpmCKlJAMuUETWXR3E9ho2jJzD52puIzy1CqamF1emALZeGNxJEaOdW+Do75G08Chqyk1MCsBZOD4n3W+/eu1A7sA3O2hooHo8RIEuVTwWx8UnMvPchooODUBcXRMlVdeMNcNVWoZjcQI5+HvEMCpkcSlrBAFhFmiDbYfEHYfMH4Ar44fb54eabfqtVjKSpAuPsKmTTyKyvQ1N1WD0BUW4UEysCfpVQDcLtnWjfuRuBhkao9DEiiqDf3ZVo2gs6pgmwyLLpaMdNQT6RlPS3K1+FkOCJ1d+o9HQIvCFAKmSSyKzOYeXECUx9sB+FWBLVXV2IDGxB6LodAlicFgfsVIkohmKFuhGmyi19dgirw6ewsbiIQGMrdjxkACwCgY2JMUy9/w6iw2egZwqSQtdz/90I9/dBszsFYGklDdEzY5h5413kFhbgq48g1NeD6htugKexUVRX0dPDGHvlNUnJs4eCUoWQFSqDbR2o3rkH7roGWQKT0zNYOLAf0fFxFLJZ+Boa0X7rzajq6JSKhLBZoYqXkiYpWLaSFQ6XB4V8DhvL9IM7gsm33pKAfMdzz0qAzgqzTJUjSDVURCWsj5zG6K9eEcVKsLNFlC71O6+XVC0CLCqvmDpLgAWVHkntaNn7AwQ7OmTsJRfnMf/551gbG0ZydQGBxmb03/coqnv6ZYzmqYwcH8Hy8WOYPnQIzjBT8QiwdkJXFBQLeWQSCUMR88LLYgje+9gjqNmzC/ZIBIm5OUy9+aZUAXV4fAh1dKD+u9cj2NYEm8NIBS1oOkosiFCkqs6BktuLTDKGjbEhrJ4YxPLnv4W3qgoDzzyF6h07oFpsUNNZaPTvoon6628CDju2PP2ktJPD7YGaSiExYQCs6U8Ow0HA/dwzqN21Q9KRRYms0XfSqAZI9TGvRysWpDDE6rHjGHnx1+CLmqbv7pT9qrduh7uGVQgVFHIZpGMrUmlw5pUPoMCGrofuR92OAbiDfkltXhw5jZVTQwKwvNXV6Hvmj1C9jd5hhok4+0+Uf3JPLcGhGXekopXq0DQyS6tYPXIME2+8AYfDju3PPCn3davbK4Ce5xwbH8fUu+8jPjMLq9uDEItZ3HI7fG2tZUW0CovGVP8TGH7+BaTXN1Cze48owQiVvNU1sCkOLgGSBkgT/oJTAewWOG0K0lPTmPngIyQnp2FTFEmRbbntDjhrwkiszWBj5AxWDg5Cz6moGuhDmIUq2puRW49i4t2PkV2PItTWJNUxa7dtkSqXeknH+sQ4Jt5/H/HZedg8foQ7utF6860ItLbImEgtzGLl808llTextCLFOXofegDBtk7kEnmsMMXz5ReQTcVRffONqN25HQ1dHfBFqsQjL722jrWTw1g/M4bY1DS8tTXoffA+uWbjPZtRpObLl4AXtGj+3nzoagMsAhvCACpjKr1SzAYxy6UzgOIbdEIqwioGUwRPJsCi8of/XmnCvhnIYDBOKESQQUBECMFjUzFExYbpE8NA9WptlefJ+z9VEwQu9957r6Qq0ZCZaTzf1DT6cl6P+VxtVh6j0o3BLZUqNElmwEw1EhV051PqXM7z+Z1n7Qp4bPqnMdgmeCD44XgjbGNfE1wSLBFmnbtVnrdpxk4lFgEWISOVgzwW+4a/pzrL/KHCozLFjECH3juXK1X1agCsvXv3CsDi9V0swGJ70jSc44LVHql8pDH5ud5L5jgywQbnMOEtP8u5ybnAdEuCB44rpjISdNPfabPNNOEncKKSjDDyz//8zwU4cTt69Kh4YPFzTz/9tECYc6sQbgaw+P1MiSXYY7sQfJhgT6KOcvqgeU5fBfvOBVimBxa9oS4khXCz6z4fwGKatKk8oiKS7cnqezx/tk2lguyr5qNZwY/fwzWX4/3uu+8WMGl6gfGauW7yhQFTItn+hFumAutcgMW1jf1sVgPl919sFUJWO2S78bo4vzerQsjjnguwNlNgXan16GKP+y3AKnvA6DBSaCTHk2W0oSHJN+cHDmLp6DEJqrLr62LEbpi/l8PesmrBSJIylE/hri503HOXPOgGm5qljLZ4dlgMPyAjJdDwtiKP4t+M9EAYn+OjvbwRLgMsebynAbwu1YHCJXEAACAASURBVIOI2xyahsTYJCbf24+lY0cRn59EIR41ggE5vqEUMMRiDAw08W5R7C5JH9zyw0dQs3MHrF4vLA7HxY6by/r5SoAl7c/rp7PtZovdObTrWwXWpXeFtHOJaTDGuFM1DXo2ZwSO//0ikvOLCHS0w+FxoRTfgMOqiMrFUVUFSyAEnd5YGzFk1lYQX1uAw+dD/Y7dqN6yBcHOTjiraJJuBIf8juiZCUy+8S6iNG7fWIM7UoXqG78Ld3UV9Pg6MvEYorGk+HH5/G5Y1IKk8BRozK4qcNfXoX7PgFQTK+WK4v3DSoOK3QqHzymmyxtj09B0INDWCr2Yw/rQCZnX4a3bEe7pRaitDc4wz8vwvDESKM/nsnbpbXthe5YBFtUvsq5wFVGk6uJVA1gWGt4TljslqBdvIq0APZ/CxtgZTH6wH9GxSZTyVA41ofm2G8VvzBsMweH0yj5ixK3oiE2NY2bfPqyeOo1ElEFzF3Y+9hRqtm5FwaojOT+NlcMHsHH8OGJjU/Ay5fSHD4qix+oNiS9VvpDB6slTGHv5TejJFNq/uwc12wbg6ewsm+4TCE1jdv/HWD85hNzyIjyRMJpuuwXhgQE4Gptg9wVgKynILa1gbXAQq0MnsXJ6GA63C+033YiarX3wNNTC4nEhXyyikMlDi2fgsDoRrKuDqmtYXZjF4rGjmH33fbhdHkmdY0q47qX3kROKbqRQqhYNq6eGMPrCy8gsLiLS2yZFMWp2Xy+pgBxarBA39cH7iE9MSsXPYGcHmu/8AQJdnXyngOTsHOYPf4qNkWGk11ekOmPfg49K1UdCPXoJJU8NiSfXzGefyQuRHc8+i5pdO+V+UMinkdtYMwDWy2/KS4v+R+8XTyJHpAaZtQ0sHD6MNfbL4hJcVWG03Hozavq64asKCSDOZnMoZIvQs5rAPXdNDYqZJNaHj2P1+CCWvzgKX3UE23/8tACsgmJDPpWVNl45MojxN9+B1e7AVlY/3LVTPJyKmTTikxNYOXYc0/sPweUPYPuPn0LNnh3Q3SwGYIWtQCUfJyLvUSXj/qdrsBbz4u049PzLSM7NI9jaiLodW9Fy6y1ibl5UFGQ2NhAdG0Ps5BnEjozAFQyj45EHENnSKxVH2W7L7PuTJ7B24gTcddXoe5bnvxOlEu95ht+lKAg580o67Jpx/+HLolwqjdT8iijBJt55S2DfwBOPom7PLtgCQdicTtg0YGN0FCPvvIXo9DRsXq94l7Xedgf87R2ibOXzhF3TECN4ffVVRCemoHgCCHa0o/GGPVL8wunxU6aK/EZSfC3zHiusPoesg5m5WUy/8yESE9NS+ZLFD1r23gG7z4v1oSFJE1w5MybeaJ1334a63l54nR7EJ+Yw8ub7SK6tI0Cw2k9vtm3w1FazHjLWx0Yx9ta7iM/Mw+EPyfrI9g22tkhbUNm1dPiQVKVNrK3B19yE/gfvR6inBznVgtUTQxh78UXEp2fgqG9ApL8XnTftQVVHG6xun6RtLx8fwtrwGcQmJ+Gpr0HvDx+Qz51N3RSV+P/O7WoDLNMQ+lxzbbP1qOBg0ESFBitIUcnCoNj0tDJTCBmgEJYQqHzVxkCcATmB2Z/92Z9JAMt9mHLEVDJWIyQgY6B6tRRDlefLIJDPiQw8CUeoFmIqFwMzghMG2xeq9Di3Hc7d72KC7srn1kqww/ZnfzDAf/fdd6Ud2UfsN7Yr1RjXYjPP0TRSZ/VBKnH4J1UpBCy/+tWvRBHFcUUA+lX9zT7hsRgom+mDPA6BFVWEBFoMxumtxh/6l1WafDNFkQCEAGtkZERA7DfZrgbAqlRgXey4I1ymuo3qH0Inwj76UHHuVW4mwCKIoHk85zWvjYCKKb5sb7YVlZEEgGx7phpvBip4LO5PwML2PnTokPiPEVQxNZkbAda//uu/ngVYnF/sR34Px4yp3OJn/+qv/uqsAovjheObawP7lkCOawch1vnGzbngdjOoZYIVAp8XX3xRUtu+qurf+cbM+TywCAy5LvK6//M//1MA05NPPnkW3JlVOHncr4JuZpVDpg6yP821if1ZuR/BIF8I8HqobOTxK6+n0gOLCthKgMXjEGB98MEHkgLOtuUYoFqMbV7ZnmYKuQmwODcrAda512KauHOuV6YQEtB+nbLwm8zTS9n3W4BlAiyLTQyETYBlg4b4+BjG3n1PvCuSs/PIJxJlgFX2W5c3iObjl3nzsSLS34feRx4Szw5PVZVUZDKqD5oAS5ImjMDRFHTR4J0P8BRmcYKYAEvMYYCiohtvi606LKoKazaH6NAwzrz6tpQ5zyXXobH6YBlgGcXuTYBleGtZ3W44whHU7dyFLQ89iMiWPpSoRCnDoksZQJd7HxNg0VzYMHU2zfGNbzpXifUtwLr0HpAE05IxLqlE0VnXUtckcBz+xYtIzy8i1NUFdzAARctJpTNkCrDQyDoYgoVmlTam/KSQXJmXceutaRSFX8Pu3fA11htApKRCVfNYHz6DidfeQ+LMGOwWDd7aWkS2b4cz4IceW0d6YwPr61HxrvIHfYKUi4k4ctEk0hspuKur0Xzrd+Crq4WaTEPLqzKPCLCcXgc03hCWNqDY7Qh1tEj1tvlPDgMWG5q/f7uUpSdU4zwQBaTciJhC9/sAsESGImsQ1xn6UJ1VYAUCGHiGqVvbyp5diig0RV35lYm4Xzc2SM+LstYoOktkE2BxTSsrUFmV8ugxSQNKTMxI8Fw90IdQezN81WE4vQFYLG6j5EUpj8T8LJZ/+wXic/PIqxqqunqx9YGHUdXXC1UpIbuxjMTISQFYy789KkC96aYbEOrthzNSj5LVhlw6JqmmS58fgd1mR8/3bkF1Xy+s4QgsHreA/iR9W44dx/rxE4gNnYA7Ekbno48gzKp8Pq9UsbTrFqjxuPitrQ2dxMynh1FMpVDd0YFgSxPcjTWw+rzQdL4O4FpjFcASamyAWihgaXRUlEOrn/4GLocbPXfeg+pt26AwdTUQkBRIAlwala+eHMLkK28gu7yEUHuTKLDqrjcAlk5wMTGJmX0fITE5JWsalVfNe29HoKsDFsWCFAHWAZrfjyIX20CguQkd99wjHmEWpwtZVm86dgxrbLehk3BWhdH9yCOo3rENjoAPai6N5OwUVo+dwNy+g/JipO0Ht4piSSrVqVS1jYqR+eLgIDRVRXXfFjHH91cFYXU6UdR4b7HB6vTA6Q/AU12NYiKGlcEvsHbyBDZOj8ATiaCPgGj7Nli8fuTSWcQmprE6OITFA4dhs9vRcdcPRInjbayXFF5WYFw+dgJT7x+QNu66cy/C/T0oBRywe73wuQhC3bA4FJRs9MTimNVgK6mIj41h/O33sTE6jpKuI9DYiJYbvwNfaws0ux2ZWMxos6VVKKki/A1NaPz+rfA1NwL5HJLzc1g4dkwAY2xsREB5x4MPILJtB2z+KticHlitChRRPWsCbWxUBqkaCoU80utM0Z+X/l08fAhWh4K2O29HzY5tAtMdbi9sRd0AWO+/gxi93ZxuhDo60XjTzQh0dcHq88HmcDBBF5mZGSwcOoC10yNILEdh9XhRM9CLQFOTzCUrfcVyKkpOOyx1AdgDbrgcCtLTM5h5jymENIm3IdjVgZbbvy/VKOMj41gfOYPlkRHY/F60/eB7iHS0ww0HkrMLmDz4KZLrG3BVVyHc1YnG3Tul+iG9uzbGxzH5zoeIzy7A5g8JmGKVVo4Le6mE9MwsFg8dxtrYGJLxKPxNjei9+wdiO6B7fKI4m3nnHVkfsqmCzMPm3VsQbmuBwx8WL7mNqWlEp6YQn56EuyaCzgfuFsBr9wRgszllHfsWYJ1/na4MRPiGnkEOwQJTdliFj8EyAy2CEcIQBikEJAw+zEqBl1rFjYEOAzB6YBFo8PsItRg4/frXvxagwe/6OqDxdXehb/rvphKLgTJhG1UpBCNUKzAoZyBfqfC5kO+rDLQ3s9L4ukCucn+2P2EBA1qqi6h4YdVB+uPQw+xqKtjOd+28HgImthmhyE9+8hMBIzw3Btj/8R//IcCS13CpwNIcT0ylYjDOgJjfQWUKgSPhCAECwR5TVCsB6YX02fk+c7UBVmUxga8bJzxngh7OI84rziWmDtI8nOnCJixiuxCAchwROFFhRTDB8U5AVQmw2F+cn/zuxx9/XNqY6wTXDsJFwlKOOyozuU6wTwkt2PdUWxKgcV8e52IAFucdN14Dr4cgi9dGaEkFEa+H6wnHAY9vKsA4PzhfeH6cr6Yiz+xPcy6Z84jnRSXRucDnQsfI+QAWIRA3+l+xyiFhIGEexychFD2x2B9sQ56TCYZ4XoTPPB9eK4GSOVd4vQS2hH8mwGJfsv1NH0L2J4Efr50KLMI+bucCLK5pPA/OU7bf1NSUQF4TlJnfQ8UXj89zNAsK8O/sE15XJcA6Hyg0lWiVJu5mFcILGdMX2hff9HN/0ADLELGXjdUJsESPQT8OPshq2Bg+jeFXXhEFVnY9hmImWyYohjE1N0MCb7xl5et0Sudrtm3D1iefEM8UB4N8h8MwjLUQGBhveMWfioGj/Gl4YBFgFQ0rjLP/xhLfYtTLooJieKqhlElDW4tKwDL6+ttYo/mjysprZSm3nJtx/LPyfAvgjFQh0NuDul270X7LrQi10jzZ8Nq4VttZICUgsOzfxbOmQfImAOtanef/m98r0h9DIVXi2CHM0bExPILxl99Air4njS0SjNJThaXto8eHxaPKTal0ayOCnc3QRDVzHKmFJZBzhZvb0XPHDxDq7EDBBuTUDLLJNaww0H9zn1Soo6Ii2NQIf209bFYbCrEY0qtriC4uopDOyBs5p9cNX8Rv+B5NzovypXpgAN5IFRStiBKrIJaMPHJoBdicDvHZkZSyoBeZxWXMfHgIFocHHQ8/JNXH7PTTYgU9qb5omDafVU9e9U6uVGD9LsBKzc1WACw/Bp5+WsCBVG3D5QFYRv3FYtk93YkSbOIJxMXNWtJRzKaQjq0hMT2N2OBpJGcXkU/lZW56Qj64fF5JFaOfTSabQj6dQjGRMKrzBano6EH7TbeK5xR/VyxkkIuviKfO4oFPkZlbEtWOMxyBq6VdvM7y0TUxvab6JNjYgIb+AfjrGwCnCyUb1V46crEYEpMzAmUIpxzBINrvfQCh3j7ApkBhKXmmUhfz0DNJqapIE/WNsXHk42kBFFa3HQ4vryEsVf/8vR3wNTfAE66S1Ku5T48gOnQKuelJ2BQbgp1bRDEV6GyCt7URrvp6USxGp6YF+K588hvk1lZhrw4g3N2F1u/cAF99PQr5vCjGFg7/RpRWbN9ASzNabrnZqE5rtyI1t4DZT36D+Pgk9GxavKnqbrpRgIJxPhtY+PQzREeGkVlalCqcoev2iDl+bUc3Srk8lo4dEa+n+OiEmMv7t3Yjsn0ATXuuk/nCfqFaafbQIcSm5qDlRf8Lm1T3ZPXFoFQRrdnSC29dHRSHE8mFBSwcOoTo8LAoIZ2hIOq+cx2qtvYj2NaMQjqLhS+OY4MAY2Ja5pV/Sx9qtm9Fy54dcIf9yMTXsHziFMbe/AipxXX46pvgqonAGnILqKvv34ZAfSOsXhcUmn+LUpn3UhW51RXETw9j7dQIVk6NQsupCDU1w10VkVS9olpAOroCu8eB2q5OhNs64Gtsg83uEDXy+vgYJj//HOujZ1BcW4bb60Ptlh2o6tuKYF8f3PX14m9mdTCxnqm08uoIxXQWmdV1RKcWsDQ0jvjYBLIzE7DaFfj7ehDs65Z0PKZAs6IgvdamD36M1OwsnLDBV1uP4PYBhHp7RGVF8G53uqCn4sjOjMn9eubIEBLLq/IwbLXZYbd7BKB6qiPwdzQhvKMbdr8bxfUoEsPjWDrwOWLzi8g5rPC1taDtphsQaKiTQi6J8Sksf/wpcokknF0tcNVWw+P1QSvkEV+cQyYWh5rV4a9rQOsN30GgiSm2mlHt85NPkVhcgcXtE2Vb43evR7i5EW6LgszcAuYO/wbrk1PI5jLwNdTK99YMbIG3uVl8vaIjQ1g9eRoLR8+IJ53T64Tb74MnEIHidiKvFJFJRJGcnRbD+qZbbkbttu2oauuEO1RlvGT7X4qwroYCq/KWxMCB90UGpExtYWBOaMO3+AyYWM2OAMsEV2Za2tcprc5325OxWf4+eqDw+5iqxOMSwjB4YoBDKHM+pdOVVmaZYIp/EhxQfUAfIfrxMGhkWzFwrFT4VF7vVym0vgpifV0QV2nHYaYUUdlBTyeqiqi2YQDLvrnSbXQhjzW8nkrzdqZkmumDVOdUpowyAL/QrRLAmuPJrJJpqkYIPkyzeAIafh+r4lHhczkA39UEWKaJu3ndFzJOCAQ5Hjh3CTK4zz333COpa4RZbDcCBXqBcewQdM3OzgqUIhgiZKkEWJybBBVsS7YtwQMhDOcGAQyLMRB6UKnJNFYen5CaxyEEIUjhRlBkphDSxN30iTKhGtcbswphpQeWWV3TBDP8PkI2pvfyPKmY5JhnYQBCd4IiwiAqoPg5EySdjf/KKYcmwOI8IsAi6LrUKoRMhWWb87vMKoT8f7Y9ARzBHtuHEI7jle1o+pLxezkHqJwkROL5EwCyfZl+yfYkLCKg5lrM6+J8MlMITY8s9gF/2AaEVQSIlYq5Sg8srmfnphASQLL/eI5sS57/HSwOFA5LyjjbmDCS44Tny2viuGD/0ayfbX0+gMXj8fObASyhC78nvpV/8AALJcMbisGbwChRSemwairWT5zA0AvPSzWkYjoHraBWACyDYFUCLIuVvhUO1O7ciW3PPI26HdthZUlpevUQkP0PgFUGWWUVBQFVkaDKKENkpBFKiiGg2QwvK3pzFdY3EB+dlNSN6f0fIz7NN/uG+Sy/w1BwGecnEEuuyypvrutvvgF1u3ahtm+rpIOd9fS60DvSZf6c4X+yyVaeIKZlvrT1Zh+7zOfzh3U4wktK/lidsihBY0nRJNVp7u19SM0twxGKwNPUgGBfB/I0J/zoEArRBILt7Qj3diIy0AVdL0iaUXR0Aqm5dQRqmtB/z72o6u+D6rIhndrAxvSIVAJbPHxElFNV27dKAOvxeFHKF8VrJrO2JqqKYi5LcyE43E54avyS0habX4JusSPQ0gGX3w9FywOs0MZ5xUqHxSLc4SBCPZ1whgOAmkd6fhnLx4Zh94fR8eB9CPd2i+6K88rwXzGA8OYj62qMhHMAVrk8QyHBFMI5Ub7MHjggCrWtT30JsLhe0XD8ciiwLMxbkvag6T2NyY1ZRj8ggj0NRQEziZFRxMdnEZ1ZFpDvcFlhdzlg97hlzcnmc6KSsVttsHt94r3ka2pGTXcPvJFq+YwcTc8htbiA9SMnkZyYQSEaA2x2OBhkOOzQk3HYvA54OxqlemuwtlEUQYZpuqHIVLNZ8fVJLSwgPjEGm8uL+utvFthK+CEJ1DSYp6oGGjIrS1g9dRLro2OIzyxKtTpet93lhjtULVVYQwM98DTUw+bxCsBaOXYSaVZ9S6xLJVirvwbu2lr42+vgba6Hq6EeqkoD71kkxieRHB1HPhFHyeuEr6EOjf1b4Q6HUcjlkVpeQWzkDNLra6Iw8tRUo75/K/x1taIezKytY/nEaQGu9HxzhoMI9HZL+3nC1eKJtnLiJNJzswLkFLcL9uYmBFo7UNfRAxSK4ldG0Ei/KFYLVWrC8He0o2HHTvhra6HoOtJLC1gaPIro2BRSy0mp1kmTfIfXCU91FULtLagWjySafFuQXlrC2uAxMcFnm1s9Hnhb28QjKdTWKGCZ552ankMpnpD7nDVSjVBHG1p2bIO3Ooh8PomNyWnMHjyCxOwKYHHA6nLCEXTB39woFUG9TY2wetyinDQejDgvVWiZFIrrq4hPTmNh8BSyazE4nV7Y3R7Y3F7x0SqoGbirQ2jYvgWBhiYoTj9Kqo5ibAOx2RnMnzqFxMI8LLkkHHYnvFUNCDS3I9jTDXdDHaxeN2wOK+wC8EsCiOnBl1tZR2J2Catjs8gsr8CSirJoKazhKri5Hna1w+n3Q8/mpYrk6vAJ5FdW4dAU+b2rpRHe1lbxG3NHaiQt01IqopReR3x2GrPHTiI6NQfO9VJBhVVxGNVdG+vFR61qoAt2j0vUZamJOcSGxpHc2EDWrsBZy/HTa4wfpw3ZxWVsfHoEmdU1aAEPrH4vnAEfLFS0FTIopDLIRTNw+8KoHxiAr7ZGispwvaWyjql+JbsL7rpaRPq64a+phpPpvKvrWDl1WhSPBa0oqdc1vd2S8kjYSaCXjy5LSuTib4dFyVXM8+WDDT5/FRx+H0oBVh3LIre6DJvbjVBfP8JdPQIb3aFwuazNNXyD9g2W+asNsMzAgUEJg3ICGvo/MSBiKgmVK2YwUwkOvsElyq6EZAyoqc5gwMyAiME0vbDo3cKAksElYcy5gc2VhjPnXif/TojA4J8BGlOxeP4EAQzMqUgwA3AzQD5fQLbZuVcCr/NdK4NFBu3sFzNIZ1oX24k/DJx/X8CVee0EfAQMjzzyiIwtQg8qSkyVB1OqCFgutj83G4fm79gXVIuwnx588EGBJwQ1bCsqiAgQLvb7NhvrVwpg8fyYWsm+ZiVMth+vx1S9XEigz+sz1VX0QiMwIHgiTOI8J+yh8pLQmMCEwIN/8jv5b0wZ4/gmbKSyhuON4Ojtt9+Wz1H1ZHqPUbnDfiZgomLT9Mbj3KBHE9cSUyHFc+dx/vu//1vOjx54/C7TW459yPHw05/+VJqcQISwmNfDF8oc3wTbJigixCFgofqO6wf3N8Edr43XyH/7KoBlptyZCjSOz8qUx836frPUX3NMsw3YX2xnXhvPkefF86GXGPuX1QHZ1oRPPL/K6q6c34Rd/HcTAHO9IUgnYCRs5Fgm0CIAI6DidXKtZN+wn9kGPA8CJ4J2Vn2l0oob24/VOPkZtgsBmumxxn8nOON3EJTxh+sa7wlsX0Jz9iWhF/uXSkp+lsfj55544gn5t83GqAkKef1UirKdH330URnfldvvA8T6gwdYBvhhqEZPE5oS045Dh6IWsHrsKE78n/+DpcHj0IolCZQN2mL4ZMn/0dBXQJEGxW6D4vWgdtduCThrtw3AQoMPCd7MMvXGIeTXZSNTY39DhUXzWBFdlQEWPTb4Qaqz6JPjgC7VjiYPfibKsNjwKQkwDR0NK3mZ75F5jmWlmGJDyeZCeEsfeh68F/U7dsJdVQOb22O87b5GKVSmBxMBytmFhgGM+CYZm6kO+x9m76YF2fkA2Dd9avuD2J+pU3YZizadZtxF5G1FJAlPDn6OzNyyAReoCuhsQzYex/S+j1CIJxDp6pJAJtDeLKXQ4/MziE1OY2NkBu5gBJ133SmpVLaAB8llKkz2Y2NoCPn5FQk+AwPb4W1qgMPjQDGWQOzUOPKxOBSfQ+YRDbX1QhGZdAL5YhYa04rcXniq+TbVDi0ZQ0ktwuJwwu5wwmN3izdWoLcNJYcV8aUFZDcSojzw1jWg8bvfEQ8ncZ6TCW+MewG41yx++l0PLBnjJQsKySTS8/NYHzopAMvhJ8B6EpFt26RaH09YKuYZpPqS568BvA0FqqVkN9ZBxQB6LCBhrE+aVIErphKijCukC1DzBUDPG8DcakfJZvzYLDa4Slajf1jO3O2G1+eH3eEQU2gGzSo0qcJGCFpMJKFmk5K2yn602RQ4FR1Wpx06ISVTtJweKDbbl7nDJUu56lYeWjoJPbou3+uubobVGywreLjkGupavozQ8jkBBflECnlJPS1AYfVFuxUljxs2rw9uXxBWl0eup1jMI5eMQs8k4MinJc1bsfolnc/it8HqccHm9MKiWcTIXE2lxXRcVQvQ7AqsLhc8vqAogZhCqOVyUJNJOa5qtcDqdMHvDYoqR7NSKJZHPp6EmstC0VRYHTbY/T7YWMnT6YNW1JCjMi2TEnCrWK2weLywef1w+IOwaDqKGxtQ00mo9C8j2WR7ev1wBiMC6uxsh1wKmdgqcskkCikNqqpLJq3dboWHaW5eH5RQWCrscXyVshkUo6so5FLIl3Todjvsbp6XV+AKdA3FaBxqJg2dRRcsChSHR/yc6JFmc9qhlnLIp1JIr0RRTOVgIXilR4rLBpvPDVvYD3g90ByEVzbYNb604X1LE1WlVswin04iE4+imMmRscvnqBCzcFzwnRGrmQaDYqyuWx3GvaTIaqZpgZVqNo2Snjc8IF1+2Nx+OD0+2JwuKDaFRVYFYDGJOsd7taZDyeVFaZpL5UTlpOhZKBxTVqeMS4UP4XYHLEUNai6DXCoKPZ+TeWNlyXCvU9rJ5uU48ECxOMsVHzMoZBPIbURRSCRRzOVkLWKlT/HUYooFlY0Bv5yvTn+2VAbFRApqoSgKbYvLKRCf1w3FqAZZWF2FxvFjt8LisAJOO934aWgnXoFqQZPUWl+gSsYnrQq0Qg5aPIoS5zNTsZ0u2AN+SSm1sipovoB8PI5iPicenIrDASfns88n6Z+Sepmn6jKF/GoK2WQGmWIWFsUKnysIh8OJEsso6gVYchmA5xaugjUQhJNFOGz2chXm/50326sBsDYDNAyQCGnMgJCBHYMdghEGO/z75dwY2DHAI8Bi4EOFE4M8KmSYYsQgjwEZA+Pfh40KCcIqKiKoKmLgxcCOgSEVZFQocA1i256rwPoqYHKuIqsygDMVV/yTgakZwFLFwsCRSgymUxHQVLbT5QA037TNRe3udEqQTa8zwhgG9gziCSmZKspAlkqRi2mvyuB4M6WbmfppquYYeHNcMfimyogw5nJsVwpgsU859qm+IXAiKCJUYlteTHBP4GOmAXMec+yw7QlG+G8EDgQnBBGc82w3/jvHMIEG24/9RTjC+c/9CXk4zsy0Na4NHJemes48prmGmOfOY5pzg6Bn37598rzFtGXTKN5UM5peV+wjAjDCMonZyuIJKgwJyfjd/GF/sn95PMI2wjBeF9cXwh1ex1elELKNuD/HNR9hzwAAIABJREFUIZVHPAYVR1R1XcxG6ET4xrnI7+Naymtj33EzzdV5vmxLs2orgZVZ+MJMh+X+bHseg9fBPjKBI6+dSixCRzNN0vSZ4+e4H6+Z/cQ1gu1Bryu2BTfuZ6oQCa+4ljGNkZ/jZnqCca5QDcfz5HcTXPFaCIQJ8vk9vCdwvPJz/AznBP/93I3j1gTw/DyBO8+Z6ePn+/zFtP3l/uy3AKvsIqNLVSmLkbqm0sw2i5UjX+D0z3+G1eMnofHfGemWA0YjZfBLgMWqgHwAdYTDqN2zBz0/fFxSLWi/bti0GymKRtqiAbAkY66sNKLiwSzfLSmEUiHNArv4bBJgaShpRSiskDUyhpH3PsLy8RPIry5KICfG7RaLkWIkDMhQItAknukW9qoaMd/teeA+VG/ph9XukgfNawqwyA70kni0yMJqYdzllABNymwLXDCA3LnqK+Maje64Zvzhcs/Gq3484hyb+JDYdB26RUPeWhBT9sTJEVFWpNejsDid8LW3oZDNYPnob1FSVdRu2Qo/b6YOu1QBJGhKLC4jOjIFu8ODhuuvQ7i7E+5IEKnlRUx/9CES4+OwFTW4glXw9myBs64Odo8N2bU1rH5xAmo6A19rA5w+L5S8LsqT+NqywCtXTRA2lidWXAK2itGozAer2wmH0wOPww9vOAxvcy2KegErU5NQtRICzR0ItXcg0t0hHj40jjZKYKkolYyy49duBH1ZhZBwWgzvBWClkFn4XYC1RQDWQDmF0ARYZQp+ieOGc0p89cSPjyDe8MTipLKUWB2OaxAProsyj2Cd6yTna6nABxEJawVeEXrYFTtcmpG6TBzATYAh96NJN33WyupSFqgwguu8wA+dxt1KCS6nIsCqoLigWezl7E4jpczw9zPWYY7Vkl6EUsgJYLJaPYDiEK9B+Q6lrMBiaXk5Cxt0nhdTNnT6HWmyCOt2Sm6tsOkO0BFdKynyskC3aVAsRTh1QgmuU2651qK1YHgZ6gS/rN5ohLFGoQKu0zxlw9fHZIv8jMTxrPZnM9J2HdJOhHrEJuZdQV5BlNPMuf5ZoSsuAzBy7S+pUMqebZLuzjRYhf1mgaIy/VeTfuL56bwOWKFT8QQLHNyX+NBSFI85ragY3l9UFVksYAKpxaKgYLGjRAgp6l8q2ArQLDryNrarAoWu8XKvMZVuBvCU9Ha5ZxkVGtneBiAuChhic4MG6Wx2tg2ZJF/W0NuRSiqC0JIVdlUBC+ZSQSfqQAvHnSZm+bqmokSPKM0iY44VIZl+LAU/eM0WBaqk6rOECdtLhyI5iRw4rHLIFzx2A9aoRjEVzn+2BD23JD2V/hYAnLoxdtkCJUWHRSlIv/D6eZ4a296iGFV/LZrcn2W861aj0jDHJ8+J9/2SHVbNIf2u2VhprAhF53UQIhrtZ1OsUEjS5LhcCOiz8SW3lXtc+UZn+t4ZqkbDNNPC/i9Jj0sD6+VxxuvnmmLUOJXXFQIaBYRbDKsEvrAzqgIaY7fSecB4+jA247wkf4BVVozni1IBFlZuVG1Q1RKyVMYqFrjsbtj4ck9XZdxaud6yYqbdBZ0AVh5++HPtXqBd4rJ5drerCbAqz9VMJTQDQDMdxwQjlxuK0JuIgRaDGHojEXQQEvENPc2HmUpI3xgG1b9PG4N0wj4qLAiwqDigWoVBOwNnXhfbkNdC6MDA7qvAw7ntykCXgSEDSbY9gQMBAgNkBtlsEwaA/H/Cg6+r+nit2s4EovRdYkoWVSRcU00vIBqMm/17uQBWZVuaVQvZ/owD2KaXI3XQbM8rBbAIbQmceM4mXKhUMF1Mf7I9CDlM6EOgQSDBMUOAQOBBsEF4zDFrGv9zDLP/+MM+4zEIZggBOT4JMgh9eJ4cl/x3tjPHP8+Zx+PcNv2xKvuXCh/OcUI0AhQTkpkFtvgdTHPjZiqYKvc3lVhcFwi7TDDHa+I5EP4QsPG6zNTFzUCn2Y5mFU8ej9DGVA3yvC5mYxvzXNgu5hpqKufkPlcGcKYyju1m+nlxX7Yr1xaCcJ4/lVmmOovrh7mGmOpLgiDCLK4NPGf2Ca+ZPwSHbCfCQm6VII39yLWD58E+4veZClLzPLmv6aHG7+H58dx4Plz3uN7x+3gM9iePx3NgvxOGndvePHe2s6kS4zHZ32b65GYvVC6m7S/3Z//AAZaBlrgxcJEHNEsJaj4nPiurR45g+qVfYuPUaRTl0bBMTUSBxYdrPmfygRXysO/iYtJQj5o9e9By/0MI9nQZgZeMNlY9Mjy2ROFQfmLUywG0kbLDKkxGWW9+jEGEvVylkA/whUxK1Far9BR5Zz82zpyBnk+KEsV86pQUQomeDHNqBl9MFYxsHUDNrt2ov/G78LW0yoOyTDYGCddIgVWS0u0a8rmcTG6pKBMOwelylRMiy/Y8v/MQ/eUU+BZgffPlQIK48n+SMmZRpfx8ZmERG8OjWPj8GPLpLLzt7bC5bNBiy/CEg6jb8x3YXR4kx/8ve2/+HNlZnv1ffXpXa5dGs6/2zHhswBjyYr4GXmyD2YxtVgNhSShIKFJJJZWfkr8iS1USqFSRvBAgLGYHEwyx8RgIGGLjbTwzHo89u0bSaGlJvXd/63M/55GOZWlWzUganQNdGrf6nPOc+3lOq+9PX/d1H7ayv0qQUKk4pdKxkwrqUkf/WhUG+lVY16fK1IROPfW4rd08nkfdfcqu32rdDFNtKU0Nn9aJ3z5mYGrt9buVa2tXeXjMVDP10qQynW3qvnabgmxWE6dHVEL1MTkpsuJUW1pBKis1c0ons8rn0nafDJ44onRvr7b/39u0Zs91BtLwa0qQoPMtS8C31CS4JNxLhUAXBlglyuxmFFjt2nPvveq9LAAr7IhqTSOaSrcq9h5YS6TMdBsPPithBjQEgCmgUkvJRlWJJnDBlSgDBg0TkRCTRBuAxpQbIARYB9C59zjAT7qVMriAj1mr5dR/rQB4BuHAC6kdGZEDGZR3JSrWADZoZhysD9ByNUwZwjEzlpgnbdymQApqljSnGiTogJ686kqpZpjCKbPoNBsEtbAfLIqitJoNB8AafHOQqCllACuhRLNgwIJ1Y4CsmXZfRNj7+6x3Hx5XpjYLrX2AHgCZTN2VrZYzwDeAFu/N3nXRgRJT3jp5oAEODtRMZA3AJVEFgSESdVOy2RjsvgUGOKjkzgAwaqmeSNqjmQBQt5RrVM3nCf7E37pmw4FAU6rR4MPmh3EAXFxnQMAbJYaMt5604lul6k6ZF1I9uwcNYBkIBazyN47zOm/IJJIpU9i6tc4XKk5R3DQYlzGAkVA1yNi5Ew3X3AQfM0aYajGupirJppp4U1aBLQlVUyn72wuQ4YwNA10AMQdmAgNYQDjWi73CzutgLSXTJm1WK8E8tmweiWs19GTKoAKzv47AKhZe1X0NZe8XfBbwXUw5r+sQbN50zbTFO0hUDM5VA76McQArQWwSQMi6KeKIC+cjnGn3XY2N3z6RWEMZB4v833SnlOX+4ZzASF4PUAsUAEQZM3/3mVNjegAkB26roX8mzWnsPHadUiryucNNjYOxrnusrXBXQhtCWTcod287gOXmo9lEG859HgJwyljtC7S6ATL3fsC9mbP7lHuPLwGJ3UvbtFz637QrdYSlAlh254d+WCSCbHO7Ci4mxPLm8fi7UCqEQgcIBJRBIQDAojSFJHkxSxcvZB7nS6z4PBlVJJCwkaiSOKIWIVkkiedaUE8AAXi9T9Dnnt/HlJ8keXxmJSkkwUUtQbJHokt5Jck9vyMJBWwBZaJeZEsVp7nXxDhIdoGSGILj1YOihfGicsGLChUWyfjFKOwWus7o875roVfEefDhVW0Xsg7me+3lAljEiDXAeD0EBQ4stH7OdR2sD2/wjdonWpbrOzqiUmONcm7iw7/9w/LY8BhRxQ/PefUQYyXOXgHF8Rj73K7vvIZzAETYuDe8sszPkwdu/B4Yxe+jm58/X/rH+vHX5Oecc/tOld7cfaE4+fJEjkHcGQcgbu55zxVnD6aIC/PFeTkG/46+b/p16M8HeANe+Rj6OfEQfO74/foAlPl9o7EHRvHgnLxHsPkujzznlVB+fXF8v76i949XYnnPQ2JLXDk288Y4OQbXwWvYl3nneFGA5ec1Om+8Pjr/PrZnA43niv9i/n6VAyz3EYSPevZNa1geSMlDEf+P/31Mx3/4I40feM50VDPfTobm7/Y5E8klHwSbTeW7u63Fdf9Nr9H62243DxJSPgdazMTKkjhLNMLuek0rQeSDvfu6lW//3Yhch0IzcW811GjVNDl0WkP791tXp1O/+p0mj9H5DUNF922y+9zr9ACmQEBZkM6qZ+s2Mw3uv/FGFa65Rpme3kjCE5YashcfRklKazXrxNWo1kxtwzfFlE+6he0+VBv84lvYZGA/OZf9dyjNtrG4EZk3Dse14/Co19SgjXO1rlqVNDRh3ZWyHQV19vWa8b2HeOEhZn6EeVAYIz5AL51+ZjFvxKU5lpt7l8jxzb9pcqybZa1Y1PBT+/Tc/T9TaayoXsBSd4c0PW5gau3rXm/lQIP/81vz+Gm05627WX1oTI3iNDpcJbMZ5fq6lUgHVsaD2ibRqJuHTbZvvVKU4WQDlTBcPnBQonPd5i3KFDpUrdRUn5pSoziufHe7efMoldTQwcOaPD1sZWGmb8i6RLZObU2tpVSlptpUUePjQ2rfukW777pHa66/3l5HaQ81U65hgmt4QMK91ADLsYiXKrBKJ0/OAqz2dl137wethNCXCLsSwktVYAFTQgWaAXMAlns/qWH48xKABSQIzMuPm89AVXh+ByfclwHmO0V5XljSzHHwfXKAI4T3AmAlQzWPM9NvJauiwNA9gOttphdxShzmyitgHMByqpemeQY6AODWcR14Qrl14JQfqToAjDnPqRGkVLOh8hyYxSEtl8pn1WqmjDyRyDeQTAEbKH8ypRVKKGAcgIh8HMDnzuMAlouBf38yoRIQYQ7AqqQSNj4rUw+73rlx+y9QGEvTlCvueE7p5bwQnUoSRZBP++2vT4u6MuaLL0bQvjmAxXwBkohhBgWXKenccy0GGL6rArBs/dmZ3cBnytrZJwQlxD0VKsc8wLK/GSHwMIgGzDCQAdRkBdm7u0EWK321a3LAib+6WYtD4MAj96a9zpX32N+/cI1Vk279pACeAC8+bAJMwy94HMAKDSNRh3F8A1hZmz+7vhlfSObfASx89ex7KRRaxC3EmXZelEvEMFSSOR01AAtVk1s1DirixWdoVkGLV/AvSjkbqhJvFG2ANKOOYbdDd8OoZvMWNh0wJVvYxCVsauyarLj7lPst3ZgFWE7xZ1+fKTDw595HrHTWAJNJsWw+qgC2BDjOrVffBdnNh1RHDWdAyimjPCC1Y9tnEfc5B8VUFDi5tU8U0qGC3QFH8xYEEoegzjFe1qkDsu49wqkyY4C18F//hRRBcwHV3NedDWCZ6pAy3nR6puMXyRYJk0/Q5o6IffBFwnMG0ME3+OwPrKGM6itf+YqZPvtEbTEB2vl8NjqXMoDx+KQdNQMAC4UCMMsDLJJhEr+5ieJcsEKcfPKOGiQKsFCGoIiYW8q50Hxd6ThFY+nXAKWVd911l3W+o+QIGAGwAlx9/vOfN+N5rtd3S/QqE5J+EmQPQIgLoARQ4T2+zgdgRcd0Iev4fNYFr7lcACt6/sVK6Bc6zrnudz+W893fv/5C432u+VxoTs53/S/0fjf3uJca78WK0/m879jH+zmm53PPv9B/z52n873ucx1/ofVyscc/33txsV8XAyz/AT3sEshnwMqZUY0dOqyh/31cxx58WMXDh92Hf1OozPoy2WSgpg+/kG4bWKueV75C/bTMvPlmtW/caN8y8sHSgRbf9dCVx7kyEAe2XBrWsqTHmzTPNJhu1KVqScOHDunggz/X6SeeVO3oMdXpYhICK6/gsvGFA0vl2pTt6TcvrmvveIt5YKmz04zm+SaccdnHZxsbZR5VNfDzKE5ocnhE5bFxNSYnVZ8umzqmUW/Yt7mUDwSptJK0FM1lrPsbfhe0C0+mMlYCGCmsUaNeMx8Rjo2vSn2yqPLomMpTFU3XEioMDGjLja9Q17ZNUne7Enh7oOggAalHyy3dB2sSQPcB2ynZXJlTvF1oBKwkxhQOCQMWLqYNg0xBtWbt0Q98937z5tn6ptcr292psSPHlKSb1x+8Rq16S6ceeVTTp08r1UNikpDGqyqNnNHY4FGVS1Pmm0IXuY03vMrWyejRw2rUymrvo5NYXnW+ha/X1KLta6Um+EnQ0ansFietLR8+rHQ2pZ5XXW+QbeTpgw5gNfHcoekcpbkt1YBnpYpqxZJa1Qopm3qv3aHtb3+XdcNzdf0uwQvrYBwmXjL1lXvzcOe3WtrwHSBQtTilaQNYT+voww8r014wBRYlhF6hEe1eeqHz/pIPXpECXKeocO9DHmw5hZ6DDs74fhZWed2aU4x4kOy/FHBAieOE72wzp3W6Dv9GGh4lVGK4gjqeAzaGpXj2nMvoDUbY5lQiYZ4f6lgcPJkp8w6/KHA11b70MBzsDHCbPYK9k4diKqdi5b07LOgGEs3EIXzjd1f4svBbPGbtzdz7PyIUXh0CN/8lhrt6H6Oowtfj/1Af6YPsYVGY9vsI+ej78bgCP3c89/cnXPc2HyG0DOPo4+ki434Xfh0y+wo/736ew/ffl8OH2WtxR4q+Oc+umFmY6dYO6jY7tw9eOG6/h28u4LvWuvU5++WFP97scg7/ChqMc/eYH8lM+Zpfz+E43Tp1R3W6KH8tPBeuv1Ct+pJjRfqYunJVhwIJvJ+H6Lp1f2/DrqM+3iFcm3k7mj3BzDza91KRktWQmc55H3Mz6KbeLUIbTThfs+s1jF8EutodHp53dtb8CptdEy+bUbtn3BeA/r3Cf55xx4tcTKhc8+tipcIrf6+4aDtw7J5zQNL/neH9c/iZfdp3330afOxx1cbH7csXlyhcuQ8u0QSKb/GjJTz8O2oq7NUd/o3NAwugFWbbACxK8lAtASswj8fMHZCFEgmIsRw33wUP8ILSwZcQoqDwz6FM8M+jXPB+P3wWIS4oEnhwjfzk+nkA7vhvwFVUqbHUcTib0ovr43rx3fnkJz9pnegoUwJUUfJEN0BMvAGTUSDnlW2o2TC3xv8HiIXajJIz/I4WswTwUmN4JQDWpY4x3j+OQByBC49ADLBmvmEOvwFvtlQ6fVrDT+6zLn8nf/2opo4ds28uXwqwfOLlkjHMWwsbNmrNzf9Ha17zaq2hC9PAgEtQww+d9m28V16Z0sp9e+q9sey7yMB9ULQENfzYXZueVOn0oAafekoHf/aQdbRKTRXRjds3xHwMmk1QwmQgmVa2f0A9O3dp3Y03austN6tjy2bVIl0K8c2gAxLmr6jOqsVx1SbGzGB2anjYyijrxUkzXW5UavatCgALr5RZgOXMZ9PZjNLprJLAMfPWch/PKPtoNFB0zQKsBpLq4qSVtyQ6+9Wz4xrteN1N6ty+WdVCTk3AmPdmAmCFsM0pZ1y5ShRg+STnwpf/6t7DrUfUHE7RQHJNws5zlDeNHTykQ/f/VJXxCa175W6l2gsaHzrjANYrrod1aeh/n1F1clxt69uVyWWVmJamTg/p1KFnVBweNPPgni07tOstb1emLa/jv/+tKuOjau/rtnVSKk7aOsl1tEn1pspDE0oU2lW4bpeSuYxqJ07YXdK2Yb35rhePDVq7+CZ1Wdw5DfdtcpBLqjo5pbEXT6pRraq9r6DeXddq4y1vVMemrWGqS9JYC9UlKBa86nLp1sGscnIWYNUMYJ3SMADr5z9Xpr1dez70QfWHAMvyU1O7hD5xSzf8+MxxBOIIxBFYlRG4EiWEixXYKMBCYYPnDAokHsAbABbKIbxh6IrlIRSAA2USD/xU6EJ40003mZ8USiY2Sgd/9KMfWSnhb3/7W4Mfi1X+tVjXv9BxonHxiiIAFkAGwONLND3AAsx4UIUqieeXUkV1rvhEry86Tp6npJI5BfB85CMfMYUdwI5yJtYC/kb4XwGlKIekZJTfERP2Ze2wDvABIl6sG2AXflmUU/L65bDFAGs5zEI8hjgCix+BVQ2w7BtiSwKlRtL5UwXNhiaPndTJ3z2mwf/9vYZ//4RKg6dmvKKsos8LpkL/F4xrkdh3bdmqDW++RQOvuVHdO3co19vj/FpMieCSTvNTMfNk9x2kK9Zw33y7721nv5N3Fq11TZw6oSOPP67B3z+hM088pfLJU0rWajMeNO5La4fB8NJQKqM6nd527tT2296kda+4QZ3rNyjT3uHM0c2wt+XA1eioxk+e1OnnX9D40WOqnDqt+ti4WqWKmtWKGvWqddLiDzX72qn4hprSB/xGAG5JOjn57hVhdxevKTN+1zKQZWWEGAMjYc9k1LVpiza99nXq27VLbevXKNndqXo6rSbGvFY2Q2nFrG8K43YKBv/tZVw/eClvCR6ooi2oJSktcmU7wFDW3uTRYzr+y0c1dviIqiikUoHSPV1qXzugNVu2KhmkVTwxpEQmoa6da5Xv7lCintL06WGd3v+kJo4fV3l8Su3rNmnLm281YHXil79QCS+s/m6DopMvnFCj2VBmU7+CdFqNM9Om4sutG1Cuu1O5fFZBo6nq2JR1Y2tl0tbNCoEOa0mlqrJ03di63rp6HXnkt6pMTVk3wp5d16h313XWcdP85+zeDbvshbVevonCpcTxUvaNAdalRC/eN45AHIE4AksTgZUKsFBSUTKGpxUldAAbYAyt3CkXo3OW97PitXTxo8yMsjtej/LKe88AQryZ9d69e83U/cknn7RyRD4zrpTNl1UCZ4A4c71muA7vicMXuaiUfJnccr7G+UqXvKIO9dQ73/lOA1h4YOGFxcZ1oSLD/wgvL+/vxfrABBrQR6kh+7MeMInmS0QAFnPPGprbtXApYxQDrKWMfnzuOAKXLwKrG2BZsu7KOmgrDRpJ1xuaeOFFvfDIrzT42O81dvCAKiN0V3F+M15Z5KTxoYExPhGtlHquuUbb33G7Bl7zKhU2rlemo3PGE6RulS+YsjsCRrcqNmsZHpYymAzfgJehGjXp9DUxpjOHDur5X/5KQ/v2qXL8hBoTRVNy8UorDAmhWjIRKJNIKk0L802b1PvKG7TtzW9Q344dyqZzSuJr02yoUaU9+ISmh4dVPHZMZ44c0eDzL2ji2ElVh4bVnJwOW5m7sklXUvRSwftLCwpmSw98qa8Xx7syFld6RNcoWngD9jo3rDNz7S3/52Z1bd2qVj5jbdrN/NfKBx3Act4vDlpZGZMvhYiUXCxpFdjluzcv+5GthDT0OzEvIQBW03VWw2y4wrdu+5/X0NPP6vjjT6pSKatjxxZ1bVivnr4+5QodaiUzSnXmlVvbrlQ+q1YtUOXMmCaOHNLUiROaPj2m/Jq12vjm/2vr4NjevSoNnVa+r1v1qbLGnn1B9XpN2W1rrX18UKZsC8CZVLazQx1rB6yZQenEkJmFFzavV7I9r1qdcteyWlNl5bs61Ld7hykHD/7wZ6qUylr7//2BenZfq441a5QutJt7jfOwc/AT3aMrXYqWU132kL/sBDHAuvIxj88YRyCOQByBS43ASgFYHmJ4SAOs+OxnP2vggjIwSuj4khFQQTkgEOLAgQPm27J79+4ZgIXiCn8o36EKaEH5GEolSsxQX335y1/Wr371K/OF8sbElxrnK7H/2Urtouc/39ddiTGfzznm8xRivgCQlIHiaUbpICoqXus736GoAmyi1qN00kMsuqWx/yte8QpT8VFyyGvZPMhEiYcnGiB0OajTYoB1Pislfk0cgZUXgVUOsELTWcxUk87/Jd9saPzgc3r2v36mk489runjR1UtTrjE13eRtpI95y3iEmDMZ9Pq23Oddr3/3Vp7042uw1o2L8yWgT9VD8jCL6UABuyZaVDGRVct1+XJGnhZV6W6pkdOa3T/AY08+ZQGf/eYJo4eUQ0fqRodtpz7gjOPdccKkrSzb1Pn9m1a94ab1feqG9SxbasK3T3K0aLcSsYaBq4Gnz2gof0HNHzgoCZOnTLVSq1cUrNSMeP2hLWf9ybpDkeZ/1QIzBKor8yc17O9EFl5HhCq1BxnckbDqfYOZdetNW+ijTe90n7m169VuqNDwmDbzIXN4tUUbcTFYhyq5Dx88P4xbkxh18WVd+8t+Yi9N5srzXQqwAAjaytlrapVnlbjzKSV0x64/wFNDA2rbdsmtfX3qtCWV+e6derdtUvJQl7F8WGVJoqqFWtqTpeUKE2oNjqq6ZPDyq8Z0Ka33KpWOqkXf/1L60bY0dOjxnRFw4deUL1aU/uGNcp1dymVy6vZqJuxO6WqhZ4BpTNZtRoV5Xu7NLB7p5LZnMZODZlHW6tSMY+o9u2bNHl6SM/94CdWknvNu9+lget3K5vDlw2fLGcS7bqjuY5u3sx41knnyk/JuQDWkYddCeH198YlhFd+duIzxhGIIxBHYP4IrASANdf7CvhAF8G//uu/NtNu7/PEFVIeh3k3D1/+hboGiEEpIZ/DKC3EqPzRRx+1fW+//XZTZrGhznnwwQet7AyIhcH71batNIA1H3zr6+szE/43vOENes973mMwCggFnPrJT35iHlbAymuvvVavfvWrDXKiyGJ9ACUBlwAwupxF1w8QEwAGwML8HaAZA6yr7Q6IryeOwPKJQAywQh+cGoa9jZqypbLO7HtWT//ov3TqiSdVHRtx5uMRBZJTrrg20rYl00pkC+p/5Su06wN3ac2Nr1TQ1m6lUKkG6XJL1kUp0VKaboOAJ/MbAmC5Y3mTYcq6apWSSlPjGnvxBZ3+3WMafXqfJg49r/LoGdeO3kxDHTiiFJFEP5VKK9PZpdz69eq9/jptvOVmdV27Q6mOLqXTGQNliXJZjYkJjR87ppNPP6Phg4c0cfSoKhMTSiR9u27fjbCJltg6w/GgMyEm7o3qCsAuAAAgAElEQVRm3f4ohV3Sw/bosyTLtWV3LcHtRXRCzOSVae9Ufu06tW/bpt7dO7X+lTeosGGtmrm0WqmkArpWWbt6PK8SSoXdoAxeeQVYqJ4BNDqzaQ+wYhesi3lLcSW0bk/XDYpFPguwaDWfrLc0uu+gDvzwxxo9ckzprk6l2/NK59Lq2rxR6296rRK5rDUYmBw+o3o9IbzVUvWSWhNFlQfPKNvZpf7XvFrNbKCT+59WdXxMhXxBrVpdxZEzdhcV+nuUKRSUSCZVLU9rcnhQrXpT+UK/dS1UpqX2NT1ad801BrnGhsdUnpxSol5VMptWurdHkyMjOvar3yidb9euu96tNbt2KpWgZJV7MB0CLNetLRBeWNxLoenuxQRwEfaZF2BNhh5YTz2t+QCW87yLPbAWIfzxIeIIxBGII3BREViJAIvyL0zY/+Zv/sZA1nxAhs9cvuMcJXW+uxxg49ChQ6bQ+s1vfmMd6O6++2699rWvNQUPkAO/JMy/v/e97+npp582vyj2v1q2lQywKIsEOAEcWQPMPxALWAWwBDhh2g6I5DnUd7fccosp8CgbZb69qf1cPy3mF7hFyeFDDz2kz33ucwY5Y4B1taz8+DriCCy/CKx6gIV/FRttuBvTU2oOj+j0E0/p2Z/8VEP796tZLll3Pqf+cfIj15nLASycs9JtbcquWau+V79K2+68Q917ditByV4iZW2/kSnVrY1107UFD4EMx0o3XLc9V6KHIWRD0yNDGjl4UCNP79Pw409o8shRVSeLzo/KzN+ti3zYYShQKpNVvtChru1btfbm16p3z251bNqkXHevgnTWABctrcvDIxrdf1CjLxzR+OAp1SYnlGw2lQSmpVNqJa0puBrNpsGqermi+nRJtckp8xfiZ2N6Wqr71vPOs8t7Uln77hlrenfMRK5NbWvXqnfXTvVce626r9mhwvoNynb1KNGWUx0vIzgXZWPmd4UPk2u37rqYRToPzvRpcwDLKeBce/Z4u7gIhMLCMLK0jae4DghJu3UnFyweO64T//MbjaOWGp+SWg0lO7MqbFinnt17lEikrWtntVJRqr/PPhQ3z5xRE4XU+JT19Ep2dquRbGm6dEaNSklBraVkkFKqLat0e5uBsVa9odLpEZXGRlWZnjBAm8l2K5nOqplqKVvIqaen12BoNZ+z9WpKKspiG01VpqZVHB5WW/8abXvDm9SzeZOSCffhuWUAK6Wmta3n+qru+uz+X7r18zKAlXBdCEuYuM8DsBpJN1buk9jE/eLWfLxXHIE4AnEELjUCKwFgRa8R+EAJICVVf/u3f2sKLNedN/Ey0BBtp05pGCWFGHTjcwWkwu8IZQ6AAxDCY926deab9Nhjj+mb3/ymqbAwhV8uZt5nm+/5Su3me/1yADIXsm6jwA2VFYo6vM8wbaf7ICWgQEZgI10kv//975vCDtAJlMT7jJJTgBeG7zzvje3nQizmGZ8sFFj/9m//ZutgOWxxCeFymIV4DHEEFj8CqxtgWRt7yv8wGa+rOjGm0rETGnn2gI49+jszoW4165awO1oyazgFFOKPQzLRUrarU+2YGV6/W/03v0aFzZuUCNJWBpeuA1oo0XLKqdkm8A7QWALdbKnZrKlWmlJ5fEQTLx7R8JNP68yz+zVx6LB5+zj/J0q7wkWAUgmFV75D+Z4+da5fp77dO7WObn7btpgKJZnKOhUUqXqrqemRYY3sf05FSganAQtN5fM5ZbJpBemUFIADEF7xDVxD9UrVABbd3WoTE6pNFNUoFtWYLjmD92pN9VrdTN6Bb0ECKJFQKpV0XQkLbUp1dauwcYP5EXVv267OjRuV6ehWq0U5F95jYVxCaOUSc9+B0fl7+c6DMyWEM10dzU5+SQHE4t+SV/aInssSc5uPwHW1pBOhtYFPtlQaHTUF4Nj+5zT69EHVihPK9BaUo5RwgLWeMr+sRC6jth1blUglVT5+SvWRUSUmKUutq9aUqrWyKuVx1atlq0dN5/NqH+iz+yeZz6s6MamJQy+qMnpGraChRDKtVBpvrbyCjqxS6bQyrJNsTq3ubitdzGSSBpkxjm80W0r19qhr82atv+4Gta/pU0Kz7c0pIQTQuYYHToG1XAAW0kPWOgjYA6yRp1FgPey6EH6QEsLrVQ8BljWDMIB7ZduxX9nVGZ8tjkAcgTgCyzMCKw1g2efVZNJUN5QQkthTBgbU8lsU5OB1BZBCdfXrX//azLn5CZTC6JtOdJSZAbEoRaOLHb5J/P6nP/2pwS6UWnSk86bny3MmqRg4vy+xVirAAlSiogJIAS7f+973msIKY3rm188Xqim6SBIPFFdALEDXBz/4QVPa4XmFZxrbXICF+gp1HgDrvvvusy6Gy2FbDgArCoSXQ0ziMcQRuBoisKoBFv5VKHhMcVSrqHwGeHTU1A/1kTOqT02r2WpYoZHhJmsTGGqv+OaKbiWppPI9XeraslltG9YqubZfyULB4BUd9LIzAAslEV37AC6Uy8lceKpBQo1mTc3ylCZPHNPQE09o9NlnVTx0WNODgwaPGnQcjPTeM8FIQsp0dqtj43Z1X7tTA6+6Tt3bt6htYEDZjg4FQcaUV3bOsLNcvVpRabKoWqWsRsMdM+U7CALkDKhhJE/HFdd1pUnJYL2uVrVq3kaNyUmVxsZUHB5R6cyYquNFNUpltZpNBclAqVxamY6C2vp71LamT21r1yjb16tkZ4dShQ5lcgWlkhkFTQdKmgb2zCUrLGdzjvTemN0l9d7Afbb7oCvfJIkPx3013I1LdA0GDGcAlosrgIQJqSUbatTKaowXdWbfAR164CFNnzqlzv4u5QrtSiZySmVzSrVn1bZxQJ3XXaNEKqWJF46pMjgsjU8Z6KwlpanRUY0995wppeg4me3uUqG3W5l8mygarZ4ZN1DWmJpUrqNNqbY2KZtTrq9HnVs3KsikVDozqmq5pnqQtdLC9u6CGpNFDT97QEEur4HX36z+XbvUs2ZAuUKbmlZyy6ct7oXAAToAVqtuakHWz5IrsMJaTrsflDClY+nkoEaefkZH9z6sdKFgAKsPgGWSudluprMdOZdo8cSnjSMQRyCOwCqMwEoDWPYZNpEwEPGpT33KVDUbN240fyv/Oz+NJNyorPbt22cQCm8rgMTw8LApdtgoRwNy3HjjjXrf+95nIGvr1q0GyfC/AnihxEK5BQgDiK00ALRSlvXZShu98g6vK8AVAAt4BWzE7wxohek68xydX5RWwCrm90Mf+pCp7LZt22Yqrrnwiv/GQwt4RQkhP1FjLYf5vpwA63zAlNmg+A7uZvlyfrD0fNbeQvFdzHNEYeViH/d8rjF+TRyBhSKwqgEWcKdhAKmpVrWi6vi4pk6eMpURhucop9Bv+GbAluibhxWm6wCsQMlkyrqlta8dUKqzXQ0MowNnQJ5qSmnM0FFgAWKChFrJpCXNyVrLvAEmK9OaLo6qPHJa44ef1/Djj1sSXxscUn1qyjyuHD4LFOAnlUZ1lVe6q6C29evUvX2XenbuUu/116qwdo2CdMYUMb7M0busU3JHOR7eW7AJ31MQFYoZwM+URlo7OueHZB94XBysM12tqkappNL4uCb4IHNmTHUAVrmiFt0UAXq5jAGsPACrr0dt/X1KFfKqY9DONYTn4afb3Jmi/xVyQgexnHd+ON6wE6QJ4TxUjAHWpb+9OYBFRFEKsqUaGJ+3VEtxB+Bp1bIywed+9qDGD7+gdKJlgDaoB7YeswNdKmxdr6491ypIpVV88YQqI2PIrtRooMCqaer0aZ155oBqpbJy6wdMwZUHbGayUjNp5YNj+/arVSqpY92AMnY/Bcp2dal700YpFWhiaFDlUkVKtimdyynfnlN9YkIj+w8o09unbXfeqYE9e1TIodjCuH12pXMv1czrraVks+EaMbxk9V16JC/0CFZC6AEW7xEtANa0SqcGdSYEWJjUX/eBD6j3BgewuGOszDbszvnS/qAXOoL49XEE4gjEEYgjcKERWIkAi2sEXtx1110GsOhE5zvQRa+fxBglDlADGPHjH/9Yzz33nGuow2fjMAnn30CN2267zcAIHe02bdpkh6LU8Lvf/a4eeeQRK0EEiKHc4ovReFvcCETBwly4hAk/c/L617/elFQYswMex8bG9NRTT5lSjnkCVjI/c6EIAOtjH/uYbr31VisjRIUVfQ3zSS5DGeK3v/1tM/Fn7oFhqxFg0bURQ3tiCeTlAQz0/mGLBYF80wXOA4ykRNSb6i/GObgOmjYwt6g0OTZA05eQLu4Kjo8WR+DCI7DKAZZUM0DUUqrRUAKVUWlaQvGEj08ioXrgEY8r2aHcz3RA1kUwoXQLFVZaiXxOSqddkaCVF4Z5qaXQTfufdSwMAgUNKV1pqjo6qpFjL2jk8CENPXdAxaNHVB4+reb4hBIk6bWGqbQaaEUSKWWyBbV39qpzE6Bguzp3bFXnxk3K969RpqtTQQ5foKSdxxnNyzyuzCsHb6uAboj4HDmVkyELzOtn+hiGKCmES0Am641o3Ih6pYZ1iKvXKqqi4iJetbqLSXhtCa4vlTIoYbAtk7aSMusWOIOsZsHVrN/VbIWmdTv03RVNPRaOIXRqilRyhuhr8b7RuPBbaGXv4fGh82KibLBhayPZZC1L9ZQrtUvVA1WGhzV88FlTOw3vO6jq6IRyqK9yGTXzaWUGetV5zTbzrKqeGFGjVlfQ06amGqqMj6o8NKzSsVMGXjo2blC+r1eZQl6JTFaNIKWpE6c1/NvHTenXvW2rMl3tqjSr1pUyl2xTq9HQ5PSEmf639fYrmc2qWa+qOjmh8tCQ2jdu1vY771Lf7t3KBJS0Ope6UIJl67+Scvc7zRS8z9qSzuAcgNUKAVb51GmNPPOMjqHAMoD1fvVcf70aMcBa0umKTx5HII5AHAH/Ccb9/aSpzmypun3yQ2JvCt+Ehp/Zp3333afBxx5XbXxcjUo5TOz9J6LLF8/5Ell8j4ASAIl77rnHTLrne92JEyfM2BuA9YMf/EAHDx6cF0ig4NqwYYMBknvvvdegGM+RxO/fv3/GWwnAQdJ9NZm6X76Zu7Ajz50/DxkpHdy5c6fe9ra3mYLKA0t+j6KOUj8AI3PrgdNcAIZi70//9E8NeAI7vWLPvw5lHaADxd0XvvAF8z7DDwtT/+WwXU4F1nzXh2ccsJe1TsdHSm2BfgCmxQBL/pw0VUDdyHmAyMyNL/FcjPOMjIzY/ct9TNdJroVzAD/PR3m2HOY+HsPVHYHVDbCAQ8AeEtpW03x/zPvHStv4XaBGEJgvjW2m2HCm7Biyo0pKNV0JUi1UGPmSJOdVZdhIrWZNjVpVlPDVKzU1p0rS2LRKg4Mae/GQRg8f0vDzh8yjStWKEk3M3gMHxnJtCvIFBW0dynf1qqt/rXq2bFLPdTvUvnm9lVfhH2R28mHJoBc3BXgCUdpn1+QAVg2fKzN1D9sgMj4jc75sz8Mtp8oCgrlLCcv3LIE2HDdr3m5dB5PO1n7GksfDsFAp5TVUoZcXajBebyoeJwlznR6tZBBTfRfyGRAXQiyLacIp2uzD4yLKca/uW32+q/NKuxDOosbDvN0M9QFYCTVSmLlLqXpCzelpTY+d1vCBgzryyG9VPHZC6VSgRIrXBUr3dKlj22Zl8u1qFasGLlN97arVSpo4csQgU6M4pUw6q461a5Xv6lIqn1UrlVI1kbCS1KnnXlCy2VL39m1KdbSpVJlSs1JTuhKoXqpoamrCFmS+o8tgcHma5gY1817r3nGNttx+h+0boJ0MSbNTIzZVD1qqpNx6TDdco4AZIeBSTX4IsJzHHbdZQvXJaVUGh3TmGUoI95rJ/e73v189N+wxgMW9ag0PYgXWUs1afN44AnEEVnkEVoICa75ElgQUw3WA04c//GErKUSlQ4Id3eYCLFRU822+RO366683LyxACVCMpJfOdPgiofABcFBmRoKPamc5qHOuliW80DwDK5lfukVi3s68E3d8ypiPr3/962a2DqSYr8TTl5x+5jOfMeDJ/qwflxK0TGUE+AKAoeTieKi6ltP8XimA5eNBF0dUaJRnAna3b9+uXbt2GQBazA3vsgceeMDmjvJQ1HF+fhYDYFECynUwv3SlpDyY+5rmDTHAWsyZjI91sRFY1QDLuVnRBbCloEni3jTPczMOB14BhJxTjoEZ0n08lM3q3F6P5Tmv993bgDimWQp9szCJrqtRLqkyNqbSyIgmB4c0efyUJo6cNI+r+tiQasUx1ZCcVqvmJSWMplMZ87gqrF9vJuhtmzepff0GtQ8MqL27R+2FDqXbcmrmk2qmAis9cg7vgClKHB1oC+gY1wohFuMMeyfyuqgHlaNFs+VWHh65LnWhgf1sPV943U01E+jD5IAbLwsValb6aEDKFWm5ci0HD+ik6AAViXjSdVQLV7Dtc1aAhTorBFjhsS928cf7+TUT1mqaAot1zXy5deybBiStl0FNtXpJ40eP6uSvH9fo84dVKo6an1qQSSvX26POzZuU7+1TMtdmCrx0OtD00GmdePJJTZ4+rSBIKJPNK9/epWxbmyn0gDLTtaqtv0Imq/bubrWvX2em8KVS0Tzgkq2kahPTKp48rcrouFpTZdXKZVVqJStR7dyyWb27dmntjTepsG7d7NQ20W/xTXjT/NaqLFIDWIErmwzB0ZKthXkAVmOqpMppANa+0AOrTbve/z71XA/AciN1zQ68cdzl/yZ/yeITnziOQByBOALLMAIrCWBFOw0CnCgFwtD7zjvvNOB0ww03WJIaLQ2MlhDef//9MyWE9sktUkLIv1H6kNhSnohJPMoujs+5SIBRX/3yl78Ux6G8DFgC/Ii3xY8A88EDcAJ0Yj7oJLhlyxbrIghEBHwAnH73u9+ZX9lCJvsch5LDP/7jPzYFFhADDyw25o95pPQQhR5KLuDV4ODgzEUtB0h5pQAWMUR1hioKTzGaFxDzm266SXfccYd27NjxsrhcCmgCKBN3/OU4B5AMTzvA8WJsXqHH+qAEFUCNoT//jgHWYkQ4PsalRmBVAyzck0iMrZSIboMJklwAiVNmufKjpBEVwJIzNK9K9aqS/GzWVW81zEPLmZ47+VCr3jRVSLNWVatWUW2qqHIIsOiWBsQaP3Fa1YlxBY2KQTE6rFF6FWSyZkadaGtXprdH7Ug2N65X+6YNyq8dULa3W9lsXtmGS8zrybpTI2GKbobmroTQVFXmXwVgwu/Hfdxy4MqQkv10erNIAhytxos8bd4H7pOLg032AcZQkx3J9Fdce1iuSAydOM2byIcllV5l5RVUYdfBKOByANEprDz8StJ1MTwjYbbfAxNnPLIu9VZYjfuHXTDt0sNS17CklNJOt0aSbh5MWucgUHl4RGPPPqczyM4PHVB5YkKpXNZKAjs3b1Zhw3rl1qxVKkiqNTqu4tGjOvHsM5oeH1U6n1M6l1c2W1CG8sNMSpVqWWNnhpXKZDSwfbu61q21kthWMqHy9KQBLD4gt6p11SbLKg0Oq3joiKaHh1WpTiu/do02vO516r9+j50/29UtOg7aijEYR4kHSsOmaiwklH8NpxgEhno/tSVZAQsArOrQsEb37bMuhKlCm3a9773zACx3j8dbHIE4AnEE4ghc2QisJIDlIxNNPFGHoM4hKcW7io6CKLHwuuF1KEkoHwR0/OIXvzDVztzENQoogCMkzxwT02+OSckRnjmorh5//HFLuDENJ7nHg2k+z6UrO4tX19l890BfJvqud73LlFeAJxR2lPYBrb72ta+ZAosyNMr/zmYGTgkioBMQBsQAVDJv7EfnQeb1hz/8oZ544gmb52jp4GoCWCihgHcArO9///t2/+BNBVyitJYund4HazEAkPeYY06551BHbd68edEAFgqv//qv/7JrYj2h8KL02Kv4oiD76rqL4qtZKRFY1QCLBBaliWM2dBt0ZUbOfyk0Wzei1VKr2VClPK2p8TNqTBWVrlbM1Lxcq6pWqahertqjWa6oMTWtxuSUasWiKpPjqpYmVStPq1mrSQ1gV0sNgFIyqQym54WCsp09ynX3Kt/Tr2xPrzJ9PUp3tivVllM6nzVAkMxllchnnFk6ZV5mNM+3WObGpVYrqWbLAQdXGkVJWCP0uUJ7Rb7L75yvF6+jG6DPgd3vX2qqDoAyLheKsNxxXeme4TLM200x5UziZzo2hqNyNYXeqt1/c+dNwylrNOqlVGgUP4PFCHtosO3LCP1xGA9m9Lw2afutlNttmY0T4GlKKyarbh37iCuzRfMBFlGjlbHufS1K7wCi3Avlsprj4xo7cEBHHt6r4vETSuXyyvX3qX37ZnVs3aqOLVulcl3F3x9Q8ciLmhg/rXqzokyhTZlcm9KZgtIYrbelNTU2qlP7njXgtG7PDSqsHVCLskT81qZLatadD5c1S9i0UdWxok796lGNHXpe5ckJdW7dop3vvktrXnG90u3OU0vK2T3MeqSENm33STM0qU8oGQKsRrAMAdZ0SbWhkVmA1damnQawrpujwIoB1jK7o+LhxBGII7BKIrASANZCUwHoQIWFZw6AAtiEP5IHFJSAocD41re+ZZ5GqHYoiTobkOBLJsyeSXSjpu6AMgyhSYQ5JuAEU3gScGAHypV4u/QIMKcAEpQ+qKWYU8AG8Kqtrc2UOngaoZT6zne+Y2opH/+FwCTH9Mo6QAydJgEY7AfQBF4xp8AOlHb4m0WVdasJYJ06dcrKMYkFYA84CKgl/h/96Eft/vIm6IsFsJhH5tUDLNRRQORLUXb5leiBHHMNnKZ01JcaL8bxL33Fx0dY7RFY1QDLwI/VSDnTTRQadVRYBoRciVEyArCq5WkVDWBNKl2rGcCq1KqqVujOV1G9VFaDP8h0DyxOqT5ZVGWqqFqlZOqtRJCwsirMpzFcT6FGyeeVae9QpqtbuS4HsHI9Pcr0dCmZzyphdAZwwPhaaiLXsv87VUxgHleYxqccwKJ80Rv7mArLAawIDnK4LjRy9wArbIQWYq1Q2GFPOhgGwDInrTkACw8rVC6APw+xOL4zfneQyfzfI/uZx5J1vQMoNJyJ/hyA5YzcvY+W9+FyJYne5J3zxADrEt7CrCMkABeI01AjwXw4hIh3GvdGo0WJX6Bm2nk0ASxpDJBq1jX14os69sgvdOa551UuTikotKljxxZ1bt+mnu3b1SyWNfzIYyoeOaKqykrkksqjIGzvUDqTUzKbUZBJanJ4SMcff0KNck19269VrrtbDRRTrCOUVygca2VlezrVt2enalPTOv7zX2r08BHVmk317tylG+6+W2v27FIjyX0CxM2G6jFXBAyQo7DXeUixNgF3voRwqQhoKCO0Ze7QL0lRfbqs2vCIzuxzJYSpfJt2vvc96t3jAJbFxXy9HGyMuxBewj0Q7xpHII5AHIGLiMBKB1j+ktesWWMlhMArfgIsAFgk4j/96U+tRCxqyn02tY4HKLfffrso3UK1gyqEhBezaRQ6KHV+9KMfmUE8Pjs8B/jgnNHSxIuYklW5iy/hBFygeEMl8/a3v92ACSVsQAc2ABMAC0UdYBKA5YHTfEDFG8Gj3KJskJJEIBbrhbmkxJS5BGThdQaknM9Mfqkn5UqUEBIrjNsBs3TbBCRNT08b0AIeUkL4qle9asajaiUArOi8zb3nLwRgLca1LvUais+/PCOwygGWpbKRmXFqDKcpcmol+5fZSbXUbDZUpyywXjdwJHx17PmmmvVG+KibYgS1VbNet85p5mvFUQO8ApIKkklTUSWSgXzXviCdEY8kjwyJfdp+7zfXO23OcGcUUyHoCfHTS9PxWZXGy6sDvXm3O0u0GmnmtTO+WNE0efZIqLAYmJViRcc3p7QvOqaI45W/qlBrNfsqn8zPXv/sNNnvwiF4SLY8b69lPipbGiEGCfAzc3NoxYPYYRn6SblunGGgrRzPAFdD1YlRTRx7Qaef2acjv3lMlamSOrdvUfe2LerZskXN4rSGfvW/mjx+0spJ090d6tiySfm+bqVyaQXJhN0bk0PDGtx/UJWxCeWzBYO8nDvdUVDbugEpGag8OqYgnVTHxjWqTU1q8LEnNDVRUmLtJg3suUE3vPEW9W7brFoAhAZMOTBt6j1AZ6gUNAgc+tY5DLxU8MrdLM6KnQGFbRESgWqlkiojIzrz7LPWhTCVz2vXPe9R73W7Z5sb0OnU7j333hJvcQTiCMQRiCNw5SKwkgFWNEqoK4AcABAe/Defd1FgoCRB4eEBk99vPohFqSAKEyDHRz7yEYNXUYDiPZNI8En2f/Ob31iJEgoezhEFIGZFQTVAxGvL/mLO+e8rN9vL40zzXT/QkLJPlHRvectbzJwfU2/8kJgPVHFsKGko2yTuX/rSl0wJh6oOGBWdzyic4Hlv0k85HIo91gdzyX4cj5+o6MiDluN2uQGWX6uo0Ygr4IqSS7o18hxrGyiMMhE/sWgJ3kx+M6cZ1dlKdf19EC0hpEyUEkLvgXUhgOlsc3Y2WH0+c+1j48d8rvt5oft7sa7nfMYcv2blRCAGWJc4V9Ebzt+s89203lhxvht5OchsLzEM8e4rNAIAHgcEZ0vpnIl7CFcSqPow/3c9NRMJnOFct05UUbVSUaf3PauD9/+3Jk8Pq2PTehUG+q3DYGuqpOLB5810vRkkle7pNrP1tv4epdrTNBFUo1LR5KkhDe4/pMp4UW1tBaXTWdehslBQbm2/wcrS4Ih5ymXas6qXpzVx9Lha2Ta1X/9qrd1zg7bt2aX2Nb2qBk4NiErPXwe+7aF3+0yXS2t8Gb4mCnav7DSGMbYJmO1+WiuVVRl1AMu6EOZy2nX3PerdDcCCOmLSGpY+xwDryk5ZfLY4AnEE4giEaln3ZScei64Mjq93vKLfvrRsJTT8zD7tu+8+DT72uGrj42pUyiEwWP5fPJwr4Yx+ngVuUC5Fmdn73/9+8/xBvQPsQMHFsQBlqKpR7JdXlNkAACAASURBVJCA/+QnPzEl1vPPP2+wDMgCLIsB1uwtNl/y7sES4Iq4Ay4AhyivUGBhyA948j5jwCfAE89h/o1HE6WEmOtT2jkXQF1NoPByAyzWK+sZ76uvfvWrtr4//vGPmwqLWOOFhRE6c/KOd7zDvObmbtE5Zi6AggBk4BdG+f4+4yegmHlH+fbQQw8Z+AVgYeKOAo85Bkz6xgrM/UIb68iDZe49zsv+rCk27lvGw9rhXuYn54+uD/bhdb6TJSCTc7Pxb16PCo0SRKCeB+T8jnMD/DxInW+cnJfxcAyOxbFjoBX/CbZ74mO//OXy/yu6gudqIfnk1fQHYgVPz6ofulcbhgWiBni8VxrqoCA0cbcyUiv6BLQ0XMfOZsMUhmOHDuvFn+3V5KlBU1ehmCoVp6RqVVlM4RNSNREoyBfU3jugfHeXMl15BSmpAYw6dlLHH3tWrUZTa/fsVL6vR7Vq3f644RVXnyqpOjSqehFD96paDZKFpjo2btKm19+ivl271N7XrWQhbwCrEXYSdQDLwSvvk+auA8Xg8gBYXkpIPO0PfpBUne6Ko2d0Zj8A62GlszntvOtuA1hWsRt2GbI3cPOYi9/CV/2NHAcgjkAcgSsagatFgXUpQfPlayS9JNDvfOc7TXmF0gTVCck1XkCUq5F4AldIsvk3JuAk4b///e/13//93/aTRJ+k/VwKlEsZ80raN/rFtx+3h3vew4yyT5RX+CDhf0WJH4ADpRsKIMAE5X8ofwABAAPKQ+kK+e1vf1tPPvmkPQeImbtdDV+uX26AxXplHftOm0CaD3zgAxZzymNZ15jcA2A+8YlP2L0x37z62AOC8NNijijRBOx6cMN9w3Eo6WRegWP8N10mAWO9vb0Gg2iUgPKOawcqzwei/Tpi7ikv5ZzcfxwPGMq5WBuMBxN3ABw/AVFsHn5xf3ONQGjWHMCNc7M/8AtVJ0pM1ibvEX19fbY/7w2cG58wGgtQkgrU4rgegPE63i8YD8cgtqxtfz0xyFpJ72aLP9YYYC1iTKM3E//2b/5Xwx+BRQxTfKhlEoFomSaqKtNYhSWj5lNm+IpvUvitM+lvJPCmwnetYQ0JVG9q8sXjOvnLRzV1alBBe07VclnjJwbNI66ju6B0e5saOTyv2pTLdChLh82uNrVadVXGRky5NXZsSOmOdm38gxtVWNuvWrWmWrmi6vS06pNTaoxPql6cUm2qZLgmXcipe9Mmbbrx1erYsEHKpNRMB6on6X7pCgOtjyjdK+cCLPNX815SLy0ivrJTE1VguZbiBrAqZVVHR3XmwLM6+vBea+CASX3vrhhgXdn5ic8WRyCOQByB+SOw2gGWT8K99xIqkHvuuccgFQk2ygzM31FakeACuXypk++WxmdjfLAefvhhU2JRTug7FEZL21brZ+j5QAcJPIk8QIqyNLyu8BwDDgAfAAioqvC7okwQdRDwAMARBQh4m2ECjkk/8AHYMrcr5NUQ98sNsAA4ABhgEoo3gAvzAXAB0qDM+uIXv2hwhtJa5gtVFPMY3bwSiuNxH3A8oBL3Aa/1UIh/M8+AJUpxuf/e9KY3WQkhAAuYBjADAnE/AjjZh/svCoY9wAI6cY96eAx4pgEA8IkupFwTEGzbtm324N5mY12xzrjHWUuM1avFGCtrl2sCtAJVWYO8NwDBiAXrjWvkwXsAIJAxMm7zvuXL63rd1jpqNsbAegeAeRVWDLBW91/nGGBd4vxf6A00F2pd6P6XONx49zgCMxEA8phRvqmU3Mdx88EKa+poDpA2k/eE6gJeuS5+iUTTjNxF84JiSVNHT2r4qWc0NTSseiqhSmlak6eGrVQCr6tMd4dyAwNK5zuUqqeVTGaUbsupOl3U2AvPm69cbmCNOrZtUf8Nu9XW36tEo2VKqxZ+cnXXMKFVb6hVB7Ql0FEr01ZQR0ePldgZuMJTiwfw2PvDNV2XSu/v5hsAmALLNxtYojVhjRgSybCGs2HNDoBvBu7GRzW6f7+OPbJXqWxWO++8Sz27ds0osJx/loN0sQJriSYwPm0cgTgCqzYCqwFgna2EkCSShJOkEgUQyiuUEiTAJLcktXhcAa9IynktSSiveetb36o9e/ZYckqS6n2xAAE8ML9GkbGQt9JqqmCYmyMAA4AVxBHQQByBJkAR4gWMevDBBw0IAiYAHUAOTPqJOxCBzpDABn6PEgvgATTxflZX0019OQEW+RxlgsSPNewhIfPjmyGgzPrmN79pgIb5AigBZCinjc4taiSOwX0D0AV+oaoDhAGsvJcZzzOnzBem8dxXd999t70WqAkM+sY3vmHzS8kifmiALUDSfMpG1ssDDzygkZGRGUgE6KQskOdRdKEmA0Bxr3MsNs5DQwCAM+8FgCWvAoteF2uKY7M+Wavsj9oPwHr//fcbION5YoJCkHGy8RpiAlhDicZ7Bdeze/duU6Rx3fG2uiMQA6xLnP9zAai5f2hjgHWJAY93X7QIgD7oRmlG5yHAwmPJA6xkK6FM0wGWGuqroKUWZu+NqjRdUvXMuKZPDGry2CkVjx2zbptBR5tqlYqmjg2qNl1SIu8AVmHtWmXz7UrWklbD12g1VS5OaurUKaXa29T36hvUs+sadW7aqFxnRwidMOhyJYueQAHVRFfE0MQ8RS8FumAafMOtnRrIUF7lO1vOA7Do5sdGeeFSeWDNACwGQjlmi/LHhOqVimoArAMHdGyvA1jX3vnuWYAVoivg1dKa0C/aUowPFEcgjkAcgRUVgdUKsPxnWq8CQlGCaTVghCTWwyvMwkmAgSQkoiScgBSSVUCKL3lDkUGCTiJL8k7ZG/sCBlB4kEiTBEdL3FYTwPIm6sSb+PpugMTdQwvAFaAB9Q3x+9nPfmZJP6oYYk/Cz35vfvObdfPNN1sZm1fCMD/f+9739Otf/9rUNBxnrhJrRd2YcwZ7uQAWKiLWJHH+z//8Tyvpw4OMboNARu89BSCiRBaIi3oJFRNzB0Rk82uZUkFgF/MB3AHmUJLL/YIPFHPIxr3gywS/9rWv2RjuuusuUzcCgTgP84nCCWgJ8AEssXaiijpfAugBG8e97bbbDLBRLshxANAcxyv4OA7XwDkBaCj4gFO+g6nvYhoFZb7EkrEzPkAcJYuUFdPllOsnbnjmeYDF/h5gcZ4f/OAHtibf9ra32fgYAzGJt9UdgRhgXab5PxvYuhpkuZcpbPFhr2AE5gIsSBUKK/PBaiWUaiaUDkmP85aiFq+p2mRRpROD5n01+NQ+TRw/qWp5Wtmugtbs2i40W+P7X1R1alpBT0Hpjjblc3lls3llMjnVKlWNjZxRtVJTOt2mjs2b1P+6V6qLDoWZdqVS6RldkesZ6CiVdUdEsRR2GHShcjXzroefvWCmVSf+UF595SGVV2AtB4D1ki6E1P7zP0oIqxXVJ8YMYOGBlcwAsO5Uz04UWP5KAI8RMncF1018qjgCcQTiCKz2CKwGgDXfHKO2IJkmqSXhRVVCQo6yAthEYooyhNIp1BOAKZJ9PhOzH8knyTsJ66233mowhaQe5QX7o0JB1UFiTXkbUOvEiRMv8cZaTWvPm1jTZRD4BCDh3xi3k/Dz+QcgQLwAV6jXAFE8hwqHxJ/Y410EWEGRQ4kbcwbUAhQQY2KNIoZ/A2OAYlfDdrkAlldCsc4BSd68HWWcN8wnfr5E7+DBg1byhzLr3e9+t5VzRjd+T/yBtoAeYBFgCNDoy+p4PfPJnHGf3XfffQaM3/jGN9q8sh//jfqONcC/udcAl94Ly+efHIN5Bnii2GKNfOhDH7L7kfGzP/cxAIux8ECBBWzmPgXc0QyAzZcOR7uY+mvjPMAxNvbleHhrUTrIGiUeqDdZi9FSR2/yjtKLhgO8j3AtvFew/r0S7GpYo/E1XFwEYoB1cXE7517nUmbFEOucIYxfcJkjMLeEcBZgAX4SSoYAi9dVEE4FLQWJlkqnhzT81H6NPndYE8eOqzI1JeVSahvo0cDObQqqDY08tl+V4pQy67qV6cwrEyQNJlEGWJ4uqTg2piDbpp7NO9R9zQ51Xn+NCv29ytaTBs9Qhlk5Y9j90Hla4cuVUGAQB+0R/wvBjwdYIeCxZn2h99Us0nLeV/5hvGsJFVgzAMsuEm8x54HVqFbUKE5o9OB+HX34YQWZrK55FwBrZ6iOM+2Wqxy02sjYxP0y3yrx4eMIxBGII/CSCKw2gDXX84pEnZIegApJKKbsJLWAEEAKCTnJqwcoPngegJGIkriiIiL5JsEmKUVxROJNgouHE8kuiT8QC+UJ5VPAA4673LbFUIb50kySfcrMABh4hqE8ef3rX2+KGp4DBgISiAuxpvSSrnQo14gfsZ/ry0u8OBbQkWPxAAoQS5Q/KF1QvwENvBILkLCSt0sBWAs14SIexB5Ay/qk5A9489GPftTAbDS/Yy4ANdwbACGAJF5YKBa95xPHo9T2//2//2dz5xWNAEfWwdyNeWW+UEChcEJ9xboAYLGhxEO5hKqOcb33ve81GBbt4Mf9ikIP8EkpIIDz3nvvtXXG8bnnPMACGAGveDBmrpv9fvGLX9jxP/zhD9s9zHa23Jbjcl+jSOMYQGvWH/ui+ppvfwAgsA6lF+otrpHr9Qq2lbw247FfWgRigHVp8Yv3jiOwYiPwUhN3h4PwuXJtwZ0CC4jVVEKVlPPHSrWamnjxmF54+H9UGhpVV/8atfX3KNXfqUxnQZlcRqVTwxr81e9VnSiqsGmNcj3tSmaSKk9MaOT5I6pOTimdy6pr0yatffVr1Ll1i1KdBaUzaaWbrjCuFgCwUBm589dNWSWlMWVnhAa3KHd08CaKcFwXxcgjMkPWhTB88PRSA6yZLoQhgAPc0WkRgDV28ICOPIwCK6Nr3ukAln2UTBADUJ7Z7scAa8XegfHA4wjEEVipEbgaANaFABeSXxJIklivvEKtAWRBHUEi/6Mf/ciUV0AVEmTfVSw6xx6EUWJFgo7yAgiGIohuaiSovAZ1CEkriS6AhoQZdREJMM97Vcd862ch7y7/2svR5TBquH6uL6jP9ntiDLQANAE5ACJABYAfZWC+ExsxILEn3oA+X3JJ3OfzDvMx4dgch2NGSzmBWJSuAT28Est3JzybF9pyv38vFmB5k3P7yOW/GA1/8js82oB9XumEIo77gnmKgkPmAiUc8/SlL33J7gmAz1wzdzoH/tM//ZPBxE9/+tN2L6CE8qWDc+MMwPrud7/7EoDFGIBCzBv3CqWNjOVjH/uYeaZ5hRPPAa8YE2pHoBk+aii5AMlsUYDlFVj89OovSiO5z4Gpd9xxh70vRNd1NAbR+w2FH90viRvrkPeAaHfDudfJeuY9gDFyb6D8xLTej3O5r794fJcvAjHAunyxjY8cR2DZR8AV5jkEZHqmBLgIbygHr3hQbocCC1iUaTU1duhFPffAXpXPjKt/+1Z1blqn7LpeJdJJ1SaKmj5+SmPPHFKjUlHbxjVKFXJqIVeemNDY4JCV+XWvX6e+7dvVf8MNaluzxo4NusKLCyRTD+h8GChoJs3vqmLeVlK2TgdE6FQzNJx/uQvUDMCKgCy7QkRL3h4rvGwDXUs2S25A7vyuWNKUZwCsSQDWwQjAepd6rgVgOS1aYB5gMcBasqmLTxxHII7Aqo7AagFYXhEEqCJBJhHGiwbVBAkoShTKkDADR3lF4ksSfj7KHZJcVFckxsAalEHALKAWpYb8nuOjKAHQkJTzk4QWVQu/I7GdW/K2kgCW97gCLKFmoSwQNQqJOoAQ0ES5GSo3NuAE1w5sQu1GuRjxx7PIx3whQBaFCoBCShKJOUo4/pt5I76ASIAKkAFQhuItCiMvBHwu9ZvEYgMsD7aIP15TqNVYwwBHb94+XwUO4AYzd4AWJYSoiLifmHM2wOE//MM/2L//6q/+ytRxZ9vmAizOjSoJwMmG4gtgxnpBKcn9xRryiq75AJUvzZurwIoCLMAx4I57kmvhGm655Ra7/oUUa9HnGdeXv/xlu4e5zzGe91DWX280ftzbqMw4F0CP88QKrKW+q5bH+WOAtTzmIR5FHIGliUDo2O4VTaisHMCSwasECqxEwgBWItFSttVS8YVjeuHnv9b48RMKcimlO/PK9XaqUaupeOKE6mMTSjfqSuayUn+3GrWGqkeHTE2V2zSg9m2b1UvZ4Lp1yrV3m0l5M0E5AMjKK6oCJVoOYDUSSZVSgUGuXL2pNJL2RMNgVN1KDWcRlO826MsG/X/74HqDeq/YWjp4xYhQmKEnY2vOAVhFjT13MPTAyuiad7xL3ddeqybwLgZYS3OvxGeNIxBHII5AGIGrEWDNl3ijAEHVAURBaQH08B0EvRcOiTwlbEAUSvx8kn8uJRLnQxWCGgtog6oCoPL+97/fSp74PYkrSThKDMraUH2gwgK0oMpCCYJvkD/v2RbouZREc6//fMbP+RZSdJ0P6KGkDFhHYu5Nt4k1QAkwwu+AHMSJDcUMsBDgAbwiFijgSPSjqqFzxcErsQCRmGhTyol6iGMQU46NiTcqL+IeVbydz3UtlzeKiwVY882rfw6YR3z+9V//1UAiCiLgULSLnn3Ci3w2xaSdWHI/oa7yD5RPxBwohAKLff78z//c7rP57kcfV19CyH0B0AFgAZM8wGIOf/KTn4jzArYAosw1iifOR8kigAt12Hve8x4Dx0BqIBHnPXTo0IyJe9QDC2BM6SAKNNYk65Zr4dznA7A47xe/+EWDsK973esMYlG+yLHYP6pk5Fq95xegl/ch7gfeK9jnbPFZLusvHsfli0AMsC5fbOMjxxFY9hEAKlkRWliSFwVYAQCrhRIqIZoHeoBVOjWk07/fpzNHj6g4eUbNVl35toJq09MaPXJEjekptRfyynR2SH09ajUDNYYmlS0U1H39tereuUOdW7Yq19mlwGwsUH7RabBpxuROWeTOHbQAWIHKSQd6co2mUk33Wg+wWpEPCVxM1PPK1xbO6My88momCVnKKXLX6K43BFiUTtZqak6+FGDteMc71Y0CC4CFt1eswFrKiYvPHUcgjsAqj8DVDLA8WAJyAFFITlEDobwCsgBUgBoofzBYBnR45VUU+lwIACIxBWBhOP1Hf/RHpjwCXAGwSPopHyK5JoEmeeZ8ACwSbdQceOUAsfg9+wF0vAeXX6qXG2DNvSWi5/NKNhJ14gq040F8ASAk8oBB4BWwgXgASlA/cU3sz3OUfuF1he/Sz3/+c1MARbdzxTwKVhif98RCRYMSa8uWLQYSiCtd4gCTwBDOCywBePhznM+5lvpt4lIA1nxj5/pZZyjUAECsPeYMMMQ6ZZ7mWwdeOcf+rAHmGiUWqifi6EsILxRgoU4CIHmA5RVdQF3Kej3gZY1RMsq9zPi5d1GEcV99/OMfn/Hk8gBpLsCiRBCQxb4AVA+wWC+cH0h2LoBFXFBg/cd//IepJ5kbvLsAZ4Dc+QCWjyWx5TXEjgf/HQOspb67lvb8McBa2vjHZ48jsKQRAGAZQgIIGUhyw+H5AIBkjlMJYTEOwKLEr8mHw6ERjZ86rlNHn1dlYlxZpVWbnNaZUydUnSwqHSSUa29XfmC92tasVX5Nv/L9/Sr09Srb1aNUW5eCdEZBq8Z3LGqY8qs5U0LYCJwXljNrT6gFsGlJqaYrITSDdxvryzVU0WfmKq2iCi133UtpgR4BWK2Gxb5B6WStptb0pMZNgbVXQTqt7W8HYF3rvmE1767wQ1Js4r6k90988jgCcQRWZwSuBoA1X6LtE1jUJChyUG1QzsRPklXgC8k4yTFeNiiBKCcikfYKoItR6ABSACgALJRegB2Sb86F2oLxAAlIXlEDkUiTBNPVDJUJYwBqUfaGSokE3iuTFgJYi71yz3bdgAIUJCh1uFZiC6gC2qG24tpQz/DgeoFXXB/gCJgAvMM3ievnvwFYX/3qVw0ILASSzgWYGK9XYlEaetddd82UthEb1G6UvqEOQjnDvwGF51siutjxvZjjLSbAIp6sKVRvwFPiAkjBk8l7X0XXgI8/UAuYyprFz+3BBx80GPnJT37SSnLZh2NRQsi/z7eEMGriDsBiHQGwOC/3DXPF+kCJxTxjMs/a4x5BOYYijHEw70A4P/aFSgiBWNESQtYB50Q1yXEX2qLrkLjRtREYCjQF5HkPrIUAGMf1nRj9z7lKrYtZG/E+KzsCMcBa2fMXjz6OwCVFYC7AmgU6rudfspUMO96h/HHO6K1m3XyapseGdebIC6qMTSjVSKo2XVZxfETV0pSSjYYyuTa19Qyobf16FbZtVL6vR+l0RslkRi1l5ZRTDmDZHyjrGugATS3puhB6PyszWw/VVU4x5pRjvuRwviBE7c2jJYVR3yugkS8rvKRAXtTOsyWErQjAatVr0vSUxp97zkoIHcB6h7qumQVYzJvjd3EHwosKfbxTHIE4AnEELiECVxvAAq7gaUVC67vfoQpCCUWpDwkq8ARgRBKK8oqudUCNuV0BLwRg+RJCzvOud71rJqlFdQSkAaKQfAN+POghSQfy8DygB3gG6AFgAReAWZQzep8s1Fg8UL/wYLwABa/QOt/Su4WWC9frTe4BVV4txrWhGuHBeH1cAYEeYHFNJPAAKsbIdXM9jJ1rAMYBrAB4gD3mhHGjoEEBBED0JX4XWgIZBXvAtNtvv91gDOVr3kwfEMi5AJbMNfPBGDmnL928hNvosu+62AALxRWm+UAg5gvlEeeYayoeXVPMC+uUecM4nRI6/ptuhEBJoCUx/sd//Ed7/s/+7M9sDlhH8ym6CBpzcd9999la4f4EBHGPeoAFXGKd4xv3la98ZcY8nvsIqMXcMS7vheY7GPoJmc8jC4CFIhLwBVxmfVLO503czwdgUfr7wx/+0N5HUF8Bzrz31rlKcf3xzwa6LvuCik+wbCIQA6xlMxXxQOIIXPkIzPIP19HPgE4IiMBDAKygyc+WsZJm0FQt0VQ5qKtVLSs1MSVVGmoopUazoVqtLDWqSjabSgYpJdJtCvJ5Jdvz1okQFVcCNVWQMXP2elg2mK07w3hTeyWkaorxUC7oVFkALDYzOTdVmCu9wzvq5TbuLzdr96WFHoTZ8VA8LUuAVZdKU5o49JyOPuwA1ra3vT0GWFf+9ojPGEcgjkAcgXkjcLUBLEqLSJoxeyax9IbQAC3UUAAWn7xSeoQPDmCFRNQbfJ9L8TM3kCTQgBngCSqve+65x7ruAXueeeYZ/fu//7sl/JyXJB/wQxJNGSPlTCTsPE+y7ku7gCs8UHgwNlQoJNok7DwAQzyPkobXoCgBLHANFwOAPLwCVnlIRbwABTyAUxhV85Nkn3gC3njwesAhgIvxMz6v7kEhQ3x5jusBeFFyRrkWcUB1htk6IBH4wevmJvgXcusSR+acefjgBz9oYMWXoxEr1GD8JH7AQs6JsocxLuftUgDW3PXMXAOOvvWtb1kcUCWifALAAH/PtX5YY6xr7h/iyVwCboGSxPFzn/ucrQOUUvhaMSfcd/NtQCSUTBwH5SJj8QCL1zN2zgdsZrxe8QQQA8Dxe84fBV9R8BwtIeSe8yWEKM6AeJyf9wDWCF0VOf+5wBK/By5Tgsgx8LVizKw5ANpC7x9xqeByvsOWbmwxwFq62MdnjiOw5BGYC7A8vHLG6K6M0LoRhuonSv1qyabKSVfK115zHQtrQSosPwQvud8Z8Ao9tGBOrs9e3a45keD1gWoJ4FRCHmCRFDQCqc4JNQuw8MZCdYVpuysndCV04Kz5igDndhucC7B8meFSKrDQUHkFHAWcKM6sdLJeV6JU0sShQzqCAiuV0rY73hYCLHe5pr+KyweX/P6JBxBHII7A6ozA1QawUELceeedVsJHWRMwgwTTJ48kwKhvSD7pIoY3EmVKwJ+zgRPvXUOiC9AB2nBcNsAUAAsAADABNgB7KLUiOf7nf/5n67QHZCKR915RACz2IfHnOV96h6cUMAjlCsfmOMAqABbQxQMs1EPAGNQrUb8sEn5fHse/53be82VL/OQaeHB9XmnlARYwwwMsoBVG3ZQI8jzX4YGbh22MEyBCUg84ADpQakayD6BgA2DdeuutNj/EieMAkfbu3asf//jHVhIWVZRd6F0J2OBaACqY6KPEAm5wHVyvByK+KyT+W//2b/9mY1jO22IBLK+g4nrxcAI0UXrHvcK8AiIXAi1RsAOgpISQuWatsoYpwWM9AqRYrxjqMw9AI2CoX3cch/NGmyegsmJdAJ59CWF0Pvz5uAe4T1jzQDTm9b3vfa/tx33DGj4fgMVrOT8lpTRvYAM8cxzu8bnAzXcRZOycn7WOuss/UCXedtttdj8TQ9Zg9P2E6+O9h/hzbB6M1b+HLOe1F4/t8kYgBliXN77x0eMIrKAI+A6AwJFw2GGp2kz5XkIOtBg/aSllpX3RToDuGDOqqNAkftaqCuDERlfBWfRkHQ9DFOUgGq/xJYTe2N2VDrptZoBnjW+0wG5mz8iTS1c+GDWbd/EDDtYp0azXlSxVNHHoeR3Zu1eJVFLb7nirundcq0TTSKBaAaWWLoWKtzgCcQTiCMQRuLIRuNoAFkoSEloACR3JAEnRhJxSNmCJNw+nhOhcXkjsD9ThWEAnlCIk5STBJLQkpiSswB2vVAI8UZ7FeQAFJMqcB8BCws++JMLeE4ukHTUWxwUGcC5+R5LLsUiAAWALlRDyPBCLR/R1wCD2J3G2TxwhtGK8PEikvZLKgzNvMM1Pn2zzk3H7xJvjeX8irhNgBazyvl0jIyMGGUj0PSAkVii3gFgAmU984hOmkgPE4Z1EKSE/o90Io3fD3JLO+Uo8PSQhfqjgWAesB9ZFFCgwLm8k//nPf95A5nLeFgNgERvWCeAGReA3vvGNGfNzwCtze75ABVAJbETJhYoJ+AUw5D7h/gLscF+wrinNY217c3jWARCW/SgNpBMi0IcukoA0VJS+hNCvWdYTZXtAK0oHMV/nnmBeP/ShD9lcNqv8uQAAIABJREFUz2c+zzhozgBQ8/cXPwFO3BuMAQ88jg9s8w+ArX16DxVgjBcgy7rnnKxj1jXPff/737exAOB4z4l6ePn9iRf3B/Hn2IA3oB7XHW+rOwIxwFrd8x9ffRyBOAJLFAFvUW/29YnAoGA9aPK1tJKlqiYOHTYTdwDW1jveou7tO5Ro8M11Qq2ALoyo3GKAtUTTF582jkAcgVUcgasNYAF/UEKQ8GOujKdPNHEmYcVLB+UNCTGJ67k2En/AFMkpxyQhJ4mNAiwSW0AQEIDzAUeAIpwHjy3ONZ83DiorjsPxSaz9g+OTlPM8GxAK1QoQzKumot5C/B5wNR/AigK6qOrKe1wxbhLpqIKFsbIfxyXR9+DNd00DOgH/SMqfffZZgxn8G7DgAdR8pWjeK4xyq09/+tOm2gFWAMAoSQP4eZP1KHDyIMNDhXOVuXFNAEUUWH/yJ39iZWacm+vg2ijJZNzMz9e//nUDEct5WyyABbzypXOoEIk9AIjSuQvZWGfcO4BZSkCBm3/4h3/4EnN1QBNrldh77zmvhgRuAjv9GgLmAhtZ877sN3q/sLY5H8oxFFNcA/NLV1EUlygv59s4/gMPPGCQFDhMmS8P4DDHp/slawCVIGsDsMQ9GC2l5N5mf17LfQLsA7JxLQAyvLAohfWNDLyZu1f8cR4fd87B+dk/BlgXsuKu3tfGAOvqndv4yuIIxBFYxhGIAizz9jIVVlPi2+ZyTcXnD+vYww8rgU/AHbfHAGsZz2U8tDgCcQRWVwSuNoCFsoJEEtB07733WoILmAHWkEjim/P3f//3euihh0whBBQ6n43SIMzZAQleJRItIeTY/LfvLkbJE4kzyTFlhCTI83kReaAEACCJR9lBEg3gwUMIaMZGmR4qEMYLJOOagA/s56GOB04LlQ9Gr9N7XnkY5n8yfn7nu82hoiFOwB8PFjgOsOr+++8383WSeIAdqiZAw1wzfH9er44CgqFke9/73meAiX8DCTBYJ14oYoBLUYAVjd25StzYz6vL8EP7zGc+oze+8Y0GLbwHGpAMEAIw47xR763zWQ9X+jWXArCicQS0cL2sR+YWNRCKwvPtvsexiL8vH/UKJubn7rvvthI65pIyXVReQB/OAwj1aj7uReYCpRKv5TU8xzrw6kOUXFGAFT2f9+5CLQV44x7xoHfuvHBs5hioyvuCf3CfcXzWLDATFSFrgnXM+uV3jMlDKO43gBnqQc5L3LhXAFOAOPbnngeyce9E3w8YE+CLcxJn9qcc90IUb1d6vcXnu3IRiAHWlYt1fKY4AnEE4gi8JAKUAFIW6a3oKc9Uo6lErabiocM6/vO9SiQDbbrjNnVtv0aJZtJKCDHTxwMrVmDFCyqOQByBOAJXPgJXG8Ai6UR9Q2KLt49XfwCHSJbxogJg8TPqDXWuyOOjRImUV4mQMM+nqPIJ/vmUKs5XEgeQItGlHOkv//IvrTMbyTtAAEUXoMUDLGAd18o1A2yiflYepnkw5j21SM4ppwI0eZWVB19ABh78N78HXPkHahE8jUjAOT+A6atf/aqBwLlKtnOZWPN7b3pNPFG0AccYF0AMbzJKCYEDlFzx+gsFWH4egBsf+9jHDNKgegE6ACyAK9/97ndN0QN0QFG0nLfFAliUsjF3AB3mEVgKNAIoLbTNN59+7QJugI5AG+41AA9rkrlDlQfcRF3HOmKd+vJUSjwBObyW+eB4PMd4GAvAZ777yyumAE+oFDmfVzzNN36AHZCN1wOdfBMCzsvm15Y39EexxXhYd1GFI2NCmUWsWLvce2y8h3BPoQijHJLxca085+9Bro3Xsx/jRQk2n1n+cl5/8dguXwRigHX5YhsfOY5AHIE4AmePAJ5X5mQVGoKZ833TfLCKz7+gkw/tlYKENt5xmzopIWwlRdUgHRpdB8Z4iyMQRyCOQByBKx2Bqw1gAShIHEkQKdUBYFCmBiAhyabkCfCCCmUh0DJ3DkhASTrx6AG4cDzUI36b7zioTiinQ30FkAGY+E6BZ5tjlCeoMwBYKIcwlUZ1xf54RDF+Nq8w8l5a/PReVvwEWPEgaae8iutHsQUk4lgk3CTZ3jvLG7FHf3pjeKAWxwDg0VWOY6LgAQABsIBAAAC/zedNFb1mfu+7BaLA+uQnP2nXCQwAhvmuhJSgcdyFQOH5nI95e+tb32rwjfXANQHJGLNX3PjSzCt9713I+S4FYEXXJ9fK2uRe4D7xJZ38PNsWhYh+fvnJegH4MHdATtYea5Pjcx7AEa/xZahe4cfaZD3yWsbEsXjOA66FvLj8+ViT7O/XetQ0PXod3iw+qgDjPHOPz30A1OP4/Nv71flr9XHiPuPhz+fjwr1NmSH7e885rzhkPB6s+66dUbP5C1kH8WuvvgjEAOvqm9P4iuIIxBFYIRHAx8rs3M1Nnq6E0KmmGs2GlRCeemivEkGg9W+9VR3btxvAYmupMWNyv0IuNR5mHIE4AnEErpoIXG0Ay08MCSMqDhQPqJhQd5BEoxhBfTVfSd9Ck0oiClTyHQYBWQAdzkEiPB/AIoklEUY19cUvflGPPPKIdREkoT/bhtID6ALAQjlESRaqGcqg/uVf/sWUSSTX0dJDoBePuQALhQ3QBvhBeRbgCXD1ne98x1QpjI/Eez545c3iORcbahlKMhkXajRUJnNLJM8HKPEaxu67OjI3eGFR4gd0BCKgZHn00UetUyQQ0PtuMRYAlAcFzCfg5GzAjGvm2okp0JH4c2yUQRyH618J22IBrOi1LlSKOV88FgJY9jluAQ/T+Y5/NjXX5Z6H+Up4F7rW+eJ0NsXl3DhEr/1c+13u646Pv7wjEAOs5T0/8ejiCMQRuIojEAVYdHMM4FetpupqaOLwCzr1oANYG97yZgNYMoAF9GrEHQiv4nURX1ocgTgCyzsCVwPAms/Q2yuxgDooQ1BdkEgCaygZi4KL81FieQ8c1Fd4U6FEoizIe1DNnWXACg/KqDB5pswKMAPEOpuHE6ANNRJKr/e85z1WUoVSiP3pGgd4Yrxe3QFA8+WDc38SA+ANyinGvWXLFlM4AcKAeN6vypcO+vJBQJF/+NjgHcSYeGCSz7k4BuOiyxtlYvOVREbjEh239+AChnGdABoMvFFmoRLDTwiVFP8GznEtwCtKM1GQASLP5WHmVT0odZg/gCbQC3AFyFrIq2s53rGXArD89VwqSJm7/0JxWggUnasM9Hz28wA0CozOBeIWGvf5KvsWit/c6z/X+M91fyzHdReP6fJHIAZYlz/G8RniCMQRiCPwsgiAoTzAcvAqIaytKCqsJ5oaf+FFKyFMJKQNt71Zndu3Sa0gPE4MsOIlFUcgjkAcgaWKwNUKsM4Wz/mA17niDyjyRtOYVWOyjqoHhQ9ghN/NtwFiKLPjAezBI+dsCTeQCTUSoOgtb3mLgRvUV+z74IMPGtjx20LKo+jxMZz/1Kc+ZcfDg4due3/3d39n46HEixKrcyXenA+QBmziOHStw9CaYzEuugc+88wz5wRY840bVRT+VCi78MLCY4jxeIgFtAJqeYAFKEPNRiklRvK8bqHtYub5XOtgqX6/HADW+V77udbT2QBu9BznWt8XCtQWWg/nOk8MsM535uPXXUwEYoB1MVGL94kjEEcgjsAlRmAWYEGyAgNYSaytaP0dtDR25EWd+Ple+++Nb36TOrduleRKCNWqO+cs6Fa8xRGIIxBHII7AFY3A1QCwLnfA/N8nIAolfpTlAYZQIuGxhTk4Kp+5iS7/DbDy8IqfKIfYFvqbR2ki3Q4BRai8KKkDEAGKAEb4Dc13nmgMosemRO8v/uIvDBChROMYn/vc52xMGMKjRDpbCZ4fK0o2IBbj+uxnP6vdu3dbOSJw7Qtf+IKpy+aOa6FrjJ6PeFImyfhQtqHCAkygjkIthxLMlxCiEMMTC/8yygtRflEKeD4Kusu9Ri738RcDYF3uMcbHjyMQR+DCIxADrAuP2f/P3rs/SXJedZ8ns6rv3XPRzGg00kiyZMtImAUL269e2xgTLLu8vLCYAH7AL2GW8OLABBs41o7AEWv+AyACsImAgCCI4BeCsIF4l0twW/YNX7EtWzbGkm1dLEsjzYxmNNP37qrKzI3vOc/JfCq7qu9dXVX9LbndPVWVmU9+nicvzze/5xwuQQIkQAIHJgCnVRVCmApcWE0XsBoiiy+8IC9+5tMqVF1+29tl4d77RAQOLMQZwoHlOSwoYh24M7gCEiABEtgDAQpYO8OKBRfP3QT3FZxSb3zjG1XQQnUzhKkh75TnxYIIA8cURJ7Pfe5zZQjhdqFcEHDe/e53a0gdtgHB64/+6I90HRBv4hxaO+UeguAGd9OHPvQhFZ4gQsEphZxcEMRQcQ3hdDs5leJ8W1jfr/3ar2lSdLi3EEb4sY99TPfPqzru1hkD8nCwIb8WBCyEOiLksd8L60X4J8Iy0f4///M/L0Mqd+7F0f4GBazR7j+2ngT6EaCAxbFBAiRAAsdCABIWFKtEiqShAhYcWJCjOkkiiy9fkZce/7y27PKb/5Ms3H05JHsvJCk6WoVQ4wtZi/BYeo8bJQESOLkEKGDtre9dzEFeJjiSUN0PieL9B4IMhCw4h+CegtiCkLennnpKk7HDVRQnxK5v/S1veYu8//3vV3EM7iSEyv3O7/yOfPKTn9ScVXAh7cZxBPEKYY0QPj784Q8Lqv1BfEM7/vIv/1IFIDiZ4MJyASsW6nqFgUGYgyvsfe97n7YPji7kqfrt3/5tbR8ELbQvfm3nrkYbH374YUFIJtqJ3F/IAeavXsvCgeahi8gJhr9PwosC1knoZe7jSSRAAesk9jr3mQRIYAgIIIgw15TsuQpYaenAylFm+dYNefVbT6o+de6hR2TmjgtdAhYcWAUFrCHoRzaBBEjgpBGggHWwHoeQBfcVwgghYkHAwnsQsOBuQtJxCEVwT3mS9F4ClgtOb3vb2+QDH/iAQMhCwnE4nD760Y+qw8lFpX45hiD4IB/XmTNnyp/HHntM3vOe96g4hBeqL37605/WSnwI+4PDy6vxeeL57QS27/me75Gf+7mfU8cUwgiRk+r3fu/3NCSxV1W/XiIU1g+nGsIuIYih2iJyirn4169HsBx4InwQAtw///M/q4vsJLwoYJ2EXuY+nkQCFLBOYq9zn0mABIaAAJxUEKFEsqShebAaRSIJIgQTkby1JvnyTW1ncuqcJFOzKnIhhBAOLApYQ9CFbAIJkMCJJEABa+/dHosycCWhEiGEI4To4W84nSC2QICC42pxcVE2NjZK51WvEEIIOqhqCKECOasgDiF/FpxNf/ZnfyZf/epXSwGrLgrh31518dKlSxrWiFA85JbCD/JqwS2GF9qDSogIbYR7CQ6vxx9/XIUhtBFt3s7hhbDGH/3RH9WQRIhOSKKO9nlIIlxnvUII6xXo4N563etep04uhA4idNLZoZ11sQ7/higIMfAv/uIvlAuSuCOkcDeOtL338nAtQQFruPqDrSGBwyJAAeuwSHI9JEACJLAHApqEHQKWJm1vSCGpNPKkDAhMi45MyLp+3kqnJU8mVMCy5SyEkA6sPQDnV0mABEjgkAhQwNo7yN3kjIrXul3OKxdrIF6hSiCcTe9973vV1QVhCc6mv/mbv5FvfvOb5Sp7CVio1IfwO1QKhIsLyeUhEMHVBHEM4YRYDiIQRCoITxCtIGLB3QWBDG4qvL+dIASnGRLDQ8D6sR/7Mc179bd/+7cqYH3pS1+Sl156aYuA1csxhtBLuK+wnh//8R9XoS3eL18G60ebUTERLrbPf/7z8olPfELdYxDLEFZJAWvvY5hLkAAJDAcBCljD0Q9sBQmQwAkjkBSFpMGB1U4bkkPACg4syFiJdCRN1jXReyYzIjIhiSDZOwSstubPooB1wgYNd5cESGAoCFDAOng37FTFz7ew3fcgPsE5BQHrXe96l0xOTsq//Mu/qDAEtxHEpn7rwXofeOAB+eEf/mFByCDEK4hhELU8qTy+gx+IPRCFkGB+bW1NqxrCjYVQReTGQpL3fknY8f65c+fU0QXhCcnmEa6IZZFk/h//8R9VBNspuTz247777tO8XFgP2o329+KDsEs4w+C2AgtsC+LVlStXVIiDuEUB6+BjmGsgARI4HgIUsI6HO7dKAiRwwgmYgIVKhHBgpSpgpQVSXlkYYSKZSLqpDqxCJkWkCflKixCKdBArEASsEw6Su08CJEACAyZAAevgwA9DwEIlwx/5kR9RQQdhdQj1g9MIDiyEzV2/fr2vgIUPIFohlxSWR5gfQvTwctGqLn75vyEOwckEcchzbXk1wV5OM8/5he388i//sub9evrpp1XAQlVAtLVfDq14fe7AQlVDCFhwYEG0c5cYEsJDYEPbkGgeTrF//dd/1aqDCIEEH39RwDr4GOYaSIAEjocABazj4c6tkgAJkIC6qaBJ5Ro4iJ+4pqAlebcXcl/Z5/ZSFYsvEiABEiCBYyBAAWvw0HsJXvXk6Ei2/id/8icqYOFv5NHa7vWmN71JBSU4uODmgtDkr+1ELDiYIBZBgPqt3/otrZgI15OLWPE2sR6EIiLXF3IyffCDH5RHH31U2waX2O///u/Lv/3bv21ZtpcQBncYwhHR7p/4iZ9QAQ6iG/KHISwQzjDkAEPoJMQriGRwXSHEMa52eBLEK/QBc2AN/jjlFklgEAQoYA2CMrdBAiRAAiRAAiRAAiQwFgQoYA2+G2MBy6sPIh/U+973Pg2ru3DhgjqN4Ijy6n5wSm33QhL0n//5n+9yYHnYYF0wiwUluJyQCB0C1B/8wR9ojqntBCwsi8T1cE596EMf0t/4N5ZDe7EeuKMQohgLaHHbITq5EAa3GPYZSevPnj1bClg3btzQCokQrp588kl1YWGdENz8dVLEKwpYgz9GuUUSGBQBCliDIs3tkAAJkAAJkAAJkAAJjDwBClhH34XbhRgiRxXcSBCCfvVXf1VzWMGFhMTqv/mbv6nOKDiOYuGmV4svX76sVQHh1EFIHoQhrAfiUt0BFQtAcDV98Ytf1BDCv//7v9dcU3VhqJ4TC+t7y1veIr/yK7+i20NeLDil/vRP/1Tbi3xdS0tLW9YTt8OFMDjFUCERDBBCCEEPApqHEK6srOi68G8PTezXvqPvyePbAh1Yx8eeWyaBoyRAAeso6XLdJEACJEACJEACJEACY0WAAtbRd2ev6nq+VSRBRx4phP79wi/8grzhDW/QEDoIQRCwPv3pT/fNKRW33KsYft/3fZ+uC46mU6dOabgfhCEXshAa6InR4b569tlnVSxDBUEkcEfoXv3VK6k7Es7/4i/+ojq+7r//fl3u7/7u71QI+8IXvqDhfr2qD+5m3b2qNrqbDMtTwGqq0McXCZDA6BOggDX6fcg9IAESIAESIAESIAESGBABCliDAd1LxMJ7EH+QtB2iE5xTFy9e1DxPEII+9rGPaU6p3YTKeUge3FBwY6HKH4Qx5MOCuDUzM6NOLIThwdUEwQlOKf9Bkvjl5eUup1Mv55i/5zm7IGBBLINDDGGPaDeSzyPsz1/9qhr2I99LwMJ3txMCB9OLx7cVOrCOjz23TAJHSYAC1lHS5bpJgARIgARIgARIgATGigAFrMF1ZyzAQHCam5sTCEE/+ZM/KW9729vk9a9/vUxPT8vVq1c199Uf/uEfyuOPP74rAcsFHjitsA4IWRCxIIjB5YX3eglYELIgaEHYigUriEj9Qh/x/iOPPCI//dM/rQ4s5N/CvkAEg5sL1QgRlogKgsjdtZ2A1WsbOwlYuxH0Bterg9kSBazBcOZWSGDQBChgDZo4t0cCJEACJEACJEACJDCyBChgDbbrXLCBqAT31Vvf+lYVghD6h5A/5Hp66aWXVMD64z/+YxWw9vLy3FIIG4SoBOHKc2FhPRB/4hxTXtEPoYX+6ic4xcLRww8/LO9617vUOYZwQuSxglj11FNPyT/8wz9o6OMTTzyhYlw/walXdcLt9nW7XGJ7YTSK36WANYq9xjaTwM4EKGDtzIjfIAESIAESIAESIAESIAElQAFrsAMBDim4rxDeB9eVhw9CzIJAAzcUKu4hBxYcWHAyefLyvbZ0OweVi1n4vdP36sIW/g0H1s/8zM+ogAUH1p133qnthGD11a9+VT7zmc/IP/3TP6mgVa9K6OujgLX7HqWAtXtW/CYJjBIBClij1FtsKwmQAAmQAAmQAAmQwLESoIB19PhjgQiOKOSkQhW/d7/73Vo5EOIP3FJ4wRGFqnsQsD760Y/KZz/7Wc0vFTukjr7FvbcQ78f3fu/3ynve8x4VsFDx8OzZsypgwYW1uLgoX/nKV+Sv//qvNYfXc889p+GEfO2fAAWs/bPjkiQwzAQoYA1z77BtJEACJEACJEACJEACQ0WAAtbRd0ddwILYA/fVe9/7Xnnsscdkfn5eKwXi5eF9CMH73d/9XfnUpz6lVQnx/nG/4v2AAPf+979fBaxYgPP2w4X18Y9/XNv/zDPPaGJ6vvZPgALW/tlxSRIYZgIUsIa5d9g2EiABEiABEiABEiCBoSJAAWuw3YHwQVQEhIPpZ3/2Z+Xtb3+7PPjgg+pgwgsuJjiuPv/5z2sVQjixbt26pSLWsLwgZKHdv/7rv65J3OEqw37hhXBBhBF+4Qtf0GqECIFEovi1tbVhaf5ItoMC1kh2GxtNAjsSoIC1IyJ+gQRIgARIgARIgARIgASMAAWswY6ENE1V7EGFQLiwIGQ99NBD6mKCCws5siBife1rX9tSzW+wLe2/NQhY3//93y+/9Eu/JG9+85s1Sbwnh0eo4AsvvCD//u//Lp/85Cfl6aefVvGq3W4PS/NHsh0UsEay29hoEtiRAAWsHRHxCyRAAiRAAiRAAiRAAiRAAWvQYwDCj/8g59Udd9wh586d0wp+/gM3ExxYV65cUfcSxCCIP3jvuF69krzffffd8qY3vUmFOG8zcl8hVBCOK/zcuHFDk9IPSw6v4+J3GNulgHUYFLkOEhg+AhSwhq9P2CISIAESIAESIAESIIEhJUAH1uA6pl51D1uGewkC0KlTp1TEQnghBB8kcn/ppZdkeXl5cA3ss6VeAtbs7Ky2F+12AQvuK7QbohWS0fN1eAQoYB0eS66JBIaJAAWsYeoNtoUESIAESIAESIAESGCoCVDAOp7ucVEIvxE2CCFrampK/8YLrivkvRrG0DtvM0IeEQ7pYY9oK36QyB1VExFWyNfhEKCAdTgcuRYSGDYCFLCGrUfYHhIgARIgARIgARIggaElsBsBS4pEbnz9SXnqE5+Qa19+QlqLi5JvbgSBgiLFfju3l7MpwcoS/X9kdJdhpFtvdy9nmTV/GFu/39463uUoYB0vf26dBI6KAAWsoyLL9ZIACZAACZAACZAACYwdge0ErCLJQ5p3E7Ce/LgJWO3FRck2N/QzTQNPnWLsxgV3aLgIvOMHf1B+4yMfkR965w9Jo9kUFAPgiwRIYPQJUMAa/T7kHpAACZAACZAACZAACQyIwI4CVgKBKghYcGB9iQLWgLqGmyGBkgAFLA4GEhhPAhSwxrNfuVckQAIkQAIkQAIkQAJHQGBXIYQSQgiDA4shhEfQEVwlCWxDgCGEHB4kMJ4EKGCNZ79yr0iABEiABEiABEiABI6AwF4FrOtfekJaSxZCaDmOGD94BN3CVZJAFwEKWBwQJDCeBChgjWe/cq9IgARIgARIgARIgASOgMBuBCwPIXzq45+Q6yGJeyfKgVWEnONH0DyukgRIQER+8B0/KB/5jY/IO3/oh6TZYA4sDgoSGBcCFLDGpSe5HyRAAiRAAiRAAiRAAkdOoC5gQYsqpIHU7CKexD3kwPpGFELoSdxRJ48C1pF3EzdwwglQwDrhA4C7P7YEKGCNbddyx0iABEiABEiABEiABA6bQD8BSySRsgphJGDBgbVZq0LIQMLD7hWujwS6CTCEkCOCBMaTAAWs8exX7hUJkAAJkAAJkAAJkMARENitgHXz60/JN7QK4ZcpYB1BP3CVJLAdAQhYv/GR37AQwmZD0jQlMBIggTEgQAFrDDqRu0ACJEACJEACJEACJDAYArsWsJ58Sr75ib9UAWtj8bZ0Njbg0dJGMo37YPqKWzm5BGIBq9GAgMXEcyd3NHDPx4kABaxx6k3uCwmQAAmQAAmQAAmQwJES2I2AhSRXN13AQgjh7VsqYFXSFSfTR9pJXPmJJ1AJWO+UUsBy5ZiH34kfHwQwugQoYI1u37HlJEACJEACJEACJEACAyawmyTuRSGiIYR/9Vdy/ctfls1b5sCSRFO9C7O4D7jTuLkTRSCRRN7xg++wEMJ3vlMaGkJI1epEDQLu7NgSoIA1tl3LHSMBEiABEiABEiABEjhsAi5gIRwwLToqSMVVCLXKYF3Aun1bsiBgoT0JyhAyjvCwu4brI4FAIBFP4v7OH4ocWORDAiQw8gQoYI18F3IHSIAESIAESIAESIAEBkUgFrAaQcDKpSH6fpJDvlKH1Y0nn5Rv/uVfyfUnLIRQBSxXrSBg8UUCJHBEBEzA+r9/4yPmwAo5sHjUHRFurpYEBkiAAtYAYXNTJEACJEACJEACJEACo02gn4CVBwELYYKaA+upb8i3/vqvVcBqLS5WDix1XnEqPdqjgK0fVgIIH8T/3v4DPyAf/vCH5R3veEcQsFiFcFj7jO0igb0QoIC1F1r8LgmQAAmQAAmQAAmQwIkmsLOAJZIkqdz65jfl6f/+/8iNr35VWstLkm9uag4sfakDiyLWiR5I3PkjIZBAv0oSeeyx/ywf+MAH5K1vfas0NQcWBawjAc6VksCACVDAGjBwbo4EDpuAhiqM5OtgN+4HW3okgbHRJEACJEACQ0EA2a/g80AOrMz0KEklT/BOrroUBKyVF6/IS5/9jCw++5xk62uSt9tBwApXMIYRDkVvshHjRcAFrIcfflh+6qd+Sh555BE6sMari7lVRD5DAAAgAElEQVQ3J5wABawTPgC4+8dLwB/E7qcVlv+1kOIgK9nPhg9tGezA/mUoPrs+tI7gikiABEiABPZMwFK3Q7IyAcuuZ/5ICZPoztq6rN+8Ke3VVSmyTIrcxK3yNarPn/bMiguQwOAI4NjDgbawsCD33HOPnDq1oI4sOh4H1wfcEgkcJQEKWEdJl+smgR0IHER7ooDFWxEeYCRAAiRAAiRAAiRAAiRAAiRwUghQwDopPc39HFsCDCEc267ljpEACZAACZAACZAACZAACZAACQQCFLA4FEiABEiABEiABEiABEiABEiABEiABEiABIaaAAWsoe4eNo4EtidwkBDEYWB7gBRYw9B8toEESIAESIAESIAESIAESIAESGBABChgDQg0N0MC/QjsN4erpqPc78JD0h0UsIakI9gMEiABEiABEiABEiABEiABEhhyAhSwhryD2LzxJgD9ab8alAlYKOM9uq/RraA4uszZchIgARIgARIgARIgARIgARIYRQIUsEax19jmsSFwGALWSNfiUwvZfiW8sRkG3BESIAESIAESIAESIAESIAESIIEdCFDA4hAhgWMmcBD5pggxeEnSz4d13P6s7fcukUJ6Nb0obLn++2Wd5t875i7k5kmABEiABEiABEiABEiABEiABI6YAAWsIwbM1ZPAURLIPYlUD51KgwsHoV8dQIFTAWsLoKL0ZNln9W9UGzzApo+yW7huEiABEiABEiABEiABEiABEiCBQyZAAeuQgXJ1JLAdgS5HkaovRXcEXd2OFJxI5Tprn0Pq6SfiDCI7lm69fwPUQbVtO7B/9X1UKsGBVROv7F3f4IAEOg5pEiABEiABEiABEiABEiABEiCBYydAAevYu4ANOEkEtghYkXijPqMeAlasD3WJQUkl9GzHsIc+dIjIt/NAJSZgbeMC07btoYFdIYOaxX4QFrNDxMVVkQAJkAAJkAAJkAAJkAAJkAAJ7IsABax9YeNCJLA7AtvmcCpQRbBaT5cUo8JMYTmetnE49YsRdF0Hy+9BH9rdTu3hW9vrS9s7qHaT38ojKPfQJH6VBEiABEiABEiABEiABEiABEhgBAlQwBrBTmOTR4fAdgKWGoiK/Qf66fK9UGjYnr0sSvH4MkVtu/0kEQhQ27UuFrG2CFo7LDs6o4QtJQESIAESIAESIAESIAESIAES2IkABaydCPFzEjgAgX4CluWG2l7AsvC7kMa8h5UJnzR0HTUJKPqub+cAu7DtojuJT+Yg6/2tPEkkg74WqXB1kcocZCHzVZ9cWccnzx0VVa6XBEiABEiABEiABEiABEiABEigToAC1gkfE3uZ/PfPNrSXtcTA+61xp7xGvavQ7d7LVG9v7/b7+vq3srbFLRFx9fxPYU3he5bevH+rSwFLv7+1FXgnRRW/Pvh9+aNME7WduasSn/oIWCImYEVDouubEK/UQBberW0M7+aa7t0/txVtGR3RSuMk8BadGXEt/+xmXa+JWDW3VwXF/ZxQ9n/8bJ+BbD9t4TIkQAIkQAIkQAIkQAIkQAIkMJwEKGANZ78MpFUqDtR1kW1mxL1D1nQtW9rbT1Tp/qJJMFtf/XMjmYZRyRDlll3kKTWi4Fyqix7R8rrdJNf19WovBKAU0pG7oEJDHRlEJTigyj0oE5a7cBVkp0gYsUTtvsc7S276jW30PP2or4A1kGG07Ubi/ur1xd6jp/ub5e5tI2BZt1q+r6oyYpCeovfsM3s/LyCgqQRoG4z7JYQnWvuQrKzrC7p8ouPG1ld32vm/XXzrdzwU+kH/g26746hIEsnr4yNaVd8QU3Xt2S4zh9jxHyNsAQmQAAmQAAmQAAmQAAmQwO4IUMDaHaex/NZuBaxYP6l7U/pNvncSsLAeEw4gINQEnW0Em7r+5P4b05iCaBX/vY1FyL6mEkCXfuH/hniVaqhf1aD4XxCuGjV9qR7y10/YGMsBNeCdcgcWXFj2v+7fZY3GIFiZwFWJXBh/nSBg9ZKQKodX9wCJv5sU1fiJd7+72mTlEOvejgtjBxCwkEcs2nD9uOsnYlHAGvBg5eZIgARIgARIgARIgARIgAQOTIAC1oERjvYKdhO8FLt8tgRX7aRU+dy/54YSQR6k6hXyQkVvbUnv1Af3Vp3KNhiHAW4Vl0TSSIAq81JBuMKykXhVF/FcGNDfcOv0EcooYB3d8bFFYNqyqVg4qsQt7SoIWepgaliYoocqetiiFJIX9mNrqQIJtw7l3kdRve/dHRa70jB2ttFrt4UHAc6T4PcNI+2T6J8C1tGNS66ZBEiABEiABEiABEiABEjgaAhQwDoarqO11n4qVjSz3i4Eqprad+92l+jTYxs2Aa8cJCYGdYfVxcKQOaZiN1QVCtUPePc6LRywFKoQItglYJng5S4rE6nsC1tcaGVUWZA3+iQap4B1dIdCGd4Xb6I2fkx6qioxunjk8mZhUqVl0nKHlv4d8mtFebjsO5WU5Q7GyhXoUlckyUbj1UUy/+1j8yCEthOwGEJ4ELJclgRIgARIgARIgARIgARIYNgIUMAath4ZcHu2TcGzgzWkmsD3caD0cX9E0/vS/RILPT0n3i4YRXw0ALHmoFLJqXyvW6yqPvPQQF9ZkDPibYS/YxeW6mdd/WNfKj0622U0D8v1q0o44G4fm82VAmdN2CyFztJBFe+yO7NiH531Yy+ByvSv4MYqcnVlYeAidBFJ6C2LWpDK7KPIr1WJrj2Pkp7tO3j3bCdeHXztXAMJkAAJkAAJkAAJkAAJkAAJDJ4ABazBMx+eLUJ/6SEMdck624hYXQ6UHnu1m0m0T+q7cwaZUGRClDWgdEOVegA+KUoBy91ZcRigLhcnVrc3QuatsGM10alymqFlIaQx2rc6DnPA9A/ErIcWUsAanuGvw6GWxbxbfDIl1N8rHVohjxaEq06ohOgiVxkm6KPCBaparqryGIscXYdFZjfH3WFti+shARIgARIgARIgARIgARIggUERoIA1KNLDuJ1IwOpXjUylmZ1ErH2KV7bq7pXrv4KopgnU0yqROr6L9/BjQpQGIeqPqVyV2FU1aRsRqiYexOGCtUDGcnVxKKXnTqrziUUqFz18BRSwjvZA6JeLrM5f+yE4qWL90Y6DUlYtx76/E68fIw8OrDI0EC4t83GFKoeF5HluoYlBCCuTzXsRg6I7CXspbO0yMVavpXe56NF2BNdOAiRAAiRAAiRAAiRAAiRAAodMgALWIQMdtdWVIYRuSKrvwC7CCHvtc32xWFryaC8VpGoiVhzUZe6pNFQCRLhgJGaVcYJVAFcpUvQS1OomqTJZd9C+VACz/4tzE7lgUe5PbT1VFcSwh11J6S30rCuPV+3zURsvw9ZeFwRLxtuE5LlLT3u5FLC6O7TrX5EDcIvHLowVlU8hhOp2q6TvLmPleXgvJPp3sUt9ewWSyAcJKtqAOxv7sXbHnx0r/d1/w9ZXbA8JkAAJkAAJkAAJkAAJkAAJHIQABayD0BuHZcsQuipcqudu9RBeukKVPK1Qub6QV6pMgu75qEKOKohRkkgjEf3tooKLRy54dQla9q3K8KQfmuclfnWZaMIHvXQ4d1BBhAirjn91r5M6wVCO9n792quxvb+7Tcfu4DzUsajWKvtiVa/Qtu7hpSZaeY6tkCweoYdFIR3k0opEThdEzalV1SwoHZKRazB2K/ZzUA5lp7FRJEACJEACJEACJEACJEACJLAPAhSw9gFtnBaJgqXKhOr1/YudK3WhyBxUUdRV9AVfrhSlNOzPKwGacNUMidhj55NpZUHC0nDCMJsP6451hSJBeNZWEaJf1cS4/eZ02Z2Hpdf6djCnjdMwGdp9OUgfWHjsdhnM+u+2iktFImlRCap195YKox46GBLBu1PLqhyKdDQ5fEgS78GHkdjlLSjDVUOi+eoIqUJ8qbEO7TBlw0iABEiABEiABEiABEiABA6BAAWsQ4A40qsIzqpeOX58ktwlEsTV3opC0sL8Sxbu1+OnyzHVHZ4H8athGkKpgMVygMldvVNw6TKJSK4C1tYeOGwBq1cfa9uoGoz08FcBdJ97gL5vQMCC4NRjDEIcrUa2/dXlxII0m6QhjDDkzwpurO6qh1WFRF9H8GdpjrhY5Kr+YXtFZ9Y+O5eLkQAJkAAJkAAJkAAJkAAJDB0BClhD1yUDblA8yY6EpLp4VSU4txBAc0xtFbA08Xr049/09envKNm6C2D1XFP4t7u16kRc1EJzIWD1SjK/G2FpLw6sfr2yXRXHAfckN7dHAtb/+5WvRNICPyayVg6pWiMiYcsOr0owM4dWWpYh8PDBbvEqJIJ3B5eLYFDCTDk2oaq2WT+eKGDtcVDw6yRAAiRAAiRAAiRAAiRAAkNLgALW0HbNMTWs1IMq95PlSzdhqlugkpDDytra06nl8+wyR3rwWLmIFXJm9ase58JZTMO3Eye73kmH6Bdq1ld4CBvcSQCggHVM4/QQNhuPn+0Eyr6f1cZ8TynMc8L1yCFnbqxoZEZi1FYxy3JnIV+W58zCd7JaJU0XtEpRy4+vg8RaHgJrroIESIAESIAESIAESIAESIAEDkqAAtZBCY7B8iHbVBmuV4buaaL1EB7oAlaUwwrzbUQwlVFMNQdXiSYSsXyC3e1a6c5x1Z2lfRvAUX6hnXJUbTd/386DsxsBawyGwEjvwv49VKZA1ZePx8pOwujO266ysfcag6ovhXDYMnw2tMk/srxZUZ6sEGYYJ4EvBSvtycjlRQFrpMc2G08CJEACJEACJEACJEACJFARoIB1wkdDt1hVOayQYB1uq/Inmun7RFzTnyeFJF2zfJfD+oANE2oXsJDI2pJpl2nbo7+3igt76a6dclRpS0uHTO819xUoShsYrS176ZPD/q5V+tvfy/p/67JdAtY2q7YQ1h22HVX5jIsThCEvCTK419tRFTYMObOqXFZlpUNPAq/VDIO4BWErt6qcseilq9+pnftDyKVIgARIgARIgARIgARIgARIYGAEKGAdCuoDTaG3dYD0mWN3tXrr3NTbU6VE9wkzHFCWQ8oTqls1wDhEUMMEg9Oq4fmsgouqO1dVGehUtifOb6VveuhULVSwLmCVEVahfS5n7T/FdkgRtEPXJDsIWP2GRykIUBk4lCNovys5qIDVz2G1G71nTwJWbVyXApbFEZqSVh22etyUObNCzrn6UMPnmSSVgAXxykMMpTvUsAqVrQ4I+6t/Fc5uBtW//JjcDaP99iuXIwESIAESIAESIAESIAESIIE6AQpYBxwTJoDsT8BC/htUKusZwhQJP+5Q6t3Uriw6ZUU/m5hbwnUTo4JQpa6qVEUrhP6pQBUErdgFFebMZQ3B3pPV/e13vB+91hBv6yBb4AT7gIN7RBbf7xg5jPGxl23vuL1YwOrBvt+2PLywrHAYHFdZkUuW5ZIXcGWJqDfLk8jr7yRUQIyE5mi7dg6o/Jb6UZRzyxyO3eeferOp747IQcRmkgAJkAAJkAAJkAAJkMAIEKCAdcBOsglc3dWwu5WaeNVnWtuV9Lm/D8m3bUKVRvRV7qogP7mjyhOwa1igJCpeQcTacWK9u93ht0iABAZMoIxkdYejV0RMTLDKchOwyuTv6swyJQq/4eByJ1bPptcErDIiMni3KGANuMO5ORIgARIgARIgARIgARI4wQQoYB2w883p1N+Hsb0DwSr7da2ha4ZYhQDWtwAnhTmnwvRTk6nH7ioTqbRyYOTEMpdVSM6+bQDRAcFwcRIggSMnUApYYUtl7ivPDaa/a9ULNX+WvdfJK0FLzyZuvaxVTyzDDaMTkcnve/GgHTkOboAESIAESIAESIAESIAESGCMCVDAOmDn7lilbAd7EwQm/Fd6rGIBS9tm4X/+6s5qVWiVQPzgSxCwGggPDHmrYgHL1hSvx2UzTkAPOAS4OAkcG4FeApYe2f5BahITxCo7tVRhhFkBh1bIlaXvmxTvIYm2U2bRLAOla6m6eon3dHQe23DghkmABEiABEiABEiABEhgrAlQwDrm7vVk6luaUU42LQ2NuqY8oXqIF4RA1QxhgC50VQnZg/gVC1ddWlX4x04K3DHz4eZJgAR2T8CLLMQilia676FTowIowgg1N1YQsqpww2iZoEiV4lbNdVVftTlD+SIBEiABEiABEiABEiABEiCBwyVAAesQePbzMO1mEmc5q6oZXyxo4X1MPPHbwgMTSdJUwwI1NDBJpBnCAXU3QqJ236Wu7dcaWTq+KGAdwgjgKkhgOAjEAlYsYpXnhMjOaYnd7RzjObJUwAphhVrRMDizKheWnUj8dFI6s2q7TxFrOMYDW0ECJEACJEACJEACJEAC40SAAtYBe3O7LDCeVL3/JhCPk1suK7isynxVVf4qDzEsBSx3YYXKgZpE2c1UQQmrqodZvE9XCvhacvj9VlA8IDYuTgIkcIQESiErHO9bxXQ/K4QQwyBkWQ4ty4sFMatTJoHvztVn37JQxV4CPgWsI+xcrpoESIAESIAESIAESIAETigBClgH7PhYwOrOT2Urjg1OvSaRVsg+iFeaw8oSsbtwZU6rKISwzIllmbN0pukzyLKiYFVa0JM6W2O6d7aWPv6AJLg4CZDAsBBwAcuLRGw596hQFZRzdVSZkFUmgS+TvOeSFbm5tPD9IIh7Xi19r4/VdDcO1GHhxXaQAAmQAAmQAAmQAAmQAAkMPwEKWIfQR5V+VAlHpZjlmZFjcSnM+TDBa6RBoOqRhN2yJ3u1QROxts4XMaN0C5bvTDV1dKdEPwGLEYSHMAC4ChIYYgI9haRI9A66lO5BlefKk7lbjiwkfLdE8PbjubKy0uEZtuKOrHBOKgW0LudnEMpwbqu9P8QY2TQSIAESIAESIAESIAESIIFjJkAB6xA7wOUlm5NpBiv9n4XTWN6q2BFhVQMtv1WZ16r8XmiYLl+FCZYSVZiAFpEC1SuUp6xG1mc/yxxch8iBqyIBEhgOAv1cUH7aqJ8fytxWZWggPKJexdBELBeyIGKZsGX7WoYVhvNeSSCER5flVEN4op0l6dMajpHCVpAACZAACZAACZAACZDA8BOggLXHPupyDIRKgR7C1y1g2Yq1KmBwV2loYBrEqhAKmIYQQpe8ygldcGzVBab6dG/rhHP7HYonrLpuTyK/Rw78OgmQwOgQ6C9khaTsteTuJkh157hyM6n9NidWFkINc82VVTmznEyZi0vjoO1HgxeD1YsC1uiMIbaUBEiABEiABEiABEiABI6bAAWsA/SATgpLh1XkslI1yqZmcfJ1CFix28oyz2gdsK5cWXF0T1yV0EWuuMl7FbDqu0sB6wADgIuSwIgQ6CV82/nLQpSLeohfFE5YP9/EFQitimEhELAy/KCKYciZ5SJXmWsLri4VsWwZPWMWlLBGZAixmSRAAiRAAiRAAiRAAiRw7AQoYO2jC8oEyeqw8h84q1JJNadVJVSpYBULWnEeq6CAqSehnBV6dbAwwfPld9HOXiGEOy3GAJ6dCPFzEhg/AurELHDu6j5rlA7Nokrq7sJ5veKgSV+hhkQIC1QRy4WscF5DDi1fb7kOCFnqAKWANX6ji3tEAiRAAiRAAiRAAiRAAkdDgALWPrh6GCHEq0b4sTBBqx7Y5boqqwZWbq1y1ueJ3UtHgjsTqkYdRZLjWLTaj+i1D2RchARIYMAE+h7bZX4rkTQ4sLxpsYClgYK1lcQilklPUcEIhBSGMMKOOrEKTQBf/o7yZGk4IQWsAY8Ibo4ESIAESIAESIAESIAERpsABawd+g9uK0+wXv/dSBKZSEzE6lUhEO9B5OpyOUVOK2waObHKyeMexpJPNPuGAG6jTPm0s57jZg+b51dJgASGmEDdLdXV1CBg2bnDfVQ9dqY8h8ROK3eIhpDpIGLFCdw16Xtiid8zqRxZZSVDy4JlhS3owBriUcSmkQAJkAAJkAAJkAAJkMBwERgSAWu/PiALc+n36hce111BfusELg5qsZQt5qryEEETslKtINiE4ypugFsWvIx8kLa8LWVS49AIdVhFDd0tCQpYw3UgsTUkMEwEthWwooZuK2Dhe7UyheX5qxTt7WwZcrLr1y3nlWh2P+TE0h9N8o7fJnV5Diw7+/YrTXE4RPudUxk+fTh8uRYSIAESIAESIAESIAESGBSBYxewEhV6divbdM+nMPmph7iUpdrDtMhD8MotFLGDoAghNLAiVAExnjgdyzZSCFVpVzVBE7BslrZFQqvtSt9JUreKNqj+1u0whHCguLkxEjgWArs5qx62iBNvsxS1vDohRKxQrVATv0sinQRlLOIwRFXNrDzqIby2u7r0ks4OYZNcBQmQAAmQAAmQAAmQAAmQwBERGH0Ba8vT+4pUnDw9TIu06pa/ID4hiTF+VJRyp1WQpuC6goClOa0Kd2EFoUvLwW/NWXVE/cTVkgAJkMDIEoBw5dUK8Rs/mYhsSiJZmQy+UO1KHzEcgoC1m0cjFLFGdkix4SRAAiRAAiRAAiRAAieQwLELWMZ8v0/bEX5nP3Foi60yFqqgSIXAwPA2vo/0UxCvEAqolQNDBUFLxB7yWmmeGKs0qBKXO7UoYJ3Aw4W7TAIksBcCOF/6udmFK/93pyhksyikA9EqnK89l1Z5/jar69Yow9CILef9qHEUsPbSU/wuCZAACZAACZAACZAACQw/gaEQsPYtXwXxynOwlJMeXaE9zfe5j4f9xfmttIqgilf4SSRNvYogfpsJQJO4BxFL1xUmVGVo4pYYxuHvdLaQBEiABI6DQCw4Iak7BCz8NnELebP875DoPZxvPa9Wvc26XO3Neoj0djmwDjuE8jiYcpskQAIkQAIkQAIkQAIkcFIIHLuAtZun5P06Q8M//Am9alY2VfHoE5+cmHMqiFRJJVKZcIUQQjNyqccqOK/K9eZhnSdlRHA/SYAESOAQCfRzSWmS9wSJ3k20yvPCKhcWlvDdTuchyC+czOOSG3btKD1bZYvrYYFM4n6InclVkQAJkAAJkAAJkAAJkMAxEjhWAesg4pVPbTDLCdqThfgFmFqeXUMELezPRKoqTFDDBTXnlaaC39oFZchh5eQ6xn7ipkmABEhgJAn0E7C0YqEmcTenK/JkQczyaoUQs1DW0HUsu15U8pSLV1s9WKXsNZK82GgSIAESIAESIAESIAESIIHeBIZAwNpfEIe5rDDBQQ2rkIRdqwOaMKUVBCUkYffcVZrbKspjpW6t3jIa3o2FMccX53NRES12gHGUkQAJkAAJ9CXQJWYFAQsnWhWw3IlVmCsLjqwsuLLKs7Seb0MBjdJ/tfUBRN2F1S8nPEQ0vkiABEiABEiABEiABEiABEaDwJAIWNUsYrfzCctLFQQsuKhUnHKHlburUmngPU+8HocIqv5VFnrf0ls60arlu7JFbLLkvylgjcZAZytJgAQGT6CeK7AuYIWYbT0X48yqIpb+tp9OhnDCIG6Fch8eRohvImeWJzt0GatXZUEKWIPve26RBEiABEiABEiABEiABA6bwBAIWNglC/ezv8Irno1Eea1iAAgL9PxVSMDuidj1N8IDQ0ihhxZWObGqbZTP8nsoZ/tNLn/YncT1kQAJkMBYEoiUpfhxQixiaV4sz4+VV7mxiiQEEWoVjyqQcLuHIHUhiw6ssRxV3CkSIAESIAESIAESIIExJXCsAhaYxiJRnMPKeVtS9SByhTc105XmtxJpIJcV/qmhgUHE8pDBsgqhVRLUtdRUKc9/1W8iQxFrTEc+d4sESOD4CdROyHGooIlYSQgvFMnyXDp5pqGFmh4L148gYtWvJf12jALW8Xc5W0ACJEACJEACJEACJEAC+yVw7AJWPX+6hX+4I8uSsseVAdVdlaQmYCHPVYrf1e5XFQiD7OWhhrG7KxKyKFztd+hwORIgARI4GIFeDxA8WXuZvD2cpOHE6iDRO8IKc6tUmPlDEE9YqM0xgUslLuYoPFgHcWkSIAESIAESIAESIAESGCICxy5geS4rTTlVilch0XpURdAcVpaEHQKW/Q3xKixYJnWPxKxIqKqHlWCxuLpV/XM6r4ZolLIpJEACY0mgnwN2a21Yq1ZYCleZVSzsRKGDQbIqwwn9/O7gep3Td5tzcSzhc6dIgARIgARIgARIgARIYMQIHKuApYJVgfA+m1qY88oCCVMNDQyJ2ePKgVGlQXvC3p37JA4R6TU5qb+HSZFGJFKxGrGhy+aSAAmMOoHtHhzEp+TuchtwWBWSIck7KhVq9UJL9m6hhaHQBqobBkBVqvfwhudcDM8/Rp0j208CJEACJEACJEACJEACJ4HAsQtYjaIoE7GXAlZwWiGnVSMkZPdqViZwmdiF6UlchaoUwbbpuXjCpDlW4uTxfUQsPqU/CYcC95EESGDQBHbjfLVU7bHwZEtplcICubGK0pnVVbEwPNzYIl5p7qzg+KWANegu5/ZIgARIgARIgARIgARIYN8EjlXAQhL2ZoKf7tBAS1tiElVcSdByt1cVC/EtPInvTgS/exaWBLiazNTzccVzJjq0ds+V3yQBEiCBQyEQTrw4z1cvU58QZphJqk6swnNiIUcWfuDIssuIJXsPC8c5D80BHFW+PZQGcyUkQAIkQAIkQAIkQAIkQAJHRWAHAWsn71EcoBFmC7Vk6bEIVMpSQYhCDquJRMxlhQqCaahDGIX0lUnZQzJed2L5ersnNnvD5ALWTkv5RGen7/FzEiABEiCBQyRQClhYp19v7CGG5clKVajCdQD5sSBcwZFlIpZ5t/Tz8LBC1xJcvHo96itgMab8EHuRqyIBEiABEiABEiABEiCBQyGQvOfTn+26U+/6RxJS7PbVsfTRtybNjV1T8dd9guDhgRCrEBoIIapRilfdlQfjPdtJQjsohd1MU466DQfdBy5PAiRAAuNPoBKwfF9xXVFxCgKWVh8sNBeW5cfKrWqhf4brmZa0DQ9KdCXVFUDP8y5o1Zxf/Ry4/arYjn9fcA9JgHIz9AoAACAASURBVARIgARIgARIgARIYPAE9i1ghTS5khSZJWGPclNZjqogSoXflpAdopWJV15RECIWBaLBdzy3SAIkQAKjTMCvM6o7qUhVhZTjbyR4VxErJHjXKoYah27Xn275ykh4VVyv6uEOXwpYozxS2HYSIAESIAESIAESIIFxIbCnEMKtAYOoIKhTAnVgadYqz1OF/FWahD0kYkeIYFRNEOuyABAKWOMymLgfJEACJDAoAl7F1oWobgErUUHL3FhwYlm1QiR+12uPhyDWnp7gmhR8xyZwdeXeqvbMBS06sAbV29wOCZAACZAACZAACZAACYgkP/+Zz2yJotvOEdUdb2gCFHJZeXJ1qxKYaPJ15LRqpA0VrjQZe+nS0qhDjdewCQNfJEACJEACJLA3Aur+jZO0a96rRPIQ/o5PIVxpXix3YkHECsU/vIgH1mGOru7LIQWsvfUHv00CJEACJEACJEACJEACR0kg+W99BCwXlcqk6aX9yqv+mfBkApaJVcht5WKVhQxGidnDRMNDC22nup92H+WOct0kQAIkQAJjRqDmkPKKg3plicIE4bxSN1aoUoiE7/h3nloVWhew6nQOUiRkzEhzd0iABEiABEiABEiABEjg2AnsSsDy5Lb1m3y83yzFq5DXSp1WLmQhVCPMDlzAKpPk4v24wPmxs2ADSIAESIAERolADwFLfVR+3XERq0jKcMIsy6qKhYlIXia42uoFjgWsulWZzuFRGihsKwmQAAmQAAmQAAmQwDgQSN79WQsh9Hv4ODGu7mAQnDQsMCRij5Owq4BlCbBCKKBmwrJwQUwuorv+OLG7wSuk6Jcddxzoch9IgARIgASOjEDdIVU+MAkXpCJKUmXhhLnkeaE/+LtVZJJrtiy9ClbCV3jH19/rUcuWa+WR7SVXTAIkQAIkQAIkQAIkQAIkoHfs/+2zny6TiNRvyK0iUyVIaUL2tErGblUF4biqYHY9lbb65t3CVo07BSwORBIgARIggf0Q6CdglVUG7fGMrtouR0X4Ea1OCAELvxEYb3mxun1VceGSXg4surD202tchgRIgARIgARIgARIgAT2RyD5+c98qrwv91DBMv+VmECluazC70Za/dsmCd15rHoZqqr1bW3klgzy+9sPLkUCJEACJEACPQjADdxVW1CLiGRSSFtyFbA6uYUVlsnddS0WFq/hiJ70PazdBTJPIk/sJEACJEACJEACJEACJEACR08geU9NwHLHFTYN0aoZqgjihl0rCwYhyysKahhgiBO0sua9G93vSTUFrKPvZG6BBEiABE4yAQhY9VeeiHSkKAUsJHjX5O4QslS/Qlx8d23C8n0Xsmo5uE4yY+47CZAACZAACZAACZAACRw1geR//2zswKo5rtIQMuhBgGU+LL27LwMzXITaLpyCAtZRdyXXTwIkQAIk0ItAr+uP5sRKUZ3QcmNphcJOR39Dl0JmLOhe8Bir4ypKDK+hhprjkYVIOOJIgARIgARIgARIgARIYFAEkv/jc8iBZbf37q7yZO0IHUTIoEtVms9qn5YpCliD6lJuhwRIgARIICbQU8CCBoUqhCE3VobE7iGUEH/nRSHwYuWaEN5+9FqIsEIkfFcBS5cmbBIgARIgARIgARIgARIggQEQSN7/+c8VflPuwpVuN8haeC8OK8RHnitLv8YstgPoJm6CBEiABEjgsAmgiEioNWK/IVgVELLwY64sSFQqYukrDitE4ncKWIfdJ1wfCZAACZAACZAACZAACfQjkPyfX/iC5qhVkUrFqujVFTIYhKsQRgEnlt7wU8Di6CIBEiABEhhSAv39UVX4n1cfxMUQIlaWSylgaXhhiBYsa+pqcndEEFLAGtJuZ7NIgARIgARIgARIgATGkEDygS9+MWhQpkTp/wdBy/e3Xp3Q36eANYYjgrtEAiRAAmNCwHJY1Z7KhH9qOHxIwq7VBkMwoNfV9dxYnSyTtrqx4Liy5O6WE8scWwwhHJPBwt0gARIgARIgARIgARIYegLJ//XFx7c8oC6dWKF8uO5Fn8fYdGANfR+zgSRAAiRwIgnsRsDSOoM1AUvzXEXJ3VtZJh2EExYmWSVJagJWEMi6c0MGe3LXE6AKf3wppYH5RA5L7jQJkAAJkAAJkAAJkMA+CSQffPxLzEC7T3hcjARIgARIYLgJ9LvAmXhUBgVueU7j3irkwerkcGFl0ikgYplLuUhSyZPUqhRGBU7wd1Wd0Jxa/gyoFNTCexC+KGIN9/hh60iABEiABEiABEiABIaHAAWs4ekLtoQESIAESGCABHYSj6BVwXUF4apTmAsrC4nekdg9TxpBwLJwRBWkNM7QfjyrpAtXFLAG2LncFAmQAAmQAAmQAAmQwNgRoIA1dl3KHSIBEiABEtgPgbqgVRSF5AmqEOLHhCytTqi/C+lIKgXq+KrNCwKW+b08l2S9DaWQFT7Q8MX9NJTLkAAJkAAJkAAJkAAJkMAJJEAB6wR2OneZBEiABEjACHiIoQtJ/tvf92IlELDUfaUhhRCxCunkiYUUdoUNWk6tXi/PGVnfJvuCBEiABEiABEiABEiABEhgZwIUsHZmxG+QAAmQAAmMIYE4ybu6oXolzAoOLA0nRN1BuLKKIghYok4siFp4X1O8I+2VCliobNi9Ql9/+S7tV2M4qrhLJEACJEACJEACJEACR0WAAtZRkeV6SYAESIAEhpaAO6viBvZLql5ltTJJynNjQbzSUEKtUFgleEcVQ030HkIKfRt1gYxVfId2eLBhJEACJEACJEACJEACQ0iAAtYQdgqbRAIkQAIkcLQEeglY2GLdiRWLUOqcUm0K7ioJLqxCOllmebHUhSUiqX0Op5avU38H6xV+q/uLDqyj7WSunQRIgARIgARIgARIYKwIUMAaq+7kzpAACZAACeyGQD8BKxaaNLdV7YXwQOhOqDGI5O5I6m45sfDb8mTZuhFqaAuX+bViAUu/wyzuu+krfocESIAESIAESIAESIAE9L76g49/qVfWD9IhARIgARIggbElsJ2AFYtYdZNUleTdXFbQuLxCIYQs+8n0PQ0ltKRYXe4rLFRuny6ssR1j3DESIAESIAESIAESIIHDJUAB63B5cm0kQAIkQAIjQiBO4t6ryfWcWHWtCS6sMieWFNIpcmlnmbSzjoYTunhl67al40TucGnxRQIkQAIkQAIkQAIkQAIksDsCFLB2x4nfIgESIAESGEMCsYTUKydVnBNri4AV5bxCOKFVJzQRC+GEZWL3EHIYJCzLoYUcWKX8NYZguUskQAIkQAIkQAIkQAIkcMgEKGAdMlCujgRIgARIYDQJ9HNkxU6sWMRCgvc4aTv+pSKWVibET6Y5sizU0CoTxq4sClijOU7YahIgARIgARIgARIggeMhQAHreLhzqyRAAiRAAsdMoEuMCm3ZTXXCKg+W+bc8jNDdXAgtRAghnFiZiljIkwWHlpc5DGKWhhkyjPCYhwE3TwIkQAIkQAIkQAIkMCIEKGCNSEexmSRAAiRAAodLYGtOqyBG9Ums7k6sUsBKiq5ChSZFJZIkqTqx4MCypO7Ij4XwQniuEilSDSKUhALW4XYo10YCJEACJEACJEACJDDWBChgjXX3cudIgARIgAT6EXBBynNflU6qXQhY9l37D3IUFlEBS0MFq+TuEK1aSOwOIQsiln6lErDsm3yRAAmQAAmQAAmQAAmQAAnsRIAC1k6E+DkJkAAJkMBYEiiLAAbBqgwB1ATr3a96MncXsPCtpFSvTMDSZfFmkqgTy8SrvBSxytxZYRNb9bKiakDtw7hdfXS2seyrge2UA95GxNS29BgjA2sjN0QCJEACJND7Qh249LqGq0M6fMAqwBxAJDC6BChgjW7fseUkQAIkQAJHRKD3zW/vjfXKpWXfNDELadzhxEI+rA7yYqFKoYhkaSO4sSy/eymoIbRQwwtDzizPs+WiSdhgnFz+iDCciNWW3LG3kYBVr0qpvPETjHb9kv6fCGjcSRIgARI4RgJ63u5xofbzcnX+tgsnzttp0S1gUcQ6xg7kpkngAAQoYB0AHhclARIgARI4uQT6OaDq99QIGUSoIYQr/2kjtDBtSJak4cYaoYguYkUClosl0W+rZliJKSe3Bw5nz13AioUsnQRFLquyb8JECH2Q04V1OB3AtZAACZDAHgj4+bjr4UPtwUJ1/jbRCj+42qbhAp0jh2V9BXtoA79KAiRwfAQoYB0fe26ZBEiABEhghAn0SgLfa3fKJ8JFIXmeq4gFAWtDqxW6EGUClgpT4TdEr/hVrif6HsMIDz6Aes1herHWLUUCFmtIHpw910ACJEACeyWgAlbsWo5WUD93+0cQrjRfZbBmQbyigLVX8vw+CQwHAQpYw9EPbAUJkAAJkMCIEdiNgGX5sKpIB+S/goiFhO4bqE6Yo5Kh5bxKSiuQJ+XaKmAFDaVL6BoxbEPX3C7nVdRfW5x0kbhI4XDoupENIgESOIEEystm2Pe4KEuMo6wijDyV6rBlAZUTOFy4y2NCgALWmHQkd4MESIAESGCwBCqnVO/tqjClydwtqbv+O7wgXLXyXNpZroneNbE7fjT3u6257sAqk8/6SqiiHEmHV86q0A+1JP+qcWk4SpS37EhawpWSAAmQAAlsIYAQ7sih7I6sru/V9Kl6xV+E9vNFAiQwmgQoYI1mv7HVJEACJEACx0xgTwJWV1u9OiEcWLlk4UeFrHAnrjfXkeDlokm8mnqS8WPGMdKbj+c61d/VtKhXSGEjhH+O9I6z8SRAAiQwYgQ0/A//4YFPVO+klKQ81Lvcr+qxhLuiw5OlEdtzNpcESEDvhz/4+JfooeRYIAESIAESIIEjIhBfZCvRK5EclQiLQtpZRzoZwgpzfc9DDqOCeNqyONm4Jxk/oiafqNX2y2VlfVWJWJ60XYXDQkQFrBNFijtLAiRAAsdPwNzJW0sQxnmxkqLKK6l+ZhW9qtDBxDy0x78zbAEJkMCeCVDA2jMyLkACJEACJEACuyfgoYMeGmhLIg+HObE6eaahhOrGUhHLniz77XeZ3N2fNFvKrNKttfuW8Ju9CNSnQnGCYGVf5kxB2EpVndCSAvNFAiRAAiQwaAIeEugyFq6XlqTdE7zHZ/YgYIXE7frdAjUJeQYfdL9xeyRwGAQoYB0GRa6DBEiABEiABPZIADfRuMVWJxbyYeWZiVl5pu8nafSEWO/Fw616+K1hhrz/3iP16usuKGropuK1KVCaiJZaT/HvMBlywRB9pU6sKHRl3w3ggiRAAiRAAnsmgCtjGnJY4fxt7li7XroLyxzLfpU1ASsPP/o9Clh75s4FSGBYCFDAGpaeYDtIgARIgARGjsDWIIbd74LpUFYRCa4rhBC2M7ixMnVmqZKCz8ONeD1qwvNl7X6L/GZMoBSw4HiDq00Fq0LFqyTPJe3kkha5ilieA8smQOaA61fGnZRJgARIgASOjgDO3fBPoThKnorkeNiTNkTwuzAnFk7qFkZoTiycu13EooB1dH3DNZPAIAhQwBoEZW6DBEiABEhg7Ai4qNEliuyiMl1IoaQqiDt7sC6ED2Z5SOwe/tbKhJ7tIwheenPOMuCHM55UPDTxSnsjy0VaHUnaHZFWW9IMApbJlNUTfNt0I2cVwsPpBK6FBEiABPZAAFV9IU01UpGJpshkU5LJSUkaTViXTcRy8Sqc2/38jd8UsPbAml8lgSEkQAFrCDuFTSIBEiABEhhuAmUOqh7N9LCzfntQJnL3qoPuwkIoBJ4UF6L5sDpZpqGF+Hfl9IJ4lYbQwX7px4eb3TC1rhQQMR1Cf3Q6UqxvSr6+qb+TdlsaZs8KApaFEKIPIWDBrcUXCZAACZDA4AjgtJtBxGo2JZ2ZknRmWtLZGUkmJqRIGkGgshBwtdeWua/MiYVXyhDCwXUYt0QCh0yAAtYhA+XqSIAESIAExp/AfgSseroqKwSOl33iji7cb8OJpdUJNbG7iVq2TQubCEv0qMQ0/uwPbQ/L5OwmBKqA1WpLtromneU1yZZXRTY3pamhKPkWAauZUcA6tL7gikiABEhglwTyJFEBSyYnpTE/K435OWmempdkakrypKHuLBevkBmrqkIYC1gh1HCX2+TXSIAEhocABazh6Qu2hARIgARIYEQIHFTAMskktu9UkhQELeTA0qTuqE5YFCZihZS0lhvLBJetpcRHBOCxN9MysatoqDMdCxUsNlsqXHWWVqSzuCyyviETmgcrTgJsjW/kYZJ07PvCBpAACZDAySGgeSPhRJ6alObCvDRPLUjz9CmRmelSwMLl1fIUWj1ffWCUFJIFB1ZDc2XxRQIkMIoEKGCNYq+xzSRAAiRAAsdKYC8CVq+bZFveJKxwP237EzKza7W7wsQruLDa+B1ELBOwsFyVn+lYYYzkxu3pu0pXQcBC1UEXsLLFFckWlySBgIWE7ipg5Ro+mIUqhJaIbCR3no0mARIggdEmAAEKAtbpBWkEAauYmZFOcGC5gKVFOUK4freAxSK+oz0A2PqTTOBEC1jxBKRXHot40uH3qGXlofDcW+caOumohlG/yYpOOKLRFqXm9cKv5TcSXTFumO2pQX0z1XrizCj+bnVTrduo3WPbLfuWZtu2e9yP+xOMqunWrnJvQmLheO+62xf7DKyqVpnEOKzUvQfG10qZ46VVQ3SiVpXGtScvVhzXW9HQNnRXh/KLV8zd/QoIw9Glyycw7oeI14rt2DYweYlfedi2Xhh9AGgy4KpNzrlaNJEkzFR9K94/cYcY74pmGVa0pR/7JRAOrgIPTgpN7/ekyffsOJ5EGQefRlYHUt8Jf+hxHz/+XM3W0j2utcx9YOnHd6+k2959Noz9GOjub+2Psk9Cj2t/IGORjdcwQu2YDePRrOvxKzpGfcNdx7dt148vGy61o11Lovm+2Z6HwVxz9ERjaEs7/I36maU+G9866MomaRtC/0VJrr0Xy1brARx6J4z/rs/6tm34P9htEve+49mVKx9bUX9b7SRzXrWDkNVCOKFeF+wIUAdWdHyHtLZWNU/zakVn08ithfOn997wUz6qFtYFLFQfLEQ24MCCeLVcCljNwgUsux6Bn16DysMjcmJFh4yed8K/a2eUcCbb4XgrD3+/hnZ/Pw03IH5di04FFbTa9nudgY6K8FGvt/vaFc6d8TW4vEGz46X8Rhj/4TQd7jmstfE9XXXcdl9Tqxu+/V8160v2GAmhQYFidM9Tcd06qmIx3I7zrqEwNnrrTvzqV7j4PFme+4Ko4ceyX5L1uh2htcM4ug6HP0vWXU8gQs6lcIR3jamyK6uRW+/3oz5mxmX9fk+WTk1JCgHr9Cn9KaanJUtSKVCjUEO/u++gbP5g1Kv793Ghwv0ggZND4EQLWPokNcwwm56MNbqahKlhWSVKwzei5K34u5PGT9CjaWxYj09kXajwst12fcTkNwtTwIagKGyBpIJFKs0gYHVSPPH1UJHq5soEHZT+hmTiE2gUlQ035ZZztszZUZQzeJsWYbf1RjzMfzAf8twqEG38Jk6/WxTSyEJ+kJAIEU+gcVmwCz3+3y4Y+G0XhlC6VvOG2CRfxYHwXeyjbl/bVQgEKFxssiTXNU0E0JsNC5tBqAa+k+aJThxajUSy1PYcfTeF9kkh+v3Etm9PXfwiZXcciJm3yYexSnP8xhczfKp9ostIKmhJJzgdmnmY3Ng3pINyvUUiE7lYgt8kU2Yd7D/K+yagUYjkufZDjn4N7wMDtq/7j20qU+sQtBk/2Ce/XbJxinh/a7+S1zZW+2mKSSgp7PsYCVj4ruUDAE3rCptYVbKPiz29Tn/9J+D27fr9225u67HtLGmoOGnjRdNX23gOAqOv1z/xo8V6zcYA9iKFQ8LHNfohjFN8inEzmVkbnaMJAEH0wk1sHgTRtKFDNNO2gJPdADXQ/3qOwJZTPVbyJJdO2tI2N3I7fiVt6medcFwid472dBAmClje9cYK75qjA/tto8EyIvnkGK1roDHxJDWEO+mNmR4TDS0lbWFQGGsqb1j/BuHXzjX2hoVKhd96DkFbvAMtQM0+tz9VSA9iiB3qti3sO/5oFE3BJNoEXjtXWaUfG784XvUwwDkFpa7BE8e7i9iRADOql92+E8897lCvCZmdo3GVgPsqlxZCCnFO0VEXqufZmUzPB42iI40i13MSRl47RULbVMcu3FpSdLQPOqmNYfTdbo7VPe7KyHzdrqJ2TQBrsJONTcmXzH2VLS1KsbGhx6fJidWxZA+YogcsgaWdG+zcoudx5R2fa6u8K+qgK8+fflL2O49wRrATdzg32PkbBy36rokbmMKvaZWWXT2QC+cTHHuhV/y4tEt4dxDryHSc37+Ewev3G/5gC70FPrhvwDXeBPRCOqCQFILCZXgv1xBQ3H/YedqvxZ4/x48P9BJQ437F7hHsPkGLKezzCNKmRwqc9XLo3rBWvc/ze0k979r1urxfCEvYedXuG8Itld2P6Dm3eviiwrYLrOH9UerzuK3b8fPvlUdS4OjHmp4x9V7LwslaTZsL+KVQj1u/Zod+sbOsHcf+AKB6cFqVI9Ueyv2Ka2cODEFbxu6j03Dc49xcPZ4e1Z44nnbbaREOrClJzpyS9PQpSU8tSDKNEMIwE1IBKxxAXee6k33dO54e41ZJ4HAJnGgBCxdyE2JskutK/ZaHKeGJayXqWPUhnBZNRIkcEeGGpiy7HZ5623RYJA0OD61ohEkyhBO9kcCUriEFJqQ6MbQpOgQdnSy6G8tvRkoBC8KLPR3CFEYnpFhSBazg4Iqqb/gtkk2Y8R37rt7gqb7kT+3DBNRFElW6DJJOnMLFwG7fsCCSJjYsJl152kVaRSHdB79Rxl0C9tGWtAm1X8JRbcsm883wKLkV5u96I6pCQiVgmbiEm1SR6Y6tZ6NZ6M2CCg7hBsX61W/8bP/UWYWJtwtYacdELAgA2tHYl4YKWFh+ModIYb2IZSFgqXiGJL6YKiaQPETaofpJAzfJ+EYOkdEELOwSvmcCFtZvgpKLFn7zhLFY3oiGsYd26A105Pxy2VCHX3mRxsTUHWpBhIjGtwlYAONPlLunr91Pq6qTzVEJWLmEajE+QQzCjzsJgo4SfE42Uky8tX7M0jDeMnNI6NHownLYGbB0AUs52swtjNxQXcwFwEYQaMKEUbekwqlNGM0ZGcZQmksWBKw0x5huSpI2bXwEzg2IW3rTamKQi7xB1tIx1yVglceXtbEUzMpJjO1jkmeBQ7OatapQbCKs38BZm8PkObg53a1l7kMIiFhFJYf4ucbKUIc8QeEsg2NLNTWMdt0nE7Aw8Tf2lujaGTf0D+snF9lMwLLzbc3YeLhXtxFY207ikUsXKq8XueXEyjP9O4MgGxxWOAvhnNssMnG3EM4xG41JFbBwjmzkOL+19VjqNChg+XVTr+NB8dWHERsbUsB9tbQknaVFyTc3/OoRrlThuNDrKo43HD4uBobzEs71UsikTmRNwKpcw3aN1uPHH2D5eSWcl1wUMdnKxGETvP16aecjFc4LPGiJJsh+vnfZKxIydJ/DgyAXsEbgMOnZRLsWmyhg5353xpkoiWt7M7NzqIpVggdMuN/KpRmKeGbh/NjEA5BIfPfrLO430Bc4n9qDJOsLPDAxfvsXsLwvdA96uOTsAVx1hvB7j3BKtjNyOIFCWEO/4oGaitVhne2agIV1ltwiYWtUx0CX4hcJgL4/Ts8fxPQSsHBvCgHLRGY7Pvz+q+sBH+4XwzbswZk9VMXIwn9Y0B32VdlYO8/qPKFLwLJHcV4tb2T5H2fD/fiYnhI5fVoSdWAtqKClERZ+/x89aNDn4mE5u4c8zh3gtkmABA5C4EQLWH4xw5XEhSw7uZm7xS/0lSOi+qw8CaoQY7lKtDIUJtQaQgQ3hDlJTFzAhM/+bY/QglMBT/T0aW3lzMANqYod4QSMySKcXvogUSfDJubodsNzVXdeVQKWfcGcLObUMkGrErXUOREmmL6P7pywk7+vLQyxOGRCBTiDZRzN/9IOgsIEJvzatiBgqZPMBBh8t5FjwmVPP1VIDDcPcCzprDY4n3yS4b9xc+b9ZeF9xgI3HGhPyx1YelNrwiTWh2kGvm5+FSRIzlXLsZvbQoomhKVcEpSsl1RaaVM64ekYXDRTncyezqtDBk/UGmpThjtCZQkV6BLpBEEGy5ikZ9Bwu6JPbpO2OVTUwZWqsw0YVZwKQ0MdP6VzzG5uNedKkFz8Bks5NMJNuwplwQ3g7iUfVZE4W4ma4abZrTrexV126+rU0u86H4bhvs5BpTiCGzzg0HEUlGF/ylxOKmyS4s40G33ouwntT3UIBmeK8m34U1I7Zm0cVI7LUowyFVEKvetH/7hAZMdZ8LmZ6Fn6IMLKIPqkmFhiYGNcNSVNmuYMC24yXac6DM3Bpe4tjBOMLXcKBl9HKRyVN+I2vmOxzdwCmYoRaMWmjkN7mogxaDfTIpi4YHLVDBPr6ilv2L9wHglSkiWwDnu4RcAKbdCzWLDyuZjbCY4AdWm68ycppB1u8JuYFcDJ2Iz2V/s4jBy3Au5rBI3fQvXjDMernxfQ4xCu4MDqoDqhfoZzmU10cb6bCE4Sc4mmstGEoNqQCRX/c0mztl4LcHyYA2u//pHxYO8PNvYrYGUqYOFcASdjFJKIhyi4bkDAgtgYHsSEq6V+34QLdz2a6BKu2qWrx/6Na4SdR3BYmYalUr499EpSnSCrxBUcB3gAZPcI9sDJry/lxN5DkEe8G52Ph/ir08UfTgSBT8MswQdOuMIeGGhVyfAwCnjtcVSoMhne974yKTI8+gtuePStCRDWb/t9xe6qchul+6pbwLLxYj/doYGV41WF6nC9dweWizJ6jfD7xvJ+YrSPf7//2NIDvT4I7/kx5g52/Ds+Pvz+3x782MvnBXooBke8Diu9uuXqtNfjM0R0WNVYe2DlkQ06PwgPtO3eGK+DCaD7HXdjsRwFrLHoORKKXAAAIABJREFURu4ECeyXwIkWsEqBI0z4LPQsTBfDxasUFmyeW32uF7VgTw9uKtzHNBoNaaQ2TYXbqplaaIfdcJoEoZOSzHKZtHFTpeEhQbcJE1xc3rAcQtewaRWwQliCNSVMvD0EsBSrfMIbLrzhKZ2HKqBNCdqX6nRbpuAcUYeEuSb0BgnbhJCE/6l7yNoJF4A5l2x/VPgJAhYEKbTJBSwLncJTzVyaDZGJhm3X7OzmMHNXFSZiG0kurSKTrAMXVqE35BDfcEOmglO4Q/H+qYSTymLvIaEWcmk3cvpEHXyTTBpJInNpUyZ0j4MYiYkEbnqbFsqXZoVsFiK3k0Raunwi05LIKRGZMm+L3bSm5jZr42ZSb1ZQ7l5ko0gl05tI8xZZqJTd5CJsYaqR601OkZpbrgnjlzopqpwqekNdi9v3/febUHcAbqaJtDGOdGKbSaYhixr9b1JdcJ/5DV4ZsaUAQuhM+LAUdHucTfYjYO0kbplIapOAjgtOZUyrhzkW0kwTmWqkMpEkNkHHBFxdRhAQJ5R3p93RY6p0s7nDLBIFdSSU468Kb9NJXiOIVxivIjKJ8FAIQAhxRF/DuRWCTAswzjMVQbMis+M3uCcb6h1EKHBwWKZYymzsNgowTYK4EJ7ghpAPd1aEx/o+WyrlabzfTBKZxhgSkWkcn4nIesPCXE1XMpGvVeSyLJm0VbSwkVA+atRjw0LMrC02dXMBqwpl1Nv2sFyYXCO0MjgLp7NC2yMTDUkaFkII1yOOezBuNVJ1CBVt0eNiUyeW+I6FbaigrpuwsNeT/KrPtcpjVU+zIWwtnB/UY4eE7h0IWLl0Qigmxuts2pBTE5My3WhImti4WEtS2chz2Wh3pN1uS6cDBxYErDjU++TSPxwBywXE6NrbSLQfTjcnZLKRqnhSObDsIY4LWJVoFeVfikK78zzTvsszuINzyZEHrYO/cfwg5Dk4sMJ40Qccfg3xCXf08MldCOEIP4D8cvzjxq5vnt6gyk2m7uoiLZ3eOH/rgw04FKWQ6SSR2YkpmZ2bk+mpSZnQ8zEcjh1Zb7VkaX1N1nDM5HA++v1WcFuHkHIXwA7i4ogFLJMbq5eeB6IQwmDaC+PGwsDdn+dtKB982ck1uLb9Xic8yIkiCkb5zLtF8HPZN4Loridn6/cAzssdyj1HcpRD03Tm6ma7aKQyOTUhC7PTMjs5KdNpQxrWYbLRbsvS6pqstlqyqRVkrS/s4bXPA0IqBwpY+z+JUMDaPzsuSQJjQODEC1hwdOAFx4Jf1OIJhNqKo0lwKaCUdx52A4XQMwgkU42GzISf2UZTZnEDmyK8yJ8VJpLlhbQ6Hb24rRe5rGaZrGZtaWseH7e628XSnqRWyQqwfdwIt+G8iZ8MRT6NMhzQYstUEsOEFRNy3FRPN5oy1ZyQ2XRCFpKmTkSRM0jzO8ANgyf87ba0skw2so6s5x1ZzTqyiSpYYQJe5d2xm/fJzJ5AY9KEPYV4hQv6ZEPk1ERTzk9Ny3Szoc4U7BhkM92vIpGNLJPF9oYsd1qyCi45BCx7MgUHCVaoRo4ot5XffLsl3gQgD4szEdKcWfp8TfCkfLqRyrnmtCxMTMhksyETSUOaRUO/3GlkltgxS2Sp05EX2puy2slkOk/kTHNC7p6ekjmdlHfMOaOhYubC2swz2UD722251c5lPQt5nIKQZMGhqcxPNOT87KTMTViepDLXlbssgkjqQlJ1cxkmPyEEzPcNws16JrKe59pH61lb1tub0tHth9xFOskBlxDCVToMLScX+jzOjdLvnLZXAcuPme3OkfZUM9xtBjGtHRYAsyZEGxFZaDblzulZmW/iXXuCjtCdTpHIZtGUlVYmt9bXZL2DvqkKEeitok/8g1PIRTO70febScuDoQ49FYlSmW80tZ9mJ5sygcl+cA8iZwpE1nYLfd6S1fa6rOWZbGISqfm8GioaYdx6SB1CgHUCqyK09aW6piCSZTgOwhP1CDKODQs9Dc60VGRmoiFnpiblTLMpp5H/Jk1kM+SC0/MSvtzJZbnTlpda67KcdTQk2aZdtnLNuVUEB4LmzkGQIziZA0udCcHZYwKWTd6Uo7oEc5nMRU5n6JcJWZiflalJhBGGXHmaGitRAWs9L2Sl1ZHVdltWOm1pZybqmvvUHJMHcS+MwfW3vLaUYkJN9fXQYBXNAzM83YcDq52b2A5h90yayKXpGXnw9B1ycWZW5hEiKCJLeS7X19fl27duy7X1NVnsdGQdfdnA8Q8R92RXMTyogGX5Hc2trA4sCLRpIo1mQ87Oz8l9Z8/JqVnkZHGpwa55IXtkmUzYHtO4lGWqk03QMSFuyfLaqqxsbOjf661N2dj08zzEMVx3K1eOPiAKTpwyyXvk3CmFfL9/GNEDyc/lJamQnFkved4fReCj510L8ZpJUznbnJS7z56T193/Grnz3B0yMz2pAtbqxoZcvXlDvvXCd+TlW7f0XmAjs0ylOIMaV8vZiZfenhxABaoLWL1FrJqoFYQuc9MHESvKjekOIhWwelz3THg7WLuHYcigC+IHm2Wezy4hMBxF4R6+ijTABdMgaC45zx0Wdkxz43oex5BCwAUsRFng+D535rQ8dPkeuXz+vFyYX5CpZlNa7ba8cuuWfOvKi3Ll5g15dX1dhVBN1VElsihzUbprcxh4jlwbKGCNXJexwSRwmAROvIDlNyLugHG4QUvoqjakkwxPDo48TUkik41EJtNUn7LONFKZbTRkDsJV2lDxygSs4MIKHgwXsDYgYOW5rGWZTvDWso4m6YUYsaITFBMiLMdMcNNgUpua4OZupiqkoPKe+2Qc4hmEGziP0Ka5ZlMFrOnmhMykTXMkqbvEbvBwUddcK522bOLmLc+0XSudjk7U1/JC0G6IW1rW3WbFNmHXCbFNtHQynMBxJHJhalpeN3dazk4hH0tIohps/tjDjU4mi60NubGxLi+vr+okC2KA5nXJ7fbUQqLs5tFFDwvNsgk+hDPn4aZ4CzmDkFZIkhZyZnJC7p2Zlzsgpk00ZBL7HsI12ynK1GO/Ra5vbso3VpdkudWWuSKVu6am5aHTp+Ts5EQQsOCug/BlebLWs47c3liVV9Y35MpGS5bgBgo3lhD6EOQ2JalcmJ6W156el7PTU6XAZg6xKLHqlkmFfe43auZ4M4eZOr4y/BSyEQSstdamCjmtLDdhLctUeIRTTLMu6BPrtAylLJ0/O5xV9iJg+QRpNycqcyaFKBkIs8GUMwW3XKMpZxuTcn5yWi7NzsrCBMYExg/ymGTSykVWOg25vrEpz68syu32ZshJEqoTBMegOrV0XFZ5EeCQU2FXch3/E+G4mGk0VbxamICA1QgClk1edL/yVLJOIW0Ila2WLLfWZSlryyImPzg24CDMIJxa4mwLx0POIQsDhtOxuum2JMzmhIpNUkG0DgKWOh3TQuamJuTO2Rm5a2pKLjUm9VwD55pPoFXtynK5tbkpz62vyPXWpqxmcGTZyk0vNsECeZJwvCKJvuV3QQ6xXB1uGjrhVQM9Z0oIwcFUbj5pyN3plNw5NS3nF+ZkbnLCzotBNMb64MS83enIldU1Pa5XNlt6zgiyXpQT7wCzv90MsCH+Tq/jxBwl1UsFrOCWdG1LHap4yFAUspmLzDcacv/0pDwwPy8Pnb1DLqmAZU/7l7NMrq6ty9O3bsu3l1fkO+sbcivLNKRTw78pYOnxs58QQhOoQ6CZX59zkWYjlampCbn73B3yP933GrnzzOkQKhhkyjJxfvcDl/JcGPlwII+po2NtTVY21mW93ZK1jQ0VWtY2NmVtoyVreC9rqfNSBXwMmQzXRs1wF6QXO3/F6RB0gj7CIaRxaLjm5gwPCkDZBEV7qIZ7O8ulaa7wc9Mz8sCZ8/LQpbvlu17zgNx1/rzMTE+oWOgC1lPf/rY8c/WqfPv2q3JrfUNDvj10X12koY8OKgT1E7D8WPdzQXj8UPWXqXSWG027vBpLKoaWAlvlCsT1yJ3dB233MJxWtwhYPpbLRPVVUK62N+SXtBDA4GwND1IhYOFe08U9e3Dt1zSE/9t1Ea/pqSk5M78g9128KN/zmvvlgYt3yoX5Uypgbbbacv32bfnmlRfkmZdflmevX5MbKyvq5NNnqaUsbeuqjs5hIDpibaCANWIdxuaSwOESONECljtdYgGhdGHVLoZabTDMtOHqQdW7+bQhd8xMydnpabljdlZOT07JqUZTn/BBtIDABUeHpsUqnSGWsyTPETZoAhCepLc6uSy123Ktsy7XWqtydX1Fltotsx/nqTo1YoEoZDsqb049GTgeAevEPBGZa07Ihek5uTA9KxenZ9VJBJENE3Y8RbIwQlTMs+m55bSysBWER2GihHQ1aB/CUJY7HXm1takT0utrq7LYbssGhBQF48mv7VYLN/ew6k9KLpdnZuVNd9wll2fnpNG0PB6QIlR4EoTqYf8zubK6Ik/cekVeXl+TDp6choqF/oQZ662SRdvdhAtAmovHq2qFTvR8QQgXgPvp0tycPHzmrNw5MyuTYd81WbxOYAp1Tt3e7Mh3Vlfla4u3ZGlzUxakIffPzcmjF87JRTxJ96AuZWb2vJV2W3m8sLoq31pZlRuttoZcQsSCPDGVpDKfNOX+uVl543lMMGfKPGs6CQrihee6Cd3QfaS7nV3ftZspiB4QJ/TGCGMpz2UT46jVkhub63KjtS7XW2tyq9OWFYhzisyq5eHmPk6+vdfTSl128BvuuvOq/nTabwLDVK4SryI/DoRPjNOLU7Py+rmzcs/MnJyehOhaykiae2ozK+R2S+T51VX58tIrcm1zrUxKriGwuhHLzQah0ZQAC6FLJdPguYlE5NQkhKE5dXldmJpRxyCOYYwRPX4DeyUfnFE4RiAwQ+C91W7Jy5sbOm6vrq+pEw9Cl1YTDTnbXLyyJMChyIE2MRQzKJ+qV0+FPQQUnZ2luYppd83PyH2zc/LQzLycm5i0CDx1X/kKCrnVasmzq6vy/NqavLixpsct8q3pjXvIkwUBCy94ovQpfaiaidx1JmB5OIsJZHbDr3/JhYkpeWTunNw/Ny93zkzKfLMZQiMMsR6vicjLGxvylVuvypWVVdlsmaiqlTRD/VXtnlAtaK/jbxy+30/oja9L5X6GA86iWIKoXeDcLHJxalredOaMvG5hXs7PTMrCZEOaITcTxOuldiY3NzJ5dmlVnnjlpry4tiGtRsj76EUdxgHoPvbhIA4sfZDgApY+wDEX5GSzKXOz0/Laey7J29/wBrnvwoUyV6S7GruFiXCqqrW/POL0wYol74e7FpPktbUNeWVxSb5z4xV56dYNubZ4S1Y2NywUWw3hlsNPnc7VXUKZTy0OSR9VCdkcWJZXyKqfhorNQcDS/JZBwFLHOsLD81zuv+OcvP313y0P33OvXDxzRuZnpjXtA164hsLpdn1pUZ668qJ89htPyfM3b1pqBH1QF6rRRtftgziwvMtjIcs8Q6FXwgf2gMDOzZbc3cuAhAdgeg9jRYW0gEdolAlbti4rgmNXwXERsKpQwKDnBaB6dYse9sVua3uQY/kDs3B0WGi7XXvxgNhSdoSKgXpNNDEL8C6cPiMP3/uAvP7ue+R1d90pdy4syFSjqXdWuK9fa7fl9ua6PH31Zfnck/8hz127LusdPHBD6gGLirDUj6N65O3jRHsUi1DAOgqqXCcJjAyBEy1g+STaJxL+Ow4z8iTjbUzgkJhVROaShpxNJuT8xKTcOTMl52an5ezsnJyanFJRa7JMjmu3InZn69X9guE9ShCpoUKZyHJmAtbVTQhYq3Jjc0Nud9qygVlKS/NEhifF9qTIpSIbbbm6jCBOwXF1qtmUOyan5a4Zm5ifn57V9yaxD1E+DLuIhouzxQv5rZm5hDD5LxKdKCGk7lYbAtaaXFtblZubm7LYyvQp/2qRyaZggmqt0hwcOUKSMrl3dk7ecu6SvGbhlMxPNmQqJLhVAUsdX3C2JPLC6or826tX5dsry7LeKaSlFQfdIWKimFY2DOIQfuPJmPq9PKE7klb7zR+EiiKThWZD7pqekdfMn5KHz56VCzMz0tRcPlVSU9zkLbba8sLaujy7vCLfWLwty62WnEob8tqFBXnszgtyz/xsWQXKnp2Z8gSn1surK7rc15eW5VqrZTnDNL1PItNJKqeTprxufkEeu3he7p2dtZxI1vRSwLLx54Ek1TnE+7rq80rAshqUoeiAGXBkpd1RAeuVTYiha/IK+gxhKJ1MHRv4Dgaz3tCG/CG+tbKaYRAX+p3JeglYvSbk8c190H9DTFzIy2GBdhZMlhQyoSGDDQ05vXdmQV4/f1YuTs/ITFM0ZE5fYYYPJ+DieibfWl2WzyxelRc31yRFNU/dP1RcM7eZJjr2XE/a77lMJJmGhJ6ZmFJn3F1z83JxZka3CwfWRHj6Wk4wSkD2B84FWs2tEBWIrm1syEvra/LC+qpc31iXpVZbWh2MT+u1MnQB1aI0FMXzttjnLhp5VTl3XcJFgQ87aSbTE6kKFA/OL8j3nb5D7p6a0b3ysukey7LY7sgLaxvyzOqKfH35lp5HUJHLqiHZOQnHBbasDiwdd3YO0AlaTcCytlv/IIH8PRCkz16S186fkjsmUxX7PA4VVUwhkiEM+Pm1Vfm3G9fkO8srkrWRpw3HO34gkAchjwJWz0Os7oypioFUh4CfPO6bmZN3XLhTXrswJzMTOE4wxhCsbYJhq0hkPUvl2aU1+dRL1/Q8tQlRRPPIuRw2Mvcsh9rQgwlYOL8HuSEIWJgoT01MyMLcjDx832X5nx99VB68667oet3tsLN+3mqDclnCHwz4UjhsOp1cNjZacnNpWZ6/cV1euPmKXLnxilxfXpTbG8jdZOG6ENtLAStsonxYEs6jozyFVnZ6gQkFcUIFVHNmuYvVwuggYOH+aLLI5bsu3S3/5dH/JI/cc6/MTk5YiHgQ9BPktYQrvtNRAesfv/y4fOPll/RBHa6bzSycb4OIHDSPA4/JUsAK/VIGt5cOP0sDAQfVNMbX7KzMNCesZIzezyWy3mnLq+ur6siza0FVGMCzULiA5flOR7n/y/uNKDdtuCULlyOjiBBrRELMTEzIzOSkNENBEfTzeieXzXZHNjc2pdMxhzDYuIBlziuXFE14uu/CRXn7I98nb7h8r1w6vSALU5P2ndAgHW9pIs9evyr/4ytPyDdefFFdfGstPNgKYhiue3G16AOPoBO4AgpYJ7DTucskEM2NP/j4l6p7pBNIRm9/QpU3n2RiAjeZ2SQTT73wX7uBCiOJzCSpXJialdfOnZW7p2fljqmGhhohp1JTEznipjHMsVUNikNATJxwswT+UfpC4KApctkoLN/UEkI/Ntbl2dVlub62LitrmBBjyhzy2cQJJkN+namJVBYmJ3XCf//sglycmpHTmoeroSGOuE9DpTLLFRBucIIzzMtQl06uUiAzhwhELEzWEeII1wlyVb262ZKXVzZ14n6lvSK38pZsapKbRKYyhEfZRBkCwXefOScPzJ+Su2Zn5FSzETmpkOsnkSJL5CocG0s35dnVFbmxvikr6tgwAcs0CwsBQH90GqEOnQpBLgJUpcxtKFvh7POTk/LQ/Bmd+MM1cmZqwioOqmgSOBSJhqI9efuWPLOyIlfW1jVUEmLKa+fn5a133in3zkHAsqTcpfm7SFXourK6LM8uL8vXl1ZVwPKcXGg4HFinUwhY8/LWCxfk8hwcWEHcDMdc9cTVbjrjOKL4JtPzfeiNmg4vy8ESO2ayrJB2BkcZQj4zudHaVDEBDqFXEH7ShgfGgiBCKmFbhybXjqZMepO1/S2uf+p744LVFueVWfvKRKjqvAnarglCEF8LmU1FLk3PyiOnzsll9NXklMw2U82FpZVBw3jF6lrtTFbWO/Kt1SX55NI1eWFzTcvK61PUUPXTQm8xQbG8Y6g2OJkUspBgOzPy+lNn5dLsnCxMhuMkhXsFx0l5lGpfeM4aPaQ1FCGIbiGUE4LN7SyXa3lbhdinb92UG+vrkuUNHd8azuLtL+uNVdWjtIomQii1mlioL5YnWhYd7yDEtdkoZKEp8sD8gvzn85dUGEZ4rPakz6QgVuSFvNrO5OnVZfnCq9fkpbU1DWnUNWm1R6/YiMXgTjOBSnOyubAaMvLoXqLrGkgiX8i0FPKauTl57Pzdcv/8vCaV17qLGuoLvomKV8vtTJ5bse1fWV3VMk+WvD6EMYUJoPbPCbzu6JiPwkZ7IQg67ZaPnBeuNZNJKg/OzssPnL9TXjM/K2nTRBU/v9hYFWkXDXlmZU3+v2uvyDNLS7LZ2tRzeTvknjuhXVBmpdlfCKGdC/xlVYNFQ4kW5qbl4Xsvy//y6KPy2rsuhfNsEKt0gfD4ya8D5UFQSVfh+YatXt8O1yo8hECxkU5HVlsbcmtlRV6+fVueu3ZVnnrhebl6+5YKlJY82pzb5tqperm8Xoz4wYd9s3OUObA8q56nNDDXuuUMbTYSDbv+7nsuy3/9/rfI6++5R51XFnWJkGowsusi0iM8fe2q/PMTX5Ynr1yRxY1NdYlb4Rn3xlWn3YMeP1XfhCu8O2DDUx+r8lpoiPd5uC2Ru+vMWZlGIZgUDydSub50W772/DNy9farkuH5jecvDO4sfXASLtReFXOUQ0j9ngP7FRf3sRyTdtDggafeEy+clktn7pBL58/J/OysHgyrmy25sbQi127dlpdvvCLLa2vl9RAPYfCfFWCycWUPegt56K7L8l8efUy++/J9sjDTkCmEY0fVcbxIy3du3JDPP/UNefLFF+QK8qmtr+stqVaL1cM55J4d8WPwoGN/38tTwNo3Oi5IAuNAgA6sYKeOq8DpRA55bHQyF6qTpQjJa8q5qRm5Z3ZBHpw/q66e+aaoq0nn55F7xoWBMkl1/DQsbNNuKEIOjSBt4UIJiQRPzRGKBgELE+KXltdkcROJ3hGC4/KJCUTqupqckNPTcITNyN2zc3Lf7IKcm5iS6VA1rEr4aTdq6uzwEr9lnTwTROxW2Z/MB0EltN/vpdGG5XZHrq1uyotrq/LcxqK83F6XW7klo5/KQvhUkcupyUm5d25eHlg4JQ+dOi0XpibVmaU3giGRZpKncrPVlm+tLauA9dzykrzaaksnNYkP+RtMeLNS1xAU7amiTbzhWHELuCkOJhXCiYCQvTeeOS8Pzp+SC5NTMocbjlAdDtuHOIefK2tr8vjN6/Lc8oomY4e5C+Lkaxfm5e3n75T75mYs/1IQsJRS0ZDldkuurCypgPUfS6tyvdUqcy6hjSZgNUoBC0KYiWt+Y+SComcODXc0PcUju5HSuYj+aQKWhx/aGiyEAMIJniki1PPK2qruH36/srmpriFY2l2gqgtY/v5hCFhdN8khK3kZ+oaxqDmoEs1xdQ55ymbn5btO3SF3Ts9oBUu4jILe0VW1DhOK1fW2PL2yJJ9aui4vbKxJI4PUhSegdgffzGxcIKBVy1inuW7n0uSkvGZ2Th4+fYceM3B3lQYvnVSa069SV2zyaNhDvrgyHx4+acgGWIvIlfVVefLVV+TFlRVZbHVko4PzSAjd9G4LJdvd+QShClttaTVG2xaelk+iSiUE9DTTtk8lmbb7sQv3yGvmF2QazrQg8LqI1S4SWStEj6PP3HxZXlhZUeuTOj1xrx2EdRNQLLQQo8jPRxblaPtqoSbIIScynaKgQSoPzs3Lm89f1POMjjDlYOcJFDVY6WSaD+7ZlSX598Ubcm19Q5LC+sUfEsAJ5ueheGI9DhfVvexDPeS2vuwWJ1b0BfQ7qnO+dm5e3nn+otwHgb0U9sMJQif2OL815JnVNfmXa9fkmypgbWhOMjhgcZY8qa+DOLCUsHdQEK9UwJpoysLslDxy773yv77xUXndpUvlmaPy1wbm5Yk89EDpiPMkAfZ+LHC4884feqy32/Lq6pp8+9o1+fdnn5Znr12VV1aXNbQ9PK6KQs/syPZxdxjhb8c5dspqzMrN7g1KB1bIy6kPKCG0N1MNd/7uy/fKf33TW+She+4JYIMUEu4jQAiC5jPXrsr/+8QT8vUX4KBZV6eOhyy6hBWenR0YQdm/nrzfk6x75ekcD15MgEPupUff8D1y74WL+kAVxXlwgn7+lWvyP772ZXnu6svSRi5GvaZYagc4X/GKc776bdKoHv2lgBUqbtrxaNcsLfqjol8mF+YW5PWX7pEHL16S+y9elNPzc3oVXlpblys3bsmzV1+Wp158Xm4uLYXroZaJCQ/4QlqN8NgZ17rvunRZ/rc3vV0dWNNTid6jRDcodteZJPLizZvyxW98S5588UX59o0bsri2VvYBCqGAv+eyPfAAOokroIB1Enud+0wCJQEKWOHS4zkB/CGlJcrG5T8X1KdZSBK5a3pOXnvmnNw9tyB3TE5qCBLcHDrxDblffDLg0111NoVH7Vb2unR3281vqITm3iwVaEJ5ezgpljqZvLi2Lv+xuCgvrqGKVFurF+KaafXDMi3VDVENjpXL87NyfgoV85A83tJDm9MoXGSDw8Z8D5p2OTocXLTy28JKYqkmOeUtsXRyuHwKudFqyfPrK/L82rI8v7ooS5staRaoTGY3AphknZ6aUAfWm89dkMuzs3pj4YlQQ3FqWe3kcm2jpRPfr9y+IS9vrKsDC3clEypE2J083CKeZNOfvmkCzjDxtpsYc2s1klzuU8fIJd2+9pmuKFP+/z9778El2XFeCd703lVVlq9qj4YnQIIEBUqkdrSz3J3dX7P/a3dGM2fP2ZFE2SEJSwJEGzTalrfpvXu5594vIrMahHYIYM6hQFRDrQbRlZkv48WLiO9+1/Aq6OFFf56ddhvvnh9jh549TIcLh5GOG4D1FwSw0imNtwewrB8XlufUQWcOYJ0Nh65Yt4KdAFY+YgDWT8plSQjt8zk6JgI0ho6PwvS+FRcYUBe7544VozvqCiD77k54MKtJzqtQAAAgAElEQVSNONnCxsYaT1Dldfb6eNZr43GnLjloxAEruogvsK8ke73w375s3fSHX3+Y/D0Glpv/3qzUngXHxHJAaYqJXYkE1tNpXMvlBDgW4nH5YJFhpP646yaHeVh3pueD8QRtGpa3Wni3foaDbh+RgOmQwCBiTkuJMcFN54HFw35kipVUEq8UiriaoedVXMC0EJoZK8InFHrSg/NYMSh1VlBaEWPPl831EEbTMOoEDHtd7LRbeFivozIgoEkGmFkq8/tT4KXXOkakB7DIFPAyQoLMvH6uQ2RgETyNYoz1VArfK60IEF5IMihCmaBuYXFMpykkZ3y3cmaS3OFE88B4ZY5pJxTRgXLuRnqmhs7/Zr+nooCMNEqQNxhEkMnhpUIJS0mmq9n89QAWAZHqYIAnzQaetpvY6RAMHjPSQW/E91WH3EkZjdHw3d6RL379LwMUtJe4H7pYbHLKRiIhAVh/tbSKa5mMki6poeU+YgWda0AQwGq18Tcs1lpNdIOxQivInJuBw9/B2/BNACwDguZ3j/86A7BSCby8tYWfOwbWnDk7P2FcpNnO1tkvNi0cGdf/vSn+3fOrpZESf2A4Gcssmn47Dw728OnOExw36krzlROjY2F5poov9v97AOq/5SlhO4M1q/xa7E311dAKLPxGgBQBLDLoI2G8tLmFn7/1Nl7Y3JCdAlnp7p2s8UOmKCAT7l98+BE+29uXJHxAWpPWzlkLyZPivvYwzWbDzHP1AgPLNw/YIAgmSMdiWMxkBbz98NVXJWVLUPbtmouPjg/xX3/zgSRr3BspefQMNIbcGIBlnygG1gXm0tf+An/EF34RwOI3VJau87DiN6Tn2ebCIn5060XcXt/ERqmIXJKjNkW93cXOSUVS0d/uPMJxozb3pPQ9RO7Y/qgsVvcEN1c28B++9zZe2dxGJh1FPDZv9/qmMGfK3tk53rt3H/f29rBXr6PZ71ljigws50U2ljfbH3EQv80ffQlgfZvv3uW1X47ANx6B7zyAdXEE/WHCAyA8GBEkIntmI5bElXQe14uL8lCKO0kNKcqSGbpCwcFF8njxaVE0duRvHkJ1nKLMMBJCJBx2ciUn+xCN3QAsfvIIlANBvky/rVbxrNtBfTwUc4afmQhNkQlPJRW8kVvAdobFf1IJap4rQjP22eHMgRQG34SUYjeZWJqVymmHutHUnb4B0RBlhy6ZxcohZ1prCUfWqQyjMwmU3LffaeFRo4rTbheDsRkMmw8UZRUhMUb+bGlVEiReu4ETvksYwXACdEaBCt/3q8fY6bYxdKBOnICSOziKxeEOYCqeXby1Dp/eV4CGrTIDDymd68flNWxnsjLtlgxRJscch7BAOIJQ/NwPKqcCQqbTqCSh6XhYANZPfw/AssKA98oDWJQe3m22cTYYGqeNnkMhMvQcgJUhk6sspgTBCI26Y1CxtGchQnCSSXZKEnQMNZ8sxe+q+sX95pmU8oF4KCKfrUTYUjEpdZ0bbFnxwhfRw+xsNMJut4X7zXMc9Xrojy3NcMbEkuR1Dpx9GYD1ZSXYlwJYXj178U8HYMlgPxzSvCgm4thMZcTSu5LLoRSPz6RxBHjmMJGPn7dDfn88Rms4EPPtg2oFR116PUU15oMoS5A5gEUmXywSkUE7x/+NhQVJOVMsbBwLRU8nWWuBmSazYBlMmbZpfkH8xWeCsi0meSYY1hAJQYQ+372fhtGXnHAiAOuT81Mc9HroESj1dsoz6aedYjmL5mbv9szwWliEEbjlWI2V3klPtzEWKYnNLwjAupJLK11zlmDmJbGgJLeHT+o1eR5RzkhvNAPHZxisAWrPyVVs6vh0T4sTt3WwHI/jhZxJcWkkn4/FZIwsqQWliATw+Lm9Du5Uz/Cs1RSLtDMxry158jig1UuAKfX5rgNYz+1B/wqedJGJNat3jDKHK+kMfrq4ImYcmYz0wOLdMGFUGOMJk14DPGq18I8nR3jYaaNHlgLXTpl9f+NzxLf2Db4pgPVFx8IvB7BWL6za89WTTRPKmDqDPnq9Hkbj8YwRqX0tFFaiIRNS6atF/55UIo54JGIApS/gXJIuPXbO2m08oPn4vTt4enailGPK4Twr9zkp4UUvzG/hHZzDTvZvZsxt46t2UBBC1EmrxXTVXhzCjbU1/OyN7+OFzU3kkwkko2wsuPsyDWndZ2Pk0cEB/ttvP8Hjw2NJ8XnummVlaPC/mQ/3DIBxALX1GO3pnjdUXTszmKCQTGKjtIjbW9t46+WXsLVURszZUPC9Pj/Yx3/58D0BJv0RASyzV+D54U8awJqd/wywl4eV00rGggDXV1bwl69/X5K/cjqFdIxs4Clq7S6eHp3h7v4ePnj2AAe1qvKZZ8CyO2zJ7sC0hHQVxPbiMn72wmsCsFYWcsikEjMgW2MdUN47wbPjY7x35y4eHBzgtNMVI1L7PRUevDfOdP/bzoL8oy0dlwDWH23oLz/4cgT+LYzAdxrA0gHCdThFcHB3xBg+9LyaIgVgPZHGK4Ul+Uox+YuMEUo1KOlhKp6XbbFAY0dUXlHTKbqTieRlvclIfiMEscjIIuWbhpJMCSzE4mIo6QzqOuceWOkEQI0bYbuNTyvn8ppiqhTLUB7ICpEwtuNxXElncSVv6XqMVBfzynlrXLRasmLVzJQJ2nRGY7SHfZl/DkJm+BtiBHg4gmw4ilw0hnw0JgbRDDZxHX7nACSgbeIYTNV+H3utpiRLe90u6qOxgDIxOMKQZ8+PXKGVi1L+YtdjlOswApq2T6bY67Tw6/MjySdJumYnkSmMLOh959A/PHY0f94DwQ6yAVIRStLM9PrNhUWsp9KOLWdCTTuMkkE1xiFN2NtN3G01cN4fAdMYYgKwQriZzeDPl8q4Iu+Ei7bpJtNrjQY4aLfwqN3C3VYbpxcBLHk7hZGnB1aGXjVlbOt9HBfGp9qFQpovlf4Ax90O9tsN1EdDjCJkD3mNqmv4Oh8mAij5WBylWFLS1sVEHKVETPPzOVqF8xnivGSaZKXfw16jrrTFZ/0BGmP/ncwHS7/+Fe+rix17zwy5CKp98TA2+5kZcOXAHoQEDpbSMaxn0vIokySXzEEBaK5UcKDqzJTWATSsU/qTsVhkZJZ8VCGANUBIDKwphpGRAKy4orHpNRFBLhbHViqN69kMbheyWE4m1IHX0VQgrsn3+FycdekX1sPpoC/WY9+ZnqdDNH6nVDeNcjIlFlImSqtkpzgMmMoJDEKQ99TvKud42umgMhnLm8rSHy3gQIXKrBNu5Yz9b19OUUboChoH4xEwz0YjShW9ns/htRJN7pMuHt0npRrUWR+O8KzdwWMywdoNhS7Ib8556Xjw1+6396ayOUZgib8YXsFxjHnzdj6/NG+PRRUWMRMaK9EppO/N5/eDkwMBeN1JCINp2AAsdZ/te3J95S/WGd9lAOti833WQJnXsc+dEX6fiWUNBUptXy/QYzCHMlMhY2FEpsx3tZTJ9nCC424fD5t1fFSl1LaHUTim+2Xmw99dBOubAFj2zM/Zyv5e0gMrnzYGFiWEN1a/AGDpB0OSpT0+P8PO6QkOjo/RbLfFmOIaxDtC4CqTSKKYzWK5UMLawgK2FpdQTKfcucPtfnpErXCm7yG9sH517y4eHB6g0u2gO6aU0KWbPidHnOEl/xbOol/rGux72Yqpff9CY4tNtiiZzc4ni+sOgfi1xUW88cJtvLi5havlRZQYquJ2TO6ElHodnFfwcHcPH3/2uf59GLZkVU9YtEbk17rk2Yvs/GkAMq/Rnu8LAJZjy7LlQMb6YiaDGyureHFrG6/fuInVhQVbPw1bwYPDffznD98TINPn2WvCRqOFd3gAi8AJf2n91fHr2+tB6Ka9xs83QiQXdSbsHBTuW5QP/vyHb+MlelYRDHYNvlprDmC99+wBDus1KEvQyzjduUD7VNhYVpNQgKVsHq+sbklC+Mq1bZSLBWMBSoofQm84Qq3TweP9fbz36R08Oz5Bh0nbOmPYzZrpHr7hHPpmM/Bb/upLAOtbfgMvL/9yBL7ZCFwCWA7A8uks/lBBAISducVoHFczObxWXBIAklRn1DyYCELIwJjnRyb1Uao1HIvpQgNy+gw1x0N0J/QbmoBsKAJlBDSS0SiysbiKYQJFyWhY9Hb+SQYUOTy1kaXiPWu18KRRlzRHZrMEqMLAciKOV9NZXMtkUc7mZFZJc0h/sPZNRab8DQOyeyYC0zrsMI4DeVgJwOL1ucSqsCR2EWTCURQiMSww8YbXFzazykSUYNTc7JseOsoqpHk00++6fUnx7rbqOBr0MSD7wh3UllNJvF5YUBrfWiKuQtwkgTx0mFaJ43PU7eDDyikedZqoBCaZjE54EA0rJpr3yPv0eB8QKwncQVZAQCCGCEHHG5k8XsznJK00w9Y5gMUC77zfx8N6FU/aLez0CFiwux1TpzsTBW7m0l8Anqz0t8MzxMA6JPuMAFazLQ8sY2CZVIr3OxeO4hYBrEVjYFE+qGuWBMS6hs3xCIe63w08rJ3jbNjDIBLBJGyHKpOoWMnFMUiIURRHMZ7EUjwpQGYlGReDibI4pivNOsseqJkdsLoCNz7utHFMzy52lx2oIjN3t65c9MDygK9fcv57AJbHnsyObB4BTmZbMh7HQjKOzQz90VJiDxajCWfGqlhK5y/jNTQOeJkZ+hPAmqBKAItm4edVAVh0G7dD7Aih0MQBOwRQwlhKpPFqrihAciMTRz5ukj55Q9FnSqDzFOf9gYBYygCPfRKoJK9A1gNYybQ8oK5msppXBKGFx9pt1Tyl19hndUrpWvLnaozHutc6cLvCV/C3td5dueJkxjY7ngObeKFheqGEQ+oiU275o6UlAaIxJY6ZGb79YipVgErPxuejxhkO+z1MZWjPeeGTTOfghfcO4fXFZMpuABbZPAkEWmf+rLyOa5kcUmKgXnT04Zo1RSugeXsDH5weYq/dwRhRUPgoEFYyJnOTpkku//yiufQ3286+fa/+Yv3iWRn/WlfeM7HsdbbecQ3YSOUkzd7IpFCKRxWIoPs3CStsg2vyszbnYl3egpNwXPfEpIaXANbXMXH/IoDlZx89sARgbc4BLP+k6K44v8zTVgu/O9jHZ3u7ePj0GSqNhgOwjM1IACubSKDEhNRCAdtLZdxcX8N6qYR8KomE2z81Jxxlh+DXQbWK9x98LvPo3eo56r3uzFdvxuSbLxPfvofmwhUbu3gOYLHB5SVZ/DsCWOaNyRcZi5UeSNsrq0qHvL26iuV8HtGI7Rs8C503W2LP7BweY+fgCDWuYwQWmbDqkIdZ+M43GD2dQ54DsMy7Uk+2wBA7qxDAIhCzks/j5a0rArBub22hXCg8Z9P42eE+/vqj93BXDKyxkq09U/4igMW5SABLzVudJ76dKIoHq7RfeYsJZ1hvDWggFQ7h9sYm/tcf/RgvbmwiCSoLbJXlfX1ydI47+3t4b+dzHNWriAURWQ74dXji5hZPCvy/cThAOpHAWraIG8sreO3qNtYWFxAjC5ogZxCg2evKGP7p4THuP3mK07o912rS+lAUzxT8/QDSbzCjvmMvvQSwvmM3/PLrXo7A8yNwCWB5BpY70CkuXuaPARYTSdykVCdDyUwKxVhMRapMxMnECbHDY4dNMg9qgwEOmy2cdLvyG6KZMeOXJWbyyTUyhScIFJ4BWQTJtuJJpaKV0zyYRtHHVEDOvWpFTIZaf4Qeo7EpOyTQFYsICPlBsSRmUzxGyVvYuTK5zrDo4yZpqo7HOO31ZDZeGfQFsPH9yMYiwOWLXl4cG1Q8oCVDIeQiNK5PYDWdAQGopUQM6UgIIXXyplYwixYdUvLNcDTFXq+HD1s1POt20RmMBUCR0p2Px+Q7RCDnpQwN1eku5lLOnAST+zoBpfvNugCsnUEbzdHIUtTE5DBYRIfS52Ki7RBraYoBgvAES8kUXsmXcTOTx2YygUJMbpvuWGhyAMq6DrsdfHJ+LC+l83GATsADDAGsMPIEsLJpeVcRKJh7nhi4wPdgCuFhuy2g4G6zhfMZA8uo7AKwIlHcTNNLyzywJHVw4+Y9N+pjeicRwGo6AKuPIQGsEA9Vc08PWacJxwwjEolKosg0uFI0jNU45XhpbGdz8pWSTNNJK+xsTKbbFOPRBLu9Ht5ttbDT7aLf72Mij49/vZz9qgCWYBR9vDfaN+AxnUyhVChiM5PG7UQUK/GoosE5TsKFdRFuUjqZC58h70Dl2U4EsGrDoYDD96pV+XsxbdD868hAmYihInlvKILNVBY/KZVxI5NBNjFFnNZX+hj1uNEaT3DSHWC/3cHTVgMnwz6aISaDmhyYn8sDMBmJ/L2aSOLFXB5bmQxKqaTSPhm7zS/AeUrAimmWOy1Ka2tic/X5d64Dq3vqJAsmffG+ew7OcqwmotX8RwCmjPdNN0JvN0pSr2cyyISYnsgUQM/CsudxNAjwuNPEP9WO8azXUdqn/NYIXjgGiSWlGpDMFET+dxYEHsBinZxzZuHvLKxIshbRc2/gH78wX0Og/qTfx+N2A5/Wz3Dc6wu8ooE+Tezt55xfjSSR32352uz5uMC4+moAlq2AZPQmwjGUYjGsp5IoJeJIJKJixjYHgZJH9/pcl7roKX2QQhjzffOg/3f1YPRNGFh+B/Jrpt9GLwJYP6eJ++rqrJHg11CeGQhg3Tk4xGe7e3j49CnOGzSRZuqusWa4viughV6MkQhW8jlcX1/B9fU1XNvYQDGfNdcfMVBMNqc0ukYLd3f3cG9/D5/t7+G01TBfPZ/8ehEA+hbfeM9csj1/7o3Jo4I8OwlguRAPI73xvBLIzD2TiKOcy+HqQhnLhQKyGe7JQKPfwWmzIdZVtdFCrzvAYER2uqW1OrWm7VOOCf114V8PYHGhtcbUlwBYAvkDxIIJNhYW8P1bLwjAulpeRjGTeY4FRgDrPxLA2t/TNU/JwLI4vhkDK+bObdxv+H18G+PbOA182qAHsLxBPe8HAaxYLCKJ6Etbm/irN76PW2vravCSC0wGfpUA1nEFnx7s4/2dhziuVhEf85xlpvgmR7Q9Oeru9dD5DqajMSyyYVAqYrlYQKlQQCwWRX80QLXZwsH5uYCrRrsnMJE7vc6LM5N5a71+1xnI32jeXQJY32j4Ll98OQLf9hG4BLDMFdUxeqwjRoV8agpspDN4fWEF29ksSrEIkgRuXGKXmTDzABAREFQdDXHU62Cn1cAx5XMDAk48JDimzgw6cfkmPDyEQ4iQ0RGNYSuWxHoyhZVMSuwsSgVPel18XqsKEBuw6OCCHQ4jE4uhnEziWi6L14uUDjLc3g5oVrwbCMCf709DqI5H2O91caA0w5aAtm4A0Grc8bV0+J2ZOkhWYuwyHp6L8ThWM2ScpAW+LFL+qPjmEKYRn/xjhy+mCZ4OB/i00wQ9oY7bPTRGYxXGZJctxSOS0r1VWNT3JZvNMClXDkynAqz2Ox0BWHc7dZwP+oio9TkHsKxT6UsI531Brx59dxb5Y92/HyyuiYG1EIkgxZacP8jCvEG60zB22y389vQQO0xuCsgkYRERk5SSANatbAbvfCmAZV1S88CiBLGNe42WmDdWTJhZKn2SyMDyEkICNwqhkf+RAQWEjsz8u6cExgf1Ks6GfYzCUR3GLWXROqre60vpYu4d6LCUCQNLNPRPpXEtX8RqOo1SLCqppryK5Cdlr+f7nA5G+C2p7u02TltNdMQcu2Dq77qE7lWuK2nfy8NcNtfmkjfPHLGXOkDGFRiSzkYiWMhksbGwKB+lq9EQChFnWu8APX4QZXjykSMrjP89QlN9OwYagGVeJR7AerdWxV7PGFgm0SMDi0Ampb70m4vgejqHv6T5eSaNSGwiY3KT2hKEjuJsMMKDZlNAJtMaCShy3ppsxNaImO4FH48ApVgcN7N5XGchlMuiFI85hhFZACF0g8BkfGRanJ8pnbDHLr4YhPweZAdIOyxA0z5jzinkHBEz0QFYxlay9WMcmsrs/q2FRdzKZrEUI7BsiYJGOOCzGEJoPJWROgEsphIORiEDrB3xKxTYOuZJCt5vjfNDwCpl1LEwluMx3Mpk8IPiItZSBHLt/noAS5KoobG9HrebeNxpiOlD0Q7BK35Pe2Z95L0Drv16pXnkmH+edOfgVIeRGQDmLlaj5K7BSjTPSbJy0nMKvry4/CLnYC4Dm3MP3VLhP9Pv9G5sL4IWvhDx1z8fywtgsPeB899plpZm8mB7Nj079MKHuS/juaX2TBn/015nmik2FChvZYpnhkzcZAwsm5r9sZi7ZHN2xuTIuXvmpEPu05+Hra3an+1Y/CSfjGmNA7tOzxq8yN9w26n74m5dEHhik2wmuXMvsrVlblI/Y8+4uzi/9/Zxs093t9/hvrP566/84jX5u+Bnhn/C+DN+HL18mPseBn1MG00EzSYCgkr9/mx8Loh/bLt07LWL84wNKKYQysT9jTdxa5UphP7u2tUYgNXGnYMD3N/bw2fPnqFSZ4YpWclkA9nepmZaMNFvpgyvLZbwwvYWfvDSy1hfWtIax4JcEirnu1jv9PD05ExeSB89/hwH9arSJq0BYM+QT0fW57j1bT7rLPX14hjOGYFfHFkPvPtnav73F+Xms/eeDdQXDaS8EbudBy5sMW6+ud3eMZAd0dWtK7bnyysxzLMAmVJOMslxceCeQPow90F6CQbIxOIoZ/MoZrLIplMC/5v9juRflVYLvcFIaxdZq2x02ZHDAw9mHeG+/RfaPs+PkX7Kf+8v6A59+qsBWPY28/VjvifEgwmuLpXxziuv48XtbYEm2ST1APaLb//Z0T7+2kkImdAbjMnYtf3Z4VjmQejzPmavnn+mzVN//X7W2nv4s6VNjpl4/MK7XFyH5+9x8b/6EbPhcBLY51bsi/POD9ps8NxqYa+0dcl+PjJxbF73YWS+pxIxLGezMu3/i9dex9WVlZnUnkw8AliPjiu4u7+PjwRgVRAlgKXGbwRT7v1uvZX0MgQMXYOIUngy4DPJGIoMTsoXEOe5fThAo9MRA6vdH2Cs9dlYgDNWvjsX8lINCHXfb7ZHzM8ABnLOG1r6eheeTX8XZooEP78uSEPNUsPeQ2vehSah3/v9LZiNtDvXuSPgF6bvfPX/sn32i7N/tm9fWOf9evKvMY2/MKm+/H9eAlh/0DBd/tDlCPypjsB3G8BS4WgUdDEbeHgNEbQJoRSNinn1xtKypEJkHFhije0E3HPk+YIQzvs9PK7XsN9t43hECdoYQ4JXOlT6ws0nFtmhxJ8RKNFiYZ8MUa4WQS4ekvfSZBqRBKjeH8jDIpDzlcEVZTE/CpIQrWfNTNmnDV7YptAJpjgZj7Hb7eDzZgWn3Q5GA5qRhjAMRXT9Zvbr6w0DN1RcKz2Oh8lAAAzBJ5rXX83msZ3KYiOelJ8AiRWeleTIPuiSyTLoS5L3u1oNR/0hxqGoxi4doRQpgx8vLeNKJo2YzNz5mc68IjSVNKzuiuEPavT+6jkAiwdTO6BO7YNdAWIFvTZoGpuHaHA/lln8ny2v4Womj+Q0gqgDZ1QshifoBlOcjUMCGD49O8Rht4Wh2DMsIuJIhKLIR8KSnL1TXsJWxrwy/ID5Q1hjNMRutysg6F6jiXMBWHaS4rVS8sX3uZGlBGtJjDl/JHTTSdfecMAdTcnvNxtgmqFlNfLoY/EA1mU04MqDCMYDmygtM40I8vEEFrM5bPHwRnCD9HYXMy64QgBPBN1xgOPhSNf9Se0cJ2IwmaxOn0oAyJl0G/jg/FkciCvAxQOfzglOZJ7ZIYlziNdmpvmZWAQrmYzkgjezBSwnk0iyU+oMdk3qEcZoGkKH4Ot4gtFgIOP9Qopmu0RdfMEbQn8SCDR51Gnj3WoV+72BABOyoGKBmbiPoiFEoiFkHQPuz0vLuJJKIxQhg9I98/Ihi2G338N/q57icaetMIExD8UzSaAdmWW27mQKiWgMC6mUAbLFItYpUfXTI8xEwkC+Zryfvzw90XOo/FAnleXPWsqfn0nzgng+zeaFnj9MeviADLsb+SJuZDO4kUnIl8qVGbODPseCwPpvKhU8aXdRGQQyJA4ijDc09ob3oJNpvDf+dVHgvD5K0m6mkwJyb9BkP0HA3PyvfNpdEIooNfTjWkXjRxCb4Q4E0VREOfBC4B+fMXq7kSkhWTWLdAP13DSbe9pMmdYJBJLDhhEeG0g+UaHvfANnTEbGxdviLKBXUk4HW7gIWANiwvIW073SDeZ9tnWZ7DgDAe2powm0Xb8rIpjq5phneuqcgX9Scp2p/rd+z6TRtl940IlNAY44pSi8tPhYkKhb18iMcsm0Wtt80WMFuWIf6MXmmgssssYRGviHkBiNEJ9OJXsOk7UZZdENDIIJBqMJBsMJBsRmogbZRCZj+bBZMcRn3RLWNCraF33a5kRr2EDgf0RehFqNCARwB5E3nGXUyuzYs3wmvA32PpReBWHbB1locl/xTEHPbPTpaJSscvzp3XNxvdHaLqaKE1ZJ2goxbPiFFEfvHhqZJBu855AxF1IipIY7nvkKKjyBK6waNmS6hmQNMBn0gEYdaDQRrjWB/sB/Q4PPXcqtL6MNeLAnn5/5HID1JhlYa47paeCtL91Pmy18erCHO/u7uLu/g/N6A5EJ/fTs+gzEmjPCuY8kExHc3tzCv3/zR7i5tgGyI/ldOa769EgInX4fp9WGAKx/+ewOnlbOMBLbLqz5LLaW5jufQ+8r6eRs7vP4937nsfXOmKw+rdXWDUqBdaP1PPGeeWa0D1rxnlS6FwJaHdNI+5f9tgMVZ/cEkzCbT5ayrLVi5kdkwBul0pLAkWWtWWd3mlejO6szHOebn8M2P7i+8F/4/vyTryJjPRqNmVE+m5N8LpnOyQCP8QRjyajpmsXzmANLuGbOPotjZMzSWUqkRwIuVPYaabf+SJI/+zvz0NQy5P6bZdOaMaD9G9k/ARKTALeW1/BXb7yF2wkPeXUAACAASURBVNtXkMmmEee+7qBkXhXN+/+fD9/D/b1dBZwwjMRYXQaSGAPIIGvv+WozjOPi5YxuDXDeWbNEXOdf6M/JZLKZavX5Bi3vr+PCu2fFM309yMh91xKY7fmx9cSfh/zR2B4TOzv4/c4S/uz5dacAty4TlHf3VQ1R+z6FRBJXCyWZt7/18stYL5f93dEzX+108eD4XEzFTx8/xEmt4t4vhEBNNVvzOVbeE1IerFyf+HE8i8bI5A4jG6F9RxjBZKIwBrKu2IQeSVkQ1uuNsWc3+jngSE0F95w7hpjWJDcD+JlM3ba9y54L29/sOeB/JWNaDV75UoYVYOABUY7FKGrzNxIYm4x/ck7Owpuc9FYptmJ0uj3Szc+Zd5dulXmBaR/hA34h1dL99czX0rP8eD1mn+vWP7HFXePu9xEvf/z5///zEsD6w8bp8qcuR+BPdAS+2wCW61hqI3UAFg9PBGY2UincoFljaUFsJx3UXLqNFWMhMayqkwn2O218XjGGRQ2UDXJDMs8mFUAXu9m+c+X/nHW0ycZiATIRoEMPpkkQtqRAbs7hkRgjcYQlEft+cRFXslnkElbYh1XY2OZgR6wIKqMRHpFh02niSauKxozJFMU4EtchgOag/GnVAc4TgYdQM/tkQWUdS+7ihVgMm6kcrmXyMt0uJxKI8uCnM+ic/UUfAJrJPut08H7lHM+6PfSCiFL2YqExNtNJ/GipjGvZDHKxiORYxtAwD5/xlEl8fH0b756fYrfdwYQG7zxE8tDAK3aSJEo9dTB11GyeBBNhoBiZqrD/UXkZW6kcwsEFc04nJaiPKaMbi3Hzee0MZ4O2KzwpsUpcALCyXwpgeekVmVM7vS4etdq436BEcw5g8cDC1Lo84+5zGfxYQFjGZFzWwp8daMjkIvOMpuT3Wk15aQmoU2Vk98kONtz42Xc3Ro55e1ghRklrPBJDKpkUUPSD4gK26JfCep8HD0VBG4BFc3wai3Ocf31+KikhPXM4zpxrfF8CWFZEWQFkB0gehvwB1A68Vk66kscZczvSvBnmh8bIxiJi8dEE/JXsgoBYHoR5XQSH+bmjSQhNl5ZIT7XQaIJ8NIK1TApZGrA5JIHX0wsmMnF/1G7j/SoBZApvjYEVDZjoRekqkw4jWIjHJOF8u7ikZ1sm8fytNK8QpkEUj7sd/E3lUIDYhF4YQQhxUwpjohOrAVoyxeVhMBpRtDkBrJ8uLuJKkpEP7oYSxJCvlqW//f3JEZ61u4REDCR2BRXn81yW+tV2GYZA0EyepvSvFbNYpSn9vFfuOq4Bqv0BHjVaeNLs4mlngNpkiCAydN/fp2Va8ZkQaMeOvRWBXBPoq/a9Ql5S2pVUUgxQzksriejtR8ZcWCDue5UTMb1awVQppPIWdPJpn74UDkeAREzjx6RQwn7JSUjsNhHOHCuTTzpjIMjjovSSHoPBcIrhGBhQsizgxWaezxEzINsKahVnM8+7OUhPiCAxZdgFE94suTNOcOXC6dsALJP2cMJPxgFGTJdi+uV0qrlHPhPHid8rKcNk510jEJyz3n2+CwWNMxU1HBYjkim0SrOcxhAhh0bAPItyk6sq0CKYgh4sw2CKzpT7ygQjGttMGU7AtTKMYZShB2Es0p9NKaRRsXRZOFnOKYHYAMPBFK1xgLNggl4wRjQYWdOGkliGQcQjksDS/5CsYCs3GaBBP8cxToKhUmLTAf0Qo0jE6YcYQsKBaYYLGvglPGhk96snlitl2Rw/ApoOCXTA7axwc/QAC+lwEnECYG4O8n5Q/pMhizMcQTxm9y/hmA3+dWZKb/sR981BMEI/GKM7GWFA6bRgDgMlJBSfjpwPGwGsMAYEsIYEsGoI1esI11oI9YbOWN2tcdprvATWsSVmJtxTUEJIBtZLZGB9AcBySJbG97TZxKcsnvd38enBDs4bDcTGthd64M/2ZAPuuMdzzXphfRP/xw/+DC9tbSMRj4gJTTxehXEY6A2HqNXbuLe3i7+/9wkenZ0pxGIOYFFaZusO10efPkwgh9eejEW1riUi9FKLKC1ZeKIDsDg/x+MAwwlZ5pTYjTDqDTEZmeGlAZcGzpsnlT2T/txkbBQ/lpRKsskDxOIhxJNRxONR3WN9tmOgqhAOCLBDIEF/MtQZoTeaYjQJEFAyPiVTzSwa5Dkkv0wncx4Hmsuj6RjxaASldAbpRBIx2kIo9GYOxGreMOSmP0Kj00dvOBGbUdcgAIttpbHWnFg4hjg9QuNxJGJxsXCYdkufRzU7PcDE+Rgw8ZkJt2MMhiONGz1TmQRtP2cAeph7Fhn/8ZhSJ8laTiGEq4vL+PHtl7G1sopoIoZw1J0sXRNi7/wM7312H7tnJxhOxlo7dMSQ9JzzYoTzHm0dRpgOAyXpljJpJFNxhGJhW3t1gJzq3MmEzPNOG/3RCLFQBCkyC6NxpOJRxBNRRNRQclK7KdDtD9FotdEdDPV683e0a+TZhD+eiIWRjEc0bzVW4SgiBN35c84nkc8vGxsTerOOhhiMBugNBhiMx5ZsLc9QQ5KMKcy1c6K5W0qnxLwKRUIoseGaL+H68gpubF+RzM8zPjn7Wr0BdqsN7Jye4unhHuqtpgOnHag7Ow87iafOn/accQ5zbR1EFFOkc4L2nBlQaOE+x60WOoOB+zu3Ps6YexdCFLSOWkpmkswuhjvFOMYR3WfQ/iJi35n3kyAUx4hr+Xg8Rmg4wXA0QWtCy44JpmNuEw6kDkMAFm9ETPuUNWw47/n+qWQCxWxGgKhJJq1xw2Z3u9PT9ffGQ9UluWQSqWQcsURUvnHcvfjAuT6Cw6IDTEYE8YZoDwfoj0cYjyeStGrZ1L5o5w41ky8BrK928Lv86csRuBwBK4v/z49+41mj38khmcsJ1J/SEWIpkcTtfElsA/q9FGI0IbZumPcp4CJfH46VMPas3cQe0+uGfXRZaAmAMlaRACxRknW8nEtFLlCwfQeXcrpIiEAVT39RFYnq/PF14THiEchc/Wo6ix/ISykjo251YHUAs82AG/xgEsFBp4tPaqfY6TRRGw+UQMdT2DTE70NWDrssPPkGlu7nKj4vV3sOwIoESIVCKCIqQOilxRVsZrLIxegJZB1I33vjO9Jbi3K439SqeNzuoDrioTBAdDrBajKOVwp5XM9mBWjkYjH/4XoPvn48nQrM+fD8TCbYBDXY0fLdOgOwDMDR9xYzwgAuAiUbyThuZjJ4rVDCSiJtsjsdOhzjJRTIq+pBvSOGzH6vhfq4L6DSeG4XGFi5rDywyMCa/dJTY12yPy6AZUAjGRTm3UaT0rAkc+upHN4oLeFqNotigoUz6wtWGJwvlEaYnIxm5R9Uz/Gk00FjxEPRRB1NAZcCqmwuC4qdAa48HHPO8bdVTgZu2SxQieL8yAzKmSAZmqIUieBqOo/Xltaxkc4hoYQfESDQmwaoT8Y46nXxtF7HYDRWuuJaMi3vtGIiNmNg8QW8TjNxb+ODSg2HXWOQ6XJCxljkxdHQnn5VN7I5fK9YwmqKTlb23XTg5LyYRARc/e3ZgUBfMiDphUFgg2dWL8G0LiqZPiEVjplwWBK+vyiTUZhxKMkcuGARQY+uvzs+xJN2ZwZgzTzkLuoBvuIKTOAiF4kICP7h8pI8xQgCWQall38E8uI764zwuNXFJ406jgddIGQMLMe/mfnjcP5YE9YO26HwFBuZNN5eWhJQRi8sAh4EEH2P2GLDp/L6+nXlCM+6HRDC5XPEgpPrJhlHvCIylZLRGFKZtIyoKbssRuIohkyWTLadT4YUAIgp2tOJZNB1Guq3e5Jl1oKJvP3UjXYAFuehTyn1WBS/IgtPepdIHh4AKTAVNIJCLKFCtpBIaBwzEUpceV+5jjqpJqYY0i9wOEZzOEJlMMTpaIiTyQAtskZMV2RdepeGZSSwwNZEkVYsKiwdjSpsYVG/U2LOslDleAq8c3sC06qUEsuwjdFIku+Tfkes1B4lnwELJrs/LEwKibh83QjMLsYTSEW4d/gu/1SFfqM3wm6niztNerF1rVTW50XErH2pZF6KlLOn6aXIAiaYik2702MIwAmqgz6KoSTKiQw2c1mBmQsEy13ly446x59F5mA0Vbor2clH/Q72e21Jcgn8eh9DY+UYg8AYGHOvt4B+j/wSGju7HwSyN2JprCXSKKfsvqUEZAkWNklXwL2HAONUASqVYQcngw4Ou23UmCZK6IEs02lU61PEAVhcNzhfyQATgNU0ACtUawF9QpUG0s8YFDMA3z20XwPAOqNX1d6+GFifHjwTgBUd27Ml4E7gnYEgxnzhzjjBzbV1/G9vvI0Xt7aQTBNAibhGmRWGvf5Q/k1kYP3i3idKOgxCVsHKj1CMEgM35PlJ1jKAHFNVi0WU6etTKqKUzSGbSCoxmf6EBsgAQ85Lhp30OjjvtnHWqOPkvCLwYiBAhu9t+4ASnd1vXptgNAIPniHiGGvFZAKL+RxWygtYKuRRTKaRSySRiMcRifK84vo0I2A4GKDRbUnmd9xso9HrYTQaICDrVvsWMIo4xoq8OQOMBiP0hwN0h30Uc1m8vHUVV5ZXsJzPIZNIzBpwHJPeaIRKp4udk3Pce/wMx7UGxmGCzA5c554XjMXaoqF3KZfH2lIZ5UJJ8vh8MiWQn0CWSH/uPMP3bfZ7qLVbOKvVbNwaDbT7fQNsHCMmHY9jOZvHWqmEzaUyFvN5pBNxLGQyWM0XkU0ltWlSGu9Z7xzr7pD+S010B2QMGkPGNkMDsQ5rNXy08ww7p2fotvtYTOfwxvVr2FpZQiqblI8q19IR7+9gLGDnN48e4KReE0i3mMvjenlF8n/eI14HQU/uIlyv9s8r+PjR5zg4O0NPDLa5HJTAH8eZRvQr+YK+B8cqm0wgSa9Oyu85XrxfAZsUATocq04DZ7UqDs/PUWk20R4M0Z9wThnITjBGMy0SQjmfx0sbm1gtlZBMxlFIp7CcyWqNp0SUYKWpH4w5TuCTzwoBmk6fzTtz2vTsKHnGzRhsNve9xNl4g8ZgMoB5FixtwH8ohKfnp/iX+3ewe3p6gZlorPyLgI9BuVA6Is8qC1mzWCjnCyhk0silUsikUgp18L94NQT06oMemp0u2q02zptN7NerSh4liM19S6PjJNxssHA/5rrH55KAFYGrq8vL+N7Vq1gpFD3hTc/6WbOB+zt72Dk7xVm7IWbp9eVVbC4uaY0oZDL6b7R3UANZy/kU/cEIrVZb8+bZ+QmOWnXU+z2xAmf7pV8v57P0K55+/LwOAckEwECDQh6RQg6hRGJ2nvH+eDOJvgN0fXjB1wbPvvrVXr7icgQuR+B/8Ah85wGsGfyvzop11+gt8+bCihhYlF/RtNwDWHYiMboPJVef1KsCWCr9Ltrs8jKtxh3FSak3z6ILTADvdTLTAznvKHMqUGFpXgNRFeNMLTPJ2xipaARLsSSuZ3N4Y2ERa2n25ZyfzgzAorQKqA8C7LTa+Lh6jINeW4Ugt2fb0OixYdKTKAEsHjB9eo/raEt5owMVfYQCeV3FplOkxlOsJDO4tbCMq7k81hNMUXTyPwdYCEQLhXEyGOJuoyEAi/Iuph6SDk8/savpJG7mcnghX8BCMjmn4LvxISxy2u3jrqRPTeyPBmgHZBnZAV+smRlAwkLbTFYpEVhIxHA7l5VZ/HUeYKI8oFpBb3Cdfa/jbg+fntXwtN3GeTBEOxiBvVYBMFMHYEXDuJUzDywyp/6tAVjGfDO2lEkMDYDg9y0n03ixsCCPpo1MArk4izTHJJx5EkFyz9816gKCjvq8T5Ss2iiZZI//+CREJ2vSaPLvbb567RfvuxcWcqyMMWYSR7p5pYIAq6kMbpdWsZXJY5EMkkgYw9AE9WCE40FPUtwdSnimwFamgGvZHG6kM2JRCQyQ6pfec8bA4nV/eF7DkQOwxCxwAA1/PB+JYSOZ0ji8XCqhnCLnx0NtU0zJOAoi8m/6xSkBrLaKXEmmHIAlQGNmOm7FGRk1uXBITL93VlawlX0ewNJheBrS+/7Xk0Ndpx9HQxic/9vXXNR5hQQAGebww+VlAZUEYWIXZArsqJI50x1O8aTVxa+qp9jrth1MLIHEXNIiQNgAGd1xsqMiENPz7eUVAXQJgkCeuq8DPcGWCeq9oZ7Tj6qnOOj3JMP1jA8BUtGpmASlUBSFeAKZdFqyUD6rpWgM+VBcRvRmsmtFBGcNgfAOmXaTobycat2uTMkPh33UKdMgk4SyCMd980pkEXooa3IA1oBSq0gI+VAEpUgUS7E4FhJJLBDAiieRjUY1dukIU2JtL+CaP1LBHihhtTkYodIfSB55MO7hfDyU8T+BeZFkJywQCP44aSRZQ2ECdmFk4zGFKiwlUijHU1iKpZEjkyFuXXcya60oovQUkjcrzXbE793HKcGCQR/V0Rjd0QTByJiqBAaXUkm8Wiqq4bKWTCowYu5xZCDUeW+EzxtNvHt+jN1uW+ukl1NuZnJ4Z3lFazH3O4KyBBlYgDKV80mngV9XDnQd5Wga66kMtghgJdNYiMaVUKuei4uwJ4DUH8ONVw+HvQ6edVo4GnQFRPJ+OtjbnkOBbSwpyUUj8jDFdMIABsrXgWQspLEqxxPYSmSwTgAraQCW2Byc8x5oVuIuWV9TNMYcuy5O+wZgcZ07Z/LuhAUyGW623ws+m5rXIMGWYNBDqFkD6g2E6vTAYkavB5McXUBMHM/nsPXWQNM/nIFFAOv+7oFMt+/sP8VZgxLCuXSSIJbXAYUDk45yTG6sruHn3/uhkuhSmbjYLFr3HRTY7Q1Rqbckjfr7e7/Dk8oZpmGXl+xko5IRhWGG5vE4SqkMyrk8VhcWsbxQQnmhhBLXEzIuogSwuB7YdyeDiKBLvddDpdPBaaOOo0oFJ7UaKvUmWl0CSmMlsrGQ5xo0ckwL20koeeRzEUGGa0AmgzWCGqUSVpcW5CdEACuTSBq4ESU7zqnwxlMMuEd126i0WzhutJT6Nh4NxbASi2l2nrGz12AwQq3ZQq3ZxHmrjoV8Dm/ffgUvb21ja3ERhRSZsx7pgUCSo0YT93f28etP72Dn9NwBWGSLTcUW4zNNAH6pVMDKwgLWl2gGTwArg8IFAEvPhfMjJYDV6HdRY1hMvYaTeh2H9TrOmk3Uui20Bz0Mx2MUkmncWlrFzZU13NzY0P1IJhMCC8RWd2bymrcOYHluEbe/cKuo/2ohPDk9xd/d/RT39/bRrHexVijiZ6+9itvbmygUMmJ7cfaRLdMajvBwfx//9PFHOK5VUMgXsLa4hJur69haWEKZAFYyIWCTwEUvAD4/PMDf/uZDfH6wj96YKyfE2iL4RrBrIZfFGhuK/J23scol42KvhQVgEYYm6xMCsDjHqp0mTutVHJ6d47hSxWm9jlqnp4RvAm3kAXN/4Ry5Ul7GT26/jGsrq2IJpZMJKRSYnu2bjTP7DufdIBK2Y8peIMS78bN90GsJ58CWd46dU6m8jZWxx9h4Ae7t7+I/vfcrPNjfmzVeDdR1kkAnByTTMZ9IoZhKYSmbUajAOkEiPgdpNnpSYj6RsXYRwSIg1Oj30ex2BRgRcNqvVXHcrOO81UKDbDsHZFnTEmKK6RkOT5FOJbBazOOVzW389OVXcGVxmT1J+xUGjhs1fPLkKZ6enqDSaSIVj+PW6jq2l5axXCwJXCO7nQCWSiIy1T2A1e7MAKyd6hl2GzWcdzroMgF3HMzqIjtJfc1flxLCrzlwly+7HIE/jRH4bgNYrjMlUEcVEAGAscyl3ymv43omL/CKRYjvyAsqIGMjgKRtlF49a7dMUkKauA4PZEW5Q6UT0lsHwDofno1llbhzOtEOOAHCDmYSgBWWFNEDWPlYFNvpvEzJXyrksMTOoTuoUGJgnh9hNAZj7LZ6MhX/XCboPWMEaKP23hMmkRKARaYDu+faq70PlnEzBGOw2JHnyBSJIEAhGsdamgyqPF7K5SQl9Id3xxdTB7k2muBpp4fHnQ4etDoqQEldltk4zdxzWfxgsYzVVEqHTl6HlwKRRVbvD7HXbEkCea/fkiQyws65jDUMAJCgUJ0ydml5eB1iNZ3E9xeWcCubw0osgUyEY2kHFX5HyrqGwQQH7Q5+e3yOnU4HzXCAPkGKqQewYkh6DywCWMsm/fMHRSNnW/ftj8nAsi8mXYWBmZJjWtuXDA+y5K7nsnixUEA5GXdtQmNM2a/AyfC6Ygg9dib/5tlhEi2bCWZGOmPAeRmNB4I0qQ28UsfvgveG5pGAMBPv5CIxMSi2UlnNZUqXmsEAp/02dpn+x65iMEEqRmZJETfomZXJYlGxgdZh59GVwElzOMCTVhsfOgaW2AsqYIyBRcZNkQBWIi0A68XFEpZSCQPnfHiDmHlhPKXZ+cmhJIk9+kmYg53NbXe/jRBiwEg6FEIhGsK1XAY/WClj/QIDy3jyBggRuPp/T02aKJhCh1zvi/R7pccfvLPIAwhm5v69xSWBtQxYSFOX59YZyW0pR5sAT9sd/GPlRN+TrARTo3r+y4X1wTm4MYJ8MUaGVxbfW1qSFyA/T8azXgoQBmojA6/INHvIlNPh0OYKAXx6CjLNMx7DaiKFG6k8yokU4gQeopRLTBGXD6DJhfx4a/ZJ4UkpGDAITTGgtHgyUUrpU3abe10cDUdKP2QhY3ZXxjuQOE4pZAbQTSJT5OJxbKWMqbSWTqIQj0tyR9kc2XQcNv52HD7z+jAcX/IHMc0mE3TGYz0z+/0uPu+0cNYfYDJk6pdxiPR54QAkFKRjYawkU3ghU8BqKo1sLCqGVIJgHX0Vw2MVpAZfOZYPYRVXDFD+R4BM33s4wE6nK09ABkWQncViiSEeBmBllUJoDQXnphMigMUkwjEeNNv49dmpACwyoQRfTkO4ms7gp+UV3C7kUUhEnSTdnuHxNISzfg/3G1UxbzaTtu9kYmE1VKKUAGn9tXG3Xc6KUDK4huOpQjxOeO3tFj6rV8Sw7LFQFj5DAIuguwHG8h/UVjwRWEqG73o6iReKRWw6hhjBRt4zAt/R2bxx67sDC/j0S7I1oZ/RGO0RmZ09PGrWsdftaizbk4n2NVvbOLPJJJhiSgCrXkOoUTczdwJYTvJiD6clw82kMK7I/aoA1nmjLQCLTKk7+89w2mhoT9ZK6RnFjvtFhrWtroG8r/6XN39kAFYqiljMOTE5a4NOb4DTmnlg/dNnd/G0cm4MZQ+5iXkGsdfymSQ2Fhfx4sY2thbKArJylJwn4kpxizA8Q95mtk4JtKOEkLJUNy+7w7FYLASxPt/Zxd7JqdgglKCZF5WBWOYFZaxXfv5iLosba6u4vrKqVD0yaJLxqIAaSss0tyJkPjmGh14/NZ8hysvkNTTRPdaBzM0+z4DhPORsqrc6eHp8gqfHR3hyvIdsIoE/E4B1BRtLi8il6W1p+x1/eQDr3t4+fnXnHnbOzjGi7JleQ5gil4hjOZ/H9soyXtjexOrigthFZKpR/mXz0kmSZ+9szCKCLpIQjkZoDwaod/rYqZzhzsFT7FVO0ey0UUpm8P3N63hpY1uJk6VCTjJO3gdJssU4l87fnUf8n87yzR4g2wPcwYdr8ZPTM/ztvecBrL98/RXc3t5AIZcVQKEMX97fIMDO0RF+/buP0er3cOXKVWwsL2M5m0M+SUsC3qM5wMPTx/3DA/yXD36Ne4d7GE4DjcdaJoethUVc39jA2sKCwJiUpJsJeUcltAbafGd4gfeM5ZrLsepPCNgPNVYnlSqe7O5j5+QUB7WarktnRsqxY1G8sL6Bn7/+fTEUOW85d6hQsOweZ2To1qeL+7M/FzrcZmbtMAOvHI1OTRU31PMRt2nj1z0D4Ez2LQDr/V/hwcGe9kJv1M/5yXRqzc8psJDO4dryGq4tr+DqSlnPAcFEemxGJUnlODGIxi3a7v5qjeW+RK/QyVgSUSZicx3ZOT7GztkJditnavqIax1cSBfm3pSKY6OQx6s0uX/pVQFTOpi4gSAAtnd+jhq9c6cByAxcLRRRoPLDMQy9f6lT2tvaP5kKpKL0lPdtv1bBnf09PD45EQuw0+3PTO3nkuo/+Ngz/8FLAOtrDNrlSy5H4E9nBL7TAJb2eLPAkeltODxFAjQZpySI5t85FTTsuqlwdmUvN6feKBBA9KtzZ85MzxjnRSAPKXls+Fhk295M720blx2WuCGRNu2ZKjRXdma6kjkYaGDsjzEWkgnczi3iZjaHa+kUinEep+yw4s2UWUKd9ga4WyPzqY39YU+pfuzg2sbkdfjmOUVNPP8Z0czVAVhGzfZ2QwY+zMxPp1OknfzmeiaHHy4sYjOddoWnM2PV9YbQngQ46Y/xqNPFx/U6jnt9hCcsWKfIRKeSPv14cUXAUDjiTPKdBI0AFpkGtW4fTzpNvN+q4HAwQChg0hsPA/MDq/UhyQJg4twIm5kUflxeFfBBaRC7lhcBrH4wQZPG6802PjmtYL/bRS8aUlfKTDz43QlgRczEPUczeDNxfx7AsjH64wFYxs5TUUDGgpQbHhCFDtM04CaA9dZiGetk7DnkgcCoAVQTtMYjHPVo5t7B3XoNpz0CnvOCxY7MBlBZqeo8kvwD5JhfxnJzv52Zs2fyGTPGpEA83KcjUSzHk0oGFIA16aNCpkS7hQbT/6IRFBIp3MoUcDOTUwIeGVhsEYrpgYiKegJYT1sXJITOXJwAFg+tBLAK4RjW+FlkYLHDn06KYcZf3hSfTIG9Tgfvnp3ouW4ROJgxQzxObE+up+JThraSiOFaPosXF4sop1NOKuAKCKVyXgCwumRg2SHUWWA55sTX21A8ZEhA4VauIGbmlRTXBRZ9BvTJi4//BCHs9br4ZfVMAF1naH4i9uy4ea8DOiFG45YUY1FcSSYUPnCrWMQSU0O9Qb83Yw2HcNzv4nf1Ch61mzgaDiVZDE1MykqWRSkeF7CyncrgWjqPhVjChWKY9NXANl8SGJCjX5SgXDCnVjHsUz9bOrKmkQAAIABJREFUbQFxD8jIGg0w5fomA3oPuLq0zSCktKh0LIrlVEqy5Y10WiBmOmaOYRd/+ZnuARnP0L0IrEl6wmem38O9ThO7HSaX9dHngJJ5xrTMCJCNR1BOJyTNu50paL5TdiTAR4wdfv+R2xP89zaZrvUlHEjvJJ0MB9nt9iXRpM/YeX+A0WgqQOnVhaLWqbVUAjl1XMwBi+tDZ0y5dKAmwrvnZwLByMhloUoz3+vpDH5WXsbtfA75FAEE/23tT4E/3a7m7WoyI7ZamHQzGdXbz3h4RKjjDArg9wxjMAGak0ANn99VTvG03cTZiEwsa9ZIOEjJPCIYq1CHwCsydckc5T5xu1BUo4OpuCp43f7pi0KHF899x9wjaKlrBA9CqPT7eNwk05QpmS2cjfqga95IcljupTbv0e8hXK8BjQaCZgMTSrIcKG/PCxkE7nt6E+uvxcAigHUooOmuAKy6nlNJsb33l5ok9nm8rQRHbq1v4n9+84e4tbmBZDxsPpSOPcm50+z0sHd2rvd999Hn2KtVZ96FnA+cf5StLjJQY3kR19fWcHvzCtaKC8hGyIh10jfvH+eBEAdgeY6mtSTsmWRq7HmjiYd7e3i0f4AnR0c4a7aUnkw7AFuLrNHCgpwJeltLS3j92hXcWlsXiEZwQz+jee8+xY2v+cnNhdF2ijJTeVsH57/8Ocz/d4JpBKPu7e3g/u5jsYLeecEArLXyErKZ1Cwdk69pEYxr2Gt+ec8ALErWCLDTg40yuJubG7i5sY6bm+tYyucELs1dIF0Ajr9GXdpzkIf+CwFe+mtRavbeo/t4cLgrtlE+nsZb27fw6uYV3NhcQymXc/YO9BByQJsLpzAG7YX3NvWmgXmuKWjYXBhPzk7xdwKwDtCsdxwD62UBWMVcDuk4PRTnY3lareLuw4cCrq9cvYrlxUVkYgSuDCCf+dk54P3ewT7+bwI2xweIEeTL5nBrsYybyysCsMrFgkCZEEOKnDQ24nQBTndg52aftOzCA3guJUBGFt2zg0M83j/A/d09nDTq8rjjEJCd9NLGFv73H7yNFzY2XKCEJ1LZ+d2HTdjYuL1Pzat5SqNP6JPZ/uz8bnPLA1gC/ue7lAOvHPDDbUuNjinu7u/irz8ggLVvHqLy7LLzNo3VE7GY2HqbC0u4vXFFzMqt8hIKAlTt8/xuZruyvw53/Tqnuj3MMaD4HNapeDg9wZOTIzw42sdBrSqZLT2yKN3l9+J5PyMAK4dXNzfx5y++hitLZfeB9v6D8QgNJqCPJ5J38nrzBB+j0VlYChUVWjXnRDW9v4Vw2Npw1mrjs6ND3D/Yx/3dHZzW6mqoua3663fwLgGsr3dwvHzV5Qj8iYzAdx7AIiOIh9Nx1JJo8mHgRiaLd5ZWVHhYk8u2Eg89UZJx1uurEPyQ9PkBY7bdhugStwRfeb8gfwD8wkFQC7yAKnbWTNw2ZsVN0CxwhYyTEE7CY6xQ2lhaxs1MHqvxKLJRH7ftoDUt6GEcdHt4t3KGh+0OapS4BGYAO0sV0sHUpfo4o0cPYHEsBAc5AMsdhTD2Eioe9UMhgTscpz9fXsXVTFYSHrniiINsxTOljM0R8Kjdxa+rZ9jvdFXYKvY7EmArk8IPS2UBhjl5NNlnm7AjhPEE2nRZ8Pxz9RBPu11MgrgOYyo3WEC5LZ4bOTuCyegEV7NpvF1ewZV0VgbR3OLt/lkHrcnis9vFs1YbD6pk/AzRj1rCocZJByij6+eiIQOwLnhg+dmgOz4NKT3wj2Pi7triSrCxzrY/KHv2SyIc4Houg5+urOs+GaPKJ9qweBwLCKoNAjxud/FhjWEEXbEMBay6Y5O9yvm5uTRCiyw37zUz63Z+C+7gJXNt1rletkmZqjN84D2hd04xFJXvEc11zWyZTEYz4S3NAKwsbqTTWCADK2ypdJzNTCFsDgYCnN6v1HDQYznq5QKy3dV8yoYjKEfiArDeWFrCSsYz/ubfjz993O/hTq0iRmW1O5CEa+7pZTOIUlv+G70klmIJsfyu5bLYzKflReRLf1+EkZXDdeJvzo7wuNuaHUztOGrP2awW+RqbCu8nJWNrlEhmcnitWMRyKo4JJZRiipiUj+NwMhjg02Zd10O/sPbIckg1b9zPK3XLmZAvJ+L4HuWbmSxWGBgRj8lrxyTOxmHjuBH4e+/8SFLqNtlSrEEnQCoSw1I6hc1MBreyaaxT3haOyTPPl756hsWcNKaG57uZNMaZTSstzWpagh2Sto3HYtJ81Kgr3ZEms2SFEAAwsNreiev3QjyJq7mCmLWblCzF6RtkHmYzmNbXH67401p2oeXubA2dHIgm6zRFHyvF82mnhbu1c+0JBLAS4Qhy0QjWMym8UCxgg82GCI2pKUFybCsBi3bEt+9vJbhJwRx4pXWUvj5Kt9Bz0QogOfadeh377R5a/QDFWAKvLRRwI08AK4Ysuy6OgcXhoAyQANbDVhfvVysy2yeri0wWMnCvpdP4i5Vl3C7kUEwaA8tL4lTs0Iid7f5pCOkQjffJmJiIxGnSP1vT/T11XGNbMcQipp9WBGf9kRh6D5tNPGrWJIm09du4hOTL8P3INshHQ7iSTeN7iyVcyaWRj0XUOOFn8x+TKptLo9IEHeDuQSi3fDkiCheeiPZBguPPum18XDuXrLE2IoOP72MAluZ2r4dQwwCs8UUAa5YCRgaRMV4tTMOqNzsq/OESwtNGG3f3jgQ03ZOEsO5S97z/lZudNHieTsR4y2XSuL25jZ+9/gZurK7Kr817xnnGyHmjhc/2DyQhvLu7K58lPltq+dBIOxpBMZHE9eVlfP+FW7i6uipWBQEMsiE9wKppOAOxPD/Jrmm2ZjlSCKcoZbZ1+heenOC3Dx/h6fExam368YyM8Mt9igzuTArblKxurOO17SvYWCwhFY+JNeMZj263cVIjZ8Q+gxHc4UQDPpdZ2qPrk/2s3Of/p1n+nX0DsO7tEcCK4c9vvYKXtq5gpbxoAJZZjms2t/sEsBryJ/tv9+7h2dmZ/pavo4fdzdVVvPXibVxbW0Ge6bhMgfaAh1s/vEPEbFlxgIl9BUvNU/gFQjioVvHR44f47GBXrBmyQl9duypp18vbW1gsFCyt9jkA0QEamve2kphv4cVNxJ9YbSSenp3gF3eMgdVodLBaKOBnr76MF7c2UCqYz5YyFa0rik6vj7NqVWzQYqmIdCqlNVNnCM/Q9h6SQQT39vfxf73/S+xVzyVFvbmyijc3trC1sIBsJiFTcjLELV2UIKk4j/peHAd+JpOiLTjDtXkdk5gNDqaptno9PDs6xgf37+PR8RFqfa5lY13XCxtb+A9v/RgvbG6JlSVzfj8yDvy8CAR5YM+kwzZZZvu3a+344fSA0kxh59YbY7nx3higzV/0MiMzitLg//T+r/GZACye8y2pVvB7aCrg86X1LTHGrq6so1woih0oANlNHB8mYuoKB2qRYa79yaXk6r678Ayy/MYTdPsDHDeqeHB0gIfHh3h0dIgqLQxkH8I93gCstUIGr2xu4qe3CWAtq8FpmL8FiJDdSHIjdyUCuAwn4C1U2q8UKzbz3LY7E1WblYU9i/RDqwz6+PzoEL++8ymeHh1J2shGkBqubl39ysefSwDrKw/Z5QsuR+BPaQQuASwVYgZgUeqyFI2I7UHGCjv17hQ+A6+4bjdGQ+y1O3jY6eDTdhtnw6F1ZJzflU/bubjhzPspxmUxKr4lIilVRP4NBLCsm2FG6tapt47NGBvpDN6mN0Imj1IkpIJIG5c2NpMEMWJ+p93BP5yf6Pq6Muq2KGZveGkluJ11iJfxXyQhdFG91ilyCfMO+rEYbSvi+bH8+2sZAiOrMsdmUcqDtI9jV7FPM98JvYW6+MezY11XSB4flmu9kkzg9VxRDI+1TELyGkVgiwdlmx8JQ7udFv75nNKuDjoTM7a3DEW/cZoEJR0JYzEeFmDz5sIS1lNkhs2ZZJ7mzJTAh82GmDt77Z6KGMXLa0P2AJalXOWUHph+zgPr3xKAZZJPL2mxuWzFFI9inBBDXMum8VfLm/LIsXv0PIDFdLDuiEyhDn5ZOcFO10zMPcDiwT8rXIwhwAKShbePL7eYcpNo+uJRZamIGnPwUECEqPAmv1Sku/PJ4vgrPt7JEEvxJG5lycAigJV6DsAKpgZgNSghbLfxHlMILwBYlAKbUTvBVgJlYTGU3iqvmNTPH1jdyVQd3tEQO902DtptHLfaMs9mghoLeHdeZLaC4tcppltLpPBintKmNEqpqJhkju9kUpcghPHIAKxfVI7xtEcAy4+FDdRFoPjrbCwcM7JS8uGYJIQ/WlrCRjqJacRKAqZNih8TJtA61r0lM/NBs4Xz/tClS1oJYYdxHnAtDXQjlcQ79FCTmTMlDd5rx+47GQQdSRPbeO/sEHvdjrK5JlzXgqlMy5fTac2714oFl5Jo93tKhMvNC7KBeggkwbZ1ySWTgYAJD86W6sdfSqtyUIkAOXrstZo46bXRGY2VNuo7vyxqyCZiUMSr+UV5eFESSaN2sRNU7/k11oIjhi4pzKd1spHAgztZI5Tx+AKR34HMpuPBUB5nv6uf4oSSFsqOownJFCm9pCyvnGRWk6WEWkEkaNek6Cx26BklE2crcAjlSIIUJtDvGg9KXQzLhHyv18dvq1XstLpoC8BK4lUCWGJgEcAKCyiw58l8rCoDpmESoK4agBUYgBWejLCdTuEnyyu4XcxjMRFFynsaXuAAqLx3LAKmtA0xlkxo6Dr6BKEJfjABlrJRC4Bw31dIVxSt8RQHwyEeNhr4+PQYB52OmGB65kNRSyEDZCTPayIj7PXFElbTcZf8xnUurPk1ZArphOzRgQpYMvCc0FnPJ9mnZP8lKcGhzFCpmVaoEqi+W6/i82YDz9pt+YqN5NBnwRPhfl8A1tQDWEOaYnsPLEsEFIBFJqUKwjng95UArGYbdxyAdX/vCwCWW0cFztHrLgQUs2msLZdVoH//xi1slEqSZBtb0MGh0xAOq1V8+PChgIrdszPUOzTtt+YNn+tiJoPrS2W8uLGJN27ekLRL0nMV8CbbpSypPxyhM+jJEHoQMG3U2HKUj2XiCUmK0qkYYlFnvk1WUSiEo1odnz59igd7e3h2eKzCmcA/QRumBPK637z5gsCZaysr+l7GqaNklwE0JkmkwfawP7QEMxmCh/RZ/Nx8Om2glwCV+fPMORrQ42xkEkMGgRw3Grh/dIBHx4d4dnogc/ifEMDavIJVAlhphnqYRQJXl44HsPb38M/372KHANY0JF+ua6VFFfwEsCg/JDNOWwhljk5izMQ8gj+DIdP4rCHJOUmzfZrSJ+IMb+B8p8E8cHBewW8efS62DE24eS+ulJYFKFxbXZFnlxJvk0mUMhlJ88Q21x7q730Y3eEQZ60WugSGtcY6HMShMEf1Gn779Al2T8/Q6fSwXizhL18hgLVpAFbSPLA8EEjwgobc/IS48yK7eI6dQTf0kByHBPj9xw9+JcbP1mIZr25s4Z2bt7C9tGAGgW4T1boXYiMikPm+ZJXue/BZpTw4EYnJIN57XtqZ1ZocB5UKfvPggYDfZ5Vzgaacu5uLZaU0bpeXEY6awT7nOuWdnDfycXNMJo6bUlKZtMdQgEFPUmPDGeco4IyR5RlYXJvF6I0LbKK3F6WQs3FRiBJ9+KDrowfWZwcHFjPiGtVslDNhcru8hB/duIVb6xsolxaQIcPZA2MOI7RzNBMGRxonrr2yIWHwB6/DMSbNRsMZxTnwSxLAakUMsN88foj9SkVBSGRpcaYTwFouZvDKxib+8vZruOoBrNlZ34GjM3oV05qZLjxGdzzQn2pycm47SSH3SHmSzVjE1owehkN4dnaKX376KT7b25XfH0EsAmoXx/srnYEuAayvNFyXP3w5An9qI/DdBrBm4EZI0oUMU47iURXMry8siPFkW5mjY7vGX3U4wMN2S4AK5XG1IcO5ve2Ah6e817unclshLxaU61qYo4XxgwzAYqy1AUUeDBNgIABrIqndXyytS0KYZcGgD/UAlh1YeEKnl9HfnR/hYa+LIXtqit2dGIDlOmf6DCeH0su+4IFFQMIFQJlB4wWasPZ4TLGVTuMn5SUBUBmacavjZYbiGjOX7kYA6+9Pjy2FbcLvPMUkEkjqdCOZ1njfKuSxmGR6iJN0OiCG13Dc6+Kj2jketts4GU7QmwSIyYDXxxobZbkUi+FKmib3GbxQKGDReXNZue2PW8BRt4ePmbpHXy4e0icmobSUMhaa/IYGYGUjZGD9PoDl+2382T8WA8uKKptXBk6a94+OHc47LQgPcTWdxr9zwCd9h8K614bcsAPKZudwEsbjVhv/cHqApyx4ZPJv7Jy54bkdaAiaUVLBYVIkswOjZJ7OFC8Xoc6xYdoVU68EVui/e9aYPVmW+Dj/DN9J5kGVzJmb2TxuUsLmASznMkrwlwBWfTQQQPRurabC3nqoZIQZgMVrpTF4ejrFtUwOP1pZx3YmJwN2mhg7B2nNVRb1zekEZ/0udhoNHHQ7OBn1FM7AQynHjYfVfCyB1XgWm5LEZbGYoJcSzb8918n5iEyA3sCAwX+pnWCnxw6oMxp2pYIOrL5N/xV3F+uUms8LmYZMJ31nqSzGSiQ6MRCEiBvvcjgkn77GYCSm1IfVKg67PUx9a5+SSw/oyG9jqnnz06UVjZs8RXzqlbtfTMk77U8EIDLtlM8pJdEGzFuqEhNcJWFdsoaA5NhedCGQL6y0vcqYnkSUNVrBx7HMR2NYlYcd39OeOOe9q/nbJIDUo4S0ibvVM3lj0Q5d3zc0lcfPYiou5uGr+SLWmWoWNkm477gbo8z8tsj+q48HYmgy7c+A8jDS0RgKiaQAOYI0ssMOpjJ0f9CkHK0pX6kmCyBKY1NMP10UgLWcIKDEtXTkgAaCNS7xLrDAjTbTpIZM12K62VTNgAwZtrGwPLRopE+gkwBfYww86XbwUc0YrZNRSKyQVxeYmpvBGo2LI95J0PYeemBVBxM8anXwYbUi7y7y81gYjccjgW00cZdPXiIuM3tjFDiOnW6ZS8UNhQVmtEZ9SdMbA46TSYLp0bgQi8uDLSJKJk28HQtkGsFgGkYjmOJxo4n3Dg/wrNlEj2bxvKlOtsZ7s5lK4+3FZbxIU/EUmcbcFDz3Iaq1qjUCTnpDzWXOu9akj8l0LDZnMRaT0fx6Jo21TAp5Jtn5+0yPo/EY572emhjvn59jp9dDj6C8Z0Q6ACtoNDBqNRAo1c3t62ou/Y8EsMwD68HeMxV1HnQwibGtrfKQSyTkQfTSCzdwfX0DW4USCsmEW58NxDAmSQhPjo/xD7/7GA/ItGl10R+Kr6ENnYDA1vIy3nnxFSW2LRfNjFs+V46VTX+mRq+P41oNj48PcVSvCiQYjwMkwlF59mwuLGN7aRFbKyUUspT+WfNEz2V/iBPKCXf38eFdA4B63BfIcwsmeGFlDT9/4y28tL2NVMal37n9i3sHPXdY7BJ8Ozg/R6PdxojSw2hU8iqCIy9vbmO9UELKActT7t9u/SXwRblZhSB9qyW/pKfnJzKlbvXaWM4X8M7Nl/Hy5hWsLy0gl6aJu2ssMjSiP8BJsy4GzT/dv4Nn56f629VCCW9euYZXNrdwa21NHl6+OUNAgQD6easjgOXJwSHO63X06QfItSgeF1DHdEeasi8vLgik6bcGeHZ4hPce3MWT82O0KIkT8zuJNBMgk2aATjNv+oS9ee0GVoulmceVt45g42GvUsEvH9zHs9NTsXAIqM2YiJgKUKt1OiDAFowmuLK0hP/pldfw0tYWFgo5pDifHPVHj7wYODa3aNQtpow7u7pTsRmSEzAcErDZx19/9C52z0+xkEoLwPr3r72O66vLaljOAKyArE4DCmuNBlr0xJvQ9jwk1m4+lUa5UECWYSucswK+TBtJsNjmxwnu7u3hw4dPcFiras/IxOJYTjNVMq4oW47zq1evYXt5GaUMPb5i7vxt5+BWb4j9egtPz87w8HAPlXbTdASSC9spl9uVQG33PHI8s8k01kqLuFYu4/b6ChZzDG9xHlvPAVj7+M/vkoF1oMaQ3jGYyLh+daEkBuIPb9zAdrksYJOeb7OzgHx2zXdRZvatpszae6Ohri8eTyDPlMVcFrlkQn5fxmSas+Mo/aRp+rOTE7x//z4eHh3irNvVPOWo0sS9XMwKkP13L76Ka4vL9npvdeLWBM8w1fWMA92vs0ZV4QkD7lfxBJbzRZQyaaRjJkGeQYCqHUyiedwwYPuz3V08OjpApdV2gVLP0Qb/8FPQJYD1h4/V5U9ejsCf4Ah8pwEsbShi4pokIR+N4koijpvZDF4sFVFOGoBlGm9rZ/EPmvbeazVkTr7b6Stdb16I2ubHupCbu7olbuJoI7ywGfKgorQudd55fA5UaHpwxDNe+PJJaIIrmSx+trwuwCdFsEUX5wAsdtsphZBkr42/qxzhEQ+dBCJY1gXUv7tDhLsmR0LR9ZmEZ27izvOGZ4cYMDILX3TfZiqmx9uLLJyyiqSn14wHI/QKMagieNLu4henxyrkp2MDsMaRAKloCKvRmCRKTFVcpfbfgQosVzwTjNH1D1oNAViPez00hiMBI2JgOZo4r3Xl/2PvPbgkO84rwZveZ1ZWlnftfTcM4QiCEGik0ZmROVrzN2clLWdGu3NE0YkEGo4AGo32przJqkrv3Z57v4jMAjV7Vg2cEbVktdSnie6szJfx4kXEd79ronHcyE2pYKbfU4aMLgdcETZg54msMEqePjw8kHk72Qn0OiKAx/cj0Md7yQMHvR5YPF1ME6ibpBAaIGa//l0BWGIEaNY4QecQg1BPvkg/yM9J7saiXtHX7pAmkEem4gSwavjHvW08bTSAAKWaBD9N0GmW5q5QCtAvzPrVkaGxFiQpcwCWMBGX2KfYZuUr29zyn+thK0mBKCXwIQRuXPk6MrAuZrJKk7yUSmBaDD1XyIqBYQDWo0Yd75eMgSXQTbHzEwCLIFtsNJIJ9KuzlLxmJOmKi47mnk7nX9cLUvbaxS7B0nYTB70WaoOeDpMs8shC4lyfjxGcSGAuFhfwTWDKnieThnFM2zSwblKa2cCHlUNst+tjqR5HU2Cb77h+g83Fg72O0KikxTcKBZnKZ2M0SA+JgWUAlmMY9Yea9wyfWK8zOtxYQEIZNRYBAdGc9/SLkpQ6lf6dqzNPkXK3h6e1thhdjxollNoMaTA2hoA1pnUFR1hJJfFKvqBAAbJiOEW7IyYIMt2P493HUbeDxqAnAIvzgX4/9Pij+f5MNCqZJAFlz7pUV5egU3+IZ7UaPizuCNAZiZtpANZUPIIL2bQAdqVYkrngJHss9PVtybrqD2Q4TRDpsNcFvaYaNI+naXMgJAArz4IhGkYmFBT4GRwOBYIwZZXMs3KPnKQAYpEoVtNZvDo9K8liKkjPP0ELriQKSQrI96/2Bih3GYXeQ8UBWESTNf7RkJL3+JmpiIHp9F48bvew3mziK0rw2m3dtrl4Ajemp8SUo5Q0E/YphMaE4hiV2gMB1J8ecx429azSmJegGUMA3p5dwNUsfboIQHkAS0Jue3aHIbSGARy75E/Gopc7XVS6XFcJYIWQj0QFEhIEm4qHJNNk3qAp6SlWDqKDoNJx39/expNKDZXBSD5UBCBI5CGLlg2ad90+lwoONH6SJYrZF0K5N8RGs4Pn9ZZYtASw6KFHRgCN8fORMJbjSZxlEu3UFOaTCYGgSueUQfVIvi5PazX8an8fDxo1lDkPXFJXsN0RA4v+V71qVR5YdgqwPZBzhvuEzUWTPX4TCeFRrYEHu/uS9zzd2VaR6vcWNQf0LDLB0pL6VubncOn8WSwVCsioYeSZH1Zs8ztVO2082NnGz+98gSe7e+h3BhgysIFzORxEIhGRR9APb72Ki0tLkouah5Z5eBL0KNXrAp1ofP5obxu7zkOHxWs8EEE+SWPuWRmwXzu7iMVCTjI6FtFct/Vc9gZ4sr2DX3/6GR7ubitFtI8BEoEAbi6t4q9fo9RrBSMFTthZg4AJGZA0ff7s2ROl2m3RRLrRUOgKTeUJYJ2dncdrZy/i4tyCpM1k2Ay4ljtT8Xqjie3ioXzA+D2YzLZfr8j0ezDsYzlfwNuXCGCtYrUwLSBAvwxbR6PdVqLb3e0N/PzeHXlU8bRBk+t3r1+X6fViLicml7FIzYT8qNHE0/0iHm/v4v76BnaPS2j3u3rrRDTsACymFuYxX8gjGoqgVe9i56CIe+tPlR7XExPc2PfW9BlJ2kc/KUoK37t5C2fm5h3hzmm1dQwM4cHOLv7+ow8FJNF6gZJqz5p3s9etQdZEPT83jx/fuKU0RhrFxwn8jE+rNqfcw6ufYygCmW39fh8DxwYiMMGghk57gId7u/jpV19g86goQPvS3Dx+cO0GLi4uIJ4kawzodvoCVWiUT2YgfdMIhLT7BvDHQxFM06dwZkbg6lQqqaRRMkpNLhqU/+Bxs4Gvtrbxsy++xNO9fSWyEhwKD6xJzEdydX4O71y7haura0r2SxGgO8FcK9VbeHxwJKDyt08fYrd05M4ndj7y5zsPYpnUHphKZXB+flHz5/XzZ7GYz7nGLZlRnoEV0H34yfvv48HWjkkm1bweYJbSwTOruL66ghurywoEGHtAuoAojjXDGATCVqrYr1WUKkg2JC8iHiWomcDCVAazuQym+f3IkhurSH3dERQQ/cXjp5IUPzzYU3IoR4mA5ewU59UKfnTtJs7RA8s3escHk6DmET+33mqjWm/iuFrFfpm+Wk20hiNdC1NEF6fyWMznkUsmxFKjjHMisQyg3Gjg2f4B7m1u4LdPHgp4HK+f3+D8Y/VYAIjHgFwOgVwWoVwGgRgb4RPw0ddvk/XbEQRcA/ibfPTpz5yOwOkI/P5H4BTAMlGcynN2bs8lYgIsLk3lUIjHnSmzQ66sbsN+u407VTNJJwN4ScUeAAAgAElEQVSg0fWsHbuh45hcFy0uZoMHr04UrEaJ9t4nZmPpadIe9GLn2N5zhLPpNH44t4iLqZSM0LUljuOBRkr/aHdHkrT8/HAPT9ot9IMs2oKIMXLY04+d24fve+jQfEL6ZcARD1HO68Lq2hM6d/ueS8kYXp/OCjCiXxG7Z9bJNEaNbTAhpZ/9rLiv8SLVXAlbwaH8OzKBgDyw3pxdwFo6rcKVOnyZbKugCMqrh/5GTHG7Uymh2GGKiR2wCEzx88jIYsLYG7MLOJfNIhchDd2QBEslGqE9GKHeG8r76uOjQ3k9cdRl9+2StFSYCMw4AWBlDMBiQari3BUyugKyIn6PHlgGFBkDy4ADL6Qxid8w2MNaIo53c0xlTCMdi4h67ruMY2e3EZl7dfzj7rYAx2HAiTQFLPURHvKAaewYgn09vgdCCA8JkrjTv7x87FnxSVOydHOeRL5Dz+fNenQGmtqccRIDNxc9gHXJM7AIYNEDi69z5uRiYJEN2ajjN6VjzRGTzEmMazCjk+nFAAHS5/NTYhSdYWx1hKbwrmpxoKQi31ng9ugdN0BnNFDBKwkL/0+ppEEkgmHEJXVgEptaq644sOeZ71rr9LFb7+JJrYEva2Xsdxt0FDLTbkmarKv9DfuPxmhzB23eAwI9lzNpMRBXM/x+ZJ44M1XHouSQbDaa+ODoQIzIRo8yMMdskqfcEOlQEEuxqICfl6ZnMJ8wKfWkuLZ7fNBq444Li9jptpTOF+o77z/JlYbSiE4xSCBhjLXZeEpMrkq/pVTSw1Yf1U4fjAQXeOWbBcGRgJv5WBRryTQuZnIoROPGIPVFI9eREeRp9M/FHTynOfkwLECF3mxLiQTepIlwOoV8NIg4jbEdK4/PN/vQ7dEAR60m1o+OsN9soTIAmsOAgBbuCTRkJxssSUZYJChGV5Jr1LCPSqeD5802jp2fRzwYxkwijTNMZ83nJZmMka3j/AONvxhCrT/AdqeF7WZTSaildldzTmbXkkmONKcIJAk0Ywx9LKFkv+N6C0fNjuSfZC3wuZlLxnB9Oo9zmSzm40mBG9aLN2/ElgCsPp5Xa/j0qIjdFgHqEVgKtUYjLCTSeHtmHpezTIiMiNUylgfTDJ4A/yiI3U4Xd2oVrDdrKHeaMutvDU2aR7ZfPhTBajQmsJBsrpl4FCMnHRJ47UAsAo0fk/VQqWO/00NtOFCDhoyz5XgclzM5ScBXmIaHgRhvnOyDYRD9fhDPmy38plLUfsBnrM0UrmFfc5cFajQ4QhpssKRwc2YG5zI5JUGm5S1jTGU+rXwObheLuF+rYadnqYSS7pOBVa1ADKxqVQwsQzttvTJTdQOwyKb7pgBWtdXBNtNTj4+xe3wkZoNvFHGm0DQ5E0+IPcKid5qNonRKbB5ySSSdM0qM1tJSoy7QiWbJn64/k5Qv0LMvy1dSKrdYyOPaygreunQFKzMzApl1hBDwxP2xh+cH+/jk3n0ZsR+3mmh26C/Hh83OBWQOkR20MjuNl86v4MLSnArXNE3YHQOFDJuN/SI++uoe7m1tYateRnfYRz6RwI2lVfw5AbSFRfVIdD6i3QABOK7nuzv49d07eLK7g2anJ6BbbYsQEI4EMZvO4tLsAq4vLeOlM2dkDu4DaLjalRnwsLOLx9s7+uydahlNpUSzwzeQafZbl64KEDpTyCOXSNgYugWO8kUmuU0ArH3927mFBfzpK9/BzdUVFBJxeWLZecAaoDvHZXz26AkebG5jo3iE4ybDEqyfROIxAV0GRySiIcQpIQySRUyWbg+tekPJhLRy0J7obiv/J+XbBLCur67i3Vu3xCiyey4uuzHpQQBrD3//8ce4t7GFHpmRDOhxacEm6XUNTLcyEMD60+sv6X3z2a8DWF5afdKfsdXp4qhSQ5UsLuc9xYZrtzdEu9lVWMBnu1s4qFd0Nl2gdHxhSSmT83MFSbCPymUclMvYqZQFpHC+8fkdUAJMxnYggKlEEstklC4s4MaZNcznstIq2DQPSHrINFh+3//7t1/g/vYOWr02Bv0+wr5BHATOzM7j3au3BDQRqCGAZW9iAF6p1sDT/QOlBX767CF2ykdmjaAJ6dq7noE1ln+PkKcv5Oyixu2VC5TgTjkfSVtxOVcprWbC6H95/wMDsOy0rl3nzNwM3rlJ5tsy5nNJpLhOjmMwguj1hwL5totF3Hn8WCBsqdtVg4fAFs/ndCtLRSPIpaM4Mz+Hly9cwkphBomgSSVtbtjkqzXb8lkj0/P9h/ewcUSgLihJ6lzWTNwJNJ6dnR2HTHlPK84DAle7RyVsHRTxfHcX++US6r22vK269OGi5yPVDzOzePXSJZyZmxN7LsaQFN/4RwDNdhfFSg1fbW7gl199JpYlpeOO3/bi1fApgPXiY3b6E6cj8Ac0AqcA1hjACqmgvZBk4ZaUpG06zoLJacudcSX/YJre55WKCn4m/jV7/TGTwthMLPKNhTVmX7mYd9/YsLLZKNEm5SKLy8x6jRFms8wALGM0nE2n8CN6TqVSspxlg8M6N9xvTdPf7JLxUcUvD+m5QwCLIpggojJyd5IOMV4mZbOnmXtZoWEQBmB97XqdiaSf/0y8+s50Rgys6VhKTAX7dRLACuJ5oyEPLDJRun3r8tIAnIUavwfN8t+YWcC5dEYR8BFFDBvTht5WTHQpdSlVovTpADst6yApV0aeMSMklB6ZwVvzyziTyYy9WMggMgCLTI8B9lsdSQfv8iDVbhuQ44AAMbBcWiMPHPStSEeMgfX9rwFY9jN2EPp9AlgTppPJQ/nfzkNKVHgyBHpYTcTwvakCLjGVMR4R6OKp8v6YwzlGRsI/kg1Qb4wBLB6E4mSz8PAdovzQPKwUK05/oqGlBvn2tU8+MrahAaDs4LE4pBF0k8wWNUh9ouHXASw/F8kIzMfogWUSwosewJIEz54YeWDRz6xex/vlY2w32wLU+K/0jOPc4JmdzxB7y9loBLM0EE6ncTU1hflYXDJcmSALvOE88aCXuz5fTDjKnUzoHR/DMxh9MSFgzUkDOa7H7S6elBoCsJ62yNJpIxAgbMDPsnvwjQ1Mx4xI1ykeQgzSxTjN6lO4np9S0e5T2nw/libne60WPi0fCVCmsbYMuh18zueOTLcrqZS8q87lcsjHYmPglk+lufUNxXj6+PBQAHWFsfYDSjedCa9LLu2HBoiHA5ihoXs07gCsoAAsHsoJYDW7A4xYbI2BcnayhwKgp8Mheey9XpjHcsIkO65sd5VvQPK9fyZgX6+jOQgIwOIUp6TyT6bncT6VRCQ8QIjJjOO7F5J0+KBPP8MaHh8eYL/ZRNv5KxFgJOAihqfYrkMBSvk4AZ4Agox3pxSt19dBPjQYiaV1Jj2l9YfJlDSLZ9NAnl+OfUim40Gnjfu1kuRvlHHWu31Ln/P8B3lHDRUqQnZfiqyoWEI+PNVmB61OX+mD9EMJBPuYTUa/BmClw4Q3DMDiNyaAVW718LxWw28dgCW5LyBZ30Iyje8W5nCJIAk9sCgh9E0XepMNaFg/wpNmA++XeL+raHbbAhb6gbBLIhwpLGEhHMbVdBbfnZ3HWiqJUHCgdd7vd5z3u87Diz5sm82OjNUZOjATi+BaJocrmazANAKyYfG2+GVC6JCt1x7gfr2Kn5V38axVx0DGjR4kt31FGaXDHuZjMVyfKuBKLo8L2Rymo9ETEvoA9tsdfHFUxj3KQFt1eeAJZCST0CUQ9ioGYPlAFu4jnA/y2NN6+81N3CntKzWaYiZUCAr0usbsFZmIbM8oMomEDNbp5ZPkfJp4lhtzWml2AzEkdo+O8NXz53i4u4tnpSOUmy2EBsZE4Oyay2VxbW1FANb1lRXMZrOuoDdggJ40B/TH29rE+3fuCMhqjzjPTJI+8fg0wIvvd32Nhfwyrq6sYobsB7HSzPdm97iMLx4/w72tTTwq7un7FTJkfKzix9duiQHkTZeowKLZO1lMfP3PP/9U0ic+g9rr+Z46Uw0lnVzLTqvwfvv6NQFxArAco57yQYFXm5u48/wZdqsV9AXKGvjIQl8A1uoazk7nxWTx5zQu/5S2CcDa2sDP79+RXI0vIGPtz197HTdWV5GLhm0flVzaA1glfPbwCe5vbmH98BDHzZY8waxJQ+CBs58gqf1v/n1XLDrPZLZzn+XlmaSRWEQ6GsW8AKyV3wGwnGsYG30I4SEZWB9/jK82t9EngNX3ABbXU1u1J2yUEc7NzePPrt/S95lyANZ4n3CBLexB9Hp9eXoxzZE+Soe1irzRmFLH8waZefQqO2o2sVmvotpp6TnLkpGZzmKBssm5GckQj0tlhRVQzllpMwXUGpqi/zmQiOvdHPewFX7fl3BubtaAKefNpMYXAni8d4D//tkdSQkrrQa6va5e5/BcMfVoTj4GsBLRyXxXWh8B3wOZ+3/y7CG2y8cWDvG1VEdLWDWfTkMVp+nJObuIa6trePXCBSwQwHIrnJmf05IhgPubBLBuC8BiM4ThCIkwcHl5ET989VVcXllEKkrmqc1xvobfiyECB6WK0jw/vX8P64dF8MRLhqi3F2E4TpReWvGgAKy3rlzH5cVlzKfSSI0bc3ZWITBc63RlJv+Pn32KR3t7IK6diMYwn8vIA+u96/9jAItfuFiu4O7zdTzc3JIBO2W5PbYI1UCyc1IkMMLqbAFvXrmKK6urWJzOI5Ng29DOgTyDkRVYa3f0XP3DZx/KhJ+C/K9niL5AdX0KYL3AYJ2+9HQE/vBG4BTA8gDWKCTJyrkUJYQJme8WYnHJFnSoPQFYEAT5vEwGVkPGvY1eb5zK49lMArAcRqQOGaVUVqsbm8mzp7Tdut60lDxyWDEvLAdgme8QAaw0frgw/3UAy/E3xgBWj14nVRV07FSTSUNz3LDkg0Md8O2gZ8wPf41+artafswKOaGwMubLiWdgKRHDa/msAKxCLGUMLDdO/pX8HAFYkhDW1HFkvSwqtysG5uJJ3JwqqFBdlGcM/8EALG5wvWEArcFIBRjNopk61qP8UibIlCmx0KXkKYNXZ+axnErroG9JYiy1LeWsSClitYZntQY2621UiaZxPAReOAmhA7Ao7eTBIqUUwiTenZkwsDyg6AGs8u+NgeXBH+dDxXmiSHgnIVTXtafktbfy5lWWjUUQD4XFyrPWt4eeIAnhT3e3Na/p/sMR5IGbkqBrU1NYTMTFRFEK2Rg4NRjHu0ZMgD2bKJx1lGZtsFhvtVDsdsAUTxlCOxaWgErnm6Zv5Iz8CWBdcAAWQWUysEZjACsk+RNTCM0Di55OxsBixdYL0nGFABZ9oOgBZ9KsRDSAxVQa16ZYYKdRCDMMwZ5LSSAdkyo8Zi7ZADncyh9Tx25jk9QiY08as81kwHuNFj4vHgvAKvb7aA57CJL3ooLeH9xOPlEvtsGclBDye5JhlIkEBGC9OTsvyaRCtp1Jvk9GpCSXHn4EfJ41GygxJUyMMIKgPSzF+VxPC8AqJBLyfrIwCSuwWGa3hwOs12v48OAQG/WGEoXoI2bcOvOTU7peaCBGJWV3MTLXQpSSBNEZDeWf0eF6MLD1kZ9BwMhk1wNEAkOkMMDFZAbvzi5jLZ2VxNjee7JibbcauH18oPWl0h0IUOEh/nwyg3dyBazSy5DXEbSn3BapEIrdPr5qtDQO2/UyKj2m4llwhNIzdT1e+joyDzQy7iTxGQmIJ4OLCxoZrgQML08XcDZDKV9MKbGKb9dBOwjypRojYL1RwydHOwoMaNADinOU0hevSzY8QXOOsjcy1kYhi54ns4VLVEghk5ZSOJuM4cZ0XuvfgpMQeuYEx5IAFqWHlFp+enSInTYBataLloK7nEjhzcIMzmfTmIrR+JwgpMcWKHXsY7vZFVPp4/KRElzD1GLT0JdzgrIZrQsjJAPApUwGP1hY0Z+JoGOg+Y0PIQFHn5VLuM+1uN7S+kAgjrLvN6ZncTWTkxQxSzN63jNJ/4KodPqSH96vVfDb+hF2aFbN550gujBYelnyftl+mg8FcS5qQQsvzc1iIZUcF6L8/kedHp5WmrjPlLpaCfsdihkBtDtAtYJRpQoCWKN2d9zw4Xe1sA8zfPaA9TeREHL+0KtIZuNkkSk5crwsIxwIar4xlY6sWTZUJv7SBrhz/CutlhhcZB3de/pUIEOpT+YS55St9NwV6Fn19tWrAgbIGskk4u4hsoeJ0kEmB1Li89nTx9gul9AJGRhlHRsXvuF2ZrKpzk5PC5B66zJNzaedRNcsCQ6rdTza3MF9Akmbz1Frt1Eg6LW6ih9du4Vzc3NjhRqfETI0Dqs1AU+/uvuFvJwI+YybVfTRCg7FSFxL5wS8vH3zOlbmZm3cHMZwXKvh8e6uAVjPnoHm5WQNC8DCCCuFgsy+ed1nCtOSPPmft+toq2gnM+fn977EevFAzzDT4v78tTcEJGViYUuLc/mFlCSTUfR4bw8Pt7fw1cYGdkslNVlY6HuiPOX0no3PIe3LGsn2KANJbZ310j+e1whgLabT8pR678YtARb2UksfNlwleALA2kKvOzAGlvZTF6owPr0ZyMPx/9MbN7/GwPKWF56BxbWwXKnLp+vJ/h4eH+6h2KyiPeorHIjzi6+hTJWAdmPQF0uI3ycaYHJjGNFYBKFEVNfc6/XQ7XbR7dKUnAC4ZWN7AIufTwZRKhzUPP3z197ElaUlASTKfrFDo77z84ND/NOX93B3awvFWhmtTltppGZ1QAbWHP7k6kvy+JoTA+sEgIURyvUGnu0WxUz6GoDldgl7ph1DWvJBk2CQEUkAiwy+Vy+cMwaWboI7SxL0GwRwb3MbP/ngthJBeValzLaQTuDa6hLefekWzi3M6XtxfeOexeeMzzMZavefr+PRxiae7ezIK4pAqE/qFRecHydkaCi/MM6NG0sruL64jNlMxrdC9MgSuuReyxTAf/ztp/LkanT6iEbCYrdRQvieY2Cp7TEhn+mc93xvH7/4/HMBswQplSrKT3Apgxrt0BAzuTSuLi3h2soqrpMZmcsJNJUXKsM32GDvD/Dl9gb+/tP3JRG2Bqg/Xb3Y+ceG/FRC+IKjdvry0xH4gxmBUwDrBICVYzJIKoxL3GTYAY7xYGOHFA9gsQjcb3fxZdkKQBYDpEH7gsEDWDroulLJ7TPjIlhMD/27lw/xkG4+WuE+WUyUaFmRJvNZJw0jA+s9AljplFKJnKredYbM26NF7wl6exR3lTblgQhRir05o4McDCyYdC4928rXhv4w/S9KbPcXy4kY3pjOiSGTjyZFqfc/4wEsbnKMK//F/q6Ahpb8lsz825+Lp2IxnEtlcTGVweW0JYUReDGAJSJ/Jh4CNxt1fHS4q9Sz+tCSXvg2jKxfTpJ5ksa1XEFSMSvArEctzy0EsNVqKYXrWa2FaovFM0+N9GgxAMvi2M3wlswCGlenxMCief4sziRMQujHzUvl/v0AWBwPSzizPCXOqx6WkzFJqVjgZihfCPLQYECDB7AIF5K599PdLUkI6SVElhQBrJVUAm/OzsmUOhsMymTatzKZauVqrsm4uE64N+8k0+1+pSQGHWVT9IyjN5oH0DyANQbBnLSQUe8XMlkBmxdSBmDpfjmPMg9gkQlJAMtLCDn3DMByQK1khC4yIThAPh7HmeyMAKzVWAT5sHXTCY6QgSUmngPYVLwRsNBNJ0vIiS4FDjommZ7RifyX2AITg5hU+nHxSEV6XSbcA4QCHccg4nN+Ir3oG2wpttbYKiO1Hs3PQ0OcTaXw9uyipLkEjcyKwjHXRgFJ2HbabTxt1PBlpaT1jEItvlUUPZxJJvD2jM2XZCSswtlLZbgmtYb0bTL/od9SAtVsWRddM8azyuwwz4KTcj7zUiNebOW0WAZjSVYAkaFBgWIgaHpR8jxAdNjFhSSl02s4l84x5E/DprXMzTxK4n57XBSAdSjT5CAKDIdIZvB6Jo/FeBxDqxAdEGFF4narg9ulqqRopW5TAKO9Boj07U/+4nVaQ0LfwISAbh3gc0OWVZzeOokEXp6bE4BVYAoegadxwyAkEP6oP8CTegWfFLflRTWQ7JoyXJ8qZk+WN9TmNXAedx1IRLNoMWqFvVthOpuIycSdnmX8rhMPLFuuWDQct/t4Wqvjk2MCWE3HWOG8DZlp+vQ0zmeSyAnAmnw/FowMKXlaa+FepYbPKscotlqIupAPaw4YYKGxw0DA54+W1nA1m0VGkj6+ylh+bEgctLv4olLCPTJlagxB6SAY6ONcmqm2SwKw8qGQpeyKBmyyaKbHPqyR+VzF82ZN6bEE4MjOYiHtwwqMJTlAKgjMB8jgS+OVuTmlUWrM3DUTmNtp9PCgUsXH5QPzBuPTSckgGVhKIayRGqT7LQDXA2ROQjihEDlolH57kTAyyZgK5z9/1aRy1ghyRbBfMbX52jyWX6bbj209tfezmHr/y712RFCkj3avjwoN08sVsZXWd3exsbOLYzKdmYrnoCs9cYEhLs0v4D+8/IoYU5lUTAWszhbOs47eNo+2t/F4ZwdP93Zw2KyLucR7KwzcrYF+vU9FYphNZnB5cQlvXr6MFQFYbj8N0POmha39Q9zb2MRHTx7iqFFHNpMWYPJnN17G+XnzcvJNMybeleoN3N/awi/vfiF5F8FdFv/GYLQwGwJnF6dmVHh/5+plLOpzJ4eZYq2Kr7a3xOS6t74uNpUEn7oJQ6wWZvD25WtiYK3OmAeWjwjgeDdbHsCiiftdrB8YgEXfox+/+h1cW11BLhk3GaBruPD9690ODmpkKR3iyfa2PLCq7bbkYPTZUzJir4cBwV+3C5BRJhhUXpI8ZxqgY6xwPltDyf7ZdLk1BrDmJymqnnmNAB7u7OAnH39kHlhdSt8NELUdwtZjx0/SKnZ+dhY/vnFDgFw+m0VcUjZv/G5Aeb83wE7xEJ8/fIT7O1tYrxziuNMcA2+6bq95dGOhNoaaGTZzdf7SOmhXM7am0B5g5wACe/w/vk7sUwxxbWkZf/nW2wJElHJNENKFwHDebhaP8Kt7D5R+uF05QqPdPAFgjbA2O4/vX38J11bWMD+VQTrONFN7DjkW5RoBrCMDsJ4/VHqiWXrYmdsDiifZ5fw5JkFemCOAtYrXzhuAZVJeglFD+WUOBvTA2sbf374tIIvnMgLGK9NTuLa2jO9eu4LV2RkniXfBOPR1BLBxcIDbX97Bw41Nsd7oz8h13xKaJ01kMWwDI2QTCawSSGbq4+UrWJ0ufI0RxttDZtmzg3387PPPlU5arjO5MShgj8/jSQDLyy58Q+7h9g7+2+3bGqc6QUf6gfrxkWjEQplyqTjOTU+bN9ilK1gsFMZeqDxPjSjNH44EYP3tR78WI4zpsJ7d+sJHoFMA64WH7PQHTkfgD2kETgEsHSC5OTD1KYSVZEgMrFv0A4knDcBSdPtEkkHZzf1KA08adWy0aqj2OjpoivAzlvbYNNHhUVYwdiAVpOJ8hIwOzO2S7f6+3iMiACuIrksj9BuFTER1wJ8V44mHex6f7GNdsciO7mCEp7Uqfs5Y+3oD4aHp6/l+3OzsGO66fK47N2Zd+fO1Y1GZCb3bMN0p2ssI+N1WE3F8tzAlACsXTihe+2tnc37XESSV+cX+tgCsNg+i/J4+NU+sjDBmozGZ05P5scROmbZybuxkdTFynvHnTXxePhIQwnvAGHs2IJleeCmfFoC1mkhjKkTvH18mW/RwFyM8bTbxy6MintfaQC+iioHFtUSGYw8sAlgj9ByAlSSAlUnjTwpzDsByj/8Jptm/JwBLElRBcQSo2L/uYSUVFyPnXCYtVkiMkemaj1Y9KGtsxLS8Cn62t+kkhPSLYLQ60y/jeHNmVsy/XIg/73xfXEfbGEUngCxHDTLGTgAH3Ta+qpQlUZRkqjMws28erJx5uMWRmwxScpFAQFKR8w7Aou9bIcqCyzrO/J4CsHodARe3j0sCsAjMsdqip47NXQdAaz4M5EERCwXlIzMfj+NSMq10vEKCCTp8LRkzlMKxoAhKLullumK8kC7E1/C6dZgOG5vMFaI8KNKfo95p43m9jk9KFWy2OuhIksaSkqIJLhTGcJNHxLgz/mJbi5eIaZ1hwSDp0RDLiSTeyPN+ZZAT446T1RUzgSDaQ6AyMEnuR4f72Gy10EMEYQSRDg4EFn5vZg5nUikDrxzfzMDpEWqdNrZrFTyv1vG41sI+ZXRkajAunhJC57nD1/JgOylaXFEgWpP5LPXCZGgBEYf4Mx1Q66IDQ4KjrpIe35tdxfl0DiEl3E0Ycbwb+80GvjwqCtjY77YRCBLQJuiZxc3MFGZicQy0QLswLCeDXG808esiJXF1dIZ9EMZjwchX+nV7DGKNATd7bpheyFf1VYAxXa2LtXQC311Y0rjTg0mWyJ7BhaAkzFuNtq7zQeUQxXZbIR6U4YwbJA781frlGAB8MgRgca7QT8ele9pXCmAuHsfNvIVXkCXJZ3ySNmsphEcdmpY3BGBt08za+6cFA1iNJ/C9qSlcTMWRiwUFYIl95r5fqUvfwDYeVmu4UyJTqSlzduMf+WLPEXQCA5zNZPGDxVUBWPkgUxU9A4TPSUgAFr0MyXx6TFPgLkHdLi5mM/gPS2dkJk9bbSYKGkBgn3TU7+Jxq6Z9oM5nqu+ecYWFGKuOzyOLXI4V/RSZ1ks2lyUsxhF0rBTOyzrHpTlQkuT7ZMS1GjLjVupguSwAa1itIdDuaT3g1RjDyzz7bL3ydIVvAmA56ZT2bw9a+C3UsT/GAJatsZydnUEPzW5L5s7re0dYPyhi87CIw2oFzVYH3T4dAJ0EVsQ02g2McG15GX/z+psCsIib0pNIabX0FwtCUsb1g33sHh+jxIRIFs4a+5NJx/4MMUIkFEUilsbi9LRYJXPZlNZYfh5fRRPqg6OqCt9f3ruL7coxoomoAIW/fPkNXF5cRCDkOGxDS7Nr9fpiZvz0898KkCF7UGQ/B+hwv17I5vCdpTMyU9VPOFUAACAASURBVL+8uoRCNjM5pAQCYlx9vP5Un0vPHoJiHjAiKrM2XcD3Ll5T4b48P41UigCWWx8QQIvXXbbr/rkArKLuMxk93792A1fXVjGbd+mN4yWbiX3Gpmt2Oqg1myjV6iiWqwIhirW6pFeHlZoMzNlQsxZLT89qZGTAtN9vDPK15yYdjcisnt/3vZsvYU0MLLff+oaaAKxt/LcPPxTzjOCmBWK4+eQaLGRKcr3h/n+BANZNMtGWkc9kkYjRs86ztoJoU/JFhurODj748g6e7O+i1O/IG1KsSMeMnACbBo/Zk2CNCocX2bFQnSejmVoarQHTWtak3B+hqwwQAlgDMa/+8rXvCsBKhEOSIPL6+blcdbeLx3j/3kN8ubWJzcohqi2edydJ2ytz8/jezZcl9VvIZpBl2ub4xDxEqd4UgEVAhwysnfKx87NzMnifXOrON2KnBUeYSqdw3gFYbxDAyk/ZvRTzk2fSCYD1twSwtrb1nNGc/sLcLK6vLePViwS+8vr7sY+aZgPweHsbP/34QzwgYNTvKX3WxorD54oM10ohABSLRpBOJ3B1bQV/+tLLuDA/b5mHYujKGVDgF1MqP7h3D/c3tnBwXMZwNMR0PiOg/QeUENLE3fukad7Y/SGA9V8/vI0vN7dQHw71nNJb04BIyraH6IUGyCViuJA3IO2Ny1exODPjgFZLCSeARfI9PbD+7sNfy6vPLC8mEP0LnYBOAawXGq7TF5+OwB/aCPxRA1gG3LjuB2UnTMWLB3EpncQrubwMcelxYdF44z4MSp0untaaSiF81KjqAO4T+zwF96R80BhYRvtVMegBrDGk5RhYQxZyhKV4UDYviTHTZQSsppJ4d9YArGTYzBp9/auusjM1ftqo4hcH21ivNxAYhK0QkVWIHT4968Ybeevo7zrq1tU3kI30dfOW8Idz54vlNpy1ZALvzE4rRTAdZCqSgRIaK/lgkHUCFcq/UrpdHR0ZKUOm6yqrKW8MhuSfcj7J1DNK9RIIBXp2PnIAFr8nx/lxoyrAgmwCpnexz7eYTODlAk2M05iOxJAKhsebK6+CRty1fh+PmnX86ugQW40OooOIARSSpFkBIcDHMVVYmE4khGl8f2YOa4mUKwxVFYxnxLcCsNyKwjFhLD2Nhfn9mHJ50KFYy8Uvi4rtxRTmAWE4kQEgJlMyqZJ6mAJdhwiPejhDQGJ+EeczGbFCKIFS4WXnInW4yWbj5/7iYAvPG3UMWX6TeUQPrRQZOXO6zxlKWoIOwHLFkX8y7MjjK067RgFY9PyRZ1wNO40Gal0atvI9qP6xg58V7N7LxjzkcvG4DPnJoLiUJIAVMQ8khxLT/NUALM/AolcNT8D8/75J0ZSWOEmkCbu4a87tbCSC1UQSSzQXTyb13/TEogW2GFjScZkcUAbbkkYMZRKditKrjfPHfFDkh0M5WCCAilIMa/LI+6rRkFSNKW72JLFY5zsa09Kzzr7JxnISwBqHPQSHKtRvZvJKc1tRGqeBmTZfKK4KKHlzvVHHBwd7Mj9vjkyiNBMOaP17Y7ogIMyXq2Oz/RFw2Gri3vGhwhD22n2UhkO0wibRCQ+smy7gRyECNinGfnryJAsiDBYkDLs0r6fkKGwyA9U+BKn4ZBNM7GMhHsfLuXksURJJzzJniqy1FAF5V33lAKydXkvryblUDhfSOVxOZeXhxQJdhZOUb5S+DQVc/XqPaaR1FSBKKtW6ayuerdsGUogRIQaOrckWQsBynaA9n9KOGETvLS4LwIpxroyBCXsOjiVZo4S5JlYqzd/l8ePrPccq8wwF+9NKLqZjEpRhAUUQl/PYmhthpRDeIoCVTmOBABbvt/Ns4fpAEIAAFqWsn5QcgOXWaNaYNEv/Xm4Kl1JkYBmAxYvyANZxl3LRNh5WaviyVMJep4muPHUoDTHmiFgYut9DeYD9YGEZ1zJZ5OnTIraxLTZcn5jie6di3lMEsErdthhY9L36TytncCWTkzfimPXowLbqsI+dHqXfXYAylqEVZ9pWNYgGYHkPSd4qvs9UOCx2XJbyVRc4MQiOlEBbag3xoFrBPx9u4Xmrhj7Xi04XKJmEkACWSQjdnubWXK1u2krHG55jEr0IA8s6PHqOBSyMt/sxeGnnDlsYBQWPCPJ0UG7WsHlQxN0nm/LxOaiV0ei0XTFsDQzzUrLjC0MByFj639/8Lq6uLGNEjaweUfPw4nPHny9WKqg1muh0Ohj0zSDcN+Xs3OC9ikYIBMMIhePIplJYnM4im6C1tGtEIGiSwHLdgKAvv8D60QECkRAuLC3hz269hmvLK0gnIpLiCcAYUSI7wubhIT589ECStUqzjTaZdrxK7l3hIJam8nh5+YxSCBemczKM5uKjFEWMsH5cxK8f3leBvF8qy7/Jp/qRiUqGyncvXsX1tTUszk0jnSLT3gFYI5pNd1AsVSVN+9m9u3heNABrIZfHy2fO4urqCs6vLGI6m3ZOhm5MxmBjQEAD34esNsoii7UaitUqDipVlJpN1HtdpR3SDL3fs3OMAAMxbXwStXbIMYDF+/fuSy/JJFum7ON5b2dYsuf+24dk/Gwq1Y8SvTE2cCJt28HOOD9LCSGZaMuYdgCWNaNsn6iL3VfF/c0NvH+XXmAH6LqmptY/J5e3OeF2MIHObkHz6Jk3Qg9YIEaEskJ6iDnmczQQkj8UTe2HXHu4xjum3FuXrwk4ZPovASwxpPSSAHYOCcg8UorgermoNMOwpN8G/K3MzeHtWzSpX8NiNotsjKxyu1BeM5mKz/YONT8/ffZIkk/by10QiT+bue+sUBxKCAVgLQhQfOP8eQOwdD/MsY33fjgIiBn2nykh3N7SXkHPuevLyxrvG2dWlIwoKM6zeUcm9XuwuYF/+OA3+rmuwHjXdub84j11PpDGdKNSIIRQLIgrayv4izfewNWlZWvbKcDIs/AYMlDCp0/o0baJzf2iQhUKU1kxCgVgzc7Y0z62CrEFyQCsD/Hl1pa8THvcwyl7FznWoNa+86Y7n8+LmUYvrKWZWZPt6mzNZyIgXzbOz7+7/Rs9n/puE130ix2DTgGsFxuv01efjsAf2Aj8kQNYJqHgIssOQiI0wlw4iEupNF6fmlNhO+6IuUWdB9kGC9RmXV5BX9Tog9VFwMX36jjt/K+s6LENU4f8kwoCZ0Rp6TkWr0uZk++8+8QjFsQqXAJDrMaTeIfMinQGqVgIsTAlXq57NbBDDwssHsR/WaQZd92YH2STuI2dB3e+l/22DguvLTpQYJh1VOhzEyKIQMq+HUi0Ybnf2oyCQTHCvr8wI8ZGYkhgxB3AdaYPKqGEni8ERn6zR0ljXdcnztvQm+ASKGBBG8CZZBpvF+ZxLp1EImJJXKSYWzEZQIumyR161tTw6fGRTNjZRebPvVOYw9lUGlHGgrOz7EE30IC4h+12W2l1n1fKMt63wst5Kkz6W+NCi0cRyq8yIZMQfnduTgCimUh7AEsVBb41gOUOf5VeH+vNliRNX9VKOOh2xBniHWBn0eaHL9lMEtEPmRms/BooleM80Hzmjw2UHngxmcafzq3KT4rFv5gxY/gtqANJuw8BjP98tIeNRsO9nzG4CIC9M7tkkrKgja8dPEysaEDw5KzsD7N8DQ+8ZJo8LpfxvFbFTqOOMhPnyDxRApZxpMZzy6U8kplFBta5LIEImrhTWkpQbUJzJAOj3jEA6zflIzGdBAw5AEtyQ0kSDKimwTgBFs57eqIQQKFhNY2yM5EwsuEocuEoUoyodzHQ6gqPhmIG8AFLBIMyul5NRpGV1NVoNpRE0mSbpchuu4k7pSMxNPdk9j1EeMDnTCdQ86Jz4PTXxu0FNxcrNAzQ4/j5+07JyVoiqXXsRjaHOZpXjw18reBnabrTbCqVjpLRwz4ZK0GsJOkBmMTNdEbMJcVcs2Pv5j3n/2bTmEsc90avDzpHCSBy3lBcw1x97Dyt7IsReOHvaIAeJ1GkmbAXt/TXQsCAZz7PQY59JKyiJjwYIhEKgTJjMjXHgJ+TkvDu7rda+PL4CI8JkHbbuneX0zlJkgm6TkXpv2I/ySKXXkP08CIAd/ugiA2mo0pW5gB7V4RJjHvCu9A3HsQG4dx1953FVgQ9XMik8MOFZZxPZWTUbPWlk0oigMN2C49KJQFYnKtlpm85QN/gXGPSekDamFYGkOjanAeQgHaBhLxCAlgpvDRlANZ8IoG0pE2+r+0ArHZf9+vjkkkIHX9D05fgzhv5aZOCx8LywPL1KFcbSgif1c0rigys3XYbfcegMIn7uM0i831KjX80vygAKxdhWudJcTBTfDu4U67IA+sxGxH9LsKhkRhbf7GwisuZrGNoWKEpCVKAHlFmZDxk84NyT95MRnjYQmKruLvPjlyqNZ7zjelc9JTyvX6Oc7M/wlF7iPvVMn59uIHnrSp6XCDbPUSO6wiUa+hXqhh02mYgfsJ7TXv5SeaAY2vw+XghCSHZGg6glGWAkw0aQ9bmmT53AgGi2SH7qownO7v49MFTrBcP0ey10R3YnipGx9iMmoCvAT83VlfwN6+/hSvLS2Iem4JxIuUesDjt9dDv9zHsU6ptc9HP4zFW5/+WhWkgiEiYjFam24pDZOMyCqLR6aEoT6sN/POdz8XuIlC3MDOD71y5JmbN2UJBksBxc28EeWXtVyvYK5ewWzoSoNYfDgR4TKXSmMtOYXV6BoVMGvFYRI0mrs0EbHhGeLi/g3/68nM82NnRNfQZsiBGrUlclwsFvH7lKq6urmF5piAJoRl12z5BFtthmQDWJn56/ys8OyxqDDLxOFZyUyr4X792DSuzBfNm8sceH/hjCAkGg6Ekg50+5Z5kzXVR67ZQqldxcHSEncNDbO4fysifO5fl5noGtT1TfNYz0QgW0pReruD7L5kHlrUHDVQ3YDiAR5QQfmRSL0kVB/avvIPc73hnLHDFJNzywCIDa3UZBc/A8jdiFECl2dLc4vt99PghtpVe5xqaeh+uV3aSkAFDICRPK16PSSKNC2773RDRcEhyt1wqjXwuh0I6hbl4TJ5mETaPIlHEI1GEKecPjBCPxjCVJTMsjpDY4Jxv7jkHsHV4hNsPHug+bTDFUyEu9oyzHbE6N4PvO4+vxVwWGSchdCssjut1PNnfl9fZZ0+eYP+4LDnySUmbMf+8/xS/2hDTqQQuzs0JwPrOeaYQ5sf3Q80OxyYkgPV/fPCB5KycXHP5KdxaO6fwgWtLC86rys8ehjEM5S/F5+UfPrqNB7vbYugOBGra0ScysDAmz8Dzax+ZjNfWVvE3b70jCZ8/l6n+kHVXAHulCj5bf4avtjfxeG9HqZezuSl5yb13nUDhzESd4RZK/kFg9CcffixAjh5nlBCah64vaESbRy4Rx9r0FG6sreCtK1exLAbWpPlNaSUDfTif/u6jD3Bve9u31F/w5OORxVMPrG82cKc/dToCfxgj8EcNYKmPww4kpSyhvrw6poNQ4fPd6UWsJDPONNgYSQQrWJzxoFjpEGhoyENlu9lBwHuYeADLgVjWp3YMEF/ou4OODhauq6lkGreccwtmccKNk51387kZSArxenZaANZ0IibJE6UB3JwCLMwpBQgHsNlu4P2jfRXQlQGNYkeImL2LWFXsko8PsGRCjOhBYwCWda+s429sBJWeOgCymOL3J3siFA7jTCaNd+ZmcDaVQIQAi76793cIoTUESn2mItbxUXEfNFs2v0ZeM31x5ERp3cdRAEvxBL4zVZAUppAIIx7x4ckm2aE5KJO/yOR5/3AfO+2WOnPnkhl8Pz+HtWTKMdd9DLIdAumd8qDGbn8dzxpNpU2NC3JHczdYzUk53AGcvgu5UECeY2/NOwDLxzmP6fHfFsDy3Usyd/rYEIBVw70qASwWih7A4j3wDKxJsWuFlcETZlhuwFI3zPQvmmAPcTmRwQ9nV+QzxoOU99ZwZH6BV1WlPDbwYfkQ262mS/YiqNrFssyVF+QZFaenUtAAIF6FFwqMgb0TnViCJASwjjsdbFSr2KnXsdfknOyjGwypmOE1CvBQep2BqWITBoeYikVxXgBWRgDWtAAsW3hZXCl2vdMdA1hbrQ6CIwOwVA4IwPJMAyYmWmoiJ2FPkjd9koBX3msCKLlITKblkQgTF20sKUGlbwmLYPqrLSRiWE4YgKUwAkmYQugMgWp/IEbPp6VDbLRaqLP41sHTnh0egL3kV//pCt9vup145gALBs6Bfphx7SH5hVHy+UZ+BiuJhJI6xw4argghE+ZeuYzH9QY2220ZRV/JZpTCejYeQy4SlbRaUlIC25QoD22e/OLwSM8SC0txQ8YeSAaCO2Wo8ywJyIeLgDCT/OjRRLYbPQezsbAArOlgVONPcJQd5WDYAKwxgOQYVGwU6P6rcW3FDAGsL0olAVi73bb8zOijxHX8XDKJqYgDsJxXcIfryICpfHV8eHAk1mOfJY8YTk7C6NZqzW8H0piXiAGFxugiYBwUyyca6Avo/uH8sgAcf18skMCelYNWE/dLh2osbLX7qPaNecMJS4DaA1jmVWM+I5w3KsgcgMVOt73eGdKPwmIKfx3AIodQcI5eaybu9N6q46NSUQCWr1P57gSwXpu2EI18LIKEACz/IEMm/08bDdyvVPE5AawWpY/2CQKw/OR1jZbz6RR+PDevRMFcxFJPHa9Dz8t+u407Ja5xNfk1VvpdgSAGYC3jcjrjWAB2DWQRULLIMplpawY2eBN1M0Vzvs4niCB+ofiXT5a/3kZviP1WHw+qZbx/tIn1Tg0dB2DFjpsCsAblCvqdthgGCkBxiMDYA2aCiL0wA6vXG4gdREkuE0q7A65FASRCUUzFEkgyJTUWQSAsYZKttyOg3e2iVKvKXPm3T9bx7OAAlVYd7V7H9OCO2WyyeLKvgohGQjLF/uvX38BlD2BpdjjPH0/+8mCkmK72H/YVvVmVwRU2pydyLc/sdnCKQEUyeHYIVG5s4IO7d7BZPNAzls1msLa0jEtLy7i1tIzlqTziTJxUqp+lFHeHA1TbTRyUj1FrNkBwLRaOIJ/KKJGRyYw0xeZlUQrFwrjaasnvil5NHzx6gPWjI3locUx4tlFSb2CApZkCXrt6TWlpq4UCcomEuUY68G8CYG3hn+7fxVMCWEyFDIW0bp2dm8NrV6/g/OIC8skEktGoAe88y3hg0z0+43kpdvxQrJdas47D40NsHRzi6V4RW8dlFBs11LpdSfnZCLFzkY2vAVip/yGANRbtjcwD6/8cA1h9AVjWpGNDy1YDNnB43mJj9Nz8HH58gwDWimSYSUoIPbQ9CkhiR4CHKX+fPHuC3dKxzYOxL6uFSAgSE5MvqHRiPafc8wDEQ0HEomHE2fBJJiSjo1xxigBWKoX5eFQAVjgaRTTKtSeKSNCsKEwJYNdtV+0BOJvmm0eH+ODhA3l+bRwRwGJj0rixXDHWZgt498YN3FhbxUKOHlhMxfN8cTPdpyxSoQVPnmL/qGKSPg/7OeYVzzGWTmirUSGVwKW5WTEaX71wSQCWpLOaP2Z3wbG/u7GF/3ybANYmRqEh5qfzeOXsRdxcWcOV+TnMpFPWZnDPKX3SmIBJid0/fPoRHu7tYOBSXvnZAuMdgMUzvKBB1/DjhktA+H/77vfl7ebTSj07jvUBZbGfb63Lg4rgGNeR+SwZUyt478ZVnJmdHTP4jQ1q/OtH2zv4yYefCMDivkmgzUA+a7jo/g+Ceo5WCzlcJ4B19YrSQT0Mq9pjOJQ3KO/X3350G/d36A023j1e/Ah0ysB68TE7/YnTEfgDGoE/cgDLOoW2UfYRDg6RDI7UQX9ndhlnUhnbCE5S57UQU+M+kITwnw6LkuBIanKC1a1uuU9NOVGo+sOgzjdjRpZtFGaybodFk46YpIZ/HxwNMBuN4Cp19KkMzqTSKgC9iXbQXijG2F63hc8qJQFY7HYzpj5I01/Wmc5Y2MyVx61Ud0hwRY+dGFyhbRu+fAqUJsLUvzBS0YQKtbem81hJxtUxN++LCYBV67NA6Klw+rxyqMRGOwu714msZrIS/kmA4lIyKSYBY+iz8agAvrHnjCK9R3jerOPXxX3stVtIRiJiYL0+VRAApoYTi0YvGRoBu80GPpXJcx2HvQGaTEwbm8dO7si/PYDFwXD2saOQ0r62Gg155NyvllBU4WQHQ19EG3POxk8sMycZ1DFyRF80zmdKocgoDGAuGMKlVAavT89hKZVy50/riLrBQqM3wEGT96mBz6uUCLV1sBBjJtBDIRrFpXROKWsyBSeV30nr/Nyww7bNE1/vyPw6EBQD7rDRxFGrheN2G43BQN/L5GVWCgUFYBnQK+ZiYIipONlAWUnh6I9mDKyJjKU5HOC41xWz7vbxIfaaHUR7UYehUkI4kAeTPVMmDSCIxb8Yhyw4UDrCsaMELgwE1Yo3UIZMhlgwhFwgiOV4Epen8mK5kKVCOYT1wO0+VLoEIHn/ajKbLrIgcd1udx4cg9QTgOBbHODccdxM7T3LJSDmYlRm7mm8PWNm7pRxEcTyixRfL8afJKt1FfGUhr4m83ZKcelNR2BAHE9NFbIbyt22A0LK2G66eSLyld34safXidhxMmDSwTBm4gksZ7KYSyQwRZPuUBDhECO4GQwQtHQ/32XXn1+fT5pfZJLyYpzygt9jr0VApCRm5l6npZRNJs8RkDkjACsy9oLhZbE4prfIMwK2xZIBWAQp+WyN39cWc7tvE0NfXzD6dZqXQgArGRxqjr43t4i1FJm7Jt+Z8DOAg3YTX5YOxbDc6lDWbOCnpILcPyQlc1IxFSwGSPNPz/6RZxwFYgQJ3bNGL7f//wJYdQFY4UhAyb9/Ob+MSwKwHHPA7T0G6dkd0TxglSjA0RZy/3x5s3EyNfzrvVp6cj/t9dUOPck6mvuflHex0aujzbWt00O41ECwVMOwzBRCpvkOtdf6PdOA5xPg3TdgYDEFbX1vF88P9vH0aF9pgqFACLOZKVxdXJV0ajafQzIeOwEsWHHc6/WxX6niwe6+itFHOxs4qlYc+zQgNo+xHyjbYhqcAVh/6QAsSdAce9M9uBovb2bOB2bcnHAAgn8g/FojfEvzdlynjhk//Oxyo4n1/SPc29jAp48eYLt0aGmVkTDSZGvMzOLVM2dkcj8/XUDaha/wQlie9wZ9tPod/UnZLwEiNqyYykiQnqwcXiULf4I/20dF3H36FI92d7BeOUaZjFwnBzMgnPuZA7DIAFtdxVqhgCkywDxjkQz7dlcSQjJFfnb/Lp4fHsqHkythdDQSA2d1bhYXlhZxde0MFqanBaaJ+e0AQAPyJr/EDJSkaySGW6dLGWgLu7U6nu7t48snT7BzfIQWWSqSZtkBhntwOhLBfMYArD+55RlYtg4YAGD3mYwzD2B1epZCOAGw7GkgIM7Xc28mEPfjm2bi/s0ALK5XFhUQ5kFNVhXGgmQTg42g6UQCC9N5nFlawEJhGtOpNFLxOEIEtsNhJEPcR6kJZ+IojdpdEIgDsPxxwjMeHUFV67kHsCht+10AazQaYG3OACx6nS3IxP3rANaxA7B4nwlg7R3z+fGArm8o2A7vDdT5X7z/BLA4bgSwlhwD6ySARUCVwN/ffnAbX+1sqWnMcXjlnAOw5uYwnU6N05z5qXym6e1HRtj/9fnHeLi3584Pdk0EBaMCj0yy5881hrsOcG1lBf/rmwSwVuX/58FTbfsEsNiA2FjH3e1N3NszAGshM3UKYP0BFfSnX+V0BP6YRuCPHMBydHtR9Xm4GSq6/Wwqg+/NLuFcOus8g2wzswODMZ5YVFDu9QtKcBo19Lp9dRhss7MOkWcITE54Jw40vs73enZ32rG+isXRs/hhp4xMpfBogBxN5mmUmE7hRiaPmXhcshL+8h5bSo3qd/FEhXRdhu6ldleafAEcTvrl48An5tNjKb5JkoQEWTElLyElItJsdIRcOIb5VFbjcyudxlw8InTLAys60o5CKHf7eE6vsHodD+sVHLJD7A679s5OWukAu0wwiIVYWAX0zekCZhMJA7AILDiwi992q9XA7eMiip0OMpEIVpIpdfvnonEVuDqIh8wPYzgYYbNex4dML2zU0RzQLtgdV1UgG4r3+2Fg8VafALC6PQOwalU8EIDVmQBY7jisrpsDsQQqDkPGvHOcC3lJSA41wFQkhHOxpACgK+x4xuPjSs+VybrX5U4Xz+sNAVgPCfJ1Wf7YiDBcgJHW89E4cmQmUSZCnxjXkfSeosbAcv5Ubm6LGRakqfkQ9W4XjW5PkjP6POhAeCLe23wn7AeVCkmviVgUFzNZXEplZbY+HfUMLD6HQ7SGAxx5AKt0iL1GB7Fe1MnpJgCW0e+t2DEvFJd054pj83Pgi8iyoJG3OSLp0BgMYzocxdl4HOdTaVzKTSEfi1vh7EaJY9AdjiRpvVcp4TmBlHYbBHBZ+JgnmY3ohPk35qR8i/3GOvTea4xvJBalmJB9pa69MbMgM3MmLRLQ9AwwvrYxGOleM2ThznER0WAQ351ZxNl0BvGwxZmznBAwDqDc7WKzWRPT6V61jkN60Lk0ywm7y6OYQ7FDCUyRtcBncymZxkomJ2liOhiQ35hJKV3Pe8TibWRSMd4B53cWCdBHKSSgSzJMrdeeKhJwjB4LCSCoHReTzAFYqSSmCPSP11sDsBoDMvca+E2xjI1GSywOhTkIwLL55S/MAEr3242HG2WtYuGANT7IEnxvdlHSakNRtcKNy38CWHfLh3jUIOOt/3UAywF+kug42YqXhnqYxJhf9k3EctMzN8R8PPZvCmARMPQMLDOanwwugZF/LQPrfoUMLJMQMv/jKgGshWVcymR9Z8VJngy05jpCn8BWf4Ae5ZecIww7CXr5l8dnrUj3xujGghvfzjHQbsB9R9L2h80SDgZtdEMBDGnaXqojUKoBArDaWqc9iKhS3YVgjAkE3wDAot8UU/Lubq7jq50NMD2P68VsEIRoTQAAIABJREFUdgo3FtdwbXkVV1ZXMJPLWV6EB0UcU6ja7mC7UsXD3S188ug+tg4P0O0N0KXRsrMHIJAXDRCMDgjA+qvX3xQDy+bnZL3mGLX6PbCob3Q66FFGKFb1RAI02bsd0csTrv2e/jt66Gqzjd2jskzQH+1u46hec00Lm7vz2Sxurizj6uoqLqysYSZL77OTCZh2prCzlCPW8rnkOYsy9P5AqcvVVgdHjRo2DvZx7/kzbB8fo9rvaZ/xfkZaLtRkMwkhPXrIWCGAlUskx8A7h5YsGAOwtvCLr+5i3QFYBqD3Zd2QTcYlP7y6dlZSqWwyiVQsJlAmTm8nAlpsAGhs/BNyAtIik24wkP3A0709fPLVVzJLZ5OHjQIBWHrUh0gxcMQxsN77FwCWDT5XagOwPpSkrtMbThhY5CO7EAsxOl1Qytn5WfxIANbqtwCwzAsu0jcQbRCifyF99MKYSaVwplCQ5PHs4iLm81PIkFUYiYyliDpmOmYvgUrOuwFN4rmucs+KxQRYji3h/VGc58DjQ7z/8IHMxdclITQGFl9LAGv1BAPLUgh/B8CqN/B0f888sJ4agOVN5b08zj5ucl7kfxHAohk7gaJXL1wcSwh1d2XZwUCCgRhLNHGnhFAMrHweL5+9gJvLa7iyMC82mnA/d77t9/rGwNraxD989hEe7O2a1QKfQp7dnYSQA95zDWg2utU4DgxwdWUF/8ub78iDigAWm8rWKLe9a79UEYD15fYm7lNC2O1hIZM7BbC+xQns9EdPR+B0BH5/I3AKYDkFl2eD0GNoOZnGG7OL8vzJhYNiL9iRzRm3SjIUxH6nh8/qZk59WK+iQf8IZ8LJf1d33VGEzTvAeda4wlkR5E6WICGE0Amj59IVikV+VwfRkTp/yVAA2ZiTtOVnsZhIWTKVfDOsY8oPaQ6HOOr3VUh/cXSA7WYTbfYfaZ6sQv5kQe2oyN5Edsy2MpaPpDW8xuBIDI7EYIj5WAqXpulVlcVKLIIsKR8OVJEjglgFZtZ7t1yRTITJV1Ueiv1J3B8LPANhFEAsAKRDI0kI35xZxFIqPfZJEoBl6A32um18US+h3O8hF45gPhaXfJDpg15iNAzRqHqIem+gcfjkaA9bzQZ6iuXm7u68Pxww+fsDsOz+iRHT7ctf6AkBrEoZRXpgyZTYpwb6hWJyilMEulE9HJXfzK95oKG/xM1sXkyUxVRcPk/uVDw2geX0KbZauFs+FtC43e6hynRHx0wkkyQcGCEZMC8ZAWSOmaTbYTjn7zBv7Dp90SGAhYc65w1hBYmZsdL7za5pEhGtooVx6bGIgVeprORgBmA5IBlDJyHsCVD5DaWPzQ4ig6g+WOwrGk37gp+gswMi/HOoo7+TLbJQk99VsK/CmE8FO/zJIEHjJF6dmsLZZBL5SEhpm0PJHAxQaQ+G8vVab9DkuojtZgNNfldnCOtNpcfMGX2uA7DGTJEX3wS8xITjS+8eDk10YKAGvzvTOa/lGLKQxZl4Un5ENh4GxPdGQH0IbDXr+OJoT8Xjm5ROpzJcUNgUN9mjO8Dvd1q4UzkS02mn2UWN5ml0r9OaYp9LAIONAP7vVDCIQiQmII1S0PlEUmEPlKFK0ugS+lSADQFK+6qUZw/5uyugicyJbCCMhVgSmXBEj60k3+5wTrcneqzdKRmARXkaWYKX0lmFXZzNmAeWmZrbd+mPBmgNenhUb+BnxRKeN8gMnQijvPRuUnb6In5i8Ks1lCEVcrIdIoYhLqUoIVwUM1VjoKE2AJDvddhp4l6Z41cXgFWhz5ADJhSe4QI+BPw6dqzWdceyMKawnyfe5H6Ahf+JABY/jhJCso29hJAAFq/Re+p8GwDrWa2BcrejtNMr2Sz+amlVZu5mSGQNBklj6aXHMIhyBduNhiT8zWEfPaXrft1j0pvumx+W8yDzIIK7F3x7StI7gz4agx7Kw5683AR0tboIOg8sVKoYkZEqzyj/WRMmi0m4XZHonut/rQcW/aFYPFMydHfrOfZqFX3PBBtEiTSuLa7gnRsv4dz8gpJTw+O905ZMAlU8czw72MPte3fxaGdbAFSd/ke+8CUDKwDEAwGlzf31G2/hygoBLNfyGJprFb/HXqWML9efY724j+NaHe2umYsbgPs7a7r7C4/TmrzSl/t23/r9IVrtPhqdrmSSHGtjy5Fxawzb1ekcLq8s46XL9MyZQyIYRsQxPm1ftHkgUJfnpeEQ3U4Xbab81RvYrtawQ6+soyKKlTIq9Ya8ptgqYziJZ4/6fYOS9dXpabx96aq8glYK9MBKus+goHxkAFa5onS6X929i43ikYBF6+kNxdCNRIJIRiOYiiflH7WQn8bsVA4zmQxmshkUslkx51xo3pii5iVTvDKC9VzzaB5+9+kzPNjawuPiPkryoHQUcoyQikUxm0lL6veDm7fEnDIT90mgCSWHEwBrSyAvGVgKgRUj2+5fRF6oNp58nx/e+hYAlrNd0PlThOUARuEAkvEoFjIZnJ+bx0tnz2J1poBUPCZQS+EdjnHF+8PzWKfXR5MNn1YDpUYVbaaSBoBMMoml2TlJRtnE0Fj6ZVweWBMASwwseZsS7OHI/L8DWP68RRN3BgUQqCSAtVsquxRCv+NN9gzHM9SYT6eSDsBawasXJwCWHXoMwKLUngDW333wIe6RgcXz2BQ9sM7LO+vaIkMAMtrHOL/JAB8OBvLA4nrwXz65jXu7O+gHuVPS5iOo5lRY+8QQ3bDtF/JyVcNqKADrb978nuY1G/EWImJ7Hvfo3VIFnz57JgDr4d4uur0+FrOnANaLn7xOf+J0BE5H4N/DCPyRA1jGYOBGQKNEbcSjoVKdruVnlNq2HIs6gMbMl+08xaIkhEpvgI1OG+v1Kp6Xj2Uw3mDCoEwszdOHiVv8NemsT5gq/Fz6THHHJZxCHxR6UUlQFwqri8rSivT56JAAwgjR8BBnaCo+s4C1ZFqHWhIrrCNvB1vyZ9qjgACbz48OlHh1NBjKo4cSKjPc9IAHCy1LPPRpICrgPN3dGb4HgkMkAkA+EMJqIoOrhXksp9LIupQp37HSKBmFADuNFj49Ns8XGgG3KAGULugkXGGHXR6ECZSEg31JcMgEOZPOypSdhxf5V7gK77jfxaNOHY1hH7lQBPlIFLOxGFKB8BjAGoUCqA362G11xDAh84EMCB6aaFwb4GsdaGEkcROp+KKHB8j/+R5Ydri0Y1IAZXpgNZomQat4Bpa5F409V+yUZNfrpGOTktbJPAk2BUcGvOQLOJtOI0vTf81x/z1HAp/4m8mAnx7v6z6VeyO06aNlHDwxXcjvokebZw9ZFWLFoQ7k8k3zoJpnxozLDztA0YxfY+8kD66gNLNrHsnMqNSeE75fH9P/CgCr1vYAVhHbPMAKwKKUYSBWpfdoMIaizT0ripTbbaatLgNK0suA80JCAKlQGAvRqJhXL+VzAgqY6WkAngFYfI9Kt4eNlkk/H1e4DrDgtYOnPwqfZGAZJ2fCwDpxJn+hPWEMYFGq6QCsCAEsyuGCTK8KYzmZEgPvZjqPOTHHnBhLjCOyEYPYbzfwoLQvsOql7DzmEmkMXSykJCjybwlgk8zH0r7M/im/6hBN4TgIpDEASFHiDA8YDSX5PJvK4mwmo9/5aMw9x3YNPYzQHBIAHKDbpdl9X/5oArBGPQFYNHGfDcdxNZ2X/xhtcrjQdZ3kmk/xYauDLwlg1SmZbmu9OJdKqQFxMZvBdOwEgEVDXnrRjPpKwPun4jGeEsCSp5TtBx7AssfSMcSct81YOiZgxQNYxpClYfwP5hcVOsACwvoeE1Ot404LT2uUOtbxtNHBMYMBPBDg7ryx6SYMQUu3nYjVDDjy8jAL//g3BbCOS2IXTkIIvg0DiwzhBsqdDt1zcDmTwX8igJXL6j5zuZoAWAE1QX57VMLDShm7TXpnkaFqLD5jyJ1gKY3vogFYfo01tooNu+63UmjN5Hpsed1iCiHZVzUEKlWA6X6ENhyAxZ+POimWff63AbC2JRn6anMde9WyPAO5vlDUdn5mAd+/fktMLAIYBDI8mHNitcV+qYQvnj5Rutfjgz0cNhroOQY3f4ArFc8O15eW8FevvYGrq8smlea4Oe88MmfIaPnwwQO9z9bRIcigGjMITwBYWtndvDWwwPYJ44I6TxytrVzv2U4xybl5/Ywk1aY/0kwqgXOz07i4vITL585jIV+QPUG/20OlUlOKn+fCin3oLAQIYLWaTaXIbdeq2KuUcFA6RkPejdzXjPlr8l3XGNEN15XgzHQB37t4FTeWV7FUKCCTSrjgHQOw6u02DumltXECwHK22BIBGvVZ+yFT79KxOGamplDIZZVMSABrJptFLpmQuX2SZ5N4EtFw1GSPbk3RuBEgpjfnrmMCPSeQwjQ8R80JQIAQ7z+BiR/evIVzc7MnACyHRgVCDsD6CF9ubU4ALHffPHOT1+tlhd8WwNI88OEe/A+mYoeh739taVmMP7K75nIZ0qxM9juEJJ8ytO/0UG52JZtrdtqoNhsoNavycuM8IWPpxrkLukdqejjWs2/WEcD64MEDpePR7+ykB9a/BsAiAOo9vj59+gw7pfLY4dQyWD1D0axGbD8YIT8GsFbxnYtm4n7SCoI2jd7r6e9uf6i0PQLgnBPXls6IIXVrbRWzuewJAAsYDUbywbu3tYn/+vEHuLezA66MbLhaLWEqCDJB1ThxjGtKMKPRgACsv3j9LVxdWtI5RU6GJwCs7eMSbj9+LIbes2JR4QYLuVMA64UOXacvPh2B0xH4dzMCpwDWyMxhh0FH02XHPxLBYiYlJtCNdAazMZqFutaVym2ymULoDoHmYKBEQsbKbzQJFPXRVLffuiYGGHn2lTdkn/Rz7DDDzb2P6AhI0QsmFMYoEkYnQBBmIIPSSN82r2BwgMVUCq/MLOBsJotpJgDpoO+pMDxI0gg0iCMZXFfxpFFT0clOOiU/7NaJASNJkwFYJqXz0gtv9G0xvEzZio4GmA6HsZpICVg6l80jH4+NU+Qo0rFzfEBMG6rQNugxc7iH9UZDgBpTCc0M30kUHbBnwCFBDjMFXUwk8J3cDM6nsyjQrJ6pNF6ZxJSiYR/b/bYYVplQCJlQGJlQRHKlkz5kh90O7tVrYmZs1mso9yhM4jiFFD9sQJ5jjfyeACwfh805RU+izUYDz2pVPKocOwmhA0I8C8Mdoqwd7CWQTq7qbiG9haZDIZxPpvBKviATdsnBNNfMh4PMPSZ6dQYjrNdr+PBwBxuNOnrDEAYjGnf7QHQ/PjZPjNDkwc5J3LSBQg4cMS697587eM55xrjCxt7FAzmeJTEBsChdLERPMrC+LiHkgbhFCUa3K9P7D2hOTQ+svjGwCERZYIEd9Agkm3TCro2mq4bT+hQud/0u0YwG7mT2vZTJ4nwqiflkDKkIx8TxxeRpwrkewG6rhTvlIzxvVHHc7ui6bIa7tEbHrhwDJB5Ec1DkN98NHADPaxGyQ2IFgTnzt4mGAgKxCGC9nZ+X1Nam0QS4J9hOX6vt+pHu7ZlkAVPRhLMCMTCHqUPtgUupLO3heaMuaS4P1jR5V6HoEgZZIPLwHCOTNZHEy1yn0hn5UMVD5qsmoBBAZTDAVruDffqj1euodTsCpnoEhjhP3XuuJFJihq2lMpIdkgEhU296AwZCKBLAOjYAa49gSMCS9Qg8Xs/lBG6bIbUd6DlLOf/JvPrlwbES9iSZ0rh5+Moz5L5+d8asLB+G6f6Z6yg9x77vAKxEiMmEEwYWr7Xa7yrIggDW3UpNz7f8rxygIrxLiVe2T/CzvNeVT8b6XUbRt5YQBgJYSiTwev6EiXvI5L3+GZWJe72Be5WqzPI9gMVr+VoIwQubuNfxuNZEqdNR2inDA/6MJu5MHosGEWVB7K6CJsoH7Z7G7X61gke1Eo67bO84eo5hSA6osrXFVZxjdqotnf4dxyiWNbCczFCrVqeDQdXkgwH+brflQekBLCsc7bubFP8bAliVGu5ubuP+xibub67joFpBN2z3n+DIXDqLq4vLVvCeOYP5XE5fSWmY7ubwqW+12jigWfrWFn79wFLzOkMWvjYg8igKjHB5YR7/8ZVXcX1lGalERD5S6slJmhrAXqWCL54/x/3NLTze2cFxreHL+BPjOZkXNtg2nl8DsMY9DIMByCQ3yanBSUr3ZWNgbg5vXr2I80sLyKYySp1jO+Hg8Aif37uPzYMDtAZ9tGn+rFgO23do1TDoEUDvozGiT1YX3U5bssKgAHxjXtkZh3+ahxy/bCgwwNp0Ae9cuIrry2tYmplGJpmQdFhBCScArHsbm2JgrR8cWtqlex81RYIW6ENJHtMtQ9GQfoejIaVQpiJh5JNJLGSnsFyYwdn5Jcxkp0xaKAm+bSS8LDK+6E9E5s0v7t3BerE4Po/xMwlg0aOKZts/uuEBLMd2UwPIGk5kYP3kowmA1ScDiy8Tc9PWEwvqsSfj2wJYwvFcU4iWDRqTkL3vuzcIvC5jNp1CMuqY364BSe+358UDPC8W8fzgWPOMnrIMR2qPuhiO+lr3zswt4N1br+DS4hLSTLkUKDl+qrHtACwynSghrJ4wcf//ArA4KMbAcib1HsBy679gV+0/vmH9OwDW/KwAxdcIYOXzEysIhMQ2HzOw3r+N+5IQEvhK4cLMop7n1y6eF/CldXbcnLWG4uPdbfz3Tz7CV1tbsiHgGc1Yzp49x/Rpx8BiMjIDUdIJpWP+6KWXcWFhnldhEP74vBbCRvEQv7p3T8ywPbLNRtCacn11+dTE/Zsfwk5/8nQETkfg9zQCpwCWjiw6kjqT54A8DtLxMM6mk3gzN60Ur1CIzAvP0GH5GzSjaybtddp4Ui1jvVnDNmOSGZusAo+NOue7o8/wJr0+vcM8ZqJMa8EQ2VAIM+GYunaDSBiN0VCyiVq3h/7/w957sEeWXUeCkd47AAkPlPfVlqZJUY5y83NHM/p29tvVjIYjSiTbsNm+fFcVvE/v3X4R596XWS1qNYXmTs+qAX4guqqQme/dd805ceJEDEYYU3wcE8wnU7heXMA1MhvSCRQZiLrUeloZDaM9HOOo38dWuy0NKrITugM64VgCyXeTULd32goagZzWimOGkXlVDIWwnEgINCPzimyIVCxqFSS1ONIhyrhBBPVOugNrYTw7UYI/DEU1Zqa9a7VRfqkFUowsA/LYOkbmxq1MQYn3tAXIIQcM2CdjVCYDtTemqe8hEeiICZi79+XP3U4HH7mWnSrF7CkGq+SddGw2TDGw/e4BLBtBA7DImnveqOGpGH09jRsTAJkNuCTNbtGqg14TSHEq2XjRCErxODaTKVxJZ8RqmIt7EWAPMpr7ZWtoz4nMod9Vj3DQaSMiFz8G63TnJEjDWeIEfxkmyy2NgK/BT9JAUhHYyyzPII3uOn3IaQGYSy3drxkLzjkp+hYpBdtTAOs6WwgpLB6nm5y/94mAospggCetujTR9lsdxEYxPV9z0LT1JoaV9QgrOWRapQCPzDG5J/H6nZPeJIJ4OCrnJ7YMvlMoYCOVRCpGbQ9elQEcDLCpsVLrj/Gi1cJnVQJoTQWbbCFQg5dE7P3v27MS88qzzGbH49wHgEsoHYOUeiKeoUegRwlFJoc/nVvWT4qmm0ORY55K+6aPWq8hMGUullMLUxAtw1okK72hxPJ/UznCXqc9A2T6eWKgGIN+zrZMCDLB+NHSKjayOe1xTKK5xrlu+5MJDnt9fNVo4WWjiZNWQ1V5Yzw5HofQ6JGAqz9e3MC1bF5gfUQOTEM9BzIpjxyARWBof9DTvlaOx8WIeqs0h5Vk0sSmVUifglh73S4+OqvjeaOJRqeD7pCsPUu2g5bvKc6h/d/MKiwRZwIwJoNFQz7BWiaDH5eX1bpYjAIprhHHOuRc7IyHqPT7KiZ8TDe/Nplftq9Zm6AXDLa5q1YrAYImxM15TDCR8Cibu6xUMcHytxFxnwGwyFgj65EA+O8DsKhZRQBrnwwszwL7FhpYX9WbeNLooNI3AOtSJok/XlhSK+FcMoZ01BwHbT6E5Wj7vNXFo0YNn1aOcUjGDTNnx4bzAJNnXc6CjVx7ZL9IaJvjPBqJ2SwzCu1zTiSAexH33UYd41oD4WoN4c4UwPItnASwDMj/lgDW1q4YT4+3tgRgDaJm3EIwNRu3Vqzbq2v4o9t3cLm8iHg0ilA4jIErVhA+njDJpYvs4QH+8cEXeLi/h9NWFx0y/HzLJMa4sriAP7t7T62Ei/kcMizMuf2IY3BG9u/hMR7v7OILtlSdVTCQvuIUGAzOnaBEYWPADYHutHQy5T4wYgsb52rY9BkFYEnLEygkElgplHBnfQ0/uXsLG+UFaT4Z+xnY3j/Ar373OzzZ2VZsxZbIrhM3ly20a5k3Aq2tZ8YxesYOwPLglQewbE6I3ygAiwwsAlhrBLC+wcBqdbuQPtnWNv7xyy8MwHJAvdaFA7CMiGUgIQ0g9D9nZsORpd7TUr6AzfIibqxvYqO8iMVCQYwtz1QjA45aRJV2W0y8v//0Yz1HKzTaPpRKJjCfzwr4+EsCWGW2EHoWsdfqi+DR7j7+jhpYdIvT+JsLofYVpy+hVj/bOHGFLYTfQgOL78PCI2s+XIaRWAjpWBS319bwV2+/ixurq0jQPMQtRJkfDSCNso+eP5UL3dbxGerNdsDiJlOM+yxdVm+srOGvf/ge7m5s6jyOR3hqTwGsvZMTvP/oke5XANZMC6FcCP8VEXf/DgKwDg7ESPrtDIDFf9esdQU767iwVlsG/AKiluhCuIEfXHMMLK9lysjCMbAo4v63v/7AAKzwBLlkEmv5Odxb38Qf3bstjS5zMXbhuzu5t46P8M+ff6b24kOeTT0ydWdjW64r2xUJSBbTKTn+UUvuxzdvaE6bK6IBWI5Dj68Pj/APn3+q1thasyNTBLa9XgBY5w6+Ll54MQIXI/AdjsD3HsBigmQaDwy8jI0heR626qVT+FlxQUyWZMwcsxRU2PGm4JAVP2pR1IYDUCNGIFa7pf9uDgkTGUtFWgSu7YUOIgMlUmyNiyAfZqtSAhuJNK6kswrwRlETY3/RqAvUOOry/exaM5G4dKiobfTmXAHLqYQlVLKCt4CGgQUTK7YNslVlu9vFXruFg3oDFTrBYYS+Yxw4bkyQONp5SkF7IIOQAKWNZEbtSCvZNIqJuDQ5CJhYZY8Ck1OLYzILHjareN5oYK/ZVmtc37vpsUXSBVX8Iet6X4VSYEgdLBsPtuIwAaXr2yyzashkUMDKBHGX4NEjyLdGSq1sDLxsNfGPJ4d43mxiMDKBaLl4yZ7+fxcAy2nfOFc4tmm9IIBVOcNJt4tR+F8CWAZcueYIae1Q2JaMm4i0JqgddidfVAthMcrAj3PWuZepnc/m70m3j8fVBp40G3jWq0v4NjEikBtxSbxzIrQmEc0xAVhkAFAzLVg3XpzCwJPpt8352a+ZhiPHqrNMzGvJGJgk+wLMxWIgeEXg4jpb0GTz7cJPAkgEVvoDPBWAdYg9uoGOmDqEJe5sVXdD/czm2yVbAmbZFmkghL9K0x4KoxinYHsO1zIZXM+kMJ+IIuJcfWzdc/zHqFIbqNmV2+fzdg2VfheS9HLsDK5vb19uHXlTAEu6ch44fnWIXus4sPTeWBb8sgTbMeW4tiITrKUyeK+4iGvpHPK0NCcTyrGRCMiNJtRLYbMCkAixzYUVc5d1hCaoDQZy6ntK5lCjrhbJ6b24TFptXIzvxwJuCrEYruRyeGe+jJV0RoLu9o4TVae7g4HE0z+q1GSGQaYFEy7TfHKMUk30EdazWfzR4prmQToMtecZBM/LdADWSUXuftuDPvoYyeWQ+8d7C2WsJzPBvDVJKpvPMgBod/Gy3pD+CUHufiSCIRMllzBw31FizGQhPBEDjJJ/Yc6vMdAdsO3DQJDFVFrmEwSwVhMx5PiLTgCfZRLuP/3RGC/bZkJBZmp/GAIJeyaG7keIwIppLrIdk+s6HY+r2NFXcWQsVop02iYQQHduF0IHYP2A100AS1b2dprY45pojT1vtUEAi26PBLAM1JieHPYsuJf/z4u4f1Vv4UmjKwArFB5gJRXHO8U53M7RZTeFYox7kQPdw1G0J8DZaIwnjRreP9zDVr2F4SCG0di3H5v5gyX3NoUN+jLR8ATdcxNJPct+pyvGRz+iVM8lelbUGdL9tdHAuP4vGVjcp/j1hxBxP3IMLCaUDx2A5cFTXhBbptLRsLSEfnb7Hm6urmE+k0UiEQ/cibWrsW1uDBzWaviCmlq7O2o/Omm0LP7QPjPCylwRb1+7qtauGwuLmM9S+8l02FR46o9QaXfxdHcfH3z+BZ4fHqgIRrBZRi5GWbXCicu5B05dm+AVC2+5VFpj3SHrejAQ0EoQn3Of65pSCNTdubtxWYyR22vLWGCLWcgAf+5fe6cn+N2jR3i6t4vDeh3VThttxhBEBtS27hlvHlC2OWJMcoN1tX7JyPbMFVe4YLy3NjeHn9y4IwbNBjWwCGA5Zibvky2E1MAigPA/CGAdE8DiuWK0Ke6dHHe1cjnDHq5f7yaqIQkZ6Ew2Von7wcICrq+t4f7lK1gpFuVcavtcCN3BUI6NFPP/+09/i68PD63x07ECk8k45go5aSf95d03xFwzJi1jGSvAsuD0eHcf/8cH78v9jhpYwxkAS/ueA+O1VENhAVh/4Vz6zuNC6BlBnAwEsNKJOBazWbnh/em9+7i0WHZr0ObLcDBGp93Ho/19/P3Dz/D4cB/d3lBsOntuvrBLs6Axbq6s4W9++B7ubG4iEzdRfCfkoSexf3KCDx8+koaVB7AYT1spdIRNL+LuXQhn4gdeEVs3nx3sC8CiNpTXwLJ5bqUq04CzdlR3eqOUTeN6eUmaZASw6EIYmPEIwKKDptPA+rVrIQxPkKIrY5xukhv4+btv4+oqmVJe+sOVI0IhHFWr+OL513Lv5DO3n+LCAAAgAElEQVQ9abakuWnmUDZOxIP5WmqarRSKuHflCm5vbOL66grm8xmnwWioPJdNbwI83t/H//Xxb/FkZweD3gjxWBzzxTzuXDCwXivmuvjlixG4GIH/PUbgew9gWX2RRx4rudb2Y8yNIVYScfwwW1Qlv5xOihZu9tyWsCiRHVsSzCCNAMB+p4U9fnfbEhkn24msCKO2O5ApMsEgGpKYZQIxiY+vJZJYT6awmcogH4+BIuS1QR87zaY0rJ606Q7Xw3BEcCqCbCiKzUwab8+XsJHNIBOJyHnEACxLbMxBLCJrZrY2Uqx7nwkoBdVJvR8zyDEtpGnEb0kJyQNMRIvhCMqxBNZSdBtMoZRKCMyz5kIPTzird7YOsi2o08LH9RMlaq0uEy5gIPp3SK0XXoPBqvj2TnZ8W+DHFoNMJKQWoPcWFrGRzgggMwaFUf2tFZCBJIEVE6m0ZwcF3AzgqCX1zydHasvzDCYCWKocjpkcmXC3hKe/kxZC/6nGvOB82e628aJOAOvUAVgRY2DNsMt4/axkExSIRSYSVyeEmY3GUKDwKd3ysnR7o4ishV1M7GyWh1UZZxK82+rg89Mavu60cDTpS1A2OTTAVZowwqV86OY0P5xmXF8tFx74tcDeZtGUAWQ5rf29J165rNjlu14cmIyuKexlK4wMLOpP5XGVbXwCsMjtmZKDAgCrWccHZ/vYa1MDxVpkpflhBVPNDTIsNQdcUhtxQuOaSa5KGaLTXTSKFQIR+aIYbOWkWX17FR0lR2xhYetwp4NPqw08b7dwOugKhFFbiEAPa3fxLUZBTi29sFk3ualA8useCS6P03zmfOAXNXkMGBNcLiCEbMn72TkJ4a+nk8jHOEYmSM0wXcmyDLu5R0lkylaje2hkgX5Vq8oxbrvTRX1AlyxxUF1rHu/VMvvQaKyW3/lUEldyebxdmsNykgmiE2PmNY5G6PUI/jXxy9MzvOh0nPW6icYTuyFAyIJBIhbGZi6LH84vSRsvyeq8dh4DsIyB1cfnJxUxxLaHfbTHI6RDE+lg/WRhEZfTWSTp68rnoRqFaUe1RiMcDYbSgNs6PcNRp4M6JuhIG8xmIfedBEKaA9loBNkYHbZCArHI2Drp9FEfjAWu5BIJzVUCWDcyaczH1ESoqxVQr7kRUnHj00YFL1ttVLpDAQdck2QE2T2R7QckyOKKhGW+UEjwDkJo9Qao9fs46dt8Y7rG8f02ABZbtj2ANe8ZWDMAFp3Snjc7eFS3FsL9Tlejb2txCry9LoD1oGYA1tmgD0QGKCUiuJbO4lYuhzeKBSwlqJlmWmKTcEQzlKpMO+02PqG2Y72Fegdo9SfoTYYCLodkQoilF0KcbmhhtthH9J2OxcWCIMjabpv21vFoLB02IxKb+6QxsBoY1eugiDt6naD11QAsMjoNbgz2tXO4EHoAiwk428eO6zXTj1SRwZii3AeXi0W8fZnA0yauLa2glMsFLb5k6Pk2p0ani91KFQ92d/H+08egsDXjBcUfkxGK2Qw215YEYP1o4wrWikW5ozkKrdqhySDdPT7FJ4+f4Ov9A5w0m6j1uugOBxiMh9I8spbEsNi+kXgMBFjo8MZWPApucw+oVeuoNBs4bbfRGvTVAsjrTIyAzbkF/PDmbdzZoAtgEQUBSBZTEcA6bTTwfH8Pu6cnOGk0UHfsSAIyHryyn7Kww4Rg7pgg/BADsrWGFOYfqsBBYE97skbVGJ1rc/N4zwFYmwvz0qryABbjAbX0CcDawi+++hIvBGBFjcFHfTIBdQmEo2G0xnRC7GNAp+f+SIvdtBbdmUiZg1QSK/Ml3CJD5s4dgWZ0c7am7xDavYHumQDWP3zxCV4cHmlf87FoMsEWQoq4b+Cv7rKFcMmu1wFYdr5G8Gz/EP/1dx8L+KgTZB5PkIzFtZ/0Rnx+fp+ZAlh/+W0BLLcGeN7m0klsFEsC2n56i6L8C0ERiXvXsD9Cq9nD59vb+M9ffCQAy+Ah59ng2rzp5FiIx3FzdR1/+uY7uL6ygiTnWoRlLb/vTLB3evp7ASzbc6cMLAJNK4U8st8AsGrtNrZOj8WA/OjJE+ydVRAOm8h8hAxuaiXSFVGPVStN650MrOvlRQFYP/x/AbAIgP7trz/UemT8RUAzE+Z9reLPf/C23ECZU9DZ2ZhSJgVRb7exe3yMZ3v7+PLlS1C7iow6tszyGfJcJ5OUgFg+GsfmQhlvX7uBqysrWCjmkUnymbuzeewA0l5PWlz/7bNP8GL/AKEBAcck5kp5aeL92b3buFQuuzh6WujjKfhkdw9/98FvjdmneWRGU74gr7h9FEYhlcLGfAF3N9fx3u1bYoX5lce1z9Zfrw32Hz98Xww8b2rwurGPBZVurdFdslBAiNqJhRxCjBNdQW1aaJtKAhiJ0s6tV+PSc13FxYsuRuBiBL6jEfheA1iWopgGFl17xtL9cdpQGKEQCWHDtaLcLs4LwFH+IxFne2I+defZy42doBA1mk7HI7Gy2P7X7w8wJp3fR1NEh+IRJNm7HkkiT+AhSi2nsOzlqVdEBIlVS1ZA2Qr3WaMmh7p6t4/+cKzEaiERx42COW3RObEQZ7OJc6dRwMiSjVGaBeqMR2iOBhI3r/O/h0M0e3w/s8w2ACks2+JkJIosq4cxHpJRAWYpgmSRsJIrX6GfuuqEVCU97fTwdbuB37VPsdfrYDKkZoXjiLgqpQc0PPFEifYMc0wpdHiCzUwWf1RewtV0DukQk0YDBCwB9YKxxgPwFG9WsJujIY66XWnifFo5w2GXWjNGwZ79HLEjHGPluwKwfOBCGLU6IoDVEevuydmxTAFGYQOwDIaypEnisWOISZNNhFGMxbEQTau1dC6dQimeRCkcQ4IglKlAO0jC3CFbgyGO2x28pK5NtYndfg8tMkpoFiBdaYqCm9aKfaoFQ2ybo9EA/74XdYL8ruKpyrRPFAJh16lNu9/fpmLvbv0oaJ3CX1bVJRNnrJZBAgKXcwW1rhYTZoNtDCjakNNtk0BIDR+d7GO30zTtLq1PM1yIyg1U/BkTbHdAKN2oqLNlDW0MUNmyFEc5ncLlTBr3s3kTbed8J6DgmIOcL73RCLVeD8/ZClaran0K1Ao0thzL0KFt1iLp79fu1Vo6fOB+vt0/ALCcAYQC90DLx3YmgsNkQ9HwgW2Yd/MFlJNsxTR7euN0srVnYBCp3MucALLT0CED9P0TE/lv9MnqNNtu7p0RJpW6H5ujnCeZaBRliqjncng7V1KLGx+Y3zPpjjUYjPGk2cR/PT3Ei05b+5nDloLElLony5msmFx38nksJuImAi8hfWOa0hzguN3D56dVPCEQNRyiMRogNhliPZnEj+bKuJbJoRSLIREls8r2DwJk3PO6E7aA97DTqIs5u9ft4Gw4QEfJcgjJUASFaAKLyTSWUklpoRFQImBY7XbxpFYXu/WI4GU4jMVEQuP8bqmE1UQy0BiSWQdB5xHQGo9xOO5LlPxlrYmjdge1fg/d8VD7G9uw8vE4FpIsHKSxFE+gRIfVCVDrDbDbbuJRvSIQi3sDz6U/GIBFBtY3WgjJNHzR7uBRrYFPz86wx/nuEi7TcJxO7tdhYBHAelrv4HTYxzg2RDIKzEWiuJnL42eLS7icziCBkUTIrZnSWMWN4Qh7vb6ArK1aEwetFir9NprjHij7TafKTDSGYiyBxWgSi4kMltI0skgiGYtgOB6i2m6JoftpvSk3YQNOyWYira6HsQAsftcwpoi7WsQICNv+6Blz1jrtGUEG2P9PuxDW6EK4K8bMFztbOKzXdI7x/Tm/VHgIj5BNxcVaurO+gZ/cvq+WNBm5ufZ9rQPv+kdNwIMD/OLBl2JcsK1qOBhq344TjC9lJPb8H26/iavlJW6Jdp46ZpPGt9PDQaUhzZynHkhq1tCizhSdQUNhi13SaSzmC1ieK2GlvCBXNYIEo/4QJ2RWsj1r6wX2axX0rINQDKxL82W8d+e+AKy1uYLAoFntuR4BqG4H7X5PrmwEvF2jnGPM2nyjNmiPWlj9AXo8w9ptVFmga9Sw36ih0u2ojXJA6QXHfuWYbszN4yfX7+DexiY2F+YMQHMHSwBgVWpi5nAcCWBxn2FreTYWw2KpgKsEH1JJNNptnFSq2Ds8BLWdyDgz9SErTIRHI2lhXVpcxJ1LG3j35nUxdqSvZCcAGmTHn1Xw5c4WfvXwK2ydnDoXYItPyGyaz2WshVAi7ktB3OLFwwmH7Zyc4v2HD/BoewsHp2daK+W5eYQjYVQadbVJd4YEQTi5jIFFAIvA2LkZWI65xv0tn0ri8twC7q9t4L2bt7C2MO8KhDY/R4Mxeu2hWIL/6ZMP8PBgV+c0w10JlFsZGaVsVvpXt9c28NbVq1gtlqxIqXPdC6xNsHt6ivcfPQ5aCGsdtiIbLEgAiy16f6r7MwArR6Aj+CLjcKDW9Uc72/jVZ59j9+QU8WhCDMd0OoHBaIiTalWApklg2POYYwvh4iLur88CWH6GUibDGFgPtnbwt+9/iAc7O9LkVHEWEQFFP757G7c21sSeIvjr8wiVZqgF1uvj4Kwi8Ov54SH2z85QbTYElnI3TEXjmM/mBBJdXV7BrbV1LBdLSJCpxuqKCyx5TNYY652daj6//+QR9k/OpN1GNupcqYDbmxcA1vkisItXXYzAxQh8lyPwvQewmCiLtROOyImQgbIxGsbSpcpGoFasNwsLWE9nFcCwsms6MtPY3RGC9JfUpyB5vzkaoUlLZ9paD4eqFIrmzgpPLIJkNIZ8NIF0NIpE2JgFZAYo/AlYN2FQq4WaKUwgT7umbcGgmYyA5VRczITr+aJa7dIR2mb76p8xk3zmqMORCTjdvyZjtBgo6voIYDmGTiiMGCvWkZj0DHK8Tl6vaxuwArELIkSCYgsS27lGErDebjTxvNPE4z4F7QcCTKg/ZKK3U6FdY8L4vyMYYqLaBBwsER9jJU1mwIKYI+VYHKmZBDTCcXLghytHGuMlFMIpg/hGQwys501arjvxer2vtQ95Ro1vvvquACwG1sZZAprjkTTLyOLbadSU1Aq8cqw/v1EwF2Yin4iEkIlbtXIxlsZcPIl8MoFUJCo3S96TWiYFYBFIJENuIpCRbYpkgGy3eqiMxsZMIRAiEXBgGHkV3LO2RQPOOIYCsJzGjwGIvo3D1kXgWPjN9jjf1gdjl7BlKen78/zU0vQaCzhdTWexkiZ4kEEmFjOnTN0/72Us1zoKYz+unwrwIxPIa0xJc2NIpswEjRF/n9fl2FQCsAheD5Q8hUMJ05aj/XcmjctiKsXMlci1AKuKSKCx38N2q6HWwa/o8NnrI8b5LTfAKQPKGYw6xpXN/aCr0T3MIB4/xynwTQCL4+7FqM0ljlN94sY5LmYQmTYU7fYthC51ReQbABaBfE4FCgFTy+6fTvY1X0ajiBIjAlhMniKqCPNzTQuL98PnNJ9OygXwB7mSWtysX0Ywp1gmBLG22h38pnqCnU4bE807/o5pdMXYypmIYy2Tw1o6jbVUQoYNjoIhQMFYKmEcEcA6q+JJs43t4VBM2NC4j8V4DHdzpqW3kc1KONqegYGxNkKm2Xfc7ahNe5/M2UFfLXq8sWSIAH4C5WQa5VQS5XQC2WhUgCYZPE/qdTxttfCs21ZBIBcKCwD90fw8NgXAsKJP5pcHsEzDqhMJ4WwwwE6jgaNOW2udBYZZAKucSArAKkfjyIdMcLs+HMls4bMax62F9miCOZoNFIu4ms3qDOAZZbCS7Syd4Rhn3ZEYbx/S7KDbDuYh5+wrDKzfA2BRm+9liwysBj45OzNNQ68P7MErQ1Feq4XwQa2JZ40OTqlbFh0hHOaZG8KVNDXPlqTfV4wai8pAIls/Awpfh8I46fWx3WjgsE2DkhZaoz56oZHYV5lIDEUCjzEDsBbTWTHkmNuRSVTvdfC00cKvz+oS85eI/3iEsAewBF7VMWw4AEvuczNAe1DBdxvcORhYx7WGklwmlp95AIu86XHY9hPu35GRHANTsQiuLa/gT+69hRur68gnk0jE6KbrWHt+MxiHsFs5w/tfm9vY1tExms22iXdTID4TEVPjb26/JYH4VCqOeIzqkVNm64DmNIMJjusNvDjcx97ZKU4bNTnFMU6IqDUuJsbFcq6AZbIsywtieCXYgjsYoNpo4dneHj54/BDPjg60Z5KdHZ9MsD63gB/cIANrE5cW56XhE7Ss+n1QR4qxYMQofcW9z+6ZexM1PXt9JvwGYNUadRw3athtVHHQqOGwVket01Y7I1mzPLLIAPuja3dxf4O6VCXkycDSl+1R1MA6qtTx5c6OA7COtc/kkimslYq4vLyEW5sbyKfTaLcIYFWwdXiA41pdMRWZX9zO+GhiE2A+m8XlpSWJ1d9YX8F8LqvzzVZnGGeNJp7s7UsD69OXL3BQrcqER2ddCEiykJhKGoD11tu4urzs9j4rLtmVh3Bab+AJdaWOjnB4VtG/LM7N6+fh2SmOqhUc1hto9foq1l5Z8gDW+rcHsEJjZFMpbJKBtbYhzbaNhYUAwNKJPmR77lhaTL94+CWeHe2hO+piQrdZXzhl8aNQwJXlVVxeWsbmwgKKqbSjJwUVMg3uzukpfvPoiQCsF04DKzwDYK0vlPDTW7cENG3MzxnTLvgKKX5oDXrYPj7CJ0+eCnSlU2QykUAqY+Dks21q09VlQmS6gyFjYC2W/3UAi3ptBLDIwPrNh/hqdxeUDVF8NQlLB42sp9tqoV1HOZ83R1DjNNmpNAmJeUh3RTIR+fyqzaYALF4FAay5bA6r5QWZBKyV5pHXuW4L2RMUec4eVCr4YuuFROEfHeyh0mgKwKIW27wArPULBtY54q+Ll1yMwMUIfLcj8L0GsKRtQl0kUqzl/qPmObUHxKgfwIwhPJYWz7VkViLIq4W83PcSBFss/7EDw4vpuEomA3wyqIa0tCdI5nr8LWG1znoyOwgWMX8n48hT3O0Ao0h8GMNQGLvtDj4+PZWb3tmgJ/0nRmLUqKImDN3SruVLYiwtp5LIUeg1CEjtNHOEFGsrci5g0mUR/X6qBWT6Frw20qiNDabD1b2hhV36eGOuMZkYDnHa7WGX9vDVCvZ7HZyFJmgr9yd7JaTWAY43ATRj9jgAy4VfBLB8ax8zBVLSKSh8M5sRo4HJcDGemLrIOaDPHffu8DftCzJiPq6c4nmTel8DBbnkd3gNAzkPUgRaySybcCxZMA0GC1JYCU+EQmLhXctm8N7SIjYyadfWoRFwMe8EbLF52WnjaaMpp65T2cLb5OD7xUNh5Pk+uQx+Ul7ABtssnC2zNUMajEBYkmK1bba1UD9Ec9DGSUGqC0wMTLIuhQkBS1LTQ1Gzmo5YwmzaMU5w1gVETGRPu9QeauKruiWi7VFYQr38CHlGeUYNASy/NzkmkYAzzhW6xImBNb02r1Vjc9de6Oe6fxt3F8GORyDlR/NzAlT8Z81WItmukYmwhc+BqE5gm9dKrSQiKawmU5y/PuqjP+YcsnthpZbAxFl3gL2O6VRVaI2pcec9mJqGHDbVXpQQEPxOoYSNdArJ6MSEsz1ry7E/qClHps5nlSM8bzdxPBqJCUaXUH6Jucb17EA253Y9bcnUg5wmi99m+58FsATICFiypmgDsNjqZJb1bHu7lM3iJwtsxUur9dRAeJv7XqpZbbVyTwzLiKLZGwoIfr9ypH0oxBZNgRcE2sWJCTRnWNXn3kFAMpeIqAX4p4WyTDB0IZoA2lXlkMZWxP12V62yjUEXvTHpfyEB+8VEEqV4QjpIBOoJXguYt94hA0vcrDns9PBZpYanzTZ2u8YwZYthLgKsRiPaO+4sLGIxk7EqvwOArRsshMGELbUjAUhd6iJpv7aP4U7K9Uv9JOr+kcXFfZG30iEDcGAOfR+fnclNkefGSjKBN0olXMnm1MZLswuzsaeGnLVBEfATK3Y0sM+UOLvfW8k2DevzWJBge3DMicH3ADktPmhU5QZ51OlKM/APBmB9o4WQ9ykAq93F47qJuO+1CWBZ6/kr+PTrAlh1AlgtnPV7YkNa+SiClUQKbxeLuJXP4VI2I4A+QLDEKbR9nntla2jj12M7PJ+b04chAGrPjQAY509UY0rWEkERMiS22z18VOngSaOFow7BB14HRdy7GFXrGNXqGNdrmPS67mw2wEE7q3fV80DoOQCsEw9gbW/h890tHPCzGH9MwkowBUhHRpiECRqNsVwq4a3L18VMIetiLpvxzb4uY7XEt8ZCUq0iDacPHjzA/tGxzmDuS70EsDQ/hx9fuo47a+vYXJpHKZM2BUm3oUgSYQyQCdXukcXUV1veiKiMO6sUu0QiSERjalNLJRJqv+b7qFVoPBTA8Ntnz8QieXl2jDqZlgRV8gXcWr8kce77m+sSlNdq1pk2VYKzjcYiDjH9HCbvTmoVz8bUP2NRhW7NZBcNBmgPB2K/b5N18uIFXhwf4qTVRIdaa3S3myvjT67fw/31TayVS8hlkq6EZMPY6vZxLADLGFgvj441Nitzc3jr+nXcWl/FxnxRAADZXe1eDzWyABtNnNXraLa76FPXia3H8TjmcjmsLS1goZAXyEAWoOINtpIjhL3TM/z20WM82NnGi9MTVNsdU5x090yJgGw4LG2p//CjH+P62qqxggOGtBUSWSitUSuVYB4NMQCk4wl0+z3sM37cZ0valhwPCWBdFoB1F3c3vgWA5e6DuqRkii1lqNW1jj+//4bcCHXWujhQbP3RBJVmG89PT7FfOUOldobeoIdomPqdSZRo4JDLYSGfRyGdQTqRkAaglyKwHk2LhXZOz/Cbh48FNJJhNMvAokvtcjGPdy9dEgPrBrWhBBz6KISFFMa/IzR7XZw022LyqTWWMVQkLI2tD778Al8fHKA2GDndQddCuLCI+2whpAvhfClQYZd5C/fy0QhfbRHA+sAALJkNMAoNy5xhMZfGrbU1/OT2PbHzCPzymbrDVbcpgI0t8dR1JADM+S3XSdjexsJ3Io5UPKHnzHGarhFI97UzGOH5wQF+9eVneLS3i9NuG93+UExgzt9yqSAtuosWwm8TiV289mIELkbguxiB7zWAJcDEadL0IwZgmRgnQRcLk0bhkbSgFiMxrKbTWC8VpJFTjsSRCbMCakmQd20KInqXUPp2w9kWohnmf8DiUsuTqrwWyE1GYXRGE1RHQ+xQQLdSxW67jcZ4AHpAEbiQqPbIWoSoe0StKFb955k0RdlCZoRqgR2KPV0JmxcpZGSm/cMl1gEON4soeJDOMAN98eVMwNiuR7e83VZLANZuoyFAZxCNYkhWmyzBgeTQhHSpneTwkIDIZXo8Bj6Ex6ZVRJAtEwtjhboouQzeLJaxlEq715qMvoE6jkehhIrJaBgv2i38ihopzQb6AwJ0UxFvjXKIbmNU5WDSb2Lu3xmAJSaLt/52NuEz7YLqAHQ7gwcs7PdtHFkV5NdUYtYxIVx9l4Efdc4E5vQG2KNodasl4XMyQNgyRtjBABDnOMiZH4i0uyZCx65hK4o+V+Zf0/ZCz2Z5JaF1DLtXAazp/VBk+69XliW27SAve6YzYuR2/3ZtxiA0fRFvGqC1MpVr8kQfXRsZMWx3Inj1Wa2qVlK1mopJJelmY/pw/aRSuJrN4F4+j4VEzBiBAjsYPBuMSLbLaY+C1g18UjsSk4VQJecX3a/4JVM0tRnZvCfzQX/P8ZwBIAVsuWs/78b/rwFYluBPASztAaEx1tMEDBdxJZtBji3MFHN3fX3GqJrOQwIEjf4IB60OnjUb+LxRwWGvJyDYNCTMPMDuSZw7taUwNSPLJREdi4n0s9IiLlHEPTwRsGpIqbXZDEZAZ8Aq+AD1QQd9KuCTcUAAK54W04kOqGSZDFziwhTZnoYNIP930O3hk2oNz5ptHHYGaJDtGhohERohj5EYtPfmF7GeyyMXiwnQ4P5uBELngumYkLacfBU8II65TcuzEu3TqbV1NuwbgHVSwUGzLf0fgm6Xc2lcymVxSc5+ZP6QtWtaRAbwOspj4IrooOrZBaRfJDOVrW1WLOATMACrhhdNAlid/4UAVhNfVKsScSe4To0dzyDVHH5tAKshYwCaH0THpkXJhkGeZ5fSCVzPZXG7WMRyMi0NK7XWc+boGTn3S50BUxar30eCdma/D7qCDn+XBSUyJHbafXxcaeNxo4m9bh2NYU9rd0KXxQpdCOsYNeoGYLmWr0AR0AEtU6appcav20JIpztqLX0hAKtuio5yybX3YwshzyvOZzKeLs+XcXt9E29fv4n1+QXE6TzrUX87EJX4NgdDPD3Yxy+/+Axf7+yh2+4aUBqdIJfN4MrCIm6urOD+xppEzTMEoCI8e/1O7rfkaVEnOLfd5+jHzHzVKyka7QGss1N8/Oxrae+8ODsRE4qzPJ9KizFyZ20NP75xXZpQBAyoPeQV1fz6DoALD1659WlPnL/tAHXnuKYxg62T/WpVANbDnW08OdrDabOh/eJSqYw/dQDWSrn4DQArhKYArIYYK//jqy+wc3KiIseV5WX87M03cIssqrTFWNprxQYeotXpolKvoyUAi+qCIQF7uUwac8U80kkaCLjQy5lZtPoDASTvf/kVntA9UoL1fOYOwKJQ92SC1Hii5/UX7/4ANzfWkU7GBVjYiE1xD8Zb+nYnKc+ZTq+Hk3odj3f38P6DhwLkyMTeKJfxF/fvnBvACta824kJqLDNny6EP3/rLTEGY4xTyaCcYdxTAqNBLb9WC9V6Re2f1J5KCcDKaX5QZ4yFUwLN3P85NwnwGOve5qQArEeP8cWMiPssA2s+k8LtxUXd35vXrggA5nv68qnNXY4146iIQEAfbwkgOz7GB199KWBxt1qXbADnVokaowumgfXuDboQFh2rXyWjVwGsX3+Ar/Z2MNTSstI1CzGZKHB5oSwtODIqycKiAY9TyHAFZxZyDbh10nv2XCXgbmegU4MNNJ2YbzxybTgAACAASURBVMhddTRRa+pBtYFHezv48PEDbJ0co8eCPXXsxgZgkQ3G8bkAsM4bhV287mIELkbguxqB7zeANcMWmUlb9Cx8Cw4PCSYebPHLxCIopE1P5o1UCcvxlDRy6MYnN2XHChCjxlVmxe8JWg/c6eNEo92fXKjhwCseSWNL7o67PTxq1iVCTp0XBqUDsqfCY+emN0F0aAyBVCIizaD1eAIrqSxWpBmUFItI4IYo7dbiIc0Lj4oE/mU+CbCI9F8AEY6ZpL93yTdF5re7LWy3m/omC4uCxIMxE72o2rnE0plMxEzgWLJSx+DAERKMRaFs34QhQ+NYILgeC4+Riw7UGvOTxTVspPMOdzP1HpFwHIBDAIZV4/YQeNZq4Z/ODrHdasochow6udCR0SbnxCHGYXIZeB0EsKyt7H81A0t5h6hxXivKi2FbomxAgU8kbNitBdLSKGl4qRzpQzIP6Lkgj897TBc5e05s1dppdXHE4FFOZvZ7XtuKSZp3sXTwhxP0JqBoblYCZMggUUTF11LM27dDOAAuADVmZ/irrCPextVcFn+1soirOTIJDEwxKNE7xfl1ZGNkYth2ZRG1AhpQoyFyQV7gYIcxmsMBDroGwHxSJ4DVR4gAqYWtTu8tIYDj3VwOVzIJlJJkFTiThsAl0ET06dr4sFbD03YDz/stVfkjQ7pimRunnhnFaTiT1C5sTDGnSGHzNQAC7dnavnG+7X8WwCKwqPQ+WKdBU5AJ8YdGWIrH8UaegvhZLGVSAnOMceXMHzQXbDD5vNlq+rhCYKiJF702zkZDmwcE5hwbQ4AiwohOXDIlFsUIoegQ65kkflpcwJVMFql4GHEyYBz/VD6TckeaKOGVfaNrCWa7EAEfVsN5X4PJCLXJQGOVjSSQoKCy7tdQwv1eFx9Xa/i62cFJe4DWYKQ1TsnfeGiA+WgUV5I5XM7mcalY0r4YJCreldAxu3zibKNgKLEej8bVrCj5vPnrp/0unrUrGp9n9R6qPbagAQlqMCWB1Uwad4pz2EhlUYrEVAjxGoWeCWjuVbZfmmOtAwWctoxlMgYskqVVZ+tlq43Pqqdyp6W4L/f9/88YWBMyTI2BRabSV/U6DrpdOe9Sg0jMYo9ivCaAxfd63GJi2EVCAHAE3WgMYbZGRwi4JnA/X8K1TB6ryQzybHWT9poxZ23c3GE00zYjYIN7ifsnQaxunXEOUWus2WcbdQsfntTwrN1CZdJHh+AYWa+dHsLVBia1Ovp0I3QMLAMKnKGGL5z4w/AcDCy2JlH/igDWg21qYNVBWX7x0Nz7aX6o+jSSpmEhlsD11TX87I13cG11TZpTlDQIzDKsa1gtunuVKn679QKPdnaws7svDR3u29GYgQWbc3N4d+OSgJHlchlZMoy9kYBPkN0BpDnvmVCGXNh55P/ewQIcazJZ2O5Exs9Hjx6rhZAGNDQdYIJNMCgbjePm0hL+7O5tXF9dRTqdQTxuZRjb4Wc1FV3M4bGHmYZDtUKz0OiYKWLmigUWRrM7wHG9LgDrnx58jpcnh4o/1ufL+JNr99SSt1ouOADLhzX2uqNqA3SH/OVXX+CwUkEhlcHN9TX87M17uLpcFvOdDGFvrsIxJ5unPzDNLu1pjCyoGxqNIB6LidkjCMMVZahJtVep6Pn89vEjbJ2cSJOPRSnTveQ1jREbT5AeTXB5fh4/vn0bN8lamyupZc/zx/0J4oskgbOzrmss7Su27v3qqwcCsqrNDlaKJfz8jTsS3T6PBpYIVTrcJjoPGEmRNXp1ZRk/e+ct3FhfQyFJNrMVegX2cr6MrQ2Y4NRg0NdYiZ0khmvMdFYRQm84QL3T0jjkaeARiwfut3zDbQ9gzTCwGOdZ/D6S/AXZvzQt+Olbb2BzaUmdBSoqa6CcBq7iSKs8KTx28cQpzZMO9sVk/PT5C+xXayrszQnAWsK99XW8feMKlr8BYDHmGg2pgbWN//Q+AaxdAVhq7x+be2AiNMZcJi0B9htr63jz6jUsz82J9W1sSMeLdrGBvBa0/bjiis3yAMAycMwAstFwgl5vKE2vz54/w+ODPWxVz1Dptk2n08WU2UQCy/mC7uMCwDpfDHbxqosRuBiB724EvtcAVpBe+5Ysj82oimVMAR9ssALKNr9EDGpxuJuew3oiLUFftrdEGFzLnt4FX04O3gKM2S+XMLogkAEXzxNKSbN1hfoJpP1SaJvskUfUceh21QbHtg0lUHRIYVWWianZarG3C5lwGAuRKJaSaQFYC6mU2gnTFGVnBVu0c8eacbb25inkqjmO/TULYFmSbIwJVRrH5szS7w9x2uviRbeF3W4bR9KAYRJqzofOW8YAF9eqqXDMVcsd/jEFsBSkMxC3KrClM0Mk0MdmNoMfL67jcraAlBJbDoO13nlnGAbedB486w6VUP62eiI9G2PUWVWb78/mIgm5h00MMzSJu2t14aKLXhhoJdlCGIYYQj9aWsJ6lhbhHjKzp8pX1QYDCeyz1YothMc9A8es1cRaEfORsJhk75XLWGcrU5CguIzVoxi+Quir6t8AsHzC5gN8Qz886GMtCWyloVsNW0CYTFDs+UWHz6mDw14fDWpRhMzLTULcdHyTExcBrCnAOGshbe21JmauKreuj+LfptnmwRQJqLs5Mw21bP5b4un++/cBWC7x1Ni57NMSKvtWouIyUQJYunqXmNp7T9crQ9IGASwxsBpiYB2JgUWgwK6RFfS5ZBpX0lm8k89iLRlHJDoikci547i1SqBlOMEegYOzUzzvtHCMoQDA+NAS5QGZNL7dluMjUIbSup6Z4Zll9mdp0vwBASwDdBw84hIrC3EVzktbb546Osm0xNWvlArSTrLnYetSEI0LnAehEPZbbXx+fCztvaPxEA2CTWqrBOJOxXsKYLnat57XGOPIAIvJGO5TgD+TxVw6KW0mrgUCU2JZilFnz5bJj+Mkqcrc55izPbPfVxtFbdRDNBrBUiqPQiQh+3AmAtwL9/sdB2C1BWC1ycBSQsvq/VDJ5nw4jrV0BleKcxL0zoVNe01dF36uuSZjzykzipzNV78H8rrYMkpx6aNuC0+bFex0Ojju0XDD2q/lABUdYj4Rx/VcEZssKMRTYvoRHGXia3mIieEraSeApX3KfZ7xca3dm3vuaIx6f4DjXh9bHbKGatp/2a5CEfc3iiU918VU0jS6/Frz+2LP9sWPnAaWS9O0+6+m0tIa5OulSReIABuIwP3tZaeLJzR9aNRx2OmqdYoaRLw2gsECb52zJxl+P19awe1cQffMs8eDXJxjh70uPq/VBIY9adalJRbn0REKoxONqd2SijOcrzfSOZl4XMnksJhMIi1Nxgio2iRI/fcCWOb2KHahe4Rsz+xR93EyRHXQw0m7KROLh9Um9jjHImwqtxbqcLuHCAGsegP9Rh2j3wNg+fGbQckc2DlRm2k+nZRI+V+/8y6uL68EzFD/gPmYj+oNfLG7g6+2tvB466VauygZwBPGM5G0drU26QJrYMbGwiJ+cOc+blHDqVSSePaUkWg7Le+/wr2vcioA58vHT9QSxXOBrerjcEjaTHfLS2LKbKyuYKFUlLAzReiZSBv5w7XqvnI++YjBzhu1klK4muYHvR4qjYYEqJ/v78sRb79WRYuOpwxTQhTYj0tv8MbiEt67cR1XlpcEYEVjMQFvFM+W8Q3t3/yXL9I4gz/qcBHwiPq4i3uXihhe9zOs+UmR9ye7u/j7332IhwfbaE+GWCkt4I8JYG04ACtt+6CLjAz4Ynvn9jZ++dXnArBy6QwuLS2JcXOpvIA8hb65nmMxte0HX67L2bc3e4a4djkHfA+HI3S7XRxXq3h6eCDm1ZPdHTkuyrSF68UXZqQ7OUaS6zybw821NVxbX8PljXWUi0W115NF/EqM6SlZri1ThYLxGC+Oj/GbBw/weGcPJ9UGFgt5/PxNthCuYS6fF1tsOt4hVJotfH14KHD142dPsVetOMa7gSsCsFxbd4zGQuOJYrPl+Tm8efM6rq+vY21+HsVMWiAr4cmp+YFDIx3wLGY8i1Rjapr10Wi1UG81BbrGE3FsLq+gmMki6lwwPYD1azKwdraxfcoWQrb6akMXwzpBx0DGXUtL+PG9u7i2toZ8OoNknEDYtHXeComOOm3Sh7o3tmPuVM7EwPrw4UMBQow3eB3XFpe1vt+9dsUxsJwGqNMalQbW1jb+7jfv48HeDgbq8FAHpWmJYqy8gVp2G4tlvHn1OjYXl9RimtU+R9YuBQ7sSyYyQVzkmicCBpY19JMV2++P1MJarTXx8vAAnz3/GttkP44GmgOOqKj3JIBFc4h7G2v443t3cHlh0TGyvQuhnVGPd3fxXz74SGA75Rr4OcH+54HmSQiFVBLr8yUxut67bS6UPvvh+iLzizp4BAT/84e/wcNd70J4/gqe9vgLF8Lpur34r4sR+B6NwPcewPLPOmC6uEx7Nvn2QZyqSGGonYH2tYuxOC4l4hL3ZYWIGgBkQ1GbiqwWZ0Y/zdgdqMHERHonchviIRUCIQ8yOo7aXRx32jimu02vK9YDW1WsXcMOMQN/LGmQe6LVZkzrBlBrI4GrYjKBcjqNhVQa86k0CgTbfLuZd39zZ4fj8rjK1BSc4WdQlJ725RSlp4V7pd3GGS2yuz2cjkZyNKTFrwA2B6hMDzh3+y4T9HiMD4F9Au3bwAJATeDIGInJCMuptDRsNnMFzMdjur9AhNlR5hkc001sq97ESwm412TPPgx79tCUBmfsOB8aGPPBQyQ+IWGQwbEqhULS0HlnZRlrAp4c+8klbazcNajl02rJPfABmT60YRf7zALLRCiMQiSMKwTCFhcFYFHTxmjhMxmr/vyNw3wGwLJwwv4/iFHV0kdQ09rr9JyGQzkwVdodnLXbSnTZLlijzo9rQ+K18c0IQEkdzFXefeBtVxGUvP0nBn8TXJbT2tKfX2FeBbn/bGz/ytZKYPBv2EKYsxbCb0K9r76Dv3P3mwGw4DRS3ASatsRNUB8OsSs3ygYeVE/lTMnnxSCXCXCZ7Q7FPC5l01hOpsTwiErw3lgw1opn43ncoVNdE4+rZzjoddAKM8VmYGlX7YPeV56exubV5+nHLQBwzxm7+YG0Nk4D72wq+ZVsS5H7jKkGDZELh7ESTcjZ8W55AUvptMBL7VPu9bxeMgBaCGG72cDvDnbl1lYLh9AVK8Br9BiLMmiLdMCN16gKY4RMJIylWByrmQw2SkUsplMoUM+MWlnaJwyINxagQX28Be6F9Qlw3Otir15BtduSDXwxmcTt0hKWExkkCWDx8yMTPY9Pq8aE4tpjAYCsSyWlYsVN2CkrAI3g/loqi8upghwDc1Eg7llY/lnI5XSKjQiSCwNtspFGI5x0Otiv13DUbskwgsLqYk74ReBcPwm2lyJRlBMprKVzWMqkUc7QdTYqcWfeLRm11hJiYzL7uQLyYPOYrYIH7RZ22w0c9rs4m1AseoToCFhOpHFvrozLuZwcJnPUCzNSq/qpCOzzOr9u1vHxGUXcOxiHTScxMhliLZXBu/PLcnssJmjgQaaZMWeJJtaGQ2xT9LzVxJe1Ko47XUyGTkSb7WIYYRQly2mE2HgowPJPVjZwK19CiW2ghBUcc5P7y1G/g8+bFYFhz2otVHqm18NkmAxZ00gcIc39NxzBUiwhA5V1um7lC2qRz5BZHOgiEQic2R8CjTlDt3kudcYTVAZ97Paa2GnXsd0wQLveD6FNdptjvMmJsNsFag2M6w0MnAuh6b35nXfaemvbtVcyNPCWiSmFp29vbOLn77xrrVRB65iH4oHDRgOf7x7g4dYOnr54jpNa1QChWca2A5H8yuacL2SyWGMCvb6B965exfpcybFGprs3L4u6bgTrJKb+2af4em8Pda6P8Qhjx3YpxRJqX1rlubS0hM2VZZTzBWRiNJYxQHV6CkzzVs/I4v7IFvXBYCTW1c7xkUTEXxwdSjyaIBp1ygbqMA4hGQ5hrVDEW+uXcItC3eUySrksotGokvt2b6jWspNqBU3u167F15dpeFYRXGO7WiqVRpbXyoQ/cG+e7oFkwkxGEzzfP8B///wTfLm3hbNeCwv5In52/S7urW9ihSLuqZQBjM6UhiLnxzwzdrbwyy8/xdbJEYh0c9w358u4tLCIS+VlrM7NoZzPIs2qpvvyW4iOUzdwvgRD0iqZ9bVGCweHh3hxeICvDvexWz1Ds9NBdzgINDhnpRGsFX2CNFuruZeurOLurVsSk192phLBM5qa4XnoUeu/2unixdERPn36BC/29yX4vlQs4M/fuCsR72KugCQLGu4kllkJmbcHh3i0tYVPnzzGXvUMo0hY4Ke+fYQrt0XGaxaDElBdKhRxeWUFdzg/y2XkUwkkqUPnYlgPLPM+Nd/VhjmS9udh5QxPd7ZwdHqKdqeNxdIcfnjvPjbKi4jPqF+QgfXPEnHfxt7JiUTPJ4z3wgb+E1ZkPLyYy4vld2NtDTc2NtQ2R10xlbIcc49VKw8amj0J5FS6fXyMJzvb+OLJE+mIUYMqm81ibWVVJgQ/unoFa6XSdJ1wD6Om4niCh1tb+D9//Su5HBLAYkyoiMA5LhLsi0Y4XiksFotYmy9jc2lZouxsd8y558Hn71sLZyeaOj4EirHFPoRGp4ujahW7xyd4ubeH3dNjHDfqqPe6Opu8c6yPyAnCrhZy0sD66d172FxYNGmGmXiGcTXB1f/7gw8E6FIyhExgm58mteLBc5ohrJfmcHtjQ0zBtYXyzLiYJjDHhYzT//L+P+Px7g4mcoi2Ivprf2nNXgBYrz1uFy+4GIF/JyNwAWCd80GShkxWzXo8qqo3Kzt0OWJFjNpT5PXwgBLgFKAN1s+uA2dioBRPILr+dNSqMZAo73Gng5NOW1ouDKytbWqqq0Nwhd88RAygMXEqtQrp4KZuAhO2KOZTKftOkwEQR5ZWvmJi2XeItHZH77bPcBpBpEFTKyREq/kJWpOxEqlqv4+zTgdnzSbqgz46cmc535cl3i7xcOLu1rpp98egja2H1JDZKBSx6ly28pGoGCw69gTcMNGDHBpfVmvYazXlKtYgRT1iQJJHGWzsHGQltsmMlooYESYY5gGsAkISXb+3uGQJPyv0EtE32jvFUFv9EU5abM9r4FmzjuN+H31W0h2A5UVYqVH25sKCNNQsoXFR7jlBDFa9Sb/nfDKGwQSt8Rj1wQCVbhdnXQJYHTQGAyVwHCOOBa+L35orBDBmhUzO9yjP9apLmQz+ZLEM/jzflxdjt5KptaC6VCcMNEZj7BPUbDXxdf1MQB4BX/4vGTLdq7vFDFbTSaToLjoLjDLxdawNMlD2m22BlHvNBqpMyBjIu3a6cz6+893yN18VAKCe6TULOrLd2AAshuQM5kuhKDbSWdxZKKuNMBpS84RprDtWW28Csa04n786OpDWVycawYAo0IxLms0bL9LrWyGNUci5xTmeDoW0ftfyeQFYNMTIRiKI8zl4cT69De3HLRnmHK6MJzjqdbDTqKLebWM8Hoi1cXt+CavJLNIUumayH56IYfiwXsHLdhMn/b50taLjiAAh7iccg15kjGg4hFw4otbvK8kClhIJFOJhpKI0rKAGjzOscLmnrS8acUxA9RO6hFYEZhqAVaUjLBkjjqElSXs3GQwcmiA+niAfjaGcymAxk8JiOokCnf5U6ODGa585q2UjEWBWq8djtMdj7bkEsA47ZLq2UGc1XaSPEGKjCcrxNG4U57FGplsyigxZGWT/8ZmO6cI5Fpi/1W7iq+qZGFCjGQCL4O39Ik0q6NRH8XjHJDY8RufQHlmc7RaeNOqodPsIj4zhQjCEYzMkcxFDxEYDrKcz+MHSGq7miigRsGTSZs4CAuhPBh086BjguFPvoNobCCjms2Ly6aEojd9oLPfJhUQSK+mMAKyFZBK5SFgMOtMWM7bQLKvXHOzM5KEzZjvxGKf9Hva6Ley3G9hvNVR4mIRi5KAGZyw/E90uJjXnQhgAWL7EYetLbE8/T6ir5c+OyUgMrGIihWsrq/jJvTdwiYn3jPaRhjU0wTEZYAeneLZ3gK2dbVT5WWpn+petxX5Vi/0YiyOTSotZ8tNr13BpYcGYSNKQ4pehThxTzs390xN8+uihAKzjZhNNOvKp1TmkM5ai0nPFAlbmF7C5vIylYhEFxjIx01miTELgAiiwwc4dsu/YBtYdDNFhMavewM7JMXZPTrBL1zS6VcoZ2O6HukZkhYt5de0mri4to5BOIxGP6d/r7Q72TivYPz3DQeUM9W7HWqLdmrLzaqJWZLLE0qk08oUiyrmC9O3IAAlFKelgc0hjNg7h5eEhfvHlZ/iSTo+tumK1H166iRsrq1ikGHsy6fY/GzqK1lP0/enBLj588gDbp8foS4cphlIig6X8HC4vrGBtfg6LxSzy6QQijEk0VhGt59lCneK90VDi2QToKrU69g+PsH1yjOeVU1TowupbYL+xv/MebJs0Ni9ZOQulOVy/ehWXlhaxmkupUBkn61KAo6FBKpKypXE4lKj7abONvbMzfL2/K4dCCuqTgfXTW9dxbWUF+VweiXgiaODkHKy32tglA3d3Fw+fP8dRvSp3YoJY1GYySJdokWlTSYqAeAIlLaJRLJXmcGNzE2uLZZToAutBLHduGoPeWhwHgyHa/T5q3a5cL5/ubuO4coZBf4DV+QW8d/8NXFpaVvGYDFayEtki+9HXL+TgeHx2JjF2AWtiYNkT4DVl4wks5nLYLJdxc2MDK6USsvGYCadzzNw+rP1ixGKssderrRYOzk6xS1B2b0/6ZtR9TabTKC8t4drqKt7Z2MRqnlGik8UQgGXx/NO9Xfzytx/h64N9UGPX2kLd3iEGGGPIkc6lVCyO+Vwem4vLYi6tlkoo0sWWeznnVdjmVVAQCzOPsPXHaxVI2WphnyYbJ8fYOjjAWbOue6FJiYFEM+W0CV0IY1jMZ3B9ZRlv37iFtbkFK3xo6Iztztj6+eEBfvnp7wSEU0uVLGSyZQXEUUtSjM6J1tFyoaj59Na163InDTS9ZJvkxmV/D7/45EO82D9QQfECwPrDhIIX73IxAt+3EbgAsL7FE2enBXVN5E4VMaesbDSmShm/2erApFgtby6iCRE8YKsg6fajgay/ScuVC9ZwLAc6uluxUsGDx6pc0y8DfXwTlGO9+F8g48OZ9TCgZ4JEsIoJSSoSEbiWjkZUCZODSYTtIjFERZ+2N+FhzqSNgQ9ZVfxmSw6dBlti8PDaxmqjYWInEd/ZC3zN8TS4aspgmdUeYzsHASMmZHPJhIC4ciajMQ6o5E7OnS1PrDTt0wWw0xFbjKwIBuq+mmkAnQFYxsKaUuFNT8sSCwuYJ0o6MgipdeVycQ6lRAKhoRQqzILSVSF7gzHqnS5OOl21UxLoM08tS0z5/OMhoJxI4mqhKAYBeXMBgPWaY+Z/nfOjM54+J1qFUxCbwUxXrDh7VgRILahz7R4KAJ1griqQ3+IBnvPa+TKO6/1CAYukgJ/ji8/KnhdFSZ0BgxhR9lwJ2p2R1dhrY6/VEODKuRALx5CLpeQQt56KoRhjgMgkzbvcGROOVHk5WvX6OKVFe68fzCsCxzNF9nNc/R/mJZ55YvphriLpqrz8NwFYDpQlqJEeAwvxJDbzRZQoKhx1rTcCsNQkau1qw4EciwjYVYZ99GXIYPxP/p61NHjdOAOvjDnikzergPMz2YqbpTMhWaHxOHLxBLJJVuSNScmBpCshK/AUNW5QQ2cwREP741ACyRiPkIvHsJrNYz6ZRi4SFxODO2Rt2MNOu4HjXkdtdn2ys8ZTRhd1WvpCcyaq4GcRRgnGUk0mYmJQZKIJpCJRsSW9Ih5byriOWqOBQGDugdSc0vrS5xDgN6aewOxvAA+Cx9lmKrdY7r1hZKJhpGNRZDgO0RjyoajAPGKH1jo5USs5zwC2TjZ6Xa3p9nCsFhC2wXHdq7nKJRv5WAJrmRzm6UArcX62cxqAxW8KNtdGQxz1aODQRGVASXyreocnQ5RicVzNFFFOEsilk6llY0rKxjQvGOFo0JNYvpxLB2R+RaXnQnZwDyMMQ4R7hwiPB1pXN4vzApzIluUZZAws7jsR1EZ9vOjVsd8hk5cuW9RWsz3KtybZp1shg4xmnrM8u/hNdlCGQGg8jkyMRaMYkqEI4hMzo2AbEg0BeK7ysziXuSc3B/bsekNqFQ0FljIRZ6Lmi0TnArDcuWFJ89hcYWkMMTePu5euKKkT80RFJ/vmmqx2etg+q2P/tILj0xO02m3zpJVMgO3KM4SagHXLfYqi1mwBvFouY4lsjSw1pFg2s0KWIAy9TxjUWjo8OxMwxG8yVWQq4RJ8Xi/jAAJMbCsig4aaT7l0WgLkbC1jex+TfTE+BDiwXbCPFgtF3BsJjHU6cvpr9wdqsbX1MeU6L2SzYl3dWV3FvbUNAWWxWER9hTy/Ceh8+PABnu3viTnMuINJv85tta6bRh/vn06gccYy8bhan3567aZ+xhNRRBiYBeynEF4eHeEfP//cAKxmHfFYAjfKFK+fR7HAlrJY4MDIzxJ4wZb7s1M83tvGSbMmEC4S4lwmQBzX+ZFLJpBLx5FNJ5FJp/WdTqUQi0WlPenjGs61ZruNerOFSq2BRqutVks6BRJMpHvuvwpgOS1Vk0IwkJZAE1sai7kMFvL2k8+fz4lMzqCdk+6urRZqrbZ9d9pqi+N+whbg+WwG99eWTcSfGmSxeNBCxj2t3e2KFXhwcortw0MxkkxD1Lfum+aS1rXj/noQi22NdF/Nci5lMpgr5FHM5VDIZvXMLMSyImmv10Oj3kKt2UK13US101ZxgPEMtSRL2RxurK8LEMnFkwKICWCdNlt4cnCIvbMKao0GOv2+2vhNbdViGp4Q0ohVu15C+lVz2Szm8jnN7QTHLGqyAgPuEZ22nhVZgJzXDf6520W729O84HqMJZMoFAj4wMLPBgAAIABJREFUzuFGuYx5mpQ4aQWOBJlOLPoSiPv86VPsV88wcMCa1/nkvsoVzn2TU1zjFY2JdcW2wjwZ4ZQA4R6aTkmzjiCluXHaa5lDNFttW3/+eulCyevt2/Wa1/IUdJ9KOISQiEWQSyfkonhtdUPMSzHcpJM1tuIP3RirZ/ji2VPsn52hp+KKtcMKwJKqCQEsaB3R0ZTMRHNJzU2ZY3rWBqjvVc7wybNHYmiyddP1E7x+QHTBwHr9Mbt4xcUI/DsagQsA61s8TF9JtUSAlUEG2dTEiikZSkaiqhZKONJxys0lxHSkOqM+GhOKmw7QH44UUI/JgJKFsv30kdirEIOFRqZZ40L9V7JpQ7EE0sgtzKokrPQQaCN4FY/x+nidBLCMdWWRIvV7JgKuPIjVZcJGNhjZCC7Y9+wi+/zzAyB6ZVB9nNqT+0Cc108mB9taWDUrJJNGRfcVLwe/MLkm/Zy6Da3+0NhGgRiqJ8ZPx222NULhvqOyeyYAA0pR0CcwBgUtnRk4MZlmcuDodbz74XCMLrUH+gMlh6z4+2fHZJjW7Rx/atMssu0hSjFiC7POreAtB8IJ2tJNG8pCW6BofyDgJaDm+yqp19aSgievyYJ8H+h9i2Vw7pdSP27N6bSd500YA1IvR3fkBdMVgGllKNFngl0f9nHW78iFizcdjxhgwVauYjSsthZvtEDtJOuCpaMl9eiGAlVYxSZoy3km2XonsutS7vNc/rd+jWazi0hnASxBeG5qcXwCkG8yFiMoy+Q3kZLFezhiCeFUSihsrpUCbPqo93sCQdXa5au4vqVBd+DS9hkAwuugaV8kCD0xIJpAFoH9DBNlAlhkLbjWHT4ZVoub1CMiU4EAOpNAJdp04RuLDZJPJAVckDEnVzqBPQS8umgM+mIbEVih7p2H2KQ94saB70PWCUXDtTcnotKxyUXjSIejSFKQ3snjEuahsDdBNLEYaWM+IkDigULXQunW1lT/babV17k1SmcuRO0TIB6l6UZMIFwJBF+M0cD1zJZBglTcQ/gMyCrg+lYSIgFiOxO0jN3ez7OGwvTZeFT6VczfxTR1La4sNLRp5jCkbmFPgNRYYsd8k6EKBEvxtPY54gkmUeb5FSEB4QTA+PoagZ8hEB8TwAqhA4JqIwwpss++wslQ+9tyOoNCPC5AkLpH1hpp+w7X5PGwo/a2dpcApTOBcOP4avO97dmmDGU/yQhKxqNiCGWjCaTDcaQIYFH8XGcor2mI1niIKs9YOsQNR3p2k7G1avrW3zENUcigcizn1waw3NFnWnwG6PJ+ycKmWxnbgQopMnenrTZcj5yP7f4QlWZX4EKz2UJv0A8ALBZHdC65gzlwT9OZbsWXZIwtZWnJF+RyWTGZFGewKOGKWXyYYqEN+qg32ziu1NDqkok6ZSlppbgYgexirrNsMqXEOZtOK3lmix+dAtV8Lx3MAbq9PtosFnXaqLeb6A946jpWjvZIAh0G9PP92V704+s3cXdtXawxXjs17AgCd0PGWPlvH76vlivqaZJRrDJP0N5sybWPijjOsdAEN5ZX8NdvvYvb6xvIJGIGinlnylAYzw8O8YvPPsVXO9tq+0UoiqVsCSXKPqTiiMU87c/iBLWy9fsCUw7VythxDnJmyqHvMbT/xGLmNOgBLI4Zx4rj7/WGeDY3yYRutlBrNKXr50EFFdecjqMHvGYPhmnB0jGxgvZYMvGiyGSTyGYzyGczSBKM4eJ1ACN1tgiW8bP5zLmPUA5CqpXsIKD+UiEnMfF4nCwyc2T2MUmPwBtBLzqFNhoaE9/i6ttcPQ/Rs5B9Y6Exb2Snbfuru8Z8NmfzVNvXWABVr9tDs9HWtZJty3N6wM4CxxjKxNnmWtDzIpuKwCWfb6vXw2G9gSoBQTqjDgkE2pV44NfHyGIEs5BIcDmZQCGf1dxO0NAjavfNeLdFwIqgUKuFNlvvJMjvWubEBgwhEoshlUqhkEljSY6+cdtPNDdN25F7eIXO3CfHqLbbOj8ltO72QdO+ZYGJ12xFVTHsJlZ4ZuE7LQfLDDKpFJKpJGIBgCX0TzEfn21T4FVLoCiZfmT8mbvu1BQokAiYaa+OREMCfPOZNBaLc8glUuoc0ZWR2c/24EhYwCeZeATJGBtoPbpCoVjY7nylOQSLQSUy1PIFgeHGVJUeg/YBzh8CoTRU4E/mObZnnOPrAsA6x6BdvORiBP79jMAFgPVvPMtAfPab2kQOQjIJa9v0mRKYe5YJEjO/MteTKcfFKvUMTLmZjzAIDTCajBRzWslOkIcTQw8aBwKNHe/aZ8pHlhjaIeJ+d9Yt0PLwIJDSYe6ql3L6kqCyE4f0esXqRrQWFolq6tu9h37HDhyLq8n4Oj+DxxJwewBeAnP2MPPgAH9FjAI6/9A2XG03rj3TiVez0kwXQlXWRzwvvQJZoO41FbXxn6aAw67fgu3pt7m6mPYEkzCjrvNXLeAYR80Biwmx8oVxSJ/PypsMtcQ2sPYg+2ICSyaBax3SuNnvnRf+Y4DHyjU/j+0C1tZBSWXTG/EjK6ZGgBI6fR/9swMMzxk/fNttkIEagUlzc3r9L9OAM4FtD0gqwXGgiDXOsb2U7BVWIy0kpv4VNchYmRWI4f18vIuoY+FxnbIdQBovclzjkDkjdAEkFpJ9Vwy2WQDL2pqmIrlqJdH4GIClWeEcJ8kIImOFe5WBIn49uznhROhpBiCRbjE6pv/mn5QHFGz9epafJa4C+LRvWKqmvdHpjuhnhM8hhJg3BQi7lk3XmsS1ZPuqB9fc3kXWFts+CNIo8KeZBVmGvFbbtxhgq42HLYS6dgeEecDWaZDovslWYsIwCYENNHG5RBmwy/ZpVs4JKpEZRSCIrmvWMuO2Ez/xAg7CzFzWtVCd3Alxc/x13TaNCLhkxqbH5vXKrB2YsJJrrfHjH1TebZ83YMOdObB5zLxdj9Rxd1zdXeNA3mif+5PGyeaxPbORErsc2SVehSxkwuzCzDjDpZtnwvr8Do3DiI/J2qUuGsdmhOFwoD2IBhkE0GgcwgR/lj9s89NpoYTMtITfvGev3xacfzOJtM0v53qgvY2SRGYGEEcEMTUFT00AtG5Bba4xetQZc/dAwM2Lu8vFVM+FLB8ma/bcXgvA8gmUY955oFjnhpjPUWTZhsf2H1foMdaoAarSRKI5y2AsAXSyUSzptD1N83aGGS32hUNFBGIx1ohGBJjQwY/rwh1GgQuyP1/EfhhRIJsgLNeM2ze96Yy7PtdNpZYlAoV8b1tvnvlhe4UJbo8wYYuSGOQD/dm7yXIScw9guxnfkwDelcVF/Nn9N3F3bUNM6lQijlGEOnBjdCdjPNnexn9//zd4srODjuYb9wTXduUYw7a/GxuJLGZquF1bXcJf/uCH0t7JJdgaZuNgQxXB0/19/P1vf4svd3bEyOV7ZqJJayGLTB2ZtR6ciyPnEBk53X4PFF237dT/z/6b+w/ZJxwfMuLY6kX2l2I+FyMRTOUeyveQ8QFF9B0IwPnmo5RvMrDc9h2w7vw2I16pE83nMwnHI2ofjUXt+Zu7M7W/Rhjp29rMCO4YsOGYjtzzCFTGIhovRTvuun1QRqBS7X28do6b19sMADcXc84UPwPeoJ9PPl7TXDI3RsaeMtlwYOuEhaGhuZoSLCeXU8x5x8IkO0kdDWync7EfP4cFJravqvhLENxfhwsq7Y/ToqViRsaQBPl5jkQ4t6MIhcnosj2VY8bnToahveeUSaenzlhDBgJ0l7T2c8YxngGus8MxjQgYkmXHVnAzhZoC+QS8dD5HzH3cnGZnAVq2i4bF5tMaj/A6p2eLGFIu3qNg/JBsKxf7+Wv2M9bHBv7M8lmFQHLuo2QiR01CwVvcmDgDn4MZN3V6A80DSwacC7Rj3sloxCHLjM0TYhnHzFzAS3Y4dFZ6vyxUDfvocf94/bBv+ooLAOvbjN7Fay9G4P/3I3ABYP0bj/DfArBULXaCxJbivXpoBn/jWUazQtc6Ucwm2yokRsmmFo1pGQRHzZRi7loQlN5Jv8gYVgpudUL6BMdlHy6xEkwzPeH1e1adGrmWg6kg8yyw5A9BH5iywmQXYyfSRNz+8x1DPgE3AGIK1gWoViBg61oVnW2wAWeWqFliYK0p+hvdqJe6n46fApkAoLCHzrGjUPwUwKJeltNQcNekc5n6E3q5BRvs9zetFgOw7Ow2KjQBFTGcnKqNBy8ZcEyv1yIVizVnwYPX3U8MgFBtX8G6/Y/3qUDLypwumTGE0qr3U3FxX6l73U/+g/2+u+7zvd9ssmfzwbfXmnuoIbh6Zn5cnI05RWe13pjICwQ0V0vTQAtG0l6vJW1ry5lcB20TBjf4eu/57uLbvMpYHzbnNNuDfcTmvrELCcbY/Snp0rz18JBbN4pLrXIbrEQ/ho7pY8Pg0oJg/dn+Ywm3Vc0FXqlV2hJdrQeBGS47VDnWsUK5fXA7ceLd0hJyd2PV26lgthJMCfRaq6/Mz2VC4O7eo+H+ufPeHePQ91ZbJ5tjPXjuqIJsFgNoamDVcDkpMtnzmipBYcBpicwCWMH4254dpBkOwNMVu3klx0M3HyXO7Pf6INXyCdP0JLFxn+7tVtCeAlizZ06QQLpZ4Svc/pyymer2DQGcti8JuHOMXelHeWdBN/WNSWMVfQIIMT4IAuhkjjGZUkseHe70ymDvmdmV7Jl/Y13OMiiN/WHFGxtFBwS4eTfd39xRp715Zry1xt0naowtWbfE3J9b7px1zIBQiLy3PySAZee/QFvXYuNb1rWvBKCyOyecW6I/c/2xr/XkWvRtOk/vU8/bFZzs9LL1xbklwNidzVNWpY2B2yGdUcsr4ULwmgAxCeIY251c/ukiHJtxYvg5gJgJrPYXty4Y1ug8JDhCwHEywbWlZfz8rXckPj+XTCEZo+OegY0EiF8c7OM3n3wirR3qOLJll7IKLCL4lncm/gQuE+GYwINMPITLK0t47403cGVlSYAMmfDc35hwd/ojPN7ZxT988js83D9AQ8xlS8BNM41QsWvtDNqtCDI7PTFD4YMaRbAO3SI3gH5afvOsSPfuBqBrjNz69Q6DLhYzMxqnIzhTCvFbmUFm7hxXIcACSTJkBEYZYu2YU3bmvcrCMwjZ34LFiQ68VJHV7m861zwo5U4Vt+9MQ7wpS34606cnmAdjbPURMFIQEuxXQTzs5uir4zWNvXw7scVMbi3p3rSqA4F6A/4cVO/33pmYystBBHGRM+zwGlneMdta8/xEnwLHwZ25GnEQZ7tVQQ0rgTSSMHDPxwHmKq6588MLxPsikxhben5u7nlg2i02f302/Aac2T85Zp8Xn/+G/vkU4rIr96Y2bmucSpk40N1rzHG9mH6uHwbbx31Hgpi/3JcVCzsAS3uqFclY7GEhQGwyp8OrE0PavDYuNtXsGUtD7Zza7a88Ez7gCxfC6QK8+K+LEfgejcAFgPVvPOwp6OMOhBm2iE8YueX7Sv80e5k1lPMsm1eTkimDYUp/csojQaDoz1RPoPFAjEUxrl1ACYM/5KZ89FdZTe6zZ6pllvAPLCjwYqnup8IPB8YEwIdneAQVLjIbzt8FNwUMZrV7/Bv6o9hdcHBb4q9NQ+oAwHJUZBEHLPnxwVIQgDvwz1fmCDnRoprj4BPvqQ6LfaCv9npghMc6D15WpvgMCG4ZgGXPWDUlCeRbAGzxrxfSJiPPnpPdu9OkOueGY9c2rfb65MNABg8ETCuQHnR04V4QyJ4PfjznRc+8TBzCbwjevs67GjvHB+Qux3D37ltrp2Gfq/g6kMueF9lCNLR2FWH+jaEsAUD7aonQa4fNzq3vjoHlItSgxmxL1oMos2NjIJbp63gYgPOWLQtRjaGBfLMtiW4nChyQHDjgtOL8HCMA7NujfeuXtT87/qQml6tca8k4kNUnMLLKmy5VVeY9gOUWrk+Xp+wBr+thJgTSxfEBskttnOSSvbcu3SVmgc6Se1cHYE/r7P7Kg8XrQKlpS0bAkvGTdQaAD5wElTz4X/Dpv+BEL2JoHFo3Vj7BmF7v7LB4kNKSGc3QgJljHzIF/jxgbeCtEpRvgJu6Qw8YOgDLkpKpPqDfIw1QsQQ8ODr0u5YEq7WU/zAci+1BzTAyn0zM3iXfmjN2xvkWMLbKGEjo93J7Ppp1zkzg/2HvTXssS5IrMbtviT0jM6uy9qre2WQPqBnMSMSQ0AYBwkDSz5nfJkHzQZAAghA4M9w0AMlmN9nd7K59y8rY4727CGbHzN3vjZeZsWVGvPfOqwpkLHdxP76ZHztmnognJ+ORmF2ZkcSC5T1nQd7bm42oDadQdgZFPfBXnJxoaoPrKLCKNo4c9eGHsRXIxw5IO7Qhcn15Pnvd2DUYh3FfUuI4gZXauSCxoMTyru2HVoAfSYwz5v+CeEn9PxS/EUoUziBfk2DHYDwakZyImtTZU7uamwixrKbAMEWyrscWwou2tHVSVUpVJ99/5x357//lv5Kfffg9eVvDwaY692A+0HXg64Nn8ovf/s6SRv/u22/kCz0oQfNqacyqOR4Q+rkz2ZSHO7t2euIHbz6U7737tvzwww/lycN9mY6QSFyvPT45k8++fSo//+3v5M9//nP5Z83ho0ptJzTBJWP+xtyYJ6KwIOC4whoeoxjcLdoMYzwUhO4kStTrUF0NCZCNe7fffJa8kAMrEVje1kFMgczK5QmSt2wdzCHluMpzURChQZhG3sKwW706vv6h7fDuNJpjVOM1VmV3lsXk5X09dVKPRojrMT6dFHUHTOnAxDhBx4t3Z5ckSNq0ilkDuOM3uV7y8h392A4y8UbVfqpqNP3AfvJE7lafrIYK2yG1cbmO+VgO4hYEULSGOxST2i0jkQisGKpBSiXsQj+L/mjEe+qXMeg972wa73mt8FUuukP6d2jjBfEX86H1Sg87B/AYE6YqLQhCXa5trQjnghJSPv5hY0BtnCwAHz/ISIl5OJTx7hMst0wXyv3CX1CBdTW8eDURWDEESGC9pEFfRmCBx3DjNHm9Y/Et/SHhSStpFRi2cT883Fi2sWjkDUs2UHyB7W3UnMBK3rqwDpIJgGdGqJCtcmrcq3qodgIrG2XhLcpcV6HeCT7JNzCxmbveuLB4FL/VN9yxefH6Jz1G6YFKHrgwKcNDHYZ9LOMZfxhs4enEfXbSoUu3UWfHqPToebgCCpnzCUFpFaoFmFDYnoLAwokxbmgagYVPnOaUt7SlmXc1FPUNkcsl3RkKhMJnHv5zGL9ujiQ8r//+q5X24tWZwCrHyeWfGjl+bAiZNzOUOaXSDO0Gr3TuL7ClxtIICCzggvw1ZmIFOZwseh8zKWeDtW7xdfly3+6VoTopSXL0/8iLBXyKBNLeT/XvUz2tz/uuYVgQn7EJD2rBkCw34DaGXAHa0yGU6tFo2/gXmCGECWpG7BBjLtTnYYMT48e+i2POnfB0eqIgkPue40zAxybIMcmmtSsiQ4HpJF8QoGbDq9QJCssgxTVUOTDIM7nPN6YAyOGs8cYYYTY7RB/0MLG6TGIbZLzPNXkzEnN+Xg/K54SnXJENOBHgCk+3bfGcPLLcKxbCpuRZKCM8HNuJqdgXxZwJtZt/gjjzH/U5ts1qRDSURckGC7eMfDE+j5fBIkoKaC42nX81hBFkaGzlB3NwKECcqupaEFjWNyLPS97OYl73QPcgNaFmBh7IqVbkyPEN9LUJLB8vRoNEt4+Nd+lGcUYiyCu0CRLtm+LP+4PTuyBI/DS5pJ6ITX2oJK0iOA0MBBiUb2mtiw25/SnbH969fD+PtoVTBSckhxLT/+BLnxfS6YJEaoTt4wRWDoXCeAeRCeWnJr3+N7//+/Kzjz6SH7z5RN7Y3obqz9vy+HwmX333nSV3/vjbr+WrgwPLv6PJvGGvYL3bmm7YSYJKWH3w5mN5+/EjeePhQ9ne2sQJwZ4C4avvnsk//PZ38vPffSw///hj+erwSNqxqr7cAWFTj4//6N9JzRR5idA+0S7Y1ENZk9hTVDH8R2E9hAVXTPeuwnIBe6aFX6zAivfE+o1lPNTGUOtbKxbLaKbbMgkU8xEug9MOinOfV5LZGA5VzNWprQtCKc/mPr8MwYjx6riU9lDqb5ECICj2YSVSlUr1oVNXTmJFnUOhF8yrlTyxgGGXxThDagydypTAMldjydSmedjthmQ3+emsXjclZ+c4hNGURkZYF0pJEHF9+8rm4SC3Q8VbWhKxvgVxVDjMkwehsElSDsxizkndoHh3slQKEzkTU3nHEX0DPd4PNcJEgDXEDm9RAgtrnYbU2zqTDtRxTaiR2WGHufraR0bMM/rUEq8r20UksK4MGW8gAquEAAmsG7UmfGm9rWwpaY4F2DdAsYkIgwAbITeI3MMda24isLx8eeHLC4Ma8LqAZrl5cu670RnmR4QHxuYABVMD2hRIyaMdL8tb8z48UaqS2srbrKtCiaWv74EPV3Qk4wxjG1vI8GPDAEO9XWxdrNpukveKAwl5wBIEFjy1eFoOK0qbUCevwgOXSADfrNiyHq7zVFAvV2FMJm+53VDopkty5Krgpeu9/OX7kqUTFzkihdevpBOu/epbuDF61HUeZSFYLmhBuFdWN+QtcTEmfPMdG03kScMxzhhfILHSwQSJ8Mre+UQwO4BQH93dJ2irIL/jRLzom6UiCGMmPKvARXNQRTavrP7AiCg/eY7DhgfXwgKHktPemDbK6edi/srP8+2VJon1/MnhAc4hrqH8SVsoD+f0bZiHSlr9yrHndRyWHZcUoWShwFEFhhvfIBe83qEm6YXcZsdC9IPe/GEv6Q3EAYpZSYUdr4ZcxilMQdUXi4bfHerPnoc8CD9fP5Qw0g8IEahVtCZIHuybKzvqPn6PdacscdxXElho60SrFDos33QX79U8NkpgafJtnNKJhNfRm4K8sQNP9KRIO+kKoSrZgVCuVYVyISiutHHH9t8UnE6SRFhqb531l6N7ln03b+dtQ3UNBVapnukp/qLPO3EIBIpeGuomUzBlgUXaZBadN6+0+Zex4gahAwIjwp8zyZxbLZMYmBf8Z2+Zvv2C/hE2RSq5Tw7p3b5mIkwTDw1Vpj4gxmWoz7QlH+7tyA/efUd+9r3vyb/+0Y/l/cePofpzAktzDunpnprkXBPEz+y0POR2BHxOIFgOIhxEs7M5sWT2Smpp3i59tyZhfzafy6+//FL+8z/8XP7xk0/lWz2l7nyOnJS9PtOfu6MrhY0WIx74gvgMshA4Idde9KbCzHBCqz8f+IVpXoj1I829/eIsaIeiHxQ49wiKwStxB1ZahEfD9sOa4SGGYRs5AHn2z9ZUWiOLpWG4+uVXo5P38FxQNwuhK8ZHKKoH4qI0hxjRu9BxlFXRgUXZy9NMEvN7rNuxfgQ5PCDonflOs3qqX8y7drhJf0xhPGVS0tD3QRb9qiSxgn2Mcddbh4uBmPsklue4LmCNsZlgTs7MfG3YPmleCRvX59fcREAxlSnmNN/LwIpF30c/cmLRHUB5jnL1X+pfPr/4/SmkfNA3LvUjCaxLwcSLiMCqIkAC6wYtWxIwWb1TmguF58i9La6oT1SMenGSjLswHEvDNRvkeSOiv1Pj3U5rQbKjtJEcbqHyIlQovJzAiqTX5SLoJo7/CiXJ62hpFg8JnKuBCbIgDj32svmCCEOlNIeKWvWsel9ok/fQNwo9EAbEW2z+bMNdGnB5q5FyebgRFpv1MEwCcdAe+RNkYHjGEq6+cYyQudJAHpIFV0ExGTEDT99wI13sywtz8SpvelXXXp8AspwTvrfRp+ScReH5L05uinZ0nLCZ9rwOxTHgIFBcDZQMZW+hQthYOHcHlMWrwmnxcxOB5sfVI4F62Y/9+PXYA8ZGzHcWRtYVBHYy/ovQzkyqp1nGHd1QLZWbo54CKY2zvJHJxDMwtdxKno8vNkgIEfN5J1FpySTOoWEFOZI2z35f0qN594pWNf9xyhOGPIJBTIe3HEY+5tNQ+xQjvNwf9PpfkIj531gLFt2tBTPNH1I5O47DDYRtExzH1C9jE+pzvpYXBBYUKpi7MJ+WBKGOFQv9s5APzOnY0MbuIh/24PutRFaWLg2jS6J9XHGgREzbdHLWNHZa7cznbyOwXK2L0yBRH1Vgab+zkOykNvC3pOLkuQEkaW7FCFtNIZg+VoNM7ZM0uR0S+ep4pVC3axJYqiCONSFmjYSoqy3K9bQ/22W1Xn+MvXgOyZtDV+CGwtLW6SAWfRPtjyo3lLlPRchwjLVS/Tbos+kkQF9LU5uGgic2sF7byFtkOb7wt63NibzxYFd+9N678t/85Kfyw3fetZPw9FTkyC0UvEIiMNIvQj3jBF1SiqL3aj9ums6S1D89PZVPDg/kl59/Ln/zT/8kn3zzjSXm1mThnvHPCTefuUrHTpB7MW+kfl72zXJzDyswHFlDEiHUf1h0wxGSDZjEp+Qh2LMnSiIx2i3bFBjP/bF6kYDM9gXIQhBLYEBwzEIQoD5OfG2IqQHXBgnq8+LCLlpUogg09MdduCPm2R6B5U7BsL+suANVYbBigd2Qjg17N8Zd2FoYl7kuDkWvXNlsLEfqAhvFlZulPVfMpMWcEDSQT7MFeWw5HtNSl9stE1O+jntDZJsx+5fCCZH6xBDlKGciXsuZPJwd2T4e1r9HYKV8m7GemwVfrIe+N/CHxL4lLsiOLzgTkKJjaKm+eO7r/ZUE1hXA4qVEYPUQIIF1gza1EIBCAh/eueRNLhbfRCAkgxKLYi88oyxLudAlo8OlvvFOGcl8NLYNaygXMu0TZkEhJh+QHEG6QZmQwwxgPIabuL+QJ2+8WU2eCPuaGNr2zST/bpwmvFzXlsqbl9WeMZSSvLvhVeBdFgl1y4ZX9u5hAYZqJZMUcXJKGAy5zligw0h1vY4bgNmQxgavD0oQjuXx5fo7rf/g0kujGaqybLAVT4rN/UCCnilVN++KBN2XfvGtXfgiY/hyLwmPcjYi4vxrAAAgAElEQVR0saEKMiIUSGEoRTtHbqCs4ClJq+hP0fcTY2B/6BOWQ0QvV+7buqrsO4nE89AqKCHwpUq1EqtQ1mgIl6moSiKjUCSWYyNmlCCpTM0VhFGx8QuiJcZduYGKdsLvlEWZZCO4R+IU5EWvbDB8o96mitCcJmmwei4Sr3e0F/oESmbKFd84lBvIGEdxmlyeVYazCX5W8m/qOfRwr7s0iv43bOc+sYL5J7YP4Zt+0SYqoLAp00Og9XtTWpniyUlb17YqYWRElYe4aD9Q8DTkA3XA2wq00899b/2Q2L04v3Vth5Ng9XSwFqd2+sri4YwIudEPlJPabkhG3UPYCjN0yPQJrNx/oGDL/dl7acrdlrhQ1KtQahrh5xPCdRVYeoiJHWRin0xfZALm4gYt9d2gygf1X7Bd7uNT/BShgaFjARmYVXy+tKJ00ef9e3192dcLerBHakat0GUidA0tBAIac2fMBzayfXM68RM79T16OODGpJJ3Hz6UP/jgQ/np+x/Kj9/7QN588EBGY8/hWU61hQI2Qev1y3pFT/jfiWgI4tcHh/LPX30lf//xJ/Lrr76Szw4O5OjsHASMpkzQkGA/eAN9oTiUoaeYy4RVbLzzfNBbATJWZdh22WJxeTJeyl9cXP1tLhlOHAt+hv2AVsskT0GEDByPaX7xh2Nt9BDEwNWLA5snenVZmmLNvkA+hF7t+YUfjvW4soeIhYrmcWPrmh3e0X8h1jasB7n+gV3OUZaIH7892QIRIrfQAMt1TmT9oFrptgIeawsff/g1WnNxvYsw/3Rl0Z18lSvt8VSXdH04pUsnETpyaSs/z9GZHLWFsy5NH/GOQoWbybXYaWB2wHPy4I15J54fYwjrdJCo/fpfosv3LyGBdWXIeAMRWCUESGDdoDWzAQHTIMIZ8mZm8flkSURbrDDZm5RN4eT16pXRDXQ38SOHSt78xGrqG4CFplBsWtwA9fA8KBPC0+YrTRE+Yh7EJI12+iaLJa6MpL4hFCCxwGcVxNCTiDKnDWfaLvRNvYWGQoSHJbIG9dSawoNf5CrwzXwkATcTJAz95OXPygULQ3P1i5YwEiGXC30YHVq3lHPCjC+Eq13/MJZs6pYhl3kjkunMbCgWm6xC1XDlxruVG25GYOWNWrFJTUqk4EVdgeT91NrSQ4bQXrg395uhbD6Pt2GV0a4Lrd9bQecqDwnDGX01kpw7qaqn67n6pn+dHpONHERl6IbdlXJxeJBvYZnjdEB8QoEVYzMb2KXqsa+oSgPZTjWauAqg72kfPi+M6kT2RN4zz6NVEsM6piyULspo7e3PN7If7R4hc2U4RuCXNx/PbwWdOeIQiOEGcpj7JMqfNwz4TTkCYlaOa/FmL0mh/it9Czrf6AcEVk4cHnUyAqvIuRIbwyAeg+CNcWHd2dVTWMe8/6e9SbRAgUsKx0HquHnbyWlbS+25ZDBLId/O3KK8qoLAynNYLIdQ5voslvasMQ5zy1jy5TYTWFBgFs8bqGnSHOhjBAQWfnsdAgsb03wKr69QSa1Srlfx7uw8cYouhbNdZbTna4f9FP2wvybGDJXX9jzn2SmQyfjwQTIg4qI/DgkQ9F8QsJUr0fR5+rGxpWpAP1QliDJNmr6/tSkfPHosP3jrHfm99z+Sdx4/lu2tDQsD3JhOZTqeyGQ0sgM1LBl/6pOuYmpbafTEy6aVeSMymzcWcvj0+Eg+e/rUCKxffvqZfHFwICd1Z/0wzrPEqcuasUyJe+0vOIW2VPwEXhYe6eMnpvlQ+OW2Led/T1SdOpp/02M6+m1Tkp5lD8i9+MXzD+ynMpwsp4nA+C0LE7NNjC0nsMrAYL++cHsmJin3tagDcOuVe3Aoy7C2w+Uy7o/5M0jWWJdtBvRcWQhVxdtC3QMCegGB5eUY9vkcAYG51SIgYrykug8bsB9SW47lYf3LOQbfoyVLWyUwMZutPLW2IC4v9KqYf3uAYkQ+71PA9dzr8nzU73Hx/ii31qBUKEe7aE8yIrFIRRB/izbSn4cEFtp5MF6uOgWSwLoqYryeCKwUAiSwbticsQCYSeAe+L7JkF+QNygDo710ugytGFuti6WwZLosLE0NsFI9kg19yKWDziiTyIe6CkqnSNqOxTSZux7b7stvEeOejLlQoL1oFX0JvljE3DTyusHw6i/OQ8MnXlkaEOUGsHxtuTHqK038joFiApvwvmcToTiZGrKNoIdRBGEwJEQyTpEI1kN6ivDNckNz1a6o74uNXmqCYvMJ86lAJYVlAlsY4ws2pFctyI2uv37nCcNWXx/KE6vVsD2TKgUFBYGFYZUM5UGYguniCiuy3ATakLyJ9P1GePVvtj4WoUpoVNTPN156danASpszx8g2sNGvw0hOfSZ7d9OWxdWZfeIO81kymO3iEqDcxuU4NiIMR3q5B71QQgZBnVQjMUfk2VV/E6RFCsNOycqz4gzEcQ6typsfP4UqyLBQMgw2P8PmKmoT+k1sUwzci5uKsu+kkIkI/Sn6WEk+XHZUmvLFNto+poswO/19SWAFcRcbCvzsx5un5Py+USk2itHfAwfMjxmVcgRrMuO6a+VUGplreGYbW2GEts4tJ1clkyaHlqW+U7R10nJ4hxkqCNDV3YM/uCbUI8OZJcrd2xz6uL8+gRXrbTFdFF2/39+BWZTD6ITgjAadbOjQWjRlgHQsPUgL+l4a07l8yQlkbY4QziBSUijcgml56HhDCBQmmhyGixuVvEL4nDv3TAmIeWJzXMneZCqPtrbljb19ebL/UN56+FiePHwobz54JA93d2Vnc1M2N8YymVQysj7jVG4nUtdzOTs7k+PTM3l2OpNvDg7li2++li+fPZUvD5/J05MTOTg/l7O55s9Cnh5f8OzQGCXbxEgsDyMvTvorcc6kdP5tECwRipe1Upj9ct8q5O5hgJQql2Tr9E9L7r3/JesEiF5XcEci98IOLeepLMfJtme298oRgZf6bNubx/McF/o35NrrO4CCsvHnhO06eEX0uLBfSsI/CJGSRIn8lqXdZykECgLLyl0S/Y5frEvR78u1O9a/NDBjJbuEWQL7q+8Au5g6Amja43p2vM96KXm8zw3FeC3n27JVcvsUSuQLfQUvG87Vw3klYex9dNGcmd/XxxdzGwhUU1qGs9f/LQmssMki5BF2V7YvXtLVF/+ZBNa1YONNRGBVECCBdcOWzAZq6b28+NBMI4QB4YbvkJlZVJ4ilC4Zckn9USzzbiCWi114DMPYt0WtDMFJJ43EqTpY7ocnEWLHUnprIyThslutxRXL9FphWA0ujVC53kI6ME7C6kqb6ORz6ltOeYH2xKuuHuiHCYAYio+SHUiGjDrr4hvJwxE2AQ++vklz0Ognwtj0exhaeFrt1pOG9ISJcV0EYUAtvjuhWRhNhl9x+iD6wnXffsOBk25/sRfxRW/R9lBiUT+mMIp8WAWBhTZD7rjoCWgv/P4igRUGeC5X7lMlCRwlu4Sle1tQXRgX2TN8QXGUcus5UechhCUGYVSiH+SHlyNmoUEbIcblfWlXXOCSCNOi4OW+bhDmlx0AxTbQClDMDamgCNsKEiBykVhejRTSgPeC6MxzV1L4BGHvlewTUDE/DHZeMZ5sB9bP+5NrWZAagw1J2jyl36NjxuYw13QREdbHJd1TFLEkpUsiNzYy5i5w4t3mDxszvl11nGIuLDdoaQfmm/3YwOew+RhPekR9K2dVK7OukVpDCW2uA4Gl86i+cWoElhIwyCF1YZMZzV6qAcv5y3ZLoSTJc2nqLUXC7ejDUZ+YCwy2QpGpP5qi7exMumeH0hwcSH3wTNrzszhiJZU0he459s8jtMtQrBhn0RbRNxeZAJcisHw9zvXLM1Vvqoi5bzCw86EkoBOQNiDmuNKuyGM6SCgcDKBEJA7AUCLAiLCkYMazlF6xLz9MIDRbk66VaTWSzfEUJwruP5I3Hz4yMuvhjhJYG7K5MZHpBEqsvBxXILBOz+Tw7Eyens3k24MD+errr+XpwXfy7PxEzppaagttHFuIHDwaPlcmqVWeP3qeiiBvElb9MZfGkWHqJzYaPHFdAXLZ8Xy2ArFf2jrPJ7Betmw4NeihW9a7Ybst7FCDeTRm1SJfYs/nkF6eV4BEDKfsEk5gFaR9EOrRt8thfGHF9BBIG4NBxnotTNHjr4aTIqvkLXNXqH4K8vrCO5+jRExNUTit+lgPlFHPWeLLOSuTnaWF2V9XU/17871bgcU6sXguQb9Juwe3RXF3EGTlmoGX+NMTf1nOPanOw/XHJ8aS8IseHrXD2oPS6OV2GrbO54OcvmXqhlgrQHihbFBmvqynP+fvJLCuCRxvIwKrgQAJrBu0IzYIYX7ncKJFi0Y2WtISFBbVQq99b81MYpBsnMTiiUU+kifGySeDRcEWMk9e3CO+9LraDlQGsRF+74srChZVSNCzjN5Pgbomhvqk1o+Rx+YiPzuZ4p4HIycNzj7P2CYm07E0ApIPMXt50mbLCbqUw0aTCZuU3O3Q4nSfIKLiWHgjo1qEwBjJ5R7slINGPb52fH0/kTgW7Jz0eqIJYqQyQzuSbl8VxmwyZ7PiYsv1ra/n2GJXffUtXZ971HUeCAILG66pnmqW2gQEVeTF0R6Tib4gHIPYcaVdobhK9IN9E6M5vi8Nw+LkretU4Ib3gJiB4aj9qUzoW+uGMvp04SmOTbvlotBZocW8UKrNyhGW+9PinvO8/pShK3sksEuUqYVf1e7FxQYs+ZR7qpqMc6hAbFts41Rj0srk02lb0UNX5zinu9IcZmERSbmUc0eV7vLeaaiF8g6qAyiKdIPeH4s5T9CiJi73tTECAq9yJKd+6A8JgqHcCEL5izUg5s90imZPkZBPWbV518tcnv6oz0lKNd9IYkyhr2C+Br6qsNFPPoQEak4lJhTXcyWwpJHzppbGErbjGZozSYmPDXRAmY9wEmEaacWYw86mVDanVcFnd1XTaP9BX0gkTNqc99UgqWdEaKHfoVhcR4FVzgwXQqmSmq9QX8T6VBK3g93qZYir3KfClijqnjpXMXKLDpf6l/eZGOv4sSRt4/6ceLwkvILAUiJSG6MeY20DOazEKMiU2sP0dZzpB/0taC39eSTTyVQ2NxA+uLmhIYRjGVeVfU00f5uVDTJJPUWw61pLyq6nXZ5UIvN5Ld3JmTSzc6nbWubSyczWX+1rSmJpx3bU7NwOt5eSZipv/HsOQu+VoSSJNo4mUyybUZnDbdA/y4F+gYT3PzqJPly3L9MP0B5+irONFSfDCiX9xed4n3HSAmtktHtWFuf7UE7gkk/Wg2MICry+86NYEbxSz7U5PI2CNU8Ryqe1CIV7vDsOndBn6SqR/+5tN6hoonrCYVI4TgwBL38Mgz7+xcguOkSe49GXgniJUYifQ1qb1U/lEI935/tLe6K4Jw1yx9+GeHESplsm6RAkdxZdcDxHH3YvifXQmIf8HahieUKrz8aDPIKpdyMPPsh/P61XFVjlepDnU9SpnKl0HOnpx/r7RHznSe3y35HAujxWvJIIrCACJLBu0KiZwHIDsrcwZKMAa0ha5sLHhxVAPYRlEvEXlid7hrIxDqOxzE1VGmF4HK4eqrBwglJdeHayAVbuaLHoZW935BEwAy4SRl8DxyGBhWPi8+YvSLNM0BULYTKO3NgY2E1JVRC+84HBZpuwSMKsBJYL6EJlFSFSoWKAwgMeR/UOTmzxBIGl2AeBFada9ciDMMjcYxvJ/4PAisX+GhDmW3zzMDRYX6Zveq5xeaPCXPbmmxNYQf6FAgukYlbARYhNSWCB+EEZLQmukxG9Uie3YNm/yvFhJuiC0+MuW/ebX4e+iY49JLBgGGYSNYzoMCZhb+pGwAmswpjFdFWanKhr7+Md7Xn6vTwHlVuDUKn6kywBts4/SkAEwR4D26kqu6WcO7XU2LRhozy2eS2o9Zjr+sRTvj8OcwgyuZ8jqq+6wmZjsLUpjPo4BXao/8kE/8U2Hs7NQTYNvdCoT8zd8ZwBfkX5ol7JCeA0Yd5cBZ79MReKrThLNSUB91UjCCwo3fBlRIcX+CKBhTfOR50psJTAUhVW7HiUujDljk24ndTjNiWULyazIulMWunSOpavCwI0E2DlvP28uS1v4kzLkTdvGpCvjoXzc2kPXIH17EC687MUqnWhT6QDUPKKWZJEpWolzIByExmqitTSV5iQ0TMvHsCQ13x8V5Ynfo7+Fi6rnlojdqd+d2zMM4kBewOhySiFEeZGNqE8QWAh56P3m2RHGHVcFA4kZS/eyedl5InMajslsPTTat9RAnmC8b9Zt+lAFO3DILC0dUFg6VkVMZxCNa0/J3I2Tzs97XbkBS0VvMFTYB2JNaBPb1xoxrQwp9ZAcbwhBrPkhen24kySwzbhQvVx4qRvqbLvT90hywkyJDsv0hoRBK8XNbV/SYgHAeQhhHmmupqiG2tvJs5jjJR4azFC2RNtZiGqBVF9ETCf+Qp1Udn39a85BHngv8ldJcfMJVdWMc7j2SWZ5Q3Zw3LQGUriq5zhh8RSf/R6UYp3giwe1jNcPBmR1DcWkFfRryKPa7lul3UIm783ocTaXEQYhOMw7LKkwCo6cKQ0uCmBldpvc1Pk4b6MHj6Q0f6+yNamk7J+uNXgVOOMeX9tXzTG+DsiQATuLwIksG7YNr2Nx3CPt/DZQ9MmT6Ivt119M108N4zYWJzTgrTg3WWGhvznOEGp54vt3d03rnxb5V6Y4QbvqnDm4BHUoGcGJkD8m0Ravfgtw2WpxBW2eX6QbdxgzfTsvHhG3/jP3rLsVctJv1GqskVyOWMbNsw3lEKfrgrcwvZ9eQ+6hdfc8iNeRrG9+HUx/lJkSFxeGHplv8oGm7dWik25jDGz6Jq7xdzqX2w4+kZ9wQOUKakKg/vFSehvVreLdy8YmYmcygcrlC2e99IXRrHnIcszRr7ixe2Uye2Mz+LNw8Wek96W8mZdfNfLenRZkxf1upfj1x8bMfO8rJcOt5jD8sZ7Y84qd/SJrCs2t+XzogxKZmgurFmjYYSNhRFaUmwvMvpdVgwvqkl/9iwGdvqDb94WUH3D9bB8fsYnCCzPJWXKICWwZtIeKoF1KPWzA5Gzcxnb6XUx10PdaBAYgTVYPHpz0OIxVLZRife1JtfLDtPnrJ8X+ksedHly8YLhVfmFZZhXr4X8GXmzHrZLWlGLqhYlSAuv2xnF64blNBo7lF2ucI75L3Iqhc1TOnaGZPEQ8357eLkLjEvbYJjzaDEV8qLeeLHFL7MS5Sc+bzYprL1e/8gLwfO6TXr/go65aE7qO80u2xl9/e2RUMWIHzxm2Ga9dz4XsGFvxfPzs2LNWTzqLuAwvOw54+nCXDOEZHDfS98zmPr6Ld5/+MVVEkTdZT69YV/MaXmF7U0CbjP7OC3WA/TNGO+L3xzzxjDE+jLlzHCAoB5tbMpof0+q/T0jsbqtLT9dVJ1i2fFu90XYvz/EA6ev8lpeSwSIwD1BgATWPWkIFoMIEAEiQASIwHIikOguhIuo+k9VMnpaXKunxbWWGys8/DcmbW4FpFxmzcWlijAjqc5n0hiBdSSNE1h62qSqHSKMDsmfdT/kOZZupTx8CBEgAkSACFwGAUuLonnuNjZl/GAXJNbDByLbm9Lo6aKWNsUDaz09CQizIh/mTU9CvExBeQ0RIAKvBAESWK8EVj6UCBABIkAEiMC6ILCYwGqcxJprKKESQElxEcqWqyk2bhfNyK+FIHUlsHTbowRWfajqq0Npnh1KdXYuILBw9KyGqEUIMk5hu5zC4XbLzqcRASJABNYXgUhBIptKYO3JeH9PxqrAUgJLD3GwDHtBYCGLY6R9wMmrcaAV5+/17UWs+TIjQAJrmVuPZScCRIAIEAEicOcIXCSwdIsQKqyZJnPvWtEUUzgsI+Jo7pbAykmPNXwQOfGUwJorgWUKrEOpTs9AYNkGCCqyPoF15+CzAESACBCBtUJAZ2w9BEm2tmTyYE8mDx/IZH/Pfrbf+wE3kb+rzA6GE1MjBx0JrLXqOKzsyiBAAmtlmpIVIQJEgAgQASJwVwiAxIoQQvu364y4mreNNK2GEdqZt550H8m57+oDf3zyy9t3SmC1psA6wtezI5GzM5kmAgshKJEDCwnGuQG6qzbke4kAEVhPBOwQlWok1daWbOzvyXTfCaxN5MCyow3SYRD5YJoIAwdq2fGyniiy1kRgeREggbW8bceSEwEiQASIABG4RwiAzEm5rkxx1VlCdyWwNB+W5cJy7uru6Ks40bZ/Xq3luZrNpD4+kfroWJrDE0vqnhVYfQILkSgksO5RB2RRiAARWAMElMBSpVW1uSnTvR2Z7u3KZG/XfkYIYSVV66eimuAqBbB7LkMSWGvQTVjFFUaABNYKNy6rRgSIABEgAkTgLhCwHCWe80pPhVMCS3NhNXoqoSmxFp0P+npLGqfoWkJ2O5ZeROq51Ken0p6cSXt6LjKvZdwhiXs+OVEEJ91VFGC93ibj24gAESACmLGVwJpMZLy9JaPtTRlvb4tMp6IB30ZPKXEVXwMCC44WKrDYlYjAsiJAAmtZW47lJgJEgAgQASJwTxFIIXpK9FQVCKwaBJZ+b6GEldJGd6hg8lxcicDSTU3dSDubSTefi8zmUtWNbYc0HMWSvesJi3HSonn6+SECRIAIEIHXiUClCiv9bzwSmU6kmk6l2pyKjCdiGQ3tgA0PElygwCKB9Tpbi+8iArePAAms28eUTyQCRIAIEAEisPIIRPonP9SpV1+kh/K8WEr6tJ0psOpGCazGCCwNA7lLAktLVxJQFmZimeZb+6raxsJQ4M/HaYURNYiyI1SFHyJABIgAEXh9COiaozkLK52Hx5V0mvdqPDJVlh0UYjmwlOLK4YNYp9RxglmfCqzX1158ExG4bQRIYN02onweESACRIAIEIEVR6DMXx6e7mGVS4VVnEjYNI3UqsLSBO9GAt3dJ4i3TMRFnpTw3PfpqVxnqMekGzMH1t01H99MBIjAmiKgilglsCKs2xwKvp7EmqIEFqgs/40rsvoE1poCyGoTgSVHgATWkjcgi08EiAARIAJE4HUjADInbRXg6V7ARkWeKD2RECRWK3VdS20EFsLx7uqzqLymybL8VoU8y3+O5PTYFLmHn6cQ3lXz8b1EgAisKQJYbzzL4mXyETp5VcLFqXtNOw+rvRIIkMBaiWZkJYgAESACRIAIvD4EhgSWkToLNgnBA9lWoxM7hVDDCJXImgtOKbyrz2ICqzhFMTisILSKaEH17o8szwpDCO+q/fheIkAE1hWBfKpgzMAvnYp9qbn09esKLetNBJYAARJYS9BILCIRIAJEgAgQgfuEQJ/AQslyzhEvqYXZQXkV2w0lslolr9pOZl0rTUFgqUrr9X6ygiwIOCPckuIqH74e5YrNDwgshBryQwSIABEgAq8PgTKcOxwRw4D0ILSGqwrn7NfXTnwTEXhVCJDAelXI8rlEgAgQASJABFYUgUsRWF73ILCMHHIl1rxr5axtLJQwPq+XwEop2S0cEEl/URIQWEgw3wsb7J1qhdpwM7SiHZzVIgJE4N4ioPMyDtIQOBI0oftAzZscEYNaYLbnhwgQgWVGgATWMrcey04EiAARIAJE4A4QCAJLNwnZAx7Jz/P2IEipnB4dpz+pAutUTyW0PCZOHL1GBZbRV15wKMcKAqsgr4KmihxfWXWl97dFHrA7aAS+kggQASKwhggoXRWn2GJO7pzEymBkJW0+bdZWpnBErCFurDIRWBUESGCtSkuyHkSACBABIkAEXhMCQwVW6dWOvFBJUaWhhKa8QiihVCNTXp01tagSS3krXOt/L+rQD/K7vcqV5U+hj+mwKi+vK7GsyJHjK4UNksC6vdbgk4gAESACl0cABNbIbojci1BhLSawek8mgXV5oHklEbinCJDAuqcNw2IRASJABIgAEbjPCJS5RS4bkhH3NJ1YDixVYmlOrLbTryCwguiKoBAP8ruQzORmObMuQ47FlijVr0dgGS13n5uIZSMCRIAIrCAC/YDBF60/i2boy65XKwgcq0QEVgIBElgr0YysBBEgAkSACBCB5UFAAwfnnci8xamEejphKLQiQW/eeOQcVUVwYo5dXJ5qs6REgAgQASJABIgAESACN0CABNYNwOOtRIAIEAEiQASIwNURUAKrEeTCmtdzaVSFFSGEcQpg0jeRwLo6wryDCBABIkAEiAARIAKrhwAJrNVrU9aICBABIkAEiMC9RkBD85qqkrptZV7XUreNtJoLq0deRUhhP8k6KmZHT93rOrJwRIAIEAEiQASIABEgAreLAAms28WTTyMCRIAIEAEiQARegkAQWBo6qCGESmS1mg/LVVh2SmCRYcqyYCm7lT4ksNjJiAARIAJEgAgQASKwbgiQwFq3Fmd9iQARIAJEgAjcMQJKTqkCy0IJ21aatpG6QSL3SObe46u0vMNfUIF1x63I1xMBIkAEiAARIAJE4PUiQALr9eLNtxEBIkAEiAARWHsElMBq7Sh0nOOnBBZCCZXE0r+pwopnRa19RyEARIAIEAEiQASIABEoECCBxe5ABIgAESACRIAIvFYEgsCyLFZVZacQajL3uZ1IGOGDlWjkID9EgAgQASJABIgAESACRMDMxn//l3/FLKjsC0SACBABIkAEiMBrQwD5rSpTX2UCC8nclcBCGCHYqwuhhK+tlHwRESACRIAIEAEiQASIwH1CgATWfWoNloUIEAEiQASIwBogMCSwlLBS8iq+TIUFdosE1hr0B1aRCBABIkAEiAARIAKXQYAE1mVQ4jVEgAgQASJABIjArSLQdU5OWTJ3qK6UwJo1yIUFAksVWIwjvFXg+TAiQASIABEgAkSACCwpAiSwlrThWGwiQASIABEgAkuNQBBYmtDdkrlXRmCd13P7t4tcWEZgkcRa6rZm4YkAESACRIAIEAEicAsIkMC6BRD5CBRnzeIAACAASURBVCJABIgAESACROB6CEQ4oYyUwOrkvJ5JnZK5R5pOVWuRxLoewryLCBABIkAEiAARIAKrgQAJrNVoR9aCCBABIkAEiMBSIRB0lCmtlJwaje00QlVg4TTC1sIK4wMCiyTWUjUyC0sEiAARIAJEgAgQgVtEgATWLYLJRxEBIkAEiAARIAKXQ6BSQirCBJWYGlV2AqGSV/O2NhUWTiPEhwTW5XDlVUSACBABIkAEiAARWFUESGCtasuyXkSACBABIkAE7jECRmApMeUqKyWoWhFL4G6nERYqLAszrCrLkxUfarHuceOyaESACBABIkAEiAAReAUIkMB6BaDykUSACBABIkAEiMCLEeicgapymitTWymhpeGDqsRSMmvettIUBFbkwhp1JZ1FtIkAESACRIAIEAEiQARWHQESWKvewqwfESACRIAIEIF7hgAUVSiUElj2bWKyxEIHlbyaNY191Xb9yFRYrV3dyZgE1j1rVRaHCBABIkAEiAARIAKvFgESWK8WXz6dCBABIkAEiAARGCBwWQJL1VfncSLhaCSt6Jd+SGCxUxEBIkAEiAARIAJEYN0QIIG1bi3O+hIBIkAEiAARuGMELkNgWUJ3VWHVtdSdSKcEliqwLOSwE4YQ3nEj8vVEgAgQASJABIgAEXjNCJDAes2A83VEgAgQASJABNYdgZcRWPp3JbAsjLBupO46kFciFkKoZxOSwFr3XsT6EwEiQASIABEgAuuGAAmsdWtx1pcIEAEiQASIwB0jcBkCK04k1GTu81YTuyt5JUZk6aeyHFiRAf6OK8TXEwEiQASIABEgAkSACLxyBEhgvXKI+QIiQASIABEgAkSgRGARgRVklCZ3x2mEYsorDSOM0wg1fFCTuWsedyWwcCU/RIAIEAEiQASIABEgAuuAAAmsdWhl1pEIEAEiQASIwD1DoDyFUItWElj6s5JV+hUklp5GqGGFoqcRputJYN2zZmVxiAARIAJEgAgQASLwyhAggfXKoOWDiQARIAJEgAgQgcsiUIYDgpZCzqtaBMnc57UpsUKB5Tqtyz6e1xEBIkAEiAARIAJEgAgsOQIksJa8AVl8IkAEiAARIAKrgMAwn1VkuGqqqkdgIYm7JcFiCOEqNDzrQASIABEgAkSACBCBSyJAAuuSQPEyIkAEiAARIAJE4NUh8DwCSwmrumtFQwjrtkNooZ1DSALr1bUGn0wEiAARIAJEgAgQgfuHAAms+9cmLBERIAJEgAgQgbVD4EUElua+imTu+n3bgcACicUPESACRIAIEAEiQASIwDogQAJrHVqZdSQCRIAIEAEicM8RCAJLIwMRIojfNJ1IY/92ltC9blppLBcWCax73qQsHhEgAkSACBABIkAEbhUBEli3CicfRgSIABEgAkSACFwHgZLA0vu7gsDSZO6aC6tpO5nXGkrYkMC6Dsi8hwgQASJABIgAESACS4wACawlbjwWnQgQASJABIjAqiDwQgJLySwnsGZOYLWeCWtV6s96EAEiQASIABEgAkSACLwYARJY7CFEgAgQASJABIjAnSOQcmBFWitXYGnSdiWvNKRQwwhn89ryYTUCCosfIkAEiAARIAJEgAgQgfVAgATWerQza0kEiAARIAJEYLkQsETtyIVln6qSttUcWLXMm1bOpbWcWFX83WtXiV/fgdzq/MflqjxLSwSIABEgAkSACBABIjBEgAQW+wQRIAJEgAgQASJw7xDonIAKgkr/bVV51TQya1s561qpB6VWrioIrLifBNa9a1oWiAgQASJABIgAESAC10KABNa1YONNRIAIEAEiQASIwKtEYEhg6bv0d0piGYElOJVQ7AsKrVJsxTMKX2Xr8NlEgAgQASJABIgAEXj9CJDAev2Y841EgAgQASJABIjASxB4EYGlxJUSWHMNM2xbI7DKUELlszwAkTgTASJABIgAESACRIAIrAgCJLBWpCFZDSJABIgAESACq4TAkMBKIYFdZ6GD512HZO5t0yOwqLxapV7AuhABIkAEiAARIAJEICNAAou9gQgQASJABIgAEbh3CDyPwFKllSqwgsCq61raSOZuJxfyZMJ715gsEBEgAkSACBABIkAEbgEBEli3ACIfQQSIABEgAkSACNwuAosILCWv9KsRkVnbyaxpZF7PpWk7qUaV5cEigXW77cCnEQEiQASIABEgAkTgviBAAuu+tATLQQSIABEgAkSACCQEXkRgtSIy78QIrNl8Lk3XGrHVkcBiDyICRIAIEAEiQASIwMoiQAJrZZuWFSMCRIAIEAEisJoIKFFVSyW1nkg4n0vdNk5e4aRCU2FVOJOwPJnQfvYIw274h9WEirUiAkSACBABIkAEiMDKIEACa2WakhUhAkSACBABIrAeCHRSSVuNQGDVSmC10kpnXyCwxAitILBKrooE1nr0EdaSCBABIkAEiAARWD0ESGCtXpuyRkSACBABIkAEVhqBILA095XmwFICq1ECqwORVRJYQxKLBNZKdw1WjggQASJABIgAEVhhBEhgrXDjsmpEgAgQASJABFYRASWwOhlJ03UybxoLIdQ8WPozCKwuKbCi/qrCsi+GEK5il2CdiAARIAJEgAgQgTVAgATWGjQyq0gEiAARIAJEYJUQAIFVSdOJEVeqwAoSC6GEYiqs8kMCa5V6AOtCBIgAESACRIAIrCMCJLDWsdVZZyJABIgAESACS4yAEVhdZUSVhg42bQslVgoh9DDCoo4ksJa4wVl0IkAEiAARIAJEgAiokv7f/+VfDZ2UBIYIEAEiQASIABEgAvcWgUxgqRKrMxXWeVObEqurXIHlydyjEiSw7m1zsmBEgAgQASJABIgAEbgUAiSwLgUTLyICRIAIEAEiQATuCwKWpL0DJaX/qAJLCax510hrebAQQlh66Ehg3ZfWYzmIABEgAkSACBABInA9BEhgXQ833kUEiAARIAJEgAjcJQIpGbvmwmpl1jQybxuZaxihqq8q5MmKTyaw8DtVavFDBIgAESACRIAIEAEisDwIkMBanrZiSYkAESACRIAIEAFjn/Q0QRBQSlQ10spc82C1jcxanEZIAotdhQgQASJABIgAESACq4UACazVak/WhggQASJABIjA6iPQI7CQyF0TuCuJlQgsO6kwhxGGAstiDvVDBdbq9xPWkAgQASJABIgAEVgpBEhgrVRzsjJEgAgQASJABNYDAVNg6f+aA0sTuUuXCaw2n0IYgYIpmJAE1np0ENaSCBABIkAEiAARWDkESGCtXJOyQkSACBABIkAEVh+BEFApVaVJ25uqk3nXybxp7DTCFvzWxQ8JrNXvHKwhESACRIAIEAEisJIIkMBayWZlpYgAESACRIAIrDYCQWC1ArVVOxKpncCaN0jkrsTWhQ8JrNXuGKwdESACRIAIEAEisLIIkMBa2aZlxYgAESACRIAIrC4CGhKIKEIPFxxpMvdOZnUtddMamWV/zwcRAgwSWKvbKVgzIkAEiAARIAJEYKURIIG10s3LyhEBIkAEiAARWE0EjMAyEgsEljiBpeorJbA0obuqsKQahBKSwFrNDsFaEQEiQASIABEgAiuPAAmslW9iVpAIEAEiQASIwOohMCSwupFYyKB+KYk1nzfSdK1IFacRekYsElir1xlYIyJABIgAESACRGAtECCBtRbNzEoSASJABIgAEVgtBCIyUBVYraus8G8lddvJbF5bMnf9gLNSpZZe4NRXJNFaLVhYGyJABIgAESACRIAIrCwCJLBWtmlZMSJABIgAESACq4tAIrA8lDAlc68qaZTAqnEaoYUYGlmFOzoSWKvbKVgzIkAEiAARIAJEYKURIIG10s3LyhEBIkAEiAARWE0EhgSW6qtUb9UZgaVhhCCwNIxQSSwNJTQBlhJY9rOHFK4mPKwVESACRIAIEAEiQARWDgESWCvXpKwQESACRIAIEIHVR2ARgWVJ3aWSphMjr/DVeDL3yqIHQ4GFzFj8EAEiQASIABEgAkSACCwLAiSwlqWlWE4iQASIABEgAkQgIbCYwFJaqjLCquk6O4lw3tQXCCxkw7KMWPwQASJABIgAESACRIAILAkCJLCWpKFYTCJABIgAESACRCAjcIHA8kTuqrBSbVUisOq55cSSUVZgkcBiTyICRIAIEAEiQASIwPIhQAJr+dqMJSYCRIAIEAEisPYIlASWgmHhgZakHWGEmg9LwwfP50pgtdIpgeUhhkjpTgXW2nciAkAEiAARIAJEgAgsFQIksJaquVhYIkAEiAARIAJEAAgMKSz8NhFZUjmBNbNQQiW02irTVno3QwjZl4gAESACRIAIEAEisDwIkMBanrZiSYkAESACRIAIEIGEQJ/ASj/56YJ6GmHdtHJWz+xEwkYJLNVd6WmEUhl5RQKL3YkIEAEiQASIABEgAsuDAAms5WkrlpQIEAEiQASIABG4LIFlCqxWzuu5zNvGTiZUFZYSWBo8SAKLXYkIEAEiQASIABEgAsuFAAms5WovlpYIEAEiQASIABEwBF6iwHICa9bUTmDpyYShwKL6ip2ICBABIkAEiAARIALLhgAJrGVrMZaXCBABIkAEiAAR8FBAkUqztvfCAfWMQSit6q618EFN5j5vO9HDCC2EUL/8PkJJBIgAESACRIAIEAEisBwIkMBajnZiKYkAESACRIAIEAFHIAgqI646nCaY81k5gSWVNF1rYYQaQqiJ3DUPlpFXmguLBBb7ExEgAkSACBABIkAElgoBElhL1VwsLBEgAkSACBABInA5Akuk7TqosIzEaqXpupTEnQQW+xERIAJEgAgQASJABJYLARJYy9VeLC0RIAJEgAgQgbVH4GUElgKk12jIYC1OYlkoYaiz8Hd+iAARIAJEgAgQASJABJYHARJYy9NWLCkRIAJEgAgQASLg5JTlsnpOCCFAqqSt9OTBzsIIZ0pgNarCwmmERcwhMSUCRIAIEAEiQASIABFYAgRIYC1BI7GIRIAIEAEiQASIQEbgMgoszXWl2bHaygmsWhVYmhNLk7l3yIWVE2cRXiJABIgAESACRIAIEIF7jgAJrHveQCweESACRIAIEAEi0EfgMgSWkledHjZYiZFWdhphg6TuOI2QKiz2KyJABIgAESACRIAILBMCJLCWqbVYViJABIgAESACRMDyV70shNAILLtOLHm7JnE3AsvCCDWZOwksdiUiQASIABEgAkSACCwTAiSwlqm1WFYiQASIABEgAkTgcgSWq6yU6MJphJ2RV6bE0mTuJLDYk4gAESACRIAIEAEisFQIkMBaquZiYYkAESACRIAIEIFLKbCUwHKlFlRYYgTWrK6l7lqEFxJKIkAEiAARIAJEgAgQgaVBgATW0jQVC0oEiAARIAJEgAgoApcjsDpL4q4KLCWr9OTBuulAYGkerEr/zg8RIAJEgAgQASJABIjAsiBAAmtBS62LQVsevmR1tl+g9pXFVuRP+WOlhzf5pYPLlqXfs5xEgAgQASKw5AiUObDSEmZ1AjHV6UmDuloVBFbTdDKva+TDWikCy9fsoQHTW8r7hN2yH8AY5be2Tn1ZKcvygzxo8bGoUf8F7ZclnwBYfCJABIgAEVhLBEhgDUydHFLwPBrrgim0tB1HjbiRGfqdtOqddsvOft9VCRmtsf3NPpWMOpFxCyNQf08jcGm7AAtOBIgAEVhRBDox/sqWLSxgtpYpcVXXMutamVWVNGllixWuYEPSA/C3WOvSY+8YuVQOT+YFx9KAlipIus6+Vw9UdlQtK4lVElFN2C+gLc1GyeRWJa23v8KT7Be3a2i/3HEn5uuJABEgAkSACFwRARJYZuZkEw5mnfvzivwY6Yqu9O6pZ29ZzT/UeqQnMUkn9Uik0y+v0bjtE1hqIKqhp8qsMQmsKw4zXk4EiAARIAKvGwEosJS/cgJL1ztN5G4EVidnlUht61omr0pixBgwTwQf3FCp9rnLHPC9cpjDCXWEerrUJmHttpXeKqq5v2C56LV5pX/drXOz98HRhmeo/WLONASMgsBKKisQWLBfSGDdDHXeTQSIABEgAkTg7hFYewKrb+wV5JVZgrmBwhhKvy4k6MsachiGupa/GXXSjtyIdyMvqq+GYaMGoENSejCZBPfuBzFLQASIABEgAhcRCAIr/qJEliqwmqYxBdaZkh/FbUH9JPJjgQLrXhFYWlCP/09ElKmPoiZlYJ0SWSCw+gqs5XTCaVXUmRYKcRBYsOEuEFjmnMv2jd5n0FFBzmmDCBABIkAEiMDSIbD2BFaPpXLjZ8BdmeVTmniQ6aOtIclfzg8UWCCmGjXwvJKlZ1Mrmggs9WB6/oiQ6C9r3ZezxVhqIkAEiAARuCwCiwgs/V0QWKeqxgpio/BZLQeB5YqqHmEVJM1iUiqHD7oyTVf0JY2hg/2C+kYqA/tx4ICz0yeLaoZ9o/cvadUv2/15HREgAkSACBCBlURgrQms8NyFtLxs4TD/zJM5YGn6pmHpj12uPqJ1G3lyK1VflR5KE2OZh1KNZDcAndmL0MPw/C5XrVlaIkAEiAARWCcEylBC/V5VWKrAUgJr7mkBek6qcFC5AqskOu6LAsu1R2jGFDboYYQvbNxBDZaUxSlrOlSChwIrFFZx2qTZegXxtU5jgHUlAkSACBABIrAqCKw3geWJPxM/NciDAb4m55O4qDZCvoULDNeS9I5MYGmOCC+0q83CsxlJX3vJ2i2XhGf/WlLjd0maiMUkAkSACBCBGyIwJLD0ZyWwTjShey+vJV6UIvPuOYFl9kectPhCW8XrlXBM7qplNV+KxPye38zrFgSVKayc22tT/i8/lHKgqr9h9+LtRIAIEAEiQASIwGtEYK0JLMUZOSFAVYUEqa+wWkxggbeBhH9Zw+hwCmFkZ4e1FyGCjkjKKRH1DLwSKiSwXuNw5auIABEgAkTgqggsSuY+a5XAaozAWvix/EqL3FaFWrmfKvOqxbrx9eFIioDAfEpin9SJFy0MLFxaA6bk3nLNYNfAlomqwc1YnL6Y9eY3bgM+gAgQASJABIgAEXi9CKw9gdU3gYqT93pezZQnNRtEvcjCJbYAi/4GUsor1vNQuvlXHNWU84AtZwLY1zvM+DYiQASIABG4KwQWEVgaOnjaNjJvVZ/zHA6rILfKawq3192dQ2x8jNssYY+k5bvQhpdLtK/rZfnvqk1u/F5zHhatElioFbNQYRUE1v0JAr0xBnwAESACRIAIEIE1RGDtCSxI8NHyRuDocdt+1Lb+zg+b9mOo4zjqnPxznIym5es9lgNs5CagE3Yj912awa/2nuWM0O9bYJSMYb07q9OWr/YsMREgAkSACKwrAj0CqwUZonQQzIG+9up5iQLudAVU2yMRWBXWZjstuJPWbBjUoswPZfZNoUxSBfayuqA6aaWrLDjQDlaEDYcahXWSkkAYoRWtmFuzA2jrOgRYbyJABIgAESACS4nA2hNYauWFyaqGT5gz4bFNEvTwbPq/mhNKr1YCS0/yW8aPJjZtq9ZsP3gs1QgemRlv9qBbgRam0LVJlm8irfBM0wBcxqZnmYkAESACa42Ahg6eta0psBpVYek6ZwRQn766l+SV0zVdZ0kA8FPlJJZSOk7I5dC5dFGicSxX1FL3AK1dA0PFDBbL6ilKSplVZ87InLSdBNZSNzYLTwSIABEgAkQgIbDWBJZ5J52IGTkhBSLHE5QHiVN4MZM308Lp1AMa2RaWsVe10pqyqhNVXpnxrgRWNZLWSSz9uxJY45RXIkzikK0tc/2Xsc1YZiJABIgAEbgpAkpgnesphI0SWA1sgQGBdX/JK+VsKmnc4WQ2i6/R6oKSTokd1xalfJ1AzOpkB7H435c0A4JaKSN1rJkTEnZIq7ZLVfzrDaiH0gCXHEYIvyMVWDcdR7yfCBABIkAEiMDrRoAElhFYnYzVW9d20sxraetauqYWaVv34EVQQZnrPUIMRst7ig+CDTx0ciRi5NVYZDqRanNDZDxO6qyJqc1Chu+yfbP/SGC97kHL9xEBIkAEiMDNEGg6AYGlCqymcWeOOnE89O4F5wvfB9pDaZsgsJTIqdReqRuRuhap5xb2j9UZpE1SkzuBhV8vKXvl9TICy9RnsF8Mj8lUZGtTuvFEtI21imG7WH3t3BrgsbwBlDfr+7ybCBABIkAEiMAyI7DWBFbkulLP3FiNwdlczo6P8XV0LM1sZsYRPHzxyQaffbe89h8MOc2BpaEHJr0fSzMey2R3W7YfP5bJzrZ0o5GMRiOZykjGjkV5+mIOulzmYcCyEwEiQASIwDohoBqleSdGYNVNY2GEWNuQ+9L+fQ7Bcx8IrFCAm42iIZDzuTQnJ9KcnEp9cioyn5ntoiRPGCqa+sBMljiib4kJLCOhTEamoZOVtCO1XyYy2tmRrTcey2h7W2ptxy4735AhzHOZliq0der4rCsRIAJEgAgQgSVHgASWGngiRs405zM5PTyUk4NDOXn2TNqzmUwq/M28fM5YRc4s46+W2AAEgaVWHLJhtKOR1GoA7u3K9pM3ZLK3K914LKPxWDaqkUwqzfcFxRrObYqsYUs+Clh8IkAEiAARWCsElNZRgkMJrHldS22nEQbBYTkF7jmB5VmfVGHUdiKzmTRHR1Kr8+3oWKrzmUw0/F9V1qE8CvLmoj9u6doeBBbYOEt7MB7LfDKRam9XNp+8aURW7SGFFkLotou2a+MeSf39cmYwXbrmYoGJABEgAkSACNwaAmtNYMFYhYRKJebtbC7zk1OZHR3L7PBIZDaXrZESN2r8hBILuSbskwyoW2uP1/4ghBDAAGxGagCOpdnekurBrnTbW9JOQGBtjiaJwLLAQ7f60ilIr73kfCERIAJEgAgQgeshoMHzdVUZcTWbz0Fg6el9FmLmBNbgNMJY+++DAkvX4KbCITRTJbFmtXQnJyLHJyInpzKZ17JVVTLVHJfFoSvlqYSwY66H313fZeIrO2AGeTvr0VjOpxOpt7dE9vek2dqU+Qg5sWCnACtL/e7Z6y20cJlV9HfdCHw/ESACRIAIEIE7QGDNCSzkQrCTCNWQ0RCCeSPVbCZyfi6bbSePJlPZVhJLwwwLEgukj5NYd9Bw8crEpV2iDPlafOfFNz29GuxqzJ+PxnJQVfLVqJPj0UhkMpLJeCKb47GMNc+EJ0EF7aXGX1i/2Qr0nLH2DpwIBMl+fHCf5xXzY73DiIzcFP3jr/O9kVR3aHNHyEdZL31HvDcTbnjyEItLwLeSl6RIkqJ20S9Sy2p6uAg98euU0C3bM4WoeJtHctw4FCF5v70veOa1wd5pEJ6LHuSvQWnSxtE7YL9dL/aTfhn7TRh9+KYNe5UxuOhd172/PwZ8PPkLyqDn4XU252FwevLjHFYUhH4khc734rsoa4wrbv5eX++JeRVjFgRLtEhuF5/b01B6PjtxuX4X8zTqGfP94qeW2uRebxmAdD8YEyU2mpLAsjxYJYHVP5GwxP8+1EBPEa59AE5FZNq0Mq1r2ZjXslHXstuJPBpNZKeqzH4xzsbX27Qm34eKDIfQ5TomnIoWHantNDKy6nQ8kmcjtV9EDkdKVMVphDit0QgsX8/0taMWSRB03ou/L1p1+hxXOdeWAF5kwl6cYyusmWTtWD3Sb5Wc1NxmnqDfyunhrZGN9D42301nxKvcX65z5X2D1apnQwR2vgjGbNpb33q2RmEvli38POwXdt+05D7nrvTr4fydS5mMpZTS5FW1fs6Xl3CwYmVU+/b8xX6fr87G//MPa8c8G3an3gu7Lq1q6bRU2I05dx3msYxZabPaM4tTSO10dXNO5J5iBPhVOhyvvVUEzFEUo7N3qEjRB4uwd/vtc1WzQ2vVbZb8hpzxZ9BlY0bHGlDmun7e4pR67K3iwYddDYG1JrAyVHoaoXI1I9mcTmV7MpadUSVvTqby4ea2vDGeyFYl5sksqQ+fSa+G+C1erUMIoXwaAKheRn/4YJUNYzUPUtTDjKuCgNJ8ICetyK9PTuU/fvdUPjs/k+lkJBsj/ZrKSPNMeELYeF/goca0nWboHk0QHJUZkCrXhyEJ4kr/NnYCSzcReqmSg1afCuoundj0umkD9ZstZ+ZxxvVJ+q/32alD2IzoNbgPXmd73qiTGta7jNVg7XBKkeHWNUWb3mLjLMGjwmBQPNUjHd1G22LSAkdgLjIf418776n4O1A108AMidquH3tWuZFf28q01WCd1tpW+4KGdqixPlYSxV6M/hMEZiJZBgQWlJD6BWNkPkZ/iPJiM1L0I28HJPH1PxaEXDqJ65rtVaoZSgNs+LihkZSGapFcGfeHgTZ4wgLrL2+4HLsiPEjHQyzfuVyKr7aT58TptH02bPZQJUfKKWOne8U4DYVCENHAPZ5v+QEX26/XRHSdbivlH7E58PZPc142zqPfJy2JXephbz6VazvqR/u72XqFgyB6FtaD/kqWDfmcI8jGtoeeRchVjNcYN2H+5zJFP0EBdMxrGeOD/q2Tjdf3DjtPrCeqvNIQwrnmwVICK0h4xSj1bW+HMHB941Ma4K+752L9x7ymq9nmeCQPNjZkfzqVRxtTeXu6IR9ONuWN8djsl3FwnmEm3IOdW2m/YJG/4LNIa3+2X2LN0f6JhUv/NutEjrpOfn12Kv/x6VP55OxURqPooXHYjD9Fx4WtPQBB7QTtq7BLsuMLf4dtYfaCF9BGnadeQAtEnrFy869rJdIsXHT0mcc0H6Jjp1lPpJWJvcs28FUj424u466RcYutO05ZtPMXkbt0jUMgQUhoixRrph80hLy1MUJyqKmp9TRdRqyPVZ0OO8BsmhWJiq3No6HdK0JPA/e8XmOOC3s2O2C9dGqv6N9H6EEx+5oVbmrPUAeCsAw7Wvso1tuYMmHX4u9Ozt5g4kmjI81zsONKHIIoVpvfsAt70eaTIFhjneqTCLC5XPsYzMBgiGs/1nyEOlamODfL7M3W7BTr6TLVEGkN99Z9hIxkc1I/QQAAIABJREFU4p5Lteux94BdONHr1C7U3L7+TLUNpy1KejaB/al/tNQxforpDSDkrddEIPZtMeTQfha371aNLweW6gbtbD3Tx3i2f4N2Ctsik6EupPY9JPoZtht9ews9XsPt0S+gwoZeA5eHPeNziv2sF+gd92AhvWYbLPtta09gRdfT7jidTGRne1sebG3Kw82pvLe5JT/e2pW3p1PZUQLLFxk0egyau+sCZQikm0kXDMBYlzBes3WIJQUmGT6tzNpWjued/N2zQ/k/P/tMfnN8KFvjSjaVwKqmttDaBqlSNZofXG2bJBBFILCwuOpiFASWhWn4ngVGQYeFRnOQ6GKiC4lb4vr82CDrczaaTG7pI/VZsVjFxlyNhtpDBbBodbLRaBmxKddnGoFVgcDS2RBnF9nW3TdZd9eOd/XmTGxoO4TXKwyBMN7w+1mPwKqMMArSEaZBAwLLCEvFd2o46zXTFgSWYq1tAQILmoAgIqHIy6dlBYEVZ0WB/IQ/u0dgmUGj73BS0/tj9CPcF6dQ4fsg5WwU33ADcBsEVtn+z1e4DCRwfpPVvhjbMcKDoABJnX2nQWDBqz+SqtuQTsfDkMByIzoMaSgcnaosCCwdY8t8ktldjT03i5JhlNeTsr0uepd13oViFhsh23I5CYp5Ez0gEVh+zlq5rbArXkBglStF9C8QWNiQl3mDYn2xzVTqIz6w7DdqMsbmXjfclnI8rT6ZNn/9LQElTiVN18pMc2A1rdStG89m+SIBeH/d9O1sT0F8hwZsQXhvbUzk0c6OvLG7I092t+XDrW358XRb3jYVudovRbjcHRY5WvrW7Bfr0J2dKHnYtPK3BwfyHz79TH51eCDTqhHsV3WjET0bfVnXJ5tvjZjwDYwrnrA/hr1gvdjXGXOmmY2i5JPOrmOfX2McOgFm79KxYq6+AYGVZmnpKrU/9JFaPs1WNrX1szbiTQm1uUy6WiZ2wICWU+dqvU5PXdTnrq+CxNrF16Rsy9hxRH7wEjab1s9sGGP+MZWbOzvF7b9wopV+onCWgTjEu0Lxbf3A+w76VSawYFfAIoeDR788ysH6kT3R+6O2Y+yBQdjoFWoPm63iqiF1MOq74QDG/A5b5vr7kNiSa9kwp7uDy1OERPXM4WzlAUFgqlWz58MR7lEs3ud9dOGnRIxFvfPEY7admzVwjFYydU/J+QSOZ10/lLxVAkvrqirLILD02breNSPsGfTJ6vBW1IwAKwisDX1uJXI2xp4j7ELNEZjCq1//ErTWbwwCC0Q8+jQIrDRqgY+u0+5gD2or9yb3XqTzdmO+zTavDhE9pE27olkjbrRjHGJRbH3cTXQsmInljgiza8yl4WOzlco6Neb/nCF7rZvyziq/1gSWdV8nRDR0oCSw9jcm8t4WCKx3phsXCCwYtvn+u2nBnMOrdxpgjOnBnjeGYrnAZPb4egQWNlMFQz0gsHTh1znJFjxfp3WisqSzAjJDP1mRhYXaFh9X1sRCbZ4fX//MuHAyQ98xG0GFZUZDC49NeOEi2SvWUnhwMPGYSdhTCNxNO97dW8OcsCm5CK1QzANfM8+8TbDY+KlOTgbBzIJvA5tCpaom0AXata1Mu9rCIaCwU9N8kr2gQZaYK71vkGOtcel38nRE2Ed4zgsFViItsxfF6lIQVVHXMLBuupdLm/hrNWOy8ArzLz8oG9T9wZzvUmMcRhuICx/8XqnknfZxqhuvZCCnsVAWvJ8UJozcICey7xj36AlnWctzLQDW9iZsrNJOJG10U3OWhpSjFIqQZHwV6GFDEI6EaKkgxNBjgnA1pYD3EYwPf6J3LPvJCxLjD7uNfHAH5lVsxKxctivwddEVEInAco8l5l4nsHzTdFcdAEUOAquRuRFYasq6uubeE1gwwIF4J1vTiTzc2ZHHO9vyZGfLCKzf29xdSGClOeumk9+NGu+W7JdrElhGMvhONhSoUHurXYI+PbFkWX11tznFIoeWKbqdkPKxl0nZIBcKpXt48nv3wC5RQs1S7uv66WPf1FedElmY4tVegiYlLL5QGt2oIZbyZjii0JM1lDQQMZrF86NhznN1cVLchc1qrJY7sYJUxBRqCLvNYBtfc8xhpbPnO2Oi7QTnDyAEyaT2rNo9+uUOXSdgrP2KpdzKbPZQHCDh67MrrEKBFQ5grLlY52+XwHIFmJUNDukegeXYwXZCuhFAUFqQgU7fnkjrWXE13gKSyojeVrEaGVGmv1ECStcWczVr/zdlFQgsbR27vlUcGnvGuV0PxyoiLCIyA31BHdr6LwgvVWjhPeaIL1nLpRwJy1lokMg+kaodWdrpri7NztewcGOchrM7VrJQ2Pqc6/N4kKQj22ciGki7UlJW6/tNaQWFayiwCulVYYzrNSCwjEiz+YAKrLvsfWtNYJnZEDkhXkRgTTZkxzyY2Vi4HwQWPI/YQYQZCwMshnUsKbHMlFdl148tS0mB9bfPDuU/fPqp/Obk6KUKrCwPhpGQiA/XIINl9/AzX9yT1NcNRS0xpNrYA3laC0wortQKIiyHsmBh0gUPCiEnsNybFMoQmHq+eXMDA8ofTJymSElo3eVQvJt3l/0iCMKQq2tbTnxRScvGICQJG11t9xyKaQcCiIYRujfEiBUo3WC2aIsEgQXPd1Ziea9M/SEbfKEAyuSNb9ZdcQIuAIYXNgC+p37FBNZNWu75tlOu5aLnu9nuOVPUEACqutkJHMw8j1AJ9wAjVCYMfswUtrS7sQ6T3sdhQVpmOqTc8bp3eY3Hz83aPpSrWV0YKsPwXEPdmtukJCR9K4Xpv1DZuRaqp7zz2TWNCTwTvQhKAX+G/SrPCvFj+NqjH4AI07HWuBQAYx0EFzZZmHsjhNBzS0EfkcN+7lBBUhJYRl41LcIIfT21v0O64V+xYmbV4U0UEDfpO77oXySwtreNwHpzZ0s+2t6Rn2yoA+6iAitmlyIFyc2Lc50n3Ib9YqT9UIH1qfzq8PCFCiwoo/KGPXo+CAtMgtMWTphQYMW4VNUH7BMPOfE+YrZGYctgfcwUf3wXpBfm6NDjYDNtpKqP+SBjTKHuRErOA6T9cX0dCJh/YFOEyi3+BRGZCfuwTZ1Hd0doJPfPYzytg07Ax1qI9g9yHuQUiE5V+JfzM+ZTVe6ZozaF+8E+bl39Y+uwElyIFTXFHUKkfH121ZapUbQ/9BTyt0xg+XwNQuwigRWEHFS2sLeRrmNBaOzAaZ7J3DxjpbXI8NP+C6IY4emulDGCCQGLSmDpimFuUk89oeNE9waTDsp/JbAUJ8UToY4gHLV99KMpRTTqQ5+jOM/HWFdH3bhQR15nAuM910bA+5DZIRYiHW45zJnhFOtFF2k/SHmYEYadBnqSMsYuF8oq/fVIlXths+gewQ2bSoktc1Rh3jaeywZ92MUYn5j3w56JeScIuNImvjYavPEaCKw9gRUEkPZPVWDt7uz0Qgh/pCGEE4QQbuii4xbMvSCwsl0dznEnCDIl43y0D+3h6lImAgaBdaQhhN8deAjhkWxPXhxCWMa3D5MpxmYsEQreQbM0O0t/U6hSkhTnzUIYlKECMsPRJacgsLICK3K0BE0CvRU2HFoO9RzZgmmeU3jw1tkBMyQu1NMHryLwv5hbCvN7kB7Z7wkFlpt4Gvzg+Skw8eNvQSbC04wNQ1OEoGUDMTbRYUDmrXZpEoF4Lb2l8bYg4dzBfkGBFUqUvPG/xuxZbPXj7hfTTv13QK32PP1SflKPfC5eAFWUhpOY+N/mphxikIkprNWBPhoWmyAsyGVIAkIdsIGLfhALONoczy3H+vWQ411ofw+STYrHIpdhSSSm0GpXCLgSqvMcDDGnRo6ePEZjkQDDFZ71CDWMbYXl6onQ70RiRdhojEZsl0OpaXkjqtoVDogRjxBDlCcbfAhPca/4vSKwxPJeNW1nCqzIg2XjxQkstFDMQKDw+oeQ3KEB64uXlgAKLBBYEUJoBFYZQujD7l4QWLdlvxQE1kHTyN8+Qwjhr480hLB9fgihz5tl24ZDzMKMImeme+4VuhgnWZ3i8yF2USFa9NkVoS9ZcRMbtMJhYARFnIroqvFEJMB60bC3IGRiXfOYOKlcUbuOsynGIVTdmhspUkQYieFESI0IT09tAUeZrl1KYGhrTBonMGwIF+HwAyIHayC+og+ghyCvJ/KShUGgiqKcnMMpoRTujRBUqLg250ZRynwCkjQ5mEJh5TNPoykyfN29dQVWsa4DhazAsiq5ogx5DoFnmQPTXcGpC5Y2UNhZyQr0qRJ2HfJxwqHt4by+NmBaiygKODnhwIQDBG2hyOFvyFEXIeqZBK5dujhxAktDBtX60d9DLRfKnXUcQXdbZ/QBEFLRjthYhGJ1ZOktpBpptlyfW8MJrmVXZ23sKfp7h+g/ocCKidkiBizPJSwk5J9Drsvo1+CqXM+ZchjmfQw8g24V3CCE927RX423k8AyNhZT7nQ6vUhgqQS/zIHlCob7SWD1k9/ZAuA+2pJwyB72WHAxqc8aJ7CeBYF16ATW+Lk5sBBC6AtbTxodRgMGSmyczFdWKGLyQljGy5eDC56ryNEUhiPkw/CAaunjuOyQA6ecXNhymQGTCKyuEo2JV0zKvAarMaQvX4voE7H9QpLR0uD23FGY0VP4Eew0eBBTX/IcIjC0YWgYsZK8k67Os79DBo4rEcIZ1BcIsfDshfoqNo9YrMJjbW/xvtTrMUWS9ntNYEXS10UyiAgxCbLQK+h2HX6y0APXGKYFFeEP5m10SzJIQMXWZPTm8QWBFUlMc7gExnMiANN7Q10ZRgP+kJU5l+93vNKxGxJYTiDFeAxiHQ6AyA0IElFzvpkypIKE3dSohVoyDmUIJRS2JWW4y4A9SPNyBIUEWYWfLQdK8r5Hvryc+w4KBYR2mHc8hfBgk5fGbdqEhMGZR/7r7hcxLnT2aVqx8MFZrYncPTxgCQms/Z1tecMVWB9u7VwMIfT55H4SWNe0X4LAajsxAityYDmBpcnrF+XAig2UrUg+9pR40LkvDgeJXEMmlCkUVz4Bp5yK2TWTlYzhuNMQpzLRdFb5gBBDbh+oCaCgjYTtlgUrb9h9xs00mC4BkV/udY+eu38fFPiYF88nsAORCxONZYfPOD+B9RBfkRcVoWgTkBhF+GeaF1JOQcy10UdChYdcW5GbTB12senNtixIeyhVpyORnfFIphoGpwRWIzKZV1K3IoeqIork6RFk7Rttm0Et9xkcVXndvqUcWBcIrFgnwu4K8g5rAOwv0Flm5eWTLtymA/4xJqKnJFvQn4Ecb+HAjLyOsA1h58QTPNQ+pTzIh4Akd6aRHmgnOPZQToT6ak4xqNYidQnGJCzQ3n7o7rv12pTA7Iqqk42qsgNIxmpDeEiptmHdVnJu6zKU0CCZPPTUx4HlL/P+l5Ra4W5KxjIIp41KZKcay8YIefLAkylJpmGFnZy3nZy0jczseXnnXKrbe7FNqf+sTZPdu4qSwPKJ0ha/5yZxL3Jg3WcCy3OqYInLW8tECDi5YBN28oTgalVvXIvA8iUrlpqcWwWkkSl44NNxMgMLhnnCbGHGgtMjU1yNgKVHSRUlsCKUBqScPTc9Gx4wPMclyJ6fBVv8LLM3I6NFskj9DwRWbBnv3fh8pQWCZw2vMIm6vy2TnXC/JU9JyNuNvApjQQ0rvT8Mq/z70nCJ3BBQvoX0Foad5cVK2q3s5TQizGX1atxHOFIk7tTnTJuxy/n7HpTs+Yu+lTfKYaCaD+aGSdzL+9PwSnqNyzQfxkNsKPt3+Ngs2sUtw8Ed+RTOOBQhktojzAIbqBg3+lQNuVXENmsQIki+D4O4PN0qTNGYTywfRTqEQXNhwHDn5+oI9Pqhj6kIpc2q0By2EYn2Ff/NGv1ZN2iKf9qAW0L+CKn2EKdQzQ2Uc9HrwuA3c949jyC7ELrSzyESeeycKG1AKJ+PNW8PQrNToneX+kdi4nhmuFXwvjsmsHCukX3Nm86SuS8PgYU1DKR/K5uTiSiB9Xh7y0IIg8DSHJ4pift9JrCuZb/4Vtk3INcisFxhAmUNyPuZM1eaS1MJJThCcuiWu3D8MIWRhxgil09Wk0eCacy/2lIxNixcxQixSO4NRYqG4msAvs6z+s75KCuZI2UCWttzryTi5erzz7LfoVhPG4QGob1aPxxIFVmadxWOT8UdSnKshVnBZOfbuaoH/SiFbLsTLOe0CpIz7Az0AA1h07bUQ2mMEEunJEcqA0+xUDWieXU/3NmVR5MN0WTROj3OG5Fn87l8dnYqB/U82UGhSImgwjg5EaQLiE7Y1ddXEIULo2d7u+0C+ymiEwb2eSIIwq53oivSENgaEiTTYtsAZGMjW83c6nM2Gcl8jMOVlFC0SAonK6JdrCWLJPxQXEXeVfRmJMyP0Zl7+HCdSWsvbZc7mwaUuHpQVfJoOpU3t3dMQWyHY5gdOpaTupVvzs/lcFbL6awxB1M44ZrUN4o2Tquh05q2zY2ohFb2JxN5f3tXHm5sGJmMwz0qqXXtmDfybD6Tz89P5bDRp0PpF5/oi2GX2YhY0M/uDMw1ffHaE1jYximJ20/irqcQvuunEEYS93sbQmg7cff0xFbY3USJjEhqGV9Qbo3AwsvN8IvTeuzddg6dbMtINi0GGcpQI6x08W47O/HptOtkjvyMXolsKJhJ4V6wILBCdYNkjc5AWPuFIa+yUJFqXMl4JDLRf4N0VE+7hg3qpmveStuq9Lg4UnnNJoFQbSiM+dQWzy3mjEr2HncyGVWyPR7L1NUaZkh3I5l1rZxILbUdSQxjJ7cHxheS4uI448hzEFJcI6TihB/fREQoqHqYp6NKtqYj2RrrVyUjk38r4SpyNutkNu9k3qpyIvJRRIJq7xNpoUGlwniBwXOzRh8SYEk1c4nHTquR7Iwmov8uIr8QFjjYcYb6LRlrODlNPUenFkoLD6YSWDglEjJ9NQwmFcbjRPv8BKJsPeVTX34+EplJZ22pOJpjucAGIYMebqinAnmB5ySwLtHSz78k2j3nPsG1ofiAyjEMMuRe2KpG8sZYSYmxjDRJnSfT7SyWZWR94et2JmeNboRzSGLu9/kUq5hj45TBHiHrc+/WeCxPRpoHcmxeg8qOKIfmvq3F3vdtO5cz2+xjAxJzcxw/HSc9ZYdFNgBvBOANbsYGzpVp5vFt5XyOeczUjfdegYWNYvSQzelY9jUHlhJY25vy4bYqsPZwCE2cQuh4xdC+0/1b7KBvZL9gdOgGVT3oVyaw3O0V+XfU4NC1RUOMNseVPB5PZHc8lo1xZfOnKjjUVqw7kZO6ke/mtZy0LRTg2hZOYJljSJ9jeY90DsbGOiWNdgeQztamiB0rEaNPqGWr6uThaCQ7k4mMp1MZ2d/E5uSq6eR03so381pO7WTCGy5gNxg/d33rqB1ZCKB+6kkj41Enu6HmmOrcODLs9IqJpuqzULNOWg07rBuZ1a0c16ry0Pbs9BzlHB5d5LUypYgpUPOWFsRWCwJLHUIViLBI3A5VEnI2Kas1rhp5b3tL/qvHb8h7mztmB6kteth1Rl794run8vXZmVKX9jwou9BvnPqEfe0GvSqXXj2BBfu7/JS5SrcnI3m8NZXtyTitQVg/QkEfSipX9Q666rhtZKOZy3E7l4/bczkwgmJsThAl+PRZ4bRJ/bwksDxM3SI0xp0p2x6MJrI3HsvuSKNGMgGhrz5vGyMJT5pazhvdC/hhHXfdkdf0/TtVJU/GY3l/a1u+//CRPNzaclsVyqjvZrX89uhIvjg5le9OZ3JW1zgASvcLyG5l4YUhxgh73vYfaZsbhHUjb29uyb949ETe3d6WzbGqv+A8UOHGyayRz05P5BeHT+Xr2TlOek0nPWctYVo3k+ji7hxwa9ptetUmgTUgsHa3t2Vva1MSgbWJJKg74wo5sJLBEDvLO+xGPQMwNuc+xLx4sQHq7ZBtpHu57V9sTq+uwEIBsKZCAaU5ppBQujW59BuTDdmfTmRLN8yaSG80snwj9ayRw9lcvpqdy7F6Gy25JTY+ltzSDA6QckqiRK6qksCKjZ4alLhPWfXKFjI1/nY3prK3OZUNX2DVs36uRstsJgenZ3Km4SKu3LrDVryzV4cCCx5n9AIkxoShrQ2gxKECq7kD9qZTeWt7R3bHU8jG9f92JEfzuXw+O5bjpraYcmv9kPWmHB8wYtRw01MidQEyQstzLs0m2ndwQog+Vw0YO1a3a+XhxlTef/BA3t3Zlre3NmRP21M6+WY2l18cnchnJ6dyfHYmZ02N/mfKrQhFdJG4DYuQohfM1dBCu2JrLCKwSjvNHu/vhscGH/13f7IhH2ztyP5EjV/nb/10HMXPmsDY2KJQ/izz5qssvm3kaD6Tj89P5WnbyPlIYynGsmlJZNX4VQNbZVaNjcHH0w3ZU0XGWL1QY9v+qiE3b1s5qWs5nJ3bv2f6O99c+f4Skn7/MtPU1Yvru4W6YmdZcHnKK+JKChtXkSTXT7sKUtgOS5BG3tjakp88fCLvb+/Io7HIpveZuqvkvBH57PRU/u67r+XL01PrVAjljcM0MF9HSGDM/hFyiA02PNmRT+vt7W0z/N5zw2/iDgGV93/XdPLJ6an847Ov5duzMwS/+AEZ4NOwZsYpahhukTwZBNJdfnTtiMMhdAycz+dGYNl6ZPNYlBHlxLJ6X3JghdMGZdqcTpEDa3tL3lACy08hBIGl62JB2A82pnfSBrdlv1wzhBB1RsIpDyrxTRHG2ZPNLfnZ/hvyvZ1debI1MXtGYdNcaTpHfnJ8LP/l22/k0/MzU5DUSj60CKNVPQ4IEzgPoK7KBBZy70D5p+G38/HYbJ2J1PLWZCx/sPNAvr+zK2/v7MjuVJ8mMm87OZ438tvjY/nr7761cb7q26fykCVrrbArLMnzSColsNRGnDSyN63k3Y1NeXdzW97d2pVHm5uyM53I5gin2+n6pSmnjttavp6f2vz42eGpfHt2LsfNXM6VxDI71JWNPXW255hMpjPC71VFpPPcyWhq4dzl/Gk9oBqb0mNj1MiP9nblf3znPfnh7gNThJ21It9IJ/90fCh/9cXn8unRsTSW01BnUU+tYEnqbca2f5E83UPvbO68JQVW2CU+HYezI4X9GSad5cyGgq2Sj3a25Y+fvCkf7e5akmyz/RJx4PN8YWr1xILqSJZOaunkN6eH8mfffia/Ozmxeo67cUrxofZnUHhWXQ9BtzFr5dAk7q3Mpq082tiQH28/kB9s7clH23tmV9kY80N9vpydyT8cPJPfnRzJN2bn6Ji8B/u4O5l87/6lD0YjeX8ylh/vPZA/fOtteWdnB2F9Hv775dm5/P13z+Q3B0fyxdGJHM7nTjDDgQ27xg+ECcGG2bwRSRDOeFVmNvL93T35k3c/kB8+eGCKZHXIG7FZd3Jw3sivjg7kL775XD4+PbbIAtsb+p7/QqRG5Mha+Rn47vvJi0pAAuuFBNam/NhyYG3I7n0msMIQS/640PLCAC/dKDZdl4vMDQmsCP5SbxhOzwGBpQvLw+lUPtxW429L9jdAJNk1RmDV8vXpmfzq+Ei+mc8s54R5l1yBM9EQP0+4qbaeEVgh7CxC35T0sGU8Ytylkv3pVN7e2ZU3t7bk4dambDqBNVelUN3IN6en8tuD7+TZ+cyY9lU3Al84AXjCWDu2WM0HTXap+Jr9gdDNjdFI9scTeWtzSz7afSD7GxtmDKoDuGkq+ebsTP7x6KkZBWmz7FvTCBXVZKpqam2qMsiYHHgzNQRAzyc8HYvlgFAyxY4v1wSrFqrWWP/58aPHtvB8b3dbHk41b4V6Ls/lL54d2GlT350cy0k9l7lt1OP0Q/Qhd1q+cgJrMNSy0isUYCW33Im8vbktf/jwkby9tZkJLDcCjcAyBxMUhcUQdwmZkwyqtjk7kb87fCqfzc7dEzy207Omlch03MnWWGRvrONiYkb9A93QjqdGYBkJpYqCppWzOQisw3pu3lCVUis5ea6eUUs1UJ6w4J6vNQ5huenSnj3VOr+pi98TjBpxbBSljBpPjG4/mVZD3t3ZlX/11vvyo719eWsqpq4xT2IrctKI/PrwUP78y0/k4+MjD6CGytRUjkooRWi390c18HFMexxn7vli/O4Pd/fkj9+G4bcz1s0Y+t5JK/LVXORXR4fy/331qXx+fGQedCPLPNm7hRZXGsJTHPte5PqCwuDuPtgQexhX18mZElja3y2k+r4TWLG26xzRydaAwPpgc9tyYL1r4/0eE1g3tV9uQGCFUgajS8Ngse6NpbYQzD964x35g/2H8sGOzpsgF5ToPK5r+dXhgfz5F1/IPx4fyrOqkzPtL0ZgjUyhGgRWJKvGuNPxDJWsuQ1tjdWchBMjALaqWr6/vSV/9OhN+f0H+0Ya701U89zJedPIwbyWvz94Jv/3l5/Jr4+Pk9L57kbQq33zIgIrfme0Yzuy/Dl7W2N5srUhH25vW7u9v7Ejb25sGvmn9ovlanXC8Kidy1fzU/ni7FQ+PTyRz09O5MuzE/munotSghYRUCRs1wUXp052MtJxNhrLvoXljmSja+SsbeWrppNjVeeBZfOUWmoTj025tzlq5A/29+R/+eAj+b29fUt/odEHX3Wt/MPhgfy/n3wi/3x4JG0HZ5bSoUqi4pRFtWMwr8JBfLsEFqim0k7K5gZyYYKYsvq7slt7pPbP/+399+Sn+/vmnFamLubynn88WdjIVxQYzdXuq0byd4ffyf/x2a/llwcHavVZQvcNJK+SuaoXi1Oqka4ACa6CwKrGrVRTkfd3tuXf7D+R3999aPsO3QeAwAJuSkz852++kn84fGaqt8O55t+KhOGvth/z6RcReDAeyQcbE/n9/X35o7ffE7UzdHxZm0kln56eyt88fSq/+O5APjk8koPZ3A8WikMGfFyYMzV7QzCv5lQYSjTrPuInDx7I//z+9+WnDx/Jlir2fDN8Vrfy3Vkjv3j2TP7XkyJDAAAgAElEQVT0q0/k1yeHUo+UwPLn+mmiOVojO+BuHMLBjnEjBEhgLTOBVXqkCplGxK4reaVSdyOxnLhS2aTujcJvg4UGS/tVFVgWFxyeRc3+7cmh4XGv5a3NDfnp/mObmJ5sb5oqyggOIz86+ez4RP7mm2/kt6fHcly1cu6+FjXwpn7yjkXZuwdFyxlJiaEu0QUOi6YSWFPNDdOJvLu9I3/w5lvywe6e7I9HlrTP8rR0IkdNJ787OZT/8vXn8vnpCTZcRazzjUbTkt2MKR8KBFPi68bSk52at81lbQ83NuX7u/vyvZ09+d72jhGTalZocsVZU8nHR0fyN99+IZ+eHMvcc4hYrjENuYCMyHJSKNI7bSdbSqxsamjnSKr52BI1PutqOfUTfdQwhQILC8+bW5vykyCwdnbk0VSD31r57PRM/uq7I/nV4ZF8e3osR0pgWSgHPOpKY0U+kjDJ4vS8tPDckgJrGDqYcnC5x9goNVhuUApKJd/b3ZX/9u0n8tHeTrGJ93CR0tNcGJh+6I4v8kg++bvjQ/lPX31qnvl5pW0DMnlrOpY3tjbkva1t+eH2rry1sSFbk7FMxyNTKuqXzQuuprOT2PQk0qaRr+raxsfHhwemrNE2aixvB3IDqOdLp5xRpYZ2ZE9bsgFwx8VFYmAMvGaEzYpiidw3UDKN7XhxT9BuLVub8upfP3lPfvhgT97YEDtoQ9tk3lZyWov809Gh/NnXn8hvTw5NjadznJLEkN/Dg66hoyn/nSswcy4tzIp2wELVyPd2Hsh/9+QD85RuT0Smtplr5bTu5On5SH59eCR/9c2n8ukJCCwlkO0Ic523LTcNCKwgs7WzI8dJPoXxrppiSGBpDiwdAzq/IYgH2S8ihOV+KbCWnMC6LfvlhgQWiGSc5mqnD9o4rOWj7W35t4/flp892JcPdracwEKomSb6/fjkRP7662/kF4eH8vHsVJ41jTTqejH7BeMs1FcIv/Z+b3OojjBbcEEudxNTju+PW/nJg135k7fflR/tPUD4oiUd1hMyazk8n8vPDw/k//ryC/mVEVjXV+Dc1Zi7ynuHBFbcq7+3nI7Sylubm/LTh4/le3t78raqDycT2atGFmo90UMuLL8j7BBrE1XitxpK1shh05mS7ZffPTVlzhfzmRzXjcl2IheTnVqoodPSykbXyVtbO/LTh0/k7a1tO+Xy6fm5/PzwUD47O5PTDiHIUPaYi84JrLn8bH9P/lclsB7smw2gIaDfNo2pgv70s8/kN4cnTmBp3XRd1RNedeaO/jlyR8MtElhJuVLkuTI7BTZzOnE2csC1IhtSydYYxMO/e/9d+cmDPSNfk5bJ7/enOLkAB02n6labXTVscyTn3Yb8/eGh/O+f/0Z+eXQgo3YsYyWABwSW2vtBRoHQc9ulaiwc7OHGRH6y90D+7ZvvyA9390xwoKkn3OIydZyO1/9kBNaBtbkSWBdiJK/SOXntjRDYnYzkne2x9aM/efKefLSzp9YDIm9kJJ+enclfPv1Wfv7smXx8eCzPZnNXkmNe1R43bjTkFGGFUKhjtdZ53MhOs7EQ6vvTvQfy7977vjkklMCa2NRZmQLr2WktPz94Jv/P15/IP50eWX+x+/1k7zgEIvIsh4IWBzTcCAbefAMESGAtMYEFTRImdiTfBZmjKhb11h2fn8uz4xM5nc9MQbG1MZGHu7uyt7kpm2P1DKns9xYILFPuIKmoSrDVWJt0tby7uSl/+OhN89xrGIp6w2xj77v7z09OjcBSCfXX9ZkctY0t2/rfRoeJCWkiPSeMJ+A00agTWLVu9DxnwJaIPKxG8v3dB/Iv33rXiLMdk+Uj0FEJLM05oFLRP//yY/nYNlxIvrmOH3gqAls3CFo/VUZxq0S2RpW8o4TgozflB7t78u50U3Y9J4d6Kk+aSn5zBMWHxqsrgWVZIczoBhGlH1V4bI4qeVKNjYDa3ZnIeDSW85nIs1ktn89O5LCppfVkacgl0VqInHpWf/Lwsfzowb58f2dHHk6UwKrNYPzrp0fy68Nj+ebsWI6aWmahwCqTSafGfTUhhBiAORtJT4k1ILAQmlXJZDSWHz3Ylf/p3bfkBw+UwMo+y1IR6MEMWUWWHU2Gs/bpXx0/kz/7/HfWDrqBGo0msjEey6OtTXl/b8dCYH60tStvTDdMNm256HzvG3k9InRXH2+GtRJYZ6fyzwfP5NPjY0umeVy3UtvGS73B2gbqkVY/Kgms68wfFirdmh5RmrESWEYzLSCwEE5ryZ1lbgTWf/3mu/KjB3vyaFNkSweqBh8pgTUXU4T86Tcfyz+fHEnVTtKJoEZgqaO87WRTCSxvNt0rnI81+smPf/fwQSvLqJbv7+zJ//Dmh/KT3QeyPVXpvZmIclaLPDsDgfUX334qn5xiPoWSBQSWHWOuhLUTWGZ23iMCyxQBHnas6+asaYzA0nBzEljX6dWXv+fW7JcbEFhwKMQ4VIJAx4il9JcPt7fkjx+/Jf/iwUN5f3tL9lWBZaEryNn49Wwuv3z2/7P33l+SnGWW8M2I9JG2vGnfrW61hHBCCGEGGLM7M8zuL/u37rezA4wwi5EEyABy7W2ZzKr0Nkzuufd5I6vEMOdbWho0SCqdPmpTWRkZ8Zrnvc81A7zX7+Od/jEO5nOEzszbvB5NOijd1RLAIhuI88PYXBkvMnbQgt49OewUs7har+DL62zAleVTKLP3hQOw5vNTANb4Ew9g/XujSWw1nwbQGUktv9BYx7lKVdYfRY/MVXqcsilrYOOMaxs9POmRRZsJM+lDlPHQms9xq9fDzUFPtWhrOkfI5DPJ8E1RQACLXqqVDHChXMNX1nbERqfv1t54hFfbbdwZDTBI5pgpRZIFAWvL0wBWgH/cPSMAS/VoQuPoEO/2+/jR/j5uDydIFnnVxz4F/BmT/hsbzBqtbASawoGVsnG1Pugx8CfOv9MAlvOdMiDKSaiXIJaBA5Q+FjM+qrkCrtWr+OvtdVysBMv6xH7caVmea5O6ecDZY+2BBaYx0J/7Av9+2H6IO6OhPqcALIYbLNj4NJ83A7Bs3qUAFhusGS9BM5/DxXJFjLAvNFaxRUY775sDOUwMTwBrglcIYPUJYE0xjKI0wO7//aZ99p0f2R0o5zyslXw8XavhG6vbqjNMj8EvXwDWa90jvNPrC8AiAytNNo89awgwxMmSXG2cpAAWiQ1spJldgSoSXK3U8A+b53G9VkPRTwzA8k4ALDJbf3j0GLcmI63PBlZZ0mg2SUMTDJjOiLBhFgmfAVgf2ZD4k3/QZwDWXziAlRhcQCx6CWBNwgid8RSPj45w4/49tHtddT5WajVcO38OZ9bW0SyWUcrlnEn0kzOwLF0n48w02cHUtBaAtV3I4/ONFXUS10tFBKT0uuQHzvrOLMTt4ViA0p0RJWhTARD8iaQR87/TnaB0gTIPEhvrsQOwmN5T8zzsFoq4FNRwvbmCjWJRUkZ1/jM+5gSwkgVuDfv4ReshHoxHgCs4/+SZ8wl4gQ7O7nmkEB7HiYptbyHT5tVsDueCCq43V7FbCkDjRaPeLjCnn8TCU9H38wMDsCIVWtbtZPGXje1ZcaFv5PK4Uq7gDGPeg4I2j6NphEfjEW71j3EUzhD6BDm5QTivBcTLDivH0QX6/sgDiwDLFG90B2JgHU0MAGO6Ho/5aRpaagafphmKgeW6idbp+XDtk3+j7jsFZGmIODmBiRqtGUngOJ/NCcD6q40mzgelpa43vR77f1pKuhLV+byldC0W2ZRx3Rz18VMBFsa4qfp57BQCnCmXcb4WSKJYy/jyAll2tDXP7G1txqULoUl858lCEsJWFOL+aID3um0c0DeOPTKlBHG94Q+InDDjEzAh/swf4YSBxXXMGFjewjxVxMCi4X58kuonX5TMHDtlSpu2cLlCACsjbzMelhQ7TQBrOMCPjx/iLgEsMryUTHgiISQLoRh9EMCaZl2aofNOk+m6vHtiXChX8O2VM+pwF1IAK0MAa4HeNCMJ76udx3g0Hek6xMJyhsNiYCkFzHiu7mgnnyDNv49ZQpg+cl2v84KjhJChEOZ/ZSVxytxMGVgncPXpw9qfeQBpzro14i9QQmjNqY+gfuFK9qQm7mKQW5ot5wobYmJNeSF2SwW82FzH9apJCCnBTlPPCHpSMtaaUXrSxauHj3B3PMLEMwYsQzT4vUmGc5bz2vGCHfuKHisCIsw5C5k4i01Kyps1XKtXcLFakqePGgVabxcIJSEk26eHH4qBRQDrYx5/f+YhL58l1xRaLeRwrR4IEHqqUsd6obRk3UjmyTp4Okc/ijBmTep7aObzaGSzqiEK9LhZZBwTKlId+nrrEHeHIwxiSkVtv5ZJuBcLMFsn86hSx0ur2zgbVEAc8t5oiJ/s7eP9QR+9xVxBKK59ByzyzgNrjuv1Mr63vYunqnWtx1Q8DMKZAJUfHhzg9nCKaFFwx3c2hlIGFhvE1hig1YZJCD9aACu17lCKomuIa+0TEGCSLc4xAlj0QF0plgVgfWujgfNB0dkapN5hJ6CaHe5TXyKX8ug4WGbSbZ//9X5LDTOm/bB2ozun6ntnHUIAlz9HkkZXF7FXnvUXOFsO8GJzU89lM5tHmX6qdO2neb7x8LXvPBKAdaT32yeAFYYfuwfjn3n6/Kd6OwOwcgKwvrm6hfOlABk18fiofTyaOQCr38ej/gR9FjdikpOxbkytbEIASyPDsllPERtO/I2pJokk3f3eEsCKNXYEJNMDaxJLmv394z0BWBw5Bn6deN3x/ey8RK9ma0B8xsD6eIfUZwDWXziARdI6v7jkx5J0xTgejHC/dYTb+3t4/8FdB2DF2Gg28dylS7i6cwbnVtfRcKZ5hgY9iYTQ2DsGYNmBy7xUYgFYO4U8vkDmjKjdJRlqpia+/M04YgEY4t5ogN93DrE3GWEiHySCH7aRpf4kSuVamug79EoMLX6PM13N59WFodTlfBDIK2nhYo4J8M0WmVMA1iMxsCSe/1QzsIxma4l1ZjrLzhYNf8nYuVAKZDp6sVrDSj7vpEV2uCWANXYA1s8OHuGeTEhzTl5m8j0BWIlRfjeLJXyhvirmyHrAQh94PJ3j7qCPd48PcTCbIsxmrTstAIt9GEoEirhaa+i5XiiVxOCiBSgBrDc7PTFA6APVpxGri2L+OACsDzCv3Lp+EutsnXR1jfwsSgRaqwG+sVLD2XLRHZSNPWkHaEsX5EHJELelimlJe5/GC3TDGHcnQ7zZP0RrNtG82cyXcb3SwKWggu2giGqem7xt+OLxLIApO/rc7LlBkyHjeUqXZMEnq+IFUwmBARbyjvj98QEeDIfoRjFm9KczlzQHXrn5+PHuZX9x725pfXYfCWCx204A67SEUEA+v8++C4k3w265hK82CWBV0SwwmdMdvuMM5gKw+vhR55FjYPHnWwFPHxf+4hgsRgwAsOdG1uw0a/JCnwAWfXqcrHzhxeqMfqe5iyuVGvIEsFj4ZWLQO6I3Y0NggFc6e3g0GSFD1oEL9JD3COWGpzywzMOE8+DE4/DjfHDptDK/K0vG5dybJ5H+bACWFar8+gzA+uielkVMfAT1y4cAsAgwEcDKxwSnfDXEuAcSwCLr6sUVAlg1sbHIwLKQBTMPJtuYnnP0wvr54UO8P+yjl9CLjg04HbVOAVhp0AylKT5Cj7UQ+Yqh/B5zi5yA4pfWV3G1FmAlT2CaPiw5zSeG2hBU7UVzvDPo418P9095YH10z+Q/2086bdqu+SdrAltDzgYlfG11BU9Xq9gslBGwdsBC/mTt2Qyt6QztyRy9KMJkEcP3PTTyWWwU8tjJF7CSyylV2fN8zDOeJGa/OjzA+70+9uchRiyoHQOL44SSp51CAc9Ua/jGyibOlCtIfHoADvHyoz1JkFIAS81XgvkOwMpl57heK+OfBGDVxA5hrT4igNWjJPQQN/8IgCUGlhQOpwEsHqoJcH10DCwLMrCajc0Frs98Y7JyLSX6xDuxms1jIyDQWsVLK2xImocnAT+m+zEcaRxGmFOK7WTrJsW2L8fJQm8+x4PRSNLNB5Oh2GgL3lCdZsyigM9TDVXnnXBizUAGno+VQlbAxNdWt3GhVEGJ0AMZc9lYPoZZ7Z0mJyOA9dpRe8nAGoS0kP+sdvm45nw562NdAFYd31zZlLqCAJbVugZgvdo9FkPxMQEsUr4d64kAFp8c613V2K5JYDUNax1jgfN8qO/MxHiqUhWA9UytiqJLLeV7TcMFBpMEb/f7SwCLJw9rMBIUIyHDAFRJzG1GWh1+Yoz1cd3GT/X7fgZg/YUDWEbH5ZT1MAtj9EYT3Ns/xBs3buL24T6OpkNMopk+5Uq5jMsbm7i+exZfvHQZW82VE2rHEwJYXCRSBhYnttLsMokKMzKwvlBv4Eqlgs1SUR5YKeOH3g08SJPi/XA0wOutAzE9eGDmwdqLuTBxgTA/H3WAUi+SlOXCTVeHLX5bgt1yGc+vrQswa7LDRvP3Ux1eAli9mBLCgTqmlEYtPsUMrBQclCcTazUu0H4C38ugnPFwtlQWg44H2Ho2pw4kD7RG100UPT2LPdwZDvCzgz3cG7HPmXf6cVtX2RHhBsNDwXa5jK+ubOBKxQp0ekU8moUynX736BCHswlCP2/G+pJgmG8W06Cu1lfEOLlQKgjAYvF/MJngreOu3r81HaHPeOQ/M4B1evc4DWCle9sfAlhkhDEtrFpmlz3Ai/WKimKJsmgiraI2xGA6wSSKBC6khpRWyp10IIehySh534557+IYFJ3web2wuoZzlQAln4ADgWa+0jyXxnEi2QQjpXkoosltM1dANZtT/HTO+VuxXJhmgPZsinuDLh4MzEyzS2N33zwCDIj4cCy2T+0OnAJYLNQ9HlRiMUb5lTKwPFLkHXzFuRd7M5nVfrW5KUCpmWM6mrFvGagwn0GMyJc7jwVg0UNLkiUXhEFJH9lVhfiDANbMt3HG8AzJdzVcEsR+ovH03eYOLgdV5AuAr87lApM4QXeWiAH4SucxHk9G8BImlJppskAz38o9MlI4yI2h6wCs5XHm4xsBKYBFJgYvkXNQaYRxKCaipV59BmD9RzwhY2B9BPXLE0oIzV+ToDEZWISRCCwRNFpIOrtLAKu5JgnhmXJR0vXUhJpS94TgRgw8pISs28K7wz4eM9FuHgsENgmupcml3ofy2sr4SovlspnDXEygIFfSQfy7a2u4UikqtY5ADT0NeZjLxRAg0EnMA+vlgwPcHVKy++k5gKfgFRPvsll6HlXwd2truBpUZKzOOpHpuQTSf3t8JE/IXkhJvNWUbMzlswk28jlcKwe4UC5jq8IGTwFeJof2NMTbvT7e7fXla3Y0n6v+VGWUieSBxjFBAOvFxjp2SoHW1TvDIX60ty8vq348xzxx5uAggFVQEEs2O8PT9TL+2/aOpEwEQAVgzY2B9P3DFm4Mp4jhGFgCqD7IwJKEUAwsA7DYZLAG7pPtv6eZpQIHdWC3FE2pxJcAljGhWMvkYqZCF7FdbZr5diPAdjGvdZ2M7cPZDHvDER70ujiezTDzfMk0CUGlPgsmiQSihCDhGJN4rr2EgLAxX4z9YhW/UwT8AYDFXWU9z2dRFYPnarWOtULBGqwC3EwfLyBOAJaHx5MxftWmhLCLR9OpmHmfdA+5/4h1+6P6mUwT3ywU8HS1jq+vruNcuXwqHtnTM3q129F83OtPMJiSMWc2CJG8A1NHKiMwKBXU4V9kX/GZC/oUg9AArH/aPIdnajUUcpHkvxxjJHYRwHqn38e/dPZwe8xGnAOwxOqyn83vpjSR4JhID67x/2Sz76O6i5/un/MZgPUhAKy0O2uLf7rkugG1RGb/cHj/ocbIdSX+4Nv+DbB7ioqbDtnUQ0Lmy/ECHW4ch0e48fARfnf7Dva6x5ix6y6afIxmqYQLa2t49sw5vHD1aeyurn1oAEtm3amHBGnR0gQbNV4AVqMu4GGLEkLXIbP7Zgg2f3c4nuC3x20BS4fORJPAlP5dC5EdwNPt2jxL7CCfSUgFz6DiAxeqAZ5f50IYgJAAEy3UTVUzyTOzcAJYgwF+dbinGOyFpDonSSSphMsIX8YesK6R7ei6YnXl0geWAmvpc0/HQvq6U2KTNJZZn8e6+9pgl39/0qOyQ1P65un3nFxP+lNPeDU2kJcHsnSYnbrM00NsiTkoeczSB3Vw9hco5Xxs5koyw/xcs4mtYkmJgIQDIxZVHvXjZCxkEEZMPRvhp4f7ArAWyDkTZxud5vBjY+JMEOCl9W0BWHWPMrUYj2ZzPY+3j1s4nE4ReWRwGYBlDCwDsK45Jt95SjnyVvxT0vbboy7uDgzAGiQh5uq82DNVmqEDONNiTUw+J0G1+5EyK9KDqv2N4aUmczpdH6avWT6p5f09ubtGKxalzcYQC0MnKiB4EOQLWK2S1VbBlyplbFIqgozAK4JDTMk8HA4wCOfWSXImtClAZrIRyGz2cDZVvHCcRCgig9VsXsycr6ytCeig/t8o17zfCSbhAsezEA9mE6Uu0RiYB6iVbBFr+YJMcKs5JhRapzvMLGSO356McJ9MuaMO9hkb77MwJbPLgOZ0RtqoP7mX6Z94HSdfrou1fF061k/mkhnXunnnaNvpjDotIU7Hccoas+ebNsZSf4L0aVkxe/IrndknkuT0WX9gdi/XgNOfIB06pyZ1+uIPAHpO8CDmhvObU+iE3RlC/VZjmxm+SSVgaVNa304SNTnvIjJDgqIBwUEVTSbMeSbnTMjSICNqNMTLx3smIVRH23kJeja/7SDCQ5CtaFzD0zCMkxh49yrPAKxvr2xrXBXypwGsGJ0wkmTxVYY4TMYCSOUPkYY5uMRCAVhp6IbkxU6e4+bg6ft9aqAsn1Z6Tv+osdITAMtgBsINArCiUGCWgfzp+n965JweU6ev+M/8+6WEECjmsqiXS2jSyLpUwP9fCuHpnesvun55YgDL2OK2T6QSQmMi0geLDKyvNVd14GG6XS1LlpYBbnaIoYkwlL777qiPd4c9vN3roT2ZCQTQHFA9ZPIWrYqU8zqgjKOKjb5aNoetck1MhJeaDZwt0QfJSYkdA4sHMzYbBGANB3h5/1DAybKptxx26WJ1ypvl1OQy/NjBXk4uZgd8t958YG+0ZqTtnakhsluF0wAQ52eU+silXqxOqe8kwifC+JMd1+ofWwVP7Z2n/sZqMLvaVCnJty1mc6jmi3i6WsPfrK3hUslCUMZJgqMolEXEa60D3BuOMUkYbkGw0T4L/AgrOQ+XacRereDZ1Tq2ymVkkcMwjPFgNMG7vQF+dXwsDx4ykEzaHaFBr6VKFddrdXyp1sRGoaiGLJ/DjwVg9cUCNwDLWCR8wgSwctkYT9cD/LftbQGVSo0VgDUXw+QHB4e4OWKMjdUCfL80hdD2Mzs0L1My6evj9hRbqU92YLdqndxVLVXuXi/3MluQTzfdzPDa1aRWvCwBfPMuZEJ1gpV8ERfrqwKwnquWsV7Mie1yHIU6/N/s9XDjqI3DyVQAVpghKGzzxRhexkTHgi2ymUnVBUCaXDb19TppHHDPsjnELzZYC15Wdf4LzRUBExulAgIHMPOsELn6SwwsMoI9MrAIYB1KgvtwOkM/SlMIUx/Yk9ovHZnLm7Qs0k/f6ZQMz+92SpC0ztGANVVKWrd8kEhv9XH6pTmQbkb6S3cucZ/5hL9mz9J8vfhb7ljGqtbLP7CRpq9ygGRasjjZviuFPzD7TvbXU3fASlk3M//wN+l6ktY5qReze2/nNZfWhNZGtSaaAVg2jwlgnQ3KWLBz5s5rBLBe63TxXm9gEkKauC+TW3mus2eR3g0FfLl629YjG0uW9Bqp4fdPGwZgiYHlGzw6EwOLJu59/OB4H3fGYwFYas46aaJsUFyY2MlaSYaf3Zm0urW69WRFM8mrO7e580B6UEulsH/miuET9XafAVgfAsCyrBr7ARzItqScHNhPTr/pquLYCikP1nYaLTqu3rGCPd07Tq0a5t2TQlYpnGIL3TSM0J1McffgEG/cvIk7ewdoD0cYz+e2SC5iZJIIq9UAT53ZxbPnzuELFy5hs9F0xYOWhT85hXDZ+3HVBSckJSP8IxfU7UIBn29UcbkaYJMm7jLfdturvFlsMSN1+P5ojFvDoSJu29OZ64ywAeYozDpamAH20mBSi1MWdT+Lizl25Eq41qxhXd5XNFx1BZj+TwArUddFpsOHbTycDBH6VqDZocvTwZEvpGcL2UOKdU09ABxgtpDUgOI2/pOz+j11LraFlJdLAM0t/ioMaLVs4NU8a3BclgwL161V6p9MnE3rb8wb5rlnZDUkK0oeCHVNsTEGXGeLkgXbxGxssCO2NGh30rX0Em0TsHEnsJHJgJFdH5/fSrGE69VVeZdtBwVUJNmjiWyI6Xym9Loyu12ZLOYhJUQjvNw+lAeIGUOnOTOUI9KRSoRcnK/U8PWtHf1cUr2nsTGIKEF6q3MkSSA9yewp2z3kc9goFHCt1pD08EylhEo+J7P/g/EMbx8NcG8wQHs2xpCsCVjiIZmA/MrrOdomovvhtrwUdKFkS5ugWH4upprPlfdTz8X8vGQY6kBNV1JbZ4fDRpuWeRXZ+E50AJIuXz4a9J6yjg7HS72Qx9laDZerFTwdFLGW44HFwyCK8Xg2ESPxbreLzmyO2HeyFlfgpM+Yb8OE0UlsjJFFJkQ95+F8qSyvoqerDazlGWvgNl4P6MznuN8b4v54jPvhVMU2K/v8IoNy4mGrVMJTKw3sBDTKz8p0X2M1iTAO52LKvdo6wv3xTOBVrE5pKuF1hzRt9PRb8nRvrMAgIyEUHduNYiSa/+n9MqmCFSR8smzE8bDIexu5cUz/PP5L5Mz97fmax1IGOQeaGPDj5h8ddlgtK/zBCj8eKqzDm0Zsswvrggv4HbwGxyrlt1PCYEVIWuyfeJkJnOQs1Lps90JFk5vrVvGlJkI3YVgAACAASURBVKAGas6cJ1RBG0cGMz/rpHucJ9an5rphnA37T9IO15VOvBjbQQkvrK2ahJCeHx5ZWgskcYL5nAzTIX50zE7iGBFXHJkCO3N4sacIWDv2nFtRT4Bc+526mwS6FgZgfX1tG5eqVZRzlkLIK5wkEToR5+8Qv2p18HjM+Wt7nSNc2WGMdyex0jWix50OMlYV60CWMjVt9VseqvhPWaW5GTvg9LqVHshOSusnq8tSTx27HLvvxsCKEMrI3QANt1UvDwop63CZavpkb//hX/UBACvnAKyCA7CKeKoQYIsgp0vlOjkIOcbZJ6F+eWIAy9YKHTUJYLmnwVvKcckGwIsrTVyvVcXuFoCltZb/zvrCgFgmV/bIpBkwhn0Pd4YjJDG9ArOIPa5bNJsmmydeBthojXBrIxtEn29siElyqVIQUGKrpofQrUX5BIjiCP14ptS2Hxyw4TeyeeTWKAEEAppoQG6+RS4cWp9M+2nKiObI1p/tkDcXI4yfxw6BSg/m+umHah7q84qpZnsiY+atHrPsaDLXCMyx7iL7jOEtvLtqIPK9nMny6b3T3XnH/Ennt+0Yqhlc+qr9fGvE8F3quQLOFgn4NfDCSgPbJUrwgeNwLgDl/UEPv+90cDCZI06y2mu0HnGd9hMU/AXqXgbXKhX81RbDMKrIElCKYvQnE7zXG+JH7Q5uT8aY60AdI5tE2CiU8Ex9Te97TSxyNuvYwCOAdaADMJMoWWeeBA2xZssg7/m4Xq/he9vbuFKtagzN4gTDWeQ8sB5LEpqklhaO8aEdxjWgbC/hWsrnlLXDuozeaQVgSbNsOGl9d3ueJQxzTKhwdJ63HMPc9/idNgpPEttszzJJO9+Lc8NAINvPYgF3z9XXBGBdrhVlos59tT2f4236ZfZ7uNnt4Gg615hgrRDRp5GS2dj84KCwIKuP+KNDJumK0Z2u93a9CoXimOQ9lRl3gko2K7+zy9UavtxcwbmgrCATZZmwmZ9JMJYULYPyIoecgETg0WSMV47amj/3p6EAyzxloqxtvbSWs/OXNXKWaJ/tSqoNxCtGZkF2HJmavG7+fDKPOW/mssygfDRhM9cBknpNaiqvIIiTNEbt76wPhUDx7+nNZkAmnxNXagavaIa4WiPJ5HUiSjIzGZQr9dQBvdqrtJ9Z7Is8/pyigUw6geou7U9g4nIXOr1euKa5O6vaXHVA2al1xYgW/DRW5/M8Iym2UvyskBb4zT9zfKpWjpFPQlSyHlZLJZMQEsAql9QcV6m78LA3neHXnS7e7Q3xYDhHlybuHuvB2EgZHF2s781WXfdL50/VF1aP8zly/ZplI9VL31s7j2erdZRzdpbiOj+NQgwnU0mHX263cG88kRWCao6MS4l1TXFr+lmSqd6fFaLzA+b9pqRRv9xJQONK48bmrkfQlK/XcdOSpk9qmQ9fDnzafsJnANZHAGBxH0gBLPNIOJ12ZgfctHdrh1gXA+YQ8xTASkH4FMBagv4OaDDDW+sAqmhJsGRe3W+3cePRI/z2zh3sdboyLOc6yklD0+2S52F7tYFnL10QiHVxYxNNmlAu+19/OoCl3n7apXadai6Q6qktPKWBfKFRxaVKWR5YBEIE8nFRcd4vXAS44XfCWIXf68dHSgsJWYC5qss+tQFYZGTpCOnoxgSwNvMFfCEo40pQxE6lgCo31IRQkUPS9O1MfSGAxYM4Aaxjae+jbKQ7SgBLskaXDkTghEdcekFl/YyY5H7GU2oYN2vSouVXFDM2mcwkJ4Zg2g2lONw0aHjORByx1FJgcoEZEvQzPCAxRSPnIuWd1MB1PA1g4vX7KjLLsY98xuMf1cKiewjTbmgkGyUm0bHmhR24lwBWKtlxhqRpl2YZj+wSXigpKige2cdOuYLnmhs4U6mgmiP4kmAQzTCN5ojDCAXPR7MUIOflEEYL3BiN8IMjAlhDHVStaLLUHh52aR5e9GgGX8PzG9yoAkUxT6MILcrTRkO83e+hzUhCV1DpidMHKoqwmsuraCSAtVspfwDA+t1xH/fogTUbCRBjuh93pigrj3iw8OdEYeIPzVVJUydzzDycuKm4AkF0YwshULeRBUNaxCwjom0TMlDINiYptFR40XjeDgCSXlFqqXHluqcZSlRs814t5PFUg55eAS6Wi2hkcxp7nTDE7clIZrK3u6Tgz9WZpOTEhGVOkpketJa9J77nHOuFLJ6pkfFYxdkSZZ95fQYDlIC98Rhvti31cz8OMUrI+CFIyMIjI/bV02t1u8+FEqo+u6KceQniONL8/HGrjTuUOkgC7AAbAU+WoMcC1Bg9ZhzuZVjCJahQvuH88rTtL1j02v0gUDDm/1XkmaQnBbCSDGcWAa6c5l+BBxAABcceigwHRyb25F80TnhItPWOLEG1ex34yPVwHlO6YKlfBC98P1YhYyI8O0QxgY5ddDJweN9Oc8eWHBy9vxWz9mX3Qsk3rgOX7gU8jpb5mbwMorytBwWij4uMSSy4diQhkiQ22ZpOW9YIIFWed5cHFh0iMokYWF9ZW7EUwlzBAVjJEsAiIPzj4wMBWHTY4evl4aBOpI1fMkdUaHlZSUa5tvAQxyqU78hnwevJRDHOlAJ8dX1HabJBNgWwFpgkoQAshij86rCHx2N20+26reDXiQc+E8MEvjPSnsEhdngncMh7TK+pJOb9dn924D2fhwFYJ6zlFHhPO7of7Ez/6eXbCYDlgDNJ2AlguTRCAtuuRhDQsVzH7XCThkL86e/8Eb1iCWBlTjGw/j0AK71r9lzSBtxffP3imkWzZIF+HOP3/T7++fGe1tEcDa81fFLPvlNdQTffdTd04LG7YgCVh51SCS+uNvB0rargBAJYPERb+ivnooeCSgwDj28Pe3i59Rjv9QcYzAlQcO3O64DuEcAie1n1j41pXlHeW+B8YADx1WoNzUIGeZ+sIQMkFr6xd7nesdbgPkypy/cPjmTi7qazec05wJfzOM/aw/eQy/lKpNWfU+dCrmtuf13EiZogvZi+iDYXuVMVQWlyBtXiArmsk81wfwuZPLzAIX2OkhB+MtMeQU8vruveImvhLaxHCIB4C5SyGXlPFbnQsiUhw/0EozhCj15JAjVcq8MxwSyFGDqYcz2a+fT/M4YqGzNPlVdwvdbAs40K1ksmwScb+e1eV15UNwdDHM8iILG91XzLgMS3PSa7YCpZBX+/u4urtbqCVVgnzGczvN8f4J/3j3FnOkE+bymvQQZiol+prup5bZdyOoCTDb03YZp2B/dHE+2pXD/4LOYxQZKJPisbJldqNfyjAKxAayMBrP48xo1+Dz8+eCQGaylXQtHPaT3mfscxxpo6zHCfjBCFEWZRgkmUkVcmASzBsALpbJ9nvVrK0tOSZViCKOZ7WcNL25PuKDsorHEcjOoYUjLBJoOJGwQhGDLYHYClBoIXKwX3haYBrrtBHnWGQS087E9neLPflRk2fU07ZMzwurjHcRIS5mHNoT061jwgQ5ggUKwQEasbDcRi3Znup9zGDRTMevREzeNqpSHZ4JV6DWsFGuWzXowxiULMWY9nmZabRRUF0LmVb5YCWG/3h7g/ixyAZSE0BBrIUk8bFWLuu7Naet4iBsf7GnBe+PQyTRtvvPc51avzkKnvIcYRME3oycZERM5ha1Dxi+x2jinOBz0nNqAci5p74jRO0JnRCxio5DIo+Z5qc61gBFySBXoRGYcxoswM+cwCTT+v79MU44hIMmLot8IQk4j33JniLxmhxhIUU9T9XJuBrs+XngsFjLGO82Q1wWZZIesjl7X6yk62aplb2GrsI0wyGLO5mhDMnUu+KyCTQLkA9gT5ZI5KNrMEsL4lCWHJrC60pmY0nn7T6eHd3gh3hyE64RyJFwrUIymD91Nn24yPSraAQlbdNdVXbGgKnKMv9CJCPzOVhcl3Vs7gqaAmo38DsOjZZpYd7/d6+DEbtKOpS/208a5EdT+vM0wl4ynJlJ/d195iANaMtRpr7RiIxZZNMOUal0QgjUSNUVnjcNwn8s7juDAP1LR18hHVBJ+iH/MZgPUhACxh4o5eaQufozCqsj2hPad4lZB2p/8WAJMyr5ak2ZORtyyzjMVr5IElfGULDZlXnckMdw8O8Ob77+PO/h6OR2OM5qEZ2KmwS1DN57HNpJbtHXzx6hWc2VhHqZRHPptF1mX9PTEDywFYKv1SoE2Fvo8tMrCaBmAxhbCSswJQhbObuFwEeKGhvCSmeO3oGHdHIwyiSBsRFzQtrGnnUyu0mZrK6N3zlLb21ZVVXBQ7h0UhixG3MAj9tkWYAAZ9f3jgepUMrNHI4usNkTC6qdtICGCQgRLkcwjoM5Pz5bNQdOwKHpYJwAzDOQZRiH4SqRfJToPv+yj4OUkD1nN5+Qqp8HUx7b0oxONwLJNQFnySPzlfqRPugkm4yECreXnseCVUCHSwmJTRvX2WvdkU4yhSwbikEavQcCyr9HjtDl526Dr5NxtJjiLv+zhXKONCUMPFZhNrxZLkmcNwhnvjHkZRiJLn69C8WQpUaLGYujEa4vtHh7gzGRqLRJ0obiwZ1H1fHdN6IcB2OVDxxoKD4B4XeRp5tqZTPBiNRRE2k/GFFn3eVxqTl/0snqk25G1GBlaNHeoFsDed4I1OB3eGfbSnI3VFGrkSghzHtgF+PAAT2DoOTWrHzZySAngGcC5SACsFhRxgYcWUMT9SQvAShOQ9VNx6Km21DudybjvNvYATsbgsxlnMIsRKBXymwXCDKnaLBXUUOcpb7OKPB2KkPRgMHGX6hFLP+ocFqdYC/bWjSStpc46dYgFfaq7hUpVFXRGBz/lmh38WQ0yJ/FlrDzdHQ4zYDXNj2TyWMqgXsjhfLUjiea1cx2q+gIXr1jEhgvPyR0dt3BqNEZK8pQQHo77zSMSr4ThUwpJv3nUETjgG+DnFYHB+FDGZdvw8cazxtT+jBJSAneBvmdbyyyTA1immh95qMS8vmjLZi7yvGTObZxpjPwxxPCH9G+qW13I5+X9xOeA4H8cROrOp0qmiiAVoBrViFkE+i7yXUxeUZTvTiVrjoaST9LoRsyG9V0ZbdKwcwV1OPm4dZAFeqkdU7uvJBxkPq34OlVwe2WIBOd+3jmiyEGBFIKiX8LrmmM4jxLF6eVrDZ/Ivs/thXWF6/RXwwlpTEtRqoSDQmQc7HqJJh6eE8EfHB7gzniBJCGBxqFinmespDwP5aKHCnrKzcr6gWPQS9wNJg8muCjEOZxjPJlgvlvD8+lkxKMsE9F2UOwtUMk9uDUZ4rdXFo/HUMRWNmaZa1TeT+UYui4pPHz3KU52vzCJGTINlrp/zGUZxKL8aHa0oKXESAIMH3S11wNiSFZXiZB+yaCMbQdslC1EWn2Jg2SHCqT31Dp8kAOsTU798CABryTx0DBMBWAICPOyWaBLedAAW1xNLIWRCKwEfDpZalmCRNT32pmP8ptPCu/0B7g9D9IiWO+aCzQdj85g1gKXC1rPAU9UqvkGAuFJBgQdppiWHxpEo5Oz78gKwYqXWkUHy/YMWbo8m8CXZp3VDpGZAMY5R832sFgtYK5W0h6/QsDxrhuXCaRx8MY5DdOYTHIzHuDcYK1BnyL3by2LVL8tU+XNNNh/JJMmoYRrPF2Io/Lx/LK+pbGzrvo6TYqI4pg8WKGWAetbTwfS5RlMNEn5y+h0RXLo/HuH3g2O0ppM/AmAZA4v7iTFXjdXMd1jPl3CttibvnOs1fkZjrB1OJvjd8RHe7/cE7nV5/xMzwRdQTQDf5+oSKWSI+9x/EYDVQMG3Zg8bZpQs/fPjAxxOZzgXlLBTLura14pFrBQosc+i5C/E+FGKYZygHUYYs5PIOtWtRe3ZBDd6vE8TdOMMzlaq+PvtTTxVDbSOE9jqRQluDnr45eEj9MM5zgZNbJeq2MiZ5YaY4QTwXALl4WSEh5Mxbk+nshsQq8MVBAQZeKCvFrJYL5dQIBBKP815qOYg600y+nV9ZJ7rtba6siHL8WySKGvAiTHlGnDmJcRbGZsVxMaO0jm381zXLXmaANyvj9sCEHmNBCet+WZNNK6dbJQaCOzukzNZZ1lP4GzulAVi8knGZQwiQSDeQoAiA5peam6KgVUtcE9hnbeQIf7jyVCABc881WwBVb+AvGo9KO2aJu7v9Ad4OJ1jEPIe2L5IAFi2HgIaTjOwUpAG8gjdLpXl1XS5UkIzxzrUMff9jOrL/WFf54q74zGOQ0oZ+d4EI1mjWU3JuuRcqaQQgjOVMmr8UO6Qx11ofzzGG8dHkphybSBgWPMLahxzmeK4er/XwcFsgikS1HIFXAka2CqUEBDEInMzhubXK8ct3J+O1Zg3KwprNuaT2PneugYnARk2Bgl2KTXcSefp0yeLliya+SI2g0D1AGtDmrBb88+UEgkbiDHQiSLsz2dozcY4GrOOnWPGcAswLIFjxbhhBLA2iwWFZKQAlmS+rtG5P5nh9U4P7xDAGhmAFWdmYr+RGZ7l+MxlsFoo4mK5gS169RbzqnvZuM7EJBjwnDTF3ryPQjaLp2vr2GaaOseMs6LhXt+ZTsWE/MnhEe6NJtaQzMSIvDkKWQ/NbAkb+TJ2i2WFSpElW+Lnd2OGqwrXAX5Wer/RY5bN+cMJ6xo6MRtIpRRbzi9JP40Bm3qcfsgS5lP58s8ArA8BYLlWs3XtHciUmja7XSL1eltuassCeMlYsoGdeoKkQFXadE69BLQBO1kJkf6YaYPDEe60j/D+o4f4/a2bOOh0xOoxjS6JKDw8ZLFRq+Ha5g6u7u7i2tmzWGlUXdocJW3KS3liCaHx1R0O7wAs6zD6YmA99wEAy1J8mFYydtqRUhbqDrITczid461eX5IUFoPD2CSQRs01H4Y5TSwpGYrZJfR0+L9QqeD5tTXsBiX4HuPPF4pG5XVx8WHHg0dnsrp6cWgm7gctPKRnk6NcizjDJDZKp3wzRubPJlhC4CjI+WJ15HWIYcc1kmcRk0zInGmFM9HH2Z3kdbIbQH33lXIVa+xQ8fCozn6iTuGNYQ9tUmJJb3ZSRzsqWfdOtF/Pkx/VRq6EKwX63RQQZzNiXg2jSKl9ZD1x0eT4+QCAdUJaMIlECmAtARrrALA7KVcOL8RWPo9nK3VcrNSwEQQo5fI6TB9MR3i7f4RJHGGjGGC7UMZ2sSxgiZ/nxmiAHx6R8TFUMauNEBkVzbslLvhl1AtlrBTy2Chk1blksUWgiok13Pg7s1D3kwUBO7STxQIH8yluDnta4J+pNo1ZFBRRz5u8bH86xpt9MvaG8qwhk2Q1X9ZhnIdm/pnXYgDWTBK6LjtvUSLAg4AmnwnvOccXN+qCwEdfB4csD9rsXvIaI7s+PiJBqjS9dt1MTR9n+mgEREtdTCnXKTvHji0RdopFfHFlTQAWjUd5sOB21nYAFgsPFuMjFVjs8gqHVocvjIztRy8jOwgROGMxMseZYgkvrG4qMbJayDtgw5h/vHQyEn50+Ai3RiPHzDHQjQMk9j1Uch7OlHw8FQR4rrKCjSIp3bbqsBi4Nx7hx8ct3ByOMAvZ8TSwyfBfHmFMcqCELtKjWfwkiUBcRodTCkp2AecZZQUKjOE6Nh3j1qiD1nxCRwwx5IzpaMl5rK05hzl+eAhYzxdQEaPAwCUW5gecD9MJDkYDMQ0uV+q6fnb/CcoQDOqFc+yNhxjMZzqMsQDbKOdV7BLAosyToB4PVDe7Rzia0wPFCOrsVJJVSaYavyhTTaPF04NAypji9Yp16HtaRxiAsObnVWjmC3lkCSyKXb9AJmKnLkRnMVPC2GgaYTy3Ljsd5cYeAR0PHgEsgfaJDKVfWG3gQo0AVvqc+Txs3bspoPFARbRa2zqjODnvIhKDrbbIopbNo1bMCwSr5IsoEsDSgclMzAlgDeYTzadrjQ1sFnnAJrPCQLppEqM7m+H2YIRX2z2lPCnBVF1Rdqt9FAu8vzmZzVd9HqKzFnVPYJL7mAOwKP+hlJxBDCMyDOIFZjy0uwOX8NrUQ8KlYllBeOI38WEquDTtTM/QMbAIVHCNMvmR4959ghhYn5j65YkBLENFDW9OhTQGYJFJyb3raysNSb8oJ6Q3IGcHpUf7E/Nj2SzmxSznmsf95Q4lVL0B3uwOcDCZCSjgAm6jlF0mcxmm9x0PsmfLBTFZnm/SFLyk/ZP74aOx2mHYLBsQTyYSQzr4b0wh/P7BgQAs8mzUTPFjlDxgI+PLU5GvI+t9tVjUYXNFc8+3fYvr/QICjI/CEfYnY9zvjfFgPFHyF8Nuqn5ZZuPfXm/gYlCEz7qLtVsI3BgM8f32IW4MBwgJUrjkL94zeoMZgJ+glvVwVibNVXx1dRU75UBTtDePcH84FdDx615L+/hpBpY1DD4IYFHKR+mTeWKWcLW2LgnbM9Ui1gsGYLUmU7zTPcZ7vR5uDoc4nhsDS+u36m0eHEN4mUjMvKeqFfztzg6eqjZQ8MgJ93WP+fz+v8d7aq49x1TrahW71UD7j8ASFeVkgaSeZtzvjOGX07O2GuHxeIzftA90LQcRsFUODMCqMGqFjbRYjEGGALzTPVJD73ylid1SIFUBQQMjhi0QMvGVjZ7pBHfGI0n16BE0DskUtfY5GwS07aBdx2aFe5+HkP6V0ynuDkc4nM8xohSV+07i5IjO38wALE9AhEmcDJg0cMzxq511xflqBX+1fRbXaVPg+2pUcn1ks/HdXkfAyfF8Lk8yVgVMFefexM+xUIpxJL9SAngLsbtYnxNcSwyodBIyniHMm84ArHLex3o5j6u1Kr7aWMcZjqeUWBkv0J6M8faA9zHG+YolU3LvIvDDZ8Ln8VrbAGbzwLJnaDIxk+s77Z1TRThOkmtIsSF9phjgWrWOr3A8l0oGApEh5wNsTNNXl0yeNzr0UJuBVvt8c+NBG1y+VSgq3Irz/nw1MMkwm1/JQmzEWwMCKY8RJhFeWGGoQx1NMvOyWf2sw+kIv++2VO8QmGrkS7gS1AVglVlbS90AvDfo45/37uP90RBhhnJmq6doSl6II80xPR/O26zJdtN0Yta2PD/y/NHI5TUeWU9tBBUBubS9CJjg6XPWkPFkz5eKkBTA4nW2xgO0xhO0p3P5DxNyJ9hjUlAPG8W8jPgJYElC+O8CWHNJhBeZGWggUkkyClWoBwVsBQEulRsKVWgWKZf3bR6yGUZQKZzhYDbUPV4vVVHLF+T7mgJYPNd0ZjN535GBdVcAFr0+E+SzEVbyWZwrVnGmWBGYSIuaRj6vhp8k21pPzRKFDT16Ih7M53g8meHhaKIkVBEylCpuDEjxeKlScd64H6Z2+TS/9jMA68MCWEpvM8bLUungWjAfMAFPu/La4NzGkGrP3YZtRyPnfJICKybIc/46BkzxsN4bT3Hn8BC/vnUTt/b30Bn0MZ7NnNDOFssKF51KDVc2t5U6eH5jE/WghLxMsK117QR5HwrAOpFILsXXHwCwLjoGFplM/ASTMEF7YpGoq6WsIfmJLzr1vckMN0cDvDM4xtFsavRVd3DhxkaqJi+cFFFKr3ZLBXUun27U1XXkAkhwp6UCMIP1chHVLC06HePHAVivHLTwaDQxRojzashnPTBhZaNcxhkHLlThCbjiocuYHKLBqNvJRYtSgi4L2ukUjyf0LxqB6XAEPyiV++rKmmLvFQ8rqrcnKdevj9ryIpokyppZJvvpoOTAKDLW1kslnC8HeDqoy2Sb5+d+GImtdm80wp0xqdozY4i4lcwgB/tKwSv6Jmh0ucNnmgbJooUd5Go2Fjj0hZVVXXfg59Q1OI5igWS/7R6q8LlaW8GFUhW77MB4vqR5Mo1ukfExVMFOQJLF1G45wLPNFXWtCpksih7p0KSB88KcAEuApnW1iTnyi/JXboQETH5z3NIm9EylKW+nMwFTCK0TTt+rd4ZHMjuvZwuoZ4uo5YuSTEi24SRIfL6TJEE3JMgxl5nng9FQHZ1I+88C+SRB1ae3QhFbpTJ2yW5hImIItCb2Pux4MTWTpH16gFgKiqNiy9PJZpN5mDkw0p1+FXZACv0iUgfvq2sbAgoJkNIfgx+d13NvMsLBbKYNj8EMZHBZAUt6fIQhmSpM72F3SMA3u5QEeec6cH11dRPnqzWUCzmBtwRd+MPZHBaAdfAIt+m1sSCwYUaVHBphjnR1D+fzWVwNAnyuZgCWO91pTDLV6adHBwKYCTJEvL60LHOAHVlC/FsCWBxxLGy28kU822jibFCRlITsOHq7GNa30P39fa+F+yMmHFJSQiCMHjOeYospYalmM5LxXGuuYrtYQkCA1w3oozDE++ORUvcORkN14D7fXMO5IBBbi0Awn3MnnOH+cCAmYZHFTy4r0JbACotldpnniwzuj4d4rfUYDycjJPSGcfeJsoK8KR8wy1rTwlk2CLghiEezUFL5t3JFbBUDbAYVrOaLqGUoo2XBx4F5IjxU55KMpwwlNYm6wu3JFA/7fbTmU/Q9durpgZcViEYAa7dcxPOrDVysltEomHSA12FsLkjS++OjA4Uq+C72j0xTdoELiwjNbA47JR7KLVyDAB7lKmR7njxvSpNjMbEor1nJlVD2c8YjtDONAO1jx8D61VFf6x+BKXaBN3J5SW7OVCtYKXCt8MRo9SSxNpmt/D4EJJNBt0BXkuI5DsdTPB6O1BiYCnw08Mo8cWxemVT9gwzJJynkUuDqdIPIkghjrUmSPzg2tTUW0l/pevoRUcCe5OLTBZ2zkDLNpYn7/5uE0DaDT0D98iEArGW4RMpMMWdLSV5o3P4154FF8IX7Mcf+0XSKG52+1oHLjZpM87kOzijFm4dKsPvJYQt3RwMkSQp0mIyJwIctyT42y2V8cYUH2ToulgP52XFVZLru691j/fwvNFY1j/hqHm57Ec2Ge/jhwZ72XbEznSRpp1hS4+FCuYJmISvPUbJMyUgv0X5AkixbnzmfwkWM8YKgRoRBSIbuCG8ct/BwMsEEWXnf/dfmaPGW+AAAIABJREFUCp6ullAqWCOA0iRKbH7ROsa7g6Hm60S+LgZiWEqX7anr+RyeqVZcUlxFrGBWvgT2fn9kUrMbk4H2PfOUOzGTP5nvVhMTwGIzhU2S1UIJl6qrMn/+fL2MTSZLLDI4mocCi97pd/G77jEOpjRrYOVHXxpeIRtkIXJegiDn4Wq9ir/Z2sGVoEb3LguliReSaP7PfTKiQnyp3sRTtRq2KwY0FCmxlL+S2wgSk/hzv+PY4MGZX7wjArBaLXmEHoQZMdD/YWfNACxK+3j/kxgDraOhJHPNPJnKrDn5PuLOmici/Q0pSVpQKjnH7f5IP5fNiiMd7Bdih7zYYDotn78vmRprH46n33W7Yl4/nLO2iJGNzI6ACgiB9vIetdAbk9Ga8iFlZ5tQkTtkKM+wv9m9gKdrTdTY9HONax7guyEVARSgm4UJJYSSMEZkWrOROMfebIy704EA3yT0jIktZiKfse0tbDjJrzIhn8gAj+1SCV9c4XOvitVXp1UIxxyZP+ECd4cDvHK0r8/85ZV1Ge5zjy+6WmRvRBP3Iz3fh0ohJAjtGnRLobirm/UYzYOWoA8ZWvycK/DxdKWBb23tiuku6NRZSUwWCbpUJPT7+Pn+nsKFyA4XmcCR1Tn/WM9/e21D43elYEwefs80jNGdzAU8/Z/jQ20031pbl1SS5xICWBwS/WiGh5OBxk7ZJ8ssh0aWEl0qNozBOU0y8mT733sPcWswNCmt+yxseOaS9Ik6j1V3gcIDtS+T2UXbj6rCnK6UA2wUi1LtcB/nTGbDl54msgTgayRNptJlIZnjKIo0hx6Nhni3c4wHkwmOE1q5WF1IAGy1lBPD9ZtrJiFMvZ45CsXAOu7hnf4Qt0czWycyM9lRbGQI/ldwZbWJnUpFZ0GeI7neeWx6OhmvwFeqZdjBJaPVz+lsltYx/FvWMb0Z00B5jjmWiTuvo5IFdgoZXCqX8Wx1TecYgsIF+kmS9S47Gzt1cfzGtMGQB94C40UG7VmMeyMmeI9wr9c3T1s1dlnXy13VCBRWSnz29QR34DMA6yMCsLjw0jeFqSLTMEQYRRrgTBwr5HMa8AJAluZvboG04Fdj3bjFVEDHvwGwbKHnBCHz6j7jYB8/xht372Kv25H+O0mI7JJNQ211Fpu1Oq5sbOPqzi6unz2H9UbdFD9LiQt/n/YF/nQPLAlBXJoeZ6FhS0bBpSkq6aHPrTBtzTywSInmhtFnClqP/AJgp1rSISyXEAwheh+LyfObzqFi2Vkw8ZdYJPQncdGpDMzdyhdwrV7BxUogsIRSIG5J7dkUN/sDTYenanWBEpSSSbKWUEI4wCuHbQFY2qLp1ZBJVKDsBpSpVXCmVhX1vkQfBklw7D4x3cQ2cqOA0sh6FPE955LBsftCSRy7J0TrX1rfwIVKgJxvCz4Bh/3JFL8+OhIQcBRG0oqn9sWpJJ0FHL2SSJNmQXI5CNBkWt0iI6baO72+irWH05Go5+YL5lYA99sUCDtJlkkBLPNu4oijDJOSg50SmWxlXG3W1WEgdbwXxrg9m6hQvtHraFw911jH5aCGM/m8pFGkOfPff0wAazSUtwELZgJYvI/Pra5Je06jcMoRi5QBON8omdDzsChZhnUx+BH4e3YKDcA6FFDybGVFaZZngwLq9FJL2Kme4sG0pwJmPR+gliuilM3pkGygoBVpVohkxLxiwU0p3Tu9I0kQxyq06PWQMoUaApbOVAPU/DwWITt3I/ymT4+vvrrHlDlRAmfeSpRu8IBNs2xjBBlI6EIHTCGrgwMLw/wiwoVygG9s0BS7JpCJ95UffEzPAoIWrlvDQmQJYMXm70DJai+e4TieqhCdRtygzc2GHcGvrHC8OWq9KM72/jEPHsMBft6iN8wQE23s9vx5bxhm0Chk8VSJ3bwKrlTrWC2QR+dEMAvIM+5nLXaUBwJbeN9ThqhJYI3PwJ/HGcLXZhPGlpNlQAkoAciy5ikBJXs+GbSnBLCOBLDRCHyoGHoHYPk+yjkPmwUf5ysBnm6u6UBXUiISAWFKd6b4Ta8rby8eLpnM95XVdXXOCXZSSsFyjQUrnyVBV3ZzCW6tUo7IZ5n48jDgfeF1/PTwAe6OhoglP7AuMIv7Akl49E0QgEWmmPO3y1iqTS67UKf+YrGCMwSIylXU8wUlRDoulHnUuaKFBTC/+GeOezI4CWDdH/TwaDLEXjhFL2JhxGukB99CoP2X15q4VCWrMSdwiLefICWZhTfJlGsfKBgjKwDLpDP0D1v1PWwXSjhfbQrAYgdU67KTwqeqUDNxNj8o/p9sNzNKdQNCqZk8eJElOcKrxz0cTKfy41hjWle5gnPlCs4EFa1b/JwErmyKOEqhGy/sAvPeDynFmYean+8fdzQ/R4zMdgxlO9Saeap1zP9jACyuQ9wr+IvFuNalTyoDywFYf9H1yxOauBsgaeuWvOvsd64KI4BVxktNmrgT7C0joGQoA+xPRniz1db699RKU0AUmYU8anMOKpWufYAbg56aK6zZFBLDRpkXmweel8P5SgUvba7jKR5kszkUeEyPEtwdD/CT4wN933fWtnExqGotleQsjAVg/evBY9wa9QXk0qeTfoUEYr6xtovLlZrYDdxnCSWoNozMXy8kkEUmecbkwhl6NSqswsfj8QSvtw/w3mCAe/NI6+h36008Ww2wHuQQ5LkOkgEyx++OCRQN1TjgwcyyKbiP2LrOAy0BQDKveEDdLeW0zjCR7v5wglf3W5LsHEQzSbtPA1hq2S4Ba8dwoRcg5c8ZoJEr4mxgDJavNGvYKRT0pkyVezSf4eawr1RrNqoI6POZaI/WoTuWBJCNTQJTtJ4g8CP5INfPKMLbgz7+18FjHZivVWpq6K2QdUIGeS6Hqk8wz4F2i6zYokw/HItBzj3J9gbWgTd6XTwec8/21MD5RwFYJWPxy5PTvFBDdw5wTkVIkpkkp/RxysOY/6wgQt8XA7A1olfXEL/sdHB/OpIk6Uq5hn/YOItnZFIN5N2z4Lr8VqeD3w/6eG9MZlooJrEALFZKAh4tPEf7mbXkzbrDVQBsIqjRh1BebX+7e8Gkl5RxuWaCbMnJOBRgY9YJXPDlCSQWe4R2OMfj+Rh3Jn3sTaboTGJJ+ucLuS7q+RqubjUErymf8VHzPNV/L65t6P+1nAEJnL1s+uyNp3i/38dvjtpqYH5rcxtXazXVigJ2aDlBBlbrSMAOU5jJmEpLZo5Xt7tZcrQ+hd0B+mySGcb9K4gTXC7X8M2tc2JiNXyCIi6YKZPBFL4sSn76+DFu9nuSj5HRK6yHMj0/o0bsf9nYxrVKVSx5eU9mgO4sxL3+UNf3er+ruuW7a2u4Vmc9R0kobQS4DkToxgRnOe8LAuhkQiGGIYHOhTy4OL++v/9QDOlMwhFEWwJruvqyzuB1G3tUagxnDcCasbgwz7frjRWtTxfLZTTc+idWKSX2TLUWO8/2ZVp2UPEj5QIDkQSkJdhnMEL3GLcGA9yV9DXSjyBTaq3EgCYHYAVsmJ4cYgzA6uKd3hC3xnzdDFl6veZ8XCnUxOq/2mxqLpP1zeejxEExqEM13Fkf+hkCW2ZdYIJO+2IFwXFNAKtPBlYKYE14LmRYQRbP1cq4XqnhWqWpRhzrep153XpBxjvHvc9kdvq8Kr2bjYIcWvNIfno3u33c6vYUasDGt5EU7BzJRvfHHgTzBMDRf5aXfAZgfRgAy4EGKeOlN5ng0fExDvs9dEcj5MkQWt3Aer2GRrmorr8hw84jxAmurK/kUi6WHYF0itlCSrO3eRijL+bVAX598wZuHuzjcGyeV1p8CYQsYgSkkNcauLy1jc9fuIQLGxtoMKmDHYsU4zjx2HWLxp8OYOmIkwJY6VbnEvjIaCCA9bmVKi65FEJ62BCEao+nuHFE0G2BC826vBpoxKcuJhZ4MBnhVx3GII8wmvO6jOImj0AtFBmUM548Gp5fbepgy+KSQADldaRk/+a4rQLwxdUNnC0FZuZHz5aYMctDvNpu48F4qoKOx/Q1LKRLv95cxU6ljFLekwmqGQ6fYsBpgU31eK5YSbipUGpHYGkgBgc9meiZ8aXmqgCsRtFkiTSnplyONHwCP0yeobRJHQyXHpiysNhRfb7JtDHqzn29nh0tSnVeabcFYPHzcJNI4c/0+ar0cEyulMVmhbozHyd4wEJ64UGd22YD5ytlNItZMc6IvzyeTvDrXge3R0MczeaiY3+OlOaghl16g5EhQ8CRBXvrUAwsFmXcv1hE0H/jUr2OTcoNvayS7dYKlFVZqSDz7ojGtGbmSvNKGeNTCpVAEskbw746xwZgpQwsk6KKIRIx6QbqrOS8rD6TgUip9Mc2RN4DSt74HnukmveOlJrITYaFJwGgs5SMrG4JwGK3nUAcxw2lZIxI54Hhvryp+P2UnPGt3NxzJtuaywKwnITQOYCfAFghLgcVfHtzFxeqVVqmOZacMa2m7OJw4+VncB5cLIrJAiHYx0/LLufjcV8+E/emoQAvihC3KU2sreFSUMNasSDvNku2NK+Og9EYb7UOBfTsLeYCSwpMwRTAliiK+rkGveSq2CjTc82kbrYSkYE1xM8O9+XRRcaMACzHorK1wDrw5ndhpsgc10wJ3S0V5WH2TL0ppiS7mnwxATSO/7ujngqcm/0hOpPQJcCw+5lFo5DD5UpeQPV5AmsERGgw7oIeCNT8ok1PmJFMdMkce2HF5g1fyyKRz4VdQYJ+9I9jh5t+MyaJY+VG81FPHg48AP20/VAAKqU+0nG47jTN1zm2JjKdpTcVxwi7sKECDyjdoEfIxXJNPlxc8woZ6yKn9yjdL1JwUMbnKv6pqCT9P8EgDvFwPMDvum08mE4x4FEj8ZCL2Gkv4UsEsGoB1vNZA7AE0BP4zagr/1MCWEwpE1JNT5M5GgUfl4IKLgRVnClXTRJDeaYk3HaF5vVqBsonx3kLROBfOcdAdTBnUYTufIYbwyF+0e2KMbvi27r8bGNVTQXKjNmxTTlnSlXV2sRWix30ODbJLuN4GiIRs/SNdhv3JyMMnOlzKpE2QPqkwZOmAT5pQXWagWXzxAArguoGYNmalHZJP1EMrE9K/cKRKWPwP83E3djJtu9a4m96sDCGFOuGl1aaYhCRlcsag9NJXjqHB/LKO6uEwgp2imU1bTg892cTvN4nQ6mPu8Mx+gR4JB9hmt5CTIr1XAFXq1W8uL4uTx9KWghejcjAGPbxr90DMVX/++YZXKuw8Zgx8+YwFnPp5YOHuD3qaz8n45kQ19VKHd/eOotL1bolyMLCMUbzGYbjMcZsrHLNyuVRLQby3ql5BNOs8cCUrwfDAd7u9/Faf6B9+AtBFc/UqrjSpHSIMDZ9XkIl0RLAerV7JM8ehshwLlKmJKZxvBDQ8J3tXTxVryCgBtIHxgsfNwdj/OThAW4O+pgsIq3HfxTA0sGYP433jfCGgQhkRlPOTOba19dXtG9zu50tFhgsbH9/r9vRXk05OBt8BP94gCVrZ4cNmvoKLgQV581owByZZASt3h708MPWgeqfhp81Tx3HqH9+hSbubMZCzFQCfwRi3jym+fMYYzKltF5wv4n13nxuiwxl9FV8b4uMmsDJSi0hXOsgfL22MycbjoE5E6251XxRHqIrNM9mI4ZsIK5NEXBzMMK/HFLK2UeUhHgqqOK/b5wTsEc/azJRTNo3x3u9vrzTCGK1Z/QR4v5M6wQDcZhCSRDXfDztfKJRocaGNaXE1M8s9PP/dvusQj3SkBRbf123zDFCjWroNg7JsW09HSq9lr6qY7zV6ePBmHYhM7Fe0/WVr1MjzMugkc3jEqV7lSqeXWmKNZz3zduW8kSa6L91fIwbvQEeDSdi6H13axtXCfzkPOQJYMkDywAsMrAezMfoMoDJpXaSCZ2myOt8lvqfck/2gFnOVBL0XqJU7YsrW7heqeNSIY9GziVFErRBTmb+r7RaSrWjrym95tQE8jOSG5N59bcbW7hcrjoWj609bNi83jmWxPHeYCJQ+7vrTQFYQYkAVk6NeJIgCHzyNdmM1by2v9rzpv3AcBYrDfLlw5Rxn1daYiqVPOGAm4hNSd0OAKv4HnZyrNeqeHZ1FbuVQD5nnANWp8SI4lCS/0cz+srGKAF6TluFMiqUWmv9MTCJAHV3Hqkx+JujltmeEPDysmqmEXD9xrpJCJf1Kjw1+t846uLt/gC3xhMxz4qZuZK2v7K6g6doE1EgMM7mmtWTXH/YCD6aTOT9RlYsLRsaZTa4c6gy2ElD1c5wquV4fTOuZwO83O7gLsMxEONCUMa3tyysgBJsfn4SKBQ8E0ON1sPxXP50pbxJGumLxvU98bkujPF66wA3ej3sjykjFL1ELKzYhRooBd2xNp+0hvk0v+4zAOvDAlgEHZhyFkbY63TwzoMHeNBuozMeIZfLY3dtHWfX1nBubRVrLFQo6xELykAHHpzs0JsmF9qJ17JB7OB5kjY41s9+79EjvHnnFh51u5gtDRJNmkWN/ka1istbO2Je0fNqvV4XE4MbYnoaPWFOuMmMjxrA8rBZLDoAqyJdfgpg8SD9u1Zb/kdnajVslgOxPSiF4X04nE/wux4R+yH2OPEVqWjbC4082VFZzebESqKUhhHXnu+r80DKKn0oXuu05GX0N+s7uFSu6vRFAKvvAKxX2ke4N5lglvFRzACbyQKXSiV8fnUNW0EZfpbovEnPSN2OibS7R6ZYZKZRkB3iUkRYEHTCCHdGE3ls3Rge6+B4pVKTxPEc5T40cU58jMJECRukgL/V76A1mch7QAAAwR0HLp0vBfiGvJLKKOesOzWPMyqKf9Zuy1SbBy3LNnL8PSexTBlxKYiVdpdSyioPohwrXJhJEaYnE30+mBrIju1wFuLucIhfd48FlJAdslIs41kBA1XsFPJK5IjI0howdrolACsFYtlt4kZGIGQ1X0IjW8BmoYBzlACqNWjeVOyqtKY035xKGsnDon4l7KyF8sEqZnO4/kc8sLTwS+ZDTyt2g2i+bAAF8REWrOwIcRzQfJ5ABcfQEc1Vhx0Bb3fGcxWtvIssaL/jOthM8pFB5QKSaNLni8DGLYLTsxD+Im8m1RkrTixNJJ3LpwAsh1YI7MgsUMzEKuy/vbGrDnwaUiDGS5p47bqttj4Y8KHDtZN/MonqYDxUAfj+aCrJ4SyeiUZ+NWC6YU2HorrMQQ2J4AGhN53ifrcnYOBuPMEgppTAQ05+awuxJJ9urMirhAAeC+Z0DWJ5REkMTeB53wgwKtXIdSv5NpL4avwaW8kSshYoeRmxnS5yvq6si83gqaPJ7/FVQBzOxhpHbx11sU/5r+4FQxUooy3g8w0apwbYKJUlCWaSEU2NSaPnOP1lqy1zYRakPGy+sELPtABNUvR9suOYfMgYZy2qzAxyBpwW88wDK+fWMEwE0P3iaE9AuoLbnfSG4IkALEkIuT4YgMW5m81E2Cjlca3ewIVqTXTzWi6/9DZMYtLquf7MBVISrOShVGM068vvhIdY+X2wu5eBec912rg1HuIh5aPRAtkQYgx8eW0NlxWI4AvA0vomX5uMPM7+T4sA1thCBCgH8UJslhmqsWIAZZ4m/yxejfq/iD0d8gickaHG5oKYIpw7WYLvzuDdJSnxlYyd783mCnH4WfdYbJPzeYYAVNQIoNlrCoOx6GWhNwjNB3BBtE4UPUo8fZQlF+EBN9Z9f6tzhAeTMYYKrLCE1RTESgt1RxJ74vrN2BL2HIyJbF9LBpbSKA3AWoY1uctOgbOPvXvqpFdPJCF0K8tffP3ypACWA9hTyVIKYBn30BhYX19ZwfVq1Twf8wSwTGL8i4M9Mb0bhaKYhs9Wm9goFLUndCNKwYfyqmKK1v54Ck8G2gnmWcg/5WqpIvNiNo42S0UBB8PZHI96QwEovxgeo1bI43/snFOACY+oBmAleLffxb8ePsSdYU9rEduSZWRwrlzF8+tbOBNUxa7ivjiI5xjMpuiPRmLwcn0kgFWhvLlYxmWavGd54CQAaPOZB8YftNtoz0KcLRTFoPry+grOlAtgC5Ks6848wTtDHvjYaBzCV9oB54klIFYzvpg6393ZxcVaII9NrtUtXf8YP99rS5JuTGXl/i4lhKpdxJg6AbAimnuTgQUmzPpoZotihnxzcw0XgkD1mBhKGTLH55It7Y/G8kUyEClB1vfQoEdUuYKLfF6UorPZ5kQIkjvJ77OHXx4fyXzdrsquh0y4v9na1v2o5Swtkld0ZzDCj/f2xHjpap1PWd+s6WIxb/JeXs/7e87EnT9VBuwukZHKg9Y8xKPJVCbQ02imeo+WCJvFEi6Uylhhk9ZfqEFIJv+d4Rj/cnCIdwY9jMIpzhZL+K9ruwL2ygVPbB9eCs3o+ZnIrKOMkAws68EagMWydu5n5YVkKekOzEkP1tqLM2psrmQ9fY7vbm6DXlhLBonWxaW8I3WW0/sYc9axmsT2syRuftY3un1d14OpmX37MZspVq/wc5IATcuAL1ZXNJ7OVspOOrhQyBPtQliPvNpu4e5ghPFsgTOlCv56awvXGlWxt08ArAleax9rXj6aGoA1T73LnLl8mp6bAmncd2SxIAK08cKozLhSIbBdwxcrATbpwSawULl42J/M8Wa3q/FANqbVlwtZNGyV6PlUwzdW1gWQp3U7p8/dyRA/OTrAe70hupNE9gbfXW+IoVRhaBJDaZY1lzHdxKFT6Eio+c7nxHNVfxrKS+vV4wNJ98gIsqdqgLD8O10KniV+GjMr9iKs0Qs34PvWcblZx4rWJzsocy8cRnMczobyY3s0IfMw0RmKaeHni2R1F1Et5s3v1DWq6C36YMSwlz28N+jicTRXY3A7X9b69kcBrDEBrI6ApZuTCcbJHHU/wVOVKr6+cVYAW1mem3ZxBI6p3KDf1sMB2fgznQv8bBbNcoDtUlH1SYOWCyKJmZVB6oHF9/lRi+n0EzEL6bX2d7u7Ap7zjqunwCDdX1odzCQRZNpjKZdBLZ+V33GZYWU+PZ3H+O3RgexK+qx7qCbiCup5mMtHZaEQjDTZ/IkLmU/xCz8DsD4sgEXpTzjH0WiEm48e4VfvvIP7rZYiiTOUp/DQvr6BL128jEsbm1gPWAhlrXPhAKxUdpRSClPtueZlkpE2ujed4a6YVzdx82APR2InhSfUd8e82iJ4tbmFz1+6hHMbG6iReUVE3EkgUqPvZbmu3xhlmB4Lw3CBt3t9/K+9PR1YaYJME8R8xuLP5T1CyZ2TDKYNlpRsbJsyDxwEsAp4drWGi9VAh8pylsdGS9l4q9VGd0pWT14mfJfrVR026RU1iGiAR2nKGL/tDXBIRkZsaVqRF6KR93C5WMaVIMC1GjuDBe108oYaDnFr2Mfvxj11GP9+fVeMId5qeQiEkRhYPyfgMploAyPsUElCsYqu1xvYCQKx1ch2aU8nOJ5N0Z3O1GngDyoxpSdXkib/fI2+PnkdFIn2dwjoCEA7QCdkN4geXVV8sZl6WZjPQn/O2O0hfnnckqzJF7ODAJaPjJK7PFwKAnyzyQKNJqqRqMOdKa9/jFe7XTyeTsX+4Je2Vhc/n1LwDbhwAIZbgFP5KDcxSiYvBWVcCqoyiiRFlstqdzbF7V5Pmy/14PQqoNJirVTG9bVVpZ8x8S6g94MArBFeZgExHplRrVheTCvLoMwOWi6PtXwgT6Jn6lWsFc3rg14JkkuNR3iX3dLZzIy9nUUOgSjKK+sF0owbuFSlhLDsYpuXxEEVrA9mYzyajbE/H6tQz8cEOQs4V66pUKe3hLwGPGAQz7A/YVjACL/tT+RfRhL/+WKAb6+YBCOfzyiOmmOZsrR3Bx2NK35Gpkv51scBMs7l4N8AWNYRc8o6FTf0UQtyGTGRvr62KS8sdpTNw8oxXFzD0vGmrHg+DWjzShMCdhHaU4KMkQqDB5NjdcY4zy5Vavhcgx5WPFClDCzz0RrPQhmsPgwn6DJlL2YH3zrTHKss6pm2Q0q2+aOyF2WJhbcpbWk9EmAUM/5aa4A9MF4jAR2GLPCLIQv6TLJ84nskOEdPuLUNHTgCxlDLm4LMJ+uC3RkM8MuDNu4NxzpoSdbjZXGmzDSwmoBcGimTMs9xTxPigzkB4yHeOu7JM4EFHOflC6unACwva3Hdrq/M6zU+J81qzeCd82cSLtCfEhAb4PVOC3tKtqTJqUlj+P1MUVKx5NthjQAWR3PRT3A+IHBGRkVFoBQ/Hz9hEi0wmyc4nE7w3riDA0Wrx+rgV/MFgV2U5a7lKIxOUx1ZKHJ+0OtkgDf7Hft8CRMdK/jK6hou1+gv5Qv45xcBrCEBrMEIP2+xcBrrGamxQY+7Chmr6/LgIHtSBzc1YGj+DpO8DLs4mI112MxlSfEvYacY4EKpIu8sDmhFQhPEoyfPLBIT4OedIzUInqXnYlDBWXZt83lR9Amw0++lPZngZqcnBm4YLeBlPZSDAmqFItb8okzq+5OxgLvbkwFa8RxzdXINEDV5i4PEloppRxV7giLuNIBFWdW/AbDS5oWM3E8i1o11aFfyFw9gfRLqlyeVEH4AwDLm7NI7BZ4ArK81VyQh5Bwls53jmV57/6e1L0Yq94dzpQq+tbqleU9GLb2lWMPwYP7yYVvAPNlVkvdkF2oUvdRY00F2p1QQM4CM1YPRBG8ctQQ23JpNsBmU8T92z+F6jQAWm1f02DIJ4Q9bD3Fn1NP+IqarwI6CJMucT9ksG3oEpCaY0OsxNrN1fUYybfwsLpar+KvGpvy3smRIZcxEmgyQ/3lwKCYC93ianX97exOXK2UUnCl9mGTw3miI/93ax83BADGbT7KwgEJvuA8RSHlxbU3emplMpDrqZn+Ed3sj/LY3xeGM6zVbClZXGdPHOjUCME7VL6w75R0jGVsGpYWnfeRrW2u4UrOAG4LtZKewzuN+wmYWPw/rLWsYMKTHUxoZA2r4/SasspqDgOQ7wx7eHfTwbs8IjDsrAAAgAElEQVT8vZSI6lyYWCf93camAKxq3qRjvO67bODtHYiR1okpmxKX1ewFMvQQJNPXmDf/uLONK2QuCTwQmqO65/fDoaTf9GYis4V2IPz8ZH3QrPz55houBmyCcq8xoOnhaIqftTt4Z9DF/mwoK4jna+tKZ2S6HaWSbLw+YBpdp6VGAy0rJHWMzceVoAVrtT8GYFnt6J4LQdKsL18zfo5vbmyoSaa9wNUvVg+lEkBjFYvf40zjXTnhGI8QI+VgEosZ9vPuHh6NxshFPrzYGPS03Ujrpa+tbQmwEBOI+52AyhnuDQd4b9jDG/2uhSZEHi6Wqvjr7Q1crVdQylFJYSoK2hO8dtyRSf/BmPUPTeOtLsgrEdzmqKWpm+oiZ2GMYowr0MYz7yamRD5dqeKbq03VcQxSICrCT3zMRvZwJOCFZu6sL1kHrRXYiDVPuGerdfOEU2gIUyYTvD/s4wetx7gxGGEeejhTLOI76zU8TQVPsYJSlmLSdI0yD7Yk9iWh5J4p31TWMTHnPZvCI9wa9WQqbtFK5gXHkUmmvDzPFsa+Ug3KYIJMqBr762s7uFojeGWm6PJKpRSU6YaTAV7pPZbFwmRmtSEdNGpZH2fyBQG91yjtKxWXwCX95VhfKGRh0NNnpRqCtTnXiZfW13U+WDba6YE1nuLNo2MB6rcnU8mht0s+rlVreKG5qfR5pivLUxP0Bk7waDTXvb/ZP5aCYyqaP83oedap4FtUGJSsUS97Dc/8sbg2cd37yUFb5IJq3hfz7bubm2q88tHr/JnJ6Mxy89g1wGehwrt4DWSz0+uU94teYWSe7U2HGqdkx1tglgFYU/Uc/y977+El6VWd/e7KOXZXp8mjGWUhJIEQCISQjW34HNbn+5fe6+t7sTEokRRQlkCjUZjUqTpVzlV3/Z593u6Rjf2hGb7FBatZs4RG3V1V73vec/Z+9hMW8gL7EsC6g+It/MiXANYfAMBiwrXVbtkH1z6zX7zzjl3f3bVZImkLGjQYAdWqPXL2vN23fsourDRsuVS0TDphCZkBBd8cJ4C6SXgwT2RKTfrIQbdv1/f37MPNW/bWp5/YrcNDeYb48eLmmhzGjVLJLkOdDcyr5Uo5Ur+ESRLAU5iURGvmfxuARURq1h5cQkKIWXDeCgKwPA0EiQgFGzs4iTmPLNdtPZ+RRwHNTme6UMrOawdHdqM3sumUNJO5LRITW82m7NFSRWlp6zk8XFLyJILJg1ngVaReY49//+HqKbGgBGDN5tYfz9QQ/uygaZ8NaJTdXDU1H1s9kVCTzcEiAEtG4QM7GI7scDT0g98AZZK2nMgp/fDhpapTmoPeH6YSANZL+1t2c9BVAQKz56klAIuiDlOxJWYLMah+vt+U58tizOde2CSZsHQqKTAJgO7JStVOZdO2SMy0ESILAth7r9uTrI+60yVgTvp2KYSDB/4VEKHj8AAHlmiued8ASpi+rmTy0tjDwgBQe+8AIIE0GZf2cTTD0HlgqS7qOEl6TOTGioHuiYGF9CeiYXtJKsKsTCah/AOsfKVe0cSZ99WbTGx3MJR07O32kbyMBIqEOOfoMKtnM3a5WnYAS1r8EHk943dMNQn6qN+2a6OebY8HMjvHbHs5wWFakWQKthNePD5phv7sJqi/Ouzazf5A5q7r6aw9VsL8u2jFbEqTO+gfSKN+2z0Uc4miFn8B0p/82joDS4ajodCl+KIQUhB6JAMEMIjHlWaJVPOxmksfsqShBLkg6YJIYJmJ6mcFAnqaIlNt6ffDfaWRgpHT7M8ENL7f2rGjyUAsR9bZozVP6XGPLWBFxScKaAWI3ZuMrMsEEv+veFzUZ48HT7qfAL5a2mPc2LyLtxIMrINNAWYAQm5aH5iijrXLdJ3PrPjt4/Xo0z3WG5JaGDorSN8S6Cc9jRCJJGv7F4qH7ynOHW8kZKGEQDy9XLMLxZykMRIbL0wG4lf7LQHSn7T7dggKEzMxMr+2hOQU4BJJbELvlzLWC0amYRM1OXh5IT2hUcHPoDcgYWyowg/Td9Yj13oUupy0jOuR5HkKJMxLwgyWMglJQ79WXZb3HTfKwf2YDcYz2++N7HqvY+/3Dm17BKPRvQppOrlfXynXxawCZMXThg8oZswMkLJjr+ztSqIymZHcU7Anllf0PJCQw5DBAXp8pEwA1i8FYCGBjAlMq2fiGiRw/ZEg4h9G48E9I/79YIT3FM3loabTvcVUTTBFKI3bo+Ul28jgNeFeG6xxMUJGM73eqwd7ahIfr7rUt5FNy1QcJhkiFT7vrW7P3txt2o0ubBAHsIr5lADqejInFkePyPnxwPZmI+sgVRAgGg+eLb436A5oTXt75c/hF//STwZmAACWjNyDXPdYQigPEwewQn/m//wzArD+5OuXOwWwbpMQKu0yeDc5NOkA1jdqNUlIkMMWSeWNmSQwLwm4aUsCfyqTt2eX1sUQyafjGnywn9FIvdBsKt0K2d2ItNjUQs/t95ZW7d5iSbIT9v/pLGbXOl15FGLivD+bKYzjf545Yw+WK3pWqRnaIxr+dgCw2j4gcYK6zoocUpckTB1nZpAiOsZjKpxOxwCwLfRc/3XjlD0AYye8b37XR+2u/fOWe2EBpABUPLO2ZveWilZOmGXDvvfZYGA/3duTVLJNszid6nPXsvhL1eyBSsUerpQk80EqRwIs4TW/bffs+sDlkDTMn3uSAxsqYj0JRAnM46iegS2SnOHRk7EHl8oafiKJFogV2OsRkBLJ2MRE5VLdZhLup5sPj9gIbw369toR3lwd2+qP9P5gdIkftkB+HQCsSskKaRhYOlF0357f2hEwJwBLeyunF4mHY0vKABwAq2I/2NiwS+Wys34JaJksFLbxs6M9+023a7sT6ot5CAdx0IRGHSsMgA9qwTJpdIuYhry/xuS607Jrg5aYxecyGJwX7HSRQVTSyBBAYvd2l319YKOZK0YW8l31pEFqRlIUxcA6ZoYFc7xg+q9zBMZ+Cn/DnD1ardipXE41jZjtBMUEiSBMICplGLxYg6BUAPSB0c1RJSWIzmFqkYRd6Xbsx/u37BN8a0dxKR2wCiml43ZWHkllhQsBIkvaLj9cPlff3j3cc3uHUV9hSigc7skX7S/WVuzecjEwsFwayfV69eDIrjAU7+E1OrMh7GyAQq457zsOiOVSNCWBz6L6OihVYOwxiLSYXS4W7JmVhga6euY0kIuJkdQcTeRl9Yvdpga0/M6NfNaerFcFXJMYzTCO8xfA6Wg01ve/tIeXbN9mC+q4nACsBzTcdwAr8BS1vgYTEpwBr8Z2a4AVCRAP3pRzBdVgNYHagEFfZOsAsUA1HWoXjDAAivWIzT3kJTGze0pFe3b1jF2SR2vMFUMLGNem/QfA8Pl99wiNTanw42KoZRNmjURc++BTqxtKgoTJJHmixRRwgfxa6aMHexo8Y7Nwf+U/AbCQ5oqB1bZPCIiJm10q5e2BcskeCYxXGf8HcsbuYGzvH3R0HT/uHanGJaWR4TGSRvzs/nZlzR7kfSllMYTRzAGw8MBq28s7ewLWIVMAHH63sWJnC/nbqgwHsD46OJR1wsfjoTWRKM+mMr7H65eBcCbudjn9+URMwah6wI+LgShhZCcA1hevXb78Cb8CXwJYfyAAa7N9ZB/cuOYAVrNpcwAsgSMxy6dSYq/gRQUz6uLamkCsfAZiYpAOHQMN4cZIojG19sA9r96Q59WW7dLc0ahFVN/FworplDVKZbu4umaPXrxo51ZXrZzPyTzeJ24nc5TgQHJM8Q1z5DtiYDkJ0hvXiAROceGDigBg4YFVLtp6JgBYMQew3tjbV8NEMgleSY+v4BWVszIpdTRji4Td7I/sdSHdA1HnMUZPJaZ2Lp+1b9YaYigV0PrHMIBPSEv/+t62JISd2VymmX+ztiEzZ+q8yWxuwwBgvXTQtOuDfvC34UPMVPyU4qSWYLjvNu1Qz/HWYEISGYNTcJLqAwDx1eWqtNJl+SR4kg1m5i8EU3MKOtLhvlkjda4o82iYOBz4SPNeOTywTztdeV9I/haPWSmb0eYvKU7efW6oskjBe+foQBvnzdHEepOZUm9uB7BcDnXCVIj8dTw5ca70G+RAlXxe3mFfISI8m7NULKnCqznGjwjvnQOZLzI5AGBgTrWSy9rD1ZomYQBYeAsNZnO9Hwp17ideGP5+fM1hEgqAtRIArEfqFXktsS6596RFAkC82Tm0TSayQXpGg+2GzQtbyqbtnpoz+c7mHMBiYs2BSDw0DcUng64OkkGQH3Joco9IoYHx9LX6skxl+b2zxdSG86G8gl5stuyzft+94wD10lmZ2MuXLZGw+WRm+5OhXR11ZEA6mxKmIHFD6JsDgKV/Z8LiBxOFkFIKBWA50wivIYxHV3MZGYzSINUSWSU0ykwSYG06tAEFRxTGkCamPWXlREq+bxTueg0MehcLAQHXel17/WDHbuFBhhk9qX+lZTtfLNlSISM/N7zJ1JYtvEAEzAW8GmtwiMwPKYVLqfj9MjUVApMUKLIzntpH/Y690d5R7DqFi3yuQlcvL6PgIRMlSPGfor/nQtRSScl+LxX5A/iS0ebke+BCJsJvHB5qUryLX8uCdMy0fuZby0w6s57mI+N9vC/69ubRntZPczAVtZv/SMH/JAwlJUd5iqgAN3hXrLvZxHbHPcW3k0zEOuJaIludTZhgEvYwE7CliaUm1D79x9tFSXihcOJ3Vpk6KmihaJfzfK609G7cU2K0AWk/PDwUELU1Gkr2wMWiwMfwFLPUh4sArUVbyuNd5tI+eVctmCr27Nf7TaXZDEZzqyLlXVmRh1ojhUeLN98KP5iRNtm1X+1sq3CmMUeKBGjK9bi/UJLJekTtHzNRHI3t43ZHz+9mb6j0vxFrl3WRML2vby45UyMbAi8wDfZkz5kkNG8097XWH68v6XmrZ5MCzhTRHdYbwNVr+8RU960juZH7kKXx4WLPpTFhiryYaW3SPDLxZB3CvuIP5wp7HECpx62fmO9+0aLOeyEvLfHZC32VmvD/CGB5sXvMaP0zA7D+pOuXuwCw3EzXgXe+dOYE+TLn9jfqAcDKFcQWZ80hlX+pCcBDAvDYllIZe7K8LKnhqWLGSqQ8k7Y3HMk8WxIYQNv5VPsRkqDvLK3quULmpXTB4cyuttv2q+a2fj/hIpfKlQBg4XC10LAI5jYN3U+am6pzPHzBnwWl7sKy4A8DLa1jT0uGKcOkP/KQ4wiDkfmdlYZ7vKSzqgt41mBU/yuATLuts2g5m1Wq2+VyyTbyacnBYUTuDCf263Zf7OnPekd2NB4K6F3PAbCvirl2Jpe2ijrFhRhjePKQ9tWaxAWmRF5Lt43ajoHiY5sLJ2Udw9TcM853vDTrubjYng9UYHCwH8IY8f0wGgfzL9HQw4fEIVRFkkT2YoLXUqrD9P46HSkRqPvE/NL+AyO+JGka6YX5jCeesWqudTr24ta2mD1ICBkCxmWSzaRrokY5HUsryOQHG6ccwGKkA6NlNBMQ+pO9bbvS79pg5pYhnPMMCWDsYXT9aKks4APZ5BLnJl5rw5G9feQA1ie9IzF2C/GUBkP5lAMPkmUTDIJfKDI5UcqoLly6qVpC+6nbH7jlBGslhLJEadExX1M5kvjiMTsFO5fahMCfRNKmi7gMy/cnI/0TuT5NPCx4QnzO1UJgCB5EwUKFnXs2j6v+evmgaR+1O9buM1ia2TQ5t1OFnH2r1rD7i0Vr5FJiX3EfCPXB65LB3Su726pLDmxuAy2iuM7hv2o4Uw7PKaXfLvDAGtor/w7AGocmJjNj2DoXEIzPGHUR9whJo9c4gRkNcwfAa7EQwPTkypLdUylbjecnpJ0jv0e6RpDUi5vbGtBynsGKe3bVPZUwRBdjUObtY/us1ZVn1jutlm2Oxgo7OFPI2fcAsMpFW8oWZKWhuxIAUoDJNw/xZu3ZHl5bpIECUEnqR79EIt7EgxwCCEVYFveZ1Ez+yaBRzlbxuRiF1WTM7iuV7LuNdQ3oY8FrjOuK9+utrgM9r7f2VH9xJovRxSwyNrfsYiLJ3fdOnZPJf4EhbOBYAqx1xu7hB9MMf7r1TEYA/bfkgeWMPt8LYmLUvX1wqNeDnZhJJuyrSzXtsxdyBQ1dnQHtP0N98fMtGKxt25kPrTcPYUCoCBIAjiX7+8aagGBYfFjB8AUxgSRPBgMv7e7Z7nBoS6mUgLJnVgGwChpw6nzA+xPgcDBW//bbfktBWpAcSF0UG03+cm7r4KNoTyWP7Fs0RA3AOZLQaCj9ReuXL7//SwDLpzJhEptKJmWWV8xmrJJJ2VomY/dkCooELxBHHCjMEcTkpyQskLGkHlc2b9qv3n/fPt3ZETqONEO0Taw+bGGr1Yrdf/acXT512i6urtpyqSSZBsi9m8kGKRH+Mhg69ntiXvF75Xl1eCg2BIeD6K2kuiVi7nlF6sbGabvv7BmlDUZTDj3atwFYx9LBY3V/VDp8cQlhBGDxGoq9DQWgU1JhCjgDC0QfAAtqORspjapS+DpdTf7L6ZQ9UqsIXd/goNJGjYZ4IlN0Cir8UJDQVVIxNWJP1pYlLYorZh4mAMynnr12sCuUn/MXoOX7G6S9lZwrM5uLDQEDiwMTACuSaIHSsBdKwnPCWxLABfWcw5tJE5ue/MTMBEQ8XKvoIKvDXlERENNE7cXdpkzW8b1ZTmfsiTKSpqItF4K5tmFSPrJ3mRZ0OrbT6VsXSShU41zOHqyH1L10WglDlBtQwV892FXDDv0Z6ZUzKbwICSsoipkMflR8GqZpJI/MJYHCB2KjWrMLpbLdV8jrIEASwCb+cb8jBhk+XpjNe1nMNG1ua9msPVKp26UCniAOYOFZ8xGT5sCsODFzDQDWYipJ2kqmpPsBgMV147128X3oj/V53ugcqrmfHwNY+DP4hLSeTdulGmmWxQBgIbmAkjyy91otAWg3Rj2ltUWecjxLeE6l43NRh7+7QppTwWOuYXYseN2e/WT3QBMvFgwFXxbvrmTSqnw+7idNA5LWmR+IqTlJMF4E+LnJUaQWWA8angkywwwAlss5oWknNWlHTlBJJ8RGgulXSTLFZFpzAmDhZ4AUAoYm4Df3i0lVLZGWtwhAk17eCWJa76/DKOy0rTMeWzaWtHO5shLg1kn5xI9APhwwmpwOLlo8PmQ+frZMjCfOfRz4jy4LwI8iYQfjuV3tO8vtSv9QdOv4LOm/J+wvAK98yQw1sFr8N4eEm5gZ5qCraUAs4uPrYmWGSFS9H8xlf9Nt635+OuhrffO5kaQ9XkPGg8TVPZFGi7gYf6/u76iQJUab7+cXOYDVEFBGw6gYbd0zty5tjgd2pXtg13od2+7iveYAFqAYpud8Hw0t10ImwjKn96cLyndSHmv+Wkw2G9m8PVKtC7jBt6KYTIj5KuBrEZfXy6tMVrsdJe1BPPBZrZ8+y6m03UtcNQzDclFnD8+bSsOFx6AjRUCqctSfWImiLwBYK8mUptu8O3lAzBYCsF7Z2ZYJPVKBpWzOHqpUdR2ZaNOAst65FqNYXF4vMleV4TS+f7DfWM7OIkCq850V4uZLx/HueNcgMzwixKEDs2pPhfNjdb8OGD7DJosArNlsroae5vvWcGQtRVtPbT5F3uTsFDFsg2xFwCaS9cAyFoAVzN6Vmqn7E9bp3TCwAo+Z5RvdEQ9McKkuvl0wFuSBpdvFlQ7yn2Am/0ctJO/GA+vPpX65QwDL76MzJb1+WSg11f9fXF59eOkBxJwOABbfy8CE1F3WMkOTPOyaXFmN1UNVAjCQzCVkabDZ6wnoev3wUEwIDMCRwDxWrdtaNq91dTgmfcwTjN892ret0UD7z72Viv3j6TNqpNgL8J5qjV3i95Pdbfuk23OPVMmtw3kL+CGPP6Le42JR0qxxZuiPEuJ8ALKcS9tDNVjNNINZsbfYmQCkfyoA68jas5EGKJeKVUmK7q+WrEFqNJ6K2CD0JwLo3j7alYyJi8fw7ZmVDTFnaniE4nk0m9mVzpGYY9R901lS+20EIH+u5gqPmkt1/ek6sarwx1C1mmRmM1uGrV6qCcBiGEBYjNgwkkmFdnjuwANsZq5LSp5+7PQTB0RGMSWGvdjcVGgN7CDqbIWxCMDyAIzn1lcFYOWULO6gtwNYeGB1rAWjVwEjLs8DMaJmTAnAqtkPAbBKzsBCXTEaTmW2/S/NW2rSFwqDiVly5lAb5uH1bMruLxTElCMEpZHJqfbA24r6BwDraq8lRrIzQ917y+s+T/MjDIUzUAMwAKw4AFs06oRl7OfjMRvnOJ0z/LyG8b62souZlRZTnTsFAVgpmwnAmquGBMDi3iKbrCczSh6+vFTWEIXzsZT05G/HHpwZxfOBZ9RWd6CaOZtN2D3lsn17aUUJeOkEknvT+YxkDrYcqYNv7+87sywRhhrmXmXfb6zbg+WylUkh1Pm/8PCjfQCRjuRpPJ+E9HKWS0IoIMflgmLeqc8KvmBhQBfJWBkEoyR4uF61y5WyWPsw/JUWGRLTOa9f3trRcIhhDwDWc+trAngYZCo8RlK5gb3T3BcAeg0PNICQeNzOFrL23HJFzz/+sxn1T+7bSH3Ic/ST3R1JMDvzmTyAk3MPHvLjyiswwZVa6w7EUiNPBWB5WIuewthMyaWrGfdq+9byiu6bPOq0tyRsfzixj1owqDr2PnsfdWB4gjVQgou1GKnP+f7GOXuwXLUSiafYNChx3Gw6MQFF//fODdsc9mw9BYBVPgawTqQjAFiEIwQGVr9nhXTKvtUAACwpgR5A0+dI/jm5zv92Y1Mpoq34VKBTeuaDS6wIGJr+3cqqgGDUJgwP+UkA0wjAwgqFeqsWJL/PrK5JvcE14G7RxwMwA74foIgZdDQIhcHVgnAyM+tNvc9kMAGY6SBWBGD54M6Z3ydWPH/UGuJP+MW/ZGDdFYDlEgSoszwE1/f27NdXPrQrN2/Z1uGBdQdE4SbcJBYfknRKaQjnV1ftqxcv24W1VauHdEAdtIFNQ9pgV55Xu/brT67Y1Z1N26VJG40jgbn+yQO9UsrbPWur9uiFy3ZuZfUkbfAEqQqQjD/okWeHb3DHVfkdM7ACPPIfACyadhg7DymFsGgbAcBiwwHAem3/QNIzNPlIZs5mKZJIr6qKkUVBiaFyczCRN857R00ZFcKq4vdRHC3BYIvN7Wg0tesdZD99+02/LclXcrrQhvX9UxGAtRCABWsJYEnSPRUMwWQS4EQeDN5wSywI20ApPXErxKFBu5kxBSHGnJVsWnpxvL6qeCuEqQYpJD/fJSWwJ5CGg+FyPqeGmmkN8kAaNJL3MJLHI+PK4aG8ltgk1zG7XnHGFgUgoNpghol2117BNLXfFduCRitybnEhV0ATQgmuEigAFBQtwEbFRczWYYqsrNoZpD7ygYgJBETy+NYRXlYdeW14I+swJUyqtUzWHq0s2z0AWDkArLg8qrieL4mB1Q+MlZhpsiX68FTsIQAsvKW+UquI+s+75V7sDBzAert9IAmhGlYM2IMRO4U5qXUkynDfAS2rKSLLTROat45aus4kP/H73Ow/ZhBuFENtUxWez65uCEBTmUYBt5jouv9kZ08AlpIag9eUxx3HxZDhvfB8w8Rjkk0B4MKBqKg+iWFX4Smn/7lNE87A4t8wKk/NU0rc45hHf59LLnwdMfVGRqcD3o1JPZUpKrgXWi9nihWZfp7KuDTgWAqxwOx7YL9pHdpnAKF9ZAJzyyfTVstkbC2X0x+MYKuZtEvU5O9Agw7gQZE7t0JsJmagQakXGBXkj/OE5BSvHx3a1S4stJ6nNlJoR3yzMB3np7wBjORzrvv3GZ97LpUAFEsFe4r1Vygep/PxswQsUIzyOu8dHWkAwNQbQARwuw6wI9Nbs6N5QoD1680du9mDeebPA8woJITfqDcEnBMYABDJXkdBCiR7vd+xV5qb8s8YzuN6luRYFoD3aE/z8YMDWBS6eg4CaMw/BV/GF7aOt9fSqt4nsgdAUBWGNEHzwMjcC40RE0sPTXNZzwKD+6QSUJHmXqpXbCnH8+HgDIWyPFI6bQFTWxRyybR9tdHQehbjIBjRAmABkAE+M5kG4CN1DKDwa9WGXQZYyrCHaRzrqYc0rD0acsz5ezZepDQVdyNfmrCRJETfWTml5x6fB/mPxmCnzuxoMrarHfalPQE+j1QJESgqdZLUNm8EfOovk/jJXF4VAF8k/7SRDI4G8gukwReQGO3DIaDEgWG/psdeFAHAPYk8/+JVWPQMRw1xtINqICOvObzBPC484EShmw4P/588gPVnUr/cBYDFjXUAy9l1SjfV7Y2LOfK1JWdgsfdWktQb7oH14u6OGqXmhGGDWSOetPuLZXt6paGGBx9Lzgum9R93WvbS7qbOykdqy7I0gA3MoA6JLY31680DMTDYy9kHp4mFPFj+j40zAsYAkwGB3AOrYz/dbdqnnYHNF0k9LzPMvWNzS9P820LekzAv64Wc/B9rCWfxAq7D/GCLZ/jJQBBvo1QibXFkZBZzJtLWlv22c2St+cjtBpIAb1X7xsqKncETRh54CzsYLyQJennnllJTk4mEGEZ/uXZKjAfkhkgLYTXgLfVLMYX7Fg/nNNc9qCA/B0NHlentT/XxgC78JZ9BQ6dYTM0sXqRLmawYsXgL4nWlgNn53KaTsQA8zsRaJmv1LIwZPsXM2qOJ3WgPBCC8RR0ywlIgKAt8OqgznDriL9eWPRUulVHSMm+ac+QFrlcbBpbXCpG/FDUIw890LCMG1g83NgRgaCiCpcWQ+3lk/9q8KUb4IgbQFNc5wy/HOJxkaPZuat4HqnUHsMw9hT44xJy9ZVf6AFhji4thA3MMbyvfSzmnef/UHxFAJYALEEnG0i6mjDY3/CEjZpzcIiXDclahuzzB/J8ICE0wEJP5OyEppiAdgAqBXaRDx0wyfsAblBAPVWuyolBFEM5IJFl8DgApnhVq43vKNfaKRAQAACAASURBVLtUKdulSsmWSL/UMMWtGjYHfXv1YFvfv9N3JQJ9gKc5mp0TU+60vOOqKQJ8fGdn3b26vydPpZvDgQ88QxWTiuoWAQ2uKNHpr5rt9nrP7wvDVZQAqC9g0z+y5OmIMlkPZjCuNHFPz+50rv3k2ysNpZLjmSTJOgPvTs9+xvppte1gSnKoM/8u5LP2F8tVAeiVLHYQSA6pyRnWzcQU/H83t+1DQnUkqb/tnIwGiTJ2D0xCSaT94MRf1MEfTwSO4zWbTMqiA+nc44RZ5XMCtvg2hrbNwdjePcIjDp/hvu2PxzZTOqiDfXoH8Yl8df+ysWEPFitimmkQzPvzObokx//EfjHsWSOVEqD/dGNFr33Sn8ZCCuG+GFh48TLIfXZ1TQAW99U97/xqc/evAgTfuKXfP6D+BrAOVhcAWNRnf7uKFLcssB7JdQRgEdTEfv6T/T15sRUXplTP766j4ClbnsAd3TMHpEYaGPpQgXpbAT0M5CdTAW8MLvYGIwVRKbQmPBNcayWkB3rpbW36Fy9gvvyJLyWEPq/wQu4LM7D0c1EMc9z22h27cuuW/mDovnvUkgE7DTAVgzxtzGylWrMHzl2wyxsbdrGxZEuloiUxWqcQobDv9e3W3r6YV2999rHdPDzQdJ0GjUI+CQsjmbZGuWiXVpfs3o0Nu+/sBVupVI815uF5uQ28ckr15wGsCPDwlu2LmrifHHm3M7Ac8uBAEwOr7gwsACyYOLyvzYEDWJgV7nP4LOZWS8ztQiFnTyyTUlZ0CR8MkcnCbmKqvL9l4/nULpfrAl6YcpIwQrPPhoH2mU31FhTm6VRMCTyyvn9qTcAHnx4fFponAJNf7jXlEaP8PqaWTC5454mEijC8gwBoiGil4YM9Uoh7pHKKjROjdbyq0mnJ1GRKLQ+VhF3vDe0XzX0BK+3ZVMy99ZSJOaaUQ8wHjdSvRTB87Ngbe03b7fc1FaCxp1A8WyxIYoP3xcHI0/7eOtzTAa6iz4NEbgOuTrxZokNUG6UO3FlgwGTtbLFs9y41bDWftxyF2nwuWRMAFkDh1hD2C+R6DKx9xgIlvpHOKA3wPLLGbEaN+ng+URreKwctuzkYulbe5u5fM58KwCrFkRBiwu0AFkwa3haFx/ZgIkbcu619eQMxNVEjERYwr0+xSVLJxWLBThWyVkkDYHHfR/bmoZuxI6/sT2aifItpI5sIJkIAWAV7bvW0ADQNvZS8RmPRsZ9uO/NEs9Qo8fnYiS5iygRoMPgF8G8CPHSghfmPIqgjAAfvHmjbnlQXnyctM0sJ/PJJzMwWcWKQAbmCqDfy9rntbkrGZzOZ1rPmuX73yfwTAPTELBXAFiNdAKzrnb4ii/Hfw88KKjQhB4DJFPhZ0pNgE2qkzZTZAZel0MgsjgEsJk1zG08XHgu9vy/G0mA29vRBZlFK5wttRQAXZI6uOGZPxlQ6Y2CssZLSNrVzhaw9BYOIFJl4mIQFQKQ1HXv6ZXNPzJeHKnhfFayRd2YTAFZ3trBbY5MX3DuHe9akIQqFI40eANaT9RUBKeVMUs+x07ljYhp+0mnZi9s39HmIN2f26jBkxMJxL6ToK2pwueaAKDQXMO34pdP4XEy3by8DlGPevhAgDzBFVzyfxTTR/8neLZngA+ipYThOb/Tmay2TFlP04fqSkjudVrmQAS6NyZVeT8zIa522Gs7HlxtazyT/IHXl25nAducAWG371e6W9jcALFKZnq6t6XoAsEmRHNY49x/A8N92btgnMBENeYqb5MuE+BjAOm0XSxV5RyQV2w3oTUM9to+6HfvFwb6kmTyjML1glNE406D6c+KtFOuB/QxgH+kmyZgw+g7GgFgjTcXxEBkCHIdwiqjJcGl6aOyOTf7urgQMSkCX+h63cNFamav5/g8Alm59lBrq7+eP9nU3DKw/l/rFCzidp+3ZTOyAH20CyLbl2ea2k84gOblX3qCqAQoeS6wtAVjyhovbeiFvTyw7gHU2W7BKyoM7kGxHANbulAbFY+TvwRR9eU0Mm0LGmU+cKzd7Hfvl3qaez0dqK/K8K7GXmaccM8j7GQOvTk/sFRqjRXwm75t/DAAWZwaMRZ4PDMZ/yuClO7T5gpTUmC0Sc4HLtVhcQ69aOmW1XNqWYIfjMReHyZ0Uo5f35eMHZyNLtoP9AanCFhMALkCmc6TAEx65kqXscrFq31nf0D4Fg4TLDhOBZN4Xtm4qnRH/zkulij27sqZ0Y/bLg9HYPux2JB36oHWkQR2gDl8AeL8vgOV3LwAu4WGVsyF7KRYQ8bh8ykqwYDMOYIl1JebsXIMvAnqUjJzJiEHOGbPVH9i7SMs6bfmiwsh1Z1QHNv0cw4qgYN9fg5GHNC0CsGJi1r6wtS0A61AphBEABEjE+otbJgazpWL/Y2NdpvhsNqq38TRrtwRgIQUjpcwBJ6+DCDVicEPiLEDJgwBY2Zzek0yxAbDaLfuoj1n3OEjled8OYFF/8PtSMwew3FOM++3Z1RowhT1Eu5hUJl53eMfAKuHAgJ0XXRUZchyb77vEOwx+A1PJqxqHlKiNBVRg1r2ybmcKJVfkhbdySCJ3q2Mfto/st+0DSyeS9uTSul2uVG0pn5bfmNapHvOE6tNfH7nH4whvXJ1VcsnWK67mCvZYHelX0UqwD/Vm5m7S3yKIh7Cfse1x/ozweEVGCnvf2UpeB/jgzdOlI5DP+Uxh59DgqJ7CDqJk31xZEsOMLs69/fHPHerewDDrTBZK4/5avSYvLO4rw5r+fCGp4cu3tvT8D0gg1pWfKbzpuQb7T8UqGQew/L84SAoD9P/Z3BKARRiNG8+f1Ch+RDrHEQZWeFvB58zXtdwwwvODEgP2JJ5Uj9brYpjxai7ZTdiuBsZHYlx+2nerARhajrXyqYkKnqiPe25p1R4gGEr1CQPX44LernQ69k87N+UpS/2CZxYAFsz52wEshrFv7juAdW3Q1zP7/TVndpL6p4GrgFM8TGd2pd2yH93ctI/abQ0WeUXWPHXqJBZX/fPDtYYkhLlEWmxMB7Cmdjga2QddAKx9u9HtW3a2CBYxDcl21wHFpZZib17YVIsXDzH2cZcKsncfkJxOqnq/L8D0Zs9DsMbM1qXy8evgqZW380//aBXEn/QLf8nAuksAy5cuX3EbTKZ21B/Y9d09e/fTT+3jrS3bbB1ZdzTUYncKYkwJKKVi0c6vNuxrF87bPasrVivRXCesPRjZtd1de/PqFft4e9N2e13FK/OQ8kLQQ/PpnC1XqnZxbcUev3BWv6eUL1o2nQ5ZE9qv/ev2UZYemLCRHS/bqGy/MwCL5/gk/Y4Gww8aAViYhANgMZEHwIKizsQxAFhs2IfjmXtbxaZ2Op+1x+rL2kQxOMRTCiP73X7P3j/YVUN9b3XZVvIAfuoSbTYnebBnr+whBRvIrwcmC/MiGE9/RXpOqaBNeriYa0IGgPXqriPtarND6h2FBiAm0dgYMTNRaWSSVpSfAGwep/0iKQRYAWRDNsj5yn/XWTAHwBrZz/f37aNez9oaO4ytbCO7WEAzvy4ASXdqAfsDM3dSEd1bCJ07wNXX6/Vw0M3taDyx652RYpOhDZMqguF3lIvlxYDfR8m+Agikw0sHh09Y8LK4TKohE2AYORhPAhxAoR2PlLi4PcSXjKky8p+kTYM8CTfQSjC5h3HGVA2DxtmMSN2Jvd8b2y5gJNLAydh2Bh3rjUlJhGqOBxweVsSGw8DyWN7uZGZbw4ka8/ePmrY9ouH2cjYlzQ7U36QtZ/L2cKGq+7leBMCClebA5VsHbR38AFg8f2mZtcZsksSHiqJkYhfzJfurxhm7p1RRSpQo4ouFruXzW9sCTJSnB/MuaG/l7xT1pXr0nOPmfDRnXbJwYGnxbAuoWkBZ9uJvmpjqkMPDBwArO8s4gMWEMj63SXIqeYIDIp4GExlUH/fHmtTMLJeIKZ6XCeZjSw15jHiBqFmrYpoxDEbK9XELWS7gWFIpd/IYSgDOg80uZOAvSfM8ZoVE2uoZghDyMmYtZzwmns/DbAoz/L0h665n7xyR8tfT8+bAKf4DcZtG90tMcw7lYIQaUlaRGrLrzZksUwovxraWSdlXqhV9HgzJ85gjh8IMQPomjJ6dps1nc3kq8TxkMyEOewGYO7UPewAnA/u411XijuKIVUA5A+vJ2oqnFtFIhshi/NVms7iAvpd2SPHq6jn2J9f3yhNRhf+V+/sF/6MgsXCg0ovDSXymQvm7yxva5wCwEiqenH2FOTPMKdIbAbBICRJ1P2y7AFl4tnB/keg9UW/YRq6gwlLF3ML0/H/WG4iJ+knrQMyJx2UeW5ZxMYU03wpjCOD4k17bXhGA1RXD6myuZN+t8f5Khn0KHsC8C5dixpSu+cLODYU2xBcOYJFoaaQSAWAVi/YdYqtLVbExAOoB8OTdM55IQvyzo33bnYysno7bpXzBvl5ZttNZUoLcY81TdxcWA9QTOBX5TCElnKv4Y61d73g8995kIp8TB3ij2+PsSRe1hELwOEbgzuownnnfN/35ljwj7AUAV/8ZgOXPatQe/OkCWH8W9csdAlgnsfIOYjEw8P3bG/81BmpqIMuKh4eBxde1btde3t0WK3J7OpGUlnrjdDpvT5SWldJ2psR+Csgfs4PJ0D7pHmrdn8tX5TfFUGtEyijJpO2u/fKgbZ8ORkrNYk9PL6b2ULlo/3D6jDyz+DuMggFXMAv/6c6+Qm6OU6Fjc1tOpu1ytqiU0bVSXtJx9gokVOkFBtowfl1a5xLmCBDmATiR7AJg/XR7Sw0hCdt4NcUxlS6U7em1NUmmamnOFgfib3RJj922zWHf0um0hi1P1D2UIj6P2c3BwH55dCCGyW4HpvRE/a6aOMmhPu9x9e/L1qjx1m0Onkxh/hI+gw8VJNHHVByGGc0mddl8YVWSbLM5eX5erJSskUsLiKc0604IJ+nZzw92FFJCTYLcOUsdAWNXZzvVRkKhIH+9iqQrL99ZeZ7GohRCAKxg4i7/c+oDmEEzsfjTsaQ9WKrY3627GT7vH2ZGZzQT8+PHki6S4ozhvXuGRZ5lS8juS6S1le2hWgCwYkgIh/bekQNYH3cdwAKQZWPi/AbAQmotG5O5+0eppmFwlvAK0kOkTqoJBxDY+yUi9/8mWWOAZvj9OuPdfJ9zIGJSORPQ92uX2PN9AItzq8diYuR8b/2MXShWBJq6gjlmh6Oxzkgkpu+1dsVM/N7aObu3VLNCEusDfzb1di2h560pr1Ckmt7AReFXrGrYNbDwUEuIbS62GUAzz48PwHpz02Duzf0DMbipqAFBnE/kA6jIu5RrpCo6JNHxaoL15GGZsEuloj0HkQBf43hSZyR1UGc20TOxN55aexyzUiJt95UK6imoEcU4n4xkKv/GzqH8pRgo6QSKzexsMWPf5vdWKlZL5ZV+jg0IgB29DEDSjzY3ZbngjhbODopALBEigrw4OJp5DzpHMhmkjkgmA6uonMnY+VJZTMHHqlUpJcTUA8CauSfVW61D+6DTsY9JcZxMfNClG8let7B5Yizg7dnlFd1vACy8MB2wcT9YAKx/3rouS5RaKmf3liq/B4DVs0Ymaz9YPSUJL1ge1x9mIXUMo2+Arh/f2rZP2l2BkV5HM2R1cBUCwV+vN+QpxhoBwGL94PN3OB7ocz2/jzfz0NLTmEKNGsWMD97LywotyKZQUPizraRUnguti6nCx6iJABd78jge2DtYP/R6tk8Y1jTYcoTht1eQf8Ta4c5Kpv9f/dSXANZdAlgngJBLVKZzs7122z66tWlXtm7Zh1ubttM6siEJETIK9Kkckaur1bJ95cyGXd5Yt9ONNcmJtjHl29y0dz65KhkizCvAKzYmydkSSWvARgGJPnXKHjq7YSsV19RDSdW8IAAyUVP2ORArlN3HHVuQm90JA8tfKzRrxxpxlx4BAAB0PFwrBwYW0idmYaS9wMDaV8N9OPLJYjw2Uczs/ZWqmBmk/jDx5DVIuLnWPtRBdbZUtVI2a7M4nkEcDCN5w7xxcGA3+0MbR1p+W4h2/dfrMDEKep9sLJgzKzUrAFhufopkzZRmiF8MEzqaYFIUkdwAIMDYAXyQIfECXoIb/xIzTTHEgaMNCTN5GFh7+3a137UW9PX52DKzobyyvt5YswvFspWTKXkE0ErexNsK7fVoZPl0RjI50ntI8sKAkYPjg0MYNgPReInLncZp+Z0B5OwBZ9TcLgsVXIn2fUE6y0xSp4dX1+1isWIrsYRMy/nwkgKNx9ZRAs5EjTArCer4DCNzdfIzUbHR+TvjjEYW7dVUVOxbSIM82df2SQVs7csXjrQbJjCEGDC5/UqtJjkb7xWJ6PZoouLlg8Om7Y4wnXYQTFKhmANYjXTBHjkGsDLykOIgxxz77QMkhF35ZwFgZRSXbTbBRJtEGRhYedKWzmoyDIAlbyKDweOTZtaPGDoAMpJXxS2tYs+NcL1C8gZXkgQBWH6/WQO8oNYR0kdNX5l+YsjPscbvSVoazygxsGDtzGyc9PuHZ5jMqSNXpABEqlAXk2lm6fjCanEYfCX7+uq6nS6UQjyxg5PcO1hwrOuPjtq2FwAsSa9IQGHaF2da5s1ZyuKWWxCJnbPzZX/eiIIupd2jLmAzBq364yBdY2rJ6wCEqsalqFdx7wCwvM+Ceb2iqL1Strg8CHwteWE4sVoqYeeLebtULNm9paokHXISQ3JqC9vpkVK6L/D60WpNKaXxkLTH7SAl8K2jjl3t9fXMwLhEaidaftxDE54k5AHGUSap9CMVd0hiZ95wkCIGcBw5gUSncsTIcXeTaAJ/+27pQKXwmPB5Mfl8dpm0UwCsOVu7CsfpPGaTGZKcjr0sCWFHDRFf/uQ708cZcEkxl75RWxGAFQ3GeT8w6q71hvYpEov2nsxWYapewGMmBRMSPzJkBXPrAmDRUDa3A8M0Lj+079bXJUlOZEQyFXDqIRUxu9pt2Yu7N+xGt2uJuSd8UsgTcQ+fEgDr2ytn7UKxKvaGWhklqbp8G6D+F0dIb/oCS09ls/ZoqWpnsgXt+Uh1UqQZcf9vSwNz0qPP+jE/xXMP8JKC7+N+1/bxxxJLJgKYfGopAOvYZ80BwTv90rmpW3mCVjvLw0MSkBDKAysqNY8prwHKjvaHO30Dd/tzd8vAOh5o/QnXL3csIQxsSAHVDhjQ3Om5BMDK5+xry3UxblxC6Cx5gN6XkRC2AbBG8kZkxdQTabuUKYlpI69HmBaJmMI5aJD4qqZzanJZPYejgX3catlv2117tzOwrfFUXi3UKtn51B4qFe3vz5yx+yoOYFEnkTTG9z+/syfGJPsvHjPlRNzOZnP2SLGqc7ZRyFkuRagMnnszG48xdJ7bUNwZlw8DQLEXwypP4pEUGAkA+wKwWgBYLoGZLRK2miva40sNu79SsjOFtPwFuWYwx9/ZPxSAks2kVT9Re9UYTBAq0evbT/ebatQHg6mN5zObR8hHkFMH3OVzJevtj0bA8o+9PjlvI/DZBwqRo2AYOiTcryY/X9hGJufenXiZlfJWTgPIzKw9Zvg5sd92O/Zqp2k3RwPVd5zH2eBTGLHQGURdLObsb1Zq9mCZRMrAxLeYBmAMwrgvR6QQCmuJinC8OGOWicW1jv72FB5IRe1ZArDGM62jHze3A4Dlg01BNYHpS+gGsnuu+8O1qjOwYlgHAGAdBQCrLQ8szjO3YHDAYKJ6xUNMqD+U4oehdMK9OxlU6vUi03tqOtUJEYDlDGoHsdw/U5I03OAZ2gYPVgeR4mJ+69zX62OlQDjS3JZsIUDjL9bPavCiJFt9yriGFVd6XfuwfWgfHjWtnEzb99cv2H3lqsJl1DVE3oh6Z/hd+QFK3R6pDdRWRb6cn9tXdcKETg/JLYYYcTH3/23LpYiD+djGi6kDwgHAEotayNDvBrBU91lMKXXPLLu5OCALZu5cG3wdW9OJpGW9CWsgaRs5mDxUF8jNhvZ+v2sftrr20X7XDvrcE7/3sdhUANbTaw0BxvUU+wYgpIfNYO8BYPOjrU0pGLjpEYCl+kL32a8Ve1n0pSGiACyv2+ijlLpoJskxw3Wkl08AYOUyqmNjrEMALEIDWkf2m67XXjCLtF9qmMOQkn5jLJ+/Zxtr8tJCAQADHpN4+fQuEmI6/vPWZwrdqqcKkiY/vdyQHctxPx0jpGdob+wfBAZWz1bSGfvhKgwsACzvhxPzZACwZpIO/gvM21YnEDhgmDl4xSphAA6AdX+ZOg1wk+fCvThhgAMkv6BwsYElZgmB4amUSTHzUGnJzmjIG7NCSFyk7sL1jMEAShPnzvnnxHNuezi2dw95Ptv2SZ/rNQ1EA3+GAvJ6txXAf+uf/xLAugsAy0vpkw1PmzgPBGZuo4Fd32vaO59+Yle3N23r8Mg6w5GAAf6QnJdLJ61SSNpGY8kun7lgiVjSPru1aZvNfdtnUx0Ck7i+l0Y2m01Jbohh++MXLtvFlVWrFEGFYTaFSXJojD4H7P6H+j4q1j8vmviiEkJPivMtBxM//ni6BQ3twjbSGcXtAiCt59LyROHwwPPBTdx7dkBhNZ1ZUmbfMVvOZ+wcUprqkrxb2Iins6l1x34tiumMjO95VaQ1HEKYOF9rd2x/MrEhZo5ivaBhLtoP1tfsUgEAi0JuLrNDgLNfNffter+vgxAqaikW15TugUpNhWuWCWMCwNCTWQAfR5O5DSZz+cy0mdYmEoqWxxRZqDyHgcVFG31t183WWxSPczfIXs1k7aFyXYyw9UJGEdpcK5gHvz04UmxzPk0CXsbOFjJWTCdsZAu70evb6819u9bp22CEFHJhswQVlnsluTQnIjaHSaoAEMpeN2/PzZFWFeyRBo1s2RrxhOW5VzKb9uaXRm06jyJfg5fUsTl8SF+REXiIQ1YBNDdikwEH5X2wiMlUXF5dTLYW7rWxkvVJ1WPVJbFuJpa07tRsdzAVoPDB4Z7tDZDy+eRwDLuOzxB3oIXCnDS6jWJGABrrrkk89OGRpJpb47Emu+n5RMXRNIE8wbX/5wsl+8uVM3a5UBFbji+OGgCsn2xvCWAQWBWL2ZhkIZhL8gFCYuetqzfMACQR7wkEg1/mHncqOuQb5PfECwoHegQsilLjha2kg9w7FRN+uE4kyfBwhohFpyefCWZsbjVbOIC1dspOF4shJdA/C00NRuFIZmg6SJWbyLQVTy4vbMZJ2CxecOZjSavHs5KyPFCr2kYBeS8+KH7YA8KTWMSE7M2DXfus37PWzE3SvWDxtB4tuSiGOUiwnBbtxbM+/rE8IaIczTWRq2SzYmA9VaspBTPAv2LWCZSmKLOF/JcqKTyhmLTFbLwwATOv7u962uh8qrRARSW7CFjP8ZNLS0ojIvkQDwbuxyyYciPpe7m5pzS8SDAQVQG/a2f89xWCMxz9b7mX5/JFewYGVqloGRhYsPwAv2BgTV1i8uLeln3a77kAQTR/Xz8UdLlE3JbSUNxhXsLACoVcaNIOJ1P53cCUutrdt1zS7Ov1JUkIaYiRwtCQ8QyToIiX1c+bSKQHuj8wsL6zvGrnSgVLpJ2Fh1cH028aWgCs53dv2PVex5JzwDA9hZrEJ2wshtnTDSbnVbE5+Hkm6Dzz+wGA/vU+HnZ97YG5VNyWMgkB1aezZVvN5CUnlPxaoK+zL/TMyDNOs3xJC3vTmUyyX23tKWQDvzMuFebDfAEKC+AOzNkT4d8fpo4LW5heQ0lOU67rLJixhqZZU4PADBMz4I84Rb0LAOvPpn65CwDLmy9nujo46oMgdnKA8KfqSwIeNvIZBz4srgbn5e09SXh2p3i3CWYVSEHgyr3Fin2n4ZLitIB3ZIEky+IfBzPImTBITH65tycGVnOIATCpsH6OwJB4sFyyvzt7SsAF74iB3cEU0/S2vbi9K0Y2QBRePBfzeYFGD1TKYo5nkzjYYQ0wMyRaO92B7Q9HdjifqQbqz6YGs+fxal6MrUIKuwLcME2AzAvbeDq1rDWbSOZIe1ZN5eyevJtKf2WpaGs5fB3xspvYp+2R0u4KWYAthk7utUia34ednlKKGVQRTuTsTjeHjuRZ2kvDI/y/gqOPoebAGuPMVNiGmJ3uMROLzy0fN1uKx+Vl8/WlNTtXKls2RWPK95Lu2rdf7x4qRfHmfGCt+VQhMn5uun2A9iaY1PGpXSjk7a+X18WkErNX5uDs73hpbuq+cA+Rsuo0lxQ7JXY1LKT7KwX7wZk1pXJTJ2q/G3nj/a/NbZcQCoDxupqSEuYUEtCL5YLdWylqIIw1B6+wOxzYuzI/b+ksJCVZjCsNlPw9aCCla8MZEVh3kjW6/xPpiwJoxIhyewOt/uDxyFDPg1j4eZhc4ZpISqVxXNQBhbAa95t0FqszsArxha3GYwI0vr12yj3iIklgLGHbk4m9hY9Xu2XXDw+tlsjYM2swD6vyaGNAfHs9ob05aL7dazJqenw1aS2FPdnbotvAgmDVsIjHBML8aGdX5vsjrh2hIoG5I9/icP+jgcbJGo1GJjEBdo1Mxh5GelcuKalzOcMQiHVObez1OlYMGninAT55l3Ol2P0SgKPVtWZnaD10ZpLiBSComLXvrKzYfZWK/EsBsFjrDMb6MzdD/5etm6oL/L2dnEMnnV10RU7Ox8h/TD5vx1fMrJxK2el8QUy/J5fqtp7PaqDs6yluTQAZAe4d+ygAWO4WzCrw1wfEQTqM5yzPST2FlUWAGKmx5wl54f2f25/p8y+nAfyr9u3lZfmAOvBLOxtT2Mvrhy0xo673utZIp+1vGqv2QKlg+TQBDtTVAJKeGM/v/afNG/Zhqy1vN40Jw4CZK4OlzA9XSacsWjrt+wDPBBJC9kau54vqW6ibpLdx7+pE3MrYxWSS1shgyZFW0NZSOitgsRhPqEZXFJPOEdZnQomxW92xwiFeO2rK35VdRZ5hwcj9dwOuf5ha5r/Db/kSwLpLAOt4ThFtpAHQw2JOfQAAIABJREFUQZPc7LTtyq0b8sT6aHPTdo7aSieksdHDwdQvPrYK6VMbp5VXuLm1Y622H/SAYTrMEjFLpmK2VCna+bUVu3fjlD18+pytVqua7ngDfTdfPN5fXELIIeuxzIFxgCdSkJxBxd/IZOzRSlX057Vc2vIpn35s9ocyNwRI2pvObAiAJQ+DhZofYpEfW1q1M/mi5aCEq5lwzivpMlLXL+amGNmjlgCQ1mBkXWJjk7BCSCvx1Im/WVsT8k6jRIOHVAXQ65fNA7FWaIjw1gFsw6T44UrVGkweSDe0mdgdeCvxh2SJ/sR/B1IdZI735ku2msUcGxsJwDMArJ69trsjqRKmxTTdNNjlVEYpelDR768WlNTFF5PAW4BTs4XlZECaUgNII9yeT1Ugvba7b7c6A5tNwwZIRxf40+4lEJlNOhDjMfMOfiYXM8txP3J5e3Bpxc4Vy7aS8lhi399POAwnB3+QyBw36revr5Ag4y1oKESd4s3ujcTihd1NMaMGhpdYzNazZpe5r5VlW8kWbRJLWnu6sN3BJABY+7Y/GAiw5H0PYVDpIIvbSjpnDxcdCN0oZnWY8H2khbx95ADW5pj7NLHUfOwMqGiyBIBVLMsD63KhbJkAtGAuHQFYFOyROTRAEh8oJUmfF8QRnd8ZWCfSIS/SOOi4/lEpEBpzXS73nwjjzSBXDZHmGnouDJUjQB3AK/8UGyukBDrDZ6rkt2Vp+Ev2+OqabeQLahy8aIl7ilW3bZ9A7e625e2A/FMMrDANnvB/SG0ys3oybWczJbtQLNk9FSKag/Q4TKpoerZF62/bu4d7MtfnfvF5naHgAJyAhAC4/b67D+sL6W0qlRIj6Jl63c7hCRfHNN+lD6PZRLIbPl09nRF1Hlf+0Twmth+A0Ov72/JsAzwFsJ7zPaHAxiD560s1Pff4OshEFCN2GAhzZ/y9rOcfs967AR98fz6bK9q3l9bE+MqlXaInoRsERRhY3Z5M0mF8efKW3zkH9zBVpwhOaJ98rLZk6zkYir5QARShn19p93RvPx0cyVPkqdoJgAXIDtikMJHpQl6AP2vuOYA1jyll7JuNFTtfylsm5YB9MlAeYJNe7bcFYPH+mNRHE3n84wRg5Yv29Mppu1ioaD+mMeUBRMoBgIXpM4w5vA3FYIwvLJmYycD1VKZiK5m8JB2wTotImhIJDSFgjmSOo9yTLn+xmIDTnx/uSB7KWpxOA9CLTDIybw89y7EV1u+7AP+L74vAK90dGj/ODFIIZw4OupTUwSuldYbn/k8ZwPqzqF/uGMA6SZOMACz5SQXWxZls3r5VWxZgs15IWUkAViIAWPshhbBvPYYmYacHgNfzsrwh75rlbNJygFhi5bqpNoMAhoUMuF5s7mqQh5cUYRKSZM/NUrOYXvfvz50SA4vVBlP6YDqWZ9KL29QXPS1U0gxJNQS8wocHhjKvdDh1Zi5AzU5nqBSxw/nUOrOZmNancin7bqOkdLtapmL5BCmvLpHExJ10u8P5REnDAFj5eNpWEzm7v1Syb63W7Fwxa4wk2XN2hjTr3qAj+wK0GE+ntkVKYadrvzo4sBsDGjjBD+EPT1A4H+/w+Y3YFbIXV6CS++0l43NbSifsYjZn9xcr9pV6w1ZgtiLdA8SbjpVa9so2UsyedeMzDQtdghdO7fBPmtJpfKwU479aOiOJVQRgAZxxHv3bzi0xOGDbCMCSQXrCErOMGM+Z2Mzur+TtbwCwKiUxgACwBiOkTx0BWDD2nYhMXc2wCQAsKeP5i5WC3QeARcplNqPdD0+i9w4B4Fpi95KkhqcYV5gwFR8GOrMSrzRn6DNAAMBi0MYm5+e6GmrVk17HOMPYh6GecumADumTnKd4qVGfThdTrcsB+7TkhG58ftykx/HwjNu5dFYAFszh9XxOAJZvoAm7NRrZKy0PMdhtd+WZ+ngNiXxJBvbZpEt8j4dlAQCIKqxoiOGnB2nSMQ2XGbRGieGCVnju8PUUILsQM/DFvQPVAxMpZPDjdRjIS6ETL8wIQPvcMhWAGrcy5ufpjLyZnlheso18Lty/SCbJMMt/EgmvahFJ/Unv3rOP2l3rjaY2htQmMBFw0JlM322sylS9mklJycB/5zrfDmBdDQDWF32EvOvzq8Zgk35gJZPVPvKtRsNOF3LHABYgLInxVzpdrVfS4UmNVhiMrBSc/0WvQZ2KiT5S6krCk735r/S9o0lM+8o/716zzeHQVjLFAGAtCcA6hrFjMdscjR3AaneUqFxPpey55WUxIKsZB5ZI7fSqMWZX+L1bN/T7leckZmHIe17giVy0/7G2LqAxnfJEeQ0GpnPtjdpX97ftM9WF4ov72xErcSogDkZZPZO1pVxeap2lVEYp0o1UUsy6VMIZ+FzX4TRm7eFCAOkLe5sazLnf6u3El7vhj3/RO/7n9/1fAlh3CWBFVlM6hlUB+wbIJoWHzNFgYNebTXv/00/tk61t2znEE2usCQybZMqmijpOCX2O2WgwthlPX2BrcLDkMmlroN9fI73wHju3smKVkF4IgBVNiu58ed4ZgOUlvAvDo6nLTAATk6O5rWcy9kitJvrzSi4l2jWbzVZvYG81Senr2u585hT8mftIkFqCJ89DtWWliTDNiKaJ7jmEPwvylZlStl7BjL3TVyQxDCCZEio9Ds0zca6kgzkDi4OL4u3jDpPPAzE5gChWMhl7qFIXgLWRy1oRZlScmFRv4mGM7Y/G3kwplY7NeKafe7RctXMF/CaSlkwmbcKEFgCruW3XOl0bjXldGDZxmcOXU3ExiZ5ariuJSIXpbO5eYND6U0gW3Tge03rS9ZAEvbt3aDt91g3NuBC6MAHzW3Ac9yuKt4N43qNyqMwtgwdWJmsXK3U7WyrrkKXBxIvDeWBh3Yb22lldt5EL1Lj5+laFHeKl5W+kpBqXJTDAgj3z0s6mGtCRxS2fStjpTEITkK+U62JgLfB7m81sc4Q/SMfeP0RyCIDl1p9+IHr6yRoMrAIm8AVbK2clC+O9bQ0xcT+yj3oD2xpNbQADazZxv4TbTM7PF/EoOCXGSir8/SS2EIAF9d+9f3wty3w8yDL1ScPHdlNrL5nCiMiLO9H9/ZCLoK3wF8eAnlwmglQJs1nwBg5QtTUzn9INREeHikzRGpmOhwlmKm5rmYzW8yO1JXmIcU/5wpwSBt/Hh0cCOj8bDe2ICkcHMHfRmVeUbMSGA0CczuWl6YfdVM0kVAh4nLJ/NpKw3mkdiJqOTLMzZZbvRUKosCPo8mQ0+p9sPr8LINJ0U+biOXuqXheQVUinLYNvieQtAAc+01MRqh0uofdxqz/U+3q/vWfNIYWGN5wUkjwD4HT83q8t+75TyWBa7OlagF2AYwBKP989sGvBA+9k9v/Fd1BeHa+nb1ZdqlzMxizNIlPxi4l73D1zdrbU6GAiD+AWea1RkJaTCVvPu1HvI5WaJuw8SH6OxG1nNLYPWoQVdOxWvy3G5zdDmhmgOGk87AdIg/oCsHr2M1JBe359NvAEW14WQMZEm4ISKZ/eX8xN5p9v3tLPjedcK0V4CghOzIdaJ0+vnbZ7CmUrGn4uftsBsGDBAmC9ubdvtwZDZ+BqT4E5iM8a1z8pcJ9BwUqSCSYFYMFqmbTV5HHigRHu1eLA9JuHB2rKKJJpjiLPKSQPtw3cv/gN+y9+4ncBWBF4BfiJlN8b5kiW4M3m3ayfu/4Ad83ACo3Vn3L9chcAVuiMNTnXGRYALNabAKxqALCKmIO7jOpad2A/24GB1bLdKQAWe5WzcQANYGTAHgHAwogdCZiDNj5wIDAFyTvpca/s78n6AIaMgIbA4E0KwCoLwKKBZZ0pNGEysQ9bAcDq9nQUnS2U7JkVNzfGmyqdIG11bp8OuvbywY592unZeBS30dQMCIm1jLT/TD5lTzeKYlw0MhUrJDwd2BlFW/ZBpyWfnkEAsFKWsOIiZfcVivbcWsMulQoaTrG3tmf+T/4dxgzRGDC/fnvUtt+0u/abft+aY+JdovrBvXV88HYXA9jwTEZeedQF1JHZxMLOYdlQX7bLMM5JRcXCAqky0vheS148vznqShrFO3NVeECAjj3CuMQeugKA9RcNmEEVywdvReoV6h0YWEgBj6buT+TFU8Ji87Qk17nYVI33D06t2z3lks4AAKwhfo7ttv2LACwASd9TABQkYVvA/MjYPWXS4Yr2SARgLeK2Oxzbe4dtlxD2SCEcBkN8Z4I7YqIRuKwt3LA9rEIxwEMZJwVFxKAJdU60r4QzX3s6ctWYSSZ3T6lmpWTGhpOpUr9v9NvWmoxlw8BKpxbUvY7Pde0fKiOxq9h9hZItZUjTC9znWFxKiJ/twYRq2eFwbOlFzE5ncjIRrxUyksKqxBLbO+p2vE7z++4SSPd+YiCdtBVZkKTUTwBi8Wr0Gchc8QzFhuNmb2AfHLV13jCs4I/zx//j1+8EsALARwomFg+YkX97/ZRdKBUle5QYMCKeh/pK9hYLVBxT+wjJ2va2AGxCk6glPbUZJBAvqQBglUkuR4rnLLhJYMjD+PvR9i3VsXfyJaZQYOxR3+ZiMQ2H2XeeW3XLAYGaYgvFFCBxsz/Sen3jYM+2+kN5QLFnUq/DeuS5RyL7/fXT8gTLIcsW4xpAZ2FtpW627fn9Tdsdj6yRzuv1nl5elkTPq39Nim2bkKaDVjDe76l/fGpl2e4vF2wNb2IpcTwdkyOAeuGnO1v22y77FsDqXHsS6wZG4n2Fsv1w47T2O9Q1yZAiQH1xMCRMoWPP7wFg9c00mGYAzG9wSxBeDdlhJp60TJIQCAKCYlIQPFKu29lCzioZVDs+2IdQ11FKK++LkAY8Sf39+r7nXmfBtONObuF/+5/5EsC6SwAr2uyOj+DbJvo0v0yu9lptu3rzll3d3LSPN7dst9Wy3nQilhUbHf8bBcmRpi7RNI/mLZ205VLJ7llZsfvXT9mDZ89ZA88rNgxtzn88ACu0sy6kChOb2wEsPKQeqQYAixQxHURx2+4N7I3mnh7o5nwiRhNsM6UALUysC3TyMGfOlwpWTWMY7VeaTQXT8YPRSJOTNw8OlCIjiZafcsfUdCRK38fEvVjQJqEY9ykMrL79fM/NG2EZ0NB/Y4nvK1klhZTKm0wYBW/h1dUlLXGqxBDR0xeYV07l9fIEUp5S0WrZlFJvyK8BwPrVHgBWx8ZjpFeBmYZcMTa3C/m8NN8UREhy2OwGGrzG9Np4TlP0HI1p1lti1nzSRm6JMbizSZii+fTDP/Kx9CycmO4R4VgLgA6TkVIyaav5oq3m8vKp4N+ZVrExy7MgpGk4qSoUcmGBAzjQaBaSvmmniO0WyyQp2RIJYphqUoRv9/v21uG+mDs0phQUp7J4/NCg1201m9eB1plNbXPUt6u9tr13dCBJII21SkY9UEgD4raWytnDhYoACQCsYgZwZuEH3GFLZt74h/QnU0sq+dABLO8Y5mIaPbvmJtYOYC0k1QAQ+OnWjgCsCJ5xlp/JoJXnS4bTAj9dRsTBo2YlTN+8DIxYVxHi5xPD0FeJWcR15p5mFgsrpBJWyWflJzSfMg2f2RGyDg5cJkfhTBNOmVhYRd4ERTtfKCpRcSmd0j3lVQFMtwcD+2Bvzz7t9WxrMrOulkbksuTTbiCCQipujWxWv+fhct3WcjlNqvVUMtljIjyb2fVB114/bNr1fs+GU8AkVcLHk1oByWFd/K/mR/8VwwkA+OFKWZ4t+LPBaNRnFjspSkFywIAbijSSadbVTtuuqWCeiC2ktlEAFusFQClnX78NwILtIwBLzIep0jx/FhiYbvZ5FyysmNlaJmtfLdXsYpHnKm3FtBfZ4mfNE3ar27dX93a03pjQDwHAxQpzLymSTGFlso+wRuvsd0G6ChWdSeVbh4dKzdwbDWSMCjPkUrEsn0B5fMXnNgbAmi1cQrjbFEDH+lzN5eyxetUulfK2mk5akSFDQGu4bnhR/GJ/V2bsLZpcwC1YWgxPbKKo8KdWN+xCoWR55AShMBeANfF9+I29AzFraSjk+UKgK3sKrBJSk2IwbM0aSWj4OVsqFAWsnc8jpU5p3+ShwUttf+DeLux7hDPQbDhL4KS/PH68/8Al3HH/KtbvQpJqQCwHsJyB5czLAGf/iQNYfxb1y90CWMG42uPN/f7S9JzOFuybVSb+JdsIAJanDPft5Z2mAKzmZCAg1wX27o9XgMmQy8qrBeD4DPts8Kvk1GyORvZbEtc6LbG42NfcIc4HTs7AianR+oczZwSC8XcM7TBxRyLzws6OpH4MTggnwVtIwEocL0D3b/tNt2X/tHvDPup0LTZNay9yVrMZIjSevW82KkpRq6cLlk8gfQLA6tiPBWAhiZsIkBFovIhZepawC7miPaNGsmi1TMpSiaQNw3Ujal5n6WKhKPnXmi6RvDVBIilnPbeallTtizN4P/+4+3l7O5BxzCTJpuzeEmbyy3Y2X1DDKvBg5tLNNw+bSk/dRLoZkrAdPPK6wxlHbg4vMCg+1bn5vZUzdm+5opRJfidnDvImGLY05gwi2d/jSQm1bDLzgI0MAFapYH+7saGUStjWsPAGYzzN2vave9sykxdLKgBY4oEtEqqHLwnAKgjAoq7m3BOAdYSHEibuR9aejtRUk0qbx3NQtWXchrOFWP4w5abUF9wBmSQRIkMiM+eRn1fRkM7P9Yg/znWe6ncio4Jh+FB5WQbc2GqQtnet17LmeCjQgBRNZ8LBRo4r7fqBcs0u5otKc8M/FeUDJzysKABAQhE+6nSsO3UP3TK2HqmkFfM+2Ipq3GhQ60if3yexYXW/3OKAQe3lqtc3RaXm+iCSgTT+ircwVh+NNZyjF+mOCS2KgKsvCGBptLawHF6rxZJ9Z/20XS5XxMaBYRylNHtF7f+D/ciQkD3gl7tNuwGAHXN1iqeizi0mxl/eniXND2BaDCw/I48BrI57YN0pgMU1mfFcyKTd2fnZhCl177kV1mlJ7DeYSqwZmEpYvlCHvH6wq31wOEnIv3KRWFguGbd6Ming6purK2LWK9WVfS0e13O22Rlqvb/W2hfgCeOLfe5bDQewTsAc6tqhvbOPxBIGVl9hPA8tVcREvCefl3RaBu1BsbA16Ksf/KjXViAUexeKmGQsYaVYSlLiZxqrAuYY3OOZyv6pzzVcnABYg57MKGAaVpMugYzH3WIFn12AuLHARlMqIfvLU0trLh/NJgLjFiUBzx0MrLY9v3NLddlUSgZn0jmA5WEIX37d2RX4EsC6CwDLRUChT779+v+7SG4OqVZ/YDeae/beZ5/aJ9tbttU6tO4QfkqglAbfmIA56Dfn02lbKpXtwuqaPXb+ol1YWbVaPm9ZGhzPjT9Ok7mz2x/91N0wsJyp4xIsl655uztXY/eVSt2BB3lgedMGo+m1/T0xb5iGwUDSBh9MyPMJDu2UnS+V7NEll9TQDEWHK+AV0wso+J/2MJcGJvTryLEo4VzMZBL9g/V1lxBGDKzJTNr3l0mb6Pf09+dzBftuA6lhSVJAXghuFsDGazt7mrj2F0mBkcyXEouJJWcjO5XP2BMNqM4UchQ0SVG1mSj9fG9bDetgQtoWB5lPkZB+ncoBfNV14NG8wqCIEk5kRK0aCiBoYG/vu3cESSYdGvCAKyFVCEvgNgArkKSiQaKjAQ5LLeYCbzgE+cPmnCBFB6AG4AxTR7TsoUmMGvATpyeXc50vlEUBr2aSlkaqOCOGum/vHe7JkwEWEUAMvj0UTrCJiomkrWRJ0inKxH0FtiH+GDrI+5oevt0+0CQsrkoqVNlaE+6B9SDBBaWCbZSQWPKeF0ohfGcfE/eBbY5nAsRiC+QcIDh+QHDKoMl/bm3dU9h0cRc2ic2U3vLTrV01Ap4qg0fJQpMe9O2Y7OO/1plObHs6VKOCIbsXUb6WTzJIHdSJzGbd4BzoyCdxCglQxHlS1+9crSJZVZyp1Hhsnw07tj3qK5EHSS3VXTqWUNrRWr5glypVBQtQIAAgykcLb7YFMe09e725JQDraBazoZDLYJo+n0qbj4RhNZexe2t1l5BmswIWWW8U4dynzmSqgAUmWb/pHlpzNBTtmwLBAauoIIvSq7yR/6/gn9slqbryx94UMSunU3oWLhYoiDGnzYZbTxHr9urHEzaFP/Tt9f09PVcY1gKcOn0cxmTYdxYLO5PN2FN1lxAC/lEAA+RIQjCZimn0wj4SQn/+o2jjL7qH6rPHYwLYz+dzdk8hr+INxoWKEzESE9YcjhQfD1B7fdi31oyUSPdOY187lc3JGw7PLtgbFII0eCrwAZh6fXtltymmFKmmmPjCwKIgk0Qy4feFwA8ALBhmv9j1ApPycSmbsQeqRbtUzNu5bMaqFMLHW3/cdkdje7/Fc9Sza4OxHdFoxszy8ZitJDEvLthXl1ckXU2H9cz1ZKK9N4Ol2hGAtdsbKFYaryvYVYC2g/FUMuyO4LWZwTPOJxNK4sUL5etLNBr5zwNY/aG9f3ioRnoLAGuGuW5oVm5rsfxJ/sN/RUwsAhwiX0AkhGJgRf4un3sf/zvexe/5ue6CgfVnU7/cBYAVsUplWi0Ay+sYNiIArKdqpFaV7FTBGVjsNTC/X9zdkUcU9Usfuwck2yF5AcZHNjGX19G3QyPIs4TnCs8N6aCv7O7YRx2afp4PTpEw8dBE3qEEGFz/8/QZNbCqXwRgedrWT3Z39HwwgLunVLa/PIPpdcXyzPhhv8yQ6rTt/9q9bh8CdE0BxQEOkBCbVeIu6f9WY0UDBIynYbtyFhwDWO229iqY6+K5yssxaWuZnD1aJa2spL2BPZaBH+87AkRgk1O3vLi1JQCtg3zIOc6hPvOhD0BdlKD8e674277N5YKO/IURVGwh771Ha3W7r1QWKwIfRGofPsfRZG5XkQ7uuichrSrvVQzr45g5JOkO5gCIiNENgFUs2XdXnYGFfykm+JwdtwY9e+WwaVc7LdsnSGhhlstmNLw7HPvglEaX9LN/IHypWNaZyt+T+PybbuSB1fUaWFK8CE4KABYphIGBRTgShd3OcGLvCsBq26fdA5ssZraWK8rrFFUAARqTKYzWoX3QOtSgl5oMqeQ46ZJB0ntZWxFgFQ2qAIVUT4MNMQCdT2wlk7R7qxUx2gjGqaYyqj/6AACTiR2ORnY49JRJhhYoSwoEIWWzGvYyeMnDsg3Jd3irtUZT+7jdUugI4NIwDMoIruH7sE/heTqxVogkYWEZBJn9HCBGgCher0X7Gh50xZJVE55iyHNNuu27Rwd2tdOxrcFI6b4wyBhM+tA20g6e1Cm/m3kVLUGvf1gDePjimfe15TWtD3oDBvZwgIIoUd0D6/1gOJRhPfsH/k7sATJBD15OPCOxBOFDOfvekpuhw8BSXQCARerezFMI/3VrS5/nTr5EsEg42JyamuFpzGCcUJqnwufATqUA0ymEiSFzBAB8s7VvVwCAeyPdf0JaVjM5uz9fEfB1oVLQe468zqjHdwdj++CwLfkhwS9IT1eyKe2vAFhIFiMGHOtxpz+09w4O7aNWx64L5FvYmbIPBh4rMwhH4uifHAJFbzy17T5gqnuF7k2GNk0krZDO2Ua2LK/Sewt5W4ZJG8Arfies9YORiSn6wt6WXe8TZrOwRjpr91W938mn4jacTmyz09Nr7Izob2aWDteLcK7LpZLVMw4e8zkAxg5hWLba9vPdba/HYgQl+b12Pi79SiTkv5O7+N/7Z74EsO4SwIqK6NuFBAKhIhCLYiIkPjXbbbuyiR/WLft465btttpa5IAAIWrJ5RfQsJMwr8p2cXXN7oN5deqcrVQq2syVhBaQrgjwurtlfOcAVjStdDN3l8bw/wAEBGBV62JArQrA8lhpzPtePcADq23t4UhpLMeGe7AoVACaUikeW0LqVLQCgEtgUWwO+vb20b7AKyYCA/zMQwGFnSCHBhsbgMkP1zZkbhoBWMgAYRq8dOAm7jTmAFjPNtZV0OV0sHvM7rVu317bbtq17tD6StmARTO1bHxmxfjcTuez9nB9yU4X8lZIxSyFWfRtABaTESJ7kRAyYXXG6swa6ZQ2YUxeMUiupjFP9dYIykIUb4/EES8tgLQ+ZoMUHoHqDSASASbH6+22PipaH06kcp26OF6RGbn+jYLWzb6VSiLpXpDNhd/lk0g/XrmfD1eXxWhSFHUibpPJzD7rtO0Xu5tinsn089gjBgpu3ArxpC1lSdIp2qN1N8nnGpP+cTga6sB4v30kendyAQjoskoKPHxBAM4EYBWLdrqAma6bcjNBe28fD6yB3RoTS0wh4GkzkTCBzwtr6VkBmSXzIPS5ACwkrD/ZaqrhB3AtJOO2nE6LIg/AkwsAllgmQzdJHc9gnTmApdsVAMdjJ48QCS6ZmKjrFOlm2YVJP386n7dzxZKdJ1kmndHkqzMZ2fUIwBqP5ZNHEQuAVUJfn8srHaYOGBNMsElY5Pr0JnNJ1N7c35F30GCRsCnvLQB48bl7aNWTcTtbLNiDtWXbKLDOgxl3oPvPZph0wgxwQ1iesfZ04gVaYBb4k+1f3jcEACuiw/yOTeg/A7DwvGL90AgAYD1ZXbbTeJTorQPOcrBzfVM2xbx9PlcowK+au/JqYn14aAB7SlwNh+87czuTzdpTMI6KRTVXSAiVqzRb2HQy1STs+YN9UcXvGsCKxXUtl/FbKeTsq9W6reeykltEUdwdPO4GfQFmHw868rHhnXo6FRT0vJiJSBFhb9BgwqgaSWows8+6PXsVSWB/YKN43NZyBfuGAKyi0gsl4wHAUqKON46/vA3AwnyaRCMArPuLSJp8v/HGz6UBW/2RJsGfDgYCn2lciom4raeSdjqXtQtEeWfdI0frnkkyJu4zgjTwJNuzw8HI6rGMLaczmrpz3XvjiVgjh7OhDSXvnYqGn02kVSg/vlQTIxSOoDxO5uapZgfs7xT3pLwRYuLNf9RoRfvl/w7o6HYACyN3QKxYtY9rAAAgAElEQVQo5EJMsAAxhCfgbgRQd3dsh/un4U8sZtlU0ir5nNVyGavnMnYKJkKmYGs0jrBmg+9eeIKDHDrij56AgX9y9csdAlgRGOkcT6e9HgNYCoPgOQPAKtspQlcEYMXVaL8kxk3LjkZjG0xZupGUxf3o4MZu5LP2xFJD5yUgN2lV7GMAWL9u7srCgBRQWR/o3HBmUlQ84rX0jxtn1cBGABZDBpreHzd37JNe2xLziRr1506dF+BVRubFczLz9/n8wbb2u8nUPyHKcs45mJAXCHURUyUvcE21ZcwlhKSzwTADzIZ9jGQd1gASGFifyPMAsB7jPMe75jgd1K0aWtO5mFcv7mzLbJ7n258b8X9OGPW/MzXu930sTgAsTJupv5AJAjR9fdlTaLFsoJakvj6aTGTQTEP59t6+bY1GNgfMh72rVDbfTVQpBQBLgz0AnvjUziiN9ZTkoey7eBfyM3vjoX3Yaym8pjMYqX7LZjOq/T7rkj42kWfkvccAVkkvwvkNIxeg8cfNLe3bYmYEFpZDgnFJCC+TQlgu2iMVGFjBAysAWDD5Pu7uWzIRt4eqDbtcqtj5fF6egwBYMqvf39WgAR8jTPxH+DQCYGkoF/ywVLWHP5H3Fep0BmDzqZ1hPTcaAgZPpbNi8PNfGdCiIACMaw/68iIFtgHAymfxLE1bhcEpNUmQFk5i2GaM7QbJyW0Y+Pu2PcJ11utsydYEKHvNiuXrcSpgkOv6GeBs+5m8pThzZwrt+Y5M4MuSqGdDTQvz7rX9pgDgW/2Rzr0TwUZgnwXm3Qkf6z9fixET1xlzM51795arMl1/sFJWingEYEV9EsPPLer6vW0xMG+OxtZmwajC9hw79oB4HAArb88BYBUrVsdLD39h5HpzBlVzfY7/j7037Y4ku44Eb+wbtgRyr5WsIlkSF5Fqtah11C1NS33m28z8k/ltrdZoRjraW9JQIlukikuxWAurKisTuWENxObuc8zsPg8HcgeygIzEDR4wK5ERHu7mz9+7z65du39OAmvvaR+YQ+9jkycSWGatqSo1MAchkYhOhBjnUBtudDrydPPGLyjB/GAIFfw+bQNQQYDKkSvtnn2tv0oib63bsm4Ld0jrJ9RIKNn8wd379nOQQKhnrhkT2yB2f+ciPLf6aiYgHSoT2j+Comp71z4ZjjkPrXfrVDr99vo1e7W/xK7TGLHsqgxF47SwO6Ohfbx/n+pwdFEfdHp2tbfKuH7DFVXJBgX7pP2ssLvjGkv9MK9/Pty3gdXZ3OI7Fzfs9eWBDdoogYRXsQiszdGUBFarlkltu7bBBDPmGxDbuKOIe+BDCgXWv96/S0UZe2qiXNzTs+g2WZZNHusunu8PBYF1UgJrvg/wQiIx+SkDj4gokVsHs6ndG8ETa9N+/NEH9sHNm/bp1p7tH4ythSwXF8rcut22raO0ht0G37YvXbxia13vNphcCSsldY/ZPz7l6D4egYXvJcEB3wFvpysJvvI4KiGE0ggda5CRwGbTuJn7/6As2t217fHExpANs4UzyI+0bIOd79DgDwGJgqyG7YwRhOzZD7fR1WFkkwzqJXX14UJcQ7Y+I9EDE8g/SQQWTOqx4XcC6+/u3rFPhgfM7ICZ/91LV6jYWGrABBJlY2Y3MOHeuUeC4y66UVnOtr5QW11f6tEc+c3esl1ot1nqxbIya1AR808sGUIGE5JqYIRsBDZoObstooMPlFvotgicYKrJTF+BTWjBdsz43h9s3rZP0S2RdebyhsIAQ5cidc5TwJUW4lJNkqRAiXRIFYFOaGnYKmJFVggEFl6Thgis0kjcCS+oeK51u/aN1Q3iutHvUjk2meU0Yf8ft26RwEKgysxdGp8FAsgmMcL1fmfjArubQPkDY/5xlrEDCI6BhaTf6tsoL+zmaN82xweUfSNQ+sbSmr09WGIQtdpGm2IYx2KBu2/v7w7txiQngaV+SSKwsKghs/qlpYH9wTVl5CAdxoIxrUmJ85c379EjBFkQ+Ex9a2WDC9cKFGZQOhVY3A7svZ0tLtg30e2QyjJ1hJFizs06KVV35RU33GKH4CyCPlJY4N7ZQK38km00W1S44H6hy9lejlINmEXjI8gGi5SFSg449xtNLoyMxdnlxBiQoyMWNhy/2N2iXxDIK5IjIJ0YDEztQrtJkujLg2UGd1DHNDheJWxHpzcEUcgQ/fDeHfsU5vtTeLKptIAWEz4OUplF2V2QEv7HBHmPMEnHs1KHKqEBAnnJfu/CFZZoNFo1qzfU6JqbiaLJltG4VigDfnD3jt0YDmmQzvJBz7yrK6LmsVf7HfsuFY4DW+50rOUEVp4VVkxn6rJ15659dICuTyehQPS8owy8X8+owvqNi5fZJbIFgtDLu/G9oyn8N8b2ycHQtqZjBnVQPCx32jQFvdztccPRcQIfd243m9iN0T5LBH60tW23xlOr1Rt2vTew32AJ4YCkKCTuCPQxdkYzEFjoQojnUSWE8LzaaBsVjEgIoJmDCkK1nYRlGuLJnUlmmyMoShBA17hBu9CCb1/DuydJNi8zYJjqQ9EwNZjI/uP9Tdufzuwr3WV7o7fE+bHXavFZBhGKMpN9XHcGNWDT1ht9BsrXBq7M9e5Q2Mh/ii6Ed26py2QGU2SV7lUJLE2D1bTRUy51T/G2RGDReNZVWFC/4L/l7eIqnbTOP8Uxv7C3nFCBVeExFzd+OQmB5fGLuoKKwEovEMq/uX6ZJudQVJDAqtUYf/zt5uf20+1tZtjRfAUbUBAh9OThOj6xFTQv6XVZwrvR77P7IPxPUSqPDpvbkDNkeqaQcEPH2SJ5W9bggbVm/+e1N+xXluSBhTEIAuvdvV37c8QXQ7SLn9mb/QG7oKLrF9QF6FaGZxTEyS/2d+3maMTPgTZvtOtMmL3W7rItPcgFbIwZs1YIrL+8AQJrh535SGAxyYoYRCWDK+06Sw//0xWU5AysCWNwT5Dhu7DhhHn79+7fZ2mxLB74RJU0dOJfjz8Dz+lkzOPrza69PVi1ry6v2jtrq3a5j7lflBTWMihZ//Xubfv5zq7dPJixXA31lrx279aL06zGVOyVg4RoI7Nr/T67GSImfb3bsdWm4lms29uziSwUcExa+NTt84OR/eumvFbHltuXl/v2v12/RjIKaxU29XsTdE/bsb/YvEFTb+GkQah5qEaVPj7zK8vL9s3VlZLAQsLp3a1d+8nuffvZ8I4tt9v2B1ffsK8tr3HswfKhYPe4sf1ka8t+juTU7p7dnY7ZrVDJN5m9izRTDO67F5J46OaMUvI+rC8GS/bdK1KaoLtjz7HDnIi0IRTOOTCAnxTmZ3gtIiFTazAGotafCqKcvmqY5//tzh0qiG5OxrbLRDZWUyWj6EkHqxSWBjqBxXP0Ek+W2orwZeKccWvG8/zPV6BchCWI0ZMIkCKOxr4DSpsbw6ntIlHoE2CKYTga0hzgPsSPmrtxf+ixhKe/yGmCfrHbIYEFZePrg77bdatckg0CQCyj292tT0hg7WDtpXJT5t6qgMisUUsE1nV6h11oQ4Elb0p1G5aX1J+BwILC8jgvz1Rw70ARELof5kzIXUKDquVV++7GdXrsIV6UXVaN3dzhN4vufQfehRyXBjuUtTriWjRpQXynBkUgNjcPDjj2fnj3Pn209gpYtTTsardu7ywv2e9uXLbXBvDG9ZJgKwwlgbAigW3EJ/vwwpxav1Ewjv+dS6/Zl5dWbNCAL5uaJvB+5PBHRmJ3wv0ekpvwHu7SixNJW3miMZnvyef9zOz2xFiq+A+bn9nWaGTX232WUiLhjhgFTWmw/9ub5iwhnCFpwYZEuXWaSMS21ZwG49x9MqH4+7d79+zdvR372XjftqYza8/qBn/D1DSKXZV9r3ScW3jePxME1kkIrIphRlK8pBxOSWBpN89xhk0nSsDuIGPy6afsTPiTm5t2+/6OFQcwxMus2a6TvHrj+jX76iuv2jfRbXB5jZJiTjGykSpf0kec9HV8AgsTlBaYtJGvEFidnn1zbYPKGxBY8E8SgbVfIbDAZGMC8u6CHuZAqYTuHq90+9xwXXYCa3sy5cT2i/0tuzuFQgRtgBulVwEkmVgARGCt2B9fvW5vD0AfzAms9/f3bE5g1Xn8X1/fsLcHfbvUrpNYACL3xuhUs2c3DkZ2fzbjwotsHjqCXFvq28VOz1Yb6JKGcrxEYNXtM5jL35bnzTayXbz/ILBAtMGoHiQWuuMN7DfQbXHQtza9iFTyhlrxz8bw6tm3H9/bslujEYMJdtZjxgFdikQ+cAkuB0BScVWKQ5L5uJuw4/0I0FKgjmOB6AEhhtfYCSxJ+3U+9NCqicD65uoGCcWNQY/mzFgsPtqB584mSyuYaXVPEWbR0IGnjg4dTRIU/+HiOmvdW7wOBDoFS4zuHExoZNlv9WxYFPbpaN9+OUT73B2WKkKBhfv4OggsEqEFSxZ/eA/eQEO7Mc5sG8FTXebf6LIGchLdeGDi/vvXr5FA63jWbmYZ21b/xU2UKkGBNbPXewP7fXaTQymp/Mjwgknpe9v3SSR8cLBvW5NMBBZJIjdv98WdvgIksbThBn5Qfa1YjRmmr6Nd8GBgF+pNmmZq4ZV5PH0cktl7hRiXL4YHGMjtI4DJM3qMIcsNogKG5sAR4ShLQg0+Xmbg+mCG+qsra/SuQJYQJboKFEh9Mgv8Ccz0d/fsZ/fv253hiAOEownvK9/rxJp3vdQG5PgElnYOKKHr22+uXqY3wXIPBpkYk3IXw/Wg8yA2fCCwfr61ZfcOxmqT7H5kbFrAGkcEJTkVQ2gDzeORwAL9CuVcLgJrd9f+5u4dKrBOwl8RH8w9KM8tpna127FvXFinWg4eZ1CcomMfDfJhvDqbkcRC6ewUpZ31uq3AEwRlgGjkAf8o4J4XNi4Kuz0e2ge790nkfDwc2c4Mz2GDpXzf2dhgYuBiU00fSGAhqz+rkcD6OzSRGO6T3IcvzaCW2WuDnn3nEgLFJfqQIJhjSErvsIZNqQaccrMH8hQbICn1gGwqbULRu3zHYEK8O0kE1i1+7tsrF3lel3tt67WaJN6Rod0ejzk+MXbR83KtoRIXdm10t1smGHB/hrv2vfub9ssDmMprk4BnIGW8qdTi0PH57qTL35HPzwksKShBNqKjGnxdXioC62WJX05AYM0TcJrHtS7KE/KVrtZnKJtKAsvgebRr/wCz4J1tuwMF+AzjUB2vsE6DwILyFR364CGDMvALXZDGddvFRn06pRcnnrcGu35i44rNemZ5A+pHbLxEYP0f196wX11aI8GCtRZ+cFBg/Tk8k9C1DomldpclNSC6EFMwoVarUdkOn0D8oAyehUpNeVKuN1vWxjOM8rZazZYbTWvRS08KrL+6cZOKBJQQIsHSgE8pjInrbSs4d8CseWD/5co1+9rykvVBdPA5LkiYvLu9az/e3befIvk3nrLER8k14SzHLylHq6Thsz3KIrCxTCNGwP369dWL3HhD/QbCEesL1kp06IN34vfubFJZP8ygHMIdcbrG/U1hZk4SC2F2LuIE6+S0MaMS5evLF+yd5TWqkC5BQe0lEFy/SWQoHsc88UuUct+6zW6HKIN+balv//X6FXt7ZcAFASbPe5MaFRp/ufkZccd6onkukfZQoLdojP2rJLBWncAyJhve3douCawLna791+tftneWL1inrm582CwgQfjzrR16ZWHMbk5GXpI970CdElLJyiOpq5HAwjVCxY0E3Dc3NkgQXWy0qKqCshMeSWwaxDoK3494/MKEtHu0IpEjH9qp3Z0e0PsKCptPhwe2zw6SatZCA5LkbeYElpKRinlF9CjRDW9XjKcqgYVS/D+6IrPulVZh7YZIEVZ+3L1rP93es5vDGQksxaiiVjkij3R0f1yCi4SJN4xq54Wh7BGxy1dWVux/vfoqS+mSUTjOkqb9k8Le39m2v9r81N7fR2E9ouDUuVHPA8ZGA55a/YH9p4sPElhYh2AzAYL5z27eoJfbcV4aHdoAJydQxKM451Y9t9eYKLtqX1pasZUuusg3GLPA3hzPBXdJ9VR2reOk5xzzCLzQ4G+MOB1dsj+El+/uvt2doEKmbf1my6506vYrILDWE4HlldhFYZ+P9u379+9wHvpkHyT8lIonJPB+bR2VNat2vdOk6ikJCETE+qbeqXI47yFRjv0bxhVKUxlvOQE7nJltwqtqe8f+8dZntj0e2SvdJXt7ZcW+BQKr37F2I6PaS0rxujVzzR1sI84xpHFewO8YCrkZKgb27Xv379h7B7v2eT7jfNybFNy7gYbFZ9Qt/jh3Lz7D5/X/+tfvHz8B8hJgqGlQbGqr2bQBjP+QXem01PmrM7DLrbYNkNFwtYUuu+Io63/Vhs43BWVqM/1SixLCAEgR91BScvuuff/DX9qHNz63e3fvMJu2vrpsb167Zt94+21788oVW+8P+KCnbHNa2NI5+Pp5wjtxfAIrBXzacGIjLmiwn7za6ds319D9SrJneJ/g/SCwvncX7aN3bWuakcAq0x5UDxdUpEEKn0wpQRJhcRnRqHhm++yOg/atytiAQEM2psFckDKpYOj/GAvJYJm/SwosmMf//d07LCHEZ5Hh+trSEk3GUXcOxQomJZTw7E5hbA1/GVV5IvBi+/emjLxh2AkqYwWdKZyE+3Q4J7AQuIwgb8V5utE0Ft1OPrbX0R3s8nV7EwFgC4uGZLowmPzpzr79YvfAfrk/InOvNsda3Gh2747GWLi5+Pi4mxeEJHP3uTqr2hI5ZRlxr1DvnQisEaXlIn9ImmIzCz8DKJS68DTboDcZFFjtZpNZRGRW/uEWSrv2mdnDuaIPkjI6DWuiE2EhSe5vblyyN5f61qcXhzKyWJAPUJpXNFg2B7zu5DMueu/eucmOj19ZRTOAJXu9JwIL5w1vhx/d37Jf7AztxsGMZOGswV7EXGDgBYJxAa+d371+nYQGzGsxVuEw9Iv9of2/N1WKWq9Bej6w3798jWolqp18YYFBPeT3ILDe29ux+yME5FjGGeUqi5m6zLCTlEppVUYoU9teYXal3eaiCCLvld7AVrnRUHBFZxAm/1wS7cVSZcmUt6YGjYCFfHN/nwvkz/b3GcgiO88Ntj9JEK+DAIa8GaWDkLZD5QN8sbnReNJo+Xx0YD/YukOC6P7BzA7AGngnRCzakJVDao7NPFVnHiSQuvZjHHcCQry40e4wGAHB+NpSl90xGQh5KQeysz/c3VL2GJuP8YyZaiCFAFuGsL4xKnKq9L5LgmfZltswyweRguwcTPJRQoiue7dpDKqy3uOdPTPB3hUJz8dyo2ZX2x17bWnZvry2bpf7fesxg63vgIIHncTop6Q+tNatOXHF8i5lqLEhvjOd2qf7u/b+1m27idKUGTKvLES2q0t9+9ZlKCGXbAOmvXVsnKEyMBtndXoD/g276UBhBoINzTGmdqXbtq+trZOABqmJjkN4FlIHSmbSEeSpTYFP5OzBQ/N7zAe9ukqhMNVxQz2acdzA1BUE7K9fvGpvLC/ZgBsHPiBUy82m8pDiGKfRe5PBMIJJEZVmO+OJfb67bx/sbduPD7Zscwq3Fm1oSp+csjY6qZz1hBz3VUm2l4eoElj4bxi5j518KzUfnjVIWdzjfv+JP3cSBVb14XUgFjJ+OSGBhUmQJXLJh5TKjsKud5fs1y9eoaKCBBYSJ2b26d6u/RMJrB27Oc3pO5eaWlAxgpIn+kaZ5SDj6zAEVlerMTr6seOZdo1IhIiwULlUXp+SwMIaDKLkf3/lDSZvsHmH8mF3ptKhv9i8ab8Y7pH4gsfkqyhfWl6xb8PSgOW7imxZhs+uyVIGIX5BU5K92cR2JlPbGs+sX2+y3Hqt06HiRt5VN+297R3bmUmBBXUVzmlcb5OkQ8Lny72e/eHGZRIra0w8qEM0m0LcvkMF1s1xRtW77A4UZ9Jv0q2rMH+faANXq1mv0bT1Vosel7+xvkFFGkqxQWrhJqDE7ye7W/be7g69U2+Ppjbxro8UGLtpOp/1RjI017zUREIB5dmNjKT/a02tVd+6dMVe6y/ZEt7jimjGUjyW1DbyeoVCfNfuTMYk1f7klWvs3oikIPiTvanJ5PnmJ1zfMN9BxZeINNwzqG/QwRmlrN9aW2MsjXND90Qoc3+6e89+vneXcewfX/6yofS034K6WYvzneHYfnoPZtjb9h7KsqGEpWIplc2JpMP1V9d2KW2VLMD9h4ftxV6HCd8v9Vfste7ArnVVWQEeNu0FNOtrQklLK+bvIRKV44l9Oty1X+zdowctvIT2ZoUrqkWpJBKC87D7ZOgeiSDROFTsoWKsRCQptksE1tdWV2wZCZKGCvlAYP0LS9L27ebe1Pam8HrEuD5eAKB4WtUfqGBo1NStEvudP76ipgpIeIvgq9nuJLNb+0g67tg/b23aJ6MhnxeMNJQWSlmGv4nAQrOE37/0ir2zvMqSVSqw6qoOQdwNMvJPb35mP9/bOdYyIjw1DsYuiuhQTFBY1szp4fVqq0sF1pura2y0g1JoJEAVMwA7EYhlF3TGZVKUQpX42XCPcfz7O/cYZ25BJQ52K2/aUgMEVpPKwt9dv8SKlrL3ELqMH+zbD+6j2+sO90Hbsym79qHpy9Xeir29tGq/trrGzvFNNi2oMeb3XKYnYFEiOLU7SPCilDfLKKS4MkBZIHaYRrLpzjhjF8z/ceuG3R4NWSaNOO4bFy/aG0gKtKDikjKQCb9E4NVUCinStU4S9j6qhHb3SCz+aLhlN6YjqshRptyfqnHCDDFr6hB6ogjmWLf+pflQEFgnIbCcdVUNl4+JMpp2Xt8nqKouVf9Ss82dXfvxZ5/bBzdu2Gef37ACne1gCn79ur3z+ht2eW2VWRQe0mllHV7Z6MSbnSSA11kfn8CSiiOF9blKjrx862pnYN9avWRvLa3YlV5LBJaJwPqXO5vcaN2fQU1S7cKgemZ4D9BNwi8uSS4RYGmDpVzeDN28+H2qQ5cpnrbxbw1W7b9cfYWBDRBLBBY9Yu7cpqoDJAMWhqudlr3Z69k7A5FtbQYAyCe5STQ3qzUaPmIzN5pNbC+Dt8uMJV6vtQe22pTDEksIb29yY4fJE4TMtCGvHqmwZtbIxuxO9Fswm1xZtkHbqPgBSYD2tP/z3n37YPfA7o5V785FlmofEVgIrNLCnQgs7UfK9AP/fe6T5RSoK4MQBFSzzZ1DCqxEUuhYILBw566hXawrsC4iK9GEAksE1t+jK9Jw3yYMLBCkgsBS9xEsbugudr0NAmzN3hjI4BFd8ajEQutlZB5B0mRqd3ynmNGM8d3bTmCtqXTx9V5HCizWyIPAAk5D+3w4pQJr1kQQIXwQJOMHBNZvU4G1bP1c6h7QMTCt/vNNde9DnzoopH7z4hUqSJYZAKu8AwHwz/fQqnqXpBFKP2q5yi7gbQHVDxY0lbEqCEPAgiCUXZ9o4p4zY3mt02YA+Aox6Nmg0aaUGmxZyn6lEQf81AURP+i+ic0SOnCO7PO9fXZTgnIKmwx2Y/INGAxrQRBeAQG/tGpvDGBCjC5/bV4Pxgt0aiBTEFR+PNy179/fpMR+moFwUBoaQw73XRlo/CmmVEG/Z5xOOPlgVILIgyoIBCWy+vBoQmCVlAkwPv/Hrbss/RsfTC1DmYb7CIC8miEI9TmoBRP3Xs9+8yIIrBVbbXfYXIGG6CjDyTNu0P76trzl1DjieC+MQWbkqGLMrcNSC/g69Oyt1Q27AiPdFkw94fel8QS1Q1LdSd2oMtVZkfFZQpbu/gTdOSd2Y7hnN3bukdiZFVCasuWHXV/q27edwLrAVs4gsEA+4Z7WOK/CywGEMk1v+D0zW2026H/26mBAP5eLnQ47EsKHC6Qmu27iycB4Q7Y4U7tvmK1ChYFSIzRUQACIawCBtTNSSeb3725S4fHOhUtePqhShE4dSo+GtRD0uVcThg7mXdwP/GCTfZDP7N7wwD7d2rFPD/btk9nQdtDBCGb3FQKrLF0ty/S/OAKL8xfONc9tBGNiEA9U3Wnt4UqXmm4cbwid/FMnIbBelvjlhAQW5znvRqoNpBIfSMD96jqatMDCAEpJNT/4fH/P/udtxS+bs4LdiRF/JF8VEVjaaE+46cFapPGCjUupWKeqUPVNJHdIYCFZpdIXJeBeoXcj1hcotqBmROn7P965Yx8xfhGBslyvc977+tq6vbqkeYdd8nhsDTM2JaAqa2I3JwckVXZGU1tttO2bq2t2sde1acMYF6F5Ddb1PRK3GZXGIlbQ+QtnPCWB9Ufrl9mlEZ432EQiGYmSpr/e3LT3YAswgxLD1Roemyh+Ec5U7hx3AsYRag1babbtlV6PJdJfW122y+22QRGD68b8go3zD3fu2QfDPTasQOkgNpvsXuYEFpvyUcnjBJaX10OJjuud1uF3U9iFAjgP7J11dE1bsvW6muLARDy1Lc7hz5hlVM6/u7dHQg9eaSgl/YOrl9ldDoQkSu5wLlDq/+Pm54wbueICZ2/MgckG8Q6Sa28vL1FVhHkbLyiroE6BVcUvh/dJZH53FQryFVtNhGJeUFH90/vbVJp/Oh5RVadSNa3lWN+l/BFJpJhRMWBahxHTIdmAR+BCu2Nv9FaYhLuGeAydKJuoQqizzIwqcu9JgKQFyFPMnfAEQrLtk4M9ms5vjsd2gOZIhSt6+DxoXCBm1Pyr50okSXquUCkgUkhPpO+HnDhGovR3Ll6zt1YG1m/BCF4xAkpp/31r2z7aHdrdvRkJrAyqxyME1tMORxHP8ObFfgXuXZnVmhmbIvzR5dfZjRDl/SBWgDWUiT+Difnujr27v8OujfLPUvkmn1FPYiIZj+7ov7Fx1d4aLHvzHhFYIOPGmTGh+ldc549XQpjuL+LBMSYRM+sg2IQ/bRNKpcJWc8WRbziBtdFpSzkNJRZF8LIjpx4J8fsMMUhhcL1DqSoILBD+n+1t230oz9HoCklU93esnRwAACAASURBVMa92GnbW4OB/cdVeIf2GcdgAED9iKqCd3dU+QDPMqhPoXjCOOs0Oxx/31pZI059lFji967hw3QKRfjIMtueju3WwdD2JxOrz3I2T3ptdc1W4e0FQQliLla87Nj3795iuSOqRi72evbm2ppdH/Rp1bAE1RbuJ7yQEe8z3lbsmRVQs0JlDw+usX28s0eLio9nQ9ti8k+f6XrThCmJcgCYuoWfPBQ4j0cIAut5EFgPGzlHvYa0PkpJ5RwDSkruoZXr1n37+PMb3Gi8fvWqXVm7YGs9eYgkZ01N7GU+uix9OaJ4PeYYPh6BJVcDGghQSYPNfCKwWlnNrrUH9murl7mgwvMJ5qGYoOFh86+3bzMAvDfLbEjzwJQFgaze+LDjNwiosFDQ0gmBhHsacAJJqXLmiXQNyGBSVp43SJz94TURWFj8EADCxB0bru/dvk0/GhAuWIFajcKutFr2Tm/ZXuv1bb3ftSV0CGSXPjDrMKqEL03GLiKbUOJMDmzXprbe7dp3Vi/Zte6ACzdMM//p9m1KpA9Qi43v5sSt9vXMsNjUXu/27LfWL1NJ0e80rN6o8b3wTPiXzdv28e6BHWQNBoAIagGCFBOp491cAZNILN/3u0BVgUh1QVb4XPkcjykFFjAGvlxEPaokMQBFE035e/Z198BCdxLUfEMG/9GOPLA+Gu6xBBGTOszuAa0KI9FZp7CVet1eabft1X7PXllZsUtohduEt5Peg4zkcJKze8jHkz375GDXPtlFCWHD3lm9yPsJAgvKEQS+8MD69/vysLo1RJvumU1BYNGctMZac4yl10FgvXJd3ZZIask1F51Q/vsdmOHuWhvd3Tode3vtAk13cW+WGy22nb5xsG//tr3J0qat2cyGbEUtr68kvqYeKBFYbIWcWjwLfWRcoYoCsbTUROlYyy52Bna9e8EudPo0YO61ZDiKTok4Hk6TRu2U3c8M3Tdv7qMF9MjuTVQWAiPJCbL6fAal9lIXzya93b65ssHSil5TihduojyDhw5an+7vkcD6cH+bfmPItbMQABJpXo+UfwjsFeil6znmVHPoYwW7Y6512vbG8oq9tbRkX13q2waUaXmdfgYg2VC2+bf3brMko0aTMIwxN8JkAAGT7/nG8BV6UV1iJvRCU+OUWUE0B7CCarq/vXWT5vfzxMKzXw8JLKouEXDpuYR5O/C/0OrYhU7HLgy6ttHt2qVOj8oyZPEhXSfVzJI0bPpQzjBhRzO0Rr+F+zwZ2/ZkbNPJhGQSNJAgeOXx1bPf2tggXqtteTsg8ON9zdVF7O9v3iBB503t+TmYeCOJgFKY64Mlerpc7fZ4DCgOcVog+uBJuDdGWe/IPhuiEcXM6k34e6AD0AqfEyg54H8Hsg2EILxlcP7r7a5d6LZto9+09W7H1jsDW2l2bADVKhMNvpFH9x94m2UzdpTcHO3b3eG+3duDR9jE9qD6IrIK8PAxDD8RxPP25Nx3PfutKz9x9LOJ/k+bajxTNKGduXImlVvwhERgnenreRBYix6/HJPASrQKR5T73Sh+0Rqx3urY68srdrXfp28gyk5wt++ODuz97Xv2+cGBbc/qXLOlu5WPZbKPIBHB+QEWB15a5htyKL44F7M7sRJwTF/VQGAxgqHvJ7oVowszyZ4M/iuZ3TwY08fnFohtbzTcpgdP3bDBXO+27eKgR4+mJZADIGHYoTRjIxL+5FPbR9OTLLeLjba9M1hhk4ZJu2DjhPfv7bFJCtYXKLbgz8pVqd6Wt1FtyqYQf0KFiLo3Q715dzK1n+7u2d/duW0fwYMvx3cr0eMpXa4r9DRygvj4TxBU8Jhru/alwbJd7rdt0K1ZH3PwrLAC8R6IJFzPcNduTSc2InFUStbLeaXFboPyXKLFgh5uqutx5lNu1HPrglCqg8jvsEvZlU7fltBNuK34DvECuo7vjvftzuTAbszGLNHHxh5d2tAdEYlAjAYSWPmUCd0f79y3O6ORNZBwQELPrQVQjoqN89Vel+MAZXxQoAAzeI2hC9zNg6Ftjvd5/tdaXc7pl5fROa3BpiXYUL8PpfZ4yutHoqMsGfO+b2gKg4cA9xlknhJyILGkgGV+U1Wy1oF3Y72pbrJts+V2yzbaPVtutr27dd2KBhIUIP5n9Evam0yoHEf8BE9EEKNIXE8xpjge5iW8mNJIYKVJn1eL7t+I67QfAIEFvJ2iLRP6WIevtLv29RV5rbZbuSE/iHsK03iY6m/uT2x3iNJfeZthbFZfWmGe5qUdmYg1NHcqbLlds7dWV+13r7xqby6tWAcEs6f40WTnn2/fZgnwZ+Mx11XgnQhDRpP8YiWNqUxfucAmLyv0QE0KrMJGeW43RkP79637tjmCOfizvxJJKSGAPk8zdFSfNBWDLk9yG9Rq3J8M2k3aIqyhsVATFgktqzdr9HsDkYzxPEIzpcnE7szGdj9DjDpjV8rxBBYh2B/quQJBhbgMeyw8D1/rLbGpESo4cP14HncmY/v4AA2FkMhHsy4ktLDHq1kG5XmjaVeaTT6HGx3sJdqMM5AkRIJ2L4dlw8juT1DFMrIM/pt509bbPXttddVWu1BgwTt05h0Mh/b+9pZtjSbWrMEDt2l9xGztJtVoGOcrPXXvHqC82EsARVzNbA+KViQFxhjr6Iqe2XYh70ElgzXHSLnmZYccaU832p79Dr/8nwgC64QEVvJQeWAIJtPsqow2+XZ4lIxpc1oz2zk4sJt373K0XdnYsOVuT6boTEXMW9Xjr4mvLePm5zL2j09gKQhU95wqgYWA7WKzZ2/319SVogMzb01eWFBRbwxzT9RIo1RPQZtCGUpbnefDxMoFDYEQCSy9BwTWXPXiZ1HPmSnT++Wf9R821u16r8djYiNykOXsBvGzrR1m46gEYNAyo+rm9VaPpXIXQGC1sLGT4wvaBZPAQsvg0dg29/Zse3pgozoIrLZ9Y2WDwQzm39ujCdvS3zw4sBm8JyAXrzeYMcL0hbIx1MvD9Pm31y4yu9ZBsAHZbTalofkPbt+2z/aRP4CTBqc8EZgs6dOEqKVOGynP/7p3QlW6remxHCZpZ8YgLRm2Y8HQe4BFUtqkzZyGoQL6NwdqK3uBJud1kk439w/s3ftbzHDBZB5ZGXkT4PjorpLMzEFiFcwgXl1eYYZjFcbVWJgTgQWz6+nYbkz2bHNyYPfHE5ZfvMHuJj274maWwBIb5o/2tu3m8MDuj9A5MrdZc+btobFIqiQLmc+vX7xg1/s967r8F4Ppk4MD+2eXNrcy+JI1Saphw/JaF+ooEFjy2npv9y5N5cc0LBVxId8HESdJ4q5SEqEtolCSavZVQbBiM3oMwFh0tdWz6511u9BBprBBxUq/DlNKHYHdGPOc3d6gsro7HrNDGwIxbP7pVeRmp+jqkwisQb3OjBHGP2TWCAxKsQXGu2fzgS0yZLdGQ3aDHIIIYzACLya1VEeGUDyxex2kAOv4u47KqqrAlMTIKrqVokRUCjtkpujhMh4bSn6hwEJJBk11sSGDQa2oDDd89cCv0PhC+2Mo3VYaLevUtPFE5hLBBAIieKdBwXf87H+6v7rXasEuFRy+DaFRv9W0lX6XRM7lNkpfW9Zr1VmCzPmNZYXGwEwE1oQZ6juTCbOV8G1QcwwW3ZSday53WvbNlWV6fcFnCt2nlAWUUu/mcGj/fu+uri+Z3DvZom6bILF6dqnXs8u9nqFLIYzeOc8ZjOBhLjyzuwdjuzGEinRmjVbLNnpdqgAutlv0WIPKAP5knx2g084un1X46iDYQ0kRNsQX2lD+oewA2VHM23oasO7BABZ+fyCwMAa3xgd2MJL5aob7yzS+5kwF9iKkFeh76/MTjsOHEVgcSeX6nTywRGABY14BSerFJ7BeivjlBASWT2dcTxVfaHyBwBo0mrbR6dpKR35uaLqAF8rvbh1AiYsEApJbStpgm08rBf7dxy2SAQU2ud6BDSpqetxoEzPlMWvui6KSHI29lrr9DdS0BL+Tgiqz7UnGkvldkPkeU4I4o5tOHaVeTVvvdW2t2SKBhY7FeK73stxuzyZUje9grQQhYIVBxflau2dL7SYJLNge3N2b2O54BkdRy0Fe5dhoo/wcJu5167UzdtX7w0vXqRABcb8zm9gv94bcoH9va4txltZDJUBUpqZkJGO3E+6vMGOhXQmM6K/1BrbUBnEyo5oapVBQQuGa4V8KEgtkVkZFpxQ/WBMRc+FOUfHvyRqtd4qa8B1KVEi1DYzbbgkA37CNzsB6JLCgnGrYbFYjYbM73rPd2dh2a/BOxfU2mEyB/yXuK8YE1EmjYmr3ZiP7dDy0/WlmLSi7ofT3yoZ6ntEcGyonJL2gVkZ3V4yH0Sy33TEIA6iJJvR4RLdjzOcXljrWbdYtm+Lfp/YZlGcsD4N6Vg48SKBwffcyOvzJ1JwrnThmte325jxSDzMe9MRmDaWVzaZttJDwA4GFsvA6SwpBaIJwBR5Qv4AwGtH0Gwrw1JRDpaU0Y0ciiuPEFUleni9lo7olJgJrSt/H+ftSt2QcC2QPYh/EEc0mngkdEwQu/Nh2RpmNR2ieo3iRyeEjr6eiFRg8iMBqFBNbbdWp4n97ddW+uXGZXpV49rDQo3MglHZ/s/m5/Wx3l01zoFRi1Qgn4ZSYSZEj1mlYQPRtrdWxQa0hTzOSM1AW5bY9mdjnwwOapB/vpfi4TNr4WWDPBUUWLQMmOe1cENNDgddu1qjAutTs2FITzYBQI43xWCeBxbE/mbIDIAikCWw0MFZUK+nkHJog5UyottttxkXX0NQInro+x+I7xxmOM7LtKQgmdVnG3Ikkw5jCgpr18oL+fYihpQyDh5fGF/aWSPruzMY2zCeMt7qcV7t2GSWELcxnmWXwp6JPpxpsoKQwEbdYE6BOR4JvAAKrj+tuWN+tYyb1BpVX4+nMhpOJbU9E+iP5ChKN+6FUCZNK1MvC2nTfj3f34lPhgcVpQ3PMs3tgaeuqVznhHQmo54Hw/D1z8kHdKaYgcSYTHqPTQseDeVcYTFhpgql+T5l5PlMCy/XfvCApX+hpIDcXbhzX6m12K6k3IEOXXxRK6u6hRGWWWwNBGD2i0ufmjyUffW/fqoUrKYQ08SaFiBRJCpLGTciCcbCWDZApa9Zs4EGpNnkowzLbnpiNWN8lALGIwXAZWUx4OdTpXaEgi9+DWnGYreYibXDuk2Jm4NdhErkGBU1dgSpaCt9l9yx078k4tqD0AlmGRRcB4HKrTunsb69t2Ou9Phd9BI6fHOzT7PBnW9t2ZzSh8sLpjJIoSQgxqPWNVhrHc6rKN9auUJDhcbVboTZpJNWY8dLATd5IVGApklPGBEapmMSR+aDBuYBBEAbZ7M5YrXIZpCLYK2AojutFRlH3ClvwriEgQ9kmlCMwhcQCgSycygJZollkLCmifwcDXRA76nrTbUDarG5PCEBG0xHvxShrsWgxgwcWdF9MMcIjqWYddFNro6saPIQkeIbyBWQmOjWhFKqBBRXG1ax1B5nUZMkTgnwQCeiAgo01PodDg56T/5JILHwfFTjuqaRNt//4cSjRxzPgHZvQnafb6Fq7JrNvlCggOE53nAQHFCCFGWYHBDwIArGQ05ScJVkiltjFisQmuh6aLRdmILI6rTpLOyDr1/s0jmuZuskgqJvOMiugXrPc4IGWSl7oy+DzT9LxJcLOqdNy/jvOYsotHkzXBwP77gZKN5dtpSnzcFwfAm+U60Dh8+O9Xbs9ntAMnSVczOSJ6BaFXgpbSZSv8H5D5t70Mj28QQoH3PetKYgjBVTHfTGQrygVFQYnQtOoqGyCsGrUrI/xj6wxDEcREMHIkwbluscc98hgZpLgs4NOIquxgSjw9KhBAnw1LrQKqh5qSC/za32C9FLTLW6usZNOrdGFE/6GcdataZ7DeMdzrSYcKssACQbCHs8zyDUQpciog7BexuYV72cDhsxGBj9CZEuhPqiTwAIB22oWvF50joUHCDL3UJ20USMMU1VkxTEOpyqN2i30vMPAXvG8NvYkFoARO3bqfpMOfi7r3sNzn/NQW/MhAnOs0SKwpIwsCxcXWIH10sQvxySw5Dnn7eF9PpfiWwohkNBIYGEcYzimBht4XmEMjrWpoHcjxqfSTOwm7c8RFJOYQ5M/TFpfkxUAFeXs8IouwFLp4jhY24qixZLj5WZOdbjiI7Gnk7xm+7Om5Rk+J+UnbWVquc3YwcyoAu3WpL5KxtdoIDSqoesZiDDvomUofTZbYsdbs2mr4AZ5OlZHLyqB2BVXPjfNoklz9CtLDfvq6rL9R5QMd2FKjq7AI/vhvS37ye6uvY+k0nRiDXaWg2oiJSn1XJNwc9/I486/mHub6GZWr1sLlg+M19TEhaphxIswz6btgzwCsbGl96Ar4iZUhmH9FnFTZvqSstEJLIUTOi7TCVRU16zVbFm9IS9G/kvW5ByWZVO4e/J+cF3IoLytM4GBdb/O0m7gO7VRLbM9xK+ZWWumxBuOh7URyiToraDabbhhOoIxxhYYfzPjOMBUj7WR6il0GG4XGrPYSEMVxutXyZt4EM+glNYDichyAisTeac1B3GAiDUkVHCvZ3ThL9idkjgwlgOdqCCTsTbeh0vHAwVFnMeTtC/Ae3w+9/57JZGmTuR4ENWQhpGOm7W7CxETiCBNqOh131GuYIjhanXGPkwEkjCWGEDJIu8gB6sEKutmsoF4SBjwOBJL78dzKo0eCKxrvbb92vqGfWV1zV6hOrrN0nnEl9tTeSz93e3P7YP9PZug3A77CkQ6ZSeZJFbQOIOSqNNs0Fu3TaykPGYzsDo8MQubogyyJIee/UlK65hXkPIAicDCf3dmims5WIFjHWPRDBpCWAPI4RYEllKJXCuhrMN6SQIHnSxTkx357epZw33BbZaZeh8jjaWzIuu1bwLZifJTiA9gbcEdAr9rBk9Blp6CsKpZA88hGw5MpXLi+9HxEuMeam64jmKv0bZ2Xc0HYF/C6Mt9CRl/uSoe14XnGbE3Lh34w5oDsTTmSRD2OA8IExjHYHzjupGYQAxDu4GCnnp4pX2BSkS1H0rz1LPftfhEQiAUWCcksBJ3nya7oxMhx2nF6HiuhNHGV1kPmR6SDS9Tooenz0RiefMNfobveC6BPI4Oo160CS3sx9tqz/rR/i7JCihk2rUWF4dUK4/JlEaNlBhjckPY4/JrbnpVggRlDyaJKXYqXPi1GE4amoC6YLs50VUyKinDzoVBXfBAEGBiU9cGfa82kMpg4H2Qfx80C6pIanlH5uT5mEGN1jn3CWL2C/3osPgkYlHBCy6Hxo6Y7twXI5lHqqzO20BS1YGFWltQ5EVIYOTyMBh7lqzDgDan4gDnDVyWmjAh7NnbSyixXLGrnS7PAp4UP9nZorn9p/tDZh6S5i61vU8bbsUCqQOI6AWRmmlAzM0lEgWqf0/lh+p6JwILn1EgVwq0+F60YfZMpEt7Rd+ACPAfZvIQvcH/C5J+GbPnudtqI+OHscBSBwQKCCmpQ/MzVXcj0Tb6PLeHnpXCVplkUIHxJax95XPSGBghGOhI7VSXB1oDtw/BK8vHoAjDOND34r5LH6YAPxnM8n5S8efeEAx45XaDNgpVY1Kp1+bS62QEK4lwSWO4ek7KFmAr0+rcatjIM/upEE1eCJIZpzmkJI3KbH55J73rleqq2IWv/E5tvjqZgr4ZPVV4YJ5v6uhGDzUQfN5GHiUoOOtJQ8oABYbeFj4ZqxIx3S3dn7kR/HGWVHhDYH5BV6Pf3rhirw+WSK4AQARpKGF7Dx5n8BGh1xdqN71Y2F2TU9cnHzVOfiAYguEngnR1+dIeF51kMA/hGHjmfO46JonF2cADX6EnIi1RaXw+3fMGCj96TbRU9tDx8lZJydOYAd5SI2ocSW6uMBcOG16Oi/+qja1Wh6JAgTDM4/T+ZLurmY2+cp5oARx6mtguR/hwA63ukjwM5wMnj5ipnyugcJ7InCZKDKpbbMDYebSAyrVl3QLhrJdCMWhUhyqsG1Qv8DyhSNWZYsNGrzNuAKWpYNLGF7ZU3YFxincomJ4rpI4z7qqfedTymdZbbhhYfi4fF7aK56bPP7ngBNZLEb8cl8DyEmk9sWq8MXE+GJ2iRI5rnYUSiZvKtA4khQ4rmrER1gaPSmYSE3qG1Axl7hdIooNeQ5o7YcKOj4LQxpM2A9FD1RZUOpihJjSG5vPhCTVsmjPGN3WWvtNgnX6LKMnSSkAiw2cDp9T1bDtBJ8bf1TTJxBwEGM2patacyUybpA2ZN5V1IX673O3YO+t9+k29vbRia+0u4xuor/7p1iZLCDenGZvtNPIZZy95xXhCy5WzSqo9jiZ4/NMtAkuJDJXQK17E9TO55AkkzaeJ6HDCkOSISgP9zMp0NKfF0pcomWt792ZO+HPCC3OlSAW5MNZydJvGOUlpR/KE+2SpnjIEJhwXiH8BNSoXYB4vf9TmVER91tB4wHyJ+FekkMaLKiCFG+8zG3VgzEjll6ELd0PKIvZKRsxNc23FzvgoDMfnZtci6kUyiswp4wNaJeiHv3cCC+dH4g+qLl5Hmkm9pJ9rAM5TFQw4nlY+KddBYOFQ8hKCwkfdw7WHkOIYg5X3gTGrxjXGoyJqjW656ioZwoHgyhysU/KVS5GBdkxaPhwT3jd5YD1qGn/U6CwJLJI4SApN7UuDnv3e5Wv29sqqLXdaTIQijtqbzlhN8ZOdbXbXhZl86X3nz2sKG3i1jPc038w9+aRa5FCiUlTrcmlafuyF0AOYMtF91LvPn4W03+CCLAKKKko2M5KdBm+BJwSYeGJ3aP3QI47PDWKIFNckpSrwR3yPca+mXNrXqUMqMaGSnPSa79i0f+S+z/eP8DOr2VixNJWMGP2K8bAbIelbRySPcQylprKhJJrKCgON0ZZ7U4H0Z4krEwxpPCnaw32ABzPGFZpqSVGq60RQhjkPFUNSeApHxVcCi08M9/8PYU+PfT/P1weDwDoBgcVuYz5eSiIkJXHSmEzkVYXEmm9x+Oh4wKH25GXtQlrYfV0oh3ilXAzPQfrekw3b4xJYWAhE5EDii6lAHkyKthhgEKCMbYjxoLbp0gdvCBShqDsWFpCRm/s13YQCaiplNCHL18ImxVDylMAEhe/ShghxFz6jLnoNa8w6XDQbmNBAQ/gES8KQC3pbGR7/PLMbkKa2tJgjs5TKwrTh00YzBQ9YsOXDk6atmbJRMy32w5YCHnQTwUQMhLngIgBs9+2d5XWajr66pIwmMIEp9/fu3SaBdQ/eAZnMXPW5tGVKJGHaYum4SZGWvKs4bSb1XvJTKNUhaVvqmgzvfMKJtEKgskzGt6ucmD0Y4Oa33HTjPDAO0GURGGqBQ7lcjSQJFhontjxDzJCDxJYWEpWpSXcEqTIXSGZpsJBpy43AnkEi75d+z8CFxCm+p6sgqg68M2uisw2yXyQSES7QbYF9mLipd3k6JMQM7bAxRWbLy1xpuusKKHwPRmsqeXAa1JWR3kZN2//KYiQCCBg6Pc3zEwnG1L2Thr7jIb5zgkrJYNTzyzcNxDZ/qFrCTwoYfUNPYgfd4RxHpmdJLYi4JY+ja+Jz6e8fkzjGOFWnKQQSuM/qbumErftgCHc9F8n0+CQmvJDIX+p12fXx2ysXWLqruEFBxWf7e/SCA4G1lWf074B5PilABivJp8PDzLRR5G4LfgnARplcqrYQrDbkrFTPO5y7MG8dP4CYk0+YPxiA+TzlRRoisNiUQuMAxDZmpU6m+YsBNMlyjD94O+BZkSeInEdAvtdtivb1eJYyzKsI7CZOXiqwAzmXAnxlJjV+1AlTI5Pdknx9QldJBZRig/TUJZLfiXAvZdXakhYex5rzH3bdYzXTsB79W3oZKGcQWxNPBHi5LQlwNTMgMeBEJOZs3Q99Jxs6UJmijTOvgyU1GhclgXWyBa/89NMSWCCvoBSjkftLQmC9NPHLcyCw0maLxKoTSupA56WFvobSW7Ekh/TcUfntCQJu1L28VHNtuaXxEkXNE6VS18ksNVFBAoG0gDUyzE9YEqac61haxaVG6gLjv0MZpvIq2TgoCaXNcFp3FG+VSRFPPOWYV/gcSjWO544KXcZpxjgNh8bcpKXQ4xCr25uDvv0vlzbsa6tLdqHTskazaQdm9vOdPfvrz27a+zt7NsylXgYBx3QRnxl8h9ZzRs6HfGCe/YHW/O+JTX+Q1R3ssK0CZy83y06qr0QSUB2GuCR5PPJ+oKQTSihhxxI6bsYrxBI3yZKHMi50YgrxDhNb7E6mDTgUVY0ZVmLEF+pa1szdF403ARt8V6bRX7Nms6ZitPZMZalKNkpBzfiJ1y27Bq3nirNEUmH91jouAssbEIlHU1yNGIlkQoqv8Bn3oiUpJpJH48jL/RxwrD8sK4OdgnsaQWnEyAYqwtTZj/sTkWwpEUF/MeKj5wwbfxw9I4EFfZzGCUpo0YBECkbFJySSnZhkTIl38jM4F413qvmZUBFGvuz4UzEnChi/66k5RB8cJbKeTGDBW9Rs0Mzsq8tL9oeXr9FzF6pNKo8LWab85P42uwb+ZH+HFgEp8V/A8iTtDlxlJcrO5x0OCxEk9I3zBiKcbyqWIs/+9KRnQqRMtVkW4wFPXslDV15wGA5UiLoijvi6tQHic+7nGLenbaxXCXi8yafeE5Rp3eUejtMV5hmOTE/qIh7NSHgxzmdzA5CsmEvMGpnIQUQ/JEQRrzImRK0CPoOIveLlShIdikztG1rFTOQfvFbRTR7KU6oCYdtg1kMTIyrd9DymeSPZt6CjIL6F3mHulUfSjg+m5nw8a2h+hLmnCyUbbXDQCEPfyX2J76WOc//iM1FCOB8DLCFs2VK3a0vdjq10W1TGvNUZ0Nwb3SQgIZT6QAF9YsO1hdeg9efzgbGVlC1pCtX8KgILR+KCkQgsbhb8ET8aYVf3EZXvPfZgLgkLKLAK25/m9i4VECwWiQAAIABJREFUWDfY3QId+lDXDiNtTPpY6PGiAqtUJGkCmit4tHlXlwtNPzPtlLRgUdkh4gvd6rDJQ00zfpcILGUetNCqijqpjYQTlE5axOcZRxEQ3JZZM2uJAFFhmUpOiJ1TSehvzUxZwl8L6wjrJiWsUIul9tiJvJJZtLgG3jWVyJFA0WTbmYnaGTVFurBPmU9SyBZ287q92l2276xfsTeXB7baQWmRzJc/Hu7ZP9++ZR/u79k+fIqImCiPVCqloC8Zaqcxp4VS409/isBKm9J03Rp1iXzS0Er/7yt+lcCi8kmBQZL6SXuQnoH0p3slMMhLGRrP3GQuA2fgAiUaMASAykDC/JLZaGZxRGDRDBcLIbMaUp2w7ayXJyqOUqocBACzfIVrpGoiDJEZVIAlAgtEFa+UhGvqQJR+r4wJ7j8yW8xA+4rOBQnjIRHTXlLBceQqtXJcJYVfwtXTUtLEKBOZ7o6oUJFYKZCXDFsBatLSMADF30lIKcvsVgi+M/IIgM9ZgwQWJdYsKdOGn2WGFU9ULvwuu4fngDolIkRAUKvnid0+nYhm5OJnL1K3kumuTFVpDkpz3MPIAd0DvRPeUOjACe+rt3poVYwW7Rj3OctvP97btX++dcs+3t+zA/oaYFMl4lOZKx/vHmSVA56BPSUNIqk880plZWPK39ezeab8uARWypIyoPL5OvmiiezUc4rzbfIGNDgeEXa1ElHPuU33lQQ9JXowhU0EVpLMt1SuQAJLgbsA8MwkPXV0DGb8nBeFYrVKYHGjgdIOniAy6E7UekCly5g/374X9NbmKj/V3ILzVMDI8WYdPpNdBtmYb5GYwHVJxScFlfSU3NBkmp9IVPF6fb7wjdrE27ozyCzJNWVBNb89n9fRMVo9rgJr9xbzTlpQYskHy8/iUan753N6T3EUXQHLomCw2+/ZWq9rF3ode6Xbs690+na11fb4RVujly9+0V1DCSo8Kt/d2bE/u/EZmxkgZkPJrlYt3U/i5WoV/VbkvpSC2lijpI+ktBNYFArCG8ifdSk/WSjFtSl1G0wb7nTjEt6MFaG04Y46qX79GXTPIfwNGXskWBq54hds6rEmav5Oa2/daqzhgqIqEVeeOPIvVvIhkVcisJTiUBII/+OVs5suVCTyVQLJj9Gt68PVpbhOpW/9etO+urRs//nKZXtreWCtJmcAuzvL7Wc7O/b3N9AcY5+KUVFxSBylEi1g7PNVqTx4FEXwFEPfo3Bt9nWPlfRyEkuUvitcFcupG2RSfCpJClwVXyiAV+LVG04wVpVygoouJlaxAdY8xrwBjiHmjOsNvdQ8HgaBhY1rgyVruL/CE6WPNPZPfCMVKhps3Bh7ggHKXSbe3AJA6VrtM6Tw1ToIQoxxtXOXIDM9paUiPCZLRIow4QsFCn1kncBCmWplcZaaK8X4Gukcg+gajaY/7ASMca+4DdGXNvAqncJ7U9zKLQOvU9+hZLJiVt0Pdd9M56zSvKTA8mYyfp9AYCXvK0ZLUFprI6A4nDGLlOaI//Dsa+TPY9/q9qqs3kvDrbIAPG5kpjkU6y/M7C93m/bOyrL93sZle73f171h+qnGaorvb96293a27cZkTHNvqsKByCECS2MujQnGQvBAhsKHMZuTIFQcKdGe9hZP97Qcfpe8x1KTHt0iDuO0xmtH4Zpu7QHUzEexqF4ac+qumnv3eFUF8PowhnIRwjiaPI1FMPvjxqOQnKK9BZKK+EclX6WkUywq8lOSEewTVQXkiWcvoWYJMccXNoJS34sA1fmiaYaePxDDeDblTQzTeuzXCgomCsYx2OMJZ0eBsYjuDwgsXGDZNdETzUpu6RKSZ3MisKjAAhmOskreV51XWoOOcw/P+2fOvQKLAY0veGi3vtLu2nK3Y/1ei4qAr3QGdrkF40S1K06Zs3K+8w1cCoQftmmrDrLDgfc8g6/PVeRajxqZ/gWP2yQ+9aD2zGX6atRU709AYG3bn978xD4a7tug3qG3E8k7MvB6QKu+Ds4M8DDz60uEis4mBY4KpBKF4isbMwA+WfpGUDRTIlvmWRJt7D1A8UWcyOkDni3EpDXv+Mcw5oGdylxPMz8bZdl0PAR7h++czlZXKALLyxn9ylVqqLMD2aJJWSQFpi4YbK5aw97or9i3L1+z1wbL1sOkmud2N5/ah/u79m93JTEeW4Mb9tRlZR6C61ieh1OQmuTTJR3lmPvpHx1zPtIeMUwOjyy/2gfeKzir7/XfHNoAazEsX+7TxE/5hM/lT7/w4T9XmlXHiso/59/pAlwnTedtiJO3QxkEuFJpvkikM095Lv8+j4GSWbTztA+7widsnssRUrns9HRXB2GK6uZ3Z37l6aPpKtONTM/LQ26dY5jG5Zxg8+P71JKCsmTeqcBfuCrg1d/mHkNVhiphpudDz/Xhc3ERlD9Dfr+SPD2FQz4HXBt07duXV+3LS0t2sdGzHsg3Mxvmmd2eTu3DvR370d1b7AIJpRhCGjzXIs8ThaAnoxJ7+3mlkev32+eHVLKd2laflAoRoVvdMGmOSLD41/r5eQmHKyaFThoHOpP0KMuTLv0kNaUT1TxoCiDnN6CaS3Z+qhT0pvMoZz3/GJ+TMmN6dFxVn/7qwqONvcaMSmeSQkObR1Ls8+WsDNHmM39pHuvPdTpfjd9U0DxXPaYn/0nr6yMmtUf+unqfNJ6PzHjewW0G3yCqsGB+rfUqkfnP+p3P8/1prIGGgK+gCKyerfU7bF7ylc4SE3DwHcQaXsYvPi2Uzb78pJ6E79G1ZD7+fQ5Pc/mjLvK5xy+uekXyik1WCsYvf3bzE/tgd89a8GhxclbKFA12bPiVgJuP0/T8cYNSxikeV6Q50n+fCGqS1OV8eWS+TutxwtrjE84WJZCaK9J6k+bdQ/NTWvsqgzX9e7V7c3Uum89AKWmSntc066Tz1pyipEaKo+Yq7xkSAdzwyRz7aqtvX11ZtV+/dMleGaBpTc22p1P7eP/A3tveth/du83mEZkrgdW9UGcjnLyDKMu2RBY9iNqzPyHzSKSMpCvRgj/TKQlVzkdpbUzKen0v53NikQCfd21WgqCSqOYhEnD6tMZRSpWmJIuOrU6+8w1xeaVJUe2nlMZBWufS1mC+IqSwKV1bWtnTKHhw7i7Xl7IbWiIrkmLmMO68L5UHvgwzK4ld+VVpYz9fzx4SGTpO8/jAP1c+G2k9q66Y81KrkoIqT2kev+nbDsdYc5yOxlyHJ7oHCKwKBE+aC/ncmprGvLO6yg6976A5URv9ds3GZrZTq7Gi4p9ufGYfbe/YkJ5MqQz9sAVD+SRU5gvhlUhZJy4TSVmOtmd/XtInVGZ5+H6lePzoM6UKgSQpnf9rGu8cB0cAZWzm86nWV58Nkrq7vFbdw2rkVP4t8ZPV/VdK2HuUpOfF7zr/25+HSuzJ54+/T4kAIc54g0PN/f6SNYTjomlgPmeXX1WCWMHf88le7ODkF5SOad8rAu8wese/f+f9k0FgpQUF6hgnsJY6Hev3W3at27WvdgZ2qdmmaXWj7tnjahTnbPIiDqRUlsTHE1mj3GwIAmtny/7bzV/aR/v7tlTHxrJBc2kY+CEzpFIkZWiqU84iYnCScy4DgkQOeNAzV9lIlq0WwJkt1Rt2pdmxN5dW7esXL9mV3oBeTWgv/OloaB/u79h7O/ft9nhsU5Qn0jjT/Wh8W5fIq7RQiGZ70lJ7kquMzwYCT4fAPECevz+ZJKegnSQvjZEb9vpS3757eY0lKT1uNeVoscUN0b59sLdjv9i5Z7en6G4pJQ/LMXzD9Wji5enON94VCFQJrGognraDKr9xHyw3c8cGRARWuV09EyDT+VIBaGZ9Elj9ksBC19avdEFgta0LY30263DyOcUw3gzhTC7gpF/KBJyXAJPAMtufFvbuzrb9989/ab/Y27M22wpILUhTaZboQWHjBFZicE96Lgv4eWzaqL6lMknkJubXpLSAIkEq8sLgkbjeaNlrvWX70tKKvb22ZutdpN+MXZnf396xD3d37JfDHc7fOb1h4EU6B0bKHCk+Eqklr6mIXxZw+Jz7U04Jvyvdrn1zfYOJuKvdDrviYYgPC7O7RU4LhB/cumWf7+97ilCdPTV/x9g/9wMpADg2AueewErIYQ1NCiwQWAMnsL7WggILrYPNmi6fFYer8FXWbYs5CYlaUSSLOBYeyUMGgPftv938eE5goVuaE1iQuNMfxwksltkde/i9HB88rDoRq58k3qn1Mkoh11sde2P5AgPALy0PbKXdpgPa7dGBvbd1jyVTn48PbIcdPFTLX/oQlIF28p+qpGkWdPy9HHc/rqKcQx+iyJKKrvKD8pxmywa9vr25NLDvri7ba92O2ilAsl0z2zw4sJ/duWcf7e7Y59OR7eQwMXY/BS8TmZfKVrMJcS8CgWdD4EQEFjf/Kdf/bN/7PN6daAApAcx6LCEEgdW19V7HXqUCa8ASwqTAKs+3TAHPlRvP45xO9xiu9ENsgrkjE4H14+0t+9PPPy4JLJVhy6wZXQblaeKdnisKyNM997P/tqQ8wJnQkLksvXPDcnoZyYgc1spraHffX7KrvYFd6vSsD8Plwuz+aGQf72zZzYOh3c+nduCWACxB825/iWylAqlCGoq8Wsz4+ezvYJzBWSOA+fQiKnXW1uxqv2NLdWNXT5Dmw1lum+ikfDCyXw6HtjOB36v7mbr5fHC3Z30H4/sXGYFzT2CJjJK0sdVo2nKna8udti2BwOp07WvtgV1pooSwIIFV7b4lWaE8VhbxRQLL1UPIvqGsXRnM+/anNz+yD4d7VGD1a03r0XdFtfk0s/TStfNMYCUpOe59IrEku55vi9R2GZ5Bua21O/bK8qpd6/Xtchu+anLoujse2YfbW3brYGjbRV62cmX9uCuw5LfDbyqzl/Pa/0UcfXHOLyMCD5YQOnnl3jKYP0Fg9Xs9u9br2Tu9jl1swdfKPZFqZncPxvbhfX8e8txGpf9deq606aH683E1AC8jwHFNzxWBpyOw0IJ93h68VGCdOYE1L59FIh8eWKu9nq33u7YBAqvbo4IcCqxeXQqs1IxE/JUnW54roqd3sLliTkXEDxJY8MBqq9E7FQ/yflMXYy96OscKrHmZ1bwsLqUa9G/qpMWecLXc0HQDqisk3gb1ljVh9JzXbHcyts3hnm3PJjaCz5fHQGjUoG62KT5y9dUhzIPAOr0nJr7p+SNQs+VWy64P+rbablgT3cjp/VazUVbYvfHMtqa5bWXw9fRSMhK83nRlMbeOzx/GOGIgcAwEgsDyonYQOa0mCKyOLXXbttxVCSEIrMvNtnVAYJGMkG+VlEvg2dXOdRFfyUaaJQhOYO3OTATWrQ9JYA0aXetb0wY5+replTPNTr14kB3RFvHin8M5yxxQprhzL6FqN7m58TjSm61G3frNpvXrdevXatZ2w8ZJltv2dGJDeKwkbFM5omco5x0Fj5BYIUB5DncyDvE8ETg0JGkiD3NV9xAgEV6zZr1hnWbNBs3COvXUnVHmq2M0k5jNbJTlNpW//qE5Rj4qKt+iR0g8A8/z9p2rYz0LgQUPrDHUsamE8AUhsEhEQUHuJu5QX4HAeo0m7lJgicASLZHWfdzoxY1e3MnEn33cR5QQ7k0Rv2zZn938yH6xt2vNGl2w2HEN84U7ZqljW/I9OdcTyNyNRZFFhVBydSEbfBQ5u6210dCnUbcm52w1Q5nkuQ2zGc3c0SUaUTLN1N0QWgSW26m7AmvuoRgE1rmacF+qi5UxcKtWswGbfGHAy1S+UWtYViCWqdu40A/mHnkhoWuid6E+r5unl2ocxMWcFQJBYJHAUgcaEFgoH1xOBBa6ELb7dqnZso4HgOphgN6B0sKot9iivlSWg0gOBBY8sHYzsx/vbtn/fetDdsXrNTrWqzWtn6PzSjJKF1786+Je/IlvGrvaJAKLhu7JoE8OhfR8YOc8tcDGTpt9KND9I8+94weCQHTH8G4X7O5VY5v5VH7F0Dt1UirNuD2H7mbWJ76YOEAg8AUgAJ89vEBalVMF99EsYGHrY26b2IHG23VjvNdTB625CSgFJD7+1WzBuywGgfUF3LnzccinIbAwvKjAQhb9BSSw2NHLFVgwcF/vde1iVwqstzp9u9xsVQgsrdspfpFT0WK+yhYvbugLAgvxy092tuz/ufWRfbC/Y41ai+XJ8HgCaVI2t/AOg1ybz20MM1ewlvFFhcCSf2Fq0SDqL1GACFOShYZ6LafYR7121U3NrRRKNVfV/6pKnJ3bG7CYD16ctSOAuBwpACTSUB6Yod8643x09UR3T/R2zq3JP/G80OWTjQ3QXbjadiVADQQCgWdFIAgszzohq68SQhBYHVvptuxyu2NvtHq23mxSJdCugbDQxmnmGSXvOfKsuL8g70cHO7SrVcc+qB32crOf7W3ZX21+bL8c7lqn0bYOPLBAcjFmcX8Ev4LFdQA7+S1A2AUFFrBLqpDUznl+dCeaSqUa2sJCSox2w1CzqU2zwsGy8XXZrpVG+xVyrNSiMOqed2k8+dXEEQKB549AIrCYZ690WlLeXeOXMyqSCL6xLttsV9qiy59FLwx9dXOS+iq2P8//vp2XIz49gYUET27j2YwKrLzu/Tq9y9pZ4JW64CqRVLNeq0UD941u1y53urRAeK3TtYvNpvUQ33g7cDw/cwJLfZkW8+UziLd9Hxdm+7nZe3tb9te34OG5a2hzD60QEnRUAvH/MG84oX6O1VfVEmzMv3TX9ERZsqpKXfCgtBd9JV8s5X0RE6pVPQheNSir/I/3xZMOKZFXWiAcfv9ijr846/OMgBLLUnLWoahimbLmU/nuYV/VsAJqz7JLIph0sumlk3Lk387zKIprPwkC55rA4iYqEQQGBVbLlrtd/fQ6ttps2obVbcCSF5XQMRAi8ZBs3OebsJPciLP5rFMmTmDNIHktzD4Z7dsPtm7Z5nhoTf6vRvVV8qnhBtKnZLVBPp8voucKEyxb2HhXCawkjsfm27c7rjxB8Jazk9WE3dXUCgBkGNVZpTtJJedZtl5NXXsS6ZWKIs7nPYirfrERqBJYONMqiUWNlZdwsyMWCSyUoYgo1/PlpG6lU7lUWMnF58W+/ji7FxuBpyWwMMtSgTWbqQ065u3Sg+1stiDSMErti+1St9WmiftGt2cXuz3baLXsQqNuSyxXL7iOKwElBTVe9UJNQRb1peVX5Ivil5p9Ntq3f9vatJujfctBouRmea7W9fO4xVvSn3MC63D84oRg8iuUaHyuyarBOgMUVlJS1VgqBTKwyKEs0ThMNBbHp1uCphJCd7Euu1eLSDyvEeSiPnVx3kCgTCCwlNzjcMbwskTg/5PAUrKZMQubIjiBhWfDSd5ANBAIBJ4dgfNNYIEs8MwRMpIksPp9W+r3bdDvWRPzzmhoxXRiGRl2ZfyZrYKaAG3dF3oBxkTqblbeVRD+BXt5brezMX0NGgAmK6yYoW7bLEdSodpF5hwHH0cVWCL2Em01N0ZNm/C5FwQwFIE1raMoFWbtGovYFlG276VSZQYzZXDSeEt1D+xTvbgbkGefsuITLxIC5TA8xhDU5kjPi8hfbTDLY1Y2UF4xWJltXLl1juefF2kcLOq5PInA0tTqBIkrsEBgYVkUGXLWHpCq6yeB1e7YSn9gF/p9W+8P2HmwmBxYMZuYZZlRzYvYpV6n8pdbLBgLL2gjBJazFTNPCknxAE0QuuDdySb00ctnhU2mMxtNpjbJM4rNcc/hiYUXlPSYe87j65ACy0ey1OBqqFGqWysklhIHcwJLHZfxI1WbXvo8kxKHSjRdNevehXrnPF46j/cgrnlxEVBsjqdorganUrzcE3p9SiKw+EBlFQUWpq7zXMOyuPc+zvzFQCAILBJYhc0KEVhLvT5bvHf7XcpBD4Z7Np4c2DSfMYsnGXpdHi2JwFpUEwVOplNmBGBqio53+EEQM2nUmLGszUBeFTadZZSJSx2BRK4rzxb12p/T81eWQPlGumqCWipIjqhHUmCnskMygqX6SlaP2sRXN/NlqOem7ilYBBEWBNZzuplxmGdCIJGr3Igcu5QvZf2V01TBrJcXlqTYkYNXVJ9nTR88E2Dx5hcOgaclsLBRmeUFFVgwrQaJpdK9sxyBycNIhtqdVtuWe31b6fdttde3eq2w/RHil5Hl2cwVSFhzGu4xJwJrUUVI8Jwx9vGlPTIb6sDxCnHZDCQd4rpJZuPpzPamE943JOAw47Ro6m42PccEluZt4ZDqCFIJIWdj/YPm4wqJpf/W+E/2B0zSOdmblFdVAms+p1fm99I0/oWbFuKEAoEnIqD4JwUpmkcpaKC/nqpbpL7CA5TiepUQlqrXBe5i/0SA4g2BwBeMwPkmsEhFSfoMbqrRaFm/1WUms91uc3IaTUc2ySaW5VAg0exITkVutk3NzYJmMFWLLTcMZAJAYqX5mB4zVLwWluXw/yhsCkoPWV10Y0zmnm7U+QWP0xfy8BgKaMuNJSx59CjYcxm9B3Vc2JxmYlCHVtPunNvIQRqaNbxLkgJHmb9TlVLxxkr3hllLXxirargXEqQ4qZcWgccRWEdFDUcFWsmMfV6g4mbBfGbS/KJnC2McxDnLUcoCFf9LKLBe2vF1Ghf2JAKLmxHPtJPAyjKbwMj9hVBgJT8nEGnoDteyfqdrgzZ+2mQdhtnIJrOpK7A8+YZG73LhVuyyoPFLvZZbHfELS9ukwMJ6qnUytzzPbTbLbYQueUWuLnnaVlqLc4xUn8cQj57G0DyV7zhKXgoLVRiU83uljDsRVbDSQGwyazh96O9RGkIxDrfsZamqOnhXibC5uvxULjW+JBB4zgh4WSATzqnZTFKUz8tx3cV2XkKYuiczjpdhSLwCgUDg2RE49wQW65ER7kAFU2tYp96mmXuz0eTGaVLAtDWzHAZ9zFY6s15Dpg+flHnfIr4UoiAUR9ABM855UJv6gfEKvUMhig2RwfTqb5E259gDCxvqqSuA0R73kNF0adroPj4eJScCSx4kNXZHauDHVVpV6b06GCr7WZYh+kCb5/3Pc/i9iE/dy3POxyWwqp9LwVtSXiUfOBLkLNf2UhRsiCom8OhyJR1AvAKB4yNwHAILZu70wTrrEkInn1jGBUPtetM66JjcaFm30WDWZGgTm+WZ1ZGFytkvS2u9E1hGFdNiPkVQvzWYhEMpoJTM+KvKIlEymdssz21SmI3rdddqSbUGTzAgoeKf8/t6mPpuXhrl+VpXYDHR5j/4b7xvAgKLJtbuS52abDiBpSgn+XvOlVwleZXyEOf3FsSVLywC1Bpq/0jPD3XfTN5Ypf+bflOW3mL+wXNEv7goIVzYux8nfvYIBIHlGTiIOpnBK39Uxz+rs++Kq6+cwKrJQ0L+qVBwLWYIhHNHNzy9mgxuaZ7MsogU2ML8tGZ5Xu2kgX934ss9E85+KJ/+GaQgjJSm4miX1SsDmVQmUljNVVhpU443cyFL8nuXHssPKHVa03GlStE1ps9TjXLs0q3Txyu+8eVC4DARNS81SZuW6tWWQvsjG5ZEIKRsffJlAZFVfZ6o/KTfCp6lGn/w74c9Vl4ufONqvngEnpbAkkl4YVMosF4YAssVVG7ODhVWrV63Zq1mHawl9cJGddluN7PCaonAYvJNySq5eS1q/OJrIr2WGoxT1D0vtwYILEu2BygpbKlcP1fM00Lsw/ljUa/+i382Erkn1WuKQ+bxSkrgIR55gMBKInGPbVKcU53Tz7n7xBd/A+MbvmAERIZjHMPPFk8I4hL8ycoMbzYz77bs/p5l3J+eqi/4NOPwgcBLisC5JrC40XICK01ACPKUaVJQl9XRMlgTVfIuh/weHgsge1Ip3UKOD2ZwVaRWK9BjsW5WByuHcF1mgxTJMrOJbjMyfqU7Uyo9ZCB8fiWwKXgjgeWRXiotZHDsCqpm6RGRyqK0fdCGHQSYuvHIF0um1mlbkcYjyz2c2CJB5l3cFtXDZCGfmTjpEoGjBBbn02rXqgpW5WbIp4qqspDzbFkVK+KKBFYa75iNSgILQaJILM5E3p49bksgcBwEjkNgQX2Fn8w7+J3V6ieyRt/Oki/vgouYpM1lPbdxU2t4K0PW3xVYbP2O5iF88koVwXHwO+vPaO2Db6eaoajRDggsFXmy9LiO620zQQdLBHRebJqa1yDuW0z67vkhn67/wXF8tLzS+wX6HK+Nu5wLqSD3U6IupSz3li9QIrDSvyXrhernnt8VxZECgdNBoEpgYf5petZa8blkiVJc6VlCHJOILj0v5332OZ37FN/yciIQBBZ8nai0ksJIZAI2UPK2AoHFArsiL00qESxO3cQ9lX4t4vAAMYcuPDRAdYJKUQgIrCk7ZjChAHP3vGl1+EswUEZgOHMvrERqLSICJzvnpIQChKkUkHBxPB3xsKqanJZ+PpIWS8HF/y+NUZEt1p1JJYYp24MxWfD4+B5u5COVebIbGZ8+FgLPg8DSpjoRUQroQNjieSpbvMNAm53TXIXFvXnqX6WNaLwCgeMg8MwEFtRXrsA6ewIrlaxIATCjv6Kenza77OU2aUpJ3XECS/5GDaqRRPgspv0B77Wvo1wli4aSa1QqZ1ZPBBaVECC3WoxjZFoO9RUSdCpcPs+zR0osOJyVVKT/S4XdKntupg7JSWHiJVHcmlfKvpVgU/sZlny7hSzIqyk38kYzfcTQ8QoEFhEBtwq2mRNTiFuYiE7kFeYaPB8o1OG+UY2bZPY+N3dfxGuPcw4EzhqBILBIYNUYAOJPZTUx4SjQoZk5CazUblrvowILRYcFCg8X8yXiLhFYCO4UzHnTcCucwGKHQhBYyXcGBFYdgbF33TinCqxqKSAJrOQD4e2jUw08QHXrMEXdbs4uA3YnsBjgqXtJqqHX+FIQqJIqta9G2ZTu27zryWKOwDjrRUdgbsb+7CWEKo1NCpKU7Z8TWHNyAfPtXJ1IzOi9JzXF+d5Ywex9AAAgAElEQVSCLvoIOtvzfxiBVRZ2+OabvVtcq0Tyir5Kubr0niH9gfU6PT8ir6SIQfwCYgDBDCwQcPZQZJEo4PoiCwQl7BaXPUiKMynIoRCXKx4UWCCxoEBLyk2jwtw3jXgPOjCXPU/Pdgye5bc/icBK6m7N8yk+mZuz87dub3CIwHJGTA1s5kk2xpyMO5WAwDhN1ghniUN8dyBwHAQSgTVXVs2tROZewSJp8fxMG2gbpmqLILCOg3h8JhCYI3DuCawERVqgue66/4qLQPmWVOqlvVMKW11SvcAjisKfsnNeZWAwhzDXilc73ylzqcB38RE42c3j/vtIq2nfXz9xayMEq23Y5yL+9Nv0mxScJ8Igte8N9dXJ7l98+uQIPLoE5eHHftT7q7+verslpRefiSrjEDbuJ7955/wIaSVPVBRLW6vegij98M0HXJVUPpjRCytjietZFRAeXrfn6wKWFLpZ8pUScPMGI6lw5WzP+3kNO/HfSv5US3JUfjyPUh60OVhc4u55YVfGvv4fDyshPPxdFbq2+uYyXp6/+/AcP48SE2GGuPPQc/a8LyqOFwicIgIP3w35b8vnI1mDVHdNMQ+d4m2Kr3rJEAgC6yW7oXE5gUAgEAgEAoFAIPBkBJ6VwKKRe0lgwQuy1Gs9+cviHYFAIBAIBAKBQCAQCAQCJ0YgCKwTQxgHCAQCgUAgEAgEAoFFQ+BJBFYqEWEhXmE2My8hzGY0cQ8Ca9HueJxvIBAIBAKBQCAQCCw6AkFgLfodjPMPBAKBQCAQCAQCgWdG4GkJLJQYooQwKbAmILDyILCeGfD4QCAQCAQCgUAgEAgEAidEIAisEwIYHw8EAoFAIBAIBAKBxUPgqQksNHmpKLDG2TQIrMW73XHGgUAgEAgEAoFAIPASIBAE1ktwE+MSAoFAIBAIBAKBQODZEHgmAstMCqw8syCwng3neHcgEAgEAoFAIBAIBALPC4EgsJ4XknGcQCAQCAQCgUAgEFgYBILAWphbFScaCAQCgUAgEAgEAoEAEQgCKwZCIBAIBAKBQCAQCJw7BI5FYBWZTWYzm8HE3dCFMF6BQCAQCAQCgUAgEAgEAqeFQBBYp4V0fE8gEAgEAoFAIBAIvDAIPDWBZTVDJ8JZrbBZnhtM3PFnYcafeAUCgUAgEAgEAoFAIBAInA4CQWCdDs7xLYFAIBAIBAKBQCDwAiHwrARWVitsWlQIrCIIrBfodsapBAKBQCAQCAQCgcA5QCAIrHNwk+MSA4FAIBAIBAKBQOAwAk9NYKELoZllJgJrmmVUYOVFEQqsGFSBQCAQCAQCgUAgEAicIgJBYJ0i2PFVgUAgEAgEAoFAIPBiIPBsBFbNCawsCKwX4/bFWQQCgUAgEAgEAoHAOUQgCKxzeNPjkgOBQCAQCAQCgfOOwDMTWEc8sEKBdd5HUFx/IBAIBAKBQCAQCJw2AkFgnTbi8X2BQCAQCAQCgUAgcOYIBIF15rcgTiAQCAQCgUAgEAgEAoFnQiAIrGeCK94cCAQCgUAgEAgEAi8DAkFgvQx3Ma4hEAgEAoFAIBAIBM4TAkFgnae7HdcaCAQCgUAgEAgEAo5A4X/W+GehP6xWmPE//Z+LmqiurGY0b59mM5vmuWVh4h4jKRAIBAKBQCAQCAQCgVNFIAisU4U7viwQCAQCgUAgEAgEXgQEqoRV9Xycx7KiEINVgM6qieDKSGBlJLCmRcHuhPEKBAKBQCAQCAQCgUAgEDgdBILAOh2c41sCgUAgEAgEAoFA4AVBANTUA4orPzcQWPx3J7DSKUOJlRe5zZzAmhSFZS/I9cRpBAKBQCAQCAQCgUAgcB4QCALrPNzluMZAIBAIBAKBQCAQKBEIAisGQyAQCAQCgUAgEAgEAouHQBBYi3fP4owDgUAgEAgEAoFA4AQIBIF1AvDio4FAIBAIBAKBQCAQCJwRAkFgnRHw8bWBQCAQCAQCgUAgcDYIBIF1NrjHtwYCgUAgEAgEAoFAIHASBILAOgl68dlAIBAIBAKBQCAQWDgEgsBauFsWJxwIBAKBQCAQCAQCgYAFgRWDIBAIBAKBQCAQCATOFQJBYJ2r2x0XGwgEAoFAIBAIBAIvCQJBYL0kNzIuIxAIBAKBQCAQCASeDoFjE1iWW+ZdCMfoQogDxSsQCAQCgUAgEAgEAoFA4FQQCALrVGCOLwkEAoFAIBAIBAKBFwWB4xJYhRWW5ZlN89zGeWGzIhisF+WexnkEAoFAIBAIBAKBwMuPQBBYL/89jisMBAKBQCAQCAQCgQoCz0xg1cyKWs0Kqq5yEVhZHgRWjKpAIBAIBAKBQCAQCAROEYEgsE4R7PiqQCAQCAQCgUAgEDh7BI5DYFmtZrmZ5bkIrFGWBYF19rcyziAQCAQCgUAgEAgEzhECQWCdo5sdlxoIBAKBQCAQCAQCZk8isIAR1FZlgWDNDAQW/k4FVhYEVoyjQCAQCAQCgUAgEAgEThuBILBOG/H4vkAgEAgEAoFAIBA4UwSeisDyMwSRZUFgnen9ii8PBAKBQCAQCAQCgUAACASBFeMgEAgEAoFAIBAIBM4VAs9OYNVcgeUeWKHAOlfjJS42EAgEAoFAIBAIBF4MBILAejHuQ5xFIBAIBAKBQCAQCJwSAs9CYKVTook7uhBGCeEp3aX4mkAgEAgEAoFAIBAIBA4jcO4JrKdpgI3KgXgJgaN4BTYxMgKBQCAQCAQWEYHCF7DakYUtrWtH1zu8H7/LncA6eCFM3HWWT4plHlyrX+7V+0l4ALOXG4FFfCLjnAOBQCAQCAQCgScjcK4JrGoG9nFQ0friUdHQI//hyeC/CO8oPIRLl/GogI5Y4ccD+HTudbcGeRGuJc4hEAgEAoFAIBD4ohBIVBEssdCFcJhlNi3Ql/CsXlqZj67LDzsbrPGHYxn8rX5WJ/5cvrd4RPyV4pVHfkmFuAwS67ncijhIIBAIBAKBQCBwaggEgfWQ6OVhAc3LTGAh2EvBLUbew67/EIHlJBY+EwTWqT2r8UWBQCAQCAQCZ4gAzdz9BQJr/0UhsDy5lM6tmm9L6znX+EMJp5ebwHrUMCE2QWCd4VMUXx0IBAKBQCAQCJwMgXNNYAG6hwmrHkpgnQznF/LTRxVV1ezsUQweUGDhDUFgvZD3NU4qEAgEAoFA4Pkj8KIRWEqswZVLpEyKZx5W6n9offcPpBLK54/U2R7xkeWDRxTkob462/sU3x4IBAKBQCAQCBwHgXNPYD0MtGcJap7GZ+E4N+Y0PvOwEsqyzODICZSB8dEAMEoIT+NWxXcEAoFAIBAInDEChwiswhVY+dmVEB5VhidCqlpCR+LKcSvfT9l1IrwWNYqpHcvDqrzaZwn0znjcxdcHAoFAIBAIBAKBwByBc09gPaw0sBrXPC5DKQIIXYkW+XX47J9EYOFKH1aesMgIxLkHAoFAIBAIBAJPQuAogSUPrPmKWP33Jx3refx7KgusxilH1VgP8DSedFL8AvXWYkYwoK9qxeNJrIfFd1UC62VVoD2PsRXHCAQCgUAgEAgEXlQEgsB6goLoSQRWXqvmN1/U2/yo83rQ6vRpCKxFu8o430AgEAgEAoFA4KQIvIgEFvmnCkt1lMA6es18a5EassAAfkEJLJJXILEe003wMf9G4/tQYZ30kYjPBwKBQCAQCAQCp45AEFgpG/mEQOZRIZ66+C1qFPRg8Ho0GHzSlS1m6Hvqz1l8YSAQCAQCgcCCI/DiEVhaoY+uw4/rSpjWdH3mwSTW4twiXckjI7CnsDcIAmtx7nacaSAQCAQCgUAgkBAIAitFfkeYmocRMw8zRn1M+LQAo0zlAwjijnpkIFDn72qPl+gHgbUAtzlOMRAIBAKBQODECBwmsAob5pmhGyGpoEop4Ym/6KkOUKFuoKiqfOZpiRkaICzqIk4PL518rYxTCtNt0HU90SXrSRm6p7oP8aZAIBAIBAKBQCAQOE0Ezj2BVYKNqMeDIMQ/eRnV1fBrBahH7gzUSnU6oS5qFFToOkFgia1CFM5APAXjKTDEnw97LWrse5oPWXxXIBAIBAKBwMuFwLTIbZjnJLDyMzFyr9GDs1y3HwPvw0IUxi9Y/hd0Ecc15S4ZZ5zC8MXjF9wPhnT4/aPjs0WN3F6uJymuJhAIBAKBQCAQeDYEzj2BVcro3UcCwQ4JLKbxCg9+Hh7mMHR8gonos92O0323EpVeQlBRWvH6PSBPwd88w3n4HBc09j1doOPbAoFAIBAIBF4qBGDefpBnNnECi6rlx5Alz/vioZEmgYVAJC3Ehxbkyl8eEsIwduHP8z6z0zkeDej5Y1arz7OMRZFbkYvIehoCK0is07lf8S2BQCAQCAQCgcDzQuBcE1iibqoeEPNsXSKw6o8NSB/uP/G8bs4XfRwRcPiR7J6xcL0uRCoqrHQeqaQQfz/so/FFn2kcPxAIBAKBQCAQeHEQOHsCS12QD5X5pzLGVEb3WLiSemtBKRwyb0lCVsrISxV59dIfqkBL8c+LM6TiTAKBQCAQCAQCgUDgKRA45wTWkRbSVb8nDwDV5+bBV0p6ZlBsLWj8h/KBei4SiyWDTmB5JaH8sUBk+eUf9cSqJn6fYqzFWwKBQCAQCAQCgZcCgbMmsACiYg+psBipQHWUYpfHKKvSPy16F2Xo5edxSMXMk+AoQVnCQM+s+atM4L0UozEuIhAIBAKBQCAQOD8InGsCqxreVKX/paTeu9hUrFLLkYH35DWzjD4MizlgcA3NXCUEycxdMiyVUeJ38Mg6RGAhTMZbFrTsYDHvVJx1IBAIBAKBwIuEwAtBYDkg8OKkWJyWBiKxJFB6+EKduhTCQ2pRl3LFZSl+ERC8FoYwro73BFxKMh691ofFdi/SGItzCQQCgUAgEAgEAoEHETjnBFYZ8rgBqFmRZfJPoAmod+KrtGNmWOR/RzCU1WH4vpgvXAsUWCmDy3iXv6xbvdmgr0S1wJLv9MDQvVMX88LjrAOBQCAQCAQCgRMg8CIQWClGKXXiOTJr+Mn1p5NZRy8zEVjwkFroNoTUX9VKBTkitnq9bg3EL7XaoQRcuuYqFguaezzBqI2PBgKBQCAQCAQCi4/AuSawGPqU+vPCsiyz6WRqs+nUsunM8ixT+aBnM8tsXUloPdQ5dWFGBc3akxEsvK+gJjOzRqthnW7Xmq2WGcxRj/iAVUsJQ4m1MLc7TjQQCAQCgUDgOSFAAqtQF0LEDlXT8NTF9zl91SMPM1dbKemWzzLGLvhBMi4RW0eJGqz9+iyt4L/o0/xCjo8zz2t1QxmklFc1Jt2azZa1ux1rNBplCWGZnKuotL6Qk4qDBgKBQCAQCAQCgcAXjsC5JrA85hFJlReWTac2Hh7Y6GBk49EB/17Lcw/yxGQl5ZH8JhQEnl0G84j/1tPGoR7NUkHm/hk0q6efV83qvZ51LlywVq9rDfy9Zla3OgdjGewmiT6CxqMKtSPW+Prc3PjdOUEe73B5osZ7KgNIfznsVeGI+zUkAk0lAsn/Q0oy18/5eVeObYVfzdnduS/8yX7qL6hubaoDSP9d9XcT1r4l8rfOM/n6wup7qpuGqnIxtU7g0CtLXObbqIedUfrdo872cZd7nM88NXwv1BvnV1oSy4d8XwqD753u69HSoYdpEY5ubedPVHr30045LxRML9XJzGfQx4/zdL+rno4Pjhcpcuavhx9Tv/UiLTcbkv9QEvSmuRurRvJkSnOyviEdY3FH0IxdCPN5F0JfzdjJ+BGle89z6Ln2SHMoBOOzmc3GE5uOxjYZHVgxnVoj92e+cl8T/mdPYB2eX55WDVWmDaGw8piFsRhilUbDGr2etVfXrNHtmKEjoX+gNEbw2GCuyKqOyIfdoflIP3yO1fN/eDKz+qQ8eOQHP68WOtW4ZP7dhyOoSiz2PAfVAh0rxRclieu4VZV2ab1Dt0285mSnLpT/Ph8gc+x93TwctyRw0j1KDmw1430rp+L5nKzdQYrT0/6hGpmmY85H1nxGPDKmKjGtrucw+VwdpUhMl2dbGbQirB81w5/uza/Gh1wRyuf0wfXn4U9X9RmYR4jz+eHIk1SxhEn3Kq131e9O+w/du+palfZ8h1fFMpJ6xAR2dIV72nnudO/GYn5b2ntW71m5v/BLqkQ5hy+yup+pzrplbFzZX1fGZpoT+D3lwdN/qB5LT1k11sIB9Du9Ut1WjIaTjLxzTWClNsx4COrZ/8/ee3DZcV7XgrvCzaETgEYmCVAgKevZkmzJtqQ3y+HZXm95zZr/Mj9unu2RZfuNZUu2ZEqWxUwwIHSjG51uDhVm7ROqqpuAKAIkmiDQWhAI4N5bdev7vhP22WcfIJstMBuOMB4OMRwNsJxOUUsIYqXI6ekCdUAifp4roMNteDLof5wF+Szv9THafjR+60KqJ7V2dlinjLMcEQ9XVANW1xBcuoK430MzT1EHEAcxRGcDqZl0DR6XMr46QGTPxYPENKR+lv7wFfrMyonfpQaH3kRoQYQn1q4r5u+jVleYa8BAkC0xAM0DlEx6IfV78CcJLbg1g8H740/KNbTX8fcioPksD/4r81o3qAQh3V3rPldNtKqB5l/rGvjv+pxzeaaZtZtG1FQTXRI1/hxyoHtAz04kmiR87nod/ln15I4DWPJ+CTj1YTNA9L2gDqJ0EtXlODlQwQM2Dfcc2CyBuVNnED7mDXg4qgGtng/RtisCdj5rdel8hrVU9z/X7Zh2X/HgLAyW9dCzpj8y6UGAXw0aLIg/IYz8lTkaT8UXqSQwon2kIVN1n8u5Fp3GKoCl51NXMTSfpp8lr7Nf7uvKs8OWLH2f2AHZIfQHPMNqb9Xu6n7hea05gCKfzZZ7fobsIrULTzEDiADW7ASAdTJZKVPZ4xvqeOHl0Tebg1B0f/k8wXIywXw8wmQ0RD6borlIEGVp4XzLeoGd71MswCmD6qHpxUMfSvGMWVizmEz2ahAiimoIVlYRXLqMoNtFyAJklpnv4G5Pza9Eql8aqsqn7GpPcD+Rceq+519LDGT/Ttso0ZDtd77KIkK7dz1n6g81Xqx+NN+v8aOdF2QWv+QiTSHnLNN1cqCu6i58BR999zzd71QNWrVbtDN8Now7dV11PSVuLGLHUOwTYxK+l4+Y8WJoMaPaSV0P9ZlmIX3Yka8g4x3+kt1U4yohlj1mMZQtEtdMXmPX4ycy3gn5t7lDTGa1zR7zumVOoa9V70277IBZaHGY2t8SiNb75d8mYWS22mIeKTTz+nqfupvV/p8ERp/UruB3ZRzPr27pld1b5SwWgK7HkyWoxLvn99HvzO/BCKeMG/1cebSo8aPnKurV0kCfr+cm+lm6/rJ+Yp+4Gegn6ff4O62Antk8oD2xTKeCRVQ19x4EYD2HLR5/l0k+wSFkZkP17Kpus8e2x+16Gc/KEVW9HLP9unPyICvyHl9/WT/JewDmyrqP9KzT/ui55P7LEQRL046O5bMj2S90LNwjvMHIvnhi++f0zt/jr8Dpf8IzD2CJA8xzxKkGgMl4ivlkgslkCCzm6KQZajwSkW5wD+q5Mbkhab5OC8Di9YsA8BMsqE9uLjekjlbLeQpo0DPU0lQArCysY9bt4/DsJtJOC+08QSMAakFN/r1IWIy+v4zUqcYZwQlNSPg8BMDyIECAi9Ip8c48UHCk2p2qOg8CInr/bqRqlSCkBM7UgIkhCdWRnQSw+Lc0U7w+P5v35UAXr6nG51n98YDIhX/d/duetkDNVsKMuAXlNP6WGGvQqC6ZAFZkIJc+bw08JFF1AMv2hwR0DDyrlVGvU3wqgOUhmCfiFtgciwy8Rcaqex6cVoAsT1qeyh1QAY8U8DMACwQO1OEW59DsXD3V/Z9EGoSXCVEJgPl6+9nUP5f2T1Mr/Zxn+/yc9q5x0NlqfQZiuX0t1+lhAJbAwsW5VAArK0AsPa96dqoBPXeCAtXVBEpbuVjQ8ECSZ7vOwohpMRHk1n8PNSEQ++7QwGk/y89+fQGwUm0hzHIfeFJ6k3J1jtde3a9ZXPzZL2zv0BhcA+ooBYJlinw+QzqbYjEZo7aYo5/kaPIZW4aoAJaCKnp2T0xifuS7eZQ3Pmb8wm8SKBwq05T5X1GEeaeHo7PnMG+1Bbyjn2ecoKABEwcCH7H4LNcA8yjgmD8w0FdjEn1mnmi7RfQp1AYzVQAsKSUYUKxJ70nuSxVo5n0Q7iAQQruq8Q/BFz2jAnfYpEmzvHb+Tn7qo6zD0/keH6LE2IJ2hr8noerS0u9xLWuMS8UXqn1yAEtBeAOwLDaU5LcCYql98rjFpnVXAH4Fp2qyxg5gKYPOP0egKgNCdMdwL3IfxgXwYgCJgS/F9c3flgCNxdOB7iMBRplIVwAsLS6pT06CqMgNPBGXPCfX8/BlAbDk/Fic7/fvT+RYoUzyDS9oaiBn8KABWAItFDFQCV7peSoi3UoRVu2v/7sXU7zQ6cVtt5MKYAl4Jb8MLAwIYVdUkCvkALf/ChUWUfSxjpWTBden8ySezl1XAawSePYCua5jUXCV9fokgCXxj5wni0McwHIQUwrztt/kvBE0pb8xACu0GDin5iIBrIUAmhliAasE8JR9xn3Cz4k15g6WzwGsz2HbPAewrIITpYGAWARApCqTp+iEAc5EdXSjEGFk1T4JhBjYe0VNDeDp/XgFxwzkp9xKURkwZ0CHzvuvsUqb51jkEbZy4I00xyEytIMUDepKhDGkzTBnpGjVG6fvC3BRMjMk4HMGllluMfh+b59wRFoVEedrtEwFmvQ98rwJYHnKxMqnMX7KgE9fz7Wjo1Fx/dJg8TP4iiVzJ2P+eDD6rFZDPDDXUFmrClXGkjwxc8gKRpaVaNEbKZhz6uzdoRDA8ufNaqhhXbaeyuoiA4g/zoyrhlR+P8fur0r/tpBE94feR9HKaG92RtlJgKra8uiB02muv7ciP4r9kO9ih4q/aaVe11ISNrNMHvhJxZJMjSAvzoGcl0qI5+mQJ19SbbLA2APzkkGnz/+0KriP8sy+au85VjyprIXbeU+oNH2ySqKeRA/vCgBL17dkYTmAxVfTljqDypkhuvLOANDk4TgDSxNLJmz62f7vmgSoeXkOYD3qntT1cKYJUM+BFkI0ghx15OgHIc5HNfTYVhcaP8GyKvWmtrJPoN3x4d/x0eMXKZSZgQ+EqQQsc+BenuONNMN9sk0K0EATXgJYfB0BLBFGKOykVwCVgeEsxALes8nLEqdYIVP4XIFW1I33UQD7VZ4IwVplsnoaXX6Gssq90PDJZFuZH75WJbvEC3HCYH7UDfTUv4+tusoGdUYE406NOXSjOwCvrCqyr9w/EoS3pFZsmxZdC7vpHQOVrgG3oQo26gqXnQKW2KqRLQB/LRCUK8TrOBOavlXiVGNWyf2pWSxYsQTgiu9WTD0v/XzBHLJ9qa/l9zTAVBhd+r35Q1ss/2L7xvflaW0FzwmKtMXizUqqcOLWSvBORjSQASXvUaDXSwV6Ri1iNbaMv67KrGKsKoU4O/P+XLwjxP2W5hsFzF0ytixvOXkGlclcZoYKhpadKBL+2no+B7EeY/fZRqk+Q1nNSlysLsLWr7JQup4ujVNlJuqH6vpZDmkXkHcUH+9rzD1JeocCWLJnlKtVYcQbyJnT7/B+krKq/gxb8MdYeX2O//fP/+M00ZfHvf/Hen8RAAm1NkADEdpRDa04RjuOsFGv43KjhdVaDXEERKS6GlCjLRSK4J/WIGo1iqUmkZzNT1vNSoWA1Q8mHLz/OEuR5jkmaYCbkyn++eAAW7Mp2lGORkRqfqwTCKkpIRf2/l5jpZmBNmZy0cbyoAVSZ6HGgf/BY+4Alt6NBnSFExPAUC2PJulKA9cARRMgTdz5PfSZKCJfCRitTY0VOqGPSyWspA4/1kZ6St9cDcAchnDAp2TmWOHAWXOSBuizFUCEwYFV/TzhdTDTKflVOq8Hdx6oeUuiPkIDLSubuBqe6w5w7o/esWpPlMGCO7ICiKswE0unVAJep83Aqga3n3Ub6RnSQF3BXQKD+ikeuFe/swaw+qwI5PIntjNQwgj+lK3CWwWwhJ5tbB5jJ2hy9eymUJ91zb6I18upKZik1bXwyrNHeXp+3I7qcA5bZwEyyfwoW04FCDXAQ9qdrCWYryySRqlgO5Cp7TJe/eZeK1prjN0g7TSS1BkDy1pkvojn8kV/5mkzsKQFRxjQQJzmaIcRVuoN9Gt19OoxztYbuNpoYT2uoUZykscvuuoFgPjpQcMX8yQfN37xFjJpzmDRyjTJbk4m+PH+AW7NphyoLIW3ks2RaGs7WAln65cVW7zFtmDhlG30EnWYHXT2ihYMpB5f+MKiaGI2uThnBdvNYh7zYl6Y4+u89c3BEWWWe5yjjEcpClnxT4E7jWGeVeurjJjIACJjXkh8Zz5R2vXU9jmopbEfUCdjUeJEMqS0FVELQuojlbFnUUml1dOfthberAXtmLSIRihe8HPf6JIKwnq2QlKV2epMZgc91L5a4bYir6EFBmfUCiewcpZPMqp9v5Stqn4Oio6HEwOavpiT/uBPdUDHY355tscKpsff50U1z3MUMJAeGGO6GTvNYANnuzm7RvMG+qhQCuC8mOQVcq40knJwujjnVlBX0EstZdFybAzJB8XK+nkez5bdJyeL5s4cepLP/atyrTKPLL+Rr4XDjfrnMg/0mLkKTvm6e05Y5gRWdPBctYycyjZyYzMrK09bCHWHKGtWzrXYFuIEtFdkZjFcM+mFZ9Z6fz678NkGsKyHVYGQAI2ohm6tgW5dA8DNegMvNTsCZDUi6kApW9Q3uDMgPg0z+nyW6pOfwtuxPNSSiN/uSp7kO2NDtG3yHMssxygF3h4M8cPtLdyajNGq8bmYtoSNpbYTqPi1BVClU/EU6XhYVVYvLFx2R2UGgAGB6iFZD3q1BbFIkMyBVDQFXEPFAw8HsErtnkr1yxgCXK+Srnxaq/fbrdWTeFUBJlYgJDX7JwT6KzqlxRamyIEAACAASURBVPh1c/zW4a0aD16hsGD7pFyhMwfUoHM8gOozeNXMXU6RbledUAFKOtCiuiOllshxZ+bno6j0eRBSaW99uhMADakloTJgir8fO4+2xcVeWMW/BLo86PXqYglYFs+/eKSGZhQJmmu7PN1P8EmcsS/iGmWLUiW4rlYeK4m0r1CxghWAv2Ralbp3EtRZC6Gmarq/tHBgrVQCZh4HsKrjMSQRFM0VtiUef7+3wGgk+HTa4C8DgLWM9OmRPd6JalhvtbDWbGK1UceFRlPilzO1GhohZQBKrZliP3ximMMXsVMfksA+ZvxS7Ev7j0WWY5xmeGs4wN9vb+PD8QhBFMpkQgUSVLVIgH4ysATAMqCiwvzwVjKv5EucY0yt4yCVAVhF+UDjIYep/MxoImOSK8dscSWWrMgqOHDBMzOP9WyLRIPpvZTnsRpVPbl1+7JcSTSJMjLgvL2slK3QVh9vXzZZCmv/c20+vm8RqhYa7ZD+pmt4snVatfvc9il7iz9pSAZQNebRGFaZUVZsO6GpJcBXhWnlcVbZ7mT71WRKCusotlLjHQV9+L1jS5QrcU8Rl/trinTe5Bws1j5V+RPjSlnM7/GmFyj5ZwcBFWAooxE/V1ynGjXuJI9TYMq1VP0bS4FbfumnKGDpumQeKNk5rBQ7S/DJ19JZdyaRIm8NEbHXtyiY+z07cFXVbS2BZgeh5RudKLB+Wc7W03AfGo+UK2WY/jGdVo2LFcBVcLQS41jRz/dXYedNK+1B3R3H2HJCHilbS+VcBmRWcXCIglcl2Mw74GvJwFI2sNicZ7gA8XnssWcewCIuyh9W6RpxDd16E71GAyv1GBeaTVxvdnGuVkfTAKyTlFdlI51eAP6J1LESIFU3SOkEq39r7zYnssiAYZLjjaMB/ububXw0GqBVC9FgCwLFUU0zQ0NmZb+4o/DPL6uqLnaq1yirF+X1PSHicdZA0gNAZ3mUFG3ndhfgm2XozsfRhMuZXMpIqC6NVNuKFpcqe+wZDwJt/7uRL0V1Xay9dLK6krrShSOw4LGoYlgQyNd6oFEGIPaXFSaH02xl7Y32rQlACczo9cwhnKSJqwpd2UJYydQVsCnBHI+Bjt3XUx5AFMyCoiXYGYYlZb1cNQckK2BVwWk77k6KZ1TQ4G09Cmq+IWanKAL7eTjAp/kzNPHRtokyUDJivBlkP60lm6BkcXiqzc8pmValpuNJNqZeQw+Yf56yHZzRo0K6Gpgbw9WSLWcOSGHBGbVW+X5a1+DLAGCpBADBjVwArI12BxutFtZbDVxstnC92cHZWk3il5MAVgGqnCKA+Hjxi4Ve1j5NAGuYpnjj6Ah/e+c23h8NjwFYmixoy5G0EFrr2fF7UNtYCGlb66DHJ8ImdtDVNHEk6bYPUT9mBQWXUqgCGJVW+MJ2yxHSz1AmOeUs9EzPYo2FSo1R9WfO1DluyZ/Wk/Ro960guEYK3ibvhUtnUXnLp4quq20TcCtT7RoHsLzV1IfKVNluJfNUbS1tLhlxGtdqta6MQ/3zdQ84cF9tNeR7lpHGLAKMFuw+7/DQxFhYHNYKWMZXbNmWhu4CwErldWWMLS2KWSKfUEboJXij9lfvsyhEPtoSPNa7vGApz84AP0XY7AwWIuqeYpk3s9Y7BbAUJFIAy/Wq+BEOJCrAVQBY/NYGYuna+L97nOvn3zTnDIzUVl31mHJOi2/u/rcEK93/uako4+aS5Sf2ojLY6rEe5DP6Zi00GIBVDMso2zT9sZSAoa6hSmC4tInvKWMkm01RHV8HTi1mqrQM6xp766AC29wVeaji7Cqh4tcxjyIsLW1dl3P3HMB67J37TANY+vTsAAQB6mwdbDbQq9exYhXMlxsdbNbqaEWB0PClXamosamhPM0K8sOgs5OB4YNf5/3kesAkAMwgANbf3r2rAFYE1A3A4pQfthDqcVULLAbBWou0TFIBPqxFUB39SRDLjblWmyRAFGekibIbGKf2lkm4rpp/v9IglTRRdxxcrmI6ogNYRh+ms+M7IhO1fOyT9BR+gDLohEuvQqPe7+2tnUZj90C7pN9aFYOvl6kaZpCPqQR46uyVthJQLKsibGHVAMADSJ/i9AkAy+6PgYp9ou0VFdE8PtHJr3kSfCtPapEAnDqA9YkU7rfeSUrB1y/AKrKI11olWcVr3a2yZdB1M7QdpWaiGAykRZfDEytn2Tl7rmitUVBCQUF9vZ5Jd96/9W0/f+Hn9gRkNSyR8TNZaVFhum5CaKUWjAXgsq5+Jl1s2lgilab40qqWgLQGb7b+9jm60yqtgQZgaaKlrYnO9Ky2TlXt++f2WJ7QB502gCXtCQSwTFS2HcVYb7cFwNpoNwXAutZoC4Dl8cvJiv9pJrAnfXp12X6r+MWYvvraAPMcGDmAdfeOAljUCJMWQm3xIANL7CViK7Co/3NGoEQFNkHXfQpZq2w544+KhBtoW2EoVoHdov1MbLJN6TU7Kq1h8sU1/jBuQCGNoIAk7bNe71iroOsxmb3nv7uUxRPa8l+6yzj/QjFAiWgsBrVEVoZNeItYCdjwla7Jx7cS0FL2uDFtnFleac32z/aJd8oAU6CDQ4QIhviUv1ID1IfYKLdIr5vJEBVpNLIYSzxp0a6viTHbU13LSneFxms6SIn7lruHYu0K3sj0RRvK1EoWIhSvjCRtpOTrlqL9xoLFlwPAEn1Ei2EUBTZ/ZlPEBfizOEe/v/oRZ95II7qBmB4X+nMugSuPRe1ZUODeFELDYGmjuBxmMu0wA0Q81yi1YX2dVE6BDFjVfy0HPFRtV7VYqihdyfTTz370+O9Ldxif+A3ZebYCgLbF6xOVofRWQPC8hauvQ75UJ49rwfxP7awOPSi6QipC/fI51fzVihoOYOnJJKGXzEoFmMkMVOa5Xk/1hZk/xwKginSPD7d64s/tq3PBZx7A0hGXupliA7C6DQJYNVyst+AAVlsALNNFMBKvOL6HMBiexBY5CZ05SPWglPJBMJsGs86USjHPWcHM8eZgKADWh6OhAVgh4rCOSBIUq1iY4fUEpACcrCVQtY0UpdbAoqxcOASoFWAFsDToMwZWJTlyDOwkAOff0TvN3fhYfdKC1RKNF9DExC2dRizrlydFEPkk1uzLdI0CwLIpSzqq28u7qlFTABty42WSrJUPWTlpxXBGlrzs2HS7CphkrUfe2SRjyFlhNDCRe6sAsIzdbfGLVcVtgpmwOBz00l5y1+XySqfvD6cVe5jg58Ar5qdP4X70AKYKYCU2OlyIyqI9VOrG8ZksikBLR4s3EnX0cwGwrKX2xOZ0a+dBmC1tRVHg0e/9y3QOntZ7KavrGjzpnmbgpC1H/HcClzyB3irl4tTOnJIR83poC/i5pMkf9xpegdbn5S0RnoZrcuCUemdUSntvIQyv13EASxkKpXDy07YOAmBlnEKYI2OwakNIqt/Dn+BJn1wCgI/zrWkkdfXCLEMr1hbC9TYBLGVgKYBVR5sMLBN8P3ZF2TMPK4M9zr19+nsfP37RZNJgWItfUrwxOMLfOoBF3xJwz4UaX0jyz12pAFYmFXOdVezxSsn2VUYHY5mmDi8Ueynt1wb6+9RjnjO+jy1FrN7H8kj52gypTfbk38iAk6KwRwur9xMYK0TOazEd79gJL9ZJgRc9Sz7x99Of9lfxFQKNy1pYaaUYTFGwWwqtWt1tnswWTBopyiojqZCwcI0p074RPpQlya5tw7iF+6KWUryZ/pXMvlQSYikFGqjiBTcdQuTtS5nsCwWtDMLw4pCeZoupFJzySdolgCWy7GaFlVEk/l8YSyGaQY4NpGhaa51E7DkU4M0DLC3WlnjrVAMgB3CLgF+ndRrzSjWrdGUJMLoAPX0YhwDpc9Fn5eBV1ZMpYF0WUhXoUmCQvwgCRpgDQaoAhRRiq21hZaeGnx4v6AiQBh+G45qQbkNKjd9j0ham0+vsZC/kHmtL+yoe0y/sO+mZVhfmEG+ZTwpQZfRGmtV6EKIThIhlf+ne43ml357mAWYyxAzIBIy01kAnaDxIesRaCLn3JHMxAIt+lgNUmnJLOjRBGJsZdRpDO4c5lkU3wxf2gL7yH/xMA1iaAOoaE5GNaxHarSa6zTr69RouNpp4ua4MLAWwNFXmW3QopgYQVR2qJ71jqlOoqgDWg+7jWJhqwpBl+kIAK8Mg1RbCv71zFx+Nh2jGQCOMUCsALK9SmcGojB5WAMRZXer0S4nnMh3WsENZM/J6F1mlwxGLbxVO9+U0UZXezRK8UtYJX12KSdPSSGiqAV9B91fXxtGm/M6hVKJ4J5xKVBmD+6QX8JSvV2oDlD3bRX+ChgcOVRYUagey9InqAuTGTIS1tMiaaGR+rMO2yJekEmLvt1DMyL1asaBuiQOfRsfVNxSqVoUGG69fthAcf6AeIHqcVgJYCr48qR50Ph99HCdAnwf8vQC8lcP8m6p0WuktNZD0UTpDytpSQmUO8CN5vghg1S129SmRSqTSc6Y4iIrj+7ETJy1BXkm/tuP5vIZ4SmdY/JBVpDkMTbdWJkxWtiAxfJ/HmgDVTARaGVG0vbq23AvKBSmnYTk7URNDpX149VvthU9L437S66ShapDkJuqvrTvcU6lc0YdySHpg4OpXAcCaZzmWeYY0Ow5gqe0q7eIXBmAZ8EI70KrVsNpuYa3VwHq7gUuUQGh0RAKBTGoBsCzgd+Zkeb5PZxM/XvxSfAvd61KAS/Dro0MDsEbiR6iy6ACWV9xlzLntz2pDkD8hn1Sm+lMB2pQ2QY5ZlGFphUwRAzdTPbP9H+WRTKiuGcMqkf3PBNkScS/qWYNXSs0UapgxHiEQYU0uUaZsHtX4IeCh4AfPD+9tacwaXutxBoGczqp/PldVIEA1zWRKnMSSxsBKDdy0ViEH7osr++RNAz9KlrkzVM1fGsvNJxbqNFYFEPncG6kW+pZRgkzWUgFRZWmxasRhARHiTF/ngs6ZTM/j5ilbrt0FC4AlwJXCrbJznK0h31l4V7Z/K6pY/O5hiLVajGvNGCtxhITsrBwg2H60THB3tsRomQCpAm3q8z+f9fisn6ItYEY15M7OXFS9jEUFgLBWQWG3ie/KsGBrrfgSa8nyAowFmDoqpGznVZfFZx1L14D+S4ogmEvbl7QfWgeCDpVSUMpZXA58astoWaRVbTz+ha4jt5WCVsYkszhOBkl4mUjyHP0H3bef9ck9f70+AW8NFUNerJ8TIiRbJ8sqojxQhJVaHefrbZCprLY0RZSlmKcp9pZLHC6XGCyXmEvngtmRouWwZJDr8jtr3fw89zKLFWGGXi3G1WYHq7UYMdu/bRhDlgHTNMNhkmBrMcMoSU9TfegrsYmeeQDLtT+I9Ef1GB0BsBoCYF1oNATAOl9pIbROenMfNHSnO4XLWxg/aw1VE2oFCfT4p5hnGY6SDG8MHMAaoRVrC2EtqCEKQgSshPgBFoOvVGztM1bnLg7XgD0BsVjd8v5xga4EviqqHc6asqKlUqntC8n9nagSm/+Qa7LyxOsp40v6BRS4Emooe5I1WRPFABP9DIVLxoCRr2AA9IwCWEUw7ca/1NYw92BJsYNNWhF2dMWTWvMlBU29nP7oTtvf4T0QXBpWKRniSVblabUlx5yYpX8vqxvon2tBgDiMENmeZeUkScmAyJAwibQ9VQ0IHgxg2WjcJ1gBeTCAlQvwJ+fvBLD1UMCr4nY0bNLqqoeBznyUJ2djuQV40r4VBZUJcNjvbjekFUn1SPXHAKzy83SPyGnx1iWb2KR74vnPk34CPAdyJqIAYURbrrVAAYjSQKqJR4FWFZlAaXuMgk9MAopWPhOhVRatQxwapMueYRIvFcxAftGWa8Ox2twkDzBBJpVF/jc3kTBD7Do+7VcLDcbAso32tLcQEjQhAyvNtJLrLU1PBsDSyrNxBtCqxVgxAGutVcelpjPIvYXQGT1et3Zl8dPLoB4nfilAQYkBQhBMHKRLvHF0iL8RBhYBLIGvSgCrwsDSEmRaFMwMcS09HMGvMEA/jHE+qqMZhsLA8qQ6SVNMl0uM0wRHyDGXPR0jziPUZDgJ+VUJUtHdUgBLhswoHKzAriTRQBQqgEX7ymNH9kwvCHAmpn5ZoC1npo81y3JJgihYv0y595605flyXM+ZLAJgiTO0Yqjg5pkwLVpRLOeiXYtQo6A/X5tlkrROkhTDZYoFER4nnlcYF57Gegzrw2mCMEQUR2hGMbphjAb/HOYIJNYkkMWyaIAkC7FchlgkwHxJiQ5l42m8qcCbtrL5cAUFKKVjwRh9blEKv+zxtIRSasflc2gHgghxFOFiq4lvrXRxrlkXAGtBZkmWYXs6x1uHQ9yfzZAzPrbuk9MGsJT1r0AsmSoGGxk7N0c9AHpBhF4Yohvz2XP6quYbIuJvrC3xVibUbYIYwrPiX2YZmWc5JkmOacK1z5BkbMPk2dQhI65vx11SRyjnvRXG8nstZBdKoPVTIX0pUhVSqy6jj80xS1OMEwIgGaQx0cBt8Xlk7BWgiyJd2rXwHMB6dGti+YgVcZ25x5PBoSa0vzyL9ThEl/l8q4PrnRWs1xvCjCIDkWDwcLHArckEW9MpdudzjFPuC9k5NuHcWwHVb2oMY4C05cBaFMyEhXW22cTvrm7gYquFepCjZgAWbfUgJYg8xTujAfbmi0rA/ehP4Vl+53MAy/JxAlixAFgtdBsN9BsxLtQb+FpVA0uMoycACvs8uPnmyW0pR/X9iidTSS80eX5s8E6F4WH19zwTwztIU/xaNLC2hIHlAFYc1iQQ1IqEBmFOu/dkWSpTBf3Xq/aZ9B3LIc41ZKNRUR2JAJFQqAJJsBVy0s8msGE59wP9qzYlKoAlgYY4Pq1cKYDFShitWKrIOKdlGYAVSPW1Mg3iGU3AVfReA4fcesPFMR8DJb1tUHeYCq3bzvcJL8akUiYQg3Ctf8lKOoXfBUNtUQP2iMvnKW176WwPoX1LY6LlEznqDFw4Gp5DFqKa/JlJ9SxLsT9fYMiqSbIQICuzSmxRVqxoO+k3KME6r+B8kembJLIMVipAVfF3fCbGXCuA5M8w1poBPNseeA6WWt5F3VpYpBJIACtSlqKcLCZR8mU5JSWDrIHpZEngJ4GZVT9lP/iQbq2OKtPOkoQgks+SQPgZPT9Pzso/+EqdKMZmrSEVvyhmsq2cUikApCEGSYqPF1MRtg4FwFLRWq1dl9MDnX2l7bfqUYpqMZhABGhHIXpxjJV6QwJ6ZQBoS8Y4y3B/McMgWYLJNSuNnuxVWxYdwNIChZ66KgPntJ/nZ70+WQ2nDWBpyqv/cwBrlQysVgOXGk2JX87XasYg9wJExQ7aSn/W7/55vf5x45cCPA8CBbCS5TEGFqcQMnmUabeVFkLVwNIkpGShOaNLAVqCw+04xtV2B99e3cBmqwkZemdt2vuzGd4dHuLDyRhbyzkGKYsoMWeToWGAccoEWQAsA4yt1UX5ITyvqsmFKNKCA3I0EGA9CPFis43fXV3HuVZLDpSSdQLsz+d452iIjycTS7isv/HzWpSn5nMcbHcOKbEftW1kZvVoH1tdXGl3cb3bw1q9Lo96kiTYXczk+b05HOL+fH7iGzsMXWoCiqUjIy7lsIQY660ONtptnG03sFFvYD2qoxWGAmwkQY4ZIODY4SzBvekMt8Zj7C1mErOw3ZgxMdd/YRqg1Kwsug8KMM50qqzRVF2wxmssSIi1D9lBoEyuKIhQD2t4udfFn2xu4GqnLXEBbdQkzfDhcISf3NvF7fG4AL5Ot/SkAJxGJBovahxvep0mjr8a1fBCo42rrTZe7LXRb9S0ICesNIveKhPljJOuDHID95ZBiIPlErfGQ9yZDHF3PMZoQRCvphphwqpkYT2VYg393Xq9iQvtLs7WW9iI6ujHMZo1TmRX0ClhW2YGYdIcJgvszMa4Oxpgfz5TcFliPiU4EPDwRMaZ7HKaT12D9ak57A+40bJg5Ow5Mtq4J6ghqHppbK2PsN5s4qVeD99c28CFVusYG46A7ttHh/hgOMKtyVTiJuYx+uOMdQJUVjDiWfPhOZ7XWNbDd7zQ7eEH5y+JzWlz+q91PpB9dT9Z4v3xED/b28HdybRofXyaV+E07/2ZB7Cq05RqsQFYwsCKlYF1AsAqWtOM4eDCjqe1iMcDMEslKxl5AWDZDfo/HQO2hMqsANYwyY4BWGwhJIItAJboBTgbpwSw9B6UfSVikqFNQmPygxzdIMQ6hWTl/VqNZGJNwGE2yzBLMsyQYsGGPhvTTgCLzX7q30o36/+lQJw1dBa9yHREfB+nk6TSNtFtRqjLKGqd2kJHskwDjBNWTFgVS6UN51n8kbjZ9DpqCKRVtFOPUYsNnCi0awpeQRHwqzaWMt10T4U6BGCZSrBExy7/UmVacA1YqZQAk6mvBysB5qJpoIkt6fplC1KGTq2Gc60OzjaaOFNroB1FCIMcR8kSH06m2J1OMZnPsEjTopVAL2uTRY4lKV8eAItAwEqdFfZQ22jt17G9+Bu2prQ/sqqYJthN5phmDIzZwlJOZ2KlUqv/GeIQaEQhatIOTTYNW2CULO16dAwAmA6xmsiqbZIpy42/chO60xZc9qw9B7BO025s1Op4pdWTc1GvhwJgSdsfAekkwM58jl+PD7G7WEgbi1I4HMBS4NEDP9pdPzPOktLBCpkkZmu1Gs40mjjf6aBfqwlwyp80jHCwXEixY3eutHja9SBVEEzbEG1al7yjnISpz+7ptb2nDWApAFICWE0ysDotCIDVbOBys4kbBLBiB7DMZts6lHys09vFjxe/OCAvFFYtwCWJMLAKDayQttW02UwEWxk7BLCiAkj1vajeQSvzTbKvajFu9FfwJ+cu4MVeT2yeT7Hbnc3w6+Eh3hoeSUV9d7HEgnYxj6SQQB+nLVKsErDiTxDEWm6lxYj+TisIacRCjlb8+2GEq/UmXu328e0zZ3Gx3REAS6UfA2xNpviP+3t4ezDA7elEQLtn80fb9PQc8PkocFUPc2HqnGs08WJnBde7fbzc7WG91pDXsuB1dzaWdfvJ/j7uTGdFkbQsuFl8KQmCco+pabMSRDjbaOFKZwWbnTbOdOrYaNSxHjbRCmtSzxYAK88xEgBrie3pFB9NRnJN7pnRcoE8EVgTCxftl/0SCLjF60VBjlYcYqVWQz1ie7bq7Q2TVBhdecZ2bcZTXHvGYZG0oTbDOl7t9/A/L57DtV5H4vFZnoldfudogH+8u40PRiNBy8TnV9QKnvweUguk/kEL2Q5IKc6rnRvn6g282lnBq70VvLrSw0azoQwoB4DsXKg3sfVy+YOcgt0BFkGIe4sZ3jo6wHuDA3wwOMLBPEGWc08wEiXTmKA1W8AinG01sdlq41Krh83GCQDL2v4IYM0IYKWp+MCd+Rh3RgNsTXSdB8tEYmKFl7VQayGpnXUFWU67jfvJr/vnc0VlsOk+0OK55p8+dEMHHGXCvuR60o7/4ZmzuNLqlGWbALg3neJXe3t4+2iADycTHCwTbQEVgLQKYOnkbZlCavGUdjaQHMGpn4RhA1zvreAvLl7FKysrCmAZ0DpJU9xbLsTu/MvuNj4ejURyoUA2P5/H8kx9yrMNYFUSWx4GB7B6xsA6Tw0s05AQDSwBeoyyJdazrACd1q6RJOFkDmCCcyfv6ZihtAREWodsnOciVQDLpxB+6AysOEIU1bTN6VjLk9Y/pRXM2tHKscFaue8jxKVWC6+srUqiRTFGSXwi4GA+x4eHI3Hwh8kc4zzBnOCXM7BkXLF+vuuyFPos3v/Mcj/dTxghow5FGKABYDXNRAPkxsYqzrSa5dS0MMDhfImPByNBwHeTBSakEj+TPxmCIEErDLAS1rDZ6uCllTWsN5rCT2PwUEypMmDRAalSkswI8QFwMFvgo4MB7k1mOEiWmEoFxEc8azBPoVPuGgKbDrQweZ6SKcT2pIzVRRWdZsDPCspqs4kX+qt4odPF5UZDtB34wwT9P4dD3BqNMJxMME+Wsv7CwrJmxypLUI5KtUXqCbQQOrPqZEsg/3yh2cDvr60K1ZitLoHphx3L638DPYyxbpYGuDMd49+PdnF7PhVAgSBtTTQ3dDKRgFfI0I0jbNQZcDcEjFit19GNYgGzNKkLwHCYjvZwscDBfIa92QRH8zlGyRJSsBRqddlrWG0pfSaP0Cl+aQ4Z+YPeGl7odNBqxohZOpYWGYAyJx+Px/jJ4Q7uTKfIZXyztnxrvVsTa2/7VuasMWuFmUnh0Ux+cY+cb7ZwudvFtZU+1hsNxAXzL8C9+QxvHu7j1mQsVe4ZtR2EWGI6dpJgaGpRJCiWMlYaFk/xST7apb8sAJY86SCAAFhtA7BaDVxpOIBVR6cyRVkzP+M+nTJ++Ljxi2YimhhKAW5JAEtF3G9yCmGkQvciLyBJqmkmCQNLbaUnvu7rlD+cohFCktlX+yv483OX8FK3b+LtGcI0k1aTrWWCd4ZH+PnuNj6aTjANYmRsIUy1hVB1kRw01gINi57LkIwryDniVxA7zeEbeYbNehNf76/hRr+Pl/o9rDXrGuRZUYbn+d/370vCRTBLNI2ewR+uXZRS6Jzi+mRfp4jzJdZrMV7o9PBit49rvRUZZkAWD5nbXIlhssC96RBvDY7wL/uHuD2d2TTAKmNcY062BInYd55grV7DC52+7AP+OtusoxnlUhSKwQIvC3/mS8maSnMkLJSyVTFNcHs6wn8d7uHWaIzBgmxVaptx/zIhZgsp/a8CqI08wWajiVfW1rHRbIn93F/McXNwhJ3pHNOErduMlBcW6URyD82woQDW+Q283OtIQZcMLPrvt44G+NH2Dj4Yj5SBZcWO09w6rsHK2MOLG4Wf4qCEIMNms4lv9NcFwHq525F1KDTlnEvjItt2mn3qLo8NPR2BQvqptw4P8S6BCjKlFkuZyiiF7SxFOwDW4wiXO228cmYDl9odrIQxOiGZbZSvYAuhAcka9siIQQAAIABJREFUTEprIv3tApnkEUfpUthd7+4fCNPt/nKOYU7dvFDyE4fSfTo6QUjPqU5zHZ7Ga/8mAKuR6GCGPEwFwDrXauCV/gr+eGNTASwJRvTXvekEv9zbw1tHR7g5meIgYZ6ijDkfLKW5i6652B2h4mquocWJRIcM5MDL3RX85YUreKXfRzPOpZWZ/of+Ync5x1ujI/x4d0fiMyk2PrDH6GlckSd/z880gCVxnAVwPAx1Y2ARwOo1YhDAchFUBbA0yHAFCevHefKrVlzRCPSVIFT+04x5ShbFcoE0UYAmCkPU63XRESqYWHIA9XstDcB6UwJAFXFvxYFoBxDAohBhlYujYECp7eCjg3nQWTFiBXMtiHG928Xvb26KQ4gksaHgHXB/scC7RyN8OBzg7niAA7JIIkXRFeVWMENa3IzM46LTvC4nL/GX2BUCWDaetBuGuBjGeLnTxX87s4HzrZYyBmTccYCd6RRv7e3j5miEOwtS/59RAEuCmCW6UYhz9SZe6q7g6+tnsdlso+5TeYTjbL36BaPK2BVlEwQWQYB74yne3N3DR4MhdpYLaS3KAg3UZRpHmIteTyMKJCigE0/SXJhDR0EqOgIyxSk1AEv2SYa1ZgtfW13H9V4PLzWbWBUAK8fd+Rw/Oxrgg+EQR6MRZg5giaaWOgYLiwpMSKpgBbilIpC/ASP6ws42A91r3Q7+x7mzcj4EwLIbkTNcoRo+7P4YPCVpgPdGR/jh7i28Nx1KYkS2TcOYWHz21OigoCTBq81mXSrTZ/gc60xsCWBptUnGQlPPKE1xZADW7myM+7Mp9mZzEbicpqqppAFnOaXyC3tQzz/4oU/gSrONP17ZkP3TbdVQp0o326oZUC+A90dD/O+9u1JVzIXIrrxVb7Fx680EcBkpgKWaSpWx8lmKlSjGRYLb/T5usBDRasrZlWsBuMsAcP8+bo6HYtOpMXIcwFLgrApgETjT/XM65+/z2FanDWCpUVPNHK5to/5pAFZZgFI76PHPaaFYjx+/OHjFr6MAVioA1t8JgDWQooAKeyuAJU16jAOkRMNExACsYmBB2WLbiHJ0CWCxon7uCq51eya8rcAuNXXGeYj3xyP8685dvDca4pBnL+XQBIJm9Juqs6MeSYfNcNjBItSpCzUbuME6P71aOwdeaLXxBxvncH2lh/VWHa0a014TusojAaR/ur8rDKytyfwZBrB0CqACWCniOMdqHApgdaO3ipe6PWGvUbyZ1o8/jB+Hyzl2J8cBLNe18Yl2Gm8SrMilcN0Nc2k9emVtA9d6fVxptaWQRtl9AknTNBDfKRPMqKEUhVLApXSGaKExUZ5N8V+HB3h3OMTHozH2FwssyYSSVn1taWXLXxRk6OYpXup08N1zF3DJ9t3dyQiv7+7goxFZd9R8I9DKkhM/g4LRNTSiBl7r9fDXm2t4udeWuJhx1ZAA1mCIv9/elbiX8VjZKPl5WMNH+AyfsWTMGfUHapcETJZ20BQX2m18c+OcnMMXG0157gQrXWpEAS8NmbygbmRk+Qs+oWmQi8bRr/f28f5gKGfoIEkEWKIVaqQZzsQEPju4vtLHjfV1bLZaaBBU9vvxKZL+VfUWC90y3hHj4J3ZDO8dHOL9wRHeHx1hd7nANOKkSC0qFkN0tIR0+uvwCEv35XjLA1oIjYFFAEsYsASw6iHOtshMXMX3NzZxtdU1/TcNibanE/yCANaAANYM+0sFsNReqz/g5zwcwGIeYQAWAnyt08dfnr8sBYhGTbX4KIpCzb3d5UwYWD/e3cXHk+cA1uPuo2cewCoeYF4CWBRx7zVq2Gw0cK1pU3ys5cZbp6wYZsnv6QSARQuA0YDdgHtb+HQ6xf7BASbTiYgyN5tNrK+todNqCxgl1SLLjpmQsPVjuMxAAOvvbAqhamA9DMDS1hA+E+nht2lwBK+SKBMHvhZEuN7p4zub53G53UXE6TB06FGOYZZhZ5EJ4PHO7ja2pmNMa3TiKshTAFj2lBmosD1RQCyj38dZat3zJi0cAGv1hlDGr3eofdCRqSykl/M9dCIMJN7Yvy/Ax9Y8wegZVUFVfZpUtG0uNztSVXx1dVUADjKghJxvlTphahTEW5vRIRVATlmCtE6wGvxf93fxwYgA1hLjTEMzEYvOc7TjCGutpvSjb9QaQtwmnf/+fIY7s5FUCQXAykLEkphxel4mLTEvr6xKT/lLzRbWBMBKBcD6+WAkveuHBLAI1pKBJVoiyrZSFogmenI+TgHAcvaVBGZMWCgKWqsJ8PCnZ8/gWrvjOWjVHGmC+RvQNQWwgPdGh/jRzke4ORkgC2sI8lgYAFSto/j9BoH4lVVcarexUVchVLYFk3lF5+oTcqQalAcysYjJ2TxLMRWdsTnuDMfYGo/F2bPKOIvIrOO4eB8x/riu6Pn7P+sTILP1D9fWcK3bRa9Zl0k7kiylkDYTilj/owNYeU1sqrYFkv1IVoHabtrVBYWinc1iSZdoBuUp+gJgtfBir49X1tZwttWSdEsJyQHuTsd4fX9XtB12k6UI5IqWiZ1hPXeeXOiGfg5g6Wq7//2sa+/gkzLaFMQigNU/1kLYshbCCgPLkrwSH6/qYj3KXTz6ex43fqHdUiOp0Ky3sBPA+n/v3BYAS6fZPgjA0mnEOl3OEiEbWuAgbz0COrVQEp//ce6K+EfGNkxoqIdEh5LkEW4RUDrYxVtsH5ouMFlwupXaRTIAvIVQF1wBrLlpXnEaLGMv3kEzCLEahrjR6eH7Z87hhV4HtToQR6ZZJ1WGGu5MZvi3/Xt4azjAnelC2sqexR9VPfVYJMF6o47rKyu4RoZUm5IDDRFxZ4FGQsoKgLUzHuLtAVsID4SBRWBRhPVt+p8IhBP2z1MpmNH+ERB7ZW0FF9tt9MMQDYkrMoyTBDtzTjDLFLwMI2GprtQidOIcNQGpMokzGe++Pxzj9fv38fF4iFGwFH8bc5oe5S1YcIqAjSjAq70evrd5AVc6Cpx+PBrgx9t38N5ghMM0FpkGBEsbUhQhDOuoRQ18vdfF/7m5iq9128LIdgbW24Mhfnh3V+IlBYdOWYDJhwgJgKUH2fMrLYzzHhNc6nbwh5sX8Wp3BReiGnqi254qOG1atscyMJe3sHiP7ZxHWYqPhkP86t6OfP/7ZFDKdFyA/MbVFHih3cHvbp6TQs1GrYZOxIFB1uZoTAcv3Wo8yf+phIYyPEMBMEfUhEyWwpZ7ffuetI+OQoJb3C7U/YVMgeY7OJxBtSef/3z2J2C+y1gbko1w8AangwqARYZjilY9wNm2A1gXRNPQOwf4CQJg7RPAGgiAdbBkYZ8FCH6GM9UVwJKi+LEWQi0KkrGrTeEBXu4agLXSQyNS6Y7IAaz5VK5DAIuM9S9DG/9nf+5fnnc8B7B8LTiqNY7RpYh7s4EuAaymAVhxHW0HsErmob3TYaPji/owm+SG9iTk5a//NFtWfd/J0FNMPoUFOQ50OsX9w0Pc2bmHwWgsjnaFLVjnz+Ps2ip6nJBQ07qUmF5LWh3AIgPr41FVxD0Gp68UPeYO3fk4dnFGaoxZ1CTwQBHU1SAUAOuP6IjbXZmAJmY/zEHpzHEe4M5ojP/a3haBxSOKc9ujpAEpE2RlCCQCUHjcmgnlXgWDmbwF4nDOt1v4xtoGXup2cUYcEYNYA7AQaSVsn0DLCPdmOs1Hn2u5OifXoVxld2FeKSrbKJ2fVq1sletqbCAztg+sfp24qITK/l1NON+/eTUBeVQdGU0sc9FhkspTt4ev9Xo4Q7HTFKINNssTiEyoAUDVhEENPGUvgTkdwWyKNw/u49Z0hAPqmsnEylCSWa7Tar2BK/0+LnY6OF9vynrtzee4PRnhveGBtJTquHMFsOgwuI84Fv5GXwGsF1otCSgJUW3NZ3j9cCwVxb3JCJNkKQGoVtgtYfbxxe7kjjEPSraiM7F8CYq6mLVVuVZeyY7S1tvCfBhIVi5hZYWLDF73PhmN7UYD13td/PeNDVxtt4+3wVdMysMALH7HeZqJzsbN4SF+cv8OPp6ODMBiC0uAdhhjpdbA5U4Xr6yu40K7ha4A0rzrTNaXOlfLPJMJanyqjUCaIZRtSWZOqJohO+Mpbg1HeH9wiO3FXAIyakD4+VQw1FWVjj0a5WhaBqEBauWkCfNBk3A/g9XG7HKf62eXf3aRTXu3lsfsFJdBoVR0fcKQVXxtqfS19oDdrvkFdB398FUOZiU4Ngtg16z+yU+pfatKnuDXs05qbd/2K510Dn5vD9gEfOmlVhN/uG4AVqOOpgFYWZpjmeQCYP1obxs3p5wRyHHuoYgHK3ClSTgTeGUwaPDnDCyZvCUJBAHuSFgNLwmAta4MLJtoyddvTSb4+cEO3huPFMBikcJ7ySsr5k9R7Jotnw4RKFlY5Yny/fBJz+j/ok/5pCd9csHVJxlY7kd0qqgcYx/SUO4m3Vl2258HgCWexQEsthC2TQOr0TIR998MYD3oGT4N8UujRuXGohMElEAYJF6Auy2FFOrCKdClG05l0rnnVRNOGYCVVvlibTIBEjrSQqgA1ovdnrWUeXKtyQw15t4YDvHmcCBV/Puzufg89Rls0/fJc5KiK4AlrFcytfzOICLRbPt8rdvHd9Y3cLHdQi6UdU4qZJuKAVjjGX66v/NgAKuQj3DGY7nx/JTJ09DNWQFQbZK0HR/Tqi9YLdVTVbV05Zk+bg19T7kdlWsbu1PSwEK75tHPK5c1CunnAqxHES63Ovja2jqudro432gIu1hTSvM5FhcMlwvcmwzx9tERfmoaWNIOJGsTyfpwbWgnm3kqWrjfWFnDy/0+rvS1hY2Rc5Kkwkrenc1Fi2x/kQiAVTcA60yzjs12DSv1EE3rWZohwsfjKX62c09aT7eSuTAzyNhTcBPoxCEuNGJ8vd/HH587jyvtjsRpHw6P8I93b+OtwQhHSYyZ+DYKTpMJSwmCGPW4jq/3Ovi/NtcVwOJeIwMrXUrL6d/fJYAzVs9WSpQW3u64XdIChwz1+YSlLbxW4Uflb1yahE9ezpZPEXd9qhM7yQB4bV93KRI9j8o6TPBCt4v/48JlYWBxuEFLZjVlUlwj2DDmREEZTKPXk1iusK/UAMsxyDLRpnp3fw/3JlOMcxZdVcqEHRuXwhpu9Pr41vlNXOl0ROKCzCspouY2uZCTK9NEGM4894yj2jFEq6wV1ESDjHucEwinIaRA/tM7d/DecIB9pCqpQbuQQeIzfl9e37qY5Ql7hON+wfUovQulmJZoj1G/pweMuib6ybrztcBhTNCiX8ZfV75XgRkbhiAdNPrl9e/K2Ex5+iVTTocmWSdDGRyf9HbHDrm2/lmMVNgEvRf//iQvqPV8cBX3WOdEkVO5ZAYJFTIKAEmQolULcK5Vw2v9FXzvDAGsrjlg1aYhgPXLg328ORjgAwGw6COs8C4SNQTC7J4NdFV+lgLe8jwqg3GoufeXFy/hlT4BLALYOm2dzPQdAlhHA/zLzi4+mkwKuRN92pV9+5BVPWktZWUkxqies2qkVUbWZZJRRlDHY6lHt8Wn9c5nHsDyo85NQACr3WqhRxH3Rk2coDOwOgZglWG1Y7huBI4vYRGUF/G1M0DUtLhD8K3mUm4Pm0rhB/5kjqNXtdAk137s3cEA79y+g/e2t3Bz9z4Ox2MJ3870urhx8RKuXzyPF85vYq3bNSK9BnEMAEdLamAN8Td370I1sNjyFaEWxMIcUb4ND6SaypNAiufqNLRkYPVCItI9fO/seQksKDotswhDGpscaZ7JlJY39w/x4WiMe7MFhpzUIp4zk2lXNPhhrgyrpU1JK1pPTCBPHEoAdKMML3TaIn56udPR8bcMRkxIi0AMr/efh/u4ORxhZ7YQEUZNwG06m4hoWtBj427ZMuWpprKKaLhDJNSykDGpND6ZAHOlu1eHqsRhHS1P+jCNJk2kmJ1qplDRLhPnxsTSpjUqw02rPDIuVgyWIv8iNHhiyp3vxir756SR0bUKsNao4eV+W9hq19sdrMZ1YXGwssvpSmwpi6npIQClaifoT4ggiwXIGOdkUk3w0fhAtBqWbDPTsXYFS5HMjdfWN/ASA8y4JnthazHDB+Mh3jzal0CQehCSPNsBYVzHdjcmEWzhuNJpSWWTq7EzmeGX+0eSOG8tOW2NDU36fKvkYpF6tefDyqoAoxIxBViQSWRsPlbCtTkxxyIgMEdvRfJvIGLnMqjAZfDs+UtyIg5fdaG4L/TqNrXEKjaBtJRwS6doxgFWW3UBsL7LqSjtlo1wtmDbqfUPATYcJKaIPXUW2IL7ztE+dhZzbU1BgFqS42y9ia+trEridZlV4xrPMBM6DUypzbFPsJugQ7ZEPQixWWuhH9VF84EPgy0OizwTRs/2ZIpfH+zjo8kU+wlHkXNYggZP3PdpyJZRreyqhpnuUwUV9czwvnQangIntAFcE2o0aduG6s/UbEqlBwj+TGWaqICiTF7llBgAr4ErNSX4mQsb+tOQID/AnGPoue4ynUanLUrwxd/lG5BRUepRGHdPApkqPc5Ht+s0zrKEIN9BNMfKlE0ZTPp9i5BCKvwK/knzSKjzyGIfWGH7XmMy3p+d9+JzLVwNgMutJv5obU2YfD0BsKxtiYMplgneG4/xw737eG86QUIWQg7UU+59S8Al0DeRW05WEhulrBQdoqAaPtQButxqSevMa2vrch4DDm+QmwylhfDfD+/LOdxbJDKqXN5tAa2cP9Fk0+8stjY0PqdpHEpCW7SB6L2ovTX2TAXp8X8tA/fTAbFKAItDDjhd7JOMhuOpRWmBPw8AS7aIJYDcr00ysNotAfyPTyGs2xTCaipyEnB4+uKX9W5X7LW2C5ExqgDWG4Mj/M2duwJgxTxfBYClO1AjJkNQxRZZL5D8g54T0SEKA5l8KxpY5y8KA8fTcDLPzQVgmmTYnycCKP3v/S18OB0JQksf5nGB+0wCWy514L5IjUOO880mfm9lDa/1+rje7mK9XitbqcTuaXWQjKGf7N+XlrBtayG08MamyGqMJWxf2mexI2X8wvPNaXp8ZpqYqbVjvKF2M0DDptPSB55MIsvTqZ+hlkIZufpa/r/OItb9ScFxZYBq6kw5AS0x6X0q4KsmrxoQKQD8sJ+IAskRtSSb+EZ3FS91ejjXaUtrfDOkqLn6dgVG1Jrw09hORzCDYKOIuE8mZYNpIBGnPBPqk7WQSUz0g7Pn8XK/h04zlniYu2dvRl2pkRTQbs8HAmYJQBFw6FEkIu+vra3hpU4L5+MIzCH4rXfnU7x9dIA3B0P8ejjD3nwp9lZ2JHVjayGutGO82u/j9zc2hfHFfUs//w9bd+WaR2whlHhQWygXohcFGQjzO2RgXTiHG92OfF+dLs4WwgF+tEURdwJYlHYgYKarqX7NgE0rMPBf6Id5IJb0774XtCxp66pTi3UPqaYb/WhG5opNlOaS6gRFt4Zl1iKxgWUSygx24Nf78xKJk/7q/FUBsJoRBBDgZ25N5/jZnk4BHeULaeVkQU1YleJHdV9yX5PZNskSHC1mmCcJOCqXd5NEgQy8eKXbFcbba/0uzjXqEiPJvg4iDBcZtsZzmST5wXSEo2UiYBXF+69367jcbuJso4N2xCmXegZ4vduTsQCV3Gd3ljOZBiyFdrlHjUNVg9hySMs/GEOpdinzhUg1YVPtLJjXtN1fcgeLk/WK3Fl8yFqoslXV4S1cuXAmsRUzKgnschOuFxEA5mGUngjAmYy0bXO+hI2tKeOsckpjjoXYlDqRN4KjDd5XjkgmHeugCg3BfV9VgWvdB3w9C9MSp/rUbClksqiqhISGTUfnc5S9JTqH/r15PTvPtn80eNQ5khLymSwGY0ESGC7WA7zW7+GPzl3A5Q7teBk9iIj7/r6cjw/G00LEnfuonqr9kQIfB3hI7GQAvNg79UByexI/ZiJ18hcXL4oWnWhP2lpO00SmNRPA+ud790XaQaUb1DJx/+v50QIsV1QbZckz1PjZ8QHdnVpgdABLnnlF/1dxAV0TsS1ui03wXsyNia081Mh+yf/hOYDlG9kArI4xsFYMwHINLG7EutFJdU3LMNoPg/+uTto2uiM61T5t05spwR8LwrTYUdgzu4yCRCeE2Uu3rk6B15wvEhyNp/hoZwf/+cEHeHf7Hu4cDTBkRTDIBcB65fx5fP3KFfy3ay/h/NqajIxV6iPpzwSwchFx/19bWyWARRHDQEXchUJPg2XTyxxK1yCwdFE8TAIoCYDVlQCA1E0/nD71iskqBaM/HM1wczjBzaMh9hZzodZ6MivOPZOav04plD5nfQLeEkbj24tCnG9EuNZr43fXdPy0t6pIWq8ZsojG//LwQBgKOzMKVNPAG+QhbXE6YNshSl5Jwy2vXKgYI5+cABf8LzF07Lk2kEcSYk/B1AjxPTL+WDSEvEbyyaRHrmKvkcQbWlEQp+e8CBk5ZgCWVZ+qAeBJ8fAH2yEFZc5Q4HCti+u9Nq42muiEMWYJcG8+x7uTEQ4XSwGwJPwXMcMSwKLDZCI3SwmEzLC3mICGWvg8NLhGtUijDOc7bfz+xjm83OnhLIEjVsXmM9EO+dXRAbZndLL2ZInEqpXGWQewel0DsNgmFwiA9au9A7zH0cjJTLXMLKGrng8BCKSX3SpLIlLNl4ZYcvqTjLll8APVOyCARWcqe1oBrJqBU1xmP3EWHhlTTAFWXSPdA74/GUQEWWSgXIJOHOBcWxlY31xdFa0FBpJ8amREzZMUM5lgo/oYPjeirKso9f0oXeDuZIxtjlOfcvxvImO5+bpmmolOx7fPbkritVqLRGyW+47Pnbp4BxxmMJuJbtEkXUrCRi00/uIz5/jhTEXrZCYodbDePjzCzeEYt3huFol8Xz6RZUTwlsGDnh8dvuDusQSw4rQEsLiPGMwwYSBDSNxtSEAqkymist9szLhM65LwxDRDMg0WhZ1gAwGkGMVqGZ+jUQiaZjz5Z66rAljK4lRwiL806JZfUnHjsmuUrIPMXWdIE2UFz11lzcc4aTWODFHZTwV4Za0aZsyL8yufoEE6bXPBZKuWusVcUfzVWacVuwcCWC380Tq14bpScGFiJSBeliJJFnhvNMIP9/bx3nQqYsEMDAlgMakuhjMIkEamo5ZQuJ607VIBlUBaASzuJTIgv766JntDUk8bE741m+JnB/fFniqARSCztDi8LgNxtXtqZynOK0/KxqYbjbZUBLFg6xMAViXYF4t8ihNkPwlgcdOXX7yarqnnKH8+LwDL7V1VxP3hAJbGJV+5+MWC/nmWiw/49WCAv7m7JS2EnCrGYpQqTFUjNY/SLLEWnSq+UPVBmRg0glDAfAJYf3bxgrTq0qwLM9g0koSTzqEJy0BaaP9h7y7eHh8JK2SZqh3UWMUSTil8BcoktztiDkttSLYwfW/jHF7p9XG2Tta/llM0KLRX5wFuT2b4CRkDwwG2x1Oxw4VvMFshtqVgolhiYyADz3890fshgOXDGxzA4m01DUjQQlvZAlxGvraXzAbIvDhLMEX3qwCw+A4W+byFmUeED0UTZxYU/WScBK9ktX7D+aYkwdlmDdc6XXxzZV2YSpyiHLPQapIYs5TcJBY2YzQosm5TCO+QLT48wk/39nCXAJaw0Rjfaishv3ODYBJb+bp9/NnmebzU60GIezIoI8PHZMLtHsgEyp3lGNN0qUVGm8h9ptnCa2ureK3fxyvtDs7UVcpilKjffmMwwr/uDWU9xV9IYhxivR7hWrchE/e+sXYGm82W7McPhgP8/daWMrDSUNhejES5M1hwowknO+l3qIF18QJucL8KgJXiKEnw5uAIP9omgEXAjgUjnW4oYKyBV4IrGPNf9qXtXQew1HpIOVZjUYnR1D9qkdYS8ALAcjaqxddF7KjxtLLd9IxwXxYTlOUjMwRhihv9Lv76/FXc6K0gjCjBoHE845C/29rGG8MjDDMCWBTxV98lW9AALAdwGZuzAEagoUYwSQCsEJudDv5gfUPAq6vNOlbY8yXFdWCRR9iZLPH2wQDvDoa4OR3hMEkQBTHONWt4rdfAjV4X13rrWK+3bOdoizwLO6/v3Zd99sFsjMMldZJ0cIQww80U2+MzOJfxtftPgqimCSsAFrCohZDJ0uZcVIuSe5ejKfmZjI1d7088urDYgmAiciEaZ5EppmchIrglQvcE7glgcbJlhpns8whx0lCwU/IjnlkCWHx+QoPDss64h4zrFMExAEvjCckBDHjxfeXFTu4XathJnCh2KBfgk/FC0wA+AlhMIRTAKs1hlCo4LkOFbKKrADky5Z4BmGoi872dCLgYQwAsMhrZkeAAG787NZF/dbAvDMWbAmCxLde07CSvCySu5pZiHCr0A4mLmd8UJRQD5AlgdfFXFy7JuVfcQK0z2XslgLVXAbD0q+kZsHKqsR7FK3HIQwXAEpdgUKlTISSaskJxGWVo5uqFVi92yevMY3iO++D88Mv/t88BrMcAsMSFmxESRoF9lpp4BYYU1zke1CpCXSLA7sIduKhum5PgVfFJnkhbZYOvu380wDu3buHd23fw7tYWdo4GQltMiBqHwEq7iSvr6/j65cv4wxuv4vKZM+Z7Pj8Ay0NEoccHQC8KBLD4/tnNYwAWda74DGKk0gq1PydFeoxf3L+P29MxFsLoUKeuEzsk4zTmkVUvxPnq06LRO8txuys9YRJd6TTRr5Po7YZU40AGTGx1+8XRvgAn27OFTIfw2qAETG4gDDn3QKoERbTaxM9jG06ZjDBQ1AoDxyEzyTu28qa/VIzUtcqXOiD9Tj6dpDD21voo7CCLY8XxGxNN9TUqJuvYlMjfbID4TJlYEkD5+tkVvNRja19N0P7BPMHHkwl+dbiP7fnMKqz8bsbAM8cpoIV4wBxpRoHvHIlN1mAbUU3kOQhwJLjY6+D7Zy+IuH4vBJYcKztbiAju60eH2JrPi8q4MjyUnUIq/o1Valt0ReBDIdrLAAAgAElEQVR2tVYXJ71DJt3+AW4OuY5kYNF5lRVUOYdWGVEAS8VU6Xs1AXEwFFLREeaJnV1vIdTqT6Xlx864aGTY1Cg+CjLxuNpFq6FP+ZHDzqCWT5X7NEGfLVntJq73OvjGSk8AAba0sJX1/pxjtyfSrndAkVf5PmXlRUUlFdxd5KlUFRmkkw3Fc87zwCpaF5DA/o/YgkCmpbXScO/MkgSD6Qy3yKgaTWSaY56miMIcjTjApU4Hv7d6RqaHegLIAIKJ0j0CzaMRfjU8wO58gTA1ZmTk4JXveUuVDTT26pEOBNA94U5b4SCtCJfAirb6CHPIAmkJjungZe8pY8tKrcbG0iBPmJ12Da2Y6RJogG0pmP2u1UqtnsmzlYozF0qnBjlMdTwo8OqwsSiloqpgGEVhJeRxdhbtAO2BltdF/0KuKNOPFJLTFE8PsSaetg+tmkl7ohVZZU9JssUWwnYL310/KxU/FlwUwGJyRZu6EEbUP+zuy2QdDcOcfWVJiyUj6sfKiqkGR/psyUPsE8BqdoRJ+zsrK8LAUuBRf1RDgpqCBLCWso8V/NVzI7ZbChDU2dJqP5l7ysTT5Jp/EHiSAajV5KVSLYG1C22r/fEigdr9cvT6kw63qgAWB6YUDCxhFB7nG5Rput7llwHA+srELwbWPAqApZbIW2y4l/QMMQMmgNWLyMBaxZ8XAJauKwEo7m9h9ohZCrA1neA/Du7jzVGZsAr0Lxqhpd6cjntXO8EAkkNNeMa+1u3hv589j+udHlrGHFcz5Y5fr6UA1qFc5850hNGSwInGmQ6tGwyvts8YMnyzgv0E8u2+JfGx4mPFbjoTRv2ZSUNYgdIr+R6jKINGn5uCdSZ6bPGvR8PSDmV2JYnUvkdFwv3JGObTzjMno35zbQM3un1cbXEoSYyIYtnIpS3vcDHD7nQkLPyr3RWs1Zog8Yst8XfmBLAG+On+fQGwZGKZMamdGdeJIxnk9Gqvj++dOYMrnbb4onmaYrBYiBbVv+zu4eZkhGmeKHuk0P4Lwfdv1mPcWOnju+c2ZbpdTDYTtWaTVBh0P7y3g/epSWVxGwEpMoBe67fxKsXE+ysyNZiJ6AejAX64fRdvDglgBQKQ1kS/NRPGjwBYATXb+virixfxtV5f4plFmktxiy1Sf3fvHj4cTRCnCqZl0VyKks4gFlFyb/+WwEepzLKfbC+ob1B/pW17wokufLDuAI+jPTn3faR+QWx/hQniE9z4/PgCia/CHPUok1asv7p4BS/3OAXUapR5IIDS/3N3W7TMFpk0EWqsJvdVYf4UrfjqPyTaMN1bAlhXOz386bmLIn6/xnZPIt5WTBwsNS/5+e6OSI4cscBoZ61fC3C5FeBGv4dvbVzApVa3mCrK+9+asUNgTxih708nOFwuEUknQ+Fhiy2uqYGykOQUV5hMWvkxyIGLbLmCAnSaR6Uhd70BKtRzcyaEPI8EcT5TvVraHXazkKklvlXjEkba8v9BIrGlgmQxwqwhsasuPsFgTr3k2VWAh3aC/7Kk7SjyX0pQWN+JAaNla6kyXqU+Rv+eKtuRBUaNkYyJZCzxlHvTKOx8RAJOWq1R7InsTy0eimW2fIxAIf+e8SN1nM/XCWB18f0z53HFACzdTMDOhAysA2FgcZ32DMDy+JS/l5kcwfcUaaSF1jjRrguBtViYiAG2EP71uUv4em8FrUi1ZnktAbCWM7xJBtb2Hj4aTyTHlThJnqbGt94TYImoYgX2GcqW9EI5/179EbXXhGdlLZkeTSr1ohwUoH9v+8+KKZ9mZ7/M//4cwHpMAMvsdFGl8qBejfoDGFW6f9T4n2gZs5zr2H55INDloJkxSmbLJY6mU9za2cGvbn6Am1tb2D48xGhOZSIVaabdW+t28NK5c3jt0hV8+9p1XFhbL2/yc2JguZ9TAIusKGVgff/MwwCsTCqY8zTErdEEP6cI+HiIATiVTgEMte1u9N2DWSVMWgRyafG6TMbJxhm81O1gta6ME0kXJcmxhIIA1pwA1p4keNvTuVRLxQGLiLU5P6OtFomHVZbkU8wA0+mykqNCyJrA8kGLQxEASwNGSfUMiHJWhzA8inYzrdiIYaqIYtORaMuU69ZoS4AYLBMr9wpmlXElQYXTbn+D9XEqMyf1fGvzDK71OiKQTobO/dlSgKFfHOzh7mwqAXcR14joqLJfkogzXkjppWOm09CKhHDYmKiK402RxgmuUstg8xKudXqoB2QaJdiZLvH+aIxfDBTA0hWnA1cHwT9tNBsSBF7rmQZWFcA6IIA1kFG4DApzAgOmYeG4MdcpNmYNmSj6y5gyVjUkgCWtqjwxfj4rZ1SPnIbqvsc9GeDfKnBhAfqxFkLuJ4Fh5X2seHHM94uiOdbB13odDVCDCEfLFLcnU9FOeOfoAPfmC2kJVGBM97AcFtlP1oql0aRZG95ljlYArFrrLgEsAlLe+stvOFwscGc0lArmG6MpdudLpX9zj8aZaEB8/8wFGYLA6hWZlPyZJxmOZqmMp/+3gx3cnU4luOEqcWgD97m2p+m0T939FqiY1pEAnsLU0oSOjKiizUT2mNWEhA6ua8UFYSVYnrABWMq+sphaAANlNqgmg216A6SU8m0sSC6uP0YrQChIrrpQ8nwFb/GgqAwKtNdFwR9vOZakUAIKBoUaMEn1rqCCs5qqABbXj9+XbXqsEMr9GjNQeHtGG+f9kg3oE281QNW1dQ0r3gunun5n46y01krbTKR7jJXoabYUBtY/7ezjo/G0YPZqYKwAkwSRal2LpEWuYqCtwmupaPNcdQCrvyKAK0Fgf85kAP5iT4dikIE1Zgu4PSNPrPkAZJ9QeJeVXgLGBYClwau0TphoqoL5ZD5aamRtp9w/bD/g7wIIZlrBPY2fBwNYti+fEgDrKxG/PCaApQUBZe9qy00JYAkDa2UFf3bBGFi0S2xXNPoEQS5txgEO53M5A2SEvD7cx935TAoTUigy5qm3fztzm+eRU9WutBUo+c46CwcdTSetLZKHtxY5qA3ckRbCQwFgbs9GGCZMKtWuOWDM4R0UE6eIeZ0SEFGEmEM7QvVEwsLMWGyi+D31KpdiM8ZZgqVpCZEBth5TPy1CpD3Fwquap8BkmQtQzff46/k9nW3GuEVtfCbtfL2aalI1w1Bi0WXE4kuOwQKYLjOJOQT0dWb9b1GIu9hs4/fXzuC13ooAWJwYyQiCzGTqnO7NpjicT9Cv1fE7q2ex2WiLjx8uE9xaKID1b3slgCXfz9rd+Bw5DIi2lQy8b66uSIsnLc1ouZCBJkxEf3pAEfhpWdgT7TNN3lnAbYcprvd7+O+XLuNav4+WseCSLMA7wxH+bntL4l3KXDS4XkENZ5uUF2iJFAZjs55ovWUyLOPn+2RuTDHJWKigP6Du1hJHyUKANdrb670+/vLSZbzcW5G9yfVl2xu/74/ubePOZI5e2EQ7CtGMF4gi+ihLwjOdDD1fppiyIyOnRqZrIVlhxgBPibtFWiVEXVh2AaY5AZ5cJCTEQntC7f7MkPvCRVung7Y6kQmvcRTjh1oUoEsG3Eoff37hIl7s9SxZ56CSHO8MRvhfd7dkqiP9hgNYTiawXN3yhyIzKUAS/g3P4eV2D3+8sSmt+GTHN0SzKMA0TTUOHg3xS8bBU4uDFSKT2OhsPccrolV2GS90esL0V9A4FADr9f09aRX9YDLBIZmSwjj2snopNeH+X856EKAbRHLumg0yCoU2L1+HgA3XnQx9khNGaY4ZvbQMCtDnJ4V6Fv1CtpXzc0gkyDWOk1hJQaxZmuNgsRTwoxvX0SJbiAx4FpNC5mQBhnP+rjavHubo1SgpQ2zIGHdJIPdxL5mp9IvCWtpkKsGExW12nkvCgRVlKacSBNJKxx5Ysh5pIwj8cB3iKJfCqoCeUjDQA7pMOW1Zi+azLMU4T7HMUuQSH7odp55dhHYcYrMOvNpnAV2lbLRzR+ufbCFkIZzng3ILlNXQJEChWNpLMvt4Ppu1GI1agFqNc53ZSqnhODmw9AkjpJKH/vn6pkwjbMQhImO3U4qFANZbR0P88zaHOFDEXeNNriv/x8fAqeFyNjnJlHtR5C40RxR4k7FuooOWpnkq339GHTjadCn22WALYck7o0/tseez3o0kOasDEqcRRD3mNZ8DWI8NYGmlwQ9ENZYuwY8HrVKZEnsKeuxVFYaW4VVmiE3orZj4F2BnOMDbZF7duYv3t7exMzjCdLFEIhP6NGBh++PljQ186+UbePXyVVxdP4uVTvsLBbDo3NjWR8bN985s4kq7XQi9ewuhGHwhPnA64By/PjoURs7dxRTDhJRbq6gUjs8q7gIK5EiCRA75ahiLttIfnD2rIoxiFDSJdlRa1wnYIoA12JMEb2cyx3hJI2UaR5m9R8WCdHdIlVUZGgx0JQGXwhQBLKusigYEWQY6nltNhfemJ0Wrk34bBjmq3qj22LVzFESz8oRUQoj083M4bZH00jJAlFoFAteWqFTEHqaHdXIXKn8kl4rEDzYvCNDYDamNlODuZCotQb86OpRWQm3FNJaYaHsQ6EmRhqTb0mmImTdqsvWEK+cCUZCiFqQiqv+DzSt4odsXsGSyTLA7Xoio6H8ODoTp5ZVpoSTLwQhwhlXQlRUJMEQDq85nHAgDiy2E748GuLsYY5QmmoCYFoczfYQplSrwR6BJdZW8CdS0jKzCRcfszkvcF9fHdND4AUqc1+egW0s1nDjdUtfVYRvnY+p+SngKRVYqxbl6XZIVMqQud9tYqdflMwfzBT4ajqVV4N3xoYgDJwYIipaJ1sIVPJFshfeqLEOND7QZr03dsFokz4vj2M+320js/BA82ZvP8NZgH+8PJ7g9oS6E1c6ktSMVvazvrp2T968QCLZR03zZaJELsPmve1syRSULYgGN+Pn8pgpYKoAlbCjTXuLeVY24RNoEOYWUyVs9UX0HFVtnSwOZSUYrl6mhChYJKV4YAsox0OENGqgwGNPpUQpiadunsQG4jwS0sXW16inPGcMtMgOZlnESkbc/CGAkOhO6TxgUErBVEFzbhLVypudRmQ/a4sz9K3wEiTcVgBaKfWVaK893CaDquro4qxa5lclnKj3GDNDstGxNzHGp1cZ3zpyVih9ZiUwU+bNEJpp0tG//37193BpNlb0p9k+ZcgpgOYjFwFf3tOxaA7ZUM4MAVg1Xm1283OnjG/1VYwzq63hcyDz5+d6eMAnuL6in5oC9200JveWX2BGpvhKM5L/rtyQTn8/Ux4rz32ljCGAVoL4kmBqsu4aGAlj+pB4zGvqMb/9qAFhfgfjlMQAsbUPh4SCAxc2vXEj6edq9lYis7hX86YXz4r94LpkojRMWboBOWBOgiFuQmoJH8zneHhzin/a2JWnllEJNKjyK0zMnPkgSsgwXm018q89Wsx5e7JJh3JA9TQCBCSbvr9+IJanjOb4zncr0PLag3Z3OQC1E1wxlIYIwS4/TZ2tNnO90cabRwmqthm4tRqsWCSOAFotABZPPw8Uc27Mx7szG+Hg2xZG0V1GOoY1v9tfxgrDZmUyGWLKVfM52tpnoL96bDTFKtFCqAJqJwRtrjNNOOdX41f66iCefqTVEq4/3e3sxx78fDoQJvFgsQBajg1gPaic8eTz5nV5ot0X0/tsrGwLi76UL3JqN8OZgD4fLGZpRjCutHr7dPwsCXjQ/R2mCj+dTvDEc4Gf397A1nmrxwhloNphos9mWYUBkNL3c7chkOu6N/dkM7x4eiHD/L8dj0Z6UgpuA7gpYKjskRxws8UKvix9cvChsqhW2MtIOZsCH4wn+aeeeFFTXajVs1BvYrLex3qhhpRWgW4/RjBqyv3hdxmX784Wwy7RRQJnYe/MJ3j3i9xhjvExxpdPHX1y6ipf7K/q+LMNBmuCdwSF+fO+ugFmX+2dwqdnGpZgsQ2bJjFECkMVISY+d8Qh3phN8NJtgkNCHkkGu+8bVechs4eRHaqZ2w4ZMAWVsfZAsZcIfwVFKSDhLyJm34meMOaIAl/MG1Q95oaMVxzhXIwOyj+9vnsMV0/RK00wAtnePRvj77XvSSUGfJ35W4jcFQqVwZKwAKVCRBcmWMG4CDnbi/9JABt1c7ffFr7HgTuC2GUSYLlNh57GAe3s5xyBLBDxQAIpTtQNs1Dktso8fnLmIF6jxKwwvjc35vn/ndLujoYCGh4tU+DB8AaOcUFr6lPEkQgiG6q3EdVyut/FiuyNF27UGJeW1oMdP5xCCrfEQtyYTfMiWtyQxxrkztNXXE/i82G3hUqctOdFqvVYwvanVRkDu54f7wtC70V0Vxv1KzCmY2klyf7bAO0cDkacgCMqOlmvWMSB6mwixzELcGpN4sC37JQ01flMgzRjqJnAuO8fyCG0VLdlYjAtob1fDmsT7bOs802xIQZ0AFGtzbB3lGSN5brqEaM4dLKa4N5/gzmwo+mZs7U2zQDS9CDFRPapHPToCWCtd/PEmRfop4u6JPxnkU7wu53mA9ybaQigFRGOSMjak2uJ6vYmL/T42222cadRE/J+vY2g+y4Gj5QI7s7HoPv9ep48LzTbieoyQMiUB7XmK+/QPR0P8ePs+bo1G4mckNkSIRhSjW2tgo9nEhVYH5xoNrNciAbPoLiTPME07Trrl0Cvajl2C9dMpxuy2khxUYyaxEAR2JWZSJptkca51ZzrOzwGszxj4fZleXuzjR9DA0ozyGLxUhCn+HQs2h7/M0tCqFsUDN1ClNbCkbPG/ChEecWiHdDK7u/jlzZt4f/se7g2HwrxSpRjqP+QSuJzttHFt84IAWC+eu4CVVhsyxcdpYl8AA0tE3ONQgJHvbZQAFo34wp4UX+NtPaxQcDIDAay3RwOZUMeKhRg+Y23oAeQkDx5UTplYyjUu11tCMf7G+rppBugUPep68amxSuST1bbmE7w+3BOAhgDKZKnJsAawykqIWLEk/TOKrMoEoX+zGiDUa+FAZwg48YtIOH+xGpIFSCjgCqLnoVQFWzKJgmthwpEZMFtmgpqzYrUwh6d8I0fQtSpMDSJWPlaCEJ2Qn8nASJPHWUqjyQqJUrlPVjEV/zEBxAccOgcEXux28WfnLso6EegcLRb4aDSWBPjt4VA0kozAbEKfBjiIgefkP364CkOyVBCRMcNqShTICFtWgLpBJlOCfmf9HM612hKUz5YpDmdLbE9UyP1gudAKKJ1CygpgKsFmL+Zo6DXpLb/UbaBfNxF3thDuHeKDyQi76VQqwZ2QAuSRPCMl26iwdy6i4xkGUrHRcca61ipy6BTnIApEj4TVFpl1yCq4terxvxnGEQTyFiBJukXPRMEDBTRcm0zBDTrthbXHcQ9caDTxe32Kb/dwttVAN67J3jyYzXFTNKaGuDkbYo+JiTU1ihiwCWwqiMV9zeSd7QVMkrRaRFCxzTHctUjWk5pj59sdY/Ip+4cO75dH3P9j3JumMrih0GOSClIL313blOozEycXB2fVa7SEAlj3t/DxhFMPFZQQQEdaZfR8OtNAGTccG81KPNBpRKjXAuQRd7tO44k4kYdnIs1wyKp+GiAXxo4CFsLIs2oAzx0TuTNRJIEmAxQFjwKp+nLyJacqplki4UsvjCUwkvxKmPjUa0uFhZYgRVQPpG2yE1DnT4Np7qNRRoZAJlXKTITPvQqtQZkwgEQLUFFxH79ejl/WvcV1Yn7Ae2iFEdpBLOLCAoAL0GYAlhD0tQWXwSLtFn/Jd7EWHt1fzszSFsLvnNmQ1r61uFEAWNRvGyOR8/vP2/u4PXQAywZVGIjFxxLHgTC32kENNYKlJn7P8JQs0kWeoB4FkgxfbXXwWndVAkzr9JCkZmuqgfp7ozHuLxI5t8pWZHBG8JrniS2OFEDWijKTu7LirkAldVx41uZpgkWSgNMURSPLGA0K4Kq+nCbsfBYG+p9CUPFpAJber/4qill2n1+OFsKvSPzymABWwcCS/aRN5PS9ZAL0Yx2//icX/n/23oNJsuu61tzpfWZl+aputEMbACQIgAAJgl4S9ShRmj8zf+xFTLyR9ETREyRBeA+0QfvymZXe3TQT39rnVjepJw7ZoIIEg9WBgKuqzLz33HP2XnsZ9kMHsFif3iwtLJ/Mak1noNvQtE+dofqToz271gVQYE8K3m/B64clAMDPZD2fSNjjxaJ9fXlVpttL7I+plEUzzKNndjAa6ZncAETKpFUr0Xj+qkFqFgDWRCEc7EfUJxiF19Np28pkbTNXsC1Ao3xeAHclw17udY2AbuRQ0cyOA4B1m5Q2WOnjiXWnc1vLFuxFGE7Vip0qpa2UTUlE1BhN7UZ7ZNfabQFFhLdoretIjQcJgNtzyyZmSjh+aWXLrlRqtprheqVkOn6137fvHx7a1W7Hoij6DQArrl1+12PN/cHbEe+wL1TrVklnrTGd2P1Rz653mjaeT22lWLJL5SX7Um1NgD/1bmc2sTujgX3Q6dprR8cBwHKEX4z3sDedLpbtSyvrYmCdKuTEROW5he39duPI3u917dp4LMZGkmGxBlwueXZWKOdxZGdKRXtpY9OuVGu2ns35uTXHy2xgv2wcyfMVm4StfMHOFpCxpS2dmVpSQxQ30RbY4rNUbSix5BGG8s6wa28d7dknnY6M5beLseSupo1ntJhba07gS88+bB7pjHmstiKm33YqY1VM6TVE5XsX1p6Mbb/ft9v9nn3U79ruiKREr3N5E6yzXHIuT6/zJRrtvJVSOZ2VeIshz7wbDeUtCzOfw473+UA67oOoBwxgjTDcezYMkBk0VjJZO5MtKI3xhbWQyskzhlXFZGb3+0jXWwJ0ZTmiQZFgB5vOYQdOrb+Y2mg+lecnrBUxoDh/AQXEjJyrXiwWslbKpK2SSFghkVIaM/UiTL7mNLIulg1B2odvMEw60rtJqr9crtjzS6tK6oXip35lkZBE7BeNQ7va6VpzCOjtUk/VDXqvnPiR1xMnYTcJq6Uz9liuaE+RRrqyaqcY/IdalpO1PZnYTr8r6eSbxy3bGY9PvHhTWocMuhK2ns/bU8s1u1Sr2ZlyVYxCiQHnC3020hF/eLgn4JF6Dwnzas7ZT7yng9HQPmgdK/SK162TnF2t2nohr+9hcQ3mSfu4Q7rlLQ2wZkl4SUgPA9M9SNiSwZsqTjpWqIsGhVPVA8VUxpZTOdvOFmyzULSNcsnWcnmliwJgJdKJwPpyAGscOZMSz929MZ6sXdsf9q01GmjdDRhqztOWXmQFYK0DNMYAVrkUthWvWXeHpJkf2/udrl2HKRdFlgEP4JOk5pJ3b2YKtl0o26lqTe9vjYEAzNQA5w7NJCsmDZ2hxKlsTusjmUkHQ3kHsJrjsV1tOYB1p9+1eZJAALyiM1bPFmy9VLatUsm2YwALAA+wNTDeAYUJZehFUzseT2x/PFIKNM82ViCAzZMQ+KUaQ0AuSpkHtg6+f8QDzd+uTP4EhdSneMm/MrA+FQPLC+oY9PAu6bfuRoyLhL87yB5YGgEsCTu5/2BA4ePS1/GxhxdZkMJZwg7bbfvo7j27SlTr7q7td7oCUmh62BJlhpyY26l6zZ45d96ubJ+2M6sbtlyqWprI9eAv4xDRH8fE/UHRDh01lhCSQrhhZwpFPVC8P3yn+FxF6O3BeJpJUStC69+31wK1G0CEBm6SdgSZPy59c8PieWIsRsvnATjKVdsuk7aGR1LCJgAgE+Ah05SFwkkMrMnA3ui46fDRYGqg2THVlc2fhku092zW6sWiNu4qG5Y2k6So4YBXHJIc2u0osv3RQJvJ/jiSiTEA20quaBeXlmyrkLd62im47Ot8/71uX43f3mSoa0HhDFiBlxIbjzwz4IikIlvOZOxSoWLbhaJV81nLpZ3Ng8TsXf2e0X8qAH8vFhafI2WaLH9nbUuMIKYBIPvXOx2lNJLwgon7wzCtpE+hYHVPrNgDw4EIOEGAHkxQzlTKtskkhWk21zCXs1w67YmGAUwAUGBzZ7IdF9ZMhilM3u22NPX6XGlFgM9WJWvVLLIN5Id4DHSVyjRMTK2QztipQsVWkCtILuFACtR6QDnizfH1IvVnMHUKchx/qykgRVZ6IUBpK1NUIYNPV3s2tp3Z0HrzqaXnHM5uqqinJtxTB/AeMu/m+Qv+KABYo+CNBoAFxfhL9TVJ9JY1ZWVdpuxwOLKPmzDKunZnMrLW3FNjKBXc+ygwAOVl4GsmNScRzpMwY8YeFO962qW7L666hPBkn1ok7HA0sne7TQHFTAY70TQYuTrTD6DipdVtpc4VszRUXkJPpgvrjE0N2q8ae3aPtK0TD4bQqMfT5zCJx2sMkKYwm0uCcaVet/ViwXJpwGBfRAy/YQNQLH7QbtneaGyTGVy12HMtMI+C2fFWrmDPVpdU8AM4UrSyozKZPozG1pgM7Xjct1IyZZcry7aSxQQXaR0g5sx2R337sHNoIyLSizXbyJeU2Ahln6IKj5Q7w6Emiky4SCn1dDJnVsWhF3Gjo1FBkD/Gu7+DmDSVM/3e5VzeVnNFW8sWrZYhFc69EWKm+kLg99za86k1mOSNh9acjLR/ERfO73cpkjefAINbpbx9eXXJLpXKArAAyPh6AGD17eXdpt0TA8u7H0mlANUWM8V/LxWztloo2Fauqj2S5hY5C5NF1n5rNrbhIlJjRxN8KV/Va4VsBsll2H9ePT62672BHY2JGvckSZiXqeRMID6GxjTEBASwl+Izwutw/8GpmGAS9d6MRtYcM1HsW3cSqflHwiIecZCRx9JKTdr/04H7KaqhP/BHfxeAdXIOBinhnyuA9RdRv4S1/SgeWA40BAaWbtoDF0RCLQCwrvwWA2s0jaw56tsgwvcsY4VM2pYLGaXL4uHGuf5mqy2GyE53LPPmKA6RCOuB55dzfCWTtSdgQCudN2+Z9EzMlU6UsuPxTOwHpFRna55KGANYrzRIzerazgCwiRqHsIWkEusAjC6Vq7aRCzIx7TUk49ByWD4AACAASURBVCHfo3F0KYqYxdSL87lSaDkfqb0+6fXtWgdfpoR+DxKuzy2XFUVPnTiO5nbcn9rVdtd+drRvt4d9XUN5wIRgDMmE8VTMzO1ipWx/s3ZKkpoiQMliYa3FXMOxH+/vy1voYengw1LC38XEYlBGjYnXFGws9hMMyyWvmkw0QFwtF+1ibcleWF7TuctZBGPs7qAnAOvXjY7tDMbObJfU2xnvgFFnixWFDwFgreRdSkltdr/ft181DsTAujeJZF1wMggLtbp7MLFrTSUPRerN71ENl8bQnsZ5aK8fN60ZjTUowqz9fLGimiCVjAJowTUPgTgneHNsTQHwn7D7w769ebRvN7pdO5xEdipftu9tnpIHFm9H58E8sh5ADJ0/4EsuZ6U0Qwvq2WB8HoYDrAeGqygirvZ6GoQATjSjiS1gKCHJymTs8WLBnqvVBNykkxl5Q8Eyujbo2i9aezKqz0bOkFVoAcBNGMQ5e8xZJQ5khbS04I1F2ng9k7Mr+Yo9Vana0yt12ygwrPO6cTZ19mA7MH55voSZIIllUDmJZJh9b0JQ01DDweGUV8ViwpUC3PPsfKIk4FnGJXclWL+iCKcMjmVfksi5agf+MJChtlxNZwUynK0u2blixc7lC7bEfSVhT3XtQtLGHx7u2I1Oz6IoachGPTyGFN4QdACwo9oNFnlKpvKs21rS7Mky3lwoIyqS/gpWAsCYzlWjXO207cf7e/bJYCCpnA+SfS2yfs+USvbVjXW7XKvZcoa9IK31T0hQczQR8PTzxp74ZF9b3ZYUciWX1gAUKV4nmkgei9QXsgN18XI6Y8UkQ2pM7heSsn7Uadm/793ROplZTqCrD3kdPEksqJvlFSFGPoxUWS7ApE6PNZA+m6vahULVHi9VbT1fUIAQ8my4Zwza5uytwfZDIOQsoQHC2GbWW0ytOZvavX7HrjYPlP54PEManbb0DHZg2lbyCbtSK9s31td1XR500TCwkHq2BGDdEIA1kWVFCdudNImgJXuqvmKnShXVLnx+pI4ATzD+JIFkB4bMgFG/uZcs+62klmH6So/TGo8EYP1ilxTCro3TkfrKxzJlO1eq2sX6khhehE4UkOeKHMm6C3oZt0OziaTf7m8HweDGkH27Z7c6HWuNJs4kDkx+KZVSDvA+7BntNclvAxZ/YBH0J/72vwJYfwwASwdLWA5iwvgGICkLotawSTsU5QtGTVCgXLumwldCLHs6WVhCUcPvDhGkeF51h0O7vX8g5tUnu3u23+qoSZ+Jzs7vm6v5XC0V7PHNdXvh8Yt2fn3Tlgply2eyDzTAJ+/pUwBYQUoVo3c+JHoAYCFFOvHAYgPFBJOJGwdI8GjAr4oHPZqbKKmvHh7ZnV7fhpFvUpPUTLKReGqTmqXEvcgkI3uskLcXltbtXLki2jWUa3TdSNSao6EuLayfcoZiIABY7UMHsIYzAVhQLQGmmCwwaePwVNNZLNgSAFaWDZzNPaUDDi8eZ16ZHU+hjg4kpYEOfzyKbDxZ2FKuYE9QmMIcyqetDHU+4RTtO13ilzt2td+RWTdpFiSETIKPTXbGv80smZrZdiFvz1dX7RwbaD5n2TQpOwu7PRzYy8fHKjofnmBqHf0eHhJihqQSkop9c2VDhS+NKU0z748C62g8CYwKX4aAiQIUF/hmUPgSX+6JLaBaULQpiChyoC4/s7wimn+NJEuSPILkWv43Knp9tUjCGdYijXM3mulAfLl5YKPpwj5XWhUjyAEseDc0ERP7uD0U64OaBMBxWwAWUxf3oBCAxWE8iZQ4CYB1fzCyg+FYUwwZL8u8cm65TNIqhayt5XL2WKakgy+S8eLQbow6dhRNbDJ1dhAQln/5xM0dSgIDSyCry3cpJKD9jhTDCwtvZmcLpE25ZBP2oK5LgoZlYrc6baXXHE7xEqLIC407IMZ8ZtFiauM592RiU1GUsq6/Cn54TFqIFi8nFwLIvrK2JWq70kbDXkLBfH3YtU/6XRlvNydjrSeKGxgB54pl+/IKP1exrA5i19TjVXLE9L3fs9dbh1rvbkj6sAQueCMEwzRSrrgO+TnAXcGeXVnX81DPwcZxKMgToxYeO908tFu9vnVhFoaJr+BSgGU1Kxl9rq/W1yRJBmkR8LhI6DmCybcz4jP1rZ7J2gv1TdsqlF1uzOR2DjDatbfa+1oX58vLtp1nzXiBx+9iIs50EyDxVkgdimWNaeSzuuGx22G86wUPruAzwJS6mEzYEs1tNmtr+YKkPCu5kgCscvA3kC8B58DUbIjUYz5Vo0DU+uF45MV3NFFAwXQGY82lx5NUwjZLeXtxtWqXykVNLwtJ5quxhJDnpy8G1t0uqVNuDspfFEWVNKBaxjZKOdsolGyrQHGWd9YpxRnFEelVs4kSngaLiRgpW2mKq4wDnlrvSdsZju315rFd6w/tYAKoP7fMYi7m5VIuqeaPoAga6rVM3mr4SIR1RTGriercrD+b2nFErPxQ+ylMwcPRxDoR028gMWcixF478hf0uKk/SRnFusXvBcacm7iHFML4LA/78J8zAysGAD/T9ct/G4BFLZARc+bbW5t2oeIMrOF0IoCVVNbjycLymYxdrJWsnqciQZIX2a3+2K61+/ZBs60GaRIYFJzyfMFIqWZzdr5YtacqFXu+VrGtfEbpfEi8bg+mkurBUoY5dXGpoueIvWd3MFR6HgDW7mAkSRFPPXKui7Wa3u9TSH1zEqtpXcJshFmKvIbaiI2OBot6h7OBZwgzeM5FvIVebRzrPGIYdLFasS+vL9tj5ZwAeQrc6djsWqdv3z/Yt6v9rkX8fkn05bAlxio1QDU0jt9c3bDzxbIADKwh7k7G9lG3Y68eegrgw0DV7wtg6UIGTynOb4FoYWiE12AlnbH1clEBMC+srOr8EYAVGCx4E/3yuGv3hwBYvqc/DGDh1fl3a1u6npUcoLsDWHf6PfvJ4b68jY4iAPtghBO4loF76oyjxcxO5XP2bH1ZANa5UllSR14Odt27LawT8NBCKZGxrXzJNnI5W81w/WDEkv7twwsGfbDlBjDuFi5Hm1lKsiQ8M2HmIf9EqvnPG9tiBglQYTgNC0m1Tsww9DqOfZc9FbCAppwhqzzMYfpEM7szGsv8nYEyA0WAKJr4s4WCfa5csS8twU6DeZTSoGE4M/uw27J/PbhtNzsdy0+8kZ6EYaJbH8QAnJu1+/7oZ1Mgcut1YPo+XVyyJytVe2KpKpZaXG89YNC7wbUsC0ID5QCPJ77dH8NSHNhOn+FKZB2Y3jIUAsCaW3YxUYLfOHhM5vAwc+6wfid/iSGUxEsqYaWMybNuNZU1JKbblSVbzxdtifqW9U/tOoUZNLGrva69cnxoO3hQzgDNnHntFiTuGSrTbvlipQOAxRANCGhqF0tFAViY2BP8A6DOLaS1pF4CsPzB7o5AxsEiISN1PgvsZp586su/2d6UF1o+mTZym7n71Pe3e8hs2/Zmq2HZZMa+uXbKnqgt2UrOGT/QzllvpFcCkhaQ/qJGEcvQVQacewz3uN/f378jRj8CZrOsp3GGTGhiFbKBle3WCVz7lNQs6Wxkm4Wsfb68YpdKNflTKaTJmxhJAtlb8Hpif2G9wBQvJzJS1bBgYLVhUY8M+uNjQhHadmuIZBO0B28vACzCDUr29bV1ecudKC4UQjMWkw1A+8agLylgdjG3lXTazheKdqlaVR8HsESFJdY8eyD7amDNw/5n1MwOw7AgTuN6MLhyT7VjAKx2x36xdyTlSJSObDWXsy+UVuyJypIkmnX2+aBx5CnHCgifO3oVkTdQhwBGojSxpAAsfBepWa+1W9YIABaDdimLxPj15HJYltoFRJ6J7U7+NPXTH6No+yuA9UcAsLwF9kkyh8QUqihILNIJUt0EzsTyPxdjBan2b4BTDwhcvrC8t39gWk5PyMN62G3btbt37Nr9e3ZtZ9cO212LIgdU2Gz45eAgW/WaPX32jD2xvWXn1lZtpVS2TCqjhe8H/8OW1I8GYMXSsvBmtSb/E4BVKiuFECSbz0VqGr4L0uxyeKbTtpzLqYHkh2GivN/qqLmGvtqZRTaV39JCA1K95hyqL3R50tZK9kJ9TabG6I052KE8IxM6Hg7UkJ0uV+Q1xLWXhPAEwJpaP0LbPrNSOmnrhYKMM2neV7N5NaGAPNxDKP9M/YL9jT5nZEk1MbAkWuOJYq13egO738UFwGwT4/FqxS5XMevOqJlXITKaiMnyRutABWliDlyVtnFgiaVnAGoUxws7Vy7ZV5bXRS8H7ODoY5p2s9+zXzaPpYWP5YN/yKZA5PIyABbXb2XdtkpFXV/eX2ccaQoXR0pz4QCbELWNZpEmnI3xxO6MI039OMimM9Jd8FtLSCaGNPGl1TVp+QnjjSWc2i4DgKVGmMncIwBYeBTsD7wIK+DVlIEtRFx2wvIL5dr51AdWyiJh/dlCDD+o+1Cj9wZDyS85JPEjWCnm7fKyx3GvA1aSYrJY2NF4aNc7x3Zn0Ld9Jn4Mk6BJc2gFry6PEY9XvzNQxMIJEsJximIN5kskgOhba6dltopxJmuKgxlgdxBNjAk/4ArPBgCWaMMzKOhTTcXwvDgY9PTPFGPQ1XkepJFPuzyLz891f3FtU6b5TA25L3zrYDGzRjSWROD946Zhwg1Qh2xyOV8QEPz00oqR8iSvhvCxAJ3vDAd2rd+1D3oteSSk40MyTmGNPQ6CxuzEwyoxs9Xg/QWTDrAUIMe9PBwA2x8P5bmGufzecKLn0snsEk2K6bBWKCil6/kKpro5m6ceSBGIQ36neSiGVWQz28wX7YWlDdsslCSxiU1l2XtuDjoqCJCJwCii4MNIk2L4AIPfjjPh7g0H1gY5iuOvgwlrnJYYlq/Mgbm2UTAdLSUSYpxdrCyJFQH7kIYkDQBO88g+og1e7hcqYknvRIzjgAgTUJidgK59uzZoyw8nM2ePTGufdwZWRQDWihhYvn/SqFLwAWD9FKp6r+9+XTBy5zN5apyuLsnr7FQW6npWQw3k0gKIwiYSA9WYwiNkpHiD5cV6dQkrz3FSTfTrzZYArL0g1S3PkMrm1DyeKuHBA4DvRTgNQSKYG0pIGvwwmKg6G2QutiON7dVmy3YGI2sz1dY6cQQ89jiDSRZalz9k6/ujfG8MYPGep78FYJ0wSsJ5+OfMwPrM1y9/BADLgVCOC54hDyhB9ksKIQAGjSDAO+tuGEUCsO72+/Zxr2f5dMa+sr5up4t5/RzPbydK2PVO315W6ltPiXEu03bvOf55s1C2F5Y3JdE7W0hazZEkAQWvtFoCsGrJvPaPS7WSA1hmasZfPQLA6sgDCwbW3CIxnq/U8GxasickB3LGCulXjclI+8lwAtAKOyqrgc9aHm8sGh0GJM4cIUr+54cNu4XJ8GxhZ4pF++bGul2oFi2b8XOVy0Wa3Q95H72udaKxPLvwRKR5zc6TVs9m7HQlp9rnOZjowQT9YDyyt7ttT/3q9OXr9Chfznz1GhZPRNVjbCdBal1LwcguiEH25ZUVSa7ZawGwDnpdAVAvH3ft7ug3ASxnAyXsUqli391wZko+i9eZG1PDGPvB4Z4AxM6YQR4Fgaenxu8JLxpeKzebaR/8fL0mAEty72xOS+xoRCJZS3UgbF+Yq9lUTgOuryzV5feZztKsuvcZaa+kXAKgDaeRS/qoGYMKAEYxgMulSsX+r81tu1LGrBojZ0zyY6g6JauLYzydplPVyez4DGgZLCylk5aXV87cfX3mJoDkp3t7YniACaBwuFCu2pOVsj27VJaMLjZN4P9/3G3bv+7dsZvtjuVGXpswcAG0fRCA4tL7OAU49u90j1e/jwBDeLBh0v94taShl2T5we3T5xbBJDeweVUHcQYqRZAwE4Dgsd3FWxTZXR9LDOp9PytJ3dMoNRAxPVUP4Cqso8RCdcpjhbKeg7PlvK1mMsaTRb2Uy2Ytm04LTKHna/eHdn/Qt6uDrt0aDSTvQ46LF5ibRtJ6PQh10swDRj+KEhxSfRon6el2MWsvLAN8VnVW42kVc455hjnXf3FwqHV4GLlcEmAM83M8gdkDvr3pg303NfHehaHY26SldlsCbCqZgn1r7ZQ9WXUAi5qU2lUWAoQrUO3KlsP9BdS/BvUE8sqPui37ycE9ebotFgBYMAy9csNihDMaAIvfCbMOphlwDwP9zXxSYUZfqAMwl2Ta78x0r4cYYtLHNfsDG0ynGPFZCXl0nnADDD18vcCCGswd4L2hcIZD+YMNFmnLJtO2kUvbE5WSfXVtTQN1D+3x/lpm+62WPLBuDIfWm4ytOJ/ZWerH1Q0BWKuFnBV5vVDjsw6px/cnE2tPphZN55Kdrmf9PmWypuAL98R1j2x5YE2GznyjLhv0bZGeCtT+1sope6Jcs6VMUsM99jXWMJ+f0IjmcCDmHP1NMZ21eg6WWka+YHuDnr1xuC/vxXuSEQIE+z4sKWfo3ViCns5N3xLwiEAgeJT998/hZ/4KYH1aAIsHXUDGwrro4btd6/YHNh5H8jqplUpWpYEp4jnFBhxcjh5KgNI2/JBpe8xE0doKHlD8I43t8Whotw8P7L1PrtuN3V3bbbetP56YO/a4b0w+l7XlatkubG7YcxfO24WNNasXCmoAg42bb0b/3QBWgvQLGD6VBwBWAuov+t2RphTNaCoA63wF6nROBzXSkbv9YaCyt8VGEIXXByeOG3OQplNKn0FC8zmZCxe0kTEB2R+OrTMZ2yiaiDlFgglSQAqTvdHA3mod2Y1+1w5GU21Ei3mkQ/xMpWLnK1WZGq6iGVc6Dki7+9FIsR7MvNMJT/cRLZ/7g5/EcKLD8sPjppgThVzGTpfL9sxK3bYKBYFSrkFf2K0eZth7SqOYTZlTpGySZBKDlH4qKu9SHjPuin1pGQ+HkjbdPo3teCAG2duttiRXj/JVSSZtG7PvUsmeXl6xtWJBABYgbDSjiMMDLG0kGkmvjnwgMVN64Hg8lhTv7ijSIY18ElrzFAodZVUqYVvFvD1Tq6uIlAdQmkMrmN4C9HJd8eF4RAkhlN3BxNPN8hmfblFMwlTivuHnlRHw6JG6s0VSYBfMoXfaR3a7N7DmyAFFrv7pcsle2NwU06sWElH4NLD4bpB2SHIfjBhRnzICLQAE3JvKKdxusC44W/+dgoh/w9MBECEzn9oFAKzNx1QEZjwF2CWZYbLlaYNeDMOfZrpDc+AAViSJ1T6adxgq0Viaf+jpGMnPgwwOAHSTwnmpLgCLf9aBz1TR8IfAXwVgrmNHw6FFUwew6oWiPLMAmJBlyIgTht1sIWDno35bRQ9mv70J1PBwSIY97IHZv5+UvoUx/XGJy2M5nteKPV1bsfVcwYFM0epNz8vNfl9yBSLKYQDEvwXwFAD6XKWmUIgrxaKkFtoTeCE8Rfo9e+VoR893JpOyx0oVMTO3CsUHHmDm5shHEc/MwtaQ87E+AKC4a6mEnq33WniE4f9Bg8gr4H/in/XEiywUvZjDwljStDs1l1EyU/SzxbJdqdZtk70XEFwTVJcYCPRQ08igA9CXewMIyrOWtAyyOt4nbI5Bz97vNGU2SkAOxqncawewMBh2AKsYGFgwzXgOALB+sn/kjWhipuehCvBVKNrFZWLhS7aW8rQjr8wchUQajRQHhw4APYB76OwwGl3yGEOKfn9pot9suIRwf0qDbLZiSTtfLNrTKysqvvXzgX3pz/1ULE7AWc6iPHIB+c5hFI10Y2F3+z17d//Qbvf71qIRj82vQyqQF6H+nP0pvv7/ACwf5PjXny2A9ZdQv/x3AViJpFUBsGo1+/Z2YGA9BGBd73UknU2n0vbN9U0xmTmzOS85ywF4fna4b9c6HeuOpzpnaDB51HgWkIx8fe20Xa5WbCnNwIoh4sJu9Pv2o8ahHU+mdjZf0/59pYapsQ/gAHZfPTqyj9sAWEOZuM8SU6vlsnauvGQXSlW7UCxJ0gQojDR3fzIUs2BA8z6HaZPV0PB0OW/r+YzVSL1SWlbK7g5G9otGU949mANTB31tbc0uVctWKaQklRQTbDi2V47xwUKGx0AFP0wap5Rl5wD4OXnwIN25WMzLRJptEhb0LxoHYmAdDpHzO3j4h37Fg1IBWGIrm4ASakBqZwzTH8MHqFq1F1cBsIo6YwGwDrswULr2cqstAOsBGOKABnXi5XLVvre5JQAsg/+YmFBI6Hv2v/d3BRwMJuzlJH3FcfXO2iE9mN+RRzqfy9jlpaqAiCfwAcsBYC3E4MNHjIb2g3bbDgheSiDNq9r31jbsiWrZsvmkfAq53rf6XfsBr9tuqalnrSQUeoIsyw3Ms+mUPVmr2j9tbdnlcjk49MD0YUC2sPZ0rrqbGqg5mVh/5vsv/moAUWeLBRlHZ5C4ybszbZ/0B/bj3T271u5q6Axgu10ua91+sVa2rXzOkomUvLVIogPA+vHBjt3pdC0z9tS0+L6IlROSfNkVldgoCpZbLiDdEpMuYRo8fXHZPcjOlPAU4pp6famkaf2T/7uHCITEcQ3+HgSUMAjbHwxl9v5mu2F3SHGcOotJYJJO/pOuK4CQ3uDDmOR+XanUBWQ+Va3YGoPwkDLuqcdOBeDZavQGUla81W1q2EdKIMPTWEUTD/q9U8Pv1d93Wo2Nh9H4cAhGZcouVYtaN9RLmMyfiOYTCTE7327w/HUlIzyejeXBVUml7VQmL2bnV1aXte7lrxvSl5HPvny0Yx/1PChoLVfSQBUAa5mwCPymwp4aM96ArVWHUhcEQ3wknGLz99v2WnNfUtyEACyG8Q414vGUWkwtRz+B45fUBu71C0P0c5WSPVmp2OUa3ppcVzl+6udhne+PJnY4GFmzN1DfiO9ELZuz06WyrgceeGJGhjEWtQMA7y8P9+2jbs/2vMCwjUxar/PV1VUHsB4iiDwMYN0c8jqR1RJml0sV+/rGtur0fNolpqw56rYRqpvJSGA/KpUomlk+kba1bEkkiI3g1Rt33DxLWMWg5gC4/9m+p5/m0wtJfb+z8Zjq4qx8Q6mX/fsP8bkaDvW9XO9ckkGgA1h4tkHSPBr27b2jA7vV71mD2k/SQexFQhJkCB46CTUg/fvEAyuAt3/o5vtn8v1/BbA+DYClvdaNd4nxvNM4sreufWz3DvZtNJxYPpW1rfqKnVvftCtnztharSbtcEiGD5WtsyL+U7EbBgtiK8LsMrOjTsc+Fuvqvt3YvW/7nbYOf3n5QC1k60gkbKNet8+dv2CXT23b2bUVWymXLJvC/8A3FZdhuBwjcDUf2QPrdzKwHgKw5IFVcgbWcIa0b6Sp0/V+33LpjD2HWWEBiibpOFCA55p0vd48VNoNYIXEIq6oEqjEBvZ0vS6q7Kmg6WdzhLX1wfGxzCjxR8DMUGkeWXhACW0ITCCuY1gKewgAazG1pVzGzleX5KV1qVix1XROSVliTE0nYoJ151MxYzIJNpKMrUpaCKOCRt8sihZ2r8+krGn3BkysZrYps+U1O1MuWT6wuCgiYQK90nAPCIzkia1VqptO5JnVaPiLBRXGT9bqolSzHprQUHswRHp2qz9SPO+jfMksslAQIEDRwwQXIEFpJwFAgTUVVorWDkw4sb0wmCbFaGZiiZAEyP3ERwNKPY0v8oTldEqmpLU88r6iXSwvCagUiIKHwWj6yCbuigFHCx8SOYkA54AYTyOZc5aQghYKkp3FqSdMIhvRyG4MWyrMbnXwUaDdmNrZctG+uoX3U1lJTjK8tIWSpe61uzIv/3DYs0MxctzQNdb2M3HV1C7WqlOQ4bgQPKF4jxRnlNAwiL6+uW1ny5UHTJQ41jdIIOLO16NzOTRdHgFbDBNh5B67g77SBDFN7cDS0njP31dy5l4NG7mMGHxP1pZlPkk0r4wnOYRFd8c02++nGKNo79Mpgd34i2hqBngG+2rQs9e7DbvNlGqWkKQNSQhA3glYFdJSfJdxuZfCFpKkhS5sKZWwS8WqfW15S1PNePqJMo510xxNBRS+edwQYPOA5LyQN8IzS3ih4asGGOpyiPksYZMIQBhPhx3bjwbyWjuPCWp9zbYLhd/wAONpITyB14bFmQkFpszoUyYA7N3God7HXjRREYp3hgCsQL12FoVT2rlGAKYqijC3LRTsMvs+7zObk0ku+4PymJCCkCYVjTRZY3LHoAM5EZPFfCpM+mE76lwxg7Fwu9uxe72e7fUHknYg1dkskULIVL9kK6nAYA1rhWkdlP6fHDZEVceLgn3qVDYvSSm+MGuFvCSj8qIK4NUiMhvIP2Row0U88UwrEYe9NKb2yxxUZvYLNUNvHTU0cGC6jYT7DHtuqSwGFg2AGFM6b3wS2QAYjCJJW/j+ai4vCQ3JUxTKJAHRAL13uC9j4EE6ZWMKSBmUmgA+Fyn86VywPvMA1l9K/fIpAKwT6oUAiBC/HjOwAoBFCiEAFgwsl1I7A+vjbsdebjZUD7xQX1Ua2XYup3XMvrU7HttbnZYAitvdrljneCYCFCFPuVyu2UvrW9qfia+HBdscR2J1/fT4SKbPl4uwqap2pYqpMQAWnkcD+/XRoX3cbov92JpF8thKp2Fx5cQc38yWrAA7fAo7OrLWIhJDA+CcjYs9D2nz2UpRDHaaJ1LwYD4cjCb2bqur33+z29Y58HStbhdrVTtdLVkNJjnP6CSy692BAzDHR9qn5gmEVDBK5qp3XtoEiKnYehaALGGTeUJAwo/3dmTeDhvImUSP8hUCU7QX+MDHG2Q/e7CCOCUAq2Ivrnp9ya3tTSLb7w3USP7iuGl3McqX5AlagnjP8pW8XKnYP28j4aqKOatB3sIk3frXvR0BWMOpM7gZC8VjKHzAZAUhAMtsLUd6W0m/5+nqkvZSzg8MnT9p9/Q+3mt3bHcc2TSVtQvFin1vdc2erJYslwsAljnz6z/2YX51rDd2lvZCoCOWFjqhVHMBuP3D9pZdqpT9fVHLLRJ2MEZq1BMjEAY3DNMbqgAAIABJREFUZtVDBaEkVJfgUfvFlTU7Vy5YLYNnK5YXabvbH9krB0d2rQWgOZEBf66UtQuVkn1tadkuEAiVTAu8gnV0tdu2d1pHAo1AogAjIukSE5YRe/1hP54HfF8GEjTWYmEtzLYZQK1v2+Va1TZzaasKyIsZLSHZMzCB48G8e9o9qMNYF0jUZTA/YHB9bNewxxiMdf7EAJb7uvpfDoc5uMV/oS6+XKkLfPxcuarn0IEotzTx72cwttAzgTXDm8cMXroKYgA4PPGNDXR2pTKrfYwpDUBlWGzwX5XDKAn+aj4pCeW3Vk/Jk82rDv99ANykgRLm8BYDromHKaxlc/ZkEYZcxZ6sEeKQc3Y+/cnU7Fq3bT84umPXei35BJ8ulO2ba6ftiWrd6jnOYH8WPHndpaoAmYCf+JQCCNKUjqOpdcZD2xn27TohTBNASLlWyTbDA45cjZCV95kzpfiL94PU9Rur6/I4W8tmrIRSyZAK4tm2kLLkrUbD7vYGNojcAoK1wSCWZO1zlbI9sVQTECZbh5B6eDga20ftjtb6B8O+mFkb2Yw9Va7Y11fWxKTDh8wVTwEIPG4JiMfzF8nieiGn5/XFun8/wztfqQnrTsa2M2jbJygYen2ZpxM4IwlhKq26/kvraxoC5/FtDa/zMID18/0jKY1WMmm7TMrmOpYdRUmOZY2QTMry5H28Rfs9uzeeWH+KFYcP+nJpmFpJy6foTyPZvVAzDaQEY/911qYzGiF/eEqnPoH6Fm/9uRdK7v6Mfv0VwPpUAJa7BoIMY7j70c5d+/k7b9onOzs2mkwVgbtRXbILG9v2hfMX7Mz6utXLRStIyubJWh77/mBSG3eC8ZJiu2KjaA+GdufwwN69edM+2du1PaYw47EmESJqEOlMFG+pZBc2Nu1Z0gY3NmyplLd8xr1RYuM6dt2Qa/LfAmD5ayFZMlFCYRABYDHxB11WAzciea5vb3fammB+mYOzWJL+GokKXg2xJw4Hd28804EdSCnaUE6XivbFtXU7B8uNn7OEDRdJTfjeODyUN8RmIa8UGJpeACyuFADWO8eeQriLCSf6YptZJZuxU6WyJGTn8iVFukKhJzIbY+XjWaR0MoRNmURG0cen83gmZawK9dOzTjWZfL2NN1XXmuOBvu+LK6timdWymPM5vZPDAA06jTLAT1/sJYpf1sVMUa3QpwFUuHakslDr7Q779lbLG2xkBtDAH+ULL4PHCkU7T6NZcckBUzyYRFCHAU3cI8rT1iR7xbsGiSCAaZh44flxe9ATRduNRCeuVw9eUCVMnIt5e7xSsedqq7aZy+vz9SdTO+xzCPftnQ5eEKMwnYGsxEbuHhcAdzQR3ENo9VxDARdIjqYEAkytOYXNh4H3SBMUgBU8MDaKSDfztpTKqHFgUtmbjW1v0rMb/YG9ezzWFJgp0elSwV7Y3JCpfVVJNC7XPB6N7Fa7ret9Q6k0TIl8wgo9mmIUQEH68iAR4fP5RBHjb2e2AJ8Sb06a1YsbG2J88Tw8/PzruQxodiBgBizLZ4QqLRSEsDAkc1c7Tftk0LO7SALEmgsSmPncmHcXk3OBoM8sr9mZUkVSNqXyBchcjClJEMMUM6aKnKTezG2AXLQ/0IH9dq+lZ2aOvabAOaeG69cFzzF/3w5epWX6MLco6Yl0ucTcLhQwLd4WUwBJGYxywD+W/zhaSNr4SmPPSMWKFj6rZL98DGnF8roK53LWAsCWUqJnaxgJRH21vW/N6ViRx5jQ430CgMU+7XK/IBFQ2qUDgv4XXiELeW9goP5RsyGJUBOZhXo+L/S9BvA0P91WxcNgTstnMxVhj5XL9vm1dcU1k2qEwEJSVsV/T+0Yc9lxT8UutSDWqrA/WafIHnku8acDBEYqiFdbg/0fALXVtL3x2MaJpG2Uivbl1boA6FhCyK3kuZ0oDa1vPz50rwVMY1eQcJZqYhgSSU5KTqj7dP9IJOsMJtqbYaENFnjLAS5lNcVlfyB5R0LoUCxSGAFgvXl0JMk3n6ko36Cq1vmZclFMPnl3LPzzIBnCbBQg/gTAyuasnM1aCZYGzfGYqPC+3Wwfa++dZFw2yf+E/g6AFRdgD9zIHmUXfPSf+ewDWH8h9csjA1is40CjxGxYxX2YkGmvShoyNJm4BwCL74kBrA+7HftZoyH5PAblAFhPyRMnJ+Ph1nRqN0cuGXmneaRzW0xSfPwKZTFLvlBfUY1Csyxpc7cvKcub3bYkNE+Va2rwkGvpfAbAGvTtlSbSIQAsGFhTmwavVUQ1hSSMqpzOnjEgxWJq/eRMwIMGmIAds4XqEs5TztYvLq1on+Q8ao0juwEw1W7be62mBh2cHfhrfV5m2nnVAwxPD8aYubfttcM9eZdGCTyb8FRaqG759vYpMXXwZGTw1Y7muh4/2d8RIPPp+JPs6SG9Lph/i90RAHkArO1Czp6kEV3BYsIBrO5kanu9ka7fr44P7d5oaAuZ91NuULn4Orhcqdo/nQKACwCWEgYDgLW7I+YLAzzODwZgMYDFe3AvU6SUpiHn+WrJrtQqSkuEncv3woC63u3ZR+2uvQeTfjxVihv75j+s4olTsoJSKb1aB3j6wf6+mnPAFzxI5XfL13whjyPYxABY/+PUlszzFfwi1q/ZzcHAft44EiOwjTn3DG9Ztz7IzOZ2RpYDDjhu5VNiTFPn7A4m9majJfPp3d7AOrOpzQsJ24BhX67a6VxeNS0N+u3R0O4O+2JDw/hjz4/9pPgMDmA9SOXUgEofweslmm7VSwAx+aI9tbwqIHQlSyCU+zPyf/k8Oq/F2AEyYc2RTIznEQ2+M35VXwV2FpYXsAoBAJFuHtI/xV1RCIJhNXmd5TJK3j2Se5jfj5dqYuUAECFzA+dBaUC/wnAL+WR3vrDdEaDusd3qdiT3xWgeWFQ8Q58AOZNMZxi1mPs7alip+8l1gJE5s3xmrnX4ndUz8ojKyaPMmdH92dwORzMBqVJyDPs6O7fzRfvy0poArFOlnFWyntIsgG00len6jxv37fago70AuxQ8sK6IgRUDWOE92syZQNFM6aT4eeEnywsBuA8mY93ng2gik3yka7yWACwxidxf1kOpvN9NyNwcZUnV/h6JbrliBbFSXV4Ny6shk/qO/XJ/X2mOU36v0ufnCsBZymfsUq1qLwEUFUsCPgVuLtz/7P5gYh+gcGk3Zcq+mQHAqtrXVtbssVLRZlhPqHV2AAsPLPYDWEz0QBeqFXuS/RmrCrwEA/jDesaf8/3WQfBJJXSGlehf/E6SGr+7BaOtGpjrXnP+BoC117DmcGQb2axqpa9sYLFT8HpaPQRp4WP74LilNNtbk4mICotoLkUEABwSRdYDT4ASs2HPqzZLet8hsFdjVg0w3fbCB4BSDLAmT/bLR6+D/pQ/+VcA69MAWKHz7BId227ZB/du268+eN9uHx1qw4JWW0xmbL1UtfPr63Zp+5Q9ce6srdeXfCN+YG8VpDKOIsdfNMT8ngbmcvfu2/X79+3a/fu2327r8AGRFv4Vkr62lpbs6bNn7cr2KTu7tmHLlbKmckjcwmAiMAjCAEEVWyjgHjGF8LcZWIr69RJAB8h/BWA1xiMxBF5rd3RMPIOBHZIW4myJTcULazy2DzoABz27r43TmUbIUZYlCyzb02urtk2qGfI22DVTE7PmrcaRJJdMky6QRFMqBe+BlOSF7zSbArBgD3EgMy3gMILVgYngeragFLrpJBIg0p4TzUqsvB9vGUspHfBsPqsi8HTFfW748HhCvU/DD0DW7aiBZZOSmXvw/oG1gun09UHPzaJ7HTseRw5AONlWBeXzatgrmnoiV+SQhAL86tGu3e51bTB14/tH+eKzUkwBYuHHhMl0Jp1WA8whhXfGGBYGGvbFTIh/oeDpNWXDB8CNApjqsjmLodM4lLa7jwl0AE3Rjq+V8gIyn6vWNaVOLqYy2T8YTO1Gb6BJNRNrUZ11wHuKJv+2wgSsVtV1wDxUJo/IAWdzjxQeEf/dlofScOrpkHxhNk3EM5OeS9WaJBOwmCYk8kQuUf1Vs2/3+yMBEMv5rJ1fqQvAOp8pWDWZ0TPGhOmd4wOlhrSmyO9UbgUvHhLi3LzW666APil9ZSFPMGR2ADn4B0HVP1su27PEQuNxET6jABY9jl5AxYxML88fsOB8bThIAYMNLzWAQ1I1oUK7obszLZnp5ZMzUfyhhyNZWcdngLQcgTDBlyUOk0DuKEq8rybMX7n/8ntpHMtz4U4UWUuADiw6wE5EtfG79J+Lp6Cw3jJBdB9xgCY9xYcC6/n6hphoRHFDAZcJKx9sZip+f93YE2CG6SqvwzvGBPjrqxtiLKTSczWJNB6AHTe7XQGMPE9IUkkJYr09u7oiBmRsECsnCGTZSPTwqiGhchqpEMNDZJJK6rm8r0hyfPrwgXBAXndIxQUFgXtxsA75EgCeStp2jv2mYk/VafQKYt2pNQrphjv9vt0Zdu36sCP5tM2Bgzyxazufty+EeHMkschfNa1GhgCwhylsY19TwiEx2cWCpDEwUDFxx6gVSSUSPcxk2d9+fEDaTU8lMlLeF5Y3VDjCiqQx4vYodGSK9+DQPmw37N6wL1kS3n6wdivZnG2VSwL2Hy8UXZoUnm2Krb1B315vNMRQpPlF6okkGaBxA48dmfUnbLxAFsD+1bd3Gwe2R0MfmFl4iOTTaQFYLEBAU1iGFKNEu89otLiMArBiqQkpXF74/ym+PvMA1l9K/fKIAFbgRIbd9gGApf3r9wCwkMD9rHGsOmWZhM5K1V5awXOmpOcZmB/WAkyjnx/s2s1eRzYE8uarr9uVSk21C4A1zxEykV83jsQEuDccWzaFHAxD9ooALBpn3hu+fK8c78vDBr8sLBOc3+gSZ5gADNjU6MOUTjBAcEaEGpj5QoAF8fLsUVdqVXtxbd1Ol/LiTiCxu98b2cftnr3WbIpVWc4X7FKtZt/cWLPzxbylF1OdQd150q53u/by/ftKLR4mUjKHx0sJ4Oobm5s6T2Ggwny6K+CoY681G7YDcPQpHl0JmcO0xwkVXlD7HwZYadkYAEA5gFXSGQ2Atdt3AOvXxwe6nouFB/wAYDkzJiMvqX86hYStIisFmLK8HPvc/97dFYAFO5d6g+vh4nwf3kxJlcHrcMEALmMXKkEKVq05gJVwGftHvYHu90fNtjwl4X2fL5fs7zaW7QqSzUxGjAvu7a1u336yt6/3jdye88oTeD1ch/eHjBxg9LsCsCoChXh/+Gtd7XXsPw73NGScTfHF8sGR1xoJKRWeri9Lena5nLcVBhwoGkYTe1uMvI7dbjmTcJFxn1NYUYUkaXFJnd+E+lCX4FcU+ydp0CWgymuLh8tVH9b6mSou0kNyO+oCaux6JmW1XFJptgV8M82HOr3Z1Poyt55bfpGylXTezhSqYtpxlgLcUIDFLKl+NLOjIel7bftlY1chSHDvHbR6aO0ERh/gHxJ1pFprpZKsFbYLPId5W0owtE5bKU8gSVLsN5ENAHblIeset681DySBhwEGE8zNRji3XDabmjuzm/rnpJeKwTNqyPRcjOlvrJ7S8GlVSejOWED5w/UGkPzR/j37pNuxaA6zifTCbQGZtWxSHr78bjG2OjAP2/ZWp6HwAG4+VgffXN/SunEJIUxzpzsAzcBIf6fVFLh+NKRu92vKdYfJr0AnKQQ81CWuP8XQDhJNJL4CmSA2wPLPZuUt9e31DTtfKgW/Wp+ldqaRVCzcpzcbTdsZTWyW8IEp94RUvnTa7FKtbH+/uWWXykjveHIWUh7QF7Qisw8AfBt7ssg4ncpqEPDi+pqS6rUXKtgIS5mRvXZ8LFN7AKxiOm3PL69qeHAOmWLWw32oldgdkPK+fHTPrrXa1hkw+PM+GlBskprb45Wy/dPGKXuqUpMcUwz3RNIBLIgu8sBq2NFwZOuZjPanrzHQLhUFNLlPHEx9BrN4gY7tWq+nfQo7EwgVUyWRxzU8gKGHc/AXZwSvScW0QN7M7kC9GgKGpNDQQ8Hz6LXZZ/XrrwDWHwHA6oxGttM6tg/v3rFfffCe3T46EpWZjZFiAWnIWqls5zc27AuPX7RzmxtWL5esQLF+gvgHUClsHKwveUUNB3bn8Mg+uHnLbu7u2t5xy7qjcdBKYzxsVsxlrF4q2oX1dfvi4xfswvqG1YtFy5N2EthdsdllnD5wApQFBhjHCvGzvWhhH7Q79q+7u3pQeQDxxsmGyZpS4zDdFovLD77QtYbJgv+rGFhJGAn/ZwYWABYeLb9uAcLM7WLegabHa2WZnadA0kmrGaKxHtj77Y4djkZqYGigLuSKmvBdXK4JeOCgaUeR3YSJwebXamuDfbxakEfMpVIhAFgZpU68jadRtycaZ3c2lcEkey/XhwO5ks4qbZB0PyRbA66Pz4n0h7azLop6Tu/7iXpNVF0++TEJekMOsL7dOj626QxDxpze7xNLdVvLMcE0+QnApoBy/H6rIenjnPhTSRTnkly+uLopSioTJY48/I7wznr9aE8MtSkMlUesAmEkkagCBXcLn7Zs3tIAWDJOxODTASxicHOLqeUFYKG/LtpGpmzVVFaeXmJmJRKKTX6jcSiJwFEUWV/+YQkrZjK2Glhwz1WXbDuLGS2m5JHtD0m169ubbQewgmV4YPY4gIX3B1IkJpNnaaADgEVziwzzk37HPuoda30sAmWdRh6m0UoqLSDj+bV12yp6fO5sPrPZ1O/Pjw+P7XZ/qPVWzKRsuVSUZ9G5bMEqpBAukEgO7KNuQ6lBFAg6LMK6F9wWACz1PQKiAhLDPyu1Dk8jDKwxoExpcnlxqRwkXKwlZ5Ygi3UuoFPsWQcUpQAT6N5zyBjCEE/FAROXWUIF0i+OeV57Fk1hL3pUM/cLivJ2PmfnikXFPq/mi2LIqIiSjDByfzkVmSRTkQ7D31lvCxvaVL57e5hp9wd2D9BsCm2ZHEgaiKkO3QewtQ8ZAWglaw7TVNIIY28wgMRLlbruy+MlZ+iIyoyN6dxsH4Zh81Bph3sRXklMX9NKH3xpZU1MOUt6EQVdmgnaO8dHmujjGcX/AMCicXpmdUVNjKdCUvclbY6p7HQuyvW9yUgpjEMZ4iPNS4hZ0BqO5WkxCQmb8V3lhqoY8Hmq24nDLrKpJDlXijAFK3aeNJlsRvtVzCREYvN+C0p4R/4YHeLXJbmh6JgIaHxuCeCnYst5l+wBgHlRnxQj7BeNfT1fGHWu5vP24tqKGFj1VE7yTxoSgEcALPa3Hx0cCjDKJud2vliyr65ui3GZx/ZK9zghKfB4MrM7/a69fryv5MUBE27JXhNWzWZts1wSMPe06P6Al2FMkSAVbWBvHDVCouXEarm8PbO2ao9XSraWSarg5ruRD3VJmQ0AlnwdlKg0tzk+dHiB4ROJ90o0FSsOhpuM3uPnTTICN6Tnyv4pJ4h/KQDWZ75+UcHhhrcA0u93OvZvO7vyouEcpd8LMPLJPuWDAK/RnArBwIE9y5m1POeEgfwuBpa8TBrHdn840vdixvvVtU27WCVpzlOYYZCyL//8cF8NJs0tUvqvr5FCW1VTzvtDysP+9bPDA0mc2tFCjPCnasj7y2JT0DjzvgGYAbBInro/IE0XACWABALzfKoJMwRgGCA8k8av0xMHOW9IE4Otw9ANP5knl+u2XuBcjqwfTSSxghn066Om7Y4mlsxkNeT62411u1IuWCnpzyvSopu9gb28s2vX8C0kgTSVEjP9yVrFXlhdkQk9T/DhcGwfNJHq9OzjPnLjSWDIPBqDnKPlxJQ47JOB0KxzuJJJ2VYRY3sArHV5iD4AsEiabek63kOqLgCLoTJDRNZGVgymf9xetSdqZcslM25kHUzc/2N3T6llbVkpzCyzoLWd6f24xw+Qhsv1V3JZu1wt2xOVin2uiuQJCRqslrG93+/bh+2ufdxsW3NI1qoDWH+7WdfrkoJJ3UDrf6s7sB8DYLU7srRgAAMzREADNXkSACt1AmDR2HM9sACglv6w27Z/399R3aN17hwM96i0pC3nCnZZCZbs82XbyHlaOUbV7yB1bHfseqttrfEoWB/MbSbzej/rA4TqjbHbeIZ9O1gJMJAPgFn8f8JUQgMh/29+1rHvs2ZIs4XNV8yY6rNiRi5B1okYPMGOjsTEB3pdFoBVtoslvKpqtsF6JqVY+jI/50hSvtpp2/cP7kr2NsN3KvCtxIcKAIAnSANgzQUAYUlQURp5XjLdpURW5/tSkQCqjNI6sWcQ64jPPkvI2/blxp6kxrB08LSkFmS/AcDSdYsHjmEI87BFgbywkjPbKBTt2aV1e7JcswsFPMrSotHIWgJpab9jP927LyB5OHMA6+83T9mlasWyhMqoLkUZMrLXxTTqaMhMv+QAVsm+seHMOwFYDM5U0/gQGiDup/v37Xq7Z70JgUIAn7D/4lM5ECFCwJWXBs4M4nrwx+WhrtxgAL4kQLxqX1tdtjN478Z9OAxtBvudthig77cZTE9tlnJpItJLwbXJmYCi725uB6YTPSoDY+oGhpMpAVj/78F9DdgeS2V1/V7ccADLw6Oozd3EHQDrg05L6Yz0F99c9d+7lk2JUKGkS/a7RUIS2e/v37JrrY5NJ2lb4DvBADYJgDW1i5WS/bMALEKaPO2V946U8Yj01XbXfrbXkIKilk7alUrFvrnhUnIKYGp3/SGQYJaw1phUWlLu8dsaemDGPJLyhIChETUqQ2U9c34O6J7LrzkGsGJPonjA/JDU4rOKXrHs/u/X33i00+Mz/KEffusnbAcib5kAFwpWzufEeIE6+HiuZOuZrIAYHpAHhrEBwcTYDlkIcp579+zlt96SxA8TWijbLHwWMGDBWrkskOnSqcDEqtVVZCh/IpiquY7XxIQgbfCje3fFurq+u2cH7Y6RvCbPSxUpSSxvbKO+ZM/AvNrasgukDZaLmq5zoAlhhZoa7rJvZsFYS+O42AfrTwBgdQf26nFXDIrllAkI+qLMNvOiZCOT6s5Sdn0wspdJXxkM4GvbdiZvL1SWxTxYKZEOgQfATADQWyTb9Aa2O4qk4X+8mreLZYyjHwBYu8PoBMBqDEYyx9bBGsw/KT2QD7hXUIhLTcxtGiSfHNR8T4l41iwAVsmeX8akHa4VRpkzuzOc2iedvl09blonGlkpb2JgvbjiaYzcbwFF07kAKUwQOVRgKeC1UM2k5CHzQpgcsk4AlA77Q7FN3u0cyzj9hBnyCM8jnw8mIAe0pkgw3wBekfoABGlT5NCdCcBCkpZMJ2y1gIHnlm0Xy1bNmOXDQXY8Htv1bttu9NCHO6MMSnEpnbWVYtHOw4ip1tSoI5lggrY7Gtv1Xs/ebR9rEiITa5alUBivf/A6I1nJpZT4M2AunpDsEvNTmCb3Rn1NeBNzmFCYhgKsLawIiFku21c3twQEqhUGLJrNxXz7j4MDSVnlq5M0PTcUIkXAohDNDLCBQa28oihuA2Cohif4EeCBpYmaCmlArQepRCrtMFTkwEwtrJhO2HIuaUvIpjJlywFi4CkwJUJ9ZP0FniYL0dSRsW7kSAZ0LyGSI5k0QZnhfcwXabs/GtmrbZeidkYTf5+phBL78C6hQFnJpjSRphhmffEriONujgBSJjZMMMFNWT2Zs2o6a8Vs2lKphE1I80FqMI4E4F0d9GXy2xzBTMRfwyc78jsI5qzcP4ArMZ3CVgWgyL9hLl9OpW25WBBQ8/zSktIO43XMNSXggShk7s81AjEWCdsolHQfv7BE+mBGqZFIIyaLlArFV472VHyMIu5j2pZyOQU3PLdSF4DHGhZXKpHUgQ/LiqLgvU5bHgZxdLv8BuWtpq0mgJXBgzVkLTkY5p45s3DfuR9bubw9W12T99ZyCU+rlKQ6TnxICLT6eXNfDQSeDpMZEzDuJt8wtno2peIHqfGZStnqmazHVus5SHlaznFTz8vhaCLPvi+vuAcgABZpO3jhCMCaO4D144NDxYiX02YXi2X76vKmPB1SIIwCDZO6j83RWAyRt9uHdm88tFEipfWVnZkGBiSzcr+elKcVDMggSMdMdjCydw59IABwXcrn7PMCsIq2lUlYWcsNOTLgLwy3SHLInT7hD0gqJzaIhjZZTG0OUB/knZq4Bqkuz4eDw3w5Ld6HiA/ArUfYAj/Vj/wlAFiUAp/5+uXTAFh6BgSFekOvNDD+0DjHEsLqiYQw9sDCOBfmzE+OGtoPM4ukBh+fr9clFTtXzsm0nEcbBst7rY6kMMjc1/I5SVnwSOGMwVKhQbprB8Do2G4NRjZKJCVd+ny1IAALeSJSet4pZ90rzT0BQTu9ufUnC3lacabCeAAMgOkKAM5wir/wxUK6CLsAiRVDDM4CBnGE6JRyGdUAPjicyBcKwOKNI6SPI+0/j7F/rOL1BbMyacW0Aw0wmF87bOr93B2PxBx7qlpWuuJlPHjEuOb7+varvQP7sNu33WghOwaY1r/Jyfn9H0kJvJT2x3kTYO7QPANAIoHbKmbVmAvAgoEFe2cytf0TCeGB3ZWE0AcJHiHB3Qewq9h3t0mBK1shlbVsgiQ2vBb79qO9A/ug07MGTKPZ1LJzfm6mc1vgy9xtInhvDCyfqrmJO6wqBrR870E0sneRhbd7dvW4a40RcERGANbfb9XtySqsfgZfLuX7pDe0H+4divnVmnjapfNSnekCI1keWNWK/eO2M7DYMxlMd6KppJs/3CdNEOabO3wmExhvI0vizCzIAxZJ6bPVsm0KwCIdeGJv4ynU6YhNCIAFsCR/qZAESZ+jxjmwucVPPumZH3RNYZ7lcv6QZhd79Pjk28dMAHYOKDqTHM4vliTcAwDCAcbw+v4QACCwNiHfT0JyvrK8oXqxlIPxE9hfMM5mnpL4v/buSKIGY5E1gXVAbKegUV7wDwLi5kox0BOAmaSvSuufUTCs5hJSjjxXX7WNfN4BPT7bPGkHw4lSlT8UM7wvBpSAPiGBZkW/AAAgAElEQVR7Xh/qrAvDoAfSLqwMXP5IuiaACinqSPyery3bVoG0U37KC+T7w7691jyU8qQzTWhQ+Tdr63a+VPREQz0fC6WWf/+Q8ISe9ccz2W9w7/Fe+sbGmsIWSHpkf1AqMkDQYmEf99r2/d37Sgydz7MCzcapqdYGAJw+UwBM1FuGNUk96D2TD7gFYM2QUGdtvVSxS7WKfXm5bKcKLo32ahrpHIO+pgAsQLkDnrGUswEzPOfyL50L8Pn2+qa8yQAT8djTfiI2WFoA1v/cuyvJ9XY6Jy+xr8ja4cF14XXZ395oNu2jdlss9+VM3r6zcVoMtgpWFWlfP3FfBDPsX3ZvCZicLNBQsC846xOOFt5z39va1utBhmAIzXpG5ucAVs9+tt/UIC+Tmqqu/bv1xyQVLWRQAoUBafCuI6yhC/g6ByyfK6kcGwre983BSLXgECN5BoEh3MBXx4OQAldc+JD4AfM4lsp+diGgvwJYn4KBpcUQEqWg+93dP7A3PvzIrt6/b7u9jpBS3xh50OeS7qyXS3Z+Y9M+//glOwsTq1iUd5XKJiGo7hHVHpM2eGjv3LyhtMG9Vktpg76xu9M2NMx6teRpg49ftMfX1225VFDcZ1wUxBTBWJmojea/A8A6ISJ7s8YjwYFSTifEnHEPrLI2ZXmGwcDq9u3Xxx07GI4sb2jwC/b86qpkf+X0XLHF00XWbo3G9nKrKabJfDpVwsZLS2vOJMiR2kXz77TT14+bik9tT/EES9vFClH2GJUDYHEgw8ACwGrbTQqQwUASIpgXDmDFgCINfcLSAIGphDEEw5dG/y3pWnwYD0SabucL9mS17JM1owCc2S7Mom5fJnyHk4El0ws7w3VY3RQwVZQ5uvv+sJG9qsa2Z22mecmUKNAwOT5fX7KNfEFn+zFgT6sjpsOtwUAmnIEJ+vtXfQ99ZyDT+UEqqrUDrhQRybknugjjZB5JWpoO3bkt50t2qb4lX4DThbT8v/hdAIEYbzNpfrflJoVQpB3AKqgx/0INwALPD7yoItsZjcS0efe4KdNCNaQqAOJmNSGmCXp0ChLYN1UovVB/0a433cz+cDwSc4YJl1L/0LijvZ/NtP6+tbWl1+f+UShwBkKl//4+k/reyQGU0ITH9fGxZjyI+7T5666F/d4BLAeA5c8TjNpj3bmzHwM1XLHCXNqZKNC5xMyKqayV0xVFmkvSNp1aKxppqigAK5WwmtZC0S5Vl2Syuo7ZpejmSDvF0ZI3wdtdrkPX9gF85jOxO8+UK/aCTChLlieeOKD1yEpoWnkGYc01pmMbAC4lU7aczGnSj+yunCWmN5STC9N6uzns280e3kQ9rUdtJb8FYAnIUySjrEA9nZFniCEBUeE8O9m0TM6/urKq9ycfiUDmxCSUdUQa4dvtY9HyLyAxrlQ8cS+L0wsFPACw6Xl47WjP7vd7Np9DmU9bNZ+3c6QkLQNg5SUR1ewzmRTzCTr2tV7X3m235TWgAkQ3yI3WxawKxq4xizXmbABg0egJStGAwNlz8uiqryu1ppjPCAyFOg8LF9+CG4Oe/eBoX8k1iyleBQ62upAzskomIfCe9Xql5l46GQBRFfJJpd3QvABgAeZjZvriSl3MtKV0To0jhS8sPiLEATR/cnCoSR9TW5haLy6RZuoMNleQpcS2pMhj/XwIMD6ZmAOyMOIoONOSGXP9MU2VF4+qdJfL7A3GDmD1+nYYRYqcv1znfhXtTD4jOZGKTt3flOQUzdHEjsakqZJIO7H+ZGS92URTSsymCUWB/SifPUWNx4C2v+5JoRxr6B9pB/x0P3QCYDHkmJG+6KCg4yknjpP693jeGb9isKP4VBIqfyH/zTQIeF3WigWrF3K2XMjZKRI/cyXbJGlT8eTxyRyf0X8h9cunALCc+UmhjwePex/5879wBlY6Lfn/t7c5PzBxp35xE/cP2x376VHDbvdHOiWXMjk7Wy4J8Hi2XpP/EsdpByZ5f6y04KNoJCDpuaW6Gl52EfbhG+1jSbTeb/f1TJBqC/NYAFa1bJdrFXnkUc+JgdWEidOzXQCssfPLksmFJfFFySD7TQooQa6PZG01k9PgB4kZKXL5TFb7Pc+WmBzBv5E9UhKe4UgpgVgCwJRknZEa+3S1JkDtYrUo5gmrrzGK7ONWXwDH+7229r0Xl1cE2GwWcwLNMDm+2enaT/d27WpvYF0sAHS9H7B3/9CnkZ1xBhCjc5f7x/MXuxrNVJfQHPM+vry6IRCe85j9br9HGph7YAHWLYJ1A4MOPyb9fPq7rRUBkvhpAvhxfe70h/bTgyMxsA4mExvNppIQMrSKtIgSlprR2Dvbhvrt2bpfjwulogYVMLD2JkMBQwBYN9oDsXSAS85XSvadzRX7XK1oNSkgOGNSdkMA1oG+vxN5YiX3nTpnCtMQACtpWi//uIWJe0WfRVYL06nW14/29u1mf+iwDOCGAKyZgNulbNHOVWsOYNUqSpEUgDUa2dvttgNYPWTiIzfl1vnuIKYArJiBLuzqQVP84J9+U6rkjEc9vCF5L0wsdd38/PUS1KV8sUcW990tGzx3nW9xGTnfR3Jnyb6+siXm3Uoho1TgE6LlPCEA6//ZvaPrkYSxjrw97XLKuCYWjBYGlA97ksYG5PxCairM7gEq/nbjlNaLMzk581MCrFCDfNjr2Judlu2Px6qr+RyeYki4jUMNei2x9b1m5BznPXOdASXxocQG4xtrm/IKZgAViw4bY9iEHbs3Gokdv5Ir2FfqpH+zv4S07+lU9+77B3vqu1R/6HHBA6tg39zwdS4PLJqdhVuTDBYLSev+bfeu+pmEZXWtoySJo7xn1DIA3w6L8EtjuFIAVmxJwTOxWFiOgVgmZ5vlmsDt5+vIPT2cAikl63xvRMhWQ2mbJCg3YOGngiQXC4GQggzw9k3CDio17Y1IH2NmPOvnw27P/ufuPYWAbQQAC88sACyv0QXhhjTHhn3cbgnkW8kW7B82z4jJWMjOzfMYkkHxYALW/mXntn3U68rzb46nl9hcDPsju1wp2Xe3Tunn88mUUa26yb8ngOJZ9tN9zo2eLVJT1WMv1jftSqVqm4WsgPcU55FAyhAuEAZ1gIUMlFuTkd73zcHY7vcHdkDvOJkY2doMnbFK4RPqnmiw7Ge+rrFqct+b/Pn5K4D1h549fzbf/2kYWGJK8UdR8wlr94Z27+BQSYFvfnLD7h03bYI2NrA+MpIDpWy1UrNzm9t28fS2PXVu2zaI6dUK8+nzQbdjH+7u2Mc7O3Zj574dtNs2mUxkAhxrqFl8W7Ulex7m1alT9tjGhtWr1RPmVVivJ2DSSeEc/0OMaH1KD6yTCvxkl48PKafQ44EF8PDSiYm7SyOPYOv0evbrZkNIMkbG69m8DFMvlAt2ppTR9AlDuoMxnlJ9SVXGo7FibJ9dXrEtJpikWs1ndjgZ2+1e3z5E6jQkQctkjHwF/ytAw0rRlpgoGR5Ykb3X6KqgOhx1rD2b2CSw1Xgf0ErZJOODo5ZjOkUKSkomxpgI5pD3pIhWTkvaxTQGJhIbAkwpXoOD4u0gjWOT2yqU7IXlNflxrSHHI/JZGnM27NaJJ1culbTLyKvKZTtXKel9s3EpfahxZJ90B9YZk0bnTJ/gLP07n6nfLB38WynUfQJlFqVIqvDpCd+bnjvQE0jd4b/TRM4liWWCAsPl87WyUnVooKBIQ3cFUHjj6MD2KHwtqTTA1WJODcDnl5bFuKHwQkKI4SUAFJOqg+FYkyvWVKzX5j7QMBNDzc/DwMIzhBMDKSjmiwAdh2OikQF1/LPFvgd8RjT2f7PFRM7Xi54zzFh7PfvR7p6kG/56zp7ygsivhdgv7qB0Yg77gIcZU+OdKh3KuXA4xm/EDVjF3ApADr8NQIWpfSZJk5N2ff0CmRUxxQ6icQOoz2uZtD2WLYhB87mHYrjje6gCpt+WNI3Pwn6E1xoeU9Cm13IFst2Dv9bCeqOJ7XT6kqTdmQw1RVYzof0pKUD2qWrdThfyAlVyYRqomOwpXkx9ScYw7cX/AJ+EWMUag34naUBhVWoKFyauOs6TUN1L9lJ9VfenmDMBdnyxrjsTBxjxwkLq+HSQ1m0UclZOw39MCCi+PxzbrU7PrjXxFBiI2g6TtkoKYaViLywv6/MwUdRvTyYlXfm415EUj2k6IQSs35j67t8ZgIjfeqoCp8y/Q0UbJwDPT1Jea99eWRVQlM8gOQm79cwlq3j+/fCoaZ/0Ry4z0Dp1aSX/Jk+6bM4ulir2zFJd5s6LFGwKlxGSlokPBfvm1X5PaZFfWV7WPlHLICH0IAEALEBMAKmf7R9YYzi2zWxWTC1SHPm9sQST/RCm5A2iuHs9+6Tft+PxVM+hA5OEW6TsTKEgr4knK8Rdk1YawgcSCcmN3mwAoLosiMHDmVJBTAIabxKG3OtNN0DSRMBHJDAYy9JgkZrYHQMMjG13PLQ70761Z5jFukGx61EoxBz4T8/8LoXt4k9STzwMYM0EYD30HHwmAKy/kPrlU3hgOYAV7/B+JvpfMIvd44dG+Ntb2/LcdABr4imEeJkcNe3WYGyRpcSAXE6l7clyxb4FA6JStHQaWTgMXuQekbWjqcymAbthuvK8klb868Nd/b6dEdJ6l2SxFzxVLUlKdrFWlqwYJhTg+68bB2JI7fYn1o0cBAI4KmfwfSrY5RrDpbwtZ5KqwQjLYOgGo5GaJZGCxeqDpwAhBP8mk+8coDQAFgDP/ZEDWNVU2s7knNH0vLxHaQRh8M2sMaAxa9vLzV3t499Zw7y9JjCb56JHvddpSyJ5k3CO4JkU77OP8gALwBI/BgALYf9UAELM0MQe4Uy+YE9U6vb82qYY43xcDNB3ARYEYDVdQhjkY5gbe1osA8eSfXVzXY09DA9Y2TSA9wZje7kB46yrQCAGoJL9iP3mP0v9xN9hw/G6X17Z1N75WC5rVUWaTeUB9nqzbR9yFveG1kI2bWZnK2X7261Ne6qCt6GvQ5hmsjzYZZ10rT3Fy9M9GHlN6rdUcmElM3uqDAMEAKuqlT1eOICFdOyHe9Q7AwG1qliSHrfDSaXgk7IzxZ5Zqglg5QbDjH+njUdQR2dyazwOqW9up8AV40RWUEmoITW0CaEo2vV1/gYGiFhHAXgP5zIAcszcCf8nMIRD3aRGzS0ZvLfxBtzPzhAao9TnuT2WK9iXaqvqJTYrBavknG0W08GvdTv2LzsOYM2maTG5hhlPalOasGrA8EeFjYc9MODGq0r1MQnMnMvpuVLk/mETBk1Fw0lZpuP3GM0EjgJgvdI6kl+dBsOU0QKwfM34YM8lmLDLlIYcBiH4RuEfl04tZA7+7Y3T6g0K1DnB046B38FgbI3RxJrTSIQIBr5IV3kxPH53JmMxhl49INV9KOa+y80Wdg4Aa31FjEkUJSTp8SVTegCsbsf+/f5dheQIplKpFJhvCJJlGu7eejGzTvcEnkVINYdxxjAsNzfDqmS9uqTa4EtLRduG0S22Ptc3ZTuToVKokfhCWoBt6IxBButeB4Bxni3m7W9WliTVY6hOmn0szWQAebXbtf+1c8/u9wa2nsrZlTJm6Wv2WJl17RLOmfrBkb3f8FCMa4OBreSK9r3NMwLGCkgwCRnC1w6yypQQirb92849u9brixuIWgobDVQBGRhY5ZL9j61Tdrmy5NJjsUQT8mZFpcK+/bMDPHUH+hzs2adyWN1UpZgA0CrC+AvhRnHt7ONzmGA8+zOlOWMlweD2g+ah3en1rIHdjWwvvOdgidDX4YHIz8OoZ7js6YMqYsNz9yg78J/+Z/7KwPpUDCw37/VGMmWTaGbd4chuHxzYG9ev2/W9XTvsoxueeP0Nwj5Hy52zleqSnd9ct2cunraz62tWL1TURMG8unV0ZG/eumnX9/fs4LhlA7yfQmw4PR7NUbVYtIvr6/aVCxfswsaGVSoVy9FYsPmKzfB/giz+qwXnb+5TeWCdMLDiRvB3AVizAGB17bXjI7s/IMY4Ld8ppgZITz63VLYNeVuZ9aKZ7dDcjMY2GI8khbpUx/sq74lV0USGzzTvtzp9pVxxLFN0XCmXAoAFEITVu1N7AbAw49wfda09h3Hg6RgUl6Vk2qopADS02hlJdaR3T6dk1EwhQ7GYTHJUuXm3+/s4vRUghQOFhu6tdtt2xhOZRTIlYFNkgztfZCJKAszCmiGO+pNu3z7ptTVxe6a+LCYGpvZMFqDzMo14+WjfbvWGNp2mNRFQwRb8A37XdvJfA1ie8sYkKAaw4knXA6M/hSuegFi8v0rOPYZeXFmWaSaAEh43eKghcfz1wb5YHWybeBesFjMCoL5AA51zT4xBFAm8o9F+p92y/eHEAazAatKEYLEQs40mgskkABbGpkxEmGi/ddxyL7NgbugG8DHsxiae0vv8u0335IECznsFLJLEKgBYccSsy7Wc+uxAnv89nnfFROHYOJprpIMwiZeEqCJaB6LSywfKJx4ncbUhZQazSf1/rkQoWuJZiJNbPGlkmportGA9lbZLxbJ9KUghYsCI33Ecje2TQUcAlmjxiaQ9VV0SEIJnGOmVMglVA7Oww8HQ3gdIIWSA9EI8wcL7pC4EYHymSrpdyTbzaU2E3Lwc4C8lpuMrB6Rg9qyLaWZgI/2hx9lWrmDP1fDCKtpaMWNFTPPk7ZW00Syl4oWwAoxCn6uviMGIZwxMI/bbxjgSPR8gerdDZPXIZqm5ZZWcRwphxb5UX7ZTAFjBXJR7jxfVe52WgKCdwVAN26N8CcBSIcr9T+v9/e3aij2OibPAbZ/MzfFliHw/+NFhyz4ZjAT6uQmnT/wBzUvJlLw0YFS9UHfvrvn/x957eElyVem+OzPS+/JV7bvVLYOQQEICYWaGgTuXe2fe+2vfumsuMAYYQBgZJCSBbKtddZdP7yPyrd+3T1SVNMw8qXreFWgptbQaWmUyI+Kcs/e3P8OBAbNikVGwAo0OP4eiEskP6w8Ai6kmAJYCBRYBwOo5gIU8kDh5AM2nWnjdFB3AcohWzC7o86yHu8OxdaY8m+7nMcvNrVHIKjzhRqVuTwrAcmAtTfu6PxzbyzAhe31NGPmpq4Cu1YqYWDTUtSxpjIHVqeLJp4I6eYK0YziN7WhIKMPIPpjifzayznSswi+ts9zLMfMFgJU+sA/FwPqc1C8PAWClXoapq6Gzr1z3wkBKAJYYWOd0jrAvA2AhvZYZ78Gh3RyNbcqcfZGxcpKxRypV+87amuRirRL+U6xJvErcTBsnQ1IC2R/wieTM/wUeM0jAk8hmccbyidlGvigfKaQ9N5rVEwBrOLLfHOypkdoejn3/yi6smS9IlkhIw+NiOhetosYltlGCtDw2cnAAPiY6Y90jqxLlJBNOQx34ebsDB7BebO/bHXlEZa2cydhStLBH60jyAfTqSl5l+8db6Gava7883Jb/yt+uwUhpWibKCjC61+/p/b7UxpQZxpqq5j/BTfzkO7GPD5yBhfQPEESitmAI3hTgVrbHG0v27BoMLO6fyQ6A2gRA5teHh/IwC8f+qfSuWAb7X1tbU4AMLBHqThrj+6OpvdzGS6hnd/p91Z9+vjqkIsGfmnn3MLpYrdu31y/Y47WWbeQiq8LoiGIx71/cO7I/dgdiUePFyjgEJs/3Ns/JTH0pewJgkUL40+1tAVhHCiFxsFWp0VEsoKNmZk/W6vb3mFvX66qTkIGlANY/7zywD3t9ASl8Zuo+edpmzFbyDDnqArCeasH8dwALBpYDWJwRbvmRpvmm/qvIw/hazl9nFKXeXD4STQeiYhwH0FjfIMYjj6K/j3Sj17XTK1igpECzPBBxPgkDjAAE6VxQmBUAVkkAFrLbrXpFANYxm36RFZD6j/du2XudniRxJOJlS1kxFwEAwRd5z+N5rOAo1iyJoGmaory5YpdnJVFs1xt1+4ety/p9eMICbHF9MI1HPoz32C8Pd+xOGOhyzejT1BACTpEgKTM3mGWpoXs67nFwHagQT9xvr7nZ+ip+YBjaZQAzEutP3LcW9iQDcMDlOkoF6r3Z2N4a9gScvHPYVup2kmGk5NcQAOu7AFh1ACxPlOQ/cJL3ExhYXfvx9h17r9f1M1vDXtaaTCFUW3l6pAPvUhKFRGofMMkUTCokGGXUZgBYeGB9vVWz8zA59fkxQo9sezK237UPtL9iC9GZceUdwFKxQO2U5X0X7XsrLTHgWgHAIkbB6+esvdvr2f+6f1cMpdVsSYDuCxurArB8r2A2BoA1sjcP93Sf3hmNbKlYtf+5cdGerDWsGqFMcOCSwVsKYP3jfTzH+ooXUmhDFvAcm5W5PVrDXP68PQaAFaUAlskiBABLKawBwOJzMOgEsDpfrNiT9SW7WCGJOqe+Ce9C2ZowgMgqgiglE3rdqUH+0N483Ld3utSWA4UD8bl0FaSQYH/wpVX2o+IYwErXxSffdf+8vvILAOshACxv6b2B0WGqQjy2Tn9od/eP7O3te/bqh+/ZPZhY0to4swVNLD4tK/idbC7Z9fPn7PHLjwgQeW/7nr0L++r+tu122jYlsh6kguaTDTpjttFcsi9fvmaPnTtn19ZWbLletXweuY9veioN/g8AWM5USSeYp9yYQlEtCWFgYLmEsKpDRhLCMQ1dz1458gKCA4LrUs9lxZR5fm1VC1mivHihqSSm57B2mPCtl0tWzrMJm+Kpf3fkDTVxr8M5jDgOZAewAC4AP/AcYhN8QKrKEdOkvqb9/flUq5v+GV8HGvhHqxzgFbEcaBSZYCIpQK2tMiYweQRkfATJXthgNrPd4VgN4e/bHfk8QXmGOXJRTIiqPbXc0mdgAsP73RsnAuBeP9yR99E3oArXazqkmNYwweXzvXSwJ8+JZEE0vaclnZWB5QVECm0F1k+gMKUsFJEfOIxce+reIFn8v4jBrdm3V7lPVQeFkowN5hlN6X6xT6w2G7wDWCsVknhq9mxjxbaKPrnFhFNSMT53YKoBpEjAFUAcmnwYd0/WG/p952uky+CIQHrIxF4HwJInkKdzpACWc1+8QEJq+t8CgCVfOMqBFMB64BLC1AyWA9g3fC9INZENfg3H9VVgzrDOmGbwdRSCTB/5k6+HKi2WCAkzsNMiv4ZOTYdi7gHiXvCeeP2k6W4BFRenvJQxWzKza9W6Pb+xZReqSANOqGbEBN8c9zQhe6fdtWImZ88urUmCuqZYZJg5/j65KtyXX+ztSuo5imfymqNBgVbMQY3U9rFyVUwiPJmWKDCO6czEak/sNaXOsd6mSlc5y4sYd4zFAXxIlIG+LrozxeKCRmGs+Hkqkqdg7pEmiLeZpG3895H9un2gfQQ5I1KOTHYhT5cWAFatbl9fWrYLAFjhH64actM38E7r9T3FCzPTs7y08Tu4RFNKWtB3NlfsMkBphF+GhIhsYDaL8Zjq208EYGGNj2zHJ/aUZpU4Y9VMJNkmjfLzKyuaxMnIVfcNBlaswAGu+zsdAKyMPbe2JDPT5RwphB6JLgBLJu49+9nunsHQ2yrDRK3ZU0Ga6BNvP7dIUXuT4qdHTPpYUfczJUPydM4kARSAVQXAWpaHjydHOQMAAOvVfb8Pe9OppoNIWfi6y62mXWTdlirWzOZV5ComWgBYcP/wSkyAPL04Es/d6cRujnr2Zv9AxqU5vIkCCJnODDUn/zRzmrPc4//ke/7SGVifm/rljABW6gDiCbCnTKSPAaysNYKn0PeQENbqWjFICPfHIzV2PzvcF4AFLAWLoBAntg5LaQnPGsAApH+cV85UnanBy1opE4l9SHDJu72Ovbx/Xw3uGEkKDeF8YesFN0J/vIlfTFVpvLTogO6/3Ycx0LV744m8JGHf0OC+sLKhRo30tip+PTpnkepzRo7lNwfgggk4l62RKyqF7OnmkiTL1LOkfyJPAaD59eGB3R5OxFRgnypn5vIq/fbWll1vNBQCg7KAs39nNLS32nvan59u4QlUlcfqznikFLM/9kiUHsoDz8/mlAFw1oXp57tzptOY+BPBfzOKNLzAy+Zrq55CyPnLfn9n5Ol/L+1jwj86Pv9hkqTnMvvXl1stMVMY5ixTP8LgFeDfFYOHZpT9M8Y7NGxGgiLkT+X/wgT+63MX7bFa05r4q9KHR7HdHDJAo3Hu28GCdGP8e2Ixrf/7ugNYAKjUWwwaAJ5+du++/aE/sAM8Ub0DF+g1z2I9AYCVsS/X8MA6Jw8s3tOIcIN5rPv5Lw/uG0AYjCgHsBw0UloitWm15gDWUlOphOzxDHyQ2gNgwV5iQOw+oIHVfSo5PQXx0j9dxkQasdcebuLu9Z0PSNMUNGfVyKFBnlyw6fHo8oFj+qj4cUgv5BUe0vxjryUY69lEVgvflul5Q0buWKogD/ReJWPvdjr2v+/elIVIIYNXXcXO10gZLNtGMa9UZMAb6os3jw7s3nBkA5KAAxjgpybvLbFsNJd30T9sXVGqqFhZThGz0TS2g8HU3ul07FcHD+zWaGDTbOR2E0Ha5Sx/Z2DxPViZ+Pv0Otj/lrF7LFP9LzeW5PnEvaUuQ3dI1QuYOY49DAKbDDx08XLl+0nR/vXRnp5XzvfuNLZ5FlDPzfbxyvrbNWdg8YwLwIJVjj9istCz/mMxjrqqI90A3c9u7XvhfoZZm5PdTgNYgevEmsgnhCsUbRUAq9Ww55fqdrFUFKNNw+FspGT437fbWlvUOkgxF7xfPk3iA2I+N1YzvG8YcPVCWfdNLDCPApVf2/+zc0feo8soGACw1tfEDlc0TPAqAwD6XXvP3up37L3xSM8DDFIArKXIPMUx42mVBAGwj/0vrkevJ49f/n6KFDQTiwEIgIW5PIAmbDYx8RcZG8X4fY7F3PzJ3r6YqAy9BYjiqZyNrIU/bLEgC4CVUknqltVCUQFBKFn4We7j69cYSwzA6bvDkRhrpF4i+Q6i8mOAm3XOs1AMABbrkD7nMyyfzrrpf+T7vgCwHhLASi34PD3N0aZf6xMAACAASURBVOcZcojRzG7u7thL779j7z3Ytv1BX0ZrktbIRHohAGatXrJLG+v2+JXrlo1y9s7dO3Zrd8e2O0c2GI+DDptzMyvPq2bVPbS+du1Ru0raYK1kpYJvOKdf/6cArJPGOABYKfsFwz4BHaQQph5YpwAsGTX37dX2oRhYAArspkwwkD89u4YZMhTqyIqUAQkAycJG6PUFNEUuW0sWdmvYtZcO7mtD6C0imxMlHZut5fLSIwNgSYp3DGDB3OkoBfE+/ivzmeVsLs+EzXJRjehj1ZakV1HkeVcTDPSUlpVIygmopoMsm7ESjI98XgwIWj4KQHy9OCDfODpSkQqAxfVYzgaz+vV1O1+taNoD3XM4y0qr/drhA/kOPbe6aRdqVU3VeH/IImkQ32q71O4kNSdMrv4/toP/aKNKjetT2vwxjBXiVQPuegxgkR7I1LUeRQLiviWgsSoIRiljc1Pk688PSEn0Qgkz6+VqXg301xordq5Y8esEgIUHVgpgjWGm+DpiAi0mFI1woWBP1RoqrgCwaPJTAOv3R21JFk8DWCmBS3rvBWb4eEqsCoyJxJrzZhmPoH8VgNWTVt/Xr+vD5Yl2ioGV0tvdpNSLPvdwSAEs3qtT6DkYC3Omjv5ZKFimKkwoFJ21wyGs0pMDDKBs4RP8Y7VUmHTxw0qZhbUMLzkArHN2vlY7ljryWUjT+3AIgNWzdzo9K2fz9o3lTWfmEKOc8xleilXyef9Z3l9dN0FVA8idzdosQjaTs6vFkj1KOlWrpXTN44lbxgsMvN0oLrbHkxDj/unPI6S4NHcwDZ9dWhZTB3BDjfUCD4mZQBX+SjK5AkyyINlWyg+m6LvyUMNfAN0/RWUZAKvgHnLPLyGFpGA5mVzhefVmGwCrp+aFqeVZX1w6WHb5JCv2wzc3V+wSz1nOQwAkXkAWmjhL9Ce7h/Ig0TRXk8QAYM0pYLJKlAW4TgGs05NoxWAPHPB9r9tVgQqARVrWSlQ4BrAInqCQZX/92c6uZH3rlbJMiZ9uIg1B8nsCgALovdkLAFZvZO15bDN8ayjGEwewGCZ4utOSQhUErOlGZe3BYGSv7SNt7tnubGZD+eUlVsvj+VhR+uf5koNsQImY6hZkVspAxkE+B4e9g4EhQrLaB8Oe/frI9xG8zZDpB6eNY/llEIae9fY91Pd9HgCsz0X9cmYAy/d7b6lTT5STptpN3CM1dt+XhyL8FsIv5jpvYEH+9HDfbg1HenbFqMXrNJ+1tWpBzK0XltfsIvsPTJdjZ1J8cLJ2MJ15Il+vbe90D2wPprb8ELOWAQgr5O2JVkMMLFLsYD5yzt4XgLUvQOLueCK5MCxZUsf+Zn1Lgw7IGQmML7FARvZeH3niSABWezqx9gy/SbOlYtEer7fsb1Y3lFTLeYCJO8MDmD6kEN4ZTmyewXicvWpqF6pFe24V0+eGmJ0wojk78GDZ7nfUFF2sNNWossd9OBzYz5E8drtizY7nzlBxVOKTDeD+5EINYKCYPynxP9Tg7CRYPuBDxvv82uqKXShXBJz05gBYDkC+LABr6Glp8rHxpo67Bev+kSqeZg337pR5dsY9wgYDAQIMYLdHY31+9QCph+cCr8eFmKcwdL6zdV7nd0VsscRmmbm9O+jZj+/v2h/7A4OrjvQ7m8ztRqVqP1jDBLqu+0oYkQNYLiEU4IWnTvBS4p5xLtLi1zMZ+5IArPPa7xlIjRewzhzA4tz/UI13YI6HwpC7uwoDi8/bbNiXl5phnz8NYHXFwmEgkgrCOUcECx0rkXwAGPAY/X3KzuEeytuJ50h+T77WuKa6f8HPUKSABFEudX5OKcz4j8FaGs1mYhxJ+BgIW7K8DqZVnClXqlX76+UtScaW8nhiZm0uP10AnoWYKj/evm13B32rRSW7UMZrdkWSdwZ+1PNTzNGHQ/vd/r6AivuTseocYXUCZxjkLqwZLeyxRtO+u3nJrtYbAdhyAAtG8U5/Yu+2O/abgx27Mx7KqoR74shBGGDS98ji8QTAOmaCojbV9Z1bK5cLktimPbO85vWSBqewpbIuG4OhBiASvEs5o24Nevbz3W2x87sTpGfcBx9Y8tBfrZTFHGefYz8oRbCqCJlyOweApB8KwOodA1gnDOrgGxz8zIKqMTC1HCTxT+nqFAAsAiSWKjW70WraN1eX7HK5JAkizwOMQfYI9h7+/QMepZOpJVlPzs7Ec0n1MlGi8Kzvb2wKsC/m81YglCL01jClAJr+cfee3ZuMBGDhIfbCGgBWRTJPAVgxg/ChvdLeF4D1wWhojUJRKYRIE9dzWatiLqc0ZAarDoz94/279k63Z7FSyc0mYQHgWYrE8wdbKYDl0m0BmnFshwBYva796+6B3RwOXbWxAMR0dQRgpvrJUsFW8C8sFDXIWM3njfRu0hsBskhzpHYCwFIokdZ3236yc0c+XkQ9ORrsdb+kzcjMNSFHcnwSWvaXDGJ9AWA9JIDlVFBRno4BLGJdMUo+HAzs1v6+vXP/nv3+ww/s/tGRmFikXHFua6KVy1ijXLaV1rIWyT6bzGhoQ+LtJZ1wei+H2EZryZ64ctVunDtv11bXbKVWszwGuTJQ9Mcw/TN9X58MyDqbhFAHfUoHPnWQ+d78UQDrm+tu4i4PiRgPLICLnqQnSrkRW8VPJDbRa/LCqtn1StWWc25yrYMqrDamDGyuB7OZfTDo2KvEIU98gknzW2CCCYAFA6tRFSuiicTSsrYzgrmDZwvRpDMbxnPLZ2d2rlKU2SYmiUuRp3FwT/pJYg9mEzug8JvMrE8RNiVhb6GI1a0ynhM0+qQEmaFJR1eNlI7f82BCAejRpkwwL9Yq9sz6ulLxGiEJKI4zmpC+2z/SfYT2vgpzJLsIyRXukYV5M1440q8reShUXGcAsFRDBio2lPe0wPYpC+CPTw649gAzLo2LrZoxW44ApKr23Maye2EskH0hZ4vt3UHffnmE+etA3m7IvmBgAUIAYCEd4z4zGYadlgJYgFmipKP790dI2m08d56uNuxGtWoXai4hlHn0aGK/x4y/17fdwMBiGpkyjXwDDwDWhksIAbD4e8AO7s+/PtgWAOKAVfCrCsWoiq8w6cBU3adlwSMhTGppoBXsqxS+sBVoAuvgVXBECE2Sfz+mqUiP0c1TeCqhJeOpRccnv9aWm7MiZVkVYFi359a2NEk+bUJJU0KCHNeReHISk15Y3pSEsFUwK4kGdFKwsu5+fH/bbvZ7gZ7uhgU6oLMZmYNfLpDcWbMnlwAsig506XmJxI55s+uSMZLkYAee5ZXL+nTL4+fX9ScAtuaGmlgt7Ei+Zgt5y6gQjZDAJDacJjqoXzzctVtM0IO5PnOySjZr+CzwvD2/4p4Cvjs7UAKA9daRp1dSVD4MgMX7dG8CB3leWF0W2xNDbcXWi92W2Gwx1+/75919SYABdvV8aF0xgQ2eexXSEzE3XXHzeYGdDhTR8LK29G+/LxD/WyvLuk9LUUH7lc9H8GrwFEKZuE8nthw86L6Kt1YIUfCnIiM59x8p3no9u92Dsj+3JOJ5NMvNAfYj26xVxCQAwHJA0yUivDuCA97Y3dNkn8QgZFHs1VDvmUASXoJHF+lDLRVieVuu5K0ZfGVgvqYJg04qwDDVG4iXD3btw0Hf2vNEhZqbj+Ld59cl7YPP8vw97Pf8pZu467H6PNQvZwSwtHLTgUQKYKlRcTYNNVeLRL163b6/uaV6hBfx5SSX0oj82/6+3R0OPXVVNjuwMswKBdPE/3ur57Q+S0hRQthDcFu0O4OxvQgQ1etK5tNnMEYqqRZxomb68ZazuPDXUZpfALBe2kdiAwA/0Xl5sYTMvm7Prq7aVoUBkVkHphGBG3jm9Xu2OyapaqFBHEoBmOz1Sk4AzfdWNuwqVgC2sN5savfGI3u707OX9/CImlgss2I+/dRWi5HqKqQ7T7a8TqGOII1vMBvp/dTzgHY5JWe9zXmz88De6fXFYGAYGcXs8rBukN6kcrFPtyL93gVvIvkqOZdZQTy8h1wkE3nMop8TgFW2/McArJcOGKC6d6Kf776fs7uQlksDqRTDYP4MMDhJ5mKxcd9+trcjYCkBReD8BujTHhzLbuIcbOZGw55dX7MLlYp+f0JQRTyVN9IPd/bsvcHQ5Vza6+eSoP6dpGJ1mfHTmFNHvD8Y2L/sOIDVmXO9GYgpB1DPHe+tujDdlx9snrdrzYbCU/C3xPQdE/Z/YnA1cACL++QMKdP7EgOrVhXg9yQAVjABpy6DgQUAyRlxAKAgI2hkdLiZpZ5foYaQV5Szf2BeKTQnAIQAhanXKNcaRYqAGw2K/b455BHrfCM4gH/XihWLk8TuDDBDH1pnEWuoLMmaCLye2lzLZeUl9J31c/LzgglMoy8W/Cyx3mgqE/efHtwXcNFSHdu0F9Y3lGpXYqCkWhA7l9ju9GC2dO13nQNJzXxgybAytlaUtet57m/LvrSxZetVGH5+LrFO29O53eoDlHakELk/HimcgV4xZfk5swzJqdfi1LuyeghSPP/aRCnrZQDnQk5Mr29Lolu3fEBc6S9C++SAIiqCBcPvxN7vde3nO9uqdyex22fo60PPerVSse+vOoDVLBWtJKmsK18m84WA2h/ev6c9xHuDk3PXWdjB8D5VgIZzWV8nFrff01RaK5uWfN5uNJv2vc0NAVEuePP1jGTw9ggJc89eOcA7bCyLBnnLiWwQWya/EGD/Pzcu2CN4vWHpksnoOZ4h1cMsvde2n+ztiCG5XqjoPn2TgbtM3E8UqzDtXumyn3ZUw+Dx+/W1TXui0ZC8sUEf6NoO1R/spwy+kUSTOI/RPX0p16GYLASc/vfzF7TuUU+wLgVgJbEdTHkeCNdJASwHIFwW69dVnwOfZUgrWVO/xclDn/Xo8ppdUL2XU8KhrFvihVKt/9Bt24/2btl7g14IpXB5bmjH/foFyS0AFmec9rvwNZ9u9/3z+OovAKyHAbCOtcwBOOIBPEWnnWDcGTyxfvfBe/b+zgPb6fdsQGy72+WoQSENppAnIS9jYxKgksTT4FQRuWn2ar1m1za27OlHrtuVjQ1brlSsgpm1qKgnDxPN8On38P83gKXjKEwTfNsPF5RJO4tPEsK6TNyhuMtDIgBYeD68BMAzHFskAMuHcmWaHKVx1e2rDVLE4GD5BqjrosI74wfEgPQs0lEObXdO6iMR79kAYBUkIbzWqNqlRlVJHvwU2FFvyrNlYNvjuY0XsVIPr9Yq9vXVdbtUriomGCASQ7y96cw+HA81hcGvqjed2WjKRprIx4rC9vkV0r1Q0Ls0DpYKDI/X20cCs9j4PBJ4ZuuVoj25vKLrslUoWZ3pQuKTwftj0HOzrVJN6X1sjNvjob1MTG6/L30zbJO05vukEpo/ibJrF3dpKhMxCYbC4YZpKMewJHKhQKDAihZza2JIX6gIEPryas02yiWl2AzmC7s/narBfqV9oMkv2n4KyZVqQYDCM008sFyDznW6P8bcGgmhXycH5ryoomBOAaynak01AhcrmLg7/Zlr/PrhCYAFIAbo47puBwhOM7AEYGFgS0GTLAIDa1u/H/PM9EB3pOakEKZQI6WG60OMbypv1LEU6NLpBDjA2CnJ3Keymi65Ywc8J9YFvmb8p2kmVqExjwG20448FJcUSjBZcllPFKs17OmlFVsnRS40XPwQAIh3OkfydPpgPLZKrmQvLAFgIcsjWtvhK3cuyOg5QkoAgJUGkp7EYZv8UK6VSi4naDVtpVQ4FVftANZbHU89vCcA62wSQs0cMwu7UEH6guSxpnvLwc2mwsSU4ptXUewqPDYyvr5Gztx7rXMogJh0UQEui9gBrHxRklUBWEwqwxaZAlh/OAVgYa581pd2PP1wEq9K9o0W6Xs1mchDaffEHEw18bqBgQWANZTcHMzYm8KFRTF7UM7Wa57WiXSF9DClYgk7zSrxCqYU6+vD0UhA7reXVo4BLH4fPRS/az6PZfiOhPDBZGzNEsyuqj2zvGLnypVj6R1vvQ0Aqn20Z+9223aIj1Um0trPx3Mx8jZgsTbq9gRAvZggJwDWg+HAXt/bU2G3R0HH+aWe1MHIVDLPNB0AC+nDctn/5P8TUgBbwuPifUEpbGOIhPRAQOmD6dR6AGPHjRFAsJu6H6ugz3oTz/h9xwBW8rEUwlAHHJMSjnejU+f0qcLyjL/+pDINUp5Pm0Ko6xzqFdUJf6n1y1kBrGBy6ydckMQEP8J5xm0DUgDr7wRgISE0SfZYUzQiL+7ty2OF85PnHRxD0ttsYhcrNfurZcy7G7ZWIvzFQQpAJHx1qD/+TQAGDJxYrA8fuoi2aasAWEGKSEIVUhIHsMYmAKvTU1ogLO7rFaRydXtqeclWy2WdDjArJXWDzSDgYeZMsTDtrxWytl7N6/u+uQRTjJS+hTyiSDQTw2jvwLaREGZhZLI0Z1aLFnaukJdE5hswxUmXVl0WW5yQgwVoUBTzh9j4t8Q42Fc6dBocAzuZ9buISFI+I4CVnr/HKYoOIknSLQALQ/uCzKIdwKqI6QFDHtYVwMJvALDGSHlcvO/DE0EyVshEGjA+0qjbt2i06zU1k/xXuOIw/l882Nf+1B1N1ewzeuMewYBZLbokDwbWdaVIcv/w/pzazshTG//tsG13huMgi+P3z8UY/14AsPAfxPORygEm20/37gu4PJp6zUCDDMABC4/rWc5k5bP6g43zkngucgBY+CPF+n0/2gXA6h8DWGqeZYLP+/UhI0Dok0stWyvjGesm7ki6ALAYFkoCyvpQOp4pFdlVEtS+iQa+PXw1Y5fG6cnQgC/dEd3t05lZLpnzVEHunQ8vYflz/a7VG6oPNopVeWHeGWDJQdot1gVzDSJVX8HWiiLDloDB8NMrq7bJ/Q7wCcBLZzKze52BvdPt2Mu9QzucjQUyMhj8zoYD1ADNrCee0/HcrDNZ2K0BErN9uz8aipjA+BHD97V8zp4sVvT71paWrIYULk0NXmTEHHqDlMlux/7Yb8sfMsLzyzuYYD3j23jqGSZmTPDEFECrcBkYWMQVLJR8CDD37fXzdqPetEaO5+P0ODMcC0hlSUOfTP3z7u7K9w0psAaVWDXoSzN2rVI9BrDq5QBgMbROALCSYwALJlpaJ+tOnjR7x0qhFAxJvbLCnM5/k5hGC8uL3JAVQ/BvN5Ei1xWYpWiehdkQYsI8tvcGpEvvyfu3L+JHbMX5XB5y9VJeIRF/tbolYoTkcFIyIBGe2u0hicpte/nwUB6BPD+PpwAWA/fQbNJv4MP7audQKYS3ez2lWD+5uqY0zkcqFVvO8USenA8Aka8eHMgkHlYrzDyuI5+pkQUQrdu3AiBKh34sKU3mArBYRz/bYT+E+YlEGA9CBpA5y+J3bK66GcczDQWwGyknLhF/duOcXW80bb2Qk+RQii8sdqaY7bfthwBYw772r2N/ufC8+Zpz2woHSp31lgYuPVQd8hl98xcA1kMCWKkVjc49MYS8MlUDHi9sPk/saDC0Owf79vb9e/bazffliTVXtDpIuyPH6MZEtKT4ly7F2TVMmjdbLXvq6jV77PwFu7K2Zst1mFekyQQ97Cl0Ii1IP52Z+9kYWO64lf7y0+W6/z2H+GkASx5YRvJUSCEcnABYuZC8A4U0ity8DlPkb6ys2ZVK2coZ8h5CJKg2YLx4Rvb6/oEacSaYg0WiSSErMxcvbF0eWDV5al1sVo4BrL3h2P544I3R7elUm99micO7ak8urXhKnmQsc0048aagwUOKQ1GGaTUgI9OPZnGhIuWbSxt2Ec+HDAcHwEyQxrWPPF3PA49VADZJ9ZK5fF30fSKuueWzJLZhjPoe6SXRspHSFD8c9u1Xe/f1J/anNL7Be/MTN29/CsCS6SUmgrIizAiwG1Ngi4nD3zqAxfvx5zq2KJ7bMtT6+pKu67W6G9xnk5wAxfdHQx08TCfwJYLqCoC1WimoMf9Ka9klTJYCWM5MAcDaZcIVvBLwiwIUYoNfKxZlHs11vlwqq+HFo1Ba+QM3cYeB1YsdwHKNvsOpsMg+IiEEwBIVeKGGHVNTijJftqenS154pSaIE7GYzEqpCWLoM3xieDKRSifCTrEP61sFCEzK2HLZWB5Tl5gO5nMybj2aTmx/NFBhDZNIM7yU2GmJCt8b9ZYkcXwWmCvBPUiF6IMhqS37AjYeiDFTtq831gVsLJezVs07e05n9iKy2/1h8MDq23hmNl6cxEiDHa3l8/Y4FO9qkN6S4qO4c2dg7Y3G9tYR66dn9yYzFUoP8+L+fqnhqZvIURt5nO9c2Zj+ZGUmiQqdUeIo7AfuHwwDGEO4CJwAWMRbe+rl82swBDFxP3mHYmAFCeGd8dklhCk1OzUj3yoU7Wv1utb1arVqtRwhFJ6gxx+Y3/9q/1CTdFhfrDWecxUWSWIrOS/YKexYW6wzz7B1AGt7NLSXO/uasO1OWYclpRBer9RtKRdM3LOmFMt5PJdnys93KLxHVs1nlW71/BrSZR8k6AlNzWZHpMJ27XfdPU2mMcn3CTkgfc7OVWt2tYE5dDMAWCfPPc3gb4/29PwdTGObzBLLzzm7vHqD5o63BecVuxqp5oXcwpmZxbw8S5hakoDE+xKjkUED9+nQpao06p0kVkOm1Ka5N2z62Z8UxX+Yh/RPfO/nAcD6XNQvDwFguVTH90fWc3rmICmnIVnKZuW/+Heb57T/8uKcuc8kvdO1Xz84tO3+UAM2Bic0BqlR9WqhZI+HVLcnWkgAefphaM/E5kDu/fLBkd0ZjmxKghtloDwgXXKzWsrbYy3WXF0R6/y8VEL40p6bHAN+wBi5Xqs4gLXUkncRRYK87Xp4F/XUbB2OZ84UC8zPtVLevlzD5LxhjzZXbLlU1m6Dp8o9mCpdACyY1DBH0vSxuaRT9cjs0VrDvrt+wa7VmxrKZAkykXuQ2jk7miGTo4Hv2e/afRlac5EFjFP7wkPOzl1Gc8aX9gBJsTn3vfJOmdPNXE5DBdLo5IFVrspcfTCdijUKQ+OX7X27y9DwOAWPq5+zZFFQth4N6CVCNTY37dFG3bayhPwAyMztcDazm8OxzPff7hzaPkyuOSz7nMywL1HfLS/ZhWpVNRKSb44hyU8xqcZUuzey/SnXwNE4agQ8O5GCcl9aBfcy4ooCQPxmf0eAxM50pgEPAS0wbo8mYyUCF3J5pR3+w/o5Dbyok9zkG7lq1360d1/nTxYgJSQlypMTVj0AVh0AK5UQOoCFiTsMLHwXCUxhYJXP5uUZ9WSzZucrJatkczacAzCNpBL4cESoykw+oLx3TKRZH8f2CeFA9iEEEj8AUp6xrMGPWQt121PrK7LSIGiA90lT351MbX880aCFBPGEIb9FAgHWyhV5xS2XnJHMb1flms1I6fHa/oE+xy0BD1PLR7FdEnN6Q15WgHiSjDFUxFdqkRUjiIEZqpHD2UigAuEHWFvAXiIdNEPSLnYnAk+dSuMm/bsCcO/NJro+WA14TZkCWF6Z69wLKY68XzFy0kCJUAxlg0H8uUrVvopEst60i+W8fOicyODsNv9y0tun9lbffdreayP9nOq81P60QNxLXQKAVbHvr6xq/6iXS1YQA8uVQiSLw0z64Tam5T0Bqd7dBhjuY8qbE8ZPGlLj11/BYkqR9AEwQy1SqL+xti4PK4Ka8NXN0DOb2ThjYoGiYEGyxxodzqdWtoVtoA5o4APWsquNpny70qE3pcDueGi/byOxbtu7vYEsCbZKAFguIWQI7p6uDlnjw8ugDK8yQhkAZy+1mto3vtJgkFgQI1ayyWzGOnGs5FLSuAkEaI/HAs6QHm7Wm97bVcryrXKOu9+VUTK3wynM1o79fGdHABbP/GqhYk/WqFOrVi7mbZDMJPvcHg9sZzKx6Ty2apK1K5WaPbe2YY80arZS9IEIzwj1FknSAHb/enDPbo48HVE8wMCKC92QBih+TqWS6RCsc8b997P+ti8ArP8iACs1LfRG35sDT5TNmphY47F9SDrh++/Y+6QT9no2nBJCi7bbScACnQL9E1kgTKRWuSzG1bPXb9i1zU1bqVaUQpjKlVLqZfognWZfaWP8RMX9QwBYx+Pvk83TG10SbsyqOffucQkhDKVEJu7I8QAuYGABRDkgQxXksj1eG5WKfZWUrWrF1vNZFQ68PB3D5IHz6u6u3RkMbCTghSsPWu4SE3TDj1UdwLrUrFgzMLBIYXMAq2e38YLIZuxKuawC9TEo8YWSJD7QUPHJIvUL+i3sK0WmKhp2YdW82UYJaRfSuFWl63FfACVSAOv37SNJlqLEfcrizNxKObMV+SvU7NnlNWdEiHngVHCfKOVsHGfscB7b+4Oe/fZgJ0wKXeaWRtZ+UvbBnwKw0Fq3CnkxP2RrmCTWnc8lZWALxLRSFS2boGK4TX5MMrlvLisRcK3ohu6WRDow3+h19H63B0MbTOeatoiBFaRRTy0ty2eMiRIH+s4kVjz0a0cHMsYtuO21NOWYUwLmwPigKBOAVSypoU4AsDAXPXAPrB3M+OOZxacArGMGlrTyK6LHI9Xj+hGJCwDyTyGVhwMIrToJdvyLEbhS5BLSfuZ2FFKcIuIJYQcdU72D/0OgCes2BnjAJSqubQeIQMoHeInk9EZjyWr5othEGDvuIJMSQIrcDCNzX7s0UXgOcVgjQQBcwjtKEzSmUrHZvcHAfgNDbziwTrKwZq5sT1eX9HnP1YtWL/Ae5i7RTXIKMcA0/2ZvaPtDkmtiG0ULSDea8CFdw8ASTxRMUJHJOvjqwIIDx/taE3szYnvP3oCw99FoXCgXVDw/0USyCMPMizr/UztKADYydnc8st8eHYhBRzGLp4qn4ZxiYBUAgzjwl8XA8h/lP0meTwBYfYCRkRgHZ3mdLjj5+au5nD1BimqtbpeaS7ZURAIYng8zpZ++1elJsnpvMrBuPNXy4omnNd0MiVmXazWtEQAeTob0Pt8ewQLwVQAAIABJREFU9e1XRzuSTvbnJo++51fZH+u2HAFg5dQEE8Y+i2fHABamnshQAbC+vr4lU3XKG/eeQoqdyNgVH7VXOzsCypDy8t9Y88v5opK08Aa8XANAheXqgCL7/N3xUCaxArAmsc3nC6vGGatkIysV8kYO9YRpLt4l87nNkrnxDyxE5KkAfl9rrthWkDY6gOUhDW8ete39bl+m0t04tkTJS4mkjTpfg8nvWe7fw37PRwCsJFYjpYtyismUjnW8jTt5nab2P9T70AHgFgJnYWClANZfdP1yRgDLwY7AcAiJYAKwACg0GYeBlbUna02lSjmAtbBeMrP7k2EAsI7EwAKMUQKovA7d46oa5WXCi7fO062GBjf44nWnUzVKnFvvdhmMzcRQ4eWBIW6SvFoqyI8IQEEAVrGkpuT+YGQv7x/o998ZjTXovFwt2RPNhj2zsuzrKFlYGw/B4UADJeQ/R+OpZWNnROYKOdssFezL1ZIsE9YqdSsXito/kMXcG83EvHh5fyeYAjv4IlE86y8LY71uf71K2lZTTPRiRNMKo4qvyylt8OWjfQFYt/tThVBQGcsjUmbcAFhI6U9NFz7lYmAfwuORYBfCSjCUZ1+jSa5lcwINGYTK4gHm6GJhk9nM2qOJ3R727Y1+23anI11veQdKdmXWmeL/45OptXLZHltekiTosVLFVgv4GyYaZLZnic6Qd3oHtoenzQwWFMB82bZqNbvSbCgtm1aWx5Q9kN/70v6uAIGDcax6C9YF9xEJPV6KL6xtiWGyWsyphuaaHU5G9m7nyO6MBrLOoHughhjMGVZ0rA0TRL6vLfu/17fs0WpdEi4Go4B2AiJ2d+z9wdAyiXtuuhTbNUyYR3Nm8jlJISStljsDgPVGp63n4cNuT6FD9SLDy7q9sNxUih2+SYQs3R6M7O1e11492rNdSWvdG8yB3dRrzsFe/RtibCSdxSg7k7FmNmdXsniz1ewrmyt2ruZMqtS3aDpPrDOeWXs2U10mAGsRSaIOCItpezZI83mcYDwOkljn5m/39lXPd6aJjReYg09trVSwJ5vLMke/UaspjTFlGMfZSKqE8SzW0OlAAFasEIZmLu9hUrnIJkLKgG0zYp5R21Jfvrj3QHL/jpiX5sBtsEPxkuSEAAATMfVic1meD0AFOIe+kjWzXCzZ1eaKAJmn61XbYNCl9Hn3w1U3t4gEbr94SFpp1/YHUz1nsfycAJJCXBAm7scAVsNqpZIViU21hQZhSIB5bn60fVepe55uB/MnvO/0faWWGkGR4Pf21GA3ZZJJ9unG/tS1fAbAqBsM/QoFDfKU3JzL2NF8JhY56+XeyAGsUiZj68WSXa+Rbly1Vqko5hKguBhjSSz21cuHSJa7tguNLhPZZqliTzTx3Fqzi1WqrZMUZgFYMKoAsAYD7QHL1YqYTu5hyPPn64Teb4J/bxxrwHar17XeZCrpYr1QtA326XLJlnImiZ8Psn3a7SbubrYOgEU4AGDhpQppjBt2pcoenLXBYhY+89B2Qn1btijUhy0BxvWC229wHzydeqD79NvOvt2boPhxBtZJ/ZlKdx3Awq/XgdLUHfZTbrx/Jl/+BYD1XwBgHS9ULVrX0gdLdz24SIOgnh4NBnZnb9/evnfXXrv5nm0ftW2eLg0Q3oCiS9KVydhms2VPXrpij547b1c31iUjLNDUUCSFgtgzIB729RAA1gnm7+DbcS1yIiGk8Ps4gHU4nXiq3mFbBuW6cprAeNoUCwumyYVG2a7VK/Z4tSJAilcvjm0bQ2Pi5I8ObQ8PnCA/VFumzTURAo4RtZu4V6wlACujr3/rYF+Mg7uzqTzErpQwKSbxBwCrLOACyu+7ktb0ZXgNoIWEkaKAiR1R8Y9WSWur29VqU7KhWWZh3dglhDDD3mwf2f4IAMuZYaTUUfyUMwt5/nxjfVOIfVHyQgexNBVe5HTI4u9DAfqHQVsTIDUrYmClHjCf8O6flooEYBPPLiRi58sVa5BAFyfy4WK6fGc2tMPZxCZE2KLtzkbW4MAulsSSeaTW1ASKaSwMQiw3KeSQOt4c9BQ/DLUVaUUtF9lSuSBvn6eWV9ScZxdzAQ/tWUYeEq/u7xjPRLWAQXTGeslUseOkU8I0objAUPVKsSiZGV5ISDrfgKGBdGk6cQaWDiZnYAVbRLGWvr/+UQCLYpUD2QGsngokpFLrpbJtlCu2ydQvV7BkvrD90VAmu7uToU0IEyAlT4mfPt8Lw1OHWTRpYsrsgInMRUMMMmwT9PocVBfKVatFeTExx3Estl9PBrtjUeM5JGEi1ookkBQViQ7Qg0RAXioZkmcS600T6fZfOSTufGhTAMOoYFeKHl5wY6luq2XAHQIkAMlz1okXdncylaTj/U5fjKppMtMUHbYXVOUvNZfsHMWZ4nvDZ0HibJinD+w3e7t2q4d5eizA7WwvBwNJ92zlTd5RTJiIO3fQz+O4dX2JKlYDkJF04xcHO/Yh5vsxshX3GtMdR0IYZW2pcCIhPIcHVgAYtf4BsLpt3f/tAQDW2Ty8aFiV4gR8FpvVsxkB7TC/vry6aZtIkWWq6verN0/swWhmt4Z4lR3a7njg01zLyufvQqVhjy6vqDDjM9BAsydwdtAcfDDo2ouK4x7YIo4kkfjq+rKaDmKiy0o4goEV636y/0BVv9cfWMESMQK+vo53RsMqGQdsdT5JOrywnfHQ/iCpxEDpQ0zD8cPA4+aRakPANWuE95VKIGg4YGC9fHAgJgKAphJgo7xtlMp2sdWwQpSzznhqR+OxQOrudGLj+dQKuaytYi5fa9izzSXbAriUT5BLxJnACqjsDaw3cqAUiQUg9WIBgMWe6dHSn8Xr3wNY/iykE2f9vxAn/+cMYP3F1y8PAWBpd1HzFZq/IK1hbfOcL0VZ+1K9af9tw0245d0YTzUwgdHyy90juzMYOgCi/cB9F3MJ7J2sPErXijm7XirbKiyNXGSDmIYD1vDY2lNvEl32nu53PjaHlQALBxArBWDYL9mzXpEHVtduE3yySGyjGMkz6Vvrm572HJJIYcsgd3xv2HVpcIzUqmAr5Zoa9408bFUGNgX5QwIcM9AAwFJDJABrIOau768OtCRRIq+tr7VW7Yla0y5XSvLKizMOSLHrIf35ye4DMV66WDXMaQB90KBGFdAvLdfOuIA5Izizn1xelvXDUhSpydUwI0uASdbK+UiBEsTRc13co9ZBBnzCaHq59njUEIjC/XzrqG1746ktMjkNkldKebveqNnXl9fE2KHuYU2zbw7j2LozJISxGCRK3eOa5iOBKQyh+DvkWEfjmYzQf93es1vDoU3nAEw4Prm8qrwwu1Cu2dNrG3a92ZAEEpkY/w1WLfKoYRJLCcAVJI3vwXBor+zv2O3RyIbZSPv7/7WxJZ8yQk0YGAjA6gUAqz+yTAJrXlx0Zx9mzZZK2DzgudaUaf1G8HQlhZAUSRr8W92ezRaRrTeW7QbSzGbZzhcLksYh9+/geYbH1IN7dosAluANphGeUppTZo6fiRqEqF530+ks4F++aI+WANJq9vhK3dbLjDVjf/bkIQYohRICKad3XHCVYUVJtp8mgwd0HibYvX5fZuyvdeg38ILD1J3ncWqVfFagAymR31pas8tlD09yj3NPeYSxj3ccvxMjb/4BLOWclmdWMMVnJ+GZgoWGafrvj5wBjck6Q6E0JCB1hjqWUITeMfUKczD7JAhIl1H9VaxBxVIFr7Km/Q2evaWyM9tknwGQjpNaTvXNj+/fs3e7PZvOspIoUzfzc7AC4Xu49HjffQ/JXKNpDQAsSeYYICc6c2Eq/ihlYJH6GUAPdZ5pfRb4TOkyTr0pT3tU6pQO95D1gOQT0JSa+PnldbuMLY68M9lfHCii7mGdsrYYsMsPOmJd5cWwA8Rx6WHWBjNAJRiRbXv5aEf3YBQTnpWXHBaA/69WPYWQyAQx4y0nC5vXDmFsdWVJAzhVyJOa3rS/Xjuv/q6aJaWeZ9b9PQGc2bcJm0GNw31Fcgz4h6QzTxq5jhYuuMuaSclmWA0z7Gd7DxSGALCGZ9uzrTUFYkQRYLbbMFCD4StMfcv14tkGNC3r5xNmxuqNNNx7/WBP6+7maCjSA3/PevJ0R4eJnXXv50yqGnD04LOpn8645X/k274AsB4GwJJEya9nOsF0b5rgBRXAnZSJMQXFH47s5s4De/m9d+SJtT+Y2BAZW8q+yWSsXMjbSqVq19Y37avXrtu1jU1bqVWsUsgfTy5SzoOXFQ/7AJ4NwPKhQ8qTcEBF6q3AdqAArIUUQgFYFfdYGMM6mTgD6+WjthoVMUr0sxzAYnJTymWtVs7axWpR0cBQOVnIUHo/HDNBG9ldphsAS4GsKSPsoFhmc4S1A7OD6GcALe4MjRoHi5hCJENaxs4XnQnw5daKTCMBsHQQjcdqOD/sd60zm6gRZorKxgmAQ+Tx+VJVEzc2L6QAAFg0yTBU3mwDsE0tip3SKX8MkucWsZ2vlu3ra+sqjJs5GlaPEBaAleRsbzyzN7odAVh3pphNo4d2LXna2H8a+Uz6lMg0HNZLtWpfX17RBKZOOkqciBm3Mx3Z3elAHgFMnnikSVhE2gXrg0b2fLEsk1PdT6a9MQyOgf3uaF+mqBRlNLJQ9jmomkpXq9szKyu2VS4pFhjl2XAOhXds77QPNeGqFks6HPjdMJIAdpBiMY2EsXa5VLRGIadCCJbb60dEczuABQNLCTYBSGXbpzBKASwkojl5e5H2t/ADHglhv2eI8piWY/TI+9yqVt2DbL6wncHA3jjaEa0Xbf5AFPA0vjuwJrUJOGEYTOPE/N2LIFIuAVK+srymlKi1QlFeTccAd+LpVl0BWDMd3tlcZHU80vJ5gSMAPb7a+JRefN8dYuA+8CkbXlCLjIAMYtRhyzy1smTnKgUrZvxIY32JFp8AWEwEDhxiLjqfyXeCNbNVrtglYpoLeQdVw9HHgUpCHYy5Vw7xRhloav1x1ucnP5i88ON3lDKxXapV7PmNLQEtpcD4c8mBOJVi8dDwsR5+fbCrqZy8IwAUA3OPrxeAVSxp3T+/7EBcelDzaZDWvNElFAEPr7E8Es7yStOW2O9IEWJeXY4Su1Cr2NMrm5Ke1LN4O/kzkE73mWh/MDyy/clA9PAUwNoo1+xCs6WwiTC3c0+I2UygOyD6a91D3Tf2B0w9n1l3z63VrMdfq4kGwFrgLdezn+7sa6qIN9i5ctWeWdmUh8YKTD4lcqZMKox+J3a3T0z6WMUTA4ViLq9ER4ID8KtCxu1FkE8wAQ4ZQMAIYT9HVoPpMH4zML6uNOuSf3THEwFYAOQwUGDhso+2SiUB6JK7sj/LjNkHPreHA/vV0Z7d6g9tOkEK4+k5c8mtXEJI/PtnBWDRANHQqAEVA8sLRR+sh5X65wxgfV7qlzMCWP4kp0YIPHVeu6XkAmdgZQRgfW/zgiTw/HeYALsBwPrF3qGACG8cAVepXyLLxS7Bj6OFPII2o5ykPrlcVkCJJO/zuWRKbn3oE34/132PR1qNfxay3RvNlmLV5dkC8zxICG9prc6tnlvY9Xrdvr3G+q6L3ch+j2E6Hn/3VD/MMMhTyMdKqSaGwCKZqFkv5fKWJ4Y+E6mBw7gdAAumEOc5qcfUVvL0A4iIElsqMiCsK63rqWZTgJv8VRYELiT2bq9r//LggX1AWtccEAB2W8qQZ891T9NPU8Oc3qc5F7h7eOB8c2NLnlzruciqgcEvMqR+vu+/6T/6PurEEFDj69XEZOJswP7gl3s7ksMBjbBPFdjXq2V5CAK4M+ghDYwhgPOTnWGVxtsLcJA00htchlQw4O71R/I+e2PQVc2SfiN7hxLIEiwTKnattWzXWg0FEK0WAEM9wTgQfTRcEAS4MIGhL+7uaIBwlJg8yf5+a/MYwAL46s+5n1370c4D+wAAa4GvJT/NTfQFYBWLJwCWpFOeusizjpLAAayuztrN1oqYgc81SjKqh5qCnfswa/Z2v2M/vnfbPuh0bCG5gjMd5XUVeVJzCtg6bhs8RyXazForX5C8DGbX1UbZNssO4pUAAlPwJKRkp6biae8RxHQ6nXgG8RLaGQ3tQ9hj/b59OBxbexZrkOdtCufQQsQAfufXW2vqGfDSqrCGIpLGfV/wEs89pMJYzc/CMHAB4ILphUcS9RjevLcHhKLMBAB7dZj2R+ng06tyvx4n+0/az+Q0AQV4cnE99Q0kqjweUPWG/Y/VLXu0EgC34P8qhUqc8dTJ+/fsZndgmQWqHZhw3n/gremg10JM+79ZW9eQuFUsaWjlAJYz11gPP96+I8VKvODzp6ydEIIRwJHTazPth/3Pk/5U/WG4BgCNgD1IewnPor6HFFDPR5bLZywrBlOop0+d86o+whCXq8L6wn8OpQt9GsSEt/tHYrZaUrRyLm+rZYYBdfvrtTW7DCM/6HVskZO09NXDA31O9nIxGTNZDVKfb7m0lGeQRFCYWEg504/EteDz8XzDAJvCplzMLc5MtfcUo6IVLCdZ6WSOhHAsIPmne7t2NJtI4owU+ytNQnvKVohigXRIPZ0h7GdUeh0dBAREm7s0eE7KZN9ePtxVOMPhDPDL+5PUSsf3jECsOTVsPvH8PUv1++fxPV8AWA8BYJ0WzaVFh29yJ/rmdCNSRCgFOFGapMnt79o797bt9Zu3bLt9ZFPZNS90WG40l+ypS1ftMaJ310gbrFtRsexI7MIxrAfSWSafGYAVPIqcbBIKMOnqHVSj4a7nsvKW+uaqA1iadM3jYwDrpTYmmgBYviBkMhoWLnVIlMPrJbKrlZKt5gqaapKscYdp/nSmdBUOKqfYnqQqsOBbkhHhrVO1G7WqLQdvHej/r3YOJOXZH8208SDtulqr2XOkPJRJE1log+gocWhk9wZd609hUjHBzIuqTGPXKCCxghkTicnF5wBIoUBF4vT7o0N5YImBxRxJEgXeb2LrUPibLdGW2chgKukpYHqY5OQ98eI+Jq99OwqpKxETvvQQ+Njh8Ke2lI9ISMPmBXhVKpX0eb/VaNmlYlEFEs/f2KBWxzZOYqVb4OOWNmRRhGEkyRhZFYmwBJGUQWfnWkLRvjnE5HMaElHw9lkYzjaAXaKcr6/bBaWAONOCAh4WT2c+1TSTqSn/n6IDgOR2v6eJ2qP1Jb1fpieNgjfeJBi+2qZQGMpXAuZSamfpQCpVZE7MLSSEPAeZAGABukDt/t+7D+zmoGuFRSLm0QtrG2pUkFUyYWPadwjg0G3rgCD69ogJB5R3PkV47r35cDP8QMrxeOOc7O0MW12e/6+ubtrVat2aAqQoWfx+y+I9NMI0xhQPHICAAdDSvVH3G4/TyGwx02TvjXbXbg5YC3NNqqhoOQCZ/J+j4G4t29VqRXHS7sERWbzIivnFlAewdZrEkqTyDMDC4utIAGJyLC4jHhUW2dFkbre7pFohSwHgBGYLGtMznGcSFCDTJMhiQQpo2Z5eXbMrdQCWgpseq2jzhgM2AX4xACVv9TpiJDKRdDjFpacCsHJM9gCw6vbccsvOw+xJC2WkfOOxvdlpu5QPaZpMOD/961gqGgBLQZrRXCl9yDiQ2OC30CzkVLXSpMAo5PmGLYg0lefLJYRZTRRL0OgxY+czLTwx6GA0tJsHhyqGYYx2SCtbZAXMPb/SUPT5Ss5lHJJ5aq+YyivrJ3uYhQ4EGHNNH63ipdbQM87+GNpnfR9MDkBUijAteyaHMiSOrFiIlPLkMg7uefBEs7zdG07stwf7MnFnCtosFO1Ly0t2uVZRYhlg5DzsJ8hyAKIYOXB3Sxmk4ZHV8D3k+YSiv0iU5PrhoGu/BagcjCyJI31mmiCXeDlQ7alhn83rLx3A+tzULw8BYIn1HaRx7EMeWe/PE89tI8qKmfBdWPD1hs4tAGWYhDCwfrG3b7eQ3Kp59Bm3pBuyDPBnVelwxoTeARcGNOTOAWgL/A/IhwZT+v3+BtaKJftSo6XhzY1mw5bwtsJUezCy13ZDatZ4aJ1karncQlLp55prkvRdqJStniOROXggCdT2vRTWYgRQhZSx19bwdBOfplJJ6WDUU3dHLkl5ZR+T+oklnEKSpHj3OY9IicvaZjGv9LJvrq7rfOO9k+pMzUQT/8u9fXn/OQvVBw1+vYOE6RgM+PRrmGvJ+mdQ8I3NDXlUreXxqHKAgdrHT7AQJZ/CywpV8V0jrTvZgwHVGQJhuv2zgx1ZVGRhKvEzIsIsfNB5tdawG0tranAbUTpY8tsoGEJ1sYOQfG5YU9sjr2Xeb5McObXDOQyOE0kduxnvmvqBwdlKqSJ/n6+urugMgZnC8+PwiYN++o7EfIBweChPV4alW5Wy/eD8pl2v1wSIwsDqz52B9U8PqHeGPI36GfMFLDNPQmbogwcjQMZTjaYALK4SDCwkhO8CYHU6OpNWai5t/eZSwy7yXMZZsbM7GQewfnL/ln3Q61iMhFDApwOGJ+beKbNa1aXqSEnWYxLXM1YsZGy5GNl5rCeqFXsUxn+xrMArJLDe9YSf503XsQ+Sg1eEL43t/WFX5wgg39FoJmP2ecxpGLzSAHJEAMtavZgXiHC1UrPHa00NWitFQBZ/hwICNCA/dhQK57SrbACq8Cnj973dbwvIQi2CB1ManhC2Fv0sr2sCjz8wsFI6AMAc14OwA67UPE3BhrlID5gj5bRuf79yTj57yGhx8hDTO07s3hgGZc9+s78nxiYetVp/sJvkh6qsVYExSFa/vb5ujzWa8qFk4MSLelwAVqdt/3z3jn3Q6xqSSk8o93WVegh+xGRU3532qX5/P27W63ePZHa3GIGccEmyvYadr1asVfAQHNYFVxwrEiVnusNKqAHcc7qHp+AQT6qevd0lNXVgh6gYElKgi5JyL5fy9nijFgAs0uJ9/4G/BYD1ypEDWLDb2zMAKBQnBbtUcIb4E6tLtlVlHbKPpwqrdJiMAiVrQ7yoRhMbzCc2sbEYmBvlhjWikhXYh7HOmbG/dO2n+/vaI1cKeFtV7anmqhQ5S/mcGFZe1KSyIta7e33KgF/9QWydydS2u0MBpW8O21KkTGPquLSuNnlB80wd70fH2NvJvvjpd94/n+/4AsD6LwGwvOjQMxf8l1Melh/Wwe0//C40+J3RyD7c2bVX33vf3t+5b/vDjh6yZrVqV9c37WtXboiBtVKtOvNKO5/Tt13n7E+im4M/bAnv6D+NS3+2sLc6XfvH+/ftw0HPyjm8ICIrZPKe3hZ+vwqAFMAK0wNv4p3OSelQ+AiA5QUOb/sYwEKT3j5SkoNTHAEAfLNjk/SicKYUtbWCx5kWoSrHHE6u6Z7TjFMUBg8JGn3ejgNYRNJjiozMryrWAa/7E49NhUlyMETq5v5EMCeeWVm1y5Wa1bIUeRk1Wpg9HowHNprNLAejKEuCVtVyUc7GHGyZjFUy3vBHUUaUchL4YEy8fnQgAItCSNMbAVhQqRNrFXJ2vVyWzBEjQySO0HbniVkcZ+x2HxPIHYFCI0UzO6NJh17Qzp+ebvxH28rpp4OCGQCrXC7bxXLZnqlW7WKRQytyij2m0gIu/LtkSn6sa3cfA1VNCc8LjfhCXhd4bCBhw+ieCbMOaN5rkmjzBuDDQ0cpj7Wa5EMux/cj3dl3/luZhHL9mKb84WhfwM6N+pKYURdqAFjIEBJ55LzS7sunbH88VvPtMlb+9eeQk56YXgAs/sykB8HCBGD9cI+CrmeFhZunfgez3npd4KvmUAtPaSM+WiltsLAwXUV0qAQ0l0KIOxiADMVGh+IYyjbnEd5hG3hfLVGQVm0tm9Mzhv8mwCcTH+0T4Sam5uVutO0eswAMNPcY/XfnYx22b7Uxe5zZGJcrwDOMrgEjI5OZ6ePVul0pV2yrXBRgkY/yYqHpPTIRD9Mk3qMMx3Vo+udxYCijYrAbJ7YznNjNdt/uDka2N5s5YMgbO6OHiWQFeo5prOa2jmSmuSwGAUbjSEXluhXAyP3x1P7QccYdDAFkG/x+3qkALHkrOIC1VEJ6XLfnlloqSgOpQdcYFpA8sACwZOJ+NgBLhWya6kWRyr6cJU0wkhxOUtsGUp2SUnaIrU/XLWs5neKm6TxaB5iwEyu+MBvEiYriB/2BfXB0KLPRPsayaoIzKrBfWGoInMfEHQCLywkDa5zMBHwDYCG5pACvR5Ft5ot2pVK3R1tLtkE4RjZD7X58bp28p1AsJhkBnPgycPHwu4NR5gU9TwkA1th+e3CgCTfAU6tYtKdWV+xKrWIrebyw+Nzp/NknuGocQwqVr1cvsgBuYYzAkqURIO0Sw172z/SsSwtYl6B8dsXUfwZg+ebpKX9pDXB6H07f9yf1MPwPP+VDeGCdAFh/4fXLfwGA5e5+zoBKDZSpX+ThqcEL0ryannjYNIdir/bspcMDefKl0fIUHj6AC0xfGtGwtx5LoORB4kCHn39ef52WTPNXSOcx4ub3w2bEw5OXh9C0xYi4OwHAmlmSS1Q/PFKp2zX9W1U4DAMQya+Db+cCGS7yFNhGo5FMuQHWL9aq8hxFek0NQtIbn+9NUqIZ8mkM5cEOvF+8qyq5jK2XgnRxdcMuIf3Gq2mKjKcjk/LX210xI9I9huGJlmxgBKSN8FlWscC4RUbmx8+srdjVesWWjwc1oUEO0seU2elAkaff8T6QXLOJcNLAkDiaTO3dfs9+hZfMcCQmHV+YRASwJIqzR/Zzo7VuFyqwRrNWlfeWDzC1hwdWCKxMgPv2jLO6LyYsASqHU+pWcTn8OgiMd00FZB8GZ+VcwbYqNXtyCRP4ihj67KN5gZxeLwGaTFRrTuyP/b7eb2c0k9faX22u2pUapvXI7RIbxAw0AFz35I1kGU+VnHK3UQRksqqXL/PsYKWBJ1F43rDSIATgJmbkva76hHqpJEuIZ5caGhBFi5yNErP9ZG4fDLv2uwOXnlKfc4/FnArDBnUvYQP08zBYogBgqXFCWhob2TE84JPZAAAgAElEQVRLgFhi6DZ13cv5gs45ehLq8+Ptn3sk4/VYxuNKKp6M7f1R1+6NBrJJGBMuImA5slmon/MkenM9kaIxnBUoWxYr5ny5bK1SpD1Aw5tgS+H+T+6ixJCb38e/h5OJftfd4cDujmBeTY00U2foBANfPxj8XgvA8ucx9bgSo1x9lvdBAv70nHrvlwN4AkCJHMD6weo5+eMhleXvuKekH77V6wnAIiiC8Ib09/N7ALC8+nDbEgaHz65RH9dtJYcVgZu4Sx6bJHaz17Ff3t/WAC1BZhxq9RTAOkYPjxdxuqelvLX0M/vnPq4xAoMSn00kuQz+CIqB7U3iKkNk5JnypsXbTiQQBnQu4ZsicVwgy5tqmHuXdOZ+R4NVACXUF/kFHll5a5Qi9YHfYD2Vi97D6G1lZZT+hurKnj0YDWUpgQQToLSRyWgw8MRyy9dh1pnrHiLu65ZBBKwnPP4OBhPrz8Y2yY6tVkQFsazhYpF1CAtzPlHf8avDjoDhehYiQ9Eu11ryQobFSp+LbQeDj7ClqJbgScWXmAHDEF/e0di2OwN54t2aj6wdY98QzIuCjDryaPPj0ADf7lLVFv3LZ1hAnWXT/9j3fAFgPSSApSyDUPQ4gOWbqpuspxRLpyinyzpOEothIXGg7R/Yu9t37fe33xOz4tFLV+zG1nl7ZHnDVmsNUVthXh1LEwLF/NjnR3TpzxLACptUykQJwAHHLIBOLTCwXlhdUxwu7xQGAobomCm+pMaM1CumTz6B4jWLHCwDqIgyCyvk3CCxQOGhRew6eDXBIaZXKS4pgGUmOuyVZlPMnWvVsmRV/H7FpnbxThrYwWBmSDuRWK2Wi/bI8pJdqdXsQr5kjYhD3rXg0PS5bzJWFG6fEyX/9hhaLckYXvxV83gBJC7P6nftDcwsR2OzhQNYzjpBCrOQvPJCLif5zFeWV22tUrZZBoDCUyVoCH9/cCBT5WmQ1rjxctoMnjrA/7PN4GMeRRQNsDwA0C6WcjIpvFjxlCPkZ7CglB52EoZ30ijKJDqxSTyX1OjD/lCsmO3JWKlDI7FMfLIoujP3NETnYnL/ZGvVLtVrtlQpWqXAhITGIQCxocAZLmLbn09lTPrm3q7N5ok90liSrO28ACw3J9wZAWB17YP+UE0uAFaqyfcEF4onPCFq9v2NVRW4LilwgIDn7593XBoIgALggHkqB7kmq+H0YCrL9BKKvijGMwzRfcK+UHpRKnM7aahFz03TIhXGtrBSPmuNckESzOvFup0rViTZY1ITzp0Tj4SwpMPAW9cf4BfZwYPxwLaHxEmPbGc8s16MebCDs9kEMAZzXNfMr0aRbRVLdrlStc1K1ZbKFavl8jKVlRxE03+Ko1MPUHi+YOGQgomsVOyfwUDTqvZkJoNb3edgHHqWsygF+dwxJbaVXN6ul2uSMVxtNWXQmYYaKIVvMLSXDnZl7NmduSFuJjMPrCMv9CgqMFVtFcteYEtC6ACWl52mZ+UPem4AwjwR8CyvdD9PwVI3J12o8ED+TBISTd35SkW+Vnj6MSWVO0HwSEt/b2qKDmMDL5FBvBAoe7vb1VQXHxvktEiC8NKYZzKatL+wTLiBy/u433w+ma8u5gJ2f7p7YLeGAyGgCKjxvsLb5DrrqVa3TZifpHoGAcNpaTo1HqBoezK2e8OOLt7FWlMpmjmaniAt3R6N7aX9QzGwjuZTAYhEz2NefRFD0zygqe+bzlr0+exxARyS4Gi0SLSErfDH/pHdHvU0qBjOkTyw5rPu20IhG4a6qVnsWe7fw37PnwSwgozwZMDg52P67J3cb/9fnzWA9bmoXx4KwApQfZCkUj8AbtBw88xCniRt7UvNlhhRvGAQ9qex6hZSqPanE+23//4+i2Nw3HwErMQF4IFB6DKO0wCWnxv8PQyACyWGDyVbq8CO8sAfgituE1wyHNnhbGoDJCsMQvIY+Ue2nMvbhWzRNvIlWy6WJQ/kfJkBbM+n1ptOFOfOPt6esl9hclxUI8XQg0b5YDoWYH4LifkMxrFODGdgCYDwAdzVetkea9Ttq81lnWu8WL9ID5GsIXFXSm0YlKSA7okH9NlrV5+lZjylt1nXkKaWh8Hj5slKURaABXshqCJCw8Y+wl6EZymfB2AglhflzO7hkTro2sF0ZlEcTLRBgvC1YUCSydlyln2tYEulnDVKRasV3TtIckJ8IQk3mU2sMx1bez6x9nwmc3wkP/g4wiZVWaZ9DAlfrNolip0hl7PIqnlMyYu2Ui6ouW/kInlk8Y5IiqbeIX0Q2ePOzK8zyeb4lH5lqWFbhAYkbg2BgfS98dDe6HYFcPDYUV9Ps85gRnBazxWU8Mbw5UK5bA0Gvhmk5VgVjPS874+Hqv0YdnK+MaTAS7WULQrEIcGWFDjA0f481qBFgSDhH58znzTU6X6YgpHuEeUgC0bsnJcMf+r5nDXzBakemrJVKAavphMGLu+rMx9bZzKxzngiZg5DbkCYMWoC2Olc+0xIXYbRFgcWVJCCchLCQK8Vcnq+V5HQY+GgFMm8ZG3if8GoYYA7m0p6j40JdQTDMPdsAqQMPJ/TQJujJgHEOfEkchjBoR0xrkJfd2KJ4oNSzl2YofVcTtK2725siekdgirVC+H99Kv9XXu705MNyXCW/lxdefUfx+f8gpTrgj2yVFNSXytTtpLUBbx3MkVjezAc2B8O8exEKeMs6JP+1sdYKRDyEWloenMdsT7+N60BfOjrigH+K89UFQlhLmdNbEfyeYH2AFnUNjz31KRI9vHE6s0nMtVvz6fWny/0vPXmM5sJlPQhAsyzvBQnWdusIMmuKZ2eXpMXwODhfG63BmP1hawn6o05zDeG2Fmzei5jG4D1efbHmjXyyCwZ9tPr+CD3cDq3zmQur85JMrdFfmrNUsEBrHzZCnhZsb/EE7tLKELf6+ha4s9brpi3Cs8cfVkup5pJwDjApDYVtyrg2WI9klzOOTAkBRwFS3ah5EZuTMpsk4F77CDbSepl4C6mgGrY/x62Fvqsvv8LAOuhAKxTJq0pNS9MFFJcU4dsWLt+VIbSPVAKO8Ox3dnftTduvasJwqOXr9il1Q1bLddkHpkW6pocHVNOw09n4X+GAFZYL4EN5u8pnU6gwQU9r0YZmfM9t0Q6Dia9jiAfzuZ2a4gEqqONUWBHALHUhIWJobMoYTY4/V4MLedsBMaOF6DEKPOVXmD5AYG8jyYNU1MaKdLruIb707GibaGIH7LhzOBvxFYvRLZer6rhvFwA8CrIswKT8tQhg3vERjKeJ3YAgDPs6r6h44bizIYLoAXocWfABORQZn1xyFFxLwCfuJDutpXPSXP/leUVmYdTTtAEwpqQZv8IT5rJ8cRWYMOxPM4B0//slfoT/amvgnZcK2RV8Fwq1229UBZox2Ghz62d01963wsOZSSbTknH5wt5EulqvRmsDw4ELxYzC0AeQCyfaHNfmvmina/UbbNasY0ahUhkZSYNOpqQCEHswkdgZvvxVN4bNw/bhmLpcrVp55kSV0nVg0GU6Bq/1ekr+YaIYJhvxwBWaK5hSsE0+6vVlps3Rl7AMMkAjPrV3oEAAmRReGB9qeUMqZU81wHjTaei/7Hfsdsq4PDv4fM5V0olynEM+PGq9+ZcHmDheQ2moHgqUPheKda1HgBNObSzwQwUkFYTVmRSkpF54YX8GK+m+5OJCskHo54MIYcxACvXHIYkxZhncVJocFUBLVr5nFhI6+WKLZerKgSRWdCOyaw0/D79L91np8SzTruLRPf5LgbdIbGPQhXmkbCvwMg8ywHmQH+AgUjdyuXtsSKS34ZdbjVUAFDcI3dEznqbydX+A7vdH9ksyet94mHB21Y6jvbg2EjXrBeLmph9mfSvYlFf44mQJnCYeOVbg6HAwP4ZASxv5MJoIQD3NAx+/xxIo7insTtXqthSMa/Cp4i5sFoG9zbQcyRz2MQQ62AOSjPC1PiuGo6xUoyY9EVB88IfMPqeabXscrUiEArAlbXGMzNaxNpff33Q0WQ+kM8F+GHEjlEw+xxDBVIFkQkCWmsXBYQRUwM5EJPlsW332mrorzWXbaWMV4MzC7nme6OJvXHU0X7K3gULlWaYxptES7ytaPpggzCMkTlu8NBiY+c+co9hhXQmM9seD+3dYdt2pmMbB9PcXDBCTfHStG05bXp7lmfwYb7n3wNY7genxzL1wEr3z4+Nmf48GFifk/rlzABWCqiyjt1TzQEsvHZgLmUNyyYYvxdKJTVWkl2xN85NXm772j/mMm93ICCVhSlmL7AGgT2ckeX1CQ6GMF8kgg1PiA9BJJMRMxXPn8hWcjTtOasXXb7PR2WQcTCmcZ5rzTAwgygkbyFLlGi6ZJGSSZcAsKgjsxml0QnAmo0V587antPgZXNiu1IfkUrMuh7SjE9ntj+ZigmK+Trt9nGqlRjFRfvKclMMkGvI6fJ5+V/hKflvuw9kHu0WD+nDnyYtB8Y1oEGqXDjLQhQ7PKMGF4+aVgFTZzxKXSrvMfIO6qcsEWeQu6QrHX4q1VTm7rB3YEzNbHsyUUOc5SDWjXGjffkQJdSh1C54VCI9K8i70wGshS24rgKwpnY0C6Es2IfovgYPpRRB8IPJKdbhZ3sypu+VeAQBXDLoQmpVDIM5nFsxuGa40OWeJhg3w96K1PxerBQU+sLnZ+gh9gdA1GQi7zXqHc7WmT4X9xUbjJzqP+oF/C85R3krGjhPZmIDD+ZTmyZu1QBbifdVI8wnKmqgBMA1IFUzhg210KDFRY9+F3zfS0c/bibNC3wwdYnSX4WkPq2RUGOwHvDHwouV9EVSdzUo0F67ELDWmU8UEjIYT420QmhJDjv6YcVAld85ycEi9NItrU/d+sGNzVmonNMt2Du5vNUC84t7ksaGEMAymAGUTcS2GsUAPvwILB9O0gPVOwSQxte/p5w6fpky8HR1PgJgKbEzJNhRBEtoiXKD+1usSuoJc4pBFs8d4A5seSRlP9nZlsfraMZ+xdDnxHpG4TN+CCtMoYaJfQ2grmi1pGJ5qQvc5gQ7AgC67f5Q9aeUEupfHGhzXPpUomTKrDvldRU6iFPAnf8M3Y/ABhMbMRRD0AxgG/K8t4o5t/MAMJIE2QGs6Qy10NQOZkMbEOSzwBojzRZUTqKz/kjbRBlTzFijCDO+YM1sJKkq7xsAa8BzO0nE/Ob5JpU5STwRkzquQG+YzKyezVmz2LBqAfDUgSX8rlCMsLYYakwn7k9r+ZkYWFvlujVyRcvFGd9fFhP5hN6ZJAIWy+F9jHOw6jJWZXABeFfIqy/gc8P8Q80CMAdozfoFpOUcoAZhZB1HzozjWZPkUmcJaZPUJAG0FPDo3lruAcjSOfF3O8sW/Fl/zxcA1kMAWE6+0gzz2IhSG2pgAaVT/xPw2RkPTqH1Zp3I8cF4bEf9rt5Jq9Y4OQyDp1JKMA77amCspDKyj892z/JI+QTw00oIU3nTcSOnM8L1umqgaZKzZluFgn2pDC3UTXrHi0RpJTuTmd3qj90zKRheqtQLoAfXyvkkgEhsYM5E493SwPGz/JgIE0zpuv0g4MCqRjnbJNq0WFSSCf+fFwg2crfd8VSoOQ0jZqug7ci6OPihsMKoasCQCd+nxDiayxm0Vfy3oItO9X2rxbJ8d/AR4DJ0JxMd5veHUInnNpNhstOo0ykUmxSgzLVazZ5QjGxRB8L96dBe7h0KwOr2JjaazW1K+laa4AKQGQf9eTjA/6O7ngJYgHBpo6wrBMWUsU3OmXK4e+D3wWHdKDBxckmShG2hUGSyAD2Wz93lz3im+zidm2VnGMJiWsuEhoVBygdFkp/YbJg0yYVCpIZgvZBTY0v0cTHKS1vP8zeejjW13IkxcY9tPDErLQq2VawoSWS5krNSno04kYRsuz+SRBNAFOmiF0fhGciwqfMMFOzZalF+HUkOI32kocRDI0nr2cFoYvlFbDWmisWiQIe1UkVA3iye2/5sbO+P+3Ywm9pinrGFjDW98fAjMxS3x4e3T/HVnIeJFc8r3wWghDyRn13OZ61GQlKOqVNesd9VDluaDfyzmJDGnsAynjqocTAHPIwFutKQQHbm/mQXFHPsK0i9PG3QJ10L0ZGr+HABTuZKuscrmPJjjJp32at7wfDZMkpGoinrxDM7SGaaaiF7JvFvwSRTGvwTZslZdpz0e/SeNSFKbKNQtmdrmKjWbb0KQ4/7h1cIBzZm9V176XDftoeY3xa9KwLA0ouUT97UXHT/cqGgNX+tUpCvAHuS0iFhMMzw0JuIOg4ISDrMWV4c/gBCPO9T7fukj7nZsXq2rEkqi1k/0hMKE/YTFeBRQel87mXiJuDjOdeaaSL/xpLjjVkDcWITpn3Hb9IbAEyUMWRfK/tEUIbCgJ0LpA2x7Uzm9ofexA4mc5m2Kiktii2fXVh9YdbKsgZLPtVW+hANC2lXsfYcpsmHvKfZzKaTqVWyOdus1axZJmqb9eyeY73xzO708KGbahoIQxP1J6a7GOo38KDIMdGHIUESG4zBmQDxTBzJgBVPMPblLo05z14S24jGPJj440TDC8YETTxNpM6f1C7iLDfwIb/nLx3A+tzUL2cEsByZ8IqC/ScFkGj6kZ7LKDvH/rmwhsABGhq4ohmbxhkFDSTxTE3EDNaPABm5lCDo9lQwPaX+82SCrk42tjiLAIZ17OnEKfsiBVbmQSJVUQLwwnJ5N1xmbcMeniyyNoVNQu2iBiacL7PYcqwP5OkAIMiBeM9hn1kAtsHECslqDtRlbIGHjoYaAWSTHIt6B6jNA3Z4pbUZ7xdm83c3NmSe3sr5Cu3FU3u717Wf7O6J4UranwYjmNsLHEf8w4DFmWl+vdIz+9MtSAFQMOU43yK/Tp5A5wMd+RXJZyqFqkLSpKTfDnD5/kGSMiEMeEsi0zelf+El46/AKBcAwv+jhsipJi1lEkMCxbXmZyXH/gFcP7MxgRMyd08li2nMjJv58Ez4E+KVrtf6/jcCUJFXyaKC5883PMDQ+SLSz0cyB7OOESnXleaf61DOxxo4JDhbkhyHFBxmL9+ziC1KgMBiS8Qyz8pzFdCFxpd9HcWDJGk0+TxvsLxxjgjsKEykqaZLGlRHtojcygNJXRInlg2x4LMAdKjmDawvrgQMGB9U+3VJveeckBhqToCnwJhn2XDHELLiBYa8VwFWgQ3Ep+fJ4rzguSU9WvLUYATua81ZTLrOAmiciXTau9TLNgfFuL+wEyMAPllKuIzQ0+WczRTHc7/+DGFCMiToDs+JmGQKp3JvKn5Pnro9AFgC7wJwmTKaeB7cWsFrR6VpH6d2xrbIziWlfLZOaiCBQ2WBPLwb6mdA53d6HfvJ3n2pI2Ikk7wf9Z3+mal/neHlDDSksflCrAFTOS7BszwGw6nhuaf/L3tv3uRInlwHvggEbmRmnd3V18x091w8TCuTuNJyZfpHa2u2f+jT6JutcbmkSJl2RZpRoihqKXJOzkyf01XddeaFzAQQx9rzIyKAyuquyqpOJAqOYbG6MgFExPtd7s/dn59QO4zPZOOlCpQWTP8GAku5Kss6c+02+VvtpyYAyXvl1XUe9iTbrBQhfQLK5Sw9MzmuBSUzSI6zTJdf4Vnk2omRjyf7LTMhOBIZpVMq9Ls2hxY67mLvsENgycoZZjEtbL1qhUWZanLDsMzZzgFJNkDKTpeWUMHNl/v/VOYdkPJxyAlkc3Q7tLt7QirrrOMeM5PrHJVcvyTSdD5Q44wZXT1Wq3Buy/pTkow2KwkwXos6hiztdJ1c+gicixLY5Bw0rTR2v5ZggzW1UtJRCXRvlOb74kX33xfbrb+ddweBZQcUB5+phqPhEBOm65I97fXxYX+MN01QWNvJW6aROPZaPqiElJYmyXQ0QcG6vNQ5JjNAlPAxB1DIAWZZaEiGrYxrskEO+ro3hRpYlqGhX/kqyCt/Jt0AXQPrj7/8Ap9Mj0UbiZEPkg96WOh9iqi0PecSgWXCzFws0u0uqaS18btZXzRYpBsXgBNqnSwY2cklEsiUekWEx3OppYTiKGvGDLc1KRCyA8FTIr2AUiirVjSPR5VEUFK2HtUIY9/ybBlRImNOx4zCe4zyU6tItBCKUtowj0gqdLvY7VukRw6oSqIsdO73JeLCkp5SHGY6ZjuMDvX6crCezReYUnB5PpO2x3OP0IqIqhqCJEq+f/0a3t+Z4Dv9kTh6zLb59HSKv9r/Cp8eH6M8LaVbH++POl+5GMUksKyW+UUJLNtHOHNojGvkmM+di6g49XtYYlYTWBYRpjEgBNb8TDra0Mmm2DsNdx4U/VwNdBocSmDRpGBL7abZgGyi0o6W3Z1IFHbFqaUuU5GmQtaQwGJE6xG/XyKdzN7o4VpGxz/DuJ+KA8z5QvyP6DTPcxGu5OZeZ7QY8VkmGa5lHbzfTXEtS1F2lMCisUVi8d4pu4DmEoGlgcixpJAtI9c80ElgMcJ5r2C2U4FeyewvGt8WwTAxSJ+PhFeIZiOw+FxycHhkpJUizwOLukisqefYU+h+RGOJBFaH+hSlGA9OYHHuHUkGIB14T91m5gDnkxZolTxBZUkrYcoIU911huuIbcFJXDBNnhFdIbA0XVoM/oLGqhJYJCj3ywVmNHgti0405sRY1Owpzbi8+MtscjFQ2LnuD/fuSDR/0qeot2YrkjBlG2xqkP3saB8PZjkLlA1p1VtjHp9MO94rdRMyds3s4I0uNUrERdFCCTYNKCvpJqnp/gshAi/yahNY1NSQDAVqNTHqbcaRZI5SpL4oMKQmYI/dbJgWz6ynTIwyEoIsT54VCxwvWAq7kKg3nT8plxMx6KabljpUlexRtwZDJYU6ZlxLGqMa8od5ibuzSlo9M9JK1iend1sV6LLrZMVW1ty3+tiT7kOc15xfRmCRqGdHzKIQQ5cZB2yzTU3GHjvyiHFVCpnKDlvHkoXJbovqIIiBytbwaYbrQpz2MenxXlkiTgKrQpJz3WszAZbvcC2y2yTXqTjNJmxNZ4z7HgksoQWkzEs1Il5uBl5k5PUzzyohlF/aTbVzMpeu9MxfvNj9uJ6ItNlmFs1oiGvDAW4MWX42wA/6Y9xx+6XuYmo32LJfBGtLFfekymfZLx6Ak28x+4XzV/a9lv0iM6Blv4h9Y1aLKXWs5KW92LO76aYWDElb6lWW+OnBAf7k3l3RNGHAgBlFqrFoKSBCHLjtpNkDmgmqP1e9GMoHJBLYok3SZTaOaAsqgcXW5jzaKAzAB+c5qiedkiVKSFh2pnRWtu7Ksn+yxJu0EL+bGktSI6IWna13Eli8w4wNNjjjWerFNSX2Jh0r7QeqGlqJaB5yPfTnmvVMYsBJJ3HbbT5Sk5IvTSxSp5zfMBdxZ70N2ifaNMQdde0c5yU/zBLmmv7Bzi7+zZtvihYPdZso3v7F2RQ/PzrEf3n8RJovKKxKYCmDpbg0oUb93ou8FGkl/+hkapMTtZJVroFBNc36klEz20mvaJkIEljSUnjOV6WBrPTTVG6UslIBfFYA8F9zCz5QAoEOq/sBtG/EPuP7GMg1PVE9N9VucZpKCSzJwxUpBV6n3Y3bLXw+SWbrS20JEneWYWazTO0sZpIRAs4V7czNzH8lUDngKsAtpYrV3J5OpRZSsWu43yrJZ+2ulXyRNW4rVuuZpAuaNB0QQtY11tT/cUJIM1x0ZJUs0CAsv54ONl9+rtWZWSsElmRQWWaJVqCoNAUxl89YRpDQoqazKEFt1/kRMlOpQScihcQS+5R467jQ3+D3CaEnhJOOc13kJzqNTdBE93eVOFEC3AKAdm1mehFnmQ+rBJZoj3INW/moZGEZ7LIvKeGswU/TRi3pFzH4VIhG77+6+Y40irnRV90ufoqBRjZ++sXBPv768QOwtJ/SJdzPiJmMmzSQ0uvzotLVnPtRR1WjuoXWAMi9mdg7txjNINVqFCWcniawBBHLqPezo17/9SmtO6Rj4gFICbhyjyy5I9nZboEAknxy37JHKT7eRVSnkRQLy29UN7nBkyXAst9x3XEspAy4QpdBd9ctlZXALo3cxzkviItrGOr+yyZPvE4u2nE6WEosKqHGgDN/r4QU9+uF7CmqYabNvXSH1XWZk2CnVyvaIeoXyf7KB+J5RPzVxZB1Kd8rHWt1fxFfXALdGtDrmdkvWtD0Y0Ur2fZWI7l0HXE96JfrDOBucrH99yJ79qv+zNYTWD4RGbnuZV0MhwOMh33tSEERzZ4SWINM62Fru7NW89efqB/XmNK18ecjVv/K3t8eSSuT029ohH7dAGpPL/8a/fsVmO6mj8T7XxQVpvMKPzk8wB/d/xwfT6fYSXpCYIlvI5fTg8Pbl2skQg1Dp/YUD7032RRJCDEiaD/jMuaBI6mg4mz5Z/0b1CznF8r31wLAzVJri8810Nrn7KjiWcRIDY0rljNKdM7KskgMSIozDxlu0LKaTcBVSqs43swy0OwvvR2NppH5Z6SOn9UogqatS4YRC+LEZlKnlJkQdLokc8AOBMYKGEV6dzQy8dFd7HUGotdwklciKv6fH93DF8dTpFJLqYcw/1NTvr2M0FIQLrormGGgw6eGvjy3PLuKZOpL/3aRTJYREgPJPfLSLDMY3F51g86sjPoONWtO5wSx5dgQXzEyzJFnVJFlEbKXW6kVRRw5HlyDxh1ptE3KIFRwss7Kt6vp3NFmAsxA4jWVaNZ5JaWgJAq42Zv+AA9oPr+0FJdIrbUFrzRdV7W13PmxSVrPjgYtJ7LVEHL3RJFUk1s3EM5RHr0yR4VgsjRyc/zEqKZDL3NV140uWSOwXBLTiCTNZPQx82t7FFpLjnk9YsI1ocFGYwEMGJnjNr+FjKiv0dz/KtYXm4IaCWcG2KBX4v3JCP/q+hv4LruA8kA3I/Lh6Rl+8eSxEFi/lZIJsrfmCluGTsMY6OdkHC0DtD2PuXfRVeC+wznDOcR5d7GXCquqi+tjYqmh9b5oTi3XF5hC40EAACAASURBVB1G21MoELqkkyT7kJboikai7Us6Vzzl3u9S75dEHcVsPfqvM9Paesv+qiUFGqHUWSj2ksxjVYnR9a4dAB0nn3PUpFKMzFiTdUGCVQ1ZtfV1fjK9XTQ/rPTDd3R1LjXLk5FIjolkKpihyw1EMvokqshn1/1Yp6I/fXPSuSNuy+dVnIAXG3ojsBj8IE4MZHj5YD1Kcvvnz63ajrjw1T3cY9kCQmB1hcC6zkzVQU/ElX9oBBZL+UnQr1oMnqHbtl/87F26tWfYL/6Ilmeje2N9bugs+NbsF8lsMRuBGasseV1ACKz/6yt2zTrGkPuLRLhNd4rabZIJobnbmsndzNbGrtKduhabdu1R388ty17Wlc1VcSzsLPBuuO29WPbslZIbPQ2blxJYLfvJRd7NoDT3xewrO8iaI1odICeeWvICjd3a2Ku8V80U8c55qq0nZ7RkqzrRQEJMwSaZstehbTwRoWt2eaUINLMSHixm+MnRPn5+dIRfH07xaLaQzB9ekUSF7AWUFlg6qV/Ohm32iNVZZuNn+6GOU/MeJ379XYpZMw+ak645481EVMLQzkxvQuOzvL2ufd+Wfdl+UWsF1ffl1oSulGa9NDaG0231uNqZoDaAvvyTzVPrieT90nweujanN57xny8Hoty58bm0bAf6FZXAMUKjnsL2PPJRJW9ketZ7uiFb4/F1G6Cvwfohm/VV76t+/Qb55m59NdY7cvNFtiv5pzw3oY7HecWCI2xvrGerb5L1c7YwquFrnt+OMqu+sL1bMqHc79DKk3o9SsfyFLl1JGa3ZXayvp6U+OFkB3/41nvSDZOqc5KZl6a4P5+J78bmCb86oPQI8+SZNEAKRhk6pdmVzNL9ynwby0DVBlzuZzWzsb1emhWxiuuz/r26xn1cWmvSAwqmzdSsS7sHCcT6KvP11PiDqyvBCcFm3TU2t1BoS9uBkmpCzBkq/n16rukq4svVbnVCmxVuc1vnuQeW63daWMMRb9alEuXLrxr5lV8oudysPInt2b7Nn6qmqvMQNlo2N9tT2MfRr7rJ5JXg/e/+9r+fb2F93b7ymvzOWWBhUgsSWBmGoyHGAyWwKH78w64SWOzGxwSeesOrNa+eXs6bBE9tdFPYugBOZySw9vF/PvhM9I12QYHGTNI4WX+tHcM040MNvGUDdZOe/eXv1Wq/JYKrJWNi+EnKrkd0VCyTXQcl7ljlkgbNsjGKy//BrRvSBrqHnqRpP5gt8JujQ/x/Tx6IiGpHImONsU1DnM6fa0c0lN3LP018QyBwqQjI5tHBqNvBzVGGD3dG+OfXruNOf2DRcOo5qXj73z14INoq+3kB6VkqDpFqOzwVLLjUh4iLbSsCJOxWCazahDcD1AmiNkZtUqdxU18cRS0Q0AvxhKBmpmRgjZTAencwlAws2i8ksBg0WXbpNtx8FQveiAchsIDTOfCzw0P80Vef4eOjIwxLKfzAosOyPc1i4n7RWyKwXhz71+ET3v1TfWjN8lzUmVuJZKX0yEgzk4aetfbelVLvH+/cEu2r70+GuD7oSTb3b89O8NcUjz46wv2zBY7zUmQF+ElNhGCGkGY0aOaKBpheSSD2dRiQeIatQoA+gxPGzLRkNrNrzGnH8o4QWBIkLgvspcB7vS5+vLuLf/bGHenW5xmVJLs+PzvB3zx8gF8eHkqDoykjWPI91j3eqltcD1M911fRxX6rhi0e9gohsNUElqQMkmnQElshsEbMwKpLCAf4ITOwsh6GbLMqBJZSBp4Kb/G/KzSkz38rZv/VpBwTG6g59NPDffzR/U8bAivJpH6YJU/y/JYZ045QPv9VX6d3KjsvdeWWui5dCqVm2SKb1DFL2XXQDMAix26a4c3BRLSvKDJ9ZzCQVPJ96cx4hN9Mj/Cr6REeLdj+VlO7NX6pZYQaV/MstZeLYL5OoxHPslkIeAo2u0h9f2+CD3bG+N5ohD22/mKTCwBTJFJK+7df3sPnx8fWKIDp01qS0i4b3qynj7vddATWTWBp6o9SYKQBhl5COBpYBtYAHw4aCQRmXVoBR50t/bIlwOscQ89Z0RIeZpADZ0JgMQOLBNYxhgVFyVniRAKLZSRKYDEwJGi0sq/W+SzrubZRqVZSKQ51q/SQprE0zWEAjiL3LKUpKnxnvIM/ePMd/GB3D2+IcHoqGoCfHB3ir774HL86PMSh6XQxqKclj16CaCVglusQBNZ6Rj6uun4EpARWRb+E1F0lsCqWfLKLBP3NPMftfg8/vnYNP9rblSwsamBKJ0l2dq8g6++v732Bj44OcViS0NdyaGbd8X2aAWk6YKK9FQTW+mdB3MHLIBAElipqK4FFDZrRAJNBz0oIh3UJoRBYXt9rEc/VBNWXGYh1fJZP7tsYn8UJrJ8dNATWjmRgUbeEGVhKYCl1YpEzLwVZxwOs+ZptZ8ANP8/A0i4XGnkk6bSgSB8NwDzHre4AH+zewAfSvWcgXUWoM/DV6Sn+/slD/Hp6hHuLOY5Fr4L6BXWib63VoQJ9dc7ompGIywcCL44AY3+9ClLqxC6c39uZSMctts3m3GZ3mPtFIVo2/3D/K3w5PZGMLNGGYDqsCJxanf+LXz4+EQi8FAJXhcDy7prDnmpgsYSQf9gBcpnAsnLWulRKtWI29aUZPC6KvUxg/fFXn2oJYdnT9utGXrmGp2hS1WGhTUXg5e5bbDmTI6Ddwp3U7RirbBJNJcnAMu2YQQkjsN7F93Z2MDTRYDbC+ezwAP/t3l18Nj3GWUoVMO0CqCV3TmB53mBkYL3c6MWnNx0BpZS8hFSzElXM3orWKLjNJgwk3PNCug7/7q2b+GBngre7GUZZinmaSEY6m758dnSI//HVPfz2ZIpZSsUsakp5GaZdrSawvJQtMrA2fR5t8/1vNYGlBpBrFmoJ4Xg4wGSoBNYdamBZCv7AMrDqKti6hntzDUA1TXwbVQLrdAaQwJII5vQY43QoJYQ9ihG7sSg6ECqKZY3Xt3INCY1HHSxGfylVZXpQjFpSdI/oMvJBQW4SWNSdGeYl3hmM8fu37+B7O7u43WU7ZopyJvic2lcP7onDTrFu9olhFMY1FIh6nQEYBNZWzrnX6aGp3UBtsu+NJvgXt97Au5OJdECSTj9Vgif5HL8+nUpW4sf7hyIULrmH3H+sG04QWK/TjNisZ5GmHtQJc/0rngXUZhGfwcJb52hgvaoSQqejagKrm+HaKoE1HOONblfakrOE0KWGFemXKWBc/1i1M7D43yKBsFD75Y+/+kwIrH7Vk2x5FfFV/Uhrl2OBoe0twncCiyagi9prV7hG5VFUI6RzWSkSGsMkxVuDCX5n9xZuD4ZIOtT5XOB4Nsf9kyk+OtrHw/kcCxG1VrFlccitzlulD7xhj2t9bbYNvf6VEHewuQhY0y/TptKibvWv5I+JuGdVhZsMSFy/hreGfVyTpkMJZhmbJ5Q4ms1k/X16fIjHizlyNogRcX7XH3MCS4lk1Up1dadYf5s7f7b7zreawFICR804irj3O0ZgmQbWHZa29GkAqog7nav68BUCqxF/29hpZAa2ZmBVooH108MDSARzOsWwoxlYJLAo8i2aWdIhg8y94rHhShoXHjqJjFBsmQQWWw4bgSXip97WVIw/akhotfmoAN4ZTvD7t+7gnfEYI4tsUlD88+kx/ubRl/jt6RS59GI0xfJa7G+ZwNKOzXH4XHgA44NrRaCfJtjJEnxnPMY/vX5LIox1K4gSeDSf4xcnh/hsOsXDkzNMF2wbYASWph9GCeFaR3C7L/5MAksORutm9S0SWCoS3SohzDJcHw5xo5WB9YERWGMnsNoZi/bZTR1Fcclc5FyacgAniwo/NQLrN8fH6FU9aTggtJV1odNuTBoY0kzm7ZSBbefTayaeljRxTolmu1UmSKt52ikdSGfeG90+3u3tSLditplnd+KT2RyH8xkeLs4kc5aaPPwG6oG6gLcsCwu81XLpLaH5TZ2Hcd+BwEURaDJgjdSVkmbVBpXCQtuj6Xvt9rp4czLC9SzFoGR+I9dlhrOixPRsJh3PH+dznFJfjouVlRtGYKlQqHZGVMdN/14W+b/oU8TnAoH1ILDVBFadgcX1bATWzmCIHSGwMpDA+mAwxm2KuLOLjxBYZvC0P7yesXs1V61V2NlJqsIpDcDDJ0pgnUzRzwbod7ros0OaGSASQ0sysXBSthHeUgPQCSzNwNJW1ZqVpe1VCUvB/h9s/5pqx68xUrzRG+H93Ru43ushSXKw695ZkeP+7AwfTQ/xZDGXw8c7guiss3IJScWnNoX+vb3m96uZ/vEt60OA2im7vQ7eGAzw7miCPZbSmpFVFRWezOf4+PQYj2YzzBfasXQheg7uCEkj+aBw1zeEW33ltRNYshbUIiFdMMoy3CCBNejj5qCPt4YDvE8Cq9fDOEnQt4zh+rz27qObOoq1P6bOGINAFA6nhuf//eVn+PX0GOwLzC63bBeuhLcKh9cEi3Tk3E4Cq9Zv9W5a3l3P2tiLBpZZGXPREGOqFtBPUuwiQ1+CCdqllB1E2dmZzjN7n5EEI9bW1b0OtLmWZ92dblPnXtx3IPBKEVjOy1VVLHbo1VbVacoOwAkGJJETNkPITRs3Q1kkmOcL6dx9Jnq8wlAtrT+91WafayrHNzsL95UOQXzZxiGw9QSWt+WmEcMMrN3+EDv9Pnb7Xbw56OP9wQi3ez2whJApm+TFpXVu2+bZ1CQYpnZb22Y+EA3AaV7i54f7+NMvSWAdo5sN0JMSwkSMGTH2RIdGRZS3msAyh4CrXlLvrSOjGm76D1XoEMiEwBomHexlfdzujzDsdJAnORZljtOywFG+kPTf06JAWqbomCA8v5+HEg1I0ZKw9tZ0WtSBiVcgsHkI9NIU424HO70udro9EQPWvbUCCazjfIGv5pp5xfXAGOWZlOqy3bSKMSdSxrypG/DmjVnccYNAm8AqRa/QM4IuLwOLEXonC0hg3RwOpdSEXQjfGg7xvfFIMshHSYKeZRwxcm8J5LpyNnT52FZRD8i8UgLrZ4f7+JMvPwUzsJJEM7CYcyXla3Imp8iZocAMoy0nsGS/lZcSoXXGh2SXA13xdCvM0xKLtBQbhJ/pFfp7L0Pl22hLC01oWVWqo+VdYk2Lx2Q7mqtu7PSLrTAQeIUIPE1g0TeTLrPcv9IEiWSQFkCVI0kK63ieISlTFJV2J2egXD5iSVbacKtZY/VVxD0J2+kVDmB81RoQ2HoCS7szaKRo0Mmw1x9itz/AxAms4Ri3el2w3IWaLRS1rCN2Xn+4hoF7FZfULhgNF8cMh+Oiwi8P9vEf7n6Kj6dHyLI+uh0jsEhYiTi5ElgSHNjmDCwz0DgW6kiopppMCx4cnq1rg0XCiT1FukmKQdqRkkxqc+TWSWTBSGbB1tMyIyWLi62s+Zp3VAyehxTnar/QDCwSWE7Cvoo5Ed8RCFwWAizikaAAjbNuykCjNNMQJ1Oi+qoxVJQkrHSezyQzvkS30HXgJVSXdc9xnUDAEZD5WRSSeSKl9e1MnksoIdQouzohPHdGWRc3B0ZgDXu4Mxriu+Mxbva6GAiBRUJCdbBeBwKBR6PmVamDNq8g9ssvDvfxZ3c/wUdHR0jSrpDcks9AMqVkSClFQY0Y7j0UNd7iDKxVAkszM1SDkHsxCT6Cu6AMQqpyCNK7rNQgHbPEhfwSu8dnlQsbOHml4+MEGd/VzlbfUP40NsJA4KURaO/DjSfWdJfVLrMaqKNhRAKLPkMlXQS5Rinyzt3NGjLIu5sqIV9b/rf7JzUxZgTXSz9IfEEgsAYEgsCyNspOYO32R9gd9DFhGn6vh7d7PexlHXSTSsgHIbB0j9CtYoNPXzUkPINHM7BOS+DjoyP89f17+OL0BGmaIU07yDrSDw+dFQIr2WICSw6Wuqbc1NHs7HHyyrUkPBLiE0cr3dUYVA0tjYBSO0tFT7V+vVvqJ+YZCSwtI+TPSWDxu7Vr0Bp2jrhkIPCSCGgJrs5fErTcS7NCgwku+qvbrGqy8H3UkuNKYTt3/sxLqF7yVuLjgcALI8CAAwmstoh7/SWXQGCJeLsQWLo2ht0ubg1GUkbILoS3hn3cGfSxS/tFOn5WRmA1Z4ZJyb3ws1+FD3C/yO1GuCfkJcR+YROUv7p/F5+fTAHT6kTJzIXSCCx2Jexa5tr2aniqAes7rMsUKKA6t5pgLW2P0rJfncBS/R5tCyCElATXlLTyhjM+T9oElqj9mM3CLK4wX67Caop7WAcCsvp8DSwtBHUkPJNKeGPZ55llxWwrFWFPS9fKqpbWn5cHO7nfLt0Vr8O0tRq/ZB1PH9cMBF4Oge0msJjybAQWSnYh7GJ3MMLOcIjxsI9Jp4OdskRfq5ElipdJ1Ek3AE/H3NQSLk0tJR3HB9JMh6IEHs7mkn7/eD5vkk9TNfRU20lF3HVzbDrKvNxU3NxP19ENcyTkTPLuli0dCP95kWo2FV/MJOFr3tHDqpfr36LzQ8JUAy2Ypywh1O9l9LMvRKK+LwiszZ0723zn6iSpUKkQWFLSYwSWEbxqeDHyr3/z38wK6NbzPwjcbZ5D63z29RNYSjRwUfAMGJDAGo5xfTTC3niInW6GcVWix3O7KnXdSEYvCRzqF1kAZlMzkEz/S4oCy0KzNssUD2Zz/Gp6KHYMNWQKdorMZ6jKXAksamClmew7jRW3zpm0vmsvZ4DofdT2rDnWEuiUqK1rfNo8EjtQddjUXqnAbmnaXEaDEHVTjrpEkX28g8Ba34jHla8SAq6tXi+uusRWvTMGyEVT1yo6ZE2Z3yqrsdKmNlpJ9PT6E8mRRrO9rhCxny6VF14lXOJeAoHnQWCrCSwlFPSILVnXn3WxMxhjMhpiNBpq572zMyBfoESuTUctZd/jdk3a9PPAfbXeI114jMCqqly1Z8oEJ3mJR4sCJ3mBkqRWRQFPjWBqVxlr8+rdfUKFqR7YWhPf1SFWCCwagoxmLqQhANDP9SihCLwSWkZMmcFIsoovfkbFGTUDkO/TDJTNzgK8Wisi7uYyEZDyJzHAqEmjTo/yuk39LSP6/N9CBVfQKWmksYmBLoYgcC9zxOJabQSuAoHlcgZFmmDQ7eGmEFhj7E5GGHRSYH6GJF/I2c33akl6grzT0cCHZMxsZgiuKR8mgZXTiJPDcFpUuJ/nOMpLFHmpAsf5Kcoil2elBpYTWHV3ri2d2s8isJpiQDVkPJOD+zPnEP9w+uSizZnI/s039Uov7VZSlQ607uu6X1tvmzoDyzPUtxT+eOwtR6AtNSJQcM1IgEGB4X7FwIMTWGodadBOAxBarVEHxG39cZuX9Wclv95MQdeyV92EeuiWT7+Nf/ytJrA8mi9lXFWCbtbFZDjGaDTCcDKU5OjF9BiLxZl0k2OEz5I6tYuNpVhvqgEo4oDS7phGBgksptgDeZlgVqVYFECRF8irBebJQgTJRftAwnEiZ78UZdv41XCBB1gtIW0bhLWAYss/EKFTI7FEyypXp13LAxvdLC+h8tRhF2u3gHvd3ecCtxwfCQSuDALevt2Ff11ArokcasSRGix8dUvVZnHTyx2kK/NAcSNbg8C6CSwSUl3rRpuzy2C3jxvDMa6RwNoZIyN/dTpFvpijEq0nzd5lCGTe0cxHyaDeTP5K9gWVQKDdUiAhSVckYIP5E6Q4KyrM5wvMFjOcFaco2HpeHtc1PNV+2VgAvqWVptlTXoRkjrRlcYg2ls0jQZ4anmLPKEHVK5pybyn5tp/rnt0EjP3Wo3zwWxrE+NqNQGDVR3ByyuVCZLcyEku5KCWs6A/wxYxH/lgIZLOPRG6BwT2r2vCSX/cl2sDUdtdGoBU3GQgsI7DlBJay23wxeNfpdDHqDzHoD9Adsul0KQbgYjEXAotCeTzAJYInxI9qBGxuG2YyJkwFYomORmlJYKkwZ1eysQpqfGCBs4RGcCGRt06VIi0ziwSog7mNLzf0+OxLxNVKBxD/fW0UWskHDxSWdHgmlUYs3WB0LQn9dy2L6oalFbVHBHMbZ97r9MytZHYpPVGnUtaBdNz0lHklrbKWRpyvjHBAX6f5sDnPchUILDowfJHAYgBurzfEZEAJhAHSpMLs7AQLySBXoiorGZZrEVg88zcH8qU7lcx5zwKnFicJLCHoOqJxlVcQAmtezDErz1BUuRJ4zPpkAE4ar2w3geUO9Kot084kVzvXGtNICoeHcSVXRITdmUHO/1ECgTaykFeSGeKOdlvbcEMZ0w1dJ3HbVxeBdmajB/MYlPOGTZ4vxcxz1V5uyna5shjA4B7Gig5aSEoga0kv/zixpX5b41u4zaRSOJt6AlzdcY07uxwEtprA0lIV6d8gGVhJ0kEvydBJM7BFnCRa5rlEL0lg6UHOnaIhsHT5b+qBrMZIJd1lcunupSmtKZKyo0QWN9OkwFlKPYkCPREWZ4c8itYwFX97S9iWIpVOPFnJoIuTunncGIRq/NUpvTZ3XM9qzvooOZiY6dZsAo2Io6YX64GlqfznRVYuZ/uIqwQCL4MAja9C1VG8m5qlx2tprO6tymVp6TL33+UAgn4+XoHAZSOwbgJLnBsGn4QsANIkxShhx+QOOp1U1kVR5HJuy1FCAsvIm0WqGVgiur2h60ccPomeMepGsUi1X1QXJlPlUnYxRY4F7RsU6LB7r2WQMwNd8xe2c//wjLy2luZqMLLOELHFJZia5hU1YbsVcS1Fw5MOdD9ncJPvYVm4lRYy8GClTfo1zZzb1uDnZe9Vcb2rhwB3Hde6ZTMbrhtvYFOIULvKJ6h0jVVnWIlhnnJ/p5+gGsTUEBUCi+tPCCxde3VmVqENyKRkXCwok84REj8IrKs3O+KOngeBrSewSNpIJE/O1VQ0oXho60+tjbB1f2gILN0ClLjeXANQxQ1obFQoO4VGI2Wj5GbKDTJBknIzLDEXA7AUYoX6Mx0xAtWY2WYj5LxUe+3e462j1cY26RFzxJtoCLGXo8e6rLUJLEaL3bReIrCkG5v+Lgis59nm4j1XEwElsDRNXh0gvrinqMZDszZUA4JsuYuWaulzKhkk2+mAXs0x3Z67eiaBJdNYxdUpO3Deq52xe1HElL9htiKDTHpu95gdLV9eh07MvlH5A2ZPMwCXJySwNIN8U90XDbZpoJF2nJ2yRmrRo9OafOJTSOpVqQSWfEZ/HwTWcjMYt+V8TrhGj5b/6d7s2R1Er0thfNEoVFuSXZQ1A4tBXn2v2tFNR0NdHboCttl2vOi6j8+9HgioGLtu1UJgmd+gNlCp8izmk5Fwkv8zwolri7/KKiWw6vVnGsW+TtsElvokTZdQt7ViDb4e82kbn2LLCSw19BoTsxG1qw3M1f+oV7u1idNjeEPnTqPOuZRKbyni7lCKkWwGsdBW1olRtsNNtX5f4Yitjn7jiutFzpsd5ps7xHY4NSWET5UGtjweIVxbGV8xBK9wMOOrLhkBd7SXZ/F5mQDNYmkoqyCvLnm44nI1AouqxAlL7EsLd4mPcbm2gK4Tns9aYqtlJu1BMqLAm4pY3ykPqEjAasPHVH3A807h5sHcvqnP3br/1uWO11WD+rwSwtV7bNsqNS1qk0blM+ho6w+cVNTAXnufbkirq4ZB3E8gsC4EZP9u7cG+1nxff9Z9yXozQkq2/NofUB92dZ36Ovc16t8b/tu6Rj6u+yoQCALrVaAY3xEIBAKBQCAQCAQCW4MAiaspCSyJguvrWRlXWwNKPGggEAgEAoFAIBAIBALfMgJBYH3LAMfXBwKBQCAQCAQCgcDrhUAQWK/XeMbTBAKBQCAQCAQCgcBmIBAE1maMU9xlIBAIBAKBQCAQCFwRBILAuiIDEbcRCAQCgUAgEAgEAluFQBBYWzXc8bCBQCAQCAQCgUAg8LIIKIGVYy6doOIVCAQCgUAgEAgEAoFAIHAZCASBdRkoxzUCgUAgEAgEAoFA4LVBgMQVCSwSWfEKBAKBQCAQCAQCgUAgELgcBILAuhyc4yqBQCAQCAQCgUAg8JogEATWazKQ8RiBQCAQCAQCgUAgsFEIBIG1UcMVNxsIBAKBQCAQCAQC60SA3QbZfVC6EEYG1jqHIq4dCAQCgUAgEAgEAluGQBBYWzbg8biBQCAQCAQCgUAg8OIIJEkCkldlWQqBdUICq6pe/IviE4FAIBAIBAKBQCAQCAQCF0IgCKwLwRYfCgQCgUAgEAgEAoFtQqBNYLGE8LQMAmubxj+eNRAIBAKBQCAQCATWj0AQWOsfg7iDQCAQCAQCgUAgELiiCDDriuRVEFhXdIDitgKBQCAQCAQCgUBgaxAIAmtrhjoeNBAIBAKBQCAQCAReFAESWHyRwOKLJYSRgfWiKMb7A4FAIBAIBAKBQCAQeHkEgsB6eQzjGwKBQCAQCAQCgUDgNUPAiSt/rCCwXrMBjscJBAKBQCAQCAQCgY1DIAisjRuyuOFAIBAIBAKBQCAQ+LYRCALr20Y4vj8QCAQCgUAgEAgEAoEXQyAIrBfDK94dCAQCgUAgEAgEAluAwHkEVt2FkCLuFbsRRhfCLZgK8YiBQCAQCAQCgUAgcEUQCALrigxE3EYgEAgEAoFAIBAIXB0EGgIrAVT+CqsEVh4E1tUZsLiTQCAQCAQCgUAgEHjtEQgC67Uf4njAQCAQCAQCgUAgEFhFoEpMnL0ydsrewH8t51WRwErkZ2VVoihKLMoSs6pAEFgxrwKBQCAQCAQCgUAgELg8BILAujys40qBQCAQCAQCgUAgcAUQIBnVJrDaFJb/t9Fb0n2wAv9UKKoKRVHUBBb/Ha9AIBAIBAKBQCAQCAQCgctBIAisy8E5rhIIBAKBQCAQCAQCVwSB5yKwSE4lCZIkFQKrrCrNwCqbDKwgsK7IgMZtBAKBQCAQCAQCgcBWIBAE1lYMczxkIBAIBAKBQCAQCDgC30Rgye8lu0oJLGpgKYFVBYEV0ygQCAQCgUAgEAgEAoE1IRAE1pqAj8sGGfdyeQAAIABJREFUAoFAIBAIBAKBwHoQeDECqykhFAKLJYQVNbBKKSmMVyAQCAQCgUAgEAgEAoHA5SAQBNbl4BxXCQQCgUAgEAgEAoErgsBFCSzXwMpFxL1EsSL3fkUeL24jEAgEAoFAIBAIBAKB1xKBILBey2GNhwoEAoFAIBAIBAKBZyEQBFbMjUAgEAgEAoFAIBAIBDYPgSCwNm/M4o4DgUAgEAgEAoFA4CUQ+CYCi1/dFAculxDm1oVwHhlYLzEC8dFAIBAIBAKBQCAQCAReHIEgsF4cs/hEIBAIBAKBQCAQCGwwAs9DYCmJlchTyvulE2GJPM+xKEvMUUUJ4QbPgbj1QCAQCAQCgUAgENg8BILA2rwxizsOBAKBQCAQCAQCgZdA4LkIrCQBNdpdp71KlMBaCIFVYCEEVrwCgUAgEAgEAoFAIBAIBC4LgSCwLgvpuE4gEAgEAoFAIBAIXAkEgsC6EsMQNxEIBAKBQCAQCAQCgcALIRAE1gvBFW8OBAKBQCAQCAQCgU1HIAisTR/BuP9AIBAIBAKBQCAQ2EYEgsDaxlGPZw4EAoFAIBAIBLYYgechsFzEvapMB8tLCBcL0cBaJFFCuMVTKB49EAgEAoFAIBAIBNaAQBBYawA9LhkIBAKBQCAQCAQC60PgogRWQQ2sFoFVru8R4sqBQCAQCAQCgUAgEAhsHQJBYG3dkMcDBwKBQCAQCAQC243AcxFYVWVdCJsMrCCwtnvexNMHAoFAIBAIBAKBwHoRCAJrvfjH1QOBQCAQCAQCgUBgDQhYZSDgtYIAlKqyV01g8S0J+P6iqrDItYQwR4XIwFrDwMUlA4FAIBAIBAKBQGBrEQgCa2uHPh48EAgEAoFAIBDYZgQS5a4SZlrpiwSW/FR/IT+r7J9lkiCvSszyXAgsfqrFfW0zkPHsgUAgEAgEAoFAIBAIXAoCQWBdCsxxkUAgEAgEAoFAIBC4WggogVUlyzQUfypEVmW/l0wsoEgSLKoKsyJHTgKLzFa8AoFAIBAIBAKBQCAQCAQuDYEgsC4N6rhQIBAIBAKBQCAQCFwdBILAujpjEXcSCAQCgUAgEAgEAoHANyMQBNY3YxTvCAQCgUAgEAgEAoHXDoEgsF67IY0HCgQCgUAgEAgEAoHXGoEgsF7r4Y2HCwQCgUAgEAgEAoHzEbgIgVViVhRRQhhTKhAIBAKBQCAQCAQCgTUgEATWGkCPSwYCgUAgEAgEAoHAuhF4fgKL3QZFA6tUAquoQgNr3aMX1w8EAoFAIBAIBAKB7UMgCKztG/N44kAgEAgEAoFAIBDQfoPPJeK+TGCpiHu8AoFAIBAIBAKBQCAQCAQuF4EgsC4X77haIBAIBAKBQCAQCFwJBL6ZwOJtkuQqqwo5gEXVlBBeiUeImwgEAoFAIBAIBAKBQGCLEAgCa4sGOx41EAgEAoFAIBAIBByB5yOw+O6C5FVZYl6WQmIVVYWqIrUVr0AgEAgEAoFAIBAIBAKBy0IgCKzLQjquEwgEAoFAIBAIBAJXCIHnJLCSRAireVEYgVWhRBBYV2gg41YCgUAgEAgEAoFAYEsQCAJrSwY6HjMQCAQCgUAgEAgE2gh8PYEltYNIkDxFYGkGVrwCgUAgEAgEAoFAIBAIBC4XgSCwLhfvuFogEAgEAoFAIBAIXAkEvobAEnV3vcmawFopIbwSjxA3EQgEAoFAIBAIBAKBwBYhEATWFg12PGogEAgEAoFAIBAIOALPR2ChlYFF/atFVUUGVkyiQCAQCAQCgUAgEAgE1oBAEFhrAD0uGQgEAoFAIBAIBALrRuDFCSwVcVcNrHgFAoFAIBAIBAKBQCAQCFwuAkFgXS7ecbVAIBAIBAKBQCAQuBIIfD2BpV0Gn62BxdLCeAUCgUAgEAgEAoFAIBAIXB4CQWBZFDVBoi2xiwpVWaKsSvk3zVuRwjA7NamDrm3DdXMjsfpcFfhcxID/rNIUZdYF0hSpYEANEP7e3it/2/Pbozs+joT+tsGojZBcR35QoUoU3/Nez+Ma6N3p6/yrXd5ier2vtDyypm3cYO9aMfVoqmOoo9waHJlnzWt1Xa2Oef0drV+cN190/tZX44yu54RN8XqS8PNlaz0/zzz7tsZ29Vkuei/+uQavZl3J+n3mFvXNV3xV9/htYbjN3+vzfmmMlrfmZ8Jz7jpqvftZa7G9putdYUPXX71rrCwQ2b34f/UDahfCWVFgURbIJQPrir04BrRfaLuUpdy8PEeie7BScb4nr+4YV+xZnuN2luenDpRYMGmKyuyXhBhUtDPE2lA8/H31v/xnq4eVYVVfaGVhLR0sT9/w162v9jgsn6y6ulp31Jyx9U/VXlO79Jv37+eAcmPf4svW7Qh/kOXZ3dgiMvYtG+Rl7U+/XntW+f6o567+xu1sN0KeHvOLDUHb/m1Wefu71Kb3TUDuqf61r4uLXftVfKq9Jz3z+2ojsdnDfNzd5nObzt+acoy5Rlp2nvobNgLtxfmc5+XyWJu/1Pqe1TkYdtOrmCFf/x3L/p/7sb431hKWrXNPV2dqi/Rl90+fvz4f3a/QFaf306z/+qdP7enfPlKv5xW2nMBSC1U29SRFlZeoZjny+QLzfIayzIXA4SFX2ExMxRIim9PsesvH4+ZMFD5GmdAM14XWQYKMzn1vgPlkF+j20C1LZFzwaYI04cIvbFF2BAfiw88XqZICvqEQp0R29ETgKogy/68C+DseMHx3mRYon+Fdf73jrdcqZRyUEHOD4dzxsGusEiLPduw3Zxxf5k7r5/fpbD+of972UM1gdmeofWBzPMVosLkkrgLnlxlvjeGgBpUbF77h159vOcLqdOi80rnlB0DzxFybOqcgh1JNONuR5d+r843fk8hczVP9vqzUz67j5c/m13Zczp33K0ZWY9M1h7Y43IYV19RT2NZEVtuQU9RWjbP63zXuDULftC7XgeU2XlP2bFsvvu/KVG4RFqu41IGG+j3N5Oe4esDCeI8lw8/XY/tvmWMbuv4Um/OJnGYfUZKAz5yXFWb5Aoui1H3tCky6mqg38iqd5SgXC+T5HFWRoyMDqfYL7zfV3Vf2QTG+7fy+Ao/ywregdpsRBGZ5ZByoXh8Lt1+KEklVoki555VIUOg5VXUEDe6T/J/sgub0SjCzFQ7RNdNy/ZfYBz8NW2eSn3mtwGf9DX5O2UItaHfaR+uz08Zq1bni2kxRyhoVu5RPI3NzO0ksP/f1XG+RFa2AjdohHHUdAdnjykTOfQ54npZfb38+x6zUc1xvoGMbbEEeFRW6hdvH6keo3dOsP9m/z9lIniLkznuPrGPOYz4LH8j/tCYo7XCuerHHGzuJa4D3k6eNnfAcj/pK3yLI1PabUVErdk7tb9la4jj7ucdnIH5cCbTpFvzT0d/3Cn1Wfj9ful7ob+gjpKWu+dXz8pvWkp99AjnHu7Sg/4qd+/Su4P7J+QHcVwrslnyZhiOckdQxzgr9CecJ16Cfc7ZKUMgZUKFb6lqU/feC+6fOX5uPZmzTr+B/1vs0r1PvT7wyd4XG5k6g9xOviyEQBJZMIG4qHVTzAvn0DLOTE0xPpygWc2SVHgpKYFV2QPFQtJ2QuG9oO23l4jSOzMVPAqvL5TSeYHHrTSTDEfplIQRWp5OiIwRWrltGldmBrQeDE1jcMJykcgJLNxPdaNRJgm38/NwrIrDknoxA8W1tJdJmb6mJFX3u5QPlYstoMz/VJiIax7a1mTopKI/njoI6c6skVk0gScTbycXGsPRvdfJSjQsgN7/gZQksGjJOinKSKbHphCnnm44z56EbO7yn7hUgsOQQXHKgVqLEvnBsFOqD090qn8M1gUWH1YxD+14+v0edlOAQ91WcuPZr9ShtG2z+viCwrsZ6973U11t9V+cQWG6o+3uacW1mgo6rBXRsIhg/1Rj6/t0tcpq/3MT1p1gsE1htKlfXGU1M/TsvC5yRHCpLM3ota3uN04Gj5ZnTmOdIpjMUZ2eYnZ2iymfISto3JHBUsUscQoahUiewSPBspgFdZ4XLXFS3IKOzPpqguPUGksEQ3aIAlgis3OwThuqUwPIAXrOvNc60/VYClrJj2kGpfvH57IPvzx688Vnm3+9kGedeQYdGzipzxzxbrF7Djd0k7k9FAktJLPn8Szhga5y2r+TSbQJLz7tmRYst0CKL5PdOOlRAVxitCnmHBM6z53+Ltjz3nsX6lfnHC6RPEVg9Eqi8jhCoHrhT4tHtz/MCaM9LYNFq1yAxZ1vRIrJs1lWkrGmTk8Rq7G95ZBLbV4zA8qCbWydKvDXr0X/P84Y2TUeIKQ1IkryaG4E1yPVM8rHV96mfwvfz32KD2qg2QZlzRtzf1Dr7dC91P6aV8dMi4FZnVW3juTndmrOvZEFs3ZcogLrfqt2SCTGlpCzXmPsBnAt88RzkaDExQ4klhniaU/9FIKzt8IrX1fsgiUqS1PdpzjO+PLlD12sQWC+C89e9NwgsCzUzSlGcLXC2f4Tp4SEOD/eRn56KAdRhSr4sEN30JEJnhgMzmDbT/Fs+7PlsJLA6aQfp3jXg3e+gs7uDflUiS4AOywlTZmlJLhXKqqNRHXv6JgOrIQ08eZn4uIHhmzgjYEooNNkg7Ynqh+03T/SGUGne2zhhTzskTUaPOl6eDfbNV3rd3uEOsJyn7WwpeVDD0IkVt9drEHTk3SDwWIjbgvydR0V1fXCFMfLlB79+Ud7R9/nnVo8SPyS+bo3pczTpunXGVosYqiNlFplxg7ZxvC9/dN1BdmNNUKozCZfvp23Q1genGVH+TrPZa4LRTTFi7pFe/x7JPDAj+pv2r/MMsfZau3zk4oq2HJdKIlZNb58PrSXbmGot0tOWp77NM7paC7H+Hs/Ga2XlNU7R5q2/5gR0NFfKa5YILGBRlphdMQJLl7AGjcrZAsXhFIvjKc6mRyjPTtHNF0irQu0XRobF4CdxYoQMXe8NJbD4QGJj1EnxCTpJis7uNaTvvofOZAedIhcCSyPjJZKEBFaCtMzkRDKBCJ36ztYqpHUhn2bM2GzxTON25uM5/k97L26vK1+jet61MwjqT5hDZstRbsr1G6wEUoKqTl0uZ9Bu086oGXM6j+k06tnWZGTzXxJ+5vgJcaE2DW14sT8lA6Mhvs7D7usILCWv6BuYtUQCyyYK7SLJ9JCMkIY4aYK6Tkxe1H3WZ5fvIwZyHwSE/ojb1M6mOMX9tHV1Mdf91c2yhqhSEoi4uR1ky7A+k/gfbm+uZtbz555ZrxlYzI5qxtYztSTzXvbBxtZaJrF0xJf8jyUCq+1vMKFBx6/9Hav2mD9HjfVSYP3VYblt3+SJEkJEG0FcV/bUa1L9Ds4FDpQQTEzEqCxxxQjei2JX7ylGYLkfzAnEzF/3j90HkvNKrqlMqmYQf5MFftG7e/0/FwRWHX1JUc5zLI5PMDs+xsnxETCbYVJW6JG4kuwjz9jRtGR10JXZ38SXRmY8gqsGEZIUi9EYx7duoxyP0EsqdFk+mDIDC0iThsDiSaD2c3Ow+OHjpS1uBtYlYLJ52IbixsVKCqeTXM+HaaPx0bghjSPSPojaZIiQJhaR/poA3PPdwoa+y3HWSEQritSyuHV+NI5t27hok1Rtw7xtvCtRYsaWEVgePeN3iUHScoifRZa0bIin0JaDzMgfvycarPpMamA4geVzxJ933Rl4q+nLXzcXa2xaVmf7/eYTNfisRFzd0JKSqLq85end68WM2s3c+zZ0yS7dNteNE7E+j8/b71rmtWUbe7mUG+rLQYCn1mN7fbojbwvJHYFNXX/Pn4HVEFgkspRUWH8GVp2FxGW4yIGTM5SnZyhOT5DN5xgVBXosO2sRWLx35lHzIyx12NQMchXQVwJHSoMEjAT5cIzTm7dRDAdIy0LOACWwSOIpgZVUmWWl6GmlBEdzFtkOuZxp3CpXF4fIytOeRUEs7cctp3X1PNVF7aSD7qfNrtpQKHp/am9qQFVL1jxD5XXY0170GZTAcltckfNAs2Zg6bg3JYZafqkZ2frZZ43f15FXNmKoEi1OdDqRdoYTMWp36LdrpjmDpZ414lG7lyGwLOvcnlP37ZbmXYvQW60zUOLIQ8wvivqrf78Q8HaeETAG3dxe0fHUder2YjvQ5/Ym1zDPQz5Vt1Cs6xIvy7bSfcBlLGrayR7oHPJKftMu8mr/txHKbf9vxXh6pt36dQbtq4f3tfxGzoGGmGwyHPmwbt9LsEJKe/XI9hI/IZcsGeXiq6Ahn87bh3wv8v3cZpdsSk5kn1s//FqO1rfzUFtPYOmGr1NLSuiYrcC033KBCRLcSrvYSVNkiSb/iaaEH3zC5G9uDavqA3Qkm0xIDBp6ZYn7RYlf5jmeoEI/TZClCTqdDtIlAktLCDX6aWKQciYbQWV/c7uvKT7ztpU5VxzztGNFnM0Ef34HWg05PWKeQWS3Ssna71t15r+d5XX1v7U5jpv/asiNGrH6Qc6jK3y8akJsRYupNuRbhIpnTNVZeu2SpGZEm4ykZ42vF8JZRM3vXQ4q/mlFXWujR92FltGyznGyQ/AZhk/7zp6+Y/2Qm8CrxG97rJbJLTfN+dOn1Xy+yXBfWqmrtQ7rhHLLrq0Elpc2OYnbOETu8MocsQzituHvxp3+viE12468Q9qeY74rtL/LiazNW3++8FrniK0qfRYvIVQCS0oICy8hXP+E812bT8GcomGVYJhA/uwlKW6lGXbkDLcAnO2tTQZWW6l+/c/zIndgikZKYFDXUHTKSjzIS/x6UeBJKQV6WqqekuTgO0ndGYFVWva1aAF5xrDNAzlP9FCRXVLTfWr9HSew6hK+1mb7vPaL2EqSMdQS064/rKyx/tOJFs8eV0JGCJItziD3s88JrHpfMkz9dOTep1pnSgzWlRRWTrtK7vgc/OZxFKqq/lahU2sCS8kTyQKSQJ35GO2SOCMin7ayvnkV6HRTYkdtWf3+Nh2mtrFRdJZl2dhA+n7VUPvm631b76jLA408ZkkjX54h5yW+UhpmRPRqNrrgZzanE1gs6RJSwSRNnFjUjH8/69T+ac8HP8eUnNax0/f7SvTMLUXdCeW2DbyE1TPMzKtifX5b43oZ36v2rmmb2QDUpYKmBesJGl6mKwFjI74kcPFSZZy+o9SrbKUYsVmNLs3QHBO2O11Qf+sy8N2Ea2w5gdVyZJMEWaeDcdbDMMswShPc6HbxXm+I650MvYQGonUv8PREO0AaGc5NGPLmHvXgVwKLL3ZWOisKfHwyxX9+9Aj3ZqfodVJ0Ox0tLWT2FCNOPBgqQ8NOxDp928osJbXWNKncdGgOnkaEVGuQl3V4nh9FJ7BaQtb2YXXYlw/0VYeLb1n3Af78z/rtvPM8AktNI3XelqNP56Tbr0SW23oOWpbYkIxmc1nmm2c06kYuZX8eATdBVCdkGs0QxWCZjGmJ79rpII69OSSrIr1NxpWbgGu03mp07V7sVupj8Rm35vO4MdwbgVbF7GmdsmUyS8dVVodEkNu/belvLf+4mYBLTtZ68ft2VsVmfKuOvxFYZsQ3rm57rXgIwd2cdqmqfcK+R9ZXKxtTv0WtvMZI93LBpiGD+fe6Pjdo/T1vBhb3pvM0sNY9U+ryvwQYdDLs9nrY6/VwrdfFG70+3usOcD3roJc26htL88Yc4HU/x4WuX5dPMViRYI4Kp3mBT6dT/M2jx7h7eiaxSSew1KHXJjSegeXaOHRs/cwgpq6Z6AE4d6zF2S3VwdYAHHW0vKvy8hZ53s7oezv/pt1IeQonsNpnra+25b1e13vT0ES1fLZ5B/YcGK3ca+1HS5piTbfrhjiwnKnqZUowlXz0bD3egeoqUWezCSxwEqrmlWfMGeEiDrRljngQ9jkWQpuIU3qdm67Uh9i3uLSHEjRNJkh73/bMtfUSWG32TM8NvUcmEvBvlobx/kV0e0VyRAPwar24ntVyZUVDYJFY1PXqgU3+TkZKNALbJYmeTaPZey1b2M5ACfyY1aTjp+ldeoVlOtQz5FdJtzaBtc3r9zmm+9e8Rdef+w+6vvTtspebLex+hO0OtUazVA75+F34Rpb9CPcv3H+qf+u+sAx2uzvh6oy58I1s5Qe3nsBi+rxvgt0sw7g/wKTXw07WwZ1eHx8Mx7iddTEggWWTz410PTKbybh5M6iVQp0A87LCtCjwj4dH+H+/+hKfnxyjm6XopkpgsYSwYwRWaQSW1PC6QGZtNPhG7nkuDdOt5IN3f2QEVDukPMtX/npM28aDM9p2nnvkxE8HO0GWMhA2b8Be+R3XyNcD0HJTW9of7fFpH7hmxy9pBjx9IJvJZZt4OxOK7/XN3vUq2tGutlaBrzt9v8+tFnnT0u/xyIqSYh6FbKKvavQ5SffKYX2uL3SyqcHAsDASwG5RvqsZlUYvTMxT+4VreanBZCXO7Q/WFpP2PdHPiSu7kiDf0iP7GgKr+dXFVu5zARRv+gYEVE+hftXnU9tAqulQG9jl8Tovcu8zo/3F9fyrHbb69JO3LWmKuOFfk9JXc/3p89UHxNK/PLRV9/WifsY5Glhrn6KeWZEkGHS7uDYY4PqgjxuDHt7uD/FBf6T2CwksE7rVfUOf2yPUa3+Oi9xA48lLBtasrHCc5/jV4RH+8suv8Nl0CpYZ1gRWrf7FdcMSQjo8qh1EbRQhHayyiwSVk1gq/txkPbGDmXaxo6ZKIxSseDazyh0nfzQ9t5pADc9eFdnnb1rub2uJtnM/pAehBeXqM/KcAMRFoNzkz/g0MEqq2Y9q27whsNxWXclbvtDjayUB7Y9WILUmNjzbqyGKOMZNqXeTOeLkxvO4sq3dXM9virfLfGENrGrruDatzitlgioNJVpGqWr4aibiegnQ2iyxJSDdG2uRfRVl5wP2TDu11tJ1oqLVHErf2Yqo+sqycSL+ro+q+x+JK2Zpqh6Sf9QR8XHRS+noeOmX22zS3bS9ep+hYWpfvySX0Xzrhabf1n9IfW8dHe/G6hl9HnCQPdwHyORyVPidInUcrKcDuC8CbDuDkHPCS4Y5v3L+qbX5nCuwPoRWwqjJI0Fhvgjm7fcGgeUMLjuSdbsYD4fY6few183wdn+AHwzHeLPbk5T8msBqCSBfkHm56Hh9C59rjs1ZWeIoL/CLgwP8+d0v8OmUBFZHMtNIYqnsqabgC4HFxVenKZvh5ga13an5063sGs/3aNLx2xoOspSfW1vECazGHGmyB1qEVsuobEdKls66bwHZTfjK2kBeIbDM5WyyMZystThfO+LV2NutjVgHsm7T3hC9JrLq82MpTdsdK3euWp3zbKF5VKzpHGQElglvttejzwU14FTEeKnL2hUgsNQAbrJe2p2rVlP728Qfn1M0I4y/oEPVLuNiRsISEVhrSqgRpwerZkLWGaStKGJjzLUStNrnbK2LFATW2ta5zB01gJzUdQ+6RUO3BtAysZb07pzCbilBuKHXejDbTVt6SeoM1XNMdOiasid31nX/v5rrz06s9knVMiWtdKxuTq/l9bM8R142DRDWNvZ+YTtgubcNel1cGw5xfTjAzWEf7w2G+GF/jDeFwKL90pTEeXZtrXG49ge54A1YFzI+z6yqcLjI8cuDA/zHL+7i4+NjJbDS1DJgNONCz4iulQOqwD07mGk5rmqm1ASWZLM2BBY/KplTErmhdtZyRlTbEfasRHF2W2uuLlth23fpKMjvarJn1ITSzbjOsLEsyKYQVNutVUluM/SC+G34xzRDzm1K34/cJnCCtq4BqIXem4qBF3ceG9KFc6VjTJUKqFvOuaDayndtncVNyEBopVbmq1pMX+/OPkVg1QaPZmBJt0HZcvWdDDD7TlZnuVsTKu74WoK4njO8eRaVHdHAm7oUXSvFnJmYLrtGcq+yRKr6/W38PFtSj6GmOZSuw+UTUTO1NAPS7Z863O5r1QfET4VW+afkuEkJf4vAamdhnQPp0plo6+6bxnvDl+e3evvEzv0QEpukId2KKZnJx/EtdL+utWZFLJGUpfquWoFgWYwvfLd2PSHE9HoMbgg1almXDIoIWWrBe94LZYconOMB9PVSyC/80FfqA1tPYNUpnqy7zroYjQbYGTiB1ccPxADsYdgxAksOKauqWDqkrtS4PvfN6GGn26gSWDl+drAvBNYn0ym63Q66UkKZgY2nO5URWCyolE6MGkFsRx719G4MA49g6GV04y/t4FQtpOYQoFh8TWDZz897GPkucZo0fbc5nHWzStsRJtNHapsqTqw1WkjPDdlr9caa0KkdIif+LFNHRrems5BZ/XidquuGgmjFuDGvYrpav6FRQL+OazY4aeMRsdoJ90hXKxleHAVGyvk/0zJxTQstG5C4owZUTNLJDRYtIWlrpZkBaQbGOg8PP4A9midIyXPqOlEoGjKv7RzxLTy06Xjx5QSWZ454CYN3YPHfc21QK4afI4YcT8vSX4pCOmHB4auMlBY9idY9iaG4Htv3tVqDF34YM6grM+xdi5DjUrvDpuVTzzFbC025rl29VR6hkfnmrnwqqivU/p+WbilRreeIkqh1AZTGxK/o+qsPcnM3a3/F/q0OR4KiqlCwk11ZYl4UUmqv7MK6RdybDDyOUb/bxd6YBFYfNwc9vNcf4EdL9osdhPZcundu8EsGSCdqTWDlOX6xf4D/8MUXSmClJHo0c4lzkRkX+oGulbLnYsNQI0sJLM1MoYaORu8tg8uFwK1G3kkCz3+UXVvA9P3aZA1aCSFN8MU67woRxnvivupEtM4p/T7LsPEhEuaL99dBSmtM1tVCsmu28dVkYLQsFNqkdbaMWwc6KmqJlLXujRIYNmI+jyyfxs85P/tq86gVDtCsp66Sj2J4sGGAOsRKpckJr38Lg2m2kIyrWp4y58yYlT3UBcZr0sTnt03bVudguUZp5WsSTNZnt08YgSWTXfdhZ4zkOmpnn6eBeVlzSdCwALh2SfaSPy21JKLzjs7uWnRftt0EmZUP65r1w8qeU+wHBTYSAAAgAElEQVREI/A8iGpvcTtR5O24kszM4jh79pZWAriur5VYGnaedac0IXX31C7V/aDO0zLzrTkfooTw1c8qtfx1vuuu3jS04PhzBmXUs+YO2bHgRJGgKnkeUDqHcym3tXuR+5MZJNctZO17RQO/y9e97uvaOETXPbMmZdYyMLK0n1zkHrb7M0FgedkRW+t2lcAak8DqZXi718cPe8zA6mLYUSHUusjHdLAurt90NSZeHZeoSGBVOMoXQmD9exJYJ1P0uhl6qRJYPKo7JQksbvDdmsDiybiqYtVEn3yFmmFnESflGRh9tBR6OVR5Bus36YFy/ssjGbJl1USEjYycTNpOWw0H0yloZxbb1+oZuO0UlgLoOlNOZsqoMMIkf5sxQG0QM/oy0zhz4pCYa/zRjBA3kNxqamlF+JzzcdQ7qGeijZsOkkTQaXQKscM0Iy/DUKJHDX8ba35AxDs9tb/mf2oR3iZXb3lermM1quvvs1wNsZIGqURO6dQYJm59O0r2EQaTWPrClxBUnhVgosVyQAvpDDCCKdEq6/RDAotfQwLLMwV8PS0RvbVhb1FuJ7DM0A4Cax0zxzcwM/qXuojq/peaLk97bGVfpSPupaftX1omoJJXy8SGmH4e1bZ16BFuDWLoTFafWzNYpDRcd3L5/y6CfZXWn+0wDZhL2Q+WtdEisFhCuCgKIbRqfcC1LgBirga0ElgZdsdDXGsTWL0R3mIGOQNw0mmvIXyaHXeNc/hlL115QFHtl8O8wM+YQU4C60gJLJ4ROl5KYMl/sYRQkMvlXNFIucTHZZOkA61l2er4cP5KtoV1MySKDMZ0LQAg7ovYE3qdOvuqTWC51qPpM8reLASWnsBeTuJEC0kRZgjIGVEflsyy4TPRGuP1Fi+RQfCy4K/386JVJuOvmUzMqpAxtEw6JRRsP7K9SAmstgi+BXDs97XNaax9m8By69+fmtYQe3yK/SHjRHeU9jHL0mzrS3jQpjbGvFN1WRMjQp3qcv7TdtKGWnY7uM4KssZJHuBrlUgZp2MhBuPYdXewQgk671Zo6c93ThOXyxpV7kVcU3xmt0PamaEabLMdSwZGbVKeLJmcL25zepaZ03dci5py7pqsTvFq0wMP0JhumJ1tlreldlgd+LQgok2MhPaldS/Xc801xnS86z3VyeyaYF9GtbH6Lgvt1/E64jDKvKDZXNv9HJdUwunICmaoVshlu0yQMnpbdlCkTMCgqfQyGVgaTJClXuUok0Kuq7u5ZmemJf80dYQiuSMTRUvXPYPvdRydy3imILDqCAxADazBaIjxsIfdfkNg3cm6GGZKYC3THSsaJJcxYq/4GrLR69IWDayjxQI/JYF1TzOwet0u+mmGfpKhJ9k3NJgYOVICqxaJdCKwddBKxoZHJO3g9ENIr6rplEspzHYC1IbDSpeGuiysphL1AxpZYSqWxlAlk8syWoTqsFr/dpSEt/ZyXShe8WBc8td5aQQvyy4tcrg7IIYNI1xMx3UxdFAzQIgsK++z2aOZOoRfiZc0oZFtUUcnGb0bUDsjwx3nlQwQt/88/V3cbteykmiizVsaiBZhl3Ryy0rp0GgUgtMcUXPenYxzx7puZ3vJ2C9dzogm9VOMUGyRAkuWkQMjz6NZWPxIt1BxYTe+8g7HjeUzeiWNcOofzwRQQ6yl2+JGmt+c+U16fZoDzISzbMnU4l/PYpnXieeWXFtdayMk2mWEQmh41N/BcDpJP+ElNEym17XgRn0TxdRP+jW8PMbfrySrRv3TOu/AXEZkUs6yCeuvTac3DoivxHYG1lUksCojsLjM+72uEFh7I9XAYgbWj0lgSWOahsBqBwwu2j7laiwxjXj7LBUCqyjws30SWHfx0fGx2AFCYFmsviawJJ+8IbBUHN0ILCNxuWeyM7UHwmRv7ajTwT8sF+kXmnWo52SrpMgCPOIsG9kgxBTPVSOwuOx8X66JDLNbJBSUkAghIeIZzFK8CI65apCqA7auErB1zwGxQ1oEFjtCyjg4gUU7kFpmLAm1YJEEw9h10uzeTmlaUJ7ZZBnQurctB1JXCSwWAuVmB2cohM4iIcrdUDOjmNUnOdBSEaD2KGvhtGyNlygrn5sNASI70grxWXserfI2zTxXOfGSGSB0xuuSQZ3dLCnUYAKJNC+xbPZ/67G6lqFcIrA0Nll3w5WMSWruWupSQdtSH0nWU9cCJITZM6b4X9rUwPQSxL9Q0ouBPi0PTmtbl+fWgsVc9FPMt1O7UinkBi0NlGq2j52fsolaCaLck5+vjY8YptG3O61kLGTdyuCK7yKZeVLarYRyt2CGbYFZVwN3Gbt1IDMCi+tjxf98oVvWDCyeA2mZo0xzzDP+zXmXolN10CmotciCQSXaNAdG55cEEznv2hHjF7p+vDkILE/7LCt0u05g9bHTz/BWf4Afdke4c04EU+dcI+q3iVNJo+gtAqvwDKwD/OndL6QbYT/rot/JMECGnmzYTFlvE1iWMSI46mLUA6XpbiKp2hYp8mSSdgSizqKy/1ja+FsEVuN4uWvlItZGvvDwsoimGyAFN4q6LMtSfFsXUB2v7dxBxJDrKCHBkgn+4SEgpI4TWNa1pZBUaTIkNKZpuln5ph3cJK70TFchURpsTaRLx0sjn64nYkSNkGYa6VbCyc19I2MsWsFZRQ26XpqgmySSDSgmRdIBYyxnVSUaKAshWDgf/PrKwui8bJUzCZPj5U7rGX93aDyqqMEZdbUkg0bwbFHmte6U0292/3KAtsgCEyQWR8m0rmS3smwBQbheA76T6Ri1S8fMM9QD1tY1S6nko6mOV5sA28Q9cJPvmeuh3wG6HAsrIbEpI3swtZpmRY6Cmk3qMtVaLHp6iSx0XSSsJnlDYGnmBzvPVrL2mMGTybVM70EyDzrIK+CkzDGvKnG3N2X92Yy3KdCmdRQJPW+aEkInsK5KCaGPgoiRI5ESwp3JENdGfVwf9vAuCazuGG8xs1wyyD3HwDxBz+LY2EVABLR4hDNZCaxcCKw/WyGw1MWkY8HTgu93Akudfs0cdjln3RPpPLPQsJ+kGEonZs1GZpSdBFZZlKhm/LvCQkgRlhRp9oYTEN7dzE8YL5ln4EEysIwV0UxnJYQ1L6RAL6kwyri+SYEoyVwkGRZlitO8woLrutLSlW18KYGlANaaM3WXRpUVYIZbr0owStmJM0VHEqKUwCJ+s0WFolWByQCNB2y+icBSUf1Msv2HnQr9tEJXun3qeczvPy5KLMSeUqUlnp9iy9iYqXy4n/VGoNelaI2dex6BpXZrKs81zhKpEvFMS37tvKhwPCtlrsyqRPZpnylW52Dlp+uZP2r/WAZWTWBpUI7rq5d2sJd00RVisinr0wwsC8aRPJauc0oKZGL/N8IQRHaGEodVIfYhM6hoG9LWrSoSWFZezDionWs863im9szOdBKb30rvZ16VmDETt3TCzE5Tz1JeUkJrVuZ6rMzXd2fw89mzZl27kOPHdc6980aWotcB5hlzLxNkRYq8SHBYVDgpSpwVOXLP4n1hqDS4wb3lNpNfMqDoFrK/SP55kaIqOjhZVHi8WOCspP/ka92aK1ip6gtfOj6g/sq/+9v/vp7d6woNgDh2JLCyDMMxM7D6mPS7eKsuIexhYCn4fgR4ZG2TyQ89FI3A4mZuGVhMwf/Te3fxsWRgZRikGQZSQtgQWLmkYHYa7SsrEdO0SD2EtL6dZYLstqPGhjrIzjrTovbIUKt+w7OwVrOv6syB9sGu/920wW06UzgFoloRlgqsZD1Kbiay/ag0/Ta+aEwvSGDROZWuS0pieVdIJ0CYJk0iUMaSf8RI8DpudXrdAQDnhHXCcTLMCRMx/us/FgW0Mg2On+sgNFl6fH9z3WEnxV63j92MXUJZ2spodIKTosDjxRkO8wWOi0JILLoBXs6kM86ct5W2uesUMRb8jSjUlOOGZFIa0G7c/7KkGokRMj2+TNArEjHKxKFS/nDJCnbM3ckRp4lt4E3Hh51SJAJpC8AzFGtLd0V82Etl3AVWg3EbV8/6n3mUpbg1yLDDMu9OFx1mI9L1rSrJpj1ezPH4dIppnksmQEN4NCXDnoFF57kphrBYsxj8pTlIHYx7XUz6PAsZXXS1oA5O8wIPZyc4yOc4oVaUzNtm/TVBi2U9LJlDK+WKl4/q12dged4ZMSWBRQ0sIQSvQNDDCUk5xUpIF0ISWMzAEgJrMMSPhMBiCWEiRIi557VeS73wLx/4V3DFdgaWEliq4XmAf18TWKovpfOMp5QSXqKBIntsjYiVCjY5jaS4hkhwrdvHm6MxJl0Kv7MWu0TRqXAyL/DkcI7j2QJnVYE5SSzJwvKzTTWW2iS/Z806geX7MNenixBzbfXKHHvdDu5MhtjtdYVu45xbJB0c5yUen81wOF/glA6Y2DLb9+JZpQSWZbaJcHJbXwzolRUmSQc3en3s9nsY9TJ0uiQtShzkOe4ez3E0z1WygtpjbQLLbQaD1meKI602S4JRp4Mb/S52exnGvQ56wpIlOFrkuHtygv1FLnlZ3Bd5fjIA2DV7WbP+fL+1AJaVPrZ3Ji/ZFt09O/+1SAq43uvjBzu7+N5oiLelgzqDssCj2Rz/eHCET09OcW8xF9uIn+WcHEiSkhKvTUOcy51DiqfaHiJJIc9lGY5phb2sh/d7u/J3SUhNsEyJX/MlSg1M0o4VWrruHmo4IcF+vsBnZ0fYX5B+os+SoEPpI4vMyV8kHTpAL0sxyjLsdXvY6XQxSTL0eY8lhLiaVjkOixmezE/l3KtIUtg9yFkhzXMsWOtGktlxbge3iazIvnn5OSdBplbW7JDEZz/De+MRfn9vF7cGvbpbN/32w7M5PjmY4rOTKb6Yn0rQ48KvBHhnOMa/uHYL741G6GYVOgw4VCSQgaMF8Nn0BH+3/wBfzk5Rcm+QmW5ZtWuVILjwU1+ZD249gSVxLR5EjNQYgTUaGIHFLoSmgTWoDUDdaGsCq71JXZlhfb4beYrAKipxdlhC+Kd370oGFjHxDKyawJKU3EyMQC8SJEnlKpHM6pKISKKtu7mh7LIMM03rg4p3OCuBwxw4LSrkRa76P7Un3dT6+9P4wd1+Om+jqvFJGxuoNsUg7WDS66KfaVST/48HzKwsMJ3PcJozCsd0/O2MjWgXO6U2XO9DSCfTGnAdADm9yxL9NMGEjQ46Kfo0BawbJ7d/RvjoQJzkBeZFCaZ8Szmf/U9JDm9nbXohlqmnhqiTkBqRVEOUkW6rZa9KmUN3hhPcHgxxqz/AsJOJ8XA4n+O3J8e4PzvBk2KB05ImjaZ808B0Qs7FpNtkTrsD5vOtmlf3LgqI9jqJrLFBt4cs7dSaKLKyVssIWlVhHBsSjr2cxHOJg3IhxtW8zJkchVEnE3z6JBssKu3kO7GWNvDM0mm1gW9nZi0Zz0ZiyXxhlkFZYL5YSEe2GdduHMKvblK8wDdd72V4f2eI24M+Rlkf3ZTp6hppJ5H08OwUn+0/xuPZGeap6sNIGrtEoS3bzghdoQKsk48eaVoixXORDtq1fh83hwPcHo+FMGP3NC3v6OBgPsNnRwf4anaKgyqXbEgRJhYdIaGSzelq1r8fm+tcfwr1NxNYKuLOLoTc25Y1sF5guF75Wz0CzX2CXbuG3Qw7UkI4wLVRD+8MhvhxdyIZ5E0Glj21l/xvsP3ioRM9WVQCQTSwmIF19y5+IyWEWk7bEFgsKeHZwhwYCxoYkaqOZ9P0g+pGEyR4ezDCD27cxO3BAB2m6ySllBLuz3N8fjDH/ZMzHMxOcVIupDmGyKxYlzMtYWtpddal+TrzJBOnYiBDiQyulT6AXQBvDfv48Poebg76knHC38/SFE8WC/z28AhfnZ7Kf58WJkz/ymfY1f7C9nnlYyfZb0bVD5BgN+3gVrePd0Zj3BwMMO5l6GYpqrTEV7M5/mH/GF+ezJDntD+ZrW/RmNUK7DoI1mAySBLsJR3c6vXw9niIG8O+kPxdcVJTPDg7w8+f7OPe6RlO6NBKqSnnQoleqblXXqkgQXQLqfK8Fg1Xk2CQ/aeUWoKaOHftUZrMbw5H+Gc3buB3d3bx4WCA691Mmt3cPT3F3z58hJ8fHuHj2RmemKNOsmhYKP3NAJrIEKzlpRa72ml6PxpwKyXL8U5/iH8+eQNvDUZcKBqcE25OSUCRubISQgnEsrSwXm/URSLhm+De2Qn+Yf8B7p2dISdLxfKuXNcli7togw16mfgKe9KBvofdjhFY1P/VVDwsVgisg3mOwzzBdF7gdD7HgmNEe4oktmvitZyXWme2lenuumVrgX/DL6rzQNcEA7Ga+Q1MOhluD/v40e4u/pfbt/HuaNRIcyDBw5NT/OzhY/zi8BC/Pp3ica6yOC/+0o39w8ku/o83v4Mf7e6hn1XoSukrxDZ+PCvx88MD/MX9z/HJ6THyTke64oqgu5GwT1U9vPiNbO0ntprAckJEHOiiQp8Elmhg9TFmBhYJrP4Yb3gXQkvUMcJes4nWtvm/ijnbKiFkBhYJrIVGMP+klYFFDaxB0pEMrLRaiHG26GQopJODap3wUNQWoh4XKiXiO0pT3B6O8MH167g1GArxoXoEwMN5jp+dnOkBf3KCea7liWKCGK4uZO3RrzbX5Jld/JlEPqVcqpQDZ6fq4M5ghO9fv443BgMxCvliLfyT2Qy/PTzAlyeneLQocCLC2dv5Ek2oJYF7LWWo2xNLp7oSvbzAje4A3927jjujEW50UwylAxnL94DDErh/eobP9p+I4zxFibksFCU5vV1zu+shORRqVvAlxoSV9ElhSMpIHPUqNOuLBt/N3gDf27mOd8cTvDUcYpJlwpkyGv3r/X18dnKMrxanOKYhYeLuJHm0JFLpWhftV5psJaXvkqfAXifBe4yyD4e4sXsNoz4LdRsy77ytxQ0eyR8kQVAC+4s5Pj47xt2zIzw6O5ISy3dHe3hrOMGd/gjjjgv+KoUlw1LHgXStmd1/7nYm49QSCj+lMXx4gHsnJ/h0UWB/i9fPJU+ZpcvdGfTxT6/v4jvjESbZQLQKOY40x44BfDE9wk++uou7J8c4y6jXom3WSWDR0BfjX/Tt1JHyvzlHpDyHQZ2ywk7WxRuDId6eTPDdvR3c6PfQ434v3Q8TPDg9xS8fP8Jn02M8LBc4rpTAFkfBCKyruP4UzOclsBjseFrEfZ3jr/aLZkCSwBoxA2s8xC4JrGFfM7B6Y5NAYAaWuIh16bRsBhudfLzMDDEgdmwEFpvQkMBKOkoEaDCAulIUbWemFHfapsydc5kvzxBGUmDA7BZ08MFkB39w5y05d6g1KGqAaYGHeYlfnpT45OgE9/YfYX92gpmUp2kJFF/e/dWzVF1/0AkuElg8w+ZGu/C03Ot08Xa/jw8nE/zezet4oz+QfZ778KyT4P7ZKX71+LGI1H8xm71cBsE6J/AruXajAKaIKxFCbay9bhfvjHfwvcmOYHm730efQVQh7Ut8enqK//RwH785mmI2myFvEYF1sLR1CK9mYF3PuvhgOML74zHe39sRgowSB5xvtII/n07xX+8/wEdHx9gvSpyQiGIJNjPsCq1MoM0quk60f9JUOn5L1+8sk7LwsiywYKBosRACXc5/0dIyLUqkuDMc4J/cuIbf2ZngQ679blec5LsnJLAe4meHR/h0Npd74LWYe9grVMtUMrDX5sRoAMTtQ9UF4j3yOXN8ON7B/377O/j+eFf3qXZ2uUhZ6BnDv+puzGZH8ocsZ59VwEfHh/jLL3+Lj06OMbfKEQpri12bzMFA0Ds7e3h3MsF7wzGud3roV6mUD2dpCsrSyb5Awo/XYiZumeP+osCvzwr8dnqCR08eYzo7Q9HR4KtnAtb7bUvCwYks3W8aX+eVLIct+hJv4iDjb5lv3Md3so4QWD/e3cUf3n4T74xG0n1UT/tU7JWfPHqAXx4e4jcnZ3iyuGgGFq9c4AcksO58Fz/c3UOWlaKVTYt7nlfYPyvwi4N9/MUDSvIcKYFF30TIK0//2GgSYa0zLggsPzw8A2uoBNZOv4s7/QG+zzbUpoFFZtVNXs+OaGdzXGwkLzZ5nXJZ/XRNxXADLwrM8oX8LWViaSo6Gcz0UGLIDUBdTEpgsYvPYU1g9bvUDuhICaHGLNltgWQRxQ81qu+p3JrWqwKVPIz6iW4m35ns4H968028M56gL1EPdRvuLxb4yfREDLGvDvdxfDazcjQrdfDNnbXp9mAaYVO23UU8+SMaBp61M+l0cCfr4/3xDn7n5k3cGY4wsBRlkiokWv7x8SN8ckwDcI6jQjsTKXumiD47KcvMJLuhOgOs1b5ZvqXVde88lvO8cWsq99UxqZ90hV/zqJXe8nKajn+v47XsnulzLRG3bcN9qZOST/ZKyyiqVFJlf3j9Ft6ZjHC9l2DAQ4MpuXmJ357N8dnxFJ/sP8aDsxMcoZToHjVytMxWIw4ce27uAxpraQdZR+ci9UTyosQsLyVVmwSWRhzVmSZBeptt4feu43s7E7wzHkomCN/ACPjPadAfH+Hu/BRHFFT0EhHLKFPXrVELaYrmPC+p5Qy1ImTNmr7YOq1nVGvB+n/e6nbwe4M+3p9M8Oa1G9gdDlVbrKVVpddvRYVtbspPjPB7OD/Dz6ZP8NHxPu4dH0jJ1/d3b+H98TV8bzSRFPxan87Wj/ut9f4lh+myiS6ugHcNrbW4mIJ9gruPH0qb+p/NcjzIqSNj92MraJUS9vmo889nenvG27pbkSSu528rTCV7bz1vFSEvt2yvWyEp7UbaP/d7q9eBzE1/BJ1zTWZQc1/+fZrJ15o3Nkl0TjVCZf7JpTFsHRL6Hfouv3573dZOVDMDmgRVMHV9iH958zo+mEyw2+1j0CGBRSO7wjEqfHx8iP/2xV18fnyEWSdFnlqWB7V9RHza9eicwFJCyvcv7uddOoKdLt4ajvHdnR384NqeBATU/Ven+suTE/z9g4f46PgI94s5jirNUiIW7Qws3Vd9X3NUnoVXg/t552rjtl7s1H16XS/fl+2s8nyefUXHhbpi3jD7Za/8sp/X1aodgDUDSwksZmBdH/YlA2uZwLJNo+Wdr47Hi9/TxfbFV2O/qG6Nb5HShCYvJQOLGeQfTY9aGVj67CSwlKgVpSJrb64ZIPy9OPOyGAsMEuB6mklk/V+//Q7en+wgk26uJLBKPCkrfDIHfn14jJ8/+BL3pkc4S3T9ubQ8iRTdm2rv2wIpeu/MAOGlZ/w9NXcS4E6vj9+d7Ml1v39tBzf7faSFficDcPdOT/D3Dx+JA/bp2SkOLIOgPRKNPWMnkP2y3uHtHGi21eW9n3et+53vapavb3tf+/tbBeh1gKQ9j3yO1ftcS4tJgye25yxNPrOz7GfL//I3ms6qlYL5Ds5xu9ZJJMj1/t4evrMzwbvjEa53e+iKXpzap7+ZTvFn9x9KhtJ0Nsc8px2oz+3BrloipGVYM2NnnHXx9mCI35lMZP99ZzLGXq9XZ5sy4MPz8S++/BK/PDjEk3whgdJSAnpsuqIlRNIcR+ykCsOsg5v9Afb6Q+z0BqKDebpY4HB2hgenJ5iyBK51Hgvxg0QJrOt7+PHOBB+QwOr1LAPrBH/z8IE83+enCxyQwCIhI5q0hV7fy/haTZja9qra234A6Zs8CClc+IpGrZ+KS2PaOnzb9qeOvJea8xpKLKYpg98Ffryzi39LYmBnz+pwm+uJ3W0kgBQGt4hAJcSYKU5tRuCXh/v487uf4lfHh5h3pI5ERLbHHeBWr8Q7owHe372O74x38NZgiN20KwkNQjqTa7CmC35eS5ZeVeFxUeJX8wKfHE1x9+EDPDo5xmGpGciS2e7TtNVAqp2NyV/X5cZuQ7gPUi/mZUtq1S9x+80J+Ob36tPpWFqDlpbAv/gQpltc36YJ56ut3oyzrBY7pptx9XPb/aGWX2HzRfePxsarPZra7ql/UttbbZto+SzS72nsOb1HbeLArFcNwHHMxlmGN4Y9ycD6X2+/iXdH40YqBym+4v755AF+cXiAj6YzKfFdzYLyYWivhfZ71LrRknQlsDQDqyPNUlQzdJ6XODhd4JcHB/hPD+4Kgbqg7InIf3jsyDvkNpEkHxffkXVMnexS79cUOjc9g+bFzY2VT2w1gbV8XqoG1piZHQMlsJiB9aEQWCqCSuPCDWd191xDyiu5m8O4rSFz/iiZsrQ4PJ4CsTIf256W2SGyN7T2jnqDaNXGy/5aANOzMzwgMTQ7k4Ny1O/jjb09TPpDMexUKFojVtx+KPo4XZT46cEh/vTuPXxycox+lqCfdqQLId/ftI1Vg6t2wIygaDsWjPhOslQO+H95+028N5rUmgU8+KZFgQfzBT45OsJPHt/H/ZNTVGUmnVkkisEsHIYe6+4i1huExqdEXnjgUV2ABgH1KYhfgZv9Ln442cH7JDp2drDX68pGZzQK7p/O8NNHdPiPcHcxw3Gem+C4lc9JOU2jNaCGV5PizEPW9b06BFpK3romzakGELsdUYhVSitNLtkNOP7tijTqS1jemnUOc90i6VYjmQ6NzpDel3aW0QPQ+yg3TrAQINbut+3Aa41+Ex2ScoVCzbmztJDvcjNbSu/MkLuW9fCd4QTfG0/wwe4ENwYZspSbPlPbM9w7m+F/HDzBp8cnODhbyLieWTtZdmni889smlOYdtJJcbPbxa3eALd6Q2RJgqNijsezGe6dUMsqF80tkmPs5EG0+Ny3+z383t4YH+4M8fa4j52eGiP3T2b4yePHEmn7cnYmhCS1uNS1a4iVeh36wV6LbvK01ugfsedzCYY1GWECu6ZNoVa6j6s52jWhqVdp2x9q7NtituYGPGxv93r4fUaHxzu4szPGTk+S1W3+2HdomLGm3nRMrHmBtYR+OJ/hF0f7+Oj4AHePj9FNMnx47Rben+ziO6MhrnVpNCtB14jG6jcVzK0SQ6CjxLN1MuImw9nArB3OfNGokHT9BF33iv8AACAASURBVPvzU3xy+FgyHH51MpcsRhFjtUxMv0cxbq3LJA033rcQk5ZVpyng9pxcz6Jh4nuKIijrZ6XdML+LBAzva8E6TMt04AW8qwu/VzVKVgws2z+10YSuB36TZlZYW2MjsGQFyD6j96YZb5rFx5IFeWZpw6wOqqiWmfaTGyF6l1p25KSITUnLetIVx22Of6TyukUCeiTXHQmdl+pYvjsc4n++dQMf7Eyk7IHaVEJgVQWmyKUL23+59wCfH53IXRBbZqryCl0Tu23KapvuXfy97ls6H5iB9TazaCe7+N09zWhtJ+4wE+/vHj3Cb46P8FU+x7Rklot1cbIoo65Fmw82F9WN9MIZxV+vq/coyNXaXe7k6vuaAMHL2UDPol/axiNFXuc5tYbU4ZMGY76kVy3fl7udF/60OyJc4YNuJl0Irw0HuDHUEsIfLmVgNfaLdiTTjGWlUR3fFtOxtJGt3tpVsV/smUgClaUQWGq/sAvhoTgTtFuaVDOjluwcFd0pCarRoScSOrNFRN1K5n+0t4d/89Zb+GC8I+tf91LNmpqWFX5zdIS/vP8lfn10jCmz9BRSMcLSRNu4l+xWJ41FfAy4d6gDxDWwqPpyn/1OgQ9HQ/zr67fFcd8d9jHM6OTrl/ITX5yc4m8eP8HPDw/xOYNF+bzeM9pEuB0dGkDiOrLMMLc5xNqhHSG2De/TSRXu+6oN2i2YRal4cN+edUgAWoG+eXlKcmmreNdTrCUDPHuFz8rzwbs2Wnc45e2UiHGn2Q9tvU8jWeqHWZmHMmjcV7q6VycVbncz/M54hO/vjPDdnZGsBdr2DMR20ZHSZ34r98f/+NWX+PnREQ4WDJ5plzpdC2oLeGBGxZc5UgWu97t4f3dXsrq+P57gzX4fw64G5IinjGrCzJ9j/D9fkcA6wPF8LhILLF3lePj+qnqWmnV0u9/F7+7u4v3xLu70J6Ld9nB2ik+Oj/DT/Sf4ina81NBpOpKiXoKZuP/k2jX8eGcHH4wYXGQGFvDF2RT/9fF9/OLgEHdP5jjKeXZZQNE7ocm8tyZLJh2hdXq0uVjaqq6y369mfJZyfvAXoq0oNo1TKU5K8BmtdFfsLQtrq7Z1nXnktmqn0Ofh3OplwF6W4Hd2dvC/vfE2PpiMgVTFsbV9kH+vl5BZkx5WYtgZw+wpxtWmc+DnRwf4868+w6+nh/Z5ZuGlgtvvXR/j+5Mx3hmM8f+z9yZcclzX0WBU1r5X743GDhAESIkUF5HabFmW7Zn5vjO/d+Yce7RYsizKoiiKO7ERa+9de9aSWZk1J+K+V9WAqTOmSH8cUmweHBBAd1Vl5nv33Rs3Im4rX5DdCMEHn3Nzbdr1+bmEbrBJSjN3oIeMGuKPej3cG/RwJ+zjhGw5Mb0CJ3O000T5iEO1luf6ss5QHBJJjh9gqRqwWtLuq1mz2F5R9an8gw0pY7LJEsTlsLa3aSvAuGPxJgl4NnMWk/kXe+8xAVQE3bg8qJJJ0kWs4zvQ3497m/Cn/pt7/+OZGs0kEHgGt9U/psix13c5mNfn0JTfsYE1EErDGCzrsdfxGZDf6+ZPx0s3z8Blnmb71UcMWweVXBbrpSKuNxv44foGLlSqT+RVe5MQb3WP8OGgj0/CMXpRfErmbZ9W+ZZ79sv1ZnWg8kw1Q2wIzrV6Hf9z+yyu15vyvyOTkpfAnKE3jrT/f3l8ILli5FQrZLb7GKkcxzGCmWDYlHe1760Zojqd8dgNulJsMibxMlv8zKnD1+IH/uoBrEWxxW7zKQCrKQZWUQDWZr6AKr1q3JSKZYJtKYV1Qb+YBPBphP2Jc9vt60Vy7XW0Dp/1oWISx+iFYxz2unh0fIjeKNRnbFYruLC5hc1mC41KRaav9pJWStC7aBjPHQNrD/fCAcoOwCpk8ko0RI1n59BNjVvg6+6DWmA1UIYAFqejPFOr4UcbW7hQrppm2Wn/4zkwSVI8DAd46/hAVNxJTE8fK7YEYGm8GsEgF/kF3BCcsC0+Cwg+AaVZXtNmgmyCM5USXlpZwaVaDc1iESUmgM68lcGcANa77Y4K8N1oYgDWoiPhIb2nACyrUpcyNF1vipymGvHVC5oQxAOWP8lpjfyElnjqb5YH7ymemcsBlZgY48VYDTqEnAG+Hf0+SDsutZI1HWmLw83XG1a82yG3ZNpYUDZg0P6f31NKCQYSwDK/KXXn3M8xZHLq2Fa5jOcaKwKwtkpFVDltI2PeG71pKuDqnW4Hu+MJotRSYU5j0nMR0ACMNcEJKCLBWiGHi5UKzpWr2ClW5dF0HI/xaDTCrcEQJ1POjeG9I4AlUZ08QtaLBXy7WcYz9ZIDsOhSksPBeIJ3OlZA708mCGe8DuOInGZdLeqxBXV32Wk1UNIBWDIDdSNvF4W0298LgMEOjwX86xK4RQGxKMN9MeOeoUuG+By2SiW8xC57rYZNAuf0rvDftniYPnnxXbFlp0vTdyjdnE7wQb+tRJcgcCHI42pjHVfqdVyqlrFScACW4z4Ze9EAeA9gMSGx0d5+FLfvL9m6XSQ69BCIxrg1IAA8xL0wEgXbG8HK1N1fskFxei8mZpLuCPixwk3v5zeAA3ktsTGUySdCSyN6u6l8PZrX83NROiCAzRWNBmDZTbTk2MU3zzx0AJaNW/f7gAwWA8otATQAWF1NZ7zhmaa8D3z9yF0HCxp7Qg4wFeBqa0dJnJNUS3bkkhEPnvmpZ5qqlCwnkvlym1fBvcqYe3pqmdkLZkSNf21tFVcJYBXyBmDNU8RIMJ7HuDMY4jf7bTwcTlzC68aJy6PBzSV08dg6+64AFTDKy2BMSLQuz5YquFqr44XGCrZK5VPFXQb74xH+eHKC21x/cSwAy9J9J/Pgk3ZA9HJZc68xelkcE2i8AL3su+wT+rh4CsByo9JtBf85COq/lp/9VwGsKY2Y6ZHDdcO94wqI/9S6/a+97Rf3XS7x59lMAKtZKYt9RT+es84CwXtgUdLvi4kljPI1yF8cI8KmECZ4v28NOAJY+UwKYtx2/vpYulxfJmHnmceVSCzHGDJsQJFpU84XQADrn7bP4GrV8hetmQXzZC4z4F+fGJPncBJhFBsYZsA1CzzuYWvEaNquK0iVk1AuxfMNRRSCHFYKKW7UqvjJ6qaYudl81pqNkkxZ7vRoPMHv2l293+NxKADLf3ng3BvHW3j1AJZFIWVSKoroh8frNXGU7VcDCVSAI4tcGqiQJcCXZmaIstasMA9YB3vqWi0v8YCgxQ+oIDb5FZtx1njgZ5QkXYW6AVh2z12BeArq98DIk/xpK9s8U87uawHFTEFG++crZbxYr+JKtYStch7lPPMHfn9A+MrFdTJUB/j54S4+7A/RizmxlffZgAADlexd+aMyPg8CNPIBdiplXG819Xx2SiXU6XklIJgLTVmfzpY74RA/39/HzV5XnqvThA2TvAFQbvq3nff82QjnKkV8b20dz9VbOFuqq4HH58vm1H+cHOPReOyaKSyQraDlUIEzBLCaKwZgVasOwJrj0STEG51DfNzv4YBm9THjF71r+ZzctWWsEWnAyTI6a7yBhgb4e2BVhwdHKL8zb1E3BkQ/vDx7jQX1NIBl90UDZ9xEVL0C15gDYPjvlXyAzWJOANbfrG3iQrWMTJaZCpszrA8gvztOAfTALo9prikbIMJ8JYN4Nkdvkuhc+m3vQPeD+X8hk0UtV8ClWhWvrbdwtVbFSq4gealfZ8pV0lR+uWITUy2QCfQ95nFkC5wAHgdHHDB37ffwVvsIDydjTDNZJJTQy8Li1DryAJYH8VxE9pDNQla2OJhMYqwopYabazj4/C1gk5wAFms5NqgMaFZWRHAnLRiA5ZpRBLz0aQRseQDL2QgIwDJSQ44SU4H1liNRGs1XJaOae4i/W63H+Ma8yTUfHbhmoNSpYU+uTWKTO8kGtwvk6mF8Yb7NmESG6XKo0BKaomSW+RS9jfnF+sLyBg84WzzgPxuA5RlYHsCygR28Nnqi/aHLeN3D/XAkAMuv/tMnpJ/y6SBFx9a15yEAy2V912p1/I8zZ8T44jAdKp34WegR2x9P8VGvh1+cHOL2eCQAi1dVUL5njEOzbLG56qcBLP5BrUAB1tZQsHafrXT97FJX+8XlFF+hV/oGwFrUl58dwLLFvgQXTifDy799cjWcikvuH+xvfB339M8psJ3+S/cC7jjRGGUFAtf5n6cZHA36+ODxI9ze38WDw30MhkMVoCv1Oi6fO4srZ87ime0zWK3XXR72vx7AEhuAAXc+x+F4hA+7bdwf0Ig7Rhhb2qAjwhk6zhyjhwmVOgvqhdH7ypLF0owyxwwKpQwu1Ct4bWVdgBkPHE6FsE6zBTx2TDyAtRcZY0fP0THszFxv+TTtXnvAyA55Sx74t75zSwaWdRaMV0BgTcOxXWGoMSoLSv5cB4klSUreONbXMST4fmJkCEiyFSZ/L/ec1S91B0A+NZaXnqAryG1hnUpH3PrRdbjv0WuJuWIJJX079L5q8NiBW8plVBhfrFbxndaaulQlJoEqqlMcTae41evj3oBGqGN0aeDuppkFKacVWp+QAXjiDsZiGmOnmMe3Wyu4WK1hvUR9OmQATUYcBwjQ/NS60/a8dO/nWZnZPt+s4kq9gp1qBY08GUtZ7E/GeLt7jDvDPg4mU4xjdn5y2hMCDVznyiejBi74QsLuicafu0Pae8oYLdu6qdLYOwBbh7M73BfT2zzF+hSDxq8UJXbOJyqj17GSgYnn6yvWyV0tVmS6Lhq9mHKO9XXqaPVFicvRMJ2nWrsPx0O81z3CwxET8RjVbBHPVFbxTK2BZ+pVrInZZYtAl+QpnK4It3XhC7lloqoOlGcUuRjFdXg4HePDXkfS371wKsbcTECSY675YOYSeu4V6zx6yZrzujjF3/RgoAfCPBPJdx59FDWuiPk42aXwTi4lf7o0N8re/t6OeHUgLaC4gtIAGw9cSxYkZpXFCT+VU0xHsQVcwuW+j9crZqhbB2SqaZKYM0o3fwbzYvEGtVzR3Lf65bqM8n7TVEi7wZJCPMEX8VOZbEez8+3PAwJY31tbE8N1AWDxHs8TTNJI3i6/Omjjfjh+apCBPQt/tljKavwCdT8FHBuAxThVy2UlVyRT8IVmSyC2kkUnBeDeJ4BFJspRTKmMB9Vdl9HvYc9k0/OwEsp3Yi0OGmtLodixHS3WL/QLbhkYOGbr1tLSv/Trz/2kexwqvlnIUF70dQOwvjb5y5cAYPl4wPUqBuxwiA97A3zY7eN4MnEFowdqfGFvjCfLHizn8gysWaao8+xyqYDn6lW8vLKCM5UyMuzm61xWB8CYNeMJft/u4uPeAHthqJjvm1LayQvWQ0asCgOnXYvV7S0D2Q1QUxs2E5OW4cA1xjIPdHgomdmagfz2ZUAfWyAW+ZXFuCadi8eMtQKweKw5rzaXV3lPRe0/B2DbBZ6O9E/05p76g2NNEwLPAPlMHhvFGq411gQsXagUsV7IohJYE857/C0YiynwSTjAPx/t4yNJCOlvZ3meoqNrhBA2YWuCNgqbxTKeabXUGCWzmQ21ClldDrzRzynWGVDziQOwPu4agDWhj1mQR0qgxIEMagTLkDzC+UoJP9rexo3GCjbyZU07fTgJJXV68+QYj8cjxwbizztGRppKKfJia0WeP1eqFbSKeb3/AwJY3SNJGA+HEwwjQg1ZNYfNe2mOTOCmSTsi/2KYjmM5WYz11caSOWVAlp9abSvAwrRfYMv805IO+2XZzXKYh6K4ABYDePlVz2dxrlzCjUYdr6+u4WyljCCTqlYYzej5OcPBdIowYY59mqFtU3MdfQbjKMHJaIzdCb06R+gnxrRp5orYqTQ0ufGllRp2yiVkCRK7ASdM1SgD5FTdgyjEOE00IIX7c7tQQiObReAOYYF86VwTCZm//tvhHm4NB+il9MpygO0i/1zCJH6ZWx1hZvKCvBdTKR2Ya2izY86ZBFrwie/niwVEpiQBkDnigOyvRPGAsSYnZUrgmOnc3zbrVHmKmICMK96uw+KF3nHBNLW94z39bCiFGwLjsutlY85AKDGllKd4U34PWBIwd7UbgS7nx2ZsLVsiVucsQTtvP2LrhHmSRU9+HtvLtq78eub3UOGxXSjgRrOOH2xu4FyVEkLLF7mX1XBrn2hfPByGGoTB/N6zv/R9bGC6HNOvXYtTFqL4/vz/fAJcq9XwTztn8Gyrjnwuq3jDGor2PQMCWP0+fnZyiDujkXJErnPme7Z2bTKojfPw3ljWMNBu0Z5iTLF/tyjL5+iZvZa7/bV+fQNgfW4Ay5bO00tocQ4/tbJOnXVP/MupmnJxhlva4V57GfHsgHVpgxw5FMMDRFGCQTjCvaMj/PHBPQFYB502xqORkOu1Wh2Xzu7guQsX8fKVqzizsur2piVT/6sYWNaRXMr0utEUDwdDdcQY/NtTJlNOG8/kKiDjwQoWen0wCBp5mgCWBWAyMmjqvVovSDr4neYKzhTLVoj5A9NJg8jYebfTlrnmHj2wUo6Zd90lx3qSnMc9IUtIrLuogCpGifOI8E/Ldd6M4suilQmfBSGjlFsA8pRXo/5ap8Q8CYyhxA6EwhknhbkAygPEpD8WWPkVSTp1ygzUyaG8Vt0H7GWRaj/vl5HqU1/Y6x/supReOy4zR9HSIPpKtSY5w1q+hEyaQZSmMkp/MA7xTqeNx2GIUTRD5ExK+SaBPB74GJkwsaPLC0hQSCNcKBfx+uqGJEmNUgHxnF2RsSQYb5MqPxlrwuECHlYnj9N+iniuVcPlelVThRqFog4wfv/bPQOw9idTjE4BWLw0ozgvO4naV6emHhogaJ0f7WUnzbM7bIej/t2X+ewEeaaRA0QWeKeXxPmUTSCQUaD12s5ngEkSO64/XDcGVj1flkyX+qRJkqCbGBAglpWLMHawuufIrth8LgBrfzLCnWEHR9OREq9KkMfZQh3nSlWcpydO3sy9Tz9/lz87Hw6IGeXXHb3rSoUApWwWpSCPHNkD7Do5Bt/ueIQ/tU8EOHckGZ2JCcV9avmr677qQF4ykuwzGAMroSRg4TXl/8X2un0O1/1brFPdPUvw9PomlyOA7BMov+aVYDjpivaXS6j08VzcEfNCCbjJevh0+d4GlLtx3Hyf1BUkSuyso6gpZC6BXUoCDLy2BNQBZ4supF2LrTMDuvi7EqDUQDDefq4/60B6maCX0FgCyIRQAJbbx2QCEMAiAEr/FU6c5LsTwJomxsD65WEb98KJSSDdfjfgyEoJk8n64pP31j6XK+NEVWdBQb8XrtNvNZsOwLKWPZ/AngOwGE9PohlGznPRg2T+9a37ap/evCsIzrld7hitVth7cM0YcIsz0y1iX0grQvw3AFinY+SfA7AMj16gAW53fQm/fQ4G1ulu81c6f1FxM5dE67MxsLxcxRhYgpWeYmBVHAPrH8XAqpmERPmE39Gc3JzgIIpxsz/A7w+P8WjEESYWu2euNCUTy05fmxS6lOi6DjzyYja+3GjIy+hSnUBEYSEXsiEotlUfTyZ486QtAGs3HKEvBqyr25ecYAPrFwCWgcC+CSKGqWsGKB64wtg8erhPDcAypkOi+yM/L+87xLPKOLUWD31u5M5PKyydVEgf3GIcPaj4NfPnsfuzTmcPgPiz89T2eqKJa4e0fgWZRIyLtUIZF6oNPNdYx/lqFa0Czy4GUzv3VTcrrlqBzabC3TDEvxwdCMAaTWN5wFpMcQVxYIzkajYrH1w23K63VnGeEw3zNuFXZ7Njj6op5qYHMroJwNqjhLCLYRxhIg+svIH2CwCLLJ0EuSTG5WoFPz57DtebLfkOTqlOmIwEYP3h5FhDUyxN4+dz52o617S+F1qrArCu1pYA1sPxCG90DMA6CCcYRDbcZlHwGlXfXtMDWE/J2H1EWzLhLE/lNdj5tSzqbV/4uLiMhYvS5bR8dtF0VdtLlg8G686xks/LGJ/X8+LqCs5w+ifmmMxSdKYzrf/boyE6cWSsSTUg3bnt8k7+5ThO0BmP0J1F6GcSxFJMzLFVqOC55qYYM9frJawUc5apM89MMxjGzKkm2J+OsBeFGCUzyU9peXFZktGSmjqUGJ/OKu+HIX5zuI8PBn0cRJE+b14NdyDJGov6qTJOi9L2hfnw0iPJWIwG6nCfah9x4rZUE5QLJ87E35iVtH/IpdyPKWbBBHEws3qBbLOZMXeY3/EZeomiAduW9+i5ubySnrVaH3o+DtBy+9LyT29psgQ1lye25WjSyJxqWBqL3Nr+fqgSz32GUMGwCt9uIbn1oz8bHG5Nd8uqHNDp8kV74yea8rxvjWyAnXxeAOj3twzAssaiEQIOx2O8rfjZk28vpxCSGWX70kAxKTCW7izK2xc1uvs8XHKsA8nA+qez23i2WUc+HyAXGMjEoWS9yVRS7//n5AifjMaurjW41jcxLMGx+25AnWBm45+recp4zHXhPUxT5Ohh5/Onpw/vLyEN+bLe8hsA63MCWMuOkXuEbjH9WQDraQTBYwfuc/j+liXxSwDr09aoO5qN0jjP4KjXx4cPH+HjvV3cOTjAYb+v8a5pkhgDq1zBhfUNPH/+Al5/9jrOrq99LgDLEipX9PvC478gIfQAlk8CpyzYI3q29PFm51DTUzLSaFvwlxZfY3JNuqhfDsiRllxdx1QMnWdXWvKEuViuoJXLUzpvZbMCuN1VBjB5Ji0ALPo/GZ1zyZywhMuOY6PHmv+UdVGNQuuDGu+BC0d8DSV87A7Z4SAASvJCGynvX9WYWnYgKIgLKHGBWhImy7q8N5Aov47Jc1rrrjjumVWLl1/S8pdsluU72+lgSaDymAWzjT6fc+Tzc+xUS6KmUzrIpKIsgCVAL57h/miE2+MhPhr15NNAwwEGdPpZCShQV4cJLLuB5lmmjnMmwsVKGT9e3VZBXC5wUkyCg0mEW8MR/tDpKXmwcG7sEx2cSQZbBLCaNVypV3UoiYFFAGvMMcnHoorvTelpxp+xg9tfsXpMHrXRM/HAhjF6vNeTdYjMFPQ0o81DLJK/yQPC3Bhcqe1W/xLJNgaJAVZLsPkU0J3OcaFWxt9uGwBRyRTkz8Fv5pSUDzsn8rCg+HfihhTwp720UUkkAZEUGCf0fmGCbEAsqe7sDPMXk29Kea3wejKpVOeLSXsm1f7iB6bEg1OMzjWqmja5UaxqiqG6dppwN1fX6vcHRwKwuHcp+KSkzvytDMDK0dNi7ieuWNfM+7nx/WZZgkCWZHk2o/6eRYMAJA9guc6ZmRKY54bfg64TxWcrg3KuPT0/20eSE7oYWnCmrNZNtNfhpikQwBIWYwwsT9H3iZ7WMPevY5hROmH72s1ucoWal+DZ78vE0EuOllHS5M+8BlHiUysM7doyAqa935WvBax4cH04x8Dite2IgbWqKWmNgnlgKd7QbNwBWD8/auPuaKLX5r/Ku0SdWjcBy3XG1QXn5KXE3w/PZDMA62y5JKbXczJxp1+PG3yBQOPa3zo5wd3BCJ1JgtHM7qU3u7dQY0xKuzYPYFmKal9esuN/93trKaD2UdbuqZ2Un5dC/+eAm2VD6UkGlp+x66wwlibiX1YG9zkBrK9F/vI5ASxraJiXDPemSddNQkgA60aziX/c3l4AWALI3erjTp7NgXFKSdoQ/75/gLuDPoYyc+YAAJ77PGApU7FdLGaEk2yxsOUWYD7BoTM/2djCs40aaoVAfjweZlpKFyEPLErKPuz1xcYaxt7D0y1Cz0C1A8h4UwsEyOJOjp5/c55ztidpSm/70ucd/NzMWyyfoVWC5OFqxphHlqJWxlnWOxzcIpmxF1R4+5zJxR56v/AuS4It5rnFAPnvyDbCinx9dCcpfIJ57E/0TEZM8EJ2LrP2b7dW5VFGE+5mLo+8G1jBUfaRk67T26jKot7lS5+EIX6xfySPqMGMEj8HYjIWkzEeZGTkv+NenwAmfZNa9NNSTgcMeA7PUxTTVJOuKQOlBw6vgevh5wd7khAN4qUHlvJIMYcNJOB9LScxnq3X8dPzF3Ct2UIZAUazRHK0jwZ9/PH4CHuj0IGnLnN093arWMaLrTVjYNXK8uji+++ORvj9ybEALK6T3ozMHGsulZznozXmnMrjtLWCZzK7APHEM1lUJvac7DqezC58vvQkKOn9RS33suPfMwRN4stVQcb49XpDptjXWw1Nj+R5PIxiPA4nuB0O8c6gi4NoYo1srRsHYDk5JF+fDLZxMsMUic47Nvu5ry+W6vjB2nncaDSxVabNiZ1NlPxN0wwehaEsTe6FQww4BTI14IvDFK42m2q8XmJ9QcsHp+xgo44WGn/onuADStPGI/SjWA13Xqe37uCa4Zfr04mNLYafmwrJYSu8EjW12MRW/Mhq6rvZflAuTPmYPx8pic0hl9BbLUGSHSEJIq1N/kBhRmAwwMzmHSEj7aZlczyfFX8Wig/+vVlvLHweXcPV2yH4SfMEmKzmOM26tGuzXM/y5+V0eFtjkgq6+8HPxQYiP4EASOaujkDgrXlsfVm2Rf+2lEOfWEcJDRQ07djg9ufTABYlqN/fWtf0WGOcWYSnzcafTjra93fHIU5msZuGbrWlhUr/eva52b/09Zn5vTo67DyHq/UG/sfOGVxv1nRm5ANjUFFC2J5O8P6gj5+fHKuRmJuZB59FR181Mv6Z7zNBVp4ueuqSVlqOw+mFJAJIXsm8UQMnXI77DYD1ZWVfX/77+g3CgvuzemAtINnTefgTANan4O1PI1sOlbdNapvV02yNbOgO8z9zq7iBOamkOxrjk8NDvPXJXdzZP8CRm6ziPxopixvVOp7dPoPnz53Hi1cuY2ulZQxN1/3+rAwsD2DZ4WaJic+TGHDymtZyygOrYh4SCwDLIeJpyu5pBvdHQ/yuvYf7wyGiWQYJ/RLcK3vNs4Kt6/zokOIFqFNGwKWCl9doXl3DSi6HskwU3VHqqeycfjge4/02C64h9qex/LJfQAAAIABJREFUWCw2DcYezsI4XSeqnbSWiLnwvGCYeNGLhSNPtWaHxDq6BpqIWSGzSzf1SLfcswxOP18DAfQZHNXWAre9j0n+nBdGYACA3fVPGcfrJHJiGvlH/NQa0jWTQs6EXSaaTAbmKOUDrJXzuFSt4DvNltgX9E9J0wwmCbA/jswAcRRiNw4xnEXIJjzkbcKgOx6NaULzWlcU6CqCmbprf79uHe1CNhXwIgArHOHNbh9746kIs7w6Saqcdwa7oASwrjZq6rI28jRu5fMc4b22efDscqy4vGrMRFN3yPvrLLrnp4AxSSgJHtjByPsgJlzWeTUIQHOSKkm8rHjmc7CuuC+r7eYuwIfTUkLva+ZWkJ7jPINLtQp+fGZdwECe8BWL/Dk0Ne6Ng10ZgobzOSZKBMwgXJJP/7wdkGO7z6WRju5vz9zDa24du8TdLwOBteo6p4hz7GYD7HWyCHhutYmLtTo2imVUc0z5SZVP5Rd3fxDiTTINhmQacBS3mZqfBrAEhGgYg+/4mgcB75vezwFY3gyU/8a1x0STz2zR2V0wHg0sNymnAdjm42T+W7EYfuxmL0FvA1Bsv3Bt6r6dMhJVuuZMM71H1UJq7PY6P78xpgzQ4ec3JoJvNVjyu9zFy5TLx/HlpDT+G5Ewx33Q5zJpjlaVuz7PBNRO8iC6S5q8ZJHXTGnF65QQ1mtiIxaV3BHASjCbzeTx97OjNu6MPYBFxqZFjJiedyoWbf3avXPTCU/LM2nivgCw6rix0jIAy8v9kLHE/aSNTwYjdMcJJjIL9kw775ti98gKadtD8vs4ZZqszewkoRbTrIWzYAy4c8a805ZDOT5PFvFpAJZvCPizmF4rXkLoASzXR/hqA1gepfuq5y+fA8DyTbTTABbXKc9v2g9U83nngbUtJrLPX8z50ppcDFFcq49HI7x1bIyX3QmHkaRICeLzP5ona20bQCQvKDYEsnPkswEa2Tyu1xr4yea2GMacxCZLFAcq0ODdR5nHoxC/Oz7CB/2+2CgEsAx4clWWY8p6E3I2UUjYprSFE2rZjuAUPH6WKAhAaG02j+UppMJVYDMLWYI4QDGYo5YBCvyJ1BonEbKSsE+TqRifnkGl89E1GRnnzGOMnkSQDK+BLPJZIMo58WHCJgzzvxSRGhH+DHUenq655wv+RVzImDSQ3rT0AKTHKhtBlA/x+uijOpwlsjkgxFYp5VHP5dBEoOnYTK/uDUf4113zwukkY0xTu4/8vDN6HgUB6oENIfrBJl+/jno2I5PvWWos6b1ZJI+k9WxODVM2e/LOMN9M4vfEoOo7AGtxX530McgGsr5ogFKkBv5mZweX6nXlB6PZDLvRVHnq++22GltiCjvhJhnvnGy4WizhhaYDsOplrBaYhUGMrTePjuWB9WgywYA5Sz4nG4j6zGTrUSA4BLPEftGXVuYW3qvKe3u6tW7MGstHPXzF/7XaxRq6VlK4g8s1X7z9gjWI/RQ2Z1buADHLRBKdLy+01sSQ4sTp1UJBAFZ3EuFOf4APBj38adDFfjR1w3qW9g4ywBbDzlJ3Xpvykqyx9chcuVJp4O83Lsl0u15IUcxK1CWG3EmU4Fa/j98d7uF+OMRU9hVs9M2wWizgUrOhePBifQXbpYLYifqaZ+V/926/p9z41rCnoUSmonCsNQfo8M4ImKDRNwEPAI059xk9180APCuPJJ7Jefl+DUHGfYI05Wome91YoPLcTXPIpXlkOdAqFyLIzTTdm3Pj8wKwMsrv+GynNINL5yiSjcVUxLa55Z4JECWUPtJfjDVVBrlcTg3QomIiWWEcUjFDmEZSAHgmoJee6lb4E34xGd5lGI4BqrzeMbKMOUap8VwDNyq0gWE24hrXyqnn7rNz2BSBY8Y6euvq/Q3AMk8+y3PrjoH1XKOGH2xwanp1ObwAcxyMxnjnmEMwBrgzNgaWAVZL1Y0fVEHlUjEToBSYFyFxQkXOhJYCwHgeaHrl/35mG9cbNZTcsLdsJsE4ieXn+/5ggF8cn+D+cKznIXWPuz5lXpkAAWWp9DANIPUJDWnEdkttMMEoAzWyOThgTkDVTTE1qfPnyYC+2j/7DQPLb7gvCsBaVof2yh7N9Z3mJwCuxRHgUGbfzbCU/TSA9Z86pQ644Msf9Xv44NEDfLj7GB8d7OGg15eBYZrY+7O3waBwYW0dr1+7jhvnzmNnfQUNacs9CvzZJYR/FsByUh2ZuOczSgBk4u4ALEPc7UZ4bwcmRZwg927vRFJCGq2PKCJ3EiQr8EymxEOKhZgOKXYwsoHM5i/SlHFtA+crFRnuK3Q7T4LFKNynAKyDSYxhYpIgX7i4E8k9Oh+O7XcDLZZAnZFSpUr2ghwHHJj5PKWCMqN31G9dMwtFxV1ZGDp5j4ei7JnJO0rMIMf8cpNReADLgtObgDrzaP/ZPYCyMHF3hbvDBRbRyronBhrw/dgJ4clJqjENgJ+vN2Vae4EdR0rQMkCYpNjj1MiQHkh9HIzHiGczFczWR1l6G3jQzXHMdEAwlS9lEiWaf7t5FpeqVQXq8SyWd9XtYYg/9E0G6HkXOugEsHkGVh1XG5TGGYCl9T8yRh09eHajMXos4LNZeU14AEvAg/T7llh5HwjboOaxxcLCs+4IsNDnSwCIqM+OmWWn5MLXyI8Z9we3v/9K83yXcTHqwUAmJriVIOfuw6rWLTtfWkcpE+s+fn3wSB4dTF7siXvQYyk15Sfn5zLlnuc7e1afl4s4BtgTUzUdFOv8l/iZVEjlaFJblOcZPVjOVcooBzaxh89vEM80wp0J9QfdgczjlXTSJ2gh2XMm6zNL3NhhtIEMltQWZJaeCMASIJSwI2WUc37PNGddaRZ45gtnLXnedq6FqfId7n8Dmr3flVkwMzlYmsbbGvIgsr2uB2sWz81JZxYQoPNWsP1k992brVvBauCVExQvTN7N7N1imufcWVq/fC4Oml7A/QbPeGmRddq8X41lJf6X37bLuMN/pi/V99ZWZNZPAIuST4F07BrPZrjNAsoDWKfuP+8bEz8/wt0aEAb8Gajk39meVcOZuJPp9XxrVVMIzbPKaKOPx2O82engk/4Ig1GCKeM2u7sBgUozlfVjvn3MMWCR+8okVf6e+TaBxXt3/0/dBw8XL++xxZ2/9Mvnfqdf4dMALLIz6IElAEuMZ3tHgpNfav74eRhYnwZgfRXzl7/YA8sxqo1jbXWoA24IaBHAqslLpYl/3NoSgOX9Yrzt76Jhk8mgE0/xybAnAOu99kBNGcqS/BAKsjtlkT7PoGiUTkxzqabpXi7X8Vy9iZcpmSoXNXWNn2gqs2aCJvaLsXJ3HOKNEwJYPbEfaSJtrRTXIDv1nixweB11ASw5rAhkYXFroNvITYMeTcYI40hySL4nGVZZsnhpy5DP4Yx+zsy/ee3jFPLeOhqHCONY+93OAdsPVribJyAjI5lXK9m8fEmrhTzifAKKoeIkh+F0hnY4wHA2RZQ11oauZyHzt7ikYtaBhTwrCMY1g5zMy/9ug6b3VeSzZEzOMYjmYvJ/2D/RZ7vRWsW5ShXNbKCfY5y9NxzjXx8bgHWMESYpGTMuLwuyKGRyaAZZTRn70daWgEXmtLN5gv5sikdkoPe6ul7GxXPlmqR/RU36A+6GQ/zsYE+vTz8lSlzJlrHzLlGxWy8W0CwWsFooylvr2y16DJZ0vZM0RXsWaTLzfRrNT3nHUjG+4nmK7izG48kUlVxhAfhwQjOnEDIn2B2F+P3xIW72e7JomGYyqFbIUCtgdR6AbQiez2Jw00ojirWWJnPCSOb9aYoAY0SThUQGL/+Gz8kDMbxYz2peKDL8GeI8qjzjTHXNKfuGBcPQQXMU+pH5/draloAiyuSbOd6zDI7HE7zf6Wiq4Ecj+i1SvmoAjTEKXTGv+2ufk0wkyffYqM2kKCAVgPWTtQu4WmuglE81aZ0eV1QW3OkP5evKZ3ZI8FOWBcxTZqjnstiul3Gj2cD3Vjbk00V2ou7QPIujaSxZ70eDHj7s09LBGGKekWRSRwuwql0IYJHll81iM1fASiGHSpFG8dagswELedVBh5MxenGEUTrTlGHtN80OpbrBJITFIEGlEKJRzGCtXEM1W5I5Pj8fG4MDArqjWIfXWi7QhPgsZwpkuR/yJoUejTCIpsofOFGvVS4rt2D84JCs+SxFL57i4WSAXhILwLJz3E/VszqN06E9eC3JrvB412Z1zS0xsMgeywQCtauUAucLei+CRox3muaXpghnsdY72VKsQxI2nR3TXlJW17DnsyKjbquYx3MEttfXcL5ak5WJZ6MKwDrp4qPeAHdHIbqxTXHVenHMfeYs/Awt5NDK8tmUUGEdRH3gPEUaRWocHCYJNspl/GRjQ1JCypmleCCAlc5wPJ3ig/4Avzw6wYPhZDGF1aZXW/7K+1zLFlDPF9EsFFGhasK17vhdo3mK41kkKeyQckey9Vxtr/32pSYgf2nm9cX83DcA1n8LgHVKvL/IjN0qO8W4smLH/t6V/wsy7unyxdXMp564JTWcNtgfjXH/6BBvf3IHNw92sdvv6TAKFFhsfGo1X8BGtSbj9u9eu4ZLW5uoVooo5nMG8rhC73MzsLxRsoq/5RRCMgROA1hM/v3cHHb1BDNkApnpPQgHkhLeHPRwQi8suoA6g0dLXsx0UoCEVRCo5nLq2pB59cIKp2TRG2luyL0zR8+REu5AMzKw3m2fyITaA1gLGrSLB0TbSQUvsKOnpCcjs06bzeOML9Xh4fhuS+hIV09mqboX6kRlUuSyqaYgVgo5vY6KRbJHkgymszk6capJjEb0X5ZRzk7IzNrZfQ0yqAQBVnP0dhAXWNKFyTwnrf04jhDRM8lb2riOhHXDlmDK6bBh0gL7Gx0y7B4UApytVvFKc1U06WaOU1sySpqOowi3RiHu0GeN3hvTmaaniQ6uwp+JjwOxnHpPE+OYCOctAa5lMwIYX1hZw3apLDBgGlNCGmm6El+/7Q4UJstTdl1mCUaTmRJwJg/suEpCyE6jk9y9TwZIOMDRbKpORb5QVBdKnWdnus6DO0k4bSjVpLTJPNEMFR6GBEoJYLErmSP4mTMpZcZ5Bc1m7LqS4mt7zwNjXqR4GsDSs3d1tRnsu7G/bpcXg6yMRDWdc51AUUUMMIIwNJL9hADW4SNR2K2D72VzbnrgQlLrPQWsJ+pNgU2W6pN+g8K9/NXL0Sz2eI8FKzwqxTx2qjWbNlevY6tI83fnkcAEcjpVMnxnGOJBOFHCZyC2AbQeEGFyVnCZ2mkKORO1tSyn5ZEy7fYxY5TDeUbzBCfzSAl1Ri9orECLkkaXJvBFqRxfhxJJ81g3s/kkDRCxY0V2QTxTZ7Oe574z00/R+FkYJAlCSqthe5PDCljUcBqmkr35HGGSYJTMMZ6bREj+GA5wX07XsULLune+3bCM5hJ60A+PklyyH7JMTm2cO2c+2tZ27AVCRYwnjI1ujcZJiojFhGsI2EHhAKZMBufKZbwmAMv84EpZ8zqjhJAjnAlg/UISwrEBiI45uDCXD4Acp8xmsyhnKLvJ2kQwt37TOWNMrNjHAutcpSaD4fWim0LogHzKU/6j05GEsD8mgGX+fnNORMrO1OktZ+gZQvZFVnGGe8tMc9nSNA4amQzs7jJBY0wkwyBWoupGxy+o966JYPDpfzuApWlUHFTgfEG0XD2A9QQ/7ItJyj7Tq/y3AFhfsfzlLwSwDGp2sfzTACyeV5QQNighXAJYszlZw8aE4UQzFVoBAYcZ2tEEt/pk0HbwIBwJaLBJUgZk0QuL8a6QGHBLgHezXMLLjXU812jiYr2iQpb7hxPQOBiFP1vP5cUCYM7jASwW8rsjSsPMA0swtM4vy1dKuawYZIyBBI/ISqcVQJWvIxk1MCaIlcwQTiboTqc4mUbocPw72WNk6uTzOEtGbrUmaZcGXVDWns7VaLrZ7cm0PtHZb00fyycc84TsDTKMMlmcLZbxbKOFVqmIWS5BOAc6UYCjcIL97gm60xGmArCcF43LS4xkYXFWzCB66hDAygRoZvK4Wqng9bVVnK+WUAgoG0txMEnwYDjEzf4JKrkA3988g2fqDTRzWZs2lwkEYP1i9wQfDLo4mYeYzGOZMpt1A2WCOdSCLC5WK3h1fRVnaxWdJZMkxtFkpFz1Zr+Dci6P7/H1ay2sBHmUVSxDU3oFYA166MyYn9lwGRbbhXmKVXqM1mvYJEhTLCmHPVcuopEzGRfPMuYpnJJ2PI4x5rRsnUdWHO9NJmKR0LfIM5auUkJYsOni+6MQb50cSNkQUkKfy6FVofQtLyZaQRYPgfLHwWSKzjTCYTQVI4WDWcY8e1yDm/l2GUAtw2ZxFrliTqwRht/pLEEvIrjCCbjGztJ/rh7Q2e2YMlqlDmyw77KmCxm1ZBbNMjOcq1bwNxtncaPZwnoxL2DDAKwxPuh0cCsc4MFkii69FgPLH7JxqnOPOR33HIfmyHtW0lQem9ZUyWZSnClV8FJ9AzulCnK5VM+UZxO95O4OQjwMR2qg9zm4Q8x3MtUJYAXYqtpU0h+sbSqP9cA3q5GjSYSbBLD6PXzUb2u4g00vXg4MOp1vi+mfyaCSy+NMoaTp6edqBXmWWgPaap9hlEg+uj8e65mTBc+7LKBIABsbd1nUc3NsVxOcqeZxttJCI0fPWvNpm2TmOGKTuDsUCHWlUsZGKY9iIUA2yzwqhy6b0/0+epMxkwgBNuv1KlaKRWMWEjCbzcXs+1P/GPsRG5jW+PIAlm9aTmWFYPkq2WYChpUHy9hLdVQxm0MtTz+xgozxed2tfAE1xroFgGWeu2ESi8XI+EQga5DMJO/sJzMxB2Wt4ZhuBIA0xbJhANYFmrgLVDZ55v5ogj8RwOr3BWARGBTgSQA+y9yfzySLVq6A7VwR6/kSWgSWcnnk3KTnlLV3HGM/mWlK80uNhvKxsp9CGDB/nOEkivBhb4hfHRkDix9A/NZMoryzWrDhAKu5kkCyFoGyLOtyyyMZ50KeA/FUQBvvQT+eIpxGGhwQOSDvM+UMX6Nv/gbA+oIArAWNz6FNvpPsatblkjnlFfDEQe9+zqvJPai6AFf9G0iaS0CBzKs+Pn70GDcfP8atvcc47Hd1mLAAs1GkpG7PsdNawXcuXcGNs2dxcXMDK/WKigibvOFdmb4ABtafAbDIuPnhgoFl00ToGcEvFjZMAGk2yoStP43xSdjDm50DPGLhxQ4Cea4yrTQAywrDZRGzUSjh+fqKmF7btbIYA0T8CSiR5s0Cl2wdmRzPIdPvd9onktjsi4FlRaQCMVkimYyYJ/VCwQ78UgkNBvEcC7252Gz8Pt7nIRId+PvjCU7GU/RGkbwLmITx/Vazgfxjnmk00CoVFkV0kgAHowne7fZwOJoI1RfQ4aZ9U9qljhKLTIJXpMWWy3i+2cJmsaR7MeS1pBlNANxvn+jgMW8bP9J2uewWPlinTMZZDFuH2DwwaoUctisldZrJwKJZJenylBaM4xkejYZ4u9fGg/EIgxk7I2QjWAfGM9M8I4edX4JHFQDrBRqg1rFVLqNZyKFVyOsXAQ2+OUk5MUG4NMEwoRm8GWVTotCfpzowb590NdaXycPlegM71aqMq3ldR+MR3qdnFLvB9C7htJhKE6uFEqoZJtAG1rAo7rBrMpng8aivYoOgCRPFuWPuEPQg0LZWsA4VWUn8HO3pDIMZJRNGYbYvQ6kWf3pCauq0806nbxJYg6J4QK3laYpdx2tu2hS7VQRbJzEBrAF+c/JYiWfqJ7g5E24/7tpMuM34TEwevTYvhFMx/WfyJtdebW83wssNPYClzlN2jvVKGd9aWcW1ah3n80wqSGe3vUEAkxKZNzn8YDhCL6bG36jb/PIsQ4JM5nVg128eKiyqgO1SBd9qrSmBLDApdAoCxjKSdvY53XBwot/HSQaJfOAI9Zj8kGBQkJlhq2ySie1yWeCIQMRZVkn6URrpufZHQ3WyrjZW5F3Be8LEloDUriY7HQnwPVdpYrtU1VrhFEheDROTh6MRdidj7NNTTfHBEjUPhhqTzzMrFcmdINrAGDIvBWBn5iqgVooFmcDSQHY1V0RNQBbdPh3ASTA6TRWvOtMpjscjdKYTJS0sJLyElMC3pAWZQBLC19a4H6qoOwBLsmoW2AklhCF+edDGvdHISfecf9t8jlKSan23ygVslMrYKdTRzJeQzRtYzmtlQd4jIDyPBR628kVcrTTRypcWZr28XwSwftdu41Y4RjuiBxZT5hhZzFAMZmjkstgoVLBerGjaJhO2sqj2tn75/Ak6c+/34glOJiwgRkqoRw7E0tQtNWSse219ZTeG+nMwsD4tl1sysAxUsymEBmAxCTYBpG3/JRPsS8oKvyAA6yudvxgF4jObuFswdACWY1KwtBJb+JSEkMCSPLBqNT1k7q3+ZKLzP5/n8IScQHmuhWie4JNBiN8cnODWgCwFehOSBepaHQSwtIZzFjEyCS5Vavjx+g6uNZqol6xBxbOOvkmPpiOt7h2ye3IFxVLGr9+1D2UOvDuKFIsJpxkrMlXc48CTs+UqLkvqVJb0jTkNgXSCV2qQufOK18FY2GETiQ3RMMRdNkLjGKV8Xh57f7u2KWau6nnHwro/HOG3h2TME/zhuc2BQn6qliekpvKkOl+s6Lx7rrWCtXJJDYWTWYI7oxnu04y+fYTOZIQoR8aMY96qwWKyxU8DsHgHq2kWG/k8LjQKYl2QkTVKUsmmD1jsRxOdF3+zvY1nGw2sBDkBgXwed8Mx/uXgGO8PeuglIaKUhazF1yDNg2UkCRc0+T5fL2OjzCI2p+lie8O+WDEnswgblQr+dussrtdaWM3SK9QDWAP8bH9PTLlOGivPKMxzYj6Vs8DFWgWvbdB0vqbCuBxwgloquwYCaGKZ6NlwsIs1N7haY+ZJs1geW789OpH5vDdxv1wjAJrXOjkch3i3c6CpffVSHc1iGSv5nHJJ5jmUpYppxcF9carn/2Aywd3xELdGfcmfhDfoe1MBa+eKZTHZztXrKBUKCDPMY0PcOT7CQUjPTspLnezbT1pToFxmHQZuucaP3xeSxZFZNJPn6t9vnsWNRgvNfBZl5e1zAayUEFKey7XDs0E1AfcXz4o4RjuZYpDEAlgFpmXUKlqaimdT+RSRVcOGcDawRjhlXNM50E+oCEgxiyijM6UIPznjQStnuTy9uV7d2MDZasWNkuKZG+BgPMUHna4km2zCt9kkE3C9dG/Xo3XND2MZM7fPYSNXxNV6BS9vkHVW0mc2qMNJYflcBkO802a9MF4AWPb5TFK3VS7g2+tlKRR2ijXUs0UBJiQLUIJ4bxjizb0DJvR4ZXUFl+pVVEscRmATILuTKe51+wijWPeGA5bW6mVUi5QnWq3ANcy49vPDXTVYPWhutiuW87H+kJcXDead2oQAFj9MnJ0pJ2ogg41SCWdXmjhTqWE7W0IzmwOJBvLRZQz0qgHlNHOwoTedpcrvyADjECnGIPonG2OA+VRWddpmgQysKn60sSpAlPmDrWROIZzgjyc9me1TQtiLpmIYahJkkGp4xsVqAxcrNQ1sWCkU5alH5YScdeUDmILwXW/OHA/YCIA6ma2ZAgIGSUkI6YEV4+N+iF8dtvHJaKSGOfdSJUixVSooJtGja61QUbOA4DrXouvp2u98P157kmh41v44xK3+sRimnZjNhC8p9/j/wdt+A2B9HgDLqkH9kiTL+s72H72KCHQ4IEma8OUQOze9xLTH6u07qszTAJbVyRakfGI9JfobjvHg8Ahvf3Ifd/b3sN/tYETKqpuCws/DA2a1UsXVrS28evUaLm9volUto1hg+m+Uec5DcK46n3kKobEv7HOZrO60xIUMLIIB9CioC8BiMCDjJk4SUZVZuHDyGrvyORmWQgyZh6MB/qO9pykuw5hB06aZ2X0ySRABFxbthQxwvlTFa81NXKzVUC2ad8E8mWMUJziKp+qOMonhlEIPYP2p08YteWCRlsmOBqVdUHeyIYChgNVSCas0BS07AIuTZ2h07Twd2Ik1ACuS8fhhOMFhfyzmWNd5HKwFgaR4r66vy3RZvhbyaAAeMAE8Osb9YYg4iVUgyTxUpuXOZyeTquO1XixKKvSSmEuEhYDOLMXtKMF9SueOj9AZh4jIUtHUDzdhyaErbnktQo7JhLhoyboAglyKjbKZZxLAOldmQM2JaUDwqjuZ4FE4xMfDLo6iSMOlYwQYp4GYSSAiJ38jY+JQIcHnX8McF0plvNRaw/kaC+28KNtWAhIAM3DFjLR90muTj1i4t1MWBEP88eBQtGZ2cC/X62IK0biaz7MzHeN2v4MTdoQEPJZwptzAWqGIGjX1bo2O0xQd0qQnYzwK++pkUwZHajWZHrl5gCoCrBdyOF8pqkPKz8pk6HA6w+HUOqGhTKr9rVyeHrx2TTJxkJYfCKCE3/kxUd9ez+axVazimSqfJ02xmdAbiBPFwB4ZgoMTk+gtOs9MIFIdZGSpTOczFUYEeviMjKclJG4JrWkNeGnb0n/NcigLXKLzc1vlMmLefXd9A1cqNbSo+9eioVxhJpknE5Y32h08GI2VVNMTzZveE+BYSFKdxwOLSnbceEe4Tzk58tW1LVyu+ELCxu2ZVIZASIg/tg9xNxygLbCQ+I51I3noFwIWZ6m82b63vq3En5IRgWizLNpxjNvTEPuTIfqTUN28l9a2sF2uyLtBY7jnKR5NhvhT90BF25XaKnZKdU2xoqyTd4uJO2UAd4bs9BKsI4eCDD1PlTcJKe+NDX8wMeAC2FCcn6vD1izkZaq7WSxiUwBWeQFgyWjYmRbzsRHAJYDVjicCsI4J5EzHui769JHYRI82gXpB1nlgNT4VwOJr3R6E+NUBO3+cXmWgsApcZLAa5LDBz1XlXqkIwKJ8NJsPrEilvClNJH0ZpjEmmKnw286bqT/Xqz+2KGP6/UkHN8MQR7MltSe3AAAgAElEQVRUnUc661SDFBuFQNd+pmgDAdaKVTTzRXldMFH1xTD9NDjNkp3G48lYgxlYIFKGQeCYr8hYoWfgQCzr6C69C7+ofMqfs0wcDcBKxArj/z8BYIk54BKAL+rNP+vrfB4A6+uSv6gD898DYJENQAbWP53ZVoOMt4yeoyejUEAtp4ORgbNeLAio5hdZUW+22wKYHrJAkseKnbMymtE5RzZmIIbz9WpdABY9BwMNok0QTWN0oil2pyFyQRZXa9aQYThnnPxd+0jT8/aGMzFHEgLmQYpikOqzXK3yHKep94oKRYJiND33HO/l4BjnzwNKjCgRp+fSQB6hHDcfZVJN3/vpxhk8W2/oGllkkv1BRsG/HXTwEaePzth0iEUj9YxjedNgpuEr326s4ka9havNBlrFovLk3UmEP/SGuE07gm4H/WiMmACWDiQ35dn5wHyahJB/V0w5rCSDZglo5ulZlcOEOeSELKIY8/kMF+Q1uY0b9QZW+bwEMGVxOxzjnw+PBGD1Z6HOVbMZIKPFCl42nZgDNEtZ5UMEB+NkhuMwFMA3DeY4X6vjJ1tndX0CsGRdQAbWAD/b8wDWTMU/B7XIUyebUdz+0QaBwZqayWSPlbMz5aGUshqAlernJikbZ7Z0eG5RUkWG1xtHxwKwvtPkFMI6PIDF7+vGE9wfdvTza+UmmoWy8nGy8yzyuvXgPKloEbAbRbg5GuCPvWPshqGAHAJETBQobXyh0dJEajLHSsUihhng0XCA9w/2xN45jmcYiv1k98CaacsY7c1RPIClKbKSw7HhIw66pFj/2/YF3Kg3ZQ3C3IFbZxTPZFvBJuSI7EUVHs7zMZ5JAtudTcXgp5qDE0nDlN5elBg6djWtIdw0YfNGXTYgJcnTdGA3zETeqMbeItBMKe0zlRquN1r41tqqago/TIRnEwEFDjO52TNpLyW2BKjMT8yenXluOs9aB2CVMlm0gjyerVfxt9sruNyoohDkBWTwEnmW83pu9of4zf6xJucxRlijzF6Y+TOZgj/aoXdYHeu5EioEbeZk8MxxlMzw8aCP3+0dKBf6m40NTc1jA0vM7XnGTPIHoUgQlPE1ijnUK3kU8s5oPaXcNIMPBwP8X3sPcWvQt+a1q/88iMUMlAAWny0tHXjNVDaYybxJMS9oamgN51fq2KlUsZktKv9S9HC5hT+eHJ9PYCrDJyWMj6b04B3gZi/E3niiGEglzDzLwUV5bOfzeK5RxQ83VwRg+cYEVwEBrLfaBLAGMnEngMWhTASQNXG5XBHTnPF4q1IWw8rLQL0Bu54p96KKf05Xj13rg00GAlgEQmfoTGN81B8KwLo7HiGmzDOXwXYhhyvViiTD5yucIu0tIGxfcifYZExbL/TiojySDdjH4yHe7R7o/j8eM/7/9SJY3wBYXwCA5Q8CljmSPchElx1o0rhtIooSBgdgmX7ZUC+ZGPtKwHUqFhWoHQEGXslc0TTUbVIfHz7C7ce7+GjvQJ5X7Aox0RargqZ8mQzOtFbwwsXLeJbMq401rFDDrw67jeoUhMHOtglP/iIAywfQ/y8A6weOgcVQyM/aGU9E9Sa1s5jLC/Um5Z2HCunZH3TJkBrg0ZSUSUZ8x/SRlzUNiDnaFqKesuB+fWVLEhcyywgsjSJSryMcRVNJdwhutQqURM11CL7d6eK2phBOVDix+GegIphwtlTBpUod6/miEj8yqXJ5M/GjxIaplcw+WdyANE4CCXN0JzMcDKZ4MBrh5nQon4RSJsWlShXfX99UZ4mSJXUzUmMu/L7Dbg39DSaSNsno3TG8ZCybidEsssNozCOCHit5MkogQOW9XogHgyE6wz7CeIqIFH/JpfyYXJME+a+lSNG8Hrj+mNBU88D5alnSQXbYaOTOpIpdKEpS94ZDTdSgESiLTa5JggHtWYIhE7lphBk/v/wzzJySCXM1AK6Wq/jRqnVwyY5Xg8INLeD0P+4DBuilT5eBAwKwkhR3hyHeOjxU4miTduoyZiRDjp+EicvRhB1USsIKKOcKAiJNR2/m5HxDJoQ0QRwliWjDD8MQH/Q66uiNSetHFluZAs5XSri2UsN6mbRpAkZANwnwIBzj3U4bh2My5mQqtJAweUhuIX9w10OgwwAsUr7Z7UtFTT5XbkhC+K1mFWti5hkTjZuc+6LD6Tk0XZXJvCU87HCHMVk5LOwHOIpiHMY0e7XplH7Uuk3lseTL9qfzVFiY6zrigRzYUq1x+pLQi+vV1TWBl0V+r2WgCBNKC0IxFt/u9LE3mTqY3qQW/ml6NooxGQ0m89M9CTavl4q4XqO3WgMXxShgH9jAQB7YBOw+6LUlfaOcdBDz+i0+EdCs5IH1coCrtSpeaa0p0ZDkjQB3Eohe/1b/BHuTUGAqzehfWtvAmUrFTcU0mR69ah5InjmX3wb3U5nddtdsOIomeK/XwZ1wgEf0mIkTi9NuKqpRbwwMMl8Hrnkv4iQ9PKP1t1ku41KTHUaCVlkZAjNZlVzRSYNNhGmJLQGSCaVDMkdmYhKJjfY4HOIeWQKTWPeDMTMJcjhbKeEHaxydXkW9WBIThHuI8W88J4A1xK/36b3AWZbm20UJBeWAl6tN+cidqdDfgfKknAplT0pREuXYXLxPHLSh84wdbRrbu6EY/PT0lHj7iM8txD7lf+kMRRaupTyebbLDWMFqnj4aZMFyT1Gqa0WUGf+bDx/fh0AR1/9QzMsQt9ptMTDJxOTetUTSTKH5J8aa075znxX/+bTvfxLA4v63pgufz2LapEOwv9IMLFchfOXzl88BYFkhzYVlzKFERZ8xsEr0wMrm8Rw9sByAxW8XgDUe4WRCyd1M8vhrzQbWigW9FIvNu6OhQPC3Ox01t5aAjDV4omwqFvIz5Rq+VWvipSa95coyF6cHzf5goPOWUmbKg59ttrBGbyQyHicjAVgfd4c4GqboRwmm2UgDUehtQ6bYK2vrYj2L6SmaqtFdXc1vRtrWebRYzsaiprbNNZSBTBIOEXkUDSXt+VFrEzdqDWyWC6iyARpA7PV3OlN8OBji7qiL7nQiawS+HoEdsmlyiGVF8KPVHVxvEEwropzPgvJkTgH85VEbN/sDDKcTyeK8ibsVrY6BtTB/NsDFs1rkk5UybgNFGle7bkyaBohnWTEnkyDGhXoJP9newvMCsEzix2h2NxzhX/aPJCHsJmPlF5QisanMc02NRtkIAEVnzszTjs1pskEYZ3mtzOt+srWD5yiPpEm6894kk/pnu/TA6qPDab1qNJl8Mxekmmj4QmMF58tVsS+axSzWilmBZMwD2SQiUMUGyvGUjQHzjWR9wVyRfpQ0NGfj7dXGCjh17VKjonXF3JReSfQ1YoOrGOTlaaYcVvmXNZutsam7qtolZGN1PMYfu8e41x+gO5yqgcl1KWbU1hk826ijwkZx1ib3HU0m+Ljblvk5WWEnUazz3JaXsyDw00gId7hGhKwNlKcwT+BPzAQEEGj8P3cui+lEhpRvwZnZPxlpZt3hjgCdGwT6aB3AHJAM5oeUGY6GmgZIhg5ldjZV09b8Yv0vfEotJ/LhwIYiWP7DemOemak2sGmPLU285Lm5hIQzYi7+2+EBPubznsZW34iF7rw9uU7FWrc17PM0ts0q8wyuVkr48caKppCSUc3zXDJDPpd5iltsSO0f6VyfsMaUUoErmcy+DJ6p1/EPO9uaZskplpSq8gXU2CPrfDjAO52O5Hk/3ljHjUZNMYsMMMoV2ajtcaAV5YM86wNoGrnZkGYQJRmEUSDZ6j8fPtLQJG+B4yeq+ynpHKqjqesaqiM3PA2myGUTMddeXdlWQ361SOljVsODeB80ldI4GwuwXWe+PQpJQ7n+x/NYcleyKJmX3u51ZHGSZPKK2TvZPJ6v1/D97VXs1Ahg8S4xp00FYP2hQ5+zgfJASvK429fINq1yynkDVxoNxVt6c1EBYyOelp7KfKYy93cTbLl2jVlIesMSwGpPTEL4y+MTfDIeacr1VrmIl1oruFGv4UKZ0kFiBGzSOjKMjQexlrRjtRkASMnoHEfTMT7ud3CTCqxBaFY7f6Vf3wBYnwfAcokTQzR9AQbTqWR9g/EI0ygSE6hZrqBRqaBZqaBEbbPrznvJmt8atv4+3XtCWm4W3pw2OBnj8eEhPrr7CT7Z38fj7kAAw4K9QslKMY81etlsbuOVK9dweWsLzWoJJSYejsFEBEVbUtK8LxbA8swsz8BioCKARQYWGSj07mqT/khwajZHMV/A+XpVIBZlRcNoisdDemEN8AEN3aczzCUl5OFrxWMazCSBoayOoM6LzTVsFkkVBQaU9I1GaE8jgRW1fF7BfVXjhQlgTfCnTk8HAQtE6qsZiFrFPM7Xarhca+DZSgPrOU4/MZCCnCOOOCUdV6aqnKZDdk9WvVXdy3Gcoj2eybzzrUFb3VMaKm+XSvjuyroo9AQrSOHmoz6axPhgQE+poQ5cjt1l4qRAqAKZwFqEzXIRz61v4FKtIQZHlW1aIvEhp391NLVxHE0RJTMDr9TF8My4U+iVYwme7mwwWWtQg18p4mq1gm/Vm0oyxaghYOrGFx+ORgjpwRDkxGjjBZjJaIx+FCGMpgKS2MWjF8JYWRK7fWTIlfBKY0WmlzwQ5M2RK8ijSrMaeaCnlKQRoDEPHCZqTKgGKT0/mCB1xd5jEkoPLPpRkM3FQ8Q6kmaYW8qRoJ9BSl8QyhnkQZRBnr4NTOBonE+fIXUyxiATj4k0Kensjl7MlXGlWsWza3VslHPIzVm40kgxjzvDEX5zuC9vDRU+wqDd/B0nxeSUPBt1a0kSJWdPAljs5JVwpbKi67jWKInpJeiZB72aKQSg3IHrpHh8O7KuhtTCR2TnDLDHRC2aS7YVEUCkL4sbtasD1vmuCBCVHG9J3fesSR7ojXxWcjx6KT3fbEqi6s28+bHa0Rh3wq6ApVt9ysS4DvjBOGXKZKA2ZtlPfHQeYMLjnMwrsPehDwrNU7+l/cr3MdCdoEw3pixiIOD648FABzMTAuXXmURdcBYjz9SreI4TEguU0tL43iaW3h+F+G37AAeTkfyxSAF/eW0D25WyA9zs3tLzg+A2X7ZRtILGTEb5zxkcTMd4p9vG7dDkCsMZBwAYgO6LfTP3t7TICl/7PZNSmpfDVqmizvzVZkv7vy4moBWLJgsh8G0eb9zvZAUwnnBvecCZFPQTdhvptdJu4yAcYTLjOggQBznsVMv40WpD96NWLKHgACwm8+zaMrHzABa7hBzvTAYFAb0bzXV5Q6wXKdHguWAMYnb5KbUkXZ33nUklvWYEBp9iAdObwSYKAocEdg/bkizu0ZMik6KVzeBipYRvrxqFn8bRefoyOqA2ijmenOPNEwHaND4mRZ+CD36GEQv1cIh3td8G6DHe2ELQ/rbk3CQey6mNX0wW958ALLHfLA7YnnLSa8eLPhVhv5gP8Fle5fMwsL4u+csXBGCpfyCp6hLAIugqDywCWPWa9gnzMAJYjyW1C9WkfJnTriocSmJeWCfJVB1yMazDkTr1alDIk3OOODdTXHqtuYbna01cKnMoSQFRhlN+R/iQjOrJRM29rUpV0vn1UwDWG+0j3OyGOBqkYh9MsjGKuRTr2YwYLN/f3MaFSk1AL8EiNptY9BLYZnzgscX9RhYYARM27+gDRC9BSnc5UfTDQRdvD44kC3yx2hKwQCuE1XJBlI9ePMe9MBXD4O3uoViTQSIhDqYBGWEJyojxLBlcmxfwbL0lbxlG0XEa4xYBnoNjAd+KBWLsOqWCikEDV7w0yWXIlik76RSBCUknM/QBS8EhayzGiwkdnmgmPcXFRgl/v7WF5whgOS8xZm2fDEf4+d6hk/hNlD/ldU4ae4SxxZjT5sIqSwfPXHZFNXMSFr0/2dyR2T8tEgh28RrJHP/57v4CwJro0uz6eW8IDJ4rVnGmWMZGsSjp2MUabRY07xHjJEE7mooVd380EfNIU38FNvL+R3g8HYl19lrdAKyLBLCKXMPuk2ay8lSkGmGUxBjOzQScuQkZtVzfZPjTOJySLZ5qBAbe7/dwu9vH/e4AnUkkoOlqvYn/Y+ccrjfr8o5SLTMP5Ev08aCngpqeaJz8SIa+VF1Ol8Jnc5p9JZCQuRgBLA05SuQLVJknsq/4nzsXJaldzje0s9vPZfcMeMsd3ERLKw0wiCLsjobyROVEQDaKyeIlQMNGIf/Lu+E3fk0x3/U5keK583UVMBNwQl4q39XX17fEQCOrkGeaYoYsEObKW/71YFd1xZiST7IRCbYFwDhveRABLN57D2DJI0sNrDkuFAv43koLN5p1nKkS1LSGO/cEKzz6zv67pkoOcUxrAdd457R1PkeqJ/5+m0zRqg0ZEuCTUZP+7X4HH7KmCkeyU/nxxiqerzOHopcogbis1jun/PHaSzSulyzZElB5Ls8y6E0g5ufPjh6LAbXgr2lQSyqTf/lguQEs5g1qgCnZdCulrLzoXl8/o4Z2mf6gDkwlQElWKwkF9H1iHsJ8gZ6x9Rwln2xK2xRQWpTQ2oFT5G8N+/jjyaGIA6M0QDmTw9lsYQlg1asuU+NVegCrJxP3h1T5zCJNZeRQnJdX1nGt0RBrv5LnPWEeZA02ekSTdUkgeWyz1dHQJNRA30sPUUrDjZAyFwPrhM2A/lBTCAkMZ7NzDZv4u/UtXGdNWvCexgbMcfKo3QMyv42py8Y6r52vT00zlSY32WAd9PU8O6ob/zq/vgGwPheAZW6u6lylCR6eHOPtWzfx8PAQ42mEYj6PzZVVXNjawrMXLmCj1dRmJba6HERr5nILAMvjzp4q43Tq7D4f8oB4+BB3Hz/Gvd1dHPUHGFFewaDhjbSzc2yvtPCdi5dx/cw5XF7bwGqthjwZNUSHFpILC9eGbfPri2Ng/TkAiwUTi9zJbIY2DQnDMe4Nxsjn8nh+cw3b1bJGNafswtNQcDjA7zvHeDCaIE6yYtAsPLAQy/Ty+RWaGDdwrlRFI1fQGUeJ2HudjjTo5WwBW6Wyijx2pvjz++Mp3uv0cWdAudFIDBMCRjQrJGOC3ZWrpRrWHIBFNkR3NhYlPWRXT8AMzSUpDzK2j8biysslVSD9fftYkqthEsuAlb5CTCyvNmpYKbBTy2CYYG8Sq9B8t3esSXyZOY1SqR83v5/CfCpm1Hc3z+BivSmaLdkLlFpSevib40ON+2VSKq30KVq4dQScNM/9vdSYrsPhmV70JHpxZU0Sic0CwSUmcK6gJYRG6RXlEjrUXDdE03jnmnbJg3SQTLE/CXF30MXBdIpRmtOhy3cnYLeRz2KtkMVqLqfD4RINTwlg0FNE/htT7HLC3TBU0mawIT0ashjP5prAQ438t5s1PUt2ceh1xs4xASkWvVofc5qS0qOExT69e1IU81msVCp6XuxUeQr3cRxLRnqHhUg4krn+M0UyvKq4vFJWNzQ3J6+SRX1e3/OLwwPcI4ClanZJjRe4wQ7JUwBWfgFgGZjGQ36jQDPbDZmlX6oV0Mp7Rx/bkZ51qYPfSSvZmeIzTlhMz2aYSmoW49F0ikejEI9lFBsjylHeFahTJa8VJ27z4WQpd3Pmm/M5NooFPNfkddcEirAbLLaRiwzs9L7VOVRiduQ6wWTyiNUmE9HTAJbr6jrWqK1HGrCT0QC0shxL3sBrG9ti+jGhsE4nmWQpjqeRgOu3OseihifzxZwvSVyfX2nKK+J8yZndEsxJMwhnnPo0wG9P9iS9o88UgehXVtcNwHLmwnxO8lxzgxbYRVZ3zfcOWEBOxvhT90QdRkoqmCj5TuKS7eMTO7tJfi8VUpoyl3FtdQMXaw1sF4qaZMVCUrkhk9mE1PKpCk96AXKKKk1CGSck8TBIT5LHKXhPJrjX7eHBYCA2UjdOEWXJwCKzgfejigoBLEqkmVCTJUkAiwysQzKwCLgm8obgxJwLtZqkuBx2UdHYZnbBCZUTHEvFqOxNJupoE1ji56Icl4WO71L7YQB8dASw3jsFYHEc9IVy0YDgRh2bJaZg5rlCoJJNhTaBQY6Wn8dq9LSKZZm5sqhi4kYwk9f7wfE+HtNzL5dBpBtoEsKC88UxpukXByGd7vzKVtixr56QEH5tAKyvSf6iIPOXSQj9BEwyPP8cgEUPrH84DWDNKCUf4W6/j7ePO8hmc3h9+wyuNhpoaBjEXOua5zI9osicYKymB6MGU3CAQT6RhOzvNnbESm1yuEEQyFSdQzx++/gh+tMpzlbJvG5K7kO2BM8H7oc3Okf4qDfEwYA+dQmiLJsKCSqY4UK5gldWt3GxUkedUv8Z5e9DHE5HOJhN0E/IkIFyic1cSVKeZ1pkeHGoCr1DU3SniczHf3H8CO3pCGcLJVyvN/HKxhZ26P2TSSTx7kYZMaj+7eCRGmnzeV7NmDigl1OCZpDiRq2On26flwySsZbg1VE8xkeDPn5z3BWz2c57DyIscxaxg071dRdlmiuqaS2hXIVTG52nF2N1kSb5jKHZCBfrZfyUAFaDJu5mhk8g5P5ghF/tHmji3ElKr7JEABbXhJl/WxPPAAYTm0VZO/PlhejkcQSwfrp5RoyhOm0HBGCluDcY4he79CobiFE91jo1H555QMYYlJ+u5Ys4VyzhWq2GF1fZQCzpTGUjltMD2WB7rztQXqWhKEaYEogVzmNs5gt4rd4SgHXeAVieGczWbCeaiW3+aDTAwwmZ+hGKc3qTlnGpxiEyNWwyj6Xsa55KNv6QBv29Pt4+OsHuaIo0m8WlOqdx0puqhmphjhxZuPOMpvV92O1qet/dPpn6Jp3jx7SJ2TaJ1s5Ok+jlErNO0fcRPCK4k6WPUEbDDH66dVZM+6Uhg3/yT3Je/Z80IMHdF9ZDrMfogcZGGM9xNpVP4kjACtdHKTFfLLG/AzIiDQjz3p1mh2BTQwnu0f+KEtofbp5RfcBzU969mUDDXjrTGT7ud/HvR3t4EIaSrMn+QQDWHBNOV34CwOLHteEkgofSGTbyBYGsBMyvr7SUl7HFy8siuMShCe91ulpPt5kHRFNNRWZevFOuSnL5+tqarAVk8i6jmECNvd8cHeGjwQCHUawGtQAs5vs5Tr3LOSBxwSMyRcSpth83AQcYHo8JWPfx65NHuDcmgGWNVo1aoR+UB86Y2anBafks98p6qYBrraZ8nyibJmhLqwX5t84z6E8jPHSsqIdRKKN25kZrxQquVFtSBnCtqz4JmPPbwAZe35snhwLEDyPL1XZyRTzfqOEHW6s4RwaW81DmeqQZ/h/aNNrv61mxTqBBP61ufrBBALAu3zX5/2pYFpnhc/lyfiSv3ZEaavQOO18oiZhxvtGUCTsba165oAbkhADWAL846eDxZKw9dr1awz9sbEuBwSE6YuNjLsb9Y8ccZO1Ia5NCtohmroSdfEUyw1yxIADrvZMDWbrQWoKsxL/Wr28ArM8LYCUGyLAgubn7GL/+09u4u7erCQE0k16n9Gt7G9++cgUXNzexWi1rugMLQJua4AOA7wW4xej4serESHI3xv3DQ7x75y7u7u3hsN/DcEqTQEo6LECUC3k0axVc2t7CK1ev4crGFlY4GYEF6UK+6Gixruyygtki/18yhfDTJIRLAIvodEadS0kITwNYkwkeDEK81xkgk83hha01XKhVhWjTJJ2di10BQUcyje4mZsLNf2DRW8ywI1LGKxtkJtXRzBY0fYddvIejIX5/coReRBlLXQHmmRo7U0TUqYGe4v32QGarB5MQQwFYczF6ztTqOFeuynSUI5GJjoxnEU6ikQ52AlgEVvJBXp0ygjE0KW9w7DKTnuxcScfb7bYKyKMpy8IMtoslMW5eXKWpakkSBdLQB7O5Dtc32gd4OBpjnhZ06PDwZAJYzyTyNXh98wzOVesyd2RnJ5wYW4Wd2EeTkVXHpwjNlvQtqbeLp+xo0uoq0ictC5nIfm9tW1LHEmm+rhvFwpAAkrpFbllqAps7dJT8J25KCGIcTEN5UfE69qep2HWkmHN95TI0c85gq0Cabh3fbm1gi95ElAAmsUADMjje6fWUeLDrwff3DME0ATblpVHDtVMAlmScLF7mBDFSTUak2SeZiqOE+yPVBMjNSlUdbE5j4uHEzg4PCI6hZgf43W4H03iO8yX6SFTxTItTWmi4asBdmGQ0ffE3x8dKBgOtRS/Fs3vtASx9bq9d141LldALwEpp3ljFt1pbAnLOljmFxEBkfaejUno55fK5OUadwGr7xU7VoZPD3e601Wnrs+PKPU1ghICjmJbWOdYUT1G0RXwW24WMgfPlEl5ZaeESWW1FmhJbTOJHZ5LM6/3d0ZES6QG9OFKmZwbgWILiJlE6mrf1nx2oINaSJYOMedy3lCJ8b2MHl6pMFExyp66dOnCUlgzwhqYnjRClxgqgO8K5Shmvrq/hCid1cXqgmIwBwtkch5NIHdC3uofySGBh9kytgZfX1nGmTACLclzrGHv/DTGhwAZAijQxANgzsN7vdnBvRE8nA5lMyuknGi3crhbXT6YmPcPqGeAcpaEb5tHVJBXfTTFkR5FDBihhJHhP01yyGFm4ckgEE7qzhaI8+ExiyMvjuo7FvvqEgE63rUImYpeRAJYAvRrKxRLyueUUQjKGaPr6q0MyQEJk5jOs0kevxedc116noS9jqQBaBALq6Dl1Mp2I/cHBCgSwKL3mPSTAb51GrnXv9pjBAQEsTjukhHBmxs/Xa5TIVo1RQKCZCbWmtgZqLLBIP5lStkNmWCCDYU58oxyLYHR3GmE/DHFf0oApxjnrEHtmo001WnowfhEJnAf2tRcdQE8Ai9LopwGsr8cUQqMPfOXzl79wCqGxTC3CWpHtGFjOxJ1WymQ2PA1g8bwigPVxr4c3Do+1pl/e2hJL6lzRhl8w5rNQervDQmko9oRJmTLyVGqUAlxr1PFjFkyVqoTYBI+P0wQ3e138dvexWDPXWmt63ev1mrytuOofjUOd+2RC7AJQFRAAACAASURBVIe0WEg0nZXXkEtnWCuQpbqKbRoDZwzAOpoMcRiNcBCPMUhj5UkEsLZyZVyrN/Ha5pbiFv2X+EXfoJuDPv7v/Qd4EPZRJQOn1sQPt8+qMVAQA5V+TIE8s/51/5GmL4apnT/c71Wd91k832jgR+vbuFCuCWhsx1PcHnflQfNOh5OgmX95KduyIWCH4uni7On/N0aOQAgBDgaQsIDNydvTAVi1Mv5x84zAATa9yOjgeUNT63/dPVAh2+ZUYkn2nR5BoIpjFKcEO6ztPNXQVJbtytJ0Dy5X6/jHjTOyN6g9DWDtHUpCxNfnOSK5uwOwrJmcUZ55sVgWwPbdjTU7r1jQx7F8Ould9NZJVwUwG2Qy7dbrWIF9plTEqw7AutCoyHNRjWLn+UmmOc3PmS/S/JoAVinNaJrspcaKnv+3xMYh6BIL/KEH5ce9AX69z4bdGLNsQWbb311ZVS69WgIKbCrI8oNgVw/3BiPsjcjCd/Yk+qSESjnUyPaXwA6e505apum4ssLkdOEM6gX6vdXxg7Ut5Qc8G9hgsSm1Xspt0xFZP9HfVBPC9X0+ATYPNTaIHo/Gmgr4h94xHk7GyhP5DEqzwDGhOCCF040t/9K54j2qXPeXstBL5bIAopdWaV1AwZuTHM+zkkyy6Ubz9ne7J7ofQYbNdLL9jUFFKSpjQsE1FherXA1ASnhjTd/bKdbVXHp1Y00+rFYNcG0HMuMnSExJ6h96PcUX1hEbhSL+X/bew0vO8lrz3ZVzVeegLCGyQcaAOTbg47zmnDN37szfeqLHxjY4YJNzEBIISR2rqqsr56q7fs9+v5bAjA+0uONjTC2zkFF31VdfeN+9n/2Ee0uLAr4eKMPUZJ2YqrZBekh9+7tdBpD0OjNZGkQAFubxuWQyWAL48yTfRwBX7EEYluJty3B+MrfD0VzSzDdbVTHVI2kedidROrsTs11CiJSQWpsa6Ey+YI/hvVUu2QbMryS9BeqLuZIR93o9hWt90G7ajWFPKYPURivZvN1VWrB7imW7r1BSvyUlagAtFcrVbAjYQyUB2LSeztr9paJM3E/LxN19SyAqcN5ePTi0d5stu9braEhFf8Y6+/iqp0s6g82Tr5Fxk7T6Uattb9Srqktb5unNpzMpPT8Pr6zbyXzR0ATIyQsGlgJ5HMD6db0h6w2S1FEP/Gh13c4Xikfh1ZwyJONXWoQANOzt5qHVx2NLJbNKLN9M5TTkTKfTYl5+eFgXOHbLKubLqID++t7jawDrjgAsbxTb/aFtN5v2zs0b9vt337KP6zWZAWK0i7fIarFoF1ZW7Z4TJ+z+s2dtfbFsKdGeo7SVSEkcWbV7BR0t/7VWy67cvGkfbG0JJNtttUSxZPPgZ2g3MyTVLCzYQ2fO2d0nT9rpVdIGCx5bLt8mX/CjYbWXAtH///8RwErGxOz4EwCr3xcw9dphV2kh9yy5AeWpdEoGgnwv2Bhsole6XfuI5nw8FnCQI1Y6FbdzePasuIcAswq08USs0gC/Uq8KnT9TWNJCcbGQEYAFJXx3MLK3Dtp2rdWVdxIFKUVQCioo5oXpjFIhxAaYTBSb3J6QBjaRVFTnfB6zSiot4+sz+bydK+SsnE5KPoMJNJMoaPhs6iyAuXTCzpaK9u3VVTuby1oGvzI2ZNJBmJDU9uyjbt+G05RNtNPPrJAwW8vAWCnYNxdXbD1HHGzM2sOx7bZhOyGxbMmoXv4WApwCCyswr5TgFrGwbgNc+L74cS3lEgKUHq2syPuLjdkL+iNeiTOCgomgvH/EDmOBp8N2GjUzXc7j4WikwvC1w5bt9Ec2C5KCeYIN2mwjk5RHx6WFNcmsKE1I1AG0AsB6vdmWxNNjlec2U1UCUOYA1gMLJU0uACWhQlN1QOmtTTGgHdj1ZlueDIp0xuhyTiEdV6Iinj9o2zHEV8PA5Gw8EdD4Yq2q+62UytrpYt4eWgD4zFhRsdlTuzkYqBB4q9m0an8gyrf2z2Cw9acAlht+Ez8tNg0TOLZ7SUoBMk+IObiutEMHv5wB4JsIjJ3Io0QT7SBRk81HMF93U/Kp0iyvNJp2o9u3vSGpmjQzPNtMtiZi38h3T58RJRMmJekiOeVCIWffXsKriFS/hMWCCS3fG3ko9zCxw9f7Q+tC9wdAnngBT+gAhUF0j7nMDgDWiyGAHy+0vUlkxkcs+6MC8Eq2mE1aDnZoQPDELOx17Hf1PUlru0huZhRAcTtfKNiTaytaJzC8lZdcLG74DFxljey07XK/LQbBRpKJdskeWfa0Qt1AOhSXPELIcpPysZhAvdFA/hmzeFyTWlKEYETiCQIjCAmm5oyBweolteaOfr1mM4/ZzmVk/nnv4pKtZ3KW06TegRa8TG72ezJ2JuWQZ0XJdhTOCdN5eaQUPMjS7jHCMQOwDSZTNSBIJCmgxrO4fv6pxQWtrxGApdMIS3TiANav9qtignCtNgp5e3h1XffdKmanrgFxCcQU6VLf3m7WdYzIJqfcv9DkAbAKnj4F8AVj0D2D/D5TLHWtIQALX7ZSCo+HJQFra+H6yvCUYcDYxBh8tVVVmg4GIbSTyInTNJfIgmHjYco7QjLL+iuLXwFgnkjJYTswyz3+Zb0+E8CC8fgZHljeukY5UV/WERzjfe5UQvhVqF/uAMDSGhsALJoBeWAppGVqnwawzgcJoQNYNMYt+221puSy8+WyAIhvVmjOMgJeaKCRjbzX6ir1Cik8zwyelmfLBZktE7++mUH2DrAzsiu9jjx03j44VNrt3YtLdm+5bA8WCEGgKQbA6tnzdQCspvw8WwTiRBJm+R0ltY9Re2rt0YCHRpR/AK/YFxVLYbkYA6WyPbW6ZneVSZaLu0ffLCZvzp/tbtkH7UObzCYyG3567ZSkgJjPE2gDmHMd6XZ1T15YOyO8mnx4spxJ2V2VoqSHl4ouu2K/3hp07cXmvlLArguAc58jZ8EecYWPglKcFRnJ945af29Ij3JA/ffiAFfBsQZmzyQ+tvOFvP1k5YSkacjYkU1yHvl+z+wDYLW1NsNk8HdhoXFGiaTlyM1m4gornAZWt9J5tafG7EK+ZD9Z3ZC9QSmTEAOL94Cp/audqr3bwuQegIxBSMiXi0+0hnId8ABiYHpvpWzfWl2WqbVMtcdYYXQEDr1cO5AfozO8kbz7kGmawFw9Y9+suIRQwx1SCM0E/L/fIYykYx+3uxryUBswKIJpJiuHXEr314+WV+1cnnTZkXu6zmL2frNjP9/esQ/afZvE0lZIpW0zC9snaSfySYWUwKal3iWQqDYgJQ0GbUL7PueP+gP/KAFYcR/+ItHE3JsXVges4xmSceMx1QJ8f1KGz+RLGuxQl0/myKtG1sIrLTAIkbxSA1KHL8HeDVJ4vyt8INYfTe2Dbtuere/KnJ7vP5tGEkJqmalN8dQN9W4KZphrH5Umh38c+963lM5c1LNaSiH1J4RqbqNJQiweQqcuUzMMkZhRjtPDwEAKfsfBOF4D4HCLq+vTZ1EbTSwRS1oukbe7igv29MaqgMJCbKpeEaID9RisKwCsX1dd4UFtdzKHp9SavLlQa5QV0jVX+MruuG8ftDr20v6h3ez05SPJIPB7a8u6X+Tzm0wIYONQ2O971OP9nvZp2WsMR7JooA6SvH/mipQePlz8Bh62M68HnZntOyOg21jJfHGrzOOSEn9vfV2Mce4dHkP5zI1n1u8RHtGy55v79mGPngzVg/fFAF2LubTWkacX1+1svnBkmEsdgFn+9QHnpSMTfdjby7m8vt/3lhbtrAaYJBRyuqfOsK/DZGvJq5BE5/uKFTEo716saJCIqbvsIWIwDPv29uGBGIkfdfpWw3MQExlM3+MTu1gq2tNimJYtTx8ZfNPoGwGwWF+erdZ1byyl0gK6v7e6ploqCC50zhgcXmk1BYS+02za/nhsc9bwuCeUIp/Exw5mPB7P1Lmsv5Gc9hjVw1/9r3wNYN0xgGXWHgwEYL1947r97t237VqtZlPcqtV400CT9lSwC+vr9s27Lti59XVbKOYsB5Ic2AeR+Cv0r1oUBuOJNXt9u16t2dsffSTmFWmDzeHQxqJR0iTPZMC8DEi2tmGPXrho59bwvMpbhonK0XLCMx/iPI5u2zsHsD6RQhi0zFGJwaSeKRwNllIIC8UgIRwLPf6w3bWXD5HZzexUMWsXijm7r1hUBDTv2yExrjsU8+WNTtP2hgOz2VTG7afk2YMJNlTUrAoDLxh7Mh99u9WQpOxikYlRyS7ms7YAwBQHwBraWwcteRSQeAXDQdK6MOFnQldMZlTgoUum0R3O3TTRp3JeaCGtYZpBI/6NBajfaQFYIOTb3YEYXpcPW1YfjTzlrViwx5XyVrAK6TbBpwhK6h8PapoeNMZozdnkZraYitv5UkaAD7p7KKpQoKv9ob1/0BAj4ybG6tNJALCC59Btg8uQcfkJKaFKtJjJr0GeQsWS3VdcsNVUxptSvqdSyOYChwB6YGMo9yQwtDAqzSk+PCMJkBLZFGBAQduzF2t1u9bl3NK4AgwgYZqrAFL6Hgws0hRjbgIPWICk841m201vFcc9Bx/TC3kfnkdcb47XASw3zT2cTOxjqPadjl09bFptMLRxMNXGv4NUoMVUys5jbrsCxTovAIuGGNYWQODv9vcVIZ5IJmU2TiIMJqvFRFySrxuYaff7tt3tK60FqrRKr+D1JTALsCFcU7HfkPAJwCIa3Avj+Gxqy5mcXSyv2Kl83pZTcQFsbFLyDgF8kEeJN+gAkxRSyYRPjvErwZMoAqL5DodD5FYwdDp2Be8opd+I36kCUu8cCguZxWsnd2kYBdldxbw9vFCU15pMNAP9H082aMrcxx80e7Y3wmvFDX/TyOqYUAULPYcZAxNNhZv/FxohFdohhZGScTmdtnsLS3pukHcQUy7qefAZQUr6UqNuH3S6hswTsls5nraLhYJ9h8lkAempl0mUGaQ2vl6vynR9dwLj0RTL7AysZdvIMxeLYi7xzAKwYZo4su1BT0wgPNwiAAsm0v6gp8aQIoppuL4Hk9nbJvPiYbnDqdaDZUyZSwWZkwJiIRUW0BlAb6QWbx16aMP20BtPgSYq42byB3u0vKJCaCmP2XEUFOAPLI3ibw721JAABG2ks/bk0oJM3AvQ15ECaKI5sxmAV7stAIvfA/DDk+vxtU07XyxZIeapqxRAnAv8+0gzfflgT8/vQJNY934hfWuzkNc6/o0SHmnInMPzGSM1c2Cv1Q+1nlPsQnVHusn6jEkrTDmOi88ZjGDIdu2V9r4kw6Rc8d9hpzFCTwFKxzFhnqpg1lMgH5/QVwZZtNYEAVjhOfmSSrFIQqiRjqK7OQ4HsTgGlytG2VPhGL6kzz7W29wxgPUVqF+OC2Ad3UuBgaV1yj1MZOIei1tZHlhl+9HmpgnAIg1tMlHd8E6rZc/VagJtqVnwoHlyZVlsDZ4tgIDmdGKX23gnHkjyP5lPbC2XtYeXl+WBci4HYwt7BLweMc+uS1p3szvU83zvwoLS5e4PABYJVwAZf6wBjDRtZ9iVtYHHSQTTZJ4MDVYcvHLPJU/9hJtBsAm3MfVNYp7SAPAJjrtUUIozeztSGAZRP9vDw+nQupOhrWZy9vjyht1fqtjpTEZgEPs+PqJvHB7a2+2OXcbbdIQZt3vKXFr1VLTz6ayV40kFouCd81x9y97vtK0xCmmzt3leuRmRN2ZHz6OA6k+D1f4dIxmZvMsEYOGt5Cz2WWwsKfOPV0/Ka0wMLDHkzK72OvaLffeo6oTjcIN4ACrfN+MaVMF4ckkYDGZJyxIBwLK4BoA/WdmwB8olgQe8P7XLRzC85LHVtvp0LAArMcXG3SwRd2YSeymeiXi5Iq16bJW06oLuwe4I5m3bPmge2gv1ut3oD0whMRhea+MlTGOu++kSAFaZQA8HsHixt73cqNl7zabd7A7scARcE1KfKS3YXpIxXZ//sXFCNU8sxigSQ/e4AKx/Z2je6trU0jKAzyh8IG4bWQI5HMCiTqgP8Jul/mGoiBcQQyLFm2ivACRy+4+IResXl8EcR5SZmTwikVTB9D2dK9lq1hnhAFjydZwibe+LMcrZA1zC7oD6/1Q2b0tpAnziYmO5fYbH/zEg/tUBACu1+FD+ju7BBTsK7zTfgblvYIbJwN3MCry3+oyyPbLAoDyn4TkABXUrDPi9wUTm9a8c7Nr1fsf6c0Z0PmbRtw+Jvm4aH1Kfo2cyAFiRBFYBTvOMpL9PrWGyXrCVFEP14MkGED2dyFvv53t7drXd1h5FLfz06oaASGop7j/2W/wzr3Rb9n6rbe8edKzaxycWJlTenl5d0f2ynAHAirvXW/B10trWbIiBiToESeh04nWQAsAE3Dp4O6WSDnWuZIsBnaPX5O8BsCACrMRT9kChZD9YWxfTX7LRYA7fGY6t2uxKgvmHds1uKH2b5y0MB5UEalovf7p2SoNJvKSQalN3MayuT+YCin6zuysW+bIYc2V7emnJzpL+rlrdwedPAFj9jjxAH1OKZ8U2CftKpVwiHAAsGGe/3d+x95otWWjQ07gkEVXByO4uFe2nG6cFIJKIijSY7zeYjqQEYSDx69qB7Q3GVklntZ/8PcohmGFhTePuw1/rZqcrSeRHva7UFb0ZTEoY4GMPhyPhU+uRW4AIMIxAg2MVEH/dv/Q1gHWnABY6XCSEg6G9t3XDfvXqq3Z1d0+SDNnksChAoUzGbbVUsoura2JI3Xf+rK3hiRWlMbHZBuGNllLMEZtte/fmll3e2rEruztWbTZtNBqrMILyClumMJnY5sKC3X/xbrvr5Ck7vbomMAt6I8i3HpA/wa0ibb9PKrwA+OISQidDB2nTJwoMZ49B7y0kTQAMABamohROaI4FYHU69vKBAzzIqJBuPbrMBp7TZB0GwHhEXHPPnj+o2rV+xwbxiRg03ywvCsggyhaaP5sVzJg3SUPptu3jcV9T/fsKC+4/VUAygwOZe9y8cQhjoGNVTaWYYPqiLONizMCJqleor4MSPqFxYEnfDslmIm5L6ZQoz48uutcOP0dBCZvhWrtt7x4eWHXQV0G5mofZs6yCZyOTtiJsFyZlw5GK0Q+6Pfu4O9Q0EOCBIuHSons+bWTzStcbxxJ2ozuwF6o1NagYq3M/hEruqMSLBplHgOhnrFNM7h5eoOgpSgoJhVlSHxbJMZTWkV0d9MSOwhgTIA9ACS+dtVRWv3MC2Wc6pc3ZAQXkXEN775AUo659PBrofFAI4m+wmU3pujmAldNvwMACtKIBfrPRUkEs80TFcDtQRIEOgPVwqaJJGMw3mCG8MA19m2lKu21b0HuZXAQQhgvK85eOAWAV7Hvry9o4nJbugBFMlWd3Yar0VE2RWllOJgV8YaxNe9CejzVxGo3nNp964p8YOMGDR5PjwM4JUIwDG7d5WkUADRNgggWQVlXSAElEsaclmyXAAMnwaEaRNpM9HmaeGzm/BzB8BXgKe7s+oz+ZqchAQvfS4b5SqvAC02QsbMQyzw7G+AohmMec0VYq6fqT1FLKpG6bCMVsv9+3Nw9qek72hlNrS2YX0leUgBNQq1v/OvrTLQmh33i6O0KABZLmRXwNABQXK3YSrweZwLvMknCHK02XlF7td8Q0XU/z8wV7eJF7NSOpB9+RdRaJ3B+qO2Je9im1YwlbTeWUdvitlSVnYEVPRiwWPF4mdrNLitOhTN8lIwwSQlhRTDsBrMW0+QwGY/R+oT0UQwgpx7crni5JAZVPMgn3tYLnis/74z7m8F1rzsbyy+Nb+2o5l+feXfmSgD3YSxSjhFVoGmxxMThebDR0XuqDmYDAJ1ZIJi3YQjIjE3fWKo4brzQYW8/tVdUYw/JD6vLEyrpM1aNClE/G367Rh2nXsjcaNRnXYxLvMR+Y7ycla2GdI0Z9LcOAwQsnniEArFcFqHeUzMZzSYNOw7+SScrsVqmUJC1OCAUY2tVB08HD/khyQRiuyJoIiRDgCTgqZkzwogn9qwPDLkNxWbwzHO/0Fa2TUZus5gMze0BMycZDqXlEYY4g1M9qrO/0aL7A798pgPVVqF+OCWBFzbQg5GAy7ZxD7nsALFKOHcD64QkHfrlPBGDJnLdpzx7UbKs3MNz8WG+eWtuQxL2UInELFjCATd9+Uz/QPjMcDe1ENm/fXd+UhLCScPNs4ulhMNIo4eXSmk6VVvuNUlEA1sUKiWEZi8cSttNj/6/Lo+rjYVsgmawkZglLTXzHmSYdMHCmImqmmBViSTWSMH5SGSwPUpaZIl3O2t0LBdsopMV2YEACYM8687N9Gv+m2C/sWRh5318s2yXYwwHIhvWOT+m7nY690GiIvZGdzp0xuxkaa/z55nFrTUwSoeeqN8VyJZCCOjnSINxiYN2S5x/tH5/xnHvzFgEDAFgOHOBhJcl+DAZWwX6wfsLugzmWSjlTx0yyr1/sb4vl3xkBDoRYDgF81BD4anltJeZUeNZkGq4wJI7bAawfr2ESX9JQkPqB/QAG1rM7eGwdWm3ucvEUABbrF58R9oZCMmlrhZwAiL9bXtWAjavGUKUmadqh/aFxYNeDZMg9pByogxEGgPXNyoIACfZIJIRiuvV79oKYei3b6uG5yNDB2WHRQIdEWZgn/3jypGSqqgAJWjLMulv2sxvX7UqrLeayAIvkXABRMaTGMS5iaInkjDX71rXyT4nYc+q2A8vOgRyv6xQCI8DYgSxw12QiJlkbABU9DM+Hh38wUJhI8sX34L8xPMXTCVna+bx7Y1ZSsMgD+jlL2FZ/aC8eNsRYJBCFvcaxI/YYlza6JTfXJmHAf0j3NvNZe2hpWQFQJ3J4ESG5D/fBLKZ99cXWgSSeux3S7MY+OOV9FSDklg3ORE8GVpr7hQL96LlU6A7eqe7Bl5glVeM9sgCjsyiVSUXPWbDDnwOMYha/o0EW9yx91Y831u3uckGDKr77xPjeA3vl4EDeVzd7PQEkyenczuYK9tTqugCb5VxKvan41CEJmEHws/u7ArDwWEKS5xN+DtjZ/A4bI38EXHPJsAeEOeM8JaM2QhRMtgAbmZw9UCzbk4urkuhpuhtIA/SCDPqRZEtRMhz6+waFEH8i5oj640frpwT05tPchz4whVVGHiL36y+2tmy/1xXbk3X7O6trqnc41/LUZeA2GNjrB4f6+Wv9rqxNnl4uC/BazZQtTxBUkI8C2sHs/9n2lgAyam1qRUljuc5xs3uKJft/JFFesGQqJd8uzsNgQm3T1ef8utawreHYcsmsPuena6t2vpATQ5RXCiULCeTjmbXwzpqNrD4ZSrrIP6hKDkZjOySdnP5DDEfunzuvfb5AtfFf7ke/BrC+BAALAAGmyrX9fXvh3Xftg61tq6M3RiIiUMQ3KwoAMbHwxLp4l5hSyyGd8GhDRM4xnlinP7Tr+zV77aNrdmV3z/YOm9aVtjoyHpxZIZWwEzAo1tftwXvvs9Mbm1Yh2SGZOtoQju64sNFLNxyyPbz/jEqH4wNYDp7cKuSjpg4Aq5hwAOvJwMByAGsi1oOkW42m7fcHwdMqb4+srspkGOkWxHpSbbZ7fXuxXrMP+21r28hWc1l7YhEmU9HybCqADLO5bXW69mqtqslalUQTTBELZbunULKLhaImNCzCGLe/3qyrQKv2x75IJ7xhooBikU9NmVTGLc77J5OWpOiDUszfB/8ozB1h6JwQXXVBngJo+mFEQe3/qN2ydxp12x/0tfnDTKAIpkEFxOF42LRhjt3sD9TYvtVsa8FiAnwmn7EnVjGpx7AcH7OkdWZxpef8AWZFt6vJlFIyjvGCxfad5WU13Ph/ITcFyBuMp9bqkuTSt/f7HdseOOtIWvh4TB5uq6mszCIvlouSTQEiIj3gSKD03uh07Uq3Y2/1mlbFbHIKiyZum5m0mvNLAH63AVhsKjCwMNcHYGRDV0TwbYUOANYleet8EsByrxEae/w0BgL1KG68VuOIPBab4u5H68syAVfiTogo5j58dqeqiXNEyfXi0qeFSo3CYySYuaqBDqyaIwD3qCi8xaVkouZ/7xM53xODhxV+CHE297iKtVwio0OlaAXAYtLmANZc1/5kDvkWQKynURHIoMIOXyHitqdzTdt+W98WtXwWUvOYJOnTmRwj4wosSThMZ5DyLS3auWJRVP0MrqyAtQYjxlPgXt7f1XlpCewLiMXt5vX/iYH27fcm14R/kCkmk0kVZ08uLYmxgARad0+cJMqp7Xenauhebx3IG+ZcsSIG3V0l5L3eDCF7a2PejrSuviuTWopGZMDLKaj4JfvWcgRghfqLlNLxxHa6SFYJT2jYPszOY768dEPeltCE9unlBXk/FfArCAC1+z9NdB6f28UcvivwimfNM/W87AfI5JlgrXoYoCiXtmliHAYQcasOx/Zmk/AJvEaGui8eX6lIarCYyEg6xMSXrCoaCgCl5/areibw8WAd/vbSqgYE0X4js2C8QpBpt9v2fvPQ9kcjG5NIJun5zMrJhOSKArAqi4oTj5gRPBW7PTwlGmrQMZxnfbhvcVEA1slsVr4P4gsoFQnJ78Tqk4EkLgwQACyV7gMYT1Q6IR5TB+ad8eCgqS9zDl5x/XXmvmQAK2rAJG2QdNMBrNC73tpOjxIp//oBrL/6+kWX4Lgm7kGeFqWkKTSCxsABLAySafR+cGJTzErW2/7YASwYHc/Va3a927PkLCYj5W8ur9h9laKdySetkvLmbmcwsldbTbuGh2C/Lzn7k4SyFIpKBgUsrw6nYkogxePnaISRDF4qFGSafWGhZEtZKiIArKG9WD3Q0AtPo0MkVUpPTFhqyr4wt1hiYumkKXjBmdJJeS2txtJiVEYAVmqW1rBmtZC0CvI32L48Y7O4GOE/29+3dxmUTUdqGJHXwIR4cnFFzAY+y9OIp2qUn6vu2Xa3a7m5qcb5+xObAgBgddH8bQ8nYgS9WNu2m72OgLejYccXXIMdTwF+uQAAIABJREFUIAk+VWK4hJh7JQiKti2GBADW9wGwygu2kApSs7nvG8/sbasxFYAFywRGSQCwGB74IO0WgBVZBUTrJ6vQ/wnAgrn83M6uhiS1+SAAWMg6XfkQBeyQALmez34KwGKYNRKA9V7r0H7XbNj1YT8EpsQCgOVAHevxIwKwSgoGIFiIrRQJ2B8FYLVtu88aO9V/d6ABDhNJyQm7p1yx/3bqpN1XKVs6lJKDGIyWpv3HjY/tSgvHH1jVAC2+BgtAI0Uw8sDUVXQmsfa7CD8KaZG3wKuIicQAzAGsSPkQXX5xgaJ+Jaz5qnWEOgVT/6hvMxhbabtYLsjz6FKp5AxheVpRrySsOpjY2y33qLraalh91HcvULGOOA9+3QGHAahKhA6lkxp4PryEh1JO/QipndR0KCRa/bEsDv5wWBdjZjCCpRvZNFC5AYAGH1fedebPp9+jzkzzU+esaepdVaqzuC0nk3ZXAaZOSeFK6wCajnbpFG33uvZCbV8Mv+4kJsDzh+tYK1DVzXhnSdyQu/1+b88ut9t2MB0pZTM5nSnx9KmVTXk+AWDlUjBAPR2ZWhLG0L9tbwnAEpNeQyOuN9+HeoRrIB7hkffrEcP+NgCLs4pBPn0v/lAwN7+9sKxaQrllArBMvdLrjYYYTkgWSdXTWCoYN0vKO52o3/v79VN270LZyhksUPzYYBUOBWC17WdbN22327G1ZNKfp3UGdsXgygcRIaZUz9cah/o82OZL6Zj9YK0sj7yFVMmyCQBDH84x1OR8/PPWltZn7Cwc/B3pOSL8hv7y/13bsPvLC5ZIpd2Gg3Cqycgag672iV/VGnZ9MLJUIq067EfL7iWXSgHEMWj2hHSZ/tMjx+bWnjrRwwGsofyUq2O3aekOxyGt/csY333Bhfe/0I9/DWDdIYBFYc3SwyTisNuzrb26vKpe/eiqbTUOTHlqsCBmc6VLZZJxW4E6vrFhd584aQ+cPiMmFoOIsOdancV2e8ve39m2dzFsP2zZeDSVNEQAFAtjYm6bCxX71plzds+Jk3Zibd0WS6Uj5tWRJ010s4UNIZIS3frP0ez5/z6A9UGnY39sNAVYMPlBgndXSEM7m81rAknBUB+OtXhgaNkc9zVh+tbiqoAjJjBQLDEGJm797VpNpubteMzKGPMVymJgIbO5HcB6DQCr3bVab2rN6cwG+LVDVZ0QBUuaxkxyLaYflWzWSsjJMBmOJyxHnGvCI6iRAfJzZRLuQtMHgLXdR9PdtncbDaHnbPRIaRZTCTFPHl2CacZkgMJ7Zo3JTIDai/W67fa6hpgPptB311fsbKkgevVgZrY3hDHUszfrNcVtB2XTsZYUYmy/t7auBRW2EeDCKIYp58CuHDSUXrY7hh0xlamrJjRx9P941iDpS0maicfEmULJyqmMbmLA3APSFbsde/GQNDnitUmYSdgG17hUUmEAe44VW2k7fZcQRgAWlHOfi7k2j41iLZ21h2AxAmAVC1ZKc3+4d8//CcDyCFzucQAsJlWfBLB4PmV2vV2VxCMCsCJIMDL59eNhQuYU/EhK6gVJBOD6MXth7fIyMbQCbT9iYDGBczN8j2hGIohfnppm1hO8OIJ3FpskQFcpFrMzuYJdYoJVKBlTWwBDTdsDMAUD69f723at3WUEr+OdxWDw8Fl+3HgY0KCU4jByCva4AGMmd0w7fS0AMGpOp3YdRs4eaSdd68cT8qpTso6uSWB2fgEAyxtDB7H4B3NNpCt3ERkdhSAQhQ7IMTYBML+v7SmJ74GlVQGQmxkYa84u644x/hxrQvYaKZ7DngD+QiJ1BGA9srxom7rPgtAkZgrc+KjZ1vN5pecJYcd+cW5nMUlDoOZ/dx3mUcEyNIlcVzGJKGdhyHXt13t1ef9pWh2uhUDD2ExeFNzjSGwfrXDcGZslIvNbzM+JjO4q3ep6qytm02MA3EzdkxnL4B0YGFhMqhXrvV/TRBPWKs85Xh4buawDWKHpw0z+gy7+Du6VcoC/gpJQaXBmtgCAJQZW8VMAlstJd3s9e7N6YFc6HduZjjSBPFcoCPDSVDOduS0ViYITfy2k2TPrzfCYw0vE0w8p1kj72R105E82Vhy3e5bxXNGwqeyXJ1kENx376t0CpMKfBJTp+f7zAFaE4PlA6HgDhDs/6kBxCGyELIzOfM4WcxlbymXsJMyaTME22LdowGSpdrSyuc/mV6F++QsBWDQ2vyMenfCVmFkxnbKNEhP2kj1RWbRTDGjwwiIshFCCAQEJXXl8PlRxYJ0BBYxEDNBpqN7G+wTPmVhMTMeHSjR+pAQix2V/TYhN81LtwC4fHtput60BGKmkSoSNmVgYpfhUpu8nMUzOFZR8SwJfLgarOG4xJeUF2VQMoIswBQ92odGOzZP2YadvP9uvCsCCtTKfTyyXgHFQtB/CICuWJGvn9CN1+aDdtl/vbqvBxiCeff6760iGYPbAvBzLJwtg5HKjrmfdjzmqQb/4ExFxQRwUcHmdYBQ1vzCwRpIQ/mDthBpM5EEwsDhoAKyf7+2o8W0HBpbGPWJ+u3fTVFJpZ8AC2OiZCcl1YmDN43ZXoWg/Xl0TgASrWhJC0iTbXfvVzl4AsIafZGBF600sJgDxZNYZIy4hzKumAMCiFnyn3bTfNhsyIedgYMdFJuiUI+vHBLA460guAbD+4fRJSQlhnPPZ1CFcp3/dui4gw9GGsH6oBggIRFiFIxmnOPhBjua16a2UWP3WkZTO6yQGvtHP3cbDC+8a8KoIvAFYlBsC/ZSvfYAXDEzW84QtFO2ppVV5PGEVIqxhnlBCIOz+y62mvdf0gTJWHLquEUMR8ArwNma2mcvbpQoejiXbyLtUFiY7NQvA8i7G3IcNMdNg7RPOABtcUnftBlRkAFhBGaGBiwN+HLNGiQFAnMcAsBz2U300J7XbbDllLoFbPWFniiXHi4JxPV5JYpP1kIXO9Jw/sVy2UzlP9RsxlJol7UqrY7/d3ZLUcKCkbjzJpvJeenpl0+4LABZ1B58PeEWwFOvav+8AYLX/EwDLa0p/+T4YESS8/3RZImFXZ/NFMf0eWaSuyd1iOBmAEgOwur0PoES4Dfs+qdthCI0NR2YysfM5pJIn7Z6Fii3m4mKOSWPEfTCP2+V2x/5tZ0vDuJVk3O4mVXCNMB0kuRFj3AEsBm4wL290e0ob/+EmEsKSlZI5MVP1jAdLFM71vyClbXd1HcXAjBMQ5eAn3l7/tL6psI90kjAxlwmjNGoMepIQ/7J+YNfw9o3hXZqxxyowvop2qlCwiiS/fv6cre9p6tTqqF4YENDjtkcTq/eRGXbsgzZhPn0BdwCWf6uvrwGsOwGwNPhzOR6b5mg8s25/pLTAl65+YFf2tq3WbVtvOLL4lMXXlze8r5YxXFzfsEsXLoiJtVAsiEnU6eJ5tW+vXf/IPtjbta3DpnUGxKWGiXN8Jm+rhVLBzq+v26N33W3n19atXCgo/eloWwnRw7q1b7+/Q8F9q4z9ywJYf2g0JUFJ2cyKqYStFjICGi6VFm0jzUKHFxa6ZeiUfWsNe2Iq3Fv22Ge+R2M8kq8CEpiPmk1J8kaKZsfIuaJ4YgAsPGnEwBr27NVmXZtatTtVWt4Q9RSF3GxuRdhSqYQtppO2lEnbAslCGQCslOXiSMsoUpyR5R7WoaH3Lego3Y73B8Da7w81uQGsyMSnAqa+s7KhJg8bCb7DYB7X5PUP1X2lceRjcTtbyNvja8t2UhTYuSYTVzsuteN7UviKvnvM9QtGyw83ALBKSqOD9Uug9Y1ux16p7irxpDPDD8ELFhf0BcFpbG7lZNxOZ5J2d7Fg31hYtrWca7pHU7PueC4A6/eKe+3KwwoAC9nihVLBHlpeFIDFu0UAFsyUNxqYZwP4+bOiTwzG4DTC30BOUSwIwEKq9GcBrPB8+gPw2QAWhRrA2ScZWLeKiWjiymYVTWKjDVvP2u2NdDjmIwArmJm7cbo33BF9XswyeaoBb1DX+HRPnkqhYWdVwVOAMi09G8tk/1tLa3ahWFH0NtP1yCeE6SgF+S/3tu2jVs/iEyBh0m9GwXQ2xFbPY1aIIwFF+lq0SyvLtskkPVomoGNPJrY1HOh5ulKriyE5FDvPiz6nwoS5+TEArGiz5V64JA+nolJjAOWi6PLZLGbXSc+p7os19vAKngEFW0iYmBF8OrLJD5tdAVgf9NtK96NwKCSStpIMEkUALHlgRfetaR253HAJMcb0zcnk2Pu/KPOzmGH+yvF9dwPAuejhGfiXiZo/tUEEYO3X7VqbSboPMgUzkpYVmwvgXkpnJJFlUokvyizhRp08f83RWAXXtVbHrjZb+vlHV5fEdKpgxppw0FJpTRPWio7MXpncITMR87GyqGdQz1dohmBCvd1p2kfdjm13BkpvHYV0LwreSgRglYr2jcDA8kEIIBghAj17o9oIAJYbShN3zfl4oLKggpWmzk1bfZ1ViqWKr4SKNeQhXZgtg4GA+Ru9tphxh+OpJJ90IzQkEzoMAVjspz7h/jJeR2W4CkgHoJmofyYDy3/gEwX7l3EMx3qPO5EQflXql78UgNVs2fPVun3c7yvMgtDiXDqmeuMHixuSAyuZ2My6Uzcbbgz7+m8kHTOA4Z5mMPdyfV8AFnInTM1B4gGwHgTAKhftnnLRlrJZMZaQLL5Uq9sHh03bl3RpIq+ZGem6CdPzeiadtNP5nACsTRJ40znLx5GWeZobQwF852jSlA4bZ1DCn6kzabZT9mFnYD/fw2urpT16NEOwPdHA6vtrG2I0LaacaUqzBfP3d/s7YlQUk2k7UyjaN5eX5BPKQyXJVcMb1b1OV6zLSIJ/rHs/+qUIWAmehG4J/0kA64erDmDRLHp6Lftlx57B46sJCDizoTz3gnekGDKC2sOwyj2nvBYBePGG2AGsgv14be1IQugeWDEx5QGw3m437WDmABYDMDGwjgAstysgvZIG+lsBwEKGBaAPGEha4/OHDmCpvWVgEuoOjoFU6+MwsARgzRN2bwkA64QYKxGAxRCNxv2ft69LIsd5YVgHmMDvUac4t/u2ixABGUem+xGAdQvi9wCOSELonpKe/imUytk+Oi6HV913UGHDfr6V4kc4jq/B7B+pJCm2MZ1/0iDZdyaJyJg9bocjPEIBsFr21mFd9SWZefw+AxpmIuzVMOHx30Il8c2FFQ2k8imYV5Rqc6UzNiYTJde93qirPm6OpjZiRhjCH3i+1BEiQQ1wlkCrCIHSYSuuJ9Ttfl8dFfHIIhlmxSeqA364dkqy3VQKH1Tna3Nf4McK0N0YTdUPPVjO2lrGzfsxQN8dAUS17YX9HfmYwnRzhcnUNLhWambFlrNICD8JYLEOAWAhZf7zDCz3qNKINjSUzry7NdDhWi+m0mKbcn9dIoWdFMfwM4BPbkFQ1/3GMCACsNyPzn1kAbAuZFHynBBzbDGH7YZLcV38kJBZ/b/ubtuNfscWkwm7BwDrSPnjx8Rz6YBZALA6fVvJpOxHJ2DOMhjOWCqA8lhJjKYzrX//sn1TKY54BmpImMBnFkbjXOv9P25sKqUyIyWKWyYMJ2M76Pf1/P6q3pCUnKMQiSGXkvXD3aUFW8vmRGxJJ5DEyslQQJlu+hDOwWcOJ1NrDyYiarx+WLWPeh2rTaYaHvytvr4GsO4UwBJ4wX2MRttsgh9Nt2fXG3W7vH3T3vzoqu0c1J1eKlNDFsu4zGphYt21tmr3bJ60B86ck2TtytZNu7yzZe/u7dhuq2nD0UTIuGZlMt6c2fpixR46e97uPnnKzqyt2lKppCKC9w3bgP878m75kxr/9qnxXw7AutLu2B8PAoA1n1sqaYYvNxO77y6u27l8UawQcG4M3fFK6o4G8tbCABxzfCRteKm82qhKAoOJMPHTXA9Mzy+WPWb+CMCSB5YDWJIQ9jAR9/kHVE4M/SgIFPWay8hgm6kjRSfHApCYAGGPuc7e992QkBO8HDhWZ2B17W0ArMFQzX9ETaewfGLRmU/ljEcAM0ki8velek0+MqV4UhK9+xfLkozxCa7ddqmOTDMnQb9/zB4O5sZPNtfEaEL/T4pjezKXN8WLtS0BWZ4bF1McLk1dZHLJ/ZiNm5VTplQReesEAGuCWfPYU35+U9+TxIKiq5hI2nouLYbKgwHAYn5LVC++O7BLXj9EQoiJezBnDhNBiid5NpWRkRU0uYgALArmz2RgfQaAFUkIKVjU7M8cwHpmr2Yfdp2BJeYXntJBkiCjazFhwix2hk+ab9o+YYw27dv9eCLQL3I4ckkjniSeIog/ScS04kgIZUgodUR/Dh5A4ySTP+LRx5ILXyrBWCrLPwyTUXlhyYxubh928fTYtWsAWOO03mOUwPhVsTgqNdgYl1IZu5gvBMNxvJYQ8B1V1DLBxLcDps9ep2et0UTXfxL5ih15wQWa9zF3T8xmST5SSAHNUCbjaVqhwIVZ98pBU/ffN5YWFF8NFMVX4b/x92/W6jIa3RmPlczKdSnEk7aU4n1L9ujyghooLp0UkDHTBPad5oGbqfeGLq04xstxDA91SIaUxKfW1gQokSCoMComm0Raz2FEde03u3XFkjuTje/iSXqsQMhs5KmHVxUMzRySZG+UuP8x9d3FrL9FlPahpZIxxW2fL5WslHYAS99TqXkOYP2yWrXaeKSpMhKohyoVW8vC7yQFlfdNiKH1VsfXld3OwNpD7nVnVrAylVIJsdhYRx9cQELI/aI2Tu8jCWEdCW/P9inoZ3MrmOnnLlTKdqpYELiNdIl3FacqmkAz0QzSEPp2ouZhrHBMTBoJZagzAGDKyj0IgAVoOPXi0QH8Yy6At13zzwtguSQ2GATfNnE+xu3z5fzKnQJYX4X65S8IYP0OAAvJe9DIJuNIdPL23eUNxb4zAAMw4baZYFUwHovJQdqmwWqdAaQ07dm9GzJn7k4IjvFGFbke+x0SQvyJlrOsj3jbUCc4ELTbxdtmItNy1hxMrEndenxhSY08NhMMOmis2LMZsnamYzuYDZRSRlhCGsZHlkS3pECuFM34PGEfdQb2yx2XoMEqJ8WQ1QyvP94fxgHBEOzDfD+A59cP6wajkxCc9RC0g0cmABcDll/v74i5QpgDoRmSHt3JkxDWUfegBAgJedt45GmdwcQ9bz9acwlhOZhc86FIsACYALCak6n1teeG9UUeRQ5g+csZWPLB0lrk6wD/EwNrbdUZHMHEnY2ZFOpf7ToA6AAWwSdRrI7X9Lwn6+KJXFogJQMJUuWoPbrjse10SbFs24sHDmAh4XOvpOBmdQcAlls00OhX7J9OOYCFSoR9AWBTANbWDXu3A4DlaTqoEySbD/YIfm5uv4K+koatz//mNjP+6OfdB8pLFw0mQiKd1yjUmRhV+1vrlBNaFdUGmOGHN8YTFmCHZECYij9d2RQjearBj9cnDH7xowXAwjJgbzAyk6Qvpj0aMCURn+t+fXDJQ1TkeQWLOmwM3L/7A2c+wdwmiASPWIGeGGpHIJSOi8RFN+n3cxNqwOCP5RJO/3IuK8RzLqRKiroEvDaVRPeppXUBjEu5tJhmnBtYUrCTGbw1JwzFY3Y6l1QyKHV2DcVKtyfvpXebDQ2FSDH010TrwtMRgJX5JIA1miBlBsDa/lwAlnxq6d0iRlxg1IXwaf3dQjKl5EDuLwe0sx6+onU7bruEwBBegcw6MOIdvPJ70dNAp3Y+V7Sn1mAKLigcBgArYrnFpgm73OrYP+9sKeUZlQ4AlqxrCEU42uBdsfEq3mBNGHQDMdjogxzASqkf49AEYM3nkmr/8xYAVscSc3x344EZ7ynnDNT/cTMCsJx5r5TzMRJAnt+OPSsAC+MIwgpmVk5MbD3NeVmwU/mSWJdIxAspgCwHyj3lParLvUYER6A+v9xpiiH3Pr3gyIOL/hZfXwNYXxKA5TebJyYxtSUp8GOYVFcv29Wdbat22tYdQsOOFjOzfDplq4W8nV9ds4fOXJAG+/2b1+2j6r7dbB1aezgIJG+X3ORhBOXzSjN85K6Ldm59wypFZ16pPQ0PaQRiHW0kn3lnR0+GT5LvxMTdd6xboNjn98BCMteUKWlK3dLMxsmpnSjk7O8W1+xioaxNBKkU84zRfCpUm0UcmRCyKKixH/fa9sLBruLiBySh0K9PY2IzSJJ4G4DFx2ASTtqPTNx7YxnnwYjBxHwFOVyRgrFsa9m0JZVDjZHhSIlUSszCjJgVWn4+JLMkrSDquBt04sG02xtKwvNWo2G7QwAszBq1LNo6QEQZDXTRNvNpKyktMiag653DQzEtyom0vA1OF3NifsEUIk2M9CEmP72JL2a3r3FfdAEjseanm6sCENhIB7OYNSVlbNofalvyFIrPYcXEbRho8alZXAbgYp3E55ZOzsWoYkM8UygIeAJwHYwpWLv2m9p+ALDiYsYAYJ0rF+zBpQUxsFjoOV+AcwBYrx0SDT4IRpfBQ0CpG6aJ9P0VUt4KMnFnmspz9/kBrMgDq6CJm0qN2VyTlWf2azKdl602JpQAWPIpDwlqialo6V528vcOXNwOYN0qSpwMH1HG+X+RV0TkE6F/YwgUjRjFwEqYMSWnGJq6meqY1L84Bc3YNtMZe4j7pkD0ut8XSIn98QN47NjPqzv2YbtvCQFYTIoAsGhwAEriljZ88/J2aWHRLhSKtppNifkknpf8tNz89ZUDv886w6kkXoBXka+FA3w+iT0yy/+iN5+YUnFbSTsz7tLSqkIBBAipsMbMHckc/nHxIAFOCQDhlNFsXO927NWqe0Hg0kGxoVTWeMKW0i55e3RlUcBXNKgDINsb9e2tlpsq73aH1jk2gIWZrxfiAFheGK7JqyuVBOR2k80p68fMPb2e26sFACtML6WJgA3loRCwRPGOeXzRASxPPXQAi7SenVZXBTSyknQybo8HAKtImlCcApdH0AEsmGnPVKvyTUBujSQiArAorl2N7gDWO8Stt9u23e5bGwqlTG29GC+mE0pyZB11DywALOcd8w9pgi8fHNrVdt/qw5k89FLzmYCv1WLW1gt5sUCYxJLSQ8GNLJaBAbHQfBLPgiCxWMKGsADHM0mYX6tWbavbszEx3tyj8njnOk90ztRIfQkA1tHt+58wsCJPN5cWf3LafIxH4M5/5UsCsP6q65c7NHF3z50QofMFPLAAFn5brds10jRZp9XMTeVxhUQQyQxg9nLG1y2lsk3DfZ5IWG9m1hiM7f12w35T31IYxZwGSQEy+E2lJUsDwCKdGRN3QFxSCAVgtVpKxYUxS31IIhupsnhUPbZEym1Ow5LxfCpTeICu1nCslGQArO5sIgCLGut8KafBXTnp6wh70LVOz365s680OgCsPowtIx05affmC/ZAuWwPLi3ZGlJI0nBHQ/uw21I6WzGRsYV0xlZyae212BAg4fp18FQklpfLJinzsSGsgIwEiMDXj2hQ4/IiACyk8g5gVawUACyO1yV++wKIYH2wp0Rsdrdhdz8nPedhP49SdaO9kE9TyuEaDTBeoiHlUF6l/SMAqzEdSjIdyeS0z1FdzBzA2sil7d5KwR5bXlI6MXVkZzTVUPNys20v1wGwYEJ7XcD+qD0tFjs2A0sDVQPAKtt/PwlDrWwpAWyfBLDwNpvI48Tv7yC+C+fl1jnzndAb7xBW5zVCIKzKnuG2pkQpzQEHdMmYL4fUl7k5SYuU3t64TxIuKYukds748boKxttCKi4G1g9X1rUPk5btlkJYkCDRbdp77aa9jUn4YGLxKV5kcTFeqEMYpsGcvrS8quFoQUNrl/TBvKqPR6qHGEjj73o4Hlt/qjHQ0WDQ11AfZk/xtArgju8TLqiLUoxh7/jsm6F4QscjRjJeqyF8YSOdtkvlRd2352FgpjO6LzSYnE817OkA5sVg9cSUkBib+iD8hUNCHlq2rVAjjiUKi4GBlbfvrTkDy5MbbzGwvgiA5bWv22GksazVoDtI/8LOxrcGGD+RzUki+/gyKeCEdDkwTP1Bvf9Ws6GwiCvdttVHWDpE91Ik80S5UrK/Xzul414QUMx5haxgNps4gPUvOzftxqBni9m0ALOnVtbszG0AVqTYAMACuAbA4rz+ZGNVABYy8MjL171g5/Ls+5ctBgwdpUQKwJLpvq8PhGz9AwysMgwslDk8VXjqTexgwDC4Y89VG3ZNABbfi5zKgXzV1tOEM9EHMqDIWjmdVJAGQw/SG/EvhLARPSfcR4Ri7fTcHP6PBwcaaPytvr4GsO4QwPIRwa1VWtpZpXLMrNHr2k0Kje2b9tqHV227cSDgw7F5iveY5eNmC7mcrZeX9NBW2y077PdlYivz2OCgwyTgxMKCPXzmnN194oSdWV2zpVLR0hjkos2INoZPJw4eLSThD58ed0WjkjtIIQwr0dEk5vMCWDCUXq63bK+LRNI9qIbJiS1kU3ZvEcNqkkWKtpCGacJmgXeKFwHxWFJg1cFgoqLpldae7Qy6bi449RQdFucL5VIAsPK2wKQQDfugb68dHjhjqzfQQgNssJ4v2H3Lq3a2WLJl5IIJTxTBwLQ6wBsGec3Y2qOx5C5UOySNrecKdndlQUwptiFMXvd7fTWabxwe2M5weGSKjDk7psZEVwNg3V8pabLKfcN7I7cbTGZWSGSkHV/KcH1j1lGqWEcAFtOfCYy/wFw47uJ1oZi3n2BqXiwIqEIq2JzO7Wqvab+vbdlWryNvH4CVcYjy5ToB7AAoQYYg8IYiPQKwuLuZrHaQEHa69jzH2+2L4ktc9Ho25QysQCXmzsW8mU0MCeHrh02r9gYy0ufWVIqLAKyYrbApLRTsfDlvJws5TX5p7Pndz8fA+iSAFZm487m/3K0JCJFscW6WVtKgSwREcReAhdmmSwhc2ujAgtp8gVs+nYykhTJlDA3mEdCoyZunmLihuxfHbmYq8ryK2hSqNkw1KVjFoBrLMwXzeyaEm6mMUixF1/ZOQIybn9W2xISJzzKOKdvildl4AAAgAElEQVTYppjRJmaWZL2JJe18vmRPLLskDxade185cNCZzu1ap20v1/bEwBsBHMj3A4aYgwdikR1NgG+56nzWfUhjFTX9nw4bgNVYiMfsXLFkj62s22lMjRMcD14NxGbPrEbqo8VtOZ2wfGCYumecp+y9Wt2zm72+DfCSkPRgKp+6pUxOgM1jgbl1xDSPQa8HwHIJoQAsNADHeKmwDlR4JtdMGZ9cXrFzmBYnk5ZCVhRCFvCfAMD65R6AG14mQTusNBsZe4g94V5VeGC5hNCntS7ZwOz8WvDuImmVQocQBphVAFiYuAtvDwAWEoBf1KoyZaeAxEwZ4BIJIVICb8wSmuBh1Mv9wzE2h6SGholtfGYFAKyCM+UeRoIoxl7we4vNJQ16oXFoV1t9O+jPbDieGZAo4H8yNbN8KqG1DANlWLEUjEhgo2KNRoEJK0cDo5YnYzyL2w3COw5grBGI4mlIYtXHZpacOQB3pxKkoAQM03C/CTTOCRLCKIXQfV1uvb4qANZXon75CwFY77ba9hzeJr2uN52sVDHSdpO2lsnJW+jbqwBJMA5g3/igTF5NsZSYEh80mvJIeqPfsOpobPEpib4BwFITVpRXyv1FEj0zYloBYL1Qh7FAgzqQFI8SkGf8kfKSUrpOFXMa8PAU10dDe6/blkXBjhraUUhddeUAwNWji4t6vpczaTVNbAnUGzCUYCrgidhnwIHNQjxuayQ8l0v25Oa65EEwX/vTsVVHAw3Wigl815KWTsVVy9JIA7i9eHAgdrr2RkFEtInH5WDdArC0dsibxn0aASfkixVH8ngLwCoHhhTPL+vKMzv7YkhhhI/ETzK1iDOjdGc/NvnwCXAKKY9RKJvFAoDlDTAphPiCUTSwzj+zWxOQcDiNGFgB+A4MLjGwkgkxsO4rF+yJpSUx2RmcATxwrQHYALBuDvo20kCD9Y890q0HYGMfR0LoJuMJNfr/Y/OEEokBsDgD42Di/q83b9r7ArBo2gHPALBIU3RekST/we/TmbSR1NCbbjf+dqDfk75vsbYF3kCkVbphTIlu2KxkY3Erx1KWoe6YMDSeCTwdSroVkp+DuoTnCcnsiWxGABx1DcCt+1D5/rY36NubhzUNad7v9+xgNFXaH981azM7kc3aAwt4XpVVVy5Qc4fBFPfS3nBgb7UbdqXdtJvtjjOvgp+oADUYY5GheWB6M+zkdKhWDrd35Jfo5917O2+/YE5h+QCzxwdaiSkWHXhPZu3eStkeI50yVxCoxzmdxTFrd78rntVsbG5Jzdrj2sN/UdsRYNcd4aHEuXcokfoIC5OnA4Dlz7snTJKuNxpP3bx/19NQ/5yE0AGsaQCw/KnRoBuTfw34PbwQk3hkengDPr28JmZZTCFNrD8JKU4w2IfphJVBdTSyWAgh8tPooQPUOT9ePyPmZyE5tzRDg+DdNRyTmtmx/9jdVgr3UpbnqWxPr7A+FSKypB5nZ2CxfrImEnCTse/DoKyUbCEw0qI6ACYiwPu/3/xYksyJZaRKcVjVa3ksVP5hAwC4YplUwpJS/k3lgcW98l6za89WGwLL3CZkZtP4wFKxmRUtafkEAVpch5QV4wn1u/Q660jAC0UNNR02Y4hnCnjq9odiFD5Tq9qHPfqWv83X1wDWHQFYYb5wlJAUcWed+jgkzW0wEKPq5SuX7erurtVJjhiNdSNigMtEA4SVeE22xj5RrEp788aZB4QY0lVMcdc37Ft3eXphuZC3rAoU31CPSoDb6Ve3F9zRn/8rAli9oQAnNrhhYmrZFEVVWhphmEokcyUSzsxwo0Rv+BujiX3c6tvVTsve7x/YwZj0vqR8BgAWALAAV1xCCICFfhkAa2CvBwCr1usrsauAb0SxZI+sbtipfFE+O9BDO9OJVUd9u95tayNk8oLnRG+EpbVPPc8Vy/boChtnwQGs0dgBrE5LANb2CADLp5oUHjTiTD2hOpOSRooI+wvpWzSpMMhySS8kAdEAhPZHpKa17bWDA7GV3CvpNpnoMdavc4Wc/WANSVrR0gqqjVkXU/Me3h7b0s4DBor/A1iCpw+gDT4EFBoY5cOgKZXs8ZU1TQ5ZuClYaxOXTGE2S5HNTgaAxXWVB9YiHlhMiPHLmth+n+voABaeS8TwalYRUmwoeJlI3wKwsmqKKQA/P4BVPEohBBT8JIBV1cYvAAuaL5MtDV9lE6mCg6IELyg2e/eyigAsL858qno7gBVKYQFAvtlyDydjbL6wUKAL+yQa43sKDajqHJjHoYe47vjMEomZnSjk7ZHldaUeLceTlufcUFRivjn2uN9nDnbsw15PHibuWcH0DQBrKtPLFeSDxbI9FkIQojhnAKzOdGZ7+Ep12vbGQVXSMGZFbmwbVfYuf+Qe0CZ/JCv87BvwzwFYNFcA8yfzBXtkZV3MJZK7shr2UqARXODUegFtYXlt4dGl1Mq2vXOAp8XQZjEHp+PziYCdxUxWaZ+PLy8oCS8CsCimYWC9CYDV7tiOGFjHB7AiBlZqDo0/b48tLel7ACgBSPmkHBaWKWHn2f19mbhPZsTHwyZz8CoWdw9A/CFgYOEBCJODYlYSi1hCDE1SAgHePu71FAlPiiONpwCshDOwIgkh98PPa1XbG44EOuHV8Ojism3qfLg5MetIc4yvQtfPZ7spGTYAlnaWxEwMLKamAGvfIB0x46bsahotpmvxB0xt231r9JBJIThx6es0RnM902SykMRPMCffnJVUVlNvJD00IJU4E0dqeSpW7rmEbQ2G9sLhgYC1Rn8sZpfYaCrEIymLM5qP8/okZziQiMNeylpIQU9CHP929uxXDcD6itQvf0EA69n6gVLIGEk648ctAQh6Yf15an1DKcK5xNzSsBWCpGg6T9qNTt9eqpLy17Tr04G1pzNLCsByI3GaGJoqAKwHiiUBWKxxDmDVDAANCTTrFw0hA4kfkC5WKlspC0PBNdMkbf2+UbP32i3b6w81MHIJF+tlXKbOMBVo+GCLkYzL5zuAtavPaQjAYrcg7MMMt0sat78/sS6z5IIaZK+XeFLysZQlJYk3qw37Wrfw1nkvhETAj/Im8U4BLOnntU46SKKqSEMgrQyxqdLkfrB2Ut8PQ27YDeyNDKye2eX8t6w5GUnid/SYh0cj+v+hHxcDhpfv9157U8f9EA+sMoqBlMJ9kHIJwNqr2jsCsAYyZOa4AmYRavbIxB22XdGeWHQAi1WOfQ7QChP9F+swLQjt8aY5SmcGgMJOwwGssqcQIk/9HCmEzgbCA6ts/3Nz0x4olsni03ER5oP31b/d2BKAxT7Bz4M4sWcXqWXFJcEj1WuXsdQlgK9xS5CGGQzbuTYReCWLgKOazgEsQRQp96EiFGkxCZMwb8V40uZjUonHVh8P7XA2tm7MbCSJo9cDefwW0yS7lezucsnur5QlCaO3crULnnHUoZjpN+36eGitKTYOSSvFkrZOHZ4v2kOLK3amSNp33Jk9Qa7Vncx03t9uN8T4pj7vT9mH/EmGQcgLFhVbOQwmQnAGQeqZDOfBd46w40SWIwHE4hg5ARpgxn2wyfnLkOKejtnFSsm+t75pF/Ily2LgzzkUUwsIxRlz1GSo6gFyuG7/u7otNhNzIVj1qqMBxmxq5/OEN5GaV1EwBABWFFpCzwqY9PkALGdAcceQfso9GwFY6ak/G0j+k0mzUipu9xVK9qOVTfUb1LMKOMTbczyxG10YRU175bBu2/2BzebImP0eAkxMJed2d6lsP147qfUmk3DZJ+eqP5naAemmLTw/921/hK8Vz5MDWEcMrPBM3w5gfdztK5zr71aWBcijCkFN43w5v2Kkyf9656YArNY4pjAtziWzder4e4ol++napiSLYt4LWJtYfzKRisABrAOBZaqj9aXGUrDk+KQZID/9JqFgCTEyV3JJO13M272LC5IUL8RgYrmNB6zZ8XCkgcB/VPeUXv+3+voawLpTAEsMCsdjo3bXUXX3xAKMOuh27XoNT6xte+PaR7bdaGiajJkmeme2NHwH2FSdMuuTBjXEs6mdqCzYI+cu2L2nTtrptVVbLBUsGTyv2FAD/8rv4QBgfSZOFa2hn6jEo//4fz+FEO+hFxstxUKLGsv3jnsyWy4xs/P5vH1nCcS+qE1F/r1KpHNPJtIk3qrhvdK23WnPelM8cDxinR8FuZZ8sEQilm/stD2YOL7ZQELUFnDCeV7JYd6IRGZJmydts6Rt/Z5d77psh8nAAA06G+jM409L6ZhAsieWAXBgMpnArf1eVwDW662GbY9GNom5NAxmD7MW2AksUH+3ChOmKKCKE8BiPJtTBKO/9yLhcDyyDzowJNoCWepjDAT9It5uCPpFF7HTnN/lFW0oeG6R6DiOI1Vs2x/3tu3jdkeywqHFbRSAG6eRU2hPbCGBUSySvrLdvwgDzZkdzenYbo77MnV+u35o+/2RpkxINDcBJmFyLJJC6Oau3YkDfvz8q4eH8hrwMHPT1E3lxpypdsbuqyCFytvpQlbFIhRkaegb3AcdXVuumzYKgcTOUY/FUprERimE0d9zrvnc/727p9+nSNPGpKTAwH3Xe9CMx5T2xKYLQ8wnjO6Z4V5F/tQ5MysUZqHVl0AlNlOaDQDLQiajkAGYQgAO+10mewNrzdxDyAt8yvvpEc0dZuBjKxt2Jle0PCAXJw9QDd+g0Vzf43eHe3Z90JNnBesJk1IgyHl8bJUM0dAleWjdU1gQE0ZUbj1XMHHG0tVzHqDLk87nAFaQBITvcLsJ638GYP25e1IT8jmNWs7uXVjSs3omnxKgQXXj6TK+oHFNosl4bTBUUQ/gAsiKkarHn3sTBXBUgclUKtrjS4uaYkouF9b6/WFflHW+p3tgHQ/A8pXTgUxKHkCiBysVO1cq2lohL8DWzfq92bnZ69nz1Zo+lyJ6EEA63gXvHEIjSBwlhZBibwVDQMAvYrZjCdseDGUey+9XhxNbEoC1KA8GPLAAsPiOsFQlIex27JlaTYD3UiIhU1hNqLN5TbpVACfiCsmo9Yd2pd2yl5pV/XyS1KSQ5AXwfxYJYrFk98A0zWTcxyo8H0hbnm827AMisPtTG478Ptd9p9htij08GvErQRKesCyFWhKmXMpOc/3zJVum8aIwl7w3YdvDgb3S8utU6w6tx3U+kkI4gHVc8OrWrhft27eMlYnOpkFi7x4hG587iBhtr/6Mh/XlU8DWF12D7/jn70hC6HvOX3398hcGsJD2M4jUgE2gBt46cdUDj62s2j2l4q30VAIbqBEmMaWEPbeH10zL2qSvwuSY8gx77bccAKwHyiUBWHhi+TriABYMgt3uRAbr0/hYdc5/Wz+lOPicvBMx/o3Z5U7HfrEPo6Jj40lcEn9JmORdE7MLuaLSiGF6LGSTiqe/BWDtyIS4HgAsYzACw8JmdqaQtb9bIb2LEA4YV1g9eDiEGCmS2pgY4y/u74oxtjucWnfCHuvPzx0xsIJHpT+YE5eNhfcFQFJFCbBXLNn3N07KS4gEWxhk1E0wsH6xty+mSms80LMe7dueHhx53bk6QHW6lou5GEra+mMxSeC/v7Gh1DiSHmEQOcOrZ8/sOUDZmAwkI1eKsTy0It9uB7BOwSBSHekeWKx/SEPxd4U59PxBXYbuyalfNw2uBKKkbD1bsEcqi5KbHg/AKtn/CgAWgm4BWHE8sNr2bze3lJAZhRCl40jDqcXy8mwcTsfWHg/lU0hQwSTUR0pnhn3kYxLVR5EHZeR+BZuN+0/reML3bfY8GDMwolbSWZtN55JhfdA9tBuDru2Ph/LDnU/MPSNTKYUFPLC4aOeKBVvBG4neiRrd4jaeJ+x6u2PPb2+JSVOD2c11S8DaytkjxYrdUyjZZiFvlUzKMtqrHLygLkAeXx0MBZAgw4UJhjcSjEOuP/0K/RrfF/Cn2Sd4ZGSHAvbMktNg/K/iw0OJ/OXwCPcs9e1M3krUOdyDDIiJUjCLJ2ey3PjexqYS1SuWFLBFOjE3q9zydK4JQZlKHgkg+5vGnrygsFKRlUQAsNiTqYO/v7KuUAN8l2CLczTsdxGAJQ+sbsetLwQkEezAd2Y/Z9Pw+wQAS4BbCFqiL+N7pBnAAjbyJQTeT3Wef7p6Ws8hvsLKUogBCBFwMZXM8/e7O/Ki7cWTqj3xemNdWcwmxeD63tKqnWNQDqHBbYUVjgELFqD9lcahtcZjW82QSlkW4wsAK0KmRWDAM7d+IACIFElUTA8tVrT+cW7oG7kGqr9jmL737LV61S4TstHu6/O4n2FbIZPmuf8e0tV80eJKaec8TR3AGowFrP2qxqCDwTKeZWaFtFkxha1KSgnvtf5EqhWIGRA4s8mJnSxkNOgn7fVkKm+lhBMwWKe6sGpbLfv5flXWJ3+rr68BrDsEsDwN3am0TtGMSuqI3hyzwYSFbWjX9vft5Q+v2oe7O1ZvdWRIPkaLJe8W31QFYmmBQp6VssVs1u5aW7PHL95j5zbXrVzMWzqNAaF/TpTWcVRdh0L7rwHAQrr1QqMlSnnUEPhCQzE4EbX3scUVu1hA/+1UV15sDB154PTs1WpN3lCd+UR6ZcULB2Nt0gMp6mjw+IeFSQAWmuuGT/YBP1h0ThZhbEDXL9taKqvy63A0EhvlarujZrk+mtiU1SXAC4VEzFZzTFqL9s3FZXn4cPgAKCRzwQwDwNoBwMIecx4Xs4didxafyFz6UQAkqPvEO2NSHGJUafj0TWZujvpq0xvf6nAsOWHECPjE9f+CqxjpFyyQAFgb6Ywabqq0/UHP3qzXBGAdjCeaDOPGhnyATTMdJrDr6YxdLFQkIdgsukkz8GttPLD3+00d77Vm1w6HAASBgZWBAVS0S5yvkCLJRLgmBlbbXm0cWHU0lJEhm2dPBQMTzYStZbL2QIVrmbPT+S8OYDEpjUzcbwFcMXlg/Wxv16522yrc5UWUSmuKzs8BCGC+25tN5bU0Ueqc+zc4KHLL2yACSrwxdF8HnzoKYrH83Gw5nbZTJaY9hdsArLbVBj07IKhgNlUDLVBciTTu0XA6TyLVss4DDDgVQ3EKraltdx2weLN7IImczvicQiIhoIs48fV82r6xiPdVWdp7DCvF8GGjngMIAwQeaPJe5z4DCAlmraxrvrYFc31t8Hdm4s66xzpWSqVtk0AL0izLBVvLuFGm+2l4qSdTT/40m9kOYQchRbAxHMqjCzjPj2emRJcIwPr2EhMs92iJeDrVQd/eDgDWTaV+HR/Ach8p2g0Ac0DSvACscyTlpNNH+wFrOoXwu42mGFRbo55MWAHD+aYUdGu5jN21UBaT4kwmaxVYmxSfALmWEJPipYOq0q0wbwXQfXKporWtHAAsrZ5zgJeJAM1f1mqaIJcwG84XlX6K1JECXBKQRMyG87lklKQQvnRYVdEeYx3FeyE+1/3K79IobBaKhimzBxE4kAMj5A/Nul3uYmw7tfFkZrm5WT4Rkykp2DzBDgCtJOYwsafq5zlbzqW1/jxaWhIzzDUXPpklrvzV5oHWX2TFXcwH+UvdC8EE9wuuebf/uJ7bAHCTAByxBflvihTnuZ9NtSZ71PvRfEhFvc9TPr3T3sEBHedX7xDA+krUL39BAOu52oFdp1GUZMntDVxcFbPlTM7uXqgIwLqvkLcVGMMJ2LZTq/Z9gv48HpF9JIguv4LJIQFKbCYAC0YJwATyLlJ4uffxuPljvWrvt5BAT+SJMkmM5MXyTxunBWBlnT5sg2lM3jC/EFDWsfEU6NlluNlYzBbiaTFQHifltViwfDpuaQFYJuNrGFgwiGoz0q5gXzuAxbusZVP2jYWSmEOwO6nR3L/HpffsYUMz+5CGendbQEhrFrcRKXqhgXdfpGM+QyHdTYzM+ESS7XQyocFfBGABEOCX+cTqhuq0YgKWg9faAIG/qzMQaFlnPLCJTNbxUrSQvqxN2EvruIlZVcI0nAFqkHZznhjiMYiEcYd8FBYF78PA4ve1ul3ptKw1BcDCjDohRgz+YzB1IDIXJSEEwCrZ3y0vC/hknYPpUx8NxKR5sXkgr8+cCFhT683H1lfoRdJWMjCwvjiAFUkIqXn/1+aG7ht8Zbl3YWABYP1rALDwz0SlQNLdejZrG3lYhQkbEQgw6NuNVkcD3o68KP0Z8D3XGWMCsMI80FP5PFWdGkpy89hMgQfI7y+Wy3Z/GJSgdG/IW60paVhtOLSuACyAAJdbnSgU7ILCSdKWRdIWmD1YjByOZ3aVNL6dHfu40zbcghKppJXzOQ2sHy0tSNJWkHeZWxA41oRvmwNYhNhQ88mDUUMdB7D4t5vPu4yQwXW11xfgcWOEN93UklPvF3wAEtIXw3DTWYMOus7kvRdSEVUXBdP6+ESewI+vrur6nErmVKcLwBKoysDeWfsEO13udAVgvdE+NAZ1+rtADtBeFXNiwA9WAgPrzwFYHZh3zqz6bADLJYQB6vV6FwCLwameG4gGLGsojcZ2Llewp5dP2P2lBQFMMD15/lk5uWe28MDdrwrAOqDmAdCfx6yCciOPtULeHiqWdJ19YOxDTgbebzbrhlfblc5AktMNAVgle1IAVv4TABZ17uv1AwFAgEqUFOdKbjKPRcJGOqshPTcCtTsp97DvAEKv08+MRvLizKaTtprJitH2UGkhMOajUCdnb8Mcf7fdsV/WawLy0/OpPARPFXIa+GNBg+UoXsxIW9tSYUy1nq3nUvbgYkX10clU1kqElsVckl1XoEDLniVEhO/wN/r6GsC6AwDLWwBvYCNE3Zd//3/RQk0KOAbgpBNeExNry9659qFtHx5YjwaSSdgkgFf8HlKtmNlmZcEunT5n9544YWfXV22hXLR4KqHpFc2kGggtqFFrFkkYP8fdHNUMYWH9S5i4O4DVtJsDyhx/OSjgCzsPOsUVAM/FEok+pGd5IiFJIjTabx+SKtI3PGackOLXhAkXRn6AJXeL1eBaYq6OA1gNpc9t4/cSi9nZAgysvDZPCkX08Wyc73dZFNuim5Nm4kpkjnNuqylYDTkVRmdLFTFq+EsAJmSKNJCvH2LiPsI1QAWqvAuUUjIRXf+eYkXfj0VwIZVyU9OwaWjEMzUtnr8/2FXaWndsAurYFFQmhLjhz3HF/+RHyhmAlII28nsLXiCLeTYdK2qWAux6YKkhU4CJkEjGrAjFFYP5bMHuzmN2n5MRJF5sbEjbg4690kAq1baDAZJC3agycV9TylrRvrm0IsDPi+yJHQ6H8l56/aBmtdHQMpmU/CzaE7yQ5jadJWw5nbEHywW7u5i3M/mcGFhHKSafg4H1aQDLm/2YzON/vkeB07FsbGbr+JeUlmyVNKAUAPTE6t2e7Qz69vFooPsvNfXCwWGViH0VNfW+eUuiSIETpq3QhZfmcTuTy9sDy8sqArNBQoh/CN5q+JW0RhiEjgVEJBJxmbWvZnO2jH9QMi3TUkkJJFmMW20wsrcbLQEjN0c9+W2QfMe9kZ7hJWGWi43tbCFrj62t2dli2XKxtBh3PGfc1TQ6mAhDtf+405W/nHwegueXACx5dt1a9bwku23t+YI3oTc6yCkTVsi63Pc7ixVJ8SikBREoGcq9jlgnZ5OpwhpoPPB0YRo1Y4oL5ZxzHp9+AsB6IgKw9F5+gIClpPPwfN7oDwUkHeulZd8RNkBwN6VPCcB6aHlF19eBIgf6mJDWeyOZk7/TqQuYHk8AhOPyXjhZLNjdS4sCtiuEQwQGAMyMrrzJuvYC16fbs8HcjdW/s1xW41pJZcXAEnv3UwAWDNLsfCap0HdWT9j5ApIfTNRdskcBiW8NaxbMNI5rMvb1BbkNYRIXixVbzeUsjccDEpwAMfIMYCj6Yr2miW11MlFTVkmQXIgPWcUKsaR1+kN5XWyP+ioIiaem2VzMZ7R+PlpaVDBBeKh0LWkEXjmoaR3hHie4IqaIa2/wHVA6/h345wEswCv/R0OF2wKBonXXO9tjNt/HuuE+45fuAMD6ytQvf0EA6zcAWHhgIf2Rx5XvyUiu0qmkVXIpZ4JWViQNiyfj8tK8ctiwy+2Wvd/zukKhIaGx90YQAIvQEgCsstgHMLB4bwDpF+qk23Vsu08a2djmsZEGAP8QGFiFFObOsMXj9nGnZ8/v70paVB0PtY8TprCeztmFwoKdL3rQzWImrXWMHpS1lwHWswHAqs4nkrkkZx4RD3O3kkrYqeDR8+jSsp3IkxHrXnYwowGsYcd+0GrZb/d3JJ0ewt0CtECuJ7PriIl0jAdCD2VckrZ8ci7/qbUszNeULCl8f5qJZXJvZUHybFg+KaWbkdY2sndabdU6g9nQa0hLKAUVI+gmg0fYYkjYk3EHSwhPYZ09At7mYqTeVynLozKbSFlaABbSyZGMoncGPevNAchg1qQFbNwctGV6P55NVQNgdo/E0U2niw5ihnWcdfmdDjLHiZUSabFr93otsc33RwyAsscCsFjguU4AWP/zxIYkVLFgXQJLEADrnwOAxTnYzBU0qGWfXsk4U49jBLR5v9FUjbwzcImegA/9D3Y0/9/9xbwncuNyXZ/4TNLa8nwuD8yH1jfsPDV4KiF/TJZXBgkMhfHEHE58uOBtUkx7UZafJUSJYBApWgA2EtYYTuzDVldAMR5WDK5gKpGIe//ymt1VLtvJHN6M7luEtcNRuvQc9hZAI0wq0qK9ptPar+/lE7Gjzk+D66ntDwlvatlrjZqsMAAsuYM8AMhZfJEvqn4b5qBqRU8jxDqDl3s7OosZlvJFhTmU7RvlRYEmki5Kkhx6gBmA6cD+gLSYMJYBkmT4kFFf5M8X3lnUAQBYDyjdEAaWw8l/wsD6XADWrd7XB0sReOn/dsWszoCtptN2f7EiAOv+SsWWsykxQdU/z+MaUFV7Q5EKsCXoT2YBpEzbRiEnwHw55dJoJKmYuMCwox78YxWGXdtqY64jQUVJgf7fXVkzlCacK9/DqSsAsBoCgD7sd21oU/ViPAdPL6/b2VywTBgAACAASURBVGxBczRJkhPUwdx/Uzscjq3WG+nP08Rc9x2s8aVk0paxe4HcoFAZT9bkfm0MpmKG/bK+b9u9tpWRNENcCJ6v3L8A2s3RTH5ZPNP0G6xRDDAuVAryDS4m5vpvsnwYTSSLxZvwpUZTksu/1dfXANaXAmBFrZw/zEe2xkcU50geNrFGfyAm1hsfXrGr+zu222tbbzCy+CQwMzG9S6dtOV+wu9Y27LELpA2uWaWYs3QGCZy/wqD6tpGwL7Cfu5/8LwFgdQRg4XVCQcCS5yaFvnjQPMFMAkGnAFnJZLU4iNrb7Us3/VGvo1SdiAnBFuOxvHNPogDAKhYFmnwawLrS7tn2gBMfs1M5zMXzdt9CWQwXPG34nGuDrhBumvpD+V656TVJWoAxd+dzKkyXBOLAaAHAIlVvJEYMABZ/Jl1I6SzBwNtiY5+8ZfN2VyF4y+QygQYflnxYC6OpXesAYO3Zx/2egByxBoJWXkl3n/uif3KZY+PCMP9ssWAPV5bsZBZauM/MYAERv3uz07Z6f2A9vLkCgFVIp2w5S2pR3k5lCj4ZYAOcz/R7SBBfOdgLhvQuueQwoe4vJxOSIj2yvGYnSAcJG2dvMra9fs+uNA8lQSRmHGAFn7PmcKJCuJxiqlK0i8W8JhguIQwxvMcCsDg2lxD+cndHFP3FBGbceCKs2QbmtMmYADaKNK7Dm+2mUtvwCHKRn8ZfQcx0C8DyJsYUr65NHN+IeMI2485meVgAVk5AtQoWvNOmUxn54/mAAST+SEiFCzAxM1mZ4h5JGBJeWAEEbHcH9sbBobxYWlPSlMY2kUQkZul5ygqYoCfmhmn/o6urtlngvPukn+esj8z5/2PvTbvkyq4rsfOGmHMAElMBhRpZZFEkNVASqdas1Wt5efmjvfxL+qfZXpbadrtFqWWpSUmUKJLFElmsCYUxAeQU8xu89j73vncjMhLIjMSQkXmSglAAYnhvvzucu88++0xzlsn++PEjGu7mJTrTxDxg4Nopa68ILF3v/Kq37OZZzVlYPzRidsf5k60teb/bY9v3lNlgRRgBHTzi+uMxieu/f/qUyh8osjQg1k6KJLAaOGwgY7cmf4ASwm47CKxAYI3kFztamvb5aLQ0geX5Kx9MU5mYiNzudeW3rlxjQA6jfRBUzOblIpNpSYXjvx88YUCdT0t6oaHBxLVeR97a2BAoR1UrquWzIL7gf4WmEz/deSL3Rwi5kHnuyB9cWSeBdSkgsLxyiOMaCtX+AQ+MMIX/7tYNzj8QbVBIQXHonyOk8TiMP0HTiUz9YLAGo9QUPmXrTWQ+Nf6mf45ziLtPj5FHJPofI/hKEpYpvsvkwSVZjxuyTwJrJPcm8BGcyDhXcna93STR9Y3uOhUcDLKZkS3ZROKftx9w3uFQiZbl1G5AFenKPE5HYMF3wpntutIvlByzCQvUhzy8HCawuNM6Bdb5ILBWPH55TQQWDvh/++iJfD7sMyGFnRNEFMZGjjmPJg4NYaLmN9cvc7+Ez88uFCV7O3JnNJD7PJiX0kZJumttx7xVXDBDD58aHFw/3FACCwk6qELQzAUHozujCRVY8FyBkuTPrt2k8uAau1kh2ojlEbL1Ozuc24+mI3YlXIvhKdmRd3roBtwVmJtDURPHMZMHIAE+3+/LX5PAQukVTM7hzVMTWCjVQkMadLH74xs35J21rjbg4J6WOGUw/K9g3r4tULvmkXbMTnPEUlDmaMXBcj9KYCFm2UyFBNoH65eY6KkJrJLkBrxtoBzVzqdKokBhcx8JDBDqJVI+2GsSeTAZy8/20R17wIYUIOygLsf6Cb8oJNIC6oLehfr5SAqheBIKL/X2hM0FPz+acK2JyqY8QsJpH2b2fZYZAa+NdoOm/39+7Q15t7tOFZHutwVN+u+MR/Te6TWaNHG+u7/LhMbH/aE04uQUBFYqv7FWE1j4YjatKYXk2/92V0sIQa6+19uQv7j5JsfiRgMxsKIABczPnuyyxAp76pMJSqxwkCcVqwYrzqOM6yaUhigxcc1xkFbeLEp5B8r8m2+SwLqSxPS38iV3qlAEMeVK5pQfUWW2q37R5Bo8C0sZZELv1Z893eG+9MV4QGJgHab7axvy/RtvynvoOpdG0kQoBF9PV0HDFDWb92iXQ92Ja6V1VQboh61TicND9OF0Kh/t7cjfP7xHRRHM4nFVqLRRPFz5ObuRaKmZiqRiNghQLymNG7XDX0HVILpFY3xAQf0WTclVAYa4DMsfmp4ggflfH96nDQS8u1Cal7PbH+atnhKgXKJX3pWb8i14YHWaSxNYfDqOyK3sMxSpKt7C2Ur/VMh6EguqNhB//Da83qDiS4XKSWCORCTE8CBo0GhrlCuBBZ9hkDmq5nbKNwgZ8kIejzP5ZH9P/unxfSrU+wWab6Vyu5kKSq//8Oo1EljaSEBP5+gQDwILSrVPRn0SfUg+fr3Xkz/fukELBzQCQoI3gwje2ezB9udgXFCxju7fuG6c4ZBojKnexJKfSOT8deFr+2RUcJ3+r9v35eG4L9dTYanwn1y/Rc9lCFBAFo/zkqWP20OMU0R3Ke/7eq9FH7RUsMbDZy6Wh+OR/GJ3h4TdL/eHnG8X9ccIrFMSWJ5Q0nOAlhJ6I2dtq+qIJSytKJ8ooMTqyxdPtqnE+smnn8rdJ08kg5LAZfJvbl6W795+V7556015543rcnmjx8wds2MuK08CHt+oFLxfYmsyYz4xPBcjzPBX7hCOwzDqcH++uyd/ee+efNbfl06KjQqHsIaWU7kFxHtvVflvt4nUoXBEc/q1RHiQ/ONr2mUM+xAVLeMhS0N+RAIL3Rl0m0BFJXDDhoUMIjpU4WADVQZNu+OY2ZhH/QEZ650iU/NNhwcKiLHgZJAkN9HNsEfvF1wDCSyYfo9G8pOnMB0eyN1hxm4eV9qJvL/Rld+7DA+CDjdsHGB2s5yExVf9vuxNNAhppYlstNvMWF5N1YQYLU9BbOEeDuCdNXZd9aBoGE2lLJVs8R3o4BYBEgwZNSgivg/peK8jEbuQ0KZTBlMof2AGfyD/ur8r98djKWhqTZG3I0qViFjmB1trJyppIv9b6A6ytk5zeRgTwmAahAHK+8ZZIQXaf7OrTyQJpPqQ4sep9BCwxTGltjgAAyeMG3RsgeICHlNUhcC4PCplM47ow/S96zfl9to6aRSqbIqSRBE+A4dGfCY2sO3hRO4dDOTzvQOOh29cWqMnAA7vLGU6pok7PLAOK7CUwIKZ91/fu0cpPIJgKtI2LtObCXMOxB2wAHHy/z18JF/0hzwYqP+Tzy66eU+T+1klIJPBcSmbjSb9q0BgVRl1T2CB7CpLDTrogaDm3/QbiWMGqRxfrssNvMpwcIF3GAy4UU6C7B/kxzBWRcYTow1eRjBFfbcDpSC6Za5TychaFkdgoTEB1Ewok/14V028cQBhvrDKoHnF3+GVY5mx51gTPf9jvKcFyyi+t3lZPgCZ0dJsNhRCGuBFsj/BPNyXT/oH8tP9Ie8XnmvaGVMVWDj4oYQQawZUl/DAuoWuRK69OuAGgfUxuubt78vn4+UJLHbuccQHMrdUxUY5lRMfbG5ynN/uqLLSwUgSa1RkNA2GegzrFlxv0hTm9Yl0UjXrxOsxpyYwnR8hw62lnfCFOqAqIGW3pe9d0dLLy422tGF6i7mGuVTkNPf864fbVNYhA4r1EB0scV0Y4/gzSiY0Pks4/kC+o8sjxiCeDY6b6BaJwy3GIU5b3vdMhzW6EPblh0/QBOGApYi4lt+6dJUEFjKbKL3BZ+qvnOsqxzg+O1HDa6gaYH6Ni8FBeYddJvfkX7bvk8iagkx12XvONO91cyoFliegNZvPUJsEFjzE4EmEX5D0zyqwzhOBdS7il9dJYG0/JoGFTq/Y6eoEnJsnccR5fSltMIGDQw7IUeyrByAnXDczeGN6Y27GkbEqe3DI/ObmpnxjQ03cMUaRYPgRCaw9Kkhh9o19CErJb1/akm+B8Or2SFLj77Gn4DUoXUSMhzGOqQaiuZ026fmT5xN6jK41OtzXEah9xn1RCazHxUSGXBNUXQQFFoiHdhkzAfenN29QJQJCAOsE4heUTH/89CkJrF8cgDyD8lxtwpvllGs3dFieIDj5PkIzI6rJrjYjxnjo1nar3eO66mt+U6hZXXt776WI9YPrJOY5mjQ4O3kkSr4cDuk5hfW2P55yf7nSSKmkg+UDiCwnwGEMhu6+UCNxfcQB1plP5zk+P5cJ7hNKGyqeUqeUUcIfMSV0Ms00ZpXBX1x7k0082oixsIezhLmQvvN0Qnkk1lHEvv8Ob6ftR7z+5UoIcT0NElj/s1Ng4TxBr6pCFVggsHBQBga4vv/hzdsstQK5xKL9SFg6iNdC0fIxukiPx2pyzo7F2mVXzefVsxAxGwgsEiqJViS08pzdFL+5dZUdveFFtJUivtMUFhQv9SPFgV7Xay1x06Y6FPKUJWNIdLDF+eLnuztULPbzjN5Rtxro7Lkp37t+Q95aW6PyioSrW0N4vCHZoUknNYLXvRg/qtBynZ/5d7VoAB5gSmDtyd89uidf7cOzTOOsaaIYMLznOcArdbRBCNVWJLA0rpzACBzm5WUhqDsBSQsT8//4xltUNcMmFCQnrpseqDlM9/flrx/ek0/3D7TbPYzdoYzA7u6FASCwuuvy51dBdG/KlU7jVAQWw3d2l1Txhu+4qMSiPmtcJtKhUEqiTBNdTz9ch3fnhrzL5lpYb6ByK+kBDTV4H/swvaH1HMlOxS6ZivUC/lgPQFA+eUIPQfijPZ5irumZ5M1mLN/agGXCdSYUXW6AuD8ggbVLAuuX4z4JZozlt1st+f7GJknqN7pr0ms1awUZu4chsQWK1B25eD1aGZCDiIYVhPMSxvoNAuvxqKDK8wfbD9hk7K1ek8qw71/GOqLEGisLaFuAuCMnDhgjiPkRy9ISFimKslQlfn9ffvj4nvxqf1+eTrDGvGYV+MkX7hf2DiOwTklg+Sy8pxBmCCxlc2ZILAxYqCt2RkMqsX78q1/Lr+/dk23INdESFt0Gr70h33/3a/I+lFcbPWm2EhIyuoBqBxXOSHcw9vyFyxPo7HoGgRX+k75HVSSvg8CCBPKrESrTXS11JaPHBqhbHr1SoBjATI5jdvrYH6KkJKfpOBcULH7szqEEFkISBB0f9lSBhcP7ZWTOqNgZUxmF0rF7wykPVWsNkXfXOvK7W1foEQMGHpk0cNsgzKAeGMA8HeWeSSLr7RY7TuCwg80UDD42SASByKohg4CD9r8EBBbb5ZJsBDmR0RMJ3f/gLfMH167KO2sdaafajQXdfqCE+GxXPXM+7Q/lyRR3hY0fNeUo8EJWR2vsl/nRtt45vTk+2NySt9a0Cwfab0N5wW4nbnjo8KvLVV3hnFNeIeOVkRjEovrlYEDFCHDDBoY5AUVQEhXSk1Le7vXkd6/eZAaiB4UKA3untHG0HBZsPN/t0ZTk1c8fP+GG/PXNNXlnA55bILDgMaQloccxcX8WgfU39+/J0/FIbtMLDZ2fVPHHocVuO9pWHCUVkMqrQgl4aGCCzJbq5pTAQgaYChpOVT2QoBQQmxbI2Pc6XZp+r7GFbkzjamz6GMu4dyitXCdm9zc6FxBYYrzul1Nm1u8c9Onl8ZU7yPj5zC4pNJ2N6Fnxrc3L7Mb0RqfF61CTdE4bPrefsdvbvnw1HLHEIYp8iOgUpW79qSum6pVjmbFXvYdkNTDM6H31nbUN+aC3Ibe76zQmZ/mlQ2B7NJSf7z0mMfPFMGf3GoYy9BDU64W0XrstqrfS97a2WJKn3hX6TKAoJIF1cCBfjIZLK7BIYDnTUpYKsvNRzqzczW5bGxz01hiY90BM0T9Pl9tKSYvn7O0SSaBoQINkBzzXdvJM7gwO5CN0M0Ug7ro9oQTjdrct37uyoeQ8CKzIeWaRCAWBNagILBw44dmHdtZY36BovYnrSjRIVMLS+S+6cUvCukRAiY46WG9QPtxmg4maxgSBNZAfPsWBb1/2x1O50mjL716+TpLsEjx1kNXnyVFVW+prpqkPZrOdXxzIbsyzHXQlGo/k1/09+fedx2xuoJoQbYzCdzrCqVI7LzEIdcbq6KKpNLPZswosElgsEZ7dUs+VAivwh1vJ+OU1EVg4qP6tI7Cg/EQM460dvAqB3ds8eQ6Pztwd8qiyimUCpQqV54cNnq+1QWBdImHwDahS0CQlILDQ1e+roa5f2IvWmii10Xjnd3rrchueQCBWKOdRU3V4Q+EgNC7haZXT7qCfTWQ46ZNIfqt7STaabfXAcl0IYXL+NB/Tv06dHLFmwZBcu4+BqP6TmzCBX5fLDeznCX0r76Ak/dEDHqzvjgvZg/UdSqUiKAwm2jmNqprlEnAaj8AIOZbrzYilln98/Sa9IrFdOXs7V7GlK5bXhvhSJ41v6pUAz+rTwVB+sP2Ibep3RxOSFteaDZbY/dGNG1zX9T0udei8hfTTVaLq1cVc29CNNVaVRFw25Iv+SP7m0UMSPk8m2tUOYdybnZ58D56va+tUnMBwvsW4CeuyloeXLKfL5eEkk49PTWAx0iCB9b/AA2tjjQlxKrAcgfW/fwUCa4+xCEoH/+ImSg03WCKORAv0Qw/GY/n57i6fM/xEn6AVHggg+jvqvNASQl31MQ6pwKJiWs8eSZ7RAP92b51KLCRZ4PGIOBzxIawryA9S2AgCS38yqB0LqJuRZNRSQ6qVYdfS75NchhUImgVsJIm802mTFP7+1RtUFVe5X99shdtB1THG7U2ewHI+oJWNgu5g/rgFAuuRI7D+26P7VGClme7500R9a6vGP/S4UvWYYoOYHl0ZVWGcuS6DmhjTrr5fX9uQ//HmO/LhxiXuqfT6KkvZzzP5CuWw+3vyD/C87A8YdysRjnEHItSVP4rQbPxPr90iMY4yPpTV4rZPWkLo7VRI8Pnn6CwTfBME7tusPNFzD+YC1IxvdmCbss4OftfbLfruoTSwTRFHLAUa0vjnjIRXoRYmwwIVAyUbQdzpD+SnT9VbCs2PhiTtUp4pSGCtwzLhurzZ69K/l4SaxPJwMFECa29fPhkd0NIAl381TeTrKPle68m7m5flSqdLg3cIDdDUCa9Bug9jPkNMBE/cDNcDG4tMenEsN1pd6cIUP85JYG2PQWAdcL7Dz+5mt8mz6LfXNugBDGId4xvKUBB8OHPhezxxingIhB5ISsTlaLT0aX9P/vXpAyYOp6zIWXb9XCJoOmNvMQLrFAQWNywnH/VCK80HBL4c3uzYrZQUuaIsAR0K+gP5fPup/PLePfnZZ5+Qef3wrXfk62/ckvevXZUrGz168LDLqtI0zLxjcWKXDx40NPr0FEZFYh0xqP1fhzoKPQS8HgLrR0935O5oyGUBB0BFT7urqKgXGS5l7tm1gof4UsqpZom0lazL0lCSrCZ6uJ9ryLZ0NaBjd5aGI7BGY/kxumaRwBrLMJtKJ8rlDXT9uXyJXWtuNdVLAc8LAR/NfPmFrtQRpQBZJp8NR5SAIquw1Uwpk4VHwcPhQD7p75HAujfWEkIu+M43iZ25YFJYNORmtyu/c/WSvLfecTXeICwT1/3igXy2hw51YN+hMMHWXUhKAsu3812OwPIBHbI7UIngoP32xjo3dgQPaymu12fOKnpGc19czAuZRIXsTybycK/Pks5fjYbycApVnAYWXIylkCky1FFOL543Wm2akcN7A2V06MKj36OZL1XcFDLIS3maFfLZfl/+9dEjmWYZ5evwGLq11iPRBgxhbro0gVVENI1E5urRuC9vtFP5Wq9HBQm8sKhogcS3EBKJf/PwgXyxPxB0WfAdCBGATJEhdN4IuGcE9r4UlkbuccFxjLItdM5BB5y3Oj15rwO1UVsSR86yW6Ez+/QdkbziBeNwCkwmI7kz3GXJ4/3+mM0F9kk0qEJTCYGc5qitSL0lUHOPwBDkCoIfrh3IKMFj7eBAfvj4vnza35d9lLlh3sXaRCDBQ6xKAFzI7n3XXKnvsnuaHhtIS5CIwuHnPXje9Tbk6xuX2MACCifMORzwvhruy9/vaNvg3UlKpU7plIgpCCx2dyrYteZqqgqs39va4hirS1VgdqoEFpR3X46GVCcs86NPSgNOjAE+t0IzpiCGrjTRpbNLU9431zZkEx5zztfDKwTQscb7GLJcAd2M3CEFhN0X+3tyZ9iXuxMQi5mzmFECB2rB71295AisjhJYaJvNA2qhCqwH2+zQg263KeZfUur8W7vE5gs3uiA0tbOmRuKuhIRkKg6YKN/ty53+U7ZYf797VS41YTJcB03whvunJ+opBv86BJDwukCgdqvbknU0HcF9YytzwSy7gxIzN+8llUkRy2BSMqHx04Md+XyEcpSxTKfI0Ot8grkwcCKdpUNj6R9dZ/ROvN/ajAILGVHOJF9+UH/VeSCwzk388hoJrB88VgUWzYxZto19HeuVksLYr7GXZySQ0FQDa4SOfcYtrjmFlhe5X45QwR4MAuubG5vy9c0NueI8Nr9yCqx/392VB1gLs1yyGB08U2k0U7nVbslvd3vyQbcjN7sNKpXTBAr6RMocfnq5PJ4O6Xn31WAku2MYHw+5Lvz+1k15swcvJKG3DEzcP97bkf3phAfHLErdQRD3qYmat9d68h9uXZcPN9fkWiOVtsQCDgOlPT+AN81BXw6KBn37CEuUSRqNSWCVIDKWPoAp+QXV1/V2rATWtZvydne9Kj3XyFbjZKqlXEddkieuwI0EChXPuJREPh+M5Afb2/ROejoakZS83krpc/WHILB6PZb3OyrdLYVKhEOh5lYTXSyYrMgki9SnJi3bcqc/lr97qAQWmqWASERpNrqyvg0j8+6avLepXoiXm9rsAgxXhmY644k8Gg/l18OB/LI/kI/3ly8hxJ6YR/Al2pD/9Y0b8q31tar8CeseCNr/40uUEO5xvUXy67e30K1tnZ0CYUAN+wEQlT/Z3hZ42t6bghTVDIiOj4LzAl5H2olQ5wUsGLwKiVFFWQgiZOwdiEWhNkQyFb5b8Hy63GhouVYjZhyFJgRaJQAyI6dvKBJ6SJ4ipof/GFS8KDNDwX0uU1lviLzVacm31y/JH27dkNudtTrP7zK14bmIp40qY1eTnHoO06fs901MWcwrKrD29+S/PXogdw4G0sgcOZQqiYe1gRUmzsJBFehK7CjpqUpyLblU2RSV9BKxe9//dPMt+XBtk2QHqbFIWFL2s/0ddgv9xX5ftsdQN/q4SgksxlmIS0uRd7rr8kfXb8mHm5tyrZ0uTWD5DojACZYtuA82+lFPe5/O1b2VvmUFPbgQ6qLz4ZW0JbfTLomca2studpuytUGSp8bEida2QHCL0f3x2xCZR3Ufg9GY3auR5OXh9MhSwARxxZsHJHStuFWC6V6Pfmja9do8j91BBZkCY8GE/nJ4z16SCEpvZMp4dpOcllPJvScenfjstzubcobHW1O0XO+gHBrHtCvti+PYAfUn9ITtxnDoqEtv4kmS21YwUypeIUn10d7ffnbB7Dm6EsnKdnsB2T1zU5XbrbaHOubrSYFGq0Y3oV6ngVxNcjVH+vRKKfXFfaa+6O+PJn0KRpQ8t8IrKWDwFV/o5owaxamkTak1+nIWrvJTR9dkd5v9eR6o8nsNUqgSPZ4tooDx5e4KBKzw8lJTeutznWbUfPiMUis4US+3N6Wjz7/dUVg3b56Va6sdaXThFkkAh39nyewyCPPdEGqCbOTE1iujS2OggVKCAstIbx7lwEMDtxgidNYSwhVCqxKMO83pXmVOsPlTQq9JwwUN/A8uknPI73vvfGIZsT/urfLBZhtqGsnIVA0XAA1IYJDnsvglM7zBl2yMHldiRGWaKpdHMmFjQJEAUzg8f2QkW6wLT0OsGhBusPSmgfjCRVTjTKjlBXd9LC43G6v0VcmTVO2xNYhouUlYN9BUqFb3i8HQ6q0breV9IHxPFQYT8ZDekH9nN1AJi5zWT83hlXM1KUksL57DQfRLgkslNIMy0hgvvyj7fvyxX5fRhm698SSU0eLNvUIALXtKuXOS/5oVgLmlQVL3G6trcmtLjaVNjNiMHqmxJr/T7NnzG7m8IfJZV8yQSe4bXREGozkTjaRPW5WDBW19S5COHh24RBdFiynuN1WogzG1QhOIOHVHDHKD1DrnTEgeJIXNJP/952nUhQFyxXYDa3bpZIIV0WPj91djld2qSlA7DmFkAsYsHEh8PzDa1fk7V7HZa+0hBDeIH//5IFsj/uy2YiokPo2N6Ius0ETZD+mmXw+OJB/ffpEHg7GktDEXU+/CI6hBKwMK2lSqwED6TvnycZMWJmTYIHnETxRQGBdbXXYcRSKPmQXtfOwzmklvNVfDMQGOxONB/LlYJelZTtjZHpwsNAcV0KPCLwx53qF70IXpu9cucH510AW0HlaIeOG+Q6PpJ88eUAzWxy22J471vmdsG03Ag9VoXiSQw/8SiAv/6MBoCoKJ7LVSOVdlvtuyAcb2hQBmTyUeuQwbx/syd/tgGiD+XmT5pfwniGhS0JR5T0I+LcStNfuybcvX5arnbbrYqjXvzMaUdkIwvWr8Vj2Ude31A8ln5qxdgo8qBKQMUXJ3hoUT3jOna682dugjxlKRVAGAqcUHnW8NwMJI9epD+sjgjU0UkAThfFI9kACuy6rSgrDW6clv3N5g/e5nralWSmw0MGn4Lj+0aPHggMvAkcljDTTjVJWEGu31jokgmF8Ss2pK/nleCszGRRjeTI5kC/7OzQn/nDthlxvrtOfDF45uHdc38+f7jDjvT0dk6R7s92Rm522vNFucS+FYTvM+pG1Z4ju1gUQjiDcIM0fTUUOxjkTGh9jfE9G9MLCetPSpktsX4/vpGLKiyeWenb6Jn925qc59ZuX8iOAxDPxBFb4NbNdc09xAad+q64zmEUd113rUrctlztNuY0ueK2evIGOqknEtTz0Bu7LpQAAIABJREFU59RoZcXjFx8Hce4UnMs/292Tv7r7FRWBWO+wdUEJpeVLmiTTVpcu9vE+Lvx7XUcQbyB+6cUJ27B/9+oV7jn4N5ST744njF/+ZW9XHoxHJIgdVaIHTp49E+7PJLGovtTutSC5tSDK6TDdHqIlVzWJdanR1I6kvTW53esxfsF4hTclSr3v9A/k6XDITP80blANCiIEXbu+1mrL250WM/6c3zEUDbEUIImhKJ+OqLwFgbU3GUtZTkhg/c6l63Kzs8ZW7lCR//jxY66TqBrAXCSB5Y7uqiBP5B0037h5Tb6+sSaXkfRCCfAok4/3duVvtu9S0ZRJmykVWlBIJkmENAkW8NMQWKpUwNi+3EQjnq58Z/Mqm8ro9gSUqftwR/gqKplV1kDh4ggsEEVoEIS4FF2u98d6nZebUMp35duXt7if1AVtfhZpdFR5kvozpSOw8mjM70zKlmwPp/KznR2SLfD7AQmE5wZSYj0qqZh+G55p3Y5cauFgrXGXJ7Bgv/H5aMC96+G4kHaS0rcH9481FwkJfNc21uVdeJ+hex8aw6ihN4/HJJWgIG7IOx14/1yW99Ctl6ogXWcRH//Dw0dUuuAKYJL/Vq8tb8GrsdeTTqPBz0Sy9pdPntI4HFTXCPMqdwQW4nVnaYAYQrsJI0ZhB5G6AZXz2ERMi5Ix+LehYuJmd40EFsoJQfB5AgubAtZpdrZFl/fJlF5cd4a4VxhtIz5VQhJEUB5NpZsKu9+921mTb69vyfWmJih1I3ChjfuDj904Jzkv3Xhyz1WjI6chpopQ7R+eZogTB/Jvu09JcKQoCQTBgxJCduNz7I5bf3RV0pGqPl81gaUBDXygItlIGiSw/uP1m4yBvXEIkqNfDvvy3x8/IHH21WhKdRI9kpkkyrQCwBFYzQLJ9q78xtYVPsNLzYTVFpyVrnQe544fPt6WOyNYZWjcr6WAOm50EGkvUh/+1RUI9ZmXM4NKPKduZizsugzD4zhK5HLUoqfc9V6bBBY8j6FWT5KU8QWkDFDXoakRSv0ejSdU2N0bjEg8DUGMAkPWCMY072fFTkPYtOjbm5ucr3DcA75Iwu2MpvLJ3kC+PBjI/cGQKlTI+5iAkIGsN2J5o7vOXzfbSmB1XALOE1gH4z5N+r/oTzn+2mlBL8/f2NiSa+iiHWllz24WkRD/t6e7TLSj8obdTJstudpsMZENAgvVJD2qV6EwBM5oIKNebiCwtke53MN6PezLTgZrFnXsq+KQU8cRq/kBF1yB5XqgOxkV5IJrILBaTdlAu9hWW95vr5HAApGDgIYBRkVguXoIZyjrjndzI2Ge09d/poIFHhuQvY7HsrO/x7/fQGaj1abPEkxudW0ND4l+4aw3zioTVH3z8xlZTzdpNkClrCCwIFOEHBgBIJQZ65DwoiyPZUdYFLXVMEyTEQRCeVIFXmwnjwyjKm9ASrRjoRTz7ctbcqndlgibNXyVXMbkE0h8YcKuuhunwMKNVFaJileFsW4A/nAP0oCLMyezosUyrrJku9mrna5c6bT53TD3w7I7xMaP7NdwIE+yTEY4cLIrl/pVQHm11ejIZqsj6+2utFIlSrDAj7KJ9KdjOZjAO2csj4spA8MbSUeuNpExa9M3aS8by6PxQO7097jwKskE3HRj9/r2Monl9lpP/vj6Nflaryu9GLXOMNUu5NODgfz48bbcRQBYqP07NkEcdRtFpmMI0vKlCSxd1BU7BOyQ46e8fxw610DctprSSlP6O5BcwXjJc5mO4b0xkUfYWLKpjKG6ynIZ0jfGzwT/nIIufdDWRTGfBRZtbC4w3IbRc1sSts1FxmWQwfx0LNvZSJ5kYxo/oyb8VmedMt1rjQ4/AxsnugXdZaeyoezkUxlA4UgfMcUZ14xSumvtrnz98mW51m5TEoxxBB0b2g1/vLctTyYDjgEETm91NmWr1ZVms8GN6OHwgM8TQeFokvEgokbtqljRzHIdDHnPI39I9nOYuTeONfU8At4wZl1rtvT3BF4piTSpVNFyMnw/yjz2sykx380n9FBC5hYHf9eURw+ymJsoRykLaccxy0q2Ol15Y21dNpotpYVdaRjk9venE97/9qDPEllfnsXAwxENLK2qiKrnry3H3QoRxOKQx/EXjdke+Tubl1nCiewUzOtxPYOikMfTqfy6vy8/fqrzQTKVTheU2kMirx1McW+876QhVzodubm5IRvw/HL3gvV7MB7LY7SGH43kAUponPrvuNddv04fOsXxrsuNKjSRddZiG7SqRxnEetrU+dRoSAeEQqPFUhuQXZguCERhzgufL6gd8KufIRjNZQQFqFZJu8SFPoMraUM+7KI7T5vJlxj+fxGoM5igF/J4OJTPdp5SRYASPhqfg8CMYzacgEkoOhwh472RtKQTN6SJkl949CDLiLk3HchuNpJ+PuE6eLtzSa42erIRw7A4kUmCkr+x3N3dJeGG8Yl7aaErVJrSu6OXNmSt1ZZ1jO+0qX6BjhzqJ8ho5lyT0SgCrcgPplPZL9CMAMGpbgtaelEroYKpdvLHFryD6jfssK6sk+XCMG+HqoUmuLO7r1fg+o9Y3oD6VJddvRlXx1LhAoe+hmzAG7DblkudFknED5s9uYHxliqBVZ3cK+ZOgZ2NUsJrO8PxS+CJxvkDryDGLzvyn+/dkU/393gYBks8ZameJmqYeHDxC+9cGf/KeNhRo0pEYf4mKRsrYL3Gv0H5AfIfBxf4B6Jc12U1q1QlVwbn5anrgz8IevI2iOkce+rO0NVnYT9GOQp/eQ86tJdHnDadMvEGHz1cjxJ0Oj+wv8L4Ge/B4RR7GmIUjnTsr25PQekLuqyhEx72f+w7W2mL+ypeDP8m7Lu4T1pxk3SuUqTSimIerOHN86c3rrFEvUlvxon8ejCgwugnT5/I/SG6MKMEDl6ZijeeA9biF/GDuARjG+qdjUaLz8mN9Or38OmGa4degcaO/s5AROC5gujDGoC/B4ZQSCDJh3i4ft6zd6ARz+yP6imUrMSujlI3KIaw7qkfoD43HW/YvxLpNnS84b5wf7xKxHvsjIqklRJf8L9BghWxLq6PXoXu9Rgne+75qa9htWpV4x3rF8Y3OsQBP3eRvFoSnWNUKGiCx2Og3wOFjCbXsG8dsHMydE5OU+vwDIkg3kOQBKu+zD8Dd3l+3iFGgiekevDCY0xLvbVJgKOAkcTlfFS/MVwD77XwFCMPbWrPTw8m7Ya94fah549Af1I6/MT9ePGfweuATxEINTYq0bOSzkt3TqoGpu47JHF5L7SQd4pu1zzHxflbLH3syTfXN+W7VxyR7hr/jEqRX/X35AcPv5SP93dlL8P5KpJ25vz2Eu3IjkQgOz4XOJPFFGmo36Z6DfvTF+Y4nrsvba1X//lZo+uZDwtnE5nzu0ktla5eRwVZJHAHxfOF1xO6azPB5dYrnS9OOODWXPpo5jm96xDjuB6G1ZmcSVw8Z3YmxXrQoACj8nqEHxkTt1B14XPgMeeulzeT01IBCjEQw/jFElaScXqmYAVVnvEakDzAWEtiNB1LOK5wH3imOh40vgHBiu/yKVucp0BkYb4iDsRY1/GtEaVSlxBMoIQQa74f31pKSQW7/YgRWH7qlsJ6VxJYqD9voqSqJrDAwC4isFQddLrBRBM3lKfxIAcmWMsjdAK/uAPj4fHu/Qc068LAyAWAf3X3jnx5cCAbUUJcchBY2EyLjIRAUiAbiPawakKIq2SnMhIGyDLqAY5lU82mbPbWmLGhTwwmPUxMoTLAQW1JBQSu2ddah98PgohGoQgEWjgs4tCoXkM0R0bw1x9IfzKRfbQqJnnvgwQQLIl0ExA4LdlodbmIYZiAWBrmEzkAmTAZybCYyjiGOWEsm9KUzaQlGw0QWIkMy0z2s7E8HQ+ZPdDgFOoat+hDTYFFDKoTZDCvXZN3uh1pSC4H2VS+HI7kk/2BfLSzx641vrQOGRU1i1W3JCqwlvTAUqmyG18uoAR2UFdg0QdmwA8HUSywSmCVUmSZTIFdNpXHWU7CaJkFFQbOay1IwxuyFjeVwEJSFgEalFzALx/JoMgY+DbThlxudORS0uYBGtcE6TLw3RuN2L0P6qsxMl5us8HdIRvVLGFQ25QrvTUe3JswSnRmkAjy7g/3ZD+H+Sg6r6E1bkfWGy1poetPCS8udEJDC3I1WUS7Y+02dZouSpqAxH0gYMUB1BNYoEw9gYWAFQQWxsUBuwzqPSK0Vm8g3fQ47h2Jw0ym/1wEpy0lTDx5RSInz+RBBqIikyn83bgG4Zpe5ppTr0KewKLiLJmyW+DvbV2ldxIDD6daQKbtU5bkHgjKZp6MxhLBKwLj3xHoUDX4tQdBEYIJrDvr3S7nGO+bmcOC9zocDIjnbilyuibEHn1V4umBuIpSuQ5iPcTzxJzCM8az7jTxPNB5qC5/RhODg+mY4xhdOREMezNUXWFVrqWHY5H1JJE3Gqmsp6nEKbrfQA2mDRXw3sFkIrv9AxlOpxynIdmK/8a466U47KL0uSndOK0ILMwprl/ZUOcfylHTVC43unIpbctGBFVHIuME42gq+8BzMmEjBqynBbtQ6XVi3K2jJLmBsuSGdCIQ1fCWEhnEsSOwQAyPqfTIqKBUzwrvPeUPmPMj83Q7rxvrzvuKwSm7ApUk5HF4Vd+W+uDnD916/NBrrJnrVxtR+oMR5nzTEVjrnsDq1gQWFFhQcSBA9gSWZm5d7LKq8YsOEi0FCwgsdGj6z3e/ZBMAtk+II/WagilyAbUNVgIlxz159Wqf3Nn4Nk+cexj8/uHHdkU4uHnoWRSdixHXHTS8Qfv5P9i6QnNzJBPujwe0TgCB9dn+UHYmcJHzXd30qKzJhtMqeM8GjnYVhsByCNRFrNAGwukK6nf65sWI53JpFlN5s9mU39q8wlLid9fX2TwK6xZIjafTgsTVDx5+Qc9ISAHiPJLOVFVukwQqO02yctVD3ApihGo4Jdlf7hlzOWTsXYbAcRC44ASWk9Q7eWhYQrgOBVa7Le+hNAwHDgT8rEeuTWcx8ZExOdVxz1ckBmHyqzpA1scs1XBpCaFmMP/qnhJY61FKAqtoQIKOoAOmyVAR6RHbZzCVoFH5qB6wEBzr3yFTk0JR5jIoIDtAUqgEGFmc0yBYHyDC78eVUYkFYzx2zlMCht/kVGCQxA/jSKbhQYklXJE0kRmQhFlGqIJwa/R8EtTU6y82wIWiAYfTEkZ/Md8HEhIEipZ9ZSS+fHYV/8ZLkJIHR2TJ0Vb2O5fRzhomrbk8Hg3lo91d+WS/L18OUPsNktCXCfq+PVXucOkDlIaSmn2pcjBQ7zDb5TICwM5lvZxWT7uFoJQS2TcYLy95ioRSDa1okTFUbwolbSi5RklrWciozNilB4dLZBohO8YvYI3xBQIVFrbo+MNSM/xi5rumf5XQ1Gw6SrholMgyPbS/jfm+gzJjSSQ2dbyuIymfJXDAcx6ArKSyS29WDdYVkWV//MhlVtHhjO/249ZrL6kKYZmVdiJhxr2it3344RWI/jit84+ko2sdzq41wTxl9hSmvrR2UwPr8Oflr0OknTV7noq82+vK71+5zpI4ZNCYGSyhkBvJv+2qyTwM+1H2WLB0r+6KWhFzIIxc50aO4VTnvdIN6pbHtQfKBRiisz/O8iW4SgTMZlmJoiOxQkIRYxxkN3+xXb2WHvCaMJZZOqu/+JwrPYd7bi7YdCIG7j3NpBAkzlHqqmuL5nSh1mJJANQTJMk0g+gzrTRB59goOR+0rFHnIF6DOYX5B/8QrGNIsgBHP/9aUM6x1ATzD15qWtKBMcqxSXN7p55iFyG9Z2RY6X7imzbQt8JlNbmmQCmg66UnsfwU88RdOOOWXHqqYe4/i3uSI7CQofUKrKMILP8Br5vAwhzAeIDCFCWEFYHVaXJv+WZzjSWEJLAC4HyDiNMm31w4NKNIefnrRr1KUQXrFYxQRU1z+ShQYLFBQRRTgUXlD0vFMMbVy6nWHiy7iq/2+yqthOPdfRexcP45nlDjBG9eXgqVn9+5tEnvqW/0tMsziMTP+/vydw/usfsgumShxF0TPV7nVtHxqw2eXb0hcCoEfEke4lDEIYlMYKiOGJQCADR6ylhG/CfXbss34Ava1BI5rFv7k0zu9Ke0Q/nHnfvy1eiAVhKwkWiRwEI3Q3RKdj2/YJPjEnlICBuBdaqHZ28+AwgYgeXIE8rLGyk9sHrOAwv+He+DwEq1BlZzdo448O3Tl6YPajV/dd5Z/iy85FDSw5Meb9Tr52CauRLCO/RgWnMElsBom1kBLV0DGlRQOPm1D054RHKHN0+xVBJqqvk1kIQJJtl/lhAtd4DUA02YAa+OZ1VgSrIF1xiU23tZM5UKICi8hNZ1H8FdQQkE5Q5+1wYb6qMAOW4GSS5Lu/VQwMMAvVqC8tJKlqsZfDUt1kMjLhmfda3Zkm/3Nmky/9ZaT0Ca4vB2d3AgP378SD7dR3klJKjIoDg/MHesrStAlqdQ9Lp0AFeKAldOxbby9F70ykB3Gg2JVtbx+2r8kw9BPjlHcmp5gpNpk9dwpXksXdDvxnPjaOG4UUk2PHTUigp/53Zq/LvvUlaVBngCQx0xlIyN2OYY78Mz9a12tRSv/oUrw1jhO2OnuOKQDboNnfz2naZGkZ+dK3VZT83tKvvg9DdV1qyuga+P8l6ZoZ/rVEEe3frEToaAtMUzCOSXfRjFV/fSRK610Z1lXX778haNLTVRACInYhe+f3zygJ42fbQNLoReLDpv1Tyd44iSAi358OO3GlVOSVOppPj5kNm/uPVHiSjvFVaThVp27ks3HXnqxgvLT90IqNRWUEtVxGituPLrnSewoHbIYrRnVyN4fVbOm6xi0RzBeegZezbTi+t9YqYmjvw6pbPPzT9XAl0RzfAmJN5aIl1NYkes+OHmaT79s6POqeTV93mlleIRrgV1m/KXRWDp8qIEFlRhbNrhSgjPNoGl44SJtFKk3WiQwNrstuRSVz2wvtlUDyyUckIN7X/c0zoF/X4W4pe63AJkL+KX/jRj8gcJuE/34YGlBBY6/jHGK3PXqKD2cvIx3RJL+Oq/JehA6VWOfh/mnMR+V5V+qcqXSvIooifUf7i2Jd9cX5frzTZL61Du/av9Pfmbu3fk13sHMioS+kxi/9TyIefxReReecC7+s/L7uAcIeDtV3QfRJXFONX51ixyacPDNC3lg/UN+ZMbb8n765tsyqOiiUK2hxP56GmffngfD57I9hRWAVDZx9LUtnsywXnF+WwiBmG35CBOmT0/nSNo7VYuBAIXnMDSQ6+30VMCq80SQhgW3my15INWT254AsttwPXeq8HjstuwO5f7k87M51SZsZc4DHm0daZ8SmCJElg7CADvyucHfZY0NdHSFCUqUKCh/R/DEDXp9hk7HnF8uUXQcly/wx3RHVD+LOW72CxrRMeDqk8PukOR/+zqd19P7E99c09L7c8i+kmSwHBhlXrq6MFACSq9Bxo207RZ2ReggOuAOivMZqo4y5FL/kN9IOjOmW+1uvJHl67QgHO93ZQ4hXl7Lp8f7MsPH92XLw76Ms5TyWgGqwe5irhxqhIaRi9bD+3tP3Ar2vWYSgv/w/v19+VMDP0ZleEnvdAccTQ3Tr2a51kECAkp96CQESJJ5DZbkn34DrBXjmnj8AnK22hOCQ8kZysLI0cln1wZLseGvx+9Gx2PeuNs70sfJk8i1e2T1T+rfoZ1rT98Z9HtTl+bwP+xhuzEs7VaO/zZ380hP2f08h0x6syaw1Vnfu2ZOXzQ20cJPgWzLk3Gcyb+bIZQX7YnQpYpCT3xzRPgXLawzm6iicGGvNeBqT9INfWCg8/HZ/19+e/b92gmDH+HaQnvJVVgweuL89MRWLxu92fFwpGBjnjU5ULJCq4/NJtdbgUP1596jZslYqvDseuU5gl/jjgQVbwup4DjBHcUj7sPZ5VabTl+LcIzIwFPc1gth63uomKCHbEbeFXM3Gkw/72Pm59/fsnifHLlz3xvMFYwZ7OqU5KWZ1ftugMPFE8d+7mn49GZ/Dqz35DACsdwuH6EBJaux6doYFYtcu6G2AFSyxqhwII3JZIJnkzTlysRGf68TgWWEoa+TXmkBBZM+bst2Wo35Xa7rQRW2pB26hRYbrL70XKa6sHXHb/oRHdqPSrIlcCCh+df3rsrvyaBpcpEesCwdE39fKpuer60+OSL17l4RxhnVntckEiqLQa8tyhK3uGLmsoHG2vyFze25IP1Hsu90an3YZaxzPsfHtyXOwd9KQolCpXY15XAa77dpnQucLSbMAROikC1n7k4GnNtys1W16mNJJabnZZ8fWNDvnv1htzqrrEKCOQVqgLQ5fBH95+wW+aDbCAHqCCgsToS8KpeB3nlyWPsXdocaN7TdLn456T3a683BF40AkZggblw/WDSRjJDYN1qttjFhwRWol1CfPZYzzz+2LD8AlD5x4UfUZUVzpzXX/Szd50vtIU8yKhpLtKfoosPTNzvymf9Ab2gWjA/TxKJWUIJAgtEjpq4a9auOipWXZ3Cs848qeRvpPJcWJIA0A3AA6cfwv9fkQH6bzyc+YO8+3dV7KjKqnqNN/4O1AZa7uLUHe6z8JWeUIKXgwbEflNQMkSN7OuyrloopibK8IV5r7smf3r5KiXCSZrQ1+hpNpVfH+zJP24/kHuDoZQFdH8wZ65L/arvdwH5sgSW8jh6+PWn35qGcz2VKgIkYotlxbgOQb258vzgPA6B5QlMfDnwAylYEVi+x4vvphJE2vUBt5SS3dX8tHSKKOcNVQ8IPz7Dk70e0Wmuy1JCV9bgTNmZtXLjgL5gxErJhjyBh7hikeaalT7tT2UmHY5hvzgEZRu1AmtxArum62r9lU5wp0rzykAo6ypTcKcQZOWXroevgsCibWmUs7vXb165Lu+trcs1+K6xAyK8zTJ5PJnQy+bHTx9yPsD7KhN4L2FOqNSeY9AvA97R3pEbLNHzSgJPYoWKIq+wXOIB+vXHFyJ5Ej9c+zzj4zV2IQPEOU2Fg5YS6mNy6kJH3GrZc01OeZUEBWSOSHf8a6Dk86U+9Ts9PPMEFggnHisdeazKUgWjViHOamRVmaWeX7nrSut1bK7JULUu65ap3fxIBinnouMRZbyuu6Ano8LfdVmqr/hlE1i4RpRAsoRzZQgsVZAC0lZTFViXHIH1VgsEVtd1IVQ/Ss9W+yKu0xBY7tH65aWeQa8oflECSwttyzKmkbNaICiBBc88lJ1DHchdDt3mtPDfCKwqktXHNh/B+jjKb65elQw7BTSh2Oj25MONdfmzK+vydhdd+SJ5gkYbgyG9r/7t8WN26dKeupjIvuuiW+dcQPS6myAssezbWwyBF4IAE8CF21tdXKbxr3YLRje7b61fkg83NuVrm5uy1W6TgEJiBb6UUDj+3b2H8snBgRwILDA0Nmc866wAtHJAk3bY6b3VQp215K76Qu7HPsQQeNUIXGgCqyo7QgciHIYaiXQrBVZDlMDqahefgMDyqiItIdKGqsv+zB/0qz8HpMKyn/3890GdAQILRIsjsGDivrMnf3nvHtvVt1MlsGDYi/aeaHeP16P7HSSvR3lIEJMFB3se1HlK8Znv05/+D32CIxd9cR21N2HmnEIHVQ+he5MWIkFFpQorf9hUry+nsHHvZ8AVSOu1HTwIrZrlmiHmXItsb6KIf+skDdlsd+X93pr8/qVNuYW2zHEku1kud4ZDev38fPcJu6RpiZcadfsf/T4t4kGmZtkSCB+ULqAAK0bA48bn5nGdIZPmFAkn8FGqFVi+XNCXLwVKuPrMpbfvlReORtOjiaeV6458ekAOD7+1N5t/D0hIeAQgXEhIRDlSy5WJKjEA2bV2McSzU7+VUqYksOCpsjyBpXSap6Tc9XkiLYQ1ePiePPSBv+/qsnAFCuYZwxRiUhNUXMdIoNT+Vy+7ZDBck5AQ6ESlvL22Jr97/Ya81VsjecWyH0F3ybF8drBPAuuTgz15Mp5KmcOTLJaxMwlHN0kSWG5sVF3iAiVTRWo7w31PZ/qD2/Krd13S6Ufg/Jpb67GcL5tfFkmszQWPoWopJLR4oW5ABOOCpTwuieA9zKqS0aoLSE1Oh9fGke7Zopr/VULXAYLfKs4jGEs1DeyUjDMKLa+A03vT0V0rAb36ShlHeOm5Ca0DtColDJYYPWB7bOYAPu3uURG18FNzBBa9w9xBQT3KwpXXH8DdcvQaTdyZOnIl3LiMVjNlF0J0ILzSboonsG66BJwnsPy6o/HLaaKXmuj268arjl+wa+u+oBYISMD9fG9X/s979+RXILBIhuv+qU1mEO+gZByeM+riuez++fz46my/Ipj+h2O1IHxT7LQTKPbBzc6a3Lx6Tb6xsS6/127IjRQlmpHcHY3kx4+hCNmXL4Z92Z2ivFnnuY9TQGJjxKUqYXdWDGcbJ7s6Q+BlIIDzhZ4/VHnl400QWEWcydvdNfmzrVvsPnil02BXPcxDdB99NB5RefX329vyxWCg9hbek9UFPPjNV5X4ZhWasA7XPCOwXsaztc98NQhcbALLqSoY/5DASgMCK5VbzbZ80OzKjWZDOgm6NtVHHxfGznkwLfHQ5iVYCyVZS3zusd6iXTCUFUhkkmsL2I929+WvSGD12fmtwVaiiTZCLqcsJVQCy1MHwQHSfW+lG/DRv/eA8qcj3qcrO1zyBOkDMKUd5n/qhVm/qj6I8Npo1o6ATA9H9LcK/Ff8p3mz2xkyjsoJ9wpXWujLJzVI9u3uVaUAmxcSXCQ8RNbTplztbtCs+sP1jmw10XswkieTqXx60JfPB335coiud1OWuKnhuHtMDCy99wk1REsH4ERo/gToSBx//uVjc+SHHhSCcJ9GkOEB77By55klhIGCrhom7kHWCscFJ1Y3R4g1n70WEdY53roUMCyV8Rko7/8CAgueA3hfCiWIU++wTBTEliMuVJsUAAAgAElEQVSwQHQ2vcE8DrY0j1eiExmxZRVY9UFS74HXBUGZJ031TF8fnytlYa2CO5LACkgd/xGhlocVanh2UL25wY3D56sksFpxRJn87W5PvrN1Vd7odjRf70jkJ+OR/HJvR+70D9iJE2tTAdN9mDI7sgOmpOxHGKwzM9RloAbxY2qWgDldAtITiZwVM+SSO1f7CUQWxnXW04mk5cpO7uQJOD8nw9VKJ2BQmugIJxzLGwXKuJ0ZvDOE1zFRzwEXz85MpOpS58ona6WoXrAfO7400126o159M4Maw4rw8QRy/QH6/Y6o0rSBeiHq9QUEuQOjItleAYHFck6vwKIZPUoIKzqwXuzdQ65Lil/fAUCVe7oRKYHVIIF1udOSq47A+tCVEM7EL24P8QTWsUKFo170WuMXzPuQwBLpZ5n8bE8TcCCwItcsQZNRiF/QcgD7cW3iflEJLF2Fgp+ANZ4ht+YJrHZPbly5Kre7HXk/LmSDnqCx3B+P5adPd+XLwYDk1QjdRN3OnDovTeybSMilLF0HgTXrGXiqsWhvNgRWCAFvwYFLpvLZNzeBt2WSy612V/5g84a80+1Jq4HSXcSHkQyyXB6Pxzwn/HR/X7bHY1L0uifphlsnOt0cd+cPLYH3JFa1Ia8QanaphkCNwIUmsLzHDeGASXuaSq+tHlgbzYbcbMIDyymwUkdgVcSLD3uWZF/8MwiChvpwcLpD1bEHuDMX1kOUZjD3YYK6tyf/lyOwoEojgRUlNLFPQGBRueEUWKHiZiYamlXA1P/kA/6awFoo1TrGTeATKuPtudd7c8L6YOtfUBdhKaGh5IE3U64yFsHnVQTAXIDH5d8RBZ5IqAks/QB6OznTd2weaGMLAut6d0Oud9pyrRWzq0guiTwdZ/S/Qte1vSJj1zsOTa8ycUrBmrCrCcRjwLXwJYfsf9w91qO6Lss7/AGB79mSF+C/3z+n8I582WQl5qsUKv651V9a8Rc0hA6vPljsnIeN/1eoTdBiGO9FKaknokiEuXJG/4y9F5oGB37cqSfOsiuAPyTUz9O1NQ7VJp6IciQ7v32xuHFm+ahCmZkHXHeiU1Rq1JZ8fKd6WztJ5FKzSQPg2+2ubDYabBSBuYRjJgiszw/2ZHs4knEObyJtZgDiMXOSe8wczSjWJLr/7yqgm1lj6+Oq98da9iZYShf45lXlfcG6EH62jy/dyqcEkVPA1ARWUHbsHiLL7ma80bxCUT3cMG752VU5d7h4zRLM4VjV69CfRWN4Zv7NlLHW617oH6Y+Vo5om+d1qnEc7gvele75+93LUmBViY1YUznTPK88sNhYwhPqbr5Uu74D7nV6YPH5uUGFJa/dbMilXlcud9pytQUT97Z8Awk4KsjnEnCcP3Xx67Jz4NAAetaAWvpLjngjLbC8z6SLX7JMfr63J391XwksdMPUZJUSWFGhlgklLBCoYtYWChfx51ACK/CVC9c2vz4giYYEXCtOpdNoSScV6SZTKvNhKdEvInmSFTLICinzQqTIFXM686CTssgkwX/F7P6rtQvhKnQRn4Ld80VFQP10XSm9s8pgd14q/AueC24kDemhzbDL7OHVWRFRbHCQF/Ikz2VcFPS88kluZDO0bDCM8fx/G4F1UcfbebzvC05gYcd2DenjiGojEFjrraZstJryRrMlX2v15LpTYEGCryVj7si57Mn1rIwkHzvQ2yeSMTwkslx+sbsr/+UuFFgHkjQSSZOEJp0gsKjAYkQDD6yZ6H7urmZPMLMEVnhqWj6A9ETCogOYljDWCoJaaaTXXBMm3mR+tnxtUUgbBnyhT0wYAGu3MUeGeF8ZR2KxC0heylrckMvtnqw3U+kkhaQ0EE5lf5rL/dGQyisaxZNYQ7dGeDBpoI6/pyTfWT+xc9mSFEpFoATjeF6RNYNjQKZ4EGePxycf2IsIrHDb1UOxP7A7AUfgSeb/vf5ml4Fy9xTej89N+deql4+O09DLy+MyY+ofqqKqI09ohrncvYeEqT5ap5MKicTqUFgH+0ctPeG41f+em4czpSGnI+BOfsez74Cqc73RkI20IZeSVNo8bMI4u5BJJJwHD4cDlgVFBXRWMQksjHnv6+A9cOZJ5ppMCu4/JAOrRWD5w6tv6ECx05zirVJuzoFUUYZ4g2uAUFM6i0zC9QNIYM0o8NyzDSRT8xjMlzVW/+6uaZ7Amie33HCcOWL6NbAmCfW/lEdxiqXgOv3tV+vtjMTrePMnXHfnx/3yT8+D4EgqlBCi+6AzcM+KnH9mWWMw3yuy9AwQWHw+gQKq02zI5W5XtkBgtVvyZqsjX2t15XrDKchdx1fdN/W+fDn1aefya3l/GL+Ixi/7eS4f7e3K/333nnzS32eJtBJYUPxgL9UuyhI13LNdPv54Lff8Ar+0msvBJJrf+6hCdruILyOskz0odZq6xjap5JJKFiMuBNFVsOMjSwcRY1O1H8kUzTf4LNQ/9SKXcL7AR2kftYIIaBd0vfCm63quyXTtro0op1FgzXLWJox7WI+hsZBo6S7nW65VGkzcV75X3CECZML40Z8aVv0Qu4IP3i75hSFwsQksenO4DH4Uk8Baa4HAaimB1W7Le62eXGs2pZ2IpL7KIbDtcM3IXtgDeZUfxOUM3azo/xTJuCylX5Tyy51d+esvv6IaKG4mkqaJKyGsCSwU7qhDiv4sPkjUh8ejDhqz9dgv+u4Xd8g79C3BoT4kTHhfc6c6f0eOwnQKHN1g/E/VKcy9X4kSHTRJUUpDIunE8BWLJI6BPDLJDbabPpBSJk5uzx6AznyxMotHx7GylCY3NrSn1m5sy/wsIrDmP8eTKotkPy/i2Z2kfKO6S3949AexY97+4pc5ojNQPQXnopnnH3qG6YHclVAe8/vnsdUstxs7XonjDvgzH+nJEScDx+dUuB2S0Ln5OKPSqkkGJRr0NUq2Lkt/LjPiZt+DDDxMyptxJK0okgYhzUjcov3zOBIZIZGP7CJLTurjjqqScDA6fAA9VBbrSbxDi1AopT/5/XgCizFjMH7430d4Ns2vl2Eb6+epESqy1j0/EhFzikN9rjo25+dWSAT565gvfTyKC6841ACmGr1qQFWlkfM7ApVKxCQk3J/vPxSq2sIn5OfHaQksEkCutBOElVdgwcydJYQz82jReAkI0pMPoVO/w5eE4CY6jYZsdbtypdMhiXWr3WFXz6sgsGJtQoOrBWau8I5zrt7FT305r/QDOP6dLyHmAeKX/aJkW/n/985X8un+npSJa17hRx7jPcQFmoBDF+bTJmFe6U2/4C/T/b1WYNYEe6005le6bqSIQ2bUyiSmoIqFwQSLubkmw4Qa7TbSIuOMR+kgkw8ubqyVpyGN/oJvzj7OEDjDCCB+yJzsHwoql9Ny3ToR5xfaNdBXeYjaJxQR5pk2saHhu6vQ8P2M5mMMTt8gdvQh4JJh6xlG1C7toiFgBJbzgIKguZk4AgsqrHZTrrZacqvRpjogjdExKyy1cF3slta/nI2hpublwvbhsGcfFaV8sXcg/3jvodwd9Bn1JkksaRRTKh6hCyFjjkT9N/T872Oc6qbqxfHZy+RpSrD8QvxMJOcO+DMHngWXVgVw7sPnwyv/lup3fwCaI7vqA6weGXym3JNbzkqbDXEBYsx204lkSSxlDGJBHZ0qjyPfVQQElhTSylWZpQTW8keQwwqmo9DUOw7x0wPx6QgQf8g+muAM1C3u0qpn4rxcqvcuGIeLDr2zbKsrKZ1Tl81nov0x1ZNYvtwQJaJHcEjPneCewKqu36uvAmXjzBCtghB9R00uHv6qw3Py5Ty/597kM16gB1D4bgnXVpab5LkSWAl8IRKRKJGkTCiR9511vDSerRcOs1UVNrNjanayzxLQy93FfJlNFRgGZuz+k48mT+e/+/BMCN9bKRYdeeVLn+fH+SJieCGBNdfcYv7b/QF35iorhZWnsL3StXLeCGaqolKP2JD2Rh752evHEY+39uZa7tFV76oILLhBlgUVWPC/WhUCy6vs8Jw6aVOudKDA6spWty3X2m02otmkBUApgWaaCSv8UFV9Sgxf19uVwK1/TcpSBmVJH8kf3n8oX/YP6tJbR+qiHybJk6ImsI5aQ17Xfb3K7+V64iZ9SGaFak//716BVSnMMWfYtTdxBJbz4UFnyAhK/ak0Cvw3lCaIWtAxU7tmVmva3MH6Vd67fZch8DoRoAekykEZ2+B3TYS7RIk3XHeeulip4TWHJjZlBAEB3gKCWM8C1ZljQTDtLQiqGOV13rh9tyHwghAwAsu1AccC0kK9cavNMsJety3rjVQ2ChF0utJsvy421f+wsDiJ5wt6Hq/4Y/ROcFfIBGSQqhalPBlN5NPdgTyZTKRIcm3BylsvJEJwwsgRhItbcBeczmqCx62zRzAUp80CVNmJIz5o/msXHtDmLVjci+ZJgJCoqA5WQddCJT3qoyMuSc0VkSZ2Pj1OLaVlUK6EFQazhTaiL1jrDgILRwwtcFPKSkunYHqKg36T/hJKYJ2GQvKwHUUg8e8DbA/hN19WeMIR7D/ff67/PSSMQtLQk1eegPBEUvU5c2bXIYGgB3ivBJnNMPuSLzfF9WDkPY68H7YrI/QkJD7be7Cd8Lb5cswrDWBmSwfDBgj189EIRS/fRSteMn6MEtLnPedlrv+079GOjkqAY1pQHF8UJHszYg+CHAQWulbpSqV46dGV88qZhR93/PprrsbZacfvs+ZGAFBl1j53oZ6MexaW4dIWmr4ThbkmCnPTVYeW+/BDRNihkspFBPXslR2erzpTKyrLEQWzarLapUyvxfvUPb+E9VWMWx1Ruv9N8rwycM+1yjPgu8+WAksz8L4ZgEgXBFa7xzLCy70OPeXWylJabHahzT4wl/SgBOoQpDEInaNmz2ln+Mt+v98ldB6wBLTMZXs8lV/tD2l0nJVTyQv4miFRh3SRxi9x3tC9IAbBsqr3fzp8cftcf51qk/HKgkQOZ6z7e09eqe8e4hHnS+joUSa0olwKEliZqHk74ktVjURQ0vpVaSE7frp7sncbAquDgLcM0JNCGMf7/bNOYPtdFq/zvxD+wC0Uie7aZqPunK6xu55L6n8/7ZlrdfC1Kz3vCFxoAkt9RTR4iYtIWjEUWB12IuystaWFlu7jiUieCQpbtF+SP15qDT/r+1c0AFQpvbYuZzcYBLl5IaNpIU/GpfQRzMuUQV+OgyUQQMCH9yGDiZIed6iejwFD0sEHQC9jMp30gHOUWuao7EVIYvmNILyf+S5wWtIzu5lQtQMCiyeGmAbh7KLmTcWZEVZLU0SQ8AGCpbB2TcLrYpnGKeXD+D7kYJo5/h0H+udpGJ6N+lH4Hfp794B1ttRHYn+gXubZhhvrvKQiJEAXbbghgaUkX21auUhVVn+e79biaBAnP/CbvpdxsyOlC/C9xxFeWinoQsPbZW7eHZprabf3vvLZ6ZpoU8R9qZM7brsLDUvQwss4jFl4SKuf32nIzyVvu3obJfSu+xyxdYo+8rrugFRGOi9gHoy1Ft4QKpt3WUeUpASk8ZHXNLNA+aKhY5YYP+NGw4+txt0hk/36e/yZrT7EHS5gWnSc1tc7t6zqkKmJlZmOhdW1PjtMPfQdh65ZP2h+XZ9dP0Oy3hH0Lms8X0Lovdj8eKu6N3pz+OcMppdJMSgdWpK40hJC6HTQIfHsE1jYS7gWFjDUhgKrJ1vdnmyudWkCnEwmEmVTVfqi1ASTjqoZJbDUA/RlonvaVeJZ7w8aAiAZUOa0hOjnpTyaCP08s2wsk3wqozyXiRQyZQIukiRvqOqBaqFVvf/TYVvtb4HHVZicWRQreQVykHepSwPha8V9ShVYakzBoMeVDqr6SmsW/biz4/TpnqK9e1UR0Lmka4+ux7qYe1qeJzLX1IZWD1XCUl+rrwNZXLgS3bqDdeXp6nxejcBa1VFi1/3MCOA//dM/X8zd2x14sUBQwpmju4onsDrSWeuwrKXsDySbjmXiCKy6u50uHy6hubqjjEE6TAO15rqR51LmkYyKlIE8MpjTcioTT+KRwEIXGQSALmBZcPczypF5hVPw+tMeoOfJivlw6FApTTDafQkQLifMLIa3w9cEGYxFDzrMXOphCF3sHAGB7DcNGp3aLUY2MpIpCUOYs3tVkDuiQu2GAJAEVsnSqUJSGaUNJbCYRS+kUWYkuIL+a0uNQcKxIIY85J/jcHM9xtx3+a12uSCUWIF8CD2EjlDE+GDaB871NyqhM/+z6IBevcbfiyOp8FkgSLgUuEMrPDtopD9HcNXlE/pppxu/7gu97Cuox124KDsTZl82REJDZRj17Vf/qZ8wfwiZf35HEWBLDaYTvsk/f1wyfOGQvQdxgLMNTElxf5MUpG0kDbAJMHePNWCjOTCPR76b2OIRcGg98F1k+fLTjd/qMBcQqH49qn533xFeR0WWe6bOXYonYf2I1ifoSlyD//ZBLmlNEliqcqgIrgCKkLhdhBA1RaEJvUPFjz9/TfPvDQ+w4fzzmePDJYyKtSe8/ecffj5uXh2xpLyMYAVzAuqdrASBpSWEGH7+iF1/51lTYAUdV4uSBNZVKrDWZHO9x7br02Gf8UtOcgfqXX0OnsBa9fiF01lPdhKVucRFLlkZy6BsyDgvJZsOZTSdyEE2lVGZy5RmkrE08qYmhyKYJ/j5c8IFbMVfruuv3kRobcDciI95HLEdenxyBLnDt9dWliUU+ZpgA54x+siiIQfez06pDZfwdLsmcdfYe2EAsuLY2uUbAs9DwC1bfFmdiHbWNExOlzJJdY9PCyQftEGUpvpUQIGzAM5utFwI5rKPZzUOwXqvO3JNjvmU2MvYUZ935/bvhsCLQeCCK7BANOg+CgVWI0rYHrjVbkmr0+LxKB8MJZtOZMruWAiSatNnlotRNrDcAf7FPMLlP4VLl2vb6s3CQWCBmCrKBsO6vMwkKzKZFBmD4AJsDAisMqWpMvO4z1oDn5PdPA0BcNThyiPiKMYZgOYVE+GiP1NGFh5Kn0NgkdRwQZ2/Jr9hII2v3hFKYDHrCRLL7SSIp1Vlhb/wBySoTJTAgnk1vCPGScr6d45VUFoI1isC6xRjYIHy4tm4zT7s0xBonsDQo/fiGv5KAeemWEVgud3Yl9M9L4l+mMipg3QNBOryCY57ms7WQYEnKQ+PkdPM/drE2itSPON0lIqsJgZ03vkukdUIOAaBFZIHr5vAAgKYOyRySdtqprHBSp9IJoke0tGFE0TN1CmwtD07CDo9OB3+WTwy58ulTjN+j0NgLTqc+bHOcV91kZuV+nsSyxNYfo6Ec0XXmnkFTT0ew6PhIaWkmz9eMbpIgRqScSG+/rV6FJ33gPOIzm8KLmA+SgLrv+AoZsv9+8sIt+HDhnFXKbBweGDZ9vxFMWU1V5R5mvm//LrNd5L89wxDKe04lY1mR9Y7Hel1OxLjADQcSJZNJEP04gms0h1onHn9MSqQT3mhL+ftfBIsI9ZnglgkgecSzY6bkqFsEAqsbCKDLJOxQKmA18eSMgHHCO9CE1heEOXjF782LSKw5qcm4xOWcmMgqRKcRBctEFQpC48sTXhCfQUbBB7XXZLOCKyXMzPsU1cFAY1bPcGka7lX+oMMniQBgTWjwtLzhFZhKIEVktFstODPMO7zwxjCn7sWeWWuCnZ2nYbAhSawGIAHB2MsCEmc0LQ8TpzNdobMpZJXdTwbBK1HlF6s2tCiz5U7ULGssHIqgDQfv1ypir91qq9e/88zubNjXN7Ryh59c/j5R33XfA7Rv64K+OZ9JZyqy5emBZamwTd6I0d9FqpUqsCvpMfHuMXnvmTxUfOot53s1c/78vDTXvV4crHDjGw7PLIuUvc9jyh73v0e/vejT+zPRvo5J/0jL2S+4OxVoz57YeERRilcl1BwvDg7bDqFEP7Ve4YdLl47fMOL7+zFjt+Z8TC3FzxrvXjWOHkeSRPel7528Sw67pP1z2DZGb8Y0ReL88nn1fHeAQIEv9jIpCxljBJCkqXBCJsxuleyRO9uduU+3je+4Fd5AosETiyNOJE00c7B9IzL83rvrh6Jjoxq/XvBl/QqP64eZXX8osp4JOFAcOVSQFFHUtJ3C65Nk2s166u86rPzXfO7CEeG+8uQa160Js0kutyLq3jKzZF6ngS+CtXoe97Kc3ZwsisxBF4uArPeuVRBui7V3Glcs6R6frqEkNuNlDh2VzjXAfk0IoGXe8/26YbA6RC48ATW6eCzdxsChoAhYAgYAobAKiIQElgomR+hVJ6HBz0ReIWcp3y8aXp48D8uUbiK+Ng1GwKGgCFgCBgChoAhcNYQMALrrD0Rux5DwBAwBAwBQ8AQePkIUF0M/yuRaVHImB5KKNtgUZURWC//Cdg3GAKGgCFgCBgChoAhcCIEjMA6EVz2YkPAEDAEDAFDwBA4FwiQwBKZwsAdBFaOnrtQYBmBdS6er92EIWAIGAKGgCFgCJw7BIzAOneP1G7IEDAEDAFDwBAwBI6DAPyR0H1wUuQyQVcnWvMYgXUc7Ow1hoAhYAgYAoaAIWAIvGoEjMB61Yjb9xkChoAhYAgYAobAmUAABBbN24uCSiwjsM7EY7GLMAQMAUPAEDAEDAFDYCECRmDZwDAEDAFDwBAwBAyBC4dAFEWSFQXN25XA0pJCU2BduKFgN2wIGAKGgCFgCBgCK4KAEVgr8qDsMg0BQ8AQMAQMAUPgBSLgCawMBFYumYgU+HhXQihoX+7akovA3L0U8FvWhfAFPgP7KEPAEDAEDAFDwBAwBE6AgBFYJwDLXmoIGAKGgCFgCBgC5wOBMhJVYJHAKmjgXkSRlBLpDTrySkksI7DOx1O3uzAEDAFDwBAwBAyBVUbACKxVfnp27YaAIWAIGAKGgCFwYgSopCKBlctomqn/VRRJQapKCSyvvgoJLMdr6b+f+FvtDYaAIWAIGAKGgCFgCBgCp0HACKzToGfvNQQMAUPAEDAEDIGVQwAEViEllVdj54EF9dVxCKyVu1m7YEPAEDAEDAFDwBAwBM4JAkZgnZMHabdhCBgChoAhYAgYAsdDAG5W6EAI5RW6EKKU0BNYWjB4tALreN9grzIEDAFDwBAwBAwBQ8AQeNEIGIH1ohG1zzMEDAFDwBAwBAyBM41AUYLAQufBQiYgsPBn738VRVpfCBP3isiq7dvxT/ZjCBgChoAhYAgYAoaAIfDqETAC69Vjbt9oCBgChoAhYAgYAq8RARBY6DwIAgtlhPMEVmQE1mt8OvbVhoAhYAgYAoaAIWAILEbACCwbGYaAIWAIGAKGgCFwoRCg+goEVgEVlpYTziuwIlNgXagxYTdrCBgChoAhYAgYAmcfASOwzv4zsis0BAwBQ8AQMAQMgReEACoAobiCefsE3QfLUopSpEDV4KEuhGXVjRD/ih8rIXxBD8I+xhAwBAwBQ8AQMAQMgRMiYATWCQGzlxsChoAhYAgYAobA6iBQlko80c8qivgLqqsBCKwih9UVqSl9lfvd/UHt3O3HEDAEDAFDwBAwBAwBQ+AsIGAE1ll4CnYNhoAhYAgYAoaAIfBSECCBhV+OvIodgXWQZfTA8gSX//L5P7+Ui7IPNQQMAUPAEDAEDAFDwBA4MQJGYJ0YMnuDIWAIGAKGgCFgCKwKAiEh5VVYUGD1qcAqqtsw4mpVnqhdpyFgCBgChoAhYAhcVASMwLqoT97u2xAwBAwBQ8AQuAAIzBNTILGUwNIuhP7HCKwLMBjsFg0BQ8AQMAQMAUNgpREwAmulH59dvCFgCBgChoAhYAgsQqDyvopAWaGK0JmwlyUJrCG6ELq/C//d0DQEDAFDwBAwBAwBQ8AQOJsIGIF1Np+LXZUhYAgYAoaAIWAInAKBRQRWKeg4WEpWlDIsC3Yj9D+mwDoF2PZWQ8AQMAQMAUPAEDAEXgECRmC9ApDtKwwBQ8AQMAQMAUPgxSJQqrBKoiMaBYYElnYZVPKqAHFVlDIGkWUE1ot9KPZphoAhYAgYAoaAIWAIvEQEjMB6ieDaRxsChoAhYAgYAobAi0eAhFRAYLn/nPmieQKrCAisaVHIpCglD95hCqwX/5zsEw0BQ8AQMAQMAUPAEHiRCBiB9SLRtM8yBAwBQ8AQMAQMgZeOwLMILJBZ/Heoq7TtoP7Zlw/mORVYk7KUPFBgvfSLti8wBAwBQ8AQMAQMAUPAEDgVAkZgnQo+e7MhYAgYAoaAIWAIvGoEnkdg4XpAYFGlBQIrElc+WEpGAquggXt+RPnhq74f+z5DwBAwBAwBQ8AQMAQMgecjYATW8zGyVxgChoAhYAgYAobAGUJgEYE1X0YYEliFiGgJYREQWCC1ztBN2aUYAoaAIWAIGAKGgCFgCDwTASOwbIAYAoaAIWAIGAKGwEohcFwCCyWEhUCBVQpIrBzKqzxjCSHUV/g7+zEEDAFDwBAwBAwBQ8AQWA0EjMBajedkV2kIGAKGgCFgCBgCDoGQwMJfsVLQWV6FIOF1VF653/MyJLDUG8t+DAFDwBAwBAwBQ8AQMARWAwEjsFbjOdlVGgKGgCFgCBgChsApCaysLGSSZVRiUZlF6st+DAFDwBAwBAwBQ8AQMARWAQEjsFbhKdk1GgKGgCFgCBgChkCFgFdgwZzdK6/C35WXipz6qpTcqbCUwJqSwColNgLLxpQhYAgYAoaAIWAIGAIrhIARWCv0sOxSDQFDwBAwBAwBQ0BY+gfyahGBhX+M5gks+F1FIlmRU4GFLoQlX2QKLBtPhoAhYAgYAoaAIWAIrAoCRmCtypOy6zQEDAFDwBAwBAwBInAUgYV/Cykp9cCSyrB9WtQlhCC/jL+yAWUIGAKGgCFgCBgChsDqIGAE1uo8K7tSQ8AQMAQMAUPAEFhAYJG4cibunsAiycVfEQmsvCwFBNY0ywVm7uhMaASWDSdDwBAwBAwBQ8AQMARWBwEjsFbnWdmVGgKGgCFgCBgChsAJCSyYtYO88voRW3YAACAASURBVARWlhVGYNkoMgQMAUPAEDAEDAFDYAURMAJrBR+aXbIhYAgYAoaAIXCREZgvIQQWRymwPIEF9RW8r/JCySwqsKjRsh9DwBAwBAwBQ8AQMAQMgVVAwAisVXhKdo2GgCFgCBgChoAhUCHgCawQkiNLCKNIsqKUSZ4rgQVDdyn5PyOwbFAZAoaAIWAIGAKGgCGwOggYgbU6z8qu1BAwBAwBQ8AQMASCEsKTEFhj130QiiylrzyJZZAaAoaAIWAIGAKGgCFgCKwCAkZgrcJTsms0BAwBQ8AQMAQMgQqBYymwWCYY8de0KGU0nVKBJVEs6EBYwsjdSghtVBkChoAhYAgYAoaAIbAyCBiBtTKPyi7UEDAEDAFDwBAwBIDAPIGFzoO0tMLv/t9BYIlI4UoIRxkILHQejPkiI7BsLBkChoAhYAgYAoaAIbBaCBiBtVrPy67WEDAEDAFDwBC48AiEBJb3vpoHBfoq8FWFiMDAHR5YMG8XiYPyQTNxv/CDyQAwBAwBQ8AQMAQMgZVBwAislXlUdqGGgCFgCBgChoAhAASeR2CpPXspuQi7DqJ0cEIDd/wLPLCqTzFADQFDwBAwBAwBQ8AQMARWBAEjsFbkQdllGgKGgCFgCBgChoAicCwCKxISViCvoMDK8oKEVon6QdYZWhdCG0+GgCFgCBgChoAhYAisEgJGYK3S07JrNQQMAUPAEDAEDIETEVjTPFcCq1BFliewIiOwbCQZAoaAIWAIGAKGgCGwUggYgbVSj8su1hAwBAwBQ8AQMASOrcBy3lcksMpSCpYPQn7lCwnNA8tGkyFgCBgChoAhYAgYAquCgBFYq/Kk7DoNAUPAEDAEDAFDgAichMAaZ5kqsNCR0CuwHIGlVJb9GAKGgCFgCBgChoAhYAisAgJGYK3CU7JrNAQMAUPAEDAEDIEKgecSWJFIGUWSFbmMp5mgjBDlg0XkFFiwwSq9FsuANQQMAUPAEDAEDAFDwBBYBQSMwAp6EaGgwBcWqLkrU7Qu11v9gX9dh72rXX6AAB8QaEiv3Zn8jbtmTQ4CFF74n0hK/oEuuKswzu0azzACxx1BL0IpMf9dL+IzzzC0dmnnHIGwl161blcr+OKbP+58m3/3UXPl0OfNvzDcSoMdJtxZl3lMnsDC10ULbgp7G/ap6RyBxZ0O+945ILBw39yFScrVu7fvsAi1md6nHx36cGZLKJdB/2y8B2Qk74ZEpB8EZC71Pt1Y1H8LozZb+c/GE7SrOD0CR0c188cX/8pgppz+6+0TDIHXhEA4vv1a7y+lnhX6X4tX/Fe/D1Sxih697ecUCFxwAgvRX6GhDUd/JHEUS1RGUhauCXdUSoQRx5Gmr9FQKXYzIl8cPZ/iobyqt+IeiijmvcVlJjGZLNxjjDS1YhKD1CskLjJ/1/z3PIrpJUJsbBq+qkd27r7HH7zCw+zsoq6HjuqXO7D509rhA9rRh3Z/4A0/P/afd+6QtRs67whwJ3KJFizVOr5njvF10BYc6I8KmuYPNyHl4UmiGbIocuV4Lgas3j8TE+Ia3fzFPuPIJp/68Ne9zLPS+3XrQ+mST+4iPA55SGAV2OvxP+xbYRfCZb799b8HuCaFpt3yWEk53hfjmUJwt1lUEiOsc3EZSVwmXE0LPgls73lA/Lz+ezrJFYC8yhC/IBorMolLTbJFiGRKRDORFDGecyFJifssHJEXMe7hOLDY5SSQ22vPHAL+nOJWa3dOwRmmOrFUa6ISuoiZCrdGW/xz5h6oXdAxEahiEnc8ZywRxCI6FerzaRi7VOked+5/3lfOk2P+9XXizCeGZj9pET2m8RD2Zb1eI7Geh/7R/24EluQuqEUgFEvkCKyqvXbEIzIPCp640uBYA8BIckfiLP8QXtc7Ee4VgoC2lCQgsHBvZZloEMg4v5CkmEpSIuzFX0SSScJSDCOwXtfTOx/f6+kpzw+7cMxFYzyKufk3e/itCCy3AfhDsg/a5tHx21i4aeA9FsCdj3F0Ee+iVs1ib1J9yUICq0q+1HmY+Qx8SF5VARWjL6UEOFc8+RS8Wf2k3E9Fovm/c6qY4L0vm8DyuSbggGvLpKT3FTywssJd7QzRs7rhoyewGIU4Ait2imohgVXINFYCK+FaF/MXE1AuAYf/WlUSJySw0twRWByzGr/g30FgKoGFBF3B9Z6JO0mU8HMz5yKuH3bP5wGBmYhJV2uS+Y7ACpY3kldujTYC6zw8+4t9DychsGoFsnJaJJBmUuPPxvIoAovv4uc9W98VRhkh1WUE1unG8AUnsJCjhCuGBj2CrJzL5JKoIUvqLF/nCCyqj/CuFfbQwKSC0IwEFTOx2P2QnUykkJRZ2gL3V+aSlnlNYJG20wAwZLhPNxTt3RcRAc6imXIP1UhwXwiyKaECK8Qp3ABmMyyzaM4QWP5cbgTWRRxy5+qeNZPnZ0ygvvKKpPkqeDf25wksF4f5eGxu/umBaEZ9FUryA4GyqqK4c9bkc6C68lPPP4TT0EeLFFjzBNa0LAS/xlkueanJKN3mvFLpNFdwBoaSwz4nGRNJAv1RCUUSnkAhuUq0HFEPIlKV01lMvTX39CjA5Qzc0bEvQUtElVxFfFJrqqAQTwWYgMCE5sQTWHqQUQKrrq1c8TFwbMTshecNAR3P9fj1BFa1vvqkwlw85Quq6n6s5w0Zu5+LgAB3cTf8jyohVKW62/cDuwGNU7wdjvv3ua3gmcSVMgQaT1Sfq/vRPJ3l4yLlFMIns5j4ugjP7kXc48UmsBC4lUpgRREUR6VkCHSzXMo8FylyF9zV/gq1Ckt3BIaBKxz/VLqyCKWQIiUC27QlUasrZQISS8M9EljIXTrJJf5E3tlKCF/EPLywn6HZwvoHh/Eq+PJ7k3/B3MZQbwr1+6typTlEK4XJnGR30WZzYR+G3fjKIRCSvIfComC+LAqoZgMvfXcYXFUUVKXEmq2Wnye0fCxZEVjBl4YeVYezkcvB7gks3odbR/z3gNjAzj4tc5kUhRq4e1/Lc0JghaQ8qblCJJnmEme5RNOM8YvEILCwb+PVmixA+dyUBFYpCWKclQ1g9PgNTVnqNPEktdKGSKsjRdqQKe8SybewhBD3bgTWcrPO3nXmEAhsFYKlWtdzVy44e0RxqtrK9/bM3ZFdkCFwbASed/z2JJdPgs+cL4LzQEiGVV/+DH6JqXYXcFTnCB+HLDh/8DpdsrHyZgzUkse+YXth/Xj+0z/98/Oe/7mFi8afRa7ZySiWbJrJsD9wvw6kGI+lUVJsXnmNKBh1CaHqRVYYQlcGGMELLBbJk1Ti3pq0tq5K0u2R0IpjkQZk+AHL7DOYyYx56rkdKnZjLwmB+f1h4UE33GTmvHxCwsvtD5UwOLzkcIa+qAP0S4LEPtYQOBYCSuCEgvT6bSEpMUMQB59cSfDDvwsmR/Wf80GeOxipAvmwBWKlilzg7zAvmT8NgbyQwHL3ApURzAEmRc4SQvyCmvg8/YT3z8TaJBPpj6XsD6UYDCSaTCSGMoneUM7AvERZXSwZSw4R12Qrq8DSolZozvD/SwjopYgTiXo9aWxdFen21AOMmjMlsPSnJrCshPA8zYiLdS+69OrqPnP4DhZ8PTTXOXaNr7xKBAef87UmXqwRYHe7IPyYA2X2hIE/zY74+k+LuKpn6aNCAqv6UvdxKuyof9Rju5atu3TSTLmvPc2TI3ChFVggsOJCfRGgA8kmU+kf9KW/tyf9vV0pRiPplKU0FnW5Cd0TVnUPUDsrVxRc0PA0T1ORtXVJr9+QZG1NJE4lTSJpxggSXe0wDVLxJ5QghN1/Tj4A7R0XG4GZdT0we55HpVKGOAWg/jksn3L7g/+MuQ9Y1Sl6sUeH3f2zEKgJLBccBYorJXYPj/pQYRUqqGaylAsmyyJ5/iECLCS//CXVl+ZM5vWO+HmnLOE9isDyuGRlKZM8I3kF/6u6gPB8jCt///SpxP8bT6XcG0hxgF8HEo/H0ixQ/q9ul/qDxi0oIfQE1gorsJi9htmDKuFLxC9JIuX6uiTXrku5tsYyQiOwzsd4t7uYRWDG8/AZWbmwfEr9ehxv5Ro8GK6GwCoisCjCmSGc3FmhInADItdPl9nutYdRmFdtHTqXBCqs+dkZ0MZB/9v6VSz6n6tAWcXn8Dqv+UITWDBqJ4nlCKx8msl4OJThoC+Dg32JJ2NZLyNpaT+bIN/hH5l6SviOH6/zQS733e6+oL6KlMCaJg2ZdrsyuXRJik5X4iiVRhJLO44lpaF7qd0JXTcjGKSudA3lcsDZu14AAmoqqjXhoaE6VRlHFp/Xrg30/qn8f2YJrHqGPvtCjdh6AQ/SPuK1IaCd1FwWPiSwXIc+77mgZMfhy6wCOaemqkpwnzExNIk/+wL1slsMg//u+d9P20TheQTWtCxlDALLlQ/W9+rYM1T/PyvF+tqe6vG+mMVxbv2EDima5BL1RyL9gchwII3pVHplKU3nA6VqI09gqXqvVlUf7zvP2qu8Ia+O81iyJJFJtyvjy5dk2u5QbYYfNauH35diUMcvz8/hn7V7tusxBICApo7dL7cez/NY2n3UG1fXyzZXwKis4i9D1BBYNQTCeGI+bgm9dX1oUnleVTfqxReLE30zSb05cLzXpn52+P4F/x10hvaKSYZQlRJy1ZA/O9d7sQksLOLOhJ3rPxzNs1yK6USyyUjaRSFX40R6CPQiWJqHw8/7brCv0tl5oie4EmWf2VSXm9k0imQcJ7ITx3I/iaWfJJLEDWnGibQTJbCQzUStYeQILG9yf4KvtZcaAkQAG0qOLln+8ByYPZPAWnggrk0X9Z9rU8RQUeIhft7MNALLBuNqI6A5QiWDnFkpB70qbNCmhFNp3vttzh8l7DA4o6zy7+NEcTPOpSXn506V6ScjXZe1hOSZvw7sOviY03QBXURg+WdJlVFRyiifyrSA/5VePczbNTDVv1hlAostaFzkDh1SoyilNcmlOc2kkWUkr7biWLoxiKqCfpVYV+kPFuvKqM1qnrdKns0ZwvilKgsFFpGMo0R2kljuprHsxSDrVDdOAouv5Sio4hdrQnM2n61d1XEQCAisucY3fg3367onsZi050fr/sD4azWn/3EAstecYwSOIrB07NeJPQ+Bjz1mUhZzSvUqpgnnxIKqjtBrszpruL1o1lPStbMhiaUlT/odmkTTM7j9LIvAhSawyFk5BhULfCNKpJs2pJ0qYbOVpvJWsy1bSSLNuCSBUwXcbqQfec5e9om8wvf5AwRmEILhsYgclJF8NhjIPz59JA/gAZY0pZGk0owjial28QFg6nL/psB6hY/sXH2VV2DVG4CTt/OA6WuP/KFZ/xwehrkNuJa4Rzey1U8/apMwAutcDakLdzP0wEIzkUI7z1XpFJSIaWpC/+f+XGUVXVddEBm+HHeGuPJzxnex4uuDuehJrIDYqksC0dzDE0WHeWidw141tnwAp4GoDwf1+5CQ4t/AqLwsZJSBwNLyQXasc/flM6ir7F+p9uQqr8CddeJULqdN2Ww05VIzlWuNptxqtuRSkkgrVqNzX7LgqytWlbzyaz+JSLfAT0qRfhHJp8OB/OjpI/lqNJIybvDQoJb+TL+5EaDeWeaBdeGWzHN0w1qC5Eex3li9HvqgpzokO8KXMRM7eAoJcJyB7McQWDUEjiKwqmScKy6vhreLDRAj+CNG4QncoCuxTqnZ80dYeltPFxBSLuLy1VxuNvokmY+atGNu7AgsTSKxgRqbyNkpZNmxd7EJLC7gLv4pRdpJKhvtjqy32rLebsiNdls+aHXlWqPBALARwfMpzCz77PZqDkAvYQQC2MRGpcheXsovdnfkv9z5XL44OJBW2pJmnEojFhJYKPliRrNMdfO0EsJl5569rypz0jWcU9HvDlAKuIBsRsERcFtUnRRq5YuArA7fDkNrBJYNt/OGgB5AlGECeZXglxZIVZk+EBycP05x45MWUaH9Z5XActnAeXtTz3ZVRJgjjPD6ap7WqNYEGAgsRynPpDv9a30Z8On8E8MGKr6EkQQWg8VI4IGlBFbuAsbzRWDxafisbyTSTZtytdOVq92uXOl15GanI++2unK10ZB2JNKgZ+XcOrvKh9eqAbSO8XEpsp+JfLS7I//P3c/l0/09kajBBj1QmoO+YsIShFZpBNZ5Ww8v3v3UBFZ1wPZruE88OPWtEr1O8YH9wklkcf5ZzdPLxXvadsezCMyHFmECTmndWXsF7hL8vzrpoer0ehPELqGZjf+fvffgsuO8rkR3hZtD525EkgAzJVmmJNuSPWPJtvzejNf7NfPT3nqyPeOxZY+tZGXZJMUMgAQ6p5tDhbf2CVXVTVCSSVoSRDQXFpro2/dWffV9J+yzzz6WfxjoVW1RvAhgRaWgJyfhFgV1uzrzUfoZBngZG0uvgwDW75o6569vp37qAawisE+BRhSj1yR41UCnWcOVRgPPNTrYrtVRjxTAcnTXK3+POv1W8x89SrMMGKYaAP7dAwWwWmETjTBGnfcuABYFYQlgieqGaXA8doG/viP7u/NJhcNRTLRgV1UrK56kKqvCgi0HnTk2nn9IF+aoTGNkFCyMCrB1edUekn//7izs4zv5VKxAGgILxk8cqZECca5/fDKgNYdrgBYqeMPERVoNjThbBlbmBypjnh929rQpUc8hT5y8X1GtVF2WKg7NMr+fcysVVVHqj1l9LFlh/BTpCrSAk8AeAax5uhQBd614/m4BWAyqHZDiSrRqNaw321jrtLDWaeJqu4VnGh1sxZQBCKwApyw999iun/YoHhhn4ImOIgGsDBgxfhmc438ZgBWihpAAVq4b3gtwDmA9biF8FJ/842t2W1rYW7P72hJcFtYJUBG0ZdwuYZa1LIWFXX6UEezH++DxCpQr8LAs1NnlxatKxyexi+QO3tlRKdQVuUblTasAWXn+tEWdfkRzFI+aSq6vJy4kfEis5JoOck7Tx5NAP8YmfgxgsQJtTA4HsLrNBtqtGFcbTbxQ62CnxjY6ICYLyZxAJQL8GMv/2/Cr3qMLLAhgJcCr52f4n7sEsMZoBw00CWAZAysVAItJUhXA+m24j8fX8KitgCdgGlmpXdeW3vLvEl5VeKr6JQKlmc2hEnouZezMgfBQCw3kgwGa/4s7rkdt3R5f7+MV4ApQv2Qe6SCDOIP+kXZCPSr8Syrs1iboM9v03Fjc5BUYOX8m6ltprReGT+UY5QQC7IxJABjo+fNEqmgotwqmD2PwCqY3CauGhF77x/mqthDKO+Y5Uv4BpIWQAu5JTuaN12TtCrwy+gjzDy4CWECzFmO92cJqp4WVbhPXW20822hjO66L/1YGuQNYl4DGj/MQfkO/exnAWmQBRmRgDc7wt7v38M5wiAg1RAgpXa8MLG5+nhFjYH3YtM7f0C09/tjHK/Arr4DGSWrXXNqk1BRUW67glcVEFcFp776QBP5Rr8L/yiv2+IW/aytQaFFZZ8aFbo1C8kZjjWrcrzlsgDjTIWyFPpbohpaZRjU6eSiAJRqLXvzTGEr/03dxjUkfTCUzcyXRsYJ9EYj9rj2ZX8/9fKoBLBr3xJBTJsLNqIZ+q4luq4FOq4Zr9SZejDvYiWuoxTkigjhOERSAVbi4j66MROW080wRwBotc7wyOMff7N7F3fEInaBlAFaOIMyRSHZUAliPCci/noP6u/gpKjxdqYB4Eu3OSBAmn7PDhDsDW5+8isjUGWyaqrQPquZPRZzZtB6q63eREfK7uLKP7+nTsAJMTBJSrwzAIhsxzlTQnbgTk5s0CqXNUMS+Rcxakx1pvZXkxeVELfjyAK5oLdHzp2wrdoz7m2shgwCW0u01CBTWlyRN/m/6GfzSc2dA0icEYBVvbkmYA1hkXwmAlaVIVG1CtZAqY+QdAHmU90qhYR4ArTjGequNtXYLqz0CWC08X2tjO6qhEQXWQljlyNl4skd4AXRrqc1fZgHGSxbgzvHXe/fw9miIGHVoqU0nLSdCTwwQMXExIevHMcwjvAE+xZfuAJbaNj3XHtvIwClxAnpCWN/zoQ+ieRVpIh2mjwGsT/EWeuRv3Yc9lYNqlH0oTNuiOOatswooVVmIYSoRkTDUPX4pwayKpqafLVsxDadM18q1N3kGdRqc6VvZ2fNmRsl1DDAjgGX5zsct4j3yD/Fj3MCnG8CSCjV1JDSYb8Y19AzAahuA9VKkAFZccwDLAkCfHuBe42M8hN/Yr2oEryFgEJQAlgSABLDG6IRNNIMY9cgALFKRRcyedU01Bo+/Hq/AR1kBrQJqXcRBJ6le2Gh4CbzIGMip7ZOjhgCNKEItCCUJ50lMwgjLHFgsl0hF66acuKZaOA+/spIR8lGu/PHvPF6B3/wKyFS5MEUtDKTIUCPTxERN5GwEwFyGc2RY5JlM4tPKo/o7B4/L81ep1Mu50amGcv5yoB7w/MWIJQgzYNnE4cl6olj6IkuxJAMqDBTEkvepgFg2HeiTYmBVASwHM9JMr0UALN632JQSOPMk71EHsNx9ixQlCGCxhbBVAFg3mgpgMX6pXwKwPOmtVqZ/8zv6P34FhZ4JAawUGC8DAbC+sU8Aa4RaAWDRN2RYOoAlk5QVtH389XgFHtUV0MJBIMxCj3Vor2NOJEWIFqeIM16SwkKORZBhjhSznJNZcwTiLx63ET6qz//Tft0KYBmDqmAaag6hHp/D1wLUw0jOAb/n+DGekTznpGIOe8mRFEztMheRbhAfCuPAVQUklvzCtUWzTCR2GIvVwlD+sLhXuJcglPO2TMgKz8AYRYt9j6eAfpw9/KkGsDxwl2Q2AxpxDZ1WE51WHa22MrBeEgZWHZEDWE5FLACsRxzBMnFHAbDSoGBgfWPvnjCwukFTphtxCqMwsAzAinKCCI8d38c5fI9/V7kdJXilPeSaVBnzQ5LnHLUM6NbqWOt00ak3pFUqATAJAwwXSwxGQ8wXCxPpLVsSKxjtB5b7MRPr8Q58lFeghhydIEevVsNKq4tmXBc/xsCMANIsS3C+mGOULDBJEyw4jU+m5ZBN5QyUi+CxR1xy/qSISXF4oJbl6NTqWO900bbzJ3IOIbWmMsyTJcaLBYazKaZpIuCZ5kYXQSwfb/1JA1heRxFh+jzDIk0FxCJ45QCWaGBVGFjq/x9lAMMF+DVQJwNrrUEAq4mVThM3Wi28WKOGZw21KBAJBNpS2j3hzxnw9eh6cW3VUH4d4xdgsgiEQf7/7d/DO6MR6nldAVfugiAtASxhYD0GsB5l+/dpv3ZtIVb7uozYUq4JMYd5NFJgNWriemcF/bghgFaKDJMgw3k6w8F0gHGyQJazNPjoWoBP+x741N+/MbrFi1vu4PmDFt5ydOIa1tod9OpNtEXPOZQzskCAQRhgsFzgfDjEdDEv2m5VM9O5VOUqV1mOBLh45vhKxkfNIEA3jNHn5N9WWwpKZMcIEz4IMEkSnEzGGC7mmDE+yV2b81P/FD/yAnzqAayCiZEB9TgWAKvdogZWDdcaTQkACWDF3kJ4qZfWNT0+8hP4Rb/osfUH/EsZdn+gf/1hFcUPfR9+uLYE8iUMALWFcIC/3nsPd9hCGNbRCjiGm0LZbLnU16v43S92fJwMF7G1IYqwIpMctV/Yv+ZZhlGylMPsyZXNriqYXUrnfBhI6ECHvVteingTFI+CXNg63To1vMgWKzs9mdiMlwmmaSrCr8WkrsII6nt6EnfRfF18YGxN0PXzTyin5/mI7nKV/Gdl6uQYYPURXQRWShqqf3IVlPGV+bA0zIgUF27BX9uMIqzV6vJ8/FFWr/Bh931hK2k3RrF/dM1MeycHJmmK8+Uc8zStzAMp15avTjnc3aag6VpY7zjbBe0CuGvqObDZbOH22jo2mi1pC+HY9CECHE6neO/sGIPZtJCQdiaWz/coeV6WsNsry6khlw+ir7v6xWJSScFY/EUHt/yZr5fszkq7Fp1fFAZoh6GsfyvipE/dwxdX9PLnfPDMEUCYJqns56kwT1TgR5+9AoHlPtPfl/TNJrLwc9txLNfBcx5bVcmfFLsQyN6ZZimGyUKeZ0m89JX1O71sbD5oJRywrJ6vAgt3cVnbVR+2r330d6H5UXkuZTDjLPLL9sPWxMVuXdzbLqJYYV/Dqr6CbPLylMh39tnVJ1P9/hdBJNWfXXyyl3/Lf1p+disIsBoA280Wrq+sSoBG8yyBVRDIs9qdjHA0m+F0ucA0SZDZuVIAKywYi8U0XgOuqvZPKvp5hvVGC7dWN2TSXd30r7KQ4tkpxssFTqYT3B8OBTST2Tqy7K4vUYq568RA2zcVf/XBtfAzWP6k/M7WQ1AIZVGLxaYsAMXbk0TE22nbXVfvooi7vtMveja/2gn/Tb7Kx3hXAawmVglgtRsCYL1Q1/ilHhuAZXfs1vWXe/GPcX//yfFLqTWito7xC1sI/30wwDf23sM7oyEa1MASm6IthNSNk1ZaA7BKW6uH3edi8v2kQZ22kX6ybn6ysmcYvzD5oZ8j85BVdXeIZRTgXlH360XgtmznVI6xek+a3xiQz11t8HPj0p5zWrR8boIxQelUmTS/6pdba72OEly2aKfie7hDrJDkr6WSmGvbFafHFWOq59Gj4tJW6cpYe7NpXTrD8+ExR/WOPujzSmaDn+FLm80m7TH+1DiwJv6tJjGpvh/95dliKYklbYbLD7jHKmMnsxV+izbMqS57Q+NaAsRkX6gmoK4tVyYRNijB9FTi3EnGvaLsj4v27qKtu2znLt6vxv+8TrbCShwVkvWaIwszYcu20gDXGh18dn0L2822TKllXDDJM+zNxnh9cISj+RSpFBAv++iLsH41HvXE3v11wcStPK6H7cYyjtcz4H7b/fjF81KNp8vovx2FWK/X0I4jmSxaRvRqyX1V9JzZPVWcucQdOYGEFEd87mkie7xaxijmkRQ3kYPPuRvxczVG4nMuPUcg5/9kPpe/pcP+F3iVi7u0DJ4vxAuVZ+Ce/AAAIABJREFUh+3fVtva/LNLKY2qXbGozWJWOZ12U8WaXNh45RWVK+1WsPSQVZBT94Pay2p8XbpyGyJQ2RNm/Yp/qX5q+SlljONW86Jd02flX35i3IZXd7HGlgrmbjSauLW6ip12F/2YE3kjKcrNAZxGwO50gnePjnA6mZheXFl4891RPNOKDAF/xkIhT1AtzdENI2zW6thpt3GzvyJAFq9XtUgDnM7nuHN2ir3pBOfJEnPGYsLwKmMke3pFoa241wt5feXOKzmFhfSX7MrDV/JX9Re/7a97DGDZ6eGWIIDVZgths4FeoyYi7pziQwp+SxxU9WDbcbnMQipt0oVnX02KqgfQKeyF06wal6q1K963MhtKBHvLY+s9tRIYFEar2iZozJTiynwqk77nIs0FwHr1fIC/2b2PO5ORGGwCQPUgQhASSa4CWCX72B2QCOKZ0SRdsx0FuNZq4XMrq9huNIuwh9d6vFjgreE5HkwnOF0uMU8zYQaoRgtTINdTCZHnDOn8Xumoyb9RZy2fyZ9LNSpDHGZoRzm2OYVpdVMceJ1UUnnWAc7mc7w7HOL+ZI7jZYYJEx0Xu7TeaWldk7GozkTwJLhqZDMEwVLvKecnMAjlH14UQZsUoSWMorfhf4TqqiO9GRDqaG992N6uo20++u8KspZ0VE9Q+XqpqKsu7QXtJ3dWdjtaba4m4gFwtdnCF9c25Pkw6pKWJKnNWzBQtPuYQDp/alGdauiUTKcCUBDx5ADjFHh/Osa/nR/hcDZFZC2nej+aEHOFU9SRCcXdpkTJ52eIc1bMAywpkhiGwh54stPBH29s4EarrfuVmidpgLvjCX54eoD9yRi1Yt1cj0cDnUieAx1rZg5F91NM6q/V8WX9PcEzCjKFsbmGHrg76zBxYWxLHsQMmCSeRZfyF/cVf0RtIgna5L2AeQR0ahFu1GqSaN7odLFSa+g+kGdqrlMWuQRxTbLeIoccxG2HywXujya4P53h/mKOQUrHGIheke6/FLm1GDBg5XvEWaTXghT9Wg1Pdru41mpiu16T6yLbUjO60NY5x4P5FD8fneJwNkGe5sjF9igIotO9qvKXdl7YqlNtFa0Iy/J5cP+Kk/cpcdba5v+u7aS6x3UhdA8mzExkXTMJRoJcnxxbKZSW7Vp9+jMSxyVpsD0eYmktRcoC9Ja6qi6UM5C4DGoftJLmE+0KpqCxWjzQr/5dhFx2A1V34fagDMA0jZSQ41JSqgGkJhseaLbCEOu1CE922vjc2hq2m00FJQ3AOp7PxL7enUywO11IscC4N5UWQl3PpWGnNdPQcrukmTMXOBVR8D9cv4InW120BOjUtZ4R2FwscG88xs9Oz3AwnZVMJ/MFcvps7fU56vnzcN8TowJIL7Tv1B7IsSjslzOP9Eyp/dU74/+ysukAlgbwF9MbT+L1Nz+YHF9w3L/V/+M+Se+CUwhXWk2s8U+7gevNJp6rd3ClVkdT4pcSpiiSlQpIW12OahhyYZUqP9Dn4cG0pSi/1vil8vTYRp7lGCaZAFh/8+A+3h0NVbjebsz3gXlTtZHF2HOVRkgD+m/6tkwKCmS1PdHp4Evr6+onbR/yzBzOZ/j54Az3JmMcM4FNGLMos0vtLr282hfaUbWDaidzi1/0/2OkYVNiByBBPcjQCYAn2i28vLGJq612kfATED5YLPDvw5FIPJzMpwJMl1+X9nM18BT/pL5Fzw3PvkQ5Eh15kqqTsZYIkaBG/6iiSUiDGMuQf2uMRr+CYGGj4PWDaDe4pqLFV8Q7ejYVcFH/R8YQfTjjAI+xHnbUvAW5AAZtf3l84zGvponcj1xr+j6I5EA7DDQOXFvBtXYbqyGLNGrsdqcz/OhEn9841YSSdki0oVwY3f2TSxuQxUhQLAiwXmvgZqsnBYSVRoxuPUIn0vYhrjT34zhJMVjMcTabYn82xb3FBCfLFEnCliKdDitwjcQhGovoOrpun94P180cg0wUlE4IlvGyuvi3iPEmY5sgRRwA7TzEM50u/uvVHdzsdpHI+QCmyxzvjsb49vG+3LcD2V7I8zOt/rwEm/Tn2hZOH6j+Qp8fYysHpAp/V3mYUlSQ29DChbSj2/A1jaM0TpEdIffNlaipv+PP+DlZjputJr682ccTnTbCsI4g1LNqEIFJZ+vzk/imoJiq/+JHpGmEO5M5vnVyivemEzAOYAnbl1cn6gbCVNbDnmGt1sDTnRWJP2+0W+hxohffTLZ8iPenU3zv6FDiULYxS0HcHJPbGN2bPAcWl7gWkvytcb/ev9pUnhHZh7bfne3juQL1YKu5Qmx2RTX+dDo3z/YyVA1M4Vyza8a0L/Xx6LrodzVmU4VPZmRe5gL6Xg508lnJ86IGZ6g7lp+ne0BhYI3DSrhJ5Qr02aid1f3j9+3DCNR+6i96HFX6H2m6k8/1ybOyKyVXY4xgdkyuVf+j9b3ebuEPNzbxTLeHtXpDWFi0D4s8xzDIRCvx27v7eG80KsHMCnFCZU1Sy9N0fwh4aHEl74nx6koc4nq7jtv9Ll5cXcdmkwCWri9/Z288xU+OjvH2cIT9lASKBFGeyL1yHf05yXmu5lfFsBs/Xe5zbc0t5tN8sjoAy59JRarF/UGJQD/M7D4y//YYwPLEnm1KwsBqCYC10qjhSqOBpxuk4NfRiQLUJQD3CM0TNHuDKq5xASf27Wt7okjEStFc3d5+MC69zk+vHXhFgm2YuTjqSg21AEJsApvp7V7YjRcGs5lR0dQPizSrAFi7uDMeohUHUmGqBzUBxUQMmDRlF982I1WkVRUAi468FwV4utvFn2xt44lWW6vl1lpyuFjg9eG5GJB74xHOF0sxCjSEdIq8T9FSsQDLf0brkwaJJFYa/IQIMjbU0MEmaMfAdiPGU70eXlzfwpV2Bw1xtuoU9qdT/Oz0FG+Pxtidk1VCx+/aS/q5Enaa/pI9GUmA1RHp3eqVVQEsBoF0AvygpQR4VcFx3z2alNPN8ZWRGXRzPBZcFgFBAWyVAJYnqHwDOi5eVWG8iu1oYs0Gmvj2VAeoUMOtThdf376K290uSI4LBaDVhNHzZzXSCgLJZ9hmYkVP3lMSeq9+qdMhsDRIc7w1GuJfDu/j/ckYUR7L/uHObYYBVsMYjTBGEtTFkcySBRbZUiqhnHTmANYirAmAxQrnM90O/mJrC7fabXGTAmAtA7w1GuGfT/ZwfzJEPdWrlQk8cs2aviiApVV4vUuGt1wjSzR8mIP1vLOayfepMdCyCooGBrqSHwpgeUXE1soBLAID/F19L2AWA6v1GM+3mniu08XT/RWsNZjEGEQh1fwyEJLV5jh4Y68YPiOBEqt/b54PZB3enk5xsqRT5DniOdVAJIuMrkzEiw4yj0QPoBEBV5pNPL+yiifbbezUY3TiUNiWoq2Rh3I+dmcLvDse4bXBMQ5mE2RpjkzOA/evAsclgGWhjgQUGkiWTFE9Z3w+fsYkgCoCBk8A9efFlLCCUWYsG2OJcZ8ogKXPmfZJgqeQgQPPMD+bAScBbg2IGVSEwUL2ogZgDmBZYlYkScrCkICsAJtLIFpNs8MmZcDlgZemJhbE/RIAy5lcbkfL0M+/0wCynBoSSHFhvR7j6W4bf7CxLqLdGhbqGT+Yz/Dq+SneHo5xbzLHIGHFWa2pB8dcHwdU+btyfqwFUZ8J9yAB0ARPtbv42vo1PNPpo8WpvGYzCWDRdnP/fff4BPcnU7PherWS6pqdEJsogBMTFLFcBjDZnZuh8sq+pr5udcwyF/a3nL7F4yKVTmE9ZJizjTHzs15OO1RbXk2zzI8/MiHbpQuVMxiIbeUUwpV2C2utBtZbDVxvNPFsQwEsFpIcwCojEq96VHA8W/8qDuUhSLG5bJM5uPwbj1+EcZpjnuUYpKkwyP/2wS7eGQ1QCzIBHNQv++mwKzawXJwd/bHEN8qECvMUjShEp1bDiysr+MudK+InHUilDd+X83WGnw/O8fbwHMdztrBrYcALJrp7aUzVDmrCliKLOFqABS4FsLKARRkFsLoRcLUe4YVeD1/e3sHNdsf8lPqA96YzScBfGw6wNxljtNQYpHyuJRAud2znWFkJZZFMz6XFIAJgGcNKim9zSa7YGkN7QICLa0MAS0EeLT+xkd/Pp/pbjWW18GMxg4H+Dmzxjh3AEvDDUcHKXRi+5nB+WbwsEls3FA6i8qzzS7mlXO1eFONKoynFmRc2ViWRXakAWHdGY/zD3gFeGwxwli4EiFfP5QBWacGznD4jRxwF6NZibDaauNrs4MlWDzutJlYbEXq1GGQJkbGT5yGWBLBSBbBOZlPszSa4M2MxYY7DWYKxxJ1qY4NMd4pDCAJPhfTPNTTDGlpBDIIrizzBNFtikC2ke4CFUwITNeFSERjNlL2HGC/0+/i/r+/gVr+LZRBgngLTeY7XByP878NdvDMeaahqxVp1UerrGP/wf8XDy3Rb3UgEGhj7LA14EgCLRaSqZnax5/QNtOBaAbDY7WKFQX0fnheNUzQ25Z3UBYykjSE40MiAF3pt/NW1TTy30kMUNQADm8WHsOApv69FNwew1DzqPqWPWKY1vDaY4P/d3cMbo4HE7/RJ/Jk8ee5t0z5i/tKNI1xvdfBSbxW3uz3caDXRr9FGKIBFJtibwyH++sF9vHY+xDxRpltOzWBngnneIGvrhTVjQBdgjUalXgzkctN3Egjmg2CrmhTRaEosX5NogHGl50tBbgQDP7N8VgRGFFBVYE99pj5O7jkW8kgA0BI/114tVmLnWz/N7aKcMAEtNTAWe2DnXYvpvAdlA4q+tM4XML1NB7Dc7ljBuHA2nst6tnK5kOeFyYvTizXO5bravjHg06dvPtVp42tbW3ip3xc2FiVx+BhY6GJXwc+H9Bd7eGs41HinyGk1FlJgkQAWn58BeXJmuKaxnD+eodVaiCd7Dbyw0sPvr22IXaCtV7sbSpH5O/tHeHU4woMkwShNEGfcf5TmKYsJ+px4JtSOF4CgXZs+gxK80ji5PGcOHMr+KMgPnru6GywCrUc18tHI8n/88EeXY5VH+ob+oxdfuKiPA2BVYodftpiybYoXVQ9iBYh62JsUv+hggQ3qtADW6ntiLTw8l9Yf0pUtcKNhjlg9ExF2C+KK9/31Alh0hOMsw8FiKVT/n54cYm8yUVaHOVVxfnRwIQ1TpGNPxW66QdHR2JKQC4AFpFGCjUYNL3R76nC6PazU65Js0SDwpO/NpvjJ2SneHI2wN19KIKFAWMGRKlJPSXasGuaGQdkJWl+k89aEjGGDAj2a1EoTjdX3tQpbwJ/ixBIb48o+aaWAi9OyAK0AmqoAVnVz2+s0AC4dHB2dBB5WXfbAwl0Cf+ZgFwGsP9+6ime6XcQGYJkilYERGgx4Gnph61bTgYJZofcgrRxJrpWNwz28NxmXwUaYCc32hc4qNuotZGGI8+UC743OcDyfYsIqWaYOiWEkq75hGKIRQACsr+5s4alOR9ZSRHsTKFB2/EAALGplKUhEB6oAlgbcxuQQUIOVKE2gGVD4uGnzVcXoab6PBm5KFeajkPc3FpWeIP3yI6sV/RIkLBlYpXA2nxEZWBvNGj7b6eDZThc3uz3063U1ys7o8SqgQaoKFlp1yj6Qn3U0n+H1gQJYd1iVXyZFJZwVdDLrUkFvOXVIL46BIwNxsjS4D57t9bHTaIBtaWQtyJ7iswxC7M5meOX8FPeGQ5yOZ5gsXeOI4rG6vloBK8FfPaUKYGnFyiD6IljWB1Wt0ikA7a1nuqolkGG4sDERFebiraSy+BwqoUxEDRJ9Op8EINT5KM6nJqsgAC6Jk59Zb2uz97XnWhYs7FkXAYG1LAsgqg+9arbLEOyiR/LXXC6AOYClG8D2VIEvOMji66h/SwtwI8LT3U4JYFUAiMPZDK9VAaxlIlV6hYE0kHVGxFy6lFjptv3r1WsLlhEmeLLdwdc2buDpTk+m2pEVyfshc/ZsucCb4zG+fXKM96YEsOz9C5hKPa0mvQ5g2fMTG2cAVrEwHqjrPigYQ1boUTtrdsLOI/0dn6oIuD8GsH51AOtRj18+BoClwLpEDgWAxb31MACLhTjHWminRkmKg/kCr5+f4XuHu8JoKQEw9f1i3wzoV9BYGY0JASxjlqrtMsYJMmw1a/gMq/i9Pp7trWCzwYZdTRgJxr83neM7J8d4bTDE3mSG4ZJJaPWUGHPcUl1PbtxRaYFQT1waKshLgJ/JmRRmhAFNdoAya+j//b7cOhIQUPuh4H81rvDt5EwSTwj5ei8IeRHN41X3oX78LTw161EyMgprWmEOyjVJPCaGRYdaxGT+d/B7q5u41e1hu1EX5oy0+AnIloMA1j8+IIA1xCkBLCblBmApe4exp7LlkSZoBkA/jIUt/eLGJm50u1iJasK6YiGIQy60hTAQcXSxRxROz1PRIxwlCQbzRJhzPz47xv3pRFoMWbTTcgvLQVpE4X7sRDF2mi1stzrYbnURBRHOFzNpAbw3HUjXgjCqGRfT/5q/iIMQLdTwQn8F//36Dp7pdSQWmqU5hosMPx8M8PeHD/DueCithVUAS/asFOiMBWR+wgFJmWgrWlvlgBxh1BtjxBlDDrZUk+mCWeMxkvhv3VFaSFTwwxlYwqbzdtoceLHXwX+7voln+j0EUlAXGp/5cRUCkfczEMvTfylYIRHG2yIngDXCNx7cx1uDQcFntjDfQKxcwMp1duAYcPVUt42tRh3tIBKJBWFYGVj71nDwkQAsuT4B7LzKbHvNvB3X1BnRWgDS3c94lQw48eIS1xhVTmXBLWbSF2tHjOcrev74m/oMtUtEogvaH7MB4qdzBbAUvCmLdlq/JRlAz0oS8PdYEFWg0YuO1Y6WAsCyXFUKo3LfGiNKXidAufl6JxNIJ5EDaGWRU+Jyi8P1GfB3lf3KwpgAn3LdGpuRof7V7S28WAWwGDNw6EyS4OeDIb6xt4fXR0PZ91wb3ZPMNxUglAIH101AVfcZ4imsQEsAK1IAq9/HF9a2pMPFGVgEsN4bT/GtCoA1TFnA0C4dt39q47UAImvK/F0YjJrP0D7zU3ldsgUldrKcv1KP0ojK/1wkPxTbxfKUwqY+gt88BrAcqviIAFZ1jPV/6Pm74b1Awa+kPZdBrOJHvmEVyFITw2NUQFjIKFCXpBjP5zibjDFbkOadoVmrYZUi2I0m6lEk+g7qPyT8+MQZWNo7XmFgtY2BZVRzYs/TLBeH/oOjPWFhTZIMSWrGTHJPn2aljpoGWCoI0gpGJpYi71EWSYWKCANbob7U35DEfJXaFTFBO2MMIZCE/Ednp5Lw75P6vyQSrsGlU7jVADoaXyaoHowp5VUTQKXFqpFXtF0BLHMhRSKvLBoNlln5UQNZFwegwJPetzKstNpihJ+i/cz3mCPw6mBcwNOpuWqZCpTe/ZsDKwYSsBXvK2tbQo3mlCompFpNLTefrIhUcEo6uThAs47kMRHwaOgkWvnNWZpJoPTOcITvHx8IxVqYUKTfR7m0AH5xZUsCTP7b4WyMfz89EKbWKA1kHLoCilxXTj0L0AxyPN3r4L9e2Zbr5Urr1CkyvQb4l5MHeH8yLFlOEoApgKLG3Jy7AVgEPHXdVRelABY86bDzJs6LSTHXxqjv/oxkTeyBVAEsOVG2Fg5g8X30eajzXkTAVrOBL/R7AswxSO3WakWrnMLZ3kqon6T7wgMTbZtKM0hrwmuDUxEt3p1OMUhSrboZQ497P7OKYJQadzAOsNlsSpJEZgGfCfUBHDzm/bC19jhJcG86witnJ9gfTZDOMwm6F6wISvWUehTKZHM2m0VUFjhpY4QmBl7917YDfoZT0IvA14RotZJv1HrTW/DVZtVRKpNCYdf30SqYBhaqdWMJoiRnSi0vgVgGys7Q0t8rz6qnaPoMdUd7G69XvSrFBqmqllW7DwOxyvfX1SkTNH/Geg1VgMv3kAKABkpbUMp/a0WhAVhdfGljQxlYtiH5PtS++vnpKd4RBtZCdBe0HVDPlgaumqgoI6JsSfbnZakpHMD66sZ1PN3pF5pKXCSe9/PlEm+OR/jW6Ymcd2d4aX3WeGrSDkJ2oDI65FwKkKg23NmFsuJ+H5qdWpKtRscZfd4e60G2VNhtGiIBLGoDWV270uqm71autId5/yHv/dvzYksKPioD63cifvmIAJaeK2vrY4W9YOx+CIDVuQhgcfotQYG3hwP88/774oeGUtlXP37hPBeJjsYuCVmNch68tScU1hC7z252WvijjXU83+thu95ChxqVbDkUkxfj/mSG7x4fS+K1SwCL2nYWr+iZ1uRHq/dWsKJdtZRGW170VJKxriyJSOy0Jm9amFPfpwxVZXEYs0zY72TLsyDSsCS6jJWcNetM2yqA5UCH+8jqELzqua/6kGrCdfnguf9lBMz1qxNkqsfYadUFuHpplRIJbWklZGud210BsIYjfHP3ED8/dwaWMXgsLWVwnArSlyJME6xGMZ5sdvBMfxWf2djElXZb3lPSZU47zVLRh0ylPY5aSSGaUSjFQRZVZDpqkuO98QT/enYo++VkPpM2Q8IFXOdIICza5xQb9boAmE91+7jW6Uu8Tr3Pd0cDvDI4wp5oWKltLBtACaJFaAR1vNhfwV9d28GzPRb8WGjIMVikeG14jn84uI93xsNCqkD3jcfW2vJXjT39uQmQUsSRZNLYvjDGiLc6KovL4lEWzr3FrBLf6r7zuODDASy2a/bDUACsr1/dxNO9LhAoo1pacCvtd3LN1qpYAFgSjyegZt15Avx8OMQ39wjgja0NjB0cFm+wFds07250OnhxZU1aFjdbZNexZdP8t6KgcqI+KoDlkYYWUZ1JWBbRydjXgqnJjHgxyOJHBS9jYWVKZ4xIqih4LTGRMLT0eplLKANSfd8ycmkGFZUIMsZHbA/2SEUZcXpibNKlFRhVE9MALIur/HOdDeTnugTpHUQxMMwZ7Ty1zIOKbhf/TO2WkGsXRpfHEM4k03Xx6EDBthBZTk1d6cGQWIcr8VS7ja9tbwmwxC4HtoXztrI0wzJJpPj7jd19vD42AMtCAs3PtJPBwVXud22HVtDRoweu7Uo9xpNdMrD6+MIqAax2wU4lI/OeAFjHwsDapYZhlsg5Zzvqhfcz++3yM7wHAlf8w8/XFkPtNCk6FNwwWgDphfRqjuI2Vy7d8xb/5rcnovkPXcljAOtjAFgFo6ay5L9sP1QTHIWeSmCl3Fa/4BnKG6gR4vEkgKPbXynqNEPLRYLBeIb3j47x2v07OBqcIs8ybPb7eOnmU7i+uYVupy2AllejPkkAS69Qx4l24xLAutlum2idaT/xunNgjy19Zyd4ezzE3nyO8dLagvg+4vy1UiOBl2sJiYkigKUrykNdi0K06oEwdL7c38STrY7QuSMab1pyCWBC7M7n+LEAWENph5oagCVglJkccb7ugC2xkzTcHqB9amFE1WCrE/E2HbkwaW1icOgtDErPjUhdlkROe889WFAWycUAQhL5ghmh+0Wv1bQSnMlSYYEUWj4VY1XsHCObUMPhuU4PO82msDkIYHmToLZOKQXZ+9MZy1GskD+ZR7lUolYQYIUi/fWaBGu8dmqBHE4XeHc4xs9OTrA3myMPY0RxiFYtwBNkjKxviqYO3cGDyVAATAYUgzTCUqq6bno1MG0FOW732gpgdTuydpQcmSxTCQT/z8kDAVq8IqLPh8ZeHaTqejhwQYddaixImustsZfOsrOtCDjxi9oNvDbRiDA8spqoFPujAmDx90oAS58vAbEr7Qb+aLUvDJq1RhutqGYtJeV0MZcqFUvBoLAIKWxsfJIL8PfK+SHemwxxvqRYrO5zCWKKCpUx0HIVJaUg6c1OBy+vr4PnshlTRF5RDHnCGXCwmOO10Tnujoc4mEwxnieyPZi4TSMFz2uk6xuzQCthuvJa9VdatNT5pDKqQCIdMwMp2efS4uktJ5rcaRW2AmDJ+5VVOwGyM21dXUaqKuEAlvIc+R4KYOluvQhgKWNKK5Xye8W5row9roC9BYhlB8jDphLqsubJS8Zft0j1PTXc8a1dJHjW6nj5fMoaFMCngnll4EEGFkVt2ULYEwCLGi/+xdcdTWd4g63SBYDFNVHxEQXcNYh1fS/Zp6aRIUGtsTSk+hgmogVEAOt2p4dmrEMI2MLOxIgAFgsC3zlRAMvBc92FrNrTjkgopkwXVSS0VgWyaA2YKiFD3UfVOqKADXbCJX7U86yFBk4fNPYVGVgU1XaBVLtPtyiPASxdid+Z+OVjAlh6vo2BZYxRtsiwhZBFBTJZ/vLKFTx9CcCSVCsD7k/G+P7xIX4+PMd7cwJKqdhFbdWpgtsOUivziVtb2VeajHCABtu3n+l18cdbW8J0ZCsYWz+lJVrsZ4QHkxm+f3SE188HAmBR0F2LMGr7JBo0RrkXPTT5kUhC2+zkLLkGjqa77rtKwF7bzRWiMSUxA6/yYG5MmZawHlxbS0+sJaGX2AEapzlTyn2Ero8nVQUg5WwNM2gOaJfXqA5C/12dLcWZV2qxxH+fX12VvykFIgXMAiJX+8FfoBbU/947kASWE1TZQrhgsMjY1SooiTCXU2Gk3Wx18IfrV/FcbxU7zYa0l9G/SitSqhNfj6acwpohjBro1eq4Vm+gHzMGVc9N/OB4sRT5Cu6XV86Psc/4iHFiIPwrK9wkorn2hfVtAbF22qofuz+Z483hOX54uo/7s4m0BuquKNuFCGDFYV327f9zbRvPdTuyPoskw3CZ4vXBGf7h4IHE24xDvBjrrFm+WAEsi6KEeW7FVXse/FTVwmLsqr6CMY4zY9T/axzLL/p77waQ+CfSDhL/TGVaa3GlYGBxLYJcgKMNtvL2O/jq9gae7LIQzliF/kf6KKVLgxNxpbDqLWuebAnDhSzhOe5ORrLuPz4/xu5sDuQsIHNOqWrl0Stdabbx2f66FPaudhrSHkqGnbYi63qrxrDu5Tc/IgMuE9aaAAAgAElEQVRLW/+0U8MBQ9//Wp8r4yLvyJA95JpiFt8KQ9IqgIzPvcAqsUORK6rFp11QQETPjheKeecKVFvxVdoLXXtU4ziBkwSMzFAXtXraMYszLVZw0LwKTIvVKUhmVuy3tXQfRNkHB+CUeaSf7/tI/k+Kst7JYusvttNbCPn8tTCm7ZH653arjT/bIgNrRTQiqXUtLMMsQ5IkeIOazw/2pYXQi5FuXDQ+1KIof5Z4Md+soufvDmA9cQnAKjuiAtwdTfGtAxYeRtJ5JEMEcraSZyJ7oZGqdgO5NpjnoAocm5yL6SlqTqC/p7bV8oxCj0zPnhdiFTB2g1q1n0XY+Mh98xjA+gQALN8Tjsb+ol1QbjdN0C4CWL/C/ikQMGNgmSg1HaDogHDy23CM9/eP8fbergJY56dSIdpZXcXv3Xoaz16/gWtbW1hpt8Uoe5X9k9LA8sSDiXLnQwAsTWhV/O5ssRCH/tZ4JDTOk/kCkWkPiWRPkXB5AFQRNzTaMU8pxae32k1piftCdw1Xay1N+IjkG+JDI0hA5cdnZwJg7c3HmC6XqJEqKpOJSpFKov7KoCkprs4UKapHhSihToDRVLYUtSSAwuCvBLBY8UgRiXYEQQCl7peJmoXT5vg9uS7otfZKBwrcERWJa9FaeDEZ95+XrA5OOYqxVW+gF9ckWBdqtGgRKJVdRNQt8OX3XMKGAViLiONpQ9ysNbBTb2Cd05I4HQaQyT6k5787HOHtwQjHi0RazZoxpyrVcKvXwec3KIrblMrL/fEQ3znclT1wnkZYuLiuWN5QtJpaQYbb3Tb+69UqgJVjvEjx1niAfz7exd3p2EM5fe5SodNEWRNdbioTVbSWMq0QqaabMEMK5k9p7L3ljz9TAMs06H4JgFW0w5kDL1lzGtjdaDfxJ5vUVuigU2uiEcRyLZzqdrbkdE4LzgqRfm1M1XSDABZFYiEg7NvjUxzOpyLUmti6CVxk5zsmXVnaDHLR6rjW7EiL7UsrfRGbVL0J3TMyzCFN8d50jJ8MTvD+eIzZPEHK4IiQQ6AAFnc6A33G+Op0C3jGggi1bk59VpDWACwJKjXgcAq67mkPYnXHOpApgYxR4TUg1sVfCNOO123DHwQMEi6BvJcyG7mveQ5lUoF5dT1xzpTQ/VICRPx/4VF6S26FDXcJpyqChMI0G/imSVlV/0sjwIJdZLbJwXANvDwccQDP19Y8hwUsvH1WijdqdQGwvrixKQCWA3+8xmMBsM7wzmCMu5MFztKlJcKW6ppWhQfLzszQpMITWtPrixzAuiqf14ipgaWFg1nCqWhLvDUe4zvHx3jfNLA89a0CWGzy0/YBAsi8N+cQ6Np4AOxPokgYDOAqA2HdS6xea66rABan2frULwrxeoCsgV7pcy+u8sOe6K/gi38bXmKJ/kdhYBVrY/fxyMYvHwPAcvQkMAYWW+X4b0wsmyzAEcCiBtZDACzZT7lqEJLVQU2qfx+c4Wi2QGzAuEZpJvfgpkeNjexGAbBk+2bS4na1Vcfz/b6c5xvNjrSK8EyohqEqPO1OpgWARb05atuVAJY+VT8nYlGt9aSMMzR7VajGmRYlYK1FNNpMfrYWgQTIElBC2VfUEBReS0DdRurAlLtJE9+L8KjbtgrqpK37ZNAWOjklS9nZFRdsooET1dPKy6IsRiOgHmBdWKjP9Hr47MoqrjQbCI1xqqutmjbObn5nNMbf7SuANZnPhaFDAItXzqIMv9IoleFNvTDAs90V/JftG3i620dbNDI5YRDSPv1gPhY/fDyZYcowo1bHSr2Jm40GrjTq2GhEaGuFEJOU0hlsXTrHt9l5MBojz2wAkDCatYWLzJE/3bqG56mP2Yyl1XB/PJff+97JHu7NJsLcEsDNnznvkQBWVJN95AAWl4Gt3sNlIgDOP+4TwBphYQCUFhDc33qLmfocTYx9oJFbZAWaFMAqi0BFa5cx/wpGn8cHVvwTAEvAkHK4jbNQFMpSQIXuuhczXmngxX4XX9lcEy0z+nMy2hbLRAqm1BOa5cpUkfiocr3uFM8WBLCGuDcZ4d5shPMkUQ0xqB5oN4qxUW+I1uPv9Tdwk4LtDeqQaVyixR61kmTKOW/7owNYrlGqGkgef6kWn95HCfpZl0DRXmfezLo/uJbailcyk7zwZsGw2hwLUpSpVgJUupu1AC2wewFeKnDCddXP0H0g0hTG3vbzq8fTAPtqHFNMnbwoJu6xjthHB3AqGn0yoa8ADa2UW2mJ1ME/ypAiI0xzN+ZabPHU+I9M/6dbbfzFJhlYK+i3mqjVYokOKTWQpApg/e39fckHtbhpQKXFQYquK4BVMlH1HEj+YMA8wXNvIXzZWwi9BRIB7o0n+Pb+kWjQUS+R009pT52Bx8/xc+YgpBcefMgR4zKNYjyaKbtH5PwaE9LzVAc+HehSJn/5Dh6L/jaEMh/lGh4DWJ8QgFUN/or4pPpEKgfaQSwHJy6Ezx7kXHqaxWsqCGohoipgeID5MsX5dIY7+wf4yZtv4s7+Hk6nY8yWKli82m3jqe0dvHDjJj5/+2lcXVsz96cG+hMDsCwA+jAAS8R2jZFBczNPMpwuMrw1GuNfTw/xYDJBmGoCxcBOUXhNVD0hVe0FTWLcuaw3G3h+dU2mTdyqt7AasSXKTiwNmsQPBLAW+MnpGd4cD/FgMcY4WYp4sQBYbCuT6R3qRIqpOhXRPK1qqhFQUW93+Ep79QBSg0hzDF4LscqA8lI8wfKQqnRcHkyU4ph6H84pkUpMCCxMBJOfJSyfQoug3FVl8HhxU1GvgawbAlcEMlVM1RhekuyHUuFzzQM6irpUeFSkkVPPPr+6Jto4BEUY8POZsaXtp2TUDUc4nC0xSggkBOjGNdxoNPFUr4vn1law3eKQ8xy74xG+d0AHMsZZFmAmTpjXIasgcutkYD0jANZWwcCi1hZ1SKSF8JhaWxNlXBkt2TWYFEhS8EqAQ9k3yvyR5yUVHwcXymqiBPLS5gaIRhA7VFOvYj3c3Pqqa8WorGL68ywYSoBUEv90e1MqffWoJoE4P/BgNsWrZyfYnUxkTLoI2xt44wCFFawEtGbl+Cyby3h1FVZnmqPaVNTgEFH8TCU6OaHzSrOF31vZwq1OD5tNBRYZhMrvpRA2zd3ZFG9PR3hjfI4jViqXmeh6MFGmLh0BTAlAnX1VTOLTRXPmkbePFSKkHLzA65AKmzKjNNXRsNUrTyWQo5ZVdVYckLPWQhPTV+HRMgFj0FKXKaYMaH0+lcMpGgDo9NZqCm92wkEOmzzp50uZSa4X4kGei9Mq8vThMEjpHWTr2Qv5DKnpxy8JVKxtwytp/EwfZiFBjoB1Gkjz3liZ3oybklB9cYPDKioAVg6czBTAepsA1nSBUwOw9Pd1Lb1yG9Oeiv6gtjTxb7lLTzLDpWpJbBDA6qqIu4GDBFoJuFJTkNo8BLDkHiyRkD0j9BFln8q5KjR/PJoqHVvVXhUAllUY1Wf6juHedt0ThSx5XiQwdQaWJQJFldKKRo8BrIu7/5GOXz4GgGVpiE5qtQToVwWwtPiRCSBxNEtFW+jbR/sC+Ad0zsq5Kdr71A/p4ZcpfZpFasIUZthu1/DZtb4AD7c7K1iPG6KBwlfJ24mPhsRHPzg8EvHxu/MpztOlFQzKoou2RrpN8vYbf+ZuU61l2CYiO7+kBI1oJ73FWpNbtmxzrWpsf5E4TgEfVZ0p7UmVOaq2RhNyvSL9nux51wKjHxF7Vxl24jCf1ZY897aE0VO4XNjEnAT4JLWpVlZwo9OWybpkqLJ9XpnzZnQrQDYZWH+3vy8thGRgEcBykM91bsjkJcP8yUYbL/RW8PL6Fq61W4hCjZfPZhnuTIb48XAfD6ZjpMsQaUa2aSxDFajHeqvbxsvra7jabIpNZIvpKMvx5miIf9rfxbuDEZJFgITC72wXpVh8vsQznQ7+cvs6nl/pS2fBLE2xZwDWd08OcG86kQIQI56GMJysLYxTmyMCr3381bVtPCuM9VwKYmeJilaTgfXuaKJ2WGy+ww9eMDZ2vxWUHJR0Zp/uFRuQUghvGABpD078i3Um6BO3EyHPXf/PGb+FW5QilmmXmqNcrddwq9PGS/0uXl5bwZUWAaxQ5EYYX77P4vfgDIeLuQBy9Gk6QEmHJGiRKhLR+0GyxDhNdMiHyRjUqBkWx7je7uBzqxvCMN6p1YU5R/BSQVBt82PxTiRLVK3sYzGwrLxnq6LxiQ6a0Yl0Cqb41FD93offKFBlALDtb2Vy2hROi6mqYvySLcljVl0nAcbtvsrpoQZi6nYwHVrGew5gydMp5CKqjMjCblwqwqktuFjI0zPNz9dBV9LSbMGRA3geKPmE6KLduwLKs0OE91HL+KwFsrI8UQEsxpoEsP5yQxlYvaYCWHyOZGBRaoAANhlYbxDAqshBaMeP6ns5q1TAWgN01R4q8Mi8a1UArKZobb28tiEaWN4FQO9CAOs7B4d483yIM06FThMsolT3q4VB5Vqp3ZXOg2K4hkctXnx13bAyDi2lIbyTR3NTPVWqqaXdIHoeXYPu4dnMb/+/PgawPgEAq5KTlGD3w579JRBLfu9Si5cnN27uq29zARizF4gRECpkhtPhBHePjvH6g/v46Z23sXd6am0UWgPkhKIbnMZw8yb+8NnncWNj45MFsMTGaqDAg1EFsP6YUwjZQmjVSFYcJJBj4CjVoQh3xhN89+QQd1gZWmai5eXC0MynCCRQe4fHl1PUlNHCKUOZULmvddp4eXNLHNB6GIsgtfrDHEHIMcPqfPamc/z09BxvjYe4v5hgnCTCwFLBZwYfWnHwKgh/TTUALJi0/n53wHyGnnxKcihO0yqc/pwM0Cgpn5qE+fNn8kgnolNZNJgTUKoIgxVkFJDJersZHCiF1wSTq5MpHAGo6D5U95T5J9PF0PeWIEN0wOjuNWLmcxIgz0awx6lyJ+pRKC1of7CxhSe6XWlBlPklKVvaRvjX0wOZWjdZ6nQoOt41skWaFNfv4onVHtaadbm/vfEIP9jfF9H3UwZaBhSIyc1jUJS0HUBa7b56RQEsPleyjUZLjsEd4FsCYI2tJcPAKbl+bc8k+4qugIG3tnawV972Bus4og2gwKo/b61EG4ClhXkDsArWblnKsIOq6+qOR510kTyLo/YmDuCW3M82bnVVoNUT/XvjIb61/wDvDgcSdHIEtsKLngRYQOCpgLWB6R1o1ZxVWL6eBGWefTryFls+67FUGF9e3ZYWTlYXeXYEWmB7YJJhfzbDq+MB3p2O8WA+xXiZCCNSzptUt0p9NjnvxfADrcAVV1HYAz4H/o4GTDIrRip4WmmVlMiAXQYLHmhpm5s6cgY4CmDpepYO2JhVWjYz8FjHe4utsdYar/xrOqMAjVogay21thdWvyWIsPM4j1XzQMGkEjwpxEXN+CsEXX4V4XrF5he9Mmb3teVCX5lEFcC8Mpbax4srW8Faxo1V0AljbMcNAbC+IACWap3IbjEA63XaueEYd6ZzAbDySFvufOOyDZ22yu2fhUbG8dOps1LNDMgI6OBPOfSBLYRsIZbzQx3DVFiXTMi+ay2EGojpavvz1Clbev6ouaETWD319apv6RB1KygzUls2dP3FVtEGMmC1IE90QPK8ALBSatI4k0TTe9uXnj77SlWhm8oDfFS+/QQYWLbKxfoUm+jyGvy2xi8fEcAyD2wWWzVdfiEDqyLi7mPgmSjTbs7SUFp1/+VwD+8Mh9LaTiDVC06arJl/Kc6bel3WDuI4xxO9Fr68tYFn+z1s1FpoGyOXj0HYGcamZWGDLYSvGoB1llJHzuibxi+SM2M6mN64WNhVSwCVuaBnysMF8ZX23HkytEBnYLcwNvX8kInNk6usWm9bcnHpspDmgJWLUKsdN41Pm8ZMgyuFEAevqgwBu5aHMQXIra4HIbYptt3v4WnqSfZ7WG9w5nQgCSpBHxqKBicZh6oxJpPmAGkh/Pu9fQEeh8uFMJRER0eKdlZUyZfCMP9cdx0v9VbwHJ9NkxPyMrF57w7IvjvDTwd72J9PEGQcxMKoloXBEJ16gGd7PfzZ1o4A/xxGQ6O4CIC3RyP8n/09vHk+wmSWYZ5pSx59Sz1Y4vluF//tynXZD1GcC2NjbzyT1tHvnRzKsAzuV5FYsOexFCcdSkGMmj9/dX3HAKxMClxny0yYgv9AEfcRgdYagiwyvTMVi9ZikgFaxvhx4EQ1NF3gnf7LtSdLY+GghljqoiVNbbCfA9037lPVt8vSmH5TMe0NATYadbzQIzjZxWf6fdEOJYB1ukxxd6Tr8W8nR3gwm2LBqXsSuup0Qb6fgKMU987J7pdyNyLuOfvDYTY77Tae7vXx+dUN3Gi2pGAqY6GsAF49vwqHlarDH5WBpVhSIaqlE52trCagtQ1ZoK9j/uFFawFQpEOFRS0thGvxXVv9rHwo66sSK2VbIfML/kd/LwC0TQvUOCCX+FZsgsWwwtuXfMjjCnuOArqYTp7FyUIlqLT1ejxUgjIVhyJ2Rlvz9PrVXjl4Ja161hFQtpnyVkw7xWzpkgcauRQsGU9pPMn7cjJBhtvtNr6+sSXnd8UALJlWnBOEJhNygL/Z3ZcCnAB6Zkp53WTSKmhrgvYGWmphkedV43LGh6u1mgBYBJwdwHLSgQJY4wsAFieUUoqFZ8s7AYroWVrLDcSyZ+Ggn3gNG7ChOoWUenHNOgUCBcwz8Xf/mdh7A7ovAljVyPVRCXz0Oh8DWB8DwNIE++IDvwAyPSQAtDyriBI+sHXsH4oEyD7AA3iPLgonQUG/5RLD0RR39w/wo3fexpv7u9ibjKSqJK8jEJQlWO918cyNG3jpiSfw+0/dwtXV1Uo97BNgYP0iAGtzGzc7CmDxkgoAi9RPSUQiYUb9bHAuYtQH0ykmy6UBC1p9YBI8t579iNPp5KCmEhR0owhPdbv40uaWjJ1umOaBio3TWfm4ZgJYC/z07FwCiP3ZRETcGTx5oFgEMGZkCW4QuS4OPbWxXPTYmDuFRHhlxLuFfsoScyFqY0xJuGwJrIBVkjCT6aMBlIrDa8eTUle1n7sh4FgGzp/hQkbCT/Jqb7nhfF+Km3K0qpKpFNtWclk1ou7oxAAaq0XaUglgCYCj0z7aIVuXGsLgYSvgTqstjmfBsdGLVDSTfnB2gPvTEShRkJkGwWatgZc6a7hNUdJeB916XSp0u5xCuf8Adyhqyok9lnBKT34eg8+a+hbPdrv42g5F3NvyexwLPVlmMsXyWye7Apyxqi3/ic4OsLTefZnAmWdoyMRJ65VnNaUAmLQtkAEcv1zzwatuS1LUrJVUq8S61loZr2po6etKerQ5agtNeA0UpWfgTVH6r+5sKqNM+Sqy1hz//s3dewLoUS1NadJaWSPjRMILafljgKIBAMU+tQLlyY4l5gIeZkijDGuNOp7p9kWE++l2V1ounJDM6Z8Ukz2YL3F3Msarw1M8mE9Ez4NAwGWmlW45bTNxAEuvxzRNjBHlE6qkCmSVTIJLzYTnPpCKqY4QLrVbNPBSzQMy6qR6J5pX1A7ToIcaCXLtbEG0qqNiu8Z8EwKhagoo6GHMMP7cp2pJF7O3ldoJNpCRrTtkF8xiZWQKQ0m2hgHIvBeeEyF2sm3DLbmlrBd06SwskV8lWFpOAWMFUgAla+FUAVLbQ7LBHHDRfxY+hyXDFHfeifhMewLcXwCwrIXw52SajghgLXCaKYDl+1XYmmLbGKipkWCwo+xY7kUHJHlmUjzV6eJPt68LYNbidCgLVoUByDbw4QjfOzkG25oUmOcUIbUbkmJTS8YALIhorAuucs1sHImZK7FbtB0W2AZM7NRCG+NWwQFOltL2VwWw5sulAgf66wbLfxDA0j3hFchHN4AzFF7sHRkfLFKttRpYbzV+pSmEvxPxy38igNUR7Z0+/vKqMg+5/ZRBrmcjMj+ccUz6ZI4fnZ5KRZ+6WGyrFXNB/2DAkPp901iSKXVALQ6wUovwXL+L/7LDqXkEOqhPyqla5qlt6jH3LZk+3z+iGPAQ780WMrRDqLji+bR4owCWg8gWuwjbQgffkJnL62KyqhV5bSbk1Fm+E+09k2a2+DM2mMWZ2l4Oa8nJ+NGCH+09T48m2GqfeSnKHDM/bJqPXISaAFg5lmI/mXgqwKBMAPtjIJcWJCxRsb+9RYkL2wwjrEcE8Lv4wuY6nuy10a1FqIuWY4DBIsH744nYg/VmHb16jHaNQJba2DvDMb65eyAJ7FmqDGZhzLOQKP6efibBzWYHf7R+FS/2VnC9pdMMOYWOTNPvHp3ijcE59mdDDJOl+GvV4eHzo5/P8Ey7g7/Y2MHzvS66jRDUkOb6c3jRtw/YwjjE0ZytcMogqVH3KUzxfL+L/+vqddzuU7ScUwwX2B8v8Mb5ED88PhKtQdpqPr8Ww8Egx0Q68iO0ggZeMhH353rUwMoFoKNGpoi4Hz7AO+NRkSTT/nNt2ZLP509pAJFVMPCSBRbuxdAkJOT/BXhUEEMlGBR00R2hhbzCKxaAhccH9rQtAVcWtTOOfViNxnLUaP3cag8vysAbxi2UPAhwNF/ijcFYnt+rZ2fYn88KrUUOPXDWTJxFqGd1AerIfuO4Bjpusqs4COV6p4PPbm5Ka/y1Wg39iAwrY4OLPKNOQqfGln8pbKHr8+Zw+DGmEOr5ZrzNd9RhQTkaUrVMMY8zYWeqTIPGLgTvRIJK/OtSTnwt1U4P7ltp9ZOitjUGWkGY/76UFtnQACzVuBWQK2M8loEFalXtJRCo8Q9fHyd6phmNShwmQ4FYEFaGGO2Yaml6/OlDWaxIXxLc7UDb3qjkz3LHVsAvrJn9XJjWxmeVVTB7wQ4Rfj4BLGUREsDS4UzSnoxc2Ht/vrmFl0zEvRnFko4R4J5mS9k//2vvAG8ORxJf6UAMzb30LrjYVgoONA6UCa3c4wYyhWkAMgVvrLTx3Eofv7+2iastStho7MH3lPN+eCjn92TGFkLtmNB7dUaadhrplHtjvxZFKmPkic/RvJl5gUq9aJ7GNVAmqy4z47lSz04BrLLd+9GPfx4DWJ80gHUJ0CohhaLoXYThmgJe+voQAKvUbilfT4ZSkqY4HY7w/uEh3rx/Hz+7+y7un51hqnK5EixxMksrDHFtbQ2fuX0bz12/gVvb21jnNLdPUgPLACw9jCri7hpYX9nclmkezsBaWKWlbtJ0NBVnyxT3JlMBsN4YnuF4NtUEzoJAGsiFJG/KMOHnUCugF0VC16QD+tzamoweFqNqbB6+gSdctEwEyn5sANbhdCYAVgkIatQUcmoNxyOH1FcI0ZRpezqCmZZLJgQyxOFkmYzBQYopDWLKz+WDDRWokFafQAKrmtDDlWnBuZCsDlJ7IVmmktTK/TnjwzTA7Cap74l2FGIjitGiUTKGQZbGolk0YQUxT5XpYsmbJpHmZi0YLICViu6EOg7T2KhMy3MURlyVyGDQm6fCpLpFEKTLimcXq426KHoNlqS4z3RKzuhYRDNbkbYWckrhdr2BZ1oMAjtYbzXRiEnlDXA8neCd40PsT0cYBhkoD8vgiADVYMm2IHUktztd/Nn2jojA0+lSrHy8zHBnNMT3j3exPxvL5zWiSBhiQciGJQWFxAGmGYL5Uqj/A9L1ea+2/32iJd+XsSvl5VlB5QuYfM9kypBmLyKpZgwecf6XACxlYOk5VfflVU2dEsOpOp2oJoyyP9nekHMhExHzEIsgwFujc/zj3j0B5jKOi2Y119q6uN8k2CfAEBJwUGZZM1EWnsAAEldZAEOHRZ2QeoArnRY+t7KBp9o9bNbrOlVHxglDJn8eLRaiQ0fmHNsiqBmhjlSFb8XxWUuL3J7ppKgdc4bBRQDLGZmyriHQiEPRE1mTs8EWVdXUYkKQ5imWCUXoUwz5vYAXWonyZGkRZojCHF3aljBCJ66b+LyhKZkygk7yhQBdfWqvhaGsgQDerHJnOQZpJs+UCR1b4Vq1WESUOVKByViUhhinGfZzTouhHS01oRT0tPYEVjKFIVQac0+ylD6uDDe2hxK0JBDLP7QpMrXTACVTwkGacdR3LmeALS0zTqgiIGPFYNlPwmYL0AlD7MSxBPUPA7Ao4v6aAVjvzlUDi2LsWtHVgRhMKJvgtFiemxBBREYIA3bV/5M2nzRBlixE3PZLG1fxRKcHhmYCYIXWwio6hiN87/hYWpx0NDvvO0fEhCCi/QvQCnPUdUdLI4bsY9m3FF1PsZTnnsoUXWq8cQ8wSKQBFOaEM7AsVZI0xfQUOR1ztlzqetnYcZOC/QAD6zGAZSDppXjF/eDlsET+vxKs+K/9VsQvHxHAMoi1YGApw7PUwKLvv6CBZQAWq+kLth8xceL+Fnsf4XSRqDj3YIB/Oz+RVnqdkM64QR0w97oPo1HAJ0O3Hgs7/aVeH3+wvmbTRNlSBmEvC6DAKcFm0+9PJ/jX4yMRA34wXYrf1QRPPkmBLApv096EoTBv+aduU4BpCFWvU9nAeZYjTXJphTyRpC6TQgBBDJZWmrUQ9XaIsOYC45w+GIqdPlouME04xVl9HRMpGispyllSRkNHu8I2LRa+6J85N5H+NE8oLp5iJC18qWntBNYK75pYpTaTiiwrqNYKY2xEDTzf7eErLAT12ogite+jRSaC53cG1LUBbvW72G430K+TnaQs3DvDCf5JAKxznKYq4s71KxlYGaI0wbVmG19Y2xER/41aJO3T9L3vTWf4ztEp7o5GmCd6/XPaTYn8ajqdF6lq8Kzt4KV+DyutCPWaFiIoefDdg2MBsA6WC9Gu7EdN9OII3TjHU902vrS5iatt6owR4EpwOmfL3FR0e47EP1s8kuTSGnc/n2NKQCto4qXeajGFkM9E4p5lgteHA/zj4QPcn47RiWO02a0QxgIK8PnxOLG1nV34XJNxluI8T0VfkO5KGvTEodIXL1FnPBPUBPSQCcU52V6pxktFBKoWxQulBcGHMKgAACAASURBVDApQIwzhwiY6kZyjVzGHtQ1+9LGigBYFNJneyjtO8Xvf3Z+Lq20BJGOZdo6n20mHRcyEMa6NeqpAlg685agUCJntxMGeKrfxx9euSrTDVdDgKvNmCpNM0yXlHCgI4sRRxFaIrnBM2y9/0H0kQEsYRtJQqF+WAtIGdpBiGthTeL9RS1DHrkAfog8CzGRWI2tkGwdZu5CAEfZWxw2xLciD5AFrvWY70OWnoLPBLASFsuXnFSfYyxrBfR5bwKGasGPhUnGYHsZ9yWwjjp6AfcJp9frdE4+Z+oH8/xP0iXmjJEt9gwkP1N/zZhRrGDFaTi0qaCTgW60cTEF83ktkeRejJm0Q8CGlvE7Xh/16vh8UmVRZclSCljsD6ENF+a9FaeflCmEmwJgrXMKYUitWdXAmgiANcTf7R3greFI4hCN3xTgp8VjnFOPctSjGPW4jgZjSrKZJMAPxMZnS+hQnU4NT/Q6Mv10p8ksoswA2EL4LweH8nmqgcV70diWBAsO66izbTWOUItjxFzrCtNPVoExa77EMmUek2KaMDfJMWPhUfJhTk4koKknTAuSyrTzFsLymh4DWA+Ncx6lf1SzQaOdy6bptFroNhsyveRKo4GnGx1s1+roRASCvInHo7lqf0iZsFZjvct4lmyry9HfB6LAi+/lL7/893yRYDSh5tUefvjWG3hnfxfH47EwlyStNdS6V6/jareP565ewxefeRZPbG+j1WygLlNUmHzxnT8aA6uQcRCUX4MzXdMSwLrd6+CPt3aKFkKCL5OUhoKTY8iwYTIeGBCT4t3RUEQqOV2NzBAPyzRtVIRarK41SW03ODJ4XZgBDATp4Phb0zTFyXIhHnm9FovoMd/rwWyGH55ra82hIOF0a1qtkKoCGBwF6Nfq2Gq1xOit1Tl1hkkuJ8roA1MDmGKwXOBwNhXtor3ZFCNS0WnsEWETIa43m7i9SiHOpjx7kpvHZB7NJnjt/BhHk4kAI3xmpPgK04egjUa7qEcUqI9xtdUWWvhmoyHPbJoBR8tQJsQ9OD/ByWKKGR2LjczWilYZBPL5SPJrf5QBZvdiBl9ZbSZ2aowW3isZPEr3TXC11cHn166Iw99qMDBVWfqD2Rw/Pz2V1rf785EEGVfbPdGn4DVv1GvYjOuWLEcIjX5LQzyazzBPl1haJYfG+GS+xJ3BGIfTOUbLBa632/jq9hU82evKfdBwny8zvEfx3KNdTJZz7HQ62Gy1sNpooBnXQOYGl5GJABmJg8lEWuTuzhcYpJwupAwiMmF0nmcq+4QTGtv1OuJaTZ7zOafwLemk9Tm5mCKr2bIPK/v+AoBlZ1D1w7W1jQy2FWn96uEP1tc1YaGGXQ4MkOPt8QDfObyPe+ORMBMp9Fs3IEfb7bTaolWmpTDy6qapUkwpFMaZMuYYyGy0m9Lq+VJ/TYAI7ilqoPG6CRQMs1ymOP70lNMMRyKMqq2faq50X5TVNGlptEqRJkJqnT7AwJI3UCCnXYvl2fB+n261sBbVBDyT34wgAdnBeIwHswneo7YLzyXF9unkTaVmESxlWMPNVhs3Wm0RdO3zORsLi8H3wXyKfx8eYZEluNXuY6PRQkMq8wSVgeF8jrvDAY7mc0zZflFv4kaP56qJPttSCOolwP3ZFD84P8H7i5lNS9T7ZCWSFT8B/0SjoAQqvSfYK29hlkoQRv23lUYTm60uVutNdGt1qf7WQ23F43Wx/ZYB8zBJcJIscLyc4Wg2w3CxlEl/THBUaFWnBXWiEFdqAZ7pdi4AWGJBcsjvvnp6ijfGY9xZLHGWUgtxKUEqhxFwdhiDsjWKDbc62K43sVarqZ0UcDTHNMgwTuY4G48l0bnV28BWo42mjKVXoHaWpzhdKvhJEXeyT7hGtTxHk+zYWh1r7a7Yv41ajD79bBhLgs03YKFBzme2wNlyiuPFBAeTCc6WCabS9iGzedQuGruD6+qMMQfsmTzNk8QALKucF5xfC6INbH0MYBnieilAuRyaPBLxi1TIdQ/Rpr8yGOBvH+wKk7VGtqbYMJ8CXL1D73eho9MWQuUf0L6nkpBw79Lnfv3KFWl95+eI30+XgkaxzY+JRhYF6o8WKd4YnuOfjtiiNRJAWpialeER3t6n4+FT7LSaeHl1Q1pcnm52sFaL5fwRSDpZaJy00lCtQjJdCGB974RTCDkddonhIhFGjzMHBDjOc/Gzm60mthpNabNbr9fQp1ZlxFY6BdToyxgnnc3m2J1O5QzvLxYSWzQQYSes44l2C89t9LHZamj7fcqCBwSA+d75sVyPMK2NmcadVSt0VlLUGUvFMW50uvjM2obEA7SjE066pZ0djXH3+ABH87EwPhgDiWaexSdSUDAWrUzdFttEBmiATh5Ji9BXtjZwq99Dp1HHIMnwxnCCe4MxDgZj+ewvbm3iqX4b3TpFuXWa153R1BhY5zhPFMAS9pAJanNFgyyV5P6G2McGVmMWx+jnUhlO8/ZoIUOH8ozsq0w6BLjXIrbmkc0WZrjVNgCrpwBWk7JTyPD+aILv7p8J8+MsmwlY+mJvQ+Kcbp0Db1RDS+NWFngIQrGVkGLsS2GM8XJZfKLkxr3JGN8738fefIF6wFiRANaW+AeuJeMsiri/NaRW2y4GyVwmNV5rdbBVb6MdszWS2zoHt/e5iNNP8N5sjDuzkTAKo5SdD1p4CMkMqs2FkbbV6KEZ1AXkYjsmBe0pzeGsOmVzmZ8sWO/Wvmqtu8wcSgDLinAIpMD3J1trwoTcarTQIYMGgfjn75+RiTjAnckIg8VS4lllHpWi6/I8bNqgwE6SxyWo8YznuRREv0QAa6Uvz5cFZ34C40UWY8hMr4U1mSpJ3dduzGKWte0GsbSe/fWD+3jtfIh5kgvLi6CT+uGKcLlpTkm8RJ8WhpjLXgzQpEapTNVdSgvjV/rb0kkSMhiRSpG2y6dpIFNIf3R2IkN2WKwjUMgCJ9c6IdhFYA7ATWqdUky83UZMqQhjV0+XjGdTHM2m2J2P0KqF+MzKKnYaLGUBKQtnbM+cDvGvwz05F8+3NnCzxRipJaAnd+RJssTr06nEi0ejIUbLeSGBQvao3LtpdTkmoIVP/b8iX9T2CLTqMTZaTWzXW7hSZ6zQENYkAWdlX2n+R8B7PJ+LzdqfzHA8m+B0MZLBQ7OwIQCW5LX8jCzXYQjbm6IJt9ZoSJGbn808lOvHARz/k1MIWTCWabTKmhBGWqbdPYyftzoEwVdF6H9F2pc1nxIgcJZiIQXCBVabNTzVW8N6gxmglklovghg/fPBEV4bDnG4oAaWNG7Ka1ogMSCSwVa0jxvNlnSoMEePWIC157IkWJjMMVxOcDib4f5oiaNlgkGQgNEdCw9RGoims9xjoa1qAFYxndY7BSqV10cJuLFrfczA+gQBrAsAkzMw7B+rFYfiDP/SveMKCp4OqQOgwVoy6BiNcf/wGG/efx8/efctPDg7wdJkzUUgOFA0d7u/gud3ruKFazfw4s2b2Oz3rW3F9AD+0wAsjoUOcFvGQu8oA0sCQDpSVspzxGFNkWYZdRxIHMlWsG+f7AkTZLrM5XVFh06RLKpAZz1MRcvn5fVtaWlbo8ELya7JxVkfzGZy+AkicZoJrRoBrO+fcwrhBEdTAljKYmEySaZaLw6xFsfYrDew3WpjvdkUQITtBGRpMHDig+B1TbJEACw6gwfTiYAONE6skhAc2UCEW50uPr+1hWudjjT80YlOABnp+/3jA9xjBS9NpT9fKk9WARPAIMjEYfA6bpFhtrqGK62mVCXOkgzvThLcHY5w7/RIAsAJASwJsLT2JfRua1mSON/AK/+5I/U+FUZpqd4y5kKzGmizSkAQ9wkCL1vXJPjpRPz3HHO2UIwn+PHRAe6OhhgkC7TI1Oqvy+sJNKwzObaKRuHE/JtKqwQdFcODg+kcr56c496I1bWpUMm/unMVT/V68hznfMZpioPxBHdPT5BlCa4SVGs3sVLnVEQKo7P2pBN4RoslTmdT3J9O8eaEU4MWmC11ahkBLAqzsh1Vphm1u1httlCr1VSsdTwRQOBgMcdYUBd1TWTwfCiAJXmVgpDSemEAVjeMBQTg8+S47yvNpjgbPn8CWByP/fr5kXyeUpTZwqbTVXjPZA7NKESaL7HIF8hErFSp5b5/eNcMiMgoItvqdm8Ft7p9Ebrt12vCeBI7lAVSeT9M2Do4wuuDI3GMvGAFFliB1CDJ5yHIdEcHUgRwtbHtVmHVWNVaWAzAoqvu0Ba12gLcyX03mhrgKAKGYbrE7mQszLNXhqc4mM+R5Qw2tJrHEGYZLESD5KX+ukybutlqivYAfy7spTSXSUPfO3kg480/19vE9U4X7UYsCSD12wazGd4+OxUAiwT8bqOFG/1VAVl7gYIky4QaJUN8k9MxpyOdtuSy8xUAi5VoARSNZWf1ZKl4sgpKe7IS1yQg2Wy2FcBiEGhAEZmJvCbuJgkcFwSwljhNFjhazKQtgvuASRLZhktpH9CWGwba2wSwegpgMVAt0nMDsF4547CKEd5dkIG1QJgvRX+sndLO1bHSamG73REAi89jI2bCJCVmJEGGWZhjvFwIgMWAdKPZRafWkKq7Fj8gQeBpMpfk97vGwKqlGbps8anXBbTcIuuvSRtgABYZWdIiBZseyMmXS5wlExzOJ9ibEWie43CRYZDQvigrQ0adS9ujan+ohocyYQXA4tADayFUtql73scAFiu8Gkk8vAD3yMYvnwCAxVZiLV+pXecUQgIdAmCtrODrOzsFgEUB6MFiJlNZm0ENtShGRFSDBZkMYr++efQAbwwGGC3IKKQfd8CwhAT5T3GU4ckOC3xX8HxnBZuhxhjLIBEg+4Al9oDs2Tr69ViYv/Rf3xUAa4CD8QKjJQEsskqUPczzywE2tGcsem3z/DUachYJYPHnrl9H9isT9LP5QoaGkEV5bzrFg8VCgBFqiT7b7eHL1J7sdNCQpJTxJ0XIR/j7wwO8Ph5KQZL2lmvIeIuxj+r3JQIAMUZ7tr8idorf0z5Sw+jNWYo3WEw8IIN6hEktVMFoWvTMptxeArB45ikCrkBZgKv1Oj7b74oGaqvRwCDN8cZgit3RFIPpFFcbTfzplR08u9JDvxYoAyuIRMT8m3sHso7nCacQKojpwaaUXQj2cxJeRFYU2VcsYNLep+I3z+YBpokW9lgAEw1TsrczMkzJXM9wu9PB1zfYgthDtxmiITrtGe6NpvjnvTPpOJjmU1xpt/Dljau41eujUycTpeQIlt+VQJDnmzI1eJkJk+zvD+7hzmSKWtCW6YX//dpWIeIuwOsywfuTCf5tcIplngi4xULQhgBYbHtUluAy4XTwpWjEvjsZ4o3ROfanM8wWZORyjSK0agG22jm2W3VcbaygFTUE3D2az0QOglORyZChXVaRbmvvN2aetJgLaEMfqtQhFj2YIxTC03ko06f//OomXiCDLW6iGRJeAg4WM7wyPMcdxnKLmbCVWfhl8YSIKsv4k5wxeo5pGoiIu44eUAkCnnH6ku1WEy9sKADKvcI4hTHPidzHOWY8B/WOMGoI5q7EtBEKYFHC4CMDWAH3ehXASoBwiadaHfz5xjU83+uj14pRrzH20HZ6Alh3RxN86+gAb5B1liSikyrthTZVuBkCG2GozMTtqxJ/RwTUTD/4jIXh8zHuj0c4mI+w3qzhy0Iw6AqwLK11lOaYnOPbp+8LE/yz3S081V7BelMBLMYsu/MFvj8c4fXhOXbPT3E2nxYAlrD2fZBEtQpiDA7+JXaCMVIco9+sS1cGY2ECaVfrBNy17VcBLMt9GcuTsUlG+WyOg+kMe9RqnZ5LbH6cspBAaRBlNrHllQAyASxqU602WdhW/WTGWywSkBH1t7t7eHM0ME0yndjdCkKshHVsNZu41m3jSreHHa5BvYk+WVnW6cL8gADWJFnIOa7HAbZaXfEdwvW0thcBsA6P8epgiP3lQvIIrgOnue/UY1xv1vFkq4VrLPQRKK3VjYmlzFdeL9lmLNQTwCJh4L1xgvdnczmn52xhFrkg1TgTQNNAS9GwE81DbSF0cfmydfsRRK94h//jhz+6XGR7NO/kI161pl8fkYElmjQX40GvxvvfBXBVIM6GzIs+gLX7lKB0yc4qqIcahOs0Aq1yzZYJRlPVvPrJW+/gnb1dHI8YLM01kBEdl1wQ3J3uCm5fuYrP334GT+3sYK3dEq0MTawVwNIY/z+DgaVJFgGsP2Hrl7UQskp+Pp9JJYmaAWS+9RtkJETiUMhm+tnwVBw7aeAM0Fz0UQyCBYMM9PpxIIHVyxtbuEHtK2mv00osKf3Hs4W0bNGIkV0gANZ8hh+cEcAa42S6wJQi1XkqbX4M9hhI0KkTwGKbEiuxtZhtMLpWanyVWUKjQqfNyhOTzPuTiVTCKERPkI5J7HW2+Gzv4KluDytsrTQ2ye50hp8cn4qY5nFCYIQsIKvYmiMngLXWaOLp/ipud3u43e5IJZXO/2C+wCtnE9wZjHA41iBsGqmQqsQYQglWEMtFAl1oUdeTbUQaCYp2hd+bgF7lyGkn79IxrsexTBH8/Y0tqRQ2qKeRM8nMBLj68eE+7o/HUqHtN1q4vbIugNPNjrI7VCCSgI4iF2pm/Rxpu5q2FHGa4RyvnJ7jzmgkrIydVgNf27ki6ygaV7lWqSkyPpot5L1WGjFaNVYt2L5EsFErQXxONO58VqSa3xmPJRC4NxxLq2MeZcIkI0OEla9n/3/23oM/suu68t2Vc0BGo3NgMweJFEUFU7I8DuP3Pq7DeEZWsERRFEkxh2YndkAsFCrn9H7/tc8FQI9kj5oeU9YjaLpFEkBV3XvuOXuvvUJl2dZyefmQ0IB0xjN72Ovah81D2xsOgy160GEGI2zfS9yQNGqcVaAF+jZpNhROABpnciV9jserZVvPpnVdxBQLzEFAA96rejOtiZgNFnPDsLcxGtnRoGvNYd/a45H1WX8UgYq0drAnOZtZxqCjL+xCLm8vLG/YxUJJ7CXYV9EBxobCwceUtTaG7UNBNHPZ5HRqndFA3hudxVSm+aRryZcK7ykVnn4welLL72ZgyasoUKTLcQrSkn1rdVMTeaVfhp4BCnpzOhVz4q3DPT1LM01OSchzfgQTrq1Czr61sikvL6ZWSr80UpoW1hhO7U6vY2+3DrQxv1jBM61kJSbfSWdgwVDd7Q2UfgqrksI9n05p2pVUKAZTNQewYFJQICML8SS9aJLlEoLjhBgVh07xdobTzCqJpG3kCrZVKNq5YtFWMlnLI9UDsI/FtT7VLodDQjT5AMRw7yXdmM/E6rzTatlef2BdzKFlqM+kOG5LmZhdKRfsxRWkJvnjUxBAFCDyo1ZTDKy7o6Em7sn5xApIAmI0t0W7Ul2yjUJeKaL8PgBc7olM4wMgSaM+HTvjLM0zLCl0eHZJwWSvnYzU/P6mUbeD3sDys4WtZXN2ZWnZtoqwzlKaZLJnA37x+XmGo8JUQJb20an1F1Nrz+e20x/YZ0cteQu1AVN1ZoXsSsVm+4BH3nWKxPbBjlI7w9n6NYBVsM0UcmEY0f8KwPpTqV9Y9Y/IwHKJszOwwpN9zMA6DWD9RQRgmctUG8E7E++rNOzKfFZpeAyLdocDe7t5ZJ+2Wrbd7Uu2Nafp1UsFLTDsc6TUSQDokr2yfkYDuJyk5HNrzUfWGI+t1p9oIHepkrflDKEncT0XMB1Jz2NPIFkNSWAySKuxU3issiRQei2dEQMpo/uPLUKQIgYMU4xeAIsZ4MbMWuO5zkYYHjCrpja1c4WCfX/jjF0vllW/UE/xzN3vDey1WsM+6XbsYDqUhA2JtjeucnRUpQN49kRlya6XK25Qn4b7ObP9wcjeafTkCbPdaVhjOrRhMnHMwIoY4j6A851CHl4CsHwvANArxMxWEgvVafNU0sbIrEZxG07nGvKcz+fsRxsbApCIuk8jYYzF7U6vbz/bq8mzjNqJvUfeo+wskUVESDEUYM8erw2beyjKvNk06RL8GDWqA3gaHM45I8E0Z7q/f71+zq6Xy5ZKOuOWt3+nO7D/tV+X6X98MVJ9/P3NswKwMgy7VBxF9cQJGH967s1VwXu0PVnYjXbTfrL/QEyPYwDrLABW3pvWILtqTWe2BzsqZraRSliZcy9I46LQDQUriRU7t/3RSLX4552O3W+1VVePE0nVyS8tFQSCLadg5SZVdyoEptWSkmJv2LMuXnDhukTsdB+g+lkpPhSBBTIX96eQeyyb7Dkm+EX7m3PrYmDlAIwZSsZIq2a9jg0zbGojmGOSsgKaTQCAx1abjm13NBBbqY7cDbY9A6gA+mBHQj+0nEur7nsqX9UZfTAf2t6oaw97sDiT9kQFCWnFLqDOSVE/nQBYSM8ehYHlV8CZQnhJKekwMbXNXMa+WXLGGXI01EC+xcVtMUvYbn9k7zbqdqPTtQf9sXzNohqLQTOMuIvpjD1Z8nTiM/mcwG33hYwJqP5treZ1us1tK58XgMXnZ0jt/lCmVMcb/aau19Vs2VZT2eM+iPe8OxzbW82Onp/ddsOak2Hw4HLw+VjJEbzworPe2U0uv84nFkqVfKKKR3JR/QVgcTZhYm6ybUbWY1EfzH7FWc/6BLyrj4f2YNAW4/V2q2eH46nN5YNH3biwK7m8/XBtzQGsXNoySYm+NYAYTx3A+vu9XfssAFj4GqZnUzHBHiuv2cVS2bbyGVmloOqgfqNO9BlwzGu2KWJOAOypgEJ8thjQqb0OQJ5LCN27cJ+1OEPGOpNE+OnlFbtSLNiZJANPmPneu1Bn+47i1Y5qncXUpjMnSTSncbvXH9p7R4d2vw8LbeoDk2NvLFdssMi4FngOnk76jjqwR4RPvvIf+xrA+g8CsGRsN5/ZcDSy4WRsYw6IeNyymYyKfqQaKtqDN0hEcYy8co5ZWXoojh91r3eCzwdAARPmZrdru7VDu7m9Y+99ft92mo3giYSCl0ImZnnYDqWyXVs/Y9e3ztkTFy7aWrUitowImcfm8Kpq/5MBrIk1BgNrwIiZzOWFdD40OcxWoCrfG+CF1bPbrY7VRkPRI7kqKgoCqo1U8Gw2Y5dJKKkuKZ2EogkGAwaXULwxxiwnUna9UBAdO2Jgvd1syK+iPuB+IauZqck6Xy7bxWJJ7JgVEPBwrcbmE8aJmlQmB0wxo43GAa3BdGa10Vgb6QfNhiSC+JAhQ3x2ZUVmozQTJU0U5lYfTOxmE9o+DWZbLAZVTpHfkGZ5c9vM5e3Z5TWZn2+k0bRTFs5klvzmYdvudSgSMCGd2iSY3UcsmGCl+AUeglZXYGgRk83/Ri50DBJGANbxvB5d/ExGsxdyBbtcKtnjlYomvNRzUMVhtcn7qlG32mAgv4FSislFWY31ei6lwrWSdOkUEgZMtll6sKNgsVFw4gMF04Li5Wg8tjsdZ2N0p0PbymfthxsbMrnVNE9yTG9Y52FkJ5o0VP4wa8tZUhIuikFXZ8asSwE3GNqdTtfeP2oKIJgnOPiD3LNYsqeqq2rAqVU5MIfzmAqyX9V27F6vKyYMLTSnmGwuQ9F+Al45EOkJTz4d5whKzqEKZ+x8sSpgD/BhNZ06SaMLaAZHbGTnrTQagK0A8LTGQ2v2u1YfDCSvrPMcMV3VxDcqBGdWiuE7lhJz4LnqqtaRGwqfcseFxTad2O6obx1QR1acwLSFAKzuaGDN6cgOZ14oMZljAgsMy+TUGWgAcwHACiawUQIWACrfgddLPDazzGJuF/IFe2ntjF0qlsXQ5LCOTPcHMBO7Xfv1wY4AxuE8KaNuzNITsZmlElO7VISxsCVmI4CLM+zj1mK63BsKePq005CZ77eqSH9KVs7FLYsyh4Kf9YbB2sLU3NH4cB+jCGXYBaOJMyl+UQfA8rhxPY26dt6YeVXpxTSyFg9rmFua4cHCJNu5XK7a+WJJslv2KwofFU8CXdyXhPUlFj0eXCqOgkEy9zxm2v/utlv2oNO1vV5fzFIaZxrspUzSkGgDYFGIhgGnPpsArHbLGVijgXUmI8vMJ7acYN8s2aVCxa4iSc5lTxWKFEjuYQIoxO/hHmYW3uTgZeMLkz3BG4xjAKvXsTePjuxoOLKqJVWQPrnqzFOX4HvJToMOQAdLViITDMhjMLIc0GPP7C3MHvR69t7+od3r9a0BcBD2LZ435B8uLIgacIA9B6kBtr8GsP4PTNxPAVj/peuX/4sAFkzJJ8oV+4tIQhgArPqgq3Ven0wtk0rZ5XLFVjIZSefa+MH1YNF27OOjhu2NRjbizBY64KwTnh2atSu5nD1eLtuzK74/A9RwFt4bdl3iPJ5r37hegcGYld8W5/6vD4/UeCFxas/G8kLMxBdWjcfEcH1p9YxdKVasGoeRHtM5yd+wjNjb5cMVbB7wKkWmQtMDwwNz8reO6naj21ITTwP98tqGPYGJeQorBfY8gIqxfXjUlQfRjWFLIDbegW427b5f1FXn8ng5rdv1SsU2s/w8zfjE7ndp6Jp2s90Re6NH/ZLABD0KB/G9J0p/5dpxliKdF8ChBtGHnpmpaw+GgFiWtOTMZULzxMQuFyMAq6z6g1qc3eNOb2A/2XcAqzsZCsCSGOEYOIqSvU78vNibdAaIyRC31Nx9JAEO+FIdEHmQUYenzK6XyvYX61uqKfkw+ksMtp79035NA7osXlu5rD2zxiA2b0UFEyWtmM7IO5WfcUb0XHUmAy6GpjpbYRlNFxqcvt04kC1GzrJat38NgFUCwOK8c9+xscWtj08Q4Ks8p6hr3RsRcFJSe3kOUuPErT2dGsPWW62WvVc7sIeDoY3iSVk5/NUG0teSFRMZnbfUkABeHzbbdqPVtNvdpqTwx2P74I4dpVeyPn43gOU+hlzj66WS/b/n1sXAShnyNT9z9TTNwhDDQ+scW5zN5aUJcHY4GQnAujvoSHIIS4cBVgz/IRhNAAR83qTZWjprj+UqCgc4mA3scNyXaaHM/gAAIABJREFUqqGayto3V87ak6Ulu5BBhst57ya1CMAeFcASdBVsGZxB5WE7yIXxTQPAemEJxUXOWfxCoJKy1kAGeqPdtY+RyQ7HnlioZ2OqevLpYlmS5CerFTHWWbN4WU3mJs/YX+7vKAwim0ipDnMAK6cay1O6E/IA5XrxtZHMyEsr8qDj6u8MRvbmEe+jbXvdpoPAPH8ws48BLJe/ORAbETYcwCon47aVS6o+e2ppw87BWlLwgQf+MEYdzbEEwB+TujUutiuAog/AvHeBub036tvdTtc+qrftYX+owR8AF+vhMiEKq2vyUKtk0/L0kySXZ2Gy0D76dwHAYpBBhikMqwv5kr0AI7JYsTUCIJCOhkElwVR4gMHC5NFKsRewj6bpbU5qdy3TYK0jwP/gUADW3mQsz8+lJGnkRfvmxqb+XCKcIqTMy8N5yj1z9QO/F/ANDzbGqdzL9jxhdzo9e+Ng1253W/ItY9BHXydeKHLs8KwAXKVJK40YWIHEEACArxyMepQ38DWA9WUArMCWkayPB6nft716zY6aTWt3O5ZIpWwds/RK1Ur5gmWhFGoy5VPu01BVNPk4nZjl3xGYV8SVTyeiRD/Y27OPbtywO3v7tj0cq6GJMpdwXiyk07ZegXm1ac9dumKX1mFe5aUx1jaizdBPajYBfyv/dxhY/5uEkAIQiQz66/7A7nZ6lkkk7RsrK5ro8N4kDeNA7g7s3cO6vBaw1wM8cgDQ5XmYtT9dJdWuqClDOUVJNpP+/v3mkZD4TLJgG5m8PV6AUeUA1u5waO80OFw7hon7YMqRPpM++lKlog2d5ng5UECRa4Hy0+jjO0CDn7akFZi8ZlOiHGfwC4KqzGSyP7C36w2luUGtR7p4LZ8Twn61XLSlDM3w1Lrjhe31MO3u2m+7+7Y/6ulAdMNsCkw+58zO54v2MhNaCgUKzRiG8UO73evaa4ctu9cbijLNPT2xFzg5MCLj9tMbhGo0rcVQAARjVNUXSiDyKaoX3aSgzCThe3ppVUAa/nAUWFxQCu1Pum273evYA9KXxlMxddL4gCWZWsQtk5yLHowHExIC1gVAK4UM9+uTZt12+0MbzBIymeQ+UawBmlB0w166XMjZDzaQihY8NRLgKu7pIIt5Uqbv3CMK+uaCexqzlVhOcgqlE2l6ysGzsO58bne7A/tNraHJxTiGl0NcenmYPU+U0Lq7xE3Pt8Xsbr9rPz/Ysdu9no1nGMS7OZR8kcJFPqbkBkDLdXeYhWPmTVrgTJ5MlzFTL5Xtcj5rS0yEpIc3I92Hz660ED3+YeqiJDf8FZg+YTA6tfZoYtsDaMQDTc2hk4+pxDTJnNpGKm1PVpAOFiXhhGUjACswCH0wQ9MPYIEpp+8i4S1rPUGlxx8E1iLSFZ7F1mim660BdDBLPQ1gRaAHawiJB79zlOAawLec+jqqrsmU/ywFodgJnnZDwawGql5zhiRGshy6kussrJQ2PUffWaHgyqvg4gPJg200CpPfrpgJ5WTGXlrasCulklUzJkmGDIAZnnssnsyRFUolz4zQEMwWNhyHdMv6viQ1DmC5HFVecDEYSRQKbp7qpqGe1gdrcy2VFoDzOJLfbN7ysYSYR4C2+KcMzSVCR8OppoAUbTA4Ktmc/nQXv8AyRKoymdg24Rb1mgrPNsUz3gyptLz/XlpZcQArwiYDgPVxK5IQDq03HVtepsQ5e3JlQ0D9ejIhLy350YXkzv5sakejkTzfplOaGqSAOXmYJZMxyRGYUorVOY+roapPado79mbzyDqTmW1lCmIYwrrYwG/R7ZH12QezsTVGQ+tO8bjCoNo950qJpAxsKVbxv7rX7dn7tUN7gA9YMm4jUZYBgeeWFYAF8yGhQg7mFQAWPwsg6AzDKN0sOmmjeaMX0Pq3p933H6WC+qp/JpjgPmoKoTM8/4vXL06hfyQPrIiBRd3gg8ITDyyAn2MA6wyAUFFPJfVCY9DTufFJr6Op/LdX1gXMs0sAgLdHC7vV7tnr+wd2u9+1VnxuIzd9kbSO/f1CJmevLK9K6rVRzEsuw7rcHfTsrUZN5yohFVvZgj1ZZmCUVZMOA+uNw6Z92uqqhiJBb5yYWCo+s6WYiSn1/c0LdqVQURgJz0LHZtaaTfTc4bMXmzloTC2CpDxPyEw8oXMV6RjsINL1Pmrt2wypWaWi90kTD5MU6aFCWzoj+7TdtNfbu/IuRDoHQ1eJWMhsFgtdtx9sbtljlbL8gzg5xvOB3ey07X/tHwnIIYwI69Dj0ykg0FGd4uBVGAaF85R0WO5XYh633MS5T8MAgAn4Er9/YJdLGfvBxqZdL1etjIk8wShzB7B+XDuUhHGEB+ccZlEAreQPGZnHewPuIbqhXgKQDOEwKgMkA/e6iS+YybCdNwsZScFeqazqDEb6SA3J3nqj07F/ru3bw27PctOYvDHzJIhmUnYmmTTMp69Xl2wlS6b2XAw3UoIf9Pp2u9m0+mjoCWN+fIl9cTAdif1eWlBrle2vzq3Z1RIRRPhJOiiETHZqKRtMY9YacQ6NrDsfin0DqIr3K8BZOkj1AAKol2632/ba7raAAow5GBz/7daGgCVPzXQA63A0ts/a2BG07ON23Q7GnpbI7useVVHIjXt0eoqae13SYAPwAuSwgFIxPOhK9rdbq0pxTCw8/ON48B8KFhj9EatcnuFi3fMszmUzcTibqh7/pHFk2yS0ywSb6+ZMcmoAmHnUtFRQrMfJfKI1ARP/mytn7PFSxQGsJINCCAr8X/JLAFha1V6PwZjR/rMQWxIQC8bgX6xvqt6NhmuAjkh+jwZDhUX88vBINZnjJHjDTe0sHlpVUvcqdraYVUgE/w2paW8813P389q2BrdLqaxdLVXsZSlkcpZaEHvkgzk8Nxku8wXryD20wsByYbbdG9ob9aYArINBV3Ui8l/uNZ+HvwU+B7r2FwAsW9jZXNZeXq7aY/iPasCXtkwY3CpRExuFYd8645GGZAzQqpminmHY3CgJeEjpC1EhkC7/Watvt9pdu9NtqSYhZZHr95crq/Z0qaQkbpQWPMwKfZmafdLu2j/s7UhCSKoEIQoM3a+VKvZcdcXOUb8ROgR4Rf1mqBHG8il9iO/XZGFLM/zxMlYpZBUIFCleAIVDoSFm5C9rAFht25+MxIi9mssK4H5ieUVBZNk5layH9ODphdoDBi81f4bQihx9bsoKCR/E7g9nup9v1bflYTukp5rHLDl1+xdP8/bnTRJCDZoDw/FrAOurrt6+/OsHgPSRTdzVdCp9bmYHR0d2895d2zk4sGa/JwNoAKyttXU7t0rqX0n6WyYcES0yzPF9qB1kY6c/laYTwYum0e3ag8Oa3Xn40G7cxPOqae1E2ogSRSWdikFdTNhauSzZ4GNnz9rj588LzIKEKrAiJGP5xhnliz06gBWBI5FoSgVhoFbygH4RwCLTxgGso+FATIsPm01LxxIqAM8XC5ZM0eTBAonbbm9o7xzWFfdbm01kmO45E54SR8EI8+BSEb0xZqok0MzsQb9jbx7uK9VwNV+xC7mSACykd7w9NoX3Gw0xcEgKYqPkWC+lU9I5n80X7FK2YKVkSmweEH48rthIHMCKC8Aqp9O2VswIGFtWaoZvGLtDKL4tMbwOJ5hsL2wzmbCrhbw9t7JsG/m0YpHH05h1RykxsF5rbduDQVcFpNgrxx46MUkLvi0te1Fsk+FsbEeTvt3sduzXRy1NQoAmKdrcaDvK+PADMZINRusqKgrDDCvwrCLTS18XiZkX8p7KhxTNRDH+5ipStKJYZExBoOsDbLzbqNmdftcagHwCHDw9zsdigDMTTRZfQfqFlJJkIzHJFrpfv67tiW3VnfI7g7yWQjAY4GYTC1HVAbDw3mJzFo0/zpRmbt2pWXM8tcPhSJLA9px7GrfleNbWMIUs4IsFywPwgRjvuN3vD+2Ng4a81jqLgWjL5zI5pQ1RqGMY6uaJPvnk+1472hcjh/cIU8wlZV7Angh0TmQUMjDnHoiBNRdzBGbXdYCVYtnOZ1NWUWXgk91ZALAAhKT8D8AiJr2CnEP6IXcH742D4VQMlU9aTYFMXRfaWXY+l3SQ5+NisWBFeX+crAuujTMZXYd/EmHgqwS6sdYHHkgzZxbCagRs3e+PrTtyA8xpAv8wT1fULqIRaBTDjp+UH56kBwJeUEjjT3ahWLFrhaI9lc/Jo4uY6ii0uDYc2Qf4ovR69kApW0hTFmp+NrKkNxbthaVlO5MlzECh2DZZJOzBoK/Gj4l2bzSz1TSpeetqoKpp9x4R+MTzIWSWNB0385zgH0CKZ2Bo4RUCA+hdgFW8yNSaRlb1gYWlVEM3Ildks8DMmYDvq/myAGd8NUjt1IBeYzSz7nxsexMkm0hBp5IyAvCUUilbwysui9w2rQYTtJwfJfhhjwK8tm93em3bXSBZidtqKiPANQKwIvJuZOL+UdsBrPsjJJNTq8YWen6f2zhj5/JFy8snzaebcBi6s4WYjzv9rjXxCEOKGk9KPkDjupxPWyHFhN4BJK4jPicCsNh3j+oCQ6+VGCyUJN3G+45CFnhwvJjIzw4WI0k8Q9ZKImHVdFpAc4UI+rnJFB6g7ma7pYSuURLIzA1a8HbD9JbVjDcZ0lYYzzQrEuzKXD86hiLXp7CeA8HiWPt/2lzxy5cT//m/4UsCWH8S9ct/AIAle2CxBJQtpcYaAIvwBRhS/w0AC+9FWThQv3D+tu03rSNLJpL26sqm0kDzSWdnL2Zxu98Z2OsHNfu427Hd2di6yF7j7CRmucXCHssX7IfrZ+yxclkSZlj5NCV3e237RW3HGuORvBg5J54sukcfy5V9+DcCsNq2O8D7ZGwTPCrjmMqbXcoX7VvLm3YhVzSgD/gZRwsPhsDmAN9HkA8SxWjokOafLeSsmnbgnKa1Pp4JgHj9YNuOxj2x2wGj+b1b+aJSmPk+9tnPkK4dPdD5GJtiT+EG1dR/pZgzaH4Yrh+944iwhhEs2Zb9tMagbxBkNg48eOJrdFaF/i/4JvmgwVlMgGRTGutF3LITr5tggKiBFqA0taQN7EoR70wHsEqpjGXjKSP2Hg+s/6VYewAsPLCmNgxMOU889WRfP3hjkrEzSNE5x+sgZfTcX7GCkDPyXrSlxOe2msM/rWyPw1jPFRUENEnEfBjR68uz6q3moXx8MlM+R8wmCRPD7aKCiUr2It6pkoYTFjSxB4ORAIN3Dmsu8QxsMYAhP2dZfwkrL/CJLNlfnV23q+Vc4LVKlGejecw6U7P6aGY7/bGGs735yJLYVSRTqk+og/F9zYSBO2nRMNB/sfNQks/O3OQ59hebK3o+SomsJeNJscEYJCGfJczgFgysMSvQqyT3wjph4sgnDQVAAI59EOYjQ6Tq2WRGIQp/vblqj1H3BQP5474jsNy9xnQ/xIi55ax4Kk+zHuFNg4F90mjY7U7LHgy71sIngAEU4JE3YF4JBSmipFaxhZ2h7l1Z1+c8l0lr0Aljn/edWDgD6+933cR9OPN+zQeFeDVGgGYYnoX6Q+skgE76XgFYDkbSG5LjgPfcX69v2WOlkv4ZhraGigzKpzMxF3+yv2+3O12xq5wdPhNg86PVDTG4ypmUkp/5wn5gvzfWunu9sW+NydDWUzk9F99exzQebzoALN6PS/AEBLIu2UcWMxsuJjZnoLwwqRjePmqLqc5+2JtPbEzvFiVXB8/KYKd+/PkgQJGgTD3/6vq66qQ0QzsYTJIvEhwzs0Okn9221eWlNpVfcjVbFCEBg3r8jhMJT1FkfbXHc9vuAZ527K36gT0Y9fV+6BdOA1gM1AGWYDYNZhGAtWu3Oi0BWOx1T1WX7PFy1a4VS7aWygSFAdYneHXivdWz7VHf7o+pq8yW5hlbS2Vts5iXfxW9I/3gscnrIuYm7rWafaLU0ZGe8xfKJQG0l0oVKTOwGJGyJBa3/dHYPu00JckVgEUoR5Z9Oi2QjXWwN5jYvV7HPuscWG080L7L5pwUp8XTPSM2up9r0SqLWOondif/+cXLl3/FrxlYX4KBFW21UFIPez27vbNt73z0sd0/OLA+j2syabls1i6srds3L12zK+sbtlrMWwEPI02TnNnBl/sUBSMcfpbNKmiWkfK0BgOlDb5786Z9vrtrrQ6pD1MbJJIq1vG8AZndCODVM1eu2IX1DatibBk8k3idE3FiNI12de2jMLCciBnQ3dO/OVDINcFMmNLqvieKalGHuwCsERKujv222dCD9kJpWRP7pUJaHka8Jyj6xAXDxLiLkfHUjTLz8ZitxgGEOFiW7WyhIHQemdfRxFMM3z3alwQKmQwA0NViQRJBDnwmD6Rz8X00yzAB+L3Q6NPphC0lM3YuiaY/bh3zuFp8stBbk4il5IhFwkqZlG2UMppcXM/mNb3CA4fG7LNu3271+3ZnQHrd1Aqxhfyrvru6ru+Pex6xzaYJASI/b+zb3V5H8baLGc3hTJ40JCDiifCNpTXbxKQ5RvIem1ZXnjNM8eqj0TFtPRD7vrAznL7nDrOcFIWalNKeQ0uB5UbaINyleUYHGHHDOUwhE0kxZl5Y8ZQcwMLxImatOaaSXXu3tm0Pex0bysOKn9e4whZax7yDiTw5vrN6RgBWKRmTXxmTMybZrx0e2q0O1wpPBy8m9D5pcGOwZxa6h0gIacAFyoXnhSjvzwZ9eSY1YXFhQBuAmWQsaRv5vD2xvGzn8jk18MjOAEx2ByN79wigkQNlIEpvNZGwS7miPb/k0icYJ6yjWg9Dz6682fY4KMS+dADYgZuI9RGmsaJQO5uNwmKsUdRM6XUwcp5eBsgr25l0ykoy1wiBDUE36Obm0dSZwsyBIQGcwT+PWpp0Ouj9H3Xbdrffs9qICezMSvGE7te3VlbtXCFr8QQSPp/08Q7d7B2Aya8z60AS3eBR5rxnBwREPcdfCh+w/ljSD3zXjkjnE7PKy9Nof9EaC4WvAO3I5FzMT5cMV7KYuRftO9WKTCt9Qusmk6QY3cdovdMXywBQkv2JZotmTl5w+G5kaBWhl5uNJgl5X/2ysa1nA0kpsj2AHb6/kk55+pZYnHw0B0RGMjGeWrsHQ2kiqXJ/MbPu1EHr7W5bPhsUAvztn9E/rf4/6zxqrmBgxed2Npu3lyou+a3m8J/BrByWIJhrTJKG37Zr8uUg7WeGp1UsLnNUiqfzhbxdL1XEAIyAFq6w9kykz72O3RoOBaavioFV0udkf4im8QywMdP9kCai15FxLx4o55CUIrleXtNk2Y10/fzpTue2PZyKRXmv11KqKUHdgJDlhSc/PgMAX8gdSw5JvGF4U59N9DpvHx6ISfHc8pre12Y2rUKNdYAUAObB/UHP3gVwHWLS7xNCpImw1FYsrffSocmdj6w+HwooPW0IG4VMcAcEYCGtH2Ng6ibM3mKePI/RP/+ucul37Zdfvqz6T/wNXwLA+pOpX4Kv1KOkEPq26sweXzswiBigzHROlBNJSbF+tOUMaNYesfGHg4HO3l8eHWkfeWlp1a6XCraeTyoEhjV8OBjZB422Jvw3+0M7mkx0FuYTnKcxMUq+t76uuiceT9hoFrPmcC7m02v1bevNxmInwPx4oujpw2zfD4cDe6N+KObTbr8TGPgM54iP99CIS+mcrVJ/wmi3qe3PPHV3NI/bbA7QIshFBskwfV5ZXbJLhZxlZbyEt+TCPu207X/ukYbbtnx8YY8Vy/aDtfOS1JBqJvbDzOx2p23/fPDQbnU6Nh7znDuzmv1sI+MMmldW1+Slxfs/mgzsTqchIOaDFkNE96+MBp9+fvzvT6bXESenjACssCdTv8j8Ww1bAMFwKIxNVCf+aH1L95EaWSmEi5iYRD/Z3xNQh38s+ymMDW/6nDHkZ3zANvykP2G5avzGDsl64frjAQWz3OTtc6WYs1dWAV5KtoSUM4G/V8K28T6tNXSfHw7b8koVYBCSfZXYmPXr9i0BWABQbrMAOxnJ5luNQ3s46IuxrJCXAIgAqnEqFvBtKpXtr7c27Vo57x5vMLB0LoztRmdgd/sDezjsq57kk3CSwdXazBfsSa3Loq3DDA7Sr4e9nr2xvy/J1e5kZsVMyr5RLQigO5+rWD6ZkccU9dw79T15WR6OJhq0Kbkw8vIVYOX3MfLOjPZr6hxJneYEKlFjI7Gt2J+vrWkY4vUUaXsOgkWKlohRKwCLfmoWhrkh5IMhf2c6t9pgLPkd4Umk5RL8IkMAScPcskO/k/otnPEAiN9aXrXrmLznM2I0CaTRubnQusdDCTlffwaDmBADhpWeWMxfo6SzXrS2YchIeorXmjsbAaj4//IXpVa7mCva95Y3xeBbyqP0wFvN1TMCFDtd+5edfUkJm5KBLiQjfryUt78+sybgOJFwZhxfh8OxfdzoCMD6tNew0XxiZ1IuNUVCeE4exc6wcjIFdUtCe0Zz6qmUrXHPhkRUxmJ2OJ7Ypx1YoH0bjmEwzmwmCaGKcx+QaqjHTQEo9N+OdPBCOm1PlEr2jdVV2ywUVOQDGnOJUBZ83uvLkuR2p2mH44HUBxaH/JG1C/myfbu6qv2qkF7I25HXlC/WeG63APYODjS4QxHD/vaXK2titJXxwEopXiEAWAv7uN21f9zbtVvdttIl+f5XV2EWVmw1nZXJvD/5Xgsj236nXpNVTIPkdBKXDRZ52i4Vs3puqO2XGMwGSjyXhEHzLw7qen54BpfTSXtluWRPlou2kWfInNY1Z75AHwQB4rWjPUmDYRViLQFBBYY+gxX2HUgaui+TvlIQI4AYNZArAxxQdMDX+wlAMoJ8uNa+3/3XrYK+BrC+LIBFsT0a2W67ZZ/cv2e/eu99+/zgwKYYpWPWazE7U6nasxcu2fWtLbu8vmarpYJlUkkBJoFgGHT+IbWMPQwzcjY+zMG7Pbt/WLNb2w/tw9t3bJ+iicUHLKBUlLjl43HbwPMK5tXWWbt+/rytVSo6TJ3tFRrkIE2JSmw/pr8cgOW78glM4oWxm/UWAbCKAcAqRADWVKg6wMGbjYaauKtZmtKSXaqWbDmLWelCDSVmyzAx3u+05SWBf0o1mbTLGJXClKmWhHhTvPEwf44HTqdrn7WP1PxBp+f1LxcxQ4SthnfDwD5qHNnnna6SHACwxCYOIEQOqmac9xCzro19Y8ZfRZ5LpwCsdNLWCzBC8vZ8eck20xmLzSk0aNKGet8fdbt2OB6pMb+Qzdt3VmhsC1ZIu0khjTQT1debdQFSveHEJtOx2WKipvsCcsZSRQ3tcoaIWCR3QSrV6WiqhBTpUb4EoIZDA2mb5GRxQXlmmGeroJoqWvhSLifGjLyvRGmHSTK3ndFMhconh7uaSmAkzqHnlOho8+QwnGrC893VrWMAi9RHqCn3+337xeGRAIvuJGi+g1cTywrfIA5mAVjrZwRgUajAjMKIkev3ZqehKOXeYCz/Axg7OnTwgcrn5THCOjiThCbOQxGXd8BHTaaEXXs4Ii55ook1KShMX0ingRFIuk29O5Jc4/6oJymGE6MpYrw4oPBymrfDG1HyoxdcJgBrEZtJikkM77XyiqK5V1NJ0aEpOtWQL9wUnymepoGA0xhfJzErT1hOXkFhyqvXj8kD67NBT8DG3U7biNpdhxoOU2l5WRN25HvOs0rIZ0ySQQDZCVT6mY1535hPxtwU3SUlDj4KpuNnxM7BrL9vHx7Vlbo5EqH634IIvrgyKb6Qq5HuyGTs+8vLdpHCKSFnCzHUeD9HU9ZVz945bEgyA0jGZPjZ6qokkSQfqVGkQZvOrTmYqwB5vYWUpWfxedLOAmCtLguwqaSIT+Y13Ix8MU94+uJsIgC40R1YbzyRzIeUR/xYusQVD4fyHYwAvgj2j5qb058cBkQqQWwzhSemzEUjN4IiDrAVEJAUJ5gKrzcPlPpIoQGIA4cWL65qCpP7osxXef+nTd5pdGBhsU+8327Lm2QlldKU8MUAYInRG1JMAbA+6LK+O5r4w/x4rJC3q6WSXS1XrJoBOAwgsRqbiX3c8d+/E0Ih3GzXLDtzL4nvEkZRLrmUMLASoPcfziZ2p9Oy39YO9PowNa+UypLD4HknttSMdCNYBH17p9XUc8sapHEcLGZiMFTFbSWwYGLD2MxGCWfdYs4bpflE65HGgwkrrNsRTdhsFtLevLnxJ+jkDv1rID/0Csfg66PsoV/5z3xZAOtPoX75DwKwtHMv3DAZACsbMwUx0Mj8+ZYzsNg7GGYdDoaKQ/95vSFPxSeKRbteLtr1KnsTTKaFUm/v94b2aQtT9LZ8Ijldq6mEXcnn7Iky+/OSrBDg8DTHM/u87eyVd9sH2lmfKlftyVJFiWJIyRgIATr8pl6zT9sN2x60rTeZWWKeFTd9JDPumFVsIR+lbBzZ+dQOpxMlsgGysNeo0dH5bkrJ+9EGHkNFGUADalFfAtD94+6O3ew0LTafivH+6to51SLljKf5sXchzXqttitmztFgJsCCoQ0pYrBHYNA8o7ohK6AAZuU7R/tKaYxMqB/lOVLVGgYf7kkYZMOBf8XvxHeRQc5/WztrT5XKVla6nzdsNKD/vLenhp6hCfuQWLZhWHE8qIiGy6EBdGaNgx0ChdQgptQs8r+R6p/NpgRQvri8bGdzSLNgsCysNV/oXHvzoG53Ox3rTWn8vebiddkpSYokkYzr9q01lx4KwCIVELY1AEzz0B4MBj4sRKolRrX7KKnRjSUEYP3N1hm7Vir6MEpM45nM9984athn3a4dTDDfd+9L2VYsFnamULDnNmjgy3Y5lbRqSKWV+fdhXYDs58OxaoNL+aSdy+XsbL6s1GkYtaTCfdqoiR0IwwWQCJlnBGBRK0Weq270HVlZ+L/n+manDmDlMxkpD75RqUoap1Ce4DkpL0Xkhm4UHGqlhFG/l+MpJQAjd3ccktoKv8aYAKd/wQqi05bvKveF4COeBUzlXekb6VNMlhcvLy/r+UASCgFB8IwArHnly0DHAAAgAElEQVQAsPbsw07PegzG5khn5xoKY87Oqhol3bdNaxKGDOFJMtoO4LlCJNxGIvrayOTs2RKvW7HLFQ9von7UkR1P2MPewH6zfyhGz8PxWIMcEhKfquTtL84sq+cBzpT1wSKm73+jdijm4+4ITtpCaX/Ik7+DSijvUkX3t3RJ72gWtwbMpv7EDoYDa04cwGKtIs3cRuI2HtsMEgDAmp4Bliunsw/02Gdii2Twtl3Il/XZIsBN2a5VSTbMHvvv8qPYP7xz1JCH2r0+AQusNf02PWfncyX7/jKeVr7XwgjXawIYzszudvr244Oa9mcCLhiQ/rfVNa3nUs49sPjs+HAOpgtdv3/Y39MANG1zMf3+asNTIDFjV5+u1HOkvzO73e7Ya/sHCjYYirXPNYvbUippVwtZAWXPLq34vh5k4w5gDU4BWBP5ar26yv5YtJVs3nLJjAD4Cb6io4X2p18d7dmdfkd7E553rHX6UuTGvCYJm6xfPJGR3qZUJzlr35U3JwCW1DghCT07RTWBN+3XANajnD1/ND8T6vdHkxAGE9TuaGj7rZZ99OC+/fyj9+1eraZ4VZBvGlkYUJViwS5srNtzVy6LibUO3TwNSOAdh9gWotZG0/2Y4kLxLLhb27e3b30m5lWz1bXByCm5jtbPLZ/O2Cp+OnheXb1qF9fXbSmXl2eJJ3ydLuLDZCm8sr/aVwNg0Vj9ptmQ38pyIimm1DdWfCNNMTkhBWUy08byq6Oo4ZvbRjpnz1fX1Lht5lJWSPnkC0rrh3XSCzu2Nx5ZJpGw6/myqP2XleaRVsMGAwuPLBhgB6QcTmc2C1FoPNTyMpDXlBsaU6TIbwnAMESzk6NDTPxqOqaG8/nlNduk4ZwvFFWM7Ahg5L1WQ5RqygsdSOWKXSnl7UweXyaQ/bh8DT7qdGTGt9vrWWcyFIAlKuvSqhhY+EfhuQUuwwTg7dq+NrjWbC7vj0f5igpAFWTHqV4OPLk7En/P5Vn0QrWi672Ryyq5jSWFHOFmB7053lctSfeUDSbqsU/cvPFnfU/sQj5v3xGAVXYGlgxNZ3Z/0LfXanW71elbf7JQqk608fO5OIIBsLiPP8T8u1DS7+QAQg5BStzrzZoKaaYwkMm8VvCNHHNd6N/8/EVYWPJCi2sKAu2b+3QvaPipDgQkJOOWYyrER8EzaeySvfZ8pgMjSgaJACxR2HVA+OuqKKMghNqvdTOXzIzRXiZMySlUSxlSV9JWjGVUZDBNwcsCFhCfMWtxqyBFzhU8IVMmuBHc5b4cmG3uTicCsEgjmUwmAoQF3FaKtpRltcosQoUyrC1SFWERPAwUbZLfEnzuTEZx0eeZGqfTgWnj00aaFdJpMBH+7dGhGGkYv1OA/76vKCzi9H+XPCMWs61czl5argqQKmeQdiQsRZoQ1O4FQE/PflWr2b0eKYALRcIjNeb7abQA2gC9KOzvdfoCsD7p4303UgoUheeLqysCsKBnA2Bp15TRKxTtkQCeh6S3DEc2mpG5FQYD8htzs/FgAxEm8UHaEhgCAoAkV8EnAs+cuMx6X1le81SfkLZJhdUdT5XQhyT6PTH54EY4rMg6AqhNxyZ2qQjQyzovS25O/6Ap7mym38G+9cbRoYC35XRGgDAAFr4NEYAlBtYQAIu0VQewaAierVYEYAGOIVmMAB4KdoClXx2RioUEcyxwKSgktRdezBfsB6sbWldKbGTPXJh8/o4mI7vbadl7B3vqBJ5HagwtPsRWe33Js0k67EiebTv9nt4jTD6KYNZWKo6IicYYYM9lEafJGJFHH88We804hKew5kkx1JeOuOAB+DWA9e+mEP6Xr1++IgALM96fHR2JxY1FwOPlkn17Y90uFvOSqiOF8XS4rv0UiTzM0PlMXicv0YCVynYun5FHJs3ZTn9ov5U5e8sejvAGjcvHBvN0WC6cY9QpSMfeFoDVVHos0qDEDBEydZAHUgDA+X7iTGVYkh6YQCXCee9Sep4nGJ/fXVvX62BkXUjAJI9pEPhjzI3bbRvNxmIjfGMJM/aSnSt4xP0slpDE5YPGkb7vbm9gjdFEg8atHMyVFTXgGERTpzH6+bzbstf2HtjNdtsaxN7//uPj3y1rjj1jqVQYaslX04dobAMAWFfzAFhbArAqGeoOr/pvd/v2PwUAYOI+0uAksj3g94QSIkjKqIawAnB2iphDskigOoHRrJmYhpIkWH+zuiLwbj2flv8mdSUMvJuDnt3gnGq27GAwkJelPBkjACtGsjZnV1o1y8tKe87ptTsCsGD+texNMbAG2u8dwPJB2gIpaSxmOUsImPjvW1sCsNhHkYOjBkDyhpQJD1UGB/hqcr/ZUxm0Mrh7fGlJDf/jBQ+ZoQDgPr/XaArAutWjVhtbOU56c8yS9BowjZHBTmfWGY4lc2PgS93g9VA0LAfo4H45KCE7g8AE55pzfQF+NHhPxQUYbaazAkRL6bTSO1GcoOQgWbA7d39czsrldNbOZgv2WKFq69msWNcM8X2g4XI46olfHTqA2hiOJFdz8/FIYqULGQxWTADdt5ccwNoq4A9G3e71LaDBzcDAAsDqzuM6x1gV1DIpFQ8OzDmD0NcNg2sfEHPXqB0dgI2YiFQZyNDOZQG6y/biqgOZqsr1TfQNY/uo1VENy7PE+j2Ty9oTlYJ9e60cgE9/Fghn4Hn+ycGOJL+wzrlegCxPlqv23TWvV6IhLO+pj4xvPBXj/pN6U958AxvrWvP6MIUAgBi2eiyVMyKdy8pzwt3llHZmK2sMwweej++seipg1E9wvaJOGGXMz/d27EarpYRsgBux1WKkhybkBfhMsSgAixRvAfuhvuX7HvZG9qtD1qmnYK6l0/ajtVVdx0ouIxsf3hG9AuQJgK5/ONgX06kcj2kY8SOFdpTUC3LBeb7x1z0Y9CVRfLPesAf9gep6H/LFZJVwrZDRPvN8ZcU2cgBYSCn8vjqABXMWBtbE1jIpe3UVv1329qJlkmkbs3/Rg87Mjgb4BDY1mN8ZjxRIID+sKYNw3xp5vmAzAo7ymfCcZa+J2G5iYYVhHn9iZYJsNzP1HsX3y68ZWP/uQfPH+g1fFsBitSFZOur37Mbutv3ik4/s7v6+jSczm0/d3Flx4YmFUgCfvHDBrm+dtatrm7ZWohGgQTmBkbTgglHzUa9v948O7dPdbXvvzm3bOzqyxdTTKFh0NBA02ask522esWtnz9njF4LnlaRXkRb7C+3jKRFZ9O+/WgALQAnmCxvoS8sbAiiYJMA0YRL4sN+zNxr7orLj44IG+qXVLX1fMel+SYi68Kx55+BAEqLOwqyUStvj+cDACgAWn3RvNLB3mjB+uscAVnByPgY+pG9HuoasMB7Xn9wnGjr+JH+vQLERN6WEXK0u23Imp80DiQHFCQyzd5tHtieKfNIqqbRdLOTE2Hq8XAjpIDFrT+b2sE8D2LMb7YaMCylp8Bh4aXVDaXVontlMAR8eEFdf27P7vZ6NQiP3KM+XjtPjmAyX6WBK7cBTMJy1uJhTr6ytCDiQwTQU+8VCk5IP6nVpsOvTkVgrFAhKSxG0EOjEomUDYCEhDAwsPLDcBVoHxy9rMNB61hs7gCUOtw414mQ9meNqoWQ/XOe+F48BLAGcXfemAghTQRR5V+gqLgRYXcsXpbm/JhP9jAAspJ432g5gcUjg3+W1NFMOlV7uZUCBOHOvhGmQzDrEJ+gvSAoCgBWZZgQAC2q/YokxsKaI4QDRFMSpz+k0zzAywpzN5yTpTQRgaRq84HPHBGBRaFwoEAJQsrVMVoWyDlcmu/OFdRZMdrv269qujSdTe6q4pPu1Ucpq6hx5VFFO4P2w0xnYA9Lpei1RtAFvmDRVMll5PmBgCXWea6eUvuCZR/vD8/pOo67Xqw0mKnT+EAAr+t5VfD4qJQFMW3rm8Uryw57fyLp4rU4KXU80baR5311dE3OL6T+TZr6XtL0PGw271Wvb9ggAmDj0uBhuL4qBVRLQw+cQJMvBPYM5MLDX5JnFJHYi6aUDrj4ccE8cB/zVDAWDdI9F9qKYabIDwMhG3BSZwuel5RUBdFEKAD9DY8fUHYbTTZ4ZQBe9RmQBjCBkZBfzWfuepLYVGYIKKDpOLWQy17F/qe3pcwPMnQawtH6VImp2AAOr42EVyGspiF9cWlGsO80wEmWlZAY/mTu9nv2ktidgfD4BuKXo9j2Pxo3198PVdbtWKAkM5H3xhAJg1Scj+7zTsvcPkBAu7Ako/qWKratxBZQKvNzYXJLcxmgsk2pkmgBYikNX7L3LYsekXeq9+Vnn7NiAT4Vni2d7FIDsKRPg0wBWeE6/ZmAV/k0A60+ifvmKACyGTj+t18U0KS/mAna/u7mpPRoQAk8XWB8A8T+v7cp7h0AYwOPvr21JkleRl6RJsqdz7GBfgHN7PpWpsZLEkBGWS4GBjZcPTBgALLx88OYEwArAr3w4GaRMVP9hikwKbyKeVFiC1zOE0Ez139l6YEY9Wa0qdWslmRWDhf90t9uzn+whUWqLncwAjeHT9UrRnloqiokNEwPvyfs9TLvb9l6zqeEdhx7n9A/XNwXEVBUgErfuDMZK036xe1+DrxFm0UGG/4fWMG6yHoa/7OuoFqjRPObHmdAGgFUQgOWeQMEL0ZDoAGAdqdElhRCARyxPzp8AenjaoAdHaCB2nCbMv4c1hUwIz6+ZwnyQTF4rlO2b1VUNYjMpwV4CF5D8vds50t7PPSTsRsMUSatc2u8MrERgYJUCgOVS78546gBWu+0A1pB0XK+RgLD4wKQhogIlfRnm3t9undV+Tz3HAITfgfn3Tw6wrOi6Z2AYorg024xz+RrG0pWyPV2p2HoGz1YALLwpkcR2NLhsjEYKpUGeSEiLGEysNc7HeRh4KZzFASxAU/4GHMEM3Pd1BwBPztZoj3dwFeCH9DXYVFxfAKxczENqYMYfTqZiAlFfURMQaoL3G6AMTH2Gr5jpR8Jy6rWdISmbh2L47HSRUGLe78CLnKgEDniFx/04fwrAOhOAW8/LdR9WvGj/YWfXPmp3rQOAJeCU4KO5JTClP+U9rPehNeZhO16DOwtLoTCB/cV/41nFbwuT71cJccIDlwCVAJg0p3P7fECIQtveq9W0xmBHPl4p2hPVnK1lIUgkJPOlrmbd/LS2LcUE9U8ukVRCOkE/31td04DZCb1eE+BDCeiCjcuH9SMBWBN5njpo6h5ZIfRJbP2YEi59RTpQovRLrS9AevfBRGL355tb2hdINs8BSAZAhu9GWvs/dh5I2it3YoEyXicBmDP4vZxLqXb85vKaArx8VO2vjC/Uu42egL3Pe029xg/X1rSeGdAiCVSNCfsbAKvdtr+v7UvNsp5IKlXz+5tYvRT0KwX8xGJ2xOCt0xIA9UGja7vYdSg84ATAeiwfAKyqM7DcA8urSHlgHbBvO4BFbf2tJfb2sp3NlayQytgkJLOnYb9NJqrx6Fe3x0M7GI+11yqBdDJRL4yKgBooktRi9+BMde8NIpsAJyuc7F8ppREG65CvAaw/9Oj54/n+LwdgudYXgzVkZvfqh/bWzc/sxsOHtttoWHcwVMyvGAfIc9IppQGSCvjClet2ZWPdVopZpQNG0hQOMzbm9nBkd2sH9tvbN+3W3q4ddrvWHyIt046nP5hMnCnm7fLGhj117Zpd2NiwpULe8jSCYRM5zb7yneSLDKwT84E/PIUwamv1ex9BQigGVqNhu8OBJhY05tfLywIqLmRzVpbOF6YPskAmAF1rTUZWTWft+ZV128oVdQxA46xNx/KQev+wJoYSJnhLqZw9XjhhYGF+x+/Dg+ad9pEmUQf9ifUpAHXQoi0PSDam0ZicYqiczoiNwgQxBTOH5K54QpHDgBAwvQqptApEMRKE1PdUoL3fbNr+YGyUjOiXFZFbzNvLK0t2Jg/tn4YNGerCPu/07M36vu0Ou5oaQZ1+ZX3TLhaLMuiHEUETDPPl3YYXzgKMHlEEE5ZSMPljQyO9wjd30uUIhyvE3fsKAOs8JpqamrmBK0DaO7WaPeh1DDcG/IPkaaPJZKDiezloiSBBwAMLQAH5l1IBLQBYh3W73enJpwCwQq8i8CgCsBaSMP5g46wKEw58JjP9yVyAwGv1fbs36AlQ4gNRiOm3x8yqqZRdJVWkAICFRJWJDdK7sYww+XlYXCSfhcBsUajdoS4UHJGHQyi2I/Gv5JZh4hSlDUaTNKfHeyU8CewsihWZdGrCiPE3xr4xS8TTmpTJHN5P+ohIYml8U5hc5XP27PKqXcBDLIWnhgOJAmSIR2ayur+rafvTyyt2oVS05axLFJnM8FGA6JACfABTsd+1gzmH4MziEz5JTOu7mknLD4EGBCNRJp+RNJKiBYbTx92GrtvDDuyZ3y9hjRhYrBttP8HsnX8up5O2lUupMHuqsiKJoLwXtJ0gTx3a25HUbDK3M5msfVteZnkZHisZamHyknq9vm+38auaYOaNxAMACwAYBpazyZCyKZ5Zcr6You5/fnigfQP2TvTeTg59Hz5E21u0c7o/izMLKQpkzs9+QYBGLqfXe17x11kvrFTkJQSYftLBc62r5EjSvtz3Aq84zgkK/JFdyGXtO0trdrlYtkImI7aTJpySoZgYqT872LP9wcCWEyceWGc08fM6jusiAKsNsNex3cFAEfLfXXJvKpm7shCRRwMCxUzpmjBFPu/2PJYusAf5nQBYSD1fXVsXExPwCwAxArBgF7DfkRo7GM/sosynS3atgowwHby8MFxFro18Na4UqOF8Ko8rCjHMjQ+GQzvsD63WRxo9s1GcqW5IEwxTfJ/mkzZIYi37ABJvPF6+yNY6Pu5CueGN2he//tVp+MdTmPyfvpMvISHUxfhTqF++KgCLhrBel5dOHn+5bMaeWV6WKTtnNiEv7A5YFnzYqtv9XkfGyQBGr6xu2cVcSeENSHBr47Hd6Lbs13WY5j2FNuCB93SxrDS50wCWpFy1mt1oteWHhXmxJ//FZQLOHpdYTIy2rhRLSD69nGdwg/FxWuBaIUHamXvvwUiATcVwCgEvDB42YQZqP911j53OzKVpK5m0PVYu2Hc2qAeI0nHT9+ZoIkDt5zVnMsD5xb/rr85syYuHOqmPX+Nwajc6TXvzcEeDyRkg0CPWLw5gnXDFxecWqO4M8OD2qPol8sAqZeKWSvq+RdLiT3aRxHWsNXUAC6mymlsd297Ii0kSwliwAuC/Z/AtJKoe7ytIbylnv3yzsiLbijPZvAaWnKnUg+zVt7ote6d1YA+HyLB8Lwe8Y/+PBm98P8NbJIgAbi/jHSYTd5jGAFgjNdxvNuq2Peg5PTww6zRQiePlCoCVsKdKVft/Nh3A4rPAlGZYyuf954N97dfON+YzB8bafGEraQCsoj1RqUj6ua56CXP2ob3fDABWt6chBNef3+3pdD7IcT90H16ydwsOOgawXNzE+/R37iqEyGtMZ68GQyENMox36A+wJMHWAIBOdheLmA3wdFNtswiMw4XMvWErsf5IkdukrnBushjonlZ8JPP+23hs4p8YPIfxB3IWlEtsWd8wsJAQ8gxuFjFxR2YcAKwYnktt+6ftHfu41bXePK462KVzC6VWHh/Ix+CYxmECPvVSwYPPmX0hwEBhAAuLJxeqj360dlbPUT7lDEJ+A6B3fbbQPvDa7o7OwG+tbMira7OQFPOP69kdz2y3OxEg9GaD5HqAz4TlkilbySEhLNufrawKwFL5EKxUOIs/aQHYtO1Gp2e1ycimBPEE83rNaoP3nCBCZJpiYHn97QCWry+Ap0gxhGLlL8+c0+tiMUMd4rYObh8Cw/Afdh/Yp92OjbEkiQDOIJfFU/NMLq6Qg++sbmhQ6aNqP/8PRzO70RrZjVbHPu7UrJA01S2sZzyF8wkH6GHIjiYz+xgAa39XDMPzklSW7OV1Z7xFNQMAVm00tI/bR/JlvdUe2SGscUKEQp8iO4dCRgOH5wGwVI95D8F1JT30lwKw3BsOU3Zqxevlsj1VgTHIuMEBcwa5kDcYZJOwiF0LSovBZG7N8cgORh3b7/fsoNO35nRqw5T7yonw79rBYxlsBJQCvruMNaQRHiu+wmTw/7Tm+CP6vq89sEJRS/GbSiatkMtZMZuxSiZlm5mMXc0UbD2VtkKCSVbU2viW7wWg65YpHurdjt18uG2fbW/bjZ1t22s1BUbRHLERgpyz7W1Ul+yJC5ftsbNbdnljSZ5YqSSlTMKmk7k1en27d3Rkn+1s23uf37adxpGaMha0pkok3iVTtl4q2vX1Nbt+9oxdu3jRVqtVAR3aWiO67in5oO+WoWSPKvmAuH8ZE/fjDi+0B2HW/u96YAFg4YEF8s0DC0MAMzvMj58pVuRFRI81gCo86Mk3C6ZPLpUS0AXjiY/HpODOACCiZbdaLTWK0MihEz9RQPrmHliYQPPlJsonABabArCNJIPJhaRJK7GUraQyoqviPQX4BYCVTsVFSyZFw5kRgVsQLQcST6ZjAViwLT4AwBpCZ0irWEylmEDk7Hurq3ZJEiO/J9Npwu53e/b6IQBWT+AEANbLa4FCvghSKSRI3a59RkzsCEDzy20+Udw8BRtgS4pcZhVwM8un4tLIc/2eD14d7I29+UxJZZ/z+eqHAkTwEHD2R3Q9nE4e0YmTAFg5mFwOYBXFwHIOkxhYMnHvyUga2ZYfg/6cUeKIgVUq2Q82tuyCACyiuJFrIgXo2C8P98TAEoBF6RFkCUxllwCwcpiGF+yxMMnmvXH9bgZA4fPeQOBHfBEZNgI8eBHi/MSTlDyJLAG4FMLAAUs54qgTzYPAnhAfTJHLAczhInmhDn8HsCiMJ/FJkEkFrwI8SjBlnfm18fTCqcVnY9vKZuyFFbyFKrYGgyZJ0xL8HxZm9zpd+9nenjwtnlldtQslggsS0svDBENKgnHn56RX1g7tTr9vPSb2C7P0BNaOvx7+VyQowShgkozkxQFqvx9Hk7Hd7LcFxNxtUcgiDPndX78PwMIHi9THcspUoL1IulWu6EbzGE0ShjAe2Sf9via/o/HMVlMpe75akYyS4g9POponAKhf1vc0UYYWzoWmECRsAGkdIRKk+hGfzP3h52ggYPz97GBfcrYwrvINVjLY6OOepGF94Uk7jgKnSMOjaS4p0EahoPX9TLUqCTAAljdaCSU5ylRdHlMD64ww7/U0rRngdwwK+MguZDL27QBgFXMZFTo+LPB2A+nHz/b3xIAkNYoGzVMIveAKp5PtjwYCsPh+9tjlZMZeXVoXgJUjkZNfCvjDuoiZ3eL3HuzbPQAseXSETS1MiC8U8/b9dQCsohWOAayFANDGBGlj396qN6w1mthqErZp3p6slg1gLRdjv6SLwT8j8hryT+VMKhM9vjYY2n5/IO/D/dFQ3lp9SbiDpOMU6wKG1hD5yHwm9pUArH+1DL8gP/wawDpmIvxJ1S9qDNnbFjIq/6jdtv+xsyumAVI+6i4/F3RAnXpCQuMUGki1GX+ABxaNz0/rh4a5NamYy6mknS/k7LFyxZ5bXlWoAksdL72dfsf2hz2xXYvpjD1TXbfNTEHnFBYKn/XaArd5XpE2c2aQgvtMqSxJCs0zrEmend1e394+JD2vLRkZoASADfLBcXKhwdByzGw5kVDIg2qYfFH1UjVFA07ziiw/JpsLhgFR3DshE4F06gysXUy7u9ZGmm/4EpldKxXsB5vsI0XVSuyL7MMwUX68vyNPy1wsadeLJfvzzQ3VXnwdjqb2aXcgoOuTVt1qw8Hx4Pb3HiD/zn9wtnXwowoyQvEhgoQQKSX745+vn5UZeCmTOAVg9e0nuy7paU9JXIW56x9f0unjv3zdcDZSHrGfA2DBCrFYQqFDS7mkrCS+UV0R0xwDe5r68WQhFgV1xs1u0253GpJbM+CjZ0ByBe+WoR8nDdVHJZE4NnF/eW1d55gDWDPb7gJgYb3hAFZcgIt78Pj7w3cI43UArIoALIAcahJ8L/kdSAB/DIDV61hs4We3Bu38NZ/bCoz14F32bNUba66FpKKtVmBg9exIg6uIRUS9dArACnWxM4wjRo6n9Cp7WqblfCyvq7zFD9YVkRQ0BIyImRTM3cUkVwiPD35m5GbKxN7XACckdcVSJi7A4tW1sxqm+EDSASwNLrstAT+fNNvyQlXZS21GYEgYWkYuWCceWABYmWMAywfAC7vdbtv/3N4R46c7xyzDh5MiD4QwnpN9x0EWH3xGAVrBO1VnmydZqo4GAEzMBKR8Z2lDwMhmjtd3Dyeufs/iUpL8cndbjOnvrm56fZ3Go87T+TCu/7TZFWB3s9vQAHIWS1qWvSGX1u99lbRqhboccyTcauUIgLdttwYjMcbnIX04KZ9b1EAO0Ei2xv4TGHfuARsYWMj8td7dW5AB2N9sOoBViEslqmsBc3syJTyiZX+399Bu9Lo2iSfdG05iDR8Ik0a9motJQvhnK2f0vFmw3OB+HOHL23Gm4Qetfcsmzf5snVTGipKUYZ5FABb9+Sftlv3D3q6k4FwDAKxvrC6LYOBlr9upwIR6twVzr2v3OrDIpzaL+xAykhB+wQMrkhC6C5kArNcODuzTVkegKZ9rOZuzy6WiPS8GbM5KiZiIEVHvo2AOSTOxTHGjevz69kc92+337EGnp/tUm42sN5t63Srwyj3tjsMwQv/hUlav9R18/nL946Pu2/9RP/c1gPVlACxtwL4Rs30i3en0BvLAeufzO3Zzf9d2Wg3rDYeWoqmisY7FLIOWu1C0i5tr9s2rF8WgWipWLBFLWq8/tnv7NXvrzmfOvOrhR0Jak6dPOPMqY2ulil3b2LRvXrlkl9bXrFwsiOF1TMU9xYj6Ytl2Qi887nT0vV8FA6srAAt2QHLGRha3TCYhhskr1XW7kCvI+4gmCzpldza2o8VEiT0bmYIVk86oQuf8bqMWUk/wEKIpcj18xMAiiUYAFh5YbETNI9GgoamFUngAACAASURBVJsCYMH1YiNNpGNiUTxRqNpWOm/lBBTXuKWg+guBhMK7sBQHqhpd17KzD3B8MjkiwexgGACsRkMHJACWAJ3E1M4WsvbK0qpdLWAu7bT+xSwhD4y3GnUh/UwJaEifWkIyltF9lQdBs6mGdFfa/en/Fjf9h20MvnJ5XzOH8EJcrEujVrMpe7qE9K6oBEkkDXxRgOG3BJCGXw4FeGRj4Ueyb/hubuqTmNR8IgDr21ChS2V5BfnkJeZSscNDHcQY6sNodFjIKa5cdgx1kZr9YOOMgL05iYnId08BWEyu8aRwAMs95RzASouB9VipqOk4gCS//XA81LRHDCwArDFMsaSKByaKPn0NaaHHVHifjhA5zZdSjzRhdMcwB7DCVFRUegewonQkL5IWBoUXAEuTSAHjPpHDBF9SghAn7R5Acvux9QyND+umYuczOSUqRZRvPizMmZ+RgDqb2XPLpHoWZBgs6dwioUYffzUAv9frDXvYH4bEJph3FAjOKMKarZCOCzD8znKUHhrNyWPWmAIYewrmTYx7Wd+/5+t3eWB5wYwEemHp+FSMum+vnLULhbKlEkxZOfBJApzZ7mhiDczVRxMrJRJ2uZTXc8y76U898ROG0W+amMYOVOBEU0wkkC+uLAm4REIIA0vJWQtAF9KzevbLfaTJAFgBuzrFBjhm7AQcR/toOO+9KPfCnPUQJ/kxlbSNYkHrG+mFJDYBwCK1FM+1DwKAtd0dyOSZwpvfOQLAEpNrZBezAFjrAioZpgBghSUlZgCSpJ/t7QvAEp2+6GmLLlk8uREH44F90Gk4YNYf2EoyY3++vKF9J512by3WIEAQ0j3u57/sA2AhYXbJrH/5WO98ALAABB3AcvgJxl9zNLfbnYH9pt4S4IhPyUY2rWQ2gHpAUApvGIc+4Q1pb0HEQntBgQbLtDOZW200FRPl03ZdPlmSLESNTmBG4E/oABbpWh4/HUFYvwvXP76fp9bq/68ZWH8q9ctXCGD9vF5XwmdmBrgTs1w6ZtfKZfv++lmlFrLHzRdT60/xLyGJcGTJBAETFSsnszrX8eD71dG+GilqBZiHMFdgpD9drkjSAoBFCiHnJWEibwUJ4bYkhJxVJKNxfjiQ9ngub1fyeTFpYUCmE0lLM8hIxAVw0GBrWCD7b08i9pIxiK3iMJS6ArAAPJryfmTQt1AaHIwGfLkwLuZ8AYT+fNCzX9QPbLc/tFIsbZfYf1crtpXL6tl90B/Z6w0AkLbYA90JXJVH/wribR8QSNwfBHHqwtncvGEWgLUGgFWV5yQMFl4XM/Uf7x+o0e2NAbD4FL6xO0Tg3yfOkKul9MU9g6kFDwePMfbd55Zg+pZtPZ+xcjql4S3hIocDZ6b+tlWzB338a0ktm9ssEbxnooFfMA3nFKgk4wHAKttLa+uS8vPq+FZud8cBwDqSh+C/BrAmiakDWLGEPVWs2N+ecQCLiwSbAwALBkkEYPmnw2okACoBwJL5/ikGVuSB9X7zBMCqj6dBZn/i7xR5XUXNsw8xXYbujT6V+fwYKPI9mWsRBoTH7OZI9Bf5GgahfbgJknXpjnuanxjtkpHOLBmfWTG1kPfaX25e1ECcc863ibi8yG4NSOPr2AdHLdsbjtzeQYMzZKQn1SzA4LksJu4rAja28lkrkerOQJBPE/MUwn/a2XYvNUAG1kcQsnJuR9fEPVLdJ1VedUqfj04lryjkjxXABzHYEgtbJhCgUJIk9JmySzpZ17zLSSyhZMq36jUd06ShwthLKtXPexIA5dcPDiXNawz71sU/LJ60jLxVkSmX7NXlNbsEgBWuL4/PHpLXAGDd6Y913agDXFLrydmzOIWjJ19yH8f4z6mP8M+G6Ty3FLNwt1uYidX/3wGwimUB4vRdhFMwe5xM5noe/35v227gfQqApeviagzqaQbrq3nT/Xh1ZVPenM5EdL/io/HMbndhhHYCgBU7AbDSzsDiCwYWPm0A6v+4t6MEb2pR9trnl6uqWTwDwNn+O8O+vd2C+dq1h62Z+gVgRMk/AaNSKbtcIACqZM8ur9gaDPzIYsIWtt3r2Wv7kYRwbEOuTzIlpv7TZbc4YQCCYuTYgU1hWLCrHE7XNcf7F3/sydS2GRx22/ZxHUZ+D2G4wOy47ogvgOhJEiAa9rEIJ3j03feP4ye/BrC+JIAVgk+PabAA/bV22z7dfSjvqhu7O1ZrNW06nNh8xpbnGamLeNzWlsr23IWzdu3Mlp1d27RELGW1Rtvu7Ozae3dv2TbMK5Id9GAu3HspmRB4dZWUhLNn7Wl5XpVdFx2YH96N+U4UHbpRw+WP46mOzPmyXxmAJQlh3wE+tvRZymRG/FJ1TY0WxRjgxWI+tdFiZh2BBHErxSG7x22k2N62vXm4K++rwSImaja04qV0VnTux4g1LdDEngBY7zXcA2tviIRwKnYdWvmVQtbOF4v2RHHJNlM5eXOxKSJT5PWxXZ7MJ3o/XOKE4RGUllwACWEEYMEkwGwZs/j9AfyClA6uSXyqidYLpSWlKJ7FxBWPmHkwZex0JKUpxlPSsF8oZgRyzfG+6vft15gsY/SO8aRYPF/oWf/AXcVLND9WnMotMjvgXDym9JyXl6tKKaokM5YRnddsd9i3d0lN7HVkQA/QEL0PL/yi4iJiHDmAhcfZy+ubavChN8PA4nTjc/3qAACyK1AOAEtFhDZcnxBnY6QQFu3VzTN2sViwOeaj84UNpwvdx18c7tp9JIRKWeKgc2bSaQCLqSJ0XaU52kIA1qchpe1+d2Dt0cySLEAs57XRuy+BU9qD65XYYYCY/v6cmRXSa4IZZ0Rl5gdhYDk/KzDS5B/gnhoUAhHgoGEdDUgCXw0H4Dis3AQSttdUjJ4nKyt2rVCxC5mcPKP0KIfDDZNg4oMpVL9RXbbLhbwtpRPyKwISwn+lNRloUv7rw6ZtD0aCLaPpls5HEt8SJmNWmDrfX90U4y2oSvRZm5Ox3SX1ECZgqyMz8d/39W8BWBRhxJzjCfNidcsu4QmTSWpixhWTt9cUlt3MJuOJJlOr+bR8oVizSPBgT/F5Pu62FCqQiiaYkUk8AFapYMsycQ8AFsb3c9YNBcW+PYBxFHwMQv8SCFknkrSIjBT9GX1euVcxaZzP5fW0XszLs+4ZUiyV1unPBqBaTWENbQFK+CEAYBEXztdI6T0wuVxC+Mryul0FwEJCeArAorDEo+pnu/sCpcoZAKzAwDoFYPE+D0YD+1AAVsd2esMTAAsT9hSAvDY3MbDYMwVg7Z0AWMERRO+LFMgLBRhYHp4BgAXbNwKwKBpvCcBq285gqGekkorbuVxG+whTbFjNqcRc+2Q6npaXngYBFPUBDoTVMJ6btUkT6nbtt/U92+51jaAsze7lm+K7Fib7rGkKUS/uTgFYv2dBngax/suDVzq6/VMACGdTSavkc7aUy9gy1z2Ttccy/4YHlvNKorbcwYv/ivXLVyQhJA0OAIvJOoCGWrfE3C4UC/a9tTN2vVyRnImwEkCs0cz9DQELSkkS1ZJiLsEc/1ntoRrh4dTXP4xdAKunKhUxFTD69UFWTM+9pxC2zAEsGinAKZcBInl6jkTqYkEsAuqa6dwlZH35K05tPI+eGwZJSXlUYd6eEiPL90kAHgFYHczWJ0pn5aw4m8nZS9VlNZCEolSwwIgtbGc8kOT7aDS1SixtW5mMXavAXk/adB63W0j2Duv2Wbtrg/HUxjAGosbsD6xcvGqlbnFmnUJowtDJD9UAQQUA60fr55yBpRRCbwoZBP54f19MnH4EYImREI0mPKU5KHIcvAryqOQ8Jv/V9UxSdck3qh4+xL4KgEQQSX040hlzo9OW5L4+Gqoe4LcziFAr4GaL2v+CsEz1XpRC+GIAsNjxAJ92umM15r9peAqwJEPB5QCZN4wdSQgBsEpl++8CsE5JCMXA6tg/k6LW67q0Tj1A8Hyaz1UnRxLCZ4OE0AGskUUAFmx5mEzHmpRQD6kOPP5behEfkIY65Rh20lqKvBICgCVzcwCcwE0Sa8T3dq+iAutNDb1fM0n9gvk8PwigwhlTSswdwDrjABYEAG46z8+RUpu7WtcfNtr6XLof8mr1NLdQEOhP6pNvLwUAq5DV4FCm4kGYeLPTdgCrAwPLz9OQU+gAQvBkFYClgaUTHuSv5qPe0KeFdRsALP3+xMJyqbhAK1Ilv7e8bhdzOYvH/b7RCyFHIzGU13miWLLVNB6vnmKPzcZNgOj9PaUuTvFOgrkcT4nwsJFxz6c/W1mzi7nCST8RAKx3jg7FLAPAakwmesbEeJScAMYfz50n4/FpANROA1g8lw6cRH64U1mB/M3mWQFyeSSh1D6wxQRgLQRg/d3etn3W67rENLAsVc9b4l8BWBsnAJZASpj7M7shqW3HPm7VLJ+M2avrpGpWJMsGwBIoBIA1cwDrn3Z3JC09XyyoR3hhyVMvCWHydM+Y7Y5IT66JQfWgNbUm3i+qzZ2BhdLjciEnAOvplWWFLgFYql8AwOr27DWZuCMhhGgxE3AH4H0hnxUDC9Y6KeXIurPxpLzsUthLIPeGYCEgzx0Z+guz+sLsZrtlv9m9b/e6LfW/gFgwa7WjnOoRXerrrKsv1zc+wmb9f+lHvgawvgSAFfgrAS8Khx6ylsnEOoOB3Tus2Xuf37Xbu7u22ziyLgwBNi7Q6ERc3lc0pedW1uzqhcsWiyft7s6O7dQOrd5uW19UchYdf88sn07ZWrFkVzfO2AtXHnPmViFnWTbUL8gbfbWcxvZPGq5Q8EbI1lcIYLGxviEGFgCWx+NCDUaud6XgKWqPiUWSdBNsdO9BX5/BL2i2EK31Tq9t7zX2BKxQ0BAtzCGCdxXTUA5jwKJlGEQxkx/B+w1SCLvypxrMppZMzG0DxtPKqszhV5Jp+VxRsMGo2hv3rT4eWnM6tO54aIPRQJtDPpW2M/miXa+s2orisD2F8LA/FrCCWfzuaOjJWsFkE+DhStrf0xNLZTE1eGPN6czuDYfWny6sFE/JC2El64wUzAah9P/q6NDuIdnDK+k41eVRdwdnAXkRwpHrFRUTEYwOAa5eWV7WAUGzyYbIdOlev2O/OtwVBb03J5nON0QVGWFdRdRxHdUwsBZTAVjfWtu0y8TZBgCL13zQZUJUs7udrthDMIViwVB7QuIecjMzFeQ/3NgQswjqMrLa/tQL0RMAK6LCh2cgHjywcnkxyR6TDp7rbXYwHtrHPWj9HXvY6VtvOLPUzEuPSZLiFSfSaAIYHQhcL7yr3LyRAs0lgSGzMWjiPdnDpWwOYrkLA5MUnmef9plh1iiDSkDXWMymSZoBn2DJoFbMrqm8g1ZzOXtqeU0F2dlUxkqK0tXcyaZ4MfS78rYgGvpbVbzkCraSSQrA4n3CVmnOSMdEQtiQIawfzicTQcA1AONyMi6z7u/iMYCZZWD2cEkAsDC9B/CgcJKU9VG+NLmaKN3q8fyqPteFYlY+cSr28CmADTdd2Ax5p5HomlRaItcXJuV7DffiYoqKoT8mlip0mIwXcvKagzEEgOVMNIAPACwTkPTL/QMZEEfAle7aMS3ghB9wDFwF7P/0NN4lLOwFSVvOOyX8hcqSbUoC7SAohbkXmm272eva7X5P6YnyUhHjj8/E9RgL9PnuMlLRcgCw3J8kYDQCxn+6s6sGppxNSzJA2hepXxGmcQxgtbg+HTW9khACjElCmBRQKQ8uxS7HBSD/dG9PXnzRmiUaHpbgOD5TktiPVje0b2FYn9KIdyFJcW02tlvdnr1FWlF/qDWNWTQhI26+iyw/aZVMXIOFtVRRnlz5pIl1p5aByXU4tGBjYTz/W9Jnux3rTGaSwExkUh2TXAIAC2NiJcX+PsDqWAt68g1fOPoeZd3+Mf3MlwCw/mTql68MwOrYz4/q9nm/LxNCtXDxha1ls54eWK7It4Y9mMplRjS9zuyEpWMpJXjtjyf2aadpb9S37SH70Jy4eWc0ka71RLWs9CwHsLJ6rrYHA3ujTkx8S36fbQIMLG7VVNYu5UsCmDFaP5PNSJLCfcbomtAEEgwJiaGG6dPMzpFbZe2pasXOF4pW1T75/7H3Hl5yXdeZ766cqzp3I5EESJBikGhJVLZky7L9ltd77595f9p7a2Y8tmUr2JIoipKowAQGkAQ6p8rpVtVbv2+fU1UASVlozAwpDXuMkQR0V1fde+45e3/7C34G4amIBxa/53Qykt8c9etaNm/XMcqu1e2Lqw3JmmBmnCYje6vfV/2ykirYGlL04kwsNAYRr7d79v3DE7vd6TOP0WCQulYy+At8iQETGAoMlAQEhHPXWSzOzGIQ+j0ArEbd5IEV9hv2u+8fHEiK2SERdkL16IOmMWdx8GLijjkjGnKDG0oXpqToFuwLmzXVl5cLVWtk8vIPY/BCUArS9l+cHeusbCW+fwVudvC6oW7wfd3TaHXZ3cSdFMJG3V7YwEIimri7hJAG+udnx1oHMI4FpoRhFwx//FMBsAA+AbAIFWAIAYCJTYJ7YOH92PEhWlCQuNR9JgCLM5N19/nVFdtWfRpN3JF/tmX3wMDI6z1nFjlRxQsFBq5eNDgjhA/n98cZ6pwp4k+pvgnfJwDLDeD5G14TBhK9DWl+nA2clQz6BlrXbrUQpVDUZJPMxEqZma1nUwJI8Ey9Vq2JCMAXXqDUK6+2mwKwYKMdjZDGOSCDhNCTLV1Ky13nXP2a0jRrdqVSEOvZzf792XIPLBhYbeuIcDCvpoM8NCzuwMASTCU5HBcFgMcHOMtrF+CE/ycAJGNGECShD3+/eUUMpoKASge+uhOGsX4dN7NZ+VPyWnjrtfCma7fsX48P7TaSUeT2AppyqlcuFTL2dK1q39rYlhRvDmykZrY/6BkA1qvLAFZI+5PMUffTJYR+D5DEOnNbae7c2xlXA0cCGKL8SGI3qhX7u+0rkvSRqI26RbJK0jgnJkDp/z28I4VMJskIRIKpzj0apemb07aNBxbve533DXPMJaz8ORgl9tsuUuWWvdU8kd/uX20uACz2N4FqDMASPPla9o97e7Y/HEj2DQD1lbU1uwaANfHni+LzYNS337VOBCDfapKeLNmCbi7rAQDrRqmolNbPr6/bZrkULFRgopkzsA6PBXQCliH5Y6eHLYeck2uxlsnKp3CtlFeK5uVsyQOIcjnZysyfN04UCBGztIgbPz3cFZAFK6svtexCMu/31BlcHobjRu8R+L7A1vup+ZHPAKyHArCctBwXsG+Bwa/WTCBU9MOCjXXQPLfRaKzNdEKqHSl305mtVmp27fJVxYR+cLhv5622TROXRcjIL5OyTD5tG7WqPb61bU9dvmJPP/KYba2s6DU8xPDDRYAzYZb/xdHke5q0TxDAwkQdAGt3MFTj6bOpmczOV2nMNNlakzmmM1F8MsMhx6aGcSg+Pm938ZU5VUqES8jSmoAhNeLwRgoF6s/BzEN7iLb77FSAyVF/KAP+Us7sWq1qL2zsSC4H24MCC/YHkr53+0Sy4pM0svZoaP3RUMBMI59Wo/nljUt2uVzTRqGf6Y7V0P3q/ESeW05hCT4SqYxtpT097C82VpU2CMuoP5vZETGpU7NKKmsVJAlZtM9jn+bBSDj36+XynvmKu+CGEiRyWj5s6rzHqSYc0F8phL/UWJV5Nl8UQDSSmGW/eOqMp0QTklAsBlNV3ta93gcUKhNRm78SGFiAc2zIHLsAWD8TA6utCbUALA5aeXrkNBEuz8yerFbtr7e37LFKWZOW8QRjwwBEyAMLBlaYJOpxABB1D6wbxQhg1YOJu9nRaGC/x5eClLYWAFZi2amn4oyzPi2TSWVwp5A8cor5KFT1mD4CgAWF3WODfcIGSLUMYPlhIYcGccqJnWbCkraaijYTiNqfTa0vqnUAsIKPAHK6XHpqlyple3Zjyx6t1GyTaTsjGQzibWr9WSIA6weHR5rqf7G+IsBup+gHIxdiZFNrz8YqrH9+eKp4ZA5xxBeY3zrghhcdEt2CCv8vrq7JBNUjoN2HAMnora5LL9/p9iTxu9BXYJfVMjm7nKspvOE5JLNl5LZezUs6xmCNyob1FcAr4osx7aeRQzrZG7k/gA5lgf4AWEX72saagHDS+mBg3QNgdbv2I+KTOwBYoUGJSYNzICsU+AHAc9ByaWIafQnxacumrV7Ii4H1wuq6IrA1j5SW1RljyP9IoXqt11IhnZvw7LhRqaab6ZFdKxcFHALowTZDWs0X0fQ0R++2W/aj/X2ZQ5Mayf4DgAXLSe8uqMTdPPpMzxUA1ko278yuYOKex8w4yNL59LDZfnhwYLdbHTUgAIjTTFpJUKMUxuxl++7Gtj0ZUgiVLcgkcDqx42QoDy3ipRlIqEAK4DVnVDbL5DRj9SLS7oJtZmsC1FbzJC1l5WuIxElXIiQbqYA+O9b751phYkpjqTMNlgpU+ikA1sc3wB/HALzQev00/tBDAVh/JvXLJw5gdVVvqAFOpTScoel/qla3r69hwl2yVArmlUvFo0wIQPu1DkyQc3u9eWTHMHTkweXsDACsJ1drAhKQ6zkDKy0/u5/BjICBFQAs9meMw19obIppdJVBAAmmwTvzdr9v7/f7+v6TwcA6w771x7CqZrZTLtnXNzfEGNsoluXfxNMLgAXT8/XWuZ1NqZNoffFUzEuW/1QVqeSGPVqFTYbZ8MQOCdGYpqyewjeWQRiMr7HtYpzdwuPz3Ha7Q8sHJpKbIEcW4IM9YFxxGXgr9c03YmoG7aXBo4e64wlSCLev6jpWCyaJPL/RJZKHSmdrj5EQMmjz5p84e1jY9ILs30jUtJenU2JwrGVLdqNati9u1u2RSknXBPCLQF7qUmSl+JS+0jpVYxxTmTmX1F4Go2ZJyBhehbRV9kxM9i+XCwJMlgGszpKJ+4unDmDFNDsxzkMojAaQRoPfsH8g8bzuoTfsla3xWA30vxwe6tx0ACsmR/v5/8cCWGeDYQhdieCVn9l+X9yjyjlrkVXlkSUCmoJHlIy+VcdmVdPiwRYb7hQ1Vtq92laRvMkrzFQnnxEaJCsGZ2DJvD98fqTqV2CrY4K/vm2XSmX5UvF/AFioI1AQAHC83e3bKQBwANlk4q5L4o5aLC8knC4hRDHBYNnlWZGF9Xarbf8kAKtlLReVWS6wuORxJs9Hr/91VTTwdAALAMhlhcFyIyY2BgBLwA71ZGaqUJ3vbVwWs26l4B6irGSGfAMoTLOUlZDzBeANEBXQ5NVW015U39CbZwROLa/B0qV82p6pV+0bm8EqIsJyqZlCosTAarXtna4zsByw4QLFe+qKBP8/hkvBAiOYuBsea/Isw+6CteF1RGREMUz2Aav3zYRavtlp2X85vGtvttqkDlkqJObpucxkrFrI2iMlUjar9sLapiS84uOFZ+nucGQvtdoCKO+2mraazdhfb23Z52oN2coUsw5g+QAs0fP/3/b3bHcwEOuVfQKP4keKZQGNArBSZifjgd3qnus+/+68YwcMbvGoDcDqGimtpZKA5+cCgOX7B4O5md3BA+v42F5tte1gPLJeMpJVBleO60afU5r5+bEKgFUo2OVc0TbzRWvgy50r2Eo2JwbpvP+YpbXX/OyEfdrtGzpIykN/GCWM8aTXdhnqK1VoYT96sJ330/PdnwFYDwlgxQB518r6U+hDiZSNkrG1AhPr17ffsbcO9mz//NzaxAyrRKAcSFkuk7NCEZAmZYPB0IgE18RHlMiZlQo5W69X7PrOtv3F9Rv22NaWrZTLVgSQwUTzIxZhGGQvsbCiJaG/z/nQ6xMEsGAovXTW1MYRk6XSbFaYi+bSkvJ9Y31bG3cx4xtz7NAA3PGC+NUZkrqWHY8HSmsABHTp1lQA1vVGTQyF60gISYXhABv07ZXzM5msH/cHakfXiznFu36+sW47pbL8rtqJHwB4sZDQhfEeyVky0yOJJj219ezInqiW7SvrO3MAiw3koD/WlMoLGDxlvPHlfqJwLlpWn4u0CyQHJBmCjveCd1OR+GsZ/8/sfDSQ6SQFF15NZ2MmuTGu9l6I8oG3lpgKF+jYHIig/0+s1QX83chXbDXr3lfN0Vixum9jONs5saMRDEE3HRcLJVDHdazGlDg18BxyiSaJL2xdUmMOgCXvL9I5kBAeHdtb3ZadT0ZKFcvpcE/bKEOiZsaqU7MnKzCwlgGsmXWREMKkOdn3FMJAnfVJBROshYk7DC5PRXOKNcCkp8K1JQNhWuWeVQ5eUWiFEGi3VyV1KEj74qiKwkeygpCc6D4HMUEnMNPCKeHP3Uz04Eap6I18Lm/T6UQJm6S8nM4m1tfD61MSplgwohrplKR8z286I6qSItdSlYFo0KcACJ2O/eLUgyMA+wBuFF4A85AiD9lVeqr0p5ePjgXgNhOkudGG0sthGIE3GitKkbteQpPPgR8ArEnKAeD2sa77Xh8J6UUbEC/gCkhqAHTLVfv6xqpdq5YsJblfKKy1rgLAhM/CbGadWSIJK+mDdzo9SyUO0vm1p0ycyq/CASy8WpYArKnTrwFcfohpuaQUwQNmLiBZZmItniq/DnFqHaUfHqpN40DAw/VqTQUh5rFZmWV6gYe/2/5goHX+ShtgG29DGlYK4rQ4kEUb22OVkn1j+5L2I+6xDyim1p8mdp64p8pLx0eagK/mS/Z4tWFfWV8AWBHEwjPPASw3ja9kc/altTXdV+4xaapzzyhLyYz6xaMje7fVdnaGAFk3B2bferRSsb/a2HEGVyYzTyHUpHcEYN+xn52e2QeDvgojMS/FaqDxk9+xpXIzSQhLs6I10jnbRvJULtljKyvWEDPS7zPnIhLIXzdP9LoUZsimPeWUonYqWRSyps8ArItJCKMExhvqP+H65RMDsFr2o9MTMaK9KQgyJ3xdcikZYf/txhV7Es+5DCl+brbtdIOUfu7fT4/sjda5nQ56AminksCnjTpoAw+5VWdTAWBhxs6/SUIoaU/Li3istQAAIABJREFU7vYH1kowBJ6oxiGtjEatXvCQFLRR73f79h8nR/YWsuXxTN5M04kzwhio4Mn5TQFYdZkcI0PkGSQU5Ie7+3p/zelAJvmEnODVmklnVR98d3tLqYTlEPvbU8masiKBMLCMM1M7HuPFR+OHZ+LAzvqJMy3lIXlxBpZOeC5pkKdRc+C140nEWcnrsrOx3SxX7e+3LqsxrQBgIelMTXX+ycQd24bJ2OsOIUxpSzIue2NATS1Z4N8AH2DYlav2uZVt3d9Hi1lJJGfprHwESXy70+na70+P7V1SfpOxEsRcBOf03ZgyJqhHDBz3cnIh0ky+q1eLeTFBIoAFk7eN503fUwh/dnpoH/T7QUIJ44VzghcHmjArzdLywPqHy5ftiTmAhYUAAFZLDCwHsBxcWUi4PxrA4pw4HAztt+ek0rXtlhhY1H/OwMmFtR/BGOoigTJin8ez1EE2fpt7hvrNC+5WwZQ9+KZSWaamVrCJbeYZ9q5aLVuwYZLY8Xhot4dutZGaeI0gdk8Q9fHc3FxtCMh9ttqQpC5KzNOTlO12u/aLo33VfnfHYzvXcxcllC75IwSK9y8mdxkrjVV7ul6xq6Wsalc8Ld2KJSWlxT/fvWuvtlvWSs00KMyCxARPKF5L/k26EgxzZ5YX8xoiA2DeAsDiO9xjzVeDbCVCuiReSV9ubCiVlBoBewg3LwcAde9XH4X5lTjokxp5pvVC4jLhO26ez/vOWi2TFYAFMPf1La8r/So4WwcPrF+euYTw3e7IU7pZr2Je+T4m/8/AwnMvM1/HUg/45DEQD2B14oFpIiR8OaQ6XiuVJcmM7RGvRb3yz0f7MnPvDkfyxfRHB3A5YxuFvD1TLYuV+tTKqmoZHxT6y9zuDcSMZZ2e9Hq2nc/bX29uCtBEleMAVmBwJ4kYav91/8A+6PdsNZvV932XQTuMNNd76qa0kpF9IOlp035+eiYAOaZzwwQkuAbVA8zbZ9fXpZjg3vG+2B4BsAir+n27bfvjoeTcrBPWhf//KT1HJG0y3MdHtJQilTRr66WS2LXP1QgHKto0HNgAbAwlXjw/0vXCRxmvvAC3B+KHP3M+eF3uST4DsB64X/60/cCCNfXgKYTLBaDTlZfoV2ETYe0ft1v22t079sbeXbu1v2eH5+c2Go5tIj65b5SxCJfRu7yV2MBTloeGXavaje1tu3n5kj3zyCO2tVL3xlqovTd692NYcSbty9YfDm2O8dCPN+ITBbC69jIAVh+TXtdWZyBacAhkzbYxAV3x2PbNAv4ODnjIvBu5XadrLx0fygScZgseiFurLwFY9ZpdB/xbArAO+wN7JTR2JMRwra+UCjL7fLq+apukrqXRyi9S6nQAYFopphISp7TVMjO7kk/siWrRnl/bsu1SWe+Phn6vP1KD/9vmqZgSSuCIjXiI6GWy88L6miRHyCbzeGiFu6WCgIkEpq0cJM0jecKcDzGEZcrDhMjFf9Gk7yLPloZNS/I/jsFLlZJ9fntV72sjVVCiEO+fA/F3500BWLujjrUTUtQCgBUOkDnGGN6Z3p+mNomYZi+QQlip2ypNLAdayuxOv2cvnp6osT8lzno6ETuJTZiUFUCl2ixlN8uefjRnYM1TCO8DsAIjzCeyTu1lMgIj6YlGbQ5gIanQFK7T1hpqjaDEI31Ky8Q8n8Xo2gsk2ML9BEZe8OgKj1Q04/QDO/pRxWdu6Y7AQgH0ZLKeL9g1JcpAD86pkdjvd0VRPgD0hlUSDk7WQS2dto1sThLMmxzYpYLStVQ4zDKSK7yPqXq3a681OzZKiHQvCsBCGrIVGHS6HumZPKveOG/aB92u4tuRbdIDsvdw3QkxeHxlRYXbWhYPLe7TzH0yJ0hYuvbz5r6km63hzLACuMiXU5r9iUUSzGTuGxtrAt1gHuGNEAtrX+deXEK9PhwD2BELfWyHvYHlJ8xnnS0k4/vZ1K6Ui/bVjTXddwCsIl4CgHgw3gCw8Hw63BeA5XDn4iv+9/vVLRHI83J5UXgAYMHd4w9SnK9v79j1Ss0qsPNCBY83GQ3Ee72OvdI8svcHfetM2Pux3IRxiTwHAKxiX9zY0GQxxlHze0nKujPoCcB69bxpnfFEcryPA7CIwf49UeHBA4ui6HONugB92JDzwjEAcqTw/P7sXI3ryaCr60z/keFZzWTtkXLVvgyzrFwW+AzbhGU6TCbWHYzdU+z8zO4M+/LXgiG4is+VrjkMw7F1UzA5YFDlxTK9lCe9q2bPrW3YVrnsMsoA6bFv/qp5IsnlwWCkz+t6BPogACyYh27K/7Fff+jfLrJoP20/85AMrPjo/knXL58ggPXjE5f0R9agT7VnNs5MtV9/d21HjIn1QtxHXYbPWYLn1Q+Q4ndaNhrDJExZkvZGlJCPzULObkYAK6QQ0qLe7fXtpRNnkHzQB9gdieGF19E/7Dwir5xChvMhZZNJxt5sd+y/Hty1N9pdmxBSokAhvC6nlpZnV8m+ubEpQIY6BAZ8BLB+sLcnAKs1GconLzV1hhisEgziv7W1KabQZiEjWTGNmHsSeSPMXvz+wE3qaSiPe1PrIXcKTa+HlPyB5/cPPG8CusPrAIzQLMJ48YQ3TxrLzPDcqdjfbSFZ8nS2nGacDmB9f+9QAFZrgpwSqbcf7NR3Lht3mVtxOlES+Uohb9dqDXtmzb0hVwgcgT2fSomhQkIkDNnXzk81rBgqgdhZXSzTOOjDA5ONLDIp8O50tpIJwLpScADrK5IQwqeaWhcriyEeWC0f3MDAyuCDCVXMQ554PeDH0gwTdySEl+2mACw80BzAgqmB1QBsYLFLgiF5ZGBHBtZT9bp9IUgI7wGwmg5g0dAXsmbVTFrDiLySgWdi4jVJj52SKO3eRovz1ROm+fx8VmcesRo9bQ2GLf+AJLSWNtvMZCRte6qxYY18UUx1vEtvD9x7czjmd7gtA70NYsst1AOrDXu0WpUPYD2kzsWUu/fabfvJ0V0xfc4mUw2zYp2Bl50PPr0vE5O7XLKvzAEsZ2Ap+kBD5JTBwPqXXQCspjVT9CFTy068OleKHt8dGIfumjpTaJX4SLFeWao++Ht5HYV16N6PM69jKxUBLM+vrkq6K88u1Z3OfBJIwTqYYvUB4+dQErmTQaI6T+FEYrZnFIpzKZ/R8/u1rS279gcArNsCsMaeIKn75lBXTO2M4Ij/vX82h3+1I4hZKngtbbamcJeyQPmnGyRqA8yHPmQ2E6EBxhim8/vdlrXwp1PoBEPvgl0tle15WcPUbKdSkf+w3HmpBZB04t13yGCgbb3RWGvgr7c2HMAqAGB5PUv9QO0CI/G/7FMHdq2aTmv//N7OJVloqB9X40zwT+IsrE7Lfo73Ya+r2p33jiPzZr7kfsvVut2ow5Ir6L7x1hzA6s8BrL3xUIxIlCWkhFdzOcuk0up9UASxzvEpnE2mVs1kbJtgsdqKGL0QASaeuaB+mXr8p2cAWC3b6zkDyxGE4CEnmaczvUScCcNx3+c+bQXNg72fzxhYD8nAWhAqFwCFHmYtDD8MB6D8vb7dPj60V957197d37PTE9IJMQ/Myf8EPatTlX3p8f9gXq3Bgtneti/BvNrcspVqSeZ70NGdqBHMpWMDFmuB5eSs5c1xPmldohqEzQakmwndq82W/be9PWmmMXPGvBvPBgAzPZDy7/EH29vKOGJZMBP4e5JYqhlTI/0tKKrBDBrd8cmwr4bnFydNMalUUIXpAzXEKG2S41wPng5P1V0CyL/BjGIaBFL/27NTOxQSHt+La5bZQFfzObter9qNWkW6axhYFHUAMb9unklyhT8VJdmNQlEywydXVjWF5DWYML0VUsPe7nfFfBLXgoNrZraRS9tT5Zy8mR5trFgDFh1x8JNEKYFqNM9OBGAJ6NDEwrcR7jex2E/jaUbKX7VqDVIkg6ljBK/QON/u4X21b7c7bUuQSsnk1Y+I2Ng/2GPv3x16QW8YiYYm4TKVtkdqFfvi9rpdBUgI7BCKV0Cel2BodElbGYkJo7jq+XQpTvGXAZxwkKUnksB9efOSPVGu23o6Y2Wt3Zkklr88P9Xrno2YKs6smisIpCPpBq+ryiwtIPPbAFjVsrTjSMa6Yzef/ve5hNDvj8CdoPd2bboDWDcBsJQOZ5IlvdFsBwCrbd3x2DhKmXRfbzRsvVS0XBbz84kd94ZKfSO6tq2D3LXkXoD5sxsGrHOgRddY3+MR3FzfFTN7tFixL6xu2OVKRXIGCg4OUuSp+8nQzpKxdZEqTmdWmqaskcnZdrGk9YJhbhEqoij4FMVZn4yynjtd2+2PLUmmtpHJqNj50uaGXZFE1Z9RDu7+ZCrQi88PyMFkF3kaBr6NXF6/hwABqMz4aUCG0kqDfTg2e7fXth819+XtMRkzZb3YKSgASOC7Nzx4tjy/UldqIPr/cjbQzgPFNGw9djYeiX0F4ElxBqibD43VKOMeZTDirpaK9tVNUgjd26WkhMeZN5CTlK8bUvcCgBWfiWUk68Ot1eJvHMDyL/aVGOeOj8IXNlyqt53NSQrMguR7kT0cDHr2WuvM3u20tP+QpphNcd1Lkh/i8YYZ6Cry2QAus0aOR317rX0m7747naFea6WYCx5YGx63vrT/sy4cwIKBBet3ZldrRbteq6gYYp37k+q7OAARwDus07udM2uOB9pvy/mCbZcbdrlclcE8yWOaPzMZNl+7vX5ib3e69u+EVoyGVs9n7FIAUfn87WHfTgbst235NAwnectnc7ZRchP65xsbtlMsa436OUDqT99eOj0W0Aj7laZfLR6MQVLR/hMAy2czF2uOL7KffiI/85AA1p9F/fIJAVgACT8+OVIgg3sksS/DWKRxnYkp8Gy5LgDrc+HcoSHGj+qg58OxX5wd2t1eV9IZ5HCElnCekmq4FQGslao9GQAsqkMYWC8fE2/ftvcHQzGwMulEflv/x841NWAlDTgAsNL2Rqdt/58ArI5Np/h6psQGg0GORQHP39c2t8UcrarWc8+i2/LE25NHV3PqflmZaU7yFJx0Nkp5e3aloc9Gwu86Kc/zAanP/GH3sk//68Edu9Vq2WCUNseh/Sx6mBT3KN1xNo+7SMmkODA1fGIIM61qfyMAq6F9iRRCPh/12fcPdu2NZtP67ElTpNIeuBINLQQ22NSKNtXA6anVdbtebdiVktdrDLiog5qJM5tfPYXZ1JKvEt5EksWpbnZei79n6ufIinBAAeYdw2z2LJgxEcD66uaGTPkBKgisOBsl9ma7ZT892NXZUSrhu5pWuiH/PpSruzP8n6mu2P956ZKATX4xjTFDugWA1fHghlB1LgNYJD4z7Pj8ysIDa87ACh5Y49lEUkcklNTptUzB+hOXniGJRbLWZrCslsHBOV8f0fvKTx9na2XcyoB6IDWz/CyxSzw/tRV7vFa3K9WqVXJ51SkAYzCRz0YjO+sP5FFLDjZM7q1MUdKr7UqolQgbCU07zEPqnjc6Tfvhya6sFHg+BLD5Ee3hOqGvwtgdz1IkiDCc5YFVQspFnR7SqgGw2k37/t33JQVuGp93GsJZ6OtyYjtl8VKSeT/3O1odRKb+glgQXN8DY4b9xD2l2OLwk1zNZeypRs2+vX1Jz61SE+cAlq9rgJlo3v79o3271W7baOyAjT93DnhhFcEACWbi1za3xMByYo/3eFFCCPB8uzOUAiMCWPO+MyAgGnDOQ43UmapG1UCK/WbiABaM7orCDzJGT8e+80j4ve75OnMv4NHI3mm37M2TfdvvNa07G1sunbP1fN1uVBv2F6urer+yHiAhHgN4m1pziqdV2364B5O8q17pkVJJABb3D/CsJCKED8AGk6n2URhY1FX52UzA2PcuXbEna3WZzMOI4ovXB5wFMPrNGR6yHRuO8TdOWSlXsu1yVZ7LWDmsoqoSi9OvBf0yAJYkhO227Y1HBqC6nkYOWbInGytWyWXtdNiXYue9QVeWOMl4qj2Z14RZ++X1dfl00T/yRd1MuumPj2EUoihKrJ+wlh3AmqRhuDpzLhaHArAEqH4GYH0iNdv/yF+qRlR17sUYWOFRDU1riAdYYFdOR5Um3OxQ6YR37e27d+y9u6QTtsSm4eB0bTzpZDN5nsC8WiflZWfHnrx02Z67+ohtNxoefR4eCgdtPgbACu/hnvJ9GbyKFzFC36R+/S8GsJDYvQSA1Y8AVmSxOF5MfLwmXuWKPcuUL5idN5Ox6J7vd7syNmeqxBQsGlpKm87EokBzV9GfmELIvzEZA8Bisr83Gmra8VguLwDrmbV124CBNTVrj8YuIex37Z0BABaQCtsw8r60bWoiUlTjuI6kM1BhAdgAZWhQXzs9NqQ8SSpOYpylA1Okms3YtYIzZZ5eWbPtUsGy2D6q6SJBBBljyt7C/O9sXxIfEHe6ShG31fzPIcQHfizck8mByPzEqesU3TS4z62tqGBj0iRT0slMqTUw3tgwKWB9ohi9uBagmBcpYYcNU0HijbcrZfvS2rbdLNdtO5OzSvAFI1ocOReeN90x/l5m5VxBkgqmhC1SIi0tT7S/3MHEHWbKRAdAd5wyvNSQEMoDS9NXP9D4opkgljYysARgBRN3kkDeaLkZ+Qfdlg2TsTUC0+TZtXXbqZQtm3WJHiwfmCmvN88kofMkNI/X1Vc0Q40+bYGar0OdKVt6qsNwK5uxm+WafXl1U2mbkmdJpuCmmxjhAoBijA2AVZymDI+o1WJRngWiSsvrgeQ4T2EkRvnX56eiTp+NYbfMrDYzJUThsYZEFZ+haF5LwUazBCBwNhp68iO09lTa6rmC1mU1QzpMnOC4LGQwntop4QSsgw7hBH3LyIPigZee3xsVrF7Y8Qyu5wEzkMRVBFYisfRJuF9jfywAgPr22/NTgVh7g4F1xxQI+GalbOgPiBUmU7tWKtpXNle1blazzsDizQJgDQCw2l0BWJi4+zAgnAXxls4/1gKgW4bqfMywSDdy8Mi99240Gvq9N8qkn+YshVeCo57WGo/sg27HdmHdDbq6DyTQrhbKdq0OM68oA+RSSOnU5Hgy1ff/5vzY3oMNOuTF0rZaTCll8SvrG+6B9VEAVrsrAIuGY7WUFsPr+ZUNu4xHFwClvHkA1xgOeHrWQQ+GF/JqfxY3KysC9htZEkEdvPJ7GBhYiovv2E/OTjR9BzRFAklBx4S+M+jbCZ+37wBWf5azTCZr9WLGLgEuA2rniuFsc+WBvB1OkT6xB2BCHPY6pI1Tj6OHSUfr+nFfbsj7Z/z1kADWn0X9EqbvrI/WZGK/b7XsH3ed2QRT1fGKhamtrwYfLkbPvIW0xuUsJKRKup2hwWvYdy9fElDM9wN2YD2ANOfHx0eSwMuDiC/tMV7zleUlmFMYCkAAzBD+DSkOzzCM6nfaTTuhUfFTQJNz98hxAOupFZcQcm4xWODfGfi9fLQEYE3Glk1NVEd8bwsJYV3m7aSEss+/2+vZD08OlCoIk5gvWEg8lzTEpIs+vbIuABnvTwkIZyaLhX872LPXOk07FzMgZSml9AJcJ0r0IzmLBvjLhEiUi+F8cmBiQJpoMrE3Wk37t8M7+ryzABh4Y+eco4uNP8I9RKoo5o0zpKp5GtpwD0JoDnUM0ivCaGgS9e8zE8Dyi9NDmefTKEJcIA2WhFqADuRqyPthkm7ibVit2bNrG0obZF3A1Ka+6AOojMe220MieaL6YBgM5qmPHKTxrTn6OwGTjSeJWOwMMLi2AD2cdygNtvM5SaS+vrUpk2rMxSfTiSwTAMp+c3ZsZ8nIqsWi7vFpb2Cnw4GdTAYCDXPpgj1dcwALYJOLTOBFG1NvMbD2VVv5ibWQwkcT9z8GwCKk4/nVmsHUwpezkgXAgmnSsV8f79lb3aYY5QzjRL0Jg0V/8qKdffz9gKIul4MZmAd4LJftW2vbnuZZzFkx5/I0zm8Gqp1xYmdiMQcAK521rYwPfvDBYo07G9uZ43iTYQfCen4JCT/qi4nLL3ll1s9GPmeVjCdfs7UCYFEv8kwhoUeeyGAteppx/nPfXz4+1CCsJwCLeo7abGrHo4lqtMzU9x9SInlPrANBmHGAF0J7xFoC+BEQSU8DoO3XjveYz0xksP/dnct2UwBLWgBL7AP5qBAEzkdDMXJ+eHwib0ux5wPQ76UpKZpZ2yHdUADWphhYcyk5g+Vg4g7AEwEs7pLDz+5vBhgefbo8UdSBWvmxhcEtrMZ8QnJjVvVeNjOzamZiN2pl+8YWg7661dM57T18fnz5WvRpvZ69c3Zoh722dW1k2XTWNvJ1u1qu2U3AqELBZljoaABKUMTIPhh1JFX+xVHL9rpDXTeS/f5qa90+16jaWgEAi58gLIoUwpm+/7/vHYoRC7P7WqVs38Qzqw47rKD1oE+l9TCVMud9WOr9vg3H+C5jwl601VJZQ38sOwpSPbpEVEwpwjc6fVmlvNbuCMCC4CHPrGrNnl5dsyoA1qivuvp2PwJYMwUyAMryvpB5wyLDZ03JmtOZiCY/ONoT07Y1Ri2S1nrjPiQZ/N1CWmJMHNawNZjTX3zz/VQUVZ8xsB4CwNISXWoY9GDPPYVCsR0OLjWM44k1MdM8OrRX333H3t07sP3zlrX7w3mcMI1pqZC3zXrdbmxfsudvwLzatpVS2UpMfBSIwC91impMO5vDCLEijTXa/cssvt/4n1FT+AkAWNCQXzxrKQrayeeeCawJ4STj/l45p20THbsG2p5KaeJyZ9C1w+HImok3Xux9GLvLw4AGnTTDYk7NHRTyCGDxjZhqYobOZJ+pEtP8zWxajIkvbWzZTrmi16BpHIwmMvt+d9hV+hqj0lI6beu5vPTU9QIx1aDteMI48weqN0327U5TAJao5Jk8xOJ5/CyATiGDtxHADF4HaNDLlrOx2GgsLJcizuxWt2e/bJ/awbBnGRkaOu1bBfhF0QM/05XqxUuUErNN0h9XqgKwrhfLoiyzCVOE3hlgEt6137dO7WjYC3LI0PU7H2kOAPBfAh6rv1eaTHaqAv4L9Q17slyzKzmo3RSaU8k/m1MmjFOZdYv6n8rYAffp7FTrg9XOpOYvSSEsly07SwRgdQCwYH4EAEt+AwBYijVbAFg3ik7vjY0Ay/9oOLLX2oCgbbvbbmkdbJdhv9REN94qFsTOpyChCGMi/dIRqXVdAz8QUTdEJMfboANcFO0AuugScZhPrJbPSg4ANfk5pKqFoqf3zOWiHnUOmIQJaqQeI6XLZdOSFM+lF2nAhpHt9Tp6XwBxe6PEesELocwEH0CoXrLr1bL81hr5vE+oNYHxFMsRPigAAjLChTXJOvYiUvuMWDYktqQF4r1xdm7vdnvyjoBJQPrLRUECB7B86pybTazM81BCUlaxr66u2+ViRUWSX1M3hp1MpwJ/Xjo+UEPElHuEzi2VExg7zCSa8JaTmT2K18LmilGMr2aKDmClI4Bl9k7bTdyhjsffcQ+QFfbOEHsRhhSh9Q1glcrQMGF2SjYeZylbyWfssUrFnl9dF1DJUueTUiDi3QQdHZq4miTJBTKWw5g/B8MO/xqXiFPUk654Phja+922/e6c52Fs/VlJjdhGfmI3a0X7yhqSQwQU4UthFUP7XbOpz7nbG1p/MrZiLlHD+sLKjhq6UtZUUGo6LMYE6a5T+TdyrfnKMFDJ+qSTXUzs9SBdZ5nSGLWGI7vdbtnLJ4ei8ZPm+qh8e/K67poKw3IY4zUztTFMk3RaBr0w4yimaQh1nwHshjNJxH9ydmTv9nuKh6bB42JPp4lNk6G/Jh4hf6AFvuja/FRUZ3/Mm3gIAOvPpn75BAGsH50c2Xt9PC6dxiH/KuqXJCW/pHRhZmuwJCtlefkgdO4kE7vd79lhf2idoTf4A8la0pafZgwZE/sqEkLYTU99DIAFA+xO3xlYPAVIrb61vqOGdLOUE9MAhiRMFZrY/f5AAwsYIjmMgvN5u1Io2RYmwXk3U+YM8JkmYRFt+/7+nr3aaVkT0J99lsZI3j0jK6VJe8vZ56p1+87WJdk0ZEmXC2bqrfFEwDkAFlJvEhAVDBHS6Jzx4wzci3zB3CFNrZLK2KV0yh4jAWyNz150+4WU2QAgMpO27WxeUrIszWgYirAH0zD2k0TSQc5FmA2E5Lxy3hQQ0xsPlGD7/OqWPVFvKIUOT0i4ZgxNZSw9ncgEvjcZz0MlNBZUk+iSqntwdLFVaISHdqvdsw+6fTvpDuTxN4YxxPmRMUkIv7PDda1aXsE2nH8pa0+mdiRJ51SyTRKq97rUmy17s3Usr6N0jjS0Vfu/Ll0WgMXqJNyFoSzrxiWEnfnZzWfnfnDaonT4YwAsmLh/f2ld77OEuiGdlQwWk/Q3z0/tzXbTbvXadjweK50OuwOlBs5BjsD90qELy8gle6nMzPK5mZQNf7u246Ehkn5G6CtlU6Vfe8ARnlMj6n9LWzmVs2LKrR+UcQOIMDUbJzNZJrx8emxvdNt2dzS2FvUm8n0GppOJXasU7YtbG6rD4SZzzrEe8JJbSWU0QCxk05bKZGwsyR4MGFg8iZ2MRtaVR6NbnNCTMHD+5fGhQhc4NWF0wYhxRo4Dd7wOYAJpxBjIy9Q9zTrwpoY+CN85rx4oNMb2SLlof7nuYQ2oBADU3FBeB7M8c99rn0my+6tmz/YGeF85uQI8hS/qTsIaSErGdPzrAFjUKZHkkDIBWC+fuen47e5ADCxnDjqA5d63rqKIzDIHRGPaJObz/M60FcY5S02zktPyJrKpkV0q5+wLaytiFj1WrGvQ7Kb21NwoH6bWHQ50fbnHBCgUSU/MZJUsKMuVwBZNT6YCun7dPLDX2x17t0tatocAPVrFNH4tAFjZewAs6sfXW137/i4AVkdp9+uFnD3X8BTOm/VVWX44dArRZKrnrj+e2TiZihGoyw5zNQP4nBEQB4Ap3DRoLNnndjt9+9nhqe4LJu6rhax9Y70hUGqziE9i1uWD04nknuwrlGDceYzObBtdAAAgAElEQVTbleasOokifuKEk2QiJu+PjvfkczaaFWw6yVlGFC0ALNZTouvqO6/3bAKwLrzzXmS3/p/zM58BWB8DYNULObtUKNiNQsW2cySq0NxFbe8SOhSAIN88/OHV1hQ8cfzvnK0RmQ+kE966e8du7d61W7v7dnjetJEMsaeWyWdtfaVu13cu25OXr9gz1x617XrD8W5t0uE9xPSouVn2kunw8tD5/tpgGcByD0L9IODRaAKKPbVXz9v2j3u79l63rWZMEsK0Swj9EYjzzBj9Gq+Lv3hM7wBsqqdTmgx+c3PHJYTmiWsnQ7TEHft5ALCcUxTQagFRIc6YwywLYJSTZpvNAabK0aivg3wMwZuNNBwKaMv5StJTJRkCSsGsIomGgo2LuI858NmpvdVpK0linCRWT8NYwXtmy65UatocKVB47vGC2R9DVQbASgRgUdTk0hkb6vqn1YRxcPKZKYgOQNGJ6j09sv3h0AZpwIMFgGXpiZgPhdRMZs9f39gR0FDS5u6r6HSY2K320G51uvammAvOFtPGQ+rIQ0oIBWBl/DCtJilpy5/dXJV3wGYmp88JtAHQA7qPx9IHfbwP8L6K4JVf78X6X2xUXrS5VICJEowa2EePlzGhrEniiVGnpEhL6YGBYKiCl5Q5PINIMgII+MutSwIGYGBRwHQSl4L95JhUxE4ARLyJ0JwvbToYYwphlGLwz9D8X2vjWdG23faZos0uYXxeq8kAlekLzzHXCY8LJJw/3du1292O9QVgeQG+bF7vUED8s9gPgAcq+Yxtl0t2tYy5el3eVEzQaOIddosPq0/oVHPopcKUi2dL6WsTNzMdMsVvSdp5dzC0c8AcPFRSFEQw6pBDZpRq92SVwr5k+VxeaW9KwdECChVL+NXzSG7n2AW20tRao0QmlK+eY145sDZJjXrmLg5gca0WDKyp4tYZbsIQ+s76tl0vV/0Z1PcBVLsH2Xudtv3i6FDG+wBrFMcTQBJJjyd6T5XxVKD3l7bw1KrZaiYwsNKkLuLbhfl/1354eLQAsJZYWPM1HdpSb06XLldY2zHFKd5zBhCY6RZSE0nonmms2ZVKxaqFnMyRcTMBiPTv5wa7+4YA6cg0Cw0Ok/TOZCaz9v1u1+4o9bFjp8nMxqmympetfGI3q0X70roDWFqL4XlEHopnHcyL3T5Mu5FlUmPbLhbt87UNgZqbJUCztIIz9LyEEAztLlHuTPqhGI+eDurejHnLpGlmfT9ujkb2XvvcXjna117wLJJxJuc5LzhVLrG9I6thkkkzQoEewFv2CMkR8VAZJdbsDu39Ttde6ZzL7F4tejBrnkwTS8YOYMnzJvhufFSJ9L8PgGViADfKJVstFWytVLArxaLdDPVLWfWLM3b91voDvwDe/zTrl/lDiQwbBlbiDKz/DgOr3VJ6qytAXFIRTqqlPTowBkLgOU22Xxp8GM1WU87A+qvLl3UusGeKgTXoKwXwRycnAqPczDf4i1C/JJ6KNsxNrEiqbyFnK5mczM1pzPZHLt2GesW+5QBWxgpqWNV62EYhZ083SCGsBYP1gsAXSQiPjgVE3OmPgqR9atsFnutVe7JRt0caVbFWnOkzkbk4zE9qCORWpIJWsnlbyxatAAis59o0jON84KpwLv7rPt4+bTtX+lsAsHSmq/KyciolgOFvNmH6VFUvZtNuSn44GMloHnNhfGNORgMNIWKj7fvpReErrxkAwqvprD2WycmM+oXtTQEQgICcX5LU2Uzek8AALn2KrChPhXbPoSCpMSTyXfvh0ZG92Tq3znCgdMfvbF+zm/WG1XIppb8th4owABokXFVXcTBw4vX8PA9F9lJN7nKrqR0MAcq6duu8bXeazsRjHbAFl1NTr5u3L9tNUmNTKStofbn/2DB44GCGQOr13T52COf28vGuHfR7lsnm7anGajBxr+m9qeEdTdRAf/+IAVDbg6I8G88HhwHAguUDQPLc6ork/HxPPE9elwdWR8OJ//vqtn2uzjkNMOhtPt5Ut5pNAZevts/UrKNAcADLr3M0XXfnK7zHXCYnr1gCm3KmAdQ36uv2eLlitSJJtVkNilnVWjc8J5JIRS9KhH1eL+iMAUiacH0Saw5G+rwvN0/s9qBv7VnKhqFGzM+mViH4BmbTI9f0/JDnyyWWMkbevD7Q4xEg8RAtBl8Y+2v4EyxCOOOQrRFmwPr5193b9la7JS8sT0oM640ZNWwyJQzT7ziABbsekGQZwMIwPhrLTFMj2ykWlA7OvoTlAL51EcACUN3vd+w3ZwfGfXq3O7FTNLtho/fa2mtyvJV2Cp6a99WtBYDlkkQHsH55eqLn/91u/x4Ay9d1ALAEWDvjKnYDvsbdOoM1mx/7/WcgJ1lhamQr+ZQ9UkWBUrMnK6t6zko5gCnYZm6S70y1cB9k1eFnGLJhDdyQz44n1hsM7IPOuf1a1hYEXeVtGOTSMOe+tbMpAAuWP4NSGLbUkx1SD5tt+7fdAwFYgzR7ICEKOb2v51aR8FashrG6PrLvGG4l4++FT438FfBpAHg8g80HWJ4WgEdZR51DkM5PD49lW3IwGttGMWff2VzR3l4vVqyQVSzTUvewBHx7kej9FGzMSaKa6+5gJC+3X58d2f5gZNNUwQx2e+KqMgC0yMCKgT3OPPbn5GKjg4+qtD6Zv/sMwIqQE7TtbNYqpZJVizBrcrZDlPw9BeBiccVH9X4CzL3l4VIzH5aK/G7GiXX6Pbt9fGQvv3fb3t7dtbOTY3Wna426PYpk8Imb9sj2jq2Vy0LY/dgNtVWQmGlJh2bogRdiaI6dKOKAG1IxAVjNlv3T3SUAi0MjnXNabUgzcL8H16yrPJS8w9k2StXA8ydltoZ3UaVmX92+ZNcqoQBMErGaYEC9fHouKm+E+eY9tYyF/EDj99Lk0zhx/MFYYLOAGbOcnuLNim+cFAhQLR+vrdrjlbo9DqNIABbMhJ797uxIANadMd4qE6tMZ3apULKbK2t2lcjqUkkTCopJGAGDwFSJ4B0uMHghvddvSx66U3CPLeRXMIrwbwFceD1ICHWAIZcKEzk2cRpdjqZrxZJ9ZYW0tIo8jjikuZp7/aH96jQwxZjwTeH/+xbn1tfupxCbkgfdQsSMykzkzbQ6zQgw+AulkVSVgMH9BVbdhbJ+dCDabCuZSRoQfROiBG55/bkWPkxaw8SG4riWxqOgYNfw/dpYl0l/Bb+DABL43Qt/ZpjG9+035yeS9xH7jZHht7au2iPVmj4zNPLuxHSdXzz8wD7otgVm0Ag44dr9p1ZyebtRqrrHWQ3qsa+DoxEJJP0AYJ1YYmNbr5bssWrdPl9fs528m2jD/GinkFS07OW9u/o9Q6XDkAAaPnmcXHlbeO/BENYl65cEQlh76xUimcv2eKFgG+GeY+Lo7EoKuuhx5yAxz5lT52fWGQzttAVFumPvDfpKOmKKP0SnryLJmT55aPF4reXyOoQvV6p2qe6JfEVNdlRT6ICN4Ezo8rQr0hC2E5Nchjjiu72O7Y4GdoYhN01KymQ2HOWaD7r+YiMtg9s5mD4VVR/zY+4XHi3UeIAbSAZO+gAlXXvtrGkHfcw93fg1oaiUISoJlgBYiWKQn9/ascdqdcVwA8gy/YMGPiTFsN21Hx5AsY8poYv29t7Psljdy+vc9/74PPpF1GwyNRWlHfN9UiZZ51cadZmUr+eyooRHJl2MpfZ9IYJIZuMUviqJ7feHSk26024ZgRMt2BpKlHTT952cKc79uY0NeXWQ3skrsV4OhwOZvQNgIdPujEdqWBgE7BSQ+FXESNwsFy2bzohpFRvK5cIRZkFz2LPBaCSGJOfRGvcmV9BzjqcaEpr3Wuf2u4O7iqZ+lMKvvmJXyhU9f/ng/xcB4XFQdBFrHgtmpDhnCXLdnn3QPNe+czQeWYeUqDBhpnyU0enEJYSAVxGMucj6+5P/mTkDCwArGwAs5AwFu1os2RMfUb/cA+Pcs2/F9f/hKxr/5tNUv0RsINYvvl9N7PfNAGAFCeFHAVge6e6Okzx1GgyFBtobr4mVSGRNZcQQ+Pblq9pHWLb9ZGwnw67S3H50hHS7Hwqz2CcygXd0kFoINgihBzn2ZUnLOEPxYMEMSodpaJedheWSnETJyCSOPV1r2NOkqRU8qZrn4hfHh/Z6qyNmNEwnPkktk7ZL+YLdqNfsme1NB86DLYVYjTAWjcYP1Dhl42nKuglWCSNrDttWzqTtOlHzwVT5vU7LfrB3R+lqJ7AOlqUnXC/Y8qmZXS+V7a/XNiR5WylhAo9RfEaJxT8mZbHTFNMJZrp+9xSGtEMN9za+D/Y0xlqTRvxqDplXw768vS2JX57ERDEmfBIUpYoxPS2C/JKYLRlxsP/hOfqD4wN5Gw3HI3ukVLW/2blqN2p1yeoj6131l2/6YmL43u+p4IvmcMmMdunjscaOJecb2K1my945O7LDYc96CjvGA2pmV/DKXNuyJ2sNhbKsyDzc1ytsHj4X6xbJ40ECk6RtPzvcs4NOR+bQyN7+7toVe6xedeYIhuUjgJWO/cvhntK7CTvxMBVXD3B+bGC5UAM0bdgzq6titPGlUJCzcwGnb3Y61ijk7HuXt2WO30jlTDwVzp1+336n9Ltze6vXtJMxjbUzsDJKJWToFPqGwGCe133BlQET9wZm9tm87ifnJ5YODBXxCMMrWOCBPKVizbUQpAI8dbE86Ce23+3p/MT64v3xwI5nifVUU3jaX2E6teKE5Oa6/e3VR+2pRsNKMpIPwEnob/gtvP3IYtEOEgaAYrABCsD2IiQGAKt9Zv+y+67AW+p/QN0Ict+z/oJ/FGcj95MvXZ9gi8IwltcVkz89kUXBE+wJtYZ9oV4Ti8ply14j3u627MeY1LfadjZCyrgYarlAxQEgru9lMfUa9qWwX8Q0ST7Ofr9vvz49tVdbLXun3xVgEvsNBz6p2zx04sNBDNEH2hc9LKxlmgNAXQ4blZzJGuZ6CYlm3R7FOgKjdWSBoTfVfhwtOwKoxWXnOremHnJ16/zYbnebdmfYkUVBwv4iIgTKjap9/dIVAXWbubRVBP4ylPMB4ZvNpv0QQkmnYwMM/zNZmbljyfD0yqr618eKBVshtVn3yukW3gtSm5j18esdjOyDZlP1MHvFSjHv9XWa5HmTHc1/kK4IA2swkQz5yzVqsLptNFatXiyqFxLfbn4uR8A/AHlYPWAxMhzIOuSVTldS4ONe13oJN9otVCIJQPvrvKta3l//9MErPfX/z8u/XObrPNgJ8mfw3RFBZd/4OABr6x4G1mIziGDLA12GJS7xQbtlv9m7a+/s3rX9u7vS317e3LLHLl+xm48+ZpsrK1r4GlYvF5oRwAob97x6eqA3EoCCDwFYbuL+T3fvioGFXhg2UjaNfJHdL+QaBvp0pHByEGiSQywshsVpInABRtL2WLlqz69v26VyVUUFnkInyVB69N+fNY30q4t8RRIQ12aReuPGgWz20OKvVVbs0RIbUNkajHXSJubKrXOYPV3bSybyoIGxspLNKdVCf8ol/bzSttgQgpYeRhLSQgwhMVV+p9fWBnatSBIPVPycGB77o6GkTu+cn4ltJmBlDkE6sBIPQBqNr6yu2eOk2uRz8kDDQwFzWEzT30MqhWlx3IrUtPkEKFJ6L3T9QqEOWLWWytqjpao9s+ppYFE6B5V1t9uxV08O7KDbt2SW0R+lxkiit/AymE/zA/BIscr14t2yjjmUqrOUbZbKdm1tVZ5YqxnYa1xjh+GQH8GsmEymdjIY2Nvdph0OutYbDWyjULIXNi7bpXItxOAy6YIa3rLfHO/KYD0CWBEQ4DrXszl7pFixxyQPrGhiNcvMNJl6pz2SB9J+79RGs6HVSnkV/p+rrtpOvmz5WVoH3el0ovv5xvGRHfZ7MtuVMet9LrT3EZr8tkRZsZ7hlPYZzFeRKD5RzNtWPiczSjzf8DNQSRB2ZU3pOLRoemZT68J2GQwMFudRr2+HY4/pxouD90NhG1jift2nU6ukM2IMbpVKdkVmuyRLpjV5zzHtCiaV6i2CfBH5GP5856OpJAG7NDHDvrVmE+tx+GtTAsCKSVAXWYELlhn7CBiOGqJy1b6zviPZbzHr0eWSwgxH9m67a++1evZ+u2/no0SFHgwGTJM90WlqOXxLEhhQJfvcOuakNWuks1bUe4aBNbHhbGzvEz98BDAHgH6RrygVXXicOJuVAtGjxYl1AEi/Uq8JyFqXx0ZWU2T8p/hsvgW7hGIqttPM+rOJp1r1CQ/o2UEID5imY9xFSiEIG9m0Xa2W7ObamtYTXnYCsNIpOx6N5OvAPoIctztGKkPMesoqmbTtFIuKWOd9lfIF3+cFKCGn8XQ/3kc7GdopXl2joaUnM6vlCna5vmrVPJ/Om3HAtrsA9sd71ktGtlYBGKvZpZJ7QohpqERCTSQE0FEMaigiuTb+LhM7GQPa0XA05enCPkhRrgI+TGOh1vflgeXF5EXPv4vc8U/dz8wBrNkSA8sBrCvIph8QwPpPP9+nqH7RY7NUv9wPYDHYgOGr7S2Y2saNdQ5gBVm2ZHtBWuPR9lM1sevGAK5uL2xf0j5CewB4ejLuagCGh+fd/sXql+AC6MwX0gFDYp2SydKJJCZ4AcJwerLckGUBZ+4+HoBnx2KQ7g2RkSBjZhA1s2o6ZZfKJXtyY10mx6vpjIJZGI6ofIOZwh6Dofc4sYOBs+HPhx35JD67sm5bxYo+JwOLFw/37Fa3bWewjILnpRtyBzZfemqPlUr2V2ukfNVstViQFHoUpP0yke42baTnFecsJqcZyybsQjCkJx71foEvb2yRnqdtJ1uwGwye1jfFRMVDjNoomktrnwhqCJfQ+C+UN1XYs2VubGmlIpPqRV2QIC0rlu3bQUEQG8II6D6Mh9fZaGK3e2MN0G6fH6ku7Wed8Q2QgW/jY+WGPVqpatiAlImUYDF4Q9IuICgA/1Eys3d6DPzO7LTXs+pkKuuMb17esau1iiWpicJwhqOUfGN/cnwgZjv1mYaNwYuS64bagSESjMMnGvW5ZyihRrcwcBcTuCtm4Zc2VhWOs5kpWpm06hlMrb692jxTWvXdUdfaE+ggMAs9jS8yj7gFrijgPsZ+xIEBzk8GcDChADSu1ut2qVyx7YJLOIspVCEpywSpvdjD4XxAIosVA6zxo/7Y9rt91S8Mzds2sy4p5/hjybpg6n8mE7tRrtl3tq/KNL6gWgQAKwCcYVjlXsVLAEMAnyLTjqWMzJPAg3c6Tfvx4fsKJyJdVGmEwc9K36/Xdr+r6AkHMMf6VF8lACusVT4c3liZiUKInqiu2dO1un2h7teEgt0HulMBZj84uGNvt1s2miC39MGUJItBLgDbi4Hydq7gioPNddsuFQWcUj8AGNGXvXbe1P3GVFxhESGEYGHmHvuaCzzA8nOdyD5gq1iyK6WKPVKpSZkAGE/6NfUwNYKe1eDVJosNwFhM+cdTuzvo2evtE7vLe5wkqgtgQLKn5yZTBS48j+l9rW6b2ZSVuPfykJ1abwLTtGUvHkDY6NlQShnnf9GL6TnA9qNYtPV8XqFOKZhVWm9IUBNnNk5MkvDbrZZqu2caq7ZZLhn4HqA3wNQ+IVinhxqcngwJzUrb9WLWrlRKtlGvKwQMw3bV5iHlWWeSshzd85Z1TdhUa9i3D/p9e7Xbt/3B0BL59V1sH73Infu0/MxnANYfYGAtSwidgr8EJD0w5SlKMhZ4IYgpRnCHp6e2e3dXU7srl3Zsc3XN6sEUXFruwJBYLJowr3hIAEsFoHfYYmB5AfgxAFZGxN2wjTiJUkePWEXEqfp7iuAV/8mWXZulBATAhFrPl/RTw9nEzqcjNVUfdHqipl7ki9/oJohMUsJERkWNHwhQjjcLZdsqlO1SvmzVTE7m181x3z7onDmjYQyi7dM6TCnRMFPIAXKs5EkyKWqiyIHKlA09NkyG1mAgE82zWWKZdNa28yVbyxetLuPplDWTkR0PBrbf6ch3wLlWi7mcn4dTy6TR3lfs65tICGtWDclep8lUHj+vHB6JgeEJLaHgWmZgBQr8Ra6fs4BnYnytZPO2mS/qEKnl/ToJ6R8M7WTQk4E0BS8+XgKvZE7qn8Ebdqf7LiZL7kO2mIDOPOlwOhOgAjhIY79ezMu8EENnXokNmtTOwWCk+NyjZGidGZPbqa0VSvZkdUP/KSP8sKEfDXr2dvtUqZE+YU2HiY9r/ZFacX+QWFxCtpfP2CSL3GRqB92JCq6TUduGs6HlMyam3rVi1dZzJbFNYCYeDftaL3xvL+E4Car4+yiY9wDNerT8CfM2WwZUlqYIzTigUsXQEtP0fEHJi8g68AyKodr8NNcE3zcKiOZ4KOYf02ykKNDkvXBzECUWgr4efNIm8DCdEoiAjh4j20qBlEGXtSARVmQ0LEyuKWACng6jsbWHiYAF2DHIu/h31uIsgF5M4i4q0/LhuF8ffj+Ua6bpSCe+vo6pKECqT9D5LlhEvzo7Foh11gd4dtNQSQhkOO/MSxqXwmSihu8aaXvFUvBYclkP0cdEinM/bzV7djK82P6j+xq9zpYK8LinUggy0UaKxHXnPsPqRKZTJq4+mw3yUZrLtKfijBPrsr+M8bZJrEWDIjDRJbM0WAqSwFdC9zNtG4AVdZIWs5abJNqrALqaCdKSvqQ8p+NEUr845aVoL6fNGux1hYKtlqtafzQGyGIVkDAZ21kysKb+DC2ZJGJSreYwK12zGnudUqYmAtiPhl17v30mwIsmtqQERj53TjHRdXxospi1hhhrkrEyLkHsyw/I5VCEYFCI0jAHgYkT1WgOZDY/sQEywjAFvtDe9+fyQx8DYLmEcMHAmlsgRGA81C8PVMZI2vZpr18WDKxlACuaHrjB8GJH9koGAMkXBOeV1zAzmaA3LGOXi2V7qrFum0UyedmPeS76kri/3SZQ4aL7h0TUQS7uDa4ksWn2sYlVcymlnl0tlu1qgSAOmquUTIRpinfxtBpPxSBPIwHUXs95krY1Eqw5Xwslq+cwLiYxLy2PFxhkrUHfzoZDOx0l1plMbJxKtA/crK7ZZr5suVTaTgcDe615Yrv9nlg+NMjyvgvse+YBmOTDHP8uYUO1mgyPkVCdjExMg/842rX3ei33IhL7iyOQ89kToeXR8BAAljwHU2kxbAHLbzRW5OEEIMHZBDjg52JI3IpeT2HfDtMDvT8Jg2YZAf+/7zRlA0FTiEfY5+VZWbBJCsCNennBe78oAwD2x/54IqbLQatp7fHAxhk/W9mnaXBrqYwaZw0/ikWr5fPa96m+8H/qjoZ2PhzZyRBVQ2JH+CrCKJrO7HKpZM+urdlGqShAViy88Uxelq+3zu2QzxdAPA2QAFJhDuONVCrqD8b81MOc1TCg8VLc7Q1sV6qJqe2U/Xu3izUrp3OWJBMlqcECOhwPNPBiEMJ5xR+Zfoe0QW6BM3ocWPX34tfV2W0MPmcKM6nCislkrE59ns+Jxc7zQMMPoKdzAfn5NNG5Re3Yon7ReZro/JT3okK1Ynq0N1ZympyQeliy51e2HAANdcdYDBYSPX3PcM9hT8n19x29XyOo66nMsIP2+1377fmhUodd5h6Ms0Pv5K/oNQu1i6cg+t+Og7QQSxT/3bDNJjZJJ7ZTqsjDEgDrWjUn1QbcTtbTwdhN+l883JXlwEzm8Z6AHuskMYdIuE6nrZ7P21a5ZI8CPuezlsUmICh7muOJkvPuDgZKFsYzTgMu3TP38vLx9AOdIve1sTNJbov5rAAr+uxGNiu7EerwlRC+o0RV9t6U32PVwcOhdQZjJVKezsbWkS8UEruU5QKARaok4TPXV9ZESljBxzPjZvoQAvrTmQaEb56d2VEffiounzwLGObDEEvZehame1b7KX059gkMG6lDevQnI/pB3lNipwkWM4RG1W0dML+Af1XKCtOUNQdDyWoZSnZGcGZnVsglVsqZbBaojfjcjVxBQ0L6TpYbdQ49cyfxz83axnOPoWFzzADRvbej//bch/thIl7/ROqjzwCsjwGwoMdGCSEMrP8hAJYO78Vxx15FMGmn17PjwxNtA1vr61aBAUOjywbPYba0P8RzN0JPD0sE/GMBrAwAVmBg+REUZ3Auh3EvGG8iI4jFll2cma1k8radr6iR4aOMUhPFotKgnQ1dwneRryitEgOLFI+wpcb3QENM9C6N09wDhw1wwoEPsAR6jv+DI5Pu3DAR1Z+pnn62UBTAI1aDjMYnajDbMBpovEhrIy0xk7daNmdljM/x6SIxRkj5SGkkc9P1cDhztTgkS7mZPKde2ERiWbGizNvH9t5wqFjXN09P7UQMEbTjkcLsx7uDIheXEHodSkxsRubR3J9Gxs2aKfzwBhsMhg7YqaGkgvVCO4QNK95ZfLAIYC1NNt20MgALKgJ8KgozhVRBChLkfPzudAaJZQSw+L0jUWK75B2JqZKyai5vO/mqVbKYPXoKB00/ZuYY3LPBM4nCTyFYX2g9YoDI54KBxx9MUpOsH16dgXnTPBnYaDbSGuAgXctyPyn88yrATvFNSMb6GdYLJWSkTi83dX8IwPIpnR/3capES86UqQzLM/wBUKIk8fXsB2UHplVCQTZWlO84ACbO1opMMC/+FjuMeywpGFz/6aIZDOFLhZzW62o6J8CMwow2TEwvrfGx9Udj+b3IPFvpWs4SUg+ogswniB8nvPtPn+ng8+UvSOOVtZ0iKYQ1+8LqqhhF0RsJFg4pPz89dfP2wQgT1+jjtfDdE6tHMd0Al1lbBbyCSamQhfCO5Z+G8S4TWjdfvejXwlPI75UzOxYbtj8bfv35/UyNC7mslWHBAWCRyqPpt4NGA1KpRiNrUzBOiUWHreQeHxoUYBDNnykU+7RSMiv5nK2W8Gk0y0YAK5XWWoVlCFBLcQsQK+8WvR/3CkPqyJ5VL5HQ5QCWikUl9CQCr9qTkd4LE0ee23iNawYAACAASURBVFq2aFululUyQKOJAEGm3nwfLALAVW9CHDaA2QVgx3rjOaTh5DmDOdfLOCN30B/acJTYgEYD9pckur7m5n4nUwetmZwiAQVwvSh4etH7/an7uT8CwNoJDHIAmWWWbIRxHuQzffrrl/8EwApg+PIwSbXWEsOCMws5MozzMkmf2YJdKlasnstpMj+aASwP7Xw8tJM+KXIX3T+85vAN2wdDAhJ0sGM+PlNK4CoNXWhoaIQBnI5gTakxn1oycQaWnmsfL1mOwU0WcJpGv2DljANYYlVKEtyXdLAzDszurAkQuFKo2kq2qL2FdNrdfkcDRhpyrBIWenPfy+q5tBLB/nJ7x25UqvKaao8n9nafgJS2vXJyaAf97rzZ9xARzmivBWFgXNQCQWcdeyqM0lRGUuXNMoPKrGWwW8AnJ9hZ+GDH92XfT7xyjgROd7ahjsxIhvrBCNDegUnM3x8plKyWxWvRWV1xcBEz2R7kGYrfC0DfVOLh2Fr9nnwtAa+cLeYgVmaCF1vaGkjnGDox+ADAYnDAgFFnxVivARsd4EMWAjazRi5vl8tV/UyslybJzNrDkXyyqGe4fmJuh0qS/YGzspHP2Eo+aytKw2UPdt/IcwJFRqTcEf4ysVJ2qudiHQ8fTNwTN7SXRy2suwAW47kJSHwvgOVMK8Ez4f5EqVhcan5+hnT2MGTm3KyWilZlIJJyTyyx1G1qPYYpJDkP8Xwcy2pE69antcG3yOs3rpNLApmUJFJgPFLCYiEvH1pqxzEeW1HvEBL3nMEXWEFehPsgPy4mXm5qktzd6bc0jIojzMjUiqzhZRhU5+X9AJaumcsH8c1NZyf2aLlm3167ak9JpmYKfYG3fzKe2Ju9rr3ebNrvTo/sqDcI3m4h9itIIgXYozhS2n1WgCB+ZuUs9YXnoVIpktAHS/AMoART8Qm1uxv9OwML0OSiT6+HCameVAKXs+O5Dwx2GT7yPK9kCvIXpu7h0gBgdQVgDayDZ9yQezy1UTYtGwmaJCdUuI0GdSBDw41yWeoYksBh7fEcYyVBbUviKCy9zoh9NOdMeNWkiaVTYyump/JyBuyrI0/O5rWORmKNj1Qrdwf+/OGVW8zk7FK2aI1cznJ56h8ArLT1R4nscnh2RklGdUySGen3MOgsp9nDCho4MEzkOfQgH2cUOjBLvTpWYAR1EtYK9zPQPwOwLrIb/4n+zMdJCAGwYGDhgXU/gLX8UReA0oNfgBA0pk1/NCTy06yQLygpxScDiwN2scn774lTigti3/e92cDAwsR98tEMLAAsbdDB08gbcP63p4jFRsL9GwLzRv4LyGjSmsTLyStEkY6CBhlasx8wD/7lAJZL6QRghUnF/PcTEc8mHeRSNPsACBy8gxk6aWigDhU4i2gqk2IZwvOzmZSlM2mlXzj2ALpPEOFM1HI2v1HwimIqhkkuYISYaAJX+L5Q+AXAY/nAYlK6U8rb9WrVnl6Ful9UQ3k8HNhvOy2Zkx90BkoqinUuAxUVOKH5f5gUQkGQwSSbt435Kklg4RzQ9HEq5gfeGTPX5cO8CsbJfs1ohN0H6V4zc/cPoBEgitgPhADKhgNUkkKAPE1H3ReBgofrSjMP7ofkQPiJTBRTVkplgwm2U7v5PzbyLtMX/e/FAebPjDfRGKDq/vAZSBbMun/abAyAiRkkwjJP6uAs5fuZQrN++FuSQSj+OdyQUGSVfMdnXDavvE/qG5f0EgsrEgDmxY5YNSmtNSZRgK4xCco/nj8fNO40EbwH/rd7v0HBdhP80PXc577lyTO+eMKk2zMHLB0YpWWmVax4JIhBrgj8wO9h/bKO4yGpol33eWEAqcLqfiPAP/JR1jsLxtLpWaIJ91ONNUlBMGD3VBoHLNQUddv207MD+6DXtclEPPCPnP9FCInrGE11dU11nXzNcF1Z1yQz8Tkv9hWu7XwTpiCLXla+L/le7fdB74vlx71WqqTDoLr/0bBU3jj4leDIRgEd/R/8PKDA5Y9PatM2I2yCAgmauthn4sdpPTAcGc7S+jPG/HfOoHH+oJpdPMxYd7mcpSmYoqe/sE/Wga971p9cL9gnMJtO8xzy+fl9sgB2bx/ti96U6wmVKW9KtHuePZ55pup8FsQreOyJSTXxol/T8SChCFCvH3aSVwLC8ZzzB+8Jb27+twax/hMACwkhAFYcwC2h2/PG8WJrf/4ofaL1iz96/nzRYJOMGj2w7mdg+TIK3ixxD5Nkxv2vIsNCAJb2C9pCkq/SVjYCZLxJZc8fIEPmTMCf7SH2D9ZuEB3LJ0gZnyo3ALynCoOA+U94jVLv0hmdj/hQwjbgd8OCXBQE8Tzi52mmSMzLCHhm/xZTBRZ82P9m1F+cMRhnMyQKn9MlSbAwp3NJzty3L7BGYOZcrXq0+xdX18T4Q4JG6vJLBNi022LYAyZQW3GPHEjyhtu/HAK6yJfuJ82q+d7C/SFJ0YFaZ85QCzoDy39HsMSaG0TrHBaQ4WuAdF4S5NpTrpF/YYUhE2eGcSpy3JPI373vixf5ckYJXj5TS8YkjvFKIcwj+kLqzJipruQPXrDyKSKxTnWB10v4ruqn49lGTZyG0YIlhRtd+vUKHoIJ9a/7RykNODCjMGKn1gIALcjH1pUU/DTnBwwmUn8xQOf3cQZoKMPPcR01YJhIes657QMl07pgqKjboGdoId30J3h5HBtO8FCbxv5CnmuqBUnODedJGOroHsdkbQYc+nyAV6F+DPpZv/+RFBCZWD7ooz6spX2ohJWBPGLD+tE+E2tuX0nhWHIgzEuwyPIDi/GzCrCF9xEDehaGG75ilkMMBKSH156HGoX9DU+8bGZqlVzKnqzV7bvr1yQvzmUSt3axnKTMPz/Hs6ppdzpd9Q055IPBMy0+C3EQpto/k9ZzX8S3k1oyTH59bTFQ9nvNaFfP2pys8DDQrX92Pu0kVCJ+jPkzq3CrtAd2AU47vyw8p5A+JBH1IaQMzWWrF6u+RQK4fgeDQ9ZnFskpV8nX8tzLWbVRSl66eAKmxFgLqIDYlmPLaA9mnZMQSh+cFsuLtc7+62mYbn8yYm2m0obbsxRbpDBSMyk106wj1UjKpkg7VaZ5Dc8ZxIATWJ+9DBKB99i+frW2Qx9ALeb1mH+O5aHSRfahP+Wf+YyB9REMrFowcccQc9nEPcfZct9Z+zAAlj/FIeppPh0Ky2kZmYpYUTjql9/Ch/HXCyzH0ARIQngfgEWqjBL5lhhY2nrm3iNxqhE3Bi9HlgsGDjAoq5565ui2tOXB7PJ+BPmP/QTLAJZPd+Zbj1hgHtcctsr5xhsmPvol3FC2jNBIOjrl20XwaNEELxpMh8lL1KV77K8f5EidOGB9ohqAFOfaLBGi41Ht14qpx1O1mt2oVmWcziSLn73T79rPmyfyKugM3W/LUb4Z3qj+mdhs/QT8Yy/Xh75vOYeCzVildPCKEOCkQslf3yn4ocjgMwcfBjGwRBGPh1s8nHwNAEDBtOB++LDFiwcOa4qaIvJNQBnAE3k4+TX1tKAImPhVjJyfwHUJzD8/uMaB7RUnXDGNTd8bdftLLEFMpPn8AFHigwR2jgBBme349dZ6Fejq95TvjiwYPqnWWSyOP+J2xMd4PhUJyHOY/0YPbzfBjA9zAEu1Wpy0NU9OiuvJY69n84Jj/nofSnXyBmcmAIsLEZo4lQ8zE0VdvyeYB0evgVDYh7I/gAixAYi/bakjuMAqFKU9TIsLs8SulsvyykNKu5bNSvLI9YdZRwT8W92W/ap1oinWDOBczUtwlguPwVzSt1RQBtxtvjD9qQxF51IgxoN/BJf6+HoMz7ruC6++ZFoawRyHdPw5CGawcRAhGH2eaAloGKQv8/vl745nhRpTMdzEvpMEqHRaimT/E42hxZSEMSlvkrQboatgcq8xFcxqmmjgQjEfLkI0EV32YvN9PbSbut6Ap+QxIfXgCvA7wtMZmtUoaxXey/ucOhPTy3/knGGfkc+gv4bYpvFhCAANPyEqPaw02AfsJzDtAqvswe/dn8lP/AEA6yqhJEspyjT293/9qdcvfrwHAEv1y4cBLGew+3MiACturHFXXfIX1QkezjdvTN2DhmfOsQs/75nee3N+YQGN7xsBwHLwypMI/Sjw4RDPl2CnOATheZfExU18nMGCvCjUKeE8iqxgZyEEU/nQhNIc87zzWwBD+F5Sz6iYssFDD6aXgI0QPIN02MGRWB9NbbNUsGdW15RWR8ozrGU89mSCfnZor3c6dj5IbCSJI3VRiHGXvw+wSHy9C9YwYnAE6VYY+C5qQAf14rke66QoW/dHIezZAgZDnai3SS0SDP5DreIGB0gSvYYF6NL5H/b0i+wmvh7DT06c1bUs0XR2VFizGhxHFrubfftZl3X5v7wUMX/354FGOrJ2fUDrAzfWiYRfuh/uIag1H84tN4H2T+aMPk8Hnwv75OUagFbnMS1YVLHZlgrD11WUrPN+52yr+7zH/MovFz/x7Fwk80aQM56fsQak7vS6MJKcwsnC+bk0ONQAK1wbsZDn9U1krQcYOTx7PgOK4KdfEX4+nosOhusp9V8c7mVcb36uLr4Ww/XFPXdgzn/w3nYvvFgEV1MkLSYCr5AUY97+jdUdu1Yqi70jcGOaVVLgvx0f2OvtljWHYxuP8QP1OjHKouN1xotLNjDaHFkPqBcSbXSqRbWl8gw4M1T7EozvYPsw3wcusvDDz4QR2tzP1/dm3xW8DQmDPy9bHXQOF8rBXq+enFjhC8D/a0jtDiqNiFr7oIKAJIgKPnTHG5DPNg4exaS7R6Deh7O+/4rcoJ5QeobQjnnPoyusob73CfxvGFWCwUIBFZmH7CtaM7GpDCCVekedY/65fNi5jA0EVuZyaI2uxSTU96FSD4OXeFv+3MGtzwCsJQArf18K4TKAhYcEAFZ4vhaYy0cUhX/sMx3w08XDt8yfiJtvABTmC/I+ECvCI3/s7/zI77unALyXgVXMpSwXTNxjCqEfef7BXRPuxY3+PtQi8wMlgBA8SA64hJ+bMxIuLoKMxSYvew8DaK6ndxPxUDaFciW0muENTj0mYrnddNu8sJlqauHHlwMY2kxjs4nePYAMGU9elMuDJileNqgyCkWvFytehLCNXS2V7Wvrm3ajUrO64peZbk3tdr9jPzk5kKlgEiSOMS3GC5DovbOkCbnAAtCBME/3isswHMbhXgIMBuwmTJi8AVeBEsAeL1L8HmhDj01sMB9UESZqfDhyAnBJ8wmIpWSyCJyokabA9llURvHC/vr8fAKAxxEQ/i4Wkp5A5wbRju0slUTRBDqsPwdOfKESPuC1q5tFelABeKEfpg7cBQZZ8D4QIBvejwNYH8O80nJ3BOqjDpLw5PhkmoUkgMmfD31/rOniOlpu6iOAJQ+yRQH4oadJ9cB9h2J4DBeARCju5oXF4jnl/fv2sDggA7QXnooIRjz4AowAFmatjdTUHqtU7YtbO3atUlU8e5RHngxH9kYXRmLbbvfadjrCE80LbYAYZ/4FyCi8OckD5vtAZKwFIDQAkT5newgGgAqaAGCpCI0eFzHNb1GUO06z+H/cNCVLhm9BFsiaokBkbauYmRfF7h/jwQ8RAOb1KKT8BJAZPO9llgRGhq6OMx0CeKVCef6WHGyPDbA+hRq5AE6Gpt2LqrD/zQGsSA92EMoLwyApD14qcY34ECF4poWiVOyIsAfGRmzRUN57zcKpohaKySvm7bCvkBVzNYk3/4yBxX2918QdD6wIYEUGlgCsiBXEuuXPrn65N4Uwm3YT97kHVgCwFhWM1yzeTMZ1vpjmz0M65k1m2J99l/Zn7oIMolhMRgaWhgihsYypztEjymuYlKXSwQh64ns2jRWNls4/MYSir48PiVICRqLkO/rV+PRfzBg990h2fRDjgJwPkJzp7QwO9xj1AAzeE2wN0oC/sX3Znqo1bJOQDJ7R6dRudVv2z8e79ma7baMEhrOz2yMLVVJ0pQWL1xMq8Ac/P3Q9wv638H5c1C/ehfvr+h2N99r/0quw8DnjADJ47d1zS8MzEusAXsljZ7yee5j770NPZ/b7/hyAhXgWz+uBwLQAVPIyR4bgMEbciiTxPSCArABYtN7uu+TOiTpzBFTi+RSkmwHIBLTze+0MFGdth4sRkswc9AkMFf3ulNIAOYEi+8kZ6WE2rGfK9+c4tIgAlNeC0UMggnHhPSyzmOcIX4Q2Al40Jzj7f5E6Ig5g+W967+HeK73c73gcTMZhujPTFpycuZm8T2L8Qoeehc8RvXYdfwjXN14xKU/cdDt+Zg2lwuBJdgjLjK7lOj72dcG4PcsLhXpXPm42tu1i3p6vr9gztRW7WakrEAYAAwZeP8nYm52u/cvhrt3qtG3EtqSAnQATI4UE1IzvmTWhPy5VZbXwXCuUKdTGc6Bcfre+LhUgQF0c1obDfxf9ilLexZnv9UKoGeIaicBjCDSTIDIwEAH+9TTqbSwAxylecgo6CJVIYMkBXPERBdSz/EK/wfDceeRe/2vdBjl2tIFQ/yGliP/hKzsRvOd9h56sONCM8/eweYSBfCzr5wYwcwlmAO7mAMN841qqv8Lk09ubef2rwcBSfe41+8Pcl4vez//1P/cZgBUeQO53LpezCkaJRfTmSAiLIYY6Jwr+vAD0WmLxdcEi0Bd8ACQCJDR/qdiAzzsO/3VxWS7XoRf89Yv3Hx5yp+AvAKzb3Y4BYEFnJIXQWVcL5FvHd9h7vJiKLCgvGfR+hRh7utn8gAm0EkeZ772UD/oIxPlnLEAXwh0/SOIfPwcdpHBGmP9vFwzG6U18276ZxCNTsrHYTcZJQADtMiGWZJIlfTFkugDohH+fN2DzChlKNqbaaXusUrNvbmwppZGjiAatlYwklXrx9Ehmmakpk0rQ/fDaQuoXANacufOgFy4e7prKxqnFHDHRv/rEKYCSoZn2qVQA6+aH9QJAjACWPneQHel2x0LMX3nOqOJA0cEzB2Z9OgwTSwfmxIsGDh1eZ5h1AI2/l5wqFDjO6JvZTAdXKI6WvLn4y1DChsLZf2ts4jnIkSIwkdG6CBTdCGDFaaJfoXhNIsD18US4OYClh+HDh4oOm1Bw+fPh9dL8AArP/2L9xeYqEqoWO0H8fHFv8l93b9E+nxkGMJGD258hL9ju6WsjNT4Carp1y9c3NEkXXHvxyFYiXi5r12tVe259w7bLJa07TS0nKdsb9O1XzRN7p9ORUX8HWWtgBIZa2Uv1uadWWM9hfwq9QWDQRX5UYGA9RAPlhVYAB5f2iAgML3hqfrHjrhJXJ3vnODwXrGMHsEJhFe+KgDiYjGEyGushFSkA6A7keWiRp+JE9sW8wZP3hz938/1WRapP1ueDFL4lAMe+x/iycN+suEf4f+r/5lPS+HfhGdP6DZPtcFZGZuf8KsiHyyOj9ZHuwcnC4gzPtkNtSIUJ0cD7gb029BefSQjDff0IAIsUwvxCQvg/A8D69NUvHw9gaTnPm7N41s13zYU3kvbBuNMvjKWXd8e5sbJMyC/aLCzvCJFj7E1dHAiKCR6S4sT8EUML8MBlSpLdsD/I18WbajEd43Mb/Bmc0RzHnRzcwTQ6VDqjMIiJAFbYUOb+cw504xuTWDaNr0zGHq/X7ds7V+zxSt0qIq9P5MX0eufcfnCy9/+z9+ZPdl1Jelje+/ZXCwACJLg0u3vI7p5FY3skjSVZlh2hCIe3/9aSRhrZ0i+yFSONwjMjWT3N1vRCskmiuQKo9S13cXz5ZZ5z3qsCiKoCARSQrwMNouq+e8/9zjl5Mr/c5NfHJyqfPFrY3QgkyCwi7goEEDUEi7jxKHGLKuHRx5ONemnpaOF80QFKIs2JJP2OR+v7eW0ReaRzKNDonsT/PDrp4ocg9V+eH0jXplDNkeeU16ZHe6RdisSzEYDA0pqBTOVG6QN8B6UYVHfRtQQDnxHWSmDB6aUEFlLGbNxaDMqS2c05Rh3Ezx1Go7sHRO+rqewkUkmOWNc+6y6r75ciZM0h46dgMlrogDNjIRFu6ey0c0edgNt6upExuovMvrA6AaZrMdIqnXl6YYrtNYd6fjbGjyL6OhXG49Bh5PFnrMWFTwqgURKVBefxGzpSOR6mTnLX6RxbhI5GQRfklUsPJ8XglJ2YXbGCY1zTe1v54Xwu/+i1N+T39m7InTHSwnH2o5NeJ18tOvnZwaH8m69/Kx+dnAgjiTA2vAhS4VprAmURQD3rSjGCjaQmZYkRkKan65uVtcNsvbhD/SoEFvdmSbBbJ0kjB4GXY+nkN8p7qCwCgaX7lyVgnFj0JhwgsGjD2F43PRr/hN0wQrAZ0DPS3x3orq8DN9Tr1RL43inTmg80aIahEVtY/7QgGZ3FTAcSs75mqKG6I8Sja2mOMoLUZRV/ZEpXCvgw3cr3gROuHqVrEaKl9AkC6+Ky+Np+wzcgNgPqpYDA2p1OhDWwpvKjqdXA0tzWQlcpDrfLvrwSWOYRLKmD0ogsBXn5nGy2Xvbpdmako3yzC+G//OxTLZrsKYRDeP7Ui2OeDaOSncBy8spTtxjebMqFGWEcc1bQzDq60gs4Vnb8m9BK9Fnmsy201HkkjaBJ6QL5QPJ0MBesqk4UhFHuYELFaGye0GZAAoukiHksLRsthYprDn+vdRpuTmeaKvV3br4mb09neq+jZiWfnh5rpMl/PjiQrxcrtteGQqLddCx6y9pZu0J+lTSQTdXbPRBFkVOjffQItg6P7Pbm4fmcge351+vt5smLXcy/qWUW3ZSXANYNFC9EWmEWR0ZU4f5Ya0sElKBwqxFbOWWMpBoPvTJ0N4dpc1VkLzS7v7BopaZZFB5dN5qJrdfZyVa9G0IM/04q2AXXso3ZVqkSBc6llhPjSqz7kT2STYt5E3vv3uPdluwYTONxOZfv7zsmE2J5D9nDs2aZmfMUrW2E15mUxSeHgERypZ1X3ruxJz/c25Xv7+1osU1VAkBaNpV8csLi7R+iePu6UwJDi9hbuLTPwIZyYMPYxCF3ykx6eyrq/OTjzlfmdWbqktFORvwU6yKRNGbs4t/Uk23/uJwpfCPc33adG8mFwNN1pzUueDAxOdsMImpI5gYk+6z/SiGyXMuQKcZOpbWn30sKUzYE/eeu22YlnJ5dV8BJGNJ4SgZkdmnYWvK1buNw54yNO8lcI7ZgN6y7VpaoDdYjHo3YXH7vXWa+X8Dv2Dm7HYF127oQ/mS6K2+iGcWA0Tb+eRr6w4upvzw5gaWURooKZG2/8hxT/cWMKPq73DtPshkLmanxm6fok68Ss5R9Q9nZlKMAXIPKs+WpyXTIYA8grc0iP2y7M0LY68MZOZwcFW7Y8dzAe2DfImLH6xXxNqYDmHKhT7Pzcj4ayN3ZXH68f0P++M7r8u50LhPUd1mu5KOjQ/ng8IH8xeF9ubdYaqqjRooaI+5nXE4KunwEE+WP6SLeWS5h6Hqb6Sam59J5QJnjBNYmXWlSuSC8uE7snDRHmEfleATrk895oetYBF92lbrDN1sAHtlaRpkmIsecql7zFfOnKV6md+t5bimkIJrwWQ+IF+/HwuC6tLcILKa22elpc8esBItw5/LfKGbOdHGu1aQ363VOImTp41GP7tDgb5J2Up4WWzE+2cvGNZpiq2w/2JnpoS72yIRo4WTnjFoUMvTOupIlGhhpl18SdF67igFR7N6HeyECmMcu9xnlASJ0jBQxR7MSWLbHlOBjuL8R1K4Fcw8y+osNWiYamt3LYtBrjcvdYaXlRv7xG29q7SvUYwJHg93zzXIlvzo4UgLrrw4fyhfLlXbT5B0YiqVF1y2CSHMOejZrocPM5VBBxroPyUlvCsrkbdI9pBhfVvclnpomrTPnaaOlo5mY+rNIMvMnnnrdylDt0hwZR3mo0eq29lWV9LRwk2tKvBaEY1qZKbg8lzrwZ5ICZ6o3skQ45XSCe5tkutosKwPUmj4nd2o0qZ1S2Rl165aJO4RzJpO+ra0LyqvNTp1M6byM9Hk5vhMRWLYMncCaWwSWElhTRmChiPsMBeA2MraurgKqb60gsFyE578L4/g7WKTZuOPWRJeqw6a3IqgksGaIwEIXCCvSmISIKg52Qnr0QxEFkQgsM2yYy8/diL9U4Fue+WW3kisw7t1Ixc23SAAXAHbmmvfDjk43vFxQuIFZFCX3FDNNS0pCxAgs80A1IJjULWt1CtwutMOLNb9ZEBMt5e/MdzRV6sc7e3J7NFaB/GC11PbDH50cy8enaJXaaVccfFYDHEDwCtCDkEPnL69AUwHmwqJCYZnmqUsPw3CzkgHChaUDST7qUez/mf7ePNK2/pWK5/JggsfKCTgaD1ZzyiIsoAB4VBfWEAgsfCaNpRXa8efhIt5VxpU0N7KBV6pXYIqfknB1o7h6YXLvFpmPSju3tW6CeVkszJm4edrYxVYxlQvb/xsHc1blzt4x01BONula8BlKaXM5XZOTa3fa4KVy2tf5I88CJ3vZSiHEEfg+v9jb82r1ULaV3JnO5Eev3ZR3dnfk9mSgXSBZ16GX9aqTT06O5S8efCWfnZ5qfRJExzEUnzXJ3Evt6zQrx/nVMwO3eeDTMLnCp9AeuCvsfmnZFylK+hhbWUkPd0bQx5DnzskrV2LSVPp3N6K+CmPDvL0+Hl9RWfmjLNL1pzIrj6lcfSnSyp6XuK9iTaVuXF7A1ok5jxw0UoCRnHmv6710QBbR6RGeBkOOQmH0Lps6sLg9OiRaPG/q2HWFGbzeX30MgYUUda+BNd9ywF1deynkVyFisunNRZIIxittskdLKDONC/3l4gSWmk9FBHmOJHeHiEWamzBlEWSOyWt5Xm4RUV9QiWHz6J573Xu6v3MUkVuQ2bnC6Ew6yPI5riUKrCA0f5yjV/xc09mxbqZKYKGklqVj0wlpsj15x0hgoSbM/ngk7+7sy3t7e1rA/Q4aD3Ui9xcL+ZuD+/KLo0P51emx3G9QRwkGHyKq9qrp8gAAIABJREFUOUYSWLnQspurl8VPI0xU3nkNP6/JyvfDekzRbCY1PELbU8C0fIDNJ+vemFGaTgY1tRmhZIRJyjxIoaMXfwO+ey6GTbKUOibJUosx2zi383N8LhP5UZQyMM5JsdHIXvM7g3jRxikqfzmfpEFIajDlkMRQdgg54Wdrzc6X8o1zCqedICmKkf/2s8zPEHd0l+eyvubGeZxjidOzLOXSb+rzUT7DHaalBsP1nvUBfzetG6m1FFnvbTm0Lo7WyZqObq9F5il5VtPV6n85gYV7alkEi0bD7EF/xc+Bu6YXGkHiepuP28sdYIRwpo6ssekSzVmGtbw2HsqPd/fkH7x2R743n9H5pKl8lXy5WMjPHzyQXxwdy4eLhRysQevQbug0xZkdh/kebMLEtYx17xoL9ia7N5uZ5m7VgljkHs4EqKdRXpbEyuufqoDu1vS8TW0zO4/d7vMaWsB5g8CyqFTgTqLKahWnpl8kKFV+W0mW3A2Tz0lEu5dyMNmPWorZRnC5i+8whkvvY7opnl9bjV3fq9jzmk2T7H5zihSUbWFWW9RhlpK+j0yKXrEG48Vl1ov2jSCwziGwPALr7elU3rcIrBk6BBQkNFnhq3qA3fdSLgturPL/v6tFo+qTGREw7xOB9eBAGIF1KLNR/UgCSzeap7SVB0TyAhUeTGOR/d38MLmKXksGnwaYey/KaJ90YBU2ol698e9CyTFlrxTHql6mjJZNUx6i1gWhRv+YMkoFkgqUijU7uFCvBx6P3SEIrLka7q8Pp9o+FVei3e5HJwfqQXnYiqw6pNDhKb2showUYjodFAyrRbDVBe8ia0VXnyu+KRyfL+tFB50Qor+BCreb6VQQqTBS+SiUqy23gBu62aNIhdkPECc1PVUQRdmBO9MEqQRAAViBwOpFppa5QYXMSAkn2/C311jbOBjNE5L2LYrfElea9FRU/UjX9V2sazX6rR4EcXNF73IHOLeeE4F5XW4bJFS+LILGsEhPTIUvLeql8L6mV0/etFJdNK9P8rBvrhw3fBwD98Zuk5MeR3ORdefXeiovWr1//9YNQdTIvO5VzgLdZdPK0WIlX54u5OPFiTxsQOJ6zQuvTOfFSGmm0Udc+nLdsMuShp5kfpwIvsz4fcmXMsX0omJfcS3SI53H5goTidW8f9zDne9pJ0FhxFCuuS/P3sNWsM65EdNJvustbOZ8DKbMMxqB9+D1eSyqgNkfT7l2IwsOYo3YSOdnjujwunpUsrg3cR8SZr7bNnlVryXn+Hk6qBoF2hGT3RnR/VWL83pKZmoucdkZvObfe1wEFgis6Y7chQOu0F98rrn+N8T2BcF4EfWXTh1wf/rpp/KrwwMZWRco9t3MRI+eWWrQ5P3ltWrOJzxKRwBrYFK+Xk72+45zjz0JFG8m4rVqiohRJRX4PDWSjexwDdR1DvLR2S2vp5oXFC50H9wDqWXQL3BPpOanGlhW57M01CxhR+qq1e6w35/vyZuzubw2mch8QHP5/nIhvzy8L58uTuRB02qnxBoRWIioVv2IehEjnZ1Ecb3igkvPJFalERxllAJxTPrGhv/Go7XMVlZyywkbmxHdEEijsmL1+mNcQ8M1RXwXpOFlRs5RekSPuQStI6A6VYqoC7+/r7Ryz27rsnTiggRxXC1uxGQmCQyekIwcof7Dc8eJuqzXsP5POlUscs0JLaNGN7ZACtHmG9p54jyoz7u/g381p/aajmK6XDqn7ZxJprz9wkuUuCwrT8PN/7b9miaL76998DoSWLjXEimEqIWqKZIkqvGorGdSYOaIws0u3ErJaPdtEieeYukEFn7vkY9+xuF+3iGQ78HvqnyqRWbDodwej+WdyUzem8/l1ghZGazti1rmKKvwi8MD+WyxkAcN7DisWDj2SGBhjyAdTnXo2lMITaPXou05kgwpkpQzeY9wPxE4ErdFreMU2XnxXeA1wYCwO69Zk4vrs9SrnHR2Qp/Lgxjhf4iMUztQo6/o4II8V2LLmm1B1vv7O/b+7rDL8H061PnfpY3qXQ5BSCm5a1HqOQKNpDfludWGTk15khat90amjjZd8BTTpMsUNoDB6USVmen6U06B4/Nqh2AFgbVFYM22IrAeS2DZQrr41s3fOM8Medz9shl2lae6+rRJYK27Xg4a1sD6l59mAgstTc+LwDpr4JsVVCh2bkTlcZvCePXhk3IowpMp0zYjKtKhnwy7TCipamLFip0kyaKGVA1DTz28Nx+Jpj+lEONUC8cEn9JOlg6n92ENTRn2neau3xxPZFcNi5G2Ta36Ro6blXy+gqGOko3sHEbDEW2u6Sljt0VYgawe48+9DJzbBBafRMRIYPHgViLJa8149zLrgpOJtE1lZjutwhW/MuUuR4B4qLsbuvm5G4as1iggjhOrnQvPMRSG1A0qeU/KneKncTm77t02D2iKrvMjMht3WdnKh5u+n3kqn9QE3N67GE32/JZh5IXHsiTQiqhA4894WG8rkFuLISkCBZGVlGInxuwHflBybxUey3PilOyY32QuL7AQ9f69yHw8kju7c9kdDWWMrpZGKILAOlit5WC9loOmlSX2utdoslB+L4bJlDIzqIsa41nhyb8jCcP5cwPmAsPeuFSNJzOgUq2twlAuDUhfy05m8UZGYBUkOfehEz2ZXSrlrSt4+h5FZHA5HsreHPWU5zwTs+XaVVzcGNR75nqBHnGiCjoKBNuWYsIFDTCNqPOUiZLNtt/hmlS7yte+Kcuq4Fv9kCSXzRjXSDwnsKx4a37PTXl/2Xm8tt/zKA20Hh+N5MZ8JrdmUyWD35nNtQRCSWDRHcJ5dpyvQsG8cPpL28lfPzAC6+hARjXbmGsXwrRSgUDuNugGmjvE/J3KSOPybHQtwA3Ny68djshrzOkzTNdgJ15OljaEsZQX/AzGM89layZjhrZ2ek6Gpu97c8t4DaV0f5L3iPDGV7TWTsXudtSF9HRK3WkZv6HJM7I3HMibk7ncGI61Pioan+B/WgJhcSQP1ms1ohEdgtpL+KQuxOYcywTgVQksS0HMYtIIrHJWjLzw8gKGsxPrjAhLlYoSgUXdyqOsjcDyJCY1kksj/+KrAM93wsDt4eTAMAKrjGwqCaxc6zUxOVYrlaeEE1ieIu4lMZTAMmclr2Rkv+vOZYUol/8loZtOptQMwZ0yFmupwyGxkFydRXQuCax8bZI9BWHFN9pcF74nndpw+e8Ol6y38PlJ3yzcWa5/5ShE1iADNoh4wpgZicjva2MovITWqsxRmMTKtR/vDJl1OWAIAgtfZBfA/P0S09TN3BzJrsfx3Dbyr65kOhjKzeFIbumfoUy13iW6z6F2WqX60WfLE3mwRno9uw0rwrqGrBg5Ou/pfa0gu2U6oCaaDtHSibWpkUWSmUafohhJ3BXnhtk3m/rnk+8DEvFZd2Ajruwc8FXgZTF4581arf40Rj7lGmybBBbtGiWwrMacy0megWwmhTlFii3TYG1d23qmPIYc9gY9RiJpl1Y9TTZcitpQKkWyujzlugHJBqJM7UErJu+EYQ7EMCLXyENdTaaPU2+m0leWS3ly5F+eK4PAKoq8oQYWCCyNwJoyhVAJrOFYpubB9IPDffgmKi69IrgoXbSerWi+bfRu//vSD7YjgpGq9E9uE1gfWwphSWCx/bqyM3Y0UKIlttoMMXYn9E1YGkxFBNRGSubl3mTbfHEFINdI2fQyZwWRY9IaSwWJveFhc2Ou+Ht7lE4k5Mgkv4Kms3bUMxKMHrdOUOFnoimpAxbHh5DqGll3jRwLavxArWDtCBeOtfaU8fpj+B0JLFcTLoNePoiNODIPIO7lXfbKSCiNoki55ZaCliLBLP7FXTX2t/9zkwpxtSUrKU7mMFIjG7ouuH0twQDmvPGNl6pw2KGaagtkD5H/zp+fn8zuK/S8ZI923onZ+50OzgTyhgqU6x49ZhJKT2leIVkDzlF+ec+Ut3MFzUoo0OvsitRGFKTtRwMsvW8iSPLblPNfHpAe3p+mstjHSQlMBkNSQS+8BDn7vdR1pWHyI/ytChQNzKYXWUAuaQQOAwv03FZ543UkrHaCkVeOY6nsq4wwADcJGipMWdm98Csk8s6jupJ89vVvY83Gkqe02DrfSr3bXqdb24kDLIhI1p3yWKesKOn063XW3KB4tWKFkIQtiFRc5oS9GwIYgxNY5e9xf20vbSkl7lHE3yll3M4GVxhVAbbISo9SxfOaQVHHpyjuiuch8mrRtUpioSY1V4efL0/zRLzM/D/f77i3GpHQJYGFLoQgsLYjsHy0icC6NP1sS/GF0l/QBKVTB9yffnZPfq0EVmedZb0OiUeN+fnMBbkZqZSNGNtu5nG3+A8jFzT+2IvtXnYZmGgqU1h8/+W6W17UnUKdNa+4C7STmBNY3nBlYw/zOx654qQLDVF819q/q6Xes7ZkMpDQUGVAw89SfRH5gQjZ3arWguEkB0m2raSXE6T5atddZqgxAiKn6pAsyjLXU5IuC98m0VHUjvEDs3x7H2txjqeui6l8Al7HCl+n/tOWXmeF0ImnpTFfIQU9R52UboTifE4OhU0Z569mopQ6ohGOHlFI/a3X2qn4O6e8ciU4eYIvazJamZXg67s0wHVYeR2VWgrPthyl41GC7gDWt3PTxgmuwsGRdbytaJIUReb4nI335h7Z1pk2dZIkIw3GfHZQz4QuAccL7gIHaRkFjPVBfTRHR/KRSQPT73mkMskfElj4n+upel/Tq5MuYJFG5RrmfrCakmZhofPfpBrIpEYjMdpq2JE6710tq17kULsRsm4owaZbSe2DIvI7IajRSyRSGFXF+fOIseQMNO02rx+uT9ebNiO1LraLE1Hn8tftyETUuJ6dncpJT06ONiObKA4tE8dIMYvAYlSqrd7kmOMMslZWJrAQierRUdR76KnzCKxy71GW0sO/0ewq0V++Z5ipQ/vJ0kyTY9FtoKLsh9YPdSw3tDXTffN+yCVeLob9y3J1EFiPIbDenEzlvclcXh+OlPVGEVTvaKFqkAn4yy4GP4DOfH/bJrTFnIzHkvC67MPte1RkWZoOBNZhK/Kzh4fyf927xxTCYSUgsIZWA8tTRthenWG35XtQKJkgKYxNRg7Z4WxMvpHIxVF28Zfxuldu2OvblPcvjF2+qf2+IEKS8piMovMOxbNjy2SHH7yuQOVw7LLou3p4O3hs8Kdld5N6pOK7btfs2ocOfOrntFBvMxLHHQksFkvG73U1JgPy4sj5XNAidM+8K0BQYvF+OHjxYd2tXMCTHj0defJsJ2Fa1CnYJrCSCmRrfKM7kMNYRLwlIqKYu9Kg9tBsPbZx4BSHoK5FeM6oYud1au+WUkBTdxg3jrNCVhJFpRqZPcjnE07lfPiaO3+ONjf7t5njjxANGwebR085Jr4nTHe0He+HKZ+44d0xo5Zz50QB/9t/lMf5bSN+9Mrk0c3/qSIBYtLkhCs3UAQ90oCKuqcOGpGVe/xsEDt55MXzy1RKrxdypRSqAp+80O2Bhqtp19tGBy+y6M5zIHKSzpV7n3dfS+nvlA5phviZovpGVRTXmcqXnopvqnw2Aenyk06ITHD5K5br2VOLtcitEsKcF4/QSvvShsEitta1VJU6r3nnBbFLecO9BQLrpGtkBQLLlEO2m8c/LALjsgLwmn/vXAJrPhUQWGgOojU8ob94CqE7mGyucyTHxYF4MfUXEFhH8n/eQxe8QxmhbqQKcR5k3lbd06g2TSSXRp4i5GS5nwc867wgsOpNG93tLoph2eiAJ2OqbeMpZEWKo0tidgqjeeqG5KbTgXKa5LaPyeVRaS5zBnENanjiLGZzFBLi0O3aemD6hpVpMINvqHpMjmljRBjSlsyhYHW4YMBDLuToSgzKUnDcAXNOdO+TInnGlaSvmfUxl3U+32UEOFECNcduhBgXcew0wqWIU0zF6Gnsm/7mqXeX1GCdzPNTJBM5ec6Y4m3u8m2iZoNg8tXBv91YRmQd/pdqYOlmQMpVjnZ3506KOHSHld5qYxElIpR0gOlL1s2uPKMg5z2a5MwZlgpRZychz5bNk4n339Qvymect0Y2o4Gyhk7dIROFuI8STVaSABE4WA8kdPhUdTg7gWU11nyuGBHJGnRp/lKqPAgsPovEGCOwMDbq0eXIN072NNeurXoHdO2maOedWgjqOIL84P704vDcu7lY/GaGiusIHJs7t7I8Y20oYuNEPx2KONfxLXVM6fnNdaE6f5IxT7pr/Tqn1flvd477T5Xo82XhK68ods8h5TVjEjTJPLcT8hBd181kkhfnh9zD85eIwFJS00oicMOr3ZXtVT6JmTX8/RByrhij67aaqi0kSNVHYPKWmJeOEpPFCcIzrKytM4KdAjfs/S+K/MtyfRBYjyCw9qcjuTueyA9HU7kzYNgmuhBa13Nu/tIivOSKyAdwcQNKqiQYN2U4twY/j1QhLzYardFCAuu4q+Tnh8fyrz//XH6DLoQD0Y4XILBQqWmjiLt2Y6A/IHX1SgQRBRsEKELbtRi3eTmoMOXaRZeVf164UxlwO5ApfHMEj3uNziPQML5MXnnEwmZMl48t1a8p5LUrif6eZSSd11JCOK+qg6ndKXLRO0EkG3PcWZV8gHasFuZL/4pFbqGFbt/KtGlUEK4GaJE8lLYigYXijP4OF5v0zashB907gHcui37iPVFsG89TQiHRGup7MlLD1yUjMhJhVDjV9KcpNJ7Iejen8kyngVys/43nZaMibROLHMO/XZFXj8vGOmNOvIbWG4HFI8dTROn5ckWH4cx2sJpC4OH8fI7XJNlUsLbn4LzIq/KaRBzZDx9/t+27b9ByRmKV8iHrFn7fTQWPCoCqa+d0E9ycAT82yyjRXF/lMmuPCgaVRe86OdQQbSPBU40+yF2LdkD7b/xemcp8yJcypBz3xjuU3nL9RTZ0LjN+l8BZWp93F46Ma9r/25UQE5Z2I47VR5yxLXXEFOm1ITSLdVAWLrboGO5YCi4n1Fnbj0qbKqhFrTndNypDGd/p+8qbWego9fmUu9xnXEepG5M3Z7B9VMoTyl3W8kMECeffokpsD3rkBn657js5aRpZ9p0RYzSUSdRiPVxs11x2rl/E7z2KwLo1m2gX5fdGs6S/aA1PWzdK+13F9kjy6pzT+xnrL4zG7HSdHHUiH6j+8oV8eHwowwonKcTcgBGcvhdMd/KzzPeIn+keKZjTaD3NzLrk6jkIx5930br46uApuVlMuexilU5RWps2YjWb0g+y0Vacy15Dx8heP9ddXnm0iDsoNAKy5rk9blnImd+BDoK2MxZdY2eq6lRFl0ONvhpAx2HKFPBGn1CPbMDfqu+pM4nEmOu9Gw6sC0LI+BISk9nodUSc5DO5mwqig6Tyou1s4qLd4Sq0Nx4wbUwbtsBh6BIZRMFQCQ+uC9QUoj5GYvRyGqzqeWXNQS8/sRGBkklCj3ZhZJOtXIvi8bHq8Mzw11Q2DE+7ZXOUSJFTfc6bDBmBQ/2Wc6a7xHgrJ2zPEIW2k7BGPN0uOTjcgezzYhG8yUYoarh5OqHXadO5LAIDeG6aFl9Ekfu+9dTIM0vnHMN+85wAeYDumCxcrwSWEq1eYJv7wc+zlNplNaywzr22ktcsU30W56F3KVTigsiBwNJzz5rueGo/HNVcv3yeN1JAJBTOR4yNBBVXOB3gPTsQojt5xSYJsN9QnmTYkXiF41nlk9b2wvMpt7Kjkpq717ZcozaW6ljEOtempTzg+Z3X64b+e8Z596Qb2UiwksjWBgpG39m5nrNiDCWru5XWjtvDhXLrGoHvTP130TDNdUwnGict518JX4vSYv1djkYJerMfVHr1XCfoPg9cRi33AWWmB3FYNJfKVbd/kxQ2nbB0wJk97+v/jLK+pXFa9P2Tov0yXhcElhNYEOrDocxnM9mdTWVvOtF84ztSyy4WqIZu+llV+gUud3hxMW0y0GmBJQXQjg3bjdkUKpfiVZ7vo2Bkg6bs9JV8crqQv7z/QL5Ynup7g2LRUHUTAtkTD4GGokRl+LDVjjLrn0LSio+bQeUC3gmDy26sRxFYZQSWK1tljStXUvX5rtKm6IyShirxcaGaacON+2ykEmQKBx4UKp+mhdpBxY52tXqAKBhxUOBw4ontyhLSBXBETdHRByHOdSVrDetnCiG/c3UDzvUhLYieIq6sXbASWkZgWTqkz1muOZZU6UKZNNWuGJ5f7ymmubZO9haXhnwpsrfXiSvi+LmTA05A4Wclkammgip2VqQyKfec79KT5nXRNhQui+TyMeBgI+n3eOwfR2C5slnYe9++FTaeRwOoVKBdAX3UjbbPxGy4bcqRPO7y53bApptfjcACzqzVQQUBcgQpLarOeY0NNSbwK6Z81sglhKI38GhAr9W17bEqOzFujzut3qLL5rdDf94V3yZ9S69g8qoWX9JIPrdF9AG+nsx8LcL/uc5LP7nLooIyfgSB5XKONUOsY5d11dTIKXcAWJSld0wq0ym4Xu0UKkLxSwLLPf/enS15Mu21PLXQ0we9WQQjNIy8s9B97VrYo5lFJ6dNI6sexU+tcGsQWNQg3NitRKajkezP53JzPtM/d0ZjeV0Gsg8Psaee2FbQiihJdF32/HjO+ovrRXYGIpbmVCr5eLGUv3zwUO6dnmptSVQ6hl2nxf+LHcbdY2vOiC03mJliRyM1p3rlvUOPPKTv1QksPIn7wSkr2+NmuG9qe9lB5GP1VK1stJUpekaJ2bz7fvR3yu9LAoMRHN5tziKT1HAu0aJx7GetGsggsAQp4IyaaGGIqlwhIaLyRAlx7xbokZ0uIS8uf88nsKjTQQvNZD8NZaZ85jnVc6RurSC+R2B5WmieV44QkS4WcWMRWCSwLLTm4sNPTQRcxpKQzw4D6iw8NXyelFhMETK6cuzJW/qpkY1Yp/g+DGh8PBIoRdk5gaJObBrmicBKc0X9yncPlxLXKAx2X78bGRamuHmqP3UvfvAEdqWkrstzJVNkZwmsnL7nx6XbDtTrz5FfZ/QyrsP8wfidwCq72Gk8eNILqJ+U7881NGzd+Zlr5PrewjfKiCh83yOPHaNEYJn+DwKeuFNPhcOYUf50ZDdafB0EmOmxFhG2sp+DvIItAAIL44dDiNfzvITj2XV74psdV9S/WM3SVRM/p/0675pIwjWnNF85hS3pE+ZIteyNRMimKTNNNRWNJ6NE54TPqo0+C8KsTVk5hfSCRtJrqicIXite713RleRWnYjP9dqdGq7hkadVp8Q/PnS8kgSkjKM+o+mIShjnxl66w10R3yZajZDmNecJlYKS2wyOvIQEuv5fCQJL3XJoR9rLeDiS3Z257MznsjufCZK7+sVS+vVaei0emws3Ur+hELv8J5MlG/dIt7QV7Ira5R/0yG+mfWTiHZvvtO3k/noli6bRFI2+hQLI9y9FBQ+1s++vwy1+rIeYngJZCTqXXL7E+3kKoZMBeosiVYj/3CQCeSCdfdjj1PhtM96//XjV3+Z3w9O9OZmuvvkYMzlYyLhCkVF237yY+m5XrcHxCMydVNmQsymC6nET5QbB4yezOGPShY/H8uz9Slpi436+bbbOgLP0S75n+eyNtXTOetpa3t+6ah/1XleRHPmh593lokie/wpn73L2WY+QYN+KiWPo6z0r8UaQnHMHrsm8f86soe0Bp/l/HNJPB6tve+GNXVEO57GPP0+68knn7x/e2G+fFbtsBFE2FhgrC5tD9Utj6VHPKddeIr5tVNvfp4zKY0pnQ4oo4VhUffdUGbsIU91q/bNWlk0jjRbx9/RsPqn03H/bHLx8v7dIGDNjp6Ox7O/syA39sytTdLdV/QUkDov+WhhP7p6nWF92Dzxn/QVLF224sA5UaLNI70nfy/2m0ai9BsRns5blcq2pqNwgedxOB/uOcCTK/ZrPg7xv6DC5PPnia9H3op+3JaKP0pE2rrEbbc7gprw7q4/5fszXuUvW9ZCMA0/Nc7W84qEa3bFBp2RChXRXGYGapdRVzg+u3Dyy8m1KKbmBsUeT+QQkh4DLTgjIs/Oq97C6Qhy9vlFWNi8jXLxDn323xNhX2pa/qnBvPPqB5x0vmTixLWDnRMLG5MDmPsglIx595uT7lSN6rD6VoqrO/+4295Qjl/MTnMB6tLZwHj5nFYTNtcG35FUbJ3bxE+4GP9N0pRSA23FqP8tNFR5pb7j/yuWwHaDMJEirwKLQNs9SrEeP37HE3RRBl/QpJTKd/Nl0KDthqqvZ9AJ/Fe5XW+f52LBVX8qDy54dZ+fHcX+ctvboPZ9lyrnKUTGzG+vUHlZmWzhj7HLfsSieUAQ+2DoxIrbUrVyfoQR9XOroNhY2qG+D9tuAuoxMumbfCQJLvSjo5tDLcDiU3dlco7Bms5nug5OTE1ktl9K2rbQIG/TDhmEBVySwnv9q2RC+Wy2htSYT6o60rSqC+O907m8VaX/+bxIjCAQCgUAgELhOCGwozKZk0jSsBMEbIK2atpV107BajRNY6hn1iJXr9MZPc6yMmACGSO9HEfe9GZxvO7I339GfnZ6cymq10jMc53d28F7M9Huao35q9wLRkEgpsCfQyWrtVKrRzX0nq3Ujy/VaFquVrFuEoeQ8yhzL+G2WwlMbcdwoEAgEAoFAIBAIBJ4CAkFgeThs18tgMJDpZCKT8VjG47HCC+VPyRtEIRUEFpQl5aGvue5TElgscLr5KUksKMBI5Sk/1/z1n8IWilsEAoFAIBAIXAaBbyWwOtRm7GTdNholHQTW1ulr0SKoETceDGU2nspsMpHZZKrdbdfQX9ZwPrWKX4rGcQfUU0g/v8y8P43veMSPl8LzKB+PikDEFUirddNK03YagZWjkVjPkxGdocU8jfmIewQCgUAgEAgEAs8KgSCwrOYPIrDQzh11sIaDoUZj4eOeS/VeqgJIvy8Uaf1cZ/2n4N/OI698EeJ3wAF/B4H1rLZmPCe754S+AAAgAElEQVQQCAQCgZcbgccRWC0KuCP6twP5gLLQrIWm6Q7mecmpPC83Tue/nXeKQgpoJcN6IOPhUEsh4G/8rG1a6RB9pfXEvLZRkWd6jbkbJbBcf0vl2XNajaafquORJSIQ0eckntbUs456QWC9insn3jkQCAQCgUDgOiMQBFbSoC1nv66145UnByo/5cpf2dTV2xtf6ygsC6IviCknqPzv9O6GQflzXfhbEVnXeTPE2AOBQCAQCASeHQLnEVish1VJ2/WyQvQMinBb/UlW9M8E1vX2IF0NZ/rOvFZLpXrLoKplgL9r0FcomGjEFQgcK0LJKCR3wF1fBou1RfL43ZfoFYy0HLMHWVkdGC3kjpouSmCxeU0QWFdbh/HtQCAQCAQCgUDgWSMQBFZBYG2Ab3qR1dTbKOy3SdxcrYz7s57w8nmsG0gVWGGwQpzpb1ftjLzaeO9UTDkqyT3POYxnBwKBQCBwXRF4FIGlXVi7XpbrRlpN/WL0UCZeynLD15eEucq8eXFZPb+LQrtGXfG4tgcob+MR146jkTlXGcPz/G5Zip3jqDQj0NMEcylukFWku7wToRJYRde15/ke8exAIBAIBAKBQCAQuBgCrzyBdQaurZoQj1WN1Rn8ChA4XjvDUjjIe5nnNyKwLrbj4upAIBAIBAKBTYLFu+Ci/bQVcW9AYK3WSmCxjU/R8cnbb1/rHP6rLQKv+aR38fO4ILI27u6deS2Cjd95RAv6qw3rmX2bTrficaaseROA1GHMyKtSb6GTjkXwIwLrmU1ZPCgQCAQCgUAgEHgqCASBdUb/cRcef+EE1qNoqu2aUE9lVp7jTR5XC0v1xa3iry/b+z9H6OPRgUAgEAi8UghsRmD1gvbfoBTwZ92yixwisZzA8hbXzlzkTnKvFGzpZb3FPBUVS487r8SVtUlPXQgTgbWZhne9UDzrPnR9zcmrTYZr8+249oLAul5zHqMNBAKBQCAQCAREgsCyVZDC60vW6hErxJXuVyD2KvZIIBAIBAKBQCDwnSCQUvQ9yreupJVeySsU4EYHQk372mj4i3/Y6YvcuVe6ixxT4xKBtRWUVKozILtyep1xgtc6CuuKGph+/VVfP9/Jto6bBgKBQCAQCAQC3ykCQWCdR2B9C+SqMr6aZTe+08UYNw8EAoFAIBB4dRBQAksDhyyWygisVdMoiYVOcl6/aQOVDQLr1cHrzJumboyPxyBFJpV1sHqR+iXXY76N4upDkXuFN0+8eiAQCAQCgcB1RSAIrGLmvCjq4ybTi6Ve1wmPcQcCgUAgEAgEAi8CAs4fsEy7SFeLND26DzbafbDdzOjPQw4CS7G4CP9SRl/pd/F/lp35IqyFZzkG4KZR99/GcD3LQcWzAoFAIBAIBAKBQOCJEAgCKwisJ1oocVEgEAgEAoFAIPA0EXACBvQVqhG1VS/rRGA9psJVEFgXJrCUr9oibC5CgD3NeX8+99oONyuaAjyfAcVTA4FAIBAIBAKBQOASCLzyBNaZNt7f4pEr21WrQngJ0OMrgUAgEAgEAoHAq45AIrBQvL3vpRHWvVq1rUZieTHuM81UgsC61NLZJqxenQik82pdWf2wSyEZXwoEAoFAIBAIBAKB54VAEFiG/JkaEefMSFn7qiS+ntfkxXMDgUAgEAgEAoHrisA2gbXuQWC1icASLTxuxcct7Y2pb2UR9+v69k9n3IxTe/Sn9MmdR2BdXyfctrfxcW9y/u/YxzDyCJ/OSoy7BAKBQCAQCAQCzwaBILAK125uwXx+qP1G98EzLuFnM2FP+ynXV3l92kjE/QKBQCAQCASeJQIlgYWC7SCvlMDS+le9sHNeJhicbqiMwHrVi3Dj/Z+EwNomrrQGlPGA1zcK6+rdKLGOSGLFJxAIBAKBQCAQCASuCwJBYG0RUedFYp0XeZWcntdc9wkC67ps1RhnIBAIBAIvFwKZiELx9k5WSl61VsAdFcY3I2SSEykILF0IVyKwrCPhq0tgVUICKz6BQCAQCAQCgUAgcJ0QeOUJrMdN1ksSZHWd1mOMNRAIBAKBQOCVQMAjaCrtPoj0wUWz1ggs7UpoB7B3ywMkKXU/WIe0Qp4kAutJ9Jzrt+QukkJ43tsFeXX95jxGHAgEAoFAIBAIiASBFasgEAgEAoFAIBAIBJ4xAiSwkCLY1pWs+zYRWMl5ZCzWq1t8/BlPSTwuEAgEAoFAIBAIBAKBFxyBILBe8AmK4QUCgUAgEAgEAi8fApX0TmBViMBqZdkiAgvxV/xUQWC9fNMebxQIBAKBQCAQCAQCgcAVEAgC6wrgxVcDgUAgEAgEAoFA4DIIkMDqEIElvRFYjdbCCgLrMnjGdwKBQCAQCAQCgUAgEHj5EQgC6+Wf43jDQCAQCAQCgUDgBUMANYxqaXtGX+kfFHBH90GPvLIRlymE3j0Pv4pSWC/YlMZwAoFAIBAIBAKBQCAQ+I4RCALrOwY4bh8IBAKBQCAQCAQC2wiQwAJhhc6DILCarpO276Rz4spIqvMILBBZmz0KA+FAIBAIBAKBQCAQCAQCgZcdgSCwXvYZjvcLBAKBQCAQCAReOAQq6auBpgyumobRVwICq4jAqtgpzgms3kKuNAorCKwXbkZjQIFAIBAIBAKBQCAQCHzXCASB9V0jHPcPBAKBQCAQCAQCgQ0E0H2wq2ppul5WDYq3t1oLCxWwtAZW30sFAqvPqYIgsJy8wiURgRWLKhAIBAKBQCAQCAQCgVcLgSCwXq35jrcNBAKBQCAQCASeCwJe20r5qQrF20FgdbJs1vp3X4umD/p1tZNXFm4VBNZzmbZ4aCAQCAQCgUAgEAgEAi8MAkFgvTBTEQMJBAKBQCAQCAReXgRKAovdBytZd0ghXLP7YF0xwgrRV5Y66H978XYnsYBSRGC9vGsl3iwQCAQCgUAgEAgEAoHzEAgCK9ZFIBAIBAKBQCAQCHznCGwSWCJrI7DWTaPF24PA+s6nIB4QCAQCgUAgEAgEAoHAtUYgCKxrPX0x+EAgEAgEAoFA4HogUBJYbS+y6ntZ9700qH8FAqvyKu1aBSvVv0IdrIjAuh5zHKMMBAKBQCAQCAQCgUDgu0QgCKzvEt24dyAQCAQCgUAgEAgoAiWB1fS9LDsQWOw8mIq388KN7oNnCCzjucoC7wFxIBAIBAKBQCAQCAQCgcDLj0AQWC//HMcbBgKBQCAQCAQCzx2BbQLrtO2UwELfQS3ebiOs+hyBhR8FgfXcpy4GEAgEAoFAIBAIBAKBwAuBQBBYL8Q0xCACgUAgEAgEAoGXG4GSwELq4GnbahH31F3QiatEZJG8wmcjhTAisF7uhRJvFwgEAoFAIBAIBAKBwCMQCAIrlkYgEAgEAoFAIBAIXBgBj5jCF41Teuw92GEQZFSvxNUCBBZ+UBlBdQ6BlcOyJBNdQWBdeK7iC4FAIBAIBAKBQCAQCLwMCASB9TLMYrxDIBAIBAKBQCDwDBFgRJTTVrlmlf7EiCix3zvRheu7XqTpOiWwVl0rTY/kwcd8Ul5hvuacHz3DN49HBQKBQCAQCAQCgUAgEAg8LwSCwHpeyMdzA4FAIBAIBAKBa4qAE1j4u5JNAstrWDnBpdfiqqrSgu0Nal91iL5C98EyjuuaghHDDgQCgUAgEAgEAoFAIBB4JggEgfVMYI6HBAKBQCAQCAQCLw8CVyGwVm0rjRJYnXRBYL08iyLeJBAIBAKBQCAQCAQCge8YgSCwvmOA4/aBQCAQCAQCgcDLhsDjUgjPj8AS6apKmq6XtRJYnaYPogdhfAKBQCAQCAQCgUAgEAgEAoEnQSAIrCdBKa4JBAKBQCAQCAQCgYRASWCBsELtq1zIPVep8u6BqHSF+ldIGVw3JLBa6YPAijUVCAQCgUAgEAgEAoFAIPDECASB9cRQxYWBQCAQCAQCgUAgAAQuQmB1FckrkFhawL1B7SsSWBF/FespEAgEAoFAIBAIBAKBQOBJEQgC60mRiusCgUAgEAgEAoFAQBF4EgJLC7frtYi0QvRVJrCQPthXvE98AoFAIBAIBAKBQCAQCAQCgSdBIAisJ0EprgkEAoFAIBAIBAKBhMBFCazWoq/YgbDTVEIQWPEJBAKBQCAQCAQCgUAgEAgEnhSBILCeFKm4LhAIBAKBQCAQCAQUgQsRWJVowXakDpK8YjphJBDGYgoEAoFAIBAIBAKBQCAQuAgCQWBdBK24NhAIBAKBQCAQCAQuRGChBhZqX62aRgkspBYGgRWLKBAIBAKBQCAQCAQCgUDgoggEgXVRxOL6QCAQCAQCgUDgFUfgIhFYoKzWfSfLppGmQ9xVro31isMYrx8IBAKBQCAQCAQCgUAgcAEEgsC6AFhxaSAQCAQCgUAgEAg8eQohyCvUu0IK4bJtpbUILJJYUcI91lIgEAgEAoFAIBAIBAKBwJMjEATWk2MVVwYCgUAgEAgEAoHAE9TA8gitDuRV17EGFggsLd4O8qqSvg8CKxZTIBAIBAKBQCAQCAQCgcCTIxAE1pNjFVcGAoFAIBAIBAKBwAUILBBWIK6arpWmZzQWyCsBiRUEVqylQCAQCAQCgUAgEAgEAoELIBAE1gXAiksDgUAgEAgEAoFA4NtTCD0CC4QVirdnAktIXgWIgUAgEAgEAoFAIBAIBAKBwAURCAKraOVdKtQ1PMQigu5JIpVUPf7/UZ/rq4r7yCt7O/ONb7zr9X27C+6GuDwQCAQCgUDgiRFAKqCekBZJ5Wekklf4U1XWfXDNNELptfsgT1P8idPlicE+50Ke1/wfPkRT49tMf+FPoL8A777QZ67y3Bfxu0mX6fn+vrrwzlyLjsPjdLkX8c1iTIFAIBAIBAKBQCBQIvDKE1hQAPE/EFVQcqBc1yIy6mtVvtc11cFRV8mAmndShlxxv66+ZH1f03RrM0RQrwTvM1DCzmuV4J17SdkeuDYpwmGAhEgJBAKBQCAQyAjg7Ox6nqcgrjQCq2/13yQTcMo68RVnyGXWjusuIK8G1UApmxbo9r3gX0C6GaCEvkjdqRtOWsW9lkFPp5zNxmUe/wJ8BymoOZqPpGknddfLyEisthJpaxH8TQKrkroX/aMEF0GITyAQCAQCgUAgEAhcIwReeQJLqRkoORWUbfZEgnIzBoEllSxVE6xk3BYE1oZHzxuCX6NZt6G6V5Jv6B5cqoEDUwC12C6wQd2SHK6lKSDq5Qz97/pNfIw4EAgEAoHvCIFcvL1i98EOxduRQtgpYaDklp03iNy6rg6g7wi+J74tT2pGYA2UsgJB5ec3/tnJuibmQ2UOK+lAdPUgsGo9u/vKKcUnfuwLdKGxUhZZRidbL3XfyahjFBbIq8b+JAILzkgQWNpM4LGh9S/Qu8ZQAoFAIBAIBAKBQMAReOUJLA08AoFl3jj3Vo5aRl6tVC8EgSUagaXqNggdI7HI4LxMLI4F3jtbVdO8gGJIhy0UPkZgaeJC6H8hTQKBQCAQCAQ2HCOMwGo6J7DQfRBkCiNhgsB6SsuFOYFSCxxuFlFd0QkHAqtB6JWAwOo1+giRb1U/kEGHSKxe2rq9tlFIGk2l78FIPyWoqKHJAIsPBFZFAgtEFnQ26Ct1D2ckdJcgsJ7SKozbBAKBQCAQCAQCzxSBV5rAUu7KUujgubRqEeqdG7b8N1IIQdaA0ILiAyWogwfZCSydrutJYHmdjG0POFRAjUYzkoqvCHdt8a7G/HmtiWe6auNhgUAgEAgEAi8cAn4SIsqqVQKrk6bttIC7dh/cILBAquR6TS/cy7zwAwIJY7HTPKxVN8FBrfRU1UlrBBYIHZBa+E0FuqtjkmFXt9Jd0zBqJaOsBgL/6qnPaXSVlYQwZyMILF+bgGQIAsudlo8ubvrCr4AYYCAQCAQCgUAg8CoiEASWRhqxsKw6MyuGl0PBwc/XNYmsoQVa4cdaU8FqY8EDeJ31n1p94a74MU0QP2ks8ooeS/yBseHFTzNtRcxexa0T7xwIBAKBwKuNACJzyw8LZvNQAGG1BoGlf1pNQ9fug7gG0UAWLRPHx2XXkJVvt7pO6ngyMkrjsYzAgnaDkgAen6TxWj0UGC/qftnnP+/vgaVCcS8So0pRsQSYUXh4P1tv5qBUXaZDND0JrA76XSzA5z2R8fxAIBAIBAKBQOBCCASBpdoOCayu76TrWumbVupVKz2UbnXl0XupHkslsBB6T0Udofjwgl7PD2OtNCNQFV8WRe2HQ+lmU5HBUN8bhJ7+wUtaVBZ9vFEE9XrOe4w6EAgEAoGrI1ASWGVNRZwsiMBat22KvtJy4iAUNKA3CKyro68HtxUmR6gRot1a6dtGqqYR6RvpKi2OoA4o6i/QVUhepe6F1zOA3CqAgcDSCvXZkzYYikyov+i7asoqUyn17bUhDx2PJLCuLQBXX0Jxh0AgEAgEAoFA4Boi8EoTWKryFB7k9Xoli5MTWR4dS3N4LP1yJVXfqfLHLj7sVgilB7UV8GEx0Gs486kblNez6qVC1FU9kGpnRwZ3XpPBfEe7Gw2lkiHqSkD5rak0K4FlhVCjCO/1nP8YdSAQCAQCV0HgPALLi7i3XS+rppW2SB+s9OxgdBb5rEghvCz+rMVJGmoIQnDVyOr4RJqTE+lOTkRWS6mlTTqME1gksax2lkVWX3YML8T3Ui33Sqp6KIOduYxu35Z6Ntc6bFobDMXstTAC9LVahkZgsanANVXgXgjwYxCBQCAQCAQCgcCzR+CVJ7C8tR50uvVyKSeHR7I4OJDVwwPpT5cyRjqhRmCxOKiqQVUvVjvUiK1nP3FP64laTBe8FFQ7EFjwWu7tibz5utS7ezKshjKqahlXvdRaD4yFYOnFJQEYBNbTmo24TyAQCAQC1weBsymEVifS6l+tG3Qf1P5wKUVfCQVLyQ8C6/Jzze7J7EI4RErgci3rw2Npjo6kPTyUegX9pZWh0AmHD+KxWMPTCaxNJ97lR/M8vmlEnP4FZaSWajCUandP6rtviOzspEg/RKKhJhgLudcy6AbWhfEaeyCfB+TxzEAgEAgEAoFA4AVA4JUnsKjGsfZTu17L+vREVkfHsjo8ksFyJXOpZYxIK/rx7H8gsJhyh8Lu17WIgpeN0LB6DcOvpKuHsprP5fj2TWnnc5nISMZVLZO6l9pqTTD6im27NXz/mhaxfwH2XwwhEAgEAoFrj4ASWRahi+gqFG5n+mAniMRKWfZWIwunBj6Mx4rPZRBA5BCcacBvgDpYKHtwupAe0VfHxzJar2ReiYwRPa3FoTpp0XlQCSy4rNC70It/XmYEL8B3LIqPZdcQQT6U9Wwup6/dlGY6M90MF6EcxDaBBWdcEFgvwCzGEAKBQCAQCAQCgQsh8MoTWETLKn92nVRtK7JaiSyWMus6uVWPZKeqNYUO3uK+Z10sL14Ob951JrCov5Gcgld2LQO5P6jlo1Etx8OhTKqRTAsCi90a8c5ILAwC60K7LS4OBAKBQOAlRGCbwFoh8kq7D/ZMFzSWikXevRpREFhXWQqMamMTFhRlH3W9jJtOxk0jo/VadqSTm4OB7FQsAaBVx1DnU4u9ozYUI5isj+FVhvL8vuudkS2dspVaHtQD+c1wIIc16pPW1mka9cDQlRGLDxFYob88v0mLJwcCgUAgEAgEAldD4JUmsKhIM7Qeyt2ormU+GslsMJB5Vcvt4Ui+N57KrcFIJhW8mEZ2eQkJr51wbUso0Jrw+qdNL3LaVfKr01P5tw++lM+WS5kNJjKpBzKpO43SapToghY41uKxg76NFMKr7cH4diAQCAQC1xIB9upFUXYeJH3N+laofaUEFhqk9HbKOokVBNZTmmvgivOXGXSzwVBuDCdyYzSSG6Oh3JmM5e3JVG7CEaWdlHupOnYTxjyxe0smF5/SoJ7dbZwNpQInjVSyaEU+PDmVP7v/tXyyWAgqeGqXwpoEVqNdpQcksFDIPiLIn918xZMCgUAgEAgEAoGnhMArTWAZHWVQ9jIZDmRvNpX96VRujMdydzKV96Y7cmc4lmklMmK5KCN8qPh5CuJTmo9neht2guIbQJdddb0ctyI/ffhA/vlnH8uHR0cyG0xlWtcyrTqpaxBYCMNHQsJY0yeDwHqmUxYPCwQCgUDghUHACSzt5GvZ9CCtlMBC+iDIKxAmRZ6gu4zIO1xb788LMAcgo3I8G5xvt2c7cns2l9vzqbw1n8v38d9wykkl476XQWf9g9l62AisazoHhf4CkmrViZw0Ih88fCh/+unH8kuUgZCh9p3pq7W0dSvNAGQrIrBGFp3FLo3xCQQCgUAgEAgEAoHrg8ArT2Dl8PleRsNadmdT2ZuOZW8CAmsm70125Q0QWDUJLFZ+yp1r1It3feZ7Y6Qgr7SYruqyvaxBYDW9/PTgofyz3/5Gfn10IvNqotFo86qVgXowQWAhNB8+Xbx7KIDXdPpj2IFAIBAIXA0B7+KLukoaD4RzxOtfGXlVlFlKVIGfm9EB7tL4a+1KYwYRVzQbDeXWbC6vzWZye2cqb85m8oPZXO6MRjKvKpl4Qxr3WCXN5XoSOKq/KHpwJnaqv4DA+tnDA/nn9z5RAmskI63zVVUrQSF3RmDVMmjHqGCqtbGCwLr0EowvBgKBQCAQCAQCzwWBV5rAYvUHj6HqlMDamU5kdzaW3clY3pzM5P3JnhJYs4ETWFZLAqqTKuH1ta0hkbpBaSHYXtZ9pwTWfz44kH/6+afy6+Nj2ZGJ1gCbSytDVQBhpqAG1kTfvQ8F8Lls3HhoIBAIBALPHYEtAgtnCCKvVm1r0Vd2vqbaVxxxcvwEgXXpKVTtAzU4taZVL1MQWNOZvDabWgTWVAms153A0jRC7R8svXUhJPzXncACjdVquioIrJ8+PJA/+e2n8svDYxn1IyQRKoHVV01OIQSB1Zv+Emvw0mswvhgIBAKBQCAQCDwPBILAcgKrb2U0HMh8NpHd6Vh2pyN5azKXH28QWCiWSr8fq3pAhRxYMdTnMX1Xe6amdpgHE5FUq84IrMND+SdfgMA6KQisRoYogooUQpB2GoEVHsyrzUB8OxAIBAKBa4xAQWAhXXDdtxqB1SiBRaLE6REmuwWB9fRmG6HTiAmvVSOZDYdyGwTWdCq3dyby9mwqv2ME1qyqZIwIcit55SmdLCJwPQksOBDJv6GDcqPr7qSp5KcHh/LPfvvZBoFVyyaBVXdBYD29dRh3CgQCgUAgEAgEni0CQWApgYVCs4jAcgJrIntKYM3kx5NduTucWAQWak6w64+p4SJa0Pz5JRG6/eBD+HZl1FzhG35XejChAB41YhFYn8mvT05kpxprCuGs6mQgJLD6qpa6HzOZ0oqg0omZK4K5ggzCjx+vfILvZEMm/5SX1HY5OyxlaJU4LAyiVLvLumBrh0i8hX0n1aY17ypSLTAU/B7X+ay5J7oY4hmP9JPMblnXpdzCj5qP1Dxelx//pc/x9996aPk7LZZsl543tmJ1PlKabOPOVk1mzKQ5EyvYb3XS0lPPdhFDRAU+qIPDrp55i+hPNsqtIGKgHJrlsab7Y+6JHNYaphCRA6z3wqQR/2jdHYuk9Fs6NtlI43fLt9B1YrGTm3WMszF3Po7bVe/y9U+yTh4n3jFeT4nBPuCasFFbHSGXPnlr4BtEwE1R34p8503jNKPgdzj7vj7GR70P5+Xsm/jUXxSHs2vb596kbMJic105+Z5k8UZxcKuvlAz2PJtcH74aik1XLtli8n09lbjktbaNX357/6/yJ6U01BmwveZ4pjW7OW1nKIZNjIs1aOskyTV7/1Ku6oYyB4xVREonmK4/u7nL9O0AlV4beRC3Gp17rasdmoDACaK1r7pW+g7EAp/EfWrrRsdUmTwvHrj1lo9aR2k8xTnyuH318v4OZykJLE0hHA7ltelMbs+m8tp8Iu/MUMNzLm+gBlZdsQTC1vnyvAmss/qLz9bWBtAf24pIv/IVAvqOBNaxRmAdyZ+AwDo6lhGqYOl6a1RXaS2FsPYuhCiBoLqDy8NN+W6SqDjOGLV/nkzgfSyj0V6j1FPyK9jp64Ja90V5rmXZRP2J49N76bnIEhZ6aj6mhMVZBJPWQRFgkNpo9J88SVwP8+YLm7JTv1ac9/it6lOF3uD7vpTNm+Ccf7pedK9u4Gs1+PgexJMy9qwkLhUUl0uKsE3gRn8mrXWbT9xNXO3EriDPylOhOGVSy/JSovlZhp9ZSZIKDnIfNfa016jVGWe9Os1/4HV4Hv/FFVKjzEldpz/ss9lL2/WyUMcCO8KibIjipvuiOAu2t1daIttztfUeadLOkdgbPSJMp7eVVkp+voGfyzkzJulDvgPTxNh8bKx/3t8bc+H+WJelROG5VY6znFnq4vkKH5Ppr9YsgzPGTz6vS/BScWS7zk5Zb3TiqNtY8ErU9+x55eZMciSPIc+bjSHpMkVTLh2b4811jcf5rnB9YDOLnLYZ949rCC4Viv1dOKVcv1Qt1H6e5YffaRMnt+PO3+vl7nqUjMj7LNks6UU2NV4gP6wrPf/G2KO1r62EtuosJ22vHZOzvWr4JRlSjKXQ07Ok5qoBrqOqkukQ+9DWltkoaHRDJ5/IKZ7X+/Ny/VDKVs4V93heZ/hPrzPq2PFak4Jb1+ZlTl1r+6Pnx/mTcG1++koTWFxydoD0vQyHQ9mZTWV3OpH9CQisqbw/2ZG7o7HMB9gA2wZhPtSex4xrBFW5xzE+N1rNwMi/zgKf/IItXat/BQJr1fZy1HTy04eH8s/vfSYfnhzLbFDLFF0IQVopQcTdpakLqHtiilfdgdTSback0XpArEZtp0JBVTB9FoUkKk+oMV608q67SoaqT2JDU9nsaqrno5aHNq5vq0oaEIcoIt9WLEyLyLC6l8UAm7ySoRar5cmAcQ/bWtq+ktOaQmCscWT4bxSkLw+fPMeuyhI5O9jSycXdT+XHzQAqFPlYwb9IOWSFyK7179icwbAoBZYLKid+nMDzQxPtwFUAbTWR2mrMlH/vtVIKg7gzUbEAACAASURBVBIvMODJIz1ajqti1OofzA4QauqRkkgKpf6+0eeiXTn+HqA7Zy8yUM2gkmYA1RHdruyo1M5kxFyJqLbWIrpNTRIL0YzE1tQC3B9zOcA819JUQxl2tcwbkWGHxbHiyuk5z2ttn17LoLK26MjsxfhqIyuhFBbrB/u9qSpZDDkPgw4FfVHbLhdExs01xtK3iL67a8dcs9r7S+UBCSRXeh6VjbJ9UKRlhP2q0BGPpWoWvYzwvvZcGgdc92vghnH3OCxBEKx1DLXSy7V24uJUYK6w9zCfbvBg7JhL7NUBZZ8aQq74lWp9ceht6RG4fz5I877goWumoK/Lre+WChLXFNeF1/LBnOIP3tVJTkAysMPeFQykTOmtixMe74bvUZHAuvSI2Wzw6YrTdUMKG9e4KuNziOfl5/BdnYChAYH1bgqhjSPvO59p4qcJ5k6iOcloChDW5UAJoF7Xqz8H49BIGd38RgAlhZI/SAQ86SHKV31fW58Drm92isW+43uiDpBoGjgdEa2MdD0AB9y4oVg1DCuBTKaR7NKQToyVyvdOJl2jqVireiyrfqCFtNuuk7pZSYXfSavpbbgvzgVgr++Hbnj62wHXZCljVcgVpH4xzaWCp5i/0iSW6x/8GzWwbs6mcgsE1owE1o9Ufxmp/gLFOpvEpep9jnb7DBSas/qLOxqy5p67RJf6SzqNKTttDyy7Tg6hvxwcyr/47DP51dFhqluqG8llna48OEbQj7DRN21VDxgwrdBlKCSqn4Umowc9dnQtXU/5pGddJZqmiPujBhzWLvaNyxqVRyYvYFRS+8IZ5imgIu0A56rH9fMZGNGwa/R+Kg/xk3rA/VStef52Q93z5flCncSNYZ9Ikw9J3nLOuX9Mw1F5QCNsjPHiuZAVes7xOowD48aZjH8vhyQMoG+5vMXFxMZTVXnPTGChjqo1QSq9lBdccyrRLIVWYcW7DPHsTroe89qb4wvyhX+SdDb9BLoD5S7l4wBnpr0LcefZXFc4LzHvGS99Q8yDfh9dLWv9LmRrU1OH0nNC1xT05YFUYJkAhM4rfsf5bAdr7Yg50rMHZ/lIOhmqDsR1Ab2okaruZNh3MmkgxgfS9SMdfyuNjEeV3JiOtQHVjeFI5jW6bfZy2qzli/VSHjRrOV0jvZtriTIWMtoIUjt7ff24HouzUCW06feZWMv6W15DZlXxcLazz89YO4dtH1LfNOJGMzvcYTrQd9PR6cIBEtBubN04Kdlhv1KPMVpXOq3Ra/YG9H47ZzDxqj/pmZFJDJx9lkdDNwACFNRZzgWLtY810CoZ0csI84k5tjXujtAh7oM94e+NedNn8nwf4pxXPYxnoOs4QBavOFH7Bs/ifuMnWx7Ql6kOcGx+Xrvtoe+h8iQTctp1lQq+nf+iejfuMmp5ne5DxdNT0X1s3NecI9sXydlGOYArsF/wwX3xM/xREqczHUqdXcQQTxziuT32HPWUrBtRjmf5aHLS8HSqJa0zo+Nq7AmTpWahmDwz/aYayu5wKN8b13JzNJDhcCB1jbWP9QUydy331418tGjkaNXK2OxVjBn2JN5O5QJ0GpsTjJ3r0tcvNXDgP25F9kdDeWt3Ivtj7YHLJiJSybrvZdm28mDdyadL1JtuKd9VXtBm8XsOO6xd/sEHexzXrO260i6k3M2qsMoD0ydtF3JdbFxj6yk59i8ofF+Qy4PAcra5RxF3EFgzJbBuTEby5mSiBNYbo7HsnCGwXHl8fjN5RgFMvHn21pCtd6KOSodZftyOZuxiE63aTo7Wvfz1wwP5F/fuyYfHhzIbVjKpBzKuRko+kcCC4KJCCAVHiSQlsKgkOIE1qER2IZxtE4P9rlURE623tex7OVVWmoIX94SAY0crJ7BIAsEAU5mhwh/EBokQ6AkqYKvWCCy0xq5k2tcygUdqIDIEodXSuD+uKln2nfTtSlu/lwRW8r4VhFOm+jaVfFeEKF83CSxTDSn8naBJX/dDiQJcFSc9ILYILAgg0xkwLhrapqqbgFIFtmTpC49QOv4SkeBKar4HrsH0Yf66upa66mUkjYygSGF666F0NWZvQAGpURUrnbsT+rT1/TB3wJcHGZVnJ7B0udU8wKAqjLQNlBExRmBxrDgAcNhDIcTcQwgPpKnQQWsor/dD2UUn0GGjzQQwnkXfy/2ulZOuF+ijfVdpNglwgcKhB5CRTOOWGOOQwWG7GPAQPY/AYoRJ9uORmHEPa0lgYdy5CHDaSueIhNLA4DHFfYk9Aq/pZDAQuFAXGGTfy7ih8u0V9jTKRURWA+5h7BXgBUIPSlfb1bKCZ6cTIEiSGWpw18gYPUMHtQxqkAVQ+AYy6DmnvRkoqiYmMoAKnh949PRyz562jf4NfEl0GP2bvEaPJrBcF3FbxvEiYeQKlRHU6f5GfBYGEsdKr1X2t3G3OYG1SXi54syVhlXW1CRgqeB65KCTaXm/qTJgf/x5GC8UC92PG2RneSa4clZ6vzja7Kl0BZDv4vjrujCQKCNgoHA9wo0wlFodCrPBQHZHtYyV1CSpi+/C036oc0WZjlw+KkJQykAoYfCtKl0t5Hpfy0gNOhJNfE/uFRjiiGIZ1wN93nw4ECxVJ7DGHR0f37SVPGhFjppe1m0rdbuSQbdWAoAElpGSvu5VGTajnFWZCpXdd4irrenXNEBdpr3yBJYLfDvzRkO5MZ/JrdmEBNZkKj+e7Mib5oAbwYY2nF0reH7aC51vmxFYLhkuqL8YabTsejloW/npwYH86Wf35FdHB3qWQcaCnOInG4c0zEAMYI/DRMbZ5BK3l0ldyf5oILNhLcNBJYO6Fhiq0Duwx46aVr5plrJsUV6BpzP0I92nfq6abuAGhDs93KkFA1y/N1inM2dSj+TGcCK79UB27CxWmSUDWVUDOWwb+aY5lEXbiEaSqd5VfCwKJdl+upeNdnB90Ax0OiL0hCNFoGeiqCEGCbkuCCw1otTorGWs530lKx7naqC7zAUCNKCcLqVR6/oVCu5DBlGFvHwNWRJYJDDU4YB5BIFVo/sp9BiRPRiw9Uh2hmMZ10PV1dq+k1XTyHHTyMOmk0WHsSgzQQLLunWqHqECB7rRINFfQ5WFI5kORCaDVobQneqRnqvqfO07WaPeWtdI27aybFiaY6mOQhrOSmCpTB6SRKxXkMZKYJHUGqPqbEFgQS9qRQat4jxd4z8xQ7gO41zJzmQg7+ztyNuzubw5mcpeDedfLw9WS/nF6aHcWyzk/rKRkxZHAsYBzY4OMKx7J0O4JvJe5PnsNgTPWTv11ZVJgew6MDUC6g/uxHG5Q3KGzkEnR7hvlHQ0cgfvP8RE6jndqQ3yxngsO0N3GlLuKXnljjij+Xgf3guj1HMa+q1Uctg18vl6ISct/gVhyDWvxIrq/J3quHgMnPbovg69bDgYSD2sZGCOcSU2oYv1iGzrZNmiaUkn64ZRPCC3cW/KFQg5ko50JDqBRbIOz3cCC89Xp72RSq4XKXFsDl+im/UGQ5EEremoroUAh/WABBr0X3xWA+pZ44ZzAx1ZtSIjJ51Y47rnCY1x+/jxM+pEvAA/V70fNllN57AS4Fiq+r4MLIBegWeMWtqJ+D4JLLdq3MmY10aZNUF2urCdMGuwA+iyTeSqynB9w1YdY109kjvjsfzhfCpvz0YyHY9kOIDMBPmL+VrLp4uF/MXBiXxxuiKBZUQpCSxq3oMOjmAjo80OLol9zCV0pUkr8uZ0Ir9/+4a8OZvIBLayBWrQwYLnreRnhyv5ZrmWUct9vR7k7CHgPWo3CSzI00RgGRS0S+gMLO3AMwSW2dbuROC6pJKXMX6emsDlnx0E1jUmsFQdc31MPUNmeLsHQokPi24wgeEHTzK13CK4BIGFtL0yAsu5f01IrEVmdS2vD+ANGsp0OJTRgOlgUCAW7Vo9Qp+v13LSwPME08wFlB5pPERVmNO4coFOkgxixt4fh6GGy2I8JNxuDEZyYzCUGyNEkNGj2Ugtp30lD5u1fL04Us9U6edPBntJYCWj3g4fSvVEQOQIqDz2tB2TElCozUaieHQFjdYct6XnXfJe+iGyEWhCNt6MTBzQjEzLz+CBdJ6JUigZHmpdtLkf1L3MBp3MR7XsjUcyG0xkVE1l1EMREunatSyahRy0K/m6a+QEBZtxgHUgVOiBoPJCwYiP1kyzucEMj1XpwFzQu8FDAIceFER8rzHjmmmE8Gy+NprK+9M9eXs2kRszGBSqfsg3q7X8zfGR3Ds9lcPlUhZNmzyyqowZEaUHkHkpFCtVjEiE6qFvXhaaN5nsyKaO4bkRieKUlCt6hbH9hPJYQ5sHlXpLb4/mMhkOZeURWBbO7LaJH/MbB79OcqtencNVKw/XUMhbJS6UnJFepl0r+4Na7kxnMh+NpR5gFhB1Zu9tBoqn1vI5Hh1HYtJTFQ7WK/n05EAOG9STYTqLhUBsLvlz3r80phKX6/NvcirtCVXYSlOTEU9KOelaJyFqAUqZaDNyyraoxzsxPmOLQfRIIE/R4fNM4dYD36ImbS+ejQjzxC2uGd4+exR1LXno+BYeLnudiHMy0w0FN/Z8n8Pb5wrlqKtkXo/k5hAK2Ux+vD+X1ybw1mcZ8GC1ko+PTuTeyal8Y/tClXh4DhEhqVGzXCOqeKnCCcXNFM5iaWOJzQdDeW0yk7fmO/I7u7tyczRW8l8Rq3r5arWSnx0cacr5vdVKjhpEZTGSUxVcnTZPiSmlPLHzT0n/lT8l6VeAaIspR9884YZ7GS8zpV6dNteMwHpq+osxYRclsOgYgqEjsgaB5VHdZrC9MZnIT27elO/t7MjNyUhmIG8hm9pOTletfHx8LP/vg6/lt4tT7n8YNiDebfOn4FCLNqfB4WlitsLtHEZkJBw92PO3xzP5vZ3b8oPZjtydIoKAe3TZVXLQVvLRybH8p/u/lc8Xxx7LVRAKhc5Q6gEcVIru4J5yOZqNQ8gw6IwwoHA9DCt3sqk8ggGMSIOGTpQcJUtTmmQE75uiLDQCLUfjgCjaTIHcEs5PvE9JvKkRZ/NIxxeNwf3BUL4/mskPZzvy3u6e3JxMNBr8uG3kq+VCPjo+Ubn19XJhJ4eyHaYFuK5Eog5SS51NlciN8Uhl4ZvTqbw+GshNpOgOJuog0mRWEGRtI0fNUu4vF/L54lQ+PjmRr9eNLKGHquAlaSRwIKjDopFhT3KKxA3Xo9IPehZ16mxqhjyXxmtEhZCEUcJQGrk9G8vv3rwlP9rdlx/O5nJrCENddH3+1cOv5ZfHR/L5YiUHTScrdQBDR2hsTWbpm+WtyfiNdeTXWWQY1q05k3QFGJHlUbt4Pp1TOQqL24PvCSIB/9UM6Ojw66F3qFFedfLOfCZ///Yb8u58LkP4+bZODMg+ja5UOUB909elRgp2cIuKfHR6JH/21W/l05NjUlZwkMKRBbJLCYpW6q6RneFQ7szmcncyl7fHO3J7PJW98UCdgEqSIpKmg7OmlYfLlXy5PJV7i2P5erWQ4zVqCeON7LxzG8AJZBu76+sqc8yRpg4kzWAw56YSyXTuu3OLkYu212ytqBvZ7LviOKXjaMAIKhBK+GA/83kkmjQiW3F3LbiMQPWoTUZ8McrNI8VpcMDJqg5wi37XCE2h/HB9AiQeiDm8FebVCSzIyyQzNvRuJ9sLvWqLwOJbmFahRBlJSgQkUBPTHAmd5+9NZ/IPXrshP9rd0cyqiRJYtXQdOia38jdHx/KvvvxKfo11ARLT7JUUnaqODhJYiAzk2qYsZWQ5dSsn/qEj/cO37sp7e7uyAyxMDzzpWvl6vdLn/YevD+S3xycy6LEySWAxMs9JqRycQMJpM0KfuPEN9RxT/dhRceKdVzA4hKLN50/1XS/r8sTy9sW7MAis605gmVHnJLSHQzOlxCNHuKVpcNpfhRfblvWFI7C4iSkZS08aN34v+8OR/GC6K29MprI/GcsUngwQWB2M7Ea+WC7kvxwfyf3VOqWguaHogo153JYiA3FkKS3qlVAih4JE1Qw7W/eHY3l3uit3JxO5NYS3jOmO676SRSv63L85fKDKBZFx8zPpLynayckqT7Nywzdvfs8vZ+TYhipmpJITUjYLm7nNOiFZMLjhtm2wOYGhwswUNMwvQ3WflMCikU7R7//fqQdxOhjJ7mgg+xPR0NfdMdJmxzKuJjLqB3ogdS28d0s5aEhg3W/WAlLjtG2lgVdPSRF6tMjDINXBva29eqkRTWWNzfWgBpGlPjw9GHjwQKAjooR2ai1vjOfyh3s35Ye7O3J3byK7Y6RNiHy+WMp/fPBAU0W+PjmWk3XDNAv1zvA9GW3CQzwbD9k7XBaZJiLcGKXRnEjK5IX0+fJZuZxgx7q8PRnK3clM3pnsye5oJGsjsFi3xQlpv7+vDvNs23o/atZy72Qhn58u5UsQCC2IvEqGfS+zvlXv5fv7N+T2bCY1oiA9gksJCIYSOZHqBBYMMZxw8Jhp+qLU8sXiRP76wZfy5eKEtf+8/l9REyGvrYJQ3SZXi4OWimaOQHRfrcoQ2xeZWOa1HhVlKjAVi42oSd9pVJQ5l3bkO+OfDm/KFiewkkJQpDXi+yQOM3GdimHbPqKszaSxrx9XPH2/0eTitYwE43tSObK0UYvu0khWVZKwj3jvSV/JXjWS2+O5vL+7K3/HPH2UMZSJXy6W8vP7D+TDwyP5DOTu2ryR6iWlQarppxa1oB5WDZF3WZvXG4jovdFI3pyBvNqXP7x5S96YTjWNQmejquTT0xP5D19/JT87PJSPFwt1EEAN1xRJNb40xIApPJaqQAOGRBrWoKtjtumLDeWKdSnjzHtr6RSXNX8vt2tfsG9ddwLraegvlyWwzNGiBnSFqBeuNUThjLtG3p3N5O++fld+cuOGvDGbyN4IsY+9EliLVSO/ODySf/PlF/LLoyNZdK3WNkEqPvYhD5Fs9DGFxiI3k2DDmqZzTs1WXDMQ+d58T/7+rTflJ7s35O5sJHtDGvPLVuSbtcgHBw/l//78N/Lh8YFRRjk112Wi0wzJB+h6bqqLY/K5cJap2W1yDA4r7O1Vkk+Uu0xBgmFt0S12WFIXtDcpU64tyiJFoKXzlfJjM/nxYntr4x1No4GcHgxqTae9O5nKT2a78qP5rry/uyO3pmMVQweIgjgFeXUgf/7VA5WRTMf3CCFPZYOjh45VnJs7w4G8gcyM2VTe2ZmTwBrDmQBdaaQEFvRR1ABs2kaO1yv5ZrWQe4tT+fD4RD5ZLOSL1VqJj75lpA4iRNTM7lpGeSDboK5lPBjqHzW2cf60nZz0jTysGq3ZM0AElhI8jF7tZC1vzKbyX792R35//4b8aL4jt0ZjneRPTo/lz+9/KR8cHsi904U8aBAhRgJLDXN6hagZul1g5jF/ULoZPFrHdR8jI1PaqBkYHn1lTr/s6M3rjhFDJF+cwGJUJEtSQH8Z1p38ZG9f/te3vi8/2bshw5opu9xjWeenPs7Ifz/PdS8bgYXo9A8OH8iffPah/OLwQOqepTHoyMRib2Vai9wc1PL6ZCpv7+7J29NdeWuyI3dGU7kxGsgE0e/YAwIyWTSC72Cxki+Wp/Kb5ZF8tjiRL09O5eFqLadKZGZ7givb9TfTcoyYUCLGfqWRi/ZuSoiAaLKsAj3jUcNPmQhq8loywByOOYKessb1JKyQksDCo+jAZEkBdSK7c9Y8pqWmSceyn/dZn8Lr5MgfpskiAkvXs8s+bfzlBBZLiGgqrtk9zCvg+e/6FcVjxkrn2R3Ntq6yhudR7ZSBCGzAB4Qw9ayB/HC+I//j66/J7+3vqQyYYU91RmA1rfz14aH808/vyQfHhxY04VpoDvGmBgwRARvWIj6VeLUIfdsvo76XH+3ty//0zjvye/v7souACiOwQJx/sVrKBweH8m+/+EY+OTqSumcElpdUYcQXyTCXb0460R6iXeV7FsSh2lt2vSOXHQtGiDmBZfvU9c5yX15M+r4YVweBda0JLHoclFyx2iduqFnqLL3fMJbsYELUBzxJaeEmYXHxFEIm4Ri1b9uN4egqUuXOeCK/u3dLvr+zK3emU1UAIAQQuol84E9OTuQvvv5KPj0+kRZF7TQFjZFV9F726pX04qsQHMjdhvBlWG0vq4FWnRBEJuhRPujl7nQuf/vmG/L92a7saQokN37T9rJoevnomAf6vdOTVHvHSSQ3hhKR5EkXTmpsUlSpPgTrz9ifZKB7mqBVSvKUJyMn1Og1BXBTePMGKsBsIMm/WTDxWSH+dgJr8zjweyO8tdOaCe/s3JS35nN5czbUtAmkXtZ6GECBQuqEskwaHo+Q++O2UyLw4+MD+e3piXyzXmkqHz2KqGHAhdcgVcmM1UlVyZ4gLWIosxqh80jpbOS062TZVNJYmhPUsS4lTVVydzyRP9y9Ie/t7shbezP1ouBA+3yxkL8CgXV4KF+dnqr3i2ZzzVprnuOvBCdDoTEuXaHmKfRw7W0WcVuxdmIri203uTfN522cHyfmb46H8sOdmfxgviPfn+3J/mjC3PrULSynMprawADpxG7yiPtmtZJfHB2oR/mTUxCMwAFkSC+zrpXvz2fyx3fvytu7u7ZLMUM5JsaNDwoLYoPAbGj7IIyhWYBA+ejkUP79F5/JJ8dHVrfINlbyr5rdVigj+f1N4SwUZJUeprl5imxa7wXptbEP7OdKKBkWHEWud0VPEwknprFk4ta9l55S4/X5ypQXRmbQuPL0yXQfI0bzODnjbvhlpSPXFcvkoEWR2r5Wxb2oBcFIAk8lpqKqBJZFNMB2BIG1W43kteFU3tvdlb97Z0/enk/tHZGEUsuXy4V88PCB/PrwSD45PdU0mb43j74tV6wN7gWmGHidNEZL+vnANbI3HMrb05kSWH/r5i15fTYh0azRmwP59ORE/vyrL+RnhwfyyRIe/hRf6ckkmqyCuhNKYFnqNKhrxGLScCxU1sLo8dTdpOCat5Npjk6QvRjK1HMZxbUmsJ6S/nJJAos7nPGTnj7HaGikXq/l3dlU/tvbb8jv7u/LmztT2RsxRUxTiEAMnJwqAfJfDo/k3uJEiQlWU2RdJXcMaoQKDG+NdEStHKtFqJlGTMFCwwM4eKajWt7b25d/+Mbb8v7uvuwiTU3ToUhgPVz1ShT/688/VQIL6SP+SXsope6VZjM3fnk+aW08Jap6WWpkptexomEM+YSUI3xHzwHVzyhNveaV65GlAerai8ttj3H2h/vxteGku8TmodyySFI79yFbECH1g50deW9nR368tyNvoSTI0AgIEY0gvnd6qIbkv/vqUD45WRqJbgSWRnOANKxl0tQyqmoZjmolrf7o5mvyg52Z3JhUMh8ifXsgo2qgadYagaeRQOrtk64znbrt5Jt1pxGq//HhN/Lb42Npl50SnovBQKP2EJGlT6062RsM5K3xVN6czOSN6a7e/3C5knurU/nF+lB1rbqxekcWfdRJI3dnE/lvbt2W39+/Ke/Pd+XmGJVeRT4FgfXNF/LzgwN1dCECCymzjDhmrTAnP0iKWESHndUaUWfRgW4Y84zMkTnqOC8cRe4IojpDosppAf3bzhgSMIgUoh1DssTIXpS0GHTye/s35H9/8wfyk919jY7RDA+P9MpMBktxWCo8HYGVOl9hG6E2488OH8qf/PYj+ZuDQxm0iMJh6j0IhL5u5DZSv/Zuyns7+/LOfEdujicyGjB9foomGLaBVK/EXtAInk5Ouk7ud43cOz2WX35zXz4+OZbPuqXqyKjRW2sUFXV013cYgObR0CTtcIGmvVkkm86FGXJOYjiBxTTXHKCQyl5YvTrPhsAedrsJeKA2Me7lNT4RoUWZQF0nz9fmhvS6XKX8MOrM1gv1bhAqRJ5yQoMPVH/hizBTw1NQmUFA68iURiO2PKLc9S4n+SCvqCPxKSR+XNcngUW9oOF1AgJrLv/Dndfkd/d3NbVeCSwQp7A5V2slsP6PLz+Xn51Cr6V9oDVmldN2uekNacqsDdpvGAn0Y+pOnby/vyv/81vvyB/s7cleDQJLZ1JrXn25OpWfPzyUP/viG/nNESJokc2AGljUxJy2YomQksTKFqlrszy3mDKZjpvt7J2kU+bgCjoisjN204K5hCB+jl8JAuvaE1isjmJBl6xBpd66Vk5gTJwey2K90nDJ6XAkr+3syO5kIuPBQGs65JV/OQLLi1hze3hRdo0F0MiSP7x5R97b3Vev1S48mJayBo8kPF9/+fU38uHhoTxYLuW0azWXWlloI7A6VayoZEFgg8BiwWcjsEwBHHdQNCoZjir5/u6u/L1bb8kP5rtap0C9NiiUBwJr1arH9N98/aUeNOS7t/l+unYogincXXwkZcz8pl4rgMWrrXC2ebS0roQKdAsBTlLGTGoNwbVc9K2oH4/m4IOzlyERXSbq3HNTGoClwV8SciXlgu/hUIZn6e5sLj/cu6WH9usT1Itg3rcSDForgOSg30vXV9fL/eVSPjk+lI9PDjU8GyHyC4Rmoyg0IpO1JgijqYDkzqCWN4ZjuT2cyM3hRG/4oF/K/fVa7p+2mkqqYbRWE8F9UahB94e7+/L+3q68vTfT9EaEISuBdZ8RWF+eLtQj1nqkh47bDxWqHHrEanH/ElPunnRUGN7ny2RnX3xl5AMnGREXEOavT8byB/vwDu/KuzNEYI1ZyLEgsKi4+Bjt8C4tFqnky+VSfvrwvq7r35wuNY0Qe2gkvcz7Vu//37/1lry7u6f31nXqQe4eNZgYGeb9qydNa9tV6ileSC+/Onoo/8/nn8hHR4cWfcXDU8lzUzwcmdJI8fD0vC69o2iO/PKoJN9xG9NQkF54nivLphrbbBpB6cVXTRaVjSKof7qktFonlnqtIdqe/mMRhFQguOp5HyPGir3gil2pbJRmo79HiojdIKWtDkZBipE4I9GFfQDFjx5MGrHjXpQAvjWaaVTBH9/el7fnqFPHWSWBtZQPdD0cyienRKRnKAAAIABJREFUiIgC8QyDhXVOcKUXWdU6ahY9kVMvXJGl3NxXAmsu7+/tyR/cuCl3ZmNVPNUL3NXy6fGp/HsjsD5bruRQIwDNsaKbTVVCDb9nncSs7ElFAoujMJKzUKZz5AaJVUYY55RQTw2+wLZ7uS699gTWU9BfrkBg6Z7WTZrPaeguw34t706n8vdee11+98a+vLUzSwQWpV0tXy3X8sHBsfzs4FB+dnBfvloupeq4zzwSHvuE9ZVw9kB/gQE3YNF4DWJtrfZOL7uDgdydTuTHN/Y18guECTz6cDJhZyzbXg7Wos/7V1/ck18fHVozBLf/iuiIQmdx3YxXZXMFMgZyAPt+OWQdKG1+Y1GT0F3QNESJAMthpoMFstPlbbY9XUYqmqUBZms0m2A56tzl5+U2Jceihr/WBRzK3mjM1Oq9Xfmd3bm8szOVGyimjPHSdFcC67PTI/ng4aH8OQis0wVr9aRUODWXtd7ZtKkEEf13dmby3v6+/O1br8n3ZmOZDBqtGdp0A1l3laC+jba3AelSiewAMw1GqqTpa1n0tfzm5FT+6v5X8quDh/LVyakcNo0sh4jaQjSU6YRVK6+PRvL7iBrb2ZXvzfdlWA3km5Ol/OrkUP7y+Bu5h8wBUxRQV5YRUo2unT+6eVt+f++GvLezRwKrIoH1H775UiP3PjteaKODXstLY/EzAocRyJyh7Ehx3ZhRwObLUkntzlrNiEg6yqYjNRGY6pBw0iJHDJEsy0RH1rapE8OJOh9VSmD9L3fflfd39lJENUvP+zqyFW61y3AfFLvGeQHCZN32WmLhg8OH8q+//Ex+fXQsdTvQpaNp7oNeZpNK3t3dkT+69bo+B+nDIDpQ9B0fLcadDQLTozhiUNBLqeSrxUI+fPBA/ub4QP56cSBfrpbKbFStNz1gcytGQFMbwbf5JnQYejqgR4Oq5m8bR2WK2jKGvxFY3NZszOIeb2+opc7cjo5IdUxajS133CEL1W0cn3vOi3uUGHXmGSiu22Q6nLKJpSYslVHnxXTWlIFBkgrnv+uDGT2+f9a3LC4L570SO8TKMyhSrT2LCC2dlNq1XIuua3sYJbDgIP5Hd25lAmvIup8dIhGVwDqQf/LV5/Lzk+MUDU8Cizow9iblg2vOXPMaKWj6jDoZtelYq3bK/3b3LfmDvX2rnc2aaCdNK18sT+TnIM4/v68p6H2F2odawTR1fGftOFqmOUIqadaFu9gJLOpUfkXSj9wRaYSfW7F07G6fBpeTwM/7W0FgXWsCS30ROQKLwc6yWLfy4GQhn3z9tXzwyUfy1cF9DcF6fX9ffv9735fv3bkjN+c7WtDuqgRWpn4yyWLJMXJ3OpP/6ubricCCZ8k9mNj36P7w68NT+dXRkfzy8Bv5ZrXUItMqoq3TB0I03aDXbnHWPcNJIXR7Uc9mxxDvm/OR/HB3V/5o/468OZ1LhRxwDZFtWbti7QTW1/LR6ek5+88VvExaleSGm1j8mYmMIh3GTF2nl1LqDENmvQaFdfaxUGk3kjNJ5lEYflzkFAF/bCKmznRBs9F6qO3W7/MhIHIbTQpu7Mv3d1HPYa61baYgAQsGjJEsSMkrBCRWHaLoWkRO0fP0nw/vy4enp/LlGp02PHefKaZMAe3kFlLZdvfk3RnSO6fqTftydSKfHZ/IRw+O5ZtVI+sayr1b+TysoUz8rb19jThRQwIEllTyxelC/pOmEKK2w4kcrVsSWIgcsuKw3pUGf+MNtGNlIia8YKYRWOoW5IGZapm4+e3El6ZdbRJYHhFVki4+l48T8GgS8Uc39uRHu7vyxmxHa1TpwaIpZZnkIYnFOzECq2RcEYl2Kv/fg/ua0oJCrYco3F2xbfDeQOT9nR357+7clXd3dtPC8tWdlQk/AkkmuIcTisy6E70nCKx/98Un8puTI5EKBXFZwdc777htVCpEfkyWB3FJB5drPkVdqkK2hWDqtJVT+bJ/Cl8wD3ZSiKlsmE+3IIG9nh4bAXix9O0ugKXyTQUxr/9tstjneCOKyF4he5SLTqTJhrQQdavfwMdYrKUtSRpVuWD9oG1lpx7KrclMFaU/fu2GRmC5EQcF7osFIrC+UQLrU0RgIYVQK6K5CYf39k6eTiKWKZtU/LWZhnSaQvi9GQisXfmDG/tyZ4p1yu+DgP/s+FT+7EtEYP3/7L0Hk2TXeSV4Ml96Wy7LtHfohiU8SFCUKMrNxIRiZjf2p47Z1YgjGkmAQAIEaGDa2/JZ6f0zuXHOd29mgauNEBoUCXBQDESzTVVmvvfuvd93vmP6OKBEJmbClkmHxUjgskqYiEWz+KV5LP/O1qd7StwCWsoFTrfb7vprwuh+pmsqli35H7qc+gO8/tcawPod1S9PCWD5EBUC8Aas2jTfhh0hzi0ArDp2SgSweO4sE59oBn00iwQMvNPc00QdCccGZlKsxiQdmdnwnEbATtLE7MNUxpg3adu3MnGCnVweL9dWxPi6WK9gNZ/TGWkjHZ6rcwxmiUCzHx4d4t6Ani22T1qD6f//skoxadjpmsaa/sW+64ycaZbN12GYg7G63P7JhpDnqdNAzuSZSE9JLz2zvdEGT36AaefTYrzjQkAWZ4F/A24w+a+MD/9NC0mSIZeenEsSbGbzuFFZxeVKFeeqRawVssaSErPMJEXcH8lA2h1NxIT44LglOSGZKLZX+dOLDKyUGK9ni2W8sr6Fa7WaJJ21DH1tQgXGTGdZtMMEB+FYEj8GsqwEGewEOTFX04ZiaajcnUXYG0wkZXu/d4jd6QhJis+L+eqYLCzE2UIeb66t4Xq1qrqMz2ZzOMXtXg/vdZti1XJIKBa5m/yQzcp64tX6Op4jW71cwUqeg4YUdicj/Kx1jE97XX3u3oxJiwYkLL1jl3L75cU/Pdz118X7Itn5aW/Awoi8XH/p0eRl9Q5scuvLanfzKLWxxRI4tbPA/NVKQYD1YhY3anV8b2MbF0pWv+i7xJ4y8JWvt2Bwq29YJuLx3/WmIXb7Q9zq9/CLXksySrOs4KkYgUz4C9UKrtZqeLZelzS0qDrYve9TtYevz+zZNpBG209Me5IEvTDE3VEP73YOcW80wCic6+9ykZ29DD0wFpYBMvQ9sx3HAAxjghoQZICPZ237te3BHN8b+OtoEtjFlXbyTAFYp1hPS5N4+7cErFU9LaTFHgz0Jvz+/voaaAmkLD1m6W1l0jo/HtTj7Op+D+Db5/EKAk8B8hY0jhrwubCkU4PDRR/jgTF7H/7+mxxVsJIDlyx9m1qDCwSwGmu4Xq9gjfeW65J7NKXgEQ3Ve/jvh4e4MxwumfSqa+050ivpsxiTUF22A/lttG9fqmXSMZ6plPG3m2fwXLWKfCYFqp4IYElCOCUDq4d3yMAacv0bgHyagLKUc562l3FrZUGU8OM+65etAjbQ9vN+Wf5+nqot3Ylx6pT4N+23X8V/9A2A9UcDYKXBvjWK5mgNRnh43MSdg318tvsQzW5bh+P2ygpevnQZ18+cw4VGA/VS2aMdevy/aAqhqe+XZYktdLXbysyhJv+l+ucBLBZy2hJSkOSsOU00Sfxl+xB745EYBGR8OG9wxM50kJNCT5m1DdcbG9oGT3rvei6LSzUzGr5S4gQqD04YzAOJPk2xWDp3B0P8U5MAFnkldmC6Ne1+50svv2SXv18sevfBHZ9gAdT4hBX7mc7zxTUZ9sOtgbbtxqPsyxbMN85+2rNIw1tQc623N4b0srn9XFN9Ko3ET0JsgGpUZYr8cnCU+I01XKyUZXqfp3xzDnks0OCeRqSkSEvkwKShwLwZmMzClBaJBecpNGcTfDrs4NZwiLuc8E1j5GUS6SnEVvTSO+el1TVNBwlukv1xOB2IgffpSReHkxCzwKRO/ijksU+m0gvVOi5TDlAuWSMxT6lRNwCrj6MJvX4cA8sBWCqsNBWxZppr4HTao00ijBpsngD2qvJWW6S+2LVexAK7osUOTj9pXt6/BfPo37Dbs1B9Y21FDKmVfFEMSf7MOGGiTaxfDbzyEtRTz4keI0pZEl2HT3sdGcW2wlCFFH9QIUhhNRdokvvWakOFOC+APCKYlJSYGakLqHEze+chsfC1ssKsMw3xaNjHx52mDuG5Ep1cbPQpppKtJrdePodB+WPW/eqZD6fWxmnI+F9vapy/hj3Kn1+7rtEzRpGVxWxWPLPCaxZcdMCiEVWaqgqVZRLgaZDYF6qnb6ftc/Ynn1unrpHze4nKKU/LX2yU9intDrnvd/f4c6C4e0H2B7450PMbx4pHX3OMqNcJYBWLpz5zCscEsDpt3Ov3BGBRUmo8Dpum2j5g+5A3ILXrZdfVTD9tZ+N30vvnfLEsxtcLtaoDsOw+EsAiA+udJif8fRxMHYAlaQYBLHuG6UXBNWbx3ZZea15+bkd1ha1d72XjtGjP3RTYw4i/vSP/G5bbH+c/+aMBsL5E/aLNgHvZF0shlKTHtDxmiL1Ix5KbC84VC9o3yQAhgFXL8sTzMidK3ucYzeeSb//06Anu9vuYhGl5bUoYI4CWKW8xsi4pijJayj7CtCXM8WziwKg0n+NqsYTvrW4IuFgpMvjGih9rcBKdywSwbvYG+OHhMe4Oh04A7IEAX4t5z5oleOV3X2tjToPx1gBzrRqQQGDaQAAxcJVW65i4KWCWIaRtqWqepe0NlBd7rQPvT++dvklbsnFt3XsPsKdZnNzf54F5nG6kU7hUKOGF2roY+KtMHMso/0vXnwCWpOWpQADWk3GIz7o9/KJ5LADLDwnMUsCuVi6dRjkIcK1CAOUsrlSryGWYeB0B8RTDWYyjIU3SQ+yFI4zmsZQNBLDOZvKqd9bKeRSdZ+csmmNIALLfwd+fPMTdUR/zOQMxMpZ+6QCsS+UC/nTTpKtrNJ6P5zgaztT4vts6wuPxWM+QQA7TOWlgsJMvGIBVreOSACzWEynV1QKw+j08Hk0wmMUmbfN7vq/b3dlg59spMMKdd2aTYUmNdn7oiXFnrQf/FhCGXfuF944HArzZtlclGJCTZ4jI3JuMmwcQw212ygXcqNfx+uoGzpZKGqRqeBoy2TFCJw4xdWwbd3w5YMu9DggchtgbDPFkOMTjyUi/V/I5z690gjOlIl5Z28D1GqWDJclNlaAnH6uUUgb7M/N6nSrVNI1qmuBogEKWTHfKBFkLGeDxeDzEe+1DfDboYncyVeBDno3MPK30Xsq3DHQzwJjXyM5hAlhMivZyMltRnu3424CDQX++FoldKp9b6R7QcYqEJcPUA402zsoy3f1z4V9Ozuf6Fw9QLr1i7VUtVMCkaPzZy7Aft+odOG31ljHDfOKdMYyWTGxfM9qzsmQfCRj3+5XvdRxTcOGh6fopY4xxvzMvXeszeSykcaFcxvc213CjXtV6KhHAYpCUkppnYmD93weHuNsfutRK2yC9p5ZXAFm9Z0FkBpj613T1itLTIzxTqeA/OwArm2V6rdWiIwdgsU565/BE9brqI3EbfC/oTAddJ3q61lysSMd+1as6zzGBqO5ZsPftnMXcjFTX2HlnLRJp3Wt8fkz4NDvxH+57vgGwvmYAllGNjZpsczfnQUWaMpPIxhPcPzzCB7dv497RAdqUEEYkuM6xWirh6kYDz507j1evPIPt1bUvBWDpHbgFtPTl4fujfizWAf7CyroYWFvFAqoZUrkdD4D0a3oAMFVnOMDPmwf6dZzAzFCdB4N5nRBAMAmhL8CMIWMbhw6iVCLT1TfX1nG5XFHTlcvYYaB1rgIwVowpmSrvHjd1mFuT6ySLrsn0TZQKLN+pLn7OsgDkgSuz7QXbwMXguo3E3p9tSEtKvVHZF4et4nZPxQ17go+zNjSNPt+ipXcRYRJzRB/KDiNL/fG+Akstu9+fJEVyIh1SoQk+0W+Jpuivr63gXLEonwe+q6nS/WbYHfTQHI3QnU5kUIsgjXI+h+1SRVPBnWwBNUVHAwPq/+OpEgE/bHZwPJpqcmkHIz2wrJndoSnu2oZYWGsEFwW+DNVo/6rdwT4BLIE4bHZtqsbCjCbkz9dqSvUggFXL5nSIHI4n+IheP4MBTuiB5SSEvMJ6TkS5dqAqJ10JJ15WBtj0jjWFHXTZxCauBmaYebbATzsSkRNd2yKy2fQsvaqcYb0HHE57+fjiQs+VnTAeguKvTNf5TmMNl6tVlDMm6+VLjsMQrfEYozCUL5i9V5vqixrvTDgTFlRhqPSbh0zBCWeYUfIn/7FYUlD6FV2rVPFqbQM7hZIoXDy4p0zQiSIchzFGsbEY5cEhM1sH5jgAYziz90OKPE0oB4odd2vLNY+nKeCLvcB9bg9C2DpcjuaNLGUfyOM79F2zwuPUH3qgXIMsdwV9eibXGOt4V3zTe0Tf69bV0unrlNDaH+SWx2gzYN5bXQTPULBGxmrN5XzMG58LlNF9sDfnATBf+Ps9xXwlPAfC3qjnVBig6gA3v486KMo9MQspEoFY3hvug5IQ5opaD69vrGKHDCx3jVi8NMcT3Gy3cb/fV/PSEwPLnh9Ln7ECVNfdeUotAXArpOw9WxNOCeH5QgnXyhUxIRsFJyF0q4NeQO80m/ik18fehCECka6q7U/2+XQdxECx9RhLSmG7N//OhhOnJvYOQGYIBPcuFayuCPbeK1Zk2v75v+3X1wzA+nepX74EgGVMQj6bBIvMhNh8UCKcLxTx7dVNPFet4UyZAJaluln9Zb6ilI3RJPv9kyPc7Pd1hplEi+uczy1T3gzAMlmwyQeZeugDa5jWvB4EeLZSxp9tNHCF0sE05FXqs6V4TnGYNJzGkqD8/eERbo9GCJ2xNKXx8rRyjI0FM+uUR4zPr1ggWB44d/uy7c0Wn0LpFHfifGzyI74VNquTjIFpBLoEgLv0VgNgmDDm5MdOCi2Gj1u/RjIyCJCnqh2G5gH2NF8BWcZBIMYMLQbI0D5TLKGezynxOu0S0ZQs5hpafioPYNHEnUDD3oiNq6sLdH4bKFSWvUIBN6or+PbKpiwW5gEQxjOMpiM8GY7wq7bJ9smuoJsUz6dCQBZWYEqARgNnmJ7nig6Cnnf6Hfzw8AFu9waYxTlESVaAJ69MkApxtVLCX2zvCMDie6A8cX9IWXgP77WOJXmM5SHK/TKUcJz3fidfxCv1DTGWLlR5HeTapDPg/RMysHp6r4NZpNRvvqJYZ0u+nZ3Puh3GBCLIukzgdUxCyu5i3jdaDZCNy7Vjz44/3Zy5gEzV/ZqxgaFnG/khtCWkFagkJ8swMGCLe/xaNouL1TKu12t4qb6C7UJRa2LqFCZkPH4y6KM5nZkUUR5ThCsdM8rKN8zmCUYRE7QjzCJaibhQqDQtR9K4XK3h+40dPFOtocohrUpr+vQCQ4UFjXG728LeeKgE7mI6i8v5Os6XyjhbLaCWyzozc6uhGUp1d9jHJ/0uPuyd4Gg8RY6SRYImfH/OiF3nuZfrOrb4kjHu9xkDilkHLwGsJbhoAkQHKnFQ7zyclii1H/V4bpbrH9MuvU6v78J8zLxjURsvADVWOvz3fB2GvfA/1g8crmUcW8zH2vmBpE8BXzDjHRTlfH+9R5eZiZ/y3/Ig1qk6Se94SeF3tbSNAanwcFWEDSvJrHPQqi25NM6Xy/jTLTNxX8/nUEpnVItEcw4gTEL4Pwhg9Qa/NeBesuGkJFGR5Xs1Z8Ph6iTzOGM4QoxrVWNgsWfJZxkAwRrFACwO+yld/qfDEwU7yJPMDdDF0HUAnu2aTpK7JOovalHvYeYK31P1shuQOs8163F8t2mn0ulAK9+/P83++1X4nm8ArK8RgCUt7m8BWGo2aSYo5tUQj45PcHN3Fx/dv4u9TkvmckqEmidYKRZwcW0NL5y7gLduPI+zGw0DcB0n4IsysKzBsY1x2aT5uYAxsAhg0fyXKT6MNV4KWRbbLvbHY/yydWxeRrOZzA89zKPNySPep8yZPYDF1Z9TQgxk2vndtQYuFkugvZeaRTWktoA5qWECDaU17x018WQ4XrA0vHzJqlOPRnh/DGuSCRq6H2XRxk4HzV+tgXXx0Q5adEeQa4KXyXz+SDG6pzVgy+bN7c866K15E9PHF2M0XtYhYF82PV2mpPkJhvfQ0t/JIcFNWAFUMllsiFFRwWsrpKnn9QiM6WsVx7of9ztdHAwG6E6nArCSTEoA1k6xjEulCm6U62jkCrJ4p/67n0oU0/zuQRNPBiMPCziTTJvCnCuX8PbGpgCsSianiTKjwO+IgdfG/nSGMJDbgMXwOjmYvKIoIaxW5AvCSTg/38F4gg+7XQFYrfEII0oIXcKJjjcesBx8LQ5eFvmeZeX8dNIGlNFDzQAsm1wQKBJ4Kh8FIOsKczKX2FQrjpix2q7x9qvI452f+70v5k8DpHPIc+FPtjcEYOXTGWRSBFSA9mSCe90OmpOx5HtWpFghOXMHOwtuAVgRTbNnOGZRrSQ5m+QiCZVedbbCtLoqXqquo5EvCi/i/exNmZ4zw4PJFN2Q02knuBOgYqCpIsExxyiK0JVJfoQpp6TyF/NsHudedDolRpMpf7wZEOSI/25g5H/vfB+cHEBea5KsnNLrLb7bClQXMmMsAU1JbU1a2cKmkoblDtqWxMJJDUT1X4YsCJ4RaGs3kt9njak1sM7ByUOhp6RDy5uoSZy+zSVpqtCw1W2lgit4FqWnvaYmi65wZHOrVtebufvN51TksQep+W6ZJiQJYa6g5+a1DYYvnAawgBMBWB08IKA0GomZqIl9miaujnVIo2FdUidFceeANTPOZ9BNUauZ7ALAerFWVxKXDSnE5cLj8UQMrE+6BmAN49iCQhZedtyzLO6eeJb2SZr2Knrap/q4GlVvwIA+mY1yD3QeQipHnXGwN6+Wl9A3AJae20I2g3qpiNViXma1Z/MFPJMvYzvLlLSUQBH3VLpD7vcL/P271S9PKyHU8rR1z+eQ6IQNgszDk4Odb682xGg5IxN3A7DUyi22uDlOZlPc7vcELH3c7+FoOhWL3DZBSllMIsUvAwQMxLJBizFNLhaLeKFWwZtrqzhb5HnMfcwB/K4I4nk5msb4rNfD3x8e4I4ALAPgBeq6oY/341Rt6NaR26UXjBgvQ9cAz6WgGlvbahmaYPPf5GNjWXqwigwSDngU0uLOWF0RSbJOA1iuDnTMLh/U4ITeGoAYyO85Fl+8HZJnWD4v4OrF+qoABdYGmYBCvLnqi1lk0sFyJiMzdJ4t/SjGk8lUjet7rSPsj0bO48sAfhu4RVjPZ5UoRmPvl6qrSqfjZ+/OptgbdnG718WHnS72x7zfzuaBe1raalJ6Bn5/64x+RpEm4G74cr/fxY/2H0nCOAyzmCaBgV+pOXJkcFTL+Judc3imVkMuSKnxfSLJY09A1JPJGJHSC1m7hE4OnsJOnibzG0rNPF+l0bwDsEYjfOAALKoOBlGEnKtnrD/wZ78b1DiQ0QAsPqte0mZKBspHg4SVwSkAa8Fcc03yqUbZJ+Z5HyXfmJuKgkmPKRQie/YmGbLmGRpgzPvr9aqYUQTzNvJ51WKDGSWBA9wig67TUb1qRy3vnxswu9rRSDJ29vNvVMepwkmQyQSo6DXq+EFjR7JL+Ss5EI+DuoMwlELkN60mHg/76MWhAogIYBHwen69ip1iQeoFjh/5KuMoQWsWyjT+Jyf7Co3K0AuFAJZ8naxm4P32FgOShDo5prFx/PrhOWvAkioLx6jy3roasKtWYJov6yNXn7iU4cV+5Z49Jziwvsf5guhMdf0BAwjMtH+5V5kigpXlHOnY9jOa5SuoOrBngzzTxPtbSZrq90irJ8UiO8XIs5CINEIBls7ryQ3vtd25M93lE7rabNHKuT54uXdY5cxrSNN+/jvb8QzAKuHPttbxLCWEuZzqJwFYyRzjeaw9+78fHOBOf2j3/9QgjeCs1V8Gi4qM4KI6FqenA+XE2EsnYqr/p+2zeK5WQ5EJsnwm5wSwYpyEBmD9owewbNauOtLUITYsMB9gWxOLclrgpB+GurGwf5aszF4w2JaMLB9mtLQ+8TWUMVJ9N/rF99+vwnd8A2B9TQCs08Xf6QeHz9+EbIrhGA8Oj/DRnTu4e3iAw2Efg3DmmigWNxE2yiU8s7OD589fwMtXrmF7bc0tCEOznwbAstjS0wwjNw1wEsIXVzfkSdAo5MXAsmQIa0a15uYpdMIZHg+HArBu9tsyP+QMn0tV6YJ+T3aI9NLIl94CKZnDny3mpD1+uVLHtvyVXBPpN1JObsTAipRa996xpR8a7dQ149ZPuzmEAwsdYYSbNSd+1oTZ1ELv30dGe9ovX09/YVR82Vx4TEzgiI4uO54EAtjfnjYj1t1wgJixJcz7SBurzj5rsG1vsw3qtxlYZgbtabAMWbaDJDdn6mABO5W6CqwXKwUZt7Pg7oQhHo5HeDwY4Ul3iPZkJpkZi0Gev0EAxcJSTvTKekOeBOVMWl4B/DecKPzjYRMPBgOECVtPlmW+ZIVo7X+2tSlAMxdktaHvTsa40+/j150WDiZTeVrwA8lM1rGk+Ow8T2PSShlnmQCUtYnX4XiKD7s93c+T8RCjMFqmuPAASNtBrOvEa7fwuLTCTKbd8iehqbVLHXGpRjHTl9wJZUw7e2AJYLGIjan7IIBFCrabdnjQyuEWi7XH32veaYiGAyBTuFSt4M92tgTM8Ro6jh12hwP87Hgfj4YDTPTMpMUQsNhnK5LkSUIwbR5iigQjAZUeaGMKUihvh4v0dqjUNEVeyxUEaPfDEEejMR4NRzKuZLFltGtj+bgHeAHIMjFUUlL6S4jwyQIlcPWPTdD9sfp5zxV/RTyo7RAMgUnGUiDbTsal+ilMj3QpL5oQ25dNo/zNW3KqrK2y62ncNZPuCAPRVNEIDFxLfBr5uQj8+WJHBbqKC+85xu+x748IHbuz3VnVGG18QSA7tSl97iQ30NzW8NLDwX0Qew4WJvHmJcN/ZZLV5X7gAUCDye0BNs+MuSaIK7kiLouBZQDoDQT1AAAgAElEQVSWq1/0KxlYt9vdBYDVC7kO6bmTRpQhaJ5gHjvQkvdxkaVzCmj01z1FCWEW50plMfleOgVg2f4XyJz4XZq4d42BMmD6klXbBmDbiMNNL23vihfehWx6HYjm+RgqxB3Qp0bZF79LnzM/d/aeiV+FYuoP8h6+Jgysf9f65UsCWBpEycPFN+rca0IxZN9c2xKjhWuMDCw7Tmyf8Sc5JUbtaSSPnX9sHuD+cICIpsnal7x0xoWi+HWuVE6buJNZ8vLqKp6tV3G1XMBqjmM+x1byZwuZJGRg0Yy618XfH+3JA0vyM+0nS/aL36Ss8XIBCTqubKXbXn+6cXEb5aktzccqsFFVteK8h7hPGxPY9jiTSJsxvW+uHVQnFn5a3lOCz421xjOMjavb572k/2nWzk6hgNfrdQE92+Uy6tkc8ryHmKM/j9EOpzgaD+RLdbFcw2q2oLqB59+TKc33u/j5SRv7w4kk05a6SBYPPzO9qAp4c8UATProEGjkh2Z69QftY9zsd/B4NAT3V51bbo9TqZCBQoT+fG0bz1ZrWM1T0mhPD6X4/3iwK8CzPQNGsYGGTCAsphPcqFXxN2fO41q1rpqTqoEn4xFudjv4qHmk8CN6hapuJDte7OE0tgplvFq30IGLvwVgvX/SFCPogdIyQ+QkHfNel3bue4mXSdj8XePzxdPVzmN6yZKdyPAN25mz7txantUesNIVWZyZVvW6lnwxeLW0R3qm2mqaOkYh6z8OVl9cofl2TWfdmsJ7gNZ0hpvsFXpdWScwDVvlkI2UXRPvB8EOSHafz59LZNDbuVbS/X1jbR1ni8WF9IzX9mg2w28Gfa3rB92BGOgzgj2pFCpBRvXotzdW5Q1Zy2SRI5ijdEKuVeD2oIcfHu3ibq+PJCQz3hhYPkhFPZCsJhdNhAN1ec6bDUvC66yURP6edZ/dj0j338KSbOjqFQVeIugG1gKOjIWj++f8QAxItzpYgzEHTLLA0+CSTP00/94oB/xuA1kIXvJnGuuPChTuB6M017R9IO4DvEZ8QUm09R6szra9x/Yf1rNkkMrexBMzXHekWtTVdv7OcgNhfaa6yjHItaNpL3MAljol26FVf8xTuFAuGQPLAVisn7je6bTBsLOPez3818ND3B4M3IDMAFQPI8rAXWFhxtY1GxZ7lgn0i0nulR3pufqq/7B9Ds/V6iinLVyM93gcxWiFU1kt/OSwqdTw5au4Stf3oG5o5+aK9BWxGy02l2PxuV5Q99WlTWqIsOhlTtWhC486W4dStzjQ1zrFr+fXNwDW1wDA+v8r/sxIe472kMyrY9zZ3cVv7t/HXruNKadorgtic1xOp3BmdQUvXLiI6+fO4fL2NlYrVbc1/e4BLHpIyMSdAFaVAFZOKTs+feN0/USPHerS7w/7+LB1jMfjESY2OkHeRdCeTp/ypr+aFgLYKORV/FHicqlYwmrAydOyQPPnw3SeYBjGBmA1j/FkNDJLKr+QtXnYxiSGBBd6Oi0TPhZBSjlUwSYkQ2DGDDGDUBFyQ/QHqDPbJhWZkzd+PzdjvtcZE/zmc0wS09dLGugYZh6o87HFvkDOpdLyveGvxnozQIqgAj3P+BycBrDMw8a2cb4EGVKktvJq5ZK52Bvna2sCTp4tF7Cey+i9M73sJouc/lBmo4OpEds1YdGbo9lsqEP/jc1txX2v0AeARccc2pB/cnQihts04VWJtNHzfefTgaKt326sy0w8ncqIabc/neLhaIhbZBxNpwvmCkHCkBr1eYzVXF6HARlj50oF1LM8gICjyRQftbu6n83xABMyP4IsMmnKB2xaQwBLUFpMAEbp1s4o0zwkbLJl8gsDJh1QskiksyfJDCrtHNGBlbGCLoitQTlNOvLApj1YdlD4xsGYTnwmAhVlf769KSmnZ9TRj+rBoIefHD7GvUFP60CpjqJGs3Cxg9qkazYZUkodAxIUG21FBlf/ej6Da7pudVwuV1HL5RGS4cX0yH5fzLWbwyFOZjMXoew+i5sA2brxQJ4BeLxGvBZki+nYc5OuBdDiwFn39Nm1YzKT1oGUqPq9TO5UxASWmqr7zWfZUg894OHLYnIR+X0Bp9SpFPKBL5KcBGgeaD2NCDBKbpzo9bK8TyzGCNoQAIpSZrgq+Y/VPZz25RmVTgYcG6x5gkkSYYpYDDTeQT+VW07n7M/9DNCK/wWMtyjQF4x63r005QmBXofMRfMTiVWMTSlb1T7CrcWaX5uiuX3Mxzsnc5SCDOr5orz+3lw3E/dFwwvgZDLBrXbXJIQjJyFMmbccC1NBh4lLP3KfO08fC7IHtG7smWUTO0sieclsFfl6VbxQr4v1wEbGno9AZqTvMYaaMe3TSCmEVr+6K8TlksromedntybCClqlI7HgF0M2wYRehbov9rk9+cqAAO+7s9Tiegbd17P8+h28668BgPXvXr88LYDlPBDZlHgTYivlCbaE8r16Y2ML1+srYllQSmvsjbkaWT7d9OjmQojitMJEfny8q4aXsl0Of5Qy7LgAvobxU2/uAVx3F8sVfKexheuUuOR4nlpwhgAw17Txh3B90L+IaWpsjLl/M/XQ5Djea8b2vVw2kLyOTCDaA/BMZB2yhKtT2if5Huntw4j3mWoaawVZ65A9UMuk9X7EtjBlOvpkpiRk/EbI0F1ATaulDxsIz30hkq1DHjEq8mLMokB2NZtWpDBKoNekPH0mOdoX/zpDgGl1Bc/WmBLJYVpWyWI00t4Lp5LrtKdjAY8vrqyZBC2BBrsEsNhI/rzZxu5oukhQ0/4o1liE7XwOL1VX5NlJO4wy338M7E3GeL97ggejPnqzqYBFDUXYXItZYkOTi8Uyvr+6Lfb4eimHUtbAlQdDNrD7ek76oVUg5WwW5WwalWCOy0qX3ZJkkc+OmT9P8GQ4wL1OGyeTqQAscwqYmzQpmskW4pWVBp6VX2gRKwxpOiUhvDXoYz+cIkxi1FOBajJKHkV4TZhUaz5rTAPvMcVcdh705wqQYQiHBlxmD0LkJAhSyKdzSKfIILNnaUoppQasvgI/lWjramo3ul6wGBdSfMKGPKzFzE0UHPLG2oY8sMiA9BJeen7+stcVkMta6YSfScMiswQQoOGaBA8QkDG4ENG5xDiGkbxYrev+EPSjvMxN6FRrcTDzjtIb+zgYz9AP3VBL9X2C86UCvrO2KmnadrEklh+HQ8aVCvBgOMCPDndxu9vFaGrhRhpA8vO54beX4BIf8WypUpDGejaLki4FwcJYSgKxf+IA43iOVhSJ6cV6bJ6Y99bCD4tnKxKUMikxjor0ggusBiXgFcVUWwA9Ki4SYyg2MhnUyBzkPUrPxYwaIZF/JgF6Xk/uVQwmoOdclqC0He+yDNiLZxiouLYdhnub6mUHnCx8vNz+4kEnDhC97xz3urzrJyirLnB/ZM+lOtqY2WKRg/2TvS/O5rhvhXGs+s8YU8sRA39zkQwseWAxGIPXlR5YgXoBWmnQ+uC/HR7g1gLAckmsi74wQTpNf7sUyoExuMqsFdNQXyRoi2FHc7I+I8mY/2RzS8oH9m3cS/l5PwdgHXHQP3LKB5OLZ4OUbG+y2QDZjLE4+b26zlQlsWYlyJ4y5hjXGi1E2AcurCsWAJYN5K3GXvqoaozihqHfAFhf/Mz5yn2Hw+fV3GQzGZSLRVQKedFvmepxNV/GZjbn4jAXwpDfGwX/t4s/876yL6YNtsZTPDg8xC/v3ML9wwO0B2SizFSIiIY4T1DJ5bBVq4p99eq1Z3BxcxPlYh65TMbxnKxoexoGlm+wTrVuji4aqWBQCmG1is0iryGrAwOIZP5H+ZbISjz8UmJhvd88wr3hAB2ySxJS2I2yKdaLH1S4q29U+USsnDc2GgLKakFOzShRaB0Ijv7ETXJG09Uwwb3+AP9ycqTpGasykyIZpVcyQS5y+lak0yhSfsHDRAUYjcs5MSITJRY9vRdNRckeRAmmKuACZNLc5APUMxnR0Cnf4Hvlxtufz9GJIpxMpzqAjEZv3hXqG53/EHXyfB/5hB40OWwVKijT+0lgVIIhYgzCEL3hVBIv8+4wCimnomZKbjI6TpsEYM0T5JNETJzzNUvruVEpabLFd3I4neDjXgd3BwPsj8yklAUff44Sk3hoxZFML19rbGnSwIOWhw3fNxlYPz46wb1hH7NkhgwS1Oi3xUSeXFHyv+frJTTYACPQIdqOIpmQM4lwQCDFgZL0LejGMxxOx7qWz1VXcYUJhuUCVjQJnyuF8JcnHXloNScDFVHVQknyxAolefIbYFhAiM5sIgnchAc45XekGnugxic4yWPHAVoOShP+5CbHxhQycMX+xwbbJiNueH1KWuIWqZ86OXBD9zqVRi6TxZVqWQfrxVJJBw0PKJqq3x928Y/Hj3F/1BMT8TSAtXRQMwDL0lF4n226ntH94oEWolHM4cX6mjzoKP3kc8zDlgDH/W4HDwZ93B+O0CEDy01h1Aw5LwlRux2AoumpPMAM5JIEQSjVcpJjwN2iTLTDmQat9E/LZVHJZfUrD2Z5P3GPog9elKAb2joaxlynxsZa8rrcekyRfZSSlGe1UFRh5haNRt5k/vAZptcFn/NykEadkedZTj4T7TOYAeNpjJNpqGIjl050XWqFEgqZHNLpQFM5Pi9a20kkINXWqfk4Ge3fJm+aqPKaOGmvACB9NjbBxsAkhTybDlDMZlHNWwoO3ePEnZgzij3GMOEeEqmhIxAr7zOxL1w0tduXeFXYCNbzJUlnvr1axzlKjgR0GujDSfFNhhv0B2I4dp2JO4tcm5sbk0tNaRra19aCPKqBrWU2u2xseH16s7HApmouh7PlMp6rryoV1FaP3W8CWD87MgBrl3tSHIlhx9VCAJuNUpFrMptHNZdXAUlwX89PMsckjtALKWWdojObYky2nwNqye5YpP6cClAwE1dvBvv1nSB+6YLoKw5g/V7qF0Nvn9rEXeyC2CTkPDdtFBUq8ZbnHAEsBiUQwPJemvRb5DoqZin9JrCRxv5ojPc7JwKYnoiZE6pR0o7spUxupK59kXtZJiOJ2fc4ECpX1Rxyj+3P6OUHsdZpJs5aSSb1YSLm0P86eiKml/fwo3heckXQuymDjWIRjXwJm7ki1jJ5MUR4jlJGykaQQDkZ0O0wxMF4hIe0b2BNQuA/FWAtk8MFslNWqrbeHXg1jYCHkxH+pU8m0NAGOPpwPO2NISzWRTpCMT3Hejqtn3NjdR2bxZLCdpim2J4kipH/uN9SKMjTfHGQdbFcFMPp1dV1rGZz2j9ojvxJv6/PRrnX+VIRr67VcKaQ1yBiEDI5eYpPe32822rJU8qbMtgOypMnRj49Rz0XCARoFEryPmIv3wkjPJqOpByIKKXTOWf3mB5O/D0BmCuFMr5PBlatjtWymX6nkrTqq7872sWdfk8AFOux6/VVGYiv5AKBfQIeWC/LK9buPRtgng9s3PmE8pycRHM8Gg3wQedQr//SCj3b6rhKKXGWfqJzMcZoVs/rwtCBUiaHi6WyDK3zbJblOcVmPlIS+N5kpCS9/XCGfsK0tjRy9EKLOXCIkSYbKA+d59u5kvZ3gV5hiDYligSxXBKgG90tGnVfXzmh39IjUYeJSw3mOgQBwAq+19gRuLRazKCYNYmq1lnrBDd7PbHROgwccqNIgml2Frrxr5t1mFetISHezoAS4bfX1yT14lov5ziI9dL6APcHQ/zD/p6ek06cAp9SCx2xwdN2LouXahV55D1TrWO1kNegzOqmNHZHI7x3cojbna5SJOmNR+aUACxXr5MRz6PUgGDWhpBn2svr6zhXKqLIs5ogkLxLCdaksDca41cthg8MBaRHTr5nnDpjBxXmZk7/QqOB7Yp56nH34mtMwgTH4wgPx0N8MmpJWfFybQOXC2WscsjGsz8DHM8muNNr44QhB9EctVwBF+pr2CwUUXWMrmEKeDAa4oOTA0lx+SpMuCRwz8ttqaUuufJzDHarLS1l1SrxEvetchmNYhFbuRLWMzmspjNKRletyH0rBQwcu5I91NF4htZkIosL7mcCdlULWygA38vlUgnf31wXgLVSyKr+ImNUDKwoFnP8f+wfyMrESAQ2xBaDldctPUchnWi9nC+vYqdYcZiA+fhpAOukrSejIQhAXlutYqtUREF9iD23HBS0GHjV6+OnBLAUwjFHlnUt0ljJZrFVss+/RgwimxXpgwNb1knas5mqGdP3diyP4uNBX3XTmEMV9cgWJpCO+NmX1j7aop0qRc+/N6Y7RfR4mj34D/093zCwvuIMrH+tAOSfxXGM5mCIu8ct3Nrbwyf37+Kw3dImZ/YExh7KBgEatSqu7mzj+tmzeO7CBTRqtcU0wnsrPQ2A5en0/sj3xwOLPM5ktvNFvEwAq1LFZomNS2Bg1TzGiNsuFy7RfB4680Cm3PRC4kayT8Ahik3yo83LgViOqsKNmG1bOYAYLG80GjhHDTulYdyYQtLXoSaXfS43IwOwgHv9Id474YE+MDmNDL5ZuHGixAlooPfFqRjBP/7KJpfpe5xmSj6Y0Ag7xHA2lfSuOYvQiRIMXQQ1faY2C2aUvibGkDFM+mD09gwP+0NRoVmcSNrkplNLU3ZjmtRSAbZyRVyqrGAlV9CGOUaEVjxV2thhf4TeLBR99/8LYFkKnweweF8IiK1m2IxSklddGBuyRad089NBT15WZFP1pzMBIjIvl8TN3icZWK9vUgpYVeIOC3FOLe+PRvgxJYTDAcgnqQUBzuWK2MiXBGCtF+ihFaCaZXkSyHCcvk0sKLvTGWZRrKkB2WXc2g9mlBd2xIp5trqmicYFx8DioUfg69dtTlAZVDATw2OlQIlhXgAWAUgCgZwUE5DozGaKkOYkjT4YnNz4gob/juwgssl472nmqcwpFonyTotU3BPqYaEg6Nc1Th7A+hzzyu3sYuY43xSH2SIbZFDMFwRgfXethvPyPKEmn4fcHI/HfbzfOVCDIKDN0bL9lMckfU5W57ybzOTfaN68z0kQYrtYxGurlgK6ns8L+OB9bk0nuN/rCDCmjxiBEwFGbu8gS2vCKeVCU2/PABsTpvDwM/E50mRo4XXgmzQrRwRBOV8WTqFWCvTlKWKzUkIlm3XpOxZBzWaQPjJ8no/HE90bykxUkMmfhT8rQiWdkg8GD3g2Q5QOm0yNhpwBmrNQiWCD6RTlObCRy+JMtYxKgTKHWF6B8zCFziTEw8FQAM16Lo3VfB51AVh5AVgEhg/GAxxPRvIsGNIDTpIX7/FioLM8mjxTT8w085LgWueVJnDHokz/BRntJbV8fgFged8uAmScovN1CeISaKWf2yiKVfSwOBeA7K6FAKxcUQAyAayzRc4qPY3dpxASiO7jydQALIOTzKyeJX4xlRbDopBLq1DayBSVRGpNLhvmtCZ8/dkEEdO1Mkw+zONiuYrVHDNMlwDW7oAA1pEArCdqeiIBlAQb2UTVczmtSTIAq7mCrkWeLyH8ai7AsRdOJPlhgEQ3DOXbNY5tiGHnmYFUlmbmCzAfnf0NgPVV9cD6vdQvTwtguZACw+FNyqowATU/kYzbX21siQHCZpdgEvc1MniOJ0M9hw3uQ5mcPKBo3swo9s96Hfym28LhZGKpYkvuh55fn+RWywY4Uy5JIvXG6gbOFMtig/J82h2NtTdS1sR/x1qJIEY3nIt58g+HBLD6AFk0BpHp7KIH1HohL0YIw1a2siWsc+0JwCI4bUtJBtWUPs5m2J+McX/Qw6PxEHvTKcI4wVqQwTOVKr672RBzmqEsZHrMohRuD/v4h5Nd3Bl0NcSLeFCcArA4LCSDrZ5N42K+gOu1Ol5e39QQhQA/PYwe98eSgH3QPdHrP80X99d6LiN537dqq5L4cQ+R3K4/ENCznS/hmWoFr63XcKZIDgnvX4yD4Qyf9gZ4t30iTyk/LLGwHccclQwpUj3I2iuXzihhknUAGUpkK/khDZ8MDlgnwk/mKMbAM2RgbWzLw6la4GAzhYjXb9DH3x3t65qTMU2p4Xc2t3G1WkM9S2aUie305YD6BZ/J/TEBLAKBZHDxefjR8UOdId9a2cSz1RUHYJF1O9dA41a7g5PpDCkOVnNsxCtqyHNZsoIN2OB+357OsDsZ4vawhwfjEXYnM4Gm/HBkMeWiSMbyK5UCNktFnM8VdWaMkhhNssTIhp9a0AsDgShRk/TLbdk8F0waZrWX+Y05Vjthn8QUCbwCV8tV/NXmWQFYpfwcuYw15M3JFB93e3g8HKv2puciKxgTeRHoMTYvB1GTMJJKxQNazrJSl/ZKqYy/2GpIWsbExjzJZnMCkjxzAtzpDfB3u4+V+jlKZTAjW1wlCZUIETYyAa6UilIHfIsAbam4SJVjrcBk7F+1W7jV6+JRb4j2LBLAy1rChn/2fqXAoDyPvK30HOcrFXyXwDkHxI7xRGWI3fOUBo//crSP24MuOvFMag5LgzQ5XQkprKZSuFqr4q0zOzhfrSDL+talZncnIe51h5LA/mp4jHwmg+81zuH5ygq2goz2EXplHs5GuNluKiCJTGgmZQvAKpYEYHHNdAF82u/gH/Ye4H6/p32AjExaXPAOT+WZZ0NhG/zZf7LBYKAUCKjagJP1IaXAW0UD3tezOYUhFFzaNe8v+xw+awSPCWAdTqaywzgaDfTc0cN34uSDUqLEAS6XyvhBwzywNNDMWOonaws+I/Sk+n/29tV3WgKrPZd8dBkGwX6FNitM8b5Q5jCjgg32hQpdMpnijN56DDsaDAV+r1fyqOQyqvWZWsnqnLUcA5foYfhTSQiH8uoqk+GeLypkiT5+DKVgvc69nBYtArDYH0hhAPUirekYx6ORrIIOxyMxNDtJhDFZYVJK2LDVAjicT9oitd5ughsBLmqrp9mD/9Df8w2A9RUHsFS0/5Z5e8RJ/XCIu4dHeOf+fdw5OEKPEc7TqeRkYgTMgXI+j41aDZd2tvHi1cu4uLWpJELGiFoMqEszVP3/xRlYfkOyxsKZJbvEPwJYTEV5ub6hBloAFim2pERHU5xMB5IEbeaLKAWEogJ0whgPhxNNqG72WjoQF7KcRcNo643ACje3czTxrHLCV8dGoSg6sxUoY6H2pP5XOH5Ix5Lv9cMA9/sj/Py4iYfjAaYZ82rKRgnK4LStoGnbNpt++XaRQm/yIqPz25JVahkPjoibaYTHs5nijR8zSTEMUUkHSr94eWMdZwpFpRDxsJqk59gbT/DxSUcpNoN5KEDPA1jyrHDoP3X2NOa8VKzimcoK1nMFHfZkhjyZ9AVAPOyP0SKN9N8MYCVYCbLYypU18aXHAM32uZl14ggPwynuDPv4tN3SwcVGXGwTTYdSKKUCXCpX8dbmlqQPpPiquE7HAr5+vH+MveEQ5RSUCsmDnRs+waVcQECR1HOJESWVkvxRgKzJ+1LxHJR6knv0YDLAR62mKM/PVi290AAsK9qPZhN83O9oQ69n8qhncljJZFHyLBLH2KOgjjKF3izC4XiGJ+Mx7o366IRT5wXCzTzW88nDmROwC8USaukMOGhvjse40zvBwXSMgaS5goqcdMNzrxwx3j0fBiY6L6ZTABan/HkycUoVXK6W8OZKCWdktkrZCKescxxPJ7g36glwo/dVQsNJPjtJLP+KQRzq12liPkbynXIGtfLjEoAVSYLw9to2rpVrqOYIGhhI1aWEYjTAMcENstJEQU7rOk8JwsaMpyZbLQa1LCxc2ViRLj3I2vNZjDiNdVNOV4CadMIKF74v7jHZOBHdei2bw5lKBVfW19AoFpDjrM7JcEZxguMw1Nq53ToRkDV15rEy0ad3GwvGfA5XaNZbqYody+kUKyubTJHyP5IEuTOZYD0V4HyxhOvrq1gr5XV/tY8mgVKB6HtACfCNWhlbhYJNytz0tjOd4EG/i8cjpvgNdS042bMC0f3n5oafi5dmcZ4kyDmmGCey25RPFzkNz6kBJjuUtHCxR51xuwoz0s8lXWRkd4ST0QRHwxH2hz0VqbOMFYy85vRwWKQQrq9q0qp90k09+fx80mkLwCJTgPeYBqt8xpT4lE6jFhjAfqFW1K8rQR7FdOAkntYScxiiab+TyOr7MgTyKYMwaibB1d3hGD8/dClXoaWWcv2zEHumuiLmFuUZlYxdY06ZWairLuMekNhnZwx9hyy60RgPOx0cDIdiUVAWah5hVohZtLgrhP93NnC3g9eYaF9hE/d/9/rFiqQvzMCyB9j7WLpsYJeeG8wjgUevbWyJQcMhAyVMnJg3pyPc6p5oB3i2voaNQknrYBLP0XFeWP90vId7HKw4PpcHRry7EJksTOVlfUDPo4tFnmtM98xgfzLFh+2W9tFvrayphmHlxAFcJ4QaoB8fPBbTmcA295PKPC3A6trqugZ5jVxGoTnFlDG4KE/hgMYvF/5s7vcc4hAAaCWh3u/77Rb2RwOk45ljLpyRWTWbLA5tYjLlRyP87IQeUF0czOipxMGThGAuWZQ7VYTNQg7Pr67If/EZelAxeTjNVLcRfkMPqV4P94cTNfZP88XBVsBhI5nuGbI62eDz/IoFgHO/OlcggFbFKy6tVZK8MFaqH03Uf9ZqYncyOuVb6A9wgx2VFJeCQlboyzcTQELWBes/1yhSui8PojkmQSJpXT0d4NlyFX8uKVEZucB8JLsuRfLHzSOlV5KJeq1axQ+2z+rXAuVf8rN04T4OuPfXxzNfCQlw2NUNYwERtBwgg+rlmjG+LlWLqOZM2sfP2xrNBDRSxkjWIK8Zm3N55zhTata0VGFwcMx9lxLVX56c4OFojA4BlCRBMYpwplDCSw16d9bQIMCQTqmuJWBzq9PGw/4AB5OxQD6em2SFWLgQWUYG6fL84zMoZQWZ8rrsXjlgDLjrlSr+dus8btQqyGRDBAGHLymx6NszSifJXrbzSc+zkz/SM4y1HZlDR4OBQLkBwQr+VDGgyIRLyZLib3a28FytjMxwE4YAACAASURBVIokW+ybyH6mRC1taZ97T+SNFM1zGqrFIsUlKMQRVtJp7BSK8sh7Y7OhhGydi87jiYAK1yoZmbd6PaUlxvJo88no5sDgvW2Vzpud6zx+tVoXs5BJlmbGb3ADJXr74wl+0TmRX/DjUU9p0vNUTkNhCi3qQQbnCnkB46+x/yjlkaKPlgCzDPaHY3x0dIibvY6ktPVCEX+yeU4qh00HdFNKy3AgnsFkKZWCrMKfarmcLAV4hhO3HocpAfb/8/A+7g56eg+sWcnY4+tNAjM297x8T/zhHS7OgTXMBbZf2tjAmUpVQ0fWSWRdSULH9GWy+RYBXibT5bPMZ5X2MwThCfgT0L/da+M4HCtF3Kw2srhSrOAHjQ3ZzBDAovJIO5Qkrw7A2t9XEIcBxqxxY0sTzeZxvlTB86sWErFKCaGTZquGcfdF6bJ8T6HBqPlMSmESFvzFhzvtAKyxA7COsTscIo9ErKvnNrZwqVLDdiaDOpMw07Td8HWSMfoU5DRPq09gmiYZZ2S7Pxn28fHxMR6NB2ilEoxdXcaBDIFE2aPo+pkvsA8p0mPoUhSfZv/9KnzPNwDWlwSwfPtqBUGMyWxmulSmn6TSKGjKkRUTilIST1H2AxafoOR/jucv+JmyI1O5qYBt2N3BAHtHh/hsbw8/e/AYe50OeJqSFUTJICmLpEk2anVc3t7BtbNn8MzF82jU60K9zRD8NIBli/aLSgitJfJ8iyWAZRrbBDv5Al6prwt42CwVxETg8m7PxnjYb+vKXyrXNN0iFZ7yqVYY28HZairemI0dwRMJ+8R4MNMqUlS3c9Sw06S6jJ1KCeVcTikUx5OZpnu8aKQHNwpZId2i4Edp3B+M8POjpiaO4wznGglKcYKNTBYXilWcpedBrSpKcJl+Eg5Gc3YXC+kZ/08Qp1TA7UczUWlvdulRMFYDz4nqGxubuFQuo0wtt0AAmoBO8OtmR1LJo4jU19BJv4yyaiwDSv3yeKZSx7VyVQmLKyxw52kBHJx6MKp3dzRRg2oSQh9H6+NYzdOLExBSm/k5qXEvpwI1rBdLVby8xgOOFOMUOC8+SmI8noxwk14L4yFAijyfLTW+lEVyelfGC6sr8jjjtIWAUzfh9LmPd4+aOB6NNaG5VCrjtfUGzpRtsszpbz6gntwl65F2nxjTh3R4Fsd8QDyA9WjUF1WaOMqNGp+jmnwHKB3gV4fXfNLXM7KRr2CFhwsPPgc0ekaUO/rFauGzcX80xK/7bU1+eRAmRM7A1KE8rtfI9OLrlMD0tTgCjoZDfHJyKM+Lw3mIgQ4Dn6K04IaYOMsRYbTORWE2MFn3RrIpFpF5bFRoTFrGK9UCtvL+QLWGgsU3zR4pGQhI4Tflm/yBhtEMg2imAo1mtMNZpOfatwA+FY+mkxfKFfzpxg6uli0Nhc8f3wsntSfTscxhxzKCNyaVDvTQCliCNmQETaYzTTEZgDBOJRhxeJWaIx8tEx395/YsSd4bnxzKZCyu7moQaBL4kpiSJZRSbLzsAB3PLf2Sk8WPjvYF7KrxY+Gr6fAceTIi2PA1thQCsM5CS4aoZNjN0Yzn8qD58OQQ/ckEjSAnid23GpyMMqVvmep1Mgtxq9/X9zLyeCOXVzqR/N4kwRvjTretCfnj8UAy15kK37QkIDIt9s2v25d43+kPkp1HqAVp0ey3ymVsc/8pFrGSyaBELxoHaopH5NasPwP89JjX/2Q8xf5ggEf9Dg6nQ3TmkRnIJimU0tllCuH6mgCsZeqoMbA+7nS0Hh9NRpJYECjiE5tn0ZjJ4myhgnPlMi7UbNpHXweySyXNc4a4/B6CpzJudhNUshI5ePDSVZ4iBLDeOzoxBhYlh5jjPBmG5Qpu1Fd1v1ccs8CvFuPqLxlUvH58xocA9odD3Gwe416vKzZFhxN2Tq6dkfDSGHjhnfpVqKX+MO/hSwJYfxT1i1CopwOwPBvAPCR9O2Ji8bOFIt5YNxNvnjsGYAF74wF+cXKgWuxFDmhKFQHglKWQrMIQk386PsBngx5aMT2FCGzb3s/VxHa0mErJ6+jtrU1cq1ZQ5/6cJis5wP3hEP/cPNSZ+Web27hcLsvUmYyfdkzGTQ8/OaAHVk/nPj0m66k0LpfreH3rjCwbVoKUPGQISpDhad5ylmxFKREZmORRysyYwE9g0sCfnTQlG2qNB9jIZvH2xo4adFpAkDlJoI5n6KftjgCsm8MumrOZGPRehmfZrrGke29tNnCjtoLtrEmn6XL5cNTHu809eUC1pja0eZovXU3nxUgDdGNEe+9ApjtmcL5QUOP6amMd2yVyU8gAI4BlqX4/9wCWO7tlbSEmkBtAuX2PwIn2KDcUs/MtjeyczXZg7DYOGYK5WP9kj3D/e2V1VUBePI+VXsiE5lv9AT7qdpVWybqLKWlvrm9I1lfi8CMToJTLI0evHoIufLbjGGMy/qOZ2EXcC1kv02+Qg5Zft470nl+pbep+na8VUMuz3k7Anno2syY4zyJMbL7YBhMcihD8zthghc2uMb2Bx4Mh3mefMejhyZzy/gj5OFI9+udnLgqYrMvfEvJMOuDgpN2W59MD3tswRMRBlAtYMRbOMkmWV5qgEAcTkuZ5phafn1SEZys1/JdtA7CQnkm6yDWhp2tOoZzZfZgog73RXFJGMsopJSWD+oBqjtEIe5OJ1s40xWtigQNkGP6nswSwKmIEU6rHvoVAYz+a6zz7+4N93JNXkUlkzdojQS6JUUmnsZEtiKH53a2GUqXdGFMHE4EVyvi5Tn7d7VhIkWSSjvSi+tAlkEuulmCWoWw1g6t5msvX8K01PrdWv9gzl0FrGuLmsI/P+h183DnRczRnKiXXYJJCI5fDs9UynqtV8Vy9LvYQLSXkwZtkFP7wTwd7StFkDbhVLON7W2fwbG0FDVqCZEwGrIGp1jZT3vOq/xcemRzk0n9tllK4wA8PH+HesCcLFV7bLAEsmfLTDsD6GetpDbzj12qQxlVZadRweWML25UKauwRBMBQOsuejcQD1qi0ZKCXLi0oaOXiAynmqlcP6aE86OHj1iHYN5zMY0wSAqI5XGGYggOwVgpkYBkr1oBKAlg9/N3enoBKAalKh4zEHuf3XieYuEYPvRIKTt4qA3fE2lfZf5CdGiBAAeZ5FQRmIWEDA3tKjYE1xafdrhhYR+MR1jKQ9c3Lm+dwsVKTD5lA7DnXZ6whNfdvuRHz86eyUiyR+8V6iZDh/V4P7+/tyjO3TQCLPaRj44nZx7PHW8roOfMJhyZ9Xtr/PM0u/If9nm8ArC8BYC3Vu7Zt9cdj7J+00ex20RsMkM1ksd1oYL1eR71U0ORjkUrjUrgWHiduE7ZH3cAlbctiVNnhQyS8N5nhwdEhPrx9E3f2D3A8GEsXb/gqaSwRyvkctuo1XN3ewctXruJCYwv1YhGFbNbiST111Xnleg3y0wBYi8mAVzKfoiYyDfDVel0F2maxKG8GXidSHn/VPhHV90bdgBAngpEpOqnBv2i2ZXLHw4iTR1LlNaFImYiLjCh6B313bUVpIMVsAWlSvN2EkIUJDZ+/u74hMILfw4O/Gye43x8YgDVimosd3CupBBcLBbxUX9UkJVOgkV4a5tZkMbKL8aXX0bPXi7kRAqNUggNOZnsdeTscTWeoZvJ4lQAeJ6IFk6bx8zd5APWHuDMcLIxAzXsjjblS5sxAeaeYx2urqwLoNvKBeYjFWTweT/HP7RbujgYYhBOxi9y80NuFO4aCp4oasMlnisWrmTUHOEOAac1MxOvZlIAlCiPo0XVI75zJBJPpGHFEU2aTVDYKRbEp1vJp83RAFv3ZXIaXd/sDfNzroj2d2GSB0886i9+SjAnpXcSiuKjo3EQTiyicSzJ2RH8HUr2R1oEwTiI0JyM87rY17XmmvorLVQJLlkLIrxkBnZglMTXqedvY3URxUcz6M1OSONLKE+zSBLTP6e8I7fEMk4jPVIQLJXoibIsxWMqZlIo/pzOe4GG3rYn37ekIxxEdRwiiEZDwho92KMj/w8fiJlC6Ie9nSCq1M8Inhf9CZUUTwOcqRV2ThQEsp7uasFiBqVmkDL4NRKC3EKn+BLEORlPc641xOJuin+J0L0YuYtCARb1crDD18YyknpZyaLUDAbswJvOPNH8rzDXZ9RJCyib5uUO+xgj7oyGejAdu0mcAjgExxiewS8wJH80/fVqOgRMmfSNY5aSnaxu4IkCDBzVPWk6JUzJMJ0D4L4eHagBnMYE7+16+t2wqxkU1fDsypJfpuI2Q0Ipj3JnOxDi61z7BJJwKlKHE7rU1ehYUHbJoeyr3AUoPWFRVc2lN6tmM8H7S0pQA0K1OSwXRLr1O5OnhUn+cr4CZ6BsQK+YZDeNTCSqYyWvlxkoDO5WqYro57eZEUcbtsQFCbJR4X81zz9J8vM8Yn3+CcjTbJ5jzeNjD/XFbXmXzOb34cliRBLWCN9bWxDIwbxHeCEoXZvi408cdAmCTEbrRTClGOXpZzRNcyJfxSn0T58pVFAr0Y6Nc1mjuHoA1aYOZqCuzwm1/yzbVpHz8H71V3m228Qk9SWYjsbS+XV3Ds9WqvEWYhkmXPZn36zUs/cgYYVbAa8/jc56CAMTbHUovOkqbojTU0tZceIHWmUlPvs7F1++k9PsSANYfTf3ylCbuy/GbB1INmHXYNM4WS3hrdV1DMMrmKengF60H3jk+VPN3SWdSGWdzRVQCNtXAwXSKX3dpMt3XkIqyWO7bgsdlm0DGUEESobc3V5SSxdplmqTQnSRK5X2ndYBiJqU49usVs3xgs9WOI3zWJwNrHw8HlOpboAbZApSg/en2GaWFcpBDoFcBOVGIw3CGXmIG22y8zwZ5rAWUTQVIB/SuAlrRFPfFFunik05H657eTDRJf7ZWwlqeQEwgg/r94UhAxS9OmnjCdLa0AQoKZnDed9eqJfzFtknoSkzwE2sowS2ls+1JshNyP3RBOk+3HpybkkvjUbqiw8NYb9AfkO//zY2GBnXcIzkgIujOxvW9Vgu745HzjTRvVv6bbGzDHgIrfn/W2RHYOc9XLSJAHTkNFsnyJVOmkgnEtm3QeyyXlzSNfoK8B0wX/rTV1KBlL4wxoH8YWe2UZ7O2yuWxmaVMu4Qb9So2uK9TMhWxFpqIocx7fzylqJxhI2QV0YQ/xGA60WDilZV1Xe9zSiGk0oKDG17jQEFDdBnlc9ucjpVezgqOUny+FqVSpoUwEOt4Msan3bZe87Mh5fRT8QmfqVbxH3cu4rlKXRIwMcaClJ6xz/p93Ox2cbdLEHSqgbKulgBiMlvYnBMAshAXngMWa2PsPcnNaP4fJHi+WsXfbl8QE4sDRoWLyG+VTHJ16aqK+O/N8Ze1U2ApgDpDQw05eX7+ptnEYw57Ew7KrYZ5tlrBfz63LW8k1rd+WGYemDP5qP1QZttjk2KxPnIMFr44/SJ5zbk//PmWSW29pQIHit3ZDHv9Pm51e/io08GuzPetvhcPS76nBL4J2IXGJudwMBOI+UMmHRl8l8slmbnz2U7PMxhGieTJlI6+0zwWI9KGYAYdsx54a60qAOtsqSLgnamqZO6MyJjqj/B3R0dSunA6fLFUxPcbDTxHrzFaTWRY0xiAEjOtWAEvealbPBxDj2BKFzvhXEDwPx/s4eGQAJDVUTYYsLpBuYYy/+dfme1DKh3hfDGH79bWzD+sVJO1RF7gkYXj8HMeTUJ5q03jmYCrtXwZtRz95AjcW+0tgDeZ43g8xL3OsYDxjycTNEP+fQ6XSlV5YBGoZLCRvFMdSEs5Ip/XH+7u4tZgiGlAFiwHfTNcKubx9tqG1tNasaCQCNaJqpPoZ5xE2AsnGhCG0RzFVAZbmZIG7PlMjGzgSCI6UAJQacDAJHpuMeyqN5vgSjnA9UoFL9Q20ShW2KCJnZ7lZwojJUqzfiM7PUOv0iwHKXkUs4F8tw7DSEDkBwcc/A4wlQehb1WtXyB4RUDR+/QplTuwdOhvAKynO3W+Mt8lVo0Dir6oibsvAInYc9M7bLdx8+Fj7B430R0Okc1msc2Ds7GBc411rFfKOqwslcA2XNJZJbtxVCtuxoupgpsm0WyOaHF7OMajkxZu7T7Br+7dwV6rjTCh6adRHsRwyaROeV6dw3PnL2CTcbwu/cxvsEbZtcPqywBYmtiLHuwLCRaBxlAhA+tVpgNWyw7AIm4OmRv+/KQpJgjRZzIrGhmaVqbEGGK63MftAe71RtgfkykSu/hQw7058aEhMIGdt9frknulUlkh7pTz0dz0g3ZTjelfbnGCWdGGKmZPHGoq8t7xMR4PJwhTGVHs6+kEl4sFvL6yjp1SCfOsUcJjJl0QqddEQJCiphAE3GgQSmot2XV832z4CV6xkeZBzsLheqmOa5UyrlQLauR401kAPp6Gktx90jlRcWIUfB7OGaOcpmKcLxfx3Y11XKkUUcpY6kcYBrg3nOKnrTbuj4eIk5nALpOSuJ/hDbbdxJdGTpKVij1hxQSP/PV8QVO0S+USzhSzkpnRI4GHL2n441mI8WQiZiHp88VMVt9TzlKOEDpAKCVDyLv9MR4Nx9gd07tsJpNLFkTbJTMkJDuO4NflIuOoCUbSgyrGcBqr4b4/GaPN+6zpmgOn6C82Hkq+cK3OZJ2qin1JLcxBQQejmEOapiQYx5EAIDbFVtjn5GHBZoBAGK/DMQ+R0Qh3BiM8pIfYdCLPNrLcvr95Vt5gxApZK3F99CZTPOp1dV8/HQ9wRF+FFCdeBIt8VLqZVf42gKWUNYJt9PnV2o6xkSs4RlkVl0t5mdL7ZCpjpVjQz2lmk8w+ZbZqVH4CfMfjKe72Jng4HuFJ1MMgnillj++JewyBq+9t70jqaWaZVn5w77GkQpuA2j5g10z7g+C8lKSZBwQRRwPc6XdxPJliFvL1HSroaM38HQtbFT1iSKaMQk66s3zI+EexZH+v1FdwrVzGTjGHKlOdXIHL76Ok4r1mUwBzf0bGgT2znFIzkYepjW9vbsnzhECQZ0QezGb4aDAQ4+ho0ENCbysCWJUK3lhd1f6iO+lAIs90YsHI/da8yYyizXj3o/EYn52c4L5Sm1j0MunR1pamWc6zQgW4gJeUUoLKwRxbmUSeC8+vbmKrVEVGaYmW7Me9ZDJL5G01RCRGBNc6fffMQJ1yH6PM876w4GlNp3g07OGT7hEOxmPMYpqCZuWlRYDurbVVxb1bvDmvc6CizwCsoRJdO/FUEmr6BW5zLRWreK2+JUZCohx7S9lkc0taOteQraNEzDTub7mceQASdCQQ5ynpXIOPxmP880lLe95ROFZK4V+tb+M5hmrkAuR5AQiayqw+kT/KIDKJIoUPBCN5Dfg66XRKPhGUaN3ud3FvNEKLhtZ8VZnD2sqXKb8kH37U85UpKX6/b+R3AGB97euXpwSwrLG2ApBAqvmf+HTNtACsb6+u4vlaTTLYmhjQTNsd4CdHh/Id4TCHzJkXqito5IsKRejRUmA0Ecvzw1ZLMmQOT3RO0ww4W8CV4qoa35dXS7JXIJTQmcV41DNvqI96J0qR+z/PnBcTg19MnmrHBAkIYB06r0lLKqS/EpnRb65v6v2Qs8H126dfShjhaMZwBfrpJQKwLqZzOJMvYLtcQoUgS0BvJ/NWIYD1zlFTnl5kklKC95bSTktiWFAqSR+ru90e3jk4wN3hCOMgoz2L4ASb0EoauFGt4q+3LY0rnU6LiXZC9lavix+T0TwcLtmsT7lqBCr4c5e7vJp8u6+UIp0lgFWv49vrjUWqHxvi3eFIgDsBLBqB+/RhMWxYOwiwcCEdHDA4kC0KTILDf19OB2hkCpJAXahVJP0i62uFVgZZ85zkF2tOyhTv9rv4mIyv0QT9eQYznTzWRfDnMSTgfN6YM29t0NS9qPOYgBNtGQi4/axtpvMCpdzwRDUpTbsLRbyysibpGAGslXygYZbCYeZpeVkR/OKAhsb544gRMVA9tUPvoUJBEq6yAjR4/s8E1pKJ9IsWARgCJbHqir9unBWAVaM0lamZqRQOZpTmdyXFoh9SdzKTN5wloXGYxfrI0m+z8g/j+WmAFBUYfE0aerDxr2SonqjiP2ydF+PL0gHnmPt4aefZKWOOlIUXqCJIzAuKr0cwaJqKNYD7hMzCbh8Px/RYZK2T1s//P85vS8Irj0sbU8uTkWbbTKf7X80WHg3GsgBZ+iPZsIWWDLSseL5WxV/KE5YMLJfanSJQOsPhoI/b3R4+aHXwxAFYfF4txIa9mz0jmdRUn8OYNikliF6r1PCXWzu4Xi2jGHCIx2fSWJ7siSjB/dHhoQBRG3YShKPFB03LV3GjWpFsl5I/XmkCocejEB/3hvhRq6tzO8OwgVJBHlHP1U11QpaeOP2qKQiCsLrLCgAVc4/9wDxSrXASMRRriI+OT2Suv0it9gCWekHFiVn1SQsBskOzMa5VSvjBxiauluvIZziAtv2DjKs+bSUm7KcmaLHuTAhgpbGWL6mP2C7RVzMjthaHs7zug9kUB8OOAXvdPh5PQsyTLC6UKvj+lgFYJALQi5nX3gdZGID1BLcGI0yCvGq2lVSMZysE9iiVLWvIR09psssIkHLtcHB8h/0Ak0ijRHJthhrQOmGnRLmlMdaU1z0nA2su32MCWAy7msQzvLJSwLOVKi6VVpUsHTmFA61UODi/0+uKTDBIUZrMdMqiAHOG6rB+PGSK+2CAzzotecNJGWKxomYlwsFhAuTiwGpceUl/A2A95XHz1fu2LwNgCfohWyQM0ZqMcXd3Fx/85mM8Pjw2IzUW/IUczjQ28a1rV3Fla1smxmSy+DGRGlfFpjv+s2NwuF90UDFtsDud4sHRET5g2uD+Plr9PobTUIwBfid9Yjjtb9RruLy9jRevXMHFzQZWiyVJ9wxpdQ2qY2BZ4/mHA7DoccUpEWNHbzijaR5T3JxpLn2/P8RvOn0duDq8FFE7FwOHmxIBrOfqJUmAuLG3wwgPiMIP+rjT62mh//X2jgAJfmljjEJNHt49PsbDMbXSNEglbTXB2VweL1fXJK/JZzNq6NpE8mcTHEYT9BPaiyfygdpO5+UFcKFeBWmprHrIYKMnwb1+H+81j8Wg2MwX1Ei/sr6C7WJB6WQEW5hqwoPng+MDaaGpoeYmJyJqOoVMdo5LlRL+dKOBS+UCgpTFpnbGMe4NJni/3VXCmJgIegJsE19omnW/5eZn104+Ng6adxIhehcwdeRsISeQkUVMrVBEjpNkFoaM1Y5jyRDIpOH7kk+OY8L1o4m8xsi+uj+a4HhK00wDW3n4MUa7mAGqNGgsFCRZfKFiKWYshBT/POMGzOKsi+aEJZ3xD3kgkyE0S2Ks5HNiclEawUQjpnX4tcdQAMVmT8c4mJL5xhTOUEVoNVvATnkFO4UytpiCx+JHLLwYD6MId1jEtjrySiCARTPVtzfPCCgrBkDO2PZ6Bu44T6F745EYPwQ+ySQx427ze+JFM/8yx5J2ZoqaRGnwNEeWHhL5El5a3dbn2SqS2cZv8LxLmyATwFpIVr0/N68M5ZziWlL/z7QqSjIG+FX/SOar9IfglKiazqpxeHtjUxIFPQcualqDTBWElnInANpJJnTW6r+Umh0WKVynPCQfM51yOJRk1U9OzY7UN34+cYYFv5mec39SAko6xmouwNViEdcqFVxnbDVDCRIfu87DeCJzVq4LymzJvuSbZppgI5eVJJCSV6abWkSwmaASpPmX1okYifSHYyncyOYFlL2+umKA9Knpoe6HXV1Nj82rzFoJSnLIOvuYYQSDPo7iGfryYLL7472XBPu55ClXn2A9F+BGqYirJZp91iWNdrWVJLx8Tg/6IxyOhmhOB0rfY1FSz5UUqrBVYCIoQyQMLJOZfpJIsvSbblPXvzfm/Q9QLdD7r4K31tfMxN3dT54EnoF1VwDWWABWkg7VnDxbqeOZchWXi1U1yASBdCzQhJTMhPEIB6MhDkd9MRNZSK8UCtiu1OUNKOmmZAJerjM3AKvVwu1RH9wTzhUL+KutHd1nJvhYMqMbLkxG8lR5PJiooC6mEwG4m7myzIXJ1GDCzq/bh3g05P1kZHRaDDiBmWQtOPPfBU35q1dW/P7e0ZcAsP5o6pc/EIDF55N1FwF1Su3OlisCsMSgDMmk6uEnRwcCwik3jEApbCJPyO/Uz+B5ShPLgVigXNNMF/ugSS+5Lh5NxmJI/18EsGp1PU9kYJFRQgDrR4dMa+4jSltjT6CZwAnfA0MWCGDRjP1EkvM5plEKU5oNk4kJes+YifXrHK7Ko8ni5/kaBLD+YW9f+w1lQ2TQ/2B7E5eqVWPCcwXGlK708aO9PcXP91MmaeHPqAQpbOaZHFzF99Y3dX24ZslEu9MnINLFL2VyPzXvxi+xkH83AJbF2atZP4WHe4miqiuXZmfjHWN+kG3VKOXFwntpZU11LBtqNuKUgyqpmMwQMpkGJ2KesaZtzphYnRfDOC1AxxKiCWCdy5cFiHgAi+fwAsDq9fAzMcYMwPL8Dju5Ep2Lr67QU62GCwKwWPebhPUkjCXNv9NuC9DpUZIuECmRVcJ2sSyG+wv0RM1zPAtJnpqh+Tj99PAID+m5ljKg7I3aBp6v1HGhXEQxF2A4Jwt/iF82yezp4Ujm6nP5IVm6oDGVGSikc9cm9ja4Ezvcp/y68I9cWgFD399yAzjaPKiGddJ7emsJ8LKBBvl/AqHFcE6BHk4cnLFWYkhMczzFrW5X4U17w7HSQclw+i/nKZGtugGi3WcOb2ix8CnX2XFLg9mMA7BMDmfvnWuGoDaB6L/a3NIA1AAsY1f3o5nsJ8jA+nmrjSfjqasjDLA0qqcBWAw9YNHn7QSC2PaV7yhEooatPA29DQyUFHAO9TE/PjjA7V5fwy6y5nKpAFdqFfxgh9LksmwWzHMTOJlOBI5/0hviN33W61QeJLhEAGtzXc/dao5SX94v21dYF/JfjdMBXqh84AAAIABJREFUelEiX1ym3KdiAlgRTgiuslfrjdDhz3PrxwcC8ToI8HXMKg7qK9kAm6UMrtcqeHONCpmy/PWsR52jHc5wdzxQHfig11cfxX6BtVqeypFiBd9a38CFSgWrmayIClwP7BUG8RS3Bz38+PAYdwdjTOO0FDhiYNXJwGIqvAOwyEiLjYH1P/cpIRxpME2vzvP5QAy9NzbWlZ5O9rjVigSCI3nI0urmJhmRBCY5FCabMp3BZaZDNzbEpOTwVd7JSIvxyF6CpvFkYJHh9t21qhheKyWqPshys8EDQ8geDHp4r7mntMiJmIcmV64EOVm5cA0NQ3qcTtGcEaDkk2ksOcpRyboniLUAsGTL4QD/tPQcX3qA8PsrdP71V/pGQvglGFjW6XEaNZXW+tNHD/HOLz7Eo8MjIMPmwFJrGqsreP7SZaUAXtncRKNaEU2UiK6nO9uvywOU+wCZJGGUoD0c4VGriVt7u/jo3h3st1piQRAn4CZOzyvK8zZrBK/oeXUW1y+c1+9tHuEaagdg2SvZl8EeEnA8lQfWl2FgMQaWoJTS0sh8YgpPOjAmQBRKQvj+SVtm5XHC2YxdHyY2UOpHYIhIdzmTQRKncTCZ4Ff9EwFYzdFU0sS/3j6jRp4flAAWfX248f/zyTEejMdqWA3ISxQdTcP0RpbG8jlJ3CiHY5zsQTxGPza2E02pN9N5eRy8uLGC7XJRGxVfhJR4xu/+9HBfUdqcZlwqV/CdjYbYQ6SHipGTBGJr/ezoQODAiCw7TQ/T8iNgas3VahnfXrMGlXeatGZOg+71aSLLQmhm+nInzdE78A2Nr8QWANfC79eALh4GAGopCMDiJsopMw0dGXlvE2kXX+uowGIAOeYT+SOdcCIDQU5S74zGOCFTIsoouY/U1XmK5pKxUmu28iWZib9aIwBREI2lz8nkbCxm029OTnA8IhNqyQn0cqb1gvkM8D6S7kwAk0eCpfCQwUUArY9dTkOmQzHA+N5r2QLOlVdwuVzD9UoZ61myOGJ5Lh3PIQDrg+OmjCpZDm0WCnhh1Q5UGsUT4OP6pqfZ7W5HBdrhjIagnCQy4cd7MNCbyMpJ/4zaGiMw7WRZZHMlCfIh45eLeH51CxerVWwUUygzHtodwgT/uO7pO+ZxSYIcLJbIIEvHJkOh14aKQsa3j0f4qGsNTXNKmUgKtYDMgIokqIxjzmowY/mgBAejmGk7RK1MHpthAhfM7NcNYJ3pJ0MXQhxRRtnv4zOa/FJaqgLS4pL5Rsmg4lq24t4SUDRh1Mri/2XaCtAgiEVAd62h1BU7bm2iSenqw9EIBF5oekq/AF4DeRGUywKwyDpa50HvpJaUA9Iz5t3mEe6PBphQfpBOYzOTx7VSBa+vrWCnWDJprrtfArA4GJibKf4sjpBE/y977+El2VWle+7w3mRmpC2vKnmLkADhWtA0r9/r6WberDd/58y8bkzjukEggUAggVxVqSSVSx+ZGd7diJj1+/a5mSka3qyu6kFAK2uVTFWaiHvPPWfvb3+GAtALT/yn3j9sCUQ7mk8VUezx2c6+ipsZL8DDwCtptpHP27N1IszLAucKYQIP7N1PTG1ngDTuyO52OtYEbJxNtN/VcqTP1BSOcKlcVIy6B0G7fBQA/Vr70D7sdGyzi2R4btVcXkDr80tM6n1/8Fr+NIDVVWBBC5ltEg+xvD2/wMQT8NBTyXgzANTR1L2zKHBvdju2QxjFdGKZTFLpQJcqC0ogPJsryAA+TtfkxjmA1dT1Z1JKwfjV9TVJPrXGQqHEfvU252QbWUXXjkYjK6SmSllbzuHxl1fEe2cysmtdD/FgQs06i5mCNBKU13Ea4X9y/tX9mbj/pdQvHxOAdaPTtmE00j72wvKGXarWLJ9Beu5GSQBcP9rbtmudlrXHY0newdHxqvrK0jl5/FSz2CFQD+Dh17GXdjftKl4m0UxS9v9x5rw9dgrAaiPTarfthzu7dqPfsYkALFLREmruCoEpCUgF4xGD5xHDkLn7V8FKYWfJ21QA/4tr6y7xy2QkUeFpZfj3XTxh2i01UzC6vrKyYg/WqlbIZiXlgbiJR9JLO54+uj+NrIdXSyJhC9m0PVjJSwL2dHXJVnN5DdBgOr120BRDAmYPgxAArFPV6b+7H7p/AKsp4FADKKfoBkjEmbXOvHXGqYcWOfjCOYAh+mIp6x42NQ/rAbCnHs8k0i4Zx9d1PLBrvUPtj3cI5xgS/OMeVr8PwIIZ9FkYWKWCziwN6PAFDACWGFhh0hQzUGlYYwALyeSlsku3OY+Ry5MQzX1996CpegHTdXGwZzM19JxXeJV9IQaMYPtTL0+n7gW1RUpbW4MzQIMrubJdKBTtTBkAK22D2dy2B327fsj3H1hHLHqum7NWTgCsAGjEHryhJ3H/ViwXkGKZ1dMp1ctPLi5qAMUQxGuFIBmjX1HWNX+eVE1eTqStkvT1CS6EJZRqMqXNzSXN/dedOxowR9OkGE5/f25Dcs1AcNdPYLDCEIX3/aO9pt3q9o5Dr5xh7yw9PMpKWZeo/g1m/aWylhDbKvUMABbDMGqZV5sAWEMxvbzV8/rOnSn5Gh5SQAeGiXNLRVMNeh9dWBCDUImEOfjKVJju/YZ0/2d7uwojgHVN3UgS54O1in1+HVPwouS8Ut/Mkkrr/vnBrr3TYUDIMJ/vNbULpYIALJieXrdIRBoG3wkxprcnsPFHej/0u4kZvqiRtUiunAD44dEWEiaVzBf603BhKZ/YM9JT0qGzdrlesofqVe1tAkyDyT/1NrYNvzjat3c6Ldvs9sVkk4IghJORBvjpBsAeiYDuVevDzLlNEjPVwT/a3lWNAehGv/HiSiNICPH48hRCD02KtB/98zapjn0xYakvHysVBaA+SjgYKeGxh9c8KUbUb4+aAiZvtnsC5h2oc6Y9oRd/u35G6wL2uXtfA2BFdjR06TIAFu/1S8uL2ldLhZLlM1mlks5mM/n1ftBryyuQ3qYnFiU+24C1KSsnc7q3k2lffe2YOolFz0CYajDlcl1qcq57RgwsWJCuBNF6034W/Fz/3Tvvn8YXfAJg3ReAxRfPFdu+jYHc7Vv2kzfesFu7ezZP4WvjiwPvq3qxaBdXV+2ZK1fsgbVVa5RKKhpcJ/T7z3AWfKs/tJu7O/b6jev23s6WUjUw1gtlvBgZxLOvVuv2wNqaPXnpsl1YWbF6kYMFZ5OTA/n0oCsu/P3fHw+ARWpEZzqyRi5vzy2u2gW8G0hHQcY0m0lq+GqzKU8cplBMMUGzNZlYWlVDW6T5hy0SJWQO+rND12IPo4RdKJTFwPpdAAtvGAAspFcuUnKaJ4VHGh22paw4S1lKKT1ugMrWhmmfM25g5yRk7PrcUl0eUvgIZJJpm0+TAt5+vLdj7/fRJDNxLdrnF5YFeBUzSKKSOuG2+wOl7AGo7UZMNGYyaYYZcbaSF4D1aIXIVlLUSO8Z2m+PjkTZ3e2TRBcJwIL1oyIrAFinZTVuFu33OGBbAWQwW0in7WK+qEnBxQrTiZyHDYR16+Y+YYmGOtPhCjdl7E0nmtAxIWBatT0Y2WSc8ETBwJJgQszkiDTFB4sV+1RtQYUWzA88OW6Ph5qYvAWANXAA68Qg218z/gxMoQE+ALDEwJon7GAc2Y1+T/ebw/lg5AlorBM+mFYwlYby/txyw84Uc5ZCyjSfW2ee0ITmlb19accpKGD6UCQs5/KSTsA2w/+L0IEPBgAqY02xIwoy0XH96Yl96/w5doBSiWknYmA13ABYmWhqC+mcna/UZW6/UspaLYuvkQN/vTGeXDQdzOvnklQVMs5gK2O0rUTAuc3QsoWJEF4LmKYyEXqvA0NqatlMVpKAR8olySj4GTDrOKBJF2yNhypA+GDdAtjy7B1LvuLzKUgWAYqYyL+2v2sf9vp2FBhCmSCtwPuKw1IAwzGIynXy3CQArHRyZvnkVMk6n22sC9hlZfNMwwTrMylGmtLt2GtILXg+52Z46T0DYC3GWkHPmvu7TO1wFOn54fPvDPvyMEEyupLKimn0aRXA3gjEmC4vmeJ3Zzy0q/0j2yUsYji2CBBLKUcOjOJDNaKJOTWBV2LQca/jzwEFColOADZ47iEhRBIHtZ3Xj/TnYDbS/vRm80D+MVqnQRKBAfQijLli2Z4njacAY8En7BDZ2PvwDYTJ8ebRkVJWl7IFMUufXcLjyxmNXpCQsji2t1odXRdYmuyxeE4QJvGlJfcQ4/UKvzKMQj2OHYPh3x42xQhleg5cD1AKA/JioazUUpKy8GwTYKtKnFSygb283xTAy74t6fPqipgdUSj2KaKgz8tPpdMRjZ6JMN4fSN9Zg/ptKTUl7A2sOSbqksvoeQpMRxX8sZQnlsb+aRRUf/RXcT8MLK3jv4D65WMCsPBaYfqNXOzpesOuVKp2pozEPaM9ApnWG61De6d9JG8pmB31XE6y/S8t8hwSb+9R7jJm7rTsJwd37QPSkedJe7hcF4D1eKWmvQvJfWfsANYP8LDpdfXcq6fG14dzm4dJSIvbBmgYosFYSM0VoAxyMpW3zotLK2KiwLz2ePm59o3vbm/rOaWZx5fpc/W6Grr1StkqDJDmc9sZDO31w5YafVJ9Me0G8Fkv5uy5paoArIv5qlXTOdUoMCp+tLMtkJwkXJ7vWANwr8/NfwSAhfQJiSA7rvxjJEX0M3wUezgGRjQlkUtOCaRJWqmQVUrkQ4WyAIdsNqHrg8dZKZURODlSuupYktNbXfbxnuwLDvCuDftaLCE8EySEn132dNl/A2DFEsJA+2VQxNqA2YfP7LP1hq775RLJtw5g0XC/gb0Jkuxez5qTsWFJENeFEMCLyYQ9UqnZ366fsyuVmrNcldI2V233T9sAqx0NcOFnLc6TVuLcyyUtgbfr3BMgO6OJzmUUKBL1hQZZthVi7p8AWGqsA5Ns7Ap/nSvw6wFg8TBjeFnN56yYx9TeGW1DQmzGfdWfsINIiFxO5excrmwPlRdU92TSSBsDm5wadmoClF8+2LHrnY4dDrHoKNnfnTsjAMsNBPw8Ow1g/Xh3T0DtCWPMi4EYwCoIwKrZ12MAK1ADuLZtsZP68ogCwII556ssVtz4MEzM+MDc5+v4WdSJ1XTKVosFMbA+21jRIFKVdbBowbz97daRnr9r7Z5M1c8rdbOq8Jr1IpbiJITy/pMCyL+/d0f3cTBJKjiJCgYW3YvyiALAKlgxEC90PMBIHwztjYOWPG53xwNdd5h9/Brxm3sfwobEi9PfBYlrGOCyzHnGstFM6a7PrCyKhY+nLZ6Z4U3p6tzote27e3e17jDTZ2BHnxsnN69k8/Z4qaqh9oMLdVsUAObvBYkqjPyf7x0oRRLQDcDMAayKfPxiAEum/9OJvdNq27cBsDo9AYOEd3xmYVGMNNhXVaxfvNjRvaPf+PHupl0/alurP1W9qCRNsf6mCgf4+5Uz+nk52a24GgHG/SEAVrtlP97dl1XKC8tLUpcsForaLwAbZWBPyjqMuc6h1i22Os3RyFoExM0wVPAE7iiBbJAXlrPELG2JyAGsSXrmLKxg/o8HFjUlAJbfnVAvfpTecq/b8Mf2dZ8AWPcNYIGWTiRDurp5115+8017f2dXZpVoZQETRBCfz2y1XrPHL120hzbO2qWVFWuUy5ZLpdXAHYNLQq49cveg17Nb+3t2ffOu/fb9G7Z1eCAUVsRP+R5gDJ5QYt4Daxv24MZZe/QszCtPG5RpbpwodeJtGYCO8CMDuPFxMLCg2JO2Vslk7ck6Xk9VWy142g8PMma+b7aOVFAxvaPQq6TTaqQ+u4QJMYwtj3pvqZFt2y+ONg1mFyZWaKsdwCrrAYslhAKwgvnhyeTF03jGUkQlLBcxDQrlFdOhVPCagI7rozhbI+62VhUAhLEgByljn5u9vr20t2vXeh1r20y+Uc9VFuzBUtkaReLkU/LSaQ5Hmqpd7/UMaRqbE4c6XkGPL9TscgVvqpzMAwFNaBSJrwbQ6+MRpI3zFIAV4ntjTl2ArcIaCNQRGWLjKZSWRxkGsbz+lQLU4eA/FSYAFMzIEOSfBRWWpJ2kS5xEw4WePZ3a9nho7/U7mmQedMeKbaY5p3nFFwlgZC1XEKAAEME95hBuzSK7MxppsvfmwYGo9icA1glVu8EkquphADEDi2/A4fRGuyWzak2GJpMTmlmY2OXnJqnVF8JEKoPLAuDHLGU3egOjQIEBB1MEaSSxvUx0GtmCpFJIKJGlbUUD680AMAFP4qlxDAPHbnihsQ4HfyiFw8HHFGxmUMO5drBaAKXwB6PgBfCgDwPAIm0IcCkGsJAcM6ViOraYwiuOyBzuiU+CSStsDjzx5vWDQ9sejS1J5HEmYxv5tC3n0mqqWJ/EKAOUHkaAfZEaEX52CWPwbNZWAtgFCOQpgSfpMZv9vv2S/ajbs10KSaZBigid21iMMP9/V6X5oa3f8prxpgmq/Jli0Z5fXBOwvJBOqBEAFqboRe6Ah93L+7s6uPGNwovmhaVlfX5JDAPfU9vjiQIfKKzebrdsdzwU4APzSQysUkUm5w5ghQlZMHGHmXBz0LXXOwcy1x0PxzbVRBLJI7/xJoxBylPSweCj5WCRxK5iXMBMQBL6hRAaEZ/obMFiGk7wxiMl50hsNk888/QlVlNxPrcrxVJIHauoGYVPriZKaUATFaCvHOwq3Wg5XbTLpYp9CgCryPP0uwBWW0w2fEt607Hl0nPtg19edEmGAgXki+apk7ujSN5jPIc7g5HN5sSfI8WYKo79XB4GZVmpRqu5rMDY2MGFfemV/X1NqmdTAKySfWF1xc5VSjEvTPs5k9Q7/b4AUAIUYFhNZmMVdoCXStMkjZR7kHIgG4KJvEfCBeW/44LfG4lPACxn1OIrkrZasWALhZwtFnJ2Jpe3B3MlW8uQIMfg5PTJEAqC+V9A/fIxAVgASQeTsfZP5PE0jk8u1DXxhzEC8EwzBWDz6/0dNfYXSjWlxD1TD4McS9jhiL27Y+90Du31zr5tjQcKCSHW/v/cOCeWAvvXBO88QGAYMXswbnuBlRBsKADbdTQxFJjpfuPTyb7Pb8aZCmEQgxdmQs6eqdTF1C0DvvDMzef6vt/d3ZUHEH6d1VTKHisW1NARJ98IjPDDMX6jQzXQbxzu2/ZwIKn2hXLRXlxdEuC1mCpYOpHSMADA71/wzOq0bTyPxAQ+iRa5tx7oPxTAkkm3vw4HsMzGSrqFweA+ge4d62whGGvZTFqMpI1MRqztTBbmd9pWMvhJ5W0h73UVA7vulEEEvjYd+9VhU2yssVjKfs5S2/6vACzuOx5YACE6lWFNBwBrnJrZSrFgz9Ya9ni5aldKeVsMac0M934RpKm3aYIjmPGuu9AQjKogMROA8Q9KF6xJyoQ9A0qPtztt+3+2N+0d/CXl/zizfORsa7w9HXRxk+gYiIjn8rGmzEGXMHQIZyfXGLsDgbM669zjM06AZJBKj5PLZKyYz1sWLyfOiWhkR+Oe0rs59XKJtC2m8hpYP1Fb0EB5NZ8VQ06eTF56iCH2WmtfwOyd/kjeZX93FqZMxT1AA4CFFxw+jAANP9qhDuE583VxLGyYz/W8FHN5B7CWAwNLtCr/ZIz7MVgnzAElCVI79wr2ax97n4kxQ80hsJRrMLPMdCo5Ku/hQczcV9dVx1KfujAgKYDsNsPjdsd+0WzJSPwJ7BnoBxdqtpjPCsCCtdMbzyV3++HeXTGUMPUHdKTopP7/8mpDJu54LFE/sQ/IK9RMsteXtna07xzMJxq+8RoFcsqBQjE7gQjA+MkhEpEsQv3H3cePLRfB6CzaCxur9nCdn5cRYOagnnvUXu0e2T9u37R3uh0xi2aA85K7snclnJGfL4jh9FRjSffRLzmso6mUOG8cdiTVgySBRcFXlpf1+Qv5EwCLQTY2CUiav721o3RQ1iBm/C82VuwxGGmApyG5U4PpeUIeb/+8eVsMrGiMcoZ6xRMqHcAqBwCregrAYjDKwDVmYO3Lk5n6jXPjXLGsGp31L4w8YSIoYKuxOxxquE+9RO2HryG9cH82tt5sqLpZcWPTtCUj30+itKdaKv2RYA2/UcGPlj8LnqmfAFj3dvD8qXxVGKjowfn3mrhrQ5OJ9EyJDDf39u0X7161d+/eta1W2zojMr5k4eamj9m0LZWKdmllzZ6+fMUura7ZUrmo5ucYR4IqCPNqOLQP93bstRvX7f3tTWsyDSN9RIZ6ntZE2uB6pWSX5Xl1xS6srNpSvigfkVjTL2ul0CzFRK/Y8yXs12HD/eNLCG8wCRljyp60jTxG5xV7ZKEmM0wOt340ti3ML7td++3hkTT5Z4olNbIUdTC3uHCYp9/s0CC2JD1BekQ63uVyzb4OgAW1l8Y1eGCRfvPKvjMN1BBJIhebYrqskw0a+SUTNKRkgA6YIXKYcpDic9DIZMW2WMlllRCYYXKRSIna+5PdHXlDHMkrIWMP50v2YLlkl2tMATLakLtjPGdGArB+0zmShIf3jSn9F5YbMg8sZDw+dThNaXL38r57w3Aoy2rq9wCTKkkCO+hkbsAn+/SVtI+1IoboZRnM67DX205Iytgcje0OMszA3hDiLxP3rKRLSDMvFApWwysLHfkMhgnpkT272jwQs0yyK1F+Z1ZOpW25UBCD5unagsAyJgFEQANCUby/eXQg8+z4efGW1V89ABZFAgAW0yKlEM4TtjUc2a+ODgVgAQpAu6WQovGlGKAgSc+ndqlSsi+vr0melRH8Cz0+JQbWD7d3xVwSNZvCngSQRMLKxOGGSRnlYiuJh8ncU/44UMNzHV/fuMV2OadfS68OA9il09kPDpobCl+ZYuN35g4QOnjIxiMyGOmGvkuCJiRp9VTazhZL9nBtSdcfo1MAN05uJm/4nMDMw9uNdM05EoakWSkN64kEOg45bjLmsQnrJQEZYUxh1E3qSlIA2bkyU6eSopvLab4CO3feE9TpkRiASC8xyOxGU309rxMAi4+s+xSLUeUFUhAw69pCkY90Px8t1+WRdIH0powcLHxqN8dTCU+rfQGL48lEE7svrazZRcz1ua96L5h8Etvdthsd93qiYGSSCTjbyLjXFhI7UgiPi3Umo+Ox3e6QENaxq/2u7Y1GAl58K6Cg5vdHpS0nssGQvScpjg8maFBgMLB/PU+KaaGgwo+3z2VBavt+H6AVb76+HY6YYPp18cQYT+56AK+GRWdqsj6YbAMi0URMJ1O70evYD5ubKmhWkgUBdJ+mgJPU5ATAwvz0rSMArI4a6NE8kpyEdLLP1pd1PafBjJiVB3D+Yb8vAPRai+n0xJIzRiCYGE+tmE3aRjEvxuvjArBylo4L2ERC+x0MLAAwwNdzhaJ9bW3DvQf98NPqjmCyRlN5bbHv45nRwlR4NJRsgHCFdgQjjGXjAFaK6WvYo0MLEQAsb4hiJ5g/lXrij/467oeB9ZdSv0i340EeGJW/1W7bdza3FCtOMij7bewNEp8px0yIY0bNv9/EHeCmOUIgjM8jsrmqfalBaljJ0qTVIR2O5naj3bKfbt8Vm/uZhVW7Uq3ZGtYHSmVO6tz8+d6OXe0caRhEaAT22sTa/w95YGHijp3E1PqjiRrJ7wrA6ussOh2gQygDia9lm6txWwbQzMFazqkOyacJrWH4aQoUWkh7SipgjM/lpgK+vweAJTavM2LWswkxe76wsipPRRpFJaWOTRKpl3buKuwDsOpKtWJfX1+V7AlPHsyLt2GYtfEGJQ2uKz8wPb/3GeN+fwBWy35+GCSESpd1RMeZJwzfqAv9XJM/T0xhD7sO8sdUAiNp6oW5ZTn4UlPLJc1qqbSa0icWG7ZRKuoMZh9k6PNhr2uvNLfFlj6cJG2ov/o9AFapoDNREsJ+T/ddHlhD98Di9aRgqMLyysxUYwnAqlTtQcJzTgNYe3irtWUkjsess6SDUEy04qmAnG9snFejH3tDcryTxvd/bd2xdwgmCmxkmZrLmJ01jFTSB1fuDYmEDDAhBjj8zIy9wwRcxab41N2y3xAseMzqlR8saccIBLnOgKv6vJm8gyb40RJEE/yzqMeR3p8tYIdRtqfrDEoLbhHCdZp5uu3b7UMBcVe7fVvKF+wbG2fk1RZbrfAqlPYp76+WTNKxKPBt4phrr/OMwVuFWqZSs69h9h3CcmJZDdJNzlUAJkzwYTK5d6R/H/8nVRhhOmnZHHARYTfhlSpWWCohj7WvrGwoFKGSYeDo7wl/TBig73a69sPdA4uiub1QBxCpWKNcsHKWypLhV2S3e85+/uXRnlhhmjvOCPxJyPT9i6sNMb3YK6ifeJ1YudDXAtR8X153HeulqFnmOpdjVporjZzth3MqtYjM+ZVGyPdyo1FqJRhYD+Dte3ZdAFaN4BoAMNYS5Aw8qTpH9s2d22KKRbOszZT85xU16xagFxN31unnlhp2tlAM1g4ujcOq4J22A4fvtA+tkkraVxqesljPY2rvd5u+fTCbSNL3nc0du9rtiskIAPr15XUxX1F7yJNUVgv4+5qew2/evW3X222bK6SJwYEDseyfsNT/6/pZvb58ygM2WFcMmvHz4ut/tLsvAPJytSgPtserC5JaO5AaWFj4Jc8dW4AQw2+SGQ+xLBoiA4XYAQuYwJ2szWFgEZ7EU8L5k0TS7RKaFOeE+kL3RcYD19f0RwyG/ujly/3+wE8YWPfBwNJeFNK8WAj77a5dvXPXrvGwb23bTrtlg0lk0QxaJU0KiUtzW63X7eELl+zKmQ27tLpijUpFTCwWGA/wIea7B027tnnH3vjwhm0eNmWMLcsaDlo2dGJ3axV7aG3FHjyzYQ+dv2ArtbpltVhDfCGrI6bRhoY6BsriicIxHetj8MCCOQFzipcLC+V8uWTPNPDsKVqBFnU+s95srAP/tYNDPcDQm0HIzyIlSpOMgbRuYG8dEnvfsp1Rz82fE6cArJiBNYNNA5MBE3cHsNiEKVZFfAO5AAAgAElEQVQ46NhEYcORdgFghaSMyXX83yr+kAqm0tp0+fmAWFB9KWIAeWh+aeh+urMjpkoL2mwyaetpXk/JnlpaFOWcFDgKWmJob+CFdbAvsI5VgLkqsbZspEh42MAOR3M16r/Q5/XCthMzgE62gZiSTOMbcxMc53DDTg40aNkPLjRk2onhMpNDNjTMLik0xZIgUQwAazYWG5DpLcAoxtQCUioVMbhKCQqMpKRWSL7eQJrZ7dphFEnywEGHKeJSER8dLyygurORAoDsBeYQABYSSe94A0gQAJwYwIJBIgArGwNYQ3v94EAAFmkcGOc6MMA0hEQWDs0glViH8VO0DGaZ8kBK23vdgf1gZ1uNu8RgUNwDSyET8bW8HJp4CkS/ntkJ0wxYMyq3AswW2GKxVDOUYy4x/CiAFR5i/XEsVZB+P0R2677pIAxzOlhhZgYEi3T2Uw28hSpWZvor0JGCDnCWUICeJBofdClQ+AEUmRhrYoCKrpMCMW2zZNIZU0HWCLWb34QenCtVBMSgy2/kWI1u9Mn+1hxHdrXTk1fA+72htcYwBr0wn5DeBIAVJtWafOoZDsWpznAvMChAzhUAogFEyrasFL3gNWJzeWz9ut1SbPhwhMdM3l5YXrWzmCRDt1eBPFVR/6v9A73vg8lU7C2uBxNEqPAANrFH1DGDB4+r4dCuHx4K4PlgMLDDCbBheF5CHLXf3XCHgzVK3NicyNfwF5gplGOpWBaD9NmqAzwMGGIACw+UdzsH/vO6Y2uPZyocRekWyOlpiBcKefvS4qKuC/LvVMp91iiSSKV5H2p9c1MeJsuJvDzlALDWfy+A5cxEJrT4lvCaYFB9qsbEMi+PBF9nSU31rvUAArv2YaevPTlN6oCA/amVsilbLeUEYD1Rq+t7CW5UaIEDWD/db9r1bseOxgPdr68ur4vdCV2f1CGlEoQdCWkK7FGeV0AsAMS7CmEgMGMiTw32BtifAP0MlyTdCc2TM/ocJj4ejd9vJfTn+vX3AWD9xdQvHxuAhQw20r6TSs0FXH15yYGbao6BlzNQ73TxutxSDfdMHQCoZIXsjL7PBtOEgO0f7d4VM2k4dUkOnm8AWP/HmbOSonDCjAOABRAEgPUBZtQz9zaBt8hzVsyllPK7nMJXLmuNwPQlaY59Cqk6NgGwa3WGyRcw/qDZmWlgKACr3bc2pOb53EqpyB6ulOyrKxt2uVK2lPaPhI2nKRmz/+v2HQFTsNFo4L66BpBX1vfelzyShrJrb7daqisAwJxBeT8W7v7433sKYct+BoA14Dp6eqGkSMFsnO/rYyVXUsS/fHzidQZsbKXSamTBThtpsATIQNDQ8w0Ay4o1sikxORhGkrb7SnNHwMbWYC4volhCuIGEsFaxWELoAFaksw4mn1II+ycAFuc259E4PRdY+Wx1SeEAV0oAWFQOpH4HBlarbXcBsBj0BXmf+ynNbJaK7KFaxb6x7oAp70Fw0dz0Ov/vu0i6OqqHNFjQUIE6yxOU8W1ybzAfPB4DWEHqHUODMcMqZrhN9IgEhnMAsQTwBADrNNvdt7oggY3vi1p+zoO55VNm9RzphWV7cXlNno3epvv3x8+WNOW3u237Tbtj9WzO/n79jIBZBnzuRpU8VmrAzPnBzpaeB505skNwSwTOs3w6YQu5rJg6X2msSqJPzemLaC52Jj3AO+2u/eawZbuDkQMtqjXcZ4qoFq23RMb91gKAlY58cMhgnTCHFxZXtA+cKWaUrsmLINkU43J+xg92D2TdEdcPxXzGMhpAMugbKQyL+4jaAXaZKjp5IyW1b31+rSFJ30LOvTtZ3dT9sPUBeP55845dg6nOz2YwLIP+mNXOc0CtSB2D4TrSNsFNGoSJL8/ADwBrCsBTshfPbujnkYiaEdudQZ3vcVfbR/atndt2rUt6K75f7FTcZfeUw5JkqZixR2pl++LSsl3AO1kSYDXI8qS63nVm6JutpuSxX21w/apWK5wAWHi8Dac+EPjO3V0BZpPU1B4ol+y/rp5RsixJ2fR23FMG8uOpA1j/uHlHAJZgyJg9J4BtZg9WKvb1jVMAViATQMCAbesm7vtiVC0X8IQtqS6jvocIQV0vaDmEKTkBJSnfVobVyK8BsO4MuvZhr2Nb/aEdhgAtxWHzBKLMEYDlo3U3yOf7CN5SH/gJgPXnWvSdet1hAHdPDKywVbvEiojRcWTt/tBu7e3bb27etOs723andWCd4VBMHiLAs7O55YmqrRTtHJ5Yly8HJlZF3kMtzJJ3d+V5BfNqr9sOnlchSGw6txL05GrdLq+v2TNXLtqF1RWrAvqIguiTxONJYyCCxIyQY+DquKOLu4I/PgPr/XbX2qOpDEyJcaYRe2YR0+2SpFJMspjUbeElcdRWifBgpSaGA6g6v/pTvK+69lpz22512zZCFy9rhYwAmq+tranxApcGHIR+eRrAiqNxedCVcoG8K5u1s4WyvJoAqJDAoZhz6aAXIfw7nUiKHcPhB4NCEykArF7fXtkFGOlZV4h4wkpJp+p+ZmVF5pSYqHJr8LpAUvPT3R2ZX2LufxGK7eKSYpTZj47Gkd3sDO1Gt68pQXMy9MOCguGYCeT33AuwWOscUgklLYTCC+MmkvfSp1bX7SLpF4Bv0gLhldC33xwdium1P47EkKK15+/wNoInmMfAPp9XUQbgSLMKkMfmCoNCPgtdzEp78uvAtBEJ5GIpL58tACwkFmylSA13+y5d+m0AsMTn0cbtGzgfYuxUqiqc8dcBwOKa7vYHMn+nwNgaj6wNVSUYhwNg8fXp2dQul0r21dU1u1LBRN8BrMk8IyYRABY/P35mZj6ut2QUrqUmhEw0/MVo8iT/H6d7H1Px1UyfSHREodbB59JAKkEHpYI7gI8qjyeOmvYGSRnfxcEzB9UoQrLzSNr8p/FSK1fl0+VpKky7eE5SSuH7we5dUb7nriWxRDBX5/DV+wryR9hQsQGDqNlzU3z2soDWin2q0ZCXiU/UHMA6GGMsSRHYt2sdPMdIjfTvI+BP8eN+WHph7BI5TWg1nXUzCiZaNUnuYEgtSlLo8ed+TfDouN4fyPR8OBjoeQT4XSmQpphQYUXhgdn4q3swtfqG+NQdvQCwUqLCAwSdmJwHbJSGiiSYQ6TJxGoPZB7vTMa4TIpfbwASw17p6zJOmvTnQgxD/MZKVZnCPo1PVy4XpCZ+XfdHA3u70xSgdLM3cQCLokzXKezVicjOFnP2uaVFMS8rWSQ9Pt3WWpuazDx/0NxUw7WQzElC+NzikthRel60ZJKeQtgKANawr2tyLgPgVVbK1DISXqXQcLlTYqy+G57b292+9mRnznnDUM6lbKXkDKynNClkXYTnYx4ArGbT3u7CIOlZPZOyz9UX7ZEKCZBlK+t59XXvwJdLIKYzL8gA6JHnAlxhRsv+eb17qPAERp4wH8cpB4sBj2OPNQHdwTvkL6AUube3cL8AFq3Mn3v98rEBWF3bH8FE8sZpLZ+1Z6o1Td7Z22hu2ViYuiP/Beu/WCQlMGOpNNN/gh2m9i6M8MMt92IkvV5StaQ8Xv772XOeksYzMJ1aNzCZfiAGFjxnZFX4K05sIZexC7WqmNXnCkjOkY7C8kWKFbxYVL84O5m2MJ6/xynYAOkCsLYBWDBQxuwYsG1sF4mVbzgTpJ7DazBpc4XRDOwn+zu2PewrwYwB4/N1vPzcswfz6p/v45XVNfym2tFYzZUDWMfH/D2t//8IAOsuAJbYIg7EKC0v7anXyTB81hmp6wVbxEMl2GszgbnlhslhNw+gDbL/pyp1e6RSUTIc/jsMSJFa/rrVFKDwQQc5HEOiuVVTaSVby8Q9eGBRE8BYZWghAOsAAGtwPAejp+CQmaTmGgwSkgOARRPOOqMm+V0AC5ars514D7yfuUXJsT1YLdvfnzknQAYWnwCU2Vyv85/ubtrVTlf1jFoKFTXUmSFlODyDSLw4F7Wegtz7Izf2FMuNm+/nVjxq9aCZgP+EoZYzR7xvcdsEN2blQWH15p29DYs5PbNidmKPVMv2tytnNeARCzwc/Udjfw7xVvr10ZHq1r9dXxcDq5QGSAnJyTNP4+RM/OetOzJ/5+QCwErMOcuQmk6tmDFbyWckrf3i0qoSsn1B+5nOYOatdkdS3HdbPTsYjoJEjNooZiy5h1GUyAbLAgczqVv54PriTftICdVJxR6vV6VQ0TWG4zmb2a3+0F5ptvVeP7tQl69UMu1BTXzv2z1nSGNXgm1JbxqJacTLzEZJu1gs2efXGxpaLuRyAcBCzu+sH4Cg72zdkaJEg2G+TszoOOQgaSkBuTzTBMZMnRAQACxVfrLmOwGwvgLpola1ovYmdyBjsBVNAoC17QDWPOH316VwXlsW8aotpORd9sXlFQFY7snJJ8zkxfdeBwlo237T2pdX21dOAVh4/YmBJR9VmKFt+/bmrhhmk0SkPuPv1gA261YSQ0xiSQFYo4jnoW3f3Ca1sOu1CEPuMAjgOwPgf319Q2mgBRhYpwCsAzGwOvbjnaaeS0JsNvI5e6KyaA+WqxpuVHM8tz5gPPE3dgkggLLq31kkgPQ28vNux95tHthen7UU6v7gQcxg2VsJB7D8WXMGltdP9xeicU+b9n/gF33CwLpfBlZwufbENp+W75OytLlp725t2rvbd22nfWQTpvwR2mH3bYSavFyv2RMXLtqVjQ3baCwrkWrnsGXvb23amx848woKoXsFEIealDH1SqVml1fP2MNnztgjF8/aSr16iggYz9MCoKH/DSiWnwH+8ScBYPWsRXrFbKbrgWYbGjON1oU8ZqjQameKVX2/31cLhNfEAmkNomPPbG8E5b1jvz7cse1BVwWIT+jTArD+eh0Ay2Ocoyl+Hw5gvbznpsMiUQq8AhhMy69qPV8Q/XstX5ThNoUaABdkXxhfTFIjpm74juAtAlASkEGlg/T69rMAYPWjpEzDYcFslAr2fAOJUOnE+yeRsju9gf18b08MJJgXmDU+TTpHPiezTXwT3jpAEjSwzfFEnjoECGvbVxHiHkNxU+lxxQ6VyIMNCjUS2flUQMiFctk+t37WLlQpVE5o37d6Hfvp3pbMYftTzJRPjK/xHpDBplLhsna+UlJRxjSF1A7W/tEksg8HfUmdiOI+YOI0SwgAXCqRmla2p+oLAr3YQGFg7PQjAX0AWGjX5RvvFdLxIl3+XwBYbzUxwe/Y5nhkHcnA3MNoqo0ZCZcDWH+9um5XykVLpRysmIiBFQCsbsdBKd6v6NmiaDkcEnwJHJziXDnx3YlBmlj/60+ef51PBX0KpfJM69Lvkf4dCsSYyh9DW3HqEYAO14BCQ9P12cTWczl7soa0tCbdP0wmih293ERSqVQAWGKUTSm4kprExKwlSQ4kf/QJooMxMTl7bvmEWS2Z0PP3wsqawEJLAGE6gHU4ntktAKxuX1MkTCXjiWPA84J/he83AFiw11Rjo66Qv0UwPc8kBYB+FtNzGAkJWAGa+Qo43YKJMxrbcDi0Sipll6oV0b+5plCxj0ZDe7/Ttl813RMkSmaCbHaqpq2RdgYWIQsO8JycmgBY7wBgdbp2e4j00NeEghNDsRybtcs4NNzR+HNkuBoDT0g/MllbLxEy4AAWZr7xz2MZ7w/79pYArJ7d7E+sM+a5RbJzMhHjHp8pZe35xoKa31qGfcdZuXwz6nwkjz/c37LN4cBqKVJQK/b8IvHtvx/AosC6PeoLvL4oAAuJdt2WSNUJkkMArH3MYLtHKoTudgfWHpNQ6c8BXjowsJb1/Fbsmeqi/Oz0l6FHwefjpwBYnZbdGXcsm5zbwzDsShW7WK5bI1/UHop3WQYzfwGaJ+k38XPUn87tYDQVg5PC8zYhH6OhJMrDFM91wjJTJLyn2I+fAFgOVN+DB5bvsCEN68+5fvlYASxYCuylMwG35ws+bHkW6RjSlgS+flM37A6JqvIwTE4FHF9v9SXRerMXPCBhsEqWkrRHanX7xrmzatTYgfE96UxcivcvOzCw+jrnOMMrCTdHfnxhUXUPyc4wnzl3SCPErJimXD5zAhhMaa0EubBfYuMA+MB+zvn/va1te6fds64kbsjBxgqLeHZhWY30xWJW8hoAEKRRv24dWjMaWSmT0ODv4WLNFjNZyb1gyP7LLqbKXeuMJzI1Pw1g3U8/c78AFhJCzg9BeXoGQqpzCtsEUyIe1ykXgm2o/7geSiJmqBfM3akPY9axn8cmBhT74GPVqj22UJf3J2cvqdZvdgD0Ona91fNzFAArnbaNnKefAWAxwIwBLPyblELYxDvLAax4f44HSFgLxAAWtgl4WvKWNgc9e/VYQjiUTBsQjnuXEmODAdTYrlRLArBgqnhsEGtnLiDgW3e3BChQL2gQpnoGlscpFrp6+XBahoHZCUAZf15IZQ5nqmftOugTtiAvGEI9xrBYZ7HmM3GCCnUe+xaAkgMc9A+ZFHL3yB6tle3rq+fscrF2TNDlVSG9olZEGvj6UUuDrhdXCTGo2mI27el785RSC6nZ8Wz77vYdu9bp2GSGxA2wOOMAczKyWg6wNqvn4dMBsPV5gtcHYpIfHiqwhMFfezQJRgkxA4uTj0Au1kvGE5sD60/MdoUBJfUcb2SzAkI/s7KslF/OZWe7wbCa2Ntt1AtJe6xaskYu46AkSZAzD2X4150dAXHDiB6GfoshVcLS0wBgiYFVCQAWtQnrm0GhA1jf5joAwgegFwCLc2eiqX7K0qTcqXqCgTUNdZ+vMWfqOUMqO5vJtuQrGxuevpdKykNUICRWCdOZXW0d2re2bmlIaom8x0ke11sMxJPydWVffGFlRanh9CYSzyVm1tQeiVl6295qNa0cSwgDA+s0gAXhQSbueGARUpCYavD531YdwPK90etS9s0xAFanY/+0fVcDSYA73rWGp4EE8VC5bH+7tqH7BQvXJYR41UZ2wLAQCeFOU95q9CdIvWFrMngA/KcPzqZJHk8qURMFD/92cDgG/OdK/tybzhRK8Or2ljxIxzMHuVw14coI99j7BMC6n3PmT/Zr74eB5VuqN6wnAJbZaEJ64EAG7L+5+YHd2NmSAXt3NAzsHadlk0K4UirZRqNh58+dF8Xn5uambe03rSnm1Uh+OEhmeAbK2ZytlKp2eXXdnrl02S6GtEEYXTFGpXbruFk75l2dAFbxnfgTALCQxB2OfYLpZt8pFT+SulTrShNh4xtaZC3c8ixh9URO6XA8y0hfbrT7ouBfG7TkNQNTyJkNSXsgAFgc5jzOAFhjjEc7XftJs6n0PA4MzE6hslJwPlpzRgjgAAaoSgyURMunEcQK00BH46m8JBYLGTV4/Df+PEyFAMZeJoWw07PemK+dS7LTKGTtcbyckMLl3cuJhhyK71uHh5Iy4YcGcHWpyN+nlcgFK+LV3X17n+Zy5mb0AAsisesQd8aS3nWQ20wEYDm4BRjCpI4MOgCsS+WyfXH9jJ2tVE+YItO53ey27V/27kjzP59DP/fpHFwNNmhNXmZo0DMy+4Yp8tRCxVY1EUpI9iNPq27HfgOjSqkrSA/T4fMBsBZlHsvGDQNre+CeGwBYHPgh+NCnsw5F2jKxtiGFEAkhhvn87fZgYL853JPXCRLCLgJ1DhQZg8aWnDMBJABYpDqmkg5WRKcArA9jAEtn8jFl0WcVIR3HgYzw0MR1VEgbdKwp/N1pba4qMn8dnjJDkesUeB3ZYrY5wEhR5CCWH/hOTY4BrMhS84nM/Z+oN+SJsKw1mrFMAFgonpGY/XAHKUrXIgoxwLxTHh4YvlKwqPBJkGCJeSpgX5iOJedWSpqAny8tY/Zd0uf5Lpe0o/E0MAF7drXTEQVanl/hXsX7YLz9iIHF46O6ApYAJu9e5E7SJp+tT9cX9DxgeOvBAG7m3ZYH3tRGo7HMTHl2MKmmoGvj0UbqYqerqfAu6VdJprCaCWtqtpLCdByPqLp+TpzywzGOhPAdBgWdrjF9d++sj/rJnQawtM+fKrCPLcUD01WecoWqAKynqlV/HsJF4PLsDfHBaMrrDgCrDYAVRKgxpRtA6Uwxa59ZWlABVVWctftHxEtKKUK7mwKwSPaCKfe8mJr54GYi7vgxAwsA61YAsC4FRtpDC3XFQnvjwEfSJ8Udl1Ru9vrHABZ/D2uzlEnaQiknAOtTtWVbzxd9liej17kmvD/fP1Chuznqy5+knjRbxVOtULOzxaptlKoqzAqZuSaaJLzqeUoi93Yj2GiOJMn0ekgmRe7xXudQ5vxjACyD8eDGxcdjmlPA5J9skfH/5wu7DwbWX0z98jECWHtjj4+Xvwt1RMaUQgVTCaZsNu37OPUDJwT1hJN55x5rv7enhmZrgjdR5FIsJOrzpIJL/uH8WTWWnBsAULBFr7Y69tL2rn0oQCGhlKxzxZz2UWQv64WiEgV5wvGFZOq/OYAtBjg9EeCGz9xSNmOPV0tijtSyBU/CTThQ/v3tLXuHGPpJUvsxua346J2vlAVwPFety0KAJ5G65f1+z7qziRVySQ241jMFDVvxxMMc+Xvb+wLwaYr5FQ+oTqJa7u0huR8Ai/3qFwcOYPmgSURXlwAmTNYQsL8ZapJ0Rq1GcurOeODhGNHEslPfiwiskZ8M9Vj4XgB4V4oFNbJPLbr3J5+7N4aZ0xaAxTkqACv2wMqXPgJgcQ9hYAnAarXs502YG4NQ4ziDyYdUcyU9P1dxBtaFSkksZ+4noUbHJu7DoR1NSShzcCED8KCaEQZWyf4OBpYALGfls25hjHxra0tnrdILg02JaqJTDDovd2KAyusosc5Pyqbj5GadPEFyCGgqkjFMMmokrmTw1ELlIHZ2sEVRPXFch6UsCaCkYRmSvrkt5RL2SK1qX1w9Y+dLVWdJ+yvRvYPFxvP2drstUOAzjUVdb4ZAhN7EDHXACoDcH+5sCsjqTVCoJGyG15DM/iNbKaTt8WpZANYjZRL8YDbHgzBTH/AzPd9d2x5ESjdUSl/w5HMPOGkcxMiKY1Filkx8PnNellMJqR6+uHZGDKGirCUcxSQxeJd0L0sI2ClJsu8DfvorAO+f7O34fqF0yMB8U+mWknTtS4QuBACLOoxKFHbXKHIA61vbd2QREDPCCTXgeRiFAB4sBzBpTwJg2TR4Cjtn0Zn4Xj+jQMKT+K/W1gVAVTKkSLrnKPUqoPDV9qH9090P7XobZUROthdes3owFIDU2VxWX//p1RVJLCGGyDsqMTPSGd9s9yR9fK/dsioAFibu8sDKnvLAcgbW2y0YVdvqI/keV4pl+5vldfnuknjte7jPtGMPrP+5fVthDKkZfRJOZiQgAujODQDrH5bXtS5ymaSlpOpIKIUWE3ekqT/abdqt7kAAMonQ2VzKyhlS05Niai7kc7acLdhatqj9tJRLCdBSje18Nd3L0Syhfu0nhCu1O9YZY93iLD7WVyQAKwxB4+fxOIXwEwbWvZ06f0JfdX8AVvjqGAzyPV/TEf7dZMKyedeubfH7jm21W9aHvqkFRoSsWcESVqtWbGVjXRvC5vaOtTGTI8UQpJxtLZW0PGAX4MfKmj20fsYeP3te/w9z6Ljn/oik6YR3Feql33/Vj//yjy8hxDsB7xoALDY9kG5ovZeKZfvswqIj64qF5m8numa5GVM/b7qR3L3ZPNRBsxUxqY8+Eu9Og/e1jXWZeAuEmc5sQtpWt2svAWANHcACOFvP5sVoeLy+KPNHJJ9QNbsRZtWRikvML7t4VJCyN/aY23OVvJprZHIg5TScHFw/3d+RZ1VvMrchsaipudK8MD8njfCx6oJkYNw7TKVvdomun1ohlxVAs4LXViJhvelMr/fnu/ui6mM+zkYJgOXDHvgMzqhh0wIUoRlnMuIAlk+wHMDCzDsSI+3Lqw5gyasnFCQfdlr2vd3b2hBTHBwhqpVrx+exotLzpJVTGWvkszJjfHYRNpDP6wD29oeelvbrg6YabQAZmG0YxdOYP7lwGsCKbGvoABbSRaSiIraGptRNZeditFCUxR5YMYC1RTz0EQystkDA7mQaUk/84PRSB9PIsv316oa05imkUwKwMHH/HQbWMYAVZHDHUkwvqHz84QWrTwQ9ajs+VGKgIwZy5HcwC4WxInY55BzAAsAjQpqcGAAsWH3IMB3AOmHnTKF6W+QMrELBnlhcFoBFylgJP5Ow9wAzAWD9aPuuJKBTUmZ4bUy+wjYlnw/idLVGplpHAFisF8zu88m5lbNJAVifX1pXYRN7F4mBRdJnu6d1zT2GwuymkCcSAP1XXNRy6Ot/3eQLI1UAUK7/MGXuH1GuKLUFX6961sMnuEIYzTP9nQQzUwyHScGEqk0iy7Wmm4bfHY2tNaVggm3GlY+snEjbagCwnl2qy7/JnxmXgewPR/buYVvhAacBrNhnie+iNJhTxXkMQMab6MnfzeUN18h7uMQz9boYhmFZ+DkwGtj1tnu13egjGWHe6NRtB8Y87wfZzwtLiwo7KGdySg4T/ii/CzywOvaDnU1j3cPQokH+zNIfArDaKjhvISGcz+18Nq/C8VE1UnhYxfcM6e/I3ukeqYC708WXENjcpQKY9ANg1YtZMTs+tQCABaPV2Tv8JgnyZ3sAWB35WPWisdielSRpXIREVGyjXFGiTynnke2FecoKhGPkmJzHYQfuK4NHC1KjdzuH9vPDbbs17IlpoqsGg/DUefufHb/yzfLeGFheITiTLv74s6xfPqYUQtb7/pgYdWcnqxFPRnaBNNEFpHY1WyhmLJ9Ra+UcAtUVzqaCQfpy8NiB0cOgS+4H2ieTOvP+/sKZYwALJhfektfaHXtpa1fBNTykK8Wc0g8lXSyU5GUI0A8jGnD5Tq8vsAzmKcmIDAZgZqznc/b5BqmIFVvOlxXSwpJwAGszAFgJGyvCPpLnT7WQlYTwxcVVu1Qoa2hH3cUeMrKZ3it7dTWRUfrZ3oCGrWM/2T9QuIgHbnsDxodbud/7x7d4O4YAACAASURBVP0AWAAZvwwMXmolMWxDcA8AwRopntWqnSmWBWJxPhA4cXOALOxApuD8IcvPzzkAGx9A8bGczdrj5Yo9Uqnaw/WKNRhsWEIA/ZutttLwBGAROvT/AWDt9D8KYFGbcSZNUgx/YXSbbeQK9lz53wJYeG4BYME8uh0ALM5LwJoYwJqfArBgEPJKuS8CsDptAVi8Xq8X3VJCa94VjKEG9VAS2SqIsRbqpCAldHa93+14QORXzc9lzuiRwg/8+5NOV4WJDJueunsaWXsGg0+c7iD59D0M1k8VBmQxbw/V6vappRVbK5aOU2qp2ggJegNGVKdt7/V66jeeqFUk2UT2xRDN+emeiEiYzMsHe3at1bL9ft96Y9QwgIJJSyYjO1vK22cWF3R/SXxloAgjDZAPAIy08Jd2duxau2utMWyomSXlwco7dIVAYg70wXWJT+TjjjQMpPE8JrDH7DzKiVWXpi2nkxo2imUjQ3d/3YVUrAbBKykSYx4G2K/wzh0MQjEYGDoamqY8hXBlSd5ri9mcQmmOAawJAGbLvhkYWO775qb4SumUtJ9zOaM/SxlEAwewYuhQipBQIxLyg4yaMIiHq2Vr5FJivgnAQjkxN7vebtl3Nm9qn5tO0zZnaHXsVTyzWjZtDxSKAqSeXFqy1QIWFKq+VUttjob22mFbQP+dTlcs0xdXGg7Q/S6AFcFea9s/bbvXGRYYDxTL9leNNQGb9XzGcmn38BJQOk8I0PzW1m29vtmU5HYALPYADyoSgLWyYY/jrZZJuAfovwGwsL4YOgCLUoFU8dTMcglS0FMCzFeyBVvPFgWi1/Npq+UyVktnFfwUe1hxxZGQ/qRJumbb9gd4Abt/Gr9cKMj9DgzTMCZn0OvX6xMJ4b2fPn8CX3nfANaphCQt8tBwiLo9iawzGIqJ9frND+zazpbdOTqw7nAkIAAjX/Sx6UzaUsWcmuHxYGRTFuDUjRB5KPKgsbWqXV4LzKvGii0W3PMqqJR0JYPqIyzYAGD9gepAf3xM1nIqKshtdzIXIv3trS0ZxBWIuZcOmJ/lhwxFk6YigZkgiYs2w1NMBUtpQvepGodDSfp8TES53nf7fftFc1/mnwcTTFApY/wQTiXTdqZQtGdrC2LO1HPEnvJix2qoUrOswIfebC7K5K/2du1Wv2d9mnGh0o4eUgTSiH99w+NnddhzCI6RrDkD69YAjfVcQNJj1UWliCDzIwbZGV4ju9Fry3RzR/GlRNKaSZ4+N3nBPFmD9lmUISSMLQFYva79tLkjYA0AiwM3SkFFN1tIJdVIPocpdbEsY3+KWfyExsTMymg1pSYPzwsSx6Dg/1YpJtCNnWY85yDU4vW0MA4NQBEaThXJAiacEi3tOEWBQEIArLL91coZu1D2dCO1QEiUum0BWABKiVnWCzElvTg9novCAS/Pn3zeTenrME743LkK4wMBWF3FRBMbTOOJhHBdAFbJnlwgHQYGCAwsvB0i/bw3WodqzDXhC7LGuDhagYGFMWnZPbBOACzicvHA6iiRjvsTey7JqSFQrLmvX1vd0NcDYAnmmKeChHBLAKFLT3nLIb0wAFSYjKrI/sjfI2PyTz8GsI6LNP8+mggxSWdqx/2gBks5E09mltHUuAqFNAdYUsw+hmiRDpSUJx0Gn4PUPLLMLLIzpaI9s7puFypVgacFmCxKizFDDMt1eHln027r/aTk0QY5k2qRlRNBL55x5aXoDylLPt3MRZFV0glbLOJNVbVn68ua5IdovuPC+23S7Tpd2+xj8Dvx6W9YgZpSxbweFbV+iPoW6cxI9jw+j9hs1sXZHEyisj226KlBTPG47+6YNJcvAl9Lo6T90RIKX3h9Z8c+7HTtCJp78H1jnQL2lZIxgFW1TzXqtloEwHJPNdbF/nAc0gu7mqTDwPLCO7xO7kCwYIvPh3jy6z4Mfn8DpivfOgptnqvnAZSIdQ7ICsX+0XhoN2ETIV/oDOQllpbJPgw1L74TMxrfon15eUVMLvYB7h8/i6kk6VUAtS/tbdnOaKAwBT5PPw+J5LHZcGBgHbUFmAn8mU9tNcPzV7GnF5dsvVg4BWCZm5723eD1/XbbjkYUoW5OjOQTmv9SALCeXlxWwRjzBZnWICH8SQxgieEBY3Bu2TmS94wVUjTxKStmkmJg1dMZW067VPt8paDCLDYHptGApt8ZTuzdzpF9r3nb3u8ziWVv9egEL/j9AXRz0v/EH/cLYP0l1C8fE4AFM6U5iQRgiQXNHpuYiTH8VHFBDKorC2WxtH038/2RQQvsZBq115p7Cj8hip22g7OCNQ3DASbMP5w7Yw/VnYFFnYTcmcbsx1selgIQdIGB1Nqa4tirGeQm/GnKbvYG9sr+rr3fJsHa5UAjmRE71Qi54+dXqmIyNHIlK6adsSOpshhYbYXM4FOXYTjGLDFjAti/trxhD5Vr8nihHulNJzpXYBPAMstYSt5fV4+QyrWVaEg6mA8RACiCx08itkm/t2f4fgCsqy2XoOPRRb3E6cGZy6AvJ1N+Gu01u1SqiPXPZevO8YFs26v7mwIoMOEfxwCW/JscrJwmpnYuX7Av1pblKbVWzlmFAY2xP49k6o0UCSAFWdEfArAYanUnke30e0qDe3Xf6yoSEDmTRgyiCFBJmm1kC/bp8qJqJYa2eIWynmIGFkAEJu6tiLM/OHopBEAwiD0EAyukXrpsiqobyVTb/vHuXTXIWAIwZCJNTs5AGpA5oMHiYX07gOXrmDrJB2bOTvFURx9msRYYSPF5OZAxBlvoYel5GFxyxlWXNKwhjbg5HtiNYUeWItQ3vnXJOVQcGLxZH6st2UP4A1dq8oCLGWDUHkgvf9bcs7c6bbs1GQkUupzLCWh4dqnh9U7ga3HddiYje7PbtmutQ7vZ3JeH1SSRs0QK39iZmFBfXvWwkopkXp4azDUbzKdi6Px4a1sqkdEsLdN1S44CWzqWrDqLyhUDx0VIGAoGU3yAv2TClgtFe2phSYDZg4WCLcBIdz5jSDUkhMpTjamgsOR4/RD/rY5qJa6bD/nmqvfF+k8ggyzaiwBY1VMAVsKTsEcTGFgt++bOXTEplRJ+HHbA/XR7icSca009CqPa2T9xgcSrYV/kpKbvVX+3yPuo2PlCVv2WiUHvQBDD0X/dviuAqDOxY0aRgL8kbPycwCsYUgwJljOwtLzapD+9NRjYy80Du3bUsWZ/ZCvZjH0ZAKuOL2FGwTLsQgwShpPI3ub97W6prk1PE3a+ULbPNVYEeK0WMwpfiAEsnu8Puki474rJ15ogEfc0T92FxEwA/39b9/CNXMqtZvi6jzKw9u3D7sA96KhaCVVKOvsTxl0+kdCeAxuOfmexkJUi4omye5CSV+71Z0b7F6nd7LMkwHcVSuQf/u94XwqWFchPBWD5ugk36t424I/5qz7xwAo3mUYjk05bCe+AfE5FNZKdy7mSrUDhSyUsG2iQfs988unml0FfFTgfenbDBJ9NYh+py+Zde5ffW3dtp9W28WSqDcJBoJNJFNwLwBeaShZ+Opu2xVrVLq2v2UNnztjj587barWmCYW+9pRHz8mCDQztP7A0Y/Aqfhe+zP/4ANaNDofRxEhncForhtlQKHP2MFLJUtkeKBVtIYvxqANYbJS9KGG7I/ey+m1zTxs1EbQc6BO8feYe8/pgqWL/JQBYbG4AdKRCgrTj2ULjxftGMvjZRbyyPD2IBBlkm1uDnv3qaE9A1K4as5kYNW7gTTpI3p5fcGAF0+hiMq1LSfLXywBYxM5GpAo5K4qtKkfBWSrbZ5fX7WK5YsVwoBA1zSZInDWmhjTImE7StAK4fdAZ2NFIQj4HlJJR8OwhkY8/pSmeWgYhOdubDlMaPn9NfPdkIpKE7lKZlMMzYpzhJeZgT8Ju9nr2kl53z4Zj3+CxUBbDRv4Y/r4XsjkVdTC5AKUWc2QUYsoe2d4ACWHX3jg6sq3hSCCaS0MdwHpKABZ28A5g7QwwXAwA1mjoAFZQ8omPMTMDwCLSFqDjXLmgQpBNn+//+uGhmDRMl2HKuXlknP3nDCyXEDqAlRGAReKJA1jf3wHA6pywbfScJw1okRJvlJhJsjmKJqIJs850EAvgcJNyb6S9MJOkLsxg/Tn2An2MHUmK6zizYiJhS4mM1VIZK+ZIn8E/bCImEZN4puOcLxQZXFe8qSrJhJ0DAGysyIS/gOeDrg/Tt7k1p5G91+vYa/u7ttcfWGFOWk1azVM6nTDsfmE6IrMEaBzOJkYAPN5ZsLhq0cwambSt1Uqa9D1YxsMEYMTfD/sYjDqASdbj4XAkxl3YBgOowBQqXP8QHCBpZShg/Yr5vJXPgzpew9+KFJbGkp0tlXRwO6fw5Fr6laVRmAvoo3H75e6e3er2DfEHJWyYm4oxhoRwOe0eTM82FmxNDCwv8wDe92Ry3lHBQvNIMukfArAclA/vy2trFd8wGvUqk3ilJCyfTqnheaGxLAaGihZN9M06k7HtDnrad95odWx3MBZAyUcEoKmixewSVP7lFbtYqig23AsfsxFSAGQ6nbb9ormrhqeeK9jlStU9sH4HwNL7OwKQgoGFL0KksAYArM8sLStFNGZCcH/aUWR3RoREdOydwwM1WA5+swZhmqaVDEs65aP1BTEJYg83vp4Uwpf2mjKr3ZmMbTgFnMUbEJ4Zz+rcRjP2EQz8TeuykSloEvtYvSpmIQAX+54m8dHcBuOpvdM5tG/t3/LJ6BQ2mk8LY+YB39fN//8TQ1j3CWD9RdQvHxuA1ZZhMNYCbBIaVCBxSWbsQrrgXlh4GZXzloZJKyvEpPYfmg3kTIBYzRFMVuINPHhEAPlsLuDjGwBYpySEJNIhCfrX7T1JguLUq/9y5qw9VK1YOuU/h/MNCc63MV9ud2zOIIXXCAiVMMta0i6W8vbFlQV7EMP5bMFyGqaYzsMfbm+qQXMAaxak3y5px2j4i41VAXT4U8LMmiiNm5o1sJ9npjTjn8EMEDMTiT/DMImKLBPM0TFDj4dA99IL3Q+AhcTotRjAggWiwYUDWNQJABQvrm7Yg5WqhiLsx4CMAEK/PtjV/ro9iuQpRRpc/P45D5AdYY79pfqyPH8quaSYHADxm/2Rvdo8EDBE88n5828ArIZ7YNH2U9fAZBOAtUcK9cjSqazu5WAe6RynzsGbEADrUQFYRaurtnAA65diYLVtc4BUlRooblxd40/a8EOYV585JyafACyk/nNMq1v2j3fvCMBijas+SiSVmJbPpd3jZ5qwYTRVQhoSVXkCKeXOf5JCamJLBAzXSVWXV2tSyeoAWPyaZEwDoUY6bReKZXuk3hArCABrbzSw94YdhQWNI1jrjOEmlk5MrYCEMl+wR6pLkg4SVMLr435SyxPsRF360v6uQhMOpoBec1tJJ+zRMmbgnlqYVPiPg2mtaWS3w/Dpg+ae7Q+GNkx4OnAtk5AVx3NLK3auUJSVgwZSCRiJpM0N7Fq7bT/dQyo2srnS9ABgqMQkVPU+IjBg/QgLgS0BWjiWiuk6AWRgLVLRvvDpek1WHFp1IUHRayvBijabRwqH+sn+oV1t91SvMVhySwkALLe34Nm7WCraV5cdwHITdxhRsM2oe+cO8GzflWm5hkjxeauhoCc4z+bYGOj0DsmdMbPOgX3qLwHElrLlbF4gDwDW45WSUqgJB5DU0Ex15msHTXmP3e0PrQ3whromQXBEyjaKRXtsiX2raudzBaulYe4npFjCX+/9Xs9+vLdv77V61htNbSOXty8jkTwGsJwlSX8zmFBntOxbwXojNU3ZWq5oTy8tCiS7VM5bLesm8n5/8PwbiNEGE2tzOHJPORLKE0kFMQDwf2GFFHlSz72PdwALogKM1Lb96+6++k/qPqTbpWzOUsmUVD/jaSTpdcQeaSiESHHPCaz7/MKynSMcQ9YeHDtpuzMY2Kv7ezpPtthPJnFvGJNYYmboCQElQM2fAFj3cuj8KX3N/TCw3LPGH9BTFoX+3wHYkip4MrVWL6QTfvChXd/dtjudlrVHw+Bj5Iwhp+IGU24jUSNrS9WqXVxbsycuX7KLqyvWKBa1oDHV1gJGg3wqCjmQCI515x+51gEcYJ8LA5DjLe/jALAAHlqjkQNY0Eeh36agwaZtKZ2zB4tl+0wdE+asmdLjYHGkZfR7rd0X0PJhv2OtCX5QKR3o46SzsIh5Rar3X9bXBXxQqEPh7Uwju9Hr2SuYuPeQEDrl/8XlM2I05DM+46dou9Xt2M+aW5LUkXbIlBRvCj4wIV0r5e255UUBbQ15c6X1GmB2/Wx/R5MEAViwogR4sJlN5bX1zOKqADPilTE4dtIndOHQ4s8BaPr22tGeAIOjPuBbcMxB15zCCFWwlc5AEHWKwhzFdAxg4RUmjhevHe+nyBKpsQ6sLy2dEaBDOqLMs+cp2xlF9ptO197vDGy74wcHFHWQlGzwYePtM6kirvkiXj35jBsdAmCNJ3an5406iUN744kKdiSEpLUAYCGxQnKIqX2PoqQ3liQNBhbU35iBdQx1zB3Aij2wzpYCgIXcdji2Xx+2JCU77A/kMeDbOqmQuksy22RC/dU1JIRly2j64ADWjU7fvhcALLFNYF+l8PjK2lqmZPlkSpO09mRkh6O+0ltk6q6UQJ80UoBREgAcapJ57IF14kNPETlW781kcWbrmbw9XmpIu1/Kc+dmamIw8afYRFLAe4F9xDQbM9YzxZImMKyZxWzGkskQ5D1L6cC6PewKwKLY7I8jayQLdrZQsiv1slVyWRvaXBO4zZDutz/uW3ca2SiRtKKl7Mw8rYPx3GLV1kpFW0xnNAGiqBCeNje71e8KmKXBGUZuYuvAncsGeJ94r6mgmpF6iQTNTe8pYARuadLoexxAFd5xZ0tFe66xqBjqSiqjCZQjeF4U+j6b1DVBtgEjERPWu4ORe7Pp+ruPF08EBdhixq/VpxsLtl5C4oppg3sV7o3G9lsArG7XdvB8mkz03B7jIHqe/EOCT/lz+A7v7CtnSGiCzPMBiGVzb1iWCGkoK800FfzFeP5pQt7vde1nzaZt9gaWmvjwg9hmvA0Wf4fBFe8DXAIanDuDvoDaq4eHagRrhYI8qZ5fWLD13zFxd4YZABYm9UiTx5IWsP7/qrEus1B/g56iyOs7iuaSnv5qf89uk/6YdF+H+WwqKcwTlQV5+5wvkAJKJKsjeLy+2/2BA1gdvOhgk0xtgaIsnbVMOi8Pnf1hV34TPJcwyzLJtJ0V05ZpedkaxbzhJca3Ze9FRvh258i+u3tbTIf0FImCrxum+KMMZwaT/E8ALBXW92Ti/hdSv3yMABYsIxp2Dw7xGgZwqDZLqv744sqKPVArWikDKELIT0jta+56KtiIVLC5jYOESD4ygb0K0+K/nzsjiR/752g2tf7IAazv7+7ZB10GcO659XfrfF7ZUmyEPNmTlIArZ050lPjpGyD7TUJsSPaDLzWWBfTDBE7DMoKBBcNgOzAMIgZ/eBd6jcu3wT7g0ZqnLT5crcmzhYbZxwwpBRnNJnO73uvaP/M+ux0bTyI1jJwBYvDMIj8Xwhlzrz3B/QBYNJKvHhwKRPIwE0oduGtTSweJ2PNLDXu4Upe5OtYJgICEjGyOh/Z+D2/Drm32etYd9dVkUzPUczlbK5W0Pz9RqWh4l04BmPDeM/Iy/d7uthhY7HPsv38IwOKKEnJEfQAg8srOju0MJ1bAhzCRtCEDg2hio9lYzL9P1xryKLtYKSrNzAGsvv2yuSfm3mZ/KO9RF/ghd6N/4Nx0AOt/2wDAqrnsiXNXJu4t+593AUJbOjYqad5fWRYfl8qEBWSsPzP36YJ5P+xZZz6TXxChGwzZ+HEAWDDaOTRUF6iO9lXD5ziGM7dGPq8AgyuVqljJDF8Mq5Hp1PbnU9uPImsOJ2L9wftjwLecSqlORN4O0JNmIEIdMvfBPNJb5Jo/3g/ecQLW5gJ8ARi/trSmhPNs1p8DXgvgHYy7g9HQtrodaw7H1p0mLJtKKdAAAAklAiEzzm2hHkwoYObOkaf+/ao3tO3RzFJTVAqYm/flKMtz4mO3+CNYFohl7D2l82OcKT9Jpi2XYvCTtccrVXuxsaK61hncLsn1AT9eUrznkVIDv793YNc7fRtHAFJ8L08fhsEW+75dKhXsqw0HsOq5vABE1gTvfzQFwGprH7ne6brpvzxm3fkpPWeEmLBxAoktrHLviAW+KTgq1OHyNnO5YTmVtvWMpzd+fqWhdeTjfb+KMARvDfHO69ibeOMOOlrfhUTS1jJFu1SuCMBioFsPKau8BiSmnWhkVztt+xH7Y2do04hgjeDxVScJNCWJJO+BQAZICe+0j+w723c00EzM0rYg5l9ZYQBP1kh9dPBRfdacentmt0cD1SXvt4+0Pvj5tUzBLhTrIiicr+SsnsPv0Ikm/Dx+1j52DQwgdvdte9i1hUyk1MhHqmtWThUENAKQ3Rp2pQCaRl7PLpeKYth+bsEZ95KrS7aYsDvdnr26uyWpK0SL9mymQYrXq7AjqZF8+Mfzp3RV50p+AmDd68Hzp/J19wtgxUQ8b7NiXxHffEKLIPbCTOmEXbtOHO3WXXt3Z9O2O0diBE0jYlNj2UpCk+hMJm2NatUukZ52ZsMePn/OVmpVmUsizwAR0U+RAd6JjELHzsmP/+hlPsVQjSmGMWZ/7wCWb1fHnMU4StgS8oJ5VqblJZ+ISELIBKsvTb4DWGMd0GqUAQRSCQEJ6N4v5kv2Qn3JLpYKlsvAVDCLpgmhzL89aglYIt2Hr5cnQJJJhSeUpGYzFZBfX3PmDV04hUJn5gysV/ZJuXIPLJINX1whpQ7KpycSUrQJwNrbtg+7feszrcAzgKYb071MwtbLBXtysaYJTM1ovDHNToiB9XOo+92uih2Z6smEEnnfVH4KD1eWxIhgCgrVW419MCsCm8QT6cN+11454Of3bDJK2nTqWw5TlBneBzJqdyo1Bxi0fEwSuRccpK5v9smiOG6g9omJJETPLq7K5Holm5BECACrHZndHgFCjexueyAJwEATFhgVbnafSicEYD1VoXEuWipNoZDQQXU0HNrV1pEYax8ORnbEpG+OTC5ljXxG6wDTbrw3KKSH08iOBpHd6fbt7faRJmuWSgmUQFY5mVL0TpVm9Gi1LgbIuVLRKhlnLW2NYGC1RY8+6A/8WQqAhmvmZxYlJzI0/etVzC8rltbmjQw0KVNZ4sI/6HV1lTgoSLpbzhVsI1cSkKq42vHA7vTadjAeWh85qKjSbhSv6xw8G7wEPilIAifLY7mTc4E1C4mUXcpjhr2qSXY+C/Azk+8QE8atQVdmo4Bl+B4BYNWyOdsokYpZsJU00ehedKpUUIoc5qRN+6DfsbvDgfyVLuXqakx4z7V81saJuR1NxpLv7g77mhBKtgiAlUjZeiJj67mCGFi1fE4MGq4T15nnBrYcZvevHuzY7UFfun95p2kvcgArTr/UJBsWpAAsB25Zfz6F9Qk9B6sO9oRJUvpk3Rl2K7mClVUQBgBL4JhLYkgl/LBDGmfPrvYGSptRkRc83hTjfAxgFSSF/PTSgq0XWW8uLWYStgOA1W7p+dzuQrkOE6tTRB7toQHod+8OB+bEwJI0wu878eUCUuZTO5vP2/N1TNi9EMyLqu7zVoolJouvHx0JRIxGMHCRf8ysmEnZah4z5ZKaiKWc0/H9uXXPFJgaN5lIdnpiolULvL+KPbewYBvyoIulnC6RfOfQpZ4AWJ1obOnkXAAhzAkKQJpY93rl9SVsOE9qX33r4FCvsw+b1Xl1aoweLdXsfKFoSxnSmkjrdO9FXudNAKx9mBYta477WueAeY1cwbLpvKRPrOt2KMhY1/Mk7zmvtFUGACtFb4S4lzD7muOJCssf721qn5aRqxI0nYE1Tnlsvafr/Cf+uA8GFuf2X0T9ch8AVuitfYAY1nvMuGTQ9LlFl2Qh365m3MCZc/lHuzsy1T6CiTplUOKR8u4tlJDECgnZpxcJ3ShZtYDEKGHTCbH2PfvZ4Z7d7CNBgzXA4I1BVMJywsPd1wiA6H8/C6BQUQOFpUA/mDJ/bxeLgr72M/abr6+uC8AqZOdq3NF63ez27cfNXQHnsDj5lU7NrYCnXS6r/eDp6qLMv6k5AUHZxyWR2d40JHYtAVjurakdjzChTNrWi3kBHc8vLoeGygEs6ohJNLfeMBJA820GcHhqqgZyyVjsAcneQ43iab33+jHXsKCS5VxMGzbpMB7YqJVGm8va+VJJ9QPACB8ahAyGdrPfk5yMuoPTSKltsPSnI+tFfaukk/ZQkCk9XFmw5QzSa4aBZt3E3LZGY3uv3ZW8r3cMYDFwytl6uSymCObgZXmgeR3Yn+Ch07Uf7m1rkOqyfm/yYQzhu8V9f2EZRnJR+x2M7DZsoF7P3jw4sMNJZMVcUUOdznBsh8OB7Y27Yso+WwfAqtnFSsGqubQDWP2B/bLZtOutjm33hpKwqu8JEj7JsRORvHu+sX5e9zUlUyHvW2Bu/eNmALAYKOaL9thiQ15MV0qedtkP1hmv72OG3bLdaGx9wg3kuRkH2QDweFXk6ynYnsQ+rAYzcC5rjWdX1pRSt5ZNWwUpPc8YZ0PSrD2bCtDrCsCaWT6RtEYqbfVUVgMwVAzTlDtNwb5qjccarF7ttOxXrUPJd08Y0FM7U8jbF6tI2uq2VC7JIsONOQBcTdKv1nikcJNeNBeAxdmF9A3PIs/IAwKEEWe20+va9b1tpcNdj2Z2NGXgxXfE4mKgoXkMYJ1cm1gS796TMQjEu6D2QFHBM1q2pD1UDv1KxUMiONvdA5dln7QRTLgxHpId+0Hz0D7sDYPGzfsPb0xPJnYPFIv21UZD645aEQCLmpT3M5qaBlPf3LmjtQ5DKX7NgCBpmbbDPM168ndoPh3AgqkeA98OYCmIBaZSImEPlov2hdVl1TGFZM6yUozQp5m1ZgCvsJWatjPsAn8A0QAAIABJREFU2oiAiGTS1tNFO1so2wX8unitYnS6QqAdje3OgHCElv3y4NC2+mN5TF0sVuxLK8vyoVsQgOVMN3osrGhgYH1n+3YAsDJWTmWlEnmoWpbH6Nli3vuGABCO+Vmzue0OB3a7c2gtAKxE0uqZop0vLFijkDdKTvWSISyHa4afMXsNqbM/3t2z9qRvDxSTYqM9Xl+3SqpoR4ORbQ9jAGto0YSwsJTVC3kpFB7Fqy0HAYD6zGSfcbPTtl9u3bUb1F/U6qiNwpYKeOW/HSdAAkz9dAJgOQLw5/rxiYQwQE33IiGMeVfeh3nzekLAOGEmqBGZu962Nejbnb1de+f99+zGzrbdbnWUqkUZ7saGxJZnbblStUtr6/bk5St2YWXVFgoFeV5JqR8bI2vtfXQBHi/F0710vDpPrdPTAJajT/9+CaG4SsHDwP1nThgZFIYcxqTVXCkBYOVkdM6DvhkALBqsg2jqAJSaYJgO/jxxKGBi91hlUdKa9UJWTKHWeComyG9aO7aFd8SUwiNpkxCz7u45U5mOAph8fe2cGnkAJHl8RVP5Wr3c3JZWejbP2dlSxV5YhupdsGoKo3NvWGFK/GrvwN7v9q3JlHRuMtCDAbNRLNjZctEulIv6fzGURElIutYeCmuvay2SD5nqiQ5Kw0raIrG4FbtSqtpT9ZrilY+loEEyRNrQjT6Awa5AhwQmWsEA2z2pYraPpyT6tMYPDS+HAjqgaa5PwJwZOLVqLm9n64vyBnukmLNlNOgyzTZt6O0xXlZTseM6k4FFs4mosABRMK6QEDLt4n4mNK3CHNw0iXy1uaO0tQP05aFIITZ8IZtWuuRnmCAUoAxP9UyMI7ODwdhudVra4LO5oiRxe72uNYc9a076Sut8uLZoD5RrdqFQlISQSQKyBIBMAKz9wcD6aL+Z5PEcCayd2iQ5FtX7b1bOCcxhIqKiYD5zBtZ2U0BoIoGHQs4ery2q4OWe5mHQKKYYOvihvNYkJY0AZjx9RB4AsbQ4XGtfyw4pUBxqzpGYKXXyXKFiD5Sq9nCpZg1M/KXUwoiT9RmpWELyBR1akgSkWGjhZd6Ykm8WzCX5rVDQGd4OXXujuanDG9t8/Eyerq/ZxULVFpNpMfyonzDZhQnEpGpGcp+82ZCqwcKC+ZiSlEuR6oFdSsNBAbjZ6eqgvN5p2e5kbGNJLlxK6R4avrnERugxkB4D5DGmHnbJMG2ljsKUM2MXCyUxl2gY8K6ID1hvd2gOU7Y1GNkbTTzP+rYzodHA9w0vAC+22cMBrwH4WJ+SEC7g+ZS3ecrT7phQ7o6G9tv2oQoWipzO2I39/9CHXvtHwC0vmjS3Vow0bLOpNTIpBRuw3v5f9t60S44suRKz2CMjVyS2Amqvrt64d5McksPRkKPhkfRJmnOkXzJ/TTqHI2kWUsPDvZvkDNldza7urg37lvsS4eGhc+81c/dIAFVAJqoKgbTsgwYKiMX9vufv2bt27drbqxt2od9nFz88k1hPdqel3R6PSUghS3uMrkStkoTs1dHILvUHdqHX5rxjhhCqMxD+B0f2T/cf2Kc7uwykseZvBIG1eUHPE8dARCJM6n/CLou7lKkjsGu1ZySu4YGF0t/LvR5NchHI0Xui1WKDCmSZofg6LEHqIVhHB6SOXeoNbBVNA6K0MbqEksDat//v/h37Kbo1jSf0FPyty1eo9AKpP55N7cHkmJnK7YMDlhi2eh3bhI/e8jL3iZXOwAYIYKE4G0/s071DSuJRqnPz6MAm7pHBRgTcZ3WYju6SixqAnfm6z0hg1XHAAscvZySwRILrUC0VrRSzICB+d+MS1b8ooWXixFr2i4M9+5P7t+2ft3Zs72DCA6MIrNoTEeviWgfdSUd2abRs68sjGZ4fHtnDwwN2BUTX5OMWSsBaNmmpRHZQKBlVtsf2rfU1+3evv82SMKyHUCbujaGI2bH/576adYDYfWsEJcMVKrWuDDrqQjabifAHSX94SDsCHPb7/Y6tQyE0hDnwkEpblOVw9N1QFQ1l/hRd57ahbpdCk1o97GVcEzpUKaOk5Q+uQEm+bN02uqtpz9s7Luz23hEPan+2s2WfHR1bH/dF42fcW3TjDQ+70x6gFAPBk+9X1y/a2zCwxx7mameW8tFHpseYAX9mjAmFQgEyAg1AjlwB1aWXDTzNEF9+sHXfDooxO8u9v7Jhv715la3u0XQJC/pRe2pHs9KOitLG8EZFiTTWeuDTbtsQCuYOyP6OtVttKiKQbIVvK5RU/8CD+bF1ShGXSL0N22YXO12q2n7/GiwmVpgowU4DpREURxxHKrPR4RGqJyl7/2n3PmOe77kC690V2KCoEyVUVyiV/HBrz+7uI6YrqBzGfMWGjTEpOoV9e2XN/verb9kvr61ZqwPFPkoIu/bB7p79n2hGtbPDe3xnecX+8LXrJDw2u8AYMXiLfq0/2npgP93dYlLwERX46grN/dmbugSBxXghlMC01zBbsZa9tbJm37v2ur23tmYX20iwubAHhFIbWMjQHfuKF+PZUguxUce6iI6gKqM/mNnubEbPzA/u3bFf7GxTObeDKgUvXUWFwUana9/qjjifv3Ppkl0bjZiwhao6SumQSEV5F1RlbXxXV02W+OTwPAaFjdl9JPp2duyf7ty2j/b37GELySEp9nG2g9cYk49IAMEHuVSFxNgTYTxDQb1OQr1ODCLexfiOSuM8/P6la/at1XV7rd+zFVo6yasWN76DJPTOPgnkv97ZYaMbklu8ShHNbuHK74Bp+f+4CdPyNVtf6livi3gAVwof3rb9eA8E1if24e6OdSfo/CiSXh+qrt5sguDnDJc0eGWIziaxz0SVCS4ZiexfvQCP5DV7c2XdLnQH1kXOG8p0+ohNbLs4YhJZtvfuC9WGulvPM5TqIK9ABMPP9Ifbd+yDPTUr2IPX6NTs3aU1+x8uX7dvrq/b+hCm8UhC4pkted750d6O/Ye7n7JrfLvocx6h0+G7qyv2u69dtW+sjGzVvamwRrKt0qzN69ovDm2CeGYmn+hRb8AYSRan8h2mX6orsO4UE5YO//m9WzRT/t0Lm5x3F5dWWEpYUPBQsNwTcw5YIBbHZ8K7a63b966NLZKl9wuzn29v29/d+MQ+2t+x3W7LjsJXEInWqRKuTIhyf9JoRMXYAnNXOuH++x/88ElUx5njqkX5gLMosGraqsFhnkTTxUkQbso8eWaPtrfto08/tp/evGn/dPue3d7ZtTGzQDPVf5O8es2+ef0N++5bb9vV9Q2W45CccOLC41Z3lTltABCjdAYCi6bikiVSIAoFkMuFXxsO7TdXL5C4uOyd+qCmuHl4yJp8EDwPQGBFhs9JrDj8I0i6Nlyx68ORvT4ccMPYGhd2E+VSBw+4maP7BeqA0c6V3dToDQaJ9JiKjj+6BgJrnQQWS1OcwPqLBzdZ+mKzJbu6tGy/fnHD3ltZsis9mEsrG/kQXde29lmq9AAdDGczElggY95YWqIXDAz2QNAgc6SynyCw7tlP9/btEeS8JTwfpA4p2lMe1DbaOLyt2m9dvMBMGzqs0WdqBs+cgkoalIT9t+2H7LAH6S42DR1SFbiF5uLzT96iFlSH3SIO/V7PVlCShpK+lZG9MRxYv9th/T83jxJZSnhaTWx/fGSTcsLNEz4/6wN0XOxyEQXxgawzTJcPjydUiPwNMstHh3ZEQ0aVY8JTbK0r8/rfuXiFbbtRSsmtbYZW34U9OECHRbNBf0RC8/b+HlVPn+w/ZBvab65fsndBYFEi3mMmjwTWo20G6ffQ1hpsmHsLMTZrA+8xA8H/6cqb9v7Kmrp2ksCasnTxP95+xAwxusO8tTyy3790lUTXchfEkYgi+GuhtS88Lz4+OLLtCTzWQGCpfbPGw/dzKkL0H+ytyQ5BU+gD2Q73rdGavbO8xg5yFwcDjkvY2NVZNx/bqrsf7kakBjlI+DqU8IMq7W5R2Mf7O/bjR3fs/vEeSyCvjVbsexeu2dtLa7bWUokqiDIqFFk2hgBJpDE852oDba1oQTZB6bNfFOze84utbftsf49+c9uo0+9hh26zVDfKCJ93zY95DMLpYq9HT7bvbV6260tLnB+haoWR7bG17ZP9A/ubu8joH9guTI8xl0sYjkMBob5WwHy53bYrvR4VmN+/cMleGy3ZrON+XbM2Cax/3H0oAmt/wjKO0/yI+JFXVG9W2AoMRtHSfnlk729s8vC60m4xS4igWoSjsaPpo/ERg3CU3o66XbswHNIrDv4rNG6fwdh/ZvcmU973Tx48srsHBwxuup22rQ+HUmBdFIElE2kp5jBff0oCa48EFkzqMSXR9RHSeBw4YdyK+cjgBkijfBuZ1FLdkkCi4hOhNsVzQEUd5ipIL1f8iqRs8cD3Xx9AKbpn08KYQf/9qziALdMbBOEnSjFAvm0dHFJd2ep2bKXfo4fOGoJRdlOVrP8uukxubVF19rO9bbs/OSZhSp2te16xC2hF5J9m9F6R95yBwHpl4pczEFg8xCMjTdW2yp6pKOgYD7K/e+EyCSSWrgeBtb9nfwrCdnvbdg8mJDGQeBOBpXmFZxg0/FK7R3+TVfrOtWwf6sYxVFtjPmNQY6BsftKCl2Xb+lMcimEPAAJr1f6319/l94MIh7Jpt5Bi4P+99xnN1kGAXB2O7LsXNuiB9d7ysl3sw0IdXZentjseMwGBX2hy0+93mRBa70Lx0OZrwHctoesxVGCtNrsb/umt2yKwitKOcJAieUVHbu770Kh8c2XN/u2VqzT/hvWCurzPqG76ycNt+9Hunv33wwO7Py6sX8ggHSQYvZBgWkylrhK3p/uRp+Rby6s8oH53ZZ0+jiNyQurCIYpBg8IolwE/yErtFti/NV4d2yvMbk0KKkn/6t5NeqD2O117fbhi319XqSXKqUcooe6WrBRASllRjnbNsKTneuym5odUUE2ZuMWaBoXbZ4d73HeUCAOBWTBJuNYylr7/zmvXGSOsIWmFAAELnscUbFI0a9n+pLSbhyUPxH/16BZ9yH59XUoaEFgbfZEjSID87YMt+3B71+7twbNnYuOOuhCHR2fRmVIJ8n9cedt+aXXV2h3YJcDEvWcf7Ozb/+UEFhJEiI/+F5xN1tbkxekdGO/DtH/7kf3z9pZ9uLtt94/HVjDycQLLSSzi1OhMyOcPew32whm8ZZft25dRIrdqV7rwCkUSrsPvqYlU6AmdiHFFfJvxkSgadE/cmk7t1gQk7o79BF65aPYE8tLTvfRcahtVe5fQjW+0bL986aK9hY659D1uS3lTJYs1pkoJS1WG0k+cC1BCeR8EJWIldJ+nl+SRTageV7Md+iIzXsR6ocOOCKw2FcVIxlCj5D6bmFlUn1Mpp/PVoER3TDzvl1na+v5oyTYHMEH3ONTM7u4f2Y/ub9mPd/fsg6NDe1CgXFezFMQNoyQxWnwy3h2t2b/ZvMbxXB+quoSdFEsnsOARdfdjmtJ3pyKwKoV6A5vnfYbRNfKN5T69Q7+5tsmqh7V2jz6owBxzHlYtleWWO6hGhRHiQpyaD4uSTV9gJ/OD7bv20eE+Y2MQjljTocD6V5fftG+vbbCsbwnKKCewQDr+eG/b/hjrKUokJ4iJkCSesaHXr1/aZMx0Dd3h0WyN1wYCT4lLRDc6lrdZpg2/Y8TN8M1FwgLJBCSd8ZwdlDO7UxT2we62/eW9m1yD/vXmFXt/dd1WwgeURF2Uk9ZtsLWGKSJm4rlERcXUPjmc2M/R0fTeLbt1vG+H/Y4aUngTKSWY6/VPf6zpxCd7DT3vSH59r08C6wwKrOcJAONwhd+PJ2PbO9i3T+7ds3/4xSf2i1u37cHDhzabTW1jbc3eunbNfuX99+2dK1eZvYM3iO/Hemg8cGcyyDfQs02h0xFYUUevwEAbOBZqPNZYoCGz/d7aJkvz0LodBzUswyghhEkfSvmwuML8ER4LWuSldmBZDnw92mqzugKCxWYMpvbLwrZmx5RWKwDQQ4tnEwQWSumgX3hvddn+8Nqb9t7qOj8br4cKAsbof3nvht3YPyABBpPId9eW7e1VKaouIABEUDmd2e4EHXakJsIdInOAboLLbfmOwN8F17nW65HUwcV/dgCPrbv0gHhIAqv2kADxgk4cyyVMKkf2m1c37K2VZWYJkVXDzwMcQHl427OPDvZte4wNSGqJYM5rBVaQWk+YAbFpsrmeGgSD/CCjj86Ag4H92vKIB80LKwhC0ekLKhaoe/ALm7NK2VjzTuNtBLpY4LUxHxuIvmO7sa0Sp5+hBA6lfC0FTwgzEJghi4bM3e9cucbfEfhADUWDTagTC7wSQXCHCqyHMJbe37YPHty0sizs3XWUkkKBtUKs8QyATPmHRzssBYNKCmVuke1jsNeGAmtCAuvfgsBaXrOuB0vw9kEp2n+6/ZAlmh2b0EwcpaRQpuHQThWXmW0dH9svWLq2Zz892LNHMNOf9bhJ4DvC90oS7nDvEtEoeb5qzlEicKk7sNdHq/buxkWWYG4gW0tfrcamEhSSBxke1ihvgqAY3WGKwm4fHduPd/dZivLgaNeOpmMGeSiB/NbqRZqSvrakro3qThO5MB3YRHq4gjOuO5SQyF4WY7uzd2CfwQx8Z8fuHh9TOn2Ig09HXfSgPDotgaUAEIcAlIGo69O/vHTN3kbm2Ut58Ro8Y7vTmX20u2s/uHuH7dgP2l3i3wdjgjACCggQju0WFViXO1L8/fYmMqpLJBJ1uKwJLHSfvL13zEzdaX44qk5goftOH+pZtLUfDOyd9Q17Y2XFrqH0qKsW0/jBNyHkgZ8N5j5l9ijB7cIzS8ct5ADQGvvu4bH9dGvbPtnfZ3nfHoioWUkz4JVhnxnC34ICa7QklRcPQlJgfejecAio0bkMgTBwuQpz3NVl+/bFTbs6GhpsgkEyRSFe1f3Rvc1AvEGteAwVF8YJ5RWuOlMgH+vdbR7Qeq2+vTFaZenU60u4LqVtmNGlClb3x7nTanPNREkBS2UgzTdjqerf3b1pP9/btnvTCQM/dTrSQSACuSB8z5q+Oc3YvzTv+YoIrJc6fnkhBJYUWMhY4wcEy/WlZfsXF66wJOv15SEJLEw/KJT+/M4deViNx7Y/BRkgcsTzJ+Qb0HG1h3JCdCjrIE5BTCHlCJ4HPMtdlPah+1qnSyUkLfWodhrbt9fX7H994x377uoGm9Lg2dkBgbUHAutTZtwRS0AZCYU7SqZ/dROm0ssGVxmU70CtImNgHfiRKMO+jrJplPRCCYr46hurG7YxHFYlhH9yUwos+KkcuodhqB2pCp627RtLI/vDS5fs2+srtrqk0iMAdAMWDe7xdHNSkoiXD4sICOyLKGUBlm6ld6rHCfEg6BF4zvzLy9d5QEUCgSXOFYEV5IkTWE5lRUlkWIOREIKiaTzlAfMv7t2wT492bYouYJ2uvdUZ2jdGq/btjU0Sm8v9tg1gd+HkWJTiuvhL5ZIzsyOquibcoz/eRzc4NZxBI5Ux9wT4TIL8RMw6taVZadeHS/Yrm5ft/XUp/zackIxjqOexqcB6cDyjmfSf3/uMRvK/snGJXjnvrAydwEIp1hG9vjCed/YP2VQE3otUeLs6CpUB6Kb3766+xeYDHfw7VEzWsQ/QDOCzG/bTnR3uBe+srtq/uf4GTa5XO2Z9dmpu0WgeHo0/3d7iGv5gMob+hPuSFCCyGYh1OxTDWsKkCkE8gVgfMQx8P99ZAQYrbKiFeV6VsjLUbhJY2o3wKXge4b8KL9qf7j6yTw737M7kiJYJKIlsTWUBEEkfjBlKAUH4obIC3bm/iXEejmy5bbTOwDVGYg//wbOK7J5Y3nljfERl5k92HzFphDJPGKCHWkldjaXoguqcz5J3hwMicX4KMpedHOltKGUTo2OQIgal98DeH22w1POXN9d5tpK3FWL3ln26u2d/ces2vZbusExOjxc/aabEIH/o496ihcofXLrOcb846LApA323kMyaoIR0y/749seGpltt73qusdMY1LHr8z3GPZYzK176xtIFe295nWQTzmO99swQZrB7ZTR28mK3UPcfzlr2ACWbB4d248FD+3Rv2z4ZH9gjGqAr1oLVAQnuS2/Yd1ZR9QACC0QkFFg4i7fYnOA/3PuECc12oU7ycHRBR9drSz17d23FvnMRSv5lGyFmgeNy4yzGxCHmXTE1kLjoAjgpC8b7eA/KWpE/RaOue0VJhdhf3LtpRXFs319ds/fW1u3S+rqtDYckcXHGrLpch7LeO9TyzDWd2v742G7tHdoHW7tsagQ/re1ywsQyRAUYYu5Bvu5W89eDpRi3RY+dksD6igiseMzrQLC0+2DqP7tpH924ZTdu3eLmcOXKZXvr+nX71ttv22sbGzbEASdKE0OB5e1CcQhQAddZp+FpCSwdQINw4iLJtVHtTK8Ml+w31jfptYRW9qMeBJWqyf/hgweUPmNzR0kJmHI8tBHQcOFyxRo+D9muyEDh3xAw0giaZoQdmlHiBwQWsgwiJFbsD66DwFrjZ2NB3vF29H9FAmuf5u/LMEcc9uhz8e7aGok3SEghUaWHFI2s0X4axtWQEhc2YY1/wQxlr4ONb5nyTnzPDZg137tj/3wgAgsH8J6nZhG40SNj2rE3l4b2W1fX2DFmrbtk/ZbwQabovz28bzhgPziGnNTN9ugbpLFiaRqH3cOahg1ZbCNVLT3e5woh7cLawC50u/bO0oD3fQVeSehAQpIKHcTkRUYfIJd+c+7C+wilAFMEZ1N2arlzeGgf72yxpPM+y484Er5Dwj+jZPdFBH7wTkCGa7PXVYaLXjrqiQGPA9Wll+wSAwLrJ/dvWDktSPi8s7Jhbw9XbAOlqAYPiiP7u61tKqmgwDqYQHKrjKiUipLG08T98hv2jWV01/GSt1lJM/D/eOcBce7OCntrtGS/d/kqzVdRLgliAYdtlD79HJnT/V37+PDAtlBy5u1vUaZYEVhOyIQvDwMKvw6a57ZattLq2MX+kl2H/HtpZFd7PVuD8sa7T6LsQXaLtecIKBqUr2IeQR1zUExs7/iYXkof7B3aHZSjTSfclEHQrcOEfrhsr41GJG/QWQZzHEosZN1xX7W5pGeK2cVFJAM6uaCEjOalu3t2e//A7rBb35Rmw1AdlXw2cIBoBETPF78wAkLmCgRYG0Tj8rL96yvX3aMJpvr6QJT9wrfqF2jH/gBdmI7suAOCFCaxMteEeXyJgwsMimF62emxdPm3Ny8SB6xHWj7hKXVkP9p5RLPiW15S8byXHmE4pfN+MAMpiAAcXiSvjZbZLfJ1lKMCf5NqEW3m8Vx5oyNeu5pOBmGMdvdTHjDREvlnWzskr3ZxCGUAW1LxiVJeeOv81iZKclnYUhFYUGx++GiLpbWfHh7ZFhQiME5vtWwVpd1LQ3vv4gW7vjy0C2ha0GnZEKWp3mkU14O5gLkGNeTeZGw7R/sk6i+NVug3w/IJL1+/cbBPr0AkJlqtLg8fOHRDgQuynyouHD7aKleNNYv3Tb8/lIRMeRCAohAH8396cIcNDQ6QCWZ5vfumuUImOpeFl8ppxu+VeM9XRGC91PHLGQisUEwp+abSHeybSMAhfkFJFhJwV0dSHmNVvkVrASTgdu1BMbZ9lDIFgeWhGL3yeIDQYSTsmknnulUCYp0BNj140KHMG0k4loxAtTupFORIvKBEH0JRJBA+PNixP3t40z472CVJhjUdazvWnO9soEvVil3odGzEpiR62gARmm6AvIICBz5AD47R2fiIccuvbly0K0sjljahVP4v76Ab8R674qIBSMRj7CLI7nJt+8ZoZH94+aIILCjk2x3u3+iWijbzMGHeK9s2DvKKOGgmBYHl6ZNTPYpSlJTsqvqbF9UU5wKb4ni3LR7a5bnYnL9Ukbm9AUMVV4GxBGyMuGDHfvjwtn12vG/HUGK3WrY+NXu9v0QrA8RLG1B6wSgc63mQDT7OiI+wph1NS5aroWQcKlXERyB54GNGX1yoNqrSU1lfdMvCNns9xkhQIL2NBhfo9Ih927tU4pxQwE+rmNrW8dQ+2kcTnPtMjHwblhsrK/bG8sCgcMG8Q6Lr77bkiQh13F4xtklbiR8QoIy/WvBIXLU/unSdiZ+eWyMgbYE46U9voXnLHlXOUDR//+IlJvo2BjAXBykK5d0h952Psa8eHbK7rUrLPCYLa4uqm3tEOV6iT0aopPoFxuwo33xzZc1eX1qx14dDu9DrUdXIbrVddeyMcHYGH13GL5rft4/G9KL9xe4juzc5sn16OoK8AkkMAhbVCNrF3TzKBuiQi+doaWTf2Ngkgc3nCLEZfDm9wzLjOnzfdEb/YniLfnx8YB8d7dnP90Vqo8SMCit8X8N/AIoiiRD03ZG2DM8orBks3WQDGCm99FIRWFBwwWrg28sisL57AR0XUfCI8kbsozP72c6O/ektma7D3RVWBJV+xwksLVNSoF1Hs6zNK+zafrGPtcT9TMuWwWYUxNWf3LthH+/vUdGoMrqzkVf6erD1BQnL670VeVtB5TgcEnPEDejGHJUpgRYVSFCXlqXdLWd2e//Qbj58YPcO9m3L0GFbXWFJLCERsYxExDXe32a/xRJjWINMp2bFpMME+H95eIMln+2pCCw8OCDYRh016/oW4qzRil2Aorbd4TyU95aS/UdQmE8mLNfeRVOgsrD1ft/eXl23ze6ABBb8xFDJg3PvDx7escPJob097LNUHX7X6wN0speFxADJDPcG5NrNMwD8EhX/bx8eMi7/+fYemz/tzdCQaWYFDPjZFEEdytktO0QhPu9EPmrmnWX9PdWi/YLflATWl01g+YBFwZc8o0TOHCMLdnBk9x4+sk9v3uTfXbv2ml3a3LSN5WXW+cIcm7ocxTm+aIvAwY8IrLP+nJ3AwgbI6/FIgd4EwyX79dVNmoxeXR7Ycg/HL3glHdrf34e31J7dm47tAB1pnKTzJiX8LCp0F8xNAAAgAElEQVS5XM1FdYWrSBiSeLYUknsEA2MEgC6JRVADbxwoFP7w2huUYiOQFIGFLjs79lf3bzIzgy44CECWWP4zYHkXAiJkweBZBONVtqWm30HhHekO7S4Y78nYDqcozRnZdzcv01diMDWWv/31vTv2IZQxM3glKANJo0d2d0HpVdveHA3sty8v2zdWsVGOrNvqUX30yf6u/eD+bftkb88OC3jIYKNRJiak7/ACILEXtaRPyINU88KNtoGpjLM1ZyD5H/SMCh0cOq/CxHuwRPl0yLbZVtjLI1CsdVi27HBS2sHx2B4eHdmtoz27e3xgD8fHNKxHPw6UPyF9h2tDqRquGUHJch/tYId2DV06RiAKB7bRgwpDBv4I+FA+iQDg9vjAbhzs2Ge7D3iw/saFy/beyoa9O4TPRZ+lkOha+Ld72+y29uDgwA5dqSaDcKXISnQhhGfDldc5D5AtDCUaTFT/73v3SGTAo+zyoG/f2rjAwBFBGg4s2ORAKP73R3ftk4NdynaPWKfvB3GUIEQ2LQgsZtZ8BpOIFeGIrQUkFrqpwHB2sw+iackuoQnAEN5eA27mUGRx4/EsFzZklCAgUEIb3odHB/YQ5OjxxB5M21KoIGpmq8uSba1R7omSNLQYRtMAlMle6i/RZwCmq8hS0+yXZAXIyJntkZCc2IPxEYOBB0eH7IoCMgVlEHh+vPehOgkyEGWe61QLEAsHZlJWdkk0juxfXXqNBxE8d4hR8QPD1g93YNa/a5/u7rKbIkuG2fZc384unt76G+N2uddnIP6bmxc4lsyQ+6HyEUpcQHyiJPT4kCTsaX+w9kRAEGW9OPAgyNno9lkiB08oGN9uDob0YgEBhddgXWF5AEjDAv5kE3tUHBH3ewcHVFI9Op5SwTBmiaTIeag/4dGGEunvb0rJx8+imapKCHGQQHdOdNgCgTX20j/6jHQ7dnEJRqVDe3M05HPIkgkeoKGEKpnFRgb91vGB3cU6trfDOfudzav2xvLaXPcfeLChOyU8MraLsQ3a6vyjuT20zcGSrSGb3e3JdNUPHigXPCxm7KL54Bgk6b59erDDblb3x0dcT6I7K0nhxkGgsR2+gP3vtKP/ErzvyyawFiF+OSWBFQFVPL8qrdYNg8CCh923RmuKBfodmoVjX8O6i3IaeLPtTCf0QpojsKpmD1qfqmx6o6spFFiYz31WNisukKG8CCx4eF5bWrLvbV5haQ18caAYgEHvjWM0PXnAph/c67xEGSruzd6Q6/2VpaGt9buGajckK3DQOkI37OMJvYmQOER5OBJyF3sD+87qBZa0g6i6BwPo7UckIbC3sNNrRRzj+trWn3Xs/dUV+6PrUPys2LDdJRkNo2uYZf+Jd28up+pKGFpfNv2g4qS+39M+RUFKIW6DATcM02G8DiEYS7Tg0ciubhi38GDSiU6qYSUlGRfBcxAE4aRksubnOyI+oGjAug4LiGUQ+N0+E2goJ0IJ9Gipz2YdfXao1iIczYKwX6PBCg626EAGlTlU/YgpMNhI/Ywx7qzi9/LDWUE10Gq3y2YeKA+FV9lGd0CMsdihjHxvfETz6IeHR0wa3kHSttOzt5ZW2Tzp0hA+ZW0SnFvHhX24d8BECPx2D2F+Dk9Iqm91qEA35ctLy/Yb65dIFg2w8rKTYMtuHRzZP25tU/EO4pGEw6DH/ePSyrINel36gD1CF2WY4h8d2Q4P2/hkmbi7mLzhv6Pghj3a3J+JSR2XsOG7EReiYx0UcPCpgvJ+dTC0JSRQUM7F/UqeZijHP0Ribzymwmx7UpBIQKdlxE+0GPDxib2EcYNk80wq4TlBrAoyGKrpjV7ffSnRaGnA5597rE3tcFbQ0/joUOW5mCtb5cT2ULWA8cVz7R1y2ZzKicrwS5WSGESW4id1i5NiBkpMxDfwpYxkKJJj8FGFV+trS8v2vQvyrHpruW8bPXlHovnJ/fGYJbB/fv+OfbR/UJVwihhX12H97gRPG+cXNWR4Hesc1aLu54dzx1SWL3+//cDu+HrDVQoEZwgrTvsAe3IX8T0qbRAzrcJnFyXOA6xfUL2iu3uHBBA7ybdmbqqP52pMAcHuuLAjNNMop3bkVgjICvKc3S65Hn53ZZP3h4YKUPdTj4rYsegyIfrD3ftMBFdNB7xst9UubNRVvHWpN7SrfZDX6jgPggnnQsw7+AXD0uYhuoKiAqht7Eb65uoG12ScCxE/b02ReD+kl+zO5NCWumgehXneo68gGkCgWQjuG10ndfZUSezBdGLbEzQTOLJdVEOMx7YHL1h2HVQJO744PImp5vX9TGpFV7M5eao8/4vgD047Ac7+viSwvmwCq2ozr8GSNLT2mcGiuofOYPcfcHG8eOmirYyWlOFmxysFD/xxAosZPP8rNUM968/pCazKDo7ellJRUVXAAHBA2TUUAheGXRt2pVaAUfBPt/bsJpQFCADZnaPm6NSq3j8HrLJLztF1D48n7hlt7NW5UVJcKDCUsZBMHY4uMG/+HkqIlkZ8kBFgHU5b7LL1IyzI40Nu3FqIZ5R6gnRDjTmCgHV0GaF5IjyHkFFDN5IxD/hoF79bTJjV3Bgs2fsXLpIEQo26Dsjq5rWNEkInNtRNBOPVsSHNV0Vgwfh5rb3EFtuQHkPp88MHt6mwKUuostqqa/a2wPL8kadPtJH/PAoBC3+orlBKGE1/EKxO2iUzHRsdLdAisCTXRiagDZaLBBP8ECSJh9LpwLvf3Dnes0fFsR0g2OE0jC4lCi5QIiH/nBkJiQ46IA2H9sZojdJhmlZDOcOOJyCwpvZwPLa7k0N7MN63h0f7VMK9vrphry8t2/X+0FYQyMHofTK2nxzu0y8MgdnxpKwk2yLqQGBNqQT5/vpFe30IrzEVzQGSz46O7K+3tjlO7bJkYHZlNKIp7GsjZIEUlKM88Se7D/j7BIEnNc3ugeC+IOGzQVVRRWApSFH/p/APUfCMXywpHEAhtWTrNKcXuTRHYLHTCLzbChFY4yPbOjqwrcMDZmAncE3CmPo6I+WZvhNcKVQ/CL6uOIGFQBhju+QEkczgYZgJAgu+ERMqr+7D/BteLfgOBAOhnKk8IOJQEivA869BQWCBrFrpzeydlZH91sXLNNEH0YeDGVQ6yFz/w8MHJLDQGRMdGvEc4XkiqYFstmvWMLlBEOGQAW+ob6+idXJPcxPKgdJoMvzpLubNkd0qjm2Pfk/P/0NK2iXe8sDxQ5mvX/DWANaQxF9eGlEJhzKkJRwsWJLr5BsJrGlFYIEYRjYbzRTGbuYOxRueWxxsl1rGtQkB2Tcp+wctpT0F18GuSzSoP7J7x2irDMWDlKR4FqFfRNCEUmmUOCLjCd8cmLrjoIxyI2TP4T118xiqgQPb2t9nCfg3L1y266NVZqbhVYGLQuD3j2xysMdyW2ACQgzXtbk0ZAedtYEILGTWq65NmHfw9ZmAND20u4f7dvtgx7bGYztG0M9FzYP4E+RVsFZnT948/7i/VO/4sgmsRYhfzkBgiRStFTtxsESpP5oXYL/ZwJrcxQFX0cdeUdqd42MSE4gJJuwa6CWEocByNTroE3Wv0g5ddWt10h/doRixxEGae4NKznGAfnN5zdZ7A8UvsFBAt9/imP5MLCnmg4C4CrSSfCmXe127sDSwVaiR2iVVuVDtwCtm6whJuCm9tLCuY1+GmuiNJSjIUZoPIn1st7HHTCZ27CqDqgQankftrq13huyY+gfX0AxmmUoelGLDVxQeXX+1fZ/xHe6vVoIrZpPyQyoOEDenTYAwyoOqudO1NwZLVHVDXdFuS+EVBFZ4I2GoQWwpYoSiRYc6ltuwC2GLJNPueGL3Dw9IfhRdHeahbsa4YKXFugeFCLzERsM+1drDUgQWyDoQWDuzwranSDjB70yKK45QEPGII1xpg1CCeU1czUzEEsgKlHYiiQq/siCw8DKUn++OD20XhuToWIx1tNezXrdvF/HaXtdWoTSBiqRs2dGktLvHBf1jYdcxnmH/xNwprc9p2WaCY6WvuGyThBw6uJXskAhSEj6wW+iM7ETPsk1J4l3AXt0VgQXy6OHRoTpvu6oe2IfPWdhfcGR8bUccJXJU8rUWvQ4Q3k2ZpEQZLPYrYA4T6+XhwIZOYKEEnc1UPDaHZyuuAQoV7GGxf+iDleh23tK9pXz8sa+63ym+l2b83CM7dgGkQg/490lg4bInrantzwpWYBweTejhqo6I2Phl9cHw3OWdHGcnhRCbxflG5bTu9enejupuLAIL72PYqEJT67ZLKuOgzvudy6/bt7D399zOZNa2R+MxO4Cja+Dfbz+k8i4qEmgpRaJM1hFhRoKzFSpjrg3x/PRI0iI2IeGGmKrscB2AumxnMqkEEyreFBF2lp9QotEfzMl7dRWFvzBILKgPOw1zd3WFJIlToBOl1IgkuHAO7DpuboWCxDG6G78B4gnzpgsFvM67LtGyLZy5jnep3AOBhf9xhaBXGZpToLGX9oPLvSErHEZOYCF2ZiUOG16pnBy6Q/j2rvT7dsUrc/rebRReaY8mE5K8e9OxFexIqecQ8RfuF+TVaq9P/z2ozyh2gRp+OqGAAor4AyRxQcy6xxo7uXrMLA81qLBmlcowLGeaimOPripF/FnG8et6bxJYXyaB1SAOuICSOXAhJJ97nWCKYmpHY/QIM+sN1MUA67gCH58abnpI+eZLQmDh8qUEU/YAwR+IJWaJOlBVGBl1HJbh+SwlGTZ4BGEghGbWoicK2tHr8IXblUQ9SCzhxSZ8Tjzwexiw1QGJXFzUMhRBGGr8B90WD2YgYqRQAd7oNjNzphyZThfXsiQG8k1cb5vy+z58muqjMckMZNDQ/WGfnShgEjhhlnM47LE8CIQaulIwK1CoRb1+CSsEUMNW1y5a395bHtlvXlmzN5eXrD/r0ZTzs8NDKsR+tLtFBQauF9spCDrggOvB5sGFlSWTCJAf30TqaVNTW5TiVrLUCKjlbYUyBMhW0QkDf1ZApRp5TtOGXBsG4tMpuiKh1AyqK2QAFBZCEYegBeSCkkwisKAkZDaB86Jdl7S1oUzyDkUs85QR4iGDdXXkwDhjE4JCBOQOXg/FHwI5+BpgPHHQV4atVmpg0YY5KRQr11s9W0EWzjvAYDxQmvlgPNM8hArIy52QgUOACk8iPHaHNAQdUyGGoISZtardnh7Sisah0ZRnNSLLRpLDuxU6Ca0OJW1uzjD1xzNPb7EO5qE/90GOYP6zpEtlXeyIg7bSbsSOi+THeiYeTxHk5AyW8JkIsDGuLn3uw8PEDw9Q8rF8DYEZfOLoFYfOSpKkwzNNAj4n3aOTiZs1BIF6ug1MWCHD+qZ7On3rwoZdXhqy0yKed1zPJyzJvU2PNZCcMMnEPMJ6ypbOTmIpJhZ+LNfstGwDaw/MaP16UToAAhLdidCBBqVrwPY0P7hClFBKKSoVoec5uW7j8Mrnqi0jfawPLJllPC2zVhdSsvwDgQ/GFsE35OZQXhYzfIMCcAWMMF0G6awAGwQZMtXIrIbEnqayKDGZQkml0gnWErGEAl1x4EuH0r4Os+cIlEAi9rh+zqwo8F4E5Xq+MO8xF5DxHg36/F4ULbDZWUvmpI8QzBdTK6clD6noaok1v93DLxDhKMmFcqPRFYdl2VOaD+MwjcwlgkEFZu4B4oF9JDRURu6eIbGHnmbwXpX3fJkE1qLEL6cksGpVn0ppqPB2pVGBw2LLbM3QhEFBiZoXdOhPt++emnie2P30CSWE2LeYD3cCS1yBx2+umORR2RXDNJL3/RLPMxJL6DzdxbNLjzvtA/K00roFbzsqXKZKZZZs2AFPPXgTlTacFfxM7IVYSw9LKI3aNp3KQxAKA5XKYP/B/as7F1QrXGdxzyASIP/COtc1W+0P7a3hun1nddW+f3GFyifs+XfQJXZniwdoeEWi6x72Bx1Otd6pq54SjqE4qzx5nvOZxLUdY+9EV1Z0KAM5ztoZjyWhakGpGEmSUJxE92bv2hzqYTSkAb5U6msNhDI2iEk9ZuoAjpAIax+UzvDvw7pJs2TVVWnfwrVZyRgGn+NTqE5IkzyDMkeHVBA1wAmlTYxR4AHZlj8iVKtLM3TYU0mZiEysm4WViMPwfTzsdlgKDpV5pyvislfMrJy27NA69Nxi7GYisHhw5iC0bYwumB0kV6CSRfw9pn8h5i7iggPE7VDkuJE6+nGiWzdUIogfkcgFboiV8HoQi9RfUVmkiom6YJCBoXsaokuh4jl2IO8odmKSD36tVA6J6ESDmha6OrqhJ54tYIIPoF8rm49MeS2q0RNpqOdccYyGSGq8INK0jcRzKWURvpTYGzyP8LtMMXTmQbyL5wOxEjrggXBThESCUrdXZeSr79T0IKaySsH/SYHFJDr3XxHaFTHB/8JeC0LTbK3boon+79FqAV6yqG7AM9qW19nWQ3bVA5EMgh2knaau5nvlM8z/ktULctTwxwRJOKDRfBBuILDatK7Y4XwDmQhCUt3MxQaejcAKz9ggNxlJ4/lChQBtNXAWdjLGPWYxh7FGQSl+CEK6nNnSRCfASVdqNzfg4NqMeHelpfgXTT/5+XzeZLvABHEJ3yrgo/i+Umzi810lgucJXr5Lsxatffh9OOuyg7jmP+I4ouIJe1RCYI1ARQU+U8b4UFHK+xdCD8TpLF+HFypsJhCzu0VDVbbqFjZYS9QNE80I/NwcDaS8IouqXKw5PsdqK5Mnxbl+IHnOtfdleXkSWF8hgUUSyzdMEgnVfFIAxDnumYmqM1mVoPIX++LbVGCdbQmJ1VZGn3uTmf1oe8f++NYt+2h/15a68ERSi9ColZeHgIiN8DJAYIJfIJ7wQLItbBvhmWq3eezgooGNAqbrylQMEWBwA/bPcuKOBJb7UShz5psPN7WW9f37JzzI6nODecb6c9xVdgPBG74fGUh8U4/FbGhrLJadnhdx+KwWAkltpetQpi4MIlHyBIPysg08IC1HW/vCcB3YDBDsiXQM6TSUU8rwamssbR1S796yvb+yYr90cZUHdpi0g7D6yfa2/Wx/1z45PKAMGgQWiwpI7qm8gB5Yrg19GoFwksAK4qq5IPo+7SoH352deMKGrIOib680P48sjkvwsQFw41dGlZ2XOJ4tK7wkAkogLKZ9zySR6PLuesq+Cl812VE2GWofSr6dbKtanNOkcqrMiHdhZCCALARUWaC2BBR3KbwGRCY6OK1OQDaWVJwhuy7FH4In1LzDx0LPAZ9PKMZ8a8ZHYe7FpsjNwTt8NAMyKSujjbqeSCWXfSR4WvDnXLfJ6yQhFo+2b96kKhqkiv45Npr6d2bUWH5brw1Q2PE6kD11AjJK6/h9jrW6bSFoBJ7RVtkl/ZVvhZ6NiMZiBlM+7mOI7pinzcKFgulKf2C/vLrO0sFrqyNbHfSICQi7bXgG7O3aX9+/Y5/t7VORRVh5DerSwwOKS6WJk2f1WbrKTl8oodPK259KRQETehFgpxYA6FDGWgEnsDyHyJDTA0c5sESYF0Smdxzy0mIi3HguKlUF6bGGhwiHWV2Emq27uD555liPjE5ZvDqWzkB1iXHCA4tDiXe64XzV+hSBNeLp6RTZPphNI8hSwI95pSBfgKE0GD/y84ESQnfZK9EaHAdVdS3D80eS1JkB7BE81PqKCuR0ftDTBBKaRCDJApHR0ZUptMvRxESHkMUOwM4cCH6FBNZLG7+cgcBSZ18RWDzL83nxvRwH/KliGCl3mKqT85/Pd+wp2J+cu6gOxrG3VmpcT0DGs6YkJBJbUvJSpQzlR/XL85u+D3JN5/MvoiPMw6WMbVM5gN958G2rgQnWpl5ZkIiQjyVdlmw2g6kwaBdslwUP0SDUtR67MsGfQawd3H8LUvRMHMAr6zdWr7I74nurKHuBUrljH+8f2J89vMuueDDRPmB7+Vr5wc9xhQkJLPejPAuBNaYqzmwI4txL6HH/hINKGCWbwquV+76vYbHbKefk+zf3bSXh+BOlk2wQErkSrYGRgAiCUh+rdQvsE2OjiCkYozoZg/Ua6yPnnbqvoolRKMIw14CzOtUpnpSXmj6bJWmxx/msnLQwL3GBnvXuSDHWhQwJxFMH6rpQO2E+iMBCYpEestZTQxLuiUrMynNJiaJZW00G1IUP81TNW5RkF2mnORbJyyCitMcGgVUdejxm75aKwyc+ZiynZGJWW1y8T0SiE4oeH4lOjgjFS6ScVNG+K38yxies1PAkHGMEVzZF/B9dRINkimoOJ9J0HnBaxGNP4DFBMxkq68IkXXOjGVYEeakJFac1xVXVDPFOjkpG14QrZwnJkNLWu217fWlg31pdt+9fumyvo7IEdCbLKDvszvwn9+/YB3s7tj1W4kkTOMjDqOjxkw2/U4cskmTc1xVLFpUCTK/F84o9GolPlt/OEVinO4FGAsGfGKKmWFTxpcL4OpbWPFIVDt6LZ/m4q+dmNNFc5LnDyfEQPFAQER7ErvAToeSJh/CU9rksgZbHI1DOeZkv7TlKrKlT63sgClxA1spKIu6EkVEE+HXkTgUgYlVPvLKLu9YjRTEi76TW1S9+YoTgTnLy1SSJ1S2XSlbvTEqurRK+1GR9eF5FvBFnDolqTjd+Z45dXsAHJIH1ZRJY3ADrw+WTxysUHNV+6dO0qeJovLPZDeOFhe8iEk5FYLk6R6yvvHuoACGzLPVNHDy4fHOza5MQIKHk3e0jgFSQ2CCvovuC8xJ4cJFFQG0/M4LVwS8yndpI8WDz+z3A5GNKVYQOhCz3iUXDs0GPP8Y+dr6U6H1ME/EXWfMZCuum7FqkI10QEi5X9sUBh2gFlFN7rTewX1q7qAP7yhKlprieGwcH9oP7d9nOdQuKBsaSbobOT1aACzzJ3DueT1t+6quv509knvReN4zlkDk9VXU9iZyIB80McDWeCl50t7g+5nYamSW2X3ZCEq/Ce+D1gXFrBvpxfRwX3zx4Rb6wUxIbpIt/G8ZUBJa+HZ5ADKlonqAWv3GKAEYgrHAwWCpU+49ACaRrKDwUfKhcl/GizxOUmvG/XWXY9CiJ7YkZZQ/iQnGm34VdRTX5PcQ4KVsfm6cO/pEtUWauqbystpwTwY82PDSNFiZOngUx7oFcbFD83e8Rz6i6bYHM85bKVXCl50PBt7KS2vxcMu6KRBHTuM6g+p5/N5KCqbA30a7+Iryv1tjdCV27sE7ANP6z42PJ4rce2d3DQ12GmDhXPWjekgCtNuJmll3zBSWHeEOtEPRI+ZTqq2q1ZjMFZdM57lGfy6yveEoeiHjZmgERTMQcYcBLMEOWH4GuDisss2DQ4pnkCOQ5pF7KylU1yHYFPo5UFVhxVnpwFLM0DvAIwkAeIS6lGgrqRxxYPdKRj4/mhJQU+nQ8biKEde/YA3TwwI3j/SKyGCS7B1kQ1UraVKuAT6DAsV5Laxw9sPMDhLBc7ADs+Z+aE+/4MgksArwA8csZCCzxqt7BtHEY1qFCbdhJULsCGsRGzF9gw3RBRU5Vx/NqNfVtqho0F4tWqyljiTj88m9VUqRuzk5INfYUaQaUsVc3P81/Co8q4kWxl9YTPXsRmyABhzUbiQfuAN5FV09dEDa+U5G4cAUV447CZu3C3h2t2h9tvm3fXVm3tUGLaomjacf+eW/P/tM9mEfvUGUg7kQHTJFzWpeoKPcEl+KJJ0UqX/xk4F1UiPGAqv0d900CyJXQkeCL9TCIkCqRHEttrD5++Kv2ElduqYLCV31fEyNhir+lB5qPusiMOjEVhCjHxDW6SOoxokNiwSsYwpdLSYGGX00c3P1Zj5gEuPaZSMAhuuNlmVGOqtRHlw2AoEpBt8NQQmks1Ucag4Q5iA6beI0XeKOUsYXkg64j0jAi9zT/pJLS/KtLaIOOrH1A6/jUm9oESeSKPNwPY7IgkV2Rr5hM87I60jcO880dv06yxRjVc7jaCJ2NDJqB4+cxn0pa67gtEpXxuRGvRdKNzx+JHeAmTLSPKzkV8blIWxEo3BO9GyMTom67EvNHRxrhxvONN5OAcTsUb68N+vbL6xv2rTUk+9ZoTYDrgbfSftmxn+zt2X++d8M+3Nsx5L6RhK5xCRWgWy5E0sppPXTrC6IUv2u9c+K32medgHVa1qPlUxMgmEtKZkWiPOLiIN00wlqXYhbVvyM2wbkLV9ovnFhrVIuw4oVzN7pOejzV8H6qSiFdXsDlwJ83xF1IpLPRggI4njfQqAfrDdCV2b5IWMXwWi+rGRuxihOUGt+aIK/ja4/n/fzcPH01z3cRx+s0KKWe5lH9S49INJBy2tafm7mzxSsQPyWB9WUTWJ+7D8dBqzoOVYFP9eie3NtjE63C/S/e6L/4FacnsMQgiwCJDYGBkR9axNbHGheqs2inWwsJfG2vLrXetLToNCu24ntIjFWHGS10WETwWnkgiDyJTTAWGAas1WcqsNIBTWDrWrQxK1ZxNQPfI8IBC6+ypiIQsCFJMaR7rBYKV7ogUISb1aic2ptLI/v+5hV7Z2XN1vp9+kzBgwhdMP76nszbj9EBhESCAk1JqRUMxoFXsDaXt8dHujl9HsdYnW90j2pK7XkkJ2EiCFAwLwIrSDS8D4ghoxtdTvT9wB4KvBgDZkCiJNT3IpI4fujHtzQJLH6bTxURAMJTi7K3IPZoWwSWtGm16s2zqTxcS4GHbk94i7yKRPZ4yN44kCsgRvAC00UcCkL9N0Zwhda+HmwrqFPXSxFdkYX0zI1D19xYfA904sW7UUWpVGycjfuNLIlQbY5zBFoaFxK5HvyFEClwi/fFvQbW8jTBNUjC7k9PaOykqpsjsPRdfFb8dz1rNY5fvM7Mv6JHWfzU3l1esd+7/DrbHUOmzTPZrGX3j8f24/1ddsP6ZG+f3k5+VpR3SmMOVdL96vmtyQ4eC8lXoStQlNw2w+LnvfJ6vY4DaR1mzxOQod4Mr53I9Cs+jRUnVpggCf1ffO3xT+QaG89NEJb8XuQ5bFgAACAASURBVGaLXclY/V6TD/MrROASWTs/AOFQOWuzHIKlquis5plQHIS5hjayw1Q1eCkfngsmLGKeBmGnGeZrh+6pDuJFlMZPrLnVTDxB5AoKXbsefUc8CMPTDeHiv+vLJrA+F6GXJH45JYFV7+9SjsRaqf0kFEn6a5ZEOUEbh3g9V7Ef12tCc6meX8Prc1jMZKpH9STJA8mVUCKWawKrGZ3EPhwHf3xWxDCyFKhjBOzBip0UqAUBF2uC4jSR7EHmVXtGKJOczOu2YHA9s2+vrNn/fPFt++bymnW7KJOb2f1JaT/e3bX/eu+WupVVxIaeeyQSteKKLJSiuY7PzvIgNhU+0aE67llEhJMHflAOVblzBB6FNEq7fO3R6PooN+PuhiqE65kTWLG2h2pUMWCt6IskhdQSQjlixqg2UEzrB3qPgSIGVZawji/wJ3ThZVwDAsuV8IoLfa/2GIYWFE5gsVTVlby8JvhUlT0SWYg39X6otJCY9W7XvqYrQaE5pthG13MyAR0JuXrdjrha+0TE8+E551Vb1VxVcqzh79sIZCOOn5sz/qDFmAaFMP8s1iStR+rVnJfqNwgkxPYe+1eJslq/pfNHEINKMOuZ0/MbhCXJSj9bwLogsKIXLn1fPUE7Ny9130ig4hXYV+GHNrSpvT0a2b+4dNW+ubrOzpTwaMVr96czuz2Z8vn7i/u37dODvYoRUsWGk6E+Hzk7Yg477cr4qJFgikQcFWHV+S1QDXLkZFz6fE9xEEXV6lclS+tu9LF+ahXRGNXPpO6LxBIVitWrNMfQeTLOgaUS1RFL1/FwrMTCKW4V57tQtCo5p++RPyHOQSjkxeeLGI69pE5A12twzO2Ij7DeR/zkr6rC+4r88huPWKdCNuZopQdUArl5xtV4+69KOeznqIirfG2rEq7PN3QvzauTwDojgfXUkWwyB095UcWSnvj3WFx15Jo/fsxF/GdbPxrfqsX3NAosKaAkiYxAgfXmTmDFl2ibrRfsOjNQH+KaD6kONHXNehVcNg42NUutw1UTqbr8rD76xxFLGS4/tnuWh0oaD1zjkBgLTZS1SSKthQCvVx21sn0yaRQTHxscsreAQZ5VMGCc2Wob7YqX7Tcvv2ZvjVbZkQ4HxvvTgt5Xf//grt06PGR3NnweuorhE0LpI9w82xfVUk+YXydnTbX1zP0DwPQuctFVzw+VscDHR/v2UZUZBG2hjK4UTLwuJw/hWabAupEZCGsCP4sqANcFsWNGBA2Nks74/hBlx0aijaZWYEVRFOZhzB15jukgEpJ0bkMN0iUO1fh+SZKVIVmaqLw07mfcVQADqX8otU4+fhF4Srmk+2JQ4L9qaW8Y/op4amaD62ffFyZ9yonHvt6Iw8Mt5PVz4zVHyiowrthV/tEVeJWXQRziRC5oDsR91ObzMgPVBlkfkJ5/T1vutOzKoGXvrazYr21etdeGy9W34rtvHB7Y3zy6bz+neTs8lqQ043OpWF5Pg8+9GHeNsa5HJusRgGieRjkJV4BTZv/1tcqgq6Cn7vATZQ9aB3VxuoaajK8Vbirr6E+lUqjzwEH4iNKJwyxK9UI9GPdZPZtO6lTlGrEHNZ75WvGkQw4y8cAPRxoQWPSTg/cLSQFE0V6y6Aoqeo65ilVBW616qOdg+M5EWUXktoOyU0IAWX14figQ9KyvZxPVoKNWQSKQr7LglYfI88+5V+4dZySwnorHIsUvZyKwYn2o925/squFRc+5/7sfFri3+0EhoNJh/dlmmPYvL2/yFUJlxK7j8f2YSqLGOqyrldqI+y3XFe3uVITDx8U9l+ruZ3HAqomc6rvEWlkn6uP8u/jXYRHBeyrZdOTqsMfSwX954So7jWJBfVhM7MODI/tgZ8f+8dFDuwelbBA/TqiHCXx0Y5OiIQisZ8Ps5Kt4V5ViSttArQTSYATJomW4tuqoCZN6naXix20rYtuNPaUZP9XxQyRHwzbC1/jGQTvK1DUt4nU+Y3zc5jaw2G/9ZuMeFe1oHwvbhjhQ696wD9WJ3lAvsUtvI84S8aTEJYkWBjMo++5am6o8j8d5AFbcWu+lQXTWyWL5nUqFG2QCaxQq+4/GHujPRpQbko/zuLsZG+k+4l4FRPw7aQUfjHgyqrPCiSSeCJJQQVdUgZMgfr7gNYV6RvcXWOsum1HQyc/Qvqz4V89llBrGM6kYJBL1sf+LwOX89HL6mJsaDxFY+IPODWarbbP3V9fs969ct/dW1+jrS89KT/T9aH/PPtjdtX/e2aYVCdcXqr+096LcLIiWehcOSxKtI3oea9WVzj/zS1p1ZnVipOKETvcI+1Mx/+YY41iDcC8SSswnnaVKr9+r80Ada6gSRxGPnu0mka3PiuU6rBHCZB+EI2aOmmdFdY8rbqlqVSyKeIxnvuYcrQjwOmaJhHyQpHp97aUbJZMi6CJW95kYHreaEr5v6HeKDtxDUeG9njepUGsVZ8xBkb+a8/z0Z9yvzjC8X+pbk8D6WgksSazn5MyNjetlJ7C4vFcG1m4S7Idm72ER27Zn2+PREYstasfLbpoBcy3UqqTDzWW0mdWU1L8msOYe0BOklja6YKedwPLNiyaarjigb0FI0LmiaBEL+Xklife5U0s5XUrKBVPeT/DEwg+CAXQfuzTo27urK/ZrFy/ateGIixi63sC8/Rd7O/aT7Uf24Bi+Wl3vUqNVi4Fp4zA+l0GIeKixVJxcl5oBWP2yutSqxrde3qrXNTKSEYjFv4X/UWQiKxLHL6AKPBrkVQQkCnw8ExvtxoOMcE8Kwj9XavSEDYuf7YSLZwQ5Vn7oVaAXQVCQwrF5uTeFK/eO0IIF3myFyI4gO1VKJSJxfv7pevwcUGVPdfAQqvjuINCqjFKVZa3Nt+P1savOkYi+08xtOARGGUDhJPAU9MZzod9rSXFdvsiAJUovdKV1uObKABHD4WOhz42gjtnuCuPn36c2+117f3nJ3ltdsXdWN+xCH15wIE/ULOHjgz37qwe37aO9PTvyNsQMwkBy4Jq4AAVBFPOkoTb3cakOgM3sk3b7MxJYCN5VQhvtqSNDF+R6nbeNMXLNnKs5QVLXBFYo/MKXIlQgcXhBa+0o/PDmCpVWMkw7Q3IfYarHePOxng8Wrg72/fgdJr8wZIcRrn+WE2qRWdZzW5NpCNvkIahSVATboXxgQsMDRmLh5Uz1OtShGkSeOCr5DjUvnxd0mW2UeIRvHT1uI1isxvf5594r846vlcB6SeKXUxNYDYLbXQ+1dsL7JzLyevZEYHmLchqtS/kbx6Vq4X3KxIrw5uS+fDKW8VXJ1/T6wNY4alXrlg4woUoQ+U1FcJUg8vXCfYAiNuJ+EKW9bqSgbnC6Px52PCplgsL3FHTEQ4dYeHd+d3WVKhDERffGY/vRrpSyN/b2bRdKWb9RNM+JJA6ulQSWGxcreVSX2j3vM1mTO9r1SGC5ncE86VId16p4UjGFlzh6QkYq0zoSqsiruBdPjOjvq6Nv7QXlG3cksPQd2j8VB9XRE/kJ+ooqQVDtqp6VqQ7xfFmQKk2CziXgbo5P64RGLF13MNfpAqo37fceD7TkfSkiUR5qIDHr+ESxIZMGPjCVSpvsiMCgJYgTBXitDuZ1wrAZd9SkZq0wiz24io+clI0KiRjHMB8PJETQ1GMViuQgJoPYrBQxoZSMcrVoouAwxvjwtipNXk0de7jAv5hL1GCPC5LKk1jxCXPsSpXwqkksEaw1eRbxlOJ9gY4YdoBmNN0uLUd+++JVuz5adoWdus3dOTq2v9/dsp/v79u9gyPbK9AORgk1elWyJLBOfGn44i5VrldXnAjhIPUC97iX5nMjEvx5n9r510f0pmtqEqN+/x4nq2pCz3mdFHcvKX+OFedH3KO5G11H6/gfH9FMMGvdUBMPPYVqRiYMQrkYyTQRjfNnSLwuLEg0J+dj0iZ5VWHvRJQc4iNG8zR9FasFeVqfOWIeau3jyuK/19U5cd/hG60nvOmN5fvKGcfubCP/Yt6dBNaXRWA94/jokZk7qjZioXgU6g+r5tzTIqJn/N7Hl5HnV2CRsnJSJSTMyqoowKvoHB56pFQIPx149+ix1atiYYzriuCkuXHEgx6LpsgFPfTNRa3ajJzM0LKn/4tucEKdYlDH20fCCcV5CW19WIxFjh5QlSJL3UPC+FMLXO1nQ0l5abaB7j3r6/bu2op9Y3nJ1vs9g4PW/aMj+/nWln26u2e3Dw7Ywh4HW6yhqPEO4kTJGc9OVd439SG8GdCdXJueTGBVyFRLbrwvZl69YEbwpROkZixMB0XAVBlVllZ6tU8j4JubbxVJpfHzWK72zokRmZPS16/j91d135478ox1bMsKZJoEXZBJCrrk3SQPEJmS6v6iq6YO6pIhKyMWGfdQv8UmpU03iDq+p1L46a6lyKvnKL/XgQ0it972Yp4GxvMjGY+9xkDzF+Sdh+NVrj4ymzL4VqQXZHkoWfAZdUAbnlf6vujcpADQMau+pQ5Ao4TxNMvOtaUl+/6FiySwNtDdrgs1n9kxWpkfT9l18O8e3bKbhwcqkaDXh68aFTnt4+CBdhOfZvjZDHZ1rfFEnObK4xNUdqtDShxBRNZwVapOA77+NLJnmsMIkKSlaM6PUDXBlyKeD5Ysu0oRhqFhVBq+KvqqUHTEnNE1VHfa/Gu/YnpUkQds0bT9AB0ucQj2Eobal0VmsiobFvGM9W44kfqsaKPFOppLKERrl11169SGwIYaPDTH4c+fV60iDb+XeF6c0I7ug0GMV6WyfoCMbkKnH8UFf+eXRWA9IywvRfxyBgKL6wAx9ARcHOxQIsJ9XHonlfK73xzLSNQ8g/tgdPp6AmYVkeP/Vu2vYS3ga0R45cXRsqmy8Se7UqtU5bOMm7T+eMsVJ4rjHTiVidjQnhcHIpFd0l3ITxKlMLg/mYXrIMjnkr7gUnps9Ib21sqqvTYa2Oagw4Qc9qCHx2P7590du314aAfHBTu7qrtWYwWmMlrWDVLny7syyJlnnG6PvSxW3fpIrmRjrND6jprMjw+oDpI1deQrUf0VWqtOfmW9w0RyjTtxmI4/RqrXhACuMQhPjK/PrNDTz8XBUVHgu/FjCbIowYvYQ4qnOhlceXoGUdMoEcP1UjHFMXIlSjSnqUqzI/XSyCY7rhHjEMOKwKotFth1eurl4k4uePRWaV6UuNY+LCKzuV3W5wGRqa7o8hGSwiTigCbhWBO+MWrN4ZtXuegVNamrkKCxRdYDH4eHapfXvMB7lcCpk6xxPtBjXZ/r4v4rmxEnbGKC8Qn25hH4YI6nx5/Dbtcu9AdMeH9jtGobvZ6aLwCbqawWPtjftdtHR3Y0wf6NfVZxLT38+Nyh1E3RJn7wJ5HUdTAeCnHGM45FnKsazKaiJx+7SJqe5vkVyeg7SIPsbZ5jwseqsrYND+SIhRo2BPHM16KQOv6fmwdAtjHQIU6IZx3PshRwdQkiSrNxvaHwjPNq8/mT2q++HxHZQXaHtUyTYEOCQSWIESrGKUvwzvMCWo8i3tX8k5VNXTbOE26VWPY5PqdgrON8fFKkrE8zfi/De5LAegkILIUbT/6ZP5DVE7KRFnkB84hb0nOXECrLoyAOJpG1MTo6woTRt4LDOGirqwa6A6ILCo9uImUawUIsCnObWmV63XyI8b2+IFddS5rZruiIEvjqcMltzsumtKjXnHkcqER2RfAR9EIcBWOR0sELh7TetK6xZhtkSK9DGcbyyrat9Yd2fW3dXhsN7bV+24YdtFqe2aPjY/t0Z9fu7x/aHrqHQAVBnwgFGbg6ZFZ1bVJAhDdWOEnF5ju3ITdmRsyjeaKwkcGoDtyx1frdVwdjzVKRkBEoMCTlvWoc4DEkGXKU2TUXem3pj2/szUCxHnPtoJG9qDLQ2o8rDwXJ4T0QrjKVtSKpVtXp+sLoVgSWe0DR40dPYPV9DAaVmcE19QvhUZfM+fV5SBYZGgYd/rrmvTczNBEAclw9Qx0kbgQHdchdk9jNNSLmwnzGuc4gi8CK4D3IK5EF/NEHVKUo8f0R4ASmdTBR4xOedHpO5xVpz7MYXRkOaUp6fWnJ+p2Wddyn47iY2d7R1O7s79vP9x7Yw8mxlR0FYPSedzm4AsemD0/M8kAq5mkdkEWQUwdOT1t5n+VOHg+YiXClhtPaGBgqGA85uoJANBXA8xTkVJDgKt9Qm2QS2Ghlz+5+WigR0Ck48hGL7lfRPesJQXXcUXi0cN1277YpOw5i7SnU9r1qv91cO3UtQBnXBoVVv0BjbTwXE3W09JIUmESjJIUHVBIBhdbECFTdN0+f5+UnVRfYunwwCNQoO8F9h2E8u4WeCPKeZdReqde8BATW1x6/nIHAiieUpbH45X5P7OrJAyUdp7xZSRx8kJxDAg6zUiUcVaTgB7/mflvve01CR0qOKUp02dYd7dulgsJ6EMrkWinhJUEegsRzxBKSSMzhSYrSnkr5owx9XXYVMZCXO7lh82FXpcEoZVYnMt1/kF94lpe7fbuyvGxrg451O1PrEC4oyAu7icTbeMImECg/VulZHMCArbq+KpxQCZsIwNp77Hmfy1D3NMkr0h3+TNRJnfrQ6OfuaguMiKSO9+avYq70p6nU8k+I5i1a4z191lByaXfR7NC+rxGtCaiG11ojkRtXHFxcU6n32HyqStT0+aH4xrc2CQDMUjVv0fqtTsz1YR7Xr+6yTlxWKo96H43vJsQ+13EvsFiQAkvkC+aRSFAd4COqDB+oyi+s+pcqOPQIsY4Tg8SKvTsUUB4KVvtr9XQ1wgDNt6AF5se2iWlNHESM30hxVWeB5lx1M/vAq5FsPTmPPYT2y28mPBuNAVzZUyWsnNADToNO11b6A9vo9e1Sp2dLVDHCg0mMys4EzW4O2bWcvZV4TSDYw3dOiU6cGWjBwOZT6ipaK6Y1xuHlS8wbXm21ut9LIupgYn7gnuMhju8A0lEiyPUmykR9hVU1hcaD/1bCyiPI07qDcsTb+l1rT90gwlOMHu7VUyQIofq5JDHJvxbRC7xgwo//weog7HCCpIw5Hx7FkWyr/WFrpV1FcHnSnx5azRixIlUfP/lrvatjeSk7o4FHfUYN/6sqgTDXJMu7mDY9CCsy4TkG7yV5aRJYZyWwTp6ZfGAfn35PHvGTG9Nji99jD5xecZZj1+NXwq31+Qks37R926pVOW5yh89kBweqJ7qeGcPGVlh/NuHhgwury76rNbFShuhvgvWOEr46s6HAIExVFaQF1SHZP0tufM0VcTUVneZBRgQTUQMekmMlZr37hC/6ZLznSpaEG74RCqy4VhmxKkMrTyaQez3rdLo26HVtqWO2jBbGrtQYl6XtFVMbT2Y2m+idR335CqittktjOanCnwgBoUoTK6qt4QfxpPlRBdV+uBVuwovZ5kbtdRV2NTqp4QsjcK4YEJeiRyCHQJwHbA9aYjPyeIeBUxBy7EDiGTwRQzVpVlNkHpY0UqEK8DUvKvPqKkj3YDFKS71jSu15hoAeB2spRxSoA2N9HgmDmfyv8En4nsi0ifCqyR9cUnh4hUk9szQeIMamy1GL7J5jqGuXCXyoZ5gJqoiHJglTP/NNglLzy7vgNUg9BQYRCmjjn5fWNzzLfKAjANd/RhBXb5iRMfVHTGtQzJ/H09TPtL0N28jqtxmQdTGv2+hO1bYp5kQxs3FR2N7k2I7Z5dNnhJNXMGPHT9GtM7+VwqBBZIZfVMj8g7xGiS9+KjLkma74sdW50TnQ16LGYSWCdyIa6qtG1lcklZQIvQLqh/oAi0BJnZn0fKs0sW5IUY2Ql3CLgNX7q3WIc8m7AFYBneazhI/AWna+IK8ms8KKaWHTGRpZ++dV66vmq4h5znDJ18s+1wQQWOpopnnRmXbZ6YzXw4xgwbVKayOCLpQQ8goqL7UqA+qZRRdnNgJrHdDqkpzHlRWnGsZFftNZCaxXIX45JYGl51PzsYW56lGVDn7yhhS9gE0huu363G9N/N/DA8+fK59L9TFY+0UcvpqJJnXME6PA8i0+/8rI03wYSoyqCY32KHoaVV0Ta0IsDjcV4eIEVpDm+l5XXFQkHQ6D6AjdtoOecvGjAgQEus+hCx0Our4m4Xltd6zb61i3a9buqIsdlAnF1OygmPF3rUO6r+h9iCYv6qYspbCUR1667Aqy0z2C4dE3o2eoF8p4DBgRh2K0SP1pn4voJRRhvqmHCslfE/tmZVDu4wFVCxXZ8H+yrntShd+NJy5d4RJ7UiMNUJVrBSmPbw9vxvBnlGdRzcUFmdBMlAGz5j4QDWrwWbBAwH1iHnEvYSJEXXjDF0uxhqoiMFbYY9TVUIkTKUNECCoRE+WldeIK34GY7rgrtXCUD4YCi4mWKG3k+0UCMY6qvKMaZFFjIkRyKuZ0HHoiHo7xiVgkStCayX2nFBWv+LhWqqJGolHPieIpJaFEvoUXl9MhXvIXhAQmkua59q4gaF1p52NYkZXhh4pEVEVQBZFdG29rPoTqvW2dVtu68LxqtW2AlQh7rBPE05lROb1fSkGNy0eX8G6J9QkElXw6Y/0SwVlarxQBjxgD94bnOBThek3teRrxhPCfJ4iDYD/d86tnMSo4TvrGRsw8F7+6+CA89eTBPE+SRrSs9VKzohkp1IRq7ZklPWTjXMEFW5U00UUdn3FM1SmIYJXbIh5ifObXJdVuM8mG0lzE+Xju6hMY3qfy3DhQPCG29L8i7NU+rSdee5c6tgOAGC+xyuFHV8d6MZ/oi1jtL9FF/VnZitOO8pf3vnNPYFXaXDPrd7u2PBza6mBg64OeXRkM7e3hsl3q9W253bI+D50y2YvjpYb+SWzpsw3aY0TDiYCySTrEItz8/dm+5WmviiVfgc1xWdpuMbMPtrftP9+8YZ8c7Fm/17Zeu2P9Fo6YeGCC2W5uycreVWEB1R8KAGXaKcWQQkUZb2MBxUOv7Gadiag3GX1PLF61dFOIVIGIKw9qJYgQFTGFBckJLN9eKJ1liWOtHCER5CM6X5MeZu8a9wggqwXdl0VdSzD48peoWtqTsOhY0Uagg7/12vRZwY2m7VlOdkEq29adKoA97vnBHB5FngnRjelgKc8nbX4x/5rB2WPzyqdANZ9c7RDKoyfKqxvBXigy9G0NFsdJuHrz0UYYHlChqIoiN2WYFAAGgcXMT0cbePxEV434b5VA6L/CnJav9w5p1bjFKdhxifK5KttY1YyzNsK3LY1+TWCp7bGCM31nZHKajyfzXB0hLeVZbMjhv1WXINS3ptcHgRXBVJUjbij/Tq4qJ8dXc1KZOAWK9U9FTPqz1VSW1fO4NkttGo8HgRWbcfV7c+GpyuGirfzzr0QiH72dN0grtldXpr4KMt0sfkoCS3yRyumEY4HML1Vyep6D9BDZOk+kCj9l1IKIPjuB5V0cK68wPRv1eNb/Pbd+kyDXQQ/XDgUnSHCQQjzeVW3FdQCL4pMql+3NXevprnUh1qHIQuoQUJczhxcC6dsZyPIOFVdjkFclMrhTKSiq7pg6dNRNGkRCcX3nmInAwoE3GnfI/woKLJ8bDORBVIW3lw7OOjR416bG/GUA78/f/PMuBJVICIP3xQ2+nv+JefwdIkbkwzLs9WxjtGQXlga2ORzY9eGSvTtctiu9PknifhXKPyFkObFhPCuqX3cCLnyFsK8ezUrbLkv78fa2/ZebN+3jvR1rI2Hic5n7VqXYi3VYdxrd+YSw9oVGHt8PgKH+nlJFrmO/Sg/j2a7JEd+VT27EHjtq268VWFV3QJIiriynMstNtyuza1dKhBegq350oPn8pje8s4gXvBwYzyFij0OcijGHqJzBugQCCwccPMttK9FSHsQZTJG5qSt+Y6IHBJUr2ORNCAJcJZjK9+Hfo0TTk04eH1belad6GOBVpvWX3+/rX03rcfWoaJ5KR9QgsJTg1BodTYhOHpzpv8M4oO4qR68xNqAQgSX/PxknK1AR9Vk31PCJ4L8p5vU4aa7Ji6fVvFtyiMm0Z4nAPGnRQCKsYdqM+xhMtU5iH4lkCL4acU0Yc0eMzCFiHAViY57AihLUYGFj/4j4OWIkmGUHgYVrjIoBleCKYNDaXRNYVaLNq3gfW3MaXkNuSVTt8dq/a+VOM26PqaRnwmPVEyVxUSFAAqdS/kY8qPNQnAvqioOYI2EGHlYhc7r1xvtqX0dC/EQCKwiPIEDjfBUkmZ+reBiSXxXnlXs2iT6LUmKPael9pQQ6BAQiObzDuCfje6USt9GljwQW1x11Oq784Jh5cyqaWPr1+GC9CAJLhE8jVm5YKsT+Euoqrs1+HuJTFs1dqiqaONMKv5rAinOLvkeErOJnkU+KFUOxqKSDnmOWxHri4BiyU0PFjdIdlZ9fCBscK1g8BOmr56FhM+LEGBWqT9loT+aE69fVb2AiH2PrhKP2nnruxpwjDg6g7vHk/vKsu/2pFukv9U3nmsAKMzYGzMhadDq2OhjaWn9g6/2BXRwO7cpwROkmA0CUenjdbl2C0qgj/hKHqnlwflFfE12gMO2x8R7YzLbKmf1se8v+9uYnduNg16wv5RAKRZSNU8AcNJELbqogLh6ayKkE211tJLEANdIkTzqoB0mozbWRoWk88fpjHTye5BHr764RkwKjypVU/6Btwz+tAba2yZqwrL6eL6+vXJkE93upczHiRyOADj14o92rH8srIXV4zNSS2SctckEgxSLbvL/nmx0RXzfH4ElzrRmHB1YR7DeR4D7bJCSrjc5f7bhFnKdtJDaVBp4nbqMJ9/y4Op32lDU4DvwaxxjjJ99NXEfMYd3L5/9Edq2p3NNB4cQB5omT3GPdxlfoZSdPPfPX0PzXimw6ca1VyaW/tdoQmweoxjjpW50V4Xv0wrjsp4ms4gD5fLMuXl3RPJW3kkzam8a+uoLAs1p//MIqRZw/1yefhCbsc7hVAcfnY/3F91WvEPUnxeoY737adyjTq2chypCa5FfzXRsPkgAAIABJREFU+Y7Z++QZWY/3/HdXJaP1kGr99qYUx1BfoWS5mFiJoLY67jUnZXM2hbeN5gpLgCLYm1uba28gjV9cSeMp5K3U86y57jz9ea8VFF88Nq/2Kxi/UNGqAHnU7dmF0ZJtDpfs4kCxCwx/LyB+QdBdHZTDnyay14uJk0huP3h1zPZbpT0sS/vZzrb94LNP7Mberk27IBdaVHVyHyeBTe3g3Fw/uV429415QmT+CZnfC+dX7qftHfO7j+Z/M5YRxaNtoFbw1PvcyYRfrNLVWt3YP5688jTjliBSNAdEVIdSq+6eJhWOr8ORHGokEiOp1UR1fjc/uef6uv4Fe93nz8xYe5t75pPu+MSu2ijzrNUYHtc24pXm3te8WkZfVbKqXv+ah2xd98nZcfJuPHHbSIgrjnxC/DCXTKzn2fw1+trsSjJcZySuImEWBKuuJGZ5fa0618Q4+x8alx3oNj8H75BarJ6jFZHbiCEaUXT1ic0D/GPPi/9jMy7jVVd4+Z7SML4/iXBz5E9e+8nPbVAc1dpwchQrlaZfbEUIO57x/U+Lm+LaK3x86mom1xMh1oPGqUR7ZcxP33Pr7/EzgT+/4V3ZLN9srk789yCmGtpIvt0D3/pJir27QrAevy+MkJ9tb2mORTxfzad6fm7Miw8eX2dr1JrxafU6/rNuMua7/1cdtzdmQJwZuS77e+fnd/2cPz7utX1Fk4RSPP20HeLZMKvm5lPHqz4dzz1nTirP7y/P/p0v0yvPN4HlhmdY/yDpJIHVlwJrbTC0VSivuij56liPObhw8+eSrfWkqu9+mYb12a5F2RQtfGCecZjZnc3s9v6effjgjj04OrRSenHP/IR/i5uaV14vz/Z9+apEIBFIBBKBF4dAfQT5gqNqfbpSxo7ZO7MjlI7DuH0ysRkO9+EX4geZF3el+UkvGgGSgl6SjSwvCaylkW0ugcQa2QbimF7fRu2O9aA6dvWGsutxUBVhvIg/oWhgCWunZYetmW2XM7uzv2cf3b9r9w8P6CWJYhqQtPB54xzHAd+VGWc/QiwicnnNiUAikAgkAonAYiNwzgkssd4I30DmwCwPJYT4tbI0tB6kjeOxlYXqiVlgXDGnpcuWQW2po9nC/dCTRGadlNSipGTWsqPp1HYnE/5OPxrU7halzUoFgFRT0XBZGcIXwSQvHHZ5wYlAIpAIfM0IPCuBhbU9fpSymCewiqJIAutrHsvTfL3GcmatcmbDXtfWl5f568Lysg06bSvHY5sVMNdG1yqVuihhi32b/b2q7nqn+f6v8z0sAaGHobQT9HIrW3ZcTO1wUthRURj8JdEV72gyscl0agU9A+Eh48qZZLC+ziHM704EEoFEIBFIBE6FwLkmsIBYJJoR0Pc6HVsaDGw0HNhoacB/PDzYt/H42MrZFJZ4JHuq7ic0g15cAoseLB2Rc+ocp9bo7HIH76hZy6bIXIK8mpT8c2Wo3pGYtpnNPdUMzDclAolAIpAInAqB0xBY8UWF+wZN4HkznSaBdaoR+PrepFILqKLljYIGISujka3i18oy3SUPDvZtMj62aVlY6Qm48Hehv80sdOVf332c/psRjxXWYvczN7OhaW/b2q0uvdzQCOIYZNZkYsdQGkbnrbaXmZz3LpanBz/fmQgkAolAIpAIfG0InGsCS9ohN1tDp4B2h0HgoN+zpUGfQeHx4ZEVyGB63T9IrLpWGYRP3b3maxvFU34xTHUnMN9l69uW4U7Uxl3GluhwQdJqCvWVt0emYa9Zqe7NFt1GTnkJ+bZEIBFIBBKBUyLwrARW+PhQQcvEzcyCwIIqpSyhKM4SwlMOw9fzNvdOC+uUXrdro+HQRp6Ew9w4Ojo8Eb80vFboUhxdpb6eWzjLt8rDFAQWIhbahzfM2Ns2LWc2mRY2nk75C+TVhMbP8A5T56Zes0HKWS4m35sIJAKJQCKQCCQCXxkC55zAUm+ncCvutKXCwi90JESoV4wnNq3MbdV3JozuokHnVzZaL/iLeDcoI/SOThEEIiJk3yt0AAOBpQQvf1GBhc4PUuBX3RVe8KXlxyUCiUAikAh8AQLPRmBFoRk+bKZ1HQTWrLTjWWmFewMlgbVg0807qERxKFqtD3p963d71u91qcwaT8ZUj4fRfsQulbl/1aN+we49rMbZYROOBiKw+D92xVP8UpRTK8rSCvXFY5khCSz1xksCa/GGPa84EUgEEoFEIBGwc09gsYuSd9VjSRztnWTySa+IRnDvxYPugxUd56JN7+LNJpmgekvYiGzpbQUCS0FeZOyjPUPVncd5v8W767ziRCARSAReEQSivYx7XJ20444uTOoCq/U8EhMoHTxGiXijGw7+PX8WBQGQNT7iUGO1zDpouNJqW4eduTDWUtZ5r5a5TleKZ1xRvii33LjOaA8enXsVwiieU3OdmYzb3fGrObM1z0N/v4A3n5ecCCQCiUAikAicYwTONYHl9qcVgcX4p2FKzo5MHggh6Oc/eVtYnQcUAC6qiTkCwG4p76uq/aebs9dNz/3pcK+NOpevToQLnMA9x4993noikAi8Egg8B4EVrbrRlAOqYnRmG8P/KksHF3QqNLJITjxKgxQhSU3ZVMqrJsNJP0/Ql4tJWjJ+oQ8p7A08CkO8FmStt5pnXNdIUorJVfQma4j8SQQSgUQgEUgEEoFFQuCcE1gKber/j6HzFtPM5Bl/RZ6yluDrnR36UCzSkDevtc7ext+67ozOYI/h4vfZjIGb3dkXFYW87kQgEUgEFhKB5yCwlGoBeVVagY5sILGg0lnIG8+LJiFJpZUYmblIxv+uQsnjmJOhCsroFpS/esL96m7r+KS+26ZgPFRr+Fcm4E7KFnNqJQKJQCKQCCQCicBLjcC5J7Bq7VFN4Sgc1A/JK48Rm+QVoiScHdrserOoPygVrFVl/CPuCcGwd+dRy+0ai3hNBIoLy90t6pDldScCiUAiUG1XvgJ/TglhEB1Y6/GL6qvpVB1mk8Ba2LlUETBBXiGZ1ribx8tJpZpuTh1GLwu6iSu5KP1Y8LheKOsJuCD14t8bN483U621sLe/sPM2LzwRSAQSgUQgETgrAuecwHpcPlV5SgRpc4LgmQd80aMf0HdtV5nVgSAILHToCfLqSZlKyPcRND5OAJ51Sub7E4FEIBFIBJ4FgSiBin3rSR5YXL/RlAPkFcysXYE1ZflgHuCfBeeX8TUgX2BIHiWA2o/9V/x5TjUtuVG8JhygFpS/8uTifBmg4pHmL41cpU4LuwT+hTzEFjcB+TLOyrymRCARSAQSgUTgy0cgCSym7iKEq01RPzeoa1beLbT+HDfCIgIrI/p1BVYQWJiCzNw3pPYI+khgVYHilz9R8xsSgUQgEUgEagSkrPJS7wYx0cQodjcQWFBbsRsbCKwSCixRH4tKYJz3udAksML36osIrIropGxJxGatU1osRDH3FZdoBlf/X8V0/mwERUVSb87FMwmsxRryvNpEIBFIBBKBRECJqX//gx+e7/j1BIEV86Iqm3vSRKmEV40uQAs4oZrZRwSCKidU+SC9vcIfwwNd3aLIK/w7QkZmgDOFuYCjn5ecCCQCi4xAk8CqjuYnysiCoILSCnbdk3JqBZRXZcluhItKXizyuL2oa9f4y9csGJzPKyGcLzCM/1pcCR47DbLJTq25kiy88TdOWjHWaf7ZByFN3F/UbMzPSQQSgUQgEUgEvjoEksB6jHyps3mfx+yJtKmDoq9uyF7gN0FtRS8IlCLUXXlAYHX5b1VcbKV39qkILLBdLRFYIL/yJxFIBBKBROCrQ+B5CSwQV2MQWOWU5BV+wQfoJLHx1d1BftNZEfA8kj7mKftwFcc8IdYJr8uzXsfX836QVx2SsCTxgsxrJCUrb6xKNe5lg1SgIXbJToRfz9jltyYCiUAikAgkAqdHIAmsx6K+mrZqElgR+8XvTdH64hZhIJiDB1arDuRIXIHAkgoLUSG4qqKNMkIddpDNDIUWA8DTz798ZyKQCCQCicApEAgCizmIKCH8HAUWCKzjaVERWFrek8A6BfQvzVtYEhgb8FMsOecJrOZuLepnYX9mbWvNOoxJpKRq6uYboAS3x2ekXbcdJHk1rUoQFxaHvPBEIBFIBBKBROCcIZAE1ucQWM25UCUv5+K9x03gF2v+IOKViTs9sPgDA3ezblm35ca/zBNYcM5SvJgS/MUa8bzaRCAReDUQaCqwwoo6rAy1PGvXKm1mRYnyQSiwCpYQxnE/LawXey6cJLBO3s1j9FS1z8crm8TPgmFBAguRyHxasVFQeEKWVjmE+d+LwKpaGC7Y7eflJgKJQCKQCCQC5xWBJLDOPPILnMFskHcn1WZ1aYF7TMwnes+MWn5AIpAIJAKJwItFoD7K67AO1Sz8ruB9NZmqfHCKr2z7YR5lhIuswnmx8C3mp82LjU5xD4sawzQ6y8zd9dPu56RD2KInIE8x1PmWRCARSAQSgUTgFUAgCaxXYBDzFhKBRCARSATOHwJPsx9UcZhMrouytONCpYPTWcnOc9amhtZshgLxRSUwzt945x0nAolAIpAIJAKJQCJw3hFIAuu8z4C8/0QgEUgEEoGFROCLCCyQVSKwxvyddBWFK20aX0NpmwTWQg59XnQikAgkAolAIpAIJALnEoEksM7lsOdNJwKJQCKQCCw6Ak8isKSnQvONlpUzY/nguJjI+6olZRaILL0qCaxFnwN5/YlAIpAIJAKJQCKQCJwnBJLAOk+jnfeaCCQCiUAi8MogcNK+Om6MnWVnJvP2qfyvpqCt2k5goQGHigwfa2PyyoCTN5IIJAKJQCKQCCQCiUAi8MohkATWKzekeUOJQCKQCCQC5wGBJxFY6k7YsikIrKkM3PE7/kcFFrrOuvCq1UoC6zzMk7zHRCARSAQSgUQgEUgEXhUEksB6VUYy7yMRSAQSgUTgXCFwksCivxUREIE1RufBaSnzdhq4uweW665SgXWupkvebCKQCCQCiUAikAgkAguPQBJYCz+EeQOJQCKQCCQC5xGBJoEl5ZUILHizT8uZCCyYt89QMDgTgeUKLdFcqcA6j/Mm7zkRSAQSgUQgEUgEEoFFRSAJrEUdubzuRCARSAQSgXONQKslCmtGgsqsbM1YHgjCqpjK/2rq5NUcwZUKrHM9b/LmE4FEIBFIBBKBRCARWFQEksBa1JHL604EEoFEIBE41wicVGCV9LeaUXU1mZZePjiD1EpEVyi0ksA61/Mmbz4RSAQSgUQgEUgEEoFFRSAJrEUdubzuRCARSAQSgUTAESA51TIqrsaFdx4s67LBisRiGaEYrSwhzOmTCCQCiUAikAgkAolAIrBICCSBtUijldeaCCQCiUAikAgEAjC7IhPl3QVbRvXVuCiowILnFTsOVubuenkSWDmFEoFEIBFIBBKBRCARSAQWEYEksBZx1PKaE4FEIBFIBM49AvC+CgJL/lczm5DAmloxK0lU0fvKf9WApQLr3E+eBCARSAQSgUQgEUgEEoEFRCAJrAUctLzkRCARSAQSgUQgCKxZq2Wgq6C+KsopSSx0IdTfi8Ca/0kCK2dPIpAIJAKJQCKQCCQCicDiIZAE1uKNWV5xIpAIJAKJQCKA9oMip9ot974qSGAVs/C+SgIrp0kikAgkAolAIpAIJAKJwKuDQBJYr85Y5p0kAolAIpAIvCIIhGoqOg0+7bZYHthqUX11XExIYNH76gnlg/Vn1QqsVwSuvI1EIBFIBBKBRCARSAQSgXOAQBJY52CQ8xYTgUQgEUgEXj4ETpJTQVqxo6BfLl7TCqurZi0gywOlsEL5oLyvJu59ZVY2jdtn9HGvP8c/G9+TP4lAIpAIJAKJQCKQCCQCicCiIJAE1qKMVF5nIpAIJAKJwCuFwJMILCmq5m8TBFYQUPFPMGiftto2NbPprLRiOrXxtDDor6DIknG7SgxPvh//TZIsCaxXaj7lzSQCiUAikAgkAolAIvCqI5AE1qs+wnl/iUAikAgkAi8lAs9NYPldkICqCKyZTaYwbp96+aDM24PACinXSQIMH5UE1ks5LfKiEoFEIBFIBBKBRCARSASegkASWDk1EoFEIBFIBBKBrwGB5y4hbBBYZatlU2uzZHAyLUhiTWHq3moQWLO65jAJrK9hgPMrE4FEIBFIBBKBRCARSAReKAJJYL1QOPPDEoFEIBFIBBKBZ0PgaQQW3v0kE/fm6+F/NbUWva8mNG8v6YWl0kBXYJ0ksBoEGL8jSwifbaDyVYlAIpAIJAKJQCKQCCQCLwUCSWC9FMOQF5EIJAKJQCJw3hD4PALrSVg0Xw/vq2JWE1jTEt5XIr5IYOHPSWCdtymV95sIJAKJQCKQCCQCicArjUASWK/08ObNJQKJQCKQCLysCNSG7M9/hdOZ2WSm7oMwcC9RPuim7RWR5R/L8sHGV0RXw1RgPT/u+Y5EIBFIBBKBRCARSAQSga8PgSSwvj7s85sTgUQgEUgEzjECz0pg1U5WNVjwuxqXIrCgvgoCC68IYupJZYj49ySwzvGky1tPBBKBRCARSAQSgURggRFIAmuBBy8vPRFIBBKBRODVRqDqJti8TRi4lzM7KtB9kM5XVdfBJ5FdJxFKAuvVnjN5d4lAIpAIJAKJQCKQCLyqCCSB9aqObN5XIpAIJAKJwMIjAEIKFFXzB/8F03YQWIX7XD2R6HrK3SeBtfDTIm8gEUgEEoFEIBFIBBKBc4lAEljnctjzphOBRCARSAReNgQeawrYarE0sJyJwmq11V0QJYMgsFBCGAQW7qVp2v6y3VteTyKQCCQCiUAikAgkAolAInBWBJLAOiuC+f5EIBFIBBKBROAFIPAkAguk1HRWWukEFggtmLYX8L8CudX43iSwXsAg5EckAolAIpAIJAKJQCKQCLy0CCSB9dIOTV5YIpAIJAKJwHlC4OkEFoiqGc3ZRWAVNoH6yqTIqszgvZzwPGGW95oIJAKJQCKQCCQCiUAicH4QSALr/Ix13mkikAgkAonAS4zA0wgskFfoOgi11bSc2mRa8L+nrbaV1qoILEsC6yUe3by0RCARSAQSgUQgEUgEEoGzIpAE1lkRzPcnAolAIpAIJAIvAIGTBFZYt4O4AokF36uinFpRFDYFqdXq2Kyld/H/k8B6AaOQH5EIJAKJQCKQCCQCiUAi8LIikATWyzoyeV2JQCKQCCQC5wqBJoEV5BW7ELaMPljF1Ams6dSmM7NZu10RWCSxksA6V/MlbzYRSAQSgUQgEUgEEoHzhkASWOdtxPN+E4FEIBFIBF4KBB4rGaSjldHrir9TeaVf6DY4KWTeXuIX/vXxD3gp7isvIhFIBBKBRCARSAQSgUQgEfgyEEgC68tANT8zEUgEEoFEIBH4AgQ+j8ACedUksGDaPkH3wemMlYIzElih00qoE4FEIBFIBBKBRCARSAQSgVcfgSSwXv0xzjtMBBKBRCAReAkR+CICCyorGrfPjMqrybS0aZkE1ks4lHlJiUAikAgkAolAIpAIJAJfAQJJYH0FIOdXJAKJQCKQCCQCJxF4EoFFTVUr1FfoPijyCl0HYeI+LeXVngqsnE+JQCKQCCQCiUAikAgkAucNgSSwztuI5/0mAolAIpAIvBQIPNZ10EsCq/LBmYgrKq/8zyXIq1krCayXYgTzIhKBRCARSAQSgUQgEUgEvkoEksD6KtHO70oEEoFEIBFIBByBJxFYQV7R/wqkVTmzMboOlqWV1mJJYdVsMD2wci4lAolAIpAIJAKJQCKQCJwjBJLAOkeDnbeaCCQCiUAi8PIg8BiB5R0IZd4+M6itUDY4LgoSWDOD8qruUvjy3EleSSKQCCQCiUAikAgkAolAIvDlI5AE1pePcX5DIpAIJAKJQCLwGAJNAiv6Cc5aZmWrRfVVMS1JYE2mBf8bBFb4YyWciUAikAgkAolAIpAIJAKJwHlDIAms8zbieb+JQCKQCCQCLwUC0lO5KTvZrJbNWvoVyiuQWNBe6X8isOJnVtUSvhS3kxeRCCQCiUAikAgkAolAIpAIfKkIJIH1pcKbH54IJAKJQCKQCDwZAbdirzytZm38TYsKLBBYx5MJVVhBWkGd1fxJAitnViKQCCQCiUAikAgkAonAeUIgCazzNNp5r4lAIpAIJAIvDQI1geXqqnabRu3oOEgF1jS8ryjOqn6SuHpphjAv5P9v7163E9eRMIDKef/3ndPBkmaVZAGh093kBr5szmKS0IDtLf/6pqpEgAABAgQIECDwQAEB1gOxHYoAAQIECAyB9wKsnHr11ankVn1Vakkqr9wzBAgQIECAAAECBFISYLkLCBAgQIDAEwSmqKqqsdtgr8Cq00urvnotfXh7/B7VVucB730PwiecqUMSIECAAAECBAgQeL6AAOv5a+AMCBAgQOCAApcAq8dS0T4415p+5Zxyqam8iav6GHcB1gFvFJdMgAABAgQIECDQBARYbgQCBAgQIPAEgfMuhDG4PaUWXp1KTac5t99T7EjYirSWqqtJgPWEZXJIAgQIECBAgACBlQgIsFayEE6DAAECBPYjMBr9bjYOfOcCpzagPdfU5l5F++Cpzb6qqbYSrVF0FYGW9sH93CGuhAABAgQIECBA4KMCAqyPink/AQIECBB4uzHgJWeKvGm6NPpFBDVyp7f505RKq7CK2VcRYMWugzmd4ll7gNV3HuwhVn9nf4zvuR3ublEIECBAgAABAgQI7FlAgLXn1XVtBAgQIPBjArfVVaPB7zZYisBpBFnjMxFHlemlzb0qU21D21/nOc2x+2AqraVwJFbnAGx5SYD1Y0vqiwkQIECAAAECBFYsIMBa8eI4NQIECBBYr8CHA6zlUiKAGgFWTr36KgKsU57THNVXMdB9uuw+KMBa7z3gzAgQIECAAAECBB4nIMB6nLUjESBAgMCOBN4LsOLy/thC+E6AFcPaW9VViRArp1xrKtGC2NoQe4glwNrRTeNSCBAgQIAAAQIEPi0gwPo0nQ8SIECAwJEF/hRgtRBrhFVXQNfvbxVYaeo7D+YIsGLnwTH7qs/FanOwbj5/PVPLDKwj332unQABAgQIECBwPAEB1vHW3BUTIECAwDcI/C3Aeu/rr98f4VWOAGu0DpZoHaztOQKwMVNrfFcLrwxx/4aV8xUECBAgQIAAAQJbFBBgbXHVnDMBAgQIPF3gMpD946cSc67m2gOsOc9tDlabfbW0Dd6GV3GEEWB9/Gg+QYAAAQIECBAgQGD7AgKs7a+hKyBAgACBJwjcG2BdNwKOz+Sa0mvpuw/mklu7YGsbbO2HffbV2wZCAdYTltghCRAgQIAAAQIEViQgwFrRYjgVAgQIENiXQA+ilihqmloVVURREVz9N/fh7TXCq2X4e/zr+MyfWgj3JeRqCBAgQIAAAQIECNwnIMC6z8m7CBAgQIDAhwWuw6hp6vFVvNYCrFMPsMZrkW61qGv5OYKt5aUl/PrwKfgAAQIECBAgQIAAgV0ICLB2sYwuggABAgSeLXA71D1NU6uuyksF1vQytd9ym3tV0q9cUr7aafAcXt2+tsy/evb1OT4BAgQIECBAgACBZwoIsJ6p79gECBAgsBuBPwZYy3yrCLBi1tWce+XVqdRUlu7CEV4FRoReHgQIECBAgAABAgQIvBUQYLkjCBAgQIDANwj8PcCKIe0jwJr77oN1akPbx+Pe4GrEW78d7xuuwVcQIECAAAECBAgQWKuAAGutK+O8CBAgQGBTAn8KsEqqLaiKn9E+eMpzyqWmHC2GV5Ot7gmwrge7x/GEWJu6RZwsAQIECBAgQIDAFwQEWF/A81ECBAgQIDAEbsOkUSlVpx5ezSWeOc3z3GZflemlVWXdE1yNYwiw3G8ECBAgQIAAAQJHFRBgHXXlXTcBAgQIfKvAdYB1HV6N1sFTG96e0xwVWG0u1ksag94/ciJaCD+i5b0ECBAgQIAAAQJ7ERBg7WUlXQcBAgQIPFRgitKqeExvh67X5e9oD4x/KdOUck3plKN9MKecS4r/9P89dLkcjAABAgQIECBAYOMCAqyNL6DTJ0CAAIHnCPwtwOqtfn1IewRY0T4YAdYc4VWpKf7rwZcdB5+zeo5KgAABAgQIECCwNQEB1tZWzPkSIECAwCoE/hlgLZVX0S44AqwY3t5jqxFeCbBWsZhOggABAgQIECBAYPUCAqzVL5ETJECAAIE1CrwXYLU4aurxVFRfRevgHLOv2jOlErOvWu/gUoWlAmuNS+ucCBAgQIAAAQIEViggwFrhojglAgQIEFi/wN92HYx4qgVYJeZe9QArwqwSydbUP3mpwlr/tTpDAgQIECBAgAABAs8WEGA9ewUcnwABAgQ2KfBegNUaA6ceTkW1VQRXp7mkuZYWXvXqq6m9p8+/0kK4ycV30gQIECBAgAABAg8XEGA9nNwBCRAgQGAPAn8LsEqqKeZdxdD2U1RfxeyrCLZaiLU8bnYv3IOJayBAgAABAgQIECDwUwICrJ+S9b0ECBAgsGuBPwVYZYrZVz286rOvejVWFF+1mqslxJoEWLu+P1wcAQIECBAgQIDA9woIsL7X07cRIECAwFEEllBqWloC48+Ye1WnqbUMvs5zC7BGYDXGth+Fx3USIECAAAECBAgQ+E4BAdZ3avouAgQIEDiIQJRRtYnsaZr6TKsIr8YzgqsRYLWZV+eh7QfhcZkECBAgQIAAAQIEvllAgPXNoL6OAAECBI4gMAKsvqtgVF1FSJWX2Vcx9ypaCKOVsA9sj7xrTL8aP2+bEI/g5hoJECBAgAABAgQIfE5AgPU5N58iQIAAgUMLLAFW21Swh1clTS2wOo3ZV8vOg42pDXAfuw5eB1hCrEPfRi6eAAECBAgQIEDgbgEB1t1U3kiAAAECBIZAXRoD+8yrFmDVKZ1KTa85txlYMbg9QqtRgdU/OUKsJdWKZMuDAAECBAgQIECAAIF/Cgiw/knkDQQIECBA4FZgCbApOSS5AAASgklEQVSWnQUjvMolpVMtvQKrxvD2GNseAdf1ZwVY7iUCBAgQIECAAAECnxEQYH1GzWcIECBA4NACvXOwh1ExuL2FV7mkU62tjTCeJfUA6/K4Dq/i1fYth3Z08QQIECBAgAABAgTuFRBg3SvlfQQIECBA4EpgOldf1TSfWwdrKjXmYb0NsHpMpfrKDUSAAAECBAgQIEDgswICrM/K+RwBAgQIHErgulZqDG2PRsIIq+ZS3sy+atVX4wN1qbVqPy8D3N+2Fh6K0sUSIECAAAECBAgQ+LCAAOvDZD5AgAABAkcUeBtgTSm38CqGt9c28+o1zy3IiteieXAEVNFp2JoFr37GvwmwjngXuWYCBAgQIECAAIHPCgiwPivncwQIECBwSIEIo6LyKgKsXFOaa27B1VzyMvtqCafqZQLWdYA10ARYh7x9XDQBAgQIECBAgMAnBQRYn4TzMQIECBA4pkCEUeUcYNV0yhFgRXhVWoBVYzhWVFgJsI55g7hqAgQIECBAgACBHxEQYP0Iqy8lQIAAgT0LtJ0H65TmaB9cWgfPOw8uw92vr/96v8G2eWFUcdmAcM+3iGsjQIAAAQIECBD4ZgEB1jeD+joCBAgQ2K/AaAqMAGuO9sFoHcy9+qrNvqqx++Dv4ZQAa7/3hCsjQIAAAQIECBB4jIAA6zHOjkKAAAECKxO4HrJ+z6m1wevLG6Paai7LM+e2E2E8+lD35a9oJYzh7ctzHEMF1j3a3kOAAAECBAgQIEDgrYAAyx1BgAABAocTiLjpdpfAvyGM97fdBaN9sMTsqxjcXltgVeLFJeC6DrBuw6sWaGkhPNz95oIJECBAgAABAgS+LiDA+rqhbyBAgACBjQn8LcA6j6ZaKqhKawusLaBqv7fqq5JOubYga4RaI8AKilGp9d6YKwHWxm4Wp0uAAAECBAgQILAKAQHWKpbBSRAgQIDAIwXuCbCmaerVVhFRtd0Fe4CVS05zrulUatt1cDzuHcouwHrkSjsWAQIECBAgQIDAXgQEWHtZSddBgAABAncLvBdgvVctNeZeRQVWtAnGsPYWYC3zr/LdR/RGAgQIECBAgAABAgS+IiDA+oqezxIgQIDAJgXuDrCWWVkRYPXB7SPAKmmuvULLgwABAgQIECBAgACBnxcQYP28sSMQIECAwMoErgOsOLU2bL2PuTo/om2wzbWaphZeRfXVXHI6ldxmX+UUAdb05jMru0ynQ4AAAQIECBAgQGA3AgKs3SylCyFAgACBewU+EmCVmIPVqq+idTAqr3LK0U54FWC9135477l4HwECBAgQIECAAAEC/xYQYP3byDsIECBAYGcCI8CKGVej8ur6Z2sNjOqrmH2VUguuXvOc5lr6ToRtuHuvwFreqhJrZ/eIyyFAgAABAgQIEFiXgABrXevhbAgQIEDgAQJvZmAtxzu3EC6Drdqug636KloHe4AVv8dr8ZYiwHrASjkEAQIECBAgQIAAgS4gwHInECBAgMBBBd6OYB/TrGL2VVRWxeyrGN5+qqXNvTrlaB2MuVjL8Parj2shPOgt5LIJECBAgAABAgQeJiDAehi1AxEgQIDAmgR+30Owv3IdYM01Aqw+uD2qsEqNoe7t//9JUx0NhGu6KudCgAABAgQIECBAYJ8CAqx9rqurIkCAAIF/CNwGWFFcdZ6NVXuLYLQMvkZ41WZfpTb/qr1n7FxImQABAgQIECBAgACBhwgIsB7C7CAECBAgsDaB6wCrV169DbCiXTDH7KvSWwd7S+Go0Goz3g1uX9uiOh8CBAgQIECAAIHdCgiwdru0LowAAQIE/ioQU9vj0XsCl9bB+HNqlVZzjuHtUX1VzwFWvLW3GAqw3F0ECBAgQIAAAQIEHikgwHqktmMRIECAwHoElgCrLgFWlGD1FsIp5VLbroMx96pVXy0512gfFGCtZxmdCQECBAgQIECAwDEEBFjHWGdXSYAAAQLvCPRA6rKdYPzWZl9F6+Dp1AKsc+vgOcTqFVvRgmj3QbcVAQIECBAgQIAAgccICLAe4+woBAgQILBCgRFg9QgrZlxFu2BKc87pNM9tiHuaXlqX4ZiRlaZLgLXCS3JKBAgQIECAAAECBHYpIMDa5bK6KAIECBD4l0BUVrX6q9YiOKUIplrl1Rytgznl0quz+vvi91Fv1T+Xxgytfx3IvxMgQIAAAQIECBAg8GUBAdaXCX0BAQIECGxRIIKpFlC1EKsHVBFg/ZpPbYB7/N0qs5bcqgdYI8QSYG1xzZ0zAQIECBAgQIDAdgUEWNtdO2dOgAABAl8QaG2BywysUlMb3B4B1qnM7fcRYJ1DrDbsXYD1BXIfJUCAAAECBAgQIPBpAQHWp+l8kAABAgS2KnDZVbCmCK9Kra3qKmZe9WefeRWPvklhpF3XI9tVYG117Z03AQIECBAgQIDANgUEWNtcN2dNgAABAl8QOFdepZRyjcqrCLByKrWkMk0t1OrNhSPBuoRXYyJWNQPrCyvgowQIECBAgAABAgQ+JiDA+piXdxMgQIDADgR6gLWEV1F9VfISYMXQ9rHroABrB0vtEggQIECAAAECBHYiIMDayUK6DAIECBC4X6C3EMbQ9ppOOfcAq+QUo9vT9NJaBlVg3e/pnQQIECBAgAABAgR+WkCA9dPCvp8AAQIEVifQqq+mKc21ptM8X9oH40ynPqx9qb+6mX11NcZdC+Hq1tUJESBAgAABAgQI7FdAgLXftXVlBAgQIBCVVss09silIpqKP8uU0unlJZ2iAms+pZxLn9MeYvUcXfEjQIAAAQIECBAgQGAlAgKslSyE0yBAgACBnxH4PcCqaU5Ten2Z0mspaZ7nVEpJU6u86o/xmZ85I99KgAABAgQIECBAgMBHBQRYHxXzfgIECBDYhEAEUtdBVKu+WsKpaB38L9UWYOWc2/teXmL21eUhxNrEMjtJAgQIECBAgACBgwgIsA6y0C6TAAECRxNoAVZc9NJC2GZb1dqqrU61pP/F/KtS2t/xiPerwjraXeJ6CRAgQIAAAQIEtiIgwNrKSjlPAgQIEPiUQD13BvaKrFJyq7z6L4KsUtpr1+HVCLFUYH2K24cIECBAgAABAgQI/IiAAOtHWH0pAQIECDxboFVfjbbBFmJFgNVbBiO4+hXzr0Z11lKB1d61zMISYD17BR2fAAECBAgQIECAwEVAgOVuIECAAIHdCYxZVy3Eaq2E8ayp1NqGts+1pDml1JsH3z4EV7u7HVwQAQIECBAgQIDADgQEWDtYRJdAgAABAjchVIRTNSKrCLBe2s9c+7yrOeeUa005qrMuGw+ev0CA5W4iQIAAAQIECBAgsD4BAdb61sQZESBAgMAXBSKwKrXvOhgtgTnVFlzNbWh7bQFWmZaA64vH8nECBAgQIECAAAECBH5eQID188aOQIAAAQIPFugtg5cWwai+em0BVu7BVjwFWA9eFYcjQIAAAQIECBAg8HkBAdbn7XySAAECBFYkMLoBI7xqA9unXoXV5l21HQdzylGB1RsLl/9d0QU4FQIECBAgQIAAAQIE/iggwHJzECBAgMAuBN4LsKJVMHYcPOUIsXJrJWwD3ttYdw8CBAgQIECAAAECBLYiIMDayko5TwIECBB4KzD1Sqoxif0cSNWovpraDoOjdTBCrDlmX0V01Qu00lSFWG4pAgQIECBAgAABAlsREGBtZaWcJwECBAjcH2ClZXB7Kem19OHtc+0zsepL/5oeYC0hGFsCBAgQIECAAAECBFYtIMBa9fI4OQIECBD4o8BfKrDa7KtS01xzC7DaroNpSiUqs1qpVhVgubUIECBAgAABAgQIbEhAgLWhxXKqBAgQIHARGNVTvYbqMtGq1imVmH2V++D2GOLeKq9aW2Ef7j4CLKPc3VEECBAgQIAAAQIEtiEgwNrGOjlLAgQIELgSWPYZbPlTBFg9oGqxVPs7qq9OeW6tg+3femTVdyds39NfEWC5rQgQIECAAAECBAhsQ0CAtY11cpYECBAgcBtg1RFFRXvgqLCKwe0RYJX0muc2xD0qr1qF1pjevgRYYz9CsAQIECBAgAABAgQIrF9AgLX+NXKGBAgQIPCOQAxhTzV2FexVVZFP5VZ9Fa2Dsetgbq2EAiy3DwECBAgQIECAAIHtCwiwtr+GroAAAQKHFIgAq0aItQRYMZw9hrW/5r7rYPze/lOBdcj7w0UTIECAAAECBAjsS0CAta/1dDUECBA4jsC5hTAmWdWUU11mX/UAq8/E6q2FlyHvo5Wwh1tmYB3ndnGlBAgQIECAAAEC2xYQYG17/Zw9AQIEDi2wZFgpp2gZHM/cq6+W4Kr/vHr0bQgFWIe+c1w8AQIECBAgQIDA1gQEWFtbMedLgAABAksAtcy+SinlktvQ9rbrYO1D3Vtr4W14dZ1jjfSLJwECBAgQIECAAAECqxcQYK1+iZwgAQIECNwK1NTDqRJ1VCVaB3N6nfuug21HwiXAihDrT482P8uDAAECBAgQIECAAIFNCAiwNrFMTpIAAQLHE7gNmKYljIqfEVKVNLXAKsfQ9tzbB6N1MJ1nXx3PzBUTIECAAAECBAgQ2KuAAGuvK+u6CBAgsHGBPwVYcVlRfTW31sGa5mgdzD28ivbBEWCdf16NcN84idMnQIAAAQIECBAgcFgBAdZhl96FEyBAYN0CI8AalVfXZ5tTagHWXGqrwMpL9dXYW/BchbV86HofwnVftbMjQIAAAQIECBAgQOA9AQGW+4IAAQIEVinwpwArXo9qq1Oa0hy/R3hV2jSsNxVYtxOuhFirXGYnRYAAAQIECBAgQOAuAQHWXUzeRIAAAQKPFrgOsKIKK/4ez6i8eo0KrJr6roO1B1j9v6m3Ed4MaRdgPXoFHY8AAQIECBAgQIDA9wkIsL7P0jcRIECAwDcKRAAVwdVoIRzhVSklnUpNv2oPsC7BVa+5qsvGgwKsb1wMX0WAAAECBAgQIEDgyQICrCcvgMMTIECAwPsCfwqwYubVqZT0X+lzsN6EVi28WoKsFm2lNC29hCqw3GkECBAgQIAAAQIEtisgwNru2jlzAgQI7FqgNwNGO2AvqYqOwJh1NS8B1mvMvxoC0WIYv98EWP2D/eWlMGvXZi6OAAECBAgQIECAwF4FBFh7XVnXRYAAgY0JLBHUyJz6z5Y8TanUeKY055JOOac5BrdHhdUor3oTT40KrAuA8GpjN4PTJUCAAAECBAgQIHAjIMBySxAgQIDAKgR+C7BiEHtKqbQAK6qveoD1mnPfdTDCK8nUKtbOSRAgQIAAAQIECBD4aQEB1k8L+34CBAgQ+KvAJYO6GcK+TLMqaUp5qb6KyqsIsWLnQQGWG4sAAQIECBAgQIDAcQQEWMdZa1dKgACBVQq8F2BFlNWqr+JZI8CqrXUw55pyWfYdVIG1yvV0UgQIECBAgAABAgR+QkCA9ROqvpMAAQIE/inwe/ffpQLrEl6lFl7NZQmwWngVzYbRPrhsL/jPI3kDAQIECBAgQIAAAQJbFxBgbX0FnT8BAgQ2KvBegDV2EuyVVyO8Km1oe4RY8XoEWP0x6rQ2CuC0CRAgQIAAAQIECBC4W0CAdTeVNxIgQIDAdwqMDsC20+ASR7WfU4RXtc+9KiWdytzCqxZXTVPblTD+qFWA9Z3r4bsIECBAgAABAgQIrFlAgLXm1XFuBAgQ2LHAdYA1mgF7SPW2bXAuOZXWNNjDqxZitaSrpVg7FnJpBAgQIECAAAECBAgMAQGWe4EAAQIEniIw1d4MOEKrNtsqqq/S1CqvXueccilLeLVUYI0qrBQjsIRXT1k4ByVAgAABAgQIECDwBAEB1hPQHZIAAQIELgHUOcCapmXXwZRO0To45xZkRcrVmwUvIVb4Rfj1+xwtsgQIECBAgAABAgQI7FFAgLXHVXVNBAgQ2IRAj6R6HVZvDYzB7X1ge8y+ym0W1hjsHjOvrqdeCbA2schOkgABAgQIECBAgMC3CAiwvoXRlxAgQIDAxwRGeNV3FezNgFMb3H7KvfIq19h18NImuERZ51dUX31M3LsJECBAgAABAgQIbFlAgLXl1XPuBAgQ2KjAiK96dVWvvCopqq9qmluAVdtr5/gqJr5fhVkbvWynTYAAAQIECBAgQIDAJwUEWJ+E8zECBAgQ+LzAeabV1FsIo1WwhVfRPpgjvOqvX9dfpRZieRAgQIAAAQIECBAgcEQBAdYRV901EyBA4MkCfXB7bbsOxu8RXr3O86Xyql6HV3Gyb+Os9ooewievosMTIECAAAECBAgQeJyAAOtx1o5EgAABAovACLBKC7CmVnn163RqAVZtyZQAy81CgAABAgQIECBAgMBF4P+YL0ihUDCPeAAAAABJRU5ErkJggg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8" name="AutoShape 10" descr="data:image/png;base64,iVBORw0KGgoAAAANSUhEUgAABLAAAASwCAYAAADrIbPPAAAgAElEQVR4XuydeZxcVZm/39p6SyedFQgEkpCwo4AoCsrIqogwoKC4I44LjuLuzPjx7/mp4wYKCKPjgjKKgoiIiqgomwsyorIvAZIQsnbS+1Lb7/O8975Vp4vqtaqTru73YtmdqnvPPed7zrnd5+nv+57E2+65pyh+uAKugCvgCrgCroAr4Aq4Aq7AuAoUJSG8RIqSKub0/KKkRHgvUdB/JYoJ2f7Qw/LwDTfIlr/eL9muLskPDUqxyK/d/qv3uCL7Ca5AjQr80z/9k3z605+Wk046SdLptCSTyRpL9MtdAVdgJiiQcIA1E7rB6+AKuAKugCvgCrgCroAr0AgKOMBqhF7yOs51BRxgzfUR4O2frQo4wJqtPevtcgVcAVfAFXAFXAFXwBWouwIOsOouqRfoCtRdAQdYdZfUC3QFZoQCDrBmRDd4JVwBV8AVcAVcAVfAFXAFGkEBB1iN0Etex7mugAOsuT4CvP2zVQEHWLO1Z71droAr4Aq4Aq6AK+AKuAJ1V8ABVt0l9QJdgbor4ACr7pJ6ga7AjFDAAdaM6AavhCvgCrgCroAr4Aq4Aq5AIyjgAKsResnrONcVcIA110eAt3+2KuAAa7b2rLfLFXAFXAFXwBVwBVwBV6DuCjjAqrukXqArUHcFHGDVXVIv0BWYEQo4wJoR3eCVcAVcAVfAFXAFXAFXwBVoBAUcYDVCL3kd57oCDrDm+gjw9s9WBRxgzdae9Xa5Aq6AK+AKuAKugCvgCtRdAQdYdZfUC3QF6q6AA6y6S+oFugIzQgEHWDOiG7wSroAr4Aq4Aq6AK+AKuAKNoIADrEboJa/jXFfAAdZcHwHe/tmqgAOs2dqz3i5XwBVwBVwBV8AVcAVcgbor4ACr7pJ6ga5A3RVwgFV3Sb1AV2BGKOAAa0Z0g1fCFXAFXAFXwBVwBVwBV6ARFHCA1Qi95HWc6wo4wJrrI8DbP1sVcIA1W3vW2+UKuAKugCvgCrgCroArUHcFHGDVXVIv0BWouwIOsOouqRfoCswIBRxgzYhu8Eq4Aq6AK+AKuAKugCvgCjSCAg6wGqGXvI5zXQEHWHN9BHj7Z6sCDrBma896u1wBV8AVcAVcAVfAFXAF6q6AA6y6S+oFugJ1V8ABVt0l9QJdgRmhgAOsGdENXglXwBVwBVwBV8AVcAVcgUZQwAFWI/SS13GuK+AAa66PAG//bFXAAdZs7VlvlyvgCrgCroAr4Aq4Aq5A3RVwgFV3ScctMJFI6DnFYnHMcyd63rg3rPMJlfWyf9ttxmtXnaszJ4pzgDUnutkbOQcVcIA1Bzvdm+wKuAKugCvgCrgCroArMDUFHGBNTbdargqBTyqVkqamJmlubtYX/wYADQ8PS29vrwwNDY0Lumqpy1Supf6ZTEba2tq0zul0WouhztR3YGBAcrncjKv3VNo6U65xgDVTesLr4QrUVwEHWPXV00tzBVwBV8AVcAVcAVfAFZjFCjjA2n2dG4Ir+761tVWWLl1aevFvANb27dvlsccekx07dui/Z5KribovXLhQDjjgAFm2bJnMmzdP8vm87Ny5U7Zt2yZbtmyRnp6eGVfv3dfT9b+TA6z6a+olugIzQQEHWDOhF7wOroAr4Aq4Aq6AK+AKuAINoYADrN3XTYAfXris2tvbZe+995Z99tlH9ttvP/0eGATAKhQK8vTTT8vtt98uTz75pLqaAEQz4bA2rFy5Uk488URZu3attsUA1tatW2Xjxo3y3HPP6au7u1uy2eyMqf9M0HAqdXCANRXV/BpXYOYr4ABr5veR19AVcAVcAVfAFXAFXAFXYIYo4ABr+juiMmSQsLuDDjpITj31VDn66KNlxYoVsmjRohEhhH//+9/l2muvlT/96U/qbBocHJz+io5zB4NXnPbiF79Y3ve+98lxxx2n4YQcFvaIe+yBBx6Q2267TR566CHp6uqaEfXf4wLWUAEHWDWI55e6AjNYAQdYM7hzvGqugCvgCrgCroAr4Aq4AjNLAQdY098fIcAC9hByBwB6xzveISeccIK6r3iPA/cV+aMAV1dccYXccccdMxJgUe9PfOIT8spXvlJzYdEu2mkQ6y9/+YsCuHvuuUc2b96s+bz8mLoCDrCmrp1f6QrMZAUcYM3k3vG6uQKugCvgCrgCroAr4ArMKAUcYO2+7gDw4L6aP3++gquLL75Yjj/++BIAoiYAoL6+PrnrrrvkK1/5igKgmRJCGIK4F73oRfLud79bARYhkLSJzw3A3X///fK9731P7rzzTg2H3LVr1+4TehbeyQHWLOxUb5IrICIOsHwYuAKugCvgCrgCroAr4Aq4AhNUwAHWBIWqw2m2ex9uKwDQm970JgVYAKAFCxYoACJUsLOzU37/+9/LV7/6Vfnzn/9cczJ0A0+1JoIPAdaRRx6p9QdgHXzwwZqEns/7+/s1kfv//d//yY033ij33nuvPPvss5rU3Y+pK+AAa+ra+ZWuwExWwAHWTO4dr5sr4Aq4Aq6AK+AKuAKuwIxSwAHW9HdHCH6SyaQmcV++fLnmv3rFK14hr3nNaxQC8T4AiF38fve738lVV10l9913X007EIZ5q0bbzTCsH2qMBbrs3EMPPVTOPfdcAawcddRRmoyez5555hl1Xd19993qHnvqqadkYGBAwyL9mLoCDrCmrp1f6QrMZAUcYM3k3vG6uQKugCvgCrgCroAr4ArMKAUcYE1/d1QDROSNYtdBkqDjZHrJS14iS5Ys0RA8du8DYF199dUKsCZzAMGampqkpaVF82qxqyFhi4AzDnYLBCYRlkioInCJ7ysB02gQy9pyyCGHyNlnn60OrGOOOUYdWLjHSD5//fXXK8BiB0US0PtRuwIOsGrX0EtwBWaiAg6wZmKveJ1cAVfAFXAFXAFXwBVwBWakAg6w9ky3AJoASziZzjjjDHViAYLIJUUIHgDryiuv1BC88Y4QkAGsFi5cqA6vAw88UL/yb963JOuE823dulXdUhs3blTH11hJ1g1mhfeh3q973esUYL3whS/UPF6ECuK6+sEPfqAhhJRJTi8/alfAAVbtGnoJrsBMVMAB1kzsFa+TK+AKuAKugCvgCrgCrsCMVMAB1p7tln333VeOPfZYBUFnnXWWrFy5Urq6ujQH1qWXXip//OMfxw0hBCzhugJ+Ecq3du1aWbNmTQlgdXR0lABWNpvVfFQALJKrr1u3Th5//HEFWTt27FBH1mghhWEuLcuBddJJJwluLEAV0Arw9rOf/Uwee+yxceu9Z5VvrLs7wGqs/vLaugITVcAB1kSV8vNcAVfAFXAFXAFXwBVwBea8Ag6wdt8QqEymzr/b29tl7733VoD13ve+V11YQKY77rhDPve5z2k+KcIKx0vATvghebRIDk9ZBx10kJaN8yqTyWh+LQ7KoXwLIVy/fr389a9/lb/85S+aMB4X1WhHCLao57ve9S6914oVKzTs8ac//amCN8rbvHnz7hN2DtzJAdYc6GRv4pxUwAHWnOx2b7Qr4Aq4Aq6AK+AKuAKuwFQUcIA1FdWmdk2ls4lS0um0hhK+/OUvl0suuUROOOEEhU7ApM9//vMKhCaSBH316tVy8sknC46oE088UZ1cHNXuabUHZhGu+PDDD+t9yF314IMPlnY9rAbcuJZ8WuTu+uAHP6j3YgfFhx56SL71rW8peNu0aZPvOji1ITLqVQ6w6iyoF+cKzBAFHGDNkI7wargCroAr4Aq4Aq6AK+AKzHwFHGDt3j6qBEr8G3cUzqmLLrpIgdB+++0njzzyiObAAiwBmdidcKyDHQ0vvPBCBVirVq0SwgZHO8I6kHi9u7tbnV6XX365/OEPf9CE7ri+KgEWwAt4BXQjZ9cnPvEJOf744zUx/J/+9Cf56le/qsnbJwLcdq/qjX83B1iN34feAlegmgIOsHxcuAKugCuwhxQo6n1ZCnEkJBG9IYXojfj9cuV4u6j/xefvoXr7bV0BV8AVmMsKOMCaWu+bcwq3FAnMcVHxHpCHfFDs8AcYAhBVhv9VczYddthhcu655yqAesELXqCJ1b/73e9qTinyVI23mx95tN7znvfo9eTVInxwtCO8v+1IiHPqS1/6kgIoQgxHA1iWa4vQwY9+9KOawB3ABmi76qqrNBRxvHDHqSk+t69ygDW3+99bP3sVcIA1e/vWW+YKuAIzWAEgVBFixV9ngVXFhCSLSYVTuSSgSuL3yyArIQXFV3n9nPMTz4NcM7jJXjVXwBVwBWaFAg6wptaN8+bN09xVwCLC9ZYtWya8BxDq7OzUHf4eeOABBVETyWFFGbivAEOnnHKKQrCbb75ZwRDJ0ckxVXmETioA2HnnnafXk2B9r732iv48lIj/ilRxMZCJF6DNANTVV19dAlAhhAq/J1E8bQaUAcz2339/DR+knj/60Y80BNGP+iswEwFWtd0p69nyiYBf7jdaPSZbv4ner7KNtd5/tPvWU8uplDVV/cYKWx6rv6ZSx9lwjQOs2dCL3gZXwBVoOAXUSRVbrpJFiWBUISnFREIBFi4s3ucUfpUGbSWKBb0mGwOulAKs6r9oN5wgXmFXwBVwBRpEAQdYE+soQucI9QNSLV26VJYvX66heoAnA1g4sQinYzc/QgAJy3v00Udl165d6sQa6wCAHX744QqG3vCGN+h9uB4H1u233y5PPfXUmACLROovfelLNTfVi1/8YiEnFrmpcIjhmrIk7sA0HFbUh90ISbb+5JNPagjgLbfcojsS2lHNSUU9gWWAsgsuuECdXlbP3/72t1XrOTGF/ayxFNhTAGssuDJZwDHZHh7PyVfpZKT8EJ5Mtn52fngd5Y1VTljH0XbvrKzXaADM3h8PAE1Wx6meP1X9JtPemdLWqWpUj+scYNVDRS/DFXAFXIFJKjASYBE+GIUQsjDKJxPlMELglhQlWSxKqijqwcqmojBCB1iTFN1PdwVcAVegDgo4wJqYiOzkBww68MADNf8ToXNr1qxRpxOwCUhECKEBoscee0x+/etfKxjClYTLabQj3I0QgPW+971PnU1///vfFWDdeOONmmh9rOupGzsRUifCCanfoYceqjsELlq0SOtu4Y2AKxxdgCvcU+waCGjbsGGDdHV16W04t9riknq97GUvU9B2+umnKwy76aabtJ5/+9vf1HE2HniYmOJ+VqjAdAKssfprLIA1lruvGsSYrNPIXILV7jMWLKocOZOBJHZPq/9YAGsseGV1mMxcGG3ThOmeCRMFVRM5r1p7x+uryfTPdGuxJ8p3gLUnVPd7ugKugCsQZLPS/FcjcmABsAgY1F+JJRXDKwAW6MoAVhRC6A4sH0yugCvgCuxOBRxgja22JVlfvHixwqtjjjmmlKeKZOu4nKotVoFDt956q4KdP/7xj7Jx48YxARQADAcXYYQf+chH5IgjjlDIhLuJ3f3uv//+0u6AYy3QcYcdfPDB6pICYpFPi7JwTrG4xB0GrMIhBhTjBcTCiUX4Iw6y0RaqaHHQQQfJmWeeqQ4snF4Aq29/+9saQrh+/XoFYJNZtO/Osd7I99oTAGsiMMI0nYjzaTSHU7V+GWsMjQfOpgKwRrvfRADWaICmmkNsrDG4pwFWNegY1nciAEt/0y/GSXDjix1gjfMz5m333DNSsUZ+UnndXQFXwBVoGAU0C1aMqIBQMYrStxKSj0MJOScDwCrguIoAVi5ZjEMMHWA1THd7RV0BV2DWKOAAa+yutGTtQKB//ud/1jA9wvMAQriacGbZoi1cuJF4/Ve/+pUCLHb2Gw9gWYgi7qZLLrlE78PCDwfXV77yFS0jhEujLRRJJk9YH84wQhxPOOEEef3rX69Ai/oBrnB0US55urZu3VpKNj9ari5bgPIVKPb2t79dARblA8MuvfRSBVgkrR8aGnKANQ1Ph+kEWNUA7GhNqIQsleF2YzU9dDdVgyXjhQROg6zPm7sTcXuNVo/JALpqZYwF0aar7dX6fqKOqLFA1XjutPE+n+72zqTy3YE1k3rD6+IKuAJzSoEECWE1mXtCv5qXinBCcmBlUxHiyhSKki5EObE4AFjFRJT43f1Xc2rIeGNdAVdgBijgAGvsTiBpOfmujj/+eHnzm98sL3rRi4T3AEWVrhMWZUAgXjibfvrTn6qDilBAnEoTgQKUT3J0nFgkiScRPACLXQJ7e3s1uftowCGsD24uQgoJ9fvABz4gL3nJS/Sye++9V6688koFa9u3b5f+/v4xgZOVCWAD5pFj6/3vf7/qQegkuw6ye+Fdd91V2r3QHVj1n9jTDbBs7AIgSezPuODFeDNnHq0y0Ipj0HbgBJi2tLToZ7wqD8qmDCuT8snBRtlAWeYLB3naAMLMLcpmnlXmcLOyBwYGNLeczQnKYaxSj46ODoW4FtY7Vm9wHWGwlMNOn5Rr7WS8M8aZR7SBMGDOs/pynsFizuOgjbgcaWPYttHqEOpJ3U1T6h6C4/qPqKhE2k6daZcBaN6nHoQe0z76w3LoWT3sOUc/cl3Yp7aDKW3jWp5FlFP53Jyoo2u62j5TynWANVN6wuvhCrgCc06BOIe75BNArBhgaUL3KIm7AqyESDovCrBwYHHYLoWRb8sPV8AVcAVcgd2pgAOssdUmhxSwBoDA7oDkmGJhGy7UQ+eILdQBO4TW3X333epyYoE32hFej9OLJO44nHBN4dz65je/qQ4nvrccVWPVmvKoI4tQyvnkJz8pL3/5y3VBjJPrC1/4ggIs6hQCscoyQyAGWLAQxw996ENy9NFH68KV9gHEAGPm4Jps6NTuHO+Neq/pBliWuw2oiXsQdx7jjX+HzjrGgUEdQmhx4RFWiuOPzwAd1cAuedc2bdqkYaZPP/20fg8wsjHINUAb4BPuxgMOOEDL5R6Ww836DvBBeC27c1JXgBEghTL22WcfOeqoozTcl3BaxuxYjiKAHXOKcu677z559tlnFTzRFqAL5eCK5D3mIKHBzBn04hnA5zwX+Mp9uB53I+XRZsof6/42rwhRBpTTXjaFWLhwYUnLiTqipjK2aTt9bfnwLFcfO40SIrx27dqSjqH+Bv4IPSYEmfbSdqAi+lBnnj/0Ae3huUloM32LbtPZpqnosCevcYC1J9X3e7sCrsDcVSDeYRACZQALMYBaACzAlTmwNHwwAFicz3UOr+bu8PGWuwKuwJ5TwAHW2Nofcsghcs4556iTCWjDInOs0BkW5ewYiCPphz/8oSY2Z3EN2JoIwGLB+OpXv1rvx8IZZ8RPfvKTUpJ0FozjHSwOeQETcHL9+7//u35l4XjPPffIZz/7WXV04b5gITpevficxTxwACBGknkWpCxaWdRfc8012k47HGCN10OT/3y6ABbjEsgCeAAqATMIC2UMAyQAGqEzxwAWwAXYArgBtPLVNgzAdcNYY2wxfgG4wDAgCeXyAkAxV/icccjBdeSUA4axWQAAi3EGAGHshSALCMYYBmKxYUJnZ6eOedtkACej5X4bC5ZwHeOYHHNAXb4HTuEWoj2Uc8YZZyho++53v6v3Yz7TNtpITryLLrpIvzLf0I4QXWAYYA1303gACyBI23i2UH/TEgcmQC8MVZ78yKl+BW0weMXcxemJa5T+5vkGbCLXHRCLOlEPDrSh7fQdmz6gPdeze+lYAIvnKGCRPqWdPE8cYkV94wCrXqPay3EFXAFXYDIKxAALUJVPRqGCACnglTqzeD8Vhxbmi0K4oTmwcGfpAzzhCGsykvu5roAr4ArUQ4HZBLDGAyeVn493PvqSBP2tb32rAiXgEgv30X5esfBjIXfLLbfo4prd/czRMdGwOhaLuKUARaeddpo6QYBOgKLbbrtNF9jjgSIDWJyHe+zjH/+4lokrCwfWf/3Xf6lzynISTSRhNotptKBe5NRiwW2LfnYhJLeWH9OnQC0AazTgyvuAGQATLhoADjtmEu4K0CKcDrgFYLKwucoQQpxCACdyo73qVa+SI488UucI45Zrn3jiCR27zAXAFWVbuBnlAtDCsrnOQumASDixAMcAImAKziDqAGz785//rOOYegO0OHD4AK4Y76997WsVxIzVfq6jfswxymO+Uh/uQ7gs5Zx88slab0J5AdMGsLgfOeY+9rGPleYX4cJsulDpvGROVquHgWbcZxb+iGsJKMhup7QF4IMWlc+dyYbghfenPf/4xz80BJg28dwKQSX3feMb36h1IOcf852D/mJcMF54zgHqgJPAOt4PxwpAz0IIaQMQC03ZvRQwGT6npm/mzPySHWDN/D7yGroCrsAsVQBQBasygAW8sjxXsCnLjaU/QIvF0mfCh86uZumo8Ga5Aq7ATFdgNgIsNGeRy6KQv/SzIMTFwM8fHB+4P8KQvrEADgvJ8847T8HN4Ycfrot1Cx8Mc/fYApVF4f/+7//qophFIQ6PicIr6g0oAgZwv9e97nV6P1wOALEf/OAH6pSgPO7HYh8oZS/7NwtHXtSTxf+FF16oAIDzcEv8z//8jzpJLI+N5Tjiq70MLphDi0UsQI16sainDuT3op2/+c1vFE74MX0K1Btg0a8AJkAQ0IWwN0AQY5a5Qf9bTipzADHmuM7yVzFWOIc5Bph4xzveocCU+UYYGXCIccZmBow75h1hdTZ2w/xWjCfuyXXUyxyLACnmHTncgMiAFcqnDridmBfXXXedzgvGM3XBGYZe73rXu0rOqGrQmfO5jusZx8wzQAwHsIVNGxjvzB3cY5/73OdUo9BRWdkvtPeqq67S84BEPG+svZZPyp4flhuM9hoo5DMcWQAe5hm6cn/cYNYPYzlARxuBBqtxhBEWSlvZHZXQX+pM34Tl8gx629vepppTFwAW7cC1hfOKa3/0ox8pmAR8ceCeo+5AK7RlHFk+NeAcUNByCR577LGl/FrTN2sao2QHWI3RT15LV8AVmIUKkIQdgFWIqRVhgnApUrvzNdp1kJxXUVL3EtySKOFnnAJ+FirjTXIFXAFXYOYqMFsBFos93CGErOAiYFHLApmF26233qoLUv3ZU7Hle2VPcR07AlIGuW5wYQHGOFjIcnAvFvKUhROJ5O0siHEoTSTkL7wnC0VgEQtHgAAOEsJ1gEVf+9rX1CXC4h4YhSuj8sUCkvqwYORFWdSdXEXUkRxELK4tlw9t4GUJtllwAxlYlPIytwnOmnBBy0L/F7/4hbYT+DHWLoszd/Q3Ts1qAVjVWolbhnEFgCBElXEFzKLPGV+WgJvxCHgghIzxwzjBsQWY5VyDRoS7vvvd79awV8Yk8AqHDs4m5gSAhHsCwCiH8nDl4NZivPI+5TGuzKXFfLKwQiAKZQNADJLZvAAYMQaBX9SbvFeM+Q9+8IMKgZgH4W6h6GHwluuuuOIKBWGUx3inDNxe733vexWEEb7IXJ4qwOJ+tJM2AORsAwh0Zq4Rtke7uT9tYG4beAdenX322QLwoR/QttJ5NZEIBq5BY+Y/fQK4ou9xdNKXlrzexooBLABeCLAIMeX5wfMIlxn/5rlKontAI88ZoDvt4BnDOOCegCz6mXLPP/987Zew3MaZifWvqQOs+mvqJboCroArMDEFAFg4rWJgRaJ2kFYea1a+IMlBchwkJN/aJIVMSsMI2XcwYQCryC40cWb3id3Rz3IFXAFXwBWoUYHZBrBYfLJYZdGJe4qFH/mfcDCw0GLh9vWvf11DZ8yVMJaELLTJwQPAYdEFEAJgcS2LPoARn7OAY4HGQp2FHWDnt7/9rS4Qx4Nk4f0t1xQAi1xTLGCpNw6W73//+xr2Q3nUAccDrxBisXgPARZuFRaVgAi0ITSMhSWLZnO70A5eLDINYBnEsnAvQBpONHICURaOqxtuuEEXs9QJqOHH9ClQb4BF/xMGBogAYBE6yDhjjDB+GM/MGXtVAiwgE2OdMcT4w+kHmAAYA4GAIzgRAWM4fnAYAWYoByjMi/BA7sOYBa7g7mEcAT0I5eN7xiPjHQCEKwowhTORuU15hLBdffXV2g4LYwPoAKAuvvhidVABVJhXdlAe9WGMc93ll1+uobXmOuNc5joAjBBBABiOo1oAFs8I+hB9KJ+62+6H9AXtpd0Ab+Yo9eOwnHi0Axcauhmwqvw61uhDR8rGbffrX/9adePZxL040MQ2YeDfowEs5vr3vvc9fb4RHgp0RB/aBeDnORkCLJ5bPA+BWPQx0Mpy/PGHAcbXRADc9M2sPV+yA6w93wdeA1fAFZijCkSLIP0xqO6qjO6KXJRcsii5wSEp7OjRT5NLOyTR1qLfa5J3AFYR7MXVDrDm6PDxZrsCrsAeUmA2ASwkxN3AIpmEwSx0WfRZ0mAWaLgPvvjFL+qiKsy/M5r8tksYbi5gEItPc1txPXDo1FNPVdDEgpyFoOXVYaGHcyNcGI7VzSzkWAwCiABYl1xyibq/uJ5FLk4WFpy00V6ALOoYhg9aniLLQQNkM9cYi2bbHc0WrSwseVWGEAInAFssUoEUhx56qIY4ci+AB+0zNxcuDj+mT4F6AKzQucNYItk4IIIwOuBGmLwcgAGQABrR94zLMIQQgGXhhoxXAA050jiHscE8w4FFYnDGEWMR2IpLB4DBubiRmE+MVwunA0JZ6CGgBdjK2DTHIfOZnHS4sQAlOICuv/56bYclIacXwtBfgyohKLHNFriOcQxoof3UkXkMMMIBacnZeV5MFWBxX9qLg5GQQGAcelrYJLCKsDygEuF8PDMspI/nDs8Y+p92Aword3qcCAACON9+++3aL9wD3YDTtNmAPP2E1tSrWgghugLyLr30UtUb4Ehd6AeeU29605v0uUt5lsAfhxu7sfIHA9rJucBFnm/kKAN8TaT+0zez9nzJDrD2fB94DVwBV2AOKhChJwAWjioStBcloxsbFSWbKspAV4/0rntWHVjta/aTzKIF+j0AK4Vty0MI5+Co8Sa7Aq7ATFBgtgEsHB24FnBqvOENb9CFIwsqg044QnBcsAADuhASNZHDEg6HiYdZ/BnAYoFJaOxkjYYAACAASURBVBOAh4UhCzdyTbHgY6FnjorKe7Ewt0THgAIWrCzsWahfcMEFmvOHe7K4xEXBPS13UJiLy+CTgShbiFqersr7WvJoy5fFV8ulZQvk0KnC+SzuqSsHi+1vfOMbCrBwjwDF/Jg+BWoFWAavGBehExEHEg4p5gHjCUcMcAjXIsnL2REPYMln4aYHgFSgCNcBjBm3zD3GgoWWWlJ07s1nwAocTeSWYl4CrwyeoBzlM46AN1yLwy/czY9zAGA4AQEggCkAq+Viw/FInbgfEIpnAOcB4mhHCEqoJ3OU5wD1BcZx4HCqBCy8T6LzWgAW8/lf//VftT6AcKBy6My0pOqAsp///OcK43CyUWccavQJjkycYejNPKwMJRxr9NE+6xdcqPQ5zxsLOeb5FIZuhg4snqdASp4lhFr+v//3//QrzxyeCcBL2vXOd75TAZbVi6/2BwN05rlI3QHhnB8+36Zv5sz8kh1gzfw+8hq6Aq7ALFRAc1+xw0oMpdLkLchHIYFDKZGdm7fKpnsf1KRYy19ypMzfdy8pFhOSLCYkpdDLc2DNwmHhTXIFXIEGUGA2ASwWexZyw4KfRSMLcoCMHSwMCZliQUU4DYu2iYb4VXMKsAhk50AW5m9+85tLDgQcLiQ5ZqHH4tGSQ1cOCRaQQC/KYIFP/QlTZMHNy5Ins3hkwUhdLUE7ZdmuYBb+B1BgUc/i1xJDh6GSBq4MnFmuLOoBULAFLZ+bQ8sSagMyQhDIrmwGAitz6DTA0G+oKtYCsMLxzbgA3AJkCL2z3FGcQ58TIvr2t79dARYwB0BRuVucAVXGHEDMHIBAFdskgHGBq8gSfBOCiuOGcnERkc/JwFgIYmw8k6Cd5O8AHcIRgVoczBNAMQCEXQ+ZH7i0AKk4qZjT1A+XE3OJ897ylreU3GGUwf3IhXfzzTfr+LUk5nyG4+zcc89VBxb1JBS5HgAL5xUAi3IBWECpEAjSL4BunEqEXgK+CaFkXjHnAEo8XxgHhOHRvskcOOzoG55HtJvnEW3FnUpdcHhyb/KgmQMLxxf1RUcAJX2DXp/5zGe0HM5Df55bnMf5gMmwPwnN/PKXv6z9A5zkXtSffmGc0a65fjjAmusjwNvvCtSggIW/jSwigiulwyLcgjfDoDcLohu9GiO326tSXA0t2HOXsgACYHGQ24oE7pk4LDCbLErn+o3y9J1/1gDBVf/0MulYuUKjBVHXAdae6ze/syvgCrgCsw1gETpE6CAL5TDkzdxKLNBwdbCAv+2223QhC+ix3fbGGhHhgtPOszA9nAeE0Ni28yxGWezZi7Aoy10FJAJ8AQdwW7Eox8nFQhB4haOBhSELfMAV9bNk6wameM9C/Gy3LxxafB8CLAuTtEUlOlieMNwvlQDLIJYlvgZK2Dl8tdBFHDKEYrKQtV3rfDZNnwL1AFiMX5xThI8xLr/1rW9puBoHfYs7hnnz/ve/Xx0/9LUBy7Bl1UCuAVYcN4SYheOC8UYuOpK8AzospLdyPlU6pHAKAT5wJJlDypxcBkyAK4QDhkCOucHY5lzag3MJgMR84h7UFSj2ne98R+sJaAOuAPCoJ04i9Lak6bsDYJm+hHOS647+AeIZ+ObZAAAMc2FNZrSZsw3Ax66hgEUAFmAKvdDXdhMdDWDh3EMvnGi43nhmWsglOgMKgX7ozGc8FwBYJNlnXPBvni8ALNpBSCXPzbl+OMCa6yPA2+8KTFGByEFkeZii3fMUxqijKIJYhLtFKZoS+j/9Z0JEUz3pW4UoiG7MNE5akpZdzvgUl9/A+Z90AZSIQgKTJGPXhO7sLliUYjErXc88I+vvvJsMWLLylf8kHSsPiFrL/xn48hxYUxy9fpkr4Aq4AlNXYLYBLFxLhD6xAOev+8AgC31jYQbcYVEIgGGhyFdL/jwVFVkQW+gVoUcsfF/zmtcomAJaseALc+ywYKSOLB4Jh+J7243NQnpwKZgDypIv46DghWMMZwZ1xknDwtSgFrDK8lnx1XZa0x+38W6LYShkmCvLQggtnJGFJhANCEDeGlxiuFH4nrYBPj7/+c8rOGBhO1qo4lQ09Wuer0C9ABbjB4gBGCIHFo5EDvqasch9DCyEYYPj9QkwFUDBeAdgASwYj4w3gAZg96Mf/agCpXBXwGrlMlaBUpZLDtCEe4iygL+MQQAIoA3HGPe2zRkYj7iJgDKMZZ4DOJ8IveM5wLziM8AKocQ4vJhDlG3J2zkflxehurZ7YT1CCD/wgQ9UdWCFGuAmI/cX/UPdgGvUDchNG2j36aefrn013lHN2QZYZwwwZ3neALJI5o8TrxrAwillDizmODp84Qtf0H7muWO5zQCE5AxDb9xhPGdpC6Druuuu0zHHM4nP+MMC7XjjG9+oYaCeA+ueezwD8Hij2T93BVyB5ymg6EoB1sgjAlfRXnnAmQhORaFy0Y57gC94TVGSACzdWS86qj2MDFWV7mJATItt5MdXALAKBdUnz5biJHTPD0v30+tk/R13SSIBwDpZOlatinZ/Ut0j31qkqh+ugCvgCrgCu1OB2QKwbBHE4pZFEYskXAss/AAuhO0AY1gAs4jFefXTn/5UF2S4HljUGfSZiv4sBnFssPAl1McWZuzade2112piaxbD1AV4Rf3Ib0WuHuABdSL8j5c5qVhYA6oIn+JlAIsFOjlsWORzLovRiTjIJtIu6oF7BZ0scb0BLCAW3/Mi11C4K+JEwzAnUgc/5/kK1Atgbdy4UcPTACS33nqr7iTHQd/ihgEs4GBkfE4GLAAsGI84hy677DIFIhy2CQIg5JOf/KSG2o5XLmOJecDYpzxAE6CZ6xibgCbq+fGPf1znGwfz64c//KG2CyjH/OB8HEE4qjifuUZ9+AwAgzMI8GVOIp4V1POiiy7S5O1hPXcXwKJ/0I52/PKXv9T+oR7AY9pC/cghBsBCI2CchRZXmzfoZTmz7PNwrrI7IKCM+40FsHhGcZ3lvqNfeCYBLdGUENEzzjhDQwgNYFF324UQEMcBrMflRn+cddZZet1442G2Pw/cgTXbe9jb5wpMmwI4p+IgwhhM2a1C6GQAK8ItZRdWOYV5ORAxzk1ernEcMmcerDIQK5fzvGumrb31LrgMsEjgjgq5ZEp/2CXyQyMB1kmnyEIHWPXuAC/PFXAFXIEpKTAbAFa4AMJ1gdOCFwtdwBWLJtxOLJ6BWizoWPzhEMApghMFhwDvAYNKP/9jh/B4cIb7A35wbACuzjnnHF1YEyoDYGLxy6KZuhgM4nvqaG4rFoIsXgnvol58ZdEHrKIM6mZhhBY+iPOkMkRwSoMgvsjcWebMYmFqIYNhGCHtpL7UkZC08fSppU5+baRALQAr1JA+wxUDsLCk5/Q78JWccYAFHIS2O9xE4IIBJ8YqYOOKK65QMMRhoYmAlw9/+MPq0Kk8qt2DMQ7ApZ5f+tKX1DHFYYCVev7Hf/yHOro4ADHV2oV7CLDC/XEJAXSAXdSTJPF8T/3J98VOemH7w3ruDoBFPYDUhDfSbgA7YYQcPDcA3tTv/PPP1/7CoYbm4XMrdFhyHc8ZwqoB53ZMBWABpbgOKAX4RD9AG8nwzb0GZDNYZrsQ8nywTQK4P+CNXVtpB648HLJz/XCANddHgLffFZiiAsCrZAXAimBSOeSv9AutflAOAyzfMkZaQXjhiPxY8T9GACwujuxHJUfXFJuwhy8bDWAVRHJD0vXUOtlw552STKRk5cmnBgCLdocOrEZ2oe3hLvDbuwKugCswBQVmG8AKF2csrABELN5YxBGCg8uExbklQSbZOkndWSCvW7dOXR+2g1+1nFfVJA4X4OSyIoSRBRovIBVuJWATi0lcTbYDGWCKEB4L62FByrnUwwAWC0CDVKXfQyYI1iY7HEbLSVSpabj7ocOryao8tfPrCbBwHwFIbr/9dh1v9DsAB8DDmAX4AH4MhoxXY8YAQBOYQrlf+9rXRgAsxjzlTgZgMV8AWIAScq0BmjkIWQNCUd6nPvWpEsAinJY8Tpz/gx/8QHA+Ui+cZYQZcj7OJa6l3ZyHDswzDhxnfM55uK8sebu1fXcCLMJz0fGmm24qASyeYSHAAhQBkGyDCNtEIYTQfG8Aj6+1AiyuJ3wZ6IcjDgCK241nGPe3zR6AjBzmaNU/ZicS2ne0AQDHeK4Ea+ONs9n6uQOs2dqz3i5XYJoVqAawDF5VuqJKLqw4N5ZVzUIJjUmVflBUxMVZoveRyd+jCMLGDaGLdyDkl4vYgZVPpKRQLEgxOxADrLskmUzJKgDW6tVRCKGCuxhgafilA6xpHupevCvgCrgCIxSYbQBLfwbHf5Die9ttjwUfi1kcUjgAAFks2nF64HJggfyzn/1M88HgdLLF2GSHC04JwmhYCJ933nm6gGRxT/4YS4pNmYAywhgBaNyThTQAAGBlSdlZFLKQt/aEOW0q2znZeo53fggv9Od1vAitdp1DrPHUrP3zegEsXH2EjAFw2MQAtx99jUvRQM/ZZ589qdCuMOQP8IIDC8DBYeGoOKAI+asWQlg5rrmOOchcoDxCEgl75MAViAOQ+fVv//ZvCqXtfEAwoOnKK6/U85k7wGLcStyfJPLUh1BD2s/cYx5akvn3vOc9ClaAV7g3d3cIITqwyQS7AdLuW265pZS8vjLEkzb/+Mc/VoiFc9N2ewwdWAAjoCS5t3DXVTtwrqHZeCGEBvxtt0ScWIwjdnDk+YUTi+cWh+2waJs70C7b7IL6vPe971X3FSHd9OVcPxxgzfUR4O13BWpQIMpfZXmwApdVJYAyJ1WQ3J0d+PIkdI/yu49cHMRv6BfLXF6Rb8uSxDcqwIq8Z1GeMAAWidkVYBXyUlCA9aRsvOMuSabSsuqU02ThqtVx/isHWDUMWb/UFXAFXIGaFZhNAIvFm8GWUBhb1LGIYpc/FqmEMuG0YGEIXGIxS8gOC0KcUOTzMSfWeCJTPqFS5IlZsWKFujkIR3rVq15VSrbMYppFpoXUsHDknjgYWACycGXBx3l2jAasJuoMG6/eY31eCbDCc3cnSKulDbPp2noBLNuFE2ABsAWi0te4A8nNBhi64IILJpVcm/EA2GB842r6yle+oo5G5pWBC0L9Pvaxjym4ACLx/mjjnPdxXwFFqOfXv/51BSUcAA/mGUDqQx/6kAIaDu7FfCV0EQcY9QBOAaKBUYCziy++WAHYNddco8AaYBx+TlJ4Qn8trHdPACxAduiQ41nEURniiN7koAMicQ3wLjwsDBi9P/GJT2j7qx2TBVg299GO51bl8wvozh8FqA85suhHriFHIG1gHJDsHVhaOQ5m03ydTFscYE1GLT/XFXAFyj884x0FFcPEidXHc0TZ53wFYOWSiZEAK7ZulXc0LCrACvcgDAMRcSI16jEmwBrul651T8qGOwFYGVkNwFIHViFyYCWTURSlO7Aatfu93q6AK9DACswGgIX8BlxCgBWCHvscRwbhOLikTjvtNF1IEfZH7isWYyy8f/GLX+j3E3FiWbm4PABiJCjG7UByYtxYFi5IHhicXiSMJ0SIMEFLxG4hOGHIjbWJr3sKZFXLTeRuqz0z2WsBWOH4YcwxtgFDOJEIB+MA8gBzuc/73vc+YUfNiYYQcj0gCPiKm4ecVeSj4t+AJWAKQPeSSy7R8gkpBPiOdnBfC1Wjntdff73CEg6clCRjt2TrJDa3g3bSHs7HYcU1QCxcmJz3lre8RevCrngkF2d+027mP/V661vfqudxvoXJWtm7I4SQexlIp93kwiInFgfg/ZRTTtF2A4Go+80336xuLaAkoCg80JB28DzCWcZzrtoxGYAVzn0gFc8te9mzEmjF8w19+Wr1J9cVGvMCktKeyexyuWdm3e65qwOs3aOz38UVmHUKAFJwUAFSksXyK0RKtmGgmaj0l8tg80AgVgihogiGyJIVnRdZtwxaGbCxsLl8xfWNJHIJYMUhhLRSHVhs4z3cL7tigJVKpWX1qadHAEvYrVCkkExGujjAaqQu97q6Aq7ALFFgtgAs/TlSkRtqtH9zLjuO4UrAccHiGgAFQGIBSegOIVA4G3BiVeag4noWXywQcRYAqnCvUBYLxXAnLhZ4QAOcFMArksWzuMNdwiIwdHlNtP672wG1Oxxfs2Q6TVsz6gWwGI+MPVw+3/zmN9XZBGRiLANzmAv/8i//onMD0DRaiBdzAmjBWAxDY3FAEcJH+Za8m3MI3X3Tm96k8AK4i+NrNEDKnADwAnEoB3gEaOGw3fgo59xzz9V5F45PS1IPwCJHkzmYDABxriWvp17Me1xcgCFyf1nyeu4VzrPpAFjhMws9cS8BrcjhZc4q+os6ky/q9a9/verH8wXgjtaE8pH/y3JgWb0t5xQhzKeffrpuKFEvgFXteQCsxEEKHCXJOw438pDx/ATiv/CFL9TdLRlX1AkXXbX+n7YJNIMLdoA1gzvHq+YKzGQFCP0DYOkvpTHASuGWspRMlquJMME4zLD0kSaAT0iGkMLIZCUFXgrEoFcjnVVRtqho10O+kjyea/Lq4GpMF5YCrEQQQlg0gJWrAFgZBViLDoxCCNEIrRQcRmr54Qq4Aq6AK7AbFZhNAGsyshEmRA4Wy4mFU4FFHot5nFKEErKNPQsydvkKc1FxH8vtw4KXRSXXszBnQYxLhAUp7gNzdeEMIVcNzhLCa1hwTjREcTLt8nNnpwK1AKxQEQMNAJnLL79cQQkg1SAWoIRk5rh8ACW4sqqBVTYgYHxzHfMISEF4HgAYBxTwCQcUoWYGipgjtINdDpkrhBFWOp0AM8w3QI6FyJG3y0AOc5TQXIATYcCAaDu4DzCHvF4ArGuvvbaUzJ05idOKtgDDCOWl7gAwQBhzmLx4ALLKUGT+jU6f+9zntNzQmYlOn/70p/V6ICBA8Oqrr9b2b9myRXcQ5bBcVNQbeBeCQcrHQYWTivtQb8pBB54jlIsjznJ00SfoRlspnz7lWVJ5UK456/g6EYAFOOQ6+h5HGu2yTS+q5SqzMqkLMI3cYzjDAPU852gnugOuyAmIw4268Pz0I1LAAZaPBFfAFZiSAubAgqQAsIBXBrCiROOEusV5rkrJxyPyAoji3KZCdK0CrEQiBjMRwBqJZixZeRlkUelKB9eUGrKHLioDrITmwALk4cDK53NSGMKB9YSGEKYIITwNgHWgA6w91Fd+W1fAFXAFQgXmKsAyDchZhesE9xT5YlgQs2gkNxChhITosFMboUgs9Fnc4ThhEcqW8IQNsusgu2sRmsjnuA5wubBDGG4rwhJZ3LGgY/HrhyswWQXqBbCAEMAOAMk3vvENdTiFIWgkcwc0AUyALsAH4BQQhWsBTIxhwBTzgrkCtCW/EXOJMQ7EIIQQpxMwiftRBmUDMHA6MV+ASgAOQJaVDcgB8lI/ctLhWgTk8Dlhh0CmN7zhDZq8HZiFkycEWNSN+Qeg++///m8F0bwH8KEOzE8DQ9wXx+Q73/lOBWu0A0dlPQAWoAvAZwCL54Q520iITluszTxXaDPPHJyfv/rVr9SBxmG7qPJsuuiiizQ8mWuBhVM5KnMEAvMsqf9vfvMbva8BLEIuAVg4piyJe2VYqTnxGAuUg+70PbAefQkdBF6hL89JnHDuvBrZcw6wpjKS/RpXwBVQ6KThf4CrQgSvcEZxAK/UoZWMXFrq1EpEW8JyqJNKXVi8TEz1VkmCi7XcMPMVu+9F9i71XsW2LVxc/NeIRwiw0qpbQvKSlHwOgNUXASxN4p6RNaedLgvXrFENzIGlRjV1pPnhCrgCroArsDsVmOsAiwU0DhIcByysWbiz6MKdwWIOgMWCkoU0C2MWwoQMEhKDE4SFKQt3FtIs8lm03nfffboAD3NdsZBl8U+54YJ7d/a136txFagFYIXOGQMYgKVf//rX6igi3AvgYJCIscwcwJ0IvADqLliwQMcuTiiAF6F5AFoABuMfMMV8wMEEjAFimZMIt6GVjXuIMu3FXGIOArmAX5SNAxLgyz1w9nAPQA5lA5rf9ra36Tyt5uShHBxJhNcB6IApwDbqwPzk4BwLmQSukLydr9wjBEOTDSEE2OAcw4EVAizKYWMHnF7ohJY4kKgHwA6nFs8anjF8JY+UgS9L3k7/oy+6cZ/J5CcLc1fRh7xsHOBuo/8BmbfffrtCSQ4L+eS+3JNnpOWssntTBvWkv9GbXRF5XvJv+gA9AYRvfvObVV/aQtvD63Ud1aDRJ/V6mjjAqpeSXo4rMAcViHbRw0EUOaminFXApgha5QBYSX1H1UkmCHsTServogUpSF7PjTAU8IpPKTPK8cSHcYkKb8JXtHtfdP9GPEYHWFnJD/ZJ15NPyPo77pRUOiNrTn+1LMSBBcAKwiY9B1Yj9rzX2RVwBRpdgbkOsKz/WKTj6uDFYot/G8Rioc/CFLcCi0ecV7hUTj311NKCkvwvLDwtZJDzCadi8TzW4UnRG30G7Z761wtg6a+jxaLmp2J84g4kVBZ4ApzCDcSBO4o5wAtABXjgOgNYAC/gB3ME5xIOIcASYJeD8EFCCYEjYS45ABFlAaNwUAGwcBQBcyibOQRcA4JQF8uxxT0om/uceeaZI3JVhT1g84mQXZLUA5KYk8zDMBTS2ofDCAcWoGUsKDSRHFhjASzgDe4pHG3mOgsBFlrSboCdtZkcZIcffrjmsMIlai7PsUL5qo3G8BlD6CTPMcvtB3BHK0L+KpPG45hCc+qOew74CNwEHNJWgDzAEVCPPowjoCbtou64regvcp9Rju066ABrZC85wNo9z1C/iyswOxWIHVARvLL8V0CWYuS8Slpeq8htRc6rNOApr9mcZDCdlXyiKMlEKgJYEd6K4w/LLqyYZo10YKmTS61dDantaAArl8tKfqBXdj35uDqwDGAtMgeWhmVGbUZTS2jfkCJ4pV0BV8AVaEAFHGBFnYZbgLBAHFXnnHOOAioWzSz+WKThjGChZ+E1LL5Z1LH4JiQJ1wghUzivWIiyMGRBjhOh2gI7dB04xGrAibObq1wPgGVVZuzZLnKMacADIMtAD+cBmpgTwBa+mnvJQsYY87w4DwgF9AUE4YwixBYQAxSjXByMwDIgr7mfKBcQwrk4e8LwRM6zDQ44j9BcnEtnnXWWQiB2IQRAVTp3bB7xtTI0zpxFBvDM2QTAGit5u51vObDIbWU5sLi/5cAit5XlwLrqqqtGOLAow5yehDFa3i/qaXriEDOXJuVauCXgirLJ1QX4Qy87JgqywucLYPFHP/qRQid0xgGG840XUIu2cX/brdUS+ePCQiv6ATDFmOBayrnhhhu0n9Gccrgf55PrjHHLmEBvA1eTcY/t5mm2R27nAGuPyO43dQVmhwLmwDKApT+0NMwNiBUBLAMtyVxB0sN5KfQPyXBXrwwN9sugDEg+WZRUpkmaW9ukbUGHZFpapZhMSTGRlEK0F6GWESZxj7JmxSGMsw1gZbOSG+iRXU/EACuTkbWvOkMcYM2OOeOtcAVcgcZXwAFW1Ie2GMZdhbOKhSmLZdwnLDhZ3OEu4CCpMU4EFp/kxgJYETaIUwsgwLm2K9hoi+zwng6wGn8eTXcL6g2wDMyQq428S4R+MYYBPYBX4JSBmnB8MheAVoBbg764tIAUr33ta3W3PGAN7hzmARDrtttu01xwuKsAW2HZlbtwAoFw6hjgwvVjjsfTTjtN5545ecI5ZO2xfmBeEoZICOF1112n9QjzP5FE/uyzz1bAApSx5O1hOaFjC4D1+c9/XsGUwTXOxWH0qU99qpTEHRcTubfCEEIrJwRXpqntZmqaAvWAc7SZ5w9AHfcSOlQekwVY1IOcYJdddpmGDAKbzOUWlh22297HCcYuiOjF9ziw0BddbrzxRtUXWG8OO+p9/vnnl3Z4JbfYROs73XNpppXvAGum9YjXxxVoEAWi0L4o+E/dV/HOeCHAIpcVcCtdKEhiMCvF7n7p3rRVnn10nXRtfk6yfV2SSBQlM79dFu23r+x/2KEyf/k+km9tlnwmLbkgXA63UboQOblIes6BE0nzcDXgUenAQkdyYOWyw5Lt65GdAKw775J0pknWvtoBVgN2sVfZFXAFZqkCDrBG5mBhAYnzCucDCzBCi3AhsNC0vDScA7wiDIvQGxwmOK8sNMd2BRstt0vlQs4B1iydXHVsVj0AVrXxCGgFKhHmB3zFocOL/FOE8THmQ8gEPLKd7YAsACvmCA4hQBZzxZKyMw+AWIQbAn+ZKzgVKRuHYripAXVjjgHFSBgOOAZWUT75mLgXkAkQUrlzYbV2Ad8IlyOE8etf/7oCOstBx/kAlgsvvFABFG4n2jQWYKGcL37xixoqF+76h/Psk5/8pAJv2g2o++Y3v6ngzJK4h44jvg/nu+1mChCnfYQYoiUOJr4HXAG0QudVJWCaTA4pYOUVV1yh7TCAVVmnau5Q262REGu+Z8z8/Oc/V31tt0muw41Hf/H8POWUU3S3SWCkOfjCKeFAK1LDAVYdH5TPx7zxO8H6OvaNlE6ttvQupWUOPywlui7fpR7LdsADh6URqryN3cPOC8+tbK9dG9Yruq78Tnif4N3p7AUve5oU0F/gE0n1QkXhg9Gv9ApmSHYVdzB7C6aKecl2dknvU89K59MbZfNTz0rP1q2S7+uWRD4ryea0dCzfW/Y74khZtGa1tOy3jyQWtGsOLXYaJFl79Coni9edC5NRAF0YRmf5tqrtY2hSjBz3I0d9OI5DMEd7ImhXKqUm75cBQAInU5TKLoQxwMr1divAWm8A64zXyOK1azWBe5QgP0iGH9Romrrai3UFXAFXwBUIFJgtAMucDIS+WJ4WFocsWlmo4SqxLecrB0C4ILRycD2QuwVwQLig7cJFeSz6ca6w4MfRwO5d7CCGmwGwVfrJGv98Gw1YVXM6+OB0BaopMF0Ay+7FHCEPE64aQgkNYDFvDPwwNwApQCRzRpGcHGABBAJSWIJxK9eSqgNzAB2ALMrGapWFHAAAIABJREFUjWVOReYHZXMtIMkAFvADiMWLJOKVoWdjARByczEXuScOIeZq2A7qTagwdQew4BwaqzyuJ/QOpxHlWiJ08lJdcMEFWg71x41JSCawDshjIXm6gqzyR2ruS5sNYJE8H0BEyB0w0HYrDMdELQCLUM6bbrpJ/vGPf6gTDk3sGK39vG85AmkvcJGcYoB7c5zy7KP9QDjOQQ++ArRGOxxgRco4wKrxmW+wyRbEI6BMsBJm0Rk5LuJd1GKsMzL0ys6Jlt4jclNrrqG40/gSO15qyX9DnYECHKWFsY6K+AZ8HsMJ2ykuagPnR43TnEWsveP22eW28I++BrvJcW1cBu9G5Vahc+VHQ9UeatC83TWOtpl1OTsGFhKgF3qyIMliQdL5gmaySiRSWlm1Hidykk8Nyc5nnpH1v/+j9KzfLOlUi46eQn5IcgO9ku3aIZJKSWbJPrLokEPkgOOPkwX7L5d8Mq95rjKFjCSKackTVsgPsxJMinczpBZ6L9ulkPpEbq3IGWY4y3JHRVoyjrlGh3MwNvksco7FGx7arooj0nJFCeRrA8nR9WBA5kUOF9bwsOR7oxDC9XfcIammJll7xpmy6KCDg3lWDqsce/7MrDHjtXEFXAFXYDYo0EgAayxHE7CKhTULQMKZDDqxAGexxqKcxTmLSjuqOZ9skWyhhOR9wXVA3h0OygNe4bhioUrIEItx3g+dKrNhbEy1DeOBuVo/n2q9Gvm6WgDWRNoNyABoAHkZy+RHAr7Yi7kCbGGeAbGAPsBi5hwOIUCL7VIX3o/rgD1AX4PIlj+L9ywcjzFB+WHZgB3Kt90GJ+M0snBBm698NehEOZRru+IBXipdXZWacT2Az8qxdYElg7fd9dANWIf7C6dWuOtotX4wYI6uFpZJ3QyqUbd6HuSt4vkFsOR5NV797N4444CItJe60W/snkg5jB3KQlfawDnoUekcq2c7ZlNZDrBq6E0LASKayTL1GPuxvdNKP/BHAKzoXQM4oRtEXSVYJfk0hELxQjkqv4yE6gKwAFBxsm0FWVq7aOEfQa7YYVMKESsDrHLLrUUhXLOk3lF7I8gV7VAX84IIHASXxrcOesVA2ciOcoBVw8Ct26WMvghgFROApqKkCsAY/ktJkb+2DPXL8GC39A/uks71T8vGP/9NhrZ3y4IFS6SpuUUKybzkC8OSzw7KUP+g9HcPyrzl+8qBJ79clhy0WtJtzZJON0m6mBGRlOQkpWGDOK84ksXovoCqaIyZRyr6t70fZ9AqZdOKgFWUq4v/DEIx/u1Qt1cFwDLQa4O2VoBlOygSRkmVAFi54SEp9PTIzscfkw13ArCaZc1rXiuLDjqoFC4ZXVfKml+3HvWCXAFXwBVwBcZXoNEBluXkIQE7YTc4p4477jj9HicHC04SDf/xj3/UJOuVyZwrFcJFwiKM69mFixAjwmFwnLDgJkwQaEXoDNvO47iYzEJw/B5p/DOmCqi4zvRHBQBA6HZpfGWm3oLpBlj6e2f8+6fVkn8zti1PEn1jLqvxgE/Y0spy6WdzSNG/vAxgAWwmApSmrqRf6QrMLAUcYNXQH6wh2UGtFEIVmJfMc1TpzhgtRM+W0IZrKiLvSjmGygArWsBGC/apH1HYlzm/IieWPpDjIhWVGaB7XuUj1wgHrpsIrI1s8QjXWQwXIldWhA0sBM1aYABwxL+DIMTK5jrImnrf13pl6OArJgsKXvOJtIKmREGk0N8jwzuek75NG6Tz6aekr3OnECWQKCQkI2l190kiL+klHdK6Zq0M9w3I9rvvE8kNy9IXHSqLDz5QOvY7QJo7OuJQwQgTF4salKiupUwhq84vhb4aI19Gyfy7DKTiPF3xWI5ArQGgMsAqjfsqY/75Y61W95XtoohFOnqOAOdyhFN0d0cA6447JN3cLGvOBGDhwLLQQQdYtY5fv94VcAVcgakq0IgAiwWxQRJgE46FF7zgBbpLGe4rcljx139cDThIyFVFThqSK5OoerSDMnGVEPZCOeTAIpEyu6Cx4Ma5wPU/+9nPSs4rHCthcuip9sNsuK7SITNWSJL+2hSEWPK9hZABIwEkuFjQN0yaPRt0mkobdgfAsnqFwMkcVBbmZw7FybihqrXX5oy5onT9lUyO2KluKjr5Na5AoyngAKuGHmPJqaF0RoCeB7DC7E/VblSGPeUldHBe4E6yM8sAJ0ZkNQGsKOyKIwwB1B+QcTViH1Y5yA9jWACyipAKdbpE4VTmyCr5YJRrlcO6DJiZc4yAs1IYZnzPkiqxtOUgxJH3tnrX0IV+aQ0KqOOKX4ixOuPgS6Ykl8xIdjgrQ909ku3cLsNbNkj/xg2y65kNkh0YkkzHIkm3tEkqkZJMU1qaWtLStPde0rT2YMn2DkjnnX+Uwa2bJbmwReYfsEL2fcELpX3ffaXQnBZJReGqEcRKqbsqXcxF99cQv6QksBJaUJ4CtZFuPxu75RBYHUUjHFihKdCmd6VMtYUNlkurdGAZwMqyNe9jj8lGHFjNzbL2zLNk0cFRCGE0H6xhNtNq6Ei/1BVwBVwBV2BSCjQKwKqWWJj3gB3kjCHMj5w25F0Jc9rgICHEhV3BPvOZzyjI0p+WFW4TC+UBfuHiwnnFNvCEIlKGhQ2y6xa7DZrzyhOwV8/tE2oc9p055ixUDABpoVOEKZH3B2AIuCKPELrbbniTGtiz7OQ9BbD0N7VRcrnVS2LPhVQvJb2cRlTAAVZNvVYGQGG4X2Bfel7ptmCNPgjTTI+0N41wIlVdLUeheOMhsrGbx69ghTgxdezsiHP/WNhg5GKJQEAECeKaq9uKLEj5CADE4IB3rF2lpXUp7xd//SuHeEUwK3LGBEv6WJkwNdbznV12vjuwahrANV3M2EkUczFUSoskUuqU6uvslK2PPy59GzdKYcc2yff0SD6blYLmqEpLqm2etC5ZLPP3WiKL91mm/+4rJGWwt19yW7dKz4aNsv2JJ6R5/jw58J9OkKWHHCSZjgWSaGmJQlB1sql/i9+mSznYyqCzPKai8REPsJGsWcdeBF6johjb2RQuqAjoWgihzoVgh0VOt9xwNY8/Cw0OHViDQzLctUt2PvaobLzzzghgvfYsWawAK4LENiPilPk19aNf7Aq4Aq6AKzA5BRoBYFWDV/pbYyIhloyZBT4uLEL9whAkHB68AFj/+Z//qdvHVzqmLL8P7ivgFc6r448/XlavXq05eXbs2KE5r37yk5/IvffeK5s2bdLQRIdXUR+EgGM8TYBVQCrAI7CQ5N/24t+WuJrk0Ndcc43qbjl2JjeyZ9fZuxNgldYlMeQdK/eczcOx1J7sJga1urtmV897a2a7Ag6wauhhXUrqg8r2PSsZRKK1dZX0ziXHRYxpyu6jkU6KES4nfdJFJVpoYRT+ZCFIU/WDWN01CDLIeRWHRunbYIryzmdRSKDl4YoAmO0DF31gr3JYYuzxKuUnsvxgCsCeFwEZ3HuEfuVywy6rGSDU0P9+KX0PwKJvMlLIFiQ72C9dz26QTX//m/Q9+6wkB4clmSNJYUoSTRlJtLVK08IOad97mcxbvEjmtS+QQr4gu3btlOGhIUknkjKwbYdsfeBhkWJB9jp0jSw56EDpOHCVNC9eLIlkSkR3PoxHXjwAohEcv8LwvxIwLYOs8i6FCUkWUqWwVwDWcFIkj9Erdhpm8tGuh3p1HDIM8RrNmTXpMVEBsIDFWQDWzp3SGQOsNHlFQoDFL75xrR1gTVpxv8AVcAVcgZoVaFSARcJnnFbku7rooovUgQUUwcUTLoBtFzQA1mc/+1ndPr5ayB/ghMTtlAPAAoZxD8IPSQLPdWwb/+ijj5byMtUs/iwooBJg0SQAoiWlpo+AVvaV5M70E2GagKsQYrGDGefiuELvyy67TP7whz94jjER3Q3z05/+tJx00kmah2oyOaimOszGc0aN9/loIGw0oGXnO8Caao/5dY2ogAOsGnstcmY8H2BFaMjcEtFNwp0Ko++fnzGqDK7KoX0ldBW7NCyRNKWXQ/cm3xDuQCiVlkOy6riO6rqKk8jDyXCbRMmso/pGTqwwv1A5ybuFCMb4Kt7dMF5mWw6sCAfETC4kWGUXWKxYyWFmWpZbWY8Qyslr5leECuCoA28mpFBMy1B3r/Rs2iC71j0h2x96UIZ3dUlze7ukCmkpdA9JZkG7zDtspbTvt0za5s+X4lBBejfulP5dO2Uwu0sHYUvLAkkmMpLLZmWwu1v6t26V1mWLZMVJJ8jiAw+U5nSrJJMZySXjMRrkb2N8MlZ1Tuh4thBfm42Ap0IU0mrbDhbZ3TByc3FWLhmFI6oDqyCSKZQBFu8Dt2zORAy5avDvxIdJaXMG6kXZKckODspQZ6d0PvqIbLzrLskowDpbFh8SO7AcYE1cXz/TFXAFXIFpUKDRAJb+jCsWdZcrdhE78cQT5e1vf7scc8wxCpxY3IdQBRjCTlkArEsvvVSTuVsZ+ttrHB510EEHyZlnnqmg4EUvepGGsXEt8Or6669XkPL000/Lzp07qya7noauaZgiQweWJWFftGhRCU4ZpOIrugIL2VkuBFsWSsgOdYQN4pT71re+pbnGPMfYngFY9RqAUwVWEwVk9aqnl+MK7AkFHGDVqHqEX8p7AZojqIxl4uTRFfmxwp0Hg4RTccL0wI0VJJs291MEniLglCrlnpp8Q6JyIhBku63F5qp4J8SozFIoVQDhDGKRhL0UMlnISzGflWKO17AU8jkpFthuNNpytMiLMDJesW6l4EC1UydFkglJkJCQ7VlTKUnwF5NUWpL8csW2qNQ3DqOKajfSuTZ5FfyKWhSgK/hFPi8J6d+xQ/M27XrsUX3levukiYSwLfOlKdkqrXstk/lH4KRql8TwkAx19siu9TtlsLtLiql+SaaKkkm3SlPLPGmaP18Gd3XLlgcelmI6KXsf+0JZetAaWbTXvtI8v0Ny6XQpsbuFCUYANoJYESuNrFjl0WazsgywSjmziESMQ2TD0ZmOdyG0EGFzZ0WzvuzAnJqGtvFBHMprAIstkgFYjzwiG+66UzItrXLw2f8siw85RHONlXJg+fifmux+lSvgCrgCNSrQqACLUEHC/V75ylfK61//eg0ltC3hLRk00hjA+tOf/iTf/va3ha9AKN7ndzgLaTv22GPlggsu0B0HcQYRtkaeK5xAACzyMVkuptGSldfYFQ1xucFBA1UGngxGEYZpLiuAVQiv0HXJkiWaKB/YWHnQH1u2bFFoCHD88Y9/LA8//HBD6DLdlazFgbWnQZADrOkeHV5+IyvgAKuG3ouAUuSysryW/JDSZbLFQMeLanM3WT4dFtjq6EiR/LqcyyfK6YOzxbBYFMuk/8WRgqFnSd0mVUIVJ9KsaBfA2CWmybij3QQtIFEBV7z8t3tHDpfoXHXeSCpeyhcknxuSocFeGe7vkWxvt+T7+6QwMCiFwSEpDGUlP5yVXK4g+UJRCpq6KClJdpNLpCSZTkkilZZEJi3J5oykW5sl09oqGULO5s2T5nltkmpplkQ6JcVkMqo39dU8Ws+LQ5xI8/2cmhXQLFI6jnPJvPRt2ya7HnxUdj36uPQ8uU6GduGqSkr7vstln2OOkQWrVkl6wXwZ7u+VzicelcGubkk1zZN0U5M0ZRJSzA/LcG+PjsG2eR2SH8xJ16YtMtDdI4VCThbsu1xWvew46Vi5UgotzZJPp9WJxdjUZPJxWK3tzIkbUJ2FxWi3S5K8s2mAAqBCNHZScQ63kXMrHk9Bvqnqee3MeznV8Veeu4liXm9BHbMDgzLYuSMCWHfcofPg0HPPlcUsNEJkC5+LHZQ1d6UX4Aq4Aq6AKzBhBRoBYFU2ht9PV61apeFUACxeK1euLDmjDDDx1UIIH3vsMbn11lsVSOHqee655xR4EcpGuCChgyRtP+ywwzTv1bp16+Tmm29WJxDwivMpa7wcTxMWfhpOHC9XUTUdw/cm0jbgICGC7PwIRCTsL8xhxXtoyi6QocPKQgjRNsxRVnn/Z555RjUHYP3ud7+Tp556akZrPg3dWLXIqQKs0L0WOhOj5V38J/jYAGA3nuz7ldfZv0dL/l5voDbauK138vnK+9Qa6jhebrDRxtZErxuvvuN9PtmxXe9+nez9G/V8B1g19VwMgEYkYoqDCnVBPdIrYXlzyjv/JTRpdJQYPQJXSnYsSfSI1FbVnUZx5qoptSICWOVdAIFr+oohFXfMJ4qSTxb1K/VLFgoi2ZwU+oekMDgs2cFhyQ0PSy47KMOD/TLU3y3DfT2S6+mWXH+/FAcGpZjNSTHPajslxVRaJJ0RyTRJMt0kqVSzpDNNks5kJEWOJL62NCnASre2SKqlJYJY7W0aSqV5lFKAiKjlEUybKkCYkmx+UUmBMsDKJnMyuGun9D7xjHQ98oRsf+Bh6d+yWQq5rHSsOkBWnnqSLFy7RiTTLL3btsuW+/8q2e4embdsmbQtWSStHR3q2uvZ/KyOm0y6SSdGdjAnA7u6pee5zdLU2irLjzxcFq1eJS37LJNkx3wpNDeTOELSMcAivM9CBBmyqXw0B4skmE+Aq1JqtUoWSOCObywbh0EajC4bCi3TlIXOhg7IaPRNL8Da8fDDCrBo96Hnvk6WHHao4rZo38/okeEAy6ejK+AKuAK7X4FGBVgHH3ywnHXWWQqvcE8BUUYDNObseeCBB+S+++7TcMDHH39cdu3apQ6hU089VQEWoYOEvnV2dspf/vIX+f73v6+OrW3btgmhbTP9GGtBXW2RP5qTjPeBTMCmcLdAIBQv8owtXrxYAVZlEnbgFZ9xzmQP6kiOsZtuukkB1v333y+bN292gFVDDqyZDLAYH7VCIP0VcpS1UyMBrLANEwXR47XP+j4E+uGcHO/zyczfscbZZMqZi+c6wKqh16MFbuToKJuALADJoEoc61e6TzljFi4i3fFMn0bmwop2VUvaZZaQOg5XKqUyj8PwKCNyUU3+iEK/UgqxKEIdKUCq+AUIiOBVQQFWMZ+XJC6qrh7p27xD+jdvlf6tW6Rvx3bp2bVThnq6pTDQL8WhIYVcxVxe8oWCJDMZybQvkOZFi6Rl6VJNxt28cKGGiWVwV5GssrVFMk3NUaighgtGLqscHjDCC9NpSVFOU1MUShgf5Zxbk2+/X1GbAhayB7/NJouSGx6UQlePdD7yuDz92ztl55NPSQKAte9y2f+El8iCtaulOL9dc2V1P/ykFLp7pbVjvrTts0zm4aqSonQ9/ZT0bd8ig4N9GiraMm++ws+Bzl0y3NUr+Z4BaV+6WPY99kjpWL1SkgsXSaqlVcesASV1YGmeKJFEIdrpUhO/J9gzM3JLArCK5MNKZvU6XF9ck9OI2IQk+UW0kJCmHOG1kccvn0xIVnNglcG0beIwNSVHc2ANyOCOHTICYL3u9bLk0EN1Hmp+Ohv/tebgmlrF/SpXwBVwBea0Ao0AsKot1HBKEToIwMJBBThhETXaYs1CCTdu3CgPPfSQsMsdQIuQNsoBXvE9UIud73Bq/epXv1KgMjQ0pO6rRjzCxfBojotK5wQuKwBUtWTrQCte5LHiHINaocOKBO4AsNLP90n8bo87jlBP3Ffr16/X/GUTcYY1Yt9Mps5TdWBxj/EcOxN1zkzEsTMREBPWSZeNozjAJjN+xrrveI6yyn4YC+xW67PxAJpdM1o/hGWOBa/C6zVKqgLcTVbH8Z4HE9Xfyqms32TG91w+1wFWDb1fBlhxXE+YDSteULMoLocnxe4Q28lPn0Yxkopz9cRpe0YG8sXOqMhxZBsSRt/kg/In2xTdQw5XVIJAvigMK1ksqKOJ4MCCAKCykh0elMHePhnu6ZH8rh4Z2r5T+jZvk/4tAKznpG/HNunZuVOG+/pFssOSSiSluaVNMm1tkprXpnmQmpcslZaly6Rtr2XStniJtHQskqb57ZJqJ0ywRZpbmtV1Q96rKMeVKPzK5nL6lYPPcGqRIysM0Zxsu/38+ihgOaAYwjlew0NS6OqSzocek3W/uVN6nn1OWjvapX3ZElmwYrk0LV4ohZYmKeSKUuzql2Q2L5mmtLQsXSztB66WQiopXRufld7tW6Svd6d6jdilMJVMy/BgVga2d0rXumcknUrKXgevlo6V+0vLPssVjDa1tUq6uUl3KdTxoc5CDI1FKWSzkhscVGdXtrdfckNDClcLxULkfsTan0yp8y/JeJzXJs1tbdKUykhTLnJrRbC57JiMQnd1Atcg5igAqx+AtV0B1vrf/16a2trkMADWYYfFAEt/ddH71pxEvoba+6WugCvgCsxVBRoNYNki7ZBDDpGzzz5bARbwiVA2/X0rn9ddAnt7e2XHjh2ay4pQNmALicP599atWzU0DYjFeziwCEHkOoDVLbfcInfeeaeGDpKTqdGPSgBIe2ynQBxWlscqhFEAKhKuV7qsLEQQ3SzX2GgL58ksaAnnpO9wvF1++eUaRghMtFxljd4Htda/FoAV3nt4eFjdhEBZxrv1ETnJyE02WohnNUjDe5THXOOr5aBjPFAOYaZ8DQ/6mHvzCnPKWWgq5zNXwxxpE3VpmQuIelCfAfKwDg3p97RVf9eM3YW2S6a5DEPgaudZvUNAw/ODevOq1JCyyQ1nc4r5RDvC+Udd+vr6SlDcyqY+phdaUN/wPOrCOVY25Y4FsNCAulJH+tvab7u3Ug51pT8q6zMeGAv7kzJoJ3WjbNNxon1W67yYDdc7wKqxFy0XkzmBNHdVHApoOXlYa2poU5zHKgpFIvQtIZl8Sr+STB0QoC8NebKlceTIKsErc2RpXp+43KkZsKIFOYt9ScS7rQGvcDwVpJAkp9Ww5rHq37pNdj75jHQ9tUF6nnlWBrd3Sq5/QPKD/ZIb7pPc0KDk44cwdWpesEA69lshHQfsr+Fj8/bZW5oWLVYXVqapTZoyLdKUbNJ8V8MtCSlmotwA+kM9pn3qY9OoRUv3Hj1AbQtc/8tSjQO3LpczGCPHIYhxqHOn9D6+TjoffFS2/PUBtRHufdwLpWnhfOndslUGdnZJtq9fQ0I79j9AdygsDmcl3dYibXsvFclkpK9nQAb7+iQ/1CMyPCTpXE4S4NVMiwwPDUnfjq0yuHOnZLt6NaR0wQH7ScfKFbJg1f4yD3dfS7uk0s0aMsjffYclLwNdXdK78Vnpe2a99K17Rga3b5OhoX7J50C4uP6aJdHcJK1LF0nH6v1k0coVsnj//aS1Y4FmaYtyvUWhtsxTm4tIaDsWTk3OAGDFgYGFYkKy/QPSv31bBLDuiADW4a8/zwHW1ET2q1wBV8AVqLsCjQSwwsYDnIBX5MHiRU4sDhaWgI8nnnhCdxzke+AW569du1ZdVvyexkKyu7tbF3G4t/idjNBBAMr3vvc9+fOf/9xwAKUaqAoX4yFQsuT1uKws0bqFA6IXYYBAKmBCmKid723xO5rbjXtONqSIxTbAAXD45S9/We6++25dgDeq863eE7UWgBWuM3C0sZumhcWiMf1I6CxzhPFgAKlyfRI6HPmevgESs9mBwWLazZwCfgKZmW8hCKKPOZf7A4eBJ9wf+GGuP+YyOdTsmCgMoU6AGqANGzWwmyX34XsgDvVl7gNcaC/jHCBrba7ss3A+WXvRb9OmTVr37du3a/1NQ9rAnKHtlhuODQ3CTSV4xvBsol6hs5P5xk6oXAsM6unpEfLBcR73QFO0NKgMbBytvrzP840yuH7Dhg3qZOSgPvvvv7+WAzBDF2A+59E31paJzl/KYDdYyqPPKoFl+Pyp95yYLeU5wKqhJw1EUQTOqCJuoaFhyQ8P6Vf+XXJphAArdlsBa9KFjCSTGQ2zSzU3SbolAjsslHWnv9J+fdHOalEeLXY2jHPwaM6fqTWCe+TVzSSSJtRK3Vd5yQ4PyEBfjwwQFrhtu/Rt3CRdTzwtXU9vlO4Nm2Soq1ukaNl4CpJIJyVFIm7+CrGoQ9qX7yMdq1ZLx6qVmnAb11W6fb6kMs2SKKZ058R0PgJ0Q+mCJrLXB57tHBeHR1q4JJ9ZPrHSnnKlnQyn1na/qk4K4ALMDstwX69Cos6/Pyg9T22QwW07pXnRQtn7+KMlNa9FOp9+Rrqf2Sj9G5+TdHOzLD78YGlZvFiKQ1kNCc3Mb5ViKiVDA3ndjbKlvUXSDPaBQckNZ2U4F/3Fani4V4Z2dUn/c9slkc9L6+KF0rZsicxbvpe0Llykzj/GWTGZEtKuDRZyMtjbo27B4S1bJb91mwzv2iUDA72SHc6J5NnhsllS7W3SsmiBtC9dIgv23VsW779Cy2xeulCSba2l5O+EE+K+sqNWgBXN5giRRb+8JmS4v1/6t22TbQ89JOvvuEM3MDjiPADW4UEIoV3nu3DWaSR7Ma6AK+AKTFiBRgRYLK5YMB1++OFy3HHHjQBYLNpYYLJ73T333KMQCjBzwAEH6AKRxbEt4GzBRXm4snBkhbvf2SKuUf7QGC70q7lBQqcVC1kWzcA79DGIxcKbF9qwaA6dKaOFQFUDDBNdANtAZSHNIprQwSuuuELuvffeCY/huXBivQCW7fJIDjjCaYG4ABbGAfMJyAvIov9HG/f0t4EoNjsgXxxlAY+AOFzLXCOvHPMuBFhAH0J4uT8gzcAK0AaAtWbNGjnxxBO1DqM5/Cr7m3pSH+Y6cIy5TO406sT3vG8upBBg2bhfsWKFjnlAFgCKcW/3NocZZTA+2cwBIET53Av3WehuAujwbLJnDl/RlvkGOKNOjHHaT50ARhw8l04++WTVjfPoJ2A653EfNKd+Bx54oO6+CjQyt1yoh81FoBf15Xr6h2ciB/XBscp9gHfAPZ6TlhOQPwBYeGLlfK82zyjjqKOO0vKoE+2cjINrLszd8droAGs8hcb4HO9JIRFlpMkURbJ9A9K9bbv0du6U/p27JD8wqEnPk5qHJ1hoGsxiD7QE0KpN2joWyPxFC6Vj2RLJtLdJPpXUnDua80bXy0CrqDL39CkDAAAgAElEQVSWVDoKH5p6CFMZhOH8KkRQKpeV/m3bZevjT0jn4+tk15NPycDmLVLo6ZZsX58MD/QrsIh2eotAWrptnrQsXSILVx4gy484TMFV87K9JbNosaTnzZNUc4ukyGuVsNC/KEQxUiTKPaRfNJdY5OiJJnKcCN8+q5J0cKrwroZu90tLCtD/KRnq2ildGxgvj8n2Bx+RbE+/tC5aKq1Ll0jbssWSamuWQjGnEGnX3x9TF1bz8sWSmd8umURGQ/iGUyL54bxIz6DMW7hI9jnycJm3bKnmqert7JQtT66T/l1dksikJNOUkdbWFknkizLc06ehq0N9/RoqyBBLpBIabkqIYBaQnEzqhgBtHR2ycNkyDTUcGBiSIf5qMjAgyXRSWhYuIGZVBrfsksJwXprmtcv81StkyUtfIK0r9pYcYYaFhLRlI4CVjXc/tI0ZpjYo4rGvADwAWH390rdtawXAOl+WHl4GWKW/4Fqo8tQq4Fe5Aq6AK+AKTEGBRgBY1ZrF4o2F8urVq3VBxsKMsBkcDjhCWCiygGMBCrjBscDikgXgS1/6UjnmmGPkiCOO0MUmB8Drxhtv1MXlP/7xD134cjQKvDKN7GcqQIDFOJAq3CXQvsfNgR7oYvmr7Ct6sYjXP7pWyV9V6fSq9u/JAiwW6ewUif4kz6cP/CgrUAvACnXElYS7kBcOReYJ/WcAi7lxyimn6Lwa6wCwEGJLOYR7AqOYfzibbI699rWvVbARjk1Ayc9//nOFM8xT5isHYAn4xYYMF110kbz4xS8uOf3GqgfjjPsCaEj6/7e//U3HDu0CLlmYIpCJ8ypDCJkHAG3y6L3iFa/Q+jJveL5QNoAHSEe+PNqKe4r3AEQWmmihk0AvCyEE5ACcDj30UAV5wEHmHm3+zne+o+0HHuLCok5HH320XHjhhfpsYl5yzxtuuEHPo88AdAC+I488Us4991x95vHsss0SwucU5QHccHBRZzZFIDSag80v6BfAP7AQ3X74wx/qfUJHXAjvx3LA0dennXaa1pu8hNSpsi4+j8dWwAFWDSMkDgpU6JMkXnbLVtny2OOy89nnpG9Xl+T6AVjs3EeS6OjXHUvxDpwpZJok17ZA2pbsJXsTtrTvPrJgr6WSaZ8nhWQEsCIXFsdIm1W0cLZfoSg1/lec/N0+H5mjx8qIYhVJXJ2EWxXykssPSravWx1XXevXy5aHHpUdTzwlXU+vl+zOXZLRHdvIihXlDSoki5JsbpGmdhwwe2uo4NKD1shehx0m8/dbIcn2BZJoatX02BzR/9OSPC3XV+Q8AWqVf9gbjtOJbBCrBLBixaMc3XH+obwUcjnJDeckn81pWBjwormtVZJNmTjBveUrqqGzZ/mlIQa1cRUCxkQx6sEIW0a50oQk/UN56XnuWdnyj/tk51NPSu+2Tkkk07Jg+f7SunChpJozkmxOSaIpIYPbdsjOvz+mDr7kAnKktUqThvslpD+flWK+IE0FkQVLl8myI4+QtiWLJTc0LD1bt8mWJ56Q4eFBmb/XMmmdP1+aMhnJDw7p/fp3dMrAzl2SG2C3o0IJYikMHcpJMpWW1Px2adt7L1m8ZpW0dHRIPltUGDvQ3am7ELYtXiiSK0j/s9tloLNbhvuHFVzte9JxMv+g1ZJsnSeZVJO05iKQPJyOwn1ThcgVObWjtCWDsK+mzhAcWACsrVtk+0MPxg6seXLE+QawollkI7oWgB05SONcWvY80bZE0Dz8LMq9Z25Pe47pSIghdDQ4osxj5aMEmGPnqM71+HlWdrBGoFqfcvHurVEpdr9yK0tXx7chNDu+suR2fZ4hNT7lebBb3w832Sg9fcpP3BHNsXyGdoeKtlY8p0erR0mduO6Vw2d0Q23w08M2EohEHDn8Kv5ZvsqUCvonVk1nd1AR3ckzeMv6rOyEjS8Yoe0oEyGon63pyj8JoxKjU4DD4RhgE5Eo3D56v1zvcrdXti5s29izcvLG5efPNnNYWxPLf2SK7j3aH1iippR/LlU+f6vVvDxLyhnwylnwymO33K4pP5jGFs4/jZ9OloGQzW+iPDFFzSbK5OQpHaWJ2P7Qw/LwDTfIlr/eL9muLskPDZb+QLenpLTQJ9wL5GxiIYmjg+TfLOD4d+giYIEZ5s5i0QjgYTHKQo+FJW4EXCIzcdfBaiGCLJgBTrY7IAtaXiyCLY9VJcDCbcJnIaiqOlcnubvbZBxalfcDONAHAKxf/OIXCgoa9RgtlLOW9tQLYJkDC50Bto888ojOEcAT0Ir7vO1tb1NXTRj6Vll3+ufWW29Vx6KBMMoBBh1//PHqijz99NMVknBYjjNL0k+oqDnALDQRiPWSl7xELr74Yq0HMKRaqJw+o+KxCaTCDQWAZndRdhnFSUk7Q7BkMNaAlwEaysdFBDgDDHF/5gvzimcJIIlNHXAx4Qrk2QJMAohZOhhLCcP97JljABmo8+pXv1pOOOEEhWSUd9lll+k4p3wAG8fLXvYy+fCHP6y6AebpF9vMABAF7EIfnl/svgpsw4lFXXnfXFP6EzmRUDAILKR/rr32WoWNvA+0v+CCC/Q+wDXa841vfEPrAyjDwWrtspQ4Vma18Wu7wdJf1ActJ+LcqmUuzLZrHWDV2qPFhOT7eiW39TnpfORheebuP8iOp5+R4VxWCuTYKZLXKdpVMAp/A97Ev1jOny+yzwpZevAhcuiLXyRLV+4vMq9VcwHF3qNSTihNBh/UNQJUrJ4BQuTiYQmc1LxW6ggrkJSdfFaE+sU7zJA3S4ERdUrHv0AXJT/UL0M926X7qXWy7b7/k84nnpDurXHOIrZAHs5Kc7yAxbTJzomFVFGaSM59yGGy5JBDZd9DDpYFK1ZIqmOhJFvbJZlqlmQiLUnuZSFS+kudvaKdaeKMQqW91GzRpAuBkrukqLvC2S5z9pU9ChMFwFuf9HX2SH9Xnwz2DkpTa5ssOWCFtCzskHw6TlLPwjlenI+1sKh1ODTa9WgSjR9bRBYUTqVih1xOLU1pSRUzuhrDcZgs5qWpkJUCYYM7OmU7luo//UH6OndK07K9pGlehzQnWqWppUVSHS1SSOYk27NLBnAnrt8kucFhybQvlHRzq6TT3KkggzlyYTXLgr2WSMuiDk2mXhgcluFNO2RwZ7cMDA9J69KFst9Rh0km0yw7n9wovdt2yFCWxUBeUumUlpVKpTWJezEZAdpMXiQ/lJW+3j7dYTDZMV8TvrdmmqUwNCS9O7ZKoZCTto6F0rJgnjTNa5ah3gHpfGqTAtq9jz5cFq89SOYvXyXN7QslgSOS/HCpaKQCgGsFWNHMNkdiUoZ7+6R/82bZ/uADsuGOO6SpvV0Of8MbZOkRR+iuoJydKMSL38mvwktDlD7PxUQhrc8LFmLR8ymLI04/SwhNzeQjVKX58RJxnjzFbk1RfjDN/ReFIkcQK4JPJObX+ub5PBk/D6Jcd0CyXDKvZXIP2wUViBUBlAikRWMzgu667yvwPR63XM85bEOh2cqKjE/DAxHYj9PpxTkG488s4WAFwFInqi484yewbZoR/4GA56zlKIwcorFzrpROP4aSFuodqx09/kcCMgRTUBgvfa1jylgzHFuRJlo71SR6dqYLSR0LI45gU9wol2L4k8N+ssS1j39epDU0tvyEjZy/5v6N7sV8SunzPIZ+aFQIczsGlKmUyzByDEd/pMBsSV8y4wtS0Gql9WdSDtdkPF8ZQykSEyeL0t9EPsaiZHJRmD4a6jiLQ+ijsUjFY5QUS1HOITnaE7ncv+EZz5/L5XKjfh/5c1jHWqCT7uBbiFMKMKujv8+McE9b/1EeeuoixRJdxmNPZ411m/4Ry3YbjjpXf6oWOQv9op+N8ZO89Ict/XfcoGi31Ognbni4g3nqP7F3pwNrtIX9VBf8XGfJpy2pMSE5FppT6QTgfJxX73jHOzR/FmFKLDhZVLLr4HXXXacLPZwV5MvZXe6riegSuqFs8c17uEVwzxC+Q3sACIREsZAEzgGywtBB+54FNgtvW3xPfQTVfiXtwZnyy1/+cgQQqb3k6S2hWr9V66d61KIWgBUCBWAt7kJcU1dffbWCGca6JREnfO+DH/ygQqgwKXdlG3A6XXPNNdpfzB9cSRw4jc4777zn7Q5q8xJAfOWVV2qOM+Ypc02f6LHbD+Bj1wNbGNul3yni3/NCdxD3vv3229VBhPMKIAPsMTBkyeHN4cW1YfJ13sdthbPpnHPOUTBEHdCEZwHQCq1wMIW5tCiHstGI66k/5VreNv4NBCOEEjhF/7FZBNpfeumlqlsIsHAwfeQjHxkBsADqgCULtTRgj+sJV9f555+voNFAdNjPOBpDgGWORtppAAsYZgCL+gCw0I77GICjbZWhnAYc6RcA5ate9SptY+hojX5VjH9PncQupPWYK41WhgOsmnosCqEb3L5duh5/ULb+9f9k4533SNf6DRHk0V8yU9Ev/xGR0V/cdUGREMks3UvmHf4CWX7U0XLoccfKwv33k+EMYYXRL6fRQi0CL/aL5si/9EYAK0oQDwhIKsgasZBUgMV50S+vSf2NOqW/+BbyBcmT76pzm3Q/s046H35Qtt13n3Q/s16GNFQwq/fVhUXs2MqxgGltlvSSdmlfvUoWH3WsLDvsMNl71UppXbRQsuxsmCtIbjArhYGsFAeHpDA8LMXssBRyWSkW2L2DBFjxzoLxjnHsHiepZPTilwMNK7Q8P/HfmbG8ssAu5KNfknJDUhwaiHIG9QxIjkV2U4vMW7JElq48QFoWLZRCKq27LEbhkuWQS1vz1bD+r2nkzIiL4/UNfWy7WQKvwBKpImCB3QWjsZIqNqmPrgAwHeyT4q4dMrhli3RvfFb+P3vnHSTZVZ79p3NOk/PM5jSbBAIJkECWJSRj4HMg2UUZG4eyqbL9l6tcZf/t8l+uwlBQdhkH6sP4w2WMhBBJWAKDCNLmHGZ3J0/3dE/nfLu/et5zTvfd0a7CzO4Ksbqq1uxM903nnHv6vr/7vM+bnZtFZu6aaOuCo+MCsNxVwBPwwzsUR6vdQHFxEaWFRflpNVrwJQbhdHvQKhXQqtcktvdEwwiPDcCbiIixf7NYQX0uhTr71uNEeGwIE2+Zlmtu4WenkFtcEZjiiQURHR2E1+dDq1BFi0o8lxNevw/RSBTNUgXJS1dRyOfR8Lvg8noQcnuBJv2x8kKXA9E4gvEIgj0hNBsNrM0RbDkQGxlGz9btGNh9CMH+IVguwqsW2oxSNw2wdHAvUKILsBqFIspLS1g9fRpzP1AAa8+HPoy+6X0SzCuApWNTnX67kfEkHng6IDcAi/1PIGAAlvLpIxBXUMdyqnNXIN4JC1Q5KkhFwCBeejaA1eb1LOVSdeqzwHNtjC8AS52IqoCqAJoo57S3nwE8Sg3Ga1jPi1IZUh+PxPQKlHN9HqeBWAY2KfBjgnzT7lxDAYSukkYBdjmHTsEM9QlBc+sAlgLy0iP6pYnFOlDQ7R91DAaDGNDSaTMbZjCqow661+Cq67vmgIsASx5MvNyi39UPUTrIjD6L0m7s425VTWkBDbBUm2l1XdsJt9LtdqCbQyrE2mCXFCfRLaqPS1LeNXQRy0VHG03OI6KyZZs65Hrldr0WVY2q/wiwKl61bbdFqGWOg/2sWkUBXaV00YcpXXGj9pCW1xO+aTF7CvCN0oGN6kn1k9mH+in6G+n6tnzf820BWAL2VLPJ160ZHRrA8ncqy3gw6jxMMRYzPvU2zAkZgKXHWDf1nzO1Alh6K3ps6fHbAVjq2lWb09eRHi5vAqyNzJzmkrhzCix7wG/gCQNABmC8jowh8qs9m9cCvgzoYqD4+7//+6KIoOqESg2qQRgoMhCmofFr2e6rPdaX+9yrAVgmEGdbEVrxZdKU6F9FcMVg2QAsqlf4/o1MlW/FMd/KbbDvmaL15S9/WfqBqYRUwf08L+vTqghC2Df8yfMxZuK3yoT+VgEsc1xUKxEkEdxSdUOQxGNnatmnPvUpAS4EoFT22ReeDz9LYPS5z31Orh2CHf6N1xhT/z75yU+KjxWVfhynbA/jTUdQ8k//9E+iaiI8NhCI+yD8IYglRCJgJvAhrLEvRmlEQEUAREUXU+2oAqM3FffDbRpDeCoNjf8Uj4/7pIKKn6NKk//mNqkkYlVTKrB4HTH9+Nvf/racH4+V3lf8nEld5nY5fxAQs434Ho+JijAel0lfpEKKMJDzDduEKXvrARbbhwDoZgCLCiweKz9nzO6pHv3Qhz4kIIvgmsdjFrsCi9cTFVgvB7DYH0aBRYDFhamVBFwE4QaQrb8euR/jqUU1l/FOM597E2C9uhnsTYD16trpJp9ST5Zz87OYff6HArAKZ86imlqVCmjqZpEAS93s8q7WnkQYnZzC6AMPYfjQIQxu3wJ/bwI1l650ptUK6qmzvmGS3RkFgbodbTnVngQzSWCo75j5NlMvtGqiqQMLf1MFPPT0YQpVOZ1C5uJFLPzkBaxdvIBaagVNBvVWE20+BZftEMCp7VO5FRgaQOLwLvRO70PfzoOIDo0iEKLPlRMtq4FqoYBCMolSKiUVDGvpDGq5HBpFVperw6I6TedUi9klPQO8Hrj8Xjj9XjGzd3pprq0MASXEtFTKmkoXbKBeofKqikahxswvWFTvTIxg/J4D6J2clEqIbj+/QBTUU8CqG9hKAKGD7rsWYtkAVlNJBAVAEIXSzF8pBRTAQtutgyQL5dQKVk+fQfb8RZRnrqGFJvzbhuCJR+FsM8R1weV0CECMbJ0UOLV2eRbZS5exduG83KD4+QTXaqJ4/jza2TyCrE4ZCAGRIDx9CYRHBuD2+GBly9LXTDH0JMLo3z4plQuXjp5BcUndqIVG+zFw7164nC7kjl1EObUmwCs01IuRvdvRrtQw98MjyC4nYQU9jJnhrDdkTLv8PnhCYUkr9HjccNarAlBaboJPnrsD0bFJTNz3AKLj42i62CYKHAsQ7aTEbWwi6QTerwPA6iYhq2tDqabMS/vbWTqtSwfZTQIDAU4qQu+otLTqRG1DtYXgIQ2eZBDorGCuSTUcZyf1n54fOyqS61Plui2rjkm1uU6B1pUg6xqpscc4ZxKCcGmJj6BKedZ6rA6YUkBMbauLP7he9yFDZ99yUlp9ZFRdGvKoeUWplIzaSKXFaSxl6lMYgCZPJLpKqC440Wl7WrHDbdpT5zrKHaMy0lUxlY+gPlIbdDPb7ahv9PeHUbYpeKfPyTwkUWV0tWpLq+kIFAVgss1VilRXz6MAZNerUR+KhpSqjdFRJbn0MTSpwmpbcErqFTuM35Pq4Qt/VcDRIUpKWQSAEVx1wa2MI/2Ekv509gc9pt/k+9Nok8hR9bzfgU8duGQKpHQ/r7rZKFP1mLb1iWlypRJUEEqJoV6q7pJ7gI5KrIMvBQ4rENeFWF1DAPsx6RLFHVCqMKslClk9fvUDGnVuXUhqvybNqDPQ65XQ58ZmtbtjrTupwDItatQJDIyYLkOVBb9PGagx+FsPB26mhHotoMlU32IQ+fGPf1yUWLxvIzhh1UG7kuS1bPd2jJIb7d946zCgZGDJgJs/CawIGtiODNoZTPPFQPvlFDS347g3uk32L5UuBCLsB1N57U4p4F7puNePxxt9nqDGBPsGZBA6GCXQK+3jld7fDMCyb5ttSghFBRXBBtVFVDHxWHmeRqFDgMQxRh8n+3VL4ENgRbDD/iLIInji+OQYJHz6oz/6IwEyHIccg1wIbpjex/79+te/LuogLhynvDa58NrnGCa0YoobUxmZlibfLvwuMFYRDocomWgGTyXXU089Jf+moosxGfdJmMJjYNoet8drhICO8ww/R7URFVYE2IzPaF7/2GOPiZk6+4xg7Etf+pKktfJ8TT+yj7lNHhdfhMdGgUWIx+1RrcW5jKmNBDyPP/64zDcEepxvTAqhfXy8GoDFdjBzJ/dLHyzOZ9w+vbvs6j/jBUgwxfmN58plvQKL0M8ALJPSyc9Rhfbrv/7rsg8DMm80L5mKjuxDU73ylcbym+9f3wJvAqzNjoi2A+nLl3DuW09j5cgRNBcWYOULOhTj7SFv+HW6nw4Q1S4d6N25C7t+9YMYPnwYoYFeSZuqS/VBBo1GadA9wE7goWGUCjZ1Kl5HsaXu0I2ihkfAG2sGGHwy7OfHmxbqjQaKqSTSF88jeeoMll48jsLCImBV4Wg1wUCwE0jITbxLzOYDkR7EdmzB4DvuQe+e3YgNbYHPH4JVLqFZyKGWzaC8mkRuZRHFlRWUU0lU02tSOY7m3fQ0slit8TqA5YHL6xZw5QoogOUwAEuezDPyaKHdbKHdsNCsNdCo1tCs8t9OuCJRhLaMoH96J6buewvik2NwuL3ixeSkUoOqMAmYTXrT9ZqJzQ6BN+r6Em/pwFUBLKbcKYAlCht58k8EyjHMAJPRYBNrV6/gyv/8ALmLl+Eu1eCNBRHYOwZPIgpntQ1Hky1uwRuPaoDlRO7iPNYuXkbm/FnUaxX4RgYFhFRXloBcAd6aQ1KhmlROJeKIbhkXqORs0mKuiVK9AkfAi9jIgJi1Zy7Oorq6Jr5VoeE+9N+7V0K7zM/OoriUQtPtQGAwgYG9W4FaHUvPn0AxmYYj4gNcDrRrdSkq4PAH4QmHRYHlobqmkBcPLVcsipZURawiOjqOLQ/9MuJbtkjFTKqlCPhUkGiUNxsbBa8vwOoG1UZxYxRekjrY4nhQKlAG6ARBTZeCG27tVURFniQyCccwwEZ9XuCFzGV6nHHNdkttR0iFE27OWzK/aIWI9l5Sd15dLtOFzOZf6rg8ouABag7Cdt6oKehjvMmogOHcJ0odDYaUGqh77upIzWKUKuZ4zN8VILF7cCmgpKCTAljddDn5rQOuNB7UcFBtUal3FPTS6XEaxhkAaD8Po9SyK0cFtQn46I69LrS6Hsh0zk4fr+kfA6SEo3SGsg7NDRAhwKIyT7wHeQE4VTakOmGV2mh7sKKKcWjlnblxFgDGWQSwrCZqjRrqpQIa2bR833hCTN8NwRMMweH1KjAjKXZKiUtwyt0xNV7GmZ6b+F0pfo7rPLLM6RiApVRlXUWU8fyyK5rXP8iwK7Y6zaP3Ywdj0jfmpQGuEa7p5ya28dVFpXJ3oJVRBoDJ1WVWMnopDVkVNezON2ZMsGE7ENSWPissTXe8UZB1AJZRN18HujY2h92ta71eAIvBLoNM82KAyCDLQKz1gf+NYMZrAU0M+Ohzw8CYHjIMVKnCoBLlH//xH8X7ir8bU2WZ3W7iAXW7x4o9UDeKDwaRVFWxvRhcUvFAwMAAmT4+BhSY47Zv43Yf72a2bxQ9BBFUplARREhCKPJ6tf/687EDrPVjzij7qBwi2KAShuobwgBCFYKWW3EetwpgmXNjyqbxsOI1QJDBhT5YNHHndUIYxfHWuXvQ3koEXgQjX/ziFztghOfNdQm+mKLL1DY7UKGqjqCJ6xFkEfQQYHM9XpsES1Q/su+pbCKYIQijYpLpbARk9oXHT4UUt2c8uPg+QSK3R7hEc3ECGB4Xt8nj4Xjj3EKAZYo18O/sP6rH2J/sN4K2r3zlK+KnxYXXIdVWhMZsGyrV2N/GL4vb4DlQOchzNQCL1y3PhcfAbROIbQZgmTbgeRKI8TiYcsljp2rKmLobgMXzsPfTzQAWP8cxYBRY3B69yHiuhHacY15JKbqZeeBuXvdNgLXJ3udNYvLsWZz6r68KwGoxn7laUQ9iTdqJ7EPnP+jAjjflA/umsf/DHxGA5YqEAK8HDZ0uIOmDWtVgIIO6oe7eqaubXW3xrtMRGHDyJpdV0gixxD9Ge7VIahjRRLmMajqDNGn3D3+I1XMXUEmvoUETbCpL+GzXZMbItzqDRBcCA4Po3T+NvgP7MHBgLyLDw/B4g7BKFZTnFpG7cgXp8xdQWJxHLZ9BvVyEVa+hRWhVb8CigkrMQVW6lMR4DqYLOuUnVTsuAisCBvoYmSfwEqSolIs2z4/pSEwX9PjhiCYQ2zaFibcfQt/ubQgMD8ATjaDtVE/0CbA0i+sEWmwh8eppd0HfJofBG3J1FTirgIleVww86RlFIMFUMZUGqwJJpZPh3+pInj2H8199Co3VLMb37oMvEUauugbL0UIgEBFfHqtQkoqBrqE42qwWOJdBcXYJmdkrUrXQ5WzD1xNBaPsYWq02CuevoZbMCpByh4Lwjw6IgivgD8r+ayxR6/Mg2JcA002ruSKahTJQrsIT8CE0PiDKh+LsMqq5AppMU/W64IrSS6uG2lwS7VoDnngYHr8PLqcTjaaFQrkKODyIRBLwe7xwWnUlYvR5pYhC02oiOrUFU488gsTWrbpgZhdgmZSyjQ6A1x9gdZOtCCEE9AoE4vyjU8sEGBiIZUAQxwRHR0N5psm0pFL8OOc0nE5RefLfAh4sldpnVKg0q1eaJqXnMWlxRrVkoI4dyHAF48skvldtB3yWGrcNpnYKN1EkQRQ5osJScIUARPlGKbjl0SlzBGnGQ+l6gHH9b0YT1vmrAW42NCFTpcCbl2JNNQvrfRmooL8f+GlJj9OpZSZtUh1rV1lkFFgiWNKehMbjsHOjbERA3VtnBVf07y89RwOajHKqqwxTZ6P8zlTKKBftoWipNEJJpyVA0RCPY0alvqv5m/1vICK3R2VcvVxBIZ1B7tosMqdOoVWrIjI+IlVse7dsgT/RA2JRBbCommqjpsgVvE3VJkY9tt4l3aR+dtqj09bqH3a1mgBArZ5af/2uh1ndFjTb0T/1BzXLu+E00L3Crn/bDpheAlA1xNJ6azXKOgBL9ZWkK/Ia1GpIs3X7/roqQPUgp6vAMijMrtTa6Cx2d653JwDWjRRVVDzQ3JiBEn1UmD5IiEQlDtUhVC/YVRf23tkIECDwoccNA2ym3zAgZSBOJQmr3hGeEZoY4+fXezSYlEGj+GCwzBfBG4NxBv7G38putnyj4341CqLX63wJE6hwoRLoM5/5jLCTYPEAACAASURBVCh6CBl+XvrhJXPqOj8f9gMhD8cxxzMVcVTWMO2M1d2ouLkVfmqbAVjrU7n4O8Eaj43ggil4NEHn36mGpJcRwQU9lghL7QvBHIEX1yMAI0jicjPzdr7H8cf2oNLHgBK2CdVdTNcjiOX1T4hJpRZBD8HMH/zBHwj84ecMmJGvkHb7uu0Z83G+x+uD1zjT9pgOyN8N4OVxGDN5gjLjQcW/GyURt8XzIhgzFQC5XcJjziEEajSnZxsRwhPCGVBn/LUIMHk+HNuEb8aMnp/jNgmw2A52ZdfLKbCMB5ZpS+6HQI/HzHnUwEaeL0EcF7sCy5i48+8bBVgEZjdb1s/HP8/zzes1z73cft8EWJvpFd44tiysnDiFE1/+ClaOHYOjWoKj0dCOLNShGJF+F2AxAHd6PBg6cAgHPvYxDBw6CHjdovjQCRUCVxgMqMBQBY0GYJmnxiqo6tYoFEWCBlgEEhKAy5Ns4y1D/6k6KqkkcucuIXn8BOZ/8lPk5+elApxolLSUwKRySDDi9sEVCCG6bSuGHrgf/fv3IT42LpNlNZNBaWEJuUtXsHZxBukLl1BKLsOql9G2qHLR992mqKBp73U+JSZQVV5hah1jWKyCDkkgEZhGE+9AMAR/3wD8U5Po3bMTE/fsR3RsGG2/F21J/1IBkB3EGaUA25OePl2A9dJwZTPD4o2yrkk1Eb2UBlj0oGEXUGkjQEBrTkQ50aihWs5h+eQpXPzvbwoY2vbAu+CJhbB85Tzq1TIiiT6p1tcqVdGmMXMiJB1pJYsoL64gM3sV9dwanZMQGh9E7/2HJF0vdeQMynPLcFYbcHpccMYjcAcpo/bKGGKFSafHDW8kBJfHizaVdfUmWmXm4bfFAL7VslAj2KrU5N+EWHzRxL1dqsHj9SI00INgIgZ/NCyVPovlGlptJwK+MDwOFxxNKvsqKJUraLQsgXDxHdsw9fAvI7Flq3jZiRuS+LiRVegqfBvs9NcTYKmgW0Ge64N5pWhRqhZ1bSgQrtKJ1RoERy2423UdRCvA7NBefA2HSwCWKPvaFtyNJlCtolEsoG1Zkh7s9nnhDfikX41Zu9pPV5Ukx6GEPh0AbdLVqMZ0lupoV+toWjU0CVhd9DjzIxCMwO2hb5uC/B3zew36RaElwMikdWtli54K2nLe61MLjVLL9hBBf647J6sN6K0pZUwHNunUvE6FP53CJ8ekBhBTyQQci1pMgS22gSmyYCCcm9cpHRUlhVxVdDWKNQNGVPpbN41Rzkfvp6v+0lTPpFQT+snE20arUUe9UkKjUYXVrCsFm8cDj5dpNmE4WUVXAyzuXnmgaYBFamXglZMAsaU8ECs11NbyyC+lkL06KwpgtJpIbJ1C77Zt6N22HYGePg3OladZ06qj3CyhWa/CUWnA6XTDE4rC7fMLiObDD6NaUudnsM/6i9Kcv1Jw2cf8jSDTeqhkGtisZ996N4X0+n12vrf1n9U2uzhRAaX1arnu0ejnNtetbRSEyjOue4ehrku1faO40k+Jrvfv0mNWZnfzRb/B+etuXu1OAywGNwQuVEb87u/+rnjtMOhiWg/BFU2lGeQxMLZ7ydgVOa8FYBmPHaqvuD8GxFRNMHgkMGOg+t3vfldg1s/DwsCUQS+DYyosmBrE9CMqShg0E2jxntVeIe5GgMJ+Lj/PASX7mGoV9sM///M/49ixYz8P3XDTYzCpnIQiTJuiYT6NywkPCBKo/qGSj2OLJun8SZhhzMo3enK3AmCpWx+HACBCFuP/9oUvfEGuO15jhCIcd9wfveJ43dgBKavjfe1rXxMAw77iNrhNgi5W8SM84lg15utUJRHkEHp99rOfFUjF9jFqJq5HqELTcQPSeJz820c/+lFpU6qeCLFM+iNVktwOQZBR7BGIsW+479/6rd+S42fqIGHv+sU+f6y/dnhOxjzdeE/x/LgtenLx/KhMI7B7yTfzqzArp1rstSqwCLCojOL58brnMZuKh1RdsQ3psfUrv/IrMhYJm9jGrBT5Sh5YJoVwvQKLc87v/d7vybkaBZb9fDkmOE+ZCohvlPlmo9ff7VzvTYC1idZtW01YtQpWjp3A6X//CpInTgJWXZ6IqipJqsqXsrnQXlW8CfF64Q2FMXToMPZ8+EPanFn5NJl0EKZOKIilFArmtrejVOgkKXZviDuqBQltXNr7SUUmDARazSpqtbx4Xl175vtYPXkGtZVlNBlUCmDSN76dWI4qDBd8kTgiY2Pomd6L4QfvQ3zbFvi8IdRSq1g5dgTpc+eQvTqH4koK9XwRTZaJbhHFGfN4/lM/v7d5v5jQueMLprJF1GIDX9ICTF2Rl1MqxvVNTCCxcydih6YRmZpEOB6DJxhE20UzeOVdpF7aV0a3oOCGTmqMCVHvToCl0piUPo+wQSlaVJDXVawoy2YGSrXsGrJXr2Hl5GnM/einaDbqGDg8DYfPLWm0VrWCUKIXvnBYPM3cgSD8kahAjWaxjOLiMtLnz8GqVhEeGEB0ahyx3dsl2yhzcQbV5SQcVETRoN/pkJuCSqkoxQRcLodUGqTxu8vlgcvpFbzQQkO8dORLiSo/Fg1o8lrT4IWFClpteXljEcQnRxCfGEF0bAjB3gRcwSDg9sKiaqxchZXJoLCwhOVLV1Epl+FJhNC3cye2PfAQEpOTugCDCfzsvjQbm0heb4BlKs8ZWGyCY+UhZbx5zLyk4ITS5Sgw7m43BWBxEbWNaDzdcLQIpZxoUPnUrAvYryVTyF++gma5DF8sglB/r5jke6NhUYsSuItqVLtSmflMASwdnkslPqWqahRKqCwkUU2uora2hkajjqbXg0DfAAa2b0ewt0d5X3Wgo1KIiZJTEx917NymVgvpapzrwYKClmYutqMCG8DUc5badFfJZKCRqayofqpJzlRUVF5IBFjKs0ueQ4i5uoF3Om1Op0hSKcnjpvKMnmxGAWTAmXr3enilYHT3yYHxCuM6LWVtJd83sAivmqhks8guLKCYXkWjmJeHG65YBOH+AfSPT8EfjanUUp2mqb5nlPqN5vJyPuIZx4NtoFEqorqcRmUljcryGqqlIuruOjzREHqGxxAZGIY/MQB3ICxQmd8frnYTzWIWpeUF8VQsZnJwBIMIb9+KYH8ffD6/VB/tLt2+eakqyt46+mtGsyK7Sk0VDLAvZpvdB0lGeGf6VvWW8WhTs48BXTLWTIqp/t42/c/xqEBj52uvU0DAHEFHeaf7Th7l6PuC7ljqPuCyA6zOMZmvVZ3raM7QeN5tbPa6u9e6EwDLtDADQcIXBsk0H2a1M/7k7wxAqVyhAoIpOEzjoUKEIIuqD4IONSUxFfhGqPbG/Wg8dhiIMSWGSgeqJuhTQ4UMAzeqT5j681pSEm/lqLEDJmM+zaDUwABCEqo4CLXsVcFu5TG8Xtui0o7QgIE2wQgByY0Ue6/X8cmcaJtLTf9Q2UNYQKjIn0wRYx9xLBPaUHH0L//yL6IsM9XdNnMOmwFY5rqxX4dyX1qpSPrd5z//eQFChCS8Dnl9EIiY69Oeosr0v3/4h3+Q/qKxOcEzIQYB3h/+4R8KICa84jpcCMr4OSodCcq4PvfNMc3PUrnGNmQ1PFMVkesZJRUBlqkYyn7g/qguYrvShJ4peTxmHgPbnsf9J3/yJzKvEOQQsrycmfj6uYSg7e/+7u9kXmB7mJRipkSa6qUmJbHz3bau2t7N9se/E84bE/dX64FFgEUIyrFHiMXtsA0JBnnehIE8PipMqTwjbONn6DP2agEWP2c8sNjOHNMf/vCHpV85rrlv+3kZxZo5pp+Haqabub5ez3XfBFibaH2rVkWtkEPyyDGc+8p/Y/XMGd6yS8DPqn2SyicBGemQUWA5xOcj2NuLwcP3YPv/+SASu3d1bmt5e8E1pSaTTvHqBECmNL1JJew8ub0+NUU9aWcgKZbGWg1goVbIIrt4FcsnTmD2me8jf2kGrkZdgIG2Le48mRYvGVafc/gQHh5B/+ED6Ds8jd5D0wj09KBVrKN4bQ7Joz/D2sxllDNZ8aUSvYSpjMZYSQyALQmI0GwAjaaqSEjYUK+jacouG9SkBQHme483iQIt/AHlkxKJIDo0iD4+Idi1A5E9u+Hv71PVuHjrL2XaVXqLSZ+0P+9WniNdzxYGXAYibGIovEFX1QBLp3yxHboAS6eSCeSygFYDpfl5LP/0KNLnL6GwvCRtHRwfkbFDFR/7NBxPSNU8B834vT543X6VQlgpo5JeRWluFg63C7Ft2xGdnEB4ZFjUUtlr11BLp4FyDQ6mm7nd8uStlM+iXi4BhCBNS9LCqGB0MX3U7ZKKePTUaVSraNWb8hmnyyXqLcnbrzbQaFioU3UXj6JncgyxsSFEhgcQHupX3nM+P6qVJuqFkgCs4tIKUrPzKOVyAj96pqaw/d2/JOlNqkqmtvgxpt3r0she/WAwY6+bCixJeaxCuLyM9OlTmP3+S6sQyo2hBh5d4vvq99q5GdMqK14RVEqJRxy95qp1WMWCpP9SoSTQ3KlVURwKlmR6yjXmdpD/ueAMeOHw++DwB+Bw+eBq0fjfKf5TzXIBtdUV5K9cQer4KdSyWfjiUSS2TGLknsMIDw8pcKUBlkE/Rr203uTd+ARVMhmsXZhBfuYqStdmUa9U0A6HEdu6FZNvexuiYyOivFLFLFTKIfPZpHqizDMEcAZgqXRio3TqaKg0iDKYSlU3NC97WpZJwes+cOj0iFF1GeWVzedL+SBRuaQ2q7zGFMTiorzGNIwSXqrUWgRYbIeaS6XYdRSs+jtBxohN69NJGNOeUfI9QwUPqwgSCko7ac8p8RpsorCcxNJZPpy4hkpyWaChb6gPPdu2YGz/AUQGVL+pubY7y4rZe8spXnW1cglWvYR2s4x6IY9yMo3aahaNTEnmDUePX7zywvFe+CMJuAMxuKmeC4Xh9rhF4VdZXkTy2DGsXbmKQiYLZzSKxKFpSR0P9/XBFwyuKwSg2q4DsPSXqlIzaYilx76Bkp2MeVNuXINMtSV7n6vfO8BQWUXqaoPdqsHi66YVdfxp9mOqY6r2UrBPFLA2LzP5/jfX9zoQJu+Z8aK9LgVfdrik3UPL+LZ128J81xmAJR5ud+vzm9c+ZV63xp0GWAx86AvDwJQBMlNy7AsDNao66IdDgMUgjEoIAiYGr3zxMwy+GcCZtL+bQS3jtcUg+BOf+ISk4fE7mamK9L6igsNs+/UEWMZLiQoepipR+WKMtBmgvhGqCW5kKLKfWf2RwIAv9vXrCbBMOhhBAUEOXwzSjUE+FT1U8BFiELxQIUfYsr4KHL2TCEgJBghIaUy/mWWzAEtmfBtoMSCYqsd/+7d/k7YnKCFU4cLxxxQ+jkGeL69bXm9UlP393/+9AC9ehwQXxrz9j//4jwUQc6wazyqmKjI9l+3w1a9+VQAl921MwgmamAbH6/zTn/60bJf7YTvzOuD+WW2Pbc19UVlE0MLtmWqGPF4DVPj5P/3TP33JvCLfpS+jkDLqLoKxv/mbvxFARhBpCnURDP3Zn/2ZHI9JHTT9eTMF5I3GsV2BZVIYuZ1XSiHkfEfFH8cZVVecw0x/cf9MxeSxEQqyTXmMvJYIDl8uhZDg0KR22gEWFWaE/hzfBpzbz5OqLPYJ5yu7Wf9mxvjduu6bAGsTPV8vFVFaWULy6DHMPPktZC5cFFN1KW5tFFidJD/9zJXlRGMxREZH0X/4MCYfe68E893UgpcGI50UFBvAMkqtjipAjHRVACTQp+XqGMELsHFayM7NYvZHP5LjzZ+/gPpqGk6ttDDVxcSmRgdBbqcPPm9UANvYr7wHPQf3wtfXg1azjfJCCpWlZVSTi7AqZVGVOb00X/fC4XIDItdUhr1WrYYGTd6LRVgsO5vLobKWRTWTRSWTQ4OBp/bGUvoLBfBUCooT7nAYocEBxMbH0Ld9K6KTYwgOD8DX2wd3JA63N6DKwNNsWtQAyq+nE+MbfxZdhZCBX0Pn7NzNAMukECrPIhVIMQWV/6kiAMpjpd2qo9EsI3PuAq498YykjAaH4vBEwoDLj0a9iXI+K4CAXlIetxuNRg3NWg1WmWbNJVSo8qtX4HE2EOhLILp7N0KjoxK0Nqs1ZGdnZTyg3pTUoEBvn1QIbDZrqOWyKC8uorGWBWo1gSmtoB9tt0u80Bgo16tVoGHBSwgXCSEw3Ae4XahlCqgUyijXanD5/IjxSV8kApfHI4osVjB0+XyoF+poVepw1Ksq5czrRDmbRebcJQQSPdj5+GPo370bbr8P0ClvklJlDJY3NI9069+ZyncGYFUIsM6cFoDFKol7P/xh9E3vFSAkNxQCXhVk3Ogi8wqBFPvf7UCr3YKj3kBtNYPM5SuoZjg/NCVt0klwR8BSb6FZa6JepVGsAx6vD754GP7RXviHehHo64U7GIaj7RG1E4FxbTWJzLkzSJ0+heXjx1FaXZW+7d+3D7s++EH07tqlz0OlCgse4LxkN3HvcAflxcTzLq2mkDp9GumTp7F2/KSMM8/QEPqm92Pbe96D+BYq5piDpzOQ6c9FgMVqqjo9kONbUvEoLTfYw0AOQoiO8ku7LgkV0tpRaX91YMZPrqOY1QDEKNs4Lwk/02RF9aLyl5IHHlpppdymlAJLwQqVxmiEE7yxI9QiwOKRV11M0zQKHw3qzHxn0heFTakHC0rhZppXe5LR40qruAhU5BxaQG5+EXMvHEHq9BkUZmbQajcRmhrDwPReTN5/v6rK6eD3jANeQmcAdQ0hCS+razmBi5XUMqzyGurVIupM0WVKb5WKNqqRXVJx1uHximLTE4ohNDAkfnPBeBTuVhPpCxdw7hvfRPL0WVFy+noS6D2wFz3796J3ei/Cff1w0w9KhoxS/Xb611ItrdilUkQLOtKpmayKSJDH/lc5kuYhSDfN0Gh4BfiZKpdSgVR9V/O7xpy3SbsVz0Ca0+rrldcBv3L4k/8ZU3qv/pKqOVVlTh4j29FFj0ddoVBAmAwzVgPWAIsAs80HZPohlS7CIReNHp9majBJv3a1WCcd0qQGb3QSuYvXuxMAyw6G7ECJKX30o7IHeibliMExFRAMqJnuR6jFdBfzoqqF6h0GgYRYN/MZYnoi/XQY3LHKGJUf3B7BFZUkVERQZcH17/RibxcG7AQhTK2k+TRBG4NEwiuTMninj+927c8OGwl3/uu//ksACk21TUqaHbjcruO4EWAgJCF8YbtTSUR4wzHEgJ4vptcxnY39RaDAz5nqa/YAn+lb3/jGN+S8qBLieN3McisA1vr983iZOkszdB4n4ZQxcyc8+sAHPiCgmdco1Uy83ghECDyYcshrldczPex4fX3sYx+TFD57WhnbwWzfbrZOQEaTdgIXKnwItgiUCY44BgiOCGp43lROEnSzXzgfUJVpNydnP7IvCFN4vEx9ZAqcfXmlNFqeC+cBbvdv//ZvZX4w/ckxweP8y7/8SzmeV6ru+XKKL7bBRhRYhHpsa/qFESwRYD399NOiVuXcRcUbxyZB2Ec+8hEBrEzL5P5eDcAiELQrBY3S0D7/8LwM4CW8IljkfMVrgRDrzWVjLfAmwNpYu8la1ewaclcvY+XoMcw9831kZ65qgMWbVXX7qBxK5CtF32w4EejtRXz7NvTfcxgj7343opOTnQCo83TXrGPzUOnciGvzWf5uql8pfydTJlw9AZdUDkKkRh21ahGp8+cw861nJOBrplNoVWg2r/xDlNJCB43a+8YXjCE2OIb+Qwcx9vh7EN21VZQxjVIFpcUVNLI5MeCl8TrTgNx8Eu71Am6P2i4DA6uJZr0mKhqmkFDZwfUUvMqinM6K8oVKLHqkwGqqG3iau7vdcNAnJx5FaGgQsfFx9G7fivDwINyxCJx+P1ptlwqUtSmzSdsQ/yZ9B2+eWBv1BP+ugJ0BEJsYBG/gVRWoVOOGAMsoAviTgS4HJVN4GpUiimsrknI6943nUM2sIbZtFL5YFG12WaOFerMOt5vVRnrly7LRoOIihwoVF4UiGs2G2Jj5Ay4EB3sR3rENwcEhePwhNEsV5GbnUF3LotVswRuOSOU/H0sEO9vqOrt8GVU+iSOoYspQPAr4vRKIMm2wlssrk3aaSlLRsWVYgtL8zAJKq1lU6Uvn8SISj8Pj9opayxMJITo1KqmnBFi8UH0BtwTV8DhRXl1F6sRZUUyOPfwQ+vbuQaiHaYd+SfVSygrjk7SRgaDCbAEUhAgSSDvQKJZAgLV6WgEsKtpuF8ByWkp1VLcBrEoqhczFyyjMzqKSXIFVKkqBBbdOfYbDjVq5gWalLgo3p98D/0gPwltG0LNzG4IDg3B5Q3A7PQJm6qtJpC+cQfL0SSweP4FSOg2334/+fdPY8YEPoGfXbmk8FaPrC1cDLPm7hldKZaIAD6/dcjqF9PkzSB45ipUfPI9avoDA5CQGDt+Dbb/8y0hs3SJwioNEfNRaQKPBlV1wu5QnQsckT+VQm0SwTi6zwB5N0tS8pBRRwglsCidzLan0ZO2XYXyW9PF2/Kj0SfFMWk4F0KjA6lTMs3kemlRYSfTVQI/lKdiuxFV1J9VkInVVSdMCOBTI6vpvSbKi8sOyASyBZfQA40VEkEZlj6QQqwYvLC5h8YUjWD56DKsnTsj3SHTHFAbuOYipBx9AbHILWg6XfNf5m12AJf6LcMocX7g8g/yVy8jPXkIll0YTTTh8PgHXvkAYHpdH0uur1QosQjCHB9GxMYy+/V7ERkfE9D198RLOPf1tAVhWsYhAPIb+/bvRO70PiX37EOwfEIDVTRgnsNTqI/F2VKCRcKjj5aaBoVOoF1XCKpXagL5uGqFcnaKgNmmkouHTAEupeR2ou9SjFwGAVKBp/7GmDGf1eQWx1KihxyAXAVhtoCY+YUrpyPXdVrujspTvK62UcmoFHouQ0Aew7qBVgAv8u9wga6hmUm4NvDJJqyZ1Vn6X70dzcW1k/rq717nTAIvBjr1aGb1uGIwRQvGnMe9mEMxAkeOBf2PgSoWAeTHYYmoS04nsiiwGoWZ7DEoJhWi6TFUCg1pj3s5A1V5e/vUYBSalksEij5OgjUoPBss0Br+Rv8zrcZy3ep8mwOdPptrR+8ruwWOHDa8lXfTljpPbNMb4HFfmxRQz+4uBOPuD45QAkVCEAIvgkwCL6kF+htvimDUqHYljnE7ZFt+nssVe5Y/jdjPL7QBYPB7CIoLD9QopnjNhCIEQzekJMqgqM6bvTPFl37BNmLZHgPXoo49K+prx2SJYocKLAIVgimo7Kqh4DZoUYsIYtjdBjF2xRsjMPuIxMCWQ14Sp8MjP8nhZfIEqTe6P75m0w9/5nd+RlDqzvBK84nmwH6lyMgCLSjB1i6M8+3h+f/3Xfy0Ay77caNuvBLA24oFFgMVzZEofvcE41ugZRiUp1X18nzGL8SIjYOJYZD+xndjHXNabuBsF1nqAZUDVjcYs3+NxUHHHdjEphpsZ33fzum8CrE30fjmVRPrsKQmgFp7/GQpz8x2/lQ7A0kGXYikSAiE4OIi+g9MYuOcwBu69F+GRUW2YrG501Ue74ZEJXORGXKcmdBVYtifM+ikz702NhxZvYGu5nKivUsdPYvG5HyJ/eQategUteXLm6gAscYIxT6LbTkRGRjH81rdi6PAh9B+YRnBoQD3JbjbQqlYkZYzpREzZo+cRU7rA6n+8kTbeLaJusNBoNdGyGkCzCUednjh1NKt1VCtVVEtlVPMFNMoVtGt1OQY3FTIBv3jleKiYCYdEieILR+EJBMTI2+FycevdhB5t+GwgFo/VlKKnaTu3y1QNA7bsn9vEMHhDr9oZZbZgRjyOJFBnYN1ENbmC1NnTSJ85h8yZi6jkCmhHAvD4vAi63HC53bDcTngCEYSjg5Lq2Q600ShmUbk6K/3sivUAHi+sWh3ukF8M3P09DGIJsMrIUYFFgGVZ8IaiiBNgxeJouR2oFvLIzV5DLZOBg5AqEIRvZEggZtvtkJS7ytwKGvki2q42fPEQIhOD4pG0/JOTKC2l0PZ64An6RX3ldrrQqjYQjMfRv3sbvPE4ymVLVEGx4QRQryF/eQ6lxWXUqEKKhBFk5ZRdO9C3dRKBRBwW4YeuBHa9suG1DAcbwALTeJWqom4A1imVQuiLEGB95DYosAi4VYJeg15FrA7asgRYNVYJh87jyv/+SFK3HM0GIv19GD44jWBfP5r1ForLaayeuYTy2hocXiei28Yx9u63o2f3bgR6BuHzh6Xan1UpopJZxtrVGSyeOi2gKRRPID61BX2HDiMwNKQFIet8o2wKLJMipa5ZFZbXC2soLFxB6sgRXPvm91BJZxHZthUD99yDifc8hMTUFFGsGO47BKRbqJbpfu6CP0TY7lHqJVs/Gogk+9OKVoFYpoKhwAkDh7qpW6o6YsfNT2MBXY1QDrpzSyjtrWCSSr2T1M0W3cO08lSDMYseZJ3P6Nlf5jgHXcb0QwJFydT3i8JthnR1FF96e2q0ORWgEgCmQAohlqkk6WZVx7byIyPAXTt7FitHjmL++edRKxflIcbAPYcw8cCDiE9Owdl2K2URCx4I1FO1bpk6Ty/EZn5N1HdX/ucZ8V5s1Sqi0us7eADRsQn4QxGZE4orSygmUwKbw6Oj2PYrj6J3xw644JK0w+XTp5G9ehXlVAr+YAAje3ciPjUFb/8oXKGwmtPlALQCSwNmqXqr21UBHtXhzJwU/ycnW5neQOr72cFCDtJG2kRflI4dNzFpSVP9V/lHmXGi2o3jXdTALTWHcnxRNcnKu5Iuqr/bRUnp4LcvVX5AU2+XfUsIJmb4epwwRbTuUA+YVJkElXLK9aj84vUglgO6aqNSgRnKqtWC+gGXPOjSSm7VZHYV6GuZu9787J0AWPZWplKCwTEDn09+8pMScDFYNS8CKAZnTN3iZ82LQSTfY6DGNEIGm/xJlRaVBgzimK7EdEBCLWMATxBEc2MqPgghJNINHQAAIABJREFU+HdTRY3KEFNF7U6MhBulKJrAmwEhj5OBNxU+pmz9KwXfd+K4N7uPGwX0JmWLfUFFCgEH4Qb7WKYXW7rXrYBYBogSlnBMUc3CtueLUIovBuJ8sf35d3vqIKEUXzwWjj16O3EsEZ4SZPF4Dfgi9GI1vSeffFKACCEdYetmltsFsEzKLtufikQqq/h9w/YhECLA+vjHPy5t9swzz8j5UJ1E8MG2oFfSb/zGb8jnCEeMeTvhFfvSmLdzHfYvIQvBoDGJpwcW/8Z0N6aSEqTwWLh9zgNUIlLZxc8znY37pH8dP/flL39ZABYXcx3xOOwA65XSBuWORAMsuwKLAMsojgzA+qu/+qsbAqz11/XNfue+NmLizrbhmOM5Gi8/jlG2AduV2yTQ5375d6q02C9Uw3E+/MpXviLwkcsrASz2kbn+DEBff/1xP+w3KuM4j6+vErmZcX43rvsmwNpEr5eWFpF88Wdyg7987ARKKyudZ/Ld+lU65UcNbbTbLoTHRjF0/72iwOrdtx+h/oGu35Vxw7rOJ8XEJMZzpWv23lUVqRtm8+RYTF7lptlCYXERiy8eQ+rICWSOn0JlZZmhkU7FUQa48hRebuT5FN8Nl8eHnh3bMfnoL2Hg0AGEh0dFCSIIrc20F1WFrdV2i6GzAkMqoJN7c13lT1W1ZyCmlBNa2KOqbrVaaDYt1KmgyRcVwCLcYkDEijIBP/zRiCheWFmQcMzkA0mKhhwNz0P59JgYRilaur8bs2IJXFQmVMcfxpjib2IYvGFXNalYCniq0xAjbp2C6WixelwdhStXMPv9/0Xu6lXwb416A+VqDe2mBb8D8IWD8Az2w5/oQzDSLx5U1XoWtewqqvNLcHp8iOzcBYc3gOLiigRz4aFe+BMxePxBMfUuXLuGajYjkl4CrNjohICllseFarGAwsIc6ms5OGsWfOEIgpOT8CbigBdo5PIoXp5HNZuVamfuqB+RoR40cgWkXjiNMgGW2wmXn8UTggJHnW0ngok4erZOwZvoQR0eOAM+hOJBOHijP7uEytIKyqtJtLxeeKa2IrZzB4b37UJooA+WFBSgWkJD3w2Ngm7w2LkeNcAqLy1hVQDWc/BFIhpg7VNeRbcqhVACXgWwBJTI9U+Dq5qYrjN17NTXnkLy5Gm0y2XEx0aw9eEHlbLJ5UNhMYmFnxxR6Ya5NUnrHX/4nRg8fBjxqR0IxHqlnVnYwqoXUEonkb56TVJGg7EEAn39CAwNw9MpM9wtvWDM5BU8UHhGmcdrE3mqBssFVFLzSB45gpknnkYllUFs+3ZRYI29+z2ITU6wPAFalRJqmTWpUFktNODyBxGfGIYvHpF+VEpMo1rSgb+GE0btRbCo8A//09BIUvMUxDCVEbteUGoeNNUcFVeySckcqmiHqvSp/agI7jUg4/lym3Uqc/QcKmsTxGuFqhyRpb0SpYk4E1paUaXmuo63oR6f7A+++P2glD1m7qdhOsGI8gijIrO6tobipYtIHT2CK88+h2oxj8Se7QKwxt75AOITBFgEN+LiJClvrjYfKrhQc7hgsQavVUX6zCmc/+p/I3XsOKxcAaGRIYw99CB69u5FMNEvVSnLKwuiwsxcmoW/rx/b3vdeKZ7gbHskxTy/uozyagrV1VV4PR70T44j1NsPh48Q29sx6+/QPA2WLONdogGPjEcttqP5fcvJ2pVKnyQISAMsdo58b0h7qbZV7UvFmoaVHe8w1bdUPdP7kgBKCgVoDyzpZ/FaM3BRyao7ii9dQEW+96R4i/bS0oo58ZHjsepjEFCl+1OqO2rdoBprBrAa5VgHuWnYpvwyzV3J5hSkG5r0fmFWutMAy3hgEdS8//3vF+8WAqebASwGbSZdy0AE401EJQfv9RiEU6FlABa3RbjAYIzBMhUiTHOiioQqEFNF7ejRo5IWdacWe2DL4JDHT8BGlQkVJgy+CQ3M8osAr2TWWWe6z/Mi9CGAJKygaTaBgV3NJPcHxsvvNZj2r+9L9jmBKdPRCJiYCkc4Y14cW3zxfcIrM9YIVajkM9DUeK4ZcMXxZgdYhC12gMUxyHQ7GtQTkvL3zSy3C2DZqwR+7nOfEyDC68bubUVQQaDKVE++TwUUz4dtRJBBEM3j47XG9uXCviU8Yf9yu1QK8b6Y/UHVFoEtUxRZYZD9zGuXaiGmWxJk0d+Ji6n+x2uDqi2uvz6FkJ/j3wkOCVRM9cSXUxHZx6WBqRyTPF6TQmjSitkWBEd/8Rd/Ids31ffsY9Sozm40bu3X8WYAFscs2+HP//zPxTeM6bdM+3zqqacEUHFscl9sC6pc2cYcv9/73vdk3uNyM4BFMEmVoAFYBJbsJ14PN0qZZL+x/wjJ1nuCbWac343rvgmwNtHrxdlZLP3wf7Fy5AhS5y+gnF61bc0EXSrgUDfB6hlsZMskRn/pAVFgxbfsEI8dpkpIWoI8He36Wcla+mmwfp6vTGM76XHdFAlTzUgFfy04WAnQqok314VvPIOVYydRTybRLBVVypKAHmXy3injzptonx/BaAL9+/dh6v2PIjG9B45gSFKwGPgwDcItj7AJsJjCoLw+pPCUpKIBTkulSzAg41/07XvHrJmwSwIEqsCayuS91WyKF5acL993ueDyesQ4W3yP9A29SYNRz/tNVUEdYuh24fl00ittZrr67U772dVtmxgKb8hVVf+rVBv2J9tGGUjrFEKrAUelhMzpMzj/5NOoZzMYmd4JbyCA3MIqSukc6qUCfP096HvLIUQnJuAPhCXIXDn2IvJzc2hQ6TQ6ipH3vEu8plaPnICVLyA6NAB/IgGXP4xGqYTStSsCsJpWA+5IBJExBbDaHjfqxSKKC/NoruXhrBJwxeCfmIKPAMzVRj2fQ+7qPMq5LCx60PldCERDovSrLaZQTbPiWUmCSEfAD28khGAiBn8sBjcVfbEEPIleCSjrmTW4HW1Ee2OSujj/wouol2uITe1E3+7dGN6/B8GhQTSp4hKFn0IqG1tuALCYFlYoorSwgNSpU5j7AVMII5j+KBVY08oDS/Z7CzywNJKxp6kJwGo1gHYN6bPncO6/n0by2ElY2TxiY8OYeuwh9E/vRTDWh2ouj+Xjx5A8dRqpsxckvXjoLQelOMXg4bciNDQq1eS4zXarglajLJC6xfQnjx9Orx9ezimsDiNV8JQnk/JmI1BRqdgyd8rkYuAq4Y8T9XIRleQikkdexOUnnkI1lUbPth0KYD34HkSmxqg/RXFlGcmTZ1CYXUY9X0d4sB9j7zqM2MQYHG2vQHHCDJkTRU6nTaB0OiAjf6VUccLpcCuVkYYaKkWxW51Ora8XucCUt5IC7nyA0YVYat7U16DMwW14Lc6tym+LDwVqbp1apiGbS3tNyXXL/1i8gtsXnk/AYqq/KkiioKTOd9SyMh6Ly8n1nCJYIs6wnMrHhoCH6X91Fz2s1lC+dBGrL76Ia88+K9d6776dGLznMEbveyci4+Pd9mpZ2lzeg7bDg6rLrfyf2jVkz5/F1SeewurR49JHocEhjD/yS+g7eBDBkTF4/F6gkhNvveXTF+HyBjFx/32Ij07I8TTaTZRaRTTrZThLVXgcLoHcLi8LNSiQ3NHh6qqTHZWtnvDlRphQybS/VKLkWnX98Ea+pUWdJ05XWlqleovKLNW+ukXVv0XBpb5/2HxSJEA0Vd20PPmbqOiIFlXFSJNSKONZcKhK9e/AUZX4qv3SFIgyiirCf9kNv2fFo5APkph+bHzS1Dg1ebcd9nbdBKXuSdSZvblstAXuNMAy5dcJpggWGPSbtL8bpRAS8hBYMUgiYGCQTF8ivhiw8uk/32Mwbd+OSe/i+kbRxECMQIEePvaqWxttu1e73o1ADM+b0ITKMCpY6PFDDxsDAOzbfqODLHvKoAnwCR0JDxk4U/nD6nQmffRWKK5M+9HL6dd+7dfEx4nBuKmotz6NkOOELx4DYRWhqklTpXqKx0rIQnBFOGMKCBByGKNvM7bZtxx//DxBD8+VY3szy+0CWAberE/1o7KRbcS0VlYXJLT50pe+JICJbcNzJuQg2GGKn6nuaTdvv1HKIcc3xznBFFVCVGwZVRuBF0ELr1G2N8c9r3l+juDmN3/zNwWqsD94/dIzi+OGnzPVRtlONHFnKi7B040g1vrxxd/Ni4COAIvjkn3G/uU22A6f+tSn5Dh43d7I8+lmwHWzAIswz3hgGYDFdGj2EQ3yn3jiCVG6EexxfLLfOCdyfmU/UcFlzPnXAyx6ntnnQwOweN3wAQOvG5M227klbLcFknH73M8reYJtZtzfDeu+CbA20cv5mRnMfee7WDl6BGuz11DN5To3hMbvxJRTVzBFlZmP7dyOqfc9IgArPDQmaRQGYKkbYxW8KEN2tXTNxrsKBJOwoT6kzY/lTlue/aJdq6BVWEPqxCmceeJbSJ0+K39r02uqUxGrm3rAHTN4YepWYmICQ4cPYuKRBxHevgUNJ5UKLkltEIilPWqk4h+P11T2U3GauASLp4oGSRI82OAIU1T4MU9Lea9czwBMwKW3JakUql3Et8WouUyAq9tIzI95787qYtpTRg6FgaJWXmm/445JMgOHjaeAbWLw/JysKioAefLPfmAbK0hAs+NGpYR6OoXUiZO4+PR3YJWLmLh3PwKRKIqLa6hk6W1Vg7snjvieHQiPjkiKXnlxGbP/8xxKySR8NO3csxMjD7xDOnPxuR+hkc4gNjSAQLwHrkAI9RIVWFdQyabRaDfgDkdEgeWLJcTvioFzcXEBjWy2A7ACE1Pw089KA6zM1TmUs2viscNRwvMRAEKVX7mCUnoN9VoNLVbI6Y2jZwtTFKNoWg64IzGEx8bRbrbFx44+R327JsQ8fuaZZ1HPlzG4+wAG9u5D//QuBAcHYAnIYJzIwP/WACwVIjslxa6wsIDVUyd1CmEU0x/9qABlBbC61c5MoL7R4dSB4jQoE/8cXkVNOBwNSSE8/9/fRPLoSTRW1xAZG8bk+x7G4KGDiA6MwKpWsHrulHgkzT//gqSK9u/bg6F77sHwfe9AeGwCFj29ahXUCmkZPzSJFwDkC0jfB8NhePweYQetFtP8KqK4aZZKaFVrcDbErVwqGrr9AQTicUknpiquUa1IdbzUkaO48sSTqKTSSOzYIQBt7IF3I9Dfi2J6CZnLl7B89DgK88toVdqIjg5h/IHDUk3P40+ICtDlc6PlsFCtl1Gv8hjKaNVqcNRZ+ZIj1wVvIIhgTw/coRAahG58SNCso8mqXoUirGpdimJQJUXlD1OqXQGfeAP6wmFJeyYYkSIbuuM4l1mtJupMx65U0c6X4ajUBOo7PE44owFYLlq/VSXVzllvqHQxrwfeUAi+eK+Yn9PziQfabrO6a03GPI/LkuqcDVgNS65rUNkaDiLa0wOfPwi0qJjivMn3OWcT5rlQcxJgZRTAOvIiZp99Fs1iAf17d6J3z14kdu8X5WKjXkarVZf+8/kDiIZ74QlFUQ+ERD0J1JG7eA6zX38aq0eOo7ScEpP2qUd/WRTIwYkJeCNBuKwqKqtppC/NiQ9W/45dCPH6Z1GBegnZWhqNahHuSgNedxC+nkHxpuPkxSIhdaags43aDTjcTniDfgUByzW5ESUIdwUD8MVjcLm9aNctNCslVPMZsJqwUmWp7z8qRqk29oSCcPn9cHrcCkI16AdYRrNchVWpqiqdTItnqjWhWiAgBvOsgNp2OtGqNdDMllRfWA2VLupzihcgx0mrYaFBQ3s+7HG64PX7EYhG4QkF0PZ7YLXaaFSqaJWrQEn3o9UEPC64IoR3LdZaV0VS+H3M8eb3wxsKIxiNyYMoUdN2cFVXyd0FVxuduzY64/zirHenAZZpOXtgaYLH9a1qPkMwwMCXIMoYaxtzbf5kQEw4QXBAQMHP8t8MarkuFwaihAoM9FhFjeoYe8ra7exRe2Br/k0Qx/QoBtxUMjBgZPDPoPtGiqXbeXy3e9s3AlhM+zSpYP/xH//RSQWT+4dNKK7WnwsBIQEMlTMEnhwb7AMzHvidROUKIZNR8hGkEKAQYDEVkMCEXlEEUhwzBmzYx7I57lczrjfS3rcLYJljIfy4kWcX4RHBEa8jKhepkuL5E2CYFEOm7BF02BeCKKYcmjQ3U12SMNquejMgiP3B7RKOEapQ3ca25PXMa54KRSqrCGDYT1TsfeYzn5EiDFSRGf8xgmB6MxGsEZJzf+sB8I0Aluk3bo8eVQRYhI+EmVzs4IfXKueiVztObwfAIjDk/tmuhG7mRVN+tiPbg23HxaS5rj8PqqgMwFrvQUdlHa8bArP1YP3lPL42Mrbv9nXeBFibGAFr5y9g5oknBWAVV5NSaU9gTKcaoIptFSBQKQoEWIm9e7DzQ++XVAxvtAdeqaKnzHflKbpUJFL+J92UQP3EXQdAEoyoAtzaP0skDFqlRMhjoZnNoHblCpJHj+PSc/+L9JWrdNwW01wVLKtjNU+AGSS24BYQMXTvYQwfPoCR6X0IDA2g5nTBorG6pIx0y2mJWS5PUExwjRpMKciU8bBKzREAJyBKH7UhSUrKoMqE6RTE7sEpBYM8zxaTWp0iI5WcqDCj54h6gk1wZfxi2OD29J1ukK6VYLp/jPLsbgZYpqw6W0YZDatBwbYsZdJYvXhBUslWjh8XU/bQQA88viDaNSc8rBbYxzQ+F6rVknhIRYdHUM8VsfCTFyWoHnvnW6RqWXRiC6rZIuaf+zFq6TRiQ33iJeX2h8TgPzN/BcVcBvW2SiHsG5pEMBKXfq+W8sgl51DLrwkA8YeiiIxPwZ+Iw0GPLHq8zcyilMmg2WoI/GisZqVimL8/LuOqukq1WFWMooMDfRg+tAf+njhqxQrcwQiiW7eKQiN76YqYVQdH+1BJpzD3vf8F6hbG33Y/Bg7sR2TXNinC4Gq71TB16JStDc0j1yuw1PZcYkifn59H6uRJUWD5owRYH7sOYCmPPWVbvZlFmfjz+lEpufSKc3F+cDQFYJ178ltYPnIStVQGodFhTL7/EQwcPoho/7Ck++ZmLiJ59Chmn/2hBOoD+/di8J5DGHrb2xEeGVNpKqkUVs6dElN4K5kR5Q8Vb5HJSfRN70FosFf6ikUeiqkkckvLyM4uoJxKo1koC3yxXC5Eh4YwfnAa0alxMfFvWk1UV1JYPXIMc088iXI6jfCenRg4fBhT9z8g88Ls888jeeokCteuireYyxdAsLcHPVPDohgMjW9DZGgY8b6YVNlLJ5ewtrSM/MIiqqk1tAploNGGk0/mRkYwfmi/VOJrRIOwCIzyeRQXl7FybgbV5Qx81SYcDQu1ZhOuaBCh8WHEpkbRs2VCxqsUxdMpYjTi9rQbqFHlmMkgu7SCwtVFVFbSaBZL8Af86JsaRtvlwOryCoqZNbQ5Xp0uhGIRxLdsQf9b3yoKRyrYJA281UBtLYvstXmUFpZRX06jlsmjVqqgScgVCyKxZQxb79mP+MgI2g6fzOtKgUXgywcVTCF0opLNoHj5IlJHXsTcs8/CyucxxOILQ+NohfpRb1iopJbQqJfQDrB9hjG5dz9iU1vg7O+HIxhgMiKyF85h5htPI0mAtZRCeGAY2x55BIOHDyE4OQpXOIBGo4JGuYp6oQqn04tQohduwpf8GnJLs1i8fBq5xQVYa2UEe4YwfO99iIyPwuFto8q2O3cF+aUVlCoFeII+9I8PS0XS0uyKpKi3oyGEJ0cxdGgPArEYGpkCCnOLWD13FuVkCmi2YTXbaFhtUYYO7NyK2OQoAiMDcEdCynMtX0Rxfhml+RWU5pdRXc2gWi6Id5w74JfPj7z1AMJjQ5LyXl7NInPyEvJzS6gWCvx6hTcRgptVF5tNNIpllJOszlhH2+tGeKgfw+LtNQp/f0KCi+zcEspzK6jPpSSFulqrwR0NILplRNSf5Zl5lFkMhcVPQgEpdtI7NYnx3bsRHuhXJv+EaQZiaYN54/WmFIObm0M2M/+8kde9EwDrZgHkesXCjT5nAkvCHapATPogfzL4ZSDNQJVBLtMRmTpDrxz6XdnNhQkqqEIguPrsZz8rvjEmZe3VBqKb7WdzLgwuabJMMEAwYQLi9WqRX7RA0X4+TFcyXmQEJ6xWdzsWQsLf/u3flkCcaVdUz3ChWo+QhHCK+2bgzxd/J7ggqDJKK0IMfp6vlxszN+uvWzG+bjfAIpyj0bfdpJ3tREDMSnMcm1RGsX14Pry+qHJiu7JIAhVVZuFnqQyieTu3x/blvQHXM6mzVO3YU/H4Hh/SEL6w3QmbufC6J4jmvgimmA7Ma5/Kq09/+tNyPRtAY64rKhrZXrzGOAeY5UbgSiIFnapqjvuLX/yiHLdJ/eR6683qmZJs7++X6+PNAizjgWVPITQAy3iYURlHE3x6mLGtOd/Z4b1RN95IgfWFL3xBQCNhFlVdXAiwWCWS4NcArDe6EvR2zC+3Ypt3PcAy6T+U8qvQ3SiY1I2dubXT+Ej/rp6ys0rY+f/3n1g+dhS1UgGteq1jwt7xWtLV8QROMd3B6UHvgWns/q3fxMChg3D7gnC5PKJUUiBFpSYQYBECMbiUpACdMkTgYEy2jQJLpRhK/p4EH8pQuInK0jxyP3sRSVZJPHES+eWVTontjldIx8hVqQzaTi/i27djy3vfg+FDB5AYHoUnGkFdq6cEeMhLtxczOMSbRbvKagWZ8V9RuEp7e+gRq2M4lcKoMhFZhkSVMDcGlKbhNQATgYGkw+hC86IWodmtknxJCXLtFdN1+NDg0GZUqyBX99IxaYa34mJ6I27DwDtl2t6W6mb8yS7Ozs9j9sc/keqVpdUVUWS53Kx45YGj5UWorx/9e7fD5fegQIVUtSKqBUKhzMyCgJ4djz+Egb27BEqVFpOYe+5HqKQziAwzhTAuqoWaAKyrKOXWUG9Z8IUi6B2aQDAck7FTI8BKLaBaWBNFBj2wYmOT8IkHFoEPAdYVlFJpNKhGyBdRT6VFTeTvjQp8aFSaaFYbaNYaCPTGMXhgJwK9CdSrTbj9QYSHh+F0OFFeWRXzaQQ8knq2/OMX4PUEsP3hR9B/8CB844PwRKNws/qlAVgbDgANwDKpSXIhiAIrPz8nAGueJu4EWB8jwDIphMa7yj5DbXD0aYBFuMH/2P9uSYtsIH3hAs59/ZsCsCrJDIJjw5h4/6PoP3wI0YFhqQiZv3BWzS8//LEYwI/ey/TBg+jbt1+qw3Eg5ZcWsXjsRaTpNXDhigDB4OgYevftFWVeZGgArWIB5ZUVrM5cQT65imq5hmq+iFomh2o+h1pRpZ1ue9d9YmbvGR1By+lCJZlC+shRAViVTBqhfbvQT4B13zuBehMz330GK0ePojhL760qXPTe6okj2pdAdHwc0Z17EBkeRijkQ71YwPLMDPKrVPs00MiX0Ehm0NDqnvjYMLa9+x1I7NuN9tCAqA/LV2eQvXQVqQtzsPJVxAIhgXGVUlEKEPh6oohtn8LwvYcRHmFlTAX/xW+qbcHXaiiAm15DcuYqll48gezMNYFQoWgEY9O74QkHkU6lkU+mUF1ahqNWRyAYQO/u3Rh79BHEdu+EI+iD1ayhtppEYWERmcvXUF/Nw9NwClBeW1pCpVJEy+dC384t2PvoQxjYuQMOb0hUiSaFkABLAWyHpPQWLl8SD6zZZ59DM5tF39YtCPSPwPInUC3VUJibQZXVBdtNRIcHMfnWt2Jgeh9C27bD1xMXGJq5eB4Xv/m0qODKiymE+waw7aFfwgALg4wOCbwp5tZgtQiCwvAFo/CHYmJs38qlkZk5h5mf/ACpCxdQSxYQGZ7A1sffh549u+AO0eQ9iZWfHsXqxcvIrSbh9rowODkmflTFK4uicnLSr2Xvdkw9fB/80TDy568id2UO+YUlUVR5PH6ZGwqraTi9bvRMjKBn9zb0HZqGJxETAFVaSqJw6RqqyTW0qi3UcgUUVpbku59psomt49j2yAPo2bMDjlAYxdQaln56AukzF1GYn0fbaiA42AN/XBUiaZbZfosor2VRq9cQHOjB2D3TGJzehTgr/rrcyF5bRPbcDDIvnkZhbgm1elXg1sDhvfD4/ShdWURxYQW5dEoe4oQGBzC0by92PPguJLZsQcvjgeVSlSqN8s8Yt6v5S5dB3OD0cTev9vMOsF6pbxjgEmRREcEg0wAsQiEGsFTd8H0GxYQmDEyZMkNj7Zul/LzSPjf6PvdnFChUilC5wkD0Zh4yv2gAy95uFy9exNNPPy2BM4Nvqp1ux0JDa6ZCEbQQxDAYJ4SioopqonPnzgmo4IuqIf7dpPzZocSrCd5vppx7IwAsqtCoOiMQItAgCCFE4rVDiMWF8Iptw7agMoupmQRFhIQmFdAo26hkYmoolUEEKgRThFZURhI6G/+69X3OvuFnCQ2N2o2focLrE5/4hPQjfeMIG1m90oAXwkguBGtM9+N1RehFsEYlEmEZAZcxl+e2zXHxPaZD8hzY/9/97ndlu/SXItRh/xmTeG77fe97nyiyuA7bh3MQP2Pgm0kz5blw32w/fpZAySi8uH1+jqCJC4+X3lYERtwXx+W//uu/ynG8HMAyKaD8PIsGsP9obM++5LmuH3uvFmDZlYuvBLDsAPB2XMO/6Nu8qwGWKotNIMKUKeVtokxQSU9YF4gGqYzoiXbcUmJbcAwrLjWbSB47hlP/90viA2M16fNiafcKBQAkJFSSI6FTDqdLfF/6Dx3C7t/+KPoPHpDUASmBbau4paocdRVSsqXrHpIq7Cb/F58RcikFsJRHC1VcdeQvn8fiN7+F5JFjSM8vopIvdl0vdJlA5fWhXXBcbsDjR//0NPb9+v/B4IEDcIUiUmGwW2FLq5sEHCnbkM4T3E4FRfszXXXgXa3J9c97rz8tG1myvdF1FDGphd03RdWlRA02jGB/3+xdHe765813twdIF9JatAWmAbEY9Kv0z8z5C7j49aewevkiLL8TDpcDHinBKhRLAAAgAElEQVR9RbVMC6HhYYy/615EhvvRLpVRTq0gfW0GxbU8Gi0vohNbseXBB9G7ZYKZSwIRCGTK6TX4WWUwkYA34BPlTX52FpXsmnxxeMIhREdG4YtEZWDSI4two5bPw6o34AnTI2tcAmQGm7V8Fvkrl1BeSaJWYOpUDa1mXaoJOmpVOJxuOMJRtFwuWNUaPAEfwiN98PUm4AzF4Pb6wKvG43LB6/XBqjdRzuWQW1hE6sJ5hPsGse+Dv4mBAwfgYOqOnylF2kWm4y+0ka8KNT+o610VVaAPDgFWbn4OqydPYuG5HwjA2vtbH0Xf/mldbU1VU1Njf3MKChOEKahLUM45UOrIYe38OVz4+lNYPnoC5VQWwdERjP3qeyX1K0J/q3wOaz/7MVLHj2HpzDl4ImFse+Q9GD5wAJHBMXjDMTFJL2VWkb5wGqnjR7H8/M9EeRKleujgIUw8+IAUasjPXEL63AUsnTyLlsONvoOH4Y3GZN3itSvInToOr9eF0fvuQe+hwwjvOgBHICgeWKtHjmD2iSdFiRPduxsDhw9h/B33y03Pygs/E8C2euwkyrkinD29CPb3o2dkAPHJCcR27ISLQVo6hdy1OaTOXIDD48PQPW+RVKzS3CLyVwipzsEbCWD8wXeg7+AhhLbsELC28IPvIHv5KlpVj4yTkcP74I/6xZS8uLyEwsIK/IMDGH3sYcS2boPDcqmURHq1gb5RFtoNC/WahdULl3D5O99BipUa1zIIJBIYfctbER4bExDBCnzpEydQXlhAu1ZDbHISE+99FD0HD8A32I9qLoPlnz4v1f5Kq2sIRvowefA+UbfOnngBmauXUF9NIT4+ip0f+FUMTu+HLxyD0+dFw6VGkjL1Vg9x6AdXmLmM1NFjmH32+6gQqk1NIDK5BdHJ7TJesnMzKM5dQ3luAW6vBz17dsr32vDb3oboCFVCFtKXLuHst7+F5WPHUV1YQSgex+Q770Pfrl0I9PbLzX569qo8hAhPTSI6PIZofAQ+rw/tegmZy2dx4XvfwsrJU6gsrSEyOomtH/igXI/BWBSV1STmfvIjUdplZ2bQqpQRjsflPKrZPBxtFwKxPvTu24Xx975DUu/mv/N9lJNZBMbGER0dR2J0TOahhSMvIDt3Dc1KGdGtU9j2q4/D29ODlXMXkL14GdXLV+ALhNH/trfD6fMjc/48sjOXUJi7hnBfHNsfebecv3dwXCBs8vQZJI+fwOrRI2gW8gJroxPjiO/cKemcuWuz+nUVTqcDvdumMHhoP0be9Q6EBgbQyBWROnkal558GqvnL4hHZHhsBMPvuh/h4RFYlQZKs/NIvfCCFGehT2Xv3r3Y/msfQP++fXD7/HB43PJATK5vAZTKqF/uSeihtWEAv5E57xdnnTsBsG51a61PyTOqDnsKIQM1BpoMxAixGCgSWBBgsSoX/32nFjv8YJDMY2NKFMEKqzDalSh36phej/3YgRzVPvRUYn/QFJwphbdjoSqPbU0w8PDDDwvgIIQhwPz3f/93+UmYYVIIOU5uZiYv996moMYtrpL4Sud+OxVYPCdj5k7A8vnPf15S9AhYeC9L2MSFCjT+ThBEg3AqdHhcVDmZdDWCYvYlwRU9qggnDbyi+o3tT6h4sxQ8sz5hMyGnUW5RPffYY49JPxL28Fi+853vyPjhsRI08TrjHMBtE2DT9J3FIgi1+TeCJvYvK5Zy20atRGDE6/Chhx4S0MTxyO2aKodsH8I3niO3xf0ThhLiGR8/KpwI0ehXRaUaqyjyXAjbHn/8cdk+YRf3yaqb3D4/bwdY9O4ioFsPsOweWDx/gi4eA8+Xx8YX24kQlu3+n//5n6KmM4pB+9hanwrJ41zvCcjt8vyYssn+vZk3n9xtS1aRehnPMbO/X2QA/0rX62t5/64HWAwgRG/g8Ih5qzINJtGhV4vYrsoNn8tBgMVn60Cr2UC7UhHz9tP/90tYOXmyoxxySHqeHWDpanmOFlxeVkGLSJn3HR/5MHqn94lPz2YgilTBIjZTzq5wwiNPgy2rhMyZE7jyX19F8thxlFnlr9aQm3klmWKaUBttiVyVIaz4Z8R6MHjwEPb92gfRu2cfLBfhFW92eV7KWlalROpqTrfJBf3l0vrMe0YM9loG/JuftbeAquumxg9T4pSPDmimX6shfeo0Lnz1a8jNX4N3uBcunwcoVtCmQtnlR3B4BAOH9iE82Ae3ZaG4OI/5Iz9DtVxFaGIHenbtw/CBw4gMDtAWGoWrl7Dw/f+RlBffqKr+5/V7pagA08uqa1m0rKYALKaxUvnHQ2oWy6itpETx0Gg04Q6HERkbEwUXTf5r2TTWzp9GYWEJtXxVDI79iRDQpIl7UlLQnPEeOLw+KWzgZEXCsA+eWAzengFVlbBcgtflQqCnR7xpsotLKKSSKGYziE1swd4P/Ab69+xFi82kWJ+6jDbHjzTAoirQmGg7FMBamBeAtUiAFYlgz29/bB3A0gqwTQCsbgBmxoQgfZn/2F8EWJe+zhTpE6ik1uDr78fAu98l1eMi/UNo5XJYfeHHErxXa1UJrCceeBd6t++APxiD0xtA0+FCNb+GwuxlJI++iKvfeQa1bB7x7cqrauLBB6XaaPr0KfHoWzl7AZ5oApPvfQzBwUEUVxaxduYUUj94Do5mFYNvP4y+e96KxPTb4ApHUUkuIXXkBVx58uuoZdJI7CHAOozRd9wvPki5i2cF4M//4McopbPwDI2I+fjg9ikkpiakImyj2USKUv1LV5C/PItATy+2vvdRGQu5y1eQPnUSyy/8GC63A2MPvAP9h9+C/8/ee//Idd7X/2d67zPbeyG5rMuliiWRVqWaJdmWLMcf2YkTBAmCIECQ/JD8C/kh8S8BAgQJ0vO1Y0u2IokmVa3eSS6XZXuvMzs7vZc7X5z3nUuOGEmxSJOyw70CQXF35pbneW55Xvec8/YM7pWqeNPP/Rfi0zMwGrzw9Q2g657b4G4PoZqJSxbc1uQ89E43mu+6A66ubhgIsOT+UreeipKU4MiA2OQ0pp5/ThS9+a0I7MEmdH/1bvh37oLJ6xVLa/iD96Rfsuth2Jtb0HP0foQOHYSjqxO52CYWXn1RMr+qFQX+zn7suPMBeXEy+97rCI+dRnZ+Dq7mFgx+83GpFimZYjYrqlT8akpfAVk1gWjMeRSF3etvIZdKwTHQB9/OnWjZvR9Gq0XsfdyfrY9GRcnk7O9GaOQAeu66C77uHlFRxWZmMFEHWMW1DVidTjTddADenl7YXF6UMjlEp6cBqxH+kX3w9Q/CF+iC1e6EjsUEZicw/fLPVQXXcgTO9m70P/5NGT8uTwD5WBRLH72DjdFTiJ07j2omA6ffD5PDgZoUArHBamHOXSt8BwdRTCew+MLLYikO3Xwrgrt3I9DVjXIqgeV330LkAu2K63B3d2PoO78FazCI9dNjSM7MohIJw9nagq6HHpasvsjoGKJjZxA9Nwary4aBo3ej+eAh2DoHUa7UEJ2bkoIW62++gXI8Bm9npyjnmg7dBJPLhfT6CqLjE1j/4ENR+rnb28Ra2fXg/fD29UFXrmDzzBjO/vBHiPA5Q1Hg7e9H74MPwDs4KIruzPw81l95GcnJKZRyBXh27kT/d76F5uGDsFMRaDapAIvFHxSOPxagIMRixeFtgHWlzwS/6QDr046bkykqNqhw4oSPk0hCCs2y9tJLL8lk73otGsDiBE+biHNiSDUHJ8C/jLrneu3rtdyONtnm35zI//3f/71M5DXV07XYNrPGWCmN4+Dxxx+XapRUG7Ha3N/8zd+Iykbbr8/a/mcp9a6ngu9aAyzt2BnmTgsdlT9UpBFiNYIIwiwqqJgxRUsfVU78mRbeTnjVCIAIUvh9BoHT2kuAQnsaofKngQ7NEkcVEasRatXz2I+EUQQ8X//61wVIaVX4qDxiYDxVW1oeFqELlWEEWVRhEZ4RQjUCLFZGJPhhJhf36Tvf+Y58nush2KQFUgut17KweBxcH/OjNIUnwRbBHu13hE2sbkqgRoDFz3G9bCcqsXhcjQCLkIkLFZkEWJoCi/lw//Iv/yLnx2cBrMbxyhdobDvCM1oJOa4Jp7Twdu2znwaw/vEf/1G201iFkH318MMPy7lzeYh743Z57I3VOzXY+UXVi9fi3P9NWecND7D4hpgPIp8FsLQC27qLCiygUsijmIgjcuo0pp55BtHxcbHuiV1OQpBVgKUqp7R6PzWYHXY4Q00IjYyg+9FHZSJQ13Rd8Xi5HGBxdq2UiyhnGd5+GtPP/BRRPtSzyl+V+3cJqNWlYep+6iCTGW93jzxAd99zD9y9/RJWzYmN+qZWrdR1PQDW5zXIJwp9XQ39u+JW/7/xRXXiLDHu0NeMasi+QUGpkEV+awvRs+ew8OLLKMai8PW1y0Q4tRyGzmSFd+cgrLSIGc2SdaVDBdmNdVEbGG02dN91D0J798PRQiUOywOXkV6cxcqbv0A+FoettRsWr18qkF0OsMwuJ5yd7TATYFELmckiv7GpBjWXqzA6HQKw7F61ikd+YwPrJz9CfGkFxVwJFp8bzXv7YDToEJ9ZQC6WgaK3wGAywWI2Qm/SQzHooLPZJIPOZDTBWCrAaDDA6HKjVC4hsbGGUqkAvd0K/+AO9Nx5r0y4hfHp1NB7LYXuakaDqsD6sgCWavC9COLqVdHkp7oy4lPjmHn+eVHglCIx6BmivmMQrrZ2eNx+VLNZbE5PQG/Wo/XAHvh37oSjl9axIPQGMyCVGnUoZ1LIbaxItcC5Y8dR2ErAv2MXWg4eRMeRO8R2yoqHicVFZMMRWPx+tBy+A2a3G+mFBUSZH/HG66hVimi69ZAApMDeQzDZPWIfi5w+hbkXnhOAFdipAqzW22+HxetCfnVBAMzci68JwHL19iO4exc6bjoAX3eHBKDnWU1xaka1kxHSBANoueWQZLolJqaxOTqKtQ/eg1GnR+/hwwgdHIFjxy6kIxuYfvpHiJ67AKXC7MBOtB2+GcFdg3AHg2LJzkaTgMkMR0cbLG6XVotQVffWi3XwZmGs6pGcnsHMiz8X4JFZX5M8uV2PfB2hfQdg9LiRi0UR+fgDbI6NYXNiChaXF733HkULFXE9ncil41h4+y1kImFYPW74OrrROnRAAscX335dAE9idkZC1Ae/+S0BWKzkabBb6hocFuioK/t0imRgxeZnEBk9jZVfvCXh+oEDe9G0dz9a9hyQ8zobD4vVdeH4q5JZ5uztkuIkPffdA19PL4zVGhJT05g5fkIUy8WNdakE6tw9BFtrKyw2O6rMlppdgMnjQPNdtyAwNARXoF0qmupqZcQXpjD7+ksInx5Fdm4NztZO9D/xhAAsp8cn1RJXCIlGT2Pz1Ch0pSKad/TD19MNa3s7DHYXlFJNMtPKKCC5vIjwux/J/TBw003w9PbA6Xajkkwgeu4MEvMLyERicHf3YujJJ+BsbkF8fBr56Ka82HK0NSN06BBLhSBy6iwip8cQHjsFi9OGgQfuE4Blb+9HpaZDbHkO4TMnsfLaK6ikkgjs3CnKt7aRW2Dz+1BMxhAeG8PUC8eRWV2Hq6VF2q/raw8JoGIRiui5c7jwox8hMjaGaqWC4K4h7H7yWwju2SPnV3JuFisvnUB07CzSrPLY04P+Jx8XgOVyeGAym+W6zusMLfdyzakDLLU4ynYG1pVcw3+TAdblE+CLrzB0uk9kuHDyS0vNiRMnZKJGlQkna9cTQBBecZJPRdjv//7vX1Q2EAbcSAsn+oQMVM384Ac/EMsT4YCWefSrbguqWaiaIfj4nd/5HYEa3D4BFqvN8W+tkuBnwdDGcdIIcz7t57/q/dfWdy0BVuM+E+xermxq/D1hBiEg9+epp54SwMGxzT9caHdjm/I8e+211y4CKEJkKuEIcqjeIsD6tMw7LZuMsJkWQcIgqpsISngeE/BQ+cV+JJQmsHnmmWck047b1jKctMqlVFQ1Wgi5Li24v9FCSOD9ve99T0AS4RjtkrQSUtFE2Mowfy58VmchAP6h9ZeqKi1rSrMQauHvHGeEXQ888IC0F899QiUtJF5TYHFMNQIsAjVaAjWAxePSqhBqCix+XmbndSUgj4vjmFZc5oOxD3i9Y/5Y45gldCNQ43oI67huKrAuB1g8PgI3HuPnKUSpcCTMZPsRznN8NC43Cpy/mvN+G2CJAktftxBqCix6PFjNjHBLVTjpdHWFCh1UmTTSLA17+hTmjx2TN/BadtMnAVYdYtXfaDM81tvdLROg9qNHJThaTaa4iqX+8EkLIXUTEsCbzaAQXhXFw8wLxxCbmqpvQLUeieVQsi/q3ru6moQPz20H9kuZdD6g29raUSXYUOPhPwGwJMxdvn79Hn4v5ZE1uB6uqvGuot3/D3xVNHtU24jqkOHNOlQMNeSSCaTm5hE9fwEbH32Mai4Ff3erjJut+XXo7XaEbjoASyAgiqcKQ5KVAgpbUSSn5+AIhTD46CMI7d0nk0edySSFA1KLc1h56zUUtuKwt3bB6vXDSPsSw7uXllFIxKHQQuhywNXZIdY5nn3lTFbCuqnAqpSp0KICqx02r0dUU5mVVSy9864ArEoNsId8aN3XL+qu9EoEhWQe5frEXAqK0QVMeGexwuz1SSi2LptVTwenA8ViAcmNFbEnegcIPIZkMuhsbpXJH89ZTizV8a+l6F3ZgPgyAZYcr0B3NZOJIIUV6OScZog7AdYLKsAqh6PQm81w9PXCygp2MKGUTCO6sgh7KICdDx1F0/4DMAVb1T6vVwyt6Goo5TIohtVqgbPPH0MhmkBwx5BcZ9qP3Aaz14300ooAglI+A6PLCVf/gAg+0xMziJ45g/UP3hM1bNNtNyM0fAhNu4dhtjmR31AB1vTPn0MhXgdYwyNovf0OyboqbK4IgJl+4UXkthLwDe5Ey/B+9By+FZ6uDlGt5pMZxJZWxcKqU0oy/ghQK8Ui4ufGsXnmLMKnTopSr+/IVwWQ2XbsQDa2ifljbJ8zyG8mYXQ44d+9A/7BAYE3dn8TdGY7DMyR8LoE1hpF3abeVViJtcySl8weq+pUgPUys6JOIru6Am9HF/Z+69toHh6Bwe2S7YVPfShFQ8Kj52CyudB7z1EBgV4Gy5cLWB8/j0I2DbvPC7svAKe3CflIVFUWjZ1BYnEBzpZ27PrmtwSUmH1u6G2qzYH3Bl4HpGKsXkEuEUWcCqLTp8XKytD+5kMjci407R2GxeNBPhXFxugopp95Hum1Dbh6usRi2nP0Pvh7+wRgJaemMXvs59g8fVpsbga+yNm3F3ae4y4nwLyzhVWYnDb4b90Hz0AfHP4WmK0OeXGSXJjFwhsvyQujzOwKHK0d6P+WCuAcbg+KiQRWx85gfXQU4ZOnBC53HtovWVzMOKOir8y8KY7BmXFsTYwjfn4cMJoEYIma02iAwuvQ6rKAuHwyC3dHNwYfvB+u5mbkVjdQLmShs+th9nlga26T6qSRk2elSmv0wjkBpn0PMZz+JjhbeyWwP7EyLwBr+ZWXUc6mEdq7R9qPAMsZDKKSTUv7nfuvp5GcX4S7qVnGV9cjX4Nv5w4BntHz5zD+ox8K6OKLKB7Xge9+TyyUrBYbn5nB8kvHpZhCYnVd2rX/iW+iZXgYLqcPJotFrusS0l/P0lTP/br1fvseekUX7/9rAEuzs9Bi86d/+qcyUeMkjBNzWgepLKF9kDai6wmwtOwrTvY4Aef+NSpXrqjzfgO/REBByMAJMyfyBBVSYfVXWHmwsVk0SxkB1h//8R8LPOFCgPbXf/3XMh4+D6Bp40muNXW7lgYO/i8CrMYw95/+9KcXrbZa/zBnjta8y8PbtbbhuUULG/uXqihWdNQys1i0gOcjrXdU7XwawCL0YX9QQcQqg+wnKpm4fp5DDHH/kz/5E9kHgikCG4IyQmmqvQiINDB0+bhq7C8NKHN8ELocPHgQ3/jGN2R8ENxwH7j/hFc8FiqiCLy4L5cH+V9uaea/CbYIz6jAIrwicOI2CIw0gKVlYGkAi9erRgvhFwFY2pgk1CN8Y3uwHwizuN88Hu6XpsBiP3DfGi2EbEt+/4tY/wjBqIjjflMhR8i4DbC+2IX5hgdYBE6NGViXLIQEWFQcqck0EsAuiioF+XgcsfkFmUisvPYaUvPzdQUWJwF1BZbKrlTFhoSYA45AQFQKtBC23HEEzs4utYLfFS7qNEjVUEgAuwS4Q9QzqelJRE6dwvKbbyC1uFjPXNdBJxkYXLRKhJcSpnzdXei787BMDJyDgzD5We700nHTXqbUwZehHk5fF5hd4RH88l9rdGo1Pm9vP3v/8m34Pz6ppv+rFiZFtY8xzDu3HkH84zHEJqYQW1tCtZyHw29HrVpFOhKH3maHd6gfFp8fSkkHpVhCrZiWjBeGbjvb2tH9wH2iIBAljlhva0hqACsWg7OZAMsHgwawlldQSNBCWJYsJQIqs4cAS83AKoQjAkwEYDmccLd3SBiy0QCklpax8Pq7YvvRO2ywehxwhzyw2e0w6cyo6U0o80+5hHI6iVqpLJZgi8MJW5CVdWrIE5CVS6ja7SgWcsiuLgoEYEaTVB/s6oSFpelBCw4vDWrRAgFYVzEIv1yAJQciENMkFRDUKqmqq7iKrekJTB17XibGBIjMqmq96QDMXg8yWwmkNzaRWlqVMP/+o/ei+cBBONq6JbvMiKpU6csZFAEqxfUwoifPYO7YiyhuJRHcOSTXmZavfgXO1mYo2RyqxTwqCv8oqCoGFDdiyIxNIHZhHOHpC4DDiubbb0PT8Aiadu6B1WxFaW1NFEuTJ55HNrEF/66daB4+hPbbj4jFNB9ZRXj0FGZ/ToAVh29gEK3MdrjjNni6uqXqarWsSAU8hqAruhKqtTJKpQqya2HERs8jPj6BrdlpmD0udN91pwAaWunKhRwiH30oYG7rzHkUE0mYPU5RkNmCzVIpM7BjF1w93TC3hWB12mGrKlJxloCvotejaFQLV1iqrIA5hYkXX8D66VPIr67D19mFPQRYIyMwuNzIxCJYPfm+ADtuz2xzo+ve+9F6cBiBTqrJzMhk4ihXSlK4oFauQUkVkZhbwPJH72NralL60dfVg6EnuN5hGD0O6K1mNRNJvLFadU0FhVgEqekJCXFfffNtOW9aR0bkBUxgeARGrwf5RBRhAsKfPofM+gacXR1yf+u+734E+vqkOEliagozx47J/TK3ERZrZseRw/DtGZIKtzwHSuub8vBnbPHBFAzA6g7AZLXLXqXmZ7Hy6ovYPHUKqYVl2AmwniCAG4bd60QxHsf66JhkbBG2GUw6tN92E5oOHIBvYC+sviBqlSqSiwtYfuctbJ4dRXJ+Hga7A6GbboWrvQNm2uuqFVRKeZRLZZTKNTibWtB9cBjOUAClUg5VpSxNVFVqKBWqSC2tI3rqNOITE8gsLcDeHET3ow+g6eAhuJu6UasoSC7OyIukpddelSrFVLCxyEDLyC1y3hCacZ/P//jHSM0vwhtqEmDZ/bVH4N2xU54dNs+P4eyP/kMAVq2qoGnvPgwLwBpGWWdEfHYGSy8SYJ2Sa6Cjox076gCLlVwZDVDWq6pwqYZM1W39Pl6v8XsVN5Eb96u/iQDr83qLE1MqIqj2+Iu/+AuZPFJBwKpoWuizNsm9nr2u5fJwf5588kmZSHI/bySFAq+NhAtamD77g1atawWv2L9ayD/bneOB4INtTjBBQEI4QchCMPFZy/91C2HjcdOGRrhLBQ+zsGiz00AQ+4nwiSCKwIJqHma6cdEUQLTc8Xv8PtuVyiH2AcHQH/7hH/6PzCwNDGr7oIWSc1wQ4HA9HC+0ffLcJgSiko79SfUP103oRsBEaMPvETwR4lARRVXSp/UfrwkEYD09PaLWpJ2XkIn/Jii73BLI9XLM0M7HscJ1f5r1lPtIlRYhGM9xHjevRYRFVFbRoqlZCC8Pcb8cYPH84Pj8NAUWAbgGrRr7TwOAtHG++uqrAgA1BZkGsHj90RRYtDpqGVifBbA+7/wkwCL40wAWrZuX9+mNdI27knvKDQ2wNMufWKc4ya7pGzKwNMtc3TPEJ1eptldVy8JzUnX6NMLvvYsMKwyJhfASwFL/oRbrE4Cl6CR7JHTwgLxhDY3cLCHYl6Wzf6E+1ACWhLNy/1gOXVdDZn0d0Y9PygM/Jw3Z8Lrsh6CuywCWGgXPndQjuGMAu772AJpHDsDY3CrZLfwiJxhqLpiilo7XqgqKkusL7fIVffjzYoYu4bcrWvWN/aV6QUkZAVX1jXxVp0dqfhkbr70tysJcIQNFV4bZbhCAVUoUJLvFs6sP1oAfDIVi1b/CxjKUQgEmmwOe3j603narqKjUwGAGJuqQXFrAyluvorC1BWdLJyyeOsDKZZFdWRWAVa0wpN0heUoCsKgKy2WRrwMsBqwzXNvd3g6z3SaqiNTKGtZHzyMXj8PgtsNkMcKkr8FqtsDm8MHqC8AcCqJUKYsChZYqh8sLq9MlFd6otEmvhVEoFVFzOQRM5JcW4G5uxuAjjyC0fy8shGUWq6TMyTmjMACyPv6v4hz4sgEWlZU8twlVeK7zOkhbEgE3q8dNvfACNk6PohDZhDPkR9+dt8EaCiAejSG+uIL4hWkYzVa03nyLKEuCu/fCFQrBxGsFVTyGGvKZNEorG4ieOoO54y+jGE8hJFa/YTQf+QqcbS3Q5QqiRilk4ihkMijkyihGYijOLSM1v4DI4gx0LgdaD9+BluGDCA0MwWIyo7BGQHUSky+9gFwiBp8ArBF03n4nbF4fsusrKsA6cQK5GAHWgChTeu+4A96ubrFIE2Ap2QLKuQxKuQQKOZYBzyMb3hRrW3puXuCH2e9F5713ITQyDHdvj1w7+HIgPjGJ6OkzUoiA1RJp89IZLWLVCw3tgX/3ENx7d8DVHIINBpjleqsTBVbRoI4nS62G+PQkxk88j43Tp1BYC8Pf1Y2hJ7+NpoMj0EQyBrEAACAASURBVLvdyGxFsPLRuwKUEmMXJE+x496jaGV7dLZLcYJsNol8Notilu1ZQDVdRHp1FevjY0gszqMcjsHf04ehbz+pAiyXHXqGpXOfBF6piltmshW3IkhPnpf7yOrb7wLlOsAaGYF35CbJkONnCE6mnn0OmY1PAix/7wBMAOJTk5g6znF0SuC4q6kJfUdptRuGvasDBrMVlQThdAlVk45eA+hNNsmuYoGF9MI8ll8+gc3TJ5FeXIazrQMDj6sAy+p1oBCPSaEBZmRFxkZhsBjQcfhWaTffwH7Y/E0CnJMzM1h86YSMl9TaMswMyT9yp1iDTQZaOQzQGfgSSI8y9LC5PWjqaIfFbka+mBYloeTxZYvI58rIbESQnJxAen4OuVUqw5rQ/dhDaBo5BFeoU4Bfem66DrB+gVI+h8DwPgFYTYduhSMYlLwutt+Fn/wY6YVF+ILNaCHAevhReHbskGeH8LkzOPvDf0P47Bm55jTvPYADT/02QvuHUdEbEJ+ZxdKJY7Ke1NqGqAd3PfENGedWt0+sv2V2LyGdKG4V6ERhLpqs+pu2G/tWeCVH/5sAsDQVjDZh/DzllAYsOEFrBBacWGvAgjk9nwcsrqQd/7fv0ELFSTcnegyLpq3tRlvYf8y7Yg4QJ+ZU+DDH6FoCLC1cmsq3v/zLv5SJO5VvBJqstnd5FbvP6pPPUmJdrz68XhZCAhCq5GjdYxYWLXqNofYEFqw+SDsc1Ta0mnHRqg/y8/wev0/Iw3YjEKI6h9Y1Ws34by0z67P6nlUGmVVHBRH/n7Y8LrTkHT16VLZPKyOhkDauqMDiH44vghmqiQjQGi2ihMbcNuGVZockZCKYI7yi5bRxIWQitKKyjCCISk7ui1apkuuWaTKLpBkMcmxsEyrVaHOkxZJ/2Fb8DMcds7V4XI1VFvnZ7373u3JctBVzm88995xsU4Nx3GfCNn6On/8sMMT2INQjyON2qHIktOfPG9uP1yBaq3/2s5/J5wgueVxf5Hxkm/F6xv0ipGPWmLZ8ESXX9TqPfh23sw2w6iHWlwCW+pCnhpbL2VW3CRHk8OGvivTaKlZOnhaAtXVmVN4qaxZCtaKf+mijASz+DwGWu6MTrbfzwfog/EN7YA+GrsqCp9WQUzOMqMCChPGmFhax/os3ZOKRmJ1GPr6FqlTpU4mFKvrSSg/yqdYA6I1o2rsb+578OpoOHoDidKNmstarkqltotpe1FQwvsllLuy1BlifBa8aQ7Svgh/8Op6T13GfOLYN0o8mlo2FIhOdKBUTz/9cABYndDqLHrCxghWgT1FJ2ITgyG7YWkKiRsisriH88ceoVSoI7duL4NBuBAcGYQ8EpHqlmO0UI1JUQLz1qoQu0wZEgKW3mFDJ5ZBjAHsyiUq5DIPDBmdbK0weF3QGA8q5HPLhsGRgKaWyKKe8be0CkeLLS0hvRgWSMONGKgRWK0A6A12lBp3RLkqbjltGRES5cuoUyoUiAv39sp4SYUkiJVXb+CbM5HejVswjt7gEd0sLBr7+mFgIDUaj7IucQvWsKNVae+UKSrm8fIkZWFpNTnVSy/Naj7JetZLyOhcjeHiOypkxFDa34GlpxuADd8LT24VitSqh50uvvolclFUlOxAa3o++++5BsL8PRj1taKpFjqH0heVVsSLOvfyyKJWCO1SA1XrkVlh9PhTWNpCdX0RyfBK5ZApVhx0wGWRc5jcjCI+Pw2C3of3w4TrA2gmDyYLU+rpkO829dEwsqCrAOoTu2+6CzeNDbnlZwMn0yyeQS8Th2TmIloPD6Ln9MDzdXQL8uX+5xTWk5xaRmpkWxVjNzQBwPWqlAgrhMJLMnPK40HH0btlvX2ePKIQKmSxyWzFk1tYQZ17X9BTSKysoxmIChW0uPwK7h9D5wD0I7NoJi90Fo4mqRMJiJsep12MipMTUBCZ+/pzsb2kjLCHoQ0/+FkIjhwCPW4oKrL3/DqKnTiJ1/oJkULXdd6+AimBXB2qVMiJTM9iaX0JyJQylosAZ4jlaRjy8JEUWCsvrAu6G/t9vCUAyOuwwGC2i4AXvITWTeh/RVVHYCiM5flayy1bfeV+KO7QdGhF7uffQzaK0q2ysYfPUSUw+94JY9Nw9HXJ/677vQfj6+mFQgNgMAdbzEk7PSqGuUDP677tP+pGB+gTilUoVVaUC1CqoFEsoZErQGcwCIdNrK5h95bgArPziCrxtHdjxOC2EwzB7ncjFY1g7eVoUWMwHM1mN6Dz8Fcmi8u7YD6u/CbVqDanpaSyfYBbXScQ3liTLasejjyDIYio2O/Qmi0QFqJmYOhiMBrisZlSzKWwtzarZWDMror7S+UPq+E5GkV9fRWpuAfamEPoee1jAmT3ULsrUzNyUtN/SL15HKZ9H8MB+Uag133Qr7IGgKEL5kmni6Z8gs7gIb1MzWg4cQtfXHoVncKcotCNnRzH2n/96CWDtO4D93/2+WHapmI1PT2Pp2Ati0WS0gbuzE0OPf13a1+zxSbVOfo6LQeFZzmebirw8E8uwWkp4e/mCLfDrDrC0iSH/1srCX27dapzIadk3BEUMRdayYjTLGMEJ4RUzl66nhVBTrhCgUJlB5cqNNsHj8VJNwtwr9oMW0v1FJsxfcHhfhAtUrPzZn/3ZRUspq9CxCiEBFtU7/1sVRM1ypsEaPmddPlG/kn37Zb9zvQCWpoAiNCGMoiqH54qmZKLChjCK1QQ1EKV9h8CKn6fKiN9nG1HpRCsdM68Iv2gd1JSHnxf0TZsplVdcH//w3/w8ARNhMLevVcfjz7XsLMIlWuao/iLE0WATj4F9qIXQE14RKnF/+P+0GdNOSPWUtvD6oIWjc/tcLyEPISz/nz8jIBPVtdEo3+f+aeslzCFg47rZVlzYLoR7PCatqiN/zmMh3ONxcR+534Rm2rETIrIt+Xuq0Kjwuvy8abwOcr+4f9weoRvbg/3D/WMVSBaP4HHzMwR+3I4G5b7IuNZC7blfjdUoZXb+KRU7f9nxfiN9bhtgSbKKmv1CBYImsb8EsJgrJToFsQcaaxUkFxcx/8672Dh9GsnJSRS3tuoAS2a3deegas8SBx6nB1U9PL298gaf1hlPdx8sXu9VAaw6hqpbG1WpFy1+CT7QvnBCAFZ2Y1VVBUgmTV1yowG2OqDTG80wWB1oHt6Pvb/1DQT270XZaIGiN4oijZMQFVZ9OQDr0nE2nJp1anWNiiDeINcASXMSMGtiMQOlikpNQfjCBVx45mcyYbP5vDA6zICJSh09zCULbG4/XP2dsIZ80FktovBgRo7eYEDn/feKxcUbaIbZbq+HB+sBxaQCrDdfUQFWW4fkTzFnqpLLI79GgJWSmx5BhaO1GSa3GzqjXkraM6ybAIuqBqvNAX9bu9i+1s5dQIbKK6cVOkvd/lQqQuGYL9HGZoWvrw+D930VeqMO82+9g2qlhNZDB2Gy2cWSRABTzpfl/DHZjKjRargVh7OtDd0PHIWvv19ywiQxitXa5HqgWWvrsPoKR8z/AFis/5dKIbGyIuHYa6+/CavbrVYh3L+3oTjE1VchvLTLqipDJu6EdDLRrSI2QYD1cxVgRePwtLdh8KF7Edi9AzqHTcbH7AvHEZueFSWTZ6AffdL/u+Hw+yQgnYCUx5NfXBIr4tyrr6CQSiCwc4cAiLbDtws4iJ46i8S5cWQnZ+SKbNnRC1PQC6MOyG2sI3xqVGxx7aLAGkFgcKd8L766KmBk8eUTKCXjUhiDAKvrdhVgMVuNQGj25RdFoeXZ0S/X3+4jR+DuIsCqSnj25oejSJyfQHZhAdyoY2cfjD63QKH82hoSo2dhstsFYPH7/o5e6I0WZJjblStItbt8MonY4jwS83PIzM6I7bWSLkg1uf7HHxWwY/EFBZZIeLYo+dSqjyYoEpo/+fxzYv0ubm7C38sQ8W9L0Y+ax4t0JIy1t98WgJUeH4fZ7UTrffcgtH8fvK0tKMWTWH73I2xNzyGfSAoYCuzeJZA4sbqA9NIisvNL8HR0YNdTTwqIM9kdchysTCc29JpRHd/6KnKbG0hcGBNAtfreh0ClivZDaj6ihwDL6UJldRWbJ09h6tgxpDfDcHe3S7ZW930PSFVGApPY9FQdYJ1CLkwlXzP677kXrQcPSmVGs9eLql6PSrGAUiIuQDGfLcJgscHb2o4Mw/Jf4jg8ieLKCjxtHdgpAOsgrB4XcrEtrHz8McKjo9g8fw4mixldArBG4N25rw6wILl+q6++JgBra3kG9iY/djz0oFqNsaUVRr60oQKxphMwT0uhqVJGdnUJSyc/xNbEJHIrERgsdriH9sDocqCUiiKzsozYxLRUrxx85GEBVJamNijFIjLTE6KMWnzjTZQLeYT27RfA1XzzrbAxQzAZl99P/vQZZJeW4Glqlv3u/NpjosCifjVyZhRn//2fET5zRl6o0aq773vfR+jAAQGwVLgtstjCqdOiGvR2dWL343wRdRBGnx+w2kVZywucUeGoYwVilpKlrXAbYF3hpbv+FKXeFwy1yxRtYtGkPV+H6IVxjD/zjBQhKCeTqBbViZv6AuFXv3CyRiUCJ4CcGHECqE1SOYHkxEtThjRO3LSwZwIsZk2xHDw/R2jyV3/1V/L35d+7lgBFU+5QWfEHf/AHAlA4+eSx3WgTPB4vYRGVJQRYnMhTAXIt218bmVSIsGoexwUBAxU6zz77rAAsAhfuR+Oi9RvHE2EjxyH7jFCGcEEDJVo+06/+DPjkGq8XwNK2yuMi1KN1j8+zPG62CdVFbD+2SyMA5u/5OX5eUzjy99p5zO9pYeqXA5JPUxJpii5CFS3DieOEgIn5UlwfwZhW9U5bJ/eD5ze/R2hDBRX/XwPWvI6wHwlyCJgInRoVnpePgcZ/c/tsF229vAbxmtQIsAirOF64f4RaWri9th7Nosm/NSDP32lZbfweAR/XyzHG9iR44nFxXfy9Boo+D2Bp22P2FdtP60e2H4+d62Hbcd1aPzcq7bR18+/PswByHTxmro/90ggAb7Tr25VeA254gCU5V3WApVrlVLtc7aICSw1GF4AFBSalLJWcJl9+Vaw12eUleShRFVh1hZMYpxh0UoPq2NNBVzXAt2MQ/Y8+pIbPhlrVMt9XkYElYIfb5eS6Hi7N8GVmxsw8/ayE3nJSVy7m5W2/CrBUHNSoHDHaHBI4TOvgwDcehndoJ8oS5myA8SLAUqsVVdUM+OumwOIFQB71RCGi/t0oSZaS9NvLFbXApUdoQbjUMqNaqCAydgEXnn4W6fV1eHu7YPXYWXoTBlYDsjhFqVEuFkUp5ehqRSmZQvSdD8Hqgd1PPibh7Q6jA0ajCVVDVSw5uppJlIEawKINiBNXFWDlkF0Pqwos5lPZCLBaYGIVQgIsWvo2N1FOpaAUSrDZHAi0tqOcymLpo9PIppKwtPphsllhKFSgUyqo6qsyKVZghaenGz1fZeURBQsMo67V0HXn7WJPipw+h3w0CZPDBdQUVNIJ1KoVGKw8tk6Ebh6Bs7VNFJRirNNXVYhUM14MdL8qFVYdjFGpxlOZFkWCvMTKEiJjlwDW7u89JaBC8qlEtVMvoqCeFVfU/6If48SW51SNqowaqrRSoQZTpYLY+CTGnzuG9dNnUYgl4WpvR/9D9yF0YA8sTX6kN9aw+NLLiI6dQ34zBrPTjcDwfskeahneB2dLG3Q1M8qJJLILc6I0mf/FKyikCZr6JMS98467Uc6WMfmz44ifvwBTMQd3bxuaH/gqrC1NKES2EB+fxNpb78h+tt6hZmAFd+6R4gAERrQIrrz6qlyH/TsHBRC0Hb5LAGlqhdUPT2PxpZdQiG3B29ctCtPuu+6Gq7sLlWoVWxemMf/sCSSnpmAwVuDp60Db3Udg9vuQXF5H4sIkoh98KA8YHffeJRlH3u5BlNIZrLz3Nkq5HHwDu2AJhVAz6ZGPRhA7fwbx8XEkJmdhCfrR8+iDAqIcTR0wOl0CHrjoCbBEFVNBbHIc088SYI3KSxF/Xy/2PPktFWB5vUhvRLD+xpsCjJhNRYVi29F74ds1BKvLjezKOpZe+gVy4TDszX54d/QjdPMhuRuFPzqF2LkLSM/NwtXWgh3feULs7LTrUskm6isBWKqFlCHu+c0NxM+eETCy9sGHDH9Cx8FhhA6NwH3oJhgdLpRW1xA5eUqqDGY3IxcBVtf998PfSwUWAcsUpo+pCiwCFmewCf133S3h846BXph8PjmXctEYtiankGX5ceZsBIJo6ulDYTOKmePH1HD7jVW4umghfEJAptPjQSG6idUP3sPGmVFsjo/DaLOi+45b0Tw8DO/OIRVg1QxIr65j/cOPBIRtnh+F0ahH+6GbxYLZtG8/rC0tKBn0PEzoi2X1T6GErclJTLx4HLGleRidZumXrtuPCNCMTo/LNjfHLsDq9mLnww/K+DO2taFaLCI7OS7jb+Gdd1AuFNA0tEd+3/SVW8WCzcqZBLvTz/4MmeVleJrUKsXtj6oWQgInWkbP/fM/Y/PMGVGB8vt7vv99UXNR3xqbnMDCs89JBUaCZmZZDn3zMbG6wu9DzWaXrDdeM+QFHYvT6Kj9Y0VhgsttDfOVXEB/XRVYnFxSKUC1B9UznBTSckNVAqtrsUqXFqjcOFHiZIr2HYKK3/u935OcHk7iCEwY2k0lljyHNUzMriVA0ZQ7DJ+mAoggghP5xonelfTbb+J32M5U9fzbv/2b9AdtUgQM17L9tXaiuoXjgeOCCh4qaY4fPy4Ai9lJVKBoi2Y7ZN/RpkaLlKY6IligNYvHQVsqVULXY7neAItwhcdKqKGdLzxOQplGC2AjjNLgkZY9Jc8G9eqb/N6nAZ3PajtuU8vV0tbHn2kZd1wXz6HLAZG2r9xvfk/7rqaY0yyEBGtadb0vktHUuF7+f6OFUNsnrThD4xxPO07NoqnBK23s87vcH/7N73F/ue+NUElr/y9S/IHbaVyPltHF7bAtuJ1P6+dfdkxfvr7L++OXXc+N/LltgFUHWIQ1nJmqVXoaAZb6hpIAiNNhc7WE2MQEzj3Pid1plKKbqLLSw0WAxYklv3EJYPFffFAMDO3Gzie/KRYWi9MLg8Vy9QBLS4rnRJikuVZEdGwM4z98GpHRM1CKOckV+iyAxWkUH7w9nd0yoex64B64BvpQqWf9MBuH6iu1chYn8OrpoirVrr2F8NKbCrVimrg7JZas/tC9DbCu+Pol/Sk8hFPXKmqFIiqJLCJj5zHxwnGkwxF4ujukPLyuXIDJaoE11ASd0YxilmMeMLodqCRTyJ6fhj0UQvdvPQb/7t0wKyZBvlK+XcdzyoTkAhVYr6IQi8JJCyEBlskoCqtPA1hmAiyTqsAiwBIFVr4Ik8kMty+Iaq6I6NQM8tkM9B67ADZDpiggqsbMLguVY3Y4KZk+tA9QKtj44GNpr5avHILBbMbW+SkohTLcbbT8FBGfUHMl3AMDch64+nokbJ7qMwE8BFhiCaZyjdVJrwIg1cuAaaXsOaQN0KOQTIk1knao1boCa89vf1cAlrDqXxHAUquW8rrHc7ysthuPp1wCsllsXZjAxPEXETk3jmIyB0dLKzq+egeahvcK5KkyxPz0aanCtnVuHOVcXpQsYpk7chv8/YOw2nwoJTPYmrwg2UMEPsVMEp7+bsnM6v7qvSim8hj7z6cRO3ceVqMC/44etD10D6zNTcitRRAfn0L4/ffFPhrYv0+UJ00HDsJgtiA2O4VNVqB79z2U02m4e7vRNDyMzjvvhjUYFNsdr4OLx19EniHjzU3wD+1E6x23w9XTI5UVYxMzmPrJfyM5Mw2r2wT/rn503X0XTL4A4guriF2YQOzUSbBgYPPNNyN04CACQ/tRSiWx8NIx5GNxePqH4Orpg6OzFdViFvFzZxC7cAHxiWnJzup55H4Eh4dhC7RAb3dIlqCqiNGr4LhSwNb585h59gWpelhKJuHr7cEugoiDw9D5/UivR7D66hsSHJ5dnJXKhk1HDsO7cwdsXj8yi6uYf+E4CptheHva5TiDtB/W9Nj8SAVqqcV5WIM+KbIQOrgfrvY2sQISZKrqI2ZA8Q5WRXad9sBTAkbYhrqqghaGz44cRODWWyUEPT07qwLCN95APrYFR3sLmg7sR9/Ro/B29wDFsgCgmRdPIHLuHIqxBOxeH9pHDiGwezcc/b2SpVUrcXsRRM5fQLlchLOnHZ7OTvjbOlFYD2PmhZ8jfGYU2UQEjs429D7yiCiRXIEmUautvvWm/D6+MA+D1YKWkQNSfCG4ZzccrB5qsiIfTyE6PSOKpo1330E5mZAsvcDAAJr37IeVKjazquI0lmow6Y2wWO2Izczg3E9/htjyHKzNbgR3DaCbAMtqR3RiAtHxCUQvTMJss6Pr8B0IDR+Ac6BfLNXJc+cQOXMGqydPSdZesH+nKN9aDt8Gi88r1lNWyVw48SIya6tS6CV48AC6HnsU3oEBoFhCdHQUE//5/2Hr3HnoDEY0DR/A0He/iyCvB8yqm5jA7LMvIMpxk8iIAmvgaw8gNHIAptYm6EWxYqpXmeR9U0FNrxapMdQzLq/4JnIDf/HXDWBpE15mtdxzzz1Sol0DWFQREBw888wzeP/990VFw1DwRoBFSwvLuRNUPPXUUxgcHJTPEJgwPJnfawQV/P9rCVA4ySawovLqz//8z6WKGo/xRpvoNYZ8/93f/Z2Eczcqa671KcjMII4HjguOCapnWL2OAIuqPFobG8cF1SQcS1TwPf7442JFpQ2Ok33mdhGEUklGmEVAStBwLZfrDbCu5bFsr3u7BbZb4FIL3PAAS7NySFi5ZEmpVXpq9So9tFVQQSIAq1aFuVpE9NxZjP74GawTEGUzUl5czYKimkFVRoiiRSyEqkwfMEvZ6z1PPYmW4QMwmGzyNvWqFViyYRWZ6aploJjB5uhpnPvhT2RiyTygWo3h62oyl6pYuqTY4NftgZBaFWxkBG1HbhflCT/Pj4nlgG/c6t9S6lkaVKldD4B1KapLBVaXSytVrLa9XEkLUHfF7DeiGbNSQY1Wr/UNhDmRfustJNfXYbEzG8aImqLA5vchMLhDwtmpwGGmCxUThZUNGBI5uLs60frIfXAN0nJnlNIC2nlEBYRUAZMQ9yjcLe2weqjAMqGSzyO7EUZB7BVlGKnAammRzCGYDagU8shGIqLkIcBing3zcfQ6vUAF/j4Tj6GYzEDJFATk6mwG6J126N0e2Fqa4e3thqFWQ3ZmVqyStu5O6G1WCaC3uVxo3jGAUjyBuROvigKj6/57JXzb4nFLFS+qF6h+qhiqAq5MVTU7TINPV9L+Wh37RoBFBWgxpQKsyJkxrL3xllgI91CBdYAASzuPtQT+KwdoKpg3qed5rQw9rx+VsoCZ7MYGIufPY+6NNxGbnUetWIXFF4BvaAhNe4fQsW8X7F4PiukMNienMPv6L5BYWBBjJaFA21duQtOevfB3D6CYK2CBgZpnTiN+fgzVfA725nbJ8Ok/ereo7sYJbs6dA/JpqR7o37MXZp8flWweufAGEtOTqBYKsDfVAdnhwzA77EhMTGBr/IKAj2IuC0tzCE379mHHPffC09kugeyRc+cx89xxJGfmYWKwf0sLPLt3wz3QC3dHG3LRCGZffFmUtfpaBc5AEKFd+2FyeZFJZ5DZWEd2fkoyoBxtnQju2Yf2I0dEybLx1i+QWlhCWTHDEgwhuHsQRoMOmdk5scXmYwm4uzrQ9+gDCOwZgs5iR43Qtn5/MTI4v1RCIZ1EZOwcZv/7OLbOj0tFRndPJ3oeuBeBA/tgaWoWgDV//BeInxlDdXMNZrcd3gP7pPJisK8XeVYUeu4FJBfmYWUhhKZW+Hp3wmCwILu+LseRDq/CYLPAN7QLzcMH0H7rLXCz2ILRgJqe40EPRanJ29HE4iKW334P0dExZJiHp9Tg6ekR62fXnXdKBVGqmQgxw2NnUEynYAn40Lxnt9r+rW3IJ9KITE5i7s3XEZ+dFUhO8ONobYervROu7k4YrTaU0rQJbyKztARr0I2u++6Ab7BPFJ/JmUXMPXccmxfOo1jMwN7Rgo4jRxDcdwCujl4UojGsvPgyYmfPIrcZgc5shKOnG4E9u9B50zC8vT0wun1yXucSCWydvYCVEy8jMTODqoFVTe1w0PLs9gB2s4Bto94EV3MrQnv3ILsVE0VqdGoCBmsN9paQqN7MVieKkShyaxtIL6+IjdTZ3yff6bzpJhj0OoRPnsbm+fPYmp5GrVyFp71LrPpd931Vqq1GxycFDq59+IEo2AwuB0J790o2F5WjxWQa0bPnMH/sGBLTM5JXGdy9G0OPPyH2UFqat6amMPXccUTPT4pClVCy/c7b0XxwP3yDvbAyHFayDFQVFu+ZSh1g8XqzrcC6oqv3r5WFULMc0U7DYOXf/d3fxW233QZW8KPqg5CAoOHdd98V6ED4QBWPtvC5ikotqq4IjFgtjSHDVNsQYBGcsKratQRWl/eCZmnk/vzRH/2RhB1z+TR1xpX14G/GtzTlydtvv40f/OAH4N+aMuRaHwHb+vLqeYROhFAcQ6+88ooEhTcutMkRerFq4cMPPyz5TYRaBHGEXwy9/tGPfiQB2cwZojrwWi7bAOtatu72urdb4MtrgRsaYImiRxQUarlA1UKo4qBPAiyDCnSUMkylrLzBHf3hj7Fx5ix0VCswALtu7eGDovpISIDFN52cHbKqEjOmhrHnqW/Lm2Gdjp/jBP/KJ6Aq0LkEsBg4XMvEJFPj/I+fweb5CyqME6uQanT6NIDlbG1Fy/AhAVj8Y29tlcwsyXYgDKgzIhF51R93L0Kta+k+0HLmiQbriqvLH6BURcr2ciUtoAIMFcSYGZ4c21IVFePjWDozKuoVSnN1BLjVGqw+v1i0PH09ojQhaFl//yMU1yNwmJzwcfJ291dg7+mSLB2xuqnYVMZpYmkeS2+9pgKsplbY3FQhmsVaQ4BFHiWJsAAAIABJREFUC6EGsJwCsNwyGWVVwGwkjBIl86xWlysily1Kxlagpx1KuYzw+BTyW3EYdEaxmlUqJeisZpiDPlj8flVFxYl5dBM1pQKdxwWDywWL0wlXKIhAd4cElc8ffw0wmtH3zccEOJgMRugk2JzB1kCFUXNsr6paj5DWv6uC0Fq2Vj3MjRPKRgWWZGB5PAKwgnWApVoI6wP/KizIqu7OJHDaiDJ0lRJqpaKEoSfX1rA1O4Pw+TEJ3tZX9TDZXbA2t8LX04XWoQG4WpqhMznks4vvvono+AXkI5si5fb2dEoGUnDHEKrQY2NmBsnlRZSi60BFgckdgq9/EB23j4gSZOW9DxCbmhJ1HsG+rbkTZo4PkxHlbBqZtSWxmhqtTni6e9F2602w2G1Iz81J9T/uQ7FUgt7lFItX3y23wtvWikqtjPj8PJZffxuJmXkZX3q7E7bOTrh7uhAY6EG5lMfq6Y8FsCqpFEwmG5wtvTC5fKgadCixst/qApRiASaHF96+AbTedhvMVhOS58eQWlxCaisNndUKb18HTGYTSpEoqtmCVLZj1lb7HV+Bq6tTVTlJ16mWTd4FaMfNJBPYmprB2lvvIb2wBFTLAkqaDg3DPdAHSyAkVtfVdz5Cam4WyMZhsppg7+yCp7cHwR39KKVTWHjjdSTm5qEvV2Gxu+Fq7pLKoOVSAcV0AploRMayPdQkofIdt30F7u5O6Bg2xgp8NToFayhTPbSyirWPR5GcnkE5vCEAyxpsgp9BprfeIiHnkTOnpd9SK8uS8WRw2uHr7kbPyCHYfQHk4knElpewfu4sspENUXEZDCbJXLR4vBJ8zgIJtANTdVaKb8HZHkL30cPSP9USkJpfwerb7yGxsIhqrQhr0I/g0B64+wZg6+hGMZHC5jvvybWLVf1qRj0Mfp8cV8veXfB2dcHsC0DH3Aoe18IiIm+9j/jkBLLxCCqlIgxGM4xWKwxuG0xOJ6xsu84usekx42zhtTckLL1azMBot8DR3iFVIA2lGirJNLIb6ygrVRiCfgmv7xoZkfMgfP6CZMXlImGxYNp9QfgHB9B6+yEBiVvj04hPTSMxN4N8OimqUWam9dxxGM6mJuSTKSTn5rD58ccCIamU83R3o/PwV6UIgaJXkFpexvLb7yO1sALwOh0MwrNnpygJQwM9sPt91EyL7VlsohI9oIa4i4r0Sm4e29/5tQFYmhqdWSoMNCbwYWYUs6OoVtJ+T9UOQ4kJsH7yk59I1TEtZJpwQQtDptLmscceE9UMAQMB1j/8wz8IeLieAIvZSaz2xeP5/ve/LxXJGl9gfhH70m/ycNWyeNgPf/u3fyu2vevVD2xjAqivf/3rosCiHZBAjRZA7g8tqfPz83Kto2KOf6gApPqPijkqABlS3dhvVGFRCUgAxjHIwPBruWwDrGvZutvr3m6BL68FtgFWPUxXMmXq+VcqwFLpCa1/DHiXPJ1yEcjWAdF/PY3Ns+dF3aRmyLAT65YcAUV1gEV7lsUGs9sn5d13fuubUtWMUKAeC30VGTbyJKoaFllpJpeFEl2Xst0Tz72A6OSkWO7kM/XtyX7V7YB19iWVoNpvu10gVmhoN2yhECryVEtLYh1gaVlU9apZWu7P1VYh1ODT5Q/R2ry8niymvnkTYFc/WbRMLFY7234Cv8IriApuZSKjU8R6FD97HlsTU4jMzqGcy8LhdakTzFwZsNpgaQtJNpDF7kAllUJqegqgBa+5A77BQQRu2gdrW4tqQa3pYRQjoQoZ40vzWHz7NRSiUXhCLSrAsjYCrNRFgOVqVgEWM7JKhZwEORNgIVdAIZ5GIhyFxetB5y0jkgOz9P5HKKUy8HV2CBhOra5LVULapSSoGkYJoa4VslJhtGYxwRoMwNfTA1vAD53ZgOJWHMnz0zKx7njgfvgGBmCqT/BYHIEAi8CPUz4j7bq0YArAusLmb6hCyMwhuYIIwEoitqRaCKnAslGB9dvfrQMs9Uzg9apOpK9847xe1dTKMXpdGTWlhEqphGI2g2wijnxiC8VEFLVCHibFAKPBAr3FAaPbBWvII4DJaPOhmi8iuzaP+Oy0qPcyK2tQMnmYrA44urph9QdgMpulOpzZpoPBYgVMHli8ATg7mqBnpcLNTVFaZTbWUC5VALdPFFjOgA+1ahnptSWUsznoDVYBqd7ODhjNRsm1YpGKCu2vSg01owlWtweBlnbYPG7ApEMplZAKh5mNMDLxpKiMrH4/nM3N8Ha0k94hsbmKLLe9HoZS1UHvb4XZF4TVR3tbDrnlebm+UhFkDzZLQQ6T1YZKIo5CIoFMIi7WN52Z16MalEoFJrMVDm8AtkAzLE0tkrOm3WMMCs8QSSVEqVxCKpdBJraF3No6qqkkjDUFZptVYATvHSabC9V8Gdm1sGSIKbUcdHodzBantAfPuWq1jOT8nKgoK7GUqIgcTa0welxQrHo5j/LrYVECWV1eOFqa4exj/3igN4ihVO5j1aqCglIVeJJdXUcpHpfzhr8zmK2w+INwdHZBp9cju7qKQiwmqrqqUpX2Z3i8MxiSjLlKvij9k0/FJcuurhUW0MxQfhaBYAyboVwGSiVUywWYPU54BnolU03JVVCMJ5HeWEcpnRQbsNFilbFj8vhg8PpQLRWRX12RvmDovig0LBYYGbbq90klQ5vLKz8r6BUZ38VwBIW1dWSWV1QwTvWh1QhDwCVjw+1vhtUfgtEXkKqIhIrZtXXktjblnugI+GF3+2CxeUQZmFpbFhBqdLthC4bgau+CzmiUYHuezzyHeIobTWw/L6zdrVLhtbi6ieJWDOVsUvpPMRrkuFztHaJUY4GLMnMsN8My/qiSM7g8sLV1wshgZH0VlUwSxZU1VFLsIwN0Nit0Pg8sQS/czX5YnXboJIyznnMmL7Q49tT+vorL11Vce37zv/rrYCFshDgMKKaCiqDhiSeewNAQnzMv9a4W5E74wCwlKqqoiCEgIcgiwLrlllsEGD300EOiyKLVkKDin/7pnyQ4/Hou2vFwf5588klRAt2IAEsDj+yH//iP/8DY2Nh1A1jsb+apPfLIIzKuCEW5EGbSykiAxTFCeMoMNYZcc9xpsKurq0t+3thvWjVFAixaEQnAruWyDbCuZetur3u7Bb68FrjhARYVFBdDkSULRlVEqQBLza4i/CHAKheyKMU2pCrTzE//G1vjk2oukxojVAdYaoaGGoqs2ghNTpdMJBi+2vvI1+DfMdgwrb86BZYGpzgpq6aTKK8uCsCaOvEitmiXqgMsORYNrF0GsDx9vei++x60Do/A19UPi89XD2tXAZbaHpdC6tUptEqSrmby3njkjaBKbb/6g3UNUBimVyxJRo8E6OkNag6CntWytgHWlV8+VCWPKOsMCrLrq4h+fEpye5KrYQG2Nq8dBpMJZLd6ixXmkA9Gu00ASimZQHZpHgajCYGBPfDv3AHv7j5YggEonEjVWARArZZHABRfmsPCO68jH92EO0iA5REVQuWiAksFWCabDZcAlkkm3ukw7VhbqCYzKCXSkmfDiWbrrYekat3yBx+ims+jeXAQBpMZiZV1lEtFWL2s+GJAKVmEQvWNKA8UCXGjMksqpTkcyGcYEF+AsVKFq60dTbfdBldbJwxVVU2p6MtqNlDNrFYVlapTar7XlZ8DdSVVXcUlWkkCrEQS8eVFsRCu00JIBdZnZGBdlEde0SAgBOP1iud3GbVaBdVKVbJ6ioW8wATUimK9NNeo1DNyoMgku2o3Qme1wWR2S24giikBQOGJSSTnF5Ff24BSUQQA2INN8LQ0wxXywuGzSXXCis4uuURGmwkGox46VuLJZpDfDKNUKEGx2GF0ueEMBqSdc1sRmcxDb4bJYpVJOcFXuZST6wMplCgK2TeEWGYbTBYTYDEInKil06JsS1PlV61KXpHN5YHDHxSVX7GcQYmQJRxBuVRFxekX25nD54W+WkIxsgqlkIPBaIPR7oTJ64HRbIWhooiCJ5fLoFTIivVPqVVEBcQiHU5fCCaHG1WDFdAZYVSYn6ZIlUfJSUQN5WoF+VIRJVbPLBbECm5kPhGvuazGY6ClzSaBdWVCHqWEqqEsaloDraxmK/SsmKgDyukUSokkyrGkKCttHo9Uy1McJslCLG3GgVIVRotdLGwGL89BMwy6qujxGLpeVRQUqGIslQVEsionwNBvXpf10m96l0fuAJVsBkqpqNppxZJMJZdB4I1oeypqcQhFgsPVKp7cb1rTeW/i57leM7ctlTAV6CxmGGgvNpiAbFmuCeVqQfpRL+CY137m25mhs5pQYwXVfB41qi7lnKzfoaicNJphMlml8IOOyjgDtW8KdNWqKKfyaxGpfFit5ACzDgaPExYv+70ZRkJDeXFVQS2blXbNb8XEZmt12GBxumF2BSTrKhcleM1Bb7XK+DA7vKjpWREpD6VSlvuomhuph85iQs1tVe/NqbzkXBGq81lECl5QDWZhhSdum7beEvQVnou8DunlmGomO2oGI1i0RVctQZ/nuOHzhhGK3oCKXge91QCb0wKTWbUOEmBV5TzRlLFqNMD2cmUt8OsEsAgIGMBO2yDhwdGjRyVEu3HhZ6iemZqakhBuloAnwGJVL8ItKp4IiVhqnsoZQgnaDAka/vVf/1Uqzl3PhRUHuS8EWFSE7dy58+LmbxT1FQ94bW0NH3/8sYDEY8eOSf9dLwUWt8/cKwJN9gMBJ+2A09PTAtIIQ2kzZXU6DWBRNcd+Y+A7f87g7EaAxUqYHEscVz/72c+kqMC1XLYB1rVs3e11b7fAl9cC2wCrQYElYeX/A2AZBWCVdUAhk0R6fQlbp05i5eesWjVTt9p9EmDJY2GNU6kq9Lqa2Je83b0IsTrWfffC09dXj0jnU/+vCmAZUGYJ8oVpRAjYXnsNMb7ZEM7Ex1QVYGlASt6/qjMSAWoDDz+ElgOH4Aq2C3Cr0oklFgNO1NUHa826pD70qooRFWxd2XL5kX9CbVXPImP75HN5xPmWn3DB6YTdZoPFYoWeE2k94ciVbX/7WwQyehFhMWw9s7qE8DvvITExjfxmXTFhqgEmE2pmB2weHwKtzbDYHCiVa8jGNrG1MC6KiLbh2xDYtQuunrpyqmaCQTFCz+wVVkXRVRFfnsPcO6+LisEdaL4EsGihEguhCrDMdYBFcKO3mFDMZ5HaWEV6I4zc5hZ0hTIcZjvsgQAsXZ0osbDC5LiEj/s7ugUcFEsFmTTrzTpRgWTWE6hkC5xbQy/qgyoMVjuMvhbJxqG9yeKwoGXPDrFWuQZ2wOILiXJBnRQX6uPfplJbXVEFYVoRhSsaTJfyZ6iIaARYsaVFUWBdW4ClKvAkE0dXUbcvMrMaakpNQIyiU0EJFVgG9qViEFtd0cpYHT1MrGzGnLxqRcrDFzJZlDIZVHJpmSxVdUZpZ6rIbHYL7Abml+lRNLCAhREmZuoxe4kwuloB8jmBC9CZoTNaoLda1PD8fB1U6YzyfSPn7jpFhUW8kCiqPYoTfMJ6o14nCiWFEV8EI2Wqe0ooU2nD49GrijKDkaCA4eUEBUXo8jlUajUUzXaAahna3ZgPV0qL+oef5carFpOoG4wVta2K3EZVgZHAhpmDBsptdDCaTAJaKkZaNQ0wlwmwWOVPs6kroG+PRW+ZM1dR+D8qTJIqtjwOVoMFJwF6lJQq+J9OT6BUg57jU28U6MNrcaVcrv8hVFJgNRgEECpGndqnhap66eb+GM3QmSzQGXSiwDNwu1RRAVKFVmEBjxI/XxWrGheGznN7itEi112lysw57rMGY1XLkpwivJ/Sk1iryX1S0bPKpZoPSRDF3ysMFwdgEs2mqmZWDAZUqNLjcZcpc1QkM4ygit9TV26UFxg6IzPpFOgq6na4n4TlcjZJ9qQJRhlnLMutk+uQvHKq6aCUFZTzJSiVAmrIS0EGE7P1TDbUzKyAapJqjKxqaiDEK6owTVTXJp0K0Ix26W+UUlBqRRnHOoMJZr1d+rtMuFbji6BaPV+TgE+HqkWthqIr18SayX2W+6G8uDHIPgvak+8TuVXAvH9mYPG8gU4NZTdKm9Q/UwMqUj1YLSRj0CswGaow8MFGWp1RCCapqCwZltJGV3Th2v7SxVrOqr5YfaGhmoJV6b4Kp/lCInphHOPPPIPw6VGplMrrpDqh/9WFH/CcIzhgeDtBw5EjRwQgNC5alTFmDm1sbEhAO5VXhUJBqhKyshYhBHOzaB/k9Zv5RgQN//7v//4JgHWpuM6v7hguH1Tt7e0XFWHMUiJIuREX9gGzptgPzJ6i4klbrgfIYrD/gw8+KOOKgexU5rEoAMcP1WGEn40WQmaXEYYyj02rdtcIsLa2tjA5OSnH88Mf/lBA6rVctgHWtWzd7XVvt8CX1wI3OMBSM2z4wMFy5uq7YD54qMop+TnUBz4CrFw8ivj8FKKnTmLztTeQnl+QB/NLt3BOBinT53r4hl39l83nk1wL3+498NczptSsLc0T9wUeAupljKVUalWBUqlK6LUt1ASlmEdmZkIysObffEtCeNUQdO0/dXuaKEvexOqAwNAu7PzmN9B8YARWdxAGm00iM9SUdvWBn2+i5YGbExK+kS4UxbpR5sSQVQ4ZFs/JhTrPUaf1fLvODAb+4Vt5VpAhQeDPNUWX5CPxbbw6Qalx8spMsXJF3nxTBVAolZArlQSU+Jua4PJ4xL4jAOsqLVxf3qn35W+Z/c+xzYkRJ9TppXmsv/EGkpMzKCazEq5eU4qiuKk5PXCGmtHa3QWb3YlSrozkxho2ps/A6HCg5/BRCRe2t3glXNtYM0Kv8M0/zwAZQZKBNV8HWM5gk1S/NNitqBaKagZWIgmlVJK+dba0ipVPbzWjkEoiNktV2CqyW1swm8xo7eiREPiCHshn08iF12Vy6/KHYAsEJfsKZqom0yims8jH8mLBMohHqiTnCjGWYuGxlMR25WoOov/BOxHavwfmoKrAYPi8ej0oCnTWV63qZFDPwg2chF9dCLKWQHMxR6sGVYG1tIBNhri/SQWWt67A2n8pa+9i9PIXuHb8jyGnJpQJoCYwqU+eOTGWKbAAlHpWk8J8QL1cJ6maKZlVVZ2hUqlD/0vXGVF0KWVUqJwsUzVikHPXZNDBWqVKpoYyJ+JSzVGF4GUDwRMBCZU4qnVbrNFUWHKyR+Ah+69Wg9SjIu2vwmudgEa52ko1PcIUQkdFVZJyMsnrlpRbVNWjsg2FFkr276XKsYQ4VNqVCGloPK3ytwp0VLrU+1vNQlNHtUHmrTpU9WqmoVlRFXsVPaEDx4e6jxUjFYl6mCpsRwKsen4aj4WMuG5hV69n6pkp+1/PKTLWqDTiUavtriNYqU+QxYMnFm/VlKjqmNR/mRW+SOGe1B2nKgW5+Hl+SibaOvZjVX3BUbfK8nPsHzZbVbZX309RuqlFDRqBEI+LJSHUuyiPXT029f5BdVbdsawjeFNBlFTHq2uDNIBFNXFJr/YLFWtyN5XbD78nK6wfg1pNT/pTjksF8azwyHZjI6sQXa/2twzwOiiS+w7v0GqhiZqe53cNxirb2YiKXs0qI1lkm1AxxnWo7IvrV8eJwgw5qeJKlVqZo1K2a1J4XDxX6jyjXgilzs4E5vHAuG+X9FCX3meplX/reZwSuq4qy2ghVPOsDHIu0mqqFp2pZ/Rx/NdfVEkv1UqqLrEeNVDRmeSY1UbUAJZ6FVCBmXqR+CTY+qRS69IVpwHA13NDtaIqclx1dW99zep665l/PJfUkXG59vrLvy/+snvw66DA0vaVz1NUXN1///2iwKISi9lD/9vCaysDwanCIrDierTqfwRdzMwiaNCsa43bU/vzau4/n7933H8eB8HJAw88IBUSb8SF1fqefvpp6YcLFy6I4klbrmX7a9tgu7P92Q9U5hEsUsXM8UIAyoVjhhBLy1y7PGi/cT/j8fgnwCiVXNdy2QZY17J1t9e93QJfXgvc8ABLtf9xIqVa/1hlrKarq6ekKqFFnS7pashsbmDr7Ciip05h64MPkVtZVXEXHx7raiT14VBu7erEBIDV44ajqwP29nZYW1vVLBRtRvGpL+Ia/HONY0NeMhNc1W8ehQLKmSxcrS3oufMILE47YtMXsDE6iuV330NqaUWds0mVMXX6J9MZKWCmGgk45Qju3Ytd334SwYMHobe7pAqTQcfpm7wiF8BRNqkTST1tJcksyhsx5Le2kElFkM8kUMzlJCtELCPMShErj1Gt6GQ2Q89MEtorLBY1+8TAqY5B1AiKUkWZ+TvlolhwKsxTyWRRSGeRTaWhs1jVkurdPWju74c9EERV3o5zIqY15Jd3Ev2mbpkTsDIBATOdUJNA7JVXX0FiZlZsVEqxBF0hLxCh7HRIuH/LrkE4nG5U41kklxaxdvak5L70P/wNhPbtg8XrkHBplmdX1T3qhIpbSUkVwjek6putKQSzxwuj3QGlUJSKbeVEQuxYtJg5W9pg8voAqxXZcBjhDz9EcnEepVIWjlAI/z975+Ej13We/Wd6n53tnWWXvZO25FiSi9xtuciy5UiWS3piIEGCBEn+hABJgCRIkACG04DY/uLARe6SLclFsjqXTSy7JJdbuHW2zE7vH573PWdmuF6KFKklqXLh9VI7d+4995xzz73nd573eTccfKtkL5u/cBap+XkJ/+ME2ucNoWnDRnTcdgiucADLExdQoPm3LwInlQsM1UomkVlYkPAeZg4rZRkilkBsQx+23/chtO3VbHFwUeUgOgUZE3hnM/sg58YlUXrYe+jae4CqHE0opxlD6KmUHDuP+WNHMVEDWF+QrH2qeLSBy3r+a93sBEyUmQzpEhCj/UH8kPQvej4qS0RRoxNOCWUSCY2GUnKMEI8khsgZg/ly1SHTeoHfLicFM/BQzSKKFB0jJXyVIMAoOW12U+kxMinX+lf1aP1HQDxD5lxaUp5XjO1rXn06xingMuqX+mu/wXbK2+Vrpo+qAlcRGbd6AgsFO6YzW05v9tFz2yy2el4DoszxBMSZa2j0HZLysd6M15qIyQRUKIRi2XjdBDQCvmzrC0DTkvKatf6E1tWTkdiEJNIG2mekDUVJpd8WqCR1pEBMjih/035Vu36zKKFw0fQBOCRUjee2be8x1UTgpe2m94mARHme6nVI+1MFZdtdyla7Ig3XvUTda/pARduSx9CsoFoPNvkKzyvnY71x+alCiEVaaI7t4veI01WFpXVKZRj/4oKzTMWfAxWXhvWJZ5mFt3IIgiTCq4bELVLzqrzTsU6Pa5CZ9jpzm9rHvQAsaQfTd8RgnZBPlXnqUaX9QtRbcmS9NgWufLOgclD7gLaT9jlVVEpDGR9L1pn65olKseEdwHph2TrVtjV90L4nWPWYxV5yz2o5XJQ4cn9nCWUnAV7JJLnwivrWWg/oOKXQULw1RdHK69HQ39fidisArMZQOgIshg5agMWQwittfKcjhKACi0CCG2EE1TMEWGfPnpXQtdUA60rHfTU+tyGRBCcEc7y+N1LooK1D+k19+ctfFoBls/bdCAWcDFsOh4BDC0YJsJhlkL5pVoXF/aLRqIScMryQIMsCrEbllf336wlgrc6KbttsNVhcr357ufO/Gvffyx3jZp13df2+2vV6o9rtWtvnast3tftdazlule+9oQGWvvKpL4WrzFBBTohKsqqrq5d82fbKSx9DGJJTE5h57lkJIUwcO47s7JxMZNTc2S5e1ieUhDgSgUUpbUcr3E1RuAL0bvEod5GIicusYK2VXUyUCAqwyqWSvHDwp3XrVuz6xMcQbIth7vQJAVhTzz6P5OSUnEMCKeQ0DhRrq8JUFSjA6ti7HzsfehDtBw+i6gvA4aZ3ka48MyyGKqtMnqFBSZSXEijFl1CYrgOsjAFY5XwB1ZKGhvAV2+VyC7xy+XzyQxWG/JuhF1RkOUw4TQPAKuVzArBK6QxKhRIYGRLq6ETPvr1op8fSxk3wNjejSK8PeYUmklu/VcBb5UZdj3JwksgJKGuPE6mVsyO48OiPkWDoqYcTEMBVKKBSqSLrccPT1oLWwQEEQxE4kzkkx8dx8ejz8La0YPunHkD7vn1wMw29h0od7W9UU8iUrgokxy7g4i8UYPk72+FtjsEViqCSzSN3cQrFpSVR9RFgBbt64YnFUPV6kZy8iOlf/BIrk2OoeqqI9vdi4+1vF6+j6RNHkZydMeIaJ1xOj6Sq737b7eLxszx5QUBAuLcfbo8PpYUE8kvLSC8vIp9JoVIsCMAqJQuStn7Lx9+P5u1bRH2jU30dJThhEyBtxJnMRsgJ9PXoB2wWVDX2VvhAYJNPLCFFgHX0CCZ++UtRou3+/BfRse+AATQK1GzI4fVALL08nXA39gf6XvH+tz5N1jPeql8klE5W4LUckm1VlDCNk2WCf00wYUGSPS4hltSr8aLXif+lmyh8GgCTghyFFdoq7L96fAu3ai84Zjw2gg8DOOoMyly2qJkUCOpm27PxPLJAYUDPr5XRLAO4Tb9Q+KP7awktXFAaVINxRqmqAOfXW1DVTaZMArgMpFHuYpQ9Cn3qoI+jrgIill/hq1lgkXpWoMQ2IMASMaJ2OxXbmjqrhWSbv0u9mAqS0pqyaH/R+leAxXFE69CG8inwsSCR+6lySICKUYutbvgammtQNytMtfDKlteJIkGqlKmuWpP2ok1W1QGvACwNnxS/OpaXIdNGk8byCsCStnHDUQnoBbgyqroT+KV+flIPct8RXul12X5bU1TXOmC9P5lHb60vN/Y1toUmZFClt4QSitqK4JjtruoxDf1XbZ32F4aMukTxJUpA3hcGcqkyUeu8DkBt4gdtL45fdXBZv69UDab1p5DKKBYb+K30TfEyo0LRq8ksCK+cRRSd9PsCfEU+P+jHZUGkAtaqhGTTWoGG/gSBVhG2Hk+49T3mrQawNm3aJPCKwIc//O/Gje+aVM4QPFDFQ/8rqq8YAkYgQfVl6V6xAAAgAElEQVQMPYtaW1slhJBgy4YQEmDdaA+s1QqsNxrAYmZIvt8//fTT+Kd/+icxTSdUZJvdaIDVGELI8EBmDrx48aL0D8JPC7AIPvk5EwLQ0J3+VwxNbSxvPB4X3yuC0f/93/99TYcQXglgrXfSgdXnt2HCvM/l+UGhgImeeaWjIftf43HWgkWvNkC62jJeK0C70vds/dnrulnXp+/WOl7re4dGLa0uz1rluxxTsMfjd9gnrrVfXG0b3Yj93vAAS1/OOeHmSqAFWIQ3VFxwYuSVF8sSKhICNfmLn4sCKzMygsLComTrU/XVr8/AZJ2UL34uF6oBH+Cl8ojeFgwB4NslZw2rFER2hrQKbNUOb7yhGK7nDATgam0T5cu2D30A/mgIMyeOYubIEGafP4zUxWk5D1+A+ZpYA1hy0QRYtJ9xovPAAez5/OfRceAg4PbJJNlJT4cyw/iKSC/EER8dxfLoeaTPX0Bubl5SxBM2MYNWqVQUqCYhhLKybQMD9CZhKnnxaeGDTEIINczHTgjEu4SwjJMM+alIeKQ/FkPz4ICAq87duxHu74UjEkXV61PAIBM7a4Z8I26X19s5bAiZqhAWR4Zx7gffQ3JiAoGWFviCfrF64UtUKlOQDGOBWIt4YHmdLmTnZjBzfEiyVu554HMCsGiELB7LKsSTDJ6XA1ielmbJqMUQwtzkBAqLS6jkCvAQYHX3wBONSqiVAKynnkV6fhauWBBN/b3o3b0HHrcXi2fPIbW0gBL7qwh93AhEmxHt2SBm8KV8Gp7mqKSVd7m8yA9fRJGZ6FwVlPIZFBeXUcoVUHK4Ed7Qh547bkO4n2mfDXgzoXQWPEhIVYNy5bUMsMQE3IQUWxDB+0rm7xIyZaCB0Uhw4lqQiS3Dg0zokyg7RAsiihWrvBGAYpQrGgqoOEd7mk6AbZ2udVdZpUojmrYqLPub35NJ+svclnY4taonGxpVhwh6Jvl/A40EVJYVGtlzFBtAT22IlvOrgsZtBC8WLtUUTw3Ax0IYnsyiUfUirCN46XU1QFcP5WpUbVkopaGQujOVlGwXqwnk/VcDfTUAp8CLih6rpKopZMw5BVysgoZ1YGjKYwAWO4qAkAZ1XF13pO0r4Zvm0agKIwXDhEqNKjx5YbPQsRbaJn+t8S2ppYbGVr8hVS7pfjaAUhVf3DzMKCljkSmZKAcFndoAag3zlNBEPpvpicZndlYAi4QZmvA7vQ4lleKzJYDV3i91AGv7koV9jf3UwsFaiKA8/xlqqCGrqqjTstl3E/MPo5LjxagCSxWTYp5mAO6lSi0LU2sKPwmzVFBd5CuItJsuNth+J7VoFHOqMNXPuI/2ewVjrF+OAd6SW+8TBxVYZRTdqsDyFNU4vkTFm9w7GuJKrzoB48yiKT5vGir6WtxuBYDVWG9X8ozic5ywiqqqJ554AqdOnQLVMARa9MEicNixYwcOHDggoWKEWTRxJ2hg1sIjR46sa8jg6j7A66Hnks2K2OiBdaWJ6GuxP60usw3tJLgiwPrVr34lUJFg4UZuzEJIDzK2w2233Qav1yt9x2YipCcXVVf8O4EV96dia9++fWAmSXpiNU60aUrP71JR9v3vf19M6ddzW88QwpfrhxaGyDi+Bnx4ta9ZonMM9OR9zo2KOCoqr2Wzykwel2CSbWy3tRR213KO9f7OaphzJaDYuP/NhFesF47XHJdZJrYhYaQFklcCp43tZPuhPR6vy89oKKOUXO82WM/jvwmwZMJADxVVYNkQQgEj4uPAlVG+eFewcG4E5x95BAtDQyhMTEjGJ/UkWdVEZlZrFQP8VENzZCjTHwuwau4kazdzozLBvhDLb3bCtnY07dwpyqn+O6hIcWL6yAuYGRrC/NAxpKdnjbrCAiy6dKimgi/JNLVlhrmugwew73MPoX3/AVScHgnpqzKUjymW5xeQGJ9AfGQES+fPITk2hvzSIqrcRxRkJqylNlPUl1x5DzeTMRNco2voVlUhl0vvFQ1RkpALGtA63RJW5o3FENu0Ad3796J92za0GuVVgSFfNH02kxZVir3cFHY9b5/X9rGlXWqhLlXEz5zG8He/g5XxcQQJsMJBeD3qWZbnfl6/+DG5af5cLCM9PYXZE0MId3Zi74NfQMf+/QKGqEywk8a6+f+vK7A8LS2SzaySzyM3Po7i4pJ4nkkIYXe3hJ8y3C89M4Plc6PIZ9JwxcISQtje1ydhqisTU8gmV1BhCJDbCafbI9nhfL6wKABRLcHb1oTwjkH5e3l8ScyYXVEfipk0kqMTCkt7uhDZvBHN27fC39qqZj0cF0zIXk2N0AAX2AVX3/qvpEfcbAWWAixd4ZF7SgCIetfUPH9qoYQ6cS1ICBahODMHso40yyTvSKpGOIkltJCwJ8m4p8BC/YLMRLYWgnQprJH6vARQXFqbl8BCG2Wt6Km+4yqg1ThmWrmMBUD8Ui1k0MArUdU1ACxRE/G5YD4XkFQDLVoiBX51dddqAGDVSTbMzRZWQYcN6da/WvBkfLdryt7GfmYhmYa06vWXeBybkbUx1LIBzGktGZRjQgG5mKLhj1qLYrZuTtZ4XWZUv+Qzq0zkE4BKJv63KrqsYXldoaQKL4YsK0SxijKDDuvwqlE5Z5RV9qlpy1ADRKKQpku/+lhZoCeKKhNiaZV0tWev0CmrRlOrAAIsicUzAEs8Gl0McWOCABsK3YAtzfdVmWeux0Ag2xMtKLX1WgOyZszQ/iI9Uc33DcCy5ur1cE77fDWATqAy71M7KRGX+1rW3np/tuG52rAaiqjvOnofa09wVZhdlPe89j+FuEaRpmsRCqhrgNYALLlPHBJSrQCLYcRllFTSBm9RQ62LLqosrdcW/yZZFeCs5k14stbfa3G71QAWzdcJDwgafvM3fxN79+69ZOJMpQyVV8xo981vfhOHDx8WgEX/K8IShoa99a1vle8TWNCse3JyUgDWf/zHf2BoaOiGAiybhZCqstVZCN8IAItgkSGDrH+GELLd5B69we+7zP74sY99TNR9zC7I87MsBFA//OEPJSOhjNFMauJ2Y/fu3fjUpz4liQR27twpSQEaYcBqU/rx8fF1vf3XC2BRtUhDerYT4cDlwCLrhMCAEIhhlvx3oyrt1bp4loH38fLysvQbnoMqTILpa9lo0E8PPF4Xj0NlnVXt8G9UA1KJx/5AUEngbUHLtZzvSt+xijCOY7xGloVqUdbr5ba1ABbhHsvO+mJ5CV0t6LuVxhUqZAmHCRJ5nVQ52sQIjXB0NXRrvNf4bws1WWc8HuvN9oubDemu1OZX+vwND7DUd0PTycvEQCZgNBImGOEE36x0OsqYP3MaZ77zXcSHhlCOz0tmLPVoMZv8w8ys1JMYXCCVl1g7KbD/MLvWg1fMC+SqFlsLzYgE0OFAbNMmbHjnuwRgRQYHUchmMP38M5gdOoz4iZPIzMalOALSzIquWvrqyV0eN7zBILqpwHrgN9G6dw8KbieK+RzKiwtInruAueePY/nsqGSOyyaXkM8mxatKIZVDs5aZhXFrRG2VFRJqIi/sdh87idXJEs1v+aMeXawsDyreAAK9Peg4sBetO7ejZWAzou2dCPrDEgJGIEK1Qc5kSXRTiXaDH+hXuqleO59b/xXtI4unTuHMw9/GAl9IPD7JoOb3uOBrjsLb141Qfw+i/X2irEmev4iFM8OYPX5YQjz3P/QFtO9rAFjScY3iwqh0VocQepqb4Qo3oZrNozg+jvzyMnLlElzBIKJdXZJePnFmBLlEAg4/MyF6JIU8w1IDAb8kEkhOz6GUy8Lt94jhe9XrF5WjrOkzEUAmA3hdcLY3wRuJIuiJIhCOwhcLI7O8hIuHj8Pp9WDDO9+G1p3bEGhrhzsQroX06b1rfGn0Na12i9v/vNb2vtkAS32P1ISdIVJ6b6k61EvlimSPtF5MDBOkckpxtLeshu40QZfAJjNuKh63NMd6e6niUnQlRmxBQFb3QbIhcfXwNDulNZGotQm6DXWzIXqiOWrw6GFb2PC7WvjgJQqSegiefq4QqqbkMsShrpDRsaquDjL/bhjPradTIzxozI5aD32sq4ksKFLFC+vVeojVYQG7mt2vtj7AKHKjfOKTx1dWY3MbLqbhgFY9V3+m2PLopNs8m8TfiQDSemvVr1N6ujUStw+hhpBO+ydes1tCEgkwqsi5tc8IoBIDdl2ssUbl1tTcqq80+54+MxufdbamVqONS0CQqIvVHF/La/qU1JtCk5o3lFyzarYseGMoIJVDGsuvz3pUGUJIDyxmJiQYcgmotSo069llwZR6m6kKsVElJ2ex12R+18Iwawo8BVgS0kd/PgFKqqLiUW2IpvrkGcUYMz4ym6DTJ+dzEwQxjHe1Z5kBo6xvBZEaZsh2YbmK9Fhz8LpUKVUHWNZDS/uOIO3G8NVLQlIVjNlr5SJfxcXnsQO+omY6LDmKChdFzcWxRZNgVF1FDYesycSudRS9ed+7lQAW3wk5ueFEh+DgD//wDyWDn80Cx1riZJOG4E8++aQoX6ii4YSXYSqc5BBgEVAQYBEYUQFFtQxBxVe+8hVRzawVsrReLcBJ8a5duwSc3H///QJG7HYrTTTX6/oJG2nazvr/v//7P/n36u1GwCxCqPvuu0/6BaEoJ9QMayRYe+SRRySMUMZfMwYx+yX7IPe/++67ZbLcGELIrINf+9rX5PtUXxECree2XgCLIZTPPfecQB7CAYKRxusUixSXS6AV7y16utFPjGDYeoW9WtfNfsDzsxwszzPPPCOg7HqSHzBT5MMPPyygh956BJk8Js9FiMTPH3vsMRk72Nb8nFlM7T6NfeJ6r5PntIowQnWqQTm23XHHHVKvV7PZe4X3Fcc+AiJCN44zPAYB0a00vlD9SqUsFxg49jHLrFU0WrWdHbvZBgRTawFE1hthK0Hz448/LpD5nnvukayubwKsq+k5t+w+1jiWEzECLE6w+ILIsLRGgMW/FDF34gROfuObmB86gmo6iSr9gQzAsi/KtddwM1HjZF9HdwU5qnrRl2j74ncJpDITf1tl8nWTah5ulxige/w+BMNhtG/Zgo3veCdi23fA2dKKVHweU796ErNDQ1g8PSzqKZ08qHWrrJDXJjBV8aPyRZpEgbXr/k+hedcOSQefXV5CZmIciTPnsDB0GumpWZRLOZSrTOWtBrNSTPqolCqoltSTq1wsokyT91JJsgnypbsxOEAmH+YFWmpFPJedCkoCAQEM7pY2RDZvRsfBfYht2SxqG18wDLesFGtdcjKW48qunSitRflu2T536xRMvWysCgtYIMD69jcxf/qMhP7x4UuAFWhrRnBzP8Ib+yS8jiGhmak4Fs8MY/qFZ8VUf99nFWDR3JwzHtXliL5BVHpremDFmuEJRgVg5ScmBFRlqiW4QgFEO9tRTiQRf+EIiukMgpt6xCy+XHKgWijDkc+jlMshl8lImKuL0JnJAsIRTTWfy1KDK15znN8WPVW4g2GEmzsQjDXDT4CVSODi0ZPwxKLY/vH3o2PXDrh9QQk1tCFyOts3IUNm6m/v4UYwfS2teqsALAnuIYxiLjWG+FqAZcy/FTEYLyNj5i6hWWVtW1FtmHbXybcqXJRK2ExvBtTIOFgV5ZBMpk1glA35kuGuAQY0sJNaFdc9qezk+lKTdjmmCYUzw0ztmHbMVeBjHczrAMeepAaMzB8sOLPhdY0LEhZcNCqsxMTdftcotOqOalS8WV8wUwcGYFHAouFaCmBsiJ41iGe5bCgn/631aM4lDxYFIArTtAQW6KkKTu9Lbgre6gkEGiGSvaZGgGRBnk1cws9YXoEjxmA879bQOh1b1EDdwisbnqan15bXZ8mlA7iFXrbtai+VtSC2+oKQNR9vHMfkPDbLo3TGMqpcIWfSk5UkKoW8+l6VCygWs6gwsYDDBW+wCcHWbriDQVTceb0IyaRKzROPo2pCC9e0Pqw0qfaYr/VTW1+NfaoRdOl9ogCrbEKtFewqGikzQ1ylikIui3wiIZlT6R3HEGtPa4eESLsrRVmS4kKaVQPakigY07q2ikoRSDmqkkVTYJyozizAsnjT3r+qUKzdkw0qvUZPOFVVa9ZSgVWFMtzpEsrpNLIZJubIakbMQBih1h64QiGU3HQh0wQWtdW9axlEb+J3bjWAxYkJ1QSEUJ///OdlcseJMyfLnMSMjo6Kj9JTTz0lAIITwVrfdDhkYs2JEiejn/70p0EQwckeQcO//uu/4vnnn7+hAIvKEU7aCLC+8IUvSGhjbSwwi5av9QnYy3VfKpMIGwmwCAoIilZf740AWHv27BFFH/sFQ0w5of7lL38p5eIEm/2qEdwQohJmMIPkRz/6UYGQhKucZCcSCVFvff3rX8ezzz4L+mERhqzntl4Ai/Dte9/7nkA4qz5jGCXfmxvvK/6NEIv9mfcY/eUI9VpaWmqZG6/3+i1UIgxkVkeCRdb5Qw89JKGc17JRoUlwTcj94IMPyrjCcFCeiwomQiRmxyREuffee+X+ZNtzvHm1AbMFdDwv4dOjjz4qYx2VfuxfV7vxOLyvOAay77G8GzZsqCkFb6XxhcCaSlmCNoZS8zrpC0jQZuuDnzHMkPcWwSH7GH83bmw/qgRte7E/fvGLX5T2eq2Pn29wBZYxwdUE2rrS7lSNEn0adKLqRrVKM7s8Zo8exYmv/j/MHzmGaikvqd0l5EbmuAqI7Au/TnD05UwmSvLDWYrub1frK8aLQvauTdzs91TxUGUYl88DVygIdyyCWGc7ejZtQPvmQTRv2Q5vWydKXi+WJyYw9fOfYW5oCEtnzyO3uFx7qa1lEzM9W1Zl/QH4mlvQceggtn76XsS2bEExlcXK5BTmX3oJmakZUcFIxfjdcBKgGWVZmVEXhFaFDErZrGRDLCSSyC0lUEimUM5mZdJQjwkyk5S6QE3gVdXpgTfWhMiGXjRv3oi2rVsR7e+Hv70DXjG9p6m8R+rQrPWaFXP6k7BaX7seGlc76K7XfqJ8M5IIevzMnT6JM9/6piirXFRgeT3wel0yUSJcdEWjcDY1wRdrQri5CdnZGYw98QT84Sj2Pvh5tO3dJyGEnO2pBor6HkIO7QarFVgMR/T7wijnCkhOTyOzkkC+XIQz6EW4swXFRALzzx1FOZtDZHAjvNEmVHNVlFYyKCwsocx7NBZGuVxEYW5Wzhjq7JDQweLyElwuDwJd3XD6fcjn0yhTreL2w+P3whf2oki59fQigt2dGLznbrRu3QI3mIGT+E0n3ppZzEz4auFXJtNeg7LyWtroZgMsxRmaeUp8qqjsMP5WYsZNJYvbKFcIAFCR0CPaWDtLVTjK6lfHene7nXBwcDCGoVWqb0SBo/dnXRWloVBqEK80e82JvlUANbANQR4NoX4smZqB14Wvje1QC1duoDA1fCPjUCOeqfGe+iEaPrbFqBVHVDVGzWrXKERZo+boq/2a6tjIZM8zf9CsjgoVZEyueVeZ7K/GY0qzOyrc41fybj23ZC+0noPGyFzNvPVHDNSNV5f1u5Irr9VbfRpuxcONdaiQZQ0FmnmyKKDi5wo41WhcDdPV5FuN5a3SjKF9Go6r+1pYU3vhN+1iy2eVQfq5hq/W0Jyck2rpqigCxXPJ4ZRwfblmJ1ByV1EtFeBKZZCZnsPc8Dlk4wtwVsooZNNILsdRzufhcfkky+2GO+9E08ZeDowmYQK9qfR4zKrn5g0hoFe9olzVgnplmT5QL5stsfltOk4jGLT9hHVTovJR2l9N9nk4LgZl01kkpmYw+9IpZOLz4kkY7e1B91vfgkhvt1GTMcRV3zE0o6nWVSMAVU87k32yBrC4n4ZKW5WVVTTa/iNHsp3A9AMLMJU9aUytlJjwjca/HJ+nF8W7MD46guxiXLKVxvr6sfmudyC8cQOyzrKoC0VB92YI4bU8Pi75jjXm5W+qCehhRYDA3wzhIjjgxJYhX5yYMsSIk5rafedwyISaq/IEFZz4MhyR3yPA+od/+AeBXo37y7i1jup3TpYJ4FieL33pSxLe+FqfcL2ShrYKGIIihm/OzMy8kq+/KvuyvglACETZDgMDAxJ2+tOf/lT6BUHA6hBAggVOsqnWYigq240Tb060qQAkuCKQoyKEqiFrVP2qFHiNg6wXwOK10ISeIITXasPsCHC48bqoXuI9xLYjMKaqhvfjhz/8YQESBFsECte7WYDFshw/fvxVA1j//u//LgDrgQceqAEslpWKHgKWH/zgBwJP6HnG67EKrOu9nrW+z/5DYMNkEt/5zncEYBHE7N+//6pPx3oicGX/m52dFaDIPs3241jzaoO3qy7YGjuyfgkI2X84jrN+G5VivA95LfzNNmCIJxNd8HfjthbA+q3f+q1LFgSup5w387tvAixZvVb1gb6QGam+vERq1iSCmmI2iZkjh3Hya/+H+eMnjG7A+GdJC15qxi4vdDRs9/ngDYcRammBJxRElS+qDAGkEaMoF/RFU0MYzNq4CWuRUAaqr9wGYIWD8DQpwOre2I9YVw+8Le2AP4hiFeJRNfmTnwjAom9VPpE0BqksjXpNGV2EvDJypdlHP6FDB7Hlkx9HbPMgSskcUtOziA8Po5hY0djgYAAI+iTUymUUGCy+qq4IsDICsHi+PAFWYgXFVFLAVpkS9VIR1XJJDNolTMLplAmvi+FegQh87W2IbFKA1T44gFBbOxwen4SCVVk/Vq1g1BusOxezM3Ay56Ry7rVpAnszb3yZuhiAxd5BMGEB1tLIWXj8QQFYLo9DQva4eu4KhOAMhQVgRTtakZ2fw9jPfwZ/tEk8sNr37VUFFruswFoHSgQUlwFYgaYYAr6QmKgvz80JwGL4KtyAJ+KXEN3U2EWgXEGwuwseXwCVdBHldB7FTFYEEc5IAIVcBqnJi3A7XWgbGIDX70N2cQFOjxfh/g1MxYLk7DQK6YwmE2AfdtGl2w2HJ4jo5k3oe+ftiG3oh1tMhvUelcmbAKyKCbmxyhIFWFaV0xgV/Era9OoBVrPJQrj/Vc1CqJ5BxFEMudIQQjGltp439MJxQzI1YiWFYiaDFL3xyszSas2KqHKrwFViuzslzNPp88NDHztfEF5vQLKuiomzARdqhK3jkXqwNYSPWaWqhfkGBilEMWovA7HEDcgoiOqT4DrxqmESgUVmFt4A0FX4o3sphjGhzQaeyX9fAswaFxk0ULpWJnMcUR6ZBQobdmb7RP0aqLixoV16Xoa8aeif4h7RvFE5aIY2BViaXdB6GFF1Y8O/rEF8zSjewKs6HDTEzMANrXetZFHgmfqWm1U6vun/FjUZbyRbuxaSUGUlTxcxQmL5NUCdEImVR4BlM1yq35cJS7WeVTaUtBEyWn8uXq9pixqSs55hAuXYj4pyTm+ZexIs0ctNE6QwpJFAvbiygvyFi0hNTmN5ekb6scfjkoynycVFFFIZHgYtmzZh4P13o3lTH6rlPIq5HLLJrEyyShX2eSd8joCoNB1NYbiCPvjcTBxhvR1tKGc9TNNCR6lr+/A1yKYetkellBq4u8XgXDP5lgsl5NMZxM+O4sKTv5JnuttRRevgZmz50PsQGxyUZx+vl4o+C3T1nqh7t7GprXG/qvXUI0zZqe6rNgO6nyyucdwzgMouxmlIZN0ywY5fSjCVtPLZzAWG3MwClkbOYXroRaxMjMu7QOu2Ldh13yfRvGs7cgw3FLztqt17r2TsvBX2vdUUWDJeVasCDzjRYegXV+45YWZoEYEIlTOc9KwGBwQVnHzyewQVv/M7vyOTOk5UCSr+9m//VmDFWp4y69UWnKAyxIfhaH/6p38qQI4qs9dD9qyXqzMbHkTFxH//939L/Y+NjclE9kZv7BeHDh3C7/7u74oSjuohTvwJLlguqvIYZtq4WYNv9qVG5Qj7HKEPfzg5p7rvRmzrBbAIhL/61a8KCH7f+95XgyCEUvIMLJdF+UhVFNuPYIkQmAot1iXBC1WO1+pR1Vh3NxJg8f4jFKGfEtV0hCdUZ1HJZD2a1qNdCbB4DxDAM6SWSqPf+73fk/55tRvriSGWVKgRKjJbJqEP1Uj8960GsHidjQos3lMcp7nxPmQ4LkPDuRHAUS1JKNe4sa2sYo6KLgLTNwHW1faYW3o/G0KoEn6BTubFWn1hVEFAQJNdmsfM0GGMfPu7WDg9rEa1hEDyZm18Ymw2KxOm4QgG4WptQevgAAbfegix/h6U3QplBGDJirKG2Jg1e6ktXX81P3Zlldn8mIXA44GXpnM8dsCPis+HKrMcVoHlkWFc+MH3BWClZmblxbyW4UcmjGqwao/uiYTh7+lUBdaH70Hz4DZUyg4UGdK1sgxHoQifww2ny42K24mqS96EFYQJmOCLbhnVchElZkcpFkR1Vc5kUFxeQW55GZnFReRWkihmcqiUCA0ccPk88IaC8Dc3I9DRDV9rKzxNYfgiYfjCYbi9PpksUKFlC2v9tay/C1eUuXHl2vqS3NJd7RYsnCr+dObIOpw/fQrD3/omls+dgy8UgdPjRhkleEIBhNo7EGptQ6i5FW6HB6WVNJbHx3Dx+IsIdHRg/0NflCyEJWP65pIJsJrtX16B1YRAIIRSvoTl+AKyS8sopQk+0xLa4/S44I9F4PYFpD8wdLCUzAp48rQ1i69Kkd5sC4tYiS/BH4mh98BB+GNRpBOLogXxR1uQTyYxf+ol5BPL8Icicpdmk0l4o1G079ipXms7tyLc1gZ31cMcaQIYBGzIvV1RM2LT/QUmGOWJhIo1TL5fSTNfNcCKNWP3576Ijn37lbnUPLnsGHVtBZBJqwEanACXnU7xsuZJ6GvE8aLsKiO/soLM2KQY5i9dnEYxnYXX65f2qbgrKOdzKC6siBk+wkH4OzsQo3ddbw8iLW3wB0I1xU/duFqVOgIBjVpEhl8BQKtxVA2byAq8mqorDaCCSSbsxlldp+d1IKb+Sqqnk3HLjBsMy5bPqqIR1HNaozzbC14AACAASURBVHZRwmgZiPcY3sisbdw0ZI6PCV3gkH4p5WEv0TOLkmq1kbr12TJqFaso5WH5JCjJmTg8WkWZgh4JAeNaiGTuk8eTAY4Wu2mWT3vFqojRvlsfM1mnJkysRoJshKd5jpVNWxBwmPBKyVJrQkRZ39Jipo2kLJJwlhkmHSiphZMoiPibfUmABoVMdkFG6tgCFC2jeD5JUyoE0pYmfVF1Ga9b0I7ch3WgqNaLRCAEWAQ/XIByIeeRdAJwlYliefIyVi5MYuLnzyK3sIRwbztCna0ItjUL4C5lisgtp5GaW4YnEkHngT0IRMMoLcaxMnkRMyPnkZidQTG3IklPAqEYIl1daNm6CU09XQhFW+ChZJ/ASZRNOpZKXTAZgAkJlXcEC16lP8qNjIokT9DlJYJdT4X2BczKS4ZUQbVcwcLZczj72BNYOnsOKBXQumUAWz/6IbRs3SbWB3yHEGAIZsPUrIs2C6y2m/JIcSIwy1j8O+taw14NdDUAS7Iy8offNXCuasz3palqi20VVE0SCNa93sdUvNF7MI+Vc6OYevIpLJ4+g8ziApoGB7Djwc+gZfcuY3gsKQTeVGC9kofGVexLHxQuPBJkUVVFEMSJNCcxhAYMAeOkc7X5LxVPnPxYxdNb3vIWmYQz7PBv/uZv5Df/235vPdVXvEzr6cJQyD/7sz8DQQTLeK1Z1a6i6m6JXSz4IOz4l3/5F4GOnMTazHIycpgFhvVuA56LXmp/8id/Iv2C/Ykw5tvf/raEEBLKcCK9emP52Aet+TT/bUMIeS2rr2c9K/5GAKz3vve9olQjBLEAy4JIm02S4JjAj+pHQgSGxxLOEvzYbXW7Xu6/16ovhmJaBdaPf/zjlw0hXA1qVvcjnpegyCqwGEJKSMVr4/3HtiTcptE7v0vVD+HV5bLkXQkMrXX+xmu0IXONAIvj2u///u9fFcBqPD+zsDYCLPqSESay7S63Xa78V/r75dp1rftl9d8aFVgWBFuAxfMSwFGZSYDFNmH5LcBqVKpejwLrSu2ynvft1Rz7TQWWTNQswNLJYd0UWF/tCskVpKbGxBx99Mc/kfA8eZEXgCVv8cbsWD2e7CuhmyFSG/slk96uu98lK6dFjxoa6yqnpqSvAyv7Am/Nb/VYdjqncxMzWZUXZl2h50sjJxTLp05i5DvfEoCVXVwWEKXrqjyMNautAyyG6AU39qLz0CEMvu+DaB7YhqqDIZN8y1VzZw8ncpK5SFfPbaiIDUfhxE+muhJyWYWT+xQKKKZS4tuRXlgSgFXK5lQqzMyHNYAVg7+jCx6Gp3nccLh0ktX4o5N1mY6Z/qx1p1mvdKX/17JAXk3Pf3MfrYHa5BJYOH0KZ771LSTOn4c/rACrVC7AHdasgJHOTkTaOmRSmr44j8Xz5zF9+ihCPV048LnfesUeWH6GIwaCKBdLSMwvIbe4hPLyEvLLS0gvLcITDaFt73b4olEUEikUlpPILycltLR5/06ZDCeOnUB6Zg7FChBoaUPH1h3wRSLIpFdQqVTh9YWQT6WwcGEEuaUFmVRSDZBaXEKoqxMD77kbHXt2I9jVKdDOLaHEnFRK5UhfEwXWTQBY8WNHMfHLX8LbFLsEYCn4UoKgkP1aARZBnKqIbHZBFeVoQGE5n0U2vYLU9DSWh0eRmZkX5Rvv+UAwBKfPg7K3iiJDiOd4n6eRLRbgbo6hbec2tG4dROvGjQjGYmKEbUsqYW300uOwZEGITMAbjMPlPzgumzu/AbyL4scok9R6y2aL5Dhk/aDMWCrXohNlbnzxEv8ryS5BEG8AlnAuhSgy6huFEocZ9gWCCW4CJLivgBcFLNyVBtYsK3+4cXf2NQU9WserQ/lUqaVjW9GhYWiyei31YFRYRvXCpB0C94zQ16o/FIUYcGBuZ72ltRyqrmlQDMrig9aNjKtUMRowp9DDAEC5Xj069+V11ewcje+VVRAJ4HPrNRJI8QpEOcwjMMy0WBKVpTwv/V443IRN9jrNE66m7jHjvFFA87qFM5p2Vbhmym+COLWuCdKcml3PoQpdZ4kLKnnETw5j+OHHUM7msfFdt6N11xYE2lrh9gdQLQL5ZAaJuUVUXW5E+npEHVyKx7FyYQzTx08hfu4sktMX4HA7Eds8gLYtg+jYvgXNfb0INLWJWpV1KsBRI/KMGqreXyyAk8Sd5tpVkcY7TZ+tBEcek1VXAZ3W0dL5UZx/7DEsDI/IPdkysAlb7/kwWrZtAypMMqMQkTsr0NV+J+1mn5wqiNU+Lv5aOr5ZxaDA45q+in1EgSyPK2GbBmBR8VfLrizqVO23omKX/fR9iMdNjY1j+smnsHDiJBIXpyR0cNtnfxNtNOM2wJTvC9c2et38B/itpMC63tpgv7ChXwQVBEYMW+Hfqbz6u7/7OwEWnLQyLOpGgBN7TQxB+6M/+iMBKI2A4Hqv+Vb9vgUDBIb/9m//JiF3q7Pc3QiAZZVUBIh/8Rd/UQOIVPJZE3aGAa63Cfv1ttPNAliN5eb9QnhMxQw9nFiHhMU0x6evmAXKhLa23vUVSEfHRlDCf9uwS7svf7PfEGCt9sAi1LCZ6AiyreE3YdNqzy5b5kaARXBKgEWlExWRNuTRHpPfWa2MXF3exvPbsvP8HHOsZ1gjdFnL620tBdarAbAaFVhr9TULlHkP2rLzellu+3ut8tpjybuLaTPCJB7H1hnrksdobHP7PQuwViuwrAcWkwgQiBJgERAz6cYrAViEdjazo03mwf53pX5xvffjq/n9NwGWvBgbJZQJM1GApdMtvpTlFheQOHsGc0OHMf6LXyBxYbzmdiX+Iw0v96I2MaGH/rZ2xHbulCx/m37jdkQ39EmIA1/4VEHE1X31DqmvalpzXbuQbvwl7Eu7MeKV0BYDcPiy6KlUsHj8OE5+4+uYGRoS4+tykUbqXBrnS3MdYOnrNeBraUZ0ywA6Dx7C5ne9B7FNA7KiLlN2B81hCcasybcJdaTSoJY+nC+z1oPKvM5JSvIyKiWqsgooFvISaki/MIYlyOSOIYQuFxweLxAIyEo4wwplNZYTIKlTnUzxBVxXrusGxKJwsGnITVjSq3lTvHGOZfzZzBRi4eRJDBNgnTsnmfoIFSvlIlxBv6is/O3tMvGj71hhKYnEhQuYOXZYfKcIsDr2H1APLFGMKNh8ORN3X1MUnoBfQmXSc0vIzy+huLiAXHwBqYU4fM1N6HnbIcmCmJyPIz2/gEx8EeHuDmz+wLslFHDs8V9IsoJwVycC0Rg8br94L5VyzAjjhtffhKqXoUV5ZJbnRRWQpTpxZQWxgU3Ydt+96Ni3F15/CC72R8mqR2covT8l5MZ4xtTUJxLKpZqe9VJgpcdGMX/syLoCLI45vA765zCrJ+8zL+GEufMyC3EsnBrG4sh5LJ0fh9vrRvf+HWhmRkpmavR5UHRXUS4W4EhkkBi/iLGjJ5HP5hHt70XbtkF07duFcEcHqmISz7GPk22gZLz/3PQlMwoc4S4yRFgIUs/CZyfFHB+kg9VAk4H6ZnyswWwBPvUMalZpIjpUk/VPGRXHJeNbZbPDyVhjgE0tSYf1tjLgpWY2b14wa0otDc/ixltBgZf6E4nXkehsjMOaKODMc8CMq/q+ao28daS2oVs6Lhm/InOhEkZnZLWqmasrmSyI04yA+m0bEkkTb8MwjPpMn3ealbe+2eyMptZ1X5EHsYx0TdNQvSw9oSSLnrk2A7CoNOZiRnomLnAx0NkCTzgIl3hB0htNAVyjcb/WgDHityGcplwW+qkAj9dqQvKNDFItAJiApYhyPoN8KoH5Y6dw9uGfweX0YOenP4z2vbvg9AYktBhVvlAWkWPGUgf9/oKS4deRzyI/v4Dk2THMHX8J488/DYfXhY3vfTc69+5BpEPHG5cch0rV+hJLbRJgJyBmkUubT5//tl6ZPEEWspxqXcBsjmLgbha2uO/K+BjGn3wSS2fPopBOomlDPwY/+EG0Dm4xz3d6SRqwZxSGl+ry9I7i/wyXVb5pGlXfJYxirxbXaECmUeNZvSFD/jhmuEjA6A3qLJvns6JO9Q7VY6dnpjHPjMinTmHh3AUEu3ux4/5Po23nLgOu+bJElZzpnK+xB+/rDWDZiQsn/H/913+Nu+66SyYznCRRCUSARVjBibLd1htkcWJH7xeayhNg0WR+dYjMa6zbXFLctZQwrGMCDobo0WOJ0MNOgm/ktVoFHPvDX/3VX4laiJNtehBRmcP+QF8nTrBv5e1WAFisHyogGW7J+vvJT34iMIjJCQgdCInYxhaIvJySiRCF+xM+2KxzbCsCHguwrALrc5/7nNw/VoVDvyRCLIbfUc1oTb/XAihWgXU5gGWzAvLaLhc6aFVo3JfKT56f5eTfbdZUlsNe7+X6Efe/lhDCtQAgFVisn7VCCGvP7gZwaEPwGCpqfQNZdqrRCJNWm6avHhutFxoVclSs2fGTx2B4N69/NbjkMRpN3K0HFiGVBVgM4aRKkwCLfYnqLPYlhhI2blYByJBkhiRaE3cqBm27sFxsZ/Y/lscq6lb3iysp6W70OPAmwJIJqtgKm5VTsypplCn8LDs3g8XjRwVgXXz+eSQvTpkQOl211BfD+ou/wigXwt296HjLW9B18CC69+0THx9ZITZprSV7UA1g2ZV/XZXXF3oTP9Iw8VDYZl7w5QWe6ewrcBeLiB89ghNf/ypmjh7RbIASvuExE5diLYRQp0FAoK0NLTt2igKr7453IEq/IPFVrqDq5P4EYKYMTLVtvicKCHnBVt8RG6CjL64mVNGEnJh8hbr625BhTJUHqqASoFfzszEruMZzRVQL1oTYrBHrRMuuGNu8ijf61nkdnM/0HzuRjZ86ieFvfwvJ86MINTULZCznsnDQzL2lBd62VvErI3AsZ/JIjo9j5sgLCLVpFkICrKqH/lIm0vRKWQgtwMoVZIKbnY0jPzevHmr5AoIdreg5uFdM2OcvjGJFwFNSYNWmd98pvfHCL59CMZ1Gx85tMqGsJJlW3iH+bg6nB1VKFD1uOFt8yCzFMX/4CDL0bKhU0LpjK7bc9wm07twJl8MjYE7ur6pDMoAJwFJJkiqBzH0nipaaefWrGEIo95UD+cQSBGAdVYDlMwosZnlUgadRQhoPqWtVYFkJDs/JcYnX6yNALpdQLOWwfGEMF598HonRcQGC0f4ubHz329A2uAlBb1AUegyto7+dI1dAYmwSY88dQXI2DjczomzoRf9bDyDc040SFTImLJiqDh0Hq3AVK3CUCLwJuVWNwSyXhKdwG0NujiVGNuQUo2jj19MwKbfzccMxamGIFlzZ4Vk0IzSaJmQXnuBSTzQJb9OaFHgintRVCYvkMTwmDFHPo5N7CSEU03vWWUUgRt5VEd+wqotwvwp3vgIn1SYcuxju7GEIucULJsubADSG9Gi5ZOGA3xegx9XWCoplLnQ4JIScL3tUHOl3+CJbQoXqVp7F5REwI4oZKZsJD1OuLP/BchZRlnqosv55HaKAddUVYKYe7AsoFyHY731mtZDfRbkEVykvQDLv86Dq8sBTIeLgtVLEW0Q1m0FmZg7x0+dQdTvRdmA7wp3t8DJ7CUE4fQ4FfKliTQGlKsOo7NKQPNP+PCcXZYplCREUy3wvFV0eOJ30xuE3FT87qyUUqB6cnxGANfboM/CFwtjz0CfRvnc3qlWPrmo7mEm4ghIXlvg8M885Z7UsWVALEzOYPXwEZ37yCBDwYMdnPonOgwfgCzcJvGLiAobTM6EEQ/6oOBPIxjZgaGhV+5l9QRVFmQmDlf5eqErG3rKjLAthHvHnY79Xb0f2reTEJKaefhrL588hn04i0teHTe97H5oHBiXAUp7MdsGHIf2ESCyLyMI0hNbhdkt2Vhtuz+Qd/JzK6XKVOZZ1YcrJZAwSBqjXw5Bb3iNOW8dsXaqwhPsSXlKBxQUnh4Q7gjYCZSZ8ALLxeSwOn8LCyAjmR0YR7OjGznvvQ8f2nYZZ8T2jpGrS1+D2egNYdrJCcPWXf/mXAow4OSNA+c///E8BFjTsbvRiuhEAiz5BhBAsz9133y2hV6+XbS2AxRA9wiv+MMsfjb9vxmaz57He//zP/1yyWnJ77rnnBGiyfKuB5s0o55XOeasALIIL1hfBEEMwqZqhhxMTJxBsETQQThBGWHP3tfoHQRjVN9yfoIH7E4ZYvy0qsAho+J7w8Y9/XO4XwiPCF36X+/F5RPWThViEHjwOv2Ohz5UAFq+FCjxuvAaGizZuBCI2XJQefCwDIZRVIBG+8fy8Zvo68fyXCxG+HoDVOEbx2l4OYFlQzN82JJPjHduOZWedc+O9YSEgy04QxTZoBD68fn6XdcB65/XzmFYFZ6+fbUhlKevBKtl4fir1bBbCRoDF7xE48Tp4LxJa8rvd3d2XtIMFZNyf5yY4JcDisZm9kaGTjf3Chijz2tgODBfmMdkuqxVmMg0xkO9K9996fv6GB1h2GVJzaZlsUNZE1sCi9NRFxJ99VgDWzEvHkZqdq5mW6oSp5oCrbWUAVnTDRvTddZcArNZt2+Bva0PReK8QOslKq1kJt3DIGqpqFEhdXG//2ThRM9M9ODi5yGUwf+QwTvy/r2H2+DGU+eIq6qk6wFI3jPoWbu9C15796Dj4FnTcfjtCvb1GH0CvKqYRL8tkXr0t+DLtgFuOqVkbJWuZVUPYkBCZKZpMVOZf0tnNj6Zu50RFp4p8AdblYCuVNaTLXHo9JNOUuwb19PsOYwa9njfJ6/XY2q7WlQiInzmF4Ye/g/T4OGKt7WLEnl1clFA8d7RJvMqYsY+hN5VCEcnJScweeQGB1lbs+sxnBWC5AvRM0zATAZRUWBjPlNVZCKnA8vr9El6amJpCcmoaqckZzrAFUkW7u9Dc0418OoXxoSGszMyIYTJBVVPPBpnsL1w4C4fPg869exFuaYMjUwCPG965WbzhEuemUEpl4A15kV9cwNzRYwLI/K3NaNm5HX13vxNNmzaJ75UCLM3hpgIsO0VRlaQoD0VowPvAZl+7VLHySvpKowcWs3FZOE2vrtTY+TrAogfWQzTJf3VN3EWrIiC6bt5MU3dCy2xiCXMvncboI79EaSWJrt1b0bJ7K6J7tiLY3g4fPHCK8Tvvdk50S8gnVpC6OI3k9BySM3EEIxFsPLQf4Z4u5DnRdzjh5tjhgGYzJOzOF1DKZJFfSaFSLMkLlMfvgz8ahttPfz81PC+JstNkUisDXmZBpHm1VyGXTLYFBKmaVfQ9QsOM+skAKU6ymVhCPPkITShhp+eez6PAzPowVapSnlImJ2Al4PXB5XQJqGBZBEtIMgqPqFFcWSarKCHnLKHsdcIR8gmMqSYycORKWiafF45oBPD7JPejfXYQxniLZVQLReSZxMAJ+EI+UQJVsgUUc3lkGQ7ucsEfjYjnEoGNg+GPxRTKuQxy6ayMy4FQVLLLEpRV3HVgUTPoljDKEgqlgkDiYqYggIM+dy6fF/AQ6Bn/KgFzVckSmk2lBGCFI2GBaEXK6fNZlFMJAViVWBPc/hACVa8gFSZzKKZXkJ+axuKZEYw/NwR3JIAtn3w/OrZtgb/EUHUXsm63+E/SS1LCDw14IcASby0TIi9qH5Y3mUElkwOyBSmnk+UOBuHhyyOv2Tx/BGAtL2J5dBQLJ4cx+8JL8DfHsP3+e9C2awdQ9ZpQdQIU3teaxKBmaMcQumQKpYvzEpJ/6pHvoxrwYsdDn0HHwYNw+rUeRK3FZ22xJKGSlXxR1GV8uSX0TuVz4mPmDfjgJPyzz0F+r1hBNZNHKV9ArpyHw+WAL+iDy+9FmUlMqHYqO5Aen8TM088gMXoehWwGof4+9L33vWgaGJDRSozXZeWJd2JZsrKW8jnpT4TDPK8nFAK8PgF1mh3SAWeJfS6PYimPTKUo95ov6Jc3IQLrco6+lmW43V4EwxG4fH5VEBrVnJVaceTiPcJj5dJJScRRKpVlDElOjmFxfAzzo+MItXdj30c/ic4tOzSDs6MsCq7Gxb9XMn7e7H1fDwBrrUkI/VYaPY/o3cOJD4EFVQHWNHi94ZVtX06MmRGRxtcPPvigmGXfakqAa+2La10HfaW+/vWvS31TibVWiN6NCCEkROHEmgDoD/7gD0BPNG4MKf37v/97KZ8NKb3W678R37uZAKuxfQkLeO9QCfP9739fIMFv//ZvC/hhnRJ0ENbSE8sqbdZqZwJO+qIRivC+4HfYToRS7CvsPz/60Y8ETrDNCEgIPAiOCK2oCLJAhe3HDJHvec97BH7wc0IUblcCWBwLOC5wu//++0XpZTdeN8HK6dOnBXKdP39e4A/Vk9YjjECI5SJo4XUwlO9ypvaXA1hXCiG09S/vhnzmGoDF+qF3G+uNIIcm7jYLoQ0ZJDhmuxAuWl9Blp31TBDF8hNGMbHBnXfeKWVvBFC8fkIomsYT/HNf60nItiBQZFgpz0sPNdYB+wSP0Qiw2FYEWEzKwX7B/6Z5PoEU24BwkHVINZ2tX36f/YiqSUIotjP3Z1ZDfp8JMVgW9ke2C89LRZ9VmbHvUNH1/ve/X/qFDXO07Wv75c2GWG8CLLOWbieu9XC+uuQ+OTaGmZ/9XADW/PkRMSanpwtfdu0kRB1O7GRW1tBlhXTzB94nACvavxGeppiZIJkXdbUxNqunFuEYVddaI3v98OZTNTGp5nMoryxL+U5/8/8wd/Ilg6r4suoxqqqiePk0btHuXvQeuk0AVuzgAQQ7u/Rl2FGG00n/rLIAKlVA1QEWM0+B5rHWK8h6txg/C2ujbJUKtlr05d2EJNZiGUo1vxZ+qlhPw0NsxSjMq9dLzfRZA2wa6v1GPA5fP+eQmrMp0KtVLAyfwfD3HkZqYgKRllaBUARYhIg03A92dCLc1yMTmcJKCivj44ifOAJfSwsGP/FpyULoDQfg9rpMyJICEmn1KrAWwPL5g8ivJDB/dhiJiUlk5pbgDYbRvnM3Yr09CEZCkj5+/PkXsDIzLcoGjz8Efygm6pjU8jz8rTH0ve12hFpaUVhYgicSQmz/dlRcLiycOo9yKoNwSxPy8Timnn4epXweLbu2oXXPLrTt24NQJ80bqQhRPzpRpIh3kcJY/vAT8ZwT5ZAqsDT07doBlnAy830CLA4mVoF1NQBLbpMGyP1KeybVGJKxjR4GhDBVKi7LYna/ND6BmSMvYfzxp+Xhtf2ed6P94G64ujvgpldYxQPJQGdMuRnsyyQO5WxWwjyXx6cE7vRsGUSwrQU5l46VBOCVQgGZbBqFdAqlVFo8tJgEgqrRKgEAvREiITHjD3Q0w+F1I8vVr1QGpeUUXIUyAh4vvJEwnB0xydJaTmSkTxKEsUV8USaFCMkPx5JcJoNCOivgiu1POCUqk3IVnoBPTL3dsTCqYb+ElBXnlpFfWBEo53F70NLdKSAgubikq3Bet4TWMvGEI19CaSqOSjaHasCFStCDasgrqqhyPIlqKg+atLnDIQT7u+GlgTgz0hKYVUoor6RRnllAKZGSkGun1wV/S0RMw4sraeRX0sispCUra6i9VerFHQjCUSmivBJHgV6DiZSEaQYjMQRb2xDu6YQrGkaByTeMoXg1n5eMfMwYSy8z1gPDd8U3zOmAOxSAvz0GbyQEt8eDaraA/Owisos8/oqo4mKdHfD4vFKf+eQKiksLAjEdLW0ItnWgpa0LvlAIRWcZmflZ8aibO3IcE4ePwBUOYOCjd6NtcBCeghtuhqF2dsAVCYvaU3zKJAMfVT8KkKkQymezSC8nUEilUc0VAP5QYUyIRhP3gF8y13qbY3BxtdDjErPz1NQU5o8cw+KpEayMTsAXi6L3PW9H08YNcJRd8AVCCLe3SrvUFU/qESXh6ym2Sxxzhw/j1I++i2rQix2ffxDtBw/B5dXV1koxJ4A3N7uIajoPt9MpL7vugB+FchGJ5WWBgk29XQjEIqJyqxRKKC4nUU7nZCFAgGohLwHzLDszDQc6O+FlGDfcyExOYebpZ7EyegHFfBah/n703P0eyZ5KXSNKNPLKCXjO5dICuSq5LMrpLErpLDzM5tbdJZYBCIcos0I1X0ZpaQXZaWZnTaHgAZx+N3yhgAxphZW0JGsoZwrw+gJo7upCsKUFjmgYVS46iGKNgLOMCvdbSKCYTCKfT6FE77EqxANz5eI4VuZmkVhcQlPfRuz+yMfRsWWbgEq+j8gCXn2d7pUOYTd1/9crwOKkl8CCyhtOfjjRo+kxgcUzzzwjYWM3Cl6xgW2oEZVhVKzcdtttAohXT6puame4xpM3Ag5OajnRpKriK1/5ikyeCSQ4WV693QiAxQkuJ6/sBwSHDN9kGQlPmJWSv1d7c11jNazr124VgGUVS1Q0EmKxfj/zmc/I84JZHQlz6IdlYQ4/X6udCTW/853viLqH4GX79u3YtGmTqIJ4Dhp7P/zww/I5jdcJNQhb+F5FpQ5BBaEH4QmVXAQfVNexfS04uxqAZZV43PeP//iPxeyfG0EN+zFBG/chAGcfpuKMUIRl4HURljCMj+UmvBoYGBC1GIHb6m0tgEXYxuyYvMaX21aPVQRKjz76qIxrVrVkTdy5L0Ei64UKJ6rZ+N9sC5aLPyw7IRDDIQmpWH8cMwnC2tvbZbzicQi+CJoI77gvxyuej5/zvmH9Dw8Py3+z/hn+x/qh4mk1wOKiAgEWYaMFWOxD7EtsS4I1lo0wjMfjRoDFMZOAjfXPfkEwzn7GtmJZCaoI5Ox18VpZL4R3BKsEWOwX/DfbT6fm9Qf2mwBrXYeuKx3cTlD54kxjWTOhNKnZRervhHgCTfzwEcwNvYjE9IRk5aoBLBN0Qt8Nk9eq5s3Rsn07tn/8HnQdPIRAWydcwXAdYIlJuvFHMSBMgYJ6Uei/Ly2/znXrpqeyql91yoQkNTcjAGv0B9/D4siwMTmm1F8BFj2tLgFYDiC6oR/9d96B9kOHEN2xB4HWDnjob2GyOxFgGSFXPZC7kgAAIABJREFULfSgHtqoYTDyEqsiB1MTGgJo/a4MjTJ1q6WnEkNN4KmWsFnAjBmxyUpm07irp5jCBD2bpve2XjfWq+xKLf3m579eAxZgqRcSsDR8Bmd/+H0sXRiFKxiS9iml0+JTFe3rFe+V2MYNolJaHp3E8rnzWB45CU+sGT0f+Ahadu9GuCUCL5UmJjkCfWUuD7Ca4A0EkZ6dxcSzT0ua+EoRCHd0o3v/ITQJLHMhtxjHwksnsDI1jUy+AIfbh1Bzm4RvEbZEe7sw+P674Y1GMHf6NEqFvJSXoS/J6TicXg+at25Gbn4e5x/+MSrFIvo+8E50HNgDQlxvJIaKk/e/AiwJGTMAS5K9V+lNowAr56GqTBVYGp52/QBLgJkxsbkswGrIQlgzcTchhNfTt/U+5DjEUDl6B5WRnJ7BxaHjmD16EovHhhFqb8GOBz6CtgO74fCF4PAE4HT4NB6NKir5Lo0qGZZWRrFQQCGbEyVKJBiG2+dFwUkFG+uyjNziIhJnLyA1OYXsfFzuaV97swCJ1MSsQBs+GBmy2HvHfnhbokjMLWDp/AQWj4+gnMkh2t2B2NbNaDm4SzIiFoYvYnl4DNPD5ySxRdPOzZIprmNzvyhKFs9PYHliBsm5BYFl3nBQwEFmegY+nwc92wcR3doP90AXcqk04k8eQ+LUKNLziwi2NGHD2w8KKBsfOoHM8goCrc2SzS7c14lSMoP5505IyFlTZyucTUHkfA4UCIjmV1BezqCYziHQ0ozOA7vQumMQTRt64QoFkM9lsDQ6gamnhpCemIHL5YA3EoCvs1mYai6eQG4hgdziCpwuDyK9XQh1tSPQ0SLZX9MTE0jPxZFeSkGSvAYjaN8yiB3vvANNAxuQpkLN5YCnWkV2bgGzJ4eRnpxCdTklyl2X3yPlXIkvwh0NoevgDrRs6kO4uQm5uSVMPnkYi+cm5IWUYLh16wZpzzTBVnwBhaW4hKo7oy1iKj7wzrvQtKlPslcmzp/D1COPY27oKJYmJwRWhDb2wRtphqPoRrRvA3re8RtoGtwEb8gPp5cKKvVQ4hqwi+GC2QIWL07j3PGXkF5cRiQQgF+UT0BuZQlL46PyqGgdGEDzlq2Ibd8KTzSKXDot2YLHfvJzLJ06g3IyCVfAi+CmbngJuQpVNG/YiM3vfieiA5s1O7CDoZl6P9AjrJTOoDQzj/nDh3H6+w8DQQ+2f+Gz4hnp9YQkWUkmMSdJXaafPobyUhItHR0CTQseB9KpJBITUwhEwtj8G4fQMrgBrkgAmcUEZo+cQXpuASDsl1DToigRk+kkAp3t2HDH2xBjqFQwKIrvmWefQ/LCGMrZHMJ9/eh9192IbtwIh4NZf9MoxBeRnJ1DfGoSucQyPIUSSstJrMzMCVDs3bcLLdsGEdzQi6rPh9RSSrztZp96Frk4FwGa4IkG4Ql4Be7mTMKMwkoGgVAEXdu2oH3bFrRsG4C7oxVZjxNFhivm8kiPTWH++RPIzM7B4QVcXhd8Hi+KiRUsjpxFNpkQ9VrLrp0YvOejaN26VWwP5A2glsTmekaxm/Pd1wPAaqw5jrmczHBC+MUvflHABSdBnDDRa4UhhJz4cWJ3Izdr9sxJIhUrnJRZM/ebPYG63npoBFisZ2aoe/LJJ/Ff//VfePHFF2WxpDHz440AV/aaOPFlnVP5ds899whc4HOA5vL/+I//KIDNhkNdbz2s5/dvFYBFkPP4448L0GG7sz6pfCLMsACLMIrQkD+EJjLjMybgFh5YgEVwQYBF6NUIsAiZ/+d//kfa6iMf+YhkRySAIOSw6h62G0HFSy+9JCCF57ChuvzNfnYlBRbh1D//8z9LGS3AsnCH/ZjqI44bPDYVRARUVPpYE3heN8Eat8ZwvLU8pdYCWAR/HKcIn65243FY/z/96U8FPrGPs64bARaBE9uJcI2hgRxrCJbYHjwnr9GGaxL0EAjxHiWcIlznb56HdUDVE0Ed/8bvEwLZNqD6iQo11j+hIs9BJRd/rw4hJHCiwo0Ai/XHcxJ+cazgdbCc/Mz2G35/dQgh+wXBOCHVhz70Iblmfo/AzGZ2ZZsQ3nHs4XhEIMZ2o+qV/17tiXW19b5e+73hFViiLxJoYsKHDDSyUW1cmWYa6NFvfVsAVnopLoqBOsBSqKS5hFRRJaoWlwttu/dg52c+ha4DB+APReCkhN8YqQqQsRm0xHfKrPs2eO2I11XNRNiG4aniyGYkdFZcyC0tY+nCeSnfxSceR+LCqIIy8cdSOWhFglbMS6PBYE2Dm7HxA+9B+1sOIbxhAH6mBCfAElhU0hXwBk8Y8SKWz4xJiUmLLoDJhFJqyJ+G8ijIqivZ1GvMZDUS4sX9OGnmVFgVVzZk0E6sFWCZ45lQTQ3n0rBDTvyvR4WyXjfWa+W42qYOuMtOLJ89i/OP/BALF86h7PEqQC3mRXERam2V9PHNVC843Vi+OI+VsXEkR4fhjoTRfue70LxzF5q6OuALBcX9SnqCSCnUJ4YKrOmf/0wUVT4qOZqicHs9SF2cxORTTyE1NQOXL4xITz869+0Xw/hSKYtSMoHC7ByyiWUkM1mBqn5/UEKaGH4Y6exA/9tvgzcWwdLMtNyfPp9fM4gyjMbrFYVNZmYWkz/9JZx+LwY+9RFRjAVDEbi8/jrAMv5zko5e+r8qQhjexD6XF7Nz7XevDsCygFYHBh5bQgjHaeKuWQjFA+uhz0sIYR1s6/TpeviZVUQa1ycBdRwjEhfGMPbEk5g7fgrpqXlEN/Vjx0P3om3vTlSrzJhCvySGJrvUt0oMvdnemoVNfXaY+Y5ZWlWlVqKPWLmAUi6N1Pgk4i8cQWZ6Dk6XG56mMAI97ahUyli5MIXUxDQy07MItsWw8T2/gfCGbuQLRSyMjGHs8V9JRsrWrZvQtn8XOu94K4KBEIpnJjB/5BTOPv2CZFTseedt6NizDS29nRJCOjN0EivTcZQYqubzIRCLopRJYWlkBI5iHu09XWjeOYDo7XtQKpYw+7MXEX/xJSwOn4U3GsKmu98OVzCAqeNnkM9kEO5sRaSvS+omu5DA2KNPojC/KOfzd7ag0hLR8MrlDHJzi1iZmBFVTtfe7ejauxOd+3aJcjCfzyJ+5jzOP/oUlkcuwFUuwN8cRWT7Zsn+mU8kkY0vC4hlFj2/zyMAK7ZjEK5AQKBUNr6E9MIyMokVgW9tgwM4eN/HxKy8wHBFtk2aiskJTB4+jszsAgJun4QLeEI+5FZWMDcyKs3ZvncQbds3o33zZhQWUzj/06cxd+IMUvE4vM0RdN6+X0Lx8gsJZBcWkZ2fl8ygxWxRwMTO+z+J1r07UHFXsXJhFFOPPoH5oSEsT16QZ1KofzPckWZUygRY/ei7621oHtwIb9gnSjtRc0l2X6CaTKE4OYP4+TGcO30G+XwBHT29CMeicLocyMTnMHvimCRkCMViaNm2Fb13vh3Bnh4U8kXEz5zDhUceF4BVzabgCfoQ2NADTyQiirgYAdbd70B0YABll1sUmKqq1AUSBVhzmDs8hDMCsLzY9oWHBGD5PUEBWNmlOcyfOIlzjzyJ3PQsmlub4YtFUI6GUCDcmZhCuDmGLXe/A7FNPShVCwKV5o6OIJvKwtvRImHUvmJJgODsuVEZFwff/Q607d4Jd0c7MkvLmH3mWVAJXs7nEOntQ+877kaUL7qlPHLzc1gcPofk/Dwy4kFVhr8M5ObjmDt1WvzU+vbtQefeXWjetRPOpggSiRXMnTiJsR/9FOmLFxFsbZIxMtjRBpfbg+JKBpn4koR2c6Ggtb8fXbt3ou/ttyG0sRc5twPZTAqZmRkkRi4gPnQGxWQa/q4YAtEw/N6AqGF5jtzyItwhH1p278Cmez6M2NatJr+iGvnXteevlaemlvO1DLA4EbGm7ZxUNZoSc8WdExxOjm34CSejBFjf+MY3ZNJ7MzZO7j/2sY8JWGNGNJbt9QKwWJ+c8BIasJ6/973vyQR1NbC6kQCLE1eGNrG+1wpFoqJjtb+P9Ti6kQq9K/XF9QZYrAObYICTfIIiXr/NvMc6IQwg+P3Vr34lqheCBipqeK8RRK0HwOL5mT2Q8MgC30ZgSrUW+xhVPAQWhFwPPPCAKIGuB2AR/BDcMHSQRuNUgBGk8ZobPbYsnGvMZkiQQoi+emsEWFQ1UUlEuEuPL44LL7c1jhE8DhWkzOzJdqDyi2CIMIflJMBhCCZDI/k525XwhqCLoMduVqnF62Md8nqpLPvoRz8q18nPCZkIw7jxXiLAarw2qrL4OYEkz0kV1Cc+8QkBktwaTdwtwLIKNn7O7z722GMSBmhBk81C2Hj/WQN/C7DodcWQT/YLKu4ar6txHOLxqeLjOEvQSuB6q423b2iApWBEw+o0n5KakuuriQltc7iwcPw4hr/2VVE45bIZmeBQsaWbgitVYph/0aTX7Ub7gQPY9bmH0LV/L/x8MXfS+0UzL2nIEBUMBkiZUCU7I1U1mIb4CDKSrIh1JRLpl4IbF7Kz81g8dkzKN/v8c1i5eNGYTvM7xjVeDNnVYFZM2OFA084d2PzJT6Dj0EEJGaMaRhVNBj7Za7J+VL/2qmlUVGuOHqsm1yYtuL74WeJVh3G//hLbGBxYV52phXK9IGKYf6Un2JufX6YGqJ4jwHXCUfFg+fwFjD7+YyyOjYoigZ3FwTzznBSl8/B6A4h298AbbULF5ZOV/uSFEfHOIVxp2b4bsU1b4W9uApATDzXJNMZQU7hEQTD3858hG4/D3dUtIUWo5pGZnsLC4WPILSXhaWpDsLsbTQOb4PC5kZybFS8XydThdqFQKaCUzaK8mEIlV9CwtGBA1C3BLoY49sLp8SC3vCThR85wVMKl0qOjojxJz84j1N+LTfd+DG07d8DrcksGTAWm9Y5ef4RqP9aerj5Y3FcB8qux2XNqugMCP07IUxPjmD9+DBO/IMCKYveDn0X7vn1GwWmz2F1f+CyvgZBJRzEFdKI4HR7BxPd+hPjJ08jm82javhVbP3UvWnfukLHB6eAP+waNrJi5kVVXFPVMWV4+jMm9mGvRHJo/VTHbz83OYenUaUw/+bRA67677kR0y2bxMqInVn55BUunhjH5+C9QzmTRvm8XWndtQ9PWLUjGF3Dquz9CbmEJndu3on33TrQc2INAUwRYWMT8idM49cjPUXW5sf2jHxAwwpCr5bEJTD17RCBq522HEOvvh5+qsOUlzA+fFC+30uIKIr3d6PvQ3fC1tmDl3ATmDh/D5ONPSH9rP7gfoY4OVMpVuP0eBFvDCHa2I9jXj9TMAs59/6dITU1L4oHoQD9a9+wUbzh6EK2MTWLi6RckHDfU2oK27VvQd8ftiPR1i3fYysQULj59FEunR5CdvYhAWzN63vkuRDf2y3MotbSMmfMTSJy/gNLIOQEEXe8meNkCjzeMcj6PzPw0FodPY+q55yVUbvtn7kPn/gPw+iMoZzJITTKT5HmBZVxI6Tp0ANGebnmhzMzOY+7ICaTmZ1H1VxDb2I+Nt98JtyeA6eOnMHfsBBaOHIUnGkb/PR9EbNsg3FyFTKaRmFaPq/iLQxLCu+uBB9B6YB/KAQ9ySwtInngJ8aNDuPjis6Lq3PzBj6FpcLt4K7oCQUkk4pOwY7MIQnN3jukOIDM5ifgzz4gyM1UuSRbUnn0HEOnqkMx1mfk5LLx0BkvDI0iMnUewvQWDH/4AWnfthCMQRmomjulnX8AS4dfstKjmet9xF8IbNzBPoYRMhjo0hLDq8JhwfvOcpCo6lUZhZg6zQ0MY/gE9sPwCsDoOUYEVELWWI5vF0sg5nP3ZL7B4dgSObErCVyODW+EJhlCmP0VrK7puuw1OnxuLZ44jJWF7RXhjrWjevQuBjjZ5IhMcj//8KQn7a9+9A1RwN23ZLv89//QzSI6PolhKI9zXh7677kakqwflTBJLw2dx4edPolgqo/3ttwkY9DvcMoaMPfUzFJYW0NzTi7atO9Bx6K3wd3UgV80ifnYEY4/+TLLJOj0ORHt70HPoLYh29sBZdiA5PY2JYy+K9yCzJTYzxOMD70Xz4GZRXSanLmLqxeexMj6Faq4q/b1l71YEOzvghkcA9fTQEFLjF1BNJRDb2IdNH/kgmrZuR8npM4q3xmf7qzGe3rhj3EiAdbmJw+VAwer9G/ezq+g2NI8TFCo4OEGxoTz8b4aYUA1BJQfhCsHKl7/8ZZns3kiQoq+LDikPJ/2cVDIrISf/l1MENE7Ub1yPuPyZLleeRnWNnbCynq0y5kaVfa3+xbqm2TPrmxNj1j+VJpx4U8VC9Ql/2x9O5gkvCGsIJeRdf1VW21faj1+N619vgGVDshj6RwhiQ8hs9jfeO4QUBCeEVRYIEJww/Iz+SI0A65WEEBK8NCqwqMYhWPzud78rSp3Pfvazoqi0IbeN9WlNxgmEvvrVr8r+X/rSl0RFdLUAi2b+3BpDCAmufvjDHwpYoZqLQIfXyv6z1v26WmG21tjVCLAIYphUgn2NkJ1w7kpbIziyBuisE14rYTjrkYCJ0IphgzRP53c4zvAzq5xqPI/Nwkj4RFN+wjfWt/Xos+3P7zQqz+z1EWw2epbxHA899JB8nxsXDehZRUBqTdypsiIo40bARCUZ65l1QEhmAVZjOS3A4rhN8Mfr4nmorlzruthHeW9THcYwRYK1e++9twbWGu/rmw203vAAi6EznGfRSFbUBVXJoSQTMobEkG/NHzmKM//z35g7MoQiPR8kjXgjwDKpo8XDySlZkejLwRfd7Q89hM49u+CvFOQlNS8Ayw2XeFNxcq8aJ0VKxv/DhA+qqbMCABuGpThLlRKqznIhNXER80/9CvOHhxA/fRLp+JzRv9Q1FgLaDMAiSas43WjesxeDD9wvWZXYka2M8EqDwY36/Gqm5w3Y4UYV63V0HmOCL1mlvKq8efIxLIyeQ7HAuCAH3AGXKA0K88vwenxo2bgB/tZ2VPxB5JIrSJwdFggcG9iElq070L7jIIId7ag46wCL2LQIpwCs2V88IUoDb0ePeADllueQj8+hODOPSqEMVygGX2sbQv1dKJVLWLwwhkq+gKa2dgSbm+CJBFHKZrByYULUKWLkTHNkrweBjnY0b9suJvNUZ/Blyx2LoUCF4tBRFBYWJAyqaccO9L7/fYgNDIja8NfXe25UE9fz2tP/Rh4MzMxGgDU5gfnjx1WBFYlg94MPil+XAm0CcNUuWL+5ay2x9ZfTMGM1qV86fRrj3/oOFk+dRsEJxHbuxOC9n0Tr9u0SXiwjkoR6OVGteNWEOrWIAg2c6QMlWeLYLl44wn64I0GZ1BfoG3BmBAsvvYSFI0cQaGnBtk/dh5bdu8RAusrMgMym+tJJjHzrezKuUfXXtmcX+t99F/4/e+/9JMd9XX2f6cl5ZmdzzrvAIpOimCSSEHMWSTNIpO1X9do/2C77b7GrnMqhLPuRZAZRYs4EQRAARYoAFsACu9ic807O3T1PndvT4AhekACIID9is7ZALKZ7ur+p+3763HPzhQKG33hblHpVDQ2I9Pages8eAaZqdEXSlSYPHYHN6Ub/fXeKomR1chyrwyNYPTokv6dpf5h+EYqCQsxQrsZnZ5GaW4S3oQGdD98Pf0szcmtRrBw9hvFf/Rr5ZBK13/kOgl1dcAcDcPm9cPgdcPH/q2oRn13E6GvvID4/D1dtWFK1mm+4AUEWxbBYEJucwsSH+xGbmpHxGu5sQ9tt30Ooo1XuNWmBJKdF6ZuYHoW7phod9z+Mqv5e2OxAOh7HwsQU1o6dRPyTQ7JWC4DduRuuQI34CeU3FrF89LcYeeUVlOxWdD1F5e918HrCKG5sYHnwNwJYEgtrcIaq0HjTjQi0NIvXW3ZlDeunTiOxvIC8npJU4Z7v3wV3IIL1qSmsHB/EwoEDsPt96HryCdTs2gEnlV18s7y0iuWjxzD1+muwO1wYeOZZ6ZOSx4VCNoXszBTWjh/F1P4P4AyEsf3Z/x8123cbwFQGLSm5DovVSCW3qDYp8MFKerEzI5h6/Q2kl5fgbmuUuV236zop8FCCinw0huT4jFQJnNz/gXiHdT90r5isu2sbUEhlsTp4ErGRESQnJ+Crq0XPww8h1N+HokBr3lX5MsoodiKp6QoN93VY6dWWMoCrAKw334DF7ULfsz8Wz0jCfJtiFe+42NQUxg4cwOrIaRRiq3CHQqjbcwP8tbVQ8lk4AgH4unqRjUUx+/67SM3Nwe4LwtfYjKqt/XDVRESBTU/B+Y8PyjwJ9HTI9VZv2S6G9SuHDiM5M4Gibpi4t9yyF776RqhpqgjHMP3xQZRsNrTdfSfCNF212hCfHMfke28iMz8HbziCcGcv6q+/EZ7mJqi2ImLTk5j9YD9iE5PQS6p4g3V8/w5E2rtgU+xILM5j6vNPsDZ6BtmVuKQudj14PyLdXbAWVemfsXffFM+7YFsXwr29qNreL0UeFM2G9MISFo8dRWx0BLnFOQTqawQwBnv7ULC65NnFSs+zbyIjvdSF7zLsd60AFqGzabRMxUBlipl5WabCip9jYEq1JX8YtJmKK9P0l2/hGWgSYDEIMoNw83mQgS6hBFPHGLAyLchMHbtaShteD8+bQSb9YJ577jn5k9dwvpQjtsW1DrDM/jgXYFW2GwNZBqmff/45/uu//kt8xggiNvO+ugzDdtNDnNtO/DsDe6ZsEmCZgTN/b5pcEwTQ58iEWQQx9P3h73nuBJ9m9TaOIf5w3HD/zTYG1pXjmhDscoyvKw2weM1UAVEdw2Df9AoyPc0IKdhObAvCLXolUdHGOcdrJvCp9MAi8CFIrvTAqhxHBAumx9VmAIsAhp51/C6CCqYQbraZKjGqkf7u7/5O2pogirCEawzhxb/9279Jv1HJxfFAtY6ZAng+DyyqkTiOCYPuu+8++X7TG+pS5qMJuMx5UgmwTCXm+eYF9zWhmfndphcZ18Prr79eAB9BGMEQ0/l43VRA8vOViqjzfQf7w6wq+ZOf/OR3PLkqQb85ljmuOQdMwMX2evnll2V9/tM//dOz+1cqsGi6TghY6VF2sQCL10UwZ6Ze8por7xcmmOLcJRSjMo+plBxH9MAjHDvfenal1qWvO+4fPMCSUuRiUv67AMtiKUJTCyjkChLIjPziZ1g7cdwwvBUl1OYKLIZ3rALlDodE2dT5+OOo6e+DQwCWjqIALPpesNa6YYQqj/KiqDLMosuRrKHoEo+Icoh91nPHgF5iwqwoiI9NYOGt98SrI744I54TZ02nviwMf9Y/iylgFrtLFGL9P3oKtTt3nK2eUDlgLsfN4+sG4Ff9+7cA65u03oXsS781+hfRxNt4Yz/72QGsnRlBdjkmqNRJTx+HHXomD3+kCs07t8FFhUomi9j8IjaGhlFMJeGuDqGqqwfNe26Cr6lJqpCVlHJ59XJqaGxmErMHPxLfI29Voxhqs/Khlk4iWBWE3eGEVtRh9frgbWww8szPjBtG2k4nAjU1qOvpkkpw86PDSK+uwVrUZT9HVRBWKikcNBpkYYO8lIBnpTj63xTmZmG3KQj1dIrqoWr3HlF6XR4V1YW09WafubYAi2qropXpkBY4VYql6PNVwtrIMMZ/9SsBWJyD4S396PrhY4j09cPGtOeygJICUn4+vb6GtdERJMYnkJ2eQTGWIAmALRCGp7Udoa5O1PZ1Q81lMP3pp4iOnYEaX0eguRlt996PcHf3l2nCegkbY+MYfecdUbbYSwqqerrQ9sBdsDgdmP3kN4hPTsNSKCDY2o7mvXfBGQoiMTEsytPkWgzuUBht1+8CLCpmjnyKtdOnkZ1elNRHX0c3nKGw6GzpJ5Rfj6GYyUDVi/B3tqPt3rsQaGyCup7AKtf9X/1SKg52PPoIItu3we72iAeUYqPI1g6X3YXY+BRG33hbigx4GqtR1dON5l3XIVBvjK/4HBVYhxGdmhIIR3DUedttCLW3SdU4ehytnqCS6AwSs+MCgDvve1g8pRRFF7P0jbkFrA2ewNKHH8Hl82LL00+JIs9qcwKqilI6iaVjX2DwhedRLOno+aPHJNXNHahCen4Osx++hfWRM8hlNNhcfgSaWuH2h6QvC+k0kqvLyGtZWEI2RLo70HPDbfD4wojNzUhV2+lP9ovH3MDTT6OWD8ScV4Wi+JURYLF4iKJYMfDkc6jbfZ3h75VNIT47iZXjRzCzfx/c/jB2/egnqN1BgGXAV3kdo+hQ7UZ5aqtqg1IswVJUsXriJE69+BLyqTiabrkeNdu3I9jWK/3H+yULBhTWYwKYTv/6ZRQKWTTfeYfcd0NtnWKWvj40LCmE8TNn4KupRt+jDyPc33+2GrC1pIr/n00zAJZqpZKQKbEWKTCQXlnB0uBRjL31GqwuF7Y+82M07DQAFtNfeQXRmRlMHjiI9akJaMU0fI0NaL7pVoSammDX8gLYdW9Q1rLxF15CcnIG7up6USy5wl7YXQ6Ze0wdjk9PAi4bAjv6Zd5V92xBKZXFysHDSExPoVjKwdfaiuZb9sLf1AqVaYxra4hNTIjnH1VbBGIE0bHJccy++54YtburIgh2dqN29w1wNzaCQjemJC5/tB/JqSloio5gayvabvk+Qq0dcqz0yhKWjn+GjTNnEJ9ZhqeuEZ0PP4AqVj/M5LF+fBCnX35eqg62/eAuRHbsgKu+Dg63H3ZVQWZlFcunT2JtfBTx2Sn4aiPou+9uAWxFGsnzZd+3AOuCbh6VgR8DyEojZAaYlcG+GbAxIGLAaZr7Ms2Eb+qpAGEgxKDSLF/PIIUqAf5wPwawDK5NYMFgi4HjP/zDP4h5N4ELA8qr+YxoemFRGcRUQnphUa1A4HahSp8LauzL+KHzgavK35vVyuhnQzBB9RX7dDMweRlP7byHYr+zrWks/Td/8zdShZBpcRwXJkzgn2YATlDBoJdePwSdvB6qjswfKmXot0RwQPUWQc65qhuejDleOeZ4HLZB5ecu9dpZ8O8PAAAgAElEQVSvJMCi1xQBFGET55LZTmYbEsgRsHIe8jMcq5x3lUCHKWisSsi2MU3czZSzzdRIlwtgmcCC4PQf//EfJX2OAMYskkAQ9nUAy/TAYtVS08S98ngEMoRE31QgwXHA8UB1kKkk4vygQrCy+uG5Y6RynrEt+XeCVs41rmFsZ7Y5QSD7iaCRx3/vvfcEwJneWOcbezwmxzfbimsqi0wQqp0PGJ47b/gdnO9UrJlVKU1T+koF1pUCWJsBRc5PQmgqy3hepjKMIPL3Tdn6Bw2wDK+mcgohARbKCiyhtkUUcxlk4kl5QB775UvYODVUNlavTM0z38OZWggFDp8f/oY6UWC13X+/BGB2nSmJOtRyOXmLAKwvKx5JtTOp4lf2t5L0QL4ZLnsInUWlpisVNRslFC0lbJwawcxLr2Lt2FGkk+so5Cs8usqeVGK4xZwhwgonq2eFJcDp/aPHxGvjWkh7z9Lcc2Z7JVT4Koj1rfrqUm/pX+7HN/8M1qg4SC/OY+HYb8TMPTu7IubMjtoaWFxO6Pk8vFVh1A/0wxH0I51MIbm0hvjkjKQSWhQd4Y52tH9/L4LtnUaASK8optsxzCuVQIA1fXAfMqur8AfrUIinsXT8BErFPKq72+Ck508qLUE5KwNquYIYDUslRAvgp6Fi3xZYnHYsL88gtboCfSMFh90BX0ujnGcumYFaoIqCZkw6NLUogExbW4UvEkbzLTcKiPC2tsMeCp31mPvmLXkpR7i2AItBbtFmVAV1qUblRSpCCaPGX3sV66dOQc/mRVnR88TjqN4yAJtuhYVQXbFCtzI1UEV6Y1XSyKIs6XviODLzi1BzBThrGlB1/XdRu327mEBT8TT6/nui/LA7LAK2mm6/E8H2jrKHoOHHRkXL+P59okiiMXq4rQ3dj9wHRziM5VPDkmqXGpuAt6YOXQ/9EI5gAMvHPpO0UXswAn9DA2o6W5GPr2F8/3uGz1WmCLvLB0d9M6x+Q4INViLMFoyCE06rpJbWUlYdrpKUwpWjRzHy65el4mC/pI7ths3ulEpyMm8A2DUL4mfGcebNt5BcXoS3pQ6R7m40bt8Nf12DUX1zYQ7zn38mqbnZTBb+piZ03naHACyu4gbAOi3FN5Lzk/DQOJMAq6dXkm8LyQRS84tYPX4Csx98KJUPtz33LGp3bDf8G5nSns9j6ehRHP3Fz1DUiuh7/DHU0mw8FEZiegITr7woShurrwoOfzW8oRo4XV7xItK0IrL5DHSHDlvEjRBT1Hp2wmFzIT43jeWh45g89DGcgQB2Pv0j1G7bLkpAmn1r6QyWjx3F0Au/EEUeARaVXzaPB/lsEhuzE1g+fhRz+/fDEwhj9zP/H+p27CqnrBoJ+LpVE0UQN5tK53pN0h6Xjx3H0AsvQi3m0H3/Xqnm661thd0bEMhUYvW9XFZS54///GfIJOJouO17qNmzWyAJb3lRphieGkH09Gl4I9XY+sNHRPVEZSHv2FadBRroAWh4RRatqgA1tgurHhJgLQ8exehbr8HmcmL707QEuA42hxsWgilFF4BFBVR0dholgqC2VrTeehuqWlrgQFGUhVkNWDp6Amd++nNk5pcR2bINvvpaSZ1k1i3TW7VCDsV0HIrfDU9vJ/ztbQjXt6IYjWPxk0NITE9DRdEAWLfuhb+lHbquiiJVjcVg0Utw+gLQrQqyxSyikxNYPHAIhY0ofA11CHb3ILKT4J7KQCvS01NY3r8PyZkpaDYLAq1taL3pVgRb28QTMLO6hI2TRxAdGUFsgurCBnQ8/ABCbe0oxdOi+B5+6RfyoqLvqadQvXsPbD4/bDYHrBoErK2ODAvAopKPFTT7770bVT09Up2WTzK/W735UtbQa7fP1VZgmQCHIIppRgyWGYQxCDKBB5/jTNUVoRRBF71tuI8JsMw/GVSbgIow6lyVDAMXfpaf4zEZpP30pz+VaoQMAumPcjUBlvmMSj8aBsU0PL7zzjslRYnBJ9vn7GNyRaWsazdCvkyhq1RimODAVDKxKhqVDgyqqYahibLZrlezfc12IkjiuCH4+eu//mtRuhHIEFBRbcTxZqoAqeYw1X38f/6eATCVLIRWhFgM8Kno4O8IaXgcwi+zgiHbhvsygCds5TgkSOD+HGP8+zfZriTAotKIShjOEwKqSoDFa+K45DVxzPIzBFe8zsrtWgIsngeBzT//8z/LC+Nnn31WUsu4dlCBcykAi6D7b//2b2UME2xx/JzrfXUp/ck1igCLPnFUErFtWYXwfMDInGf8s3L+0YuMCjWOSwJ9KuIIqthfpp8VVab8PsJy9tn5Nh6X84Hjm31MDyyuzdxMBR7hLj8j1avLvzfXWv7J+c+0YY4TKh4JsHhcKrDMFMKrCbDMduZ6TyUa25mKVzO1sbI9L6UfL+c+3wKs3wFY9N8wUggtKKLAKkJlD4yZN99AbPTM2bfGZReasyk8TM8ztFMKXOEwQh3tqNu9G81790qgYmWKEI2MJWa1GqmKBFiyn1F5UKKdstE6A3BFNwCWgQDKnlAmiOK7e11FXi1i7fhJTP78l1g7Pihv0fl7MbPh/tQAiDG88f08SZc/iGBTG+oI2O65E6HurrNj6qukzpdz4JnH2gxQnQumzlfn7dqqZ65Ea1zdY0r1OwG3Fmh6Cem1JawOH0dqckLMi/VcESW3DyrVAVT1sUJahKbDbqnSB62EYlFFPpVAbn0Z/pYmdD70MEJ9/eIpx/FtF1N0Y4wTXEwf2IfM8hJ8wQjUdA7ro5NQdRW+9gYoHgcKyZSkrwSraoBcUXx/svE4dLsFdp8fvupG2AI+6E4duUQMibFZWC1WVPd3SyWz3BpT2XLQdatUxNP0PIrJGLJLK1LVsPeRB1G3fTsc/iAUp8sIxK+ZDuvaAiyjmmfZtVo0ScYDd2xiDNPvvYPVwePILq0i3NGBgaefQu32nQC9a6x2qFSfiBSriFIuBzWeQmJyHItfHEZ0dASZlTW4G1vQ+uBDqBnYBp/Hi/TkNMZef0NSpexhP0J9vWi89Tb4W1kYwPDCYSBPs/HZgwewPjKM/PoaQi3N2PLAA/A0NmBlaRFrJ4aw/uEncHt86P2jJyQtdO7gfmjFImr3fAfBjk64wwGk5mYw+c6bkrLlCUbga2qBv28LHNVMcaXiVodFy8Giq+LrxdRTe7hGlCH5jaikjI++8isx/d/6JwQzu+BQ7AKwVKY80ghZtyA2MibXRYDla60XBVb99j3w1xoKrASLFPzmEGJU0LDoQHML2u64A+H2DknrphH28uAJbIyOIL4wJcrAzvsfRVV3r1SHVOMxqTbI/pjet0+A3dbnnhPlLNd0vahBzRUFYA39/GdSzbH/8Scklc5aFURsYhRjL/0CmdVlhPq3IdTejVB9C1y+oKQ0MqGjWFIFSCoOC5xuH7yeWmjpAmIz41geGsT0p5/AFQpi55M/Qt22HdAUq1T7LKaiWD76BYZfel6gyMBTz0qaHw3rc5kkNmYmsHLiGBb2H4AnUIWdP/4T1G3fKQoh3gslJVYpQVFUSee1qgrUTA7JeAxLxwYx9uvXUNKL6Hr4LjTsoldjC2yegBQLKJVU2DQCrC8w+NP/FLNzelxV09Oxv1uATvLkKGJDp7E6dEoKUWx/7IeIbO1HjvZtUoyB4FYRMMtNU1Q5H26s7kt/SQK60TdfNQDWMz9G7a7rAJaUtlNNXRQPqdmPPpFxC7sVofYOtN18G6qaW2Av5aFrBameunh0ECM/ex6lTB49992L6n6mOzug223IWy2iLGVBAavNBqvfB7vbD6fDh8z8EmY/+QTxmWkBnr62djR8f6/MGwV5WNQ8lDznYQFaOi9VMmMry9iYmhL1IUFfVWcHqrb0oWrXLnjrGmHTbUjTZH//u4jPTaLosMHf1oG2m26V46oWC7KrS4id+AKJ4RHEJ+bhrq1H+yMPwt/civxKXBSKY6/+GlanHX0/fga1u3eJ+pxehaTh2bVVrJ8eFoN5Vtr0RGrQd+89qOruMZxDK59Lru6t77J829UGWAx8qeBgwEYFElP+TNULA30GSAwUCZ5MNYiZMmimD/LvZmogQQPVMgQLDMD4/1TJ8FgMuKgooIk3gzjTq4dKEQIsBr2EGVd62+zFKq+PUI4Qi2bEDJDZLoQHv6/bZiDKVDpQsUJvGqZksf0Z8F4rgMX2ZiBNDzSmDjJwZeoQg3Eqf+itRGDDPjDVfewLU1XEP82qZlQFmimEDIr5w79zbFFhZYJXjln2HaEZxy3HIiscElTwOzkuv8l2pQEW+4zqI4JUtgXhj6mC5LVxvrG9OPdMdaN5PfwcoUllCiEByNVSYPE8OJf/5V/+RdYPejgRYHGtuRCAtZkHFgEWq1RyDFPBx5REsz3Oxn1lb7SLSSnk+CEANQEW2/RCAVZlexNgvf322wKwqEY1ARYhPfuCY44/bAOmerIS61dtBNE8N54Pj2eaoptVRQn7OWcI30xYy7FAJS3HByEvfcgIOCuv52oArMp2Mf/fbGcCLI5LnquZilqZkvlN5uTl2vdbgPU/ABaBkWHinotuYH1yWhRYC/v2SVUlIxQXbVSFpblpem4ALHpAVG/dgro9u9F4403wN/ONJz2rmK7I/Sid5wMzA9jK6oNGShe/wCoAi1WRjCp7hh8WTZYNyCV1BfNZZOJxKVM++ctXsD58CppFM25+BFhicF4GWIoBsHh4Khdqt24TBVb9jTfA19J8TQDWt+qqyzWNL+04BsBiiqoFBejIRNcRnxxDenwcufFJFBIpqA6PmAMTAulWC6zVVXAFg/C7fXBY7dA0FZn1NWyMnxHzXnoaRbZuQ8nqEDhmlyp1xoglwJrZ/yFSMzNw0txHKyGXzkO3W2Gr9oqtXD6ZBoeql+qQfBHZ5RVJUdE9TlhcbticfjE199QGRLEQHZuRSnjhjlbYHTbk11YFYKm6DZp4KGTEiyezHkO4rR1bf/gwarcOQGEVPcX6ZZGES2vCb7jXtQVYhvu6mcbFlB7Dqj45O4PFTw9i5dgxbJweha+mFgOP/RC1u3ZBCYQBp0c89GS1sxQFsrDPknOzmP/tAayePon47Bx8Ta3oeeIpVG8dkHEQOz2C8Vdek0CcaqpwXz+av/99+NtajXoWshwqhhfQJ5+Id04+EUWotRm9994nypN4KoHVwRNY+OVrUDQd7Q/cL75oK0d/C6vThZbb70SoqxuK0474xDim3nwD6cUF+GobRIFCfyZ3Y5O8RGAAzRcVCtPI6MshS68dhWweqfU1LB87Iko0m9uJgT8tAyyqdDlurEx9M/qPvl5jr76O9PKCgFim/tVv2yPfKQBrbgaznx5EjNVh80UEWlrRUgZYvAuk+Zb66FGsjY0gsTQDb0Mjuu5/FJHufvG3UmNRpGemsDI4iKn9+2EPBrHtuedQw/LRhECqhny2IF5QIz//OaBp6H/scVEiEWBFJ0cx9sIvkFtfQ82u61CzZQCRzm54qiIoKYQwhveZKJKIFnT6ULmRjcYRmzqD5ZODmP3ssHg77XzqadQKwLJBzedQjK9J2w+//BIsVhu2Pv1j1O3aA5vLhXw6iej0uHhozR84BE+QHlh/LCmI7GsCJNXCNKUSrJYywNIsKGSyiEc3sHhsEJOvvA7oKjof+IEAxEBNG+zeIFQqPEsqLHpGANaJ//gZcrEE2m6/HTV7dsLb3S7V+OJDZxAlwDpxEr5IBNueeAyRga2iwKIKyEhjM+61hvelVgYrBsDKEWAdPYrRN16Taqw7fkQPrD0oud0o2XlPLspzwdwHHyM5MydprsH2LrTdfDvCzc1QSgXoWh65fBZLRwdx+ufPi7H/liceQ/3uXaJqg8uFnNUwD6AiTGYhK76UFFh1egfOYObjA4hPT0tbETQ13LYXvtZGlPQUSpkk9PUk9EQGaraAfCaLbCqF2MI8VlmBUddQ09MpRRiqdm6Dt6ZeFGfJqQnM7n8HUVaIdLoQIHgrAywqaDPLC4gNfo748AiSUwtw19Wj45EHZV5nl+NYPTKIiddfkeqRPc8YXppOrxdWVpO0alJtNnpqGBsjLCAwB291LXrvvRdVXd2ydoiKTim/vPuGK+m12P1qAywG9/TNuf3228UrhWDBBAJUYlFBYQIswgAGSIQIDEwJRUxfIoIDfp6BN1UupjqGIKsSYNGH57HHHgPf/hOWcT9CFgKst956S1KnrvR2vgCXiiACA3rsMJWQ6S1UQPCaTR+lK31uF3P8SoBlVl1j2zN9iMorgiEGzef6Pl1tBRbbm+CSQIYAi+1LbyeCA6pS/v3f/13AxvkAFoPw6upqgWAcg/yc6bkmVW/tdoFhDO45HhksmwCLEIvQgOorji+OM443KtK+yXYlARZTCAmR77rrLhmDlVUIK8/5XAXeVwGsq+WBxXPg+CLA+qd/+ifplz/5kz85a+5tphBy/bgYDyyqCJlayLH8F3/xFzKWOCcrjdQvJRXtSgMsrh0ETYRYTN+jou6BBx44q6i60DFoKq8IyHgsgv7K9ZnzgGPdTKvk+CawJfz9fQFYhG3sf76wqARYmwGvC22XK/G5bwHWpgCLXlQq0qvLkrJCj4+Vw5/Km3x5a1iBsL6sRWZ6VynwNTai/vo9kvJQt3MnvPV1UonLCBUNyGWYwBsAS0IHwqnyDz/BN/uEWDRD5ucFWSklaHzgKxsp52MxxCZnsHzsGGb3fYD41IQBr+SQBvg6C7Co6efjum5BoLkVTTffLG/oq7b0w1VdLWT43Lx083dXYuDJ4mlWJNzkC85VYYlQZJNNMi2/3S6xBYwqhByZqgWifsrOLyB28jRWPvlUDJpVXxCwKrDm0nBVh+DfsUW8gvw1tVBUHfnZBUnRmj8xCGcohIGHHpWUMYvHB4vdLgoTKZIAIzVsdt8+xE+dQmkjCjsNZTs7YGPZ+VJeKsbl4hmomTxKRaP6oaWQF4N2pSoMxeUW8Ov0eOGvDUv1QAbZVN4wcNTVIgrJGNR8EZruELWCBRloehF5DQi3tKP/9r2IdHRKlUUGiecbV5fYoBe527UHWCxUYcB4h5EaCCC7vor10SEJ3OcPfgab1Y6uvbehZvcuuDo74AiGYVXp46dDUSiLJihUkFqcx9KRT7E6PISN2Vn4Glow8PAfobp/q6xv9NIZff01SWWzO72I9PSi8869CHZ1CpCgnx9hSmJiCvMf7ENSShCrCHS2o+XOH8Df2iYV99aPn8T4i79EdiOKqt074Qz6UVhdgae6Bk233A4/U5ysCmIT45h5920kZ2cltSnU2YVmMS9vLfsPWlCi6ojKH00zFK+wIZ/JILFGA+ojGH/9ddi8Lmz/0z9G/a6dsFFZSI81pkBxzbSUsH7mDMZffRXp5UX4OxrF7L5++/UCsLi+E9hNH/4Ycb4AKaoItLSh5Q4qc5k6CaSWFrBw5AusEmCtzMHf0Ii+e8sAqwQUYhtITo9j+fggJj9hVcoQdvz4OUnF43kUVRXZdAYrR45h/BcvwKJp6H3sMdRcR4AVkvsCU+CzS0uo6uxBdf8W1OzcDi+r+TFplBUijfcccKpU/dpQVJzIxKLYmBjG6slBLH72G3jCYWx7+mlUb2cKoU08xEprKwKQTr3yKkp2O/p/9DTqd+0WlaZKBfPkOFYGj2Pm4GE4w2EMPPdjQzlWdmRk4RS5L5WKxosjXk8uj3SMyq5BjP3yVeiFLNrv+p4An0BLF5yBSFk1WkSxmDA8uP7rJVEfdd57D+p374C3oRbFQg4rZ85IUYDo4An4qqux5cnHEdk6IOCKAMtQRBvzkAowm3hilqBaS8hL1cw1o11ffw0OAVjPyH1dcRJgcX8N8clJzL3PVLw5gezBjm603Hwb/C0tTPKHXipAK+blPn3qZ7+Ams2h4757Bfj4GupFWSrPA/SX0wjQjNReqbCqA6lJKrw+RmJqmiJYAU1N39sLT3MtcoU1UefFPh9GcSMNRzgEZ00VvI3VyEZjmDv4WxSTKVR1tCDS243Itq3ygo2PPbHJCUx99D5iszxvD0IEbzfdIgosPnakl+axdsRIKU/MLUmRg+6HHkSgpR3Z1aS0y9grL0GzqGh79EG5nlB1DZwet/jGMVV8/dSIpIFHJ2cEYPXdf6+YwJteooTARgXY/33b1QBYlYEvoQCVGQRYZkoH3/6bqWgMGPl5M72LgSe9TBhIUQXAH1ZC498Jqkwfq8p0FtNom0EYVThUYBEAUOVEZQHhAsECq4DRFPhqbufCLAI9qiPo2fPwww+LEXOlAuZqnttXfde5z9XsF7a9maJDMMQ0IvaVuV0tcLUZWKEhORV+HGdU+zHg5vnRxP/5558X6GYqiypTCM1Uwkq/J8IwAjCOJQJGBukM3M3iA+aYJeAwf2gKzxQvplVRzcMx+022KwmwWL2PAIvzhClWTEkjnPg6ZVFl/5pV+9j/VF8RYFEVxLF87sb9LpcHljkuTTN2/p1VCAmcKk3cvwpg/f3f/72c4l/+5V/KfjwG1URMSWQf//Ef//GmHlgXCrAqP3cpAGuzcWOmEFL5RODItmbaHuEpf2dCZY5jKjxZ7fRiNsJZQil+D+c4wR2Pz/FfOc75e45/06y9UlHG674WJu68TrYzVbgmwOK8Zmrp+YoBXEzbXO7P/kEDLLOin1HXj6lUpmrJAFiphXnMf3FUHpDXBo9Lqoek+onxSFmFdfbh60uAFWhrQ/P3bpEH7uqeXrgiNFU1zOIlRJTcm3K58N8BWHwTbgT8rDLGt6+2spJK0i0EYBkeWNaShszCEpaOHJcUh+XjXyC9tChpE4ZRl/EGVyqVEboRYPHhBlYx2+64525RVDAtx172QrjaAMsIYoyfym0zb6tvAdblnvpmCKlJAMuUETWXR3E9ho2jJzD52puIzy1CqamF1emALZeGNxJEaOdW+Do75G08Chqyk1MCsBZOD4n3W+/eu1A7sA3O2hooHo8RIEuVTwWx8UnMvPchooODUBcXRMlVdeMNcNVWoZjcQI5+HvEMCpkcSlrBAFhFmiDbYfEHYfMH4Ar44fb54eabfqtVjKSpAuPsKmTTyKyvQ1N1WD0BUW4UEysCfpVQDcLtnWjfuRuBhkao9DEiiqDf3ZVo2gs6pgmwyLLpaMdNQT6RlPS3K1+FkOCJ1d+o9HQIvCFAKmSSyKzOYeXECUx9sB+FWBLVXV2IDGxB6LodAlicFgfsVIkohmKFuhGmyi19dgirw6ewsbiIQGMrdjxkACwCgY2JMUy9/w6iw2egZwqSQtdz/90I9/dBszsFYGklDdEzY5h5413kFhbgq48g1NeD6htugKexUVRX0dPDGHvlNUnJs4eCUoWQFSqDbR2o3rkH7roGWQKT0zNYOLAf0fFxFLJZ+Boa0X7rzajq6JSKhLBZoYqXkiYpWLaSFQ6XB4V8DhvL9IM7gsm33pKAfMdzz0qAzgqzTJUjSDVURCWsj5zG6K9eEcVKsLNFlC71O6+XVC0CLCqvmDpLgAWVHkntaNn7AwQ7OmTsJRfnMf/551gbG0ZydQGBxmb03/coqnv6ZYzmqYwcH8Hy8WOYPnQIzjBT8QiwdkJXFBQLeWQSCUMR88LLYgje+9gjqNmzC/ZIBIm5OUy9+aZUAXV4fAh1dKD+u9cj2NYEm8NIBS1oOkosiFCkqs6BktuLTDKGjbEhrJ4YxPLnv4W3qgoDzzyF6h07oFpsUNNZaPTvoon6628CDju2PP2ktJPD7YGaSiExYQCs6U8Ow0HA/dwzqN21Q9KRRYms0XfSqAZI9TGvRysWpDDE6rHjGHnx1+CLmqbv7pT9qrduh7uGVQgVFHIZpGMrUmlw5pUPoMCGrofuR92OAbiDfkltXhw5jZVTQwKwvNXV6Hvmj1C9jd5hhok4+0+Uf3JPLcGhGXekopXq0DQyS6tYPXIME2+8AYfDju3PPCn3davbK4Ce5xwbH8fUu+8jPjMLq9uDEItZ3HI7fG2tZUW0CovGVP8TGH7+BaTXN1Cze48owQiVvNU1sCkOLgGSBkgT/oJTAewWOG0K0lPTmPngIyQnp2FTFEmRbbntDjhrwkiszWBj5AxWDg5Cz6moGuhDmIUq2puRW49i4t2PkV2PItTWJNUxa7dtkSqXeknH+sQ4Jt5/H/HZedg8foQ7utF6860ItLbImEgtzGLl808llTextCLFOXofegDBtk7kEnmsMMXz5ReQTcVRffONqN25HQ1dHfBFqsQjL722jrWTw1g/M4bY1DS8tTXoffA+uWbjPZtRpObLl4AXtGj+3nzoagMsAhvCACpjKr1SzAYxy6UzgOIbdEIqwioGUwRPJsCi8of/XmnCvhnIYDBOKESQQUBECMFjUzFExYbpE8NA9WptlefJ+z9VEwQu9957r6Qq0ZCZaTzf1DT6cl6P+VxtVh6j0o3BLZUqNElmwEw1EhV051PqXM7z+Z1n7Qp4bPqnMdgmeCD44XgjbGNfE1wSLBFmnbtVnrdpxk4lFgEWISOVgzwW+4a/pzrL/KHCozLFjECH3juXK1X1agCsvXv3CsDi9V0swGJ70jSc44LVHql8pDH5ud5L5jgywQbnMOEtP8u5ybnAdEuCB44rpjISdNPfabPNNOEncKKSjDDyz//8zwU4cTt69Kh4YPFzTz/9tECYc6sQbgaw+P1MiSXYY7sQfJhgT6KOcvqgeU5fBfvOBVimBxa9oS4khXCz6z4fwGKatKk8oiKS7cnqezx/tk2lguyr5qNZwY/fwzWX4/3uu+8WMGl6gfGauW7yhQFTItn+hFumAutcgMW1jf1sVgPl919sFUJWO2S78bo4vzerQsjjnguwNlNgXan16GKP+y3AKnvA6DBSaCTHk2W0oSHJN+cHDmLp6DEJqrLr62LEbpi/l8PesmrBSJIylE/hri503HOXPOgGm5qljLZ4dlgMPyAjJdDwtiKP4t+M9EAYn+OjvbwRLgMsebynAbwu1YHCJXEAACAASURBVIOI2xyahsTYJCbf24+lY0cRn59EIR41ggE5vqEUMMRiDAw08W5R7C5JH9zyw0dQs3MHrF4vLA7HxY6by/r5SoAl7c/rp7PtZovdObTrWwXWpXeFtHOJaTDGuFM1DXo2ZwSO//0ikvOLCHS0w+FxoRTfgMOqiMrFUVUFSyAEnd5YGzFk1lYQX1uAw+dD/Y7dqN6yBcHOTjiraJJuBIf8juiZCUy+8S6iNG7fWIM7UoXqG78Ld3UV9Pg6MvEYorGk+HH5/G5Y1IKk8BRozK4qcNfXoX7PgFQTK+WK4v3DSoOK3QqHzymmyxtj09B0INDWCr2Yw/rQCZnX4a3bEe7pRaitDc4wz8vwvDESKM/nsnbpbXthe5YBFtUvsq5wFVGk6uJVA1gWGt4TljslqBdvIq0APZ/CxtgZTH6wH9GxSZTyVA41ofm2G8VvzBsMweH0yj5ixK3oiE2NY2bfPqyeOo1ElEFzF3Y+9hRqtm5FwaojOT+NlcMHsHH8OGJjU/Ay5fSHD4qix+oNiS9VvpDB6slTGHv5TejJFNq/uwc12wbg6ewsm+4TCE1jdv/HWD85hNzyIjyRMJpuuwXhgQE4Gptg9wVgKynILa1gbXAQq0MnsXJ6GA63C+033YiarX3wNNTC4nEhXyyikMlDi2fgsDoRrKuDqmtYXZjF4rGjmH33fbhdHkmdY0q47qX3kROKbqRQqhYNq6eGMPrCy8gsLiLS2yZFMWp2Xy+pgBxarBA39cH7iE9MSsXPYGcHmu/8AQJdnXyngOTsHOYPf4qNkWGk11ekOmPfg49K1UdCPXoJJU8NiSfXzGefyQuRHc8+i5pdO+V+UMinkdtYMwDWy2/KS4v+R+8XTyJHpAaZtQ0sHD6MNfbL4hJcVWG03Hozavq64asKCSDOZnMoZIvQs5rAPXdNDYqZJNaHj2P1+CCWvzgKX3UE23/8tACsgmJDPpWVNl45MojxN9+B1e7AVlY/3LVTPJyKmTTikxNYOXYc0/sPweUPYPuPn0LNnh3Q3SwGYIWtQCUfJyLvUSXj/qdrsBbz4u049PzLSM7NI9jaiLodW9Fy6y1ibl5UFGQ2NhAdG0Ps5BnEjozAFQyj45EHENnSKxVH2W7L7PuTJ7B24gTcddXoe5bnvxOlEu95ht+lKAg580o67Jpx/+HLolwqjdT8iijBJt55S2DfwBOPom7PLtgCQdicTtg0YGN0FCPvvIXo9DRsXq94l7Xedgf87R2ibOXzhF3TECN4ffVVRCemoHgCCHa0o/GGPVL8wunxU6aK/EZSfC3zHiusPoesg5m5WUy/8yESE9NS+ZLFD1r23gG7z4v1oSFJE1w5MybeaJ1334a63l54nR7EJ+Yw8ub7SK6tI0Cw2k9vtm3w1FazHjLWx0Yx9ta7iM/Mw+EPyfrI9g22tkhbUNm1dPiQVKVNrK3B19yE/gfvR6inBznVgtUTQxh78UXEp2fgqG9ApL8XnTftQVVHG6xun6RtLx8fwtrwGcQmJ+Gpr0HvDx+Qz51N3RSV+P/O7WoDLNMQ+lxzbbP1qOBg0ESFBitIUcnCoNj0tDJTCBmgEJYQqHzVxkCcATmB2Z/92Z9JAMt9mHLEVDJWIyQgY6B6tRRDlefLIJDPiQw8CUeoFmIqFwMzghMG2xeq9Di3Hc7d72KC7srn1kqww/ZnfzDAf/fdd6Ud2UfsN7Yr1RjXYjPP0TRSZ/VBKnH4J1UpBCy/+tWvRBHFcUUA+lX9zT7hsRgom+mDPA6BFVWEBFoMxumtxh/6l1WafDNFkQCEAGtkZERA7DfZrgbAqlRgXey4I1ymuo3qH0Inwj76UHHuVW4mwCKIoHk85zWvjYCKKb5sb7YVlZEEgGx7phpvBip4LO5PwML2PnTokPiPEVQxNZkbAda//uu/ngVYnF/sR34Px4yp3OJn/+qv/uqsAovjheObawP7lkCOawch1vnGzbngdjOoZYIVAp8XX3xRUtu+qurf+cbM+TywCAy5LvK6//M//1MA05NPPnkW3JlVOHncr4JuZpVDpg6yP821if1ZuR/BIF8I8HqobOTxK6+n0gOLCthKgMXjEGB98MEHkgLOtuUYoFqMbV7ZnmYKuQmwODcrAda512KauHOuV6YQEtB+nbLwm8zTS9n3W4BlAiyLTQyETYBlg4b4+BjG3n1PvCuSs/PIJxJlgFX2W5c3iObjl3nzsSLS34feRx4Szw5PVZVUZDKqD5oAS5ImjMDRFHTR4J0P8BRmcYKYAEvMYYCiohtvi606LKoKazaH6NAwzrz6tpQ5zyXXobH6YBlgGcXuTYBleGtZ3W44whHU7dyFLQ89iMiWPpSoRCnDoksZQJd7HxNg0VzYMHU2zfGNbzpXifUtwLr0HpAE05IxLqlE0VnXUtckcBz+xYtIzy8i1NUFdzAARctJpTNkCrDQyDoYgoVmlTam/KSQXJmXceutaRSFX8Pu3fA11htApKRCVfNYHz6DidfeQ+LMGOwWDd7aWkS2b4cz4IceW0d6YwPr61HxrvIHfYKUi4k4ctEk0hspuKur0Xzrd+Crq4WaTEPLqzKPCLCcXgc03hCWNqDY7Qh1tEj1tvlPDgMWG5q/f7uUpSdU4zwQBaTciJhC9/sAsESGImsQ1xn6UJ1VYAUCGHiGqVvbyp5diig0RV35lYm4Xzc2SM+LstYoOktkE2BxTSsrUFmV8ugxSQNKTMxI8Fw90IdQezN81WE4vQFYLG6j5EUpj8T8LJZ/+wXic/PIqxqqunqx9YGHUdXXC1UpIbuxjMTISQFYy789KkC96aYbEOrthzNSj5LVhlw6JqmmS58fgd1mR8/3bkF1Xy+s4QgsHreA/iR9W44dx/rxE4gNnYA7Ekbno48gzKp8Pq9UsbTrFqjxuPitrQ2dxMynh1FMpVDd0YFgSxPcjTWw+rzQdL4O4FpjFcASamyAWihgaXRUlEOrn/4GLocbPXfeg+pt26AwdTUQkBRIAlwala+eHMLkK28gu7yEUHuTKLDqrjcAlk5wMTGJmX0fITE5JWsalVfNe29HoKsDFsWCFAHWAZrfjyIX20CguQkd99wjHmEWpwtZVm86dgxrbLehk3BWhdH9yCOo3rENjoAPai6N5OwUVo+dwNy+g/JipO0Ht4piSSrVqVS1jYqR+eLgIDRVRXXfFjHH91cFYXU6UdR4b7HB6vTA6Q/AU12NYiKGlcEvsHbyBDZOj8ATiaCPgGj7Nli8fuTSWcQmprE6OITFA4dhs9vRcdcPRInjbayXFF5WYFw+dgJT7x+QNu66cy/C/T0oBRywe73wuQhC3bA4FJRs9MTimNVgK6mIj41h/O33sTE6jpKuI9DYiJYbvwNfaws0ux2ZWMxos6VVKKki/A1NaPz+rfA1NwL5HJLzc1g4dkwAY2xsREB5x4MPILJtB2z+KticHlitChRRPWsCbWxUBqkaCoU80utM0Z+X/l08fAhWh4K2O29HzY5tAtMdbi9sRd0AWO+/gxi93ZxuhDo60XjTzQh0dcHq88HmcDBBF5mZGSwcOoC10yNILEdh9XhRM9CLQFOTzCUrfcVyKkpOOyx1AdgDbrgcCtLTM5h5jymENIm3IdjVgZbbvy/VKOMj41gfOYPlkRHY/F60/eB7iHS0ww0HkrMLmDz4KZLrG3BVVyHc1YnG3Tul+iG9uzbGxzH5zoeIzy7A5g8JmGKVVo4Le6mE9MwsFg8dxtrYGJLxKPxNjei9+wdiO6B7fKI4m3nnHVkfsqmCzMPm3VsQbmuBwx8WL7mNqWlEp6YQn56EuyaCzgfuFsBr9wRgszllHfsWYJ1/na4MRPiGnkEOwQJTdliFj8EyAy2CEcIQBikEJAw+zEqBl1rFjYEOAzB6YBFo8PsItRg4/frXvxagwe/6OqDxdXehb/rvphKLgTJhG1UpBCNUKzAoZyBfqfC5kO+rDLQ3s9L4ukCucn+2P2EBA1qqi6h4YdVB+uPQw+xqKtjOd+28HgImthmhyE9+8hMBIzw3Btj/8R//IcCS13CpwNIcT0ylYjDOgJjfQWUKgSPhCAECwR5TVCsB6YX02fk+c7UBVmUxga8bJzxngh7OI84rziWmDtI8nOnCJixiuxCAchwROFFhRTDB8U5AVQmw2F+cn/zuxx9/XNqY6wTXDsJFwlKOOyozuU6wTwkt2PdUWxKgcV8e52IAFucdN14Dr4cgi9dGaEkFEa+H6wnHAY9vKsA4PzhfeH6cr6Yiz+xPcy6Z84jnRSXRucDnQsfI+QAWIRA3+l+xyiFhIGEexychFD2x2B9sQ56TCYZ4XoTPPB9eK4GSOVd4vQS2hH8mwGJfsv1NH0L2J4Efr50KLMI+bucCLK5pPA/OU7bf1NSUQF4TlJnfQ8UXj89zNAsK8O/sE15XJcA6Hyg0lWiVJu5mFcILGdMX2hff9HN/0ADLELGXjdUJsESPQT8OPshq2Bg+jeFXXhEFVnY9hmImWyYohjE1N0MCb7xl5et0Sudrtm3D1iefEM8UB4N8h8MwjLUQGBhveMWfioGj/Gl4YBFgFQ0rjLP/xhLfYtTLooJieKqhlElDW4tKwDL6+ttYo/mjysprZSm3nJtx/LPyfAvgjFQh0NuDul270X7LrQi10jzZ8Nq4VttZICUgsOzfxbOmQfImAOtanef/m98r0h9DIVXi2CHM0bExPILxl99Air4njS0SjNJThaXto8eHxaPKTal0ayOCnc3QRDVzHKmFJZBzhZvb0XPHDxDq7EDBBuTUDLLJNaww0H9zn1Soo6Ii2NQIf209bFYbCrEY0qtriC4uopDOyBs5p9cNX8Rv+B5NzovypXpgAN5IFRStiBKrIJaMPHJoBdicDvHZkZSyoBeZxWXMfHgIFocHHQ8/JNXH7PTTYgU9qb5omDafVU9e9U6uVGD9LsBKzc1WACw/Bp5+WsCBVG3D5QFYRv3FYtk93YkSbOIJxMXNWtJRzKaQjq0hMT2N2OBpJGcXkU/lZW56Qj64fF5JFaOfTSabQj6dQjGRMKrzBano6EH7TbeK5xR/VyxkkIuviKfO4oFPkZlbEtWOMxyBq6VdvM7y0TUxvab6JNjYgIb+AfjrGwCnCyUb1V46crEYEpMzAmUIpxzBINrvfQCh3j7ApkBhKXmmUhfz0DNJqapIE/WNsXHk42kBFFa3HQ4vryEsVf/8vR3wNTfAE66S1Ku5T48gOnQKuelJ2BQbgp1bRDEV6GyCt7URrvp6USxGp6YF+K588hvk1lZhrw4g3N2F1u/cAF99PQr5vCjGFg7/RpRWbN9ASzNabrnZqE5rtyI1t4DZT36D+Pgk9GxavKnqbrpRgIJxPhtY+PQzREeGkVlalCqcoev2iDl+bUc3Srk8lo4dEa+n+OiEmMv7t3Yjsn0ATXuuk/nCfqFaafbQIcSm5qDlRf8Lm1T3ZPXFoFQRrdnSC29dHRSHE8mFBSwcOoTo8LAoIZ2hIOq+cx2qtvYj2NaMQjqLhS+OY4MAY2Ja5pV/Sx9qtm9Fy54dcIf9yMTXsHziFMbe/AipxXX46pvgqonAGnILqKvv34ZAfSOsXhcUmn+LUpn3UhW51RXETw9j7dQIVk6NQsupCDU1w10VkVS9olpAOroCu8eB2q5OhNs64Gtsg83uEDXy+vgYJj//HOujZ1BcW4bb60Ptlh2o6tuKYF8f3PX14m9mdTCxnqm08uoIxXQWmdV1RKcWsDQ0jvjYBLIzE7DaFfj7ehDs65Z0PKZAs6IgvdamD36M1OwsnLDBV1uP4PYBhHp7RGVF8G53uqCn4sjOjMn9eubIEBLLq/IwbLXZYbd7BKB6qiPwdzQhvKMbdr8bxfUoEsPjWDrwOWLzi8g5rPC1taDtphsQaKiTQi6J8Sksf/wpcokknF0tcNVWw+P1QSvkEV+cQyYWh5rV4a9rQOsN30GgiSm2mlHt85NPkVhcgcXtE2Vb43evR7i5EW6LgszcAuYO/wbrk1PI5jLwNdTK99YMbIG3uVl8vaIjQ1g9eRoLR8+IJ53T64Tb74MnEIHidiKvFJFJRJGcnRbD+qZbbkbttu2oauuEO1RlvGT7X4qwroYCq/KWxMCB90UGpExtYWBOaMO3+AyYWM2OAMsEV2Za2tcprc5325OxWf4+eqDw+5iqxOMSwjB4YoBDKHM+pdOVVmaZYIp/EhxQfUAfIfrxMGhkWzFwrFT4VF7vVym0vgpifV0QV2nHYaYUUdlBTyeqiqi2YQDLvrnSbXQhjzW8nkrzdqZkmumDVOdUpowyAL/QrRLAmuPJrJJpqkYIPkyzeAIafh+r4lHhczkA39UEWKaJu3ndFzJOCAQ5Hjh3CTK4zz333COpa4RZbDcCBXqBcewQdM3OzgqUIhgiZKkEWJybBBVsS7YtwQMhDOcGAQyLMRB6UKnJNFYen5CaxyEEIUjhRlBkphDSxN30iTKhGtcbswphpQeWWV3TBDP8PkI2pvfyPKmY5JhnYQBCd4IiwiAqoPg5EySdjf/KKYcmwOI8IsAi6LrUKoRMhWWb87vMKoT8f7Y9ARzBHtuHEI7jle1o+pLxezkHqJwkROL5EwCyfZl+yfYkLCKg5lrM6+J8MlMITY8s9gF/2AaEVQSIlYq5Sg8srmfnphASQLL/eI5sS57/HSwOFA5LyjjbmDCS44Tny2viuGD/0ayfbX0+gMXj8fObASyhC78nvpV/8AALJcMbisGbwChRSemwairWT5zA0AvPSzWkYjoHraBWACyDYFUCLIuVvhUO1O7ciW3PPI26HdthZUlpevUQkP0PgFUGWWUVBQFVkaDKKENkpBFKiiGg2QwvK3pzFdY3EB+dlNSN6f0fIz7NN/uG+Sy/w1BwGecnEEuuyypvrutvvgF1u3ahtm+rpIOd9fS60DvSZf6c4X+yyVaeIKZlvrT1Zh+7zOfzh3U4wktK/lidsihBY0nRJNVp7u19SM0twxGKwNPUgGBfB/I0J/zoEArRBILt7Qj3diIy0AVdL0iaUXR0Aqm5dQRqmtB/z72o6u+D6rIhndrAxvSIVAJbPHxElFNV27dKAOvxeFHKF8VrJrO2JqqKYi5LcyE43E54avyS0habX4JusSPQ0gGX3w9FywOs0MZ5xUqHxSLc4SBCPZ1whgOAmkd6fhnLx4Zh94fR8eB9CPd2i+6K88rwXzGA8OYj62qMhHMAVrk8QyHBFMI5Ub7MHjggCrWtT30JsLhe0XD8ciiwLMxbkvag6T2NyY1ZRj8ggj0NRQEziZFRxMdnEZ1ZFpDvcFlhdzlg97hlzcnmc6KSsVttsHt94r3ka2pGTXcPvJFq+YwcTc8htbiA9SMnkZyYQSEaA2x2OBhkOOzQk3HYvA54OxqlemuwtlEUQYZpuqHIVLNZ8fVJLSwgPjEGm8uL+utvFthK+CEJ1DSYp6oGGjIrS1g9dRLro2OIzyxKtTpet93lhjtULVVYQwM98DTUw+bxCsBaOXYSaVZ9S6xLJVirvwbu2lr42+vgba6Hq6EeqkoD71kkxieRHB1HPhFHyeuEr6EOjf1b4Q6HUcjlkVpeQWzkDNLra6Iw8tRUo75/K/x1taIezKytY/nEaQGu9HxzhoMI9HZL+3nC1eKJtnLiJNJzswLkFLcL9uYmBFo7UNfRAxSK4ldG0Ei/KFYLVWrC8He0o2HHTvhra6HoOtJLC1gaPIro2BRSy0mp1kmTfIfXCU91FULtLagWjySafFuQXlrC2uAxMcFnm1s9Hnhb28QjKdTWKGCZ552ankMpnpD7nDVSjVBHG1p2bIO3Ooh8PomNyWnMHjyCxOwKYHHA6nLCEXTB39woFUG9TY2wetyinDQejDgvVWiZFIrrq4hPTmNh8BSyazE4nV7Y3R7Y3F7x0SqoGbirQ2jYvgWBhiYoTj9Kqo5ibAOx2RnMnzqFxMI8LLkkHHYnvFUNCDS3I9jTDXdDHaxeN2wOK+wC8EsCiOnBl1tZR2J2Catjs8gsr8CSirJoKazhKri5Hna1w+n3Q8/mpYrk6vAJ5FdW4dAU+b2rpRHe1lbxG3NHaiQt01IqopReR3x2GrPHTiI6NQfO9VJBhVVxGNVdG+vFR61qoAt2j0vUZamJOcSGxpHc2EDWrsBZy/HTa4wfpw3ZxWVsfHoEmdU1aAEPrH4vnAEfLFS0FTIopDLIRTNw+8KoHxiAr7ZGispwvaWyjql+JbsL7rpaRPq64a+phpPpvKvrWDl1WhSPBa0oqdc1vd2S8kjYSaCXjy5LSuTib4dFyVXM8+WDDT5/FRx+H0oBVh3LIre6DJvbjVBfP8JdPQIb3aFwuazNNXyD9g2W+asNsMzAgUEJg3ICGvo/MSBiKgmVK2YwUwkOvsElyq6EZAyoqc5gwMyAiME0vbDo3cKAksElYcy5gc2VhjPnXif/TojA4J8BGlOxeP4EAQzMqUgwA3AzQD5fQLbZuVcCr/NdK4NFBu3sFzNIZ1oX24k/DJx/X8CVee0EfAQMjzzyiIwtQg8qSkyVB1OqCFgutj83G4fm79gXVIuwnx588EGBJwQ1bCsqiAgQLvb7NhvrVwpg8fyYWsm+ZiVMth+vx1S9XEigz+sz1VX0QiMwIHgiTOI8J+yh8pLQmMCEwIN/8jv5b0wZ4/gmbKSyhuON4Ojtt9+Wz1H1ZHqPUbnDfiZgomLT9Mbj3KBHE9cSUyHFc+dx/vu//1vOjx54/C7TW459yPHw05/+VJqcQISwmNfDF8oc3wTbJigixCFgofqO6wf3N8Edr43XyH/7KoBlptyZCjSOz8qUx836frPUX3NMsw3YX2xnXhvPkefF86GXGPuX1QHZ1oRPPL/K6q6c34Rd/HcTAHO9IUgnYCRs5Fgm0CIAI6DidXKtZN+wn9kGPA8CJ4J2Vn2l0oob24/VOPkZtgsBmumxxn8nOON3EJTxh+sa7wlsX0Jz9iWhF/uXSkp+lsfj55544gn5t83GqAkKef1UirKdH330URnfldvvA8T6gwdYBvhhqEZPE5oS045Dh6IWsHrsKE78n/+DpcHj0IolCZQN2mL4ZMn/0dBXQJEGxW6D4vWgdtduCThrtw3AQoMPCd7MMvXGIeTXZSNTY39DhUXzWBFdlQEWPTb4Qaqz6JPjgC7VjiYPfibKsNjwKQkwDR0NK3mZ75F5jmWlmGJDyeZCeEsfeh68F/U7dsJdVQOb22O87b5GKVSmBxMBytmFhgGM+CYZm6kO+x9m76YF2fkA2Dd9avuD2J+pU3YZizadZtxF5G1FJAlPDn6OzNyyAReoCuhsQzYex/S+j1CIJxDp6pJAJtDeLKXQ4/MziE1OY2NkBu5gBJ133SmpVLaAB8llKkz2Y2NoCPn5FQk+AwPb4W1qgMPjQDGWQOzUOPKxOBSfQ+YRDbX1QhGZdAL5YhYa04rcXniq+TbVDi0ZQ0ktwuJwwu5wwmN3izdWoLcNJYcV8aUFZDcSojzw1jWg8bvfEQ8ncZ6TCW+MewG41yx++l0PLBnjJQsKySTS8/NYHzopAMvhJ8B6EpFt26RaH09YKuYZpPqS568BvA0FqqVkN9ZBxQB6LCBhrE+aVIErphKijCukC1DzBUDPG8DcakfJZvzYLDa4Slajf1jO3O2G1+eH3eEQU2gGzSo0qcJGCFpMJKFmk5K2yn602RQ4FR1Wpx06ISVTtJweKDbbl7nDJUu56lYeWjoJPbou3+uubobVGywreLjkGupavozQ8jkBBflECnlJPS1AYfVFuxUljxs2rw9uXxBWl0eup1jMI5eMQs8k4MinJc1bsfolnc/it8HqccHm9MKiWcTIXE2lxXRcVQvQ7AqsLhc8vqAogZhCqOVyUJNJOa5qtcDqdMHvDYoqR7NSKJZHPp6EmstC0VRYHTbY/T7YWMnT6YNW1JCjMi2TEnCrWK2weLywef1w+IOwaDqKGxtQ00mo9C8j2WR7ev1wBiMC6uxsh1wKmdgqcskkCikNqqpLJq3dboWHaW5eH5RQWCrscXyVshkUo6so5FLIl3Todjvsbp6XV+AKdA3FaBxqJg2dRRcsChSHR/yc6JFmc9qhlnLIp1JIr0RRTOVgIXilR4rLBpvPDVvYD3g90ByEVzbYNb604X1LE1WlVswin04iE4+imMmRscvnqBCzcFzwnRGrmQaDYqyuWx3GvaTIaqZpgZVqNo2Snjc8IF1+2Nx+OD0+2JwuKDaFRVYFYDGJOsd7taZDyeVFaZpL5UTlpOhZKBxTVqeMS4UP4XYHLEUNai6DXCoKPZ+TeWNlyXCvU9rJ5uU48ECxOMsVHzMoZBPIbURRSCRRzOVkLWKlT/HUYooFlY0Bv5yvTn+2VAbFRApqoSgKbYvLKRCf1w3FqAZZWF2FxvFjt8LisAJOO934aWgnXoFqQZPUWl+gSsYnrQq0Qg5aPIoS5zNTsZ0u2AN+SSm1sipovoB8PI5iPicenIrDASfns88n6Z+Sepmn6jKF/GoK2WQGmWIWFsUKnysIh8OJEsso6gVYchmA5xaugjUQhJNFOGz2chXm/50326sBsDYDNAyQCGnMgJCBHYMdghEGO/z75dwY2DHAI8Bi4EOFE4M8KmSYYsQgjwEZA+Pfh40KCcIqKiKoKmLgxcCOgSEVZFQocA1i256rwPoqYHKuIqsygDMVV/yTgakZwFLFwsCRSgymUxHQVLbT5QA037TNRe3udEqQTa8zwhgG9gziCSmZKspAlkqRi2mvyuB4M6WbmfppquYYeHNcMfimyogw5nJsVwpgsU859qm+IXAiKCJUYlteTHBP4GOmAXMec+yw7QlG+G8EDgQnBBGc82w3/jvHMIEG24/9RTjC+c/9CXk4zsy0Na4NHJemes48prmGmOfOY5pzg6Bn37598rzFtGXTKN5UM5peV+wjAjDCMonZyuIJKgwJyfjd/GF/sn95PMI2wjBeF9cXwh1ex1elELKNuD/HNR9hzwAAIABJREFUIZVHPAYVR1R1XcxG6ET4xrnI7+Naymtj33EzzdV5vmxLs2orgZVZ+MJMh+X+bHseg9fBPjKBI6+dSixCRzNN0vSZ4+e4H6+Z/cQ1gu1Bryu2BTfuZ6oQCa+4ljGNkZ/jZnqCca5QDcfz5HcTXPFaCIQJ8vk9vCdwvPJz/AznBP/93I3j1gTw/DyBO8+Z6ePn+/zFtP3l/uy3AKvsIqNLVSmLkbqm0sw2i5UjX+D0z3+G1eMnofHfGemWA0YjZfBLgMWqgHwAdYTDqN2zBz0/fFxSLWi/bti0GymKRtqiAbAkY66sNKLiwSzfLSmEUiHNArv4bBJgaShpRSiskDUyhpH3PsLy8RPIry5KICfG7RaLkWIkDMhQItAknukW9qoaMd/teeA+VG/ph9XukgfNawqwyA70kni0yMJqYdzllABNymwLXDCA3LnqK+Maje64Zvzhcs/Gq3484hyb+JDYdB26RUPeWhBT9sTJEVFWpNejsDid8LW3oZDNYPnob1FSVdRu2Qo/b6YOu1QBJGhKLC4jOjIFu8ODhuuvQ7i7E+5IEKnlRUx/9CES4+OwFTW4glXw9myBs64Odo8N2bU1rH5xAmo6A19rA5w+L5S8LsqT+NqywCtXTRA2lidWXAK2itGozAer2wmH0wOPww9vOAxvcy2KegErU5NQtRICzR0ItXcg0t0hHj40jjZKYKkolYyy49duBH1ZhZBwWgzvBWClkFn4XYC1RQDWQDmF0ARYZQp+ieOGc0p89cSPjyDe8MTipLKUWB2OaxAProsyj2Cd6yTna6nABxEJawVeEXrYFTtcmpG6TBzATYAh96NJN33WyupSFqgwguu8wA+dxt1KCS6nIsCqoLigWezl7E4jpczw9zPWYY7Vkl6EUsgJYLJaPYDiEK9B+Q6lrMBiaXk5Cxt0nhdTNnT6HWmyCOt2Sm6tsOkO0BFdKynyskC3aVAsRTh1QgmuU2651qK1YHgZ6gS/rN5ohLFGoQKu0zxlw9fHZIv8jMTxrPZnM9J2HdJOhHrEJuZdQV5BlNPMuf5ZoSsuAzBy7S+pUMqebZLuzjRYhf1mgaIy/VeTfuL56bwOWKFT8QQLHNyX+NBSFI85ragY3l9UFVksYAKpxaKgYLGjRAgp6l8q2ArQLDryNrarAoWu8XKvMZVuBvCU9Ha5ZxkVGtneBiAuChhic4MG6Wx2tg2ZJF/W0NuRSiqC0JIVdlUBC+ZSQSfqQAvHnSZm+bqmokSPKM0iY44VIZl+LAU/eM0WBaqk6rOECdtLhyI5iRw4rHLIFzx2A9aoRjEVzn+2BD23JD2V/hYAnLoxdtkCJUWHRSlIv/D6eZ4a296iGFV/LZrcn2W861aj0jDHJ8+J9/2SHVbNIf2u2VhprAhF53UQIhrtZ1OsUEjS5LhcCOiz8SW3lXtc+UZn+t4ZqkbDNNPC/i9Jj0sD6+VxxuvnmmLUOJXXFQIaBYRbDKsEvrAzqgIaY7fSecB4+jA247wkf4BVVozni1IBFlZuVG1Q1RKyVMYqFrjsbtj4ck9XZdxaud6yYqbdBZ0AVh5++HPtXqBd4rJ5drerCbAqz9VMJTQDQDMdxwQjlxuK0JuIgRaDGHojEXQQEvENPc2HmUpI3xgG1b9PG4N0wj4qLAiwqDigWoVBOwNnXhfbkNdC6MDA7qvAw7ntykCXgSEDSbY9gQMBAgNkBtlsEwaA/H/Cg6+r+nit2s4EovRdYkoWVSRcU00vIBqMm/17uQBWZVuaVQvZ/owD2KaXI3XQbM8rBbAIbQmceM4mXKhUMF1Mf7I9CDlM6EOgQSDBMUOAQOBBsEF4zDFrGv9zDLP/+MM+4zEIZggBOT4JMgh9eJ4cl/x3tjPHP8+Zx+PcNv2xKvuXCh/OcUI0AhQTkpkFtvgdTHPjZiqYKvc3lVhcFwi7TDDHa+I5EP4QsPG6zNTFzUCn2Y5mFU8ej9DGVA3yvC5mYxvzXNgu5hpqKufkPlcGcKYyju1m+nlxX7Yr1xaCcJ4/lVmmOovrh7mGmOpLgiDCLK4NPGf2Ca+ZPwSHbCfCQm6VII39yLWD58E+4veZClLzPLmv6aHG7+H58dx4Plz3uN7x+3gM9iePx3NgvxOGndvePHe2s6kS4zHZ32b65GYvVC6m7S/3Z//AAZaBlrgxcJEHNEsJaj4nPiurR45g+qVfYuPUaRTl0bBMTUSBxYdrPmfygRXysO/iYtJQj5o9e9By/0MI9nQZgZeMNlY9Mjy2ROFQfmLUywG0kbLDKkxGWW9+jEGEvVylkA/whUxK1Far9BR5Zz82zpyBnk+KEsV86pQUQomeDHNqBl9MFYxsHUDNrt2ov/G78LW0yoOyTDYGCddIgVWS0u0a8rmcTG6pKBMOwelylRMiy/Y8v/MQ/eUU+BZgffPlQIK48n+SMmZRpfx8ZmERG8OjWPj8GPLpLLzt7bC5bNBiy/CEg6jb8x3YXR4kx/8ve2/+HNlZnv1ffXpXa5dGs6/2zHhswBjyYr4GXmyD2YxtVgNhSShIKFJJJZWfkr8iS1USqFSRvBAgLGYHEwyx8RgIGGLjbTwzHo89u0bSaGlJvXd/63M/55GOZWlWzUganQNdGrf6nPOc+3lOq+9PX/d1H7ayv0qQUKk4pdKxkwrqUkf/WhUG+lVY16fK1IROPfW4rd08nkfdfcqu32rdDFNtKU0Nn9aJ3z5mYGrt9buVa2tXeXjMVDP10qQynW3qvnabgmxWE6dHVEL1MTkpsuJUW1pBKis1c0ons8rn0nafDJ44onRvr7b/39u0Zs91BtLwa0qQoPMtS8C31CS4JNxLhUAXBlglyuxmFFjt2nPvveq9LAAr7IhqTSOaSrcq9h5YS6TMdBsPPithBjQEgCmgUkvJRlWJJnDBlSgDBg0TkRCTRBuAxpQbIARYB9C59zjAT7qVMriAj1mr5dR/rQB4BuHAC6kdGZEDGZR3JSrWADZoZhysD9ByNUwZwjEzlpgnbdymQApqljSnGiTogJ686kqpZpjCKbPoNBsEtbAfLIqitJoNB8AafHOQqCllACuhRLNgwIJ1Y4CsmXZfRNj7+6x3Hx5XpjYLrX2AHgCZTN2VrZYzwDeAFu/N3nXRgRJT3jp5oAEODtRMZA3AJVEFgSESdVOy2RjsvgUGOKjkzgAwaqmeSNqjmQBQt5RrVM3nCf7E37pmw4FAU6rR4MPmh3EAXFxnQMAbJYaMt5604lul6k6ZF1I9uwcNYBkIBazyN47zOm/IJJIpU9i6tc4XKk5R3DQYlzGAkVA1yNi5Ew3X3AQfM0aYajGupirJppp4U1aBLQlVUyn72wuQ4YwNA10AMQdmAgNYQDjWi73CzutgLSXTJm1WK8E8tmweiWs19GTKoAKzv47AKhZe1X0NZe8XfBbwXUw5r+sQbN50zbTFO0hUDM5VA76McQArQWwSQMi6KeKIC+cjnGn3XY2N3z6RWEMZB4v833SnlOX+4ZzASF4PUAsUAEQZM3/3mVNjegAkB26roX8mzWnsPHadUiryucNNjYOxrnusrXBXQhtCWTcod287gOXmo9lEG859HgJwyljtC7S6ATL3fsC9mbP7lHuPLwGJ3UvbtFz637QrdYSlAlh254d+WCSCbHO7Ci4mxPLm8fi7UCqEQgcIBJRBIQDAojSFJHkxSxcvZB7nS6z4PBlVJJCwkaiSOKIWIVkkiedaUE8AAXi9T9Dnnt/HlJ8keXxmJSkkwUUtQbJHokt5Jck9vyMJBWwBZaJeZEsVp7nXxDhIdoGSGILj1YOihfGicsGLChUWyfjFKOwWus7o875roVfEefDhVW0Xsg7me+3lAljEiDXAeD0EBQ4stH7OdR2sD2/wjdonWpbrOzqiUmONcm7iw7/9w/LY8BhRxQ/PefUQYyXOXgHF8Rj73K7vvIZzAETYuDe8sszPkwdu/B4Yxe+jm58/X/rH+vHX5Oecc/tOld7cfaE4+fJEjkHcGQcgbu55zxVnD6aIC/PFeTkG/46+b/p16M8HeANe+Rj6OfEQfO74/foAlPl9o7EHRvHgnLxHsPkujzznlVB+fXF8v76i949XYnnPQ2JLXDk288Y4OQbXwWvYl3nneFGA5ec1Om+8Pjr/PrZnA43niv9i/n6VAyz3EYSPevZNa1geSMlDEf+P/31Mx3/4I40feM50VDPfTobm7/Y5E8klHwSbTeW7u63Fdf9Nr9H62243DxJSPgdazMTKkjhLNMLuek0rQeSDvfu6lW//3Yhch0IzcW811GjVNDl0WkP791tXp1O/+p0mj9H5DUNF922y+9zr9ACmQEBZkM6qZ+s2Mw3uv/FGFa65Rpme3kjCE5YashcfRklKazXrxNWo1kxtwzfFlE+6he0+VBv84lvYZGA/OZf9dyjNtrG4EZk3Dse14/Co19SgjXO1rlqVNDRh3ZWyHQV19vWa8b2HeOEhZn6EeVAYIz5AL51+ZjFvxKU5lpt7l8jxzb9pcqybZa1Y1PBT+/Tc/T9TaayoXsBSd4c0PW5gau3rXm/lQIP/81vz+Gm05627WX1oTI3iNDpcJbMZ5fq6lUgHVsaD2ibRqJuHTbZvvVKU4WQDlTBcPnBQonPd5i3KFDpUrdRUn5pSoziufHe7efMoldTQwcOaPD1sZWGmb8i6RLZObU2tpVSlptpUUePjQ2rfukW777pHa66/3l5HaQ81U65hgmt4QMK91ADLsYiXKrBKJ0/OAqz2dl137wethNCXCLsSwktVYAFTQgWaAXMAlns/qWH48xKABSQIzMuPm89AVXh+ByfclwHmO0V5XljSzHHwfXKAI4T3AmAlQzWPM9NvJauiwNA9gOttphdxShzmyitgHMByqpemeQY6AODWcR14Qrl14JQfqToAjDnPqRGkVLOh8hyYxSEtl8pn1WqmjDyRyDeQTAEbKH8ypRVKKGAcgIh8HMDnzuMAlouBf38yoRIQYQ7AqqQSNj4rUw+73rlx+y9QGEvTlCvueE7p5bwQnUoSRZBP++2vT4u6MuaLL0bQvjmAxXwBkohhBgWXKenccy0GGL6rArBs/dmZ3cBnytrZJwQlxD0VKsc8wLK/GSHwMIgGzDCQAdRkBdm7u0EWK321a3LAib+6WYtD4MAj96a9zpX32N+/cI1Vk279pACeAC8+bAJMwy94HMAKDSNRh3F8A1hZmz+7vhlfSObfASx89ex7KRRaxC3EmXZelEvEMFSSOR01AAtVk1s1DirixWdoVkGLV/AvSjkbqhJvFG2ANKOOYbdDd8OoZvMWNh0wJVvYxCVsauyarLj7lPst3ZgFWE7xZ1+fKTDw595HrHTWAJNJsWw+qgC2BDjOrVffBdnNh1RHDWdAyimjPCC1Y9tnEfc5B8VUFDi5tU8U0qGC3QFH8xYEEoegzjFe1qkDsu49wqkyY4C18F//hRRBcwHV3NedDWCZ6pAy3nR6puMXyRYJk0/Q5o6IffBFwnMG0ME3+OwPrKGM6itf+YqZPvtEbTEB2vl8NjqXMoDx+KQdNQMAC4UCMMsDLJJhEr+5ieJcsEKcfPKOGiQKsFCGoIiYW8q50Hxd6ThFY+nXAKWVd911l3W+o+QIGAGwAlx9/vOfN+N5rtd3S/QqE5J+EmQPQIgLoARQ4T2+zgdgRcd0Iev4fNYFr7lcACt6/sVK6Bc6zrnudz+W893fv/5C432u+VxoTs53/S/0fjf3uJca78WK0/m879jH+zmm53PPv9B/z52n873ucx1/ofVyscc/33txsV8XAyz/AT3sEshnwMqZUY0dOqyh/31cxx58WMXDh92Hf1OozPoy2WSgpg+/kG4bWKueV75C/bTMvPlmtW/caN8y8sHSgRbf9dCVx7kyEAe2XBrWsqTHmzTPNJhu1KVqScOHDunggz/X6SeeVO3oMdXpYhICK6/gsvGFA0vl2pTt6TcvrmvveIt5YKmz04zm+SaccdnHZxsbZR5VNfDzKE5ocnhE5bFxNSYnVZ8umzqmUW/Yt7mUDwSptJK0FM1lrPsbfhe0C0+mMlYCGCmsUaNeMx8Rjo2vSn2yqPLomMpTFU3XEioMDGjLja9Q17ZNUne7Enh7oOggAalHyy3dB2sSQPcB2ynZXJlTvF1oBKwkxhQOCQMWLqYNg0xBtWbt0Q98937z5tn6ptcr292psSPHlKSb1x+8Rq16S6ceeVTTp08r1UNikpDGqyqNnNHY4FGVS1Pmm0IXuY03vMrWyejRw2rUymrvo5NYXnW+ha/X1KLta6Um+EnQ0ansFietLR8+rHQ2pZ5XXW+QbeTpgw5gNfHcoekcpbkt1YBnpYpqxZJa1Qopm3qv3aHtb3+XdcNzdf0uwQvrYBwmXjL1lXvzcOe3WtrwHSBQtTilaQNYT+voww8r014wBRYlhF6hEe1eeqHz/pIPXpECXKeocO9DHmw5hZ6DDs74fhZWed2aU4x4kOy/FHBAieOE72wzp3W6Dv9GGh4lVGK4gjqeAzaGpXj2nMvoDUbY5lQiYZ4f6lgcPJkp8w6/KHA11b70MBzsDHCbPYK9k4diKqdi5b07LOgGEs3EIXzjd1f4svBbPGbtzdz7PyIUXh0CN/8lhrt6H6Oowtfj/1Af6YPsYVGY9vsI+ej78bgCP3c89/cnXPc2HyG0DOPo4+ki434Xfh0y+wo/736ew/ffl8OH2WtxR4q+Oc+umFmY6dYO6jY7tw9eOG6/h28u4LvWuvU5++WFP97scg7/ChqMc/eYH8lM+Zpfz+E43Tp1R3W6KH8tPBeuv1Ct+pJjRfqYunJVhwIJvJ+H6Lp1f2/DrqM+3iFcm3k7mj3BzDza91KRktWQmc55H3Mz6KbeLUIbTThfs+s1jF8EutodHp53dtb8CptdEy+bUbtn3BeA/r3Cf55xx4tcTKhc8+tipcIrf6+4aDtw7J5zQNL/neH9c/iZfdp3330afOxx1cbH7csXlyhcuQ8u0QSKb/GjJTz8O2oq7NUd/o3NAwugFWbbACxK8lAtASswj8fMHZCFEgmIsRw33wUP8ILSwZcQoqDwz6FM8M+jXPB+P3wWIS4oEnhwjfzk+nkA7vhvwFVUqbHUcTib0ovr43rx3fnkJz9pnegoUwJUUfJEN0BMvAGTUSDnlW2o2TC3xv8HiIXajJIz/I4WswTwUmN4JQDWpY4x3j+OQByBC49ADLBmvmEOvwFvtlQ6fVrDT+6zLn8nf/2opo4ds28uXwqwfOLlkjHMWwsbNmrNzf9Ha17zaq2hC9PAgEtQww+d9m28V16Z0sp9e+q9sey7yMB9ULQENfzYXZueVOn0oAafekoHf/aQdbRKTRXRjds3xHwMmk1QwmQgmVa2f0A9O3dp3Y03austN6tjy2bVIl0K8c2gAxLmr6jOqsVx1SbGzGB2anjYyijrxUkzXW5UavatCgALr5RZgOXMZ9PZjNLprJLAMfPWch/PKPtoNFB0zQKsBpLq4qSVtyQ6+9Wz4xrteN1N6ty+WdVCTk3AmPdmAmCFsM0pZ1y5ShRg+STnwpf/6t7DrUfUHE7RQHJNws5zlDeNHTykQ/f/VJXxCa175W6l2gsaHzrjANYrrod1aeh/n1F1clxt69uVyWWVmJamTg/p1KFnVBweNPPgni07tOstb1emLa/jv/+tKuOjau/rtnVSKk7aOsl1tEn1pspDE0oU2lW4bpeSuYxqJ07YXdK2Yb35rhePDVq7+CZ1Wdw5DfdtcpBLqjo5pbEXT6pRraq9r6DeXddq4y1vVMemrWGqS9JYC9UlKBa86nLp1sGscnIWYNUMYJ3SMADr5z9Xpr1dez70QfWHAMvyU1O7hD5xSzf8+MxxBOIIxBFYlRG4EiWEixXYKMBCYYPnDAokHsAbABbKIbxh6IrlIRSAA2USD/xU6EJ40003mZ8USiY2Sgd/9KMfWSnhb3/7W4Mfi1X+tVjXv9BxonHxiiIAFkAGwONLND3AAsx4UIUqieeXUkV1rvhEry86Tp6npJI5BfB85CMfMYUdwI5yJtYC/kb4XwGlKIekZJTfERP2Ze2wDvABIl6sG2AXflmUU/L65bDFAGs5zEI8hjgCix+BVQ2w7BtiSwKlRtL5UwXNhiaPndTJ3z2mwf/9vYZ//4RKg6dmvKKsos8LpkL/F4xrkdh3bdmqDW++RQOvuVHdO3co19vj/FpMieCSTvNTMfNk9x2kK9Zw33y7721nv5N3Fq11TZw6oSOPP67B3z+hM088pfLJU0rWajMeNO5La4fB8NJQKqM6nd527tT2296kda+4QZ3rNyjT3uHM0c2wt+XA1eioxk+e1OnnX9D40WOqnDqt+ti4WqWKmtWKGvWqddLiDzX72qn4hprSB/xGAG5JOjn57hVhdxevKTN+1zKQZWWEGAMjYc9k1LVpiza99nXq27VLbevXKNndqXo6rSbGvFY2Q2nFrG8K43YKBv/tZVw/eClvCR6ooi2oJSktcmU7wFDW3uTRYzr+y0c1dviIqiikUoHSPV1qXzugNVu2KhmkVTwxpEQmoa6da5Xv7lCintL06WGd3v+kJo4fV3l8Su3rNmnLm281YHXil79QCS+s/m6DopMvnFCj2VBmU7+CdFqNM9Om4sutG1Cuu1O5fFZBo6nq2JR1Y2tl0tbNCoEOa0mlqrJ03di63rp6HXnkt6pMTVk3wp5d16h313XWcdP85+zeDbvshbVevonCpcTxUvaNAdalRC/eN45AHIE4AksTgZUKsFBSUTKGpxUldAAbYAyt3CkXo3OW97PitXTxo8yMsjtej/LKe88AQryZ9d69e83U/cknn7RyRD4zrpTNl1UCZ4A4c71muA7vicMXuaiUfJnccr7G+UqXvKIO9dQ73/lOA1h4YOGFxcZ1oSLD/wgvL+/vxfrABBrQR6kh+7MeMInmS0QAFnPPGprbtXApYxQDrKWMfnzuOAKXLwKrG2BZsu7KOmgrDRpJ1xuaeOFFvfDIrzT42O81dvCAKiN0V3F+M15Z5KTxoYExPhGtlHquuUbb33G7Bl7zKhU2rlemo3PGE6RulS+YsjsCRrcqNmsZHpYymAzfgJehGjXp9DUxpjOHDur5X/5KQ/v2qXL8hBoTRVNy8UorDAmhWjIRKJNIKk0L802b1PvKG7TtzW9Q344dyqZzSuJr02yoUaU9+ISmh4dVPHZMZ44c0eDzL2ji2ElVh4bVnJwOW5m7sklXUvRSwftLCwpmSw98qa8Xx7syFld6RNcoWngD9jo3rDNz7S3/52Z1bd2qVj5jbdrN/NfKBx3Act4vDlpZGZMvhYiUXCxpFdjluzcv+5GthDT0OzEvIQBW03VWw2y4wrdu+5/X0NPP6vjjT6pSKatjxxZ1bVivnr4+5QodaiUzSnXmlVvbrlQ+q1YtUOXMmCaOHNLUiROaPj2m/Jq12vjm/2vr4NjevSoNnVa+r1v1qbLGnn1B9XpN2W1rrX18UKZsC8CZVLazQx1rB6yZQenEkJmFFzavV7I9r1qdcteyWlNl5bs61Ld7hykHD/7wZ6qUylr7//2BenZfq441a5QutJt7jfOwc/AT3aMrXYqWU132kL/sBDHAuvIxj88YRyCOQByBS43ASgFYHmJ4SAOs+OxnP2vggjIwSuj4khFQQTkgEOLAgQPm27J79+4ZgIXiCn8o36EKaEH5GEolSsxQX335y1/Wr371K/OF8sbElxrnK7H/2Urtouc/39ddiTGfzznm8xRivgCQlIHiaUbpICoqXus736GoAmyi1qN00kMsuqWx/yte8QpT8VFyyGvZPMhEiYcnGiB0OajTYoB1Pislfk0cgZUXgVUOsELTWcxUk87/Jd9saPzgc3r2v36mk489runjR1UtTrjE13eRtpI95y3iEmDMZ9Pq23Oddr3/3Vp7042uw1o2L8yWgT9VD8jCL6UABuyZaVDGRVct1+XJGnhZV6W6pkdOa3T/AY08+ZQGf/eYJo4eUQ0fqRodtpz7gjOPdccKkrSzb1Pn9m1a94ab1feqG9SxbasK3T3K0aLcSsYaBq4Gnz2gof0HNHzgoCZOnTLVSq1cUrNSMeP2hLWf9ybpDkeZ/1QIzBKor8yc17O9EFl5HhCq1BxnckbDqfYOZdetNW+ijTe90n7m169VuqNDwmDbzIXN4tUUbcTFYhyq5Dx88P4xbkxh18WVd+8t+Yi9N5srzXQqwAAjaytlrapVnlbjzKSV0x64/wFNDA2rbdsmtfX3qtCWV+e6derdtUvJQl7F8WGVJoqqFWtqTpeUKE2oNjqq6ZPDyq8Z0Ka33KpWOqkXf/1L60bY0dOjxnRFw4deUL1aU/uGNcp1dymVy6vZqJuxO6WqhZ4BpTNZtRoV5Xu7NLB7p5LZnMZODZlHW6tSMY+o9u2bNHl6SM/94CdWknvNu9+lget3K5vDlw2fLGcS7bqjuY5u3sx41knnyk/JuQDWkYddCeH198YlhFd+duIzxhGIIxBHYP4IrASANdf7CvhAF8G//uu/NtNu7/PEFVIeh3k3D1/+hboGiEEpIZ/DKC3EqPzRRx+1fW+//XZTZrGhznnwwQet7AyIhcH71batNIA1H3zr6+szE/43vOENes973mMwCggFnPrJT35iHlbAymuvvVavfvWrDXKiyGJ9ACUBlwAwupxF1w8QEwAGwML8HaAZA6yr7Q6IryeOwPKJQAywQh+cGoa9jZqypbLO7HtWT//ov3TqiSdVHRtx5uMRBZJTrrg20rYl00pkC+p/5Su06wN3ac2Nr1TQ1m6lUKkG6XJL1kUp0VKaboOAJ/MbAmC5Y3mTYcq6apWSSlPjGnvxBZ3+3WMafXqfJg49r/LoGdeO3kxDHTiiFJFEP5VKK9PZpdz69eq9/jptvOVmdV27Q6mOLqXTGQNliXJZjYkJjR87ppNPP6Phg4c0cfSoKhMTSiR9u27fjbCJltg6w/GgMyEm7o3qCsAuAAAgAElEQVRm3f4ohV3Sw/bosyTLtWV3LcHtRXRCzOSVae9Ufu06tW/bpt7dO7X+lTeosGGtmrm0WqmkArpWWbt6PK8SSoXdoAxeeQVYqJ4BNDqzaQ+wYhesi3lLcSW0bk/XDYpFPguwaDWfrLc0uu+gDvzwxxo9ckzprk6l2/NK59Lq2rxR6296rRK5rDUYmBw+o3o9IbzVUvWSWhNFlQfPKNvZpf7XvFrNbKCT+59WdXxMhXxBrVpdxZEzdhcV+nuUKRSUSCZVLU9rcnhQrXpT+UK/dS1UpqX2NT1ad801BrnGhsdUnpxSol5VMptWurdHkyMjOvar3yidb9euu96tNbt2KpWgZJV7MB0CLNetLRBeWNxLoenuxQRwEfaZF2BNhh5YTz2t+QCW87yLPbAWIfzxIeIIxBGII3BREViJAIvyL0zY/+Zv/sZA1nxAhs9cvuMcJXW+uxxg49ChQ6bQ+s1vfmMd6O6++2699rWvNQUPkAO/JMy/v/e97+npp582vyj2v1q2lQywKIsEOAEcWQPMPxALWAWwBDhh2g6I5DnUd7fccosp8CgbZb69qf1cPy3mF7hFyeFDDz2kz33ucwY5Y4B1taz8+DriCCy/CKx6gIV/FRttuBvTU2oOj+j0E0/p2Z/8VEP796tZLll3Pqf+cfIj15nLASycs9JtbcquWau+V79K2+68Q917ditByV4iZW2/kSnVrY1107UFD4EMx0o3XLc9V6KHIWRD0yNDGjl4UCNP79Pw409o8shRVSeLzo/KzN+ti3zYYShQKpNVvtChru1btfbm16p3z251bNqkXHevgnTWABctrcvDIxrdf1CjLxzR+OAp1SYnlGw2lQSmpVNqJa0puBrNpsGqermi+nRJtckp8xfiZ2N6Wqr71vPOs8t7Uln77hlrenfMRK5NbWvXqnfXTvVce626r9mhwvoNynb1KNGWUx0vIzgXZWPmd4UPk2u37rqYRToPzvRpcwDLKeBce/Z4u7gIhMLCMLK0jae4DghJu3UnFyweO64T//MbjaOWGp+SWg0lO7MqbFinnt17lEikrWtntVJRqr/PPhQ3z5xRE4XU+JT19Ep2dquRbGm6dEaNSklBraVkkFKqLat0e5uBsVa9odLpEZXGRlWZnjBAm8l2K5nOqplqKVvIqaen12BoNZ+z9WpKKspiG01VpqZVHB5WW/8abXvDm9SzeZOSCffhuWUAK6Wmta3n+qru+uz+X7r18zKAlXBdCEuYuM8DsBpJN1buk9jE/eLWfLxXHIE4AnEELjUCKwFgRa8R+EAJICVVf/u3f2sKLNedN/Ey0BBtp05pGCWFGHTjcwWkwu8IZQ6AAxDCY926deab9Nhjj+mb3/ymqbAwhV8uZt5nm+/5Su3me/1yADIXsm6jwA2VFYo6vM8wbaf7ICWgQEZgI10kv//975vCDtAJlMT7jJJTgBeG7zzvje3nQizmGZ8sFFj/9m//ZutgOWxxCeFymIV4DHEEFj8CqxtgWRt7yv8wGa+rOjGm0rETGnn2gI49+jszoW4165awO1oyazgFFOKPQzLRUrarU+2YGV6/W/03v0aFzZuUCNJWBpeuA1oo0XLKqdkm8A7QWALdbKnZrKlWmlJ5fEQTLx7R8JNP68yz+zVx6LB5+zj/J0q7wkWAUgmFV75D+Z4+da5fp77dO7WObn7btpgKJZnKOhUUqXqrqemRYY3sf05FSganAQtN5fM5ZbJpBemUFIADEF7xDVxD9UrVABbd3WoTE6pNFNUoFtWYLjmD92pN9VrdTN6Bb0ECKJFQKpV0XQkLbUp1dauwcYP5EXVv267OjRuV6ehWq0U5F95jYVxCaOUSc9+B0fl7+c6DMyWEM10dzU5+SQHE4t+SV/aInssSc5uPwHW1pBOhtYFPtlQaHTUF4Nj+5zT69EHVihPK9BaUo5RwgLWeMr+sRC6jth1blUglVT5+SvWRUSUmKUutq9aUqrWyKuVx1atlq0dN5/NqH+iz+yeZz6s6MamJQy+qMnpGraChRDKtVBpvrbyCjqxS6bQyrJNsTq3ubitdzGSSBpkxjm80W0r19qhr82atv+4Gta/pU0Kz7c0pIQTQuYYHToG1XAAW0kPWOgjYA6yRp1FgPey6EH6QEsLrVQ8BljWDMIB7ZduxX9nVGZ8tjkAcgTgCyzMCKw1g2efVZNJUN5QQkthTBgbU8lsU5OB1BZBCdfXrX//azLn5CZTC6JtOdJSZAbEoRaOLHb5J/P6nP/2pwS6UWnSk86bny3MmqRg4vy+xVirAAlSiogJIAS7f+973msIKY3rm188Xqim6SBIPFFdALEDXBz/4QVPa4XmFZxrbXICF+gp1HgDrvvvusy6Gy2FbDgArCoSXQ0ziMcQRuBoisKoBFv5VKHhMcVSrqHwGeHTU1A/1kTOqT02r2WpYoZHhJmsTGGqv+OaKbiWppPI9XeraslltG9YqubZfyULB4BUd9LIzAAslEV37AC6Uy8lceKpBQo1mTc3ylCZPHNPQE09o9NlnVTx0WNODgwaPGnQcjPTeM8FIQsp0dqtj43Z1X7tTA6+6Tt3bt6htYEDZjg4FQcaUV3bOsLNcvVpRabKoWqWsRsMdM+U7CALkDKhhJE/HFdd1pUnJYL2uVrVq3kaNyUmVxsZUHB5R6cyYquNFNUpltZpNBclAqVxamY6C2vp71LamT21r1yjb16tkZ4dShQ5lcgWlkhkFTQdKmgb2zCUrLGdzjvTemN0l9d7Afbb7oCvfJIkPx3013I1LdA0GDGcAlosrgIQJqSUbatTKaowXdWbfAR164CFNnzqlzv4u5QrtSiZySmVzSrVn1bZxQJ3XXaNEKqWJF46pMjgsjU8Z6KwlpanRUY0995wppeg4me3uUqG3W5l8mygarZ4ZN1DWmJpUrqNNqbY2KZtTrq9HnVs3KsikVDozqmq5pnqQtdLC9u6CGpNFDT97QEEur4HX36z+XbvUs2ZAuUKbmlZyy6ct7oXAAToAVqtuakHWz5IrsMJaTrsflDClY+nkoEaefkZH9z6sdKFgAKsPgGWSudluprMdOZdo8cSnjSMQRyCOwCqMwEoDWPYZNpEwEPGpT33KVDUbN240fyv/Oz+NJNyorPbt22cQCm8rgMTw8LApdtgoRwNy3HjjjXrf+95nIGvr1q0GyfC/AnihxEK5BQgDiK00ALRSlvXZShu98g6vK8AVAAt4BWzE7wxohek68xydX5RWwCrm90Mf+pCp7LZt22Yqrrnwiv/GQwt4RQkhP1FjLYf5vpwA63zAlNmg+A7uZvlyfrD0fNbeQvFdzHNEYeViH/d8rjF+TRyBhSKwqgEWcKdhAKmpVrWi6vi4pk6eMpURhucop9Bv+GbAluibhxWm6wCsQMlkyrqlta8dUKqzXQ0MowNnQJ5qSmnM0FFgAWKChFrJpCXNyVrLvAEmK9OaLo6qPHJa44ef1/Djj1sSXxscUn1qyjyuHD4LFOAnlUZ1lVe6q6C29evUvX2XenbuUu/116qwdo2CdMYUMb7M0busU3JHOR7eW7AJ31MQFYoZwM+URlo7OueHZB94XBysM12tqkappNL4uCb4IHNmTHUAVrmiFt0UAXq5jAGsPACrr0dt/X1KFfKqY9DONYTn4afb3Jmi/xVyQgexnHd+ON6wE6QJ4TxUjAHWpb+9OYBFRFEKsqUaGJ+3VEtxB+Bp1bIywed+9qDGD7+gdKJlgDaoB7YeswNdKmxdr6491ypIpVV88YQqI2PIrtRooMCqaer0aZ155oBqpbJy6wdMwZUHbGayUjNp5YNj+/arVSqpY92AMnY/Bcp2dal700YpFWhiaFDlUkVKtimdyynfnlN9YkIj+w8o09unbXfeqYE9e1TIodjCuH12pXMv1czrraVks+EaMbxk9V16JC/0CFZC6AEW7xEtANa0SqcGdSYEWJjUX/eBD6j3BgewuGOszDbszvnS/qAXOoL49XEE4gjEEYgjcKERWIkAi2sEXtx1110GsOhE5zvQRa+fxBglDlADGPHjH/9Yzz33nGuow2fjMAnn30CN2267zcAIHe02bdpkh6LU8Lvf/a4eeeQRK0EEiKHc4ovReFvcCETBwly4hAk/c/L617/elFQYswMex8bG9NRTT5lSjnkCVjI/c6EIAOtjH/uYbr31VisjRIUVfQ3zSS5DGeK3v/1tM/Fn7oFhqxFg0bURQ3tiCeTlAQz0/mGLBYF80wXOA4ykRNSb6i/GObgOmjYwt6g0OTZA05eQLu4Kjo8WR+DCI7DKAZZUM0DUUqrRUAKVUWlaQvGEj08ioXrgEY8r2aHcz3RA1kUwoXQLFVZaiXxOSqddkaCVF4Z5qaXQTfufdSwMAgUNKV1pqjo6qpFjL2jk8CENPXdAxaNHVB4+reb4hBIk6bWGqbQaaEUSKWWyBbV39qpzE6Bguzp3bFXnxk3K969RpqtTQQ5foKSdxxnNyzyuzCsHb6uAboj4HDmVkyELzOtn+hiGKCmES0Am641o3Ih6pYZ1iKvXKqqi4iJetbqLSXhtCa4vlTIoYbAtk7aSMusWOIOsZsHVrN/VbIWmdTv03RVNPRaOIXRqilRyhuhr8b7RuPBbaGXv4fGh82KibLBhayPZZC1L9ZQrtUvVA1WGhzV88FlTOw3vO6jq6IRyqK9yGTXzaWUGetV5zTbzrKqeGFGjVlfQ06amGqqMj6o8NKzSsVMGXjo2blC+r1eZQl6JTFaNIKWpE6c1/NvHTenXvW2rMl3tqjSr1pUyl2xTq9HQ5PSEmf639fYrmc2qWa+qOjmh8tCQ2jdu1vY771Lf7t3KBJS0Ope6UIJl67+Scvc7zRS8z9qSzuAcgNUKAVb51GmNPPOMjqHAMoD1fvVcf70aMcBa0umKTx5HII5AHAH/Ccb9/aSpzmypun3yQ2JvCt+Ehp/Zp3333afBxx5XbXxcjUo5TOz9J6LLF8/5Ell8j4ASAIl77rnHTLrne92JEyfM2BuA9YMf/EAHDx6cF0ig4NqwYYMBknvvvdegGM+RxO/fv3/GWwnAQdJ9NZm6X76Zu7Ajz50/DxkpHdy5c6fe9ra3mYLKA0t+j6KOUj8AI3PrgdNcAIZi70//9E8NeAI7vWLPvw5lHaADxd0XvvAF8z7DDwtT/+WwXU4F1nzXh2ccsJe1TsdHSm2BfgCmxQBL/pw0VUDdyHmAyMyNL/FcjPOMjIzY/ct9TNdJroVzAD/PR3m2HOY+HsPVHYHVDbCAQ8AeEtpW03x/zPvHStv4XaBGEJgvjW2m2HCm7Biyo0pKNV0JUi1UGPmSJOdVZdhIrWZNjVpVlPDVKzU1p0rS2LRKg4Mae/GQRg8f0vDzh8yjStWKEk3M3gMHxnJtCvIFBW0dynf1qqt/rXq2bFLPdTvUvnm9lVfhH2R28mHJoBc3BXgCUdpn1+QAVg2fKzN1D9sgMj4jc75sz8Mtp8oCgrlLCcv3LIE2HDdr3m5dB5PO1n7GksfDsFAp5TVUoZcXajBebyoeJwlznR6tZBBTfRfyGRAXQiyLacIp2uzD4yLKca/uW32+q/NKuxDOosbDvN0M9QFYCTVSmLlLqXpCzelpTY+d1vCBgzryyG9VPHZC6VSgRIrXBUr3dKlj22Zl8u1qFasGLlN97arVSpo4csQgU6M4pUw6q461a5Xv6lIqn1UrlVI1kbCS1KnnXlCy2VL39m1KdbSpVJlSs1JTuhKoXqpoamrCFmS+o8tgcHma5gY1817r3nGNttx+h+0boJ0MSbNTIzZVD1qqpNx6TDdco4AZIeBSTX4IsJzHHbdZQvXJaVUGh3TmGUoI95rJ/e73v189N+wxgMW9ag0PYgXWUs1afN44AnEEVnkEVoICa75ElgQUw3WA04c//GErKUSlQ4Id3eYCLFRU822+RO366683LyxACVCMpJfOdPgiofABcFBmRoKPamc5qHOuliW80DwDK5lfukVi3s68E3d8ypiPr3/962a2DqSYr8TTl5x+5jOfMeDJ/qwflxK0TGUE+AKAoeTieKi6ltP8XimA5eNBF0dUaJRnAna3b9+uXbt2GQBazA3vsgceeMDmjvJQ1HF+fhYDYFECynUwv3SlpDyY+5rmDTHAWsyZjI91sRFY1QDLuVnRBbCloEni3jTPczMOB14BhJxTjoEZ0n08lM3q3F6P5Tmv993bgDimWQp9szCJrqtRLqkyNqbSyIgmB4c0efyUJo6cNI+r+tiQasUx1ZCcVqvmJSWMplMZ87gqrF9vJuhtmzepff0GtQ8MqL27R+2FDqXbcmrmk2qmAis9cg7vgClKHB1oC+gY1wohFuMMeyfyuqgHlaNFs+VWHh65LnWhgf1sPV943U01E+jD5IAbLwsValb6aEDKFWm5ci0HD+ik6AAViXjSdVQLV7Dtc1aAhTorBFjhsS928cf7+TUT1mqaAot1zXy5deybBiStl0FNtXpJ40eP6uSvH9fo84dVKo6an1qQSSvX26POzZuU7+1TMtdmCrx0OtD00GmdePJJTZ4+rSBIKJPNK9/epWxbmyn0gDLTtaqtv0Imq/bubrWvX2em8KVS0Tzgkq2kahPTKp48rcrouFpTZdXKZVVqJStR7dyyWb27dmntjTepsG7d7NQ20W/xTXjT/NaqLFIDWIErmwzB0ZKthXkAVmOqpMppANa+0AOrTbve/z71XA/AciN1zQ68cdzl/yZ/yeITnziOQByBOALLMAIrCWBFOw0CnCgFwtD7zjvvNOB0ww03WJIaLQ2MlhDef//9MyWE9sktUkLIv1H6kNhSnohJPMoujs+5SIBRX/3yl78Ux6G8DFgC/Ii3xY8A88EDcAJ0Yj7oJLhlyxbrIghEBHwAnH73u9+ZX9lCJvsch5LDP/7jPzYFFhADDyw25o95pPQQhR5KLuDV4ODgzEUtB0h5pQAWMUR1hioKTzGaFxDzm266SXfccYd27NjxsrhcCmgCKBN3/OU4B5AMTzvA8WJsXqHH+qAEFUCNoT//jgHWYkQ4PsalRmBVAyzck0iMrZSIboMJklwAiVNmufKjpBEVwJIzNK9K9aqS/GzWVW81zEPLmZ47+VCr3jRVSLNWVatWUW2qqHIIsOiWBsQaP3Fa1YlxBY2KQTE6rFF6FWSyZkadaGtXprdH7Ug2N65X+6YNyq8dULa3W9lsXtmGS8zrybpTI2GKbobmroTQVFXmXwVgwu/Hfdxy4MqQkv10erNIAhytxos8bd4H7pOLg032AcZQkx3J9Fdce1iuSAydOM2byIcllV5l5RVUYdfBKOByANEprDz8StJ1MTwjYbbfAxNnPLIu9VZYjfuHXTDt0sNS17CklNJOt0aSbh5MWucgUHl4RGPPPqczyM4PHVB5YkKpXNZKAjs3b1Zhw3rl1qxVKkiqNTqu4tGjOvHsM5oeH1U6n1M6l1c2W1CG8sNMSpVqWWNnhpXKZDSwfbu61q21kthWMqHy9KQBLD4gt6p11SbLKg0Oq3joiKaHh1WpTiu/do02vO516r9+j50/29UtOg7aijEYR4kHSsOmaiwklH8NpxgEhno/tSVZAQsArOrQsEb37bMuhKlCm3a9773zACx3j8dbHIE4AnEE4ghc2QisJIDlIxNNPFGHoM4hKcW7io6CKLHwuuF1KEkoHwR0/OIXvzDVztzENQoogCMkzxwT02+OSckRnjmorh5//HFLuDENJ7nHg2k+z6UrO4tX19l890BfJvqud73LlFeAJxR2lPYBrb72ta+ZAosyNMr/zmYGTgkioBMQBsQAVDJv7EfnQeb1hz/8oZ544gmb52jp4GoCWCihgHcArO9///t2/+BNBVyitJYund4HazEAkPeYY06551BHbd68edEAFgqv//qv/7JrYj2h8KL02Kv4oiD76rqL4qtZKRFY1QCLBBaliWM2dBt0ZUbOfyk0Wzei1VKr2VClPK2p8TNqTBWVrlbM1Lxcq6pWqahertqjWa6oMTWtxuSUasWiKpPjqpYmVStPq1mrSQ1gV0sNgFIyqQym54WCsp09ynX3Kt/Tr2xPrzJ9PUp3tivVllM6nzVAkMxllchnnFk6ZV5mNM+3WObGpVYrqWbLAQdXGkVJWCP0uUJ7Rb7L75yvF6+jG6DPgd3vX2qqDoAyLheKsNxxXeme4TLM200x5UziZzo2hqNyNYXeqt1/c+dNwylrNOqlVGgUP4PFCHtosO3LCP1xGA9m9Lw2afutlNttmY0T4GlKKyarbh37iCuzRfMBFlGjlbHufS1K7wCi3Avlsprj4xo7cEBHHt6r4vETSuXyyvX3qX37ZnVs3aqOLVulcl3F3x9Q8ciLmhg/rXqzokyhTZlcm9KZgtIYrbelNTU2qlP7njXgtG7PDSqsHVCLskT81qZLatadD5c1S9i0UdWxok796lGNHXpe5ckJdW7dop3vvktrXnG90u3OU0vK2T3MeqSENm33STM0qU8oGQKsRrAMAdZ0SbWhkVmA1damnQawrpujwIoB1jK7o+LhxBGII7BKIrASANZCUwHoQIWFZw6AAtiEP5IHFJSAocD41re+ZZ5GqHYoiTobkOBLJsyeSXSjpu6AMgyhSYQ5JuAEU3gScGAHypV4u/QIMKcAEpQ+qKWYU8AG8Kqtrc2UOngaoZT6zne+Y2opH/+FwCTH9Mo6QAydJgEY7AfQBF4xp8AOlHb4m0WVdasJYJ06dcrKMYkFYA84CKgl/h/96Eft/vIm6IsFsJhH5tUDLNRRQORLUXb5leiBHHMNnKZ01JcaL8bxL33Fx0dY7RFY1QDLwI/VSDnTTRQadVRYBoRciVEyArCq5WkVDWBNKl2rGcCq1KqqVujOV1G9VFaDP8h0DyxOqT5ZVGWqqFqlZOqtRJCwsirMpzFcT6FGyeeVae9QpqtbuS4HsHI9Pcr0dCmZzyphdAZwwPhaaiLXsv87VUxgHleYxqccwKJ80Rv7mArLAawIDnK4LjRy9wArbIQWYq1Q2GFPOhgGwDInrTkACw8rVC6APw+xOL4zfneQyfzfI/uZx5J1vQMoNJyJ/hyA5YzcvY+W9+FyJYne5J3zxADrEt7CrCMkABeI01AjwXw4hIh3GvdGo0WJX6Bm2nk0ASxpDJBq1jX14os69sgvdOa551UuTikotKljxxZ1bt+mnu3b1SyWNfzIYyoeOaKqykrkksqjIGzvUDqTUzKbUZBJanJ4SMcff0KNck19269VrrtbDRRTrCOUVygca2VlezrVt2enalPTOv7zX2r08BHVmk317tylG+6+W2v27FIjyX0CxM2G6jFXBAyQo7DXeUixNgF3voRwqQhoKCO0Ze7QL0lRfbqs2vCIzuxzJYSpfJt2vvc96t3jAJbFxXy9HGyMuxBewj0Q7xpHII5AHIGLiMBKB1j+ktesWWMlhMArfgIsAFgk4j/96U+tRCxqyn02tY4HKLfffrso3UK1gyqEhBezaRQ6KHV+9KMfmUE8Pjs8B/jgnNHSxIuYklW5iy/hBFygeEMl8/a3v92ACSVsQAc2ABMAC0UdYBKA5YHTfEDFG8Gj3KJskJJEIBbrhbmkxJS5BGThdQaknM9Mfqkn5UqUEBIrjNsBs3TbBCRNT08b0AIeUkL4qle9asajaiUArOi8zb3nLwRgLca1LvUais+/PCOwygGWpbKRmXFqDKcpcmol+5fZSbXUbDZUpyywXjdwJHx17PmmmvVG+KibYgS1VbNet85p5mvFUQO8ApIKkklTUSWSgXzXviCdEY8kjwyJfdp+7zfXO23OcGcUUyHoCfHTS9PxWZXGy6sDvXm3O0u0GmnmtTO+WNE0efZIqLAYmJViRcc3p7QvOqaI45W/qlBrNfsqn8zPXv/sNNnvwiF4SLY8b69lPipbGiEGCfAzc3NoxYPYYRn6SblunGGgrRzPAFdD1YlRTRx7Qaef2acjv3lMlamSOrdvUfe2LerZskXN4rSGfvW/mjx+0spJ090d6tiySfm+bqVyaQXJhN0bk0PDGtx/UJWxCeWzBYO8nDvdUVDbugEpGag8OqYgnVTHxjWqTU1q8LEnNDVRUmLtJg3suUE3vPEW9W7brFoAhAZMOTBt6j1AZ6gUNAgc+tY5DLxU8MrdLM6KnQGFbRESgWqlkiojIzrz7LPWhTCVz2vXPe9R73W7Z5sb0OnU7j333hJvcQTiCMQRiCNw5SKwkgFWNEqoK4AcABAe/Defd1FgoCRB4eEBk99vPohFqSAKEyDHRz7yEYNXUYDiPZNI8En2f/Ob31iJEgoezhEFIGZFQTVAxGvL/mLO+e8rN9vL40zzXT/QkLJPlHRvectbzJwfU2/8kJgPVHFsKGko2yTuX/rSl0wJh6oOGBWdzyic4Hlv0k85HIo91gdzyX4cj5+o6MiDluN2uQGWX6uo0Ygr4IqSS7o18hxrGyiMMhE/sWgJ3kx+M6cZ1dlKdf19EC0hpEyUEkLvgXUhgOlsc3Y2WH0+c+1j48d8rvt5oft7sa7nfMYcv2blRCAGWJc4V9Ebzt+s89203lhxvht5OchsLzEM8e4rNAIAHgcEZ0vpnIl7CFcSqPow/3c9NRMJnOFct05UUbVSUaf3PauD9/+3Jk8Pq2PTehUG+q3DYGuqpOLB5810vRkkle7pNrP1tv4epdrTNBFUo1LR5KkhDe4/pMp4UW1tBaXTWdehslBQbm2/wcrS4Ih5ymXas6qXpzVx9Lha2Ta1X/9qrd1zg7bt2aX2Nb2qBk4NiErPXwe+7aF3+0yXS2t8Gb4mCnav7DSGMbYJmO1+WiuVVRl1AMu6EOZy2nX3PerdDcCCOmLSGpY+xwDryk5ZfLY4AnEE4giEaln3ZScei64Mjq93vKLfvrRsJTT8zD7tu+8+DT72uGrj42pUyiEwWP5fPJwr4Yx+ngVuUC5Fmdn73/9+8/xBvQPsQMHFsQBlqKpR7JdXlNkAACAASURBVJCA/+QnPzEl1vPPP2+wDMgCLIsB1uwtNl/y7sES4Iq4Ay4AhyivUGBhyA948j5jwCfAE89h/o1HE6WEmOtT2jkXQF1NoPByAyzWK+sZ76uvfvWrtr4//vGPmwqLWOOFhRE6c/KOd7zDvObmbtE5Zi6AggBk4BdG+f4+4yegmHlH+fbQQw8Z+AVgYeKOAo85Bkz6xgrM/UIb68iDZe49zsv+rCk27lvGw9rhXuYn54+uD/bhdb6TJSCTc7Pxb16PCo0SRKCeB+T8jnMD/DxInW+cnJfxcAyOxbFjoBX/CbZ74mO//OXy/yu6gudqIfnk1fQHYgVPz6ofulcbhgWiBni8VxrqoCA0cbcyUiv6BLQ0XMfOZsMUhmOHDuvFn+3V5KlBU1ehmCoVp6RqVVlM4RNSNREoyBfU3jugfHeXMl15BSmpAYw6dlLHH3tWrUZTa/fsVL6vR7Vq3f644RVXnyqpOjSqehFD96paDZKFpjo2btKm19+ivl271N7XrWQhbwCrEXYSdQDLwSvvk+auA8Xg8gBYXkpIPO0PfpBUne6Ko2d0Zj8A62GlszntvOtuA1hWsRt2GbI3cPOYi9/CV/2NHAcgjkAcgSsagatFgXUpQfPlayS9JNDvfOc7TXmF0gTVCck1XkCUq5F4AldIsvk3JuAk4b///e/13//93/aTRJ+k/VwKlEsZ80raN/rFtx+3h3vew4yyT5RX+CDhf0WJH4ADpRsKIMAE5X8ofwABAAPKQ+kK+e1vf1tPPvmkPQeImbtdDV+uX26AxXplHftOm0CaD3zgAxZzymNZ15jcA2A+8YlP2L0x37z62AOC8NNijijRBOx6cMN9w3Eo6WRegWP8N10mAWO9vb0Gg2iUgPKOawcqzwei/Tpi7ikv5ZzcfxwPGMq5WBuMBxN3ABw/AVFsHn5xf3ONQGjWHMCNc7M/8AtVJ0pM1ibvEX19fbY/7w2cG58wGgtQkgrU4rgegPE63i8YD8cgtqxtfz0xyFpJ72aLP9YYYC1iTKM3E//2b/5Xwx+BRQxTfKhlEoFomSaqKtNYhSWj5lNm+IpvUvitM+lvJPCmwnetYQ0JVG9q8sXjOvnLRzV1alBBe07VclnjJwbNI66ju6B0e5saOTyv2pTLdChLh82uNrVadVXGRky5NXZsSOmOdm38gxtVWNuvWrWmWrmi6vS06pNTaoxPql6cUm2qZLgmXcipe9Mmbbrx1erYsEHKpNRMB6on6X7pCgOtjyjdK+cCLPNX815SLy0ivrJTE1VguZbiBrAqZVVHR3XmwLM6+vBea+CASX3vrhhgXdn5ic8WRyCOQByB+SOw2gGWT8K99xIqkHvuuccgFQk2ygzM31FakeACuXypk++WxmdjfLAefvhhU2JRTug7FEZL21brZ+j5QAcJPIk8QIqyNLyu8BwDDgAfAAioqvC7okwQdRDwAMARBQh4m2ECjkk/8AHYMrcr5NUQ98sNsAA4ABhgEoo3gAvzAXAB0qDM+uIXv2hwhtJa5gtVFPMY3bwSiuNxH3A8oBL3Aa/1UIh/M8+AJUpxuf/e9KY3WQkhAAuYBjADAnE/AjjZh/svCoY9wAI6cY96eAx4pgEA8IkupFwTEGzbtm324N5mY12xzrjHWUuM1avFGCtrl2sCtAJVWYO8NwDBiAXrjWvkwXsAIJAxMm7zvuXL63rd1jpqNsbAegeAeRVWDLBW91/nGGBd4vxf6A00F2pd6P6XONx49zgCMxEA8phRvqmU3Mdx88EKa+poDpA2k/eE6gJeuS5+iUTTjNxF84JiSVNHT2r4qWc0NTSseiqhSmlak6eGrVQCr6tMd4dyAwNK5zuUqqeVTGaUbsupOl3U2AvPm69cbmCNOrZtUf8Nu9XW36tEo2VKqxZ+cnXXMKFVb6hVB7Ql0FEr01ZQR0ePldgZuMJTiwfw2PvDNV2XSu/v5hsAmALLNxtYojVhjRgSybCGs2HNDoBvBu7GRzW6f7+OPbJXqWxWO++8Sz27ds0osJx/loN0sQJriSYwPm0cgTgCqzYCqwFgna2EkCSShJOkEgUQyiuUEiTAJLcktXhcAa9IynktSSiveetb36o9e/ZYckqS6n2xAAE8ML9GkbGQt9JqqmCYmyMAA4AVxBHQQByBJkAR4gWMevDBBw0IAiYAHUAOTPqJOxCBzpDABn6PEgvgATTxflZX0019OQEW+RxlgsSPNewhIfPjmyGgzPrmN79pgIb5AigBZCinjc4taiSOwX0D0AV+oaoDhAGsvJcZzzOnzBem8dxXd999t70WqAkM+sY3vmHzS8kifmiALUDSfMpG1ssDDzygkZGRGUgE6KQskOdRdKEmA0Bxr3MsNs5DQwCAM+8FgCWvAoteF2uKY7M+Wavsj9oPwHr//fcbION5YoJCkHGy8RpiAlhDicZ7Bdeze/duU6Rx3fG2uiMQA6xLnP9zAai5f2hjgHWJAY93X7QIgD7oRmlG5yHAwmPJA6xkK6FM0wGWGuqroKUWZu+NqjRdUvXMuKZPDGry2CkVjx2zbptBR5tqlYqmjg2qNl1SIu8AVmHtWmXz7UrWklbD12g1VS5OaurUKaXa29T36hvUs+sadW7aqFxnRwidMOhyJYueQAHVRFfE0MQ8RS8FumAafMOtnRrIUF7lO1vOA7Do5sdGeeFSeWDNACwGQjlmi/LHhOqVimoArAMHdGyvA1jX3vnuWYAVoivg1dKa0C/aUowPFEcgjkAcgRUVgdUKsPxnWq8CQlGCaTVghCTWwyvMwkmAgSQkoiScgBSSVUCKL3lDkUGCTiJL8k7ZG/sCBlB4kEiTBEdL3FYTwPIm6sSb+PpugMTdQwvAFaAB9Q3x+9nPfmZJP6oYYk/Cz35vfvObdfPNN1sZm1fCMD/f+9739Otf/9rUNBxnrhJrRd2YcwZ7uQAWKiLWJHH+z//8Tyvpw4OMboNARu89BSCiRBaIi3oJFRNzB0Rk82uZUkFgF/MB3AHmUJLL/YIPFHPIxr3gywS/9rWv2RjuuusuUzcCgTgP84nCCWgJ8AEssXaiijpfAugBG8e97bbbDLBRLshxANAcxyv4OA7XwDkBaCj4gFO+g6nvYhoFZb7EkrEzPkAcJYuUFdPllOsnbnjmeYDF/h5gcZ4f/OAHtibf9ra32fgYAzGJt9UdgRhgXab5PxvYuhpkuZcpbPFhr2AE5gIsSBUKK/PBaiWUaiaUDkmP85aiFq+p2mRRpROD5n01+NQ+TRw/qWp5Wtmugtbs2i40W+P7X1R1alpBT0Hpjjblc3lls3llMjnVKlWNjZxRtVJTOt2mjs2b1P+6V6qLDoWZdqVS6RldkesZ6CiVdUdEsRR2GHShcjXzroefvWCmVSf+UF595SGVV2AtB4D1ki6E1P7zP0oIqxXVJ8YMYOGBlcwAsO5Uz04UWP5KAI8RMncF1018qjgCcQTiCKz2CKwGgDXfHKO2IJkmqSXhRVVCQo6yAthEYooyhNIp1BOAKZJ9PhOzH8knyTsJ66233mowhaQe5QX7o0JB1UFiTXkbUOvEiRMv8cZaTWvPm1jTZRD4BCDh3xi3k/Dz+QcgQLwAV6jXAFE8hwqHxJ/Y410EWEGRQ4kbcwbUAhQQY2KNIoZ/A2OAYlfDdrkAlldCsc4BSd68HWWcN8wnfr5E7+DBg1byhzLr3e9+t5VzRjd+T/yBtoAeYBFgCNDoy+p4PfPJnHGf3XfffQaM3/jGN9q8sh//jfqONcC/udcAl94Ly+efHIN5Bnii2GKNfOhDH7L7kfGzP/cxAIux8ECBBWzmPgXc0QyAzZcOR7uY+mvjPMAxNvbleHhrUTrIGiUeqDdZi9FSR2/yjtKLhgO8j3AtvFew/r0S7GpYo/E1XFwEYoB1cXE7517nUmbFEOucIYxfcJkjMLeEcBZgAX4SSoYAi9dVEE4FLQWJlkqnhzT81H6NPndYE8eOqzI1JeVSahvo0cDObQqqDY08tl+V4pQy67qV6cwrEyQNJlEGWJ4uqTg2piDbpp7NO9R9zQ51Xn+NCv29ytaTBs9Qhlk5Y9j90Hla4cuVUGAQB+0R/wvBjwdYIeCxZn2h99Us0nLeV/5hvGsJFVgzAMsuEm8x54HVqFbUKE5o9OB+HX34YQWZrK55FwBrZ6iOM+2Wqxy02sjYxP0y3yrx4eMIxBGII/CSCKw2gDXX84pEnZIegApJKKbsJLWAEEAKCTnJqwcoPngegJGIkriiIiL5JsEmKUVxROJNgouHE8kuiT8QC+UJ5VPAA4673LbFUIb50kySfcrMABh4hqE8ef3rX2+KGp4DBgISiAuxpvSSrnQo14gfsZ/ry0u8OBbQkWPxAAoQS5Q/KF1QvwENvBILkLCSt0sBWAs14SIexB5Ay/qk5A9489GPftTAbDS/Yy4ANdwbACGAJF5YKBa95xPHo9T2//2//2dz5xWNAEfWwdyNeWW+UEChcEJ9xboAYLGhxEO5hKqOcb33ve81GBbt4Mf9ikIP8EkpIIDz3nvvtXXG8bnnPMACGAGveDBmrpv9fvGLX9jxP/zhD9s9zHa23Jbjcl+jSOMYQGvWH/ui+ppvfwAgsA6lF+otrpHr9Qq2lbw247FfWgRigHVp8Yv3jiOwYiPwUhN3h4PwuXJtwZ0CC4jVVEKVlPPHSrWamnjxmF54+H9UGhpVV/8atfX3KNXfqUxnQZlcRqVTwxr81e9VnSiqsGmNcj3tSmaSKk9MaOT5I6pOTimdy6pr0yatffVr1Ll1i1KdBaUzaaWbrjCuFgCwUBm589dNWSWlMWVnhAa3KHd08CaKcFwXxcgjMkPWhTB88PRSA6yZLoQhgAPc0WkRgDV28ICOPIwCK6Nr3ukAln2UTBADUJ7Z7scAa8XegfHA4wjEEVipEbgaANaFABeSXxJIklivvEKtAWRBHUEi/6Mf/ciUV0AVEmTfVSw6xx6EUWJFgo7yAgiGIohuaiSovAZ1CEkriS6AhoQZdREJMM97Vcd862ch7y7/2svR5TBquH6uL6jP9ntiDLQANAE5ACJABYAfZWC+ExsxILEn3oA+X3JJ3OfzDvMx4dgch2NGSzmBWJSuAT28Est3JzybF9pyv38vFmB5k3P7yOW/GA1/8js82oB9XumEIo77gnmKgkPmAiUc8/SlL33J7gmAz1wzdzoH/tM//ZPBxE9/+tN2L6CE8qWDc+MMwPrud7/7EoDFGIBCzBv3CqWNjOVjH/uYeaZ5hRPPAa8YE2pHoBk+aii5AMlsUYDlFVj89OovSiO5z4Gpd9xxh70vRNd1NAbR+w2FH90viRvrkPeAaHfDudfJeuY9gDFyb6D8xLTej3O5r794fJcvAjHAunyxjY8cR2DZR8AV5jkEZHqmBLgIbygHr3hQbocCC1iUaTU1duhFPffAXpXPjKt/+1Z1blqn7LpeJdJJ1SaKmj5+SmPPHFKjUlHbxjVKFXJqIVeemNDY4JCV+XWvX6e+7dvVf8MNaluzxo4NusKLCyRTD+h8GChoJs3vqmLeVlK2TgdE6FQzNJx/uQvUDMCKgCy7QkRL3h4rvGwDXUs2S25A7vyuWNKUZwCsSQDWwQjAepd6rgVgOS1aYB5gMcBasqmLTxxHII7Aqo7AagFYXhEEqCJBJhHGiwbVBAkoShTKkDADR3lF4ksSfj7KHZJcVFckxsAalEHALKAWpYb8nuOjKAHQkJTzk4QWVQu/I7GdW/K2kgCW97gCLKFmoSwQNQqJOoAQ0ES5GSo3NuAE1w5sQu1GuRjxx7PIx3whQBaFCoBCShKJOUo4/pt5I76ASIAKkAFQhuItCiMvBHwu9ZvEYgMsD7aIP15TqNVYwwBHb94+XwUO4AYzd4AWJYSoiLifmHM2wOE//MM/2L//6q/+ytRxZ9vmAizOjSoJwMmG4gtgxnpBKcn9xRryiq75AJUvzZurwIoCLMAx4I57kmvhGm655Ra7/oUUa9HnGdeXv/xlu4e5zzGe91DWX280ftzbqMw4F0CP88QKrKW+q5bH+WOAtTzmIR5FHIGliUDo2O4VTaisHMCSwasECqxEwgBWItFSttVS8YVjeuHnv9b48RMKcimlO/PK9XaqUaupeOKE6mMTSjfqSuayUn+3GrWGqkeHTE2V2zSg9m2b1UvZ4Lp1yrV3m0l5M0E5AMjKK6oCJVoOYDUSSZVSgUGuXL2pNJL2RMNgVN1KDWcRlO826MsG/X/74HqDeq/YWjp4xYhQmKEnY2vOAVhFjT13MPTAyuiad7xL3ddeqybwLgZYS3OvxGeNIxBHII5AGIGrEWDNl3ijAEHVAURBaQH08B0EvRcOiTwlbEAUSvx8kn8uJRLnQxWCGgtog6oCoPL+97/fSp74PYkrSThKDMraUH2gwgK0oMpCCYJvkD/v2RbouZREc6//fMbP+RZSdJ0P6KGkDFhHYu5Nt4k1QAkwwu+AHMSJDcUMsBDgAbwiFijgSPSjqqFzxcErsQCRmGhTyol6iGMQU46NiTcqL+IeVbydz3UtlzeKiwVY882rfw6YR3z+9V//1UAiCiLgULSLnn3Ci3w2xaSdWHI/oa7yD5RPxBwohAKLff78z//c7rP57kcfV19CyH0B0AFgAZM8wGIOf/KTn4jzArYAosw1iifOR8kigAt12Hve8x4Dx0BqIBHnPXTo0IyJe9QDC2BM6SAKNNYk65Zr4dznA7A47xe/+EWDsK973esMYlG+yLHYP6pk5Fq95xegl/ch7gfeK9jnbPFZLusvHsfli0AMsC5fbOMjxxFY9hEAKlkRWliSFwVYAQCrhRIqIZoHeoBVOjWk07/fpzNHj6g4eUbNVl35toJq09MaPXJEjekptRfyynR2SH09ajUDNYYmlS0U1H39tereuUOdW7Yq19mlwGwsUH7RabBpxuROWeTOHbQAWIHKSQd6co2mUk33Wg+wWpEPCVxM1PPK1xbO6My88momCVnKKXLX6K43BFiUTtZqak6+FGDteMc71Y0CC4CFt1eswFrKiYvPHUcgjsAqj8DVDLA8WAJyAFFITlEDobwCsgBUgBoofzBYBnR45VUU+lwIACIxBWBhOP1Hf/RHpjwCXAGwSPopHyK5JoEmeeZ8ACwSbdQceOUAsfg9+wF0vAeXX6qXG2DNvSWi5/NKNhJ14gq040F8ASAk8oBB4BWwgXgASlA/cU3sz3OUfuF1he/Sz3/+c1MARbdzxTwKVhif98RCRYMSa8uWLQYSiCtd4gCTwBDOCywBePhznM+5lvpt4lIA1nxj5/pZZyjUAECsPeYMMMQ6ZZ7mWwdeOcf+rAHmGiUWqifi6EsILxRgoU4CIHmA5RVdQF3Kej3gZY1RMsq9zPi5d1GEcV99/OMfn/Hk8gBpLsCiRBCQxb4AVA+wWC+cH0h2LoBFXFBg/cd//IepJ5kbvLsAZ4Dc+QCWjyWx5TXEjgf/HQOspb67lvb8McBa2vjHZ48jsKQRAGAZQgIIGUhyw+H5AIBkjlMJYTEOwKLEr8mHw6ERjZ86rlNHn1dlYlxZpVWbnNaZUydUnSwqHSSUa29XfmC92tasVX5Nv/L9/Sr09Srb1aNUW5eCdEZBq8Z3LGqY8qs5U0LYCJwXljNrT6gFsGlJqaYrITSDdxvryzVU0WfmKq2iCi133UtpgR4BWK2Gxb5B6WStptb0pMZNgbVXQTqt7W8HYF3rvmE1767wQ1Js4r6k90988jgCcQRWZwSuBoA1X6LtE1jUJChyUG1QzsRPklXgC8k4yTFeNiiBKCcikfYKoItR6ABSACgALJRegB2Sb86F2oLxAAlIXlEDkUiTBNPVDJUJYwBqUfaGSokE3iuTFgJYi71yz3bdgAIUJCh1uFZiC6gC2qG24tpQz/DgeoFXXB/gCJgAvMM3ievnvwFYX/3qVw0ILASSzgWYGK9XYlEaetddd82UthEb1G6UvqEOQjnDvwGF51siutjxvZjjLSbAIp6sKVRvwFPiAkjBk8l7X0XXgI8/UAuYyprFz+3BBx80GPnJT37SSnLZh2NRQsi/z7eEMGriDsBiHQGwOC/3DXPF+kCJxTxjMs/a4x5BOYYijHEw70A4P/aFSgiBWNESQtYB50Q1yXEX2qLrkLjRtREYCjQF5HkPrIUAGMf1nRj9z7lKrYtZG/E+KzsCMcBa2fMXjz6OwCVFYC7AmgU6rudfspUMO96h/HHO6K1m3XyapseGdebIC6qMTSjVSKo2XVZxfETV0pSSjYYyuTa19Qyobf16FbZtVL6vR+l0RslkRi1l5ZRTDmDZHyjrGugATS3puhB6PyszWw/VVU4x5pRjvuRwviBE7c2jJYVR3yugkS8rvKRAXtTOsyWErQjAatVr0vSUxp97zkoIHcB6h7qumQVYzJvjd3EHwosKfbxTHIE4AnEELiECVxvAAq7gaUVC67vfoQpCCUWpDwkq8ARgRBKK8oqudUCNuV0BLwRg+RJCzvOud71rJqlFdQSkAaKQfAN+POghSQfy8DygB3gG6AFgAReAWZQzep8s1Fg8UL/wYLwABa/QOt/Su4WWC9frTe4BVV4txrWhGuHBeH1cAYEeYHFNJPAAKsbIdXM9jJ1rAMYBrAB4gD3mhHGjoEEBBED0JX4XWgIZBXvAtNtvv91gDOVr3kwfEMi5AJbMNfPBGDmnL928hNvosu+62AALxRWm+UAg5gvlEeeYayoeXVPMC+uUecM4nRI6/ptuhEBJoCUx/sd//Ed7/s/+7M9sDlhH8ym6CBpzcd9999la4f4EBHGPeoAFXGKd4xv3la98ZcY8nvsIqMXcMS7vheY7GPoJmc8jC4CFIhLwBVxmfVLO503czwdgUfr7wx/+0N5HUF8Bzrz31rlKcf3xzwa6LvuCik+wbCIQA6xlMxXxQOIIXPkIzPIP19HPgE4IiMBDAKygyc+WsZJm0FQt0VQ5qKtVLSs1MSVVGmoopUazoVqtLDWqSjabSgYpJdJtCvJ5Jdvz1okQFVcCNVWQMXP2elg2mK07w3hTeyWkaorxUC7oVFkALDYzOTdVmCu9wzvq5TbuLzdr96WFHoTZ8VA8LUuAVZdKU5o49JyOPuwA1ra3vT0GWFf+9ojPGEcgjkAcgXkjcLUBLEqLSJoxeyax9IbQAC3UUAAWn7xSeoQPDmCFRNQbfJ9L8TM3kCTQgBngCSqve+65x7ruAXueeeYZ/fu//7sl/JyXJB/wQxJNGSPlTCTsPE+y7ku7gCs8UHgwNlQoJNok7DwAQzyPkobXoCgBLHANFwOAPLwCVnlIRbwABTyAUxhV85Nkn3gC3njwesAhgIvxMz6v7kEhQ3x5jusBeFFyRrkWcUB1htk6IBH4wevmJvgXcusSR+acefjgBz9oYMWXoxEr1GD8JH7AQs6JsocxLuftUgDW3PXMXAOOvvWtb1kcUCWifALAAH/PtX5YY6xr7h/iyVwCboGSxPFzn/ucrQOUUvhaMSfcd/NtQCSUTBwH5SJj8QCL1zN2zgdsZrxe8QQQA8Dxe84fBV9R8BwtIeSe8yWEKM6AeJyf9wDWCF0VOf+5wBK/By5Tgsgx8LVizKw5ANpC7x9xqeByvsOWbmwxwFq62MdnjiOw5BGYC7A8vHLG6K6M0LoRhuonSv1qyabKSVfK115zHQtrQSosPwQvud8Z8Ao9tGBOrs9e3a45keD1gWoJ4FRCHmCRFDQCqc4JNQuw8MZCdYVpuysndCV04Kz5igDndhucC7B8meFSKrDQUHkFHAWcKM6sdLJeV6JU0sShQzqCAiuV0rY73hYCLHe5pr+KyweX/P6JBxBHII7A6ozA1QawUELceeedVsJHWRMwgwTTJ48kwKhvSD7pIoY3EmVKwJ+zgRPvXUOiC9AB2nBcNsAUAAsAADABNgB7KLUiOf7nf/5n67QHZCKR915RACz2IfHnOV96h6cUMAjlCsfmOMAqABbQxQMs1EPAGNQrUb8sEn5fHse/53be82VL/OQaeHB9XmnlARYwwwMsoBVG3ZQI8jzX4YGbh22MEyBCUg84ADpQakayD6BgA2DdeuutNj/EieMAkfbu3asf//jHVhIWVZRd6F0J2OBaACqY6KPEAm5wHVyvByK+KyT+W//2b/9mY1jO22IBLK+g4nrxcAI0UXrHvcK8AiIXAi1RsAOgpISQuWatsoYpwWM9AqRYrxjqMw9AI2CoX3cch/NGmyegsmJdAJ59CWF0Pvz5uAe4T1jzQDTm9b3vfa/tx33DGj4fgMVrOT8lpTRvYAM8cxzu8bnAzXcRZOycn7WOuss/UCXedtttdj8TQ9Zg9P2E6+O9h/hzbB6M1b+HLOe1F4/t8kYgBliXN77x0eMIrKAI+A6AwJFw2GGp2kz5XkIOtBg/aSllpX3RToDuGDOqqNAkftaqCuDERlfBWfRkHQ9DFOUgGq/xJYTe2N2VDrptZoBnjW+0wG5mz8iTS1c+GDWbd/EDDtYp0azXlSxVNHHoeR3Zu1eJVFLb7nirundcq0TTSKBaAaWWLoWKtzgCcQTiCMQRuLIRuNoAFkoSEloACR3JAEnRhJxSNmCJNw+nhOhcXkjsD9ThWEAnlCIk5STBJLQkpiSswB2vVAI8UZ7FeQAFJMqcB8BCws++JMLeE4ukHTUWxwUGcC5+R5LLsUiAAWALlRDyPBCLR/R1wCD2J3G2TxwhtGK8PEikvZLKgzNvMM1Pn2zzk3H7xJvjeX8irhNgBazyvl0jIyMGGUj0PSAkVii3gFgAmU984hOmkgPE4Z1EKSE/o90Io3fD3JLO+Uo8PSQhfqjgWAesB9ZFFCgwLm8k//nPf95A5nLeFgNgERvWCeAGReA3vvGNGfNzwCtze75ABVAJbETJhYoJ+AUw5D7h/gLscF+wrinNY217c3jWARCW/SgNpBMi0IcukoA0VJS+hNCvWdYTZXtAK0oHMV/nnmBeP/ShD9lcNqv8uQAAIABJREFUz2c+zzhozgBQ8/cXPwFO3BuMAQ88jg9s8w+ArX16DxVgjBcgy7rnnKxj1jXPff/737exAOB4z4l6ePn9iRf3B/Hn2IA3oB7XHW+rOwIxwFrd8x9ffRyBOAJLFAFvUW/29YnAoGA9aPK1tJKlqiYOHTYTdwDW1jveou7tO5Ro8M11Qq2ALoyo3GKAtUTTF582jkAcgVUcgasNYAF/UEKQ8GOujKdPNHEmYcVLB+UNCTGJ67k2En/AFMkpxyQhJ4mNAiwSW0AQEIDzAUeAIpwHjy3ONZ83DiorjsPxSaz9g+OTlPM8GxAK1QoQzKumot5C/B5wNR/AigK6qOrKe1wxbhLpqIKFsbIfxyXR9+DNd00DOgH/SMqfffZZgxn8G7DgAdR8pWjeK4xyq09/+tOm2gFWAMAoSQP4eZP1KHDyIMNDhXOVuXFNAEUUWH/yJ39iZWacm+vg2ijJZNzMz9e//nUDEct5WyyABbzypXOoEIk9AIjSuQvZWGfcO4BZSkCBm3/4h3/4EnN1QBNrldh77zmvhgRuAjv9GgLmAhtZ877sN3q/sLY5H8oxFFNcA/NLV1EUlygv59s4/gMPPGCQFDhMmS8P4DDHp/slawCVIGsDsMQ9GC2l5N5mf17LfQLsA7JxLQAyvLAohfWNDLyZu1f8cR4fd87B+dk/BlgXsuKu3tfGAOvqndv4yuIIxBFYxhGIAizz9jIVVlPi2+ZyTcXnD+vYww8rgU/AHbfHAGsZz2U8tDgCcQRWVwSuNoCFsoJEEtB07733WoILmAHWkEjim/P3f//3euihh0whBBQ6n43SIMzZAQleJRItIeTY/LfvLkbJE4kzyTFlhCTI83kReaAEACCJR9lBEg3gwUMIaMZGmR4qEMYLJOOagA/s56GOB04LlQ9Gr9N7XnkY5n8yfn7nu82hoiFOwB8PFjgOsOr+++8383WSeIAdqiZAw1wzfH9er44CgqFke9/73meAiX8DCTBYJ14oYoBLUYAVjd25StzYz6vL8EP7zGc+oze+8Y0GLbwHGpAMEAIw47xR763zWQ9X+jWXArCicQS0cL2sR+YWNRCKwvPtvsexiL8vH/UKJubn7rvvthI65pIyXVReQB/OAwj1aj7uReYCpRKv5TU8xzrw6kOUXFGAFT2f9+5CLQV44x7xoHfuvHBs5hioyvuCf3CfcXzWLDATFSFrgnXM+uV3jMlDKO43gBnqQc5L3LhXAFOAOPbnngeyce9E3w8YE+CLcxJn9qcc90IUb1d6vcXnu3IRiAHWlYt1fKY4AnEE4gi8JAKUAFIW6a3oKc9Uo6lErabiocM6/vO9SiQDbbrjNnVtv0aJZtJKCDHTxwMrVmDFCyqOQByBOAJXPgJXG8Ai6UR9Q2KLt49XfwCHSJbxogJg8TPqDXWuyOOjRImUV4mQMM+nqPIJ/vmUKs5XEgeQItGlHOkv//IvrTMbyTtAAEUXoMUDLGAd18o1A2yiflYepnkw5j21SM4ppwI0eZWVB19ABh78N78HXPkHahE8jUjAOT+A6atf/aqBwLlKtnOZWPN7b3pNPFG0AccYF0AMbzJKCYEDlFzx+gsFWH4egBsf+9jHDNKgegE6ACyAK9/97ndN0QN0QFG0nLfFAliUsjF3AB3mEVgKNAIoLbTNN59+7QJugI5AG+41AA9rkrlDlQfcRF3HOmKd+vJUSjwBObyW+eB4PMd4GAvAZ777yyumAE+oFDmfVzzNN36AHZCN1wOdfBMCzsvm15Y39EexxXhYd1GFI2NCmUWsWLvce2y8h3BPoQijHJLxca085+9Bro3Xsx/jRQk2n1n+cl5/8dguXwRigHX5YhsfOY5AHIE4AmePAJ5X5mQVGoKZ833TfLCKz7+gkw/tlYKENt5xmzopIWwlRdUgHRpdB8Z4iyMQRyCOQByBKx2Bqw1gAShIHEkQKdUBYFCmBiAhyabkCfCCCmUh0DJ3DkhASTrx6AG4cDzUI36b7zioTiinQ30FkAGY+E6BZ5tjlCeoMwBYKIcwlUZ1xf54RDF+Nq8w8l5a/PReVvwEWPEgaae8iutHsQUk4lgk3CTZ3jvLG7FHf3pjeKAWxwDg0VWOY6LgAQABsIBAAAC/zedNFb1mfu+7BaLA+uQnP2nXCQwAhvmuhJSgcdyFQOH5nI95e+tb32rwjfXANQHJGLNX3PjSzCt9713I+S4FYEXXJ9fK2uRe4D7xJZ38PNsWhYh+fvnJegH4MHdATtYea5Pjcx7AEa/xZahe4cfaZD3yWsbEsXjOA66FvLj8+ViT7O/XetQ0PXod3iw+qgDjPHOPz30A1OP4/Nv71flr9XHiPuPhz+fjwr1NmSH7e885rzhkPB6s+66dUbP5C1kH8WuvvgjEAOvqm9P4iuIIxBFYIRHAx8rs3M1Nnq6E0KmmGs2GlRCeemivEkGg9W+9VR3btxvAYmupMWNyv0IuNR5mHIE4AnEErpoIXG0Ay08MCSMqDhQPqJhQd5BEoxhBfTVfSd9Ck0oiClTyHQYBWQAdzkEiPB/AIoklEUY19cUvflGPPPKIdREkoT/bhtID6ALAQjlESRaqGcqg/uVf/sWUSSTX0dJDoBePuQALhQ3QBvhBeRbgCXD1ne98x1QpjI/Eez545c3iORcbahlKMhkXajRUJnNLJM8HKPEaxu67OjI3eGFR4gd0BCKgZHn00UetUyQQ0PtuMRYAlAcFzCfg5GzAjGvm2okp0JH4c2yUQRyH618J22IBrOi1LlSKOV88FgJY9jluAQ/T+Y5/NjXX5Z6H+Up4F7rW+eJ0NsXl3DhEr/1c+13u646Pv7wjEAOs5T0/8ejiCMQRuIojEAVYdHMM4FetpupqaOLwCzr1oANYG97yZgNYMoAF9GrEHQiv4nURX1ocgTgCyzsCVwPAms/Q2yuxgDooQ1BdkEgCaygZi4KL81FieQ8c1Fd4U6FEoizIe1DNnWXACg/KqDB5pswKMAPEOpuHE6ANNRJKr/e85z1WUoVSiP3pGgd4Yrxe3QFA8+WDc38SA+ANyinGvWXLFlM4AcKAeN6vypcO+vJBQJF/+NjgHcSYeGCSz7k4BuOiyxtlYvOVREbjEh239+AChnGdABoMvFFmoRLDTwiVFP8GznEtwCtKM1GQASLP5WHmVT0odZg/gCbQC3AFyFrIq2s53rGXArD89VwqSJm7/0JxWggUnasM9Hz28wA0CozOBeIWGvf5KvsWit/c6z/X+M91fyzHdReP6fJHIAZYlz/G8RniCMQRiCPwsgiAoTzAcvAqIaytKCqsJ5oaf+FFKyFMJKQNt71Zndu3Sa0gPE4MsOIlFUcgjkAcgaWKwNUKsM4Wz/mA17niDyjyRtOYVWOyjqoHhQ9ghN/NtwFiKLPjAezBI+dsCTeQCTUSoOgtb3mLgRvUV+z74IMPGtjx20LKo+jxMZz/1Kc+ZcfDg4due3/3d39n46HEixKrcyXenA+QBmziOHStw9CaYzEuugc+88wz5wRY840bVRT+VCi78MLCY4jxeIgFtAJqeYAFKEPNRiklRvK8bqHtYub5XOtgqX6/HADW+V77udbT2QBu9BznWt8XCtQWWg/nOk8MsM535uPXXUwEYoB1MVGL94kjEEcgjsAlRmAWYEGyAgNYSaytaP0dtDR25EWd+Ple+++Nb36TOrduleRKCNWqO+cs6Fa8xRGIIxBHII7AFY3A1QCwLnfA/N8nIAolfpTlAYZQIuGxhTk4Kp+5iS7/DbDy8IqfKIfYFvqbR2ki3Q4BRai8KKkDEAGKAEb4Dc13nmgMosemRO8v/uIvDBChROMYn/vc52xMGMKjRDpbCZ4fK0o2IBbj+uxnP6vdu3dbOSJw7Qtf+IKpy+aOa6FrjJ6PeFImyfhQtqHCAkygjkIthxLMlxCiEMMTC/8yygtRflEKeD4Kusu9Ri738RcDYF3uMcbHjyMQR+DCIxADrAuP2f/P3rs/SXJedZ8ns6rv3XPRzGg00kiyZMtImAUL269e2xgTLLu8vLCYAH7AL2GW8OLABBs41o7AEWv+AyACsImAgCCI4BeCsIF4l0twW/YNX7EtWzbGkm1dLEsjzYxmNNP37qrKzI3vOc/JfCq7qu9dXVX9LbndPVWVmU9+nicvzze/5xwuQQIkQAIHJgCnVRVCmApcWE0XsBoiiy+8IC9+5tMqVF1+29tl4d77RAQOLMQZwoHlOSwoYh24M7gCEiABEtgDAQpYO8OKBRfP3QT3FZxSb3zjG1XQQnUzhKkh75TnxYIIA8cURJ7Pfe5zZQjhdqFcEHDe/e53a0gdtgHB64/+6I90HRBv4hxaO+UeguAGd9OHPvQhFZ4gQsEphZxcEMRQcQ3hdDs5leJ8W1jfr/3ar2lSdLi3EEb4sY99TPfPqzru1hkD8nCwIb8WBCyEOiLksd8L60X4J8Iy0f4///M/L0Mqd+7F0f4GBazR7j+2ngT6EaCAxbFBAiRAAsdCABIWFKtEiqShAhYcWJCjOkkiiy9fkZce/7y27PKb/5Ms3H05JHsvJCk6WoVQ4wtZi/BYeo8bJQESOLkEKGDtre9dzEFeJjiSUN0PieL9B4IMhCw4h+CegtiCkLennnpKk7HDVRQnxK5v/S1veYu8//3vV3EM7iSEyv3O7/yOfPKTn9ScVXAh7cZxBPEKYY0QPj784Q8Lqv1BfEM7/vIv/1IFIDiZ4MJyASsW6nqFgUGYgyvsfe97n7YPji7kqfrt3/5tbR8ELbQvfm3nrkYbH374YUFIJtqJ3F/IAeavXsvCgeahi8gJhr9PwosC1knoZe7jSSRAAesk9jr3mQRIYAgIIIgw15TsuQpYaenAylFm+dYNefVbT6o+de6hR2TmjgtdAhYcWAUFrCHoRzaBBEjgpBGggHWwHoeQBfcVwgghYkHAwnsQsOBuQtJxCEVwT3mS9F4ClgtOb3vb2+QDH/iAQMhCwnE4nD760Y+qw8lFpX45hiD4IB/XmTNnyp/HHntM3vOe96g4hBeqL37605/WSnwI+4PDy6vxeeL57QS27/me75Gf+7mfU8cUwgiRk+r3fu/3NCSxV1W/XiIU1g+nGsIuIYih2iJyirn4169HsBx4InwQAtw///M/q4vsJLwoYJ2EXuY+nkQCFLBOYq9zn0mABIaAAJxUEKFEsqShebAaRSIJIgQTkby1JvnyTW1ncuqcJFOzKnIhhBAOLApYQ9CFbAIJkMCJJEABa+/dHosycCWhEiGEI4To4W84nSC2QICC42pxcVE2NjZK51WvEEIIOqhqCKECOasgDiF/FpxNf/ZnfyZf/epXSwGrLgrh31518dKlSxrWiFA85JbCD/JqwS2GF9qDSogIbYR7CQ6vxx9/XIUhtBFt3s7hhbDGH/3RH9WQRIhOSKKO9nlIIlxnvUII6xXo4N563etep04uhA4idNLZoZ11sQ7/higIMfAv/uIvlAuSuCOkcDeOtL338nAtQQFruPqDrSGBwyJAAeuwSHI9JEACJLAHApqEHQKWJm1vSCGpNPKkDAhMi45MyLp+3kqnJU8mVMCy5SyEkA6sPQDnV0mABEjgkAhQwNo7yN3kjIrXul3OKxdrIF6hSiCcTe9973vV1QVhCc6mv/mbv5FvfvOb5Sp7CVio1IfwO1QKhIsLyeUhEMHVBHEM4YRYDiIQRCoITxCtIGLB3QWBDG4qvL+dIASnGRLDQ8D6sR/7Mc179bd/+7cqYH3pS1+Sl156aYuA1csxhtBLuK+wnh//8R9XoS3eL18G60ebUTERLrbPf/7z8olPfELdYxDLEFZJAWvvY5hLkAAJDAcBCljD0Q9sBQmQwAkjkBSFpMGB1U4bkkPACg4syFiJdCRN1jXReyYzIjIhiSDZOwSstubPooB1wgYNd5cESGAoCFDAOng37FTFz7ew3fcgPsE5BQHrXe96l0xOTsq//Mu/qDAEtxHEpn7rwXofeOAB+eEf/mFByCDEK4hhELU8qTy+gx+IPRCFkGB+bW1NqxrCjYVQReTGQpL3fknY8f65c+fU0QXhCcnmEa6IZZFk/h//8R9VBNspuTz247777tO8XFgP2o329+KDsEs4w+C2AgtsC+LVlStXVIiDuEUB6+BjmGsgARI4HgIUsI6HO7dKAiRwwgmYgIVKhHBgpSpgpQVSXlkYYSKZSLqpDqxCJkWkCflKixCKdBArEASsEw6Su08CJEACAyZAAevgwA9DwEIlwx/5kR9RQQdhdQj1g9MIDiyEzV2/fr2vgIUPIFohlxSWR5gfQvTwctGqLn75vyEOwckEcchzbXk1wV5OM8/5he388i//sub9evrpp1XAQlVAtLVfDq14fe7AQlVDCFhwYEG0c5cYEsJDYEPbkGgeTrF//dd/1aqDCIEEH39RwDr4GOYaSIAEjocABazj4c6tkgAJkIC6qaBJ5Ro4iJ+4pqAlebcXcl/Z5/ZSFYsvEiABEiCBYyBAAWvw0HsJXvXk6Ei2/id/8icqYOFv5NHa7vWmN71JBSU4uODmgtDkr+1ELDiYIBZBgPqt3/otrZgI15OLWPE2sR6EIiLXF3IyffCDH5RHH31U2waX2O///u/Lv/3bv21ZtpcQBncYwhHR7p/4iZ9QAQ6iG/KHISwQzjDkAEPoJMQriGRwXSHEMa52eBLEK/QBc2AN/jjlFklgEAQoYA2CMrdBAiRAAiRAAiRAAiQwFgQoYA2+G2MBy6sPIh/U+973Pg2ru3DhgjqN4Ijy6n5wSm33QhL0n//5n+9yYHnYYF0wiwUluJyQCB0C1B/8wR9ojqntBCwsi8T1cE596EMf0t/4N5ZDe7EeuKMQohgLaHHbITq5EAa3GPYZSevPnj1bClg3btzQCokQrp588kl1YWGdENz8dVLEKwpYgz9GuUUSGBQBCliDIs3tkAAJkAAJkAAJkAAJjDwBClhH34XbhRgiRxXcSBCCfvVXf1VzWMGFhMTqv/mbv6nOKDiOYuGmV4svX76sVQHh1EFIHoQhrAfiUt0BFQtAcDV98Ytf1BDCv//7v9dcU3VhqJ4TC+t7y1veIr/yK7+i20NeLDil/vRP/1Tbi3xdS0tLW9YTt8OFMDjFUCERDBBCCEEPApqHEK6srOi68G8PTezXvqPvyePbAh1Yx8eeWyaBoyRAAeso6XLdJEACJEACJEACJEACY0WAAtbRd2ev6nq+VSRBRx4phP79wi/8grzhDW/QEDoIQRCwPv3pT/fNKRW33KsYft/3fZ+uC46mU6dOabgfhCEXshAa6InR4b569tlnVSxDBUEkcEfoXv3VK6k7Es7/4i/+ojq+7r//fl3u7/7u71QI+8IXvqDhfr2qD+5m3b2qNrqbDMtTwGqq0McXCZDA6BOggDX6fcg9IAESIAESIAESIAESGBABCliDAd1LxMJ7EH+QtB2iE5xTFy9e1DxPEII+9rGPaU6p3YTKeUge3FBwY6HKH4Qx5MOCuDUzM6NOLIThwdUEwQlOKf9Bkvjl5eUup1Mv55i/5zm7IGBBLINDDGGPaDeSzyPsz1/9qhr2I99LwMJ3txMCB9OLx7cVOrCOjz23TAJHSYAC1lHS5bpJgARIgARIgARIgATGigAFrMF1ZyzAQHCam5sTCEE/+ZM/KW9729vk9a9/vUxPT8vVq1c199Uf/uEfyuOPP74rAcsFHjitsA4IWRCxIIjB5YX3eglYELIgaEHYigUriEj9Qh/x/iOPPCI//dM/rQ4s5N/CvkAEg5sL1QgRlogKgsjdtZ2A1WsbOwlYuxH0Bterg9kSBazBcOZWSGDQBChgDZo4t0cCJEACJEACJEACJDCyBChgDbbrXLCBqAT31Vvf+lYVghD6h5A/5Hp66aWXVMD64z/+YxWw9vLy3FIIG4SoBOHKc2FhPRB/4hxTXtEPoYX+6ic4xcLRww8/LO9617vUOYZwQuSxglj11FNPyT/8wz9o6OMTTzyhYlw/walXdcLt9nW7XGJ7YTSK36WANYq9xjaTwM4EKGDtzIjfIAESIAESIAESIAESIAElQAFrsAMBDim4rxDeB9eVhw9CzIJAAzcUKu4hBxYcWHAyefLyvbZ0OweVi1n4vdP36sIW/g0H1s/8zM+ogAUH1p133qnthGD11a9+VT7zmc/IP/3TP6mgVa9K6OujgLX7HqWAtXtW/CYJjBIBClij1FtsKwmQAAmQAAmQAAmQwLESoIB19PhjgQiOKOSkQhW/d7/73Vo5EOIP3FJ4wRGFqnsQsD760Y/KZz/7Wc0vFTukjr7FvbcQ78f3fu/3ynve8x4VsFDx8OzZsypgwYW1uLgoX/nKV+Sv//qvNYfXc889p+GEfO2fAAWs/bPjkiQwzAQoYA1z77BtJEACJEACJEACJEACQ0WAAtbRd0ddwILYA/fVe9/7Xnnsscdkfn5eKwXi5eF9CMH73d/9XfnUpz6lVQnx/nG/4v2AAPf+979fBaxYgPP2w4X18Y9/XNv/zDPPaGJ6vvZPgALW/tlxSRIYZgIUsIa5d9g2EiABEiABEiABEiCBoSJAAWuw3YHwQVQEhIPpZ3/2Z+Xtb3+7PPjgg+pgwgsuJjiuPv/5z2sVQjixbt26pSLWsLwgZKHdv/7rv65J3OEqw37hhXBBhBF+4Qtf0GqECIFEovi1tbVhaf5ItoMC1kh2GxtNAjsSoIC1IyJ+gQRIgARIgARIgARIgASMAAWswY6ENE1V7EGFQLiwIGQ99NBD6mKCCws5siBife1rX9tSzW+wLe2/NQhY3//93y+/9Eu/JG9+85s1Sbwnh0eo4AsvvCD//u//Lp/85Cfl6aefVvGq3W4PS/NHsh0UsEay29hoEtiRAAWsHRHxCyRAAiRAAiRAAiRAAiRAAWvQYwDCj/8g59Udd9wh586d0wp+/gM3ExxYV65cUfcSxCCIP3jvuF69krzffffd8qY3vUmFOG8zcl8hVBCOK/zcuHFDk9IPSw6v4+J3GNulgHUYFLkOEhg+AhSwhq9P2CISIAESIAESIAESIIEhJUAH1uA6pl51D1uGewkC0KlTp1TEQnghBB8kcn/ppZdkeXl5cA3ss6VeAtbs7Ky2F+12AQvuK7QbohWS0fN1eAQoYB0eS66JBIaJAAWsYeoNtoUESIAESIAESIAESGCoCVDAOp7ucVEIvxE2CCFrampK/8YLrivkvRrG0DtvM0IeEQ7pYY9oK36QyB1VExFWyNfhEKCAdTgcuRYSGDYCFLCGrUfYHhIgARIgARIgARIggaElsBsBS4pEbnz9SXnqE5+Qa19+QlqLi5JvbgSBgiLFfju3l7MpwcoS/X9kdJdhpFtvdy9nmTV/GFu/39463uUoYB0vf26dBI6KAAWsoyLL9ZIACZAACZAACZAACYwdge0ErCLJQ5p3E7Ce/LgJWO3FRck2N/QzTQNPnWLsxgV3aLgIvOMHf1B+4yMfkR965w9Jo9kUFAPgiwRIYPQJUMAa/T7kHpAACZAACZAACZAACQyIwI4CVgKBKghYcGB9iQLWgLqGmyGBkgAFLA4GEhhPAhSwxrNfuVckQAIkQAIkQAIkQAJHQGBXIYQSQgiDA4shhEfQEVwlCWxDgCGEHB4kMJ4EKGCNZ79yr0iABEiABEiABEiABI6AwF4FrOtfekJaSxZCaDmOGD94BN3CVZJAFwEKWBwQJDCeBChgjWe/cq9IgARIgARIgARIgASOgMBuBCwPIXzq45+Q6yGJeyfKgVWEnONH0DyukgRIQER+8B0/KB/5jY/IO3/oh6TZYA4sDgoSGBcCFLDGpSe5HyRAAiRAAiRAAiRAAkdOoC5gQYsqpIHU7CKexD3kwPpGFELoSdxRJ48C1pF3EzdwwglQwDrhA4C7P7YEKGCNbddyx0iABEiABEiABEiABA6bQD8BSySRsgphJGDBgbVZq0LIQMLD7hWujwS6CTCEkCOCBMaTAAWs8exX7hUJkAAJkAAJkAAJkMARENitgHXz60/JN7QK4ZcpYB1BP3CVJLAdAQhYv/GR37AQwmZD0jQlMBIggTEgQAFrDDqRu0ACJEACJEACJEACJDAYArsWsJ58Sr75ib9UAWtj8bZ0Njbg0dJGMo37YPqKWzm5BGIBq9GAgMXEcyd3NHDPx4kABaxx6k3uCwmQAAmQAAmQAAmQwJES2I2AhSRXN13AQgjh7VsqYFXSFSfTR9pJXPmJJ1AJWO+UUsBy5ZiH34kfHwQwugQoYI1u37HlJEACJEACJEACJEACAyawmyTuRSGiIYR/9Vdy/ctfls1b5sCSRFO9C7O4D7jTuLkTRSCRRN7xg++wEMJ3vlMaGkJI1epEDQLu7NgSoIA1tl3LHSMBEiABEiABEiABEjhsAi5gIRwwLToqSMVVCLXKYF3Aun1bsiBgoT0JyhAyjvCwu4brI4FAIBFP4v7OH4ocWORDAiQw8gQoYI18F3IHSIAESIAESIAESIAEBkUgFrAaQcDKpSH6fpJDvlKH1Y0nn5Rv/uVfyfUnLIRQBSxXrSBg8UUCJHBEBEzA+r9/4yPmwAo5sHjUHRFurpYEBkiAAtYAYXNTJEACJEACJEACJEACo02gn4CVBwELYYKaA+upb8i3/vqvVcBqLS5WDix1XnEqPdqjgK0fVgIIH8T/3v4DPyAf/vCH5R3veEcQsFiFcFj7jO0igb0QoIC1F1r8LgmQAAmQAAmQAAmQwIkmsLOAJZIkqdz65jfl6f/+/8iNr35VWstLkm9uag4sfakDiyLWiR5I3PkjIZBAv0oSeeyx/ywf+MAH5K1vfas0NQcWBawjAc6VksCACVDAGjBwbo4EDpuAhiqM5OtgN+4HW3okgbHRJEACJEACQ0EA2a/g80AOrMz0KEklT/BOrroUBKyVF6/IS5/9jCw++5xk62uSt9tBwApXMIYRDkVvshHjRcAFrIcfflh+6qd+Sh555BE6sMari7lVRD5DAAAgAElEQVQ3J5wABawTPgC4+8dLwB/E7qcVlv+1kOIgK9nPhg9tGezA/mUoPrs+tI7gikiABEiABPZMwFK3Q7IyAcuuZ/5ICZPoztq6rN+8Ke3VVSmyTIrcxK3yNarPn/bMiguQwOAI4NjDgbawsCD33HOPnDq1oI4sOh4H1wfcEgkcJQEKWEdJl+smgR0IHER7ooDFWxEeYCRAAiRAAiRAAiRAAiRAAiRwUghQwDopPc39HFsCDCEc267ljpEACZAACZAACZAACZAACZAACQQCFLA4FEiABEiABEiABEiABEiABEiABEiABEiABIaaAAWsoe4eNo4EtidwkBDEYWB7gBRYw9B8toEESIAESIAESIAESIAESIAESGBABChgDQg0N0MC/QjsN4erpqPc78JD0h0UsIakI9gMEiABEiABEiABEiABEiABEhhyAhSwhryD2LzxJgD9ab8alAlYKOM9uq/RraA4uszZchIgARIgARIgARIgARIgARIYRQIUsEax19jmsSFwGALWSNfiUwvZfiW8sRkG3BESIAESIAESIAESIAESIAESIIEdCFDA4hAhgWMmcBD5pggxeEnSz4d13P6s7fcukUJ6Nb0obLn++2Wd5t875i7k5kmABEiABEiABEiABEiABEiABI6YAAWsIwbM1ZPAURLIPYlUD51KgwsHoV8dQIFTAWsLoKL0ZNln9W9UGzzApo+yW7huEiABEiABEiABEiABEiABEiCBQyZAAeuQgXJ1JLAdgS5HkaovRXcEXd2OFJxI5Tprn0Pq6SfiDCI7lm69fwPUQbVtO7B/9X1UKsGBVROv7F3f4IAEOg5pEiABEiABEiABEiABEiABEiCBYydAAevYu4ANOEkEtghYkXijPqMeAlasD3WJQUkl9GzHsIc+dIjIt/NAJSZgbeMC07btoYFdIYOaxX4QFrNDxMVVkQAJkAAJkAAJkAAJkAAJkAAJ7IsABax9YeNCJLA7AtvmcCpQRbBaT5cUo8JMYTmetnE49YsRdF0Hy+9BH9rdTu3hW9vrS9s7qHaT38ojKPfQJH6VBEiABEiABEiABEiABEiABEhgBAlQwBrBTmOTR4fAdgKWGoiK/Qf66fK9UGjYnr0sSvH4MkVtu/0kEQhQ27UuFrG2CFo7LDs6o4QtJQESIAESIAESIAESIAESIAES2IkABaydCPFzEjgAgX4CluWG2l7AsvC7kMa8h5UJnzR0HTUJKPqub+cAu7DtojuJT+Yg6/2tPEkkg74WqXB1kcocZCHzVZ9cWccnzx0VVa6XBEiABEiABEiABEiABEiABEigToAC1gkfE3uZ/PfPNrSXtcTA+61xp7xGvavQ7d7LVG9v7/b7+vq3srbFLRFx9fxPYU3he5bevH+rSwFLv7+1FXgnRRW/Pvh9+aNME7WduasSn/oIWCImYEVDouubEK/UQBberW0M7+aa7t0/txVtGR3RSuMk8BadGXEt/+xmXa+JWDW3VwXF/ZxQ9n/8bJ+BbD9t4TIkQAIkQAIkQAIkQAIkQAIkMJwEKGANZ78MpFUqDtR1kW1mxL1D1nQtW9rbT1Tp/qJJMFtf/XMjmYZRyRDlll3kKTWi4Fyqix7R8rrdJNf19WovBKAU0pG7oEJDHRlEJTigyj0oE5a7cBVkp0gYsUTtvsc7S276jW30PP2or4A1kGG07Ubi/ur1xd6jp/ub5e5tI2BZt1q+r6oyYpCeovfsM3s/LyCgqQRoG4z7JYQnWvuQrKzrC7p8ouPG1ld32vm/XXzrdzwU+kH/g26746hIEsnr4yNaVd8QU3Xt2S4zh9jxHyNsAQmQAAmQAAmQAAmQAAmQwO4IUMDaHaex/NZuBaxYP6l7U/pNvncSsLAeEw4gINQEnW0Em7r+5P4b05iCaBX/vY1FyL6mEkCXfuH/hniVaqhf1aD4XxCuGjV9qR7y10/YGMsBNeCdcgcWXFj2v+7fZY3GIFiZwFWJXBh/nSBg9ZKQKodX9wCJv5sU1fiJd7+72mTlEOvejgtjBxCwkEcs2nD9uOsnYlHAGvBg5eZIgARIgARIgARIgARIgAQOTIAC1oERjvYKdhO8FLt8tgRX7aRU+dy/54YSQR6k6hXyQkVvbUnv1Af3Vp3KNhiHAW4Vl0TSSIAq81JBuMKykXhVF/FcGNDfcOv0EcooYB3d8bFFYNqyqVg4qsQt7SoIWepgaliYoocqetiiFJIX9mNrqQIJtw7l3kdRve/dHRa70jB2ttFrt4UHAc6T4PcNI+2T6J8C1tGNS66ZBEiABEiABEiABEiABEjgaAhQwDoarqO11n4qVjSz3i4Eqprad+92l+jTYxs2Aa8cJCYGdYfVxcKQOaZiN1QVCtUPePc6LRywFKoQItglYJng5S4rE6nsC1tcaGVUWZA3+iQap4B1dIdCGd4Xb6I2fkx6qioxunjk8mZhUqVl0nKHlv4d8mtFebjsO5WU5Q7GyhXoUlckyUbj1UUy/+1j8yCEthOwGEJ4ELJclgRIgARIgARIgARIgARIYNgIUMAath4ZcHu2TcGzgzWkmsD3caD0cX9E0/vS/RILPT0n3i4YRXw0ALHmoFLJqXyvW6yqPvPQQF9ZkDPibYS/YxeW6mdd/WNfKj0622U0D8v1q0o44G4fm82VAmdN2CyFztJBFe+yO7NiH531Yy+ByvSv4MYqcnVlYeAidBFJ6C2LWpDK7KPIr1WJrj2Pkp7tO3j3bCdeHXztXAMJkAAJkAAJkAAJkAAJkAAJDJ4ABazBMx+eLUJ/6SEMdck624hYXQ6UHnu1m0m0T+q7cwaZUGRClDWgdEOVegA+KUoBy91ZcRigLhcnVrc3QuatsGM10alymqFlIaQx2rc6DnPA9A/ErIcWUsAanuGvw6GWxbxbfDIl1N8rHVohjxaEq06ohOgiVxkm6KPCBaparqryGIscXYdFZjfH3WFti+shARIgARIgARIgARIgARIggUERoIA1KNLDuJ1IwOpXjUylmZ1ErH2KV7bq7pXrv4KopgnU0yqROr6L9/BjQpQGIeqPqVyV2FU1aRsRqiYexOGCtUDGcnVxKKXnTqrziUUqFz18BRSwjvZA6JeLrM5f+yE4qWL90Y6DUlYtx76/E68fIw8OrDI0EC4t83GFKoeF5HluoYlBCCuTzXsRg6I7CXspbO0yMVavpXe56NF2BNdOAiRAAiRAAiRAAiRAAiRAAodMgALWIQMdtdWVIYRuSKrvwC7CCHvtc32xWFryaC8VpGoiVhzUZe6pNFQCRLhgJGaVcYJVAFcpUvQS1OomqTJZd9C+VACz/4tzE7lgUe5PbT1VFcSwh11J6S30rCuPV+3zURsvw9ZeFwRLxtuE5LlLT3u5FLC6O7TrX5EDcIvHLowVlU8hhOp2q6TvLmPleXgvJPp3sUt9ewWSyAcJKtqAOxv7sXbHnx0r/d1/w9ZXbA8JkAAJkAAJkAAJkAAJkAAJHIQABayD0BuHZcsQuipcqudu9RBeukKVPK1Qub6QV6pMgu75qEKOKohRkkgjEf3tooKLRy54dQla9q3K8KQfmuclfnWZaMIHvXQ4d1BBhAirjn91r5M6wVCO9n792quxvb+7Tcfu4DzUsajWKvtiVa/Qtu7hpSZaeY6tkCweoYdFIR3k0opEThdEzalV1SwoHZKRazB2K/ZzUA5lp7FRJEACJEACJEACJEACJEACJLAPAhSw9gFtnBaJgqXKhOr1/YudK3WhyBxUUdRV9AVfrhSlNOzPKwGacNUMidhj55NpZUHC0nDCMJsP6451hSJBeNZWEaJf1cS4/eZ02Z2Hpdf6djCnjdMwGdp9OUgfWHjsdhnM+u+2iktFImlRCap195YKox46GBLBu1PLqhyKdDQ5fEgS78GHkdjlLSjDVUOi+eoIqUJ8qbEO7TBlw0iABEiABEiABEiABEiABA6BAAWsQ4A40qsIzqpeOX58ktwlEsTV3opC0sL8Sxbu1+OnyzHVHZ4H8athGkKpgMVygMldvVNw6TKJSK4C1tYeOGwBq1cfa9uoGoz08FcBdJ97gL5vQMCC4NRjDEIcrUa2/dXlxII0m6QhjDDkzwpurO6qh1WFRF9H8GdpjrhY5Kr+YXtFZ9Y+O5eLkQAJkAAJkAAJkAAJkAAJDB0BClhD1yUDblA8yY6EpLp4VSU4txBAc0xtFbA08Xr049/09envKNm6C2D1XFP4t7u16kRc1EJzIWD1SjK/G2FpLw6sfr2yXRXHAfckN7dHAtb/+5WvRNICPyayVg6pWiMiYcsOr0owM4dWWpYh8PDBbvEqJIJ3B5eLYFDCTDk2oaq2WT+eKGDtcVDw6yRAAiRAAiRAAiRAAiRAAkNLgALW0HbNMTWs1IMq95PlSzdhqlugkpDDytra06nl8+wyR3rwWLmIFXJm9ase58JZTMO3Eye73kmH6Bdq1ld4CBvcSQCggHVM4/QQNhuPn+0Eyr6f1cZ8TynMc8L1yCFnbqxoZEZi1FYxy3JnIV+W58zCd7JaJU0XtEpRy4+vg8RaHgJrroIESIAESIAESIAESIAESIAEDkqAAtZBCY7B8iHbVBmuV4buaaL1EB7oAlaUwwrzbUQwlVFMNQdXiSYSsXyC3e1a6c5x1Z2lfRvAUX6hnXJUbTd/386DsxsBawyGwEjvwv49VKZA1ZePx8pOwujO266ysfcag6ovhXDYMnw2tMk/srxZUZ6sEGYYJ4EvBSvtycjlRQFrpMc2G08CJEACJEACJEACJEACJFARoIB1wkdDt1hVOayQYB1uq/Inmun7RFzTnyeFJF2zfJfD+oANE2oXsJDI2pJpl2nbo7+3igt76a6dclRpS0uHTO819xUoShsYrS176ZPD/q5V+tvfy/p/67JdAtY2q7YQ1h22HVX5jIsThCEvCTK419tRFTYMObOqXFZlpUNPAq/VDIO4BWErt6qcseilq9+pnftDyKVIgARIgARIgARIgARIgARIYGAEKGAdCuoDTaG3dYD0mWN3tXrr3NTbU6VE9wkzHFCWQ8oTqls1wDhEUMMEg9Oq4fmsgouqO1dVGehUtifOb6VveuhULVSwLmCVEVahfS5n7T/FdkgRtEPXJDsIWP2GRykIUBk4lCNovys5qIDVz2G1G71nTwJWbVyXApbFEZqSVh22etyUObNCzrn6UMPnmSSVgAXxykMMpTvUsAqVrQ4I+6t/Fc5uBtW//JjcDaP99iuXIwESIAESIAESIAESIAESIIE6AQpYBxwTJoDsT8BC/htUKusZwhQJP+5Q6t3Uriw6ZUU/m5hbwnUTo4JQpa6qVEUrhP6pQBUErdgFFebMZQ3B3pPV/e13vB+91hBv6yBb4AT7gIN7RBbf7xg5jPGxl23vuL1YwOrBvt+2PLywrHAYHFdZkUuW5ZIXcGWJqDfLk8jr7yRUQIyE5mi7dg6o/Jb6UZRzyxyO3eeferOp747IQcRmkgAJkAAJkAAJkAAJkMAIEKCAdcBOsglc3dWwu5WaeNVnWtuV9Lm/D8m3bUKVRvRV7qogP7mjyhOwa1igJCpeQcTacWK9u93ht0iABAZMoIxkdYejV0RMTLDKchOwyuTv6swyJQq/4eByJ1bPptcErDIiMni3KGANuMO5ORIgARIgARIgARIgARI4wQQoYB2w883p1N+Hsb0DwSr7da2ha4ZYhQDWtwAnhTmnwvRTk6nH7ioTqbRyYOTEMpdVSM6+bQDRAcFwcRIggSMnUApYYUtl7ivPDaa/a9ULNX+WvdfJK0FLzyZuvaxVTyzDDaMTkcnve/GgHTkOboAESIAESIAESIAESIAESGCMCVDAOmDn7lilbAd7EwQm/Fd6rGIBS9tm4X/+6s5qVWiVQPzgSxCwGggPDHmrYgHL1hSvx2UzTkAPOAS4OAkcG4FeApYe2f5BahITxCo7tVRhhFkBh1bIlaXvmxTvIYm2U2bRLAOla6m6eon3dHQe23DghkmABEiABEiABEiABEhgrAlQwDrm7vVk6luaUU42LQ2NuqY8oXqIF4RA1QxhgC50VQnZg/gVC1ddWlX4x04K3DHz4eZJgAR2T8CLLMQilia676FTowIowgg1N1YQsqpww2iZoEiV4lbNdVVftTlD+SIBEiABEiABEiABEiABEiCBwyVAAesQePbzMO1mEmc5q6oZXyxo4X1MPPHbwgMTSdJUwwI1NDBJpBnCAXU3QqJ236Wu7dcaWTq+KGAdwgjgKkhgOAjEAlYsYpXnhMjOaYnd7RzjObJUwAphhVrRMDizKheWnUj8dFI6s2q7TxFrOMYDW0ECJEACJEACJEACJEAC40SAAtYBe3O7LDCeVL3/JhCPk1suK7isynxVVf4qDzEsBSx3YYXKgZpE2c1UQQmrqodZvE9XCvhacvj9VlA8IDYuTgIkcIQESiErHO9bxXQ/K4QQwyBkWQ4ty4sFMatTJoHvztVn37JQxV4CPgWsI+xcrpoESIAESIAESIAESIAETigBClgH7PhYwOrOT2Urjg1OvSaRVsg+iFeaw8oSsbtwZU6rKISwzIllmbN0pukzyLKiYFVa0JM6W2O6d7aWPv6AJLg4CZDAsBBwAcuLRGw596hQFZRzdVSZkFUmgS+TvOeSFbm5tPD9IIh7Xi19r4/VdDcO1GHhxXaQAAmQAAmQAAmQAAmQAAkMPwEKWIfQR5V+VAlHpZjlmZFjcSnM+TDBa6RBoOqRhN2yJ3u1QROxts4XMaN0C5bvTDV1dKdEPwGLEYSHMAC4ChIYYgI9haRI9A66lO5BlefKk7lbjiwkfLdE8PbjubKy0uEZtuKOrHBOKgW0LudnEMpwbqu9P8QY2TQSIAESIAESIAESIAESIIFjJkAB6xA7wOUlm5NpBiv9n4XTWN6q2BFhVQMtv1WZ16r8XmiYLl+FCZYSVZiAFpEC1SuUp6xG1mc/yxxch8iBqyIBEhgOAv1cUH7aqJ8fytxWZWggPKJexdBELBeyIGKZsGX7WoYVhvNeSSCER5flVEN4op0l6dMajpHCVpAACZAACZAACZAACZDA8BOggLXHPupyDIRKgR7C1y1g2Yq1KmBwV2loYBrEqhAKmIYQQpe8ygldcGzVBab6dG/rhHP7HYonrLpuTyK/Rw78OgmQwOgQ6C9khaTsteTuJkh157hyM6n9NidWFkINc82VVTmznEyZi0vjoO1HgxeD1YsC1uiMIbaUBEiABEiABEiABEiABI6bAAWsA/SATgpLh1XkslI1yqZmcfJ1CFix28oyz2gdsK5cWXF0T1yV0EWuuMl7FbDqu0sB6wADgIuSwIgQ6CV82/nLQpSLeohfFE5YP9/EFQitimEhELAy/KCKYciZ5SJXmWsLri4VsWwZPWMWlLBGZAixmSRAAiRAAiRAAiRAAiRw7AQoYO2jC8oEyeqw8h84q1JJNadVJVSpYBULWnEeq6CAqSehnBV6dbAwwfPld9HOXiGEOy3GAJ6dCPFzEhg/AurELHDu6j5rlA7Nokrq7sJ5veKgSV+hhkQIC1QRy4WscF5DDi1fb7kOCFnqAKWANX6ji3tEAiRAAiRAAiRAAiRAAkdDgALWPrh6GCHEq0b4sTBBqx7Y5boqqwZWbq1y1ueJ3UtHgjsTqkYdRZLjWLTaj+i1D2RchARIYMAE+h7bZX4rkTQ4sLxpsYClgYK1lcQilklPUcEIhBSGMMKOOrEKTQBf/o7yZGk4IQWsAY8Ibo4ESIAESIAESIAESIAERpsABawd+g9uK0+wXv/dSBKZSEzE6lUhEO9B5OpyOUVOK2waObHKyeMexpJPNPuGAG6jTPm0s57jZg+b51dJgASGmEDdLdXV1CBg2bnDfVQ9dqY8h8ROK3eIhpDpIGLFCdw16Xtiid8zqRxZZSVDy4JlhS3owBriUcSmkQAJkAAJkAAJkAAJkMBwERgSAWu/PiALc+n36hce111BfusELg5qsZQt5qryEEETslKtINiE4ypugFsWvIx8kLa8LWVS49AIdVhFDd0tCQpYw3UgsTUkMEwEthWwooZuK2Dhe7UyheX5qxTt7WwZcrLr1y3nlWh2P+TE0h9N8o7fJnV5Diw7+/YrTXE4RPudUxk+fTh8uRYSIAESIAESIAESIAESGBSBYxewEhV6divbdM+nMPmph7iUpdrDtMhD8MotFLGDoAghNLAiVAExnjgdyzZSCFVpVzVBE7BslrZFQqvtSt9JUreKNqj+1u0whHCguLkxEjgWArs5qx62iBNvsxS1vDohRKxQrVATv0sinQRlLOIwRFXNrDzqIby2u7r0ks4OYZNcBQmQAAmQAAmQAAmQAAmQwBERGH0Ba8vT+4pUnDw9TIu06pa/ID4hiTF+VJRyp1WQpuC6goClOa0Kd2EFoUvLwW/NWXVE/cTVkgAJkMDIEoBw5dUK8Rs/mYhsSiJZmQy+UO1KHzEcgoC1m0cjFLFGdkix4SRAAiRAAiRAAiRAAieQwLELWMZ8v0/bEX5nP3Foi60yFqqgSIXAwPA2vo/0UxCvEAqolQNDBUFLxB7yWmmeGKs0qBKXO7UoYJ3Aw4W7TAIksBcCOF/6udmFK/93pyhksyikA9EqnK89l1Z5/jar69Yow9CILef9qHEUsPbSU/wuCZAACZAACZAACZAACQw/gaEQsPYtXwXxynOwlJMeXaE9zfe5j4f9xfmttIqgilf4SSRNvYogfpsJQJO4BxFL1xUmVGVo4pYYxuHvdLaQBEiABI6DQCw4Iak7BCz8NnELebP875DoPZxvPa9Wvc26XO3Neoj0djmwDjuE8jiYcpskQAIkQAIkQAIkQAIkcFIIHLuAtZun5P06Q8M//Am9alY2VfHoE5+cmHMqiFRJJVKZcIUQQjNyqccqOK/K9eZhnSdlRHA/SYAESOAQCfRzSWmS9wSJ3k20yvPCKhcWlvDdTuchyC+czOOSG3btKD1bZYvrYYFM4n6InclVkQAJkAAJkAAJkAAJkMAxEjhWAesg4pVPbTDLCdqThfgFmFqeXUMELezPRKoqTFDDBTXnlaaC39oFZchh5eQ6xn7ipkmABEhgJAn0E7C0YqEmcTenK/JkQczyaoUQs1DW0HUsu15U8pSLV1s9WKXsNZK82GgSIAESIAESIAESIAESIIHeBIZAwNpfEIe5rDDBQQ2rkIRdqwOaMKUVBCUkYffcVZrbKspjpW6t3jIa3o2FMccX53NRES12gHGUkQAJkAAJ9CXQJWYFAQsnWhWw3IlVmCsLjqwsuLLKs7Seb0MBjdJ/tfUBRN2F1S8nPEQ0vkiABEiABEiABEiABEiABEaDwJAIWNUsYrfzCctLFQQsuKhUnHKHlburUmngPU+8HocIqv5VFnrf0ls60arlu7JFbLLkvylgjcZAZytJgAQGT6CeK7AuYIWYbT0X48yqIpb+tp9OhnDCIG6Fch8eRohvImeWJzt0GatXZUEKWIPve26RBEiABEiABEiABEiABA6bwBAIWNglC/ezv8Irno1Eea1iAAgL9PxVSMDuidj1N8IDQ0ihhxZWObGqbZTP8nsoZ/tNLn/YncT1kQAJkMBYEoiUpfhxQixiaV4sz4+VV7mxiiQEEWoVjyqQcLuHIHUhiw6ssRxV3CkSIAESIAESIAESIIExJXCsAhaYxiJRnMPKeVtS9SByhTc105XmtxJpIJcV/qmhgUHE8pDBsgqhVRLUtdRUKc9/1W8iQxFrTEc+d4sESOD4CdROyHGooIlYSQgvFMnyXDp5pqGFmh4L148gYtWvJf12jALW8Xc5W0ACJEACJEACJEACJEAC+yVw7AJWPX+6hX+4I8uSsseVAdVdlaQmYCHPVYrf1e5XFQiD7OWhhrG7KxKyKFztd+hwORIgARI4GIFeDxA8WXuZvD2cpOHE6iDRO8IKc6tUmPlDEE9YqM0xgUslLuYoPFgHcWkSIAESIAESIAESIAESGCICxy5geS4rTTlVilch0XpURdAcVpaEHQKW/Q3xKixYJnWPxKxIqKqHlWCxuLpV/XM6r4ZolLIpJEACY0mgnwN2a21Yq1ZYCleZVSzsRKGDQbIqwwn9/O7gep3Td5tzcSzhc6dIgARIgARIgARIgARIYMQIHKuApYJVgfA+m1qY88oCCVMNDQyJ2ePKgVGlQXvC3p37JA4R6TU5qb+HSZFGJFKxGrGhy+aSAAmMOoHtHhzEp+TuchtwWBWSIck7KhVq9UJL9m6hhaHQBqobBkBVqvfwhudcDM8/Rp0j208CJEACJEACJEACJEACJ4HAsQtYjaIoE7GXAlZwWiGnVSMkZPdqViZwmdiF6UlchaoUwbbpuXjCpDlW4uTxfUQsPqU/CYcC95EESGDQBHbjfLVU7bHwZEtplcICubGK0pnVVbEwPNzYIl5p7qzg+KWANegu5/ZIgARIgARIgARIgARIYN8EjlXAQhL2ZoKf7tBAS1tiElVcSdByt1cVC/EtPInvTgS/exaWBLiazNTzccVzJjq0ds+V3yQBEiCBQyEQTrw4z1cvU58QZphJqk6swnNiIUcWfuDIssuIJXsPC8c5D80BHFW+PZQGcyUkQAIkQAIkQAIkQAIkQAJHRWAHAWsn71EcoBFmC7Vk6bEIVMpSQYhCDquJRMxlhQqCaahDGIX0lUnZQzJed2L5ersnNnvD5ALWTkv5RGen7/FzEiABEiCBQyRQClhYp19v7CGG5clKVajCdQD5sSBcwZFlIpZ5t/Tz8LBC1xJcvHo96itgMab8EHuRqyIBEiABEiABEiABEiCBQyGQvOfTn+26U+/6RxJS7PbVsfTRtybNjV1T8dd9guDhgRCrEBoIIapRilfdlQfjPdtJQjsohd1MU466DQfdBy5PAiRAAuNPoBKwfF9xXVFxCgKWVh8sNBeW5cfKrWqhf4brmZa0DQ9KdCXVFUDP8y5o1Zxf/Ry4/arYjn9fcA9JgHIz9AoAACAASURBVARIgARIgARIgARIYPAE9i1ghTS5khSZJWGPclNZjqogSoXflpAdopWJV15RECIWBaLBdzy3SAIkQAKjTMCvM6o7qUhVhZTjbyR4VxErJHjXKoYah27Xn275ykh4VVyv6uEOXwpYozxS2HYSIAESIAESIAESIIFxIbCnEMKtAYOoIKhTAnVgadYqz1OF/FWahD0kYkeIYFRNEOuyABAKWOMymLgfJEACJDAoAl7F1oWobgErUUHL3FhwYlm1QiR+12uPhyDWnp7gmhR8xyZwdeXeqvbMBS06sAbV29wOCZAACZAACZAACZAACYgkP/+Zz2yJotvOEdUdb2gCFHJZeXJ1qxKYaPJ15LRqpA0VrjQZe+nS0qhDjdewCQNfJEACJEACJLA3Aur+jZO0a96rRPIQ/o5PIVxpXix3YkHECsU/vIgH1mGOru7LIQWsvfUHv00CJEACJEACJEACJEACR0kg+W99BCwXlcqk6aX9yqv+mfBkApaJVcht5WKVhQxGidnDRMNDC22nup92H+WOct0kQAIkQAJjRqDmkPKKg3plicIE4bxSN1aoUoiE7/h3nloVWhew6nQOUiRkzEhzd0iABEiABEiABEiABEjg2AnsSsDy5Lb1m3y83yzFq5DXSp1WLmQhVCPMDlzAKpPk4v24wPmxs2ADSIAESIAERolADwFLfVR+3XERq0jKcMIsy6qKhYlIXia42uoFjgWsulWZzuFRGihsKwmQAAmQAAmQAAmQwDgQSN79WQsh9Hv4ODGu7mAQnDQsMCRij5Owq4BlCbBCKKBmwrJwQUwuorv+OLG7wSuk6Jcddxzoch9IgARIgASOjEDdIVU+MAkXpCJKUmXhhLnkeaE/+LtVZJJrtiy9ClbCV3jH19/rUcuWa+WR7SVXTAIkQAIkQAIkQAIkQAIkoHfs/+2zny6TiNRvyK0iUyVIaUL2tErGblUF4biqYHY9lbb65t3CVo07BSwORBIgARIggf0Q6CdglVUG7fGMrtouR0X4Ea1OCAELvxEYb3mxun1VceGSXg4surD202tchgRIgARIgARIgARIgAT2RyD5+c98qrwv91DBMv+VmECluazC70Za/dsmCd15rHoZqqr1bW3klgzy+9sPLkUCJEACJEACPQjADdxVW1CLiGRSSFtyFbA6uYUVlsnddS0WFq/hiJ70PazdBTJPIk/sJEACJEACJEACJEACJEACR08geU9NwHLHFTYN0aoZqgjihl0rCwYhyysKahhgiBO0sua9G93vSTUFrKPvZG6BBEiABE4yAQhY9VeeiHSkKAUsJHjX5O4QslS/Qlx8d23C8n0Xsmo5uE4yY+47CZAACZAACZAACZAACRw1geR//2zswKo5rtIQMuhBgGU+LL27LwMzXITaLpyCAtZRdyXXTwIkQAIk0ItAr+uP5sRKUZ3QcmNphcJOR39Dl0JmLOhe8Bir4ypKDK+hhprjkYVIOOJIgARIgARIgARIgARIYFAEkv/jc8iBZbf37q7yZO0IHUTIoEtVms9qn5YpCliD6lJuhwRIgARIICbQU8CCBoUqhCE3VobE7iGUEH/nRSHwYuWaEN5+9FqIsEIkfFcBS5cmbBIgARIgARIgARIgARIggQEQSN7/+c8VflPuwpVuN8haeC8OK8RHnitLv8YstgPoJm6CBEiABEjgsAmgiEioNWK/IVgVELLwY64sSFQqYukrDitE4ncKWIfdJ1wfCZAACZAACZAACZAACfQjkPyfX/iC5qhVkUrFqujVFTIYhKsQRgEnlt7wU8Di6CIBEiABEhhSAv39UVX4n1cfxMUQIlaWSylgaXhhiBYsa+pqcndEEFLAGtJuZ7NIgARIgARIgARIgATGkEDygS9+MWhQpkTp/wdBy/e3Xp3Q36eANYYjgrtEAiRAAmNCwHJY1Z7KhH9qOHxIwq7VBkMwoNfV9dxYnSyTtrqx4Liy5O6WE8scWwwhHJPBwt0gARIgARIgARIgARIYegLJ//XFx7c8oC6dWKF8uO5Fn8fYdGANfR+zgSRAAiRwIgnsRsDSOoM1AUvzXEXJ3VtZJh2EExYmWSVJagJWEMi6c0MGe3LXE6AKf3wppYH5RA5L7jQJkAAJkAAJkAAJkMA+CSQffPxLzEC7T3hcjARIgARIYLgJ9LvAmXhUBgVueU7j3irkwerkcGFl0ikgYplLuUhSyZPUqhRGBU7wd1Wd0Jxa/gyoFNTCexC+KGIN9/hh60iABEiABEiABEiABIaHAAWs4ekLtoQESIAESGCABHYSj6BVwXUF4apTmAsrC4nekdg9TxpBwLJwRBWkNM7QfjyrpAtXFLAG2LncFAmQAAmQAAmQAAmQwNgRoIA1dl3KHSIBEiABEtgPgbqgVRSF5AmqEOLHhCytTqi/C+lIKgXq+KrNCwKW+b08l2S9DaWQFT7Q8MX9NJTLkAAJkAAJkAAJkAAJkMAJJEAB6wR2OneZBEiABEjACHiIoQtJ/tvf92IlELDUfaUhhRCxCunkiYUUdoUNWk6tXi/PGVnfJvuCBEiABEiABEiABEiABEhgZwIUsHZmxG+QAAmQAAmMIYE4ybu6oXolzAoOLA0nRN1BuLKKIghYok4siFp4X1O8I+2VCliobNi9Ql9/+S7tV2M4qrhLJEACJEACJEACJEACR0WAAtZRkeV6SYAESIAEhpaAO6viBvZLql5ltTJJynNjQbzSUEKtUFgleEcVQ030HkIKfRt1gYxVfId2eLBhJEACJEACJEACJEACQ0iAAtYQdgqbRAIkQAIkcLQEeglY2GLdiRWLUOqcUm0K7ioJLqxCOllmebHUhSUiqX0Op5avU38H6xV+q/uLDqyj7WSunQRIgARIgARIgARIYKwIUMAaq+7kzpAACZAACeyGQD8BKxaaNLdV7YXwQOhOqDGI5O5I6m45sfDb8mTZuhFqaAuX+bViAUu/wyzuu+krfocESIAESIAESIAESIAE9L76g49/qVfWD9IhARIgARIggbElsJ2AFYtYdZNUleTdXFbQuLxCIYQs+8n0PQ0ltKRYXe4rLFRuny6ssR1j3DESIAESIAESIAESIIHDJUAB63B5cm0kQAIkQAIjQiBO4t6ryfWcWHWtCS6sMieWFNIpcmlnmbSzjoYTunhl67al40TucGnxRQIkQAIkQAIkQAIkQAIksDsCFLB2x4nfIgESIAESGEMCsYTUKydVnBNri4AV5bxCOKFVJzQRC+GEZWL3EHIYJCzLoYUcWKX8NYZguUskQAIkQAIkQAIkQAIkcMgEKGAdMlCujgRIgARIYDQJ9HNkxU6sWMRCgvc4aTv+pSKWVibET6Y5sizU0CoTxq4sClijOU7YahIgARIgARIgARIggeMhQAHreLhzqyRAAiRAAsdMoEuMCm3ZTXXCKg+W+bc8jNDdXAgtRAghnFiZiljIkwWHlpc5DGKWhhkyjPCYhwE3TwIkQAIkQAIkQAIkMCIEKGCNSEexmSRAAiRAAodLYGtOqyBG9Ums7k6sUsBKiq5ChSZFJZIkqTqx4MCypO7Ij4XwQniuEilSDSKUhALW4XYo10YCJEACJEACJEACJDDWBChgjXX3cudIgARIgAT6EXBBynNflU6qXQhY9l37D3IUFlEBS0MFq+TuEK1aSOwOIQsiln6lErDsm3yRAAmQAAmQAAmQAAmQAAnsRIAC1k6E+DkJkAAJkMBYEiiLAAbBqgwB1ATr3a96MncXsPCtpFSvTMDSZfFmkqgTy8SrvBSxytxZYRNb9bKiakDtw7hdfXS2seyrge2UA95GxNS29BgjA2sjN0QCJEACJND7Qh249LqGq0M6fMAqwBxAJDC6BChgjW7fseUkQAIkQAJHRKD3zW/vjfXKpWXfNDELadzhxEI+rA7yYqFKoYhkaSO4sSy/eymoIbRQwwtDzizPs+WiSdhgnFz+iDCciNWW3LG3kYBVr0qpvPETjHb9kv6fCGjcSRIgARI4RgJ63u5xofbzcnX+tgsnzttp0S1gUcQ6xg7kpkngAAQoYB0AHhclARIgARI4uQT6OaDq99QIGUSoIYQr/2kjtDBtSJak4cYaoYguYkUClosl0W+rZliJKSe3Bw5nz13AioUsnQRFLquyb8JECH2Q04V1OB3AtZAACZDAHgj4+bjr4UPtwUJ1/jbRCj+42qbhAp0jh2V9BXtoA79KAiRwfAQoYB0fe26ZBEiABEhghAn0SgLfa3fKJ8JFIXmeq4gFAWtDqxW6EGUClgpT4TdEr/hVrif6HsMIDz6Aes1herHWLUUCFmtIHpw910ACJEACeyWgAlbsWo5WUD93+0cQrjRfZbBmQbyigLVX8vw+CQwHAQpYw9EPbAUJkAAJkMCIEdiNgGX5sKpIB+S/goiFhO4bqE6Yo5Kh5bxKSiuQJ+XaKmAFDaVL6BoxbEPX3C7nVdRfW5x0kbhI4XDoupENIgESOIEEystm2Pe4KEuMo6wijDyV6rBlAZUTOFy4y2NCgALWmHQkd4MESIAESGCwBCqnVO/tqjClydwtqbv+O7wgXLXyXNpZroneNbE7fjT3u6257sAqk8/6SqiiHEmHV86q0A+1JP+qcWk4SpS37EhawpWSAAmQAAlsIYAQ7sih7I6sru/V9Kl6xV+E9vNFAiQwmgQoYI1mv7HVJEACJEACx0xgTwJWV1u9OiEcWLlk4UeFrHAnrjfXkeDlokm8mnqS8WPGMdKbj+c61d/VtKhXSGEjhH+O9I6z8SRAAiQwYgQ0/A//4YFPVO+klKQ81Lvcr+qxhLuiw5OlEdtzNpcESEDvhz/4+JfooeRYIAESIAESIIEjIhBfZCvRK5EclQiLQtpZRzoZwgpzfc9DDqOCeNqyONm4Jxk/oiafqNX2y2VlfVWJWJ60XYXDQkQFrBNFijtLAiRAAsdPwNzJW0sQxnmxkqLKK6l+ZhW9qtDBxDy0x78zbAEJkMCeCVDA2jMyLkACJEACJEACuyfgoYMeGmhLIg+HObE6eaahhOrGUhHLniz77XeZ3N2fNFvKrNKttfuW8Ju9CNSnQnGCYGVf5kxB2EpVndCSAvNFAiRAAiQwaAIeEugyFq6XlqTdE7zHZ/YgYIXE7frdAjUJeQYfdL9xeyRwGAQoYB0GRa6DBEiABEiABPZIADfRuMVWJxbyYeWZiVl5pu8nafSEWO/Fw616+K1hhrz/3iP16usuKGropuK1KVCaiJZaT/HvMBlywRB9pU6sKHRl3w3ggiRAAiRAAnsmgCtjGnJY4fxt7li7XroLyxzLfpU1ASsPP/o9Clh75s4FSGBYCFDAGpaeYDtIgARIgARGjsDWIIbd74LpUFYRCa4rhBC2M7ixMnVmqZKCz8ONeD1qwvNl7X6L/GZMoBSw4HiDq00Fq0LFqyTPJe3kkha5ilieA8smQOaA61fGnZRJgARIgASOjgDO3fBPoThKnorkeNiTNkTwuzAnFk7qFkZoTiycu13EooB1dH3DNZPAIAhQwBoEZW6DBEiABEhg7Ai4qNEliuyiMl1IoaQqiDt7sC6ED2Z5SOwe/tbKhJ7tIwheenPOMuCHM55UPDTxSnsjy0VaHUnaHZFWW9IMApbJlNUTfNt0I2cVwsPpBK6FBEiABPZAAFV9IU01UpGJpshkU5LJSUkaTViXTcRy8Sqc2/38jd8UsPbAml8lgSEkQAFrCDuFTSIBEiABEhhuAmUOqh7N9LCzfntQJnL3qoPuwkIoBJ4UF6L5sDpZpqGF+Hfl9IJ4lYbQwX7px4eb3TC1rhQQMR1Cf3Q6UqxvSr6+qb+TdlsaZs8KApaFEKIPIWDBrcUXCZAACZDA4AjgtJtBxGo2JZ2ZknRmWtLZGUkmJqRIGkGgshBwtdeWua/MiYVXyhDCwXUYt0QCh0yAAtYhA+XqSIAESIAExp/AfgSseroqKwSOl33iji7cb8OJpdUJNbG7iVq2TQubCEv0qMQ0/uwPbQ/L5OwmBKqA1WpLtromneU1yZZXRTY3pamhKPkWAauZUcA6tL7gikiABEhglwTyJFEBSyYnpTE/K435OWmempdkakrypKHuLBevkBmrqkIYC1gh1HCX2+TXSIAEhocABazh6Qu2hARIgARIYEQIHFTAMskktu9UkhQELeTA0qTuqE5YFCZihZS0lhvLBJetpcRHBOCxN9MysatoqDMdCxUsNlsqXHWWVqSzuCyyviETmgcrTgJsjW/kYZJ07PvCBpAACZDAySGgeSPhRJ6alObCvDRPLUjz9CmRmelSwMLl1fIUWj1ffWCUFJIFB1ZDc2XxRQIkMIoEKGCNYq+xzSRAAiRAAsdKYC8CVq+bZFveJKxwP237EzKza7W7wsQruLDa+B1ELBOwsFyVn+lYYYzkxu3pu0pXQcBC1UEXsLLFFckWlySBgIWE7ipg5Ro+mIUqhJaIbCR3no0mARIggdEmAAEKAtbpBWkEAauYmZFOcGC5gKVFOUK4freAxSK+oz0A2PqTTOBEC1jxBKRXHot40uH3qGXlofDcW+caOumohlG/yYpOOKLRFqXm9cKv5TcSXTFumO2pQX0z1XrizCj+bnVTrduo3WPbLfuWZtu2e9yP+xOMqunWrnJvQmLheO+62xf7DKyqVpnEOKzUvQfG10qZ46VVQ3SiVpXGtScvVhzXW9HQNnRXh/KLV8zd/QoIw9Glyycw7oeI14rt2DYweYlfedi2Xhh9AGgy4KpNzrlaNJEkzFR9K94/cYcY74pmGVa0pR/7JRAOrgIPTgpN7/ekyffsOJ5EGQefRlYHUt8Jf+hxHz/+XM3W0j2utcx9YOnHd6+k2959Noz9GOjub+2Psk9Cj2t/IGORjdcwQu2YDePRrOvxKzpGfcNdx7dt148vGy61o11Lovm+2Z6HwVxz9ERjaEs7/I36maU+G9866MomaRtC/0VJrr0Xy1brARx6J4z/rs/6tm34P9htEve+49mVKx9bUX9b7SRzXrWDkNVCOKFeF+wIUAdWdHyHtLZWNU/zakVn08ithfOn997wUz6qFtYFLFQfLEQ24MCCeLVcCljNwgUsux6Bn16DysMjcmJFh4yed8K/a2eUcCbb4XgrD3+/hnZ/Pw03IH5di04FFbTa9nudgY6K8FGvt/vaFc6d8TW4vEGz46X8Rhj/4TQd7jmstfE9XXXcdl9Tqxu+/V8160v2GAmhQYFidM9Tcd06qmIx3I7zrqEwNnrrTvzqV7j4PFme+4Ko4ceyX5L1uh2htcM4ug6HP0vWXU8gQs6lcIR3jamyK6uRW+/3oz5mxmX9fk+WTk1JCgHr9Cn9KaanJUtSKVCjUEO/u++gbP5g1Kv793Ghwv0ggZND4EQLWPokNcwwm56MNbqahKlhWSVKwzei5K34u5PGT9CjaWxYj09kXajwst12fcTkNwtTwIagKGyBpIJFKs0gYHVSPPH1UJHq5soEHZT+hmTiE2gUlQ035ZZztszZUZQzeJsWYbf1RjzMfzAf8twqEG38Jk6/WxTSyEJ+kJAIEU+gcVmwCz3+3y4Y+G0XhlC6VvOG2CRfxYHwXeyjbl/bVQgEKFxssiTXNU0E0JsNC5tBqAa+k+aJThxajUSy1PYcfTeF9kkh+v3Etm9PXfwiZXcciJm3yYexSnP8xhczfKp9ostIKmhJJzgdmnmY3Ng3pINyvUUiE7lYgt8kU2Yd7D/K+yagUYjkufZDjn4N7wMDtq/7j20qU+sQtBk/2Ce/XbJxinh/a7+S1zZW+2mKSSgp7PsYCVj4ruUDAE3rCptYVbKPiz29Tn/9J+D27fr9225u67HtLGmoOGnjRdNX23gOAqOv1z/xo8V6zcYA9iKFQ8LHNfohjFN8inEzmVkbnaMJAEH0wk1sHgTRtKFDNNO2gJPdADXQ/3qOwJZTPVbyJJdO2tI2N3I7fiVt6medcFwid472dBAmClje9cYK75qjA/tto8EyIvnkGK1roDHxJDWEO+mNmR4TDS0lbWFQGGsqb1j/BuHXzjX2hoVKhd96DkFbvAMtQM0+tz9VSA9iiB3qti3sO/5oFE3BJNoEXjtXWaUfG784XvUwwDkFpa7BE8e7i9iRADOql92+E8897lCvCZmdo3GVgPsqlxZCCnFO0VEXqufZmUzPB42iI40i13MSRl47RULbVMcu3FpSdLQPOqmNYfTdbo7VPe7KyHzdrqJ2TQBrsJONTcmXzH2VLS1KsbGhx6fJidWxZA+YogcsgaWdG+zcoudx5R2fa6u8K+qgK8+fflL2O49wRrATdzg32PkbBy36rokbmMKvaZWWXT2QC+cTHHuhV/y4tEt4dxDryHSc37+Ewev3G/5gC70FPrhvwDXeBPRCOqCQFILCZXgv1xBQ3H/YedqvxZ4/x48P9BJQ437F7hHsPkGLKezzCNKmRwqc9XLo3rBWvc/ze0k979r1urxfCEvYedXuG8Itld2P6Dm3eviiwrYLrOH9UerzuK3b8fPvlUdS4OjHmp4x9V7LwslaTZsL+KVQj1u/Zod+sbOsHcf+AKB6cFqVI9Ueyv2Ka2cODEFbxu6j03Dc49xcPZ4e1Z44nnbbaREOrClJzpyS9PQpSU8tSDKNEMIwE1IBKxxAXee6k33dO54e41ZJ4HAJnGgBCxdyE2JskutK/ZaHKeGJayXqWPUhnBZNRIkcEeGGpiy7HZ5623RYJA0OD61ohEkyhBO9kcCUriEFJqQ6MbQpOgQdnSy6G8tvRkoBC8KLPR3CFEYnpFhSBazg4Iqqb/gtkk2Y8R37rt7gqb7kT+3DBNRFElW6DJJOnMLFwG7fsCCSJjYsJl152kVaRSHdB79Rxl0C9tGWtAm1X8JRbcsm883wKLkV5u96I6pCQiVgmbiEm1SR6Y6tZ6NZ6M2CCg7hBsX61W/8bP/UWYWJtwtYacdELAgA2tHYl4YKWFh+ModIYb2IZSFgqXiGJL6YKiaQPETaofpJAzfJ+EYOkdEELOwSvmcCFtZvgpKLFn7zhLFY3oiGsYd26A105Pxy2VCHX3mRxsTUHWpBhIjGtwlYAONPlLunr91Pq6qTzVEJWLmEajE+QQzCjzsJgo4SfE42Uky8tX7M0jDeMnNI6NHownLYGbB0AUs52swtjNxQXcwFwEYQaMKEUbekwqlNGM0ZGcZQmksWBKw0x5huSpI2bXwEzg2IW3rTamKQi7xB1tIx1yVglceXtbEUzMpJjO1jkmeBQ7OatapQbCKs38BZm8PkObg53a1l7kMIiFhFJYf4ucbKUIc8QeEsg2NLNTWMdt0nE7Aw8Tf2lujaGTf0D+snF9lMwLLzbc3YeLhXtxFY207ikUsXKq8XueXEyjP9O4MgGxxWOAvhnNssMnG3EM4xG41JFbBwjmzkOL+19VjqNChg+XVTr+NB8dWHERsbUsB9tbQknaVFyTc3/OoRrlThuNDrKo43HD4uBobzEs71UsikTmRNwKpcw3aN1uPHH2D5eSWcl1wUMdnKxGETvP16aecjFc4LPGiJJsh+vnfZKxIydJ/DgyAXsEbgMOnZRLsWmyhg5353xpkoiWt7M7NzqIpVggdMuN/KpRmKeGbh/NjEA5BIfPfrLO430Bc4n9qDJOsLPDAxfvsXsLwvdA96uOTsAVx1hvB7j3BKtjNyOIFCWEO/4oGaitVhne2agIV1ltwiYWtUx0CX4hcJgL4/Ts8fxPQSsHBvCgHLRGY7Pvz+q+sBH+4XwzbswZk9VMXIwn9Y0B32VdlYO8/qPKFLwLJHcV4tb2T5H2fD/fiYnhI5fVoSdWAtqKClERZ+/x89aNDn4mE5u4c8zh3gtkmABA5C4EQLWH4xw5XEhSw7uZm7xS/0lSOi+qw8CaoQY7lKtDIUJtQaQgQ3hDlJTFzAhM/+bY/QglMBT/T0aW3lzMANqYod4QSMySKcXvogUSfDJubodsNzVXdeVQKWfcGcLObUMkGrErXUOREmmL6P7pywk7+vLQyxOGRCBTiDZRzN/9IOgsIEJvzatiBgqZPMBBh8t5FjwmVPP1VIDDcPcCzprDY4n3yS4b9xc+b9ZeF9xgI3HGhPyx1YelNrwiTWh2kGvm5+FSRIzlXLsZvbQoomhKVcEpSsl1RaaVM64ekYXDRTncyezqtDBk/UGmpThjtCZQkV6BLpBEEGy5ikZ9Bwu6JPbpO2OVTUwZWqsw0YVZwKQ0MdP6VzzG5uNedKkFz8Bks5NMJNuwplwQ3g7iUfVZE4W4ma4abZrTrexV126+rU0u86H4bhvs5BpTiCGzzg0HEUlGF/ylxOKmyS4s40G33ouwntT3UIBmeK8m34U1I7Zm0cVI7LUowyFVEKvetH/7hAZMdZ8LmZ6Fn6IMLKIPqkmFhiYGNcNSVNmuYMC24yXac6DM3Bpe4tjBOMLXcKBl9HKRyVN+I2vmOxzdwCmYoRaMWmjkN7mogxaDfTIpi4YHLVDBPr6ilv2L9wHglSkiWwDnu4RcAKbdCzWLDyuZjbCY4AdWm68ycppB1u8JuYFcDJ2Iz2V/s4jBy3Au5rBI3fQvXjDMernxfQ4xCu4MDqoDqhfoZzmU10cb6bCE4Sc4mmstGEoNqQCRX/c0mztl4LcHyYA2u//pHxYO8PNvYrYGUqYOFcASdjFJKIhyi4bkDAgtgYHsSEq6V+34QLdz2a6BKu2qWrx/6Na4SdR3BYmYalUr499EpSnSCrxBUcB3gAZPcI9sDJry/lxN5DkEe8G52Ph/ir08UfTgSBT8MswQdOuMIeGGhVyfAwCnjtcVSoMhne974yKTI8+gtuePStCRDWb/t9xe6qchul+6pbwLLxYj/doYGV41WF6nC9dweWizJ6jfD7xvJ+YrSPf7//2NIDvT4I7/kx5g52/Ds+Pvz+3x782MvnBXooBke8Diu9uuXqtNfjM0R0WNVYe2DlkQ06PwgPtO3eGK+DCaD7HXdjsRwFrLHoORKKXAAAIABJREFURu4ECeyXwIkWsEqBI0z4LPQsTBfDxasUFmyeW32uF7VgTw9uKtzHNBoNaaQ2TYXbqplaaIfdcJoEoZOSzHKZtHFTpeEhQbcJE1xc3rAcQtewaRWwQliCNSVMvD0EsBSrfMIbLrzhKZ2HKqBNCdqX6nRbpuAcUYeEuSb0BgnbhJCE/6l7yNoJF4A5l2x/VPgJAhYEKbTJBSwLncJTzVyaDZGJhm3X7OzmMHNXFSZiG0kurSKTrAMXVqE35BDfcEOmglO4Q/H+qYSTymLvIaEWcmk3cvpEHXyTTBpJInNpUyZ0j4MYiYkEbnqbFsqXZoVsFiK3k0Raunwi05LIKRGZMm+L3bSm5jZr42ZSb1ZQ7l5ko0gl05tI8xZZqJTd5CJsYaqR601OkZpbrgnjlzopqpwqekNdi9v3/febUHcAbqaJtDGOdGKbSaYhixr9b1JdcJ/5DV4ZsaUAQuhM+LAUdHucTfYjYO0kbplIapOAjgtOZUyrhzkW0kwTmWqkMpEkNkHHBFxdRhAQJ5R3p93RY6p0s7nDLBIFdSSU468Kb9NJXiOIVxivIjKJ8FAIQAhxRF/DuRWCTAswzjMVQbMis+M3uCcb6h1EKHBwWKZYymzsNgowTYK4EJ7ghpAPd1aEx/o+WyrlabzfTBKZxhgSkWkcn4nIesPCXE1XMpGvVeSyLJm0VbSwkVA+atRjw0LMrC02dXMBqwpl1Nv2sFyYXCO0MjgLp7NC2yMTDUkaFkII1yOOezBuNVJ1CBVt0eNiUyeW+I6FbaigrpuwsNeT/KrPtcpjVU+zIWwtnB/UY4eE7h0IWLl0Qigmxuts2pBTE5My3WhImti4WEtS2chz2Wh3pN1uS6cDBxYErDjU++TSPxwBywXE6NrbSLQfTjcnZLKRqnhSObDsIY4LWJVoFeVfikK78zzTvsszuINzyZEHrYO/cfwg5Dk4sMJ40Qccfg3xCXf08MldCOEIP4D8cvzjxq5vnt6gyk2m7uoiLZ3eOH/rgw04FKWQ6SSR2YkpmZ2bk+mpSZnQ8zEcjh1Zb7VkaX1N1nDM5HA++v1WcFuHkHIXwA7i4ogFLJMbq5eeB6IQwmDaC+PGwsDdn+dtKB982ck1uLb9Xic8yIkiCkb5zLtF8HPZN4Loridn6/cAzssdyj1HcpRD03Tm6ma7aKQyOTUhC7PTMjs5KdNpQxrWYbLRbsvS6pqstlqyqRVkrS/s4bXPA0IqBwpY+z+JUMDaPzsuSQJjQODEC1hwdOAFx4Jf1OIJhNqKo0lwKaCUdx52A4XQMwgkU42GzISf2UZTZnEDmyK8yJ8VJpLlhbQ6Hb24rRe5rGaZrGZtaWseH7e628XSnqRWyQqwfdwIt+G8iZ8MRT6NMhzQYstUEsOEFRNy3FRPN5oy1ZyQ2XRCFpKmTkSRM0jzO8ANgyf87ba0skw2so6s5x1ZzTqyiSpYYQJe5d2xm/fJzJ5AY9KEPYV4hQv6ZEPk1ERTzk9Ny3Szoc4U7BhkM92vIpGNLJPF9oYsd1qyCi45BCx7MgUHCVaoRo4ot5XffLsl3gQgD4szEdKcWfp8TfCkfLqRyrnmtCxMTMhksyETSUOaRUO/3GlkltgxS2Sp05EX2puy2slkOk/kTHNC7p6ekjmdlHfMOaOhYubC2swz2UD722251c5lPQt5nIKQZMGhqcxPNOT87KTMTViepDLXlbssgkjqQlJ1cxkmPyEEzPcNws16JrKe59pH61lb1tub0tHth9xFOskBlxDCVToMLScX+jzOjdLvnLZXAcuPme3OkfZUM9xtBjGtHRYAsyZEGxFZaDblzulZmW/iXXuCjtCdTpHIZtGUlVYmt9bXZL2DvqkKEeitok/8g1PIRTO70febScuDoQ49FYlSmW80tZ9mJ5sygcl+cA8iZwpE1nYLfd6S1fa6rOWZbGISqfm8GioaYdx6SB1CgHUCqyK09aW6piCSZTgOwhP1CDKODQs9Dc60VGRmoiFnpiblTLMpp5H/Jk1kM+SC0/MSvtzJZbnTlpda67KcdTQk2aZdtnLNuVUEB4LmzkGQIziZA0udCcHZYwKWTd6Uo7oEc5nMRU5n6JcJWZiflalJhBGGXHmaGitRAWs9L2Sl1ZHVdltWOm1pZybqmvvUHJMHcS+MwfW3vLaUYkJN9fXQYBXNAzM83YcDq52b2A5h90yayKXpGXnw9B1ycWZW5hEiKCJLeS7X19fl27duy7X1NVnsdGQdfdnA8Q8R92RXMTyogGX5Hc2trA4sCLRpIo1mQ87Oz8l9Z8/JqVnkZHGpwa55IXtkmUzYHtO4lGWqk03QMSFuyfLaqqxsbOjf661N2dj08zzEMVx3K1eOPiAKTpwyyXvk3CmFfL9/GNEDyc/lJamQnFkved4fReCj510L8ZpJUznbnJS7z56T193/Grnz3B0yMz2pAtbqxoZcvXlDvvXCd+TlW7f0XmAjs0ylOIMaV8vZiZfenhxABaoLWL1FrJqoFYQuc9MHESvKjekOIhWwelz3THg7WLuHYcigC+IHm2Wezy4hMBxF4R6+ijTABdMgaC45zx0Wdkxz43oex5BCwAUsRFng+D535rQ8dPkeuXz+vFyYX5CpZlNa7ba8cuuWfOvKi3Ll5g15dX1dhVBN1VElsihzUbprcxh4jlwbKGCNXJexwSRwmAROvIDlNyLugHG4QUvoqjakkwxPDo48TUkik41EJtNUn7LONFKZbTRkDsJV2lDxygSs4MIKHgwXsDYgYOW5rGWZTvDWso4m6YUYsaITFBMiLMdMcNNgUpua4OZupiqkoPKe+2Qc4hmEGziP0Ka5ZlMFrOnmhMykTXMkqbvEbvBwUddcK522bOLmLc+0XSudjk7U1/JC0G6IW1rW3WbFNmHXCbFNtHQynMBxJHJhalpeN3dazk4hH0tIohps/tjDjU4mi60NubGxLi+vr+okC2KA5nXJ7fbUQqLs5tFFDwvNsgk+hDPn4aZ4CzmDkFZIkhZyZnJC7p2Zlzsgpk00ZBL7HsI12ynK1GO/Ra5vbso3VpdkudWWuSKVu6am5aHTp+Ts5EQQsOCug/BlebLWs47c3liVV9Y35MpGS5bgBgo3lhD6EOQ2JalcmJ6W156el7PTU6XAZg6xKLHqlkmFfe43auZ4M4eZOr4y/BSyEQSstdamCjmtLDdhLctUeIRTTLMu6BPrtAylLJ0/O5xV9iJg+QRpNycqcyaFKBkIs8GUMwW3XKMpZxuTcn5yWi7NzsrCBMYExg/ymGTSykVWOg25vrEpz68syu32ZshJEqoTBMegOrV0XFZ5EeCQU2FXch3/E+G4mGk0VbxamICA1QgClk1edL/yVLJOIW0Ila2WLLfWZSlryyImPzg24CDMIJxa4mwLx0POIQsDhtOxuum2JMzmhIpNUkG0DgKWOh3TQuamJuTO2Rm5a2pKLjUm9VwD55pPoFXtynK5tbkpz62vyPXWpqxmcGTZyk0vNsECeZJwvCKJvuV3QQ6xXB1uGjrhVQM9Z0oIwcFUbj5pyN3plNw5NS3nF+ZkbnLCzotBNMb64MS83enIldU1Pa5XNlt6zgiyXpQT7wCzv90MsCH+Tq/jxBwl1UsFrOCWdG1LHap4yFAUspmLzDcacv/0pDwwPy8Pnb1DLqmAZU/7l7NMrq6ty9O3bsu3l1fkO+sbcivLNKRTw78pYOnxs58QQhOoQ6CZX59zkWYjlampCbn73B3yP933GrnzzOkQKhhkyjJxfvcDl/JcGPlwII+po2NtTVY21mW93ZK1jQ0VWtY2NmVtoyVreC9rqfNSBXwMmQzXRs1wF6QXO3/F6RB0gj7CIaRxaLjm5gwPCkDZBEV7qIZ7O8ulaa7wc9Mz8sCZ8/LQpbvlu17zgNx1/rzMTE+oWOgC1lPf/rY8c/WqfPv2q3JrfUNDvj10X12koY8OKgT1E7D8WPdzQXj8UPWXqXSWG027vBpLKoaWAlvlCsT1yJ3dB233MJxWtwhYPpbLRPVVUK62N+SXtBDA4GwND1IhYOFe08U9e3Dt1zSE/9t1Ea/pqSk5M78g9128KN/zmvvlgYt3yoX5Uypgbbbacv32bfnmlRfkmZdflmevX5MbKyvq5NNnqaUsbeuqjs5hIDpibaCANWIdxuaSwOESONECljtdYgGhdGHVLoZabTDMtOHqQdW7+bQhd8xMydnpabljdlZOT07JqUZTn/BBtIDABUeHpsUqnSGWsyTPETZoAhCepLc6uSy123Ktsy7XWqtydX1Fltotsx/nqTo1YoEoZDsqb049GTgeAevEPBGZa07Ihek5uTA9KxenZ9VJBJENE3Y8RbIwQlTMs+m55bSysBWER2GihHQ1aB/CUJY7HXm1takT0utrq7LYbssGhBQF48mv7VYLN/ew6k9KLpdnZuVNd9wll2fnpNG0PB6QIlR4EoTqYf8zubK6Ik/cekVeXl+TDp6choqF/oQZ662SRdvdhAtAmovHq2qFTvR8QQgXgPvp0tycPHzmrNw5MyuTYd81WbxOYAp1Tt3e7Mh3Vlfla4u3ZGlzUxakIffPzcmjF87JRTxJ96AuZWb2vJV2W3m8sLoq31pZlRuttoZcQsSCPDGVpDKfNOX+uVl543lMMGfKPGs6CQrihee6Cd3QfaS7nV3ftZspiB4QJ/TGCGMpz2UT46jVkhub63KjtS7XW2tyq9OWFYhzisyq5eHmPk6+vdfTSl128BvuuvOq/nTabwLDVK4SryI/DoRPjNOLU7Py+rmzcs/MnJyehOhaykiae2ozK+R2S+T51VX58tIrcm1zrUxKriGwuhHLzQah0ZQAC6FLJdPguYlE5NQkhKE5dXldmJpRxyCOYYwRPX4DeyUfnFE4RiAwQ+C91W7Jy5sbOm6vrq+pEw9Cl1YTDTnbXLyyJMChyIE2MRQzKJ+qV0+FPQQUnZ2luYppd83PyH2zc/LQzLycm5i0CDx1X/kKCrnVasmzq6vy/NqavLixpsct8q3pjXvIkwUBCy94ovQpfaiaidx1JmB5OIsJZHbDr3/JhYkpeWTunNw/Ny93zkzKfLMZQiMMsR6vicjLGxvylVuvypWVVdlsmaiqlTRD/VXtnlAtaK/jbxy+30/oja9L5X6GA86iWIKoXeDcLHJxalredOaMvG5hXs7PTMrCZEOaITcTxOuldiY3NzJ5dmlVnnjlpry4tiGtRsj76EUdxgHoPvbhIA4sfZDgApY+wDEX5GSzKXOz0/Laey7J29/wBrnvwoUyV6S7GruFiXCqqrW/POL0wYol74e7FpPktbUNeWVxSb5z4xV56dYNubZ4S1Y2NywUWw3hlsNPnc7VXUKZTy0OSR9VCdkcWJZXyKqfhorNQcDS/JZBwFLHOsLD81zuv+OcvP313y0P33OvXDxzRuZnpjXtA164hsLpdn1pUZ668qJ89htPyfM3b1pqBH1QF6rRRtftgziwvMtjIcs8Q6FXwgf2gMDOzZbc3cuAhAdgeg9jRYW0gEdolAlbti4rgmNXwXERsKpQwKDnBaB6dYse9sVua3uQY/kDs3B0WGi7XXvxgNhSdoSKgXpNNDEL8C6cPiMP3/uAvP7ue+R1d90pdy4syFSjqXdWuK9fa7fl9ua6PH31Zfnck/8hz127LusdPHBD6gGLirDUj6N65O3jRHsUi1DAOgqqXCcJjAyBEy1g+STaJxL+Ow4z8iTjbUzgkJhVROaShpxNJuT8xKTcOTMl52an5ezsnJyanFJRa7JMjmu3InZn69X9guE9ShCpoUKZyHJmAtbVTQhYq3Jjc0Nud9qygVlKS/NEhifF9qTIpSIbbbm6jCBOwXF1qtmUOyan5a4Zm5ifn57V9yaxD1E+DLuIhouzxQv5rZm5hDD5LxKdKCGk7lYbAtaaXFtblZubm7LYyvQp/2qRyaZggmqt0hwcOUKSMrl3dk7ecu6SvGbhlMxPNmQqJLhVAUsdX3C2JPLC6or826tX5dsry7LeKaSlFQfdIWKimFY2DOIQfuPJmPq9PKE7klb7zR+EiiKThWZD7pqekdfMn5KHz56VCzMz0tRcPlVSU9zkLbba8sLaujy7vCLfWLwty62WnEob8tqFBXnszgtyz/xsWQXKnp2Z8gSn1surK7rc15eW5VqrZTnDNL1PItNJKqeTprxufkEeu3he7p2dtZxI1vRSwLLx54Ek1TnE+7rq80rAshqUoeiAGXBkpd1RAeuVTYiha/IK+gxhKJ1MHRv4Dgaz3tCG/CG+tbKaYRAX+p3JeglYvSbk8c190H9DTFzIy2GBdhZMlhQyoSGDDQ05vXdmQV4/f1YuTs/ITFM0ZE5fYYYPJ+DieibfWl2WzyxelRc31yRFNU/dP1RcM7eZJjr2XE/a77lMJJmGhJ6ZmFJn3F1z83JxZka3CwfWRHj6Wk4wSkD2B84FWs2tEBWIrm1syEvra/LC+qpc31iXpVZbWh2MT+u1MnQB1aI0FMXzttjnLhp5VTl3XcJFgQ87aSbTE6kKFA/OL8j3nb5D7p6a0b3ysukey7LY7sgLaxvyzOqKfH35lp5HUJHLqiHZOQnHBbasDiwdd3YO0AlaTcCytlv/IIH8PRCkz16S186fkjsmUxX7PA4VVUwhkiEM+Pm1Vfm3G9fkO8srkrWRpw3HO34gkAchjwJWz0Os7oypioFUh4CfPO6bmZN3XLhTXrswJzMTOE4wxhCsbYJhq0hkPUvl2aU1+dRL1/Q8tQlRRPPIuRw2Mvcsh9rQgwlYOL8HuSEIWJgoT01MyMLcjDx832X5nx99VB68667oet3tsLN+3mqDclnCHwz4UjhsOp1cNjZacnNpWZ6/cV1euPmKXLnxilxfXpTbG8jdZOG6ENtLAStsonxYEs6jozyFVnZ6gQkFcUIFVHNmuYvVwuggYOH+aLLI5bsu3S3/5dH/JI/cc6/MTk5YiHgQ9BPktYQrvtNRAesfv/y4fOPll/RBHa6bzSycb4OIHDSPA4/JUsAK/VIGt5cOP0sDAQfVNMbX7KzMNCesZIzezyWy3mnLq+ur6siza0FVGMCzULiA5flOR7n/y/uNKDdtuCULlyOjiBBrRELMTEzIzOSkNENBEfTzeieXzXZHNjc2pdMxhzDYuIBlziuXFE14uu/CRXn7I98nb7h8r1w6vSALU5P2ndAgHW9pIs9evyr/4ytPyDdefFFdfGstPNgKYhiue3G16AOPoBO4AgpYJ7DTucskEM2NP/j4l6p7pBNIRm9/QpU3n2RiAjeZ2SQTT73wX7uBCiOJzCSpXJialdfOnZW7p2fljqmGhhohp1JTEznipjHMsVUNikNATJxwswT+UfpC4KApctkoLN/UEkI/Ntbl2dVlub62LitrmBBjyhzy2cQJJkN+namJVBYmJ3XCf//sglycmpHTmoeroSGOuE9DpTLLFRBucIIzzMtQl06uUiAzhwhELEzWEeII1wlyVb262ZKXVzZ14n6lvSK38pZsapKbRKYyhEfZRBkCwXefOScPzJ+Su2Zn5FSzETmpkOsnkSJL5CocG0s35dnVFbmxvikr6tgwAcs0CwsBQH90GqEOnQpBLgJUpcxtKFvh7POTk/LQ/Bmd+MM1cmZqwioOqmgSOBSJhqI9efuWPLOyIlfW1jVUEmLKa+fn5a133in3zkHAsqTcpfm7SFXourK6LM8uL8vXl1ZVwPKcXGg4HFinUwhY8/LWCxfk8hwcWEHcDMdc9cTVbjrjOKL4JtPzfeiNmg4vy8ESO2ayrJB2BkcZQj4zudHaVDEBDqFXEH7ShgfGgiBCKmFbhybXjqZMepO1/S2uf+p744LVFueVWfvKRKjqvAnarglCEF8LmU1FLk3PyiOnzsll9NXklMw2U82FpZVBw3jF6lrtTFbWO/Kt1SX55NI1eWFzTcvK61PUUPXTQm8xQbG8Y6g2OJkUspBgOzPy+lNn5dLsnCxMhuMkhXsFx0l5lGpfeM4aPaQ1FCGIbiGUE4LN7SyXa3lbhdinb92UG+vrkuUNHd8azuLtL+uNVdWjtIomQii1mlioL5YnWhYd7yDEtdkoZKEp8sD8gvzn85dUGEZ4rPakz6QgVuSFvNrO5OnVZfnCq9fkpbU1DWnUNWm1R6/YiMXgTjOBSnOyubAaMvLoXqLrGkgiX8i0FPKauTl57Pzdcv/8vCaV17qLGuoLvomKV8vtTJ5bse1fWV3VMk+WvD6EMYUJoPbPCbzu6JiPwkZ7IQg67ZaPnBeuNZNJKg/OzssPnL9TXjM/K2nTRBU/v9hYFWkXDXlmZU3+v2uvyDNLS7LZ2tRzeTvknjuhXVBmpdlfCKGdC/xlVYNFQ4kW5qbl4Xsvy//y6KPy2rsuhfNsEKt0gfD4ya8D5UFQSVfh+YatXt8O1yo8hECxkU5HVlsbcmtlRV6+fVueu3ZVnnrhebl6+5YKlJY82pzb5tqperm8Xoz4wYd9s3OUObA8q56nNDDXuuUMbTYSDbv+7nsuy3/9/rfI6++5R51XFnWJkGowsusi0iM8fe2q/PMTX5Ynr1yRxY1NdYlb4Rn3xlWn3YMeP1XfhCu8O2DDUx+r8lpoiPd5uC2Ru+vMWZlGIZgUDydSub50W772/DNy9farkuH5jecvDO4sfXASLtReFXOUQ0j9ngP7FRf3sRyTdtDggafeEy+clktn7pBL58/J/OysHgyrmy25sbQi127dlpdvvCLLa2vl9RAPYfCfFWCycWUPegt56K7L8l8efUy++/J9sjDTkCmEY0fVcbxIy3du3JDPP/UNefLFF+QK8qmtr+stqVaL1cM55J4d8WPwoGN/38tTwNo3Oi5IAuNAgA6sYKeOq8DpRA55bHQyF6qTpQjJa8q5qRm5Z3ZBHpw/q66e+aaoq0nn55F7xoWBMkl1/DQsbNNuKEIOjSBt4UIJiQRPzRGKBgELE+KXltdkcROJ3hGC4/KJCUTqupqckNPTcITNyN2zc3Lf7IKcm5iS6VA1rEr4aTdq6uzwEr9lnTwTROxW2Z/MB0EltN/vpdGG5XZHrq1uyotrq/LcxqK83F6XW7klo5/KQvhUkcupyUm5d25eHlg4JQ+dOi0XpibVmaU3giGRZpKncrPVlm+tLauA9dzykrzaaksnNYkP+RtMeLNS1xAU7amiTbzhWHELuCkOJhXCiYCQvTeeOS8Pzp+SC5NTMocbjlAdDtuHOIefK2tr8vjN6/Lc8oomY4e5C+Lkaxfm5e3n75T75mYs/1IQsJRS0ZDldkuurCypgPUfS6tyvdUqcy6hjSZgNUoBC0KYiWt+Y+SComcODXc0PcUju5HSuYj+aQKWhx/aGiyEAMIJniki1PPK2qruH36/srmpriFY2l2gqgtY/v5hCFhdN8khK3kZ+oaxqDmoEs1xdQ55ymbn5btO3SF3Ts9oBUu4jILe0VW1DhOK1fW2PL2yJJ9aui4vbKxJI4PUhSegdgffzGxcIKBVy1inuW7n0uSkvGZ2Th4+fYceM3B3lQYvnVSa069SV2zyaNhDvrgyHx4+acgGWIvIlfVVefLVV+TFlRVZbHVko4PzSAjd9G4LJdvd+QShClttaTVG2xaelk+iSiUE9DTTtk8lmbb7sQv3yGvmF2QazrQg8LqI1S4SWStEj6PP3HxZXlhZUeuTOj1xrx2EdRNQLLQQo8jPRxblaPtqoSbIIScynaKgQSoPzs3Lm89f1POMjjDlYOcJFDVY6WSaD+7ZlSX598Ubcm19Q5LC+sUfEsAJ5ueheGI9DhfVvexDPeS2vuwWJ1b0BfQ7qnO+dm5e3nn+otwHgb0U9sMJQif2OL815JnVNfmXa9fkmypgbWhOMjhgcZY8qa+DOLCUsHdQEK9UwJpoysLslDxy773yv77xUXndpUvlmaPy1wbm5Yk89EDpiPMkAfZ+LHC4884feqy32/Lq6pp8+9o1+fdnn5Znr12VV1aXNbQ9PK6KQs/syPZxdxjhb8c5dspqzMrN7g1KB1bIy6kPKCG0N1MNd/7uy/fKf33TW+She+4JYIMUEu4jQAiC5jPXrsr/+8QT8vUX4KBZV6eOhyy6hBWenR0YQdm/nrzfk6x75ekcD15MgEPupUff8D1y74WL+kAVxXlwgn7+lWvyP772ZXnu6svSRi5GvaZYagc4X/GKc776bdKoHv2lgBUqbtrxaNcsLfqjol8mF+YW5PWX7pEHL16S+y9elNPzc3oVXlpblys3bsmzV1+Wp158Xm4uLYXroZaJCQ/4QlqN8NgZ17rvunRZ/rc3vV0dWNNTid6jRDcodteZJPLizZvyxW98S5588UX59o0bsri2VvYBCqGAv+eyPfAAOokroIB1Enud+0wCJQEKWOHS4zkB/CGlJcrG5T8X1KdZSBK5a3pOXnvmnNw9tyB3TE5qCBLcHDrxDblffDLg0111NoVH7Vb2unR3281vqITm3iwVaEJ5ezgpljqZvLi2Lv+xuCgvrqGKVFurF+KaafXDMi3VDVENjpXL87NyfgoV85A83tJDm9MoXGSDw8Z8D5p2OTocXLTy28JKYqkmOeUtsXRyuHwKudFqyfPrK/L82rI8v7ooS5staRaoTGY3AphknZ6aUAfWm89dkMuzs3pj4YlQQ3FqWe3kcm2jpRPfr9y+IS9vrKsDC3clEypE2J083CKeZNOfvmkCzjDxtpsYc2s1klzuU8fIJd2+9pmuKFP+/z9778El2XFeCd703lVVlq9qj4YnQIIEBUqkdrSz3J3dX7P/a3dGM2fP2ZFE2SEJSwJEGzTalrfpvXu5594vIrMahHYIYM6hQFRDrQbRlZkv48WLiO9+1/Aq6OFFf56ddhvvnh9jh549TIcLh5GOG4D1FwSw0imNtwewrB8XlufUQWcOYJ0Nh65Yt4KdAFY+YgDWT8plSQjt8zk6JgI0ho6PwvS+FRcYUBe7544VozvqCiD77k54MKtJzqtQAAAgAElEQVSNONnCxsYaT1Dldfb6eNZr43GnLjloxAEruogvsK8ke73w375s3fSHX3+Y/D0Glpv/3qzUngXHxHJAaYqJXYkE1tNpXMvlBDgW4nH5YJFhpP646yaHeVh3pueD8QRtGpa3Wni3foaDbh+RgOmQwCBiTkuJMcFN54HFw35kipVUEq8UiriaoedVXMC0EJoZK8InFHrSg/NYMSh1VlBaEWPPl831EEbTMOoEDHtd7LRbeFivozIgoEkGmFkq8/tT4KXXOkakB7DIFPAyQoLMvH6uQ2RgETyNYoz1VArfK60IEF5IMihCmaBuYXFMpykkZ3y3cmaS3OFE88B4ZY5pJxTRgXLuRnqmhs7/Zr+nooCMNEqQNxhEkMnhpUIJS0mmq9n89QAWAZHqYIAnzQaetpvY6RAMHjPSQW/E91WH3EkZjdHw3d6RL379LwMUtJe4H7pYbHLKRiIhAVh/tbSKa5mMki6poeU+YgWda0AQwGq18Tcs1lpNdIOxQivInJuBw9/B2/BNACwDguZ3j/86A7BSCby8tYWfOwbWnDk7P2FcpNnO1tkvNi0cGdf/vSn+3fOrpZESf2A4Gcssmn47Dw728OnOExw36krzlROjY2F5poov9v97AOq/5SlhO4M1q/xa7E311dAKLPxGgBQBLDLoI2G8tLmFn7/1Nl7Y3JCdAlnp7p2s8UOmKCAT7l98+BE+29uXJHxAWpPWzlkLyZPivvYwzWbDzHP1AgPLNw/YIAgmSMdiWMxkBbz98NVXJWVLUPbtmouPjg/xX3/zgSRr3BspefQMNIbcGIBlnygG1gXm0tf+An/EF34RwOI3VJau87DiN6Tn2ebCIn5060XcXt/ERqmIXJKjNkW93cXOSUVS0d/uPMJxozb3pPQ9RO7Y/qgsVvcEN1c28B++9zZe2dxGJh1FPDZv9/qmMGfK3tk53rt3H/f29rBXr6PZ71ljigws50U2ljfbH3EQv80ffQlgfZvv3uW1X47ANx6B7zyAdXEE/WHCAyA8GBEkIntmI5bElXQe14uL8lCKO0kNKcqSGbpCwcFF8njxaVE0duRvHkJ1nKLMMBJCJBx2ciUn+xCN3QAsfvIIlANBvky/rVbxrNtBfTwUc4afmQhNkQlPJRW8kVvAdobFf1IJap4rQjP22eHMgRQG34SUYjeZWJqVymmHutHUnb4B0RBlhy6ZxcohZ1prCUfWqQyjMwmU3LffaeFRo4rTbheDsRkMmw8UZRUhMUb+bGlVEiReu4ETvksYwXACdEaBCt/3q8fY6bYxdKBOnICSOziKxeEOYCqeXby1Dp/eV4CGrTIDDymd68flNWxnsjLtlgxRJscch7BAOIJQ/NwPKqcCQqbTqCSh6XhYANZPfw/AssKA98oDWJQe3m22cTYYGqeNnkMhMvQcgJUhk6sspgTBCI26Y1CxtGchQnCSSXZKEnQMNZ8sxe+q+sX95pmU8oF4KCKfrUTYUjEpdZ0bbFnxwhfRw+xsNMJut4X7zXMc9Xrojy3NcMbEkuR1Dpx9GYD1ZSXYlwJYXj178U8HYMlgPxzSvCgm4thMZcTSu5LLoRSPz6RxBHjmMJGPn7dDfn88Rms4EPPtg2oFR116PUU15oMoS5A5gEUmXywSkUE7x/+NhQVJOVMsbBwLRU8nWWuBmSazYBlMmbZpfkH8xWeCsi0meSYY1hAJQYQ+372fhtGXnHAiAOuT81Mc9HroESj1dsoz6aedYjmL5mbv9szwWliEEbjlWI2V3klPtzEWKYnNLwjAupJLK11zlmDmJbGgJLeHT+o1eR5RzkhvNAPHZxisAWrPyVVs6vh0T4sTt3WwHI/jhZxJcWkkn4/FZIwsqQWliATw+Lm9Du5Uz/Cs1RSLtDMxry158jig1UuAKfX5rgNYz+1B/wqedJGJNat3jDKHK+kMfrq4ImYcmYz0wOLdMGFUGOMJk14DPGq18I8nR3jYaaNHlgLXTpl9f+NzxLf2Db4pgPVFx8IvB7BWL6za89WTTRPKmDqDPnq9Hkbj8YwRqX0tFFaiIRNS6atF/55UIo54JGIApS/gXJIuPXbO2m08oPn4vTt4enailGPK4Twr9zkp4UUvzG/hHZzDTvZvZsxt46t2UBBC1EmrxXTVXhzCjbU1/OyN7+OFzU3kkwkko2wsuPsyDWndZ2Pk0cEB/ttvP8Hjw2NJ8XnummVlaPC/mQ/3DIBxALX1GO3pnjdUXTszmKCQTGKjtIjbW9t46+WXsLVURszZUPC9Pj/Yx3/58D0BJv0RASyzV+D54U8awJqd/wywl4eV00rGggDXV1bwl69/X5K/cjqFdIxs4Clq7S6eHp3h7v4ePnj2AAe1qvKZZ8CyO2zJ7sC0hHQVxPbiMn72wmsCsFYWcsikEjMgW2MdUN47wbPjY7x35y4eHBzgtNMVI1L7PRUevDfOdP/bzoL8oy0dlwDWH23oLz/4cgT+LYzAdxrA0gHCdThFcHB3xBg+9LyaIgVgPZHGK4Ul+Uox+YuMEUo1KOlhKp6XbbFAY0dUXlHTKbqTieRlvclIfiMEscjIIuWbhpJMCSzE4mIo6QzqOuceWOkEQI0bYbuNTyvn8ppiqhTLUB7ICpEwtuNxXElncSVv6XqMVBfzynlrXLRasmLVzJQJ2nRGY7SHfZl/DkJm+BtiBHg4gmw4ilw0hnw0JgbRDDZxHX7nACSgbeIYTNV+H3utpiRLe90u6qOxgDIxOMKQZ8+PXKGVi1L+YtdjlOswApq2T6bY67Tw6/MjySdJumYnkSmMLOh959A/PHY0f94DwQ6yAVIRStLM9PrNhUWsp9KOLWdCTTuMkkE1xiFN2NtN3G01cN4fAdMYYgKwQriZzeDPl8q4Iu+Ei7bpJtNrjQY4aLfwqN3C3VYbpxcBLHk7hZGnB1aGXjVlbOt9HBfGp9qFQpovlf4Ax90O9tsN1EdDjCJkD3mNqmv4Oh8mAij5WBylWFLS1sVEHKVETPPzOVqF8xnivGSaZKXfw16jrrTFZ/0BGmP/ncwHS7/+Fe+rix17zwy5CKp98TA2+5kZcOXAHoQEDpbSMaxn0vIokySXzEEBaK5UcKDqzJTWATSsU/qTsVhkZJZ8VCGANUBIDKwphpGRAKy4orHpNRFBLhbHViqN69kMbheyWE4m1IHX0VQgrsn3+FycdekX1sPpoC/WY9+ZnqdDNH6nVDeNcjIlFlImSqtkpzgMmMoJDEKQ99TvKud42umgMhnLm8rSHy3gQIXKrBNu5Yz9b19OUUboChoH4xEwz0YjShW9ns/htRJN7pMuHt0npRrUWR+O8KzdwWMywdoNhS7Ib8556Xjw1+6396ayOUZgib8YXsFxjHnzdj6/NG+PRRUWMRMaK9EppO/N5/eDkwMBeN1JCINp2AAsdZ/te3J95S/WGd9lAOti833WQJnXsc+dEX6fiWUNBUptXy/QYzCHMlMhY2FEpsx3tZTJ9nCC424fD5t1fFSl1LaHUTim+2Xmw99dBOubAFj2zM/Zyv5e0gMrnzYGFiWEN1a/AGDpB0OSpT0+P8PO6QkOjo/RbLfFmOIaxDtC4CqTSKKYzWK5UMLawgK2FpdQTKfcucPtfnpErXCm7yG9sH517y4eHB6g0u2gO6aU0KWbPidHnOEl/xbOol/rGux72Yqpff9CY4tNtiiZzc4ni+sOgfi1xUW88cJtvLi5havlRZQYquJ2TO6ElHodnFfwcHcPH3/2uf59GLZkVU9YtEbk17rk2Yvs/GkAMq/Rnu8LAJZjy7LlQMb6YiaDGyureHFrG6/fuInVhQVbPw1bwYPDffznD98TINPn2WvCRqOFd3gAi8AJf2n91fHr2+tB6Ka9xs83QiQXdSbsHBTuW5QP/vyHb+MlelYRDHYNvlprDmC99+wBDus1KEvQyzjduUD7VNhYVpNQgKVsHq+sbklC+Mq1bZSLBWMBSoofQm84Qq3TweP9fbz36R08Oz5Bh0nbOmPYzZrpHr7hHPpmM/Bb/upLAOtbfgMvL/9yBL7ZCFwCWA7A8uks/lBBAISducVoHFczObxWXBIAklRn1DyYCELIwJjnRyb1Uao1HIvpQgNy+gw1x0N0J/QbmoBsKAJlBDSS0SiysbiKYQJFyWhY9Hb+SQYUOTy1kaXiPWu18KRRlzRHZrMEqMLAciKOV9NZXMtkUc7mZFZJc0h/sPZNRab8DQOyeyYC0zrsMI4DeVgJwOL1ucSqsCR2EWTCURQiMSww8YbXFzazykSUYNTc7JseOsoqpHk00++6fUnx7rbqOBr0MSD7wh3UllNJvF5YUBrfWiKuQtwkgTx0mFaJ43PU7eDDyikedZqoBCaZjE54EA0rJpr3yPv0eB8QKwncQVZAQCCGCEHHG5k8XsznJK00w9Y5gMUC77zfx8N6FU/aLez0CFiwux1TpzsTBW7m0l8Anqz0t8MzxMA6JPuMAFazLQ8sY2CZVIr3OxeO4hYBrEVjYFE+qGuWBMS6hs3xCIe63w08rJ3jbNjDIBLBJGyHKpOoWMnFMUiIURRHMZ7EUjwpQGYlGReDibI4pivNOsseqJkdsLoCNz7utHFMzy52lx2oIjN3t65c9MDygK9fcv57AJbHnsyObB4BTmZbMh7HQjKOzQz90VJiDxajCWfGqlhK5y/jNTQOeJkZ+hPAmqBKAItm4edVAVh0G7dD7Aih0MQBOwRQwlhKpPFqrihAciMTRz5ukj55Q9FnSqDzFOf9gYBYygCPfRKoJK9A1gNYybQ8oK5msppXBKGFx9pt1Tyl19hndUrpWvLnaozHutc6cLvCV/C3td5dueJkxjY7ngObeKFheqGEQ+oiU275o6UlAaIxJY6ZGb79YipVgErPxuejxhkO+z1MZWjPeeGTTOfghfcO4fXFZMpuABbZPAkEWmf+rLyOa5kcUmKgXnT04Zo1RSugeXsDH5weYq/dwRhRUPgoEFYyJnOTpkku//yiufQ3286+fa/+Yv3iWRn/WlfeM7HsdbbecQ3YSOUkzd7IpFCKRxWIoPs3CStsg2vyszbnYl3egpNwXPfEpIaXANbXMXH/IoDlZx89sARgbc4BLP+k6K44v8zTVgu/O9jHZ3u7ePj0GSqNhgOwjM1IACubSKDEhNRCAdtLZdxcX8N6qYR8KomE2z81Jxxlh+DXQbWK9x98LvPo3eo56r3uzFdvxuSbLxPfvofmwhUbu3gOYLHB5SVZ/DsCWOaNyRcZi5UeSNsrq0qHvL26iuV8HtGI7Rs8C503W2LP7BweY+fgCDWuYwQWmbDqkIdZ+M43GD2dQ54DsMy7Uk+2wBA7qxDAIhCzks/j5a0rArBub22hXCg8Z9P42eE+/vqj93BXDKyxkq09U/4igMW5SABLzVudJ76dKIoHq7RfeYsJZ1hvDWggFQ7h9sYm/tcf/RgvbmwiCSoLbJXlfX1ydI47+3t4b+dzHNWriAURWQ74dXji5hZPCvy/cThAOpHAWraIG8sreO3qNtYWFxAjC5ogZxCg2evKGP7p4THuP3mK07o912rS+lAUzxT8/QDSbzCjvmMvvQSwvmM3/PLrXo7A8yNwCWB5BpY70CkuXuaPARYTSdykVCdDyUwKxVhMRapMxMnECbHDY4dNMg9qgwEOmy2cdLvyG6KZMeOXJWbyyTUyhScIFJ4BWQTJtuJJpaKV0zyYRtHHVEDOvWpFTIZaf4Qeo7EpOyTQFYsICPlBsSRmUzxGyVvYuTK5zrDo4yZpqo7HOO31ZDZeGfQFsPH9yMYiwOWLXl4cG1Q8oCVDIeQiNK5PYDWdAQGopUQM6UgIIXXyplYwixYdUvLNcDTFXq+HD1s1POt20RmMBUCR0p2Px+Q7RCDnpQwN1eku5lLOnAST+zoBpfvNugCsnUEbzdHIUtTE5DBYRIfS52Ki7RBraYoBgvAES8kUXsmXcTOTx2YygUJMbpvuWGhyAMq6DrsdfHJ+LC+l83GATsADDAGsMPIEsLJpeVcRKJh7nhi4wPdgCuFhuy2g4G6zhfMZA8uo7AKwIlHcTNNLyzywJHVw4+Y9N+pjeicRwGo6AKuPIQGsEA9Vc08PWacJxwwjEolKosg0uFI0jNU45XhpbGdz8pWSTNNJK+xsTKbbFOPRBLu9Ht5ttbDT7aLf72Mij49/vZz9qgCWYBR9vDfaN+AxnUyhVChiM5PG7UQUK/GoosE5TsKFdRFuUjqZC58h70Dl2U4EsGrDoYDD96pV+XsxbdD868hAmYihInlvKILNVBY/KZVxI5NBNjFFnNZX+hj1uNEaT3DSHWC/3cHTVgMnwz6aISaDmhyYn8sDMBmJ/L2aSOLFXB5bmQxKqaTSPhm7zS/AeUrAimmWOy1Ka2tic/X5d64Dq3vqJAsmffG+ew7OcqwmotX8RwCmjPdNN0JvN0pSr2cyyISYnsgUQM/CsudxNAjwuNPEP9WO8azXUdqn/NYIXjgGiSWlGpDMFET+dxYEHsBinZxzZuHvLKxIshbRc2/gH78wX0Og/qTfx+N2A5/Wz3Dc6wu8ooE+Tezt55xfjSSR32352uz5uMC4+moAlq2AZPQmwjGUYjGsp5IoJeJIJKJixjYHgZJH9/pcl7roKX2QQhjzffOg/3f1YPRNGFh+B/Jrpt9GLwJYP6eJ++rqrJHg11CeGQhg3Tk4xGe7e3j49CnOGzSRZuqusWa4viughV6MkQhW8jlcX1/B9fU1XNvYQDGfNdcfMVBMNqc0ukYLd3f3cG9/D5/t7+G01TBfPZ/8ehEA+hbfeM9csj1/7o3Jo4I8OwlguRAPI73xvBLIzD2TiKOcy+HqQhnLhQKyGe7JQKPfwWmzIdZVtdFCrzvAYER2uqW1OrWm7VOOCf114V8PYHGhtcbUlwBYAvkDxIIJNhYW8P1bLwjAulpeRjGTeY4FRgDrPxLA2t/TNU/JwLI4vhkDK+bObdxv+H18G+PbOA182qAHsLxBPe8HAaxYLCKJ6Etbm/irN76PW2vravCSC0wGfpUA1nEFnx7s4/2dhziuVhEf85xlpvgmR7Q9Oeru9dD5DqajMSyyYVAqYrlYQKlQQCwWRX80QLXZwsH5uYCrRrsnMJE7vc6LM5N5a71+1xnI32jeXQJY32j4Ll98OQLf9hG4BLDMFdUxeqwjRoV8agpspDN4fWEF29ksSrEIkgRuXGKXmTDzABAREFQdDXHU62Cn1cAx5XMDAk48JDimzgw6cfkmPDyEQ4iQ0RGNYSuWxHoyhZVMSuwsSgVPel18XqsKEBuw6OCCHQ4jE4uhnEziWi6L14uUDjLc3g5oVrwbCMCf709DqI5H2O91caA0w5aAtm4A0Grc8bV0+J2ZOkhWYuwyHp6L8ThWM2ScpAW+LFL+qPjmEKYRn/xjhy+mCZ4OB/i00wQ9oY7bPTRGYxXGZJctxSOS0r1VWNT3JZvNMClXDkynAqz2Ox0BWHc7dZwP+oio9TkHsKxT6UsI531Brx59dxb5Y92/HyyuiYG1EIkgxZacP8jCvEG60zB22y389vQQO0xuCsgkYRERk5SSANatbAbvfCmAZV1S88CiBLGNe42WmDdWTJhZKn2SyMDyEkICNwqhkf+RAQWEjsz8u6cExgf1Ks6GfYzCUR3GLWXROqre60vpYu4d6LCUCQNLNPRPpXEtX8RqOo1SLCqppryK5Cdlr+f7nA5G+C2p7u02TltNdMQcu2Dq77qE7lWuK2nfy8NcNtfmkjfPHLGXOkDGFRiSzkYiWMhksbGwKB+lq9EQChFnWu8APX4QZXjykSMrjP89QlN9OwYagGVeJR7AerdWxV7PGFgm0SMDi0Ampb70m4vgejqHv6T5eSaNSGwiY3KT2hKEjuJsMMKDZlNAJtMaCShy3ppsxNaImO4FH48ApVgcN7N5XGchlMuiFI85hhFZACF0g8BkfGRanJ8pnbDHLr4YhPweZAdIOyxA0z5jzinkHBEz0QFYxlay9WMcmsrs/q2FRdzKZrEUI7BsiYJGOOCzGEJoPJWROgEsphIORiEDrB3xKxTYOuZJCt5vjfNDwCpl1LEwluMx3Mpk8IPiItZSBHLt/noAS5KoobG9HrebeNxpiOlD0Q7BK35Pe2Z95L0Drv16pXnkmH+edOfgVIeRGQDmLlaj5K7BSjTPSbJy0nMKvry4/CLnYC4Dm3MP3VLhP9Pv9G5sL4IWvhDx1z8fywtgsPeB899plpZm8mB7Nj079MKHuS/juaX2TBn/015nmik2FChvZYpnhkzcZAwsm5r9sZi7ZHN2xuTIuXvmpEPu05+Hra3an+1Y/CSfjGmNA7tOzxq8yN9w26n74m5dEHhik2wmuXMvsrVlblI/Y8+4uzi/9/Zxs093t9/hvrP566/84jX5u+Bnhn/C+DN+HL18mPseBn1MG00EzSYCgkr9/mx8Loh/bLt07LWL84wNKKYQysT9jTdxa5UphP7u2tUYgNXGnYMD3N/bw2fPnqFSZ4YpWclkA9nepmZaMNFvpgyvLZbwwvYWfvDSy1hfWtIax4JcEirnu1jv9PD05ExeSB89/hwH9arSJq0BYM+QT0fW57j1bT7rLPX14hjOGYFfHFkPvPtnav73F+Xms/eeDdQXDaS8EbudBy5sMW6+ud3eMZAd0dWtK7bnyysxzLMAmVJOMslxceCeQPow90F6CQbIxOIoZ/MoZrLIplMC/5v9juRflVYLvcFIaxdZq2x02ZHDAw9mHeG+/RfaPs+PkX7Kf+8v6A59+qsBWPY28/VjvifEgwmuLpXxziuv48XtbYEm2ST1APaLb//Z0T7+2kkImdAbjMnYtf3Z4VjmQejzPmavnn+mzVN//X7W2nv4s6VNjpl4/MK7XFyH5+9x8b/6EbPhcBLY51bsi/POD9ps8NxqYa+0dcl+PjJxbF73YWS+pxIxLGezMu3/i9dex9WVlZnUnkw8AliPjiu4u7+PjwRgVRAlgKXGbwRT7v1uvZX0MgQMXYOIUngy4DPJGIoMTsoXEOe5fThAo9MRA6vdH2Cs9dlYgDNWvjsX8lINCHXfb7ZHzM8ABnLOG1r6eheeTX8XZooEP78uSEPNUsPeQ2vehSah3/v9LZiNtDvXuSPgF6bvfPX/sn32i7N/tm9fWOf9evKvMY2/MKm+/H9eAlh/0DBd/tDlCPypjsB3G8BS4WgUdDEbeHgNEbQJoRSNinn1xtKypEJkHFhije0E3HPk+YIQzvs9PK7XsN9t43hECdoYQ4JXOlT6ws0nFtmhxJ8RKNFiYZ8MUa4WQS4ekvfSZBqRBKjeH8jDIpDzlcEVZTE/CpIQrWfNTNmnDV7YptAJpjgZj7Hb7eDzZgWn3Q5GA5qRhjAMRXT9Zvbr6w0DN1RcKz2Oh8lAAAzBJ5rXX83msZ3KYiOelJ8AiRWeleTIPuiSyTLoS5L3u1oNR/0hxqGoxi4doRQpgx8vLeNKJo2YzNz5mc68IjSVNKzuiuEPavT+6jkAiwdTO6BO7YNdAWIFvTZoGpuHaHA/lln8ny2v4Womj+Q0gqgDZ1QshifoBlOcjUMCGD49O8Rht4Wh2DMsIuJIhKLIR8KSnL1TXsJWxrwy/ID5Q1hjNMRutysg6F6jiXMBWHaS4rVS8sX3uZGlBGtJjDl/JHTTSdfecMAdTcnvNxtgmqFlNfLoY/EA1mU04MqDCMYDmygtM40I8vEEFrM5bPHwRnCD9HYXMy64QgBPBN1xgOPhSNf9Se0cJ2IwmaxOn0oAyJl0G/jg/FkciCvAxQOfzglOZJ7ZIYlziNdmpvmZWAQrmYzkgjezBSwnk0iyU+oMdk3qEcZoGkKH4Ot4gtFgIOP9Qopmu0RdfMEbQn8SCDR51Gnj3WoV+72BABOyoGKBmbiPoiFEoiFkHQPuz0vLuJJKIxQhg9I98/Ihi2G338N/q57icaetMIExD8UzSaAdmWW27mQKiWgMC6mUAbLFItYpUfXTI8xEwkC+Zryfvzw90XOo/FAnleXPWsqfn0nzgng+zeaFnj9MeviADLsb+SJuZDO4kUnIl8qVGbODPseCwPpvKhU8aXdRGQQyJA4ijDc09ob3oJNpvDf+dVHgvD5K0m6mkwJyb9BkP0HA3PyvfNpdEIooNfTjWkXjRxCb4Q4E0VREOfBC4B+fMXq7kSkhWTWLdAP13DSbe9pMmdYJBJLDhhEeG0g+UaHvfANnTEbGxdviLKBXUk4HW7gIWANiwvIW073SDeZ9tnWZ7DgDAe2powm0Xb8rIpjq5phneuqcgX9Scp2p/rd+z6TRtl940IlNAY44pSi8tPhYkKhb18iMcsm0Wtt80WMFuWIf6MXmmgssssYRGviHkBiNEJ9OJXsOk7UZZdENDIIJBqMJBsMJBsRmogbZRCZj+bBZMcRn3RLWNCraF33a5kRr2EDgf0RehFqNCARwB5E3nGXUyuzYs3wmvA32PpReBWHbB1locl/xTEHPbPTpaJSscvzp3XNxvdHaLqaKE1ZJ2goxbPiFFEfvHhqZJBu855AxF1IipIY7nvkKKjyBK6waNmS6hmQNMBn0gEYdaDQRrjWB/sB/Q4PPXcqtL6MNeLAnn5/5HID1JhlYa47paeCtL91Pmy18erCHO/u7uLu/g/N6A5EJ/fTs+gzEmjPCuY8kExHc3tzCv3/zR7i5tgGyI/ldOa769EgInX4fp9WGAKx/+ewOnlbOMBLbLqz5LLaW5jufQ+8r6eRs7vP4937nsfXOmKw+rdXWDUqBdaP1PPGeeWa0D1rxnlS6FwJaHdNI+5f9tgMVZ/cEkzCbT5ayrLVi5kdkwBul0pLAkWWtWWd3mlejO6szHOebn8M2P7i+8F/4/vyTryJjPRqNmVE+m5N8LpnOyQCP8QRjyajpmsXzmANLuGbOPotjZMzSWUqkRwIuVPYaabf+SJI/+zvz0NQy5P6bZdOaMaD9G9k/ARKTALeW1/BXb7yF2wkPeXUAACAASURBVNtXkMmmEee+7qBkXhXN+/+fD9/D/b1dBZwwjMRYXQaSGAPIIGvv+WozjOPi5YxuDXDeWbNEXOdf6M/JZLKZavX5Bi3vr+PCu2fFM309yMh91xKY7fmx9cSfh/zR2B4TOzv4/c4S/uz5dacAty4TlHf3VQ1R+z6FRBJXCyWZt7/18stYL5f93dEzX+108eD4XEzFTx8/xEmt4t4vhEBNNVvzOVbeE1IerFyf+HE8i8bI5A4jG6F9RxjBZKIwBrKu2IQeSVkQ1uuNsWc3+jngSE0F95w7hpjWJDcD+JlM3ba9y54L29/sOeB/JWNaDV75UoYVYOABUY7FKGrzNxIYm4x/ck7Owpuc9FYptmJ0uj3Szc+Zd5dulXmBaR/hA34h1dL99czX0rP8eD1mn+vWP7HFXePu9xEvf/z5///zEsD6w8bp8qcuR+BPdAS+2wCW61hqI3UAFg9PBGY2UincoFljaUFsJx3UXLqNFWMhMayqkwn2O218XjGGRQ2UDXJDMs8mFUAXu9m+c+X/nHW0ycZiATIRoEMPpkkQtqRAbs7hkRgjcYQlEft+cRFXslnkElbYh1XY2OZgR6wIKqMRHpFh02niSauKxozJFMU4EtchgOag/GnVAc4TgYdQM/tkQWUdS+7ihVgMm6kcrmXyMt0uJxKI8uCnM+ic/UUfAJrJPut08H7lHM+6PfSCiFL2YqExNtNJ/GipjGvZDHKxiORYxtAwD5/xlEl8fH0b756fYrfdwYQG7zxE8tDAK3aSJEo9dTB11GyeBBNhoBiZqrD/UXkZW6kcwsEFc04nJaiPKaMbi3Hzee0MZ4O2KzwpsUpcALCyXwpgeekVmVM7vS4etdq436BEcw5g8cDC1Lo84+5zGfxYQFjGZFzWwp8daMjkIvOMpuT3Wk15aQmoU2Vk98kONtz42Xc3Ro55e1ghRklrPBJDKpkUUPSD4gK26JfCep8HD0VBG4BFc3wai3Ocf31+KikhPXM4zpxrfF8CWFZEWQFkB0gehvwB1A68Vk66kscZczvSvBnmh8bIxiJi8dEE/JXsgoBYHoR5XQSH+bmjSQhNl5ZIT7XQaIJ8NIK1TApZGrA5JIHX0wsmMnF/1G7j/SoBZApvjYEVDZjoRekqkw4jWIjHJOF8u7ikZ1sm8fytNK8QpkEUj7sd/E3lUIDYhF4YQQhxUwpjohOrAVoyxeVhMBpRtDkBrJ8uLuJKkpEP7oYSxJCvlqW//f3JEZ61u4REDCR2BRXn81yW+tV2GYZA0EyepvSvFbNYpSn9vFfuOq4Bqv0BHjVaeNLs4mlngNpkiCAydN/fp2Va8ZkQaMeOvRWBXBPoq/a9Ql5S2pVUUgxQzksriejtR8ZcWCDue5UTMb1awVQppPIWdPJpn74UDkeAREzjx6RQwn7JSUjsNhHOHCuTTzpjIMjjovSSHoPBcIrhGBhQsizgxWaezxEzINsKahVnM8+7OUhPiCAxZdgFE94suTNOcOXC6dsALJP2cMJPxgFGTJdi+uV0qrlHPhPHid8rKcNk510jEJyz3n2+CwWNMxU1HBYjkim0SrOcxhAhh0bAPItyk6sq0CKYgh4sw2CKzpT7ygQjGttMGU7AtTKMYZShB2Es0p9NKaRRsXRZOFnOKYHYAMPBFK1xgLNggl4wRjQYWdOGkliGQcQjksDS/5CsYCs3GaBBP8cxToKhUmLTAf0Qo0jE6YcYQsKBaYYLGvglPGhk96snlitl2Rw/ApoOCXTA7axwc/QAC+lwEnECYG4O8n5Q/pMhizMcQTxm9y/hmA3+dWZKb/sR981BMEI/GKM7GWFA6bRgDgMlJBSfjpwPGwGsMAYEsIYEsGoI1esI11oI9YbOWN2tcdprvATWsSVmJtxTUEJIBtZLZGB9AcBySJbG97TZxKcsnvd38enBDs4bDcTGthd64M/2ZAPuuMdzzXphfRP/xw/+DC9tbSMRj4gJTTxehXEY6A2HqNXbuLe3i7+/9wkenZ0pxGIOYFFaZusO10efPkwgh9eejEW1riUi9FKLKC1ZeKIDsDg/x+MAwwlZ5pTYjTDqDTEZmeGlAZcGzpsnlT2T/txkbBQ/lpRKsskDxOIhxJNRxONR3WN9tmOgqhAOCLBDIEF/MtQZoTeaYjQJEFAyPiVTzSwa5Dkkv0wncx4Hmsuj6RjxaASldAbpRBIx2kIo9GYOxGreMOSmP0Kj00dvOBGbUdcgAIttpbHWnFg4hjg9QuNxJGJxsXCYdkufRzU7PcDE+Rgw8ZkJt2MMhiONGz1TmQRtP2cAeph7Fhn/8ZhSJ8laTiGEq4vL+PHtl7G1sopoIoZw1J0sXRNi7/wM7312H7tnJxhOxlo7dMSQ9JzzYoTzHm0dRpgOAyXpljJpJFNxhGJhW3t1gJzq3MmEzPNOG/3RCLFQBCkyC6NxpOJRxBNRRNRQclK7KdDtD9FotdEdDPV683e0a+TZhD+eiIWRjEc0bzVW4SgiBN35c84nkc8vGxsTerOOhhiMBugNBhiMx5ZsLc9QQ5KMKcy1c6K5W0qnxLwKRUIoseGaL+H68gpubF+RzM8zPjn7Wr0BdqsN7Jye4unhHuqtpgOnHag7Ow87iafOn/accQ5zbR1EFFOkc4L2nBlQaOE+x60WOoOB+zu3Ps6YexdCFLSOWkpmkswuhjvFOMYR3WfQ/iJi35n3kyAUx4hr+Xg8Rmg4wXA0QWtCy44JpmNuEw6kDkMAFm9ETPuUNWw47/n+qWQCxWxGgKhJJq1xw2Z3u9PT9ffGQ9UluWQSqWQcsURUvnHcvfjAuT6Cw6IDTEYE8YZoDwfoj0cYjyeStGrZ1L5o5w41ky8BrK928Lv86csRuBwBK4v/z49+41mj38khmcsJ1J/SEWIpkcTtfElsA/q9FGI0IbZumPcp4CJfH46VMPas3cQe0+uGfXRZaAmAMlaRACxRknW8nEtFLlCwfQeXcrpIiEAVT39RFYnq/PF14THiEchc/Wo6ix/ISykjo251YHUAs82AG/xgEsFBp4tPaqfY6TRRGw+UQMdT2DTE70NWDrssPPkGlu7nKj4vV3sOwIoESIVCKCIqQOilxRVsZrLIxegJZB1I33vjO9Jbi3K439SqeNzuoDrioTBAdDrBajKOVwp5XM9mBWjkYjH/4XoPvn48nQrM+fD8TCbYBDXY0fLdOgOwDMDR9xYzwgAuAiUbyThuZjJ4rVDCSiJtsjsdOhzjJRTIq+pBvSOGzH6vhfq4L6DSeG4XGFi5rDywyMCa/dJTY12yPy6AZUAjGRTm3UaT0rAkc+upHN4oLeFqNotigoUz6wtWGJwvlEaYnIxm5R9Uz/Gk00FjxEPRRB1NAZcCqmwuC4qdAa48HHPO8bdVTgZu2SxQieL8yAzKmSAZmqIUieBqOo/Xltaxkc4hoYQfESDQmwaoT8Y46nXxtF7HYDRWuuJaMi3vtGIiNmNg8QW8TjNxb+ODSg2HXWOQ6XJCxljkxdHQnn5VN7I5fK9YwmqKTlb23XTg5LyYRARc/e3ZgUBfMiDphUFgg2dWL8G0LiqZPiEVjplwWBK+vyiTUZhxKMkcuGARQY+uvzs+xJN2ZwZgzTzkLuoBvuIKTOAiF4kICP7h8pI8xQgCWQall38E8uI764zwuNXFJ406jgddIGQMLMe/mfnjcP5YE9YO26HwFBuZNN5eWhJQRi8sAh4EEH2P2GLDp/L6+nXlCM+6HRDC5XPEgpPrJhlHvCIylZLRGFKZtIyoKbssRuIohkyWTLadT4YUAIgp2tOJZNB1Guq3e5Jl1oKJvP3UjXYAFuehTyn1WBS/IgtPepdIHh4AKTAVNIJCLKFCtpBIaBwzEUpceV+5jjqpJqYY0i9wOEZzOEJlMMTpaIiTyQAtskZMV2RdepeGZSSwwNZEkVYsKiwdjSpsYVG/U2LOslDleAq8c3sC06qUEsuwjdFIku+Tfkes1B4lnwELJrs/LEwKibh83QjMLsYTSEW4d/gu/1SFfqM3wm6niztNerF1rVTW50XErH2pZF6KlLOn6aXIAiaYik2702MIwAmqgz6KoSTKiQw2c1mBmQsEy13ly446x59F5mA0Vbor2clH/Q72e21Jcgn8eh9DY+UYg8AYGHOvt4B+j/wSGju7HwSyN2JprCXSKKfsvqUEZAkWNklXwL2HAONUASqVYQcngw4Ou23UmCZK6IEs02lU61PEAVhcNzhfyQATgNU0ACtUawF9QpUG0s8YFDMA3z20XwPAOqNX1d6+GFifHjwTgBUd27Ml4E7gnYEgxnzhzjjBzbV1/G9vvI0Xt7aQTBNAibhGmRWGvf5Q/k1kYP3i3idKOgxCVsHKj1CMEgM35PlJ1jKAHFNVi0WU6etTKqKUzSGbSCoxmf6EBsgAQ85Lhp30OjjvtnHWqOPkvCLwYiBAhu9t+4ASnd1vXptgNAIPniHiGGvFZAKL+RxWygtYKuRRTKaRSySRiMcRifK84vo0I2A4GKDRbUnmd9xso9HrYTQaICDrVvsWMIo4xoq8OQOMBiP0hwN0h30Uc1m8vHUVV5ZXsJzPIZNIzBpwHJPeaIRKp4udk3Pce/wMx7UGxmGCzA5c554XjMXaoqF3KZfH2lIZ5UJJ8vh8MiWQn0CWSH/uPMP3bfZ7qLVbOKvVbNwaDbT7fQNsHCMmHY9jOZvHWqmEzaUyFvN5pBNxLGQyWM0XkU0ltWlSGu9Z7xzr7pD+S010B2QMGkPGNkMDsQ5rNXy08ww7p2fotvtYTOfwxvVr2FpZQiqblI8q19IR7+9gLGDnN48e4KReE0i3mMvjenlF8n/eI14HQU/uIlyv9s8r+PjR5zg4O0NPDLa5HJTAH8eZRvQr+YK+B8cqm0wgSa9Oyu85XrxfAZsUATocq04DZ7UqDs/PUWk20R4M0Z9wThnITjBGMy0SQjmfx0sbm1gtlZBMxlFIp7CcyWqNp0SUYKWpH4w5TuCTzwoBmk6fzTtz2vTsKHnGzRhsNve9xNl4g8ZgMoB5FixtwH8ohKfnp/iX+3ewe3p6gZlorPyLgI9BuVA6Is8qC1mzWCjnCyhk0silUsikUgp18L94NQT06oMemp0u2q02zptN7NerSh4liM19S6PjJNxssHA/5rrH55KAFYGrq8vL+N7Vq1gpFD3hTc/6WbOB+zt72Dk7xVm7IWbp9eVVbC4uaY0oZDL6b7R3UANZy/kU/cEIrVZb8+bZ+QmOWnXU+z2xAmf7pV8v57P0K55+/LwOAckEwECDQh6RQg6hRGJ2nvH+eDOJvgN0fXjB1wbPvvrVXr7icgQuR+B/8Ah85wGsGfyvzop11+gt8+bCihhYlF/RtNwDWHYiMboPJVef1KsCWCr9Ltrs8jKtxh3FSak3z6ILTADvdTLTAznvKHMqUGFpXgNRFeNMLTPJ2xipaARLsSSuZ3N4Y2ERa2n25ZyfzgzAorQKqA8C7LTa+Lh6jINeW4Ugt2fb0OixYdKTKAEsHjB9eo/raEt5owMVfYQCeV3FplOkxlOsJDO4tbCMq7k81hNMUXTyPwdYCEQLhXEyGOJuoyEAi/Iuph6SDk8/savpJG7mcnghX8BCMjmn4LvxISxy2u3jrqRPTeyPBmgHZBnZAV+smRlAwkLbTFYpEVhIxHA7l5VZ/HUeYKI8oFpBb3Cdfa/jbg+fntXwtN3GeTBEOxiBvVYBMFMHYEXDuJUzDywyp/6tAVjGfDO2lEkMDYDg9y0n03ixsCCPpo1MArk4izTHJJx5EkFyz9816gKCjvq8T5Ss2iiZZI//+CREJ2vSaPLvbb567RfvuxcWcqyMMWYSR7p5pYIAq6kMbpdWsZXJY5EMkkgYw9AE9WCE40FPUtwdSnimwFamgGvZHG6kM2JRCQyQ6pfec8bA4nV/eF7DkQOwxCxwAA1/PB+JYSOZ0ji8XCqhnCLnx0NtU0zJOAoi8m/6xSkBrLaKXEmmHIAlQGNmOm7FGRk1uXBITL93VlawlX0ewNJheBrS+/7Xk0Ndpx9HQxic/9vXXNR5hQQAGebww+VlAZUEYWIXZArsqJI50x1O8aTVxa+qp9jrth1MLIHEXNIiQNgAGd1xsqMiENPz7eUVAXQJgkCeuq8DPcGWCeq9oZ7Tj6qnOOj3JMP1jA8BUtGpmASlUBSFeAKZdFqyUD6rpWgM+VBcRvRmsmtFBGcNgfAOmXaTobycat2uTMkPh33UKdMgk4SyCMd980pkEXooa3IA1oBSq0gI+VAEpUgUS7E4FhJJLBDAiieRjUY1dukIU2JtL+CaP1LBHihhtTkYodIfSB55MO7hfDyU8T+BeZFkJywQCP44aSRZQ2ECdmFk4zGFKiwlUijHU1iKpZEjkyFuXXcya60oovQUkjcrzXbE793HKcGCQR/V0Rjd0QTByJiqBAaXUkm8Wiqq4bKWTCowYu5xZCDUeW+EzxtNvHt+jN1uW+ukl1NuZnJ4Z3lFazH3O4KyBBlYgDKV80mngV9XDnQd5Wga66kMtghgJdNYiMaVUKuei4uwJ4DUH8ONVw+HvQ6edVo4GnQFRPJ+OtjbnkOBbSwpyUUj8jDFdMIABsrXgWQspLEqxxPYSmSwTgAraQCW2Byc8x5oVuIuWV9TNMYcuy5O+wZgcZ07Z/LuhAUyGW623ws+m5rXIMGWYNBDqFkD6g2E6vTAYkavB5McXUBMHM/nsPXWQNM/nIFFAOv+7oFMt+/sP8VZgxLCuXSSIJbXAYUDk45yTG6sruHn3/uhkuhSmbjYLFr3HRTY7Q1Rqbckjfr7e7/Dk8oZpmGXl+xko5IRhWGG5vE4SqkMyrk8VhcWsbxQQnmhhBLXEzIuogSwuB7YdyeDiKBLvddDpdPBaaOOo0oFJ7UaKvUmWl0CSmMlsrGQ5xo0ckwL20koeeRzEUGGa0AmgzWCGqUSVpcW5CdEACuTSBq4ESU7zqnwxlMMuEd126i0WzhutJT6Nh4NxbASi2l2nrGz12AwQq3ZQq3ZxHmrjoV8Dm/ffgUvb21ja3ERhRSZsx7pgUCSo0YT93f28etP72Dn9NwBWGSLTcUW4zNNAH6pVMDKwgLWl2gGTwArg8IFAEvPhfMjJYDV6HdRY1hMvYaTeh2H9TrOmk3Uui20Bz0Mx2MUkmncWlrFzZU13NzY0P1IJhMCC8RWd2bymrcOYHluEbe/cKuo/2ohPDk9xd/d/RT39/bRrHexVijiZ6+9itvbmygUMmJ7cfaRLdMajvBwfx//9PFHOK5VUMgXsLa4hJur69haWEKZAFYyIWCTwEUvAD4/PMDf/uZDfH6wj96YKyfE2iL4RrBrIZfFGhuK/J23scol42KvhQVgEYYm6xMCsDjHqp0mTutVHJ6d47hSxWm9jlqnp4RvAm3kAXN/4Ry5Ul7GT26/jGsrq2IJpZMJKRSYnu2bjTP7DufdIBK2Y8peIMS78bN90GsJ58CWd46dU6m8jZWxx9h4Ae7t7+I/vfcrPNjfmzVeDdR1kkAnByTTMZ9IoZhKYSmbUajAOkEiPgdpNnpSYj6RsXYRwSIg1Oj30ex2BRgRcNqvVXHcrOO81UKDbDsHZFnTEmKK6RkOT5FOJbBazOOVzW389OVXcGVxmT1J+xUGjhs1fPLkKZ6enqDSaSIVj+PW6jq2l5axXCwJXCO7nQCWSiIy1T2A1e7MAKyd6hl2GzWcdzroMgF3HMzqIjtJfc1flxLCrzlwly+7HIE/jRH4bgNYrjMlUEcVEAGAscyl3ymv43omL/CKRYjvyAsqIGMjgKRtlF49a7dMUkKauA4PZEW5Q6UT0lsHwDofno1llbhzOtEOOAHCDmYSgBWWFNEDWPlYFNvpvEzJXyrksMTOoTuoUGJgnh9hNAZj7LZ6MhX/XCboPWMEaKP23hMmkRKARaYDu+faq70PlnEzBGOw2JHnyBSJIEAhGsdamgyqPF7K5SQl9Id3xxdTB7k2muBpp4fHnQ4etDoqQEldltk4zdxzWfxgsYzVVEqHTl6HlwKRRVbvD7HXbEkCea/fkiQyws65jDUMAJCgUJ0ydml5eB1iNZ3E9xeWcCubw0osgUyEY2kHFX5HyrqGwQQH7Q5+e3yOnU4HzXCAPkGKqQewYkh6DywCWMsm/fMHRSNnW/ftj8nAsi8mXYWBmZJjWtuXDA+y5K7nsnixUEA5GXdtQmNM2a/AyfC6Ygg9dib/5tlhEi2bCWZGOmPAeRmNB4I0qQ28UsfvgveG5pGAMBPv5CIxMSi2UlnNZUqXmsEAp/02dpn+x65iMEEqRmZJETfomZXJYlGxgdZh59GVwElzOMCTVhsfOgaW2AsqYIyBRcZNkQBWIi0A68XFEpZSCQPnfHiDmHlhPKXZ+cmhJIk9+kmYg53NbXe/jRBiwEg6FEIhGsK1XAY/WClj/QIDy3jyBggRuPp/T02aKJhCh1zvi/R7pccfvLPIAwhm5v69xSWBtQxYSFOX59YZyW0pR5sAT9sd/GPlRN+TrARTo3r+y4X1wTm4MYJ8MUaGVxbfW1qSFyA/T8azXgoQBmojA6/INHvIlNPh0OYKAXx6CjLNMx7DaiKFG6k8yokU4gQeopRLTBGXD6DJhfx4a/ZJ4UkpGDAITTGgtHgyUUrpU3abe10cDUdKP2QhY3ZXxjuQOE4pZAbQTSJT5OJxbKWMqbSWTqIQj0tyR9kc2XQcNv52HD7z+jAcX/IHMc0mE3TGYz0z+/0uPu+0cNYfYDJk6pdxiPR54QAkFKRjYawkU3ghU8BqKo1sLCqGVIJgHX0Vw2MVpAZfOZYPYRVXDFD+R4BM33s4wE6nK09ABkWQncViiSEeBmBllUJoDQXnphMigMUkwjEeNNv49dmpACwyoQRfTkO4ms7gp+UV3C7kUUhEnSTdnuHxNISzfg/3G1UxbzaTtu9kYmE1VKKUAGn9tXG3Xc6KUDK4huOpQjxOeO3tFj6rV8Sw7LFQFj5DAIuguwHG8h/UVjwRWEqG73o6iReKRWw6hhjBRt4zAt/R2bxx67sDC/j0S7I1oZ/RGO0RmZ09PGrWsdftaizbk4n2NVvbOLPJJJhiSgCrXkOoUTczdwJYTvJiD6clw82kMK7I/aoA1nmjLQCLTKk7+89w2mhoT9ZK6RnFjvtFhrWtroG8r/6XN39kAFYqiljMOTE5a4NOb4DTmnlg/dNnd/G0cm4MZQ+5iXkGsdfymSQ2Fhfx4sY2thbKArJylJwn4kpxizA8Q95mtk4JtKOEkLJUNy+7w7FYLASxPt/Zxd7JqdgglKCZF5WBWOYFZaxXfv5iLosba6u4vrKqVD0yaJLxqIAaSss0tyJkPjmGh14/NZ8hysvkNTTRPdaBzM0+z4DhPORsqrc6eHp8gqfHR3hyvIdsIoE/E4B1BRtLi8il6W1p+x1/eQDr3t4+fnXnHnbOzjGi7JleQ5gil4hjOZ/H9soyXtjexOrigthFZKpR/mXz0kmSZ+9szCKCLpIQjkZoDwaod/rYqZzhzsFT7FVO0ey0UUpm8P3N63hpY1uJk6VCTjJO3gdJssU4l87fnUf8n87yzR4g2wPcwYdr8ZPTM/ztvecBrL98/RXc3t5AIZcVQKEMX97fIMDO0RF+/buP0er3cOXKVWwsL2M5m0M+SUsC3qM5wMPTx/3DA/yXD36Ne4d7GE4DjcdaJoethUVc39jA2sKCwJiUpJsJeUcltAbafGd4gfeM5ZrLsepPCNgPNVYnlSqe7O5j5+QUB7WarktnRsqxY1G8sL6Bn7/+fTEUOW85d6hQsOweZ2To1qeL+7M/FzrcZmbtMAOvHI1OTRU31PMRt2nj1z0D4Ez2LQDr/V/hwcGe9kJv1M/5yXRqzc8psJDO4dryGq4tr+DqSlnPAcFEemxGJUnlODGIxi3a7v5qjeW+RK/QyVgSUSZicx3ZOT7GztkJditnavqIax1cSBfm3pSKY6OQx6s0uX/pVQFTOpi4gSAAtnd+jhq9c6cByAxcLRRRoPLDMQy9f6lT2tvaP5kKpKL0lPdtv1bBnf09PD45EQuw0+3PTO3nkuo/+Ngz/8FLAOtrDNrlSy5H4E9nBL7TAJb2eLPAkeltODxFAjQZpySI5t85FTTsuqlwdmUvN6feKBBA9KtzZ85MzxjnRSAPKXls+Fhk295M720blx2WuCGRNu2ZKjRXdma6kjkYaGDsjzEWkgnczi3iZjaHa+kUinEep+yw4s2UWUKd9ga4WyPzqY39YU+pfuzg2sbkdfjmOUVNPP8Z0czVAVhGzfZ2QwY+zMxPp1OknfzmeiaHHy4sYjOddoWnM2PV9YbQngQ46Y/xqNPFx/U6jnt9hCcsWKfIRKeSPv14cUXAUDjiTPKdBI0AFpkGtW4fTzpNvN+q4HAwQChg0hsPA/MDq/UhyQJg4twIm5kUflxeFfBBaRC7lhcBrH4wQZPG6802PjmtYL/bRS8aUlfKTDz43QlgRczEPUczeDNxfx7AsjH64wFYxs5TUUDGgpQbHhCFDtM04CaA9dZiGetk7DnkgcCoAVQTtMYjHPVo5t7B3XoNpz0CnvOCxY7MBlBZqeo8kvwD5JhfxnJzv52Zs2fyGTPGpEA83KcjUSzHk0oGFIA16aNCpkS7hQbT/6IRFBIp3MoUcDOTUwIeGVhsEYrpgYiKegJYT1sXJITOXJwAFg+tBLAK4RjW+FlkYLHDn06KYcZf3hSfTIG9Tgfvnp3ouW4ROJgxQzxObE+up+JThraSiOFaPosXF4sop1NOKuAKCKVyXgCwumRg2SHUWWA55sTX21A8ZEhA4VauIGbmlRTXBRZ9BvTJi4//BCHs9br4ZfVMAF1naH4i9uy4ea8DOiFG45YUY1FcSSYUPnCrWMQSU0O9Qb83Yw2HcNzv4nf1Ch61mzgaDiVZDE1MykqWRSkeF7CyncrgWjqPhVjChWKY9NXANl8SGJCjX5SgXDCnVjHsUz9bOrKmkQAAIABJREFUbQFxD8jIGg0w5fomA3oPuLq0zSCktKh0LIrlVEqy5Y10WiBmOmaOYRd/+ZnuARnP0L0IrEl6wmem38O9ThO7HSaX9dHngJJ5xrTMCJCNR1BOJyTNu50paL5TdiTAR4wdfv+R2xP89zaZrvUlHEjvJJ0MB9nt9iXRpM/YeX+A0WgqQOnVhaLWqbVUAjl1XMwBi+tDZ0y5dKAmwrvnZwLByMhloUoz3+vpDH5WXsbtfA75FAEE/23tT4E/3a7m7WoyI7ZamHQzGdXbz3h4RKjjDArg9wxjMAGak0ANn99VTvG03cTZiEwsa9ZIOEjJPCIYq1CHwCsydckc5T5xu1BUo4OpuCp43f7pi0KHF899x9wjaKlrBA9CqPT7eNwk05QpmS2cjfqga95IcljupTbv0e8hXK8BjQaCZgMTSrIcKG/PCxkE7nt6E+uvxcAigHUooOmuAKy6nlNJsb33l5ok9nm8rQRHbq1v4n9+84e4tbmBZDxsPpSOPcm50+z0sHd2rvd999Hn2KtVZ96FnA+cf5StLjJQY3kR19fWcHvzCtaKC8hGyIh10jfvH+eBEAdgeY6mtSTsmWRq7HmjiYd7e3i0f4AnR0c4a7aUnkw7AFuLrNHCgpwJeltLS3j92hXcWlsXiEZwQz+jee8+xY2v+cnNhdF2ijJTeVsH57/8Ocz/d4JpBKPu7e3g/u5jsYLeecEArLXyErKZ1Cwdk69pEYxr2Gt+ec8ALErWCLDTg40yuJubG7i5sY6bm+tYyucELs1dIF0Ajr9GXdpzkIf+CwFe+mtRavbeo/t4cLgrtlE+nsZb27fw6uYV3NhcQymXc/YO9BByQJsLpzAG7YX3NvWmgXmuKWjYXBhPzk7xdwKwDtCsdxwD62UBWMVcDuk4PRTnY3lareLuw4cCrq9cvYrlxUVkYgSuDCCf+dk54P3ewT7+bwI2xweIEeTL5nBrsYybyysCsMrFgkCZEEOKnDQ24nQBTndg52aftOzCA3guJUBGFt2zg0M83j/A/d09nDTq8rjjEJCd9NLGFv73H7yNFzY2XKCEJ1LZ+d2HTdjYuL1Pzat5SqNP6JPZ/uz8bnPLA1gC/ue7lAOvHPDDbUuNjinu7u/irz8ggLVvHqLy7LLzNo3VE7GY2HqbC0u4vXFFzMqt8hIKAlTt8/xuZruyvw53/Tqnuj3MMaD4HNapeDg9wZOTIzw42sdBrSqZLT2yKN3l9+J5PyMAK4dXNzfx5y++hitLZfeB9v6D8QgNJqCPJ5J38nrzBB+j0VlYChUVWjXnRDW9v4Vw2Npw1mrjs6ND3D/Yx/3dHZzW6mqoua3663fwLgGsr3dwvHzV5Qj8iYzAdx7AIiOIh9Nx1JJo8mHgRiaLd5ZWVHhYk8u2Eg89UZJx1uurEPyQ9PkBY7bdhugStwRfeb8gfwD8wkFQC7yAKnbWTNw2ZsVN0CxwhYyTEE7CY6xQ2lhaxs1MHqvxKLJRH7ftoDUt6GEcdHt4t3KGh+0OapS4BGYAO0sV0sHUpfo4o0cPYHEsBAc5AMsdhTD2Eioe9UMhgTscpz9fXsXVTFYSHrniiINsxTOljM0R8Kjdxa+rZ9jvdFXYKvY7EmArk8IPS2UBhjl5NNlnm7AjhPEE2nRZ8Pxz9RBPu11MgrgOYyo3WEC5LZ4bOTuCyegEV7NpvF1ewZV0VgbR3OLt/lkHrcnis9vFs1YbD6pk/AzRj1rCocZJByij6+eiIQOwLnhg+dmgOz4NKT3wj2Pi7triSrCxzrY/KHv2SyIc4Houg5+urOs+GaPKJ9qweBwLCKoNAjxud/FhjWEEXbEMBay6Y5O9yvm5uTRCiyw37zUz63Z+C+7gJXNt1rletkmZqjN84D2hd04xFJXvEc11zWyZTEYz4S3NAKwsbqTTWCADK2ypdJzNTCFsDgYCnN6v1HDQYznq5QKy3dV8yoYjKEfiArDeWFrCSsYz/ubfjz993O/hTq0iRmW1O5CEa+7pZTOIUlv+G70klmIJsfyu5bLYzKflReRLf1+EkZXDdeJvzo7wuNuaHUztOGrP2awW+RqbCu8nJWNrlEhmcnitWMRyKo4JJZRiipiUj+NwMhjg02Zd10O/sPbIckg1b9zPK3XLmZAvJ+L4HuWbmSxWGBgRj8lrxyTOxmHjuBH4e+/8SFLqNtlSrEEnQCoSw1I6hc1MBreyaaxT3haOyTPPl756hsWcNKaG57uZNMaZTSstzWpagh2Sto3HYtJ81Kgr3ZEms2SFEAAwsNreiev3QjyJq7mCmLWblCzF6RtkHmYzmNbXH67401p2oeXubA2dHIgm6zRFHyvF82mnhbu1c+0JBLAS4Qhy0QjWMym8UCxgg82GCI2pKUFybCsBi3bEt+9vJbhJwRx4pXWUvj5Kt9Bz0QogOfadeh377R5a/QDFWAKvLRRwI08AK4Ysuy6OgcXhoAyQANbDVhfvVysy2yeri0wWMnCvpdP4i5Vl3C7kUEwaA8tL4lTs0Iid7f5pCOkQjffJmJiIxGnSP1vT/T11XGNbMcQipp9WBGf9kRh6D5tNPGrWJIm09du4hOTL8P3INshHQ7iSTeN7iyVcyaWRj0XUOOFn8x+TKptLo9IEHeDuQSi3fDkiCheeiPZBguPPum18XDuXrLE2IoOP72MAluZ2r4dQwwCs8UUAa5YCRgaRMV4tTMOqNzsq/OESwtNGG3f3jgQ03ZOEsO5S97z/lZudNHieTsR4y2XSuL25jZ+9/gZurK7Kr817xnnGyHmjhc/2DyQhvLu7K58lPltq+dBIOxpBMZHE9eVlfP+FW7i6uipWBQEMsiE9wKppOAOxPD/Jrmm2ZjlSCKcoZbZ1+heenOC3Dx/h6fExam368YyM8Mt9igzuTArblKxurOO17SvYWCwhFY+JNeMZj263cVIjZ8Q+gxHc4UQDPpdZ2qPrk/2s3Of/p1n+nX0DsO7tEcCK4c9vvYKXtq5gpbxoAJZZjms2t/sEsBryJ/tv9+7h2dmZ/pavo4fdzdVVvPXibVxbW0Ge6bhMgfaAh1s/vEPEbFlxgIl9BUvNU/gFQjioVvHR44f47GBXrBmyQl9duypp18vbW1gsFCyt9jkA0QEamve2kphv4cVNxJ9YbSSenp3gF3eMgdVodLBaKOBnr76MF7c2UCqYz5YyFa0rik6vj7NqVWzQYqmIdCqlNVNnCM/Q9h6SQQT39vfxf73/S+xVzyVFvbmyijc3trC1sIBsJiFTcjLELV2UIKk4j/peHAd+JpOiLTjDtXkdk5gNDqaptno9PDs6xgf37+PR8RFqfa5lY13XCxtb+A9v/RgvbG6JlSVzfj8yDvy8CAR5YM+kwzZZZvu3a+344fSA0kxh59YbY7nx3higzV/0MiMzitLg//T+r/GZACye8y2pVvB7aCrg86X1LTHGrq6so1woih0oANlNHB8mYuoKB2qRYa79yaXk6r678Ayy/MYTdPsDHDeqeHB0gIfHh3h0dIgqLQxkH8I93gCstUIGr2xu4qe3CWAtq8FpmL8FiJDdSHIjdyUCuAwn4C1U2q8UKzbz3LY7E1WblYU9i/RDqwz6+PzoEL++8ymeHh1J2shGkBqubl39ysefSwDrKw/Z5QsuR+BPaQQuASwVYgZgUeqyFI2I7UHGCjv17hQ+A6+4bjdGQ+y1O3jY6eDTdhtnw6F1ZJzflU/bubjhzPspxmUxKr4lIilVRP4NBLCsm2FG6tapt47NGBvpDN6mN0Imj1IkpIJIG5c2NpMEMWJ+p93BP5yf6Pq6Muq2KGZveGkluJ11iJfxXyQhdFG91ilyCfMO+rEYbSvi+bH8+2sZAiOrMsdmUcqDtI9jV7FPM98JvYW6+MezY11XSB4flmu9kkzg9VxRDI+1TELyGkVgiwdlmx8JQ7udFv75nNKuDjoTM7a3DEW/cZoEJR0JYzEeFmDz5sIS1lNkhs2ZZJ7mzJTAh82GmDt77Z6KGMXLa0P2AJalXOWUHph+zgPr3xKAZZJPL2mxuWzFFI9inBBDXMum8VfLm/LIsXv0PIDFdLDuiEyhDn5ZOcFO10zMPcDiwT8rXIwhwAKShbePL7eYcpNo+uJRZamIGnPwUECEqPAmv1Sku/PJ4vgrPt7JEEvxJG5lycAigJV6DsAKpgZgNSghbLfxHlMILwBYlAKbUTvBVgJlYTGU3iqvmNTPH1jdyVQd3tEQO902DtptHLfaMs9mghoLeHdeZLaC4tcppltLpPBintKmNEqpqJhkju9kUpcghPHIAKxfVI7xtEcAy4+FDdRFoPjrbCwcM7JS8uGYJIQ/WlrCRjqJacRKAqZNih8TJtA61r0lM/NBs4Xz/tClS1oJYYdxHnAtDXQjlcQ79FCTmTMlDd5rx+47GQQdSRPbeO/sEHvdjrK5JlzXgqlMy5fTac2714oFl5Jo93tKhMvNC7KBeggkwbZ1ySWTgYAJD86W6sdfSqtyUIkAOXrstZo46bXRGY2VNuo7vyxqyCZiUMSr+UV5eFESSaN2sRNU7/k11oIjhi4pzKd1spHAgztZI5Tx+AKR34HMpuPBUB5nv6uf4oSSFsqOownJFCm9pCyvnGRWk6WEWkEkaNek6Cx26BklE2crcAjlSIIUJtDvGg9KXQzLhHyv18dvq1XstLpoC8BK4lUCWGJgEcAKCyiw58l8rCoDpmESoK4agBUYgBWejLCdTuEnyyu4XcxjMRFFynsaXuAAqLx3LAKmtA0xlkxo6Dr6BKEJfjABlrJRC4Bw31dIVxSt8RQHwyEeNhr4+PQYB52OmGB65kNRSyEDZCTPayIj7PXFElbTcZf8xnUurPk1ZArphOzRgQpYMvCc0FnPJ9mnZP8lKcGhzFCpmVaoEqi+W6/i82YDz9pt+YqN5NBnwRPhfl8A1tQDWEOaYnsPLEsEFIBFJqUKwjng95UArGYbdxyAdX/vCwCWW0cFztHrLgQUs2msLZdVoH//xi1slEqSZBtb0MGh0xAOq1V8+PChgIrdszPUOzTtt+YNn+tiJoPrS2W8uLGJN27ekLRL0nMV8CbbpSypPxyhM+jJEHoQMG3U2HKUj2XiCUmK0qkYYlFnvk1WUSiEo1odnz59igd7e3h2eKzCmcA/QRumBPK637z5gsCZaysr+l7GqaNklwE0JkmkwfawP7QEMxmCh/RZ/Nx8Om2glwCV+fPMORrQ42xkEkMGgRw3Grh/dIBHx4d4dnogc/ifEMDavIJVAlhphnqYRQJXl44HsPb38M/372KHANY0JF+ua6VFFfwEsCg/JDNOWwhljk5izMQ8gj+DIdP4rCHJOUmzfZrSJ+IMb+B8p8E8cHBewW8efS62DE24eS+ulJYFKFxbXZFnlxJvk0mUMhlJ88Q21x7q730Y3eEQZ60WugSGtcY6HMShMEf1Gn779Al2T8/Q6fSwXizhL18hgLVpAFbSPLA8EEjwgobc/IS48yK7eI6dQTf0kByHBPj9xw9+JcbP1mIZr25s4Z2bt7C9tGAGgW4T1boXYiMikPm+ZJXue/BZpTw4EYnJIN57XtqZ1ZocB5UKfvPggYDfZ5Vzgaacu5uLZaU0bpeXEY6awT7nOuWdnDfycXNMJo6bUlKZtMdQgEFPUmPDGeco4IyR5RlYXJvF6I0LbKK3F6WQs3FRiBJ9+KDrowfWZwcHFjPiGtVslDNhcru8hB/duIVb6xsolxaQIcPZA2MOI7RzNBMGRxonrr2yIWHwB6/DMSbNRsMZxTnwSxLAakUMsN88foj9SkVBSGRpcaYTwFouZvDKxib+8vZruOoBrNlZ34GjM3oV05qZLjxGdzzQn2pycm47SSH3SHmSzVjE1owehkN4dnaKX376KT7b25XfH0EsAmoXx/srnYEuAayvNFyXP3w5An9qI/DdBrBm4EZI0oUMU47iURXMry8siPFkW5mjY7vGX3U4wMN2S4AK5XG1IcO5ve2Ah6e817unclshLxaU61qYo4XxgwzAYqy1AUUeDBNgIABrIqndXyytS0KYZcGgD/UAlh1YeEKnl9HfnR/hYa+LIXtqit2dGIDlOmf6DCeH0su+4IFFQMIFQJlB4wWasPZ4TLGVTuMn5SUBUBmacavjZYbiGjOX7kYA6+9Pjy2FbcLvPMUkEkjqdCOZ1njfKuSxmGR6iJN0OiCG13Dc6+Kj2jketts4GU7QmwSIyYDXxxobZbkUi+FKmib3GbxQKGDReXNZue2PW8BRt4ePmbpHXy4e0icmobSUMhaa/IYGYGUjZGD9PoDl+2382T8WA8uKKptXBk6a94+OHc47LQgPcTWdxr9zwCd9h8K614bcsAPKZudwEsbjVhv/cHqApyx4ZPJv7Jy54bkdaAiaUVLBYVIkswOjZJ7OFC8Xoc6xYdoVU68EVui/e9aYPVmW+Dj/DN9J5kGVzJmb2TxuUsLmASznMkrwlwBWfTQQQPRurabC3nqoZIQZgMVrpTF4ejrFtUwOP1pZx3YmJwN2mhg7B2nNVRb1zekEZ/0udhoNHHQ7OBn1FM7AQynHjYfVfCyB1XgWm5LEZbGYoJcSzb8918n5iEyA3sCAwX+pnWCnxw6oMxp2pYIOrL5N/xV3F+uUms8LmYZMJ31nqSzGSiQ6MRCEiBvvcjgkn77GYCSm1IfVKg67PUx9a5+SSw/oyG9jqnnz06UVjZs8RXzqlbtfTMk77U8EIDLtlM8pJdEGzFuqEhNcJWFdsoaA5NhedCGQL6y0vcqYnkSUNVrBx7HMR2NYlYcd39OeOOe9q/nbJIDUo4S0ibvVM3lj0Q5d3zc0lcfPYiou5uGr+SLWmWoWNkm477gbo8z8tsj+q48HYmgy7c+A8jDS0RgKiaQAOYI0ssMOpjJ0f9CkHK0pX6kmCyBKY1NMP10UgLWcIKDEtXTkgAaCNS7xLrDAjTbTpIZM12K62VTNgAwZtrGwPLRopE+gkwBfYww86XbwUc0YrZNRSKyQVxeYmpvBGo2LI95J0PYeemBVBxM8anXwYbUi7y7y81gYjccjgW00cZdPXiIuM3tjFDiOnW6ZS8UNhQVmtEZ9SdMbA46TSYLp0bgQi8uDLSJKJk28HQtkGsFgGkYjmOJxo4n3Dg/wrNlEj2bxvKlOtsZ7s5lK4+3FZbxIU/EUmcbcFDz3Iaq1qjUCTnpDzWXOu9akj8l0LDZnMRaT0fx6Jo21TAp5Jtn5+0yPo/EY572emhjvn59jp9dDj6C8Z0Q6ACtoNDBqNRAo1c3t62ou/Y8EsMwD68HeMxV1HnQwibGtrfKQSyTkQfTSCzdwfX0DW4USCsmEW58NxDAmSQhPjo/xD7/7GA/ItGl10R+Kr6ENnYDA1vIy3nnxFSW2LRfNjFs+V46VTX+mRq+P41oNj48PcVSvCiQYjwMkwlF59mwuLGN7aRFbKyUUspT+WfNEz2V/iBPKCXf38eFdA4B63BfIcwsmeGFlDT9/4y28tL2NVMal37n9i3sHPXdY7BJ8Ozg/R6PdxojSw2hU8iqCIy9vbmO9UELKActT7t9u/SXwRblZhSB9qyW/pKfnJzKlbvXaWM4X8M7Nl/Hy5hWsLy0gl6aJu2ssMjSiP8BJsy4GzT/dv4Nn56f629VCCW9euYZXNrdwa21NHl6+OUNAgQD6easjgOXJwSHO63X06QfItSgeF1DHdEeasi8vLgik6bcGeHZ4hPce3MWT82O0KIkT8zuJNBMgk2aATjNv+oS9ee0GVoulmceVt45g42GvUsEvH9zHs9NTsXAIqM2YiJgKUKt1OiDAFowmuLK0hP/pldfw0tYWFgo5pDifHPVHj7wYODa3aNQtpow7u7pTsRmSEzAcErDZx19/9C52z0+xkEoLwPr3r72O66vLaljOAKyArE4DCmuNBlr0xJvQ9jwk1m4+lUa5UECWYSucswK+TBtJsNjmxwnu7u3hw4dPcFiras/IxOJYTjNVMq4oW47zq1evYXt5GaUMPb5i7vxt5+BWb4j9egtPz87w8HAPlXbTdASSC9spl9uVQG33PHI8s8k01kqLuFYu4/b6ChZzDG9xHlvPAVj7+M/vkoF1oMaQ3jGYyLh+daEkBuIPb9zAdrksYJOeb7OzgHx2zXdRZvatpszae6Ohri8eTyDPlMVcFrlkQn5fxmSas+Mo/aRp+rOTE7x//z4eHh3irNvVPOWo0sS9XMwKkP13L76Ka4vL9npvdeLWBM8w1fWMA92vs0ZV4QkD7lfxBJbzRZQyaaRjJkGeQYCqHUyiedwwYPuz3V08OjpApdV2gVLP0Qb/8FPQJYD1h4/V5U9ejsCf4Ah8pwEsbShi4pokIR+N4koijpvZDF4sFVFOGoBlGm9rZ/EPmvbeazVkTr7b6Stdb16I2ubHupCbu7olbuJoI7ywGfKgorQudd55fA5UaHpwxDNe+PJJaIIrmSx+trwuwCdFsEUX5wAsdtsphZBkr42/qxzhEQ+dBCJY1gXUv7tDhLsmR0LR9ZmEZ27izvOGZ4cYMDILX3TfZiqmx9uLLJyyiqSn14wHI/QKMagieNLu4henxyrkp2MDsMaRAKloCKvRmCRKTFVcpfbfgQosVzwTjNH1D1oNAViPez00hiMBI2JgOZo4r3Xl/2PvPbgkO84rwZveZ1ZWlnftfTcM4QiCEGik0ZmROVrzN2clLWdGu3NE0YkEGo4AGo32przJqkrv3Z57v4jMAjV7Vg2cEbVktdSnie6szJfx4kXEd79ronHcyE2pYKbfU4aMLgdcETZg54msMEqePjw8kHk72Qn0OiKAx/cj0Md7yQMHvR5YPF1ME6ibpBAaIGa//l0BWGIEaNY4QecQg1BPvkg/yM9J7saiXtHX7pAmkEem4gSwavjHvW08bTSAAKWaBD9N0GmW5q5QCtAvzPrVkaGxFiQpcwCWMBGX2KfYZuUr29zyn+thK0mBKCXwIQRuXPk6MrAuZrJKk7yUSmBaDD1XyIqBYQDWo0Yd75eMgSXQTbHzEwCLIFtsNJIJ9KuzlLxmJOmKi47mnk7nX9cLUvbaxS7B0nYTB70WaoOeDpMs8shC4lyfjxGcSGAuFhfwTWDKnieThnFM2zSwblKa2cCHlUNst+tjqR5HU2Cb77h+g83Fg72O0KikxTcKBZnKZ2M0SA+JgWUAlmMY9Yea9wyfWK8zOtxYQEIZNRYBAdGc9/SLkpQ6lf6dqzNPkXK3h6e1thhdjxollNoMaTA2hoA1pnUFR1hJJfFKvqBAAbJiOEW7IyYIMt2P493HUbeDxqAnAIvzgX4/9Pij+f5MNCqZJAFlz7pUV5egU3+IZ7UaPizuCNAZiZtpANZUPIIL2bQAdqVYkrngJHss9PVtybrqD2Q4TRDpsNcFvaYaNI+naXMgJAArz4IhGkYmFBT4GRwOBYIwZZXMs3KPnKQAYpEoVtNZvDo9K8liKkjPP0ELriQKSQrI96/2Bih3GYXeQ8UBWESTNf7RkJL3+JmpiIHp9F48bvew3mziK0rw2m3dtrl4Ajemp8SUo5Q0E/YphMaE4hiV2gMB1J8ecx429azSmJegGUMA3p5dwNUsfboIQHkAS0Jue3aHIbSGARy75E/Gopc7XVS6XFcJYIWQj0QFEhIEm4qHJNNk3qAp6SlWDqKDoNJx39/expNKDZXBSD5UBCBI5CGLlg2ad90+lwoONH6SJYrZF0K5N8RGs4Pn9ZZYtASw6KFHRgCN8fORMJbjSZxlEu3UFOaTCYGgSueUQfVIvi5PazX8an8fDxo1lDkPXFJXsN0RA4v+V71qVR5YdgqwPZBzhvuEzUWTPX4TCeFRrYEHu/uS9zzd2VaR6vcWNQf0LDLB0pL6VubncOn8WSwVCsioYeSZH1Zs8ztVO2082NnGz+98gSe7e+h3BhgysIFzORxEIhGRR9APb72Ki0tLkouah5Z5eBL0KNXrAp1ofP5obxu7zkOHxWs8EEE+SWPuWRmwXzu7iMVCTjI6FtFct/Vc9gZ4sr2DX3/6GR7ubitFtI8BEoEAbi6t4q9fo9RrBSMFTthZg4AJGZA0ff7s2ROl2m3RRLrRUOgKTeUJYJ2dncdrZy/i4tyCpM1k2Ay4ljtT8Xqjie3ioXzA+D2YzLZfr8j0ezDsYzlfwNuXCGCtYrUwLSBAvwxbR6PdVqLb3e0N/PzeHXlU8bRBk+t3r1+X6fViLicml7FIzYT8qNHE0/0iHm/v4v76BnaPS2j3u3rrRDTsACymFuYxX8gjGoqgVe9i56CIe+tPlR7XExPc2PfW9BlJ2kc/KUoK37t5C2fm5h3hzmm1dQwM4cHOLv7+ow8FJNF6gZJqz5p3s9etQdZEPT83jx/fuKU0RhrFxwn8jE+rNqfcw6ufYygCmW39fh8DxwYiMMGghk57gId7u/jpV19g86goQPvS3Dx+cO0GLi4uIJ4kawzodvoCVWiUT2YgfdMIhLT7BvDHQxFM06dwZkbg6lQqqaRRMkpNLhqU/+Bxs4Gvtrbxsy++xNO9fSWyEhwKD6xJzEdydX4O71y7haura0r2SxGgO8FcK9VbeHxwJKDyt08fYrd05M4ndj7y5zsPYpnUHphKZXB+flHz5/XzZ7GYz7nGLZlRnoEV0H34yfvv48HWjkkm1bweYJbSwTOruL66ghurywoEGHtAuoAojjXDGATCVqrYr1WUKkg2JC8iHiWomcDCVAazuQym+f3IkhurSH3dERQQ/cXjp5IUPzzYU3IoR4mA5ewU59UKfnTtJs7RA8s3escHk6DmET+33mqjWm/iuFrFfpm+Wk20hiNdC1NEF6fyWMznkUsmxFKjjHMisQyg3Gjg2f4B7m1u4LdPHgp4HK+f3+D8Y/VYAIjHgFwOgVwWoVwGgRgb4RPw0ddvk/XbEQRcA/ibfPTpz5yOwOkI/P5H4BTAMlGcynN2bs8lYgIsLk3lUIjHnSmzQ66sbsN+u407VTNJJwN4ScUeAAAgAElEQVSg0fWsHbuh45hcFy0uZoMHr04UrEaJ9t4nZmPpadIe9GLn2N5zhLPpNH44t4iLqZSM0LUljuOBRkr/aHdHkrT8/HAPT9ot9IMs2oKIMXLY04+d24fve+jQfEL6ZcARD1HO68Lq2hM6d/ueS8kYXp/OCjCiXxG7Z9bJNEaNbTAhpZ/9rLiv8SLVXAlbwaH8OzKBgDyw3pxdwFo6rcKVOnyZbKugCMqrh/5GTHG7Uymh2GGKiR2wCEzx88jIYsLYG7MLOJfNIhchDd2QBEslGqE9GKHeG8r76uOjQ3k9cdRl9+2StFSYCMw4AWBlDMBiQari3BUyugKyIn6PHlgGFBkDy4ADL6Qxid8w2MNaIo53c0xlTCMdi4h67ruMY2e3EZl7dfzj7rYAx2HAiTQFLPURHvKAaewYgn09vgdCCA8JkrjTv7x87FnxSVOydHOeRL5Dz+fNenQGmtqccRIDNxc9gHXJM7AIYNEDi69z5uRiYJEN2ajjN6VjzRGTzEmMazCjk+nFAAHS5/NTYhSdYWx1hKbwrmpxoKQi31ng9ugdN0BnNFDBKwkL/0+ppEEkgmHEJXVgEptaq644sOeZ71rr9LFb7+JJrYEva2Xsdxt0FDLTbkmarKv9DfuPxmhzB23eAwI9lzNpMRBXM/x+ZJ44M1XHouSQbDaa+ODoQIzIRo8yMMdskqfcEOlQEEuxqICfl6ZnMJ8wKfWkuLZ7fNBq444Li9jptpTOF+o77z/JlYbSiE4xSCBhjLXZeEpMrkq/pVTSw1Yf1U4fjAQXeOWbBcGRgJv5WBRryTQuZnIoROPGIPVFI9eREeRp9M/FHTynOfkwLECF3mxLiQTepIlwOoV8NIg4jbEdK4/PN/vQ7dEAR60m1o+OsN9soTIAmsOAgBbuCTRkJxssSUZYJChGV5Jr1LCPSqeD5802jp2fRzwYxkwijTNMZ83nJZmMka3j/AONvxhCrT/AdqeF7WZTSaildldzTmbXkkmONKcIJAk0Ywx9LKFkv+N6C0fNjuSfZC3wuZlLxnB9Oo9zmSzm40mBG9aLN2/ElgCsPp5Xa/j0qIjdFgHqEVgKtUYjLCTSeHtmHpezTIiMiNUylgfTDJ4A/yiI3U4Xd2oVrDdrKHeaMutvDU2aR7ZfPhTBajQmsJBsrpl4FCMnHRJ47UAsAo0fk/VQqWO/00NtOFCDhoyz5XgclzM5ScBXmIaHgRhvnOyDYRD9fhDPmy38plLUfsBnrM0UrmFfc5cFajQ4QhpssKRwc2YG5zI5JUGm5S1jTGU+rXwObheLuF+rYadnqYSS7pOBVa1ADKxqVQwsQzttvTJTdQOwyKb7pgBWtdXBNtNTj4+xe3wkZoNvFHGm0DQ5E0+IPcKid5qNonRKbB5ySSSdM0qM1tJSoy7QiWbJn64/k5Qv0LMvy1dSKrdYyOPaygreunQFKzMzApl1hBDwxP2xh+cH+/jk3n0ZsR+3mmh26C/Hh83OBWQOkR20MjuNl86v4MLSnArXNE3YHQOFDJuN/SI++uoe7m1tYateRnfYRz6RwI2lVfw5AbSFRfVIdD6i3QABOK7nuzv49d07eLK7g2anJ6BbbYsQEI4EMZvO4tLsAq4vLeOlM2dkDu4DaLjalRnwsLOLx9s7+uydahlNpUSzwzeQafZbl64KEDpTyCOXSNgYugWO8kUmuU0ArH3927mFBfzpK9/BzdUVFBJxeWLZecAaoDvHZXz26AkebG5jo3iE4ybDEqyfROIxAV0GRySiIcQpIQySRUyWbg+tekPJhLRy0J7obiv/J+XbBLCur67i3Vu3xCiyey4uuzHpQQBrD3//8ce4t7GFHpmRDOhxacEm6XUNTLcyEMD60+sv6X3z2a8DWF5afdKfsdXp4qhSQ5UsLuc9xYZrtzdEu9lVWMBnu1s4qFd0Nl2gdHxhSSmT83MFSbCPymUclMvYqZQFpHC+8fkdUAJMxnYggKlEEstklC4s4MaZNcznstIq2DQPSHrINFh+3//7t1/g/vYOWr02Bv0+wr5BHATOzM7j3au3BDQRqCGAZW9iAF6p1sDT/QOlBX767CF2ykdmjaAJ6dq7noE1ln+PkKcv5Oyixu2VC5TgTjkfSVtxOVcprWbC6H95/wMDsOy0rl3nzNwM3rlJ5tsy5nNJpLhOjmMwguj1hwL5totF3Hn8WCBsqdtVg4fAFs/ndCtLRSPIpaM4Mz+Hly9cwkphBomgSSVtbtjkqzXb8lkj0/P9h/ewcUSgLihJ6lzWTNwJNJ6dnR2HTHlPK84DAle7RyVsHRTxfHcX++US6r22vK269OGi5yPVDzOzePXSJZyZmxN7LsaQFN/4RwDNdhfFSg1fbW7gl199JpYlpeOO3/bi1fApgPXiY3b6E6cj8Ac0AqcA1hjACqmgvZBk4ZaUpG06zoLJacudcSX/YJre55WKCn4m/jV7/TGTwthMLPKNhTVmX7mYd9/YsLLZKNEm5SKLy8x6jRFms8wALGM0nE2n8CN6TqVSspxlg8M6N9xvTdPf7JLxUcUvD+m5QwCLIpggojJyd5IOMV4mZbOnmXtZoWEQBmB97XqdiaSf/0y8+s50Rgys6VhKTAX7dRLACuJ5oyEPLDJRun3r8tIAnIUavwfN8t+YWcC5dEYR8BFFDBvTht5WTHQpdSlVovTpADst6yApV0aeMSMklB6ZwVvzyziTyYy9WMggMgCLTI8B9lsdSQfv8iDVbhuQ44AAMbBcWiMPHPStSEeMgfX9rwFY9jN2EPp9AlgTppPJQ/nfzkNKVHgyBHpYTcTwvakCLjGVMR4R6OKp8v6YwzlGRsI/kg1Qb4wBLB6E4mSz8PAdovzQPKwUK05/oqGlBvn2tU8+MrahAaDs4LE4pBF0k8wWNUh9ouHXASw/F8kIzMfogWUSwosewJIEz54YeWDRz6xex/vlY2w32wLU+K/0jOPc4JmdzxB7y9loBLM0EE6ncTU1hflYXDJcmSALvOE88aCXuz5fTDjKnUzoHR/DMxh9MSFgzUkDOa7H7S6elBoCsJ62yNJpIxAgbMDPsnvwjQ1Mx4xI1ykeQgzSxTjN6lO4np9S0e5T2nw/libne60WPi0fCVCmsbYMuh18zueOTLcrqZS8q87lcsjHYmPglk+lufUNxXj6+PBQAHWFsfYDSjedCa9LLu2HBoiHA5ihoXs07gCsoAAsHsoJYDW7A4xYbI2BcnayhwKgp8Mheey9XpjHcsIkO65sd5VvQPK9fyZgX6+jOQgIwOIUp6TyT6bncT6VRCQ8QIjJjOO7F5J0+KBPP8MaHh8eYL/ZRNv5KxFgJOAihqfYrkMBSvk4AZ4Agox3pxSt19dBPjQYiaV1Jj2l9YfJlDSLZ9NAnl+OfUim40Gnjfu1kuRvlHHWu31Ln/P8B3lHDRUqQnZfiqyoWEI+PNVmB61OX+mD9EMJBPuYTUa/BmClw4Q3DMDiNyaAVW718LxWw28dgCW5LyBZ30Iyje8W5nCJIAk9sCgh9E0XepMNaFg/wpNmA++XeL+raHbbAhb6gbBLIhwpLGEhHMbVdBbfnZ3HWiqJUHCgdd7vd5z3u87Diz5sm82OjNUZOjATi+BaJocrmazANAKyYfG2+GVC6JCt1x7gfr2Kn5V38axVx0DGjR4kt31FGaXDHuZjMVyfKuBKLo8L2Rymo9ETEvoA9tsdfHFUxj3KQFt1eeAJZCST0CUQ9ioGYPlAFu4jnA/y2NN6+81N3CntKzWaYiZUCAr0usbsFZmIbM8oMomEDNbp5ZPkfJp4lhtzWml2AzEkdo+O8NXz53i4u4tnpSOUmy2EBsZE4Oyay2VxbW1FANb1lRXMZrOuoDdggJ40B/TH29rE+3fuCMhqjzjPTJI+8fg0wIvvd32Nhfwyrq6sYobsB7HSzPdm97iMLx4/w72tTTwq7un7FTJkfKzix9duiQHkTZeowKLZO1lMfP3PP/9U0ic+g9rr+Z46Uw0lnVzLTqvwfvv6NQFxArAco57yQYFXm5u48/wZdqsV9AXKGvjIQl8A1uoazk7nxWTx5zQu/5S2CcDa2sDP79+RXI0vIGPtz197HTdWV5GLhm0flVzaA1glfPbwCe5vbmH98BDHzZY8waxJQ+CBs58gqf1v/n1XLDrPZLZzn+XlmaSRWEQ6GsW8AKyV3wGwnGsYG30I4SEZWB9/jK82t9EngNX3ABbXU1u1J2yUEc7NzePPrt/S95lyANZ4n3CBLexB9Hp9eXoxzZE+Soe1irzRmFLH8waZefQqO2o2sVmvotpp6TnLkpGZzmKBssm5GckQj0tlhRVQzllpMwXUGpqi/zmQiOvdHPewFX7fl3BubtaAKefNpMYXAni8d4D//tkdSQkrrQa6va5e5/BcMfVoTj4GsBLRyXxXWh8B3wOZ+3/y7CG2y8cWDvG1VEdLWDWfTkMVp+nJObuIa6trePXCBSwQwHIrnJmf05IhgPubBLBuC8BiM4ThCIkwcHl5ET989VVcXllEKkrmqc1xvobfiyECB6WK0jw/vX8P64dF8MRLhqi3F2E4TpReWvGgAKy3rlzH5cVlzKfSSI0bc3ZWITBc63RlJv+Pn32KR3t7IK6diMYwn8vIA+u96/9jAItfuFiu4O7zdTzc3JIBO2W5PbYI1UCyc1IkMMLqbAFvXrmKK6urWJzOI5Ng29DOgTyDkRVYa3f0XP3DZx/KhJ+C/K9niL5AdX0KYL3AYJ2+9HQE/vBG4BTA8gDWKCTJyrkUJYQJme8WYnHJFnSoPQFYEAT5vEwGVkPGvY1eb5zK49lMArAcRqQOGaVUVqsbm8mzp7Tdut60lDxyWDEvLAdgme8QAaw0frgw/3UAy/E3xgBWj14nVRV07FSTSUNz3LDkg0Md8O2gZ8wPf41+artafswKOaGwMubLiWdgKRHDa/msAKxCLGUMLDdO/pX8HAFYkhDW1HFkvSwqtysG5uJJ3JwqqFBdlGcM/8EALG5wvWEArcFIBRjNopk61qP8UibIlCmx0KXkKYNXZ+axnErroG9JYiy1LeWsSClitYZntQY2621UiaZxPAReOAmhA7Ao7eTBIqUUwiTenZkwsDyg6AGs8u+NgeXBH+dDxXmiSHgnIVTXtafktbfy5lWWjUUQD4XFyrPWt4eeIAnhT3e3Na/p/sMR5IGbkqBrU1NYTMTFRFEK2Rg4NRjHu0ZMgD2bKJx1lGZtsFhvtVDsdsAUTxlCOxaWgErnm6Zv5Iz8CWBdcAAWQWUysEZjACsk+RNTCM0Di55OxsBixdYL0nGFABZ9oOgBZ9KsRDSAxVQa16ZYYKdRCDMMwZ5LSSAdkyo8Zi7ZADncyh9Tx25jk9QiY08as81kwHuNFj4vHgvAKvb7aA57CJL3ooLeH9xOPlEvtsGclBDye5JhlIkEBGC9OTsvyaRCtp1Jvk9GpCSXHn4EfJ41GygxJUyMMIKgPSzF+VxPC8AqJBLyfrIwCSuwWGa3hwOs12v48OAQG/WGEoXoI2bcOvOTU7peaCBGJWV3MTLXQpSSBNEZDeWf0eF6MLD1kZ9BwMhk1wNEAkOkMMDFZAbvzi5jLZ2VxNjee7JibbcauH18oPWl0h0IUOEh/nwyg3dyBazSy5DXEbSn3BapEIrdPr5qtDQO2/UyKj2m4llwhNIzdT1e+joyDzQy7iTxGQmIJ4OLCxoZrgQML08XcDZDKV9MKbGKb9dBOwjypRojYL1RwydHOwoMaNADinOU0hevSzY8QXOOsjcy1kYhi54ns4VLVEghk5ZSOJuM4cZ0XuvfgpMQeuYEx5IAFqWHlFp+enSInTYBataLloK7nEjhzcIMzmfTmIrR+JwgpMcWKHXsY7vZFVPp4/KRElzD1GLT0JdzgrIZrQsjJAPApUwGP1hY0Z+JoGOg+Y0PIQFHn5VLuM+1uN7S+kAgjrLvN6ZncTWTkxQxSzN63jNJ/4KodPqSH96vVfDb+hF2aFbN550gujBYelnyftl+mg8FcS5qQQsvzc1iIZUcF6L8/kedHp5WmrjPlLpaCfsdihkBtDtAtYJRpQoCWKN2d9zw4Xe1sA8zfPaA9TeREHL+0KtIZuNkkSk5crwsIxwIar4xlY6sWTZUJv7SBrhz/CutlhhcZB3de/pUIEOpT+YS55St9NwV6Fn19tWrAgbIGskk4u4hsoeJ0kEmB1Li89nTx9gul9AJGRhlHRsXvuF2ZrKpzk5PC5B66zJNzaedRNcsCQ6rdTza3MF9Akmbz1Frt1Eg6LW6ih9du4Vzc3NjhRqfETI0Dqs1AU+/uvuFvJwI+YybVfTRCg7FSFxL5wS8vH3zOlbmZm3cHMZwXKvh8e6uAVjPnoHm5WQNC8DCCCuFgsy+ed1nCtOSPPmft+toq2gnM+fn977EevFAzzDT4v78tTcEJGViYUuLc/mFlCSTUfR4bw8Pt7fw1cYGdkslNVlY6HuiPOX0no3PIe3LGsn2KANJbZ310j+e1whgLabT8pR678YtARb2UksfNlwleALA2kKvOzAGlvZTF6owPr0ZyMPx/9MbN7/GwPKWF56BxbWwXKnLp+vJ/h4eH+6h2KyiPeorHIjzi6+hTJWAdmPQF0uI3ycaYHJjGNFYBKFEVNfc6/XQ7XbR7dKUnAC4ZWN7AIufTwZRKhzUPP3z197ElaUlASTKfrFDo77z84ND/NOX93B3awvFWhmtTltppGZ1QAbWHP7k6kvy+JoTA+sEgIURyvUGnu0WxUz6GoDldgl7ph1DWvJBk2CQEUkAiwy+Vy+cMwaWboI7SxL0GwRwb3MbP/ngthJBeValzLaQTuDa6hLefekWzi3M6XtxfeOexeeMzzMZavefr+PRxiae7ezIK4pAqE/qFRecHydkaCi/MM6NG0sruL64jNlMxrdC9MgSuuReyxTAf/ztp/LkanT6iEbCYrdRQvieY2Cp7TEhn+mc93xvH7/4/HMBswQplSrKT3Apgxrt0BAzuTSuLi3h2soqrpMZmcsJNJUXKsM32GDvD/Dl9gb+/tP3JRG2Bqg/Xb3Y+ceG/FRC+IKjdvry0xH4gxmBUwDrBICVYzJIKoxL3GTYAY7xYGOHFA9gsQjcb3fxZdkKQBYDpEH7gsEDWDroulLJ7TPjIlhMD/27lw/xkG4+WuE+WUyUaFmRJvNZJw0jA+s9AljplFKJnKredYbM26NF7wl6exR3lTblgQhRir05o4McDCyYdC4928rXhv4w/S9KbPcXy4kY3pjOiSGTjyZFqfc/4wEsbnKMK//F/q6Ahpb8lsz825+Lp2IxnEtlcTGVweW0JYUReDGAJSJ/Jh4CNxt1fHS4q9Sz+tCSXvg2jKxfTpJ5ksa1XEFSMSvArEctzy0EsNVqKYXrWa2FaovFM0+N9GgxAMvi2M3wlswCGlenxMCief4sziRMQujHzUvl/v0AWBwPSzizPCXOqx6WkzFJqVjgZihfCPLQYECDB7AIF5K599PdLUkI6SVElhQBrJVUAm/OzsmUOhsMymTatzKZauVqrsm4uE64N+8k0+1+pSQGHWVT9IyjN5oH0DyANQbBnLSQUe8XMlkBmxdSBmDpfjmPMg9gkQlJAMtLCDn3DMByQK1khC4yIThAPh7HmeyMAKzVWAT5sHXTCY6QgSUmngPYVLwRsNBNJ0vIiS4FDjommZ7RifyX2AITg5hU+nHxSEV6XSbcA4QCHccg4nN+Ir3oG2wpttbYKiO1Hs3PQ0OcTaXw9uyipLkEjcyKwjHXRgFJ2HbabTxt1PBlpaT1jEItvlUUPZxJJvD2jM2XZCSswtlLZbgmtYb0bTL/od9SAtVsWRddM8azyuwwz4KTcj7zUiNebOW0WAZjSVYAkaFBgWIgaHpR8jxAdNjFhSSl02s4l84x5E/DprXMzTxK4n57XBSAdSjT5CAKDIdIZvB6Jo/FeBxDqxAdEGFF4narg9ulqqRopW5TAKO9Boj07U/+4nVaQ0LfwISAbh3gc0OWVZzeOokEXp6bE4BVYAoegadxwyAkEP6oP8CTegWfFLflRTWQ7JoyXJ8qZk+WN9TmNXAedx1IRLNoMWqFvVthOpuIycSdnmX8rhMPLFuuWDQct/t4Wqvjk2MCWE3HWOG8DZlp+vQ0zmeSyAnAmnw/FowMKXlaa+FepYbPKscotlqIupAPaw4YYKGxw0DA54+W1nA1m0VGkj6+ylh+bEgctLv4olLCPTJlagxB6SAY6ONcmqm2SwKw8qGQpeyKBmyyaKbHPqyR+VzF82ZN6bEE4MjOYiHtwwqMJTlAKgjMB8jgS+OVuTmlUWrM3DUTmNtp9PCgUsXH5QPzBuPTSckgGVhKIayRGqT7LQDXA2ROQjihEDlolH57kTAyyZgK5z9/1aRy1ghyRbBfMbX52jyWX6bbj209tfezmHr/y712RFCkj3avjwoN08sVsZXWd3exsbOLYzKdmYrnoCs9cYEhLs0v4D+8/IoYU5lUTAWszhbOs47eNo+2t/F4ZwdP93Zw2KyLucR7KwzcrYF+vU9FYphNZnB5cQlvXr6MFQFYbj8N0POmha39Q9zb2MRHTx7iqFFHNpMWYPJnN17G+XnzcvJNMybeleoN3N/awi/vfiF5F8FdFv/GYLQwGwJnF6dmVHh/5+plLOpzJ4eZYq2Kr7a3xOS6t74uNpUEn7oJQ6wWZvD25WtiYK3OmAeWjwjgeDdbHsCiiftdrB8YgEXfox+/+h1cW11BLhk3GaBruPD9690ODmpkKR3iyfa2PLCq7bbkYPTZUzJir4cBwV+3C5BRJhhUXpI8ZxqgY6xwPltDyf7ZdLk1BrDmJymqnnmNAB7u7OAnH39kHlhdSt8NELUdwtZjx0/SKnZ+dhY/vnFDgFw+m0VcUjZv/G5Aeb83wE7xEJ8/fIT7O1tYrxziuNMcA2+6bq95dGOhNoaaGTZzdf7SOmhXM7am0B5g5wACe/w/vk7sUwxxbWkZf/nW2wJElHJNENKFwHDebhaP8Kt7D5R+uF05QqPdPAFgjbA2O4/vX38J11bWMD+VQTrONFN7DjkW5RoBrCMDsJ4/VHqiWXrYmdsDiifZ5fw5JkFemCOAtYrXzhuAZVJeglFD+WUOBvTA2sbf374tIIvnMgLGK9NTuLa2jO9eu4LV2RkniXfBOPR1BLBxcIDbX97Bw41Nsd7oz8h13xKaJ01kMWwDI2QTCawSSGbq4+UrWJ0ufI0RxttDZtmzg3387PPPlU5arjO5MShgj8/jSQDLyy58Q+7h9g7+2+3bGqc6QUf6gfrxkWjEQplyqTjOTU+bN9ilK1gsFMZeqDxPjSjNH44EYP3tR78WI4zpsJ7d+sJHoFMA64WH7PQHTkfgD2kETgEsHSC5OTD1KYSVZEgMrFv0A4knDcBSdPtEkkHZzf1KA08adWy0aqj2OjpoivAzlvbYNNHhUVYwdiAVpOJ8hIwOzO2S7f6+3iMiACuIrksj9BuFTER1wJ8V44mHex6f7GNdsciO7mCEp7Uqfs5Y+3oD4aHp6/l+3OzsGO66fK47N2Zd+fO1Y1GZCb3bMN0p2ssI+N1WE3F8tzAlACsXTihe+2tnc37XESSV+cX+tgCsNg+i/J4+NU+sjDBmozGZ05P5scROmbZybuxkdTFynvHnTXxePhIQwnvAGHs2IJleeCmfFoC1mkhjKkTvH18mW/RwFyM8bTbxy6MintfaQC+iioHFtUSGYw8sAlgj9ByAlSSAlUnjTwpzDsByj/8Jptm/JwBLElRBcQSo2L/uYSUVFyPnXCYtVkiMkemaj1Y9KGtsxLS8Cn62t+kkhPSLYLQ60y/jeHNmVsy/XIg/73xfXEfbGEUngCxHDTLGTgAH3Ta+qpQlUZRkqjMws28erJx5uMWRmwxScpFAQFKR8w7Aou9bIcqCyzrO/J4CsHodARe3j0sCsAjMsdqip47NXQdAaz4M5EERCwXlIzMfj+NSMq10vEKCCTp8LRkzlMKxoAhKLullumK8kC7E1/C6dZgOG5vMFaI8KNKfo95p43m9jk9KFWy2OuhIksaSkqIJLhTGcJNHxLgz/mJbi5eIaZ1hwSDp0RDLiSTeyPN+ZZAT446T1RUzgSDaQ6AyMEnuR4f72Gy10EMEYQSRDg4EFn5vZg5nUikDrxzfzMDpEWqdNrZrFTyv1vG41sI+ZXRkajAunhJC57nD1/JgOylaXFEgWpP5LPXCZGgBEYf4Mx1Q66IDQ4KjrpIe35tdxfl0DiEl3E0Ycbwb+80GvjwqCtjY77YRCBLQJuiZxc3MFGZicQy0QLswLCeDXG808esiJXF1dIZ9EMZjwchX+nV7DGKNATd7bpheyFf1VYAxXa2LtXQC311Y0rjTg0mWyJ7BhaAkzFuNtq7zQeUQxXZbIR6U4YwbJA781frlGAB8MgRgca7QT8ele9pXCmAuHsfNvIVXkCXJZ3ySNmsphEcdmpY3BGBt08za+6cFA1iNJ/C9qSlcTMWRiwUFYIl95r5fqUvfwDYeVmu4UyJTqSlzduMf+WLPEXQCA5zNZPGDxVUBWPkgUxU9A4TPSUgAFr0MyXx6TFPgLkHdLi5mM/gPS2dkJk9bbSYKGkBgn3TU7+Jxq6Z9oM5nqu+ecYWFGKuOzyOLXI4V/RSZ1ks2lyUsxhF0rBTOyzrHpTlQkuT7ZMS1GjLjVupguSwAa1itIdDuaT3g1RjDyzz7bL3ydIVvAmA56ZT2bw9a+C3UsT/GAJatsZydnUEPzW5L5s7re0dYPyhi87CIw2oFzVYH3T4dAJ0EVsQ02g2McG15GX/z+psCsIib0pNIabX0FwtCUsb1g33sHh+jxIRIFs4a+5NJx/4MMUIkFEUilsbi9LRYJXPZlNZYfh5fRRPqg6OqCt9f3ruL7coxoomoAIW/fPkNXF5cRCDkOGxDS7Nr9fpiZvz0898KkCF7UGQ/B+hwv17I5vCdpTMyU9VPOFUAACAASURBVL+8uoRCNjM5pAQCYlx9vP5Un0vPHoJiHjAiKrM2XcD3Ll5T4b48P41UigCWWx8QQIvXXbbr/rkArKLuMxk93792A1fXVjGbd+mN4yWbiX3Gpmt2Oqg1myjV6iiWqwIhirW6pFeHlZoMzNlQsxZLT89qZGTAtN9vDPK15yYdjcisnt/3vZsvYU0MLLff+oaaAKxt/LcPPxTzjOCmBWK4+eQaLGRKcr3h/n+BANZNMtGWkc9kkYjRs86ztoJoU/JFhurODj748g6e7O+i1O/IG1KsSMeMnACbBo/Zk2CNCocX2bFQnSejmVoarQHTWtak3B+hqwwQAlgDMa/+8rXvCsBKhEOSIPL6+blcdbeLx3j/3kN8ubWJzcohqi2edydJ2ytz8/jezZcl9VvIZpBl2ub4xDxEqd4UgEVAhwysnfKx87NzMnifXOrON2KnBUeYSqdw3gFYbxDAyk/ZvRTzk2fSCYD1twSwtrb1nNGc/sLcLK6vLePViwS+8vr7sY+aZgPweHsbP/34QzwgYNTvKX3WxorD54oM10ohABSLRpBOJ3B1bQV/+tLLuDA/b5mHYujKGVDgF1MqP7h3D/c3tnBwXMZwNMR0PiOg/QeUENLE3fukad7Y/SGA9V8/vI0vN7dQHw71nNJb04BIyraH6IUGyCViuJA3IO2Ny1exODPjgFZLCSeARfI9PbD+7sNfy6vPLC8mEP0LnYBOAawXGq7TF5+OwB/aCPxRA1gG3LjuB2UnTMWLB3EpncQrubwMcelxYdF44z4MSp0untaaSiF81KjqAO4T+zwF96R80BhYRvtVMegBrDGk5RhYQxZyhKV4UDYviTHTZQSsppJ4d9YArGTYzBp9/auusjM1ftqo4hcH21ivNxAYhK0QkVWIHT4968Ybeevo7zrq1tU3kI30dfOW8Idz54vlNpy1ZALvzE4rRTAdZCqSgRIaK/lgkHUCFcq/UrpdHR0ZKUOm6yqrKW8MhuSfcj7J1DNK9RIIBXp2PnIAFr8nx/lxoyrAgmwCpnexz7eYTODlAk2M05iOxJAKhsebK6+CRty1fh+PmnX86ugQW40OooOIARSSpFkBIcDHMVVYmE4khGl8f2YOa4mUKwxVFYxnxLcCsNyKwjFhLD2Nhfn9mHJ50KFYy8Uvi4rtxRTmAWE4kQEgJlMyqZJ6mAJdhwiPejhDQGJ+EeczGbFCKIFS4WXnInW4yWbj5/7iYAvPG3UMWX6TeUQPrRQZOXO6zxlKWoIOwHLFkX8y7MjjK067RgFY9PyRZ1wNO40Gal0atvI9qP6xg58V7N7LxjzkcvG4DPnJoLiUJIAVMQ8khxLT/NUALM/AolcNT8D8/75J0ZSWOEmkCbu4a87tbCSC1UQSSzQXTyb13/TEogW2GFjScZkcUAbbkkYMZRKditKrjfPHfFDkh0M5WCCAilIMa/LI+6rRkFSNKW72JLFY5zsa09Kzzr7JxnISwBqHPQSHKtRvZvJKc1tRGqeBmTZfKK4KKHlzvVHHBwd7Mj9vjkyiNBMOaP17Y7ogIMyXq2Oz/RFw2Gri3vGhwhD22n2UhkO0wibRCQ+smy7gRyECNinGfnryJAsiDBYkDLs0r6fkKGwyA9U+BKn4ZBNM7GMhHsfLuXksURJJzzJniqy1FAF5V33lAKydXkvryblUDhfSOVxOZeXhxQJdhZOUb5S+DQVc/XqPaaR1FSBKKtW6ayuerdsGUogRIQaOrckWQsBynaA9n9KOGETvLS4LwIpxroyBCXsOjiVZo4S5JlYqzd/l8ePrPccq8wwF+9NKLqZjEpRhAUUQl/PYmhthpRDeIoCVTmOBABbvt/Ns4fpAEIAAFqWsn5QcgOXWaNaYNEv/Xm4Kl1JkYBmAxYvyANZxl3LRNh5WaviyVMJep4muPHUoDTHmiFgYut9DeYD9YGEZ1zJZ5OnTIraxLTZcn5jie6di3lMEsErdthhY9L36TytncCWTkzfimPXowLbqsI+dHqXfXYAylqEVZ9pWNYgGYHkPSd4qvs9UOCx2XJbyVRc4MQiOlEBbag3xoFrBPx9u4Xmrhj7Xi04XKJmEkACWSQjdnubWXK1u2krHG55jEr0IA8s6PHqOBSyMt/sxeGnnDlsYBQWPCPJ0UG7WsHlQxN0nm/LxOaiV0ei0XTFsDQzzUrLjC0MByFj639/8Lq6uLGNEjaweUfPw4nPHny9WKqg1muh0Ohj0zSDcN+Xs3OC9ikYIBMMIhePIplJYnM4im6C1tGtEIGiSwHLdgKAvv8D60QECkRAuLC3hz269hmvLK0gnIpLiCcAYUSI7wubhIT589ECStUqzjTaZdrxK7l3hIJam8nh5+YxSCBemczKM5uKjFEWMsH5cxK8f3leBvF8qy7/Jp/qRiUqGyncvXsX1tTUszk0jnSLT3gFYI5pNd1AsVSVN+9m9u3heNABrIZfHy2fO4urqCs6vLGI6m3ZOhm5MxmBjQEAD34esNsoii7UaitUqDipVlJpN1HtdpR3SDL3fs3OMAAMxbXwStXbIMYDF+/fuSy/JJFum7ON5b2dYsuf+24dk/Gwq1Y8SvTE2cCJt28HOOD9LCSGZaMuYdgCWNaNsn6iL3VfF/c0NvH+XXmAH6LqmptY/J5e3OeF2MIHObkHz6Jk3Qg9YIEaEskJ6iDnmczQQkj8UTe2HXHu4xjum3FuXrwk4ZPovASwxpPSSAHYOCcg8UorgermoNMOwpN8G/K3MzeHtWzSpX8NiNotsjKxyu1BeM5mKz/YONT8/ffZIkk/by10QiT+bue+sUBxKCAVgLQhQfOP8eQOwdD/MsY33fjgIiBn2nykh3N7SXkHPuevLyxrvG2dWlIwoKM6zeUcm9XuwuYF/+OA3+rmuwHjXdub84j11PpDGdKNSIIRQLIgrayv4izfewNWlZWvbKcDIs/AYMlDCp0/o0baJzf2iQhUKU1kxCgVgzc7Y0z62CrEFyQCsD/Hl1pa8THvcwyl7FznWoNa+86Y7n8+LmUYvrKWZWZPt6mzNZyIgXzbOz7+7/Rs9n/puE130ix2DTgGsFxuv01efjsAf2Aj8kQNYJqHgIssOQiI0wlw4iEupNF6fmlNhO+6IuUWdB9kGC9RmXV5BX9Tog9VFwMX36jjt/K+s6LENU4f8kwoCZ0Rp6TkWr0uZk++8+8QjFsQqXAJDrMaTeIfMinQGqVgIsTAlXq57NbBDDwssHsR/WaQZd92YH2STuI2dB3e+l/22DguvLTpQYJh1VOhzEyKIQMq+HUi0Ybnf2oyCQTHCvr8wI8ZGYkhgxB3AdaYPKqGEni8ERn6zR0ljXdcnztvQm+ASKGBBG8CZZBpvF+ZxLp1EImJJXKSYWzEZQIumyR161tTw6fGRTNjZRebPvVOYw9lUGlHGgrOz7EE30IC4h+12W2l1n1fKMt63wst5Kkz6W+NCi0cRyq8yIZMQfnduTgCimUh7AEsVBb41gOUOf5VeH+vNliRNX9VKOOh2xBniHWBn0eaHL9lMEtEPmRms/BooleM80Hzmjw2UHngxmcafzq3KT4rFv5gxY/gtqANJuw8BjP98tIeNRsO9nzG4CIC9M7tkkrKgja8dPEysaEDw5KzsD7N8DQ+8ZJo8LpfxvFbFTqOOMhPnyDxRApZxpMZzy6U8kplFBta5LIEImrhTWkpQbUJzJAOj3jEA6zflIzGdBAw5AEtyQ0kSDKimwTgBFs57eqIQQKFhNY2yM5EwsuEocuEoUoyodzHQ6gqPhmIG8AFLBIMyul5NRpGV1NVoNpRE0mSbpchuu4k7pSMxNPdk9j1EeMDnTCdQ86Jz4PTXxu0FNxcrNAzQ4/j5+07JyVoiqXXsRjaHOZpXjw18reBnabrTbCqVjpLRwz4ZK0GsJOkBmMTNdEbMJcVcs2Pv5j3n/2bTmEsc90avDzpHCSBy3lBcw1x97Dyt7IsReOHvaIAeJ1GkmbAXt/TXQsCAZz7PQY59JKyiJjwYIhEKgTJjMjXHgJ+TkvDu7rda+PL4CI8JkHbbuneX0zlJkgm6TkXpv2I/ySKXXkP08CIAd/ugiA2mo0pW5gB7V4RJjHvCu9A3HsQG4dx1953FVgQ9XMik8MOFZZxPZWTUbPWlk0oigMN2C49KJQFYnKtlpm85QN/gXGPSekDamFYGkOjanAeQgHaBhLxCAlgpvDRlANZ8IoG0pE2+r+0ArHZf9+vjkkkIHX9D05fgzhv5aZOCx8LywPL1KFcbSgif1c0rigys3XYbfcegMIn7uM0i831KjX80vygAKxdhWudJcTBTfDu4U67IA+sxGxH9LsKhkRhbf7GwisuZrGNoWKEpCVKAHlFmZDxk84NyT95MRnjYQmKruLvPjlyqNZ7zjelc9JTyvX6Oc7M/wlF7iPvVMn59uIHnrSp6XCDbPUSO6wiUa+hXqhh02mYgfsJ7TXv5SeaAY2vw+XghCSHZGg6glGWAkw0aQ9bmmT53AgGi2SH7qownO7v49MFTrBcP0ey10R3YnipGx9iMmoCvAT83VlfwN6+/hSvLS2Iem4JxIuUesDjt9dDv9zHsU6ptc9HP4zFW5/+WhWkgiEiYjFam24pDZOMyCqLR6aEoT6sN/POdz8XuIlC3MDOD71y5JmbN2UJBksBxc28EeWXtVyvYK5ewWzoSoNYfDgR4TKXSmMtOYXV6BoVMGvFYRI0mrs0EbHhGeLi/g3/68nM82NnRNfQZsiBGrUlclwsFvH7lKq6urmF5piAJoRl12z5BFtthmQDWJn56/ys8OyxqDDLxOFZyUyr4X792DSuzBfNm8sceH/hjCAkGg6Ekg50+5Z5kzXVR67ZQqldxcHSEncNDbO4fysifO5fl5noGtT1TfNYz0QgW0pReruD7L5kHlrUHDVQ3YDiAR5QQfmRSL0kVB/avvIPc73hnLHDFJNzywCIDa3UZBc/A8jdiFECl2dLc4vt99PghtpVe5xqaeh+uV3aSkAFDICRPK16PSSKNC2773RDRcEhyt1wqjXwuh0I6hbl4TJ5mETaPIlHEI1GEKecPjBCPxjCVJTMsjpDY4Jxv7jkHsHV4hNsPHug+bTDFUyEu9oyzHbE6N4PvO4+vxVwWGSchdCssjut1PNnfl9fZZ0+eYP+4LDnySUmbMf+8/xS/2hDTqQQuzs0JwPrOeaYQ5sf3Q80OxyYkgPV/fPCB5KycXHP5KdxaO6fwgWtLC86rys8ehjEM5S/F5+UfPrqNB7vbYugOBGra0ScysDAmz8Dzax+ZjNfWVvE3b70jCZ8/l6n+kHVXAHulCj5bf4avtjfxeG9HqZezuSl5yb13nUDhzESd4RZK/kFg9CcffixAjh5nlBCah64vaESbRy4Rx9r0FG6sreCtK1exLAbWpPlNaSUDfTif/u6jD3Bve9u31F/w5OORxVMPrG82cKc/dToCfxgj8EcNYKmPww4kpSyhvrw6poNQ4fPd6UWsJDPONNgYSQQrWJzxoFjpEGhoyENlu9lBwHuYeADLgVjWp3YMEF/ou4OODhauq6lkGreccwtmccKNk51387kZSArxenZaANZ0IibJE6UB3JwCLMwpBQgHsNlu4P2jfRXQlQGNYkeImL2LWFXsko8PsGRCjOhBYwCWda+s429sBJWeOgCymOL3J3siFA7jTCaNd+ZmcDaVQIQAi76793cIoTUESn2mItbxUXEfNFs2v0ZeM31x5ERp3cdRAEvxBL4zVZAUppAIIx7x4ckm2aE5KJO/yOR5/3AfO+2WOnPnkhl8Pz+HtWTKMdd9DLIdAumd8qDGbn8dzxpNpU2NC3JHczdYzUk53AGcvgu5UECeY2/NOwDLxzmP6fHfFsDy3Usyd/rYEIBVw70qASwWih7A4j3wDKxJsWuFlcETZlhuwFI3zPQvmmAPcTmRwQ9nV+QzxoOU99ZwZH6BV1WlPDbwYfkQ262mS/YiqNrFssyVF+QZFaenUtAAIF6FFwqMgb0TnViCJASwjjsdbFSr2KnXsdfknOyjGwypmOE1CvBQep2BqWITBoeYikVxXgBWRgDWtAAsW3hZXCl2vdMdA1hbrQ6CIwOwVA4IwPJMAyYmWmoiJ2FPkjd9koBX3msCKLlITKblkQgTF20sKUGlbwmLYPqrLSRiWE4YgKUwAkmYQugMgWp/IEbPp6VDbLRaqLP41sHTnh0egL3kV//pCt9vup145gALBs6Bfphx7SH5hVHy+UZ+BiuJhJI6xw4argghE+ZeuYzH9QY2220ZRV/JZpTCejYeQy4SlbRaUlIC25QoD22e/OLwSM8SC0txQ8YeSAaCO2Wo8ywJyIeLgDCT/OjRRLYbPQezsbAArOlgVONPcJQd5WDYAKwxgOQYVGwU6P6rcW3FDAGsL0olAVi73bb8zOijxHX8XDKJqYgDsJxXcIfryICpfHV8eHAk1mOfJY8YTk7C6NZqzW8H0piXiAGFxugiYBwUyyca6Avo/uH8sgAcf18skMCelYNWE/dLh2osbLX7qPaNecMJS4DaA1jmVWM+I5w3KsgcgMVOt73eGdKPwmIKfx3AIodQcI5eaybu9N6q46NSUQCWr1P57gSwXpu2EI18LIKEACz/IEMm/08bDdyvVPE5AawWpY/2CQKw/OR1jZbz6RR+PDevRMFcxFJPHa9Dz8t+u407Ja5xNfk1VvpdgSAGYC3jcjrjWAB2DWQRULLIMplpawY2eBN1M0Vzvs4niCB+ofiXT5a/3kZviP1WHw+qZbx/tIn1Tg0dB2DFjpsCsAblCvqdthgGCkBxiMDYA2aCiL0wA6vXG4gdREkuE0q7A65FASRCUUzFEkgyJTUWQSAsYZKttyOg3e2iVKvKXPm3T9bx7OAAlVYd7V7H9OCO2WyyeLKvgohGQjLF/uvX38BlD2BpdjjPH0/+8mCkmK72H/YVvVmVwRU2pydyLc/sdnCKQEUyeHYIVG5s4IO7d7BZPNAzls1msLa0jEtLy7i1tIzlqTziTJxUqp+lFHeHA1TbTRyUj1FrNkBwLRaOIJ/KKJGRyYw0xeZlUQrFwrjaasnvil5NHzx6gPWjI3locUx4tlFSb2CApZkCXrt6TWlpq4UCcomEuUY68G8CYG3hn+7fxVMCWEyFDIW0bp2dm8NrV6/g/OIC8skEktGoAe88y3hg0z0+43kpdvxQrJdas47D40NsHRzi6V4RW8dlFBs11LpdSfnZCLFzkY2vAVip/yGANRbtjcwD6/8cA1h9AVjWpGNDy1YDNnB43mJj9Nz8HH58gwDWimSYSUoIPbQ9CkhiR4CHKX+fPHuC3dKxzYOxL6uFSAgSE5MvqHRiPafc8wDEQ0HEomHE2fBJJiSjo1xxigBWKoX5eFQAVjgaRTTKtSeKSNCsKEwJYNdtV+0BOJvmm0eH+ODhA3l+bRwRwGJj0rixXDHWZgt498YN3FhbxUKOHlhMxfN8cTPdpyxSoQVPnmL/qGKSPg/7OeYVzzGWTmirUSGVwKW5WTEaX71wSQCWpLOaP2Z3wbG/u7GF/3ybANYmRqEh5qfzeOXsRdxcWcOV+TnMpFPWZnDPKX3SmIBJid0/fPoRHu7tYOBSXvnZAuMdgMUzvKBB1/DjhktA+H/77vfl7ebTSj07jvUBZbGfb63Lg4rgGNeR+SwZUyt478ZVnJmdHTP4jQ1q/OtH2zv4yYefCMDivkmgzUA+a7jo/g+Ceo5WCzlcJ4B19YrSQT0Mq9pjOJQ3KO/X3350G/d36A023j1e/Ah0ysB68TE7/YnTEfgDGoE/cgDLOoW2UfYRDg6RDI7UQX9ndhlnUhnbCE5S57UQU+M+kITwnw6LkuBIanKC1a1uuU9NOVGo+sOgzjdjRpZtFGaybodFk46YpIZ/HxwNMBuN4Cp19KkMzqTSKgC9iXbQXijG2F63hc8qJQFY7HYzpj5I01/Wmc5Y2MyVx61Ud0hwRY+dGFyhbRu+fAqUJsLUvzBS0YQKtbem81hJxtUxN++LCYBV67NA6Klw+rxyqMRGOwu714msZrIS/kmA4lIyKSYBY+iz8agAvrHnjCK9R3jerOPXxX3stVtIRiJiYL0+VRAApoYTi0YvGRoBu80GPpXJcx2HvQGaTEwbm8dO7si/PYDFwXD2saOQ0r62Gg155NyvllBU4WQHQ19EG3POxk8sMycZ1DFyRF80zmdKocgoDGAuGMKlVAavT89hKZVy50/riLrBQqM3wEGT96mBz6uUCLV1sBBjJtBDIRrFpXROKWsyBSeV30nr/Nyww7bNE1/vyPw6EBQD7rDRxFGrheN2G43BQN/L5GVWCgUFYBnQK+ZiYIipONlAWUnh6I9mDKyJjKU5HOC41xWz7vbxIfaaHUR7UYehUkI4kAeTPVMmDSCIxb8Yhyw4UDrCsaMELgwE1Yo3UIZMhlgwhFwgiOV4Epen8mK5kKVCOYT1wO0+VLoEIHn/ajKbLrIgcd1udx4cg9QTgOBbHODccdxM7T3LJSDmYlRm7mm8PWNm7pRxEcTyixRfL8afJKt1FfGUhr4m83ZKcelNR2BAHE9NFbIbyt22A0LK2G66eSLyld34safXidhxMmDSwTBm4gksZ7KYSyQwRZPuUBDhECO4GQwQtHQ/32XXn1+fT5pfZJLyYpzygt9jr0VApCRm5l6npZRNJs8RkDkjACsy9oLhZbE4prfIMwK2xZIBWAQp+WyN39cWc7tvE0NfXzD6dZqXQgArGRxqjr43t4i1FJm7Jt+Z8DOAg3YTX5YOxbDc6lDWbOCnpILcPyQlc1IxFSwGSPNPz/6RZxwFYgQJ3bNGL7f//wJYdQFY4UhAyb9/Ob+MSwKwHHPA7T0G6dkd0TxglSjA0RZy/3x5s3EyNfzrvVp6cj/t9dUOPck6mvuflHex0aujzbWt00O41ECwVMOwzBRCpvkOtdf6PdOA5xPg3TdgYDEFbX1vF88P9vH0aF9pgqFACLOZKVxdXJV0ajafQzIeOwEsWHHc6/WxX6niwe6+itFHOxs4qlYc+zQgNo+xHyjbYhqcAVh/6QAsSdAce9M9uBovb2bOB2bcnHAAgn8g/FojfEvzdlynjhk//Oxyo4n1/SPc29jAp48eYLt0aGmVkTDSZGvMzOLVM2dkcj8/XUDaha/wQlie9wZ9tPod/UnZLwEiNqyYykiQnqwcXiULf4I/20dF3H36FI92d7BeOUaZjFwnBzMgnPuZA7DIAFtdxVqhgCkywDxjkQz7dlcSQjJFfnb/Lp4fHsqHkythdDQSA2d1bhYXlhZxde0MFqanBaaJ+e0AQAPyJr/EDJSkaySGW6dLGWgLu7U6nu7t48snT7BzfIQWWSqSZtkBhntwOhLBfMYArD+55RlYtg4YAGD3mYwzD2B1epZCOAGw7GkgIM7Xc28mEPfjm2bi/s0ALK5XFhUQ5kFNVhXGgmQTg42g6UQCC9N5nFlawEJhGtOpNFLxOEIEtsNhJEPcR6kJZ+IojdpdEIgDsPxxwjMeHUFV67kHsCht+10AazQaYG3OACx6nS3IxP3rANaxA7B4nwlg7R3z+fGArm8o2A7vDdT5X7z/BLA4bgSwlhwD6ySARUCVwN/ffnAbX+1sqWnMcXjlnAOw5uYwnU6N05z5qXym6e1HRtj/9fnHeLi3584Pdk0EBaMCj0yy5881hrsOcG1lBf/rmwSwVuX/58FTbfsEsNiA2FjH3e1N3NszAGshM3UKYP0BFfSnX+V0BP6YRuCPHMBydHtR9Xm4GSq6/Wwqg+/NLuFcOus8g2wzswODMZ5YVFDu9QtKcBo19Lp9dRhss7MOkWcITE54Jw40vs73enZ32rG+isXRs/hhp4xMpfBogBxN5mmUmE7hRiaPmXhcshL+8h5bSo3qd/FEhXRdhu6ldleafAEcTvrl48An5tNjKb5JkoQEWTElLyElItJsdIRcOIb5VFbjcyudxlw8InTLAys60o5CKHf7eE6vsHodD+sVHLJD7A679s5OWukAu0wwiIVYWAX0zekCZhMJA7AILDiwi992q9XA7eMiip0OMpEIVpIpdfvnonEVuDqIh8wPYzgYYbNex4dML2zU0RzQLtgdV1UgG4r3+2Fg8VafALC6PQOwalU8EIDVmQBY7jisrpsDsQQqDkPGvHOcC3lJSA41wFQkhHOxpACgK+x4xuPjSs+VybrX5U4Xz+sNAVgPCfJ1Wf7YiDBcgJHW89E4cmQmUSZCnxjXkfSeosbAcv5Ubm6LGRakqfkQ9W4XjW5PkjP6POhAeCLe23wn7AeVCkmviVgUFzNZXEplZbY+HfUMLD6HQ7SGAxx5AKt0iL1GB7Fe1MnpJgCW0e+t2DEvFJd054pj83Pgi8iyoJG3OSLp0BgMYzocxdl4HOdTaVzKTSEfi1vh7EaJY9AdjiRpvVcp4TmBlHYbBHBZ+JgnmY3ohPk35qR8i/3GOvTea4xvJBalmJB9pa69MbMgM3MmLRLQ9AwwvrYxGOleM2ThznER0WAQ351ZxNl0BvGwxZmznBAwDqDc7WKzWRPT6V61jkN60Lk0ywm7y6OYQ7FDCUyRtcBncymZxkomJ2liOhiQ35hJKV3Pe8TibWRSMd4B53cWCdBHKSSgSzJMrdeeKhJwjB4LCSCoHReTzAFYqSSmCPSP11sDsBoDMvca+E2xjI1GSywOhTkIwLL55S/MAEr3242HG2WtYuGANT7IEnxvdlHSakNRtcKNy38CWHfLh3jUIOOt/3UAywF+kug42YqXhnqYxJhf9k3EctMzN8R8PPZvCmARMPQMLDOanwwugZF/LQPrfoUMLJMQMv/jKgGshWVcymR9Z8VJngy05jpCn8BWf4Ae5ZecIww7CXr5l8dnrUj3xujGghvfzjHQbsB9R9L2h80SDgZtdEMBDGnaXqojUKoBArDaWqc9iKhS3YVgjAkE3wDAot8UU/Lubq7jq50NMD2P68VsEIRoTQAAIABJREFUdgo3FtdwbXkVV1ZXMJPLWV6EB0UcU6ja7mC7UsXD3S188ug+tg4P0O0N0KXRsrMHIJAXDRCMDgjA+qvX3xQDy+bnZL3mGLX6PbCob3Q66FFGKFb1RAI02bsd0csTrv2e/jt66Gqzjd2jskzQH+1u46hec00Lm7vz2Sxurizj6uoqLqysYSZL77OTCZh2prCzlCPW8rnkOYsy9P5AqcvVVgdHjRo2DvZx7/kzbB8fo9rvaZ/xfkZaLtRkMwkhPXrIWCGAlUskx8A7h5YsGAOwtvCLr+5i3QFYBqD3Zd2QTcYlP7y6dlZSqWwyiVQsJlAmTm8nAlpsAGhs/BNyAtIik24wkP3A0709fPLVVzJLZ5OHjQIBWHrUh0gxcMQxsN77FwCWDT5XagOwPpSkrtMbThhY5CO7EAsxOl1Qytn5WfxIANbqtwCwzAsu0jcQbRCifyF99MKYSaVwplCQ5PHs4iLm81PIkFUYiYyliDpmOmYvgUrOuwFN4rmucs+KxQRYji3h/VGc58DjQ7z/8IHMxdclITQGFl9LAGv1BAPLUgh/B8CqN/B0f888sJ4agOVN5b08zj5ucl7kfxHAohk7gaJXL1wcSwh1d2XZwUCCgRhLNHGnhFAMrHweL5+9gJvLa7iyMC82mnA/d77t9/rGwNraxD989hEe7O2a1QKfQp7dnYSQA95zDWg2utU4DgxwdWUF/8ub78iDigAWm8rWKLe9a79UEYD15fYm7lNC2O1hIZM7BbC+xQns9EdPR+B0BH5/I3AKYDkFl2eD0GNoOZnGG7OL8vzJhYNiL9iRzRm3SjIUxH6nh8/qZk59WK+iQf8IZ8LJf1d33VGEzTvAeda4wlkR5E6WICGE0Amj59IVikV+VwfRkTp/yVAA2ZiTtOVnsZhIWTKVfDOsY8oPaQ6HOOr3VUh/cXSA7WYTbfYfaZ6sQv5kQe2oyN5Edsy2MpaPpDW8xuBIDI7EYIj5WAqXpulVlcVKLIIsKR8OVJEjglgFZtZ7t1yRTITJV1Ueiv1J3B8LPANhFEAsAKRDI0kI35xZxFIqPfZJEoBl6A32um18US+h3O8hF45gPhaXfJDpg15iNAzRqHqIem+gcfjkaA9bzQZ6iuXm7u68Pxww+fsDsOz+iRHT7ctf6AkBrEoZRXpgyZTYpwb6hWJyilMEulE9HJXfzK95oKG/xM1sXkyUxVRcPk/uVDw2geX0KbZauFs+FtC43e6hynRHx0wkkyQcGCEZMC8ZAWSOmaTbYTjn7zBv7Dp90SGAhYc65w1hBYmZsdL7za5pEhGtooVx6bGIgVeprORgBmA5IBlDJyHsCVD5DaWPzQ4ig6g+WOwrGk37gp+gswMi/HOoo7+TLbJQk99VsK/CmE8FO/zJIEHjJF6dmsLZZBL5SEhpm0PJHAxQaQ+G8vVab9DkuojtZgNNfldnCOtNpcfMGX2uA7DGTJEX3wS8xITjS+8eDk10YKAGvzvTOa/lGLKQxZl4Un5ENh4GxPdGQH0IbDXr+OJoT8Xjm5ROpzJcUNgUN9mjO8Dvd1q4UzkS02mn2UWN5ml0r9OaYp9LAIONAP7vVDCIQiQmII1S0PlEUmEPlKFK0ugS+lSADQFK+6qUZw/5uyugicyJbCCMhVgSmXBEj60k3+5wTrcneqzdKRmARXkaWYKX0lmFXZzNmAeWmZrbd+mPBmgNenhUb+BnxRKeN8gMnQijvPRuUnb6In5i8Ks1lCEVcrIdIoYhLqUoIVwUM1VjoKE2AJDvddhp4l6Z41cXgFWhz5ADJhSe4QI+BPw6dqzWdceyMKawnyfe5H6Ahf+JABY/jhJCso29hJAAFq/Re+p8GwDrWa2BcrejtNMr2Sz+amlVZu5mSGQNBklj6aXHMIhyBduNhiT8zWEfPaXrft1j0pvumx+W8yDzIIK7F3x7StI7gz4agx7Kw5683AR0tboIOg8sVKoYkZEqzyj/WRMmi0m4XZHonut/rQcW/aFYPFMydHfrOfZqFX3PBBtEiTSuLa7gnRsv4dz8gpJTw+O905ZMAlU8czw72MPte3fxaGdbAFSd/ke+8CUDKwDEAwGlzf31G2/hygoBLNfyGJprFb/HXqWML9efY724j+NaHe2umYsbgPs7a7r7C4/TmrzSl/t23/r9IVrtPhqdrmSSHGtjy5Fxawzb1ekcLq8s46XL9MyZQyIYRsQxPm1ftHkgUJfnpeEQ3U4Xbab81RvYrtawQ6+soyKKlTIq9Ya8ptgqYziJZ4/6fYOS9dXpabx96aq8glYK9MBKus+goHxkAFa5onS6X929i43ikYBF6+kNxdCNRIJIRiOYiiflH7WQn8bsVA4zmQxmshkUslkx51xo3pii5iVTvDKC9VzzaB5+9+kzPNjawuPiPkryoHQUcoyQikUxm0lL6veDm7fEnDIT90mgCSWHEwBrSyAvGVgKgRUj2+5fRF6oNp58nx/e+hYAlrNd0PlThOUARuEAkvEoFjIZnJ+bx0tnz2J1poBUPCZQS+EdjnHF+8PzWKfXR5MNn1YDpUYVbaaSBoBMMoml2TlJRtnE0Fj6ZVweWBMASwwseZsS7OHI/L8DWP68RRN3BgUQqCSAtVsquxRCv+NN9gzHM9SYT6eSDsBawasXJwCWHXoMwKLUngDW333wIe6RgcXz2BQ9sM7LO+vaIkMAMtrHOL/JAB8OBvLA4nrwXz65jXu7O+gHuVPS5iOo5lRY+8QQ3bDtF/JyVcNqKADrb978nuY1G/EWImJ7Hvfo3VIFnz57JgDr4d4uur0+FrOnANaLn7xOf+J0BE5H4N/DCPyRA1jGYOBGQKNEbcSjoVKdruVnlNq2HIs6gMbMl+08xaIkhEpvgI1OG+v1Kp6Xj2Uw3mDCoEwszdOHiVv8NemsT5gq/Fz6THHHJZxCHxR6UUlQFwqri8rSivT56JAAwgjR8BBnaCo+s4C1ZFqHWhIrrCNvB1vyZ9qjgACbz48OlHh1NBjKo4cSKjPc9IAHCy1LPPRpICrgPN3dGb4HgkMkAkA+EMJqIoOrhXksp9LIupQp37HSKBmFADuNFj49Ns8XGgG3KAGULugkXGGHXR6ECZSEg31JcMgEOZPOypSdhxf5V7gK77jfxaNOHY1hH7lQBPlIFLOxGFKB8BjAGoUCqA362G11xDAh84EMCB6aaFwb4GsdaGEkcROp+KKHB8j/+R5Ydri0Y1IAZXpgNZomQat4Bpa5F409V+yUZNfrpGOTktbJPAk2BUcGvOQLOJtOI0vTf81x/z1HAp/4m8mAnx7v6z6VeyO06aNlHDwxXcjvokebZw9ZFWLFoQ7k8k3zoJpnxozLDztA0YxfY+8kD66gNLNrHsnMqNSeE75fH9P/CgCr1vYAVhHbPMAKwKKUYSBWpfdoMIaizT0ripTbbaatLgNK0suA80JCAKlQGAvRqJhXL+VzAgqY6WkAngFYfI9Kt4eNlkk/H1e4DrDgtYOnPwqfZGAZJ2fCwDpxJn+hPWEMYFGq6QCsCAEsyuGCTK8KYzmZEgPvZjqPOTHHnBhLjCOyEYPYbzfwoLQvsOql7DzmEmkMXSykJCjybwlgk8zH0r7M/im/6hBN4TgIpDEASFHiDA8YDSX5PJvK4mwmo9/5aMw9x3YNPYzQHBIAHKDbpdl9X/5oArBGPQFYNHGfDcdxNZ2X/xhtcrjQdZ3kmk/xYauDLwlg1SmZbmu9OJdKqQFxMZvBdOwEgEVDXnrRjPpKwPun4jGeEsCSp5TtBx7AssfSMcSct81YOiZgxQNYxpClYfwP5hcVOsACwvoeE1Ot404LT2uUOtbxtNHBMYMBPBDg7ryx6SYMQUu3nYjVDDjy8jAL//g3BbCOS2IXTkIIvg0DiwzhBsqdDt1zcDmTwX8igJXL6j5zuZoAWAE1QX57VMLDShm7TXpnkaFqLD5jyJ1gKY3vogFYfo01tooNu+63UmjN5Hpsed1iCiHZVzUEKlWA6X6ENhyAxZ+POimWff63AbC2JRn6anMde9WyPAO5vlDUdn5mAd+/fktMLAIYBDI8mHNitcV+qYQvnj5Rutfjgz0cNhroOQY3f4ArFc8O15eW8FevvYGrq8smlea4Oe88MmfIaPnwwQO9z9bRIcigGjMITwBYWtndvDWwwPYJ44I6TxytrVzv2U4xybl5/Ywk1aY/0kwqgXOz07i4vITL585jIV+QPUG/20OlUlOKn+fCin3oLAQIYLWaTaXIbdeq2KuUcFA6RkPejdzXjPlr8l3XGNEN15XgzHQB37t4FTeWV7FUKCCTSrjgHQOw6u02DumltXECwHK22BIBGvVZ+yFT79KxOGamplDIZZVMSABrJptFLpmQuX2SZ5N4EtFw1GSPbk3RuBEgpjfnrmMCPSeQwjQ8R80JQIAQ7z+BiR/evIVzc7MnACyHRgVCDsD6CF9ubU4ALHffPHOT1+tlhd8WwNI88OEe/A+mYoeh739taVmMP7K75nIZ0qxM9juEJJ8ytO/0UG52JZtrdtqoNhsoNavycuM8IWPpxrkLukdqejjWs2/WEcD64MEDpePR7+ykB9a/BsAiAOo9vj59+gw7pfLY4dQyWD1D0axGbD8YIT8GsFbxnYtm4n7SCoI2jd7r6e9uf6i0PQLgnBPXls6IIXVrbRWzuewJAAsYDUbywbu3tYn/+vEHuLezA66MbLhaLWEqCDJB1ThxjGtKMKPRgACsv3j9LVxdWtI5RU6GJwCs7eMSbj9+LIbes2JR4QYLuVMA64UOXacvPh2B0xH4dzMCpwDWyMxhh0FH02XHPxLBYiYlJtCNdAazMZqFutaVym2ymULoDoHmYKBEQsbKbzQJFPXRVLffuiYGGHn2lTdkn/Rz7DDDzb2P6AhI0QsmFMYoEkYnQBBmIIPSSN82r2BwgMVUCq/MLOBsJotpJgDpoO+pMDxI0gg0iCMZXFfxpFFT0clOOiU/7NaJASNJkwFYJqXz0gtv9G0xvEzZio4GmA6HsZpICVg6l80jH4+NU+Qo0rFzfEBMG6rQNugxc7iH9UZDgBpTCc0M30kUHbBnwCFBDjMFXUwk8J3cDM6nsyjQrJ6pNF6ZxJSiYR/b/bYYVplQCJlQGJlQRHKlkz5kh90O7tVrYmZs1mso9yhM4jiFFD9sQJ5jjfyeACwfh805RU+izUYDz2pVPKocOwmhA0I8C8Mdoqwd7CWQTq7qbiG9haZDIZxPpvBKviATdsnBNNfMh4PMPSZ6dQYjrNdr+PBwBxuNOnrDEAYjGnf7QHQ/PjZPjNDkwc5J3LSBQg4cMS697587eM55xrjCxt7FAzmeJTEBsChdLERPMrC+LiHkgbhFCUa3K9P7D2hOTQ+svjGwCERZYIEd9Agkm3TCro2mq4bT+hQud/0u0YwG7mT2vZTJ4nwqiflkDKkIx8TxxeRpwrkewG6rhTvlIzxvVHHc7ui6bIa7tEbHrhwDJB5Ec1DkN98NHADPaxGyQ2IFgTnzt4mGAgKxCGC9nZ+X1Nam0QS4J9hOX6vt+pHu7ZlkAVPRhLMCMTCHqUPtgUupLO3heaMuaS4P1jR5V6HoEgZZIPLwHCOTNZHEy1yn0hn5UMVD5qsmoBBAZTDAVruDffqj1euodTsCpnoEhjhP3XuuJFJihq2lMpIdkgEhU296AwZCKBLAOjYAa49gSMCS9Qg8Xs/lBG6bIbUd6DlLOf/JvPrlwbES9iSZ0rh5+Moz5L5+d8asLB+G6f6Z6yg9x77vAKxEiMmEEwYWr7Xa7yrIggDW3UpNz7f8rxygIrxLiVe2T/CzvNeVT8b6XUbRt5YQBgJYSiTwev6EiXvI5L3+GZWJe72Be5WqzPI9gMVr+VoIwQubuNfxuNZEqdNR2inDA/6MJu5MHosGEWVB7K6CJsoH7Z7G7X61gke1Eo67bO84eo5hSA6osrXFVZxjdqotnf4dxyiWNbCczFCrVqeDQdXkgwH+brflQekBLCsc7bubFP8bAliVGu5ubuP+xibub67joFpBN2z3n+DIXDqLq4vLVvCeOYP5XE5fSWmY7ubwqW+12jigWfrWFn79wFLzOkMWvjYg8igKjHB5YR7/8ZVXcX1lGalERD5S6slJmhrAXqWCL54/x/3NLTze2cFxreHL+BPjOZkXNtg2nl8DsMY9DIMByCQ3yanBSUr3ZWNgbg5vXr2I80sLyKYySp1jO+Hg8Aif37uPzYMDtAZ9tGn+rFgO23do1TDoEUDvozGiT1YX3U5bssKgAHxjXtkZh3+ahxy/bCgwwNp0Ae9cuIrry2tYmplGJpmQdFhBCScArHsbm2JgrR8cWtqlex81RYIW6ENJHtMtQ9GQfoejIaVQpiJh5JNJLGSnsFyYwdn5Jcxkp0xaKAm+bSS8LDK+6E9E5s0v7t3BerE4Po/xMwlg0aOKZts/uuEBLMd2UwPIGk5kYP3kowmA1ScDiy8Tc9PWEwvqsSfj2wJYwvFcU4iWDRqTkL3vuzcIvC5jNp1CMuqY364BSe+358UDPC8W8fzgWPOMnrIMR2qPuhiO+lr3zswt4N1br+DS4hLSTLkUKDl+qrHtACwynSghrJ4wcf//ArA4KMbAcib1HsBy679gV+0/vmH9OwDW/KwAxdcIYOXzEysIhMQ2HzOw3r+N+5IQEvhK4cLMop7n1y6eF/CldXbcnLWG4uPdbfz3Tz7CV1tbsiHgGc1Yzp49x/Rpx8BiMjIDUdIJpWP+6KWXcWFhnldhEP74vBbCRvEQv7p3T8ywPbLNRtCacn11+dTE/Zsfwk5/8nQETkfg9zQCpwCWjiw6kjqT54A8DtLxMM6mk3gzN60Ur1CIzAvP0GH5GzSjaybtddp4Ui1jvVnDNmOSGZusAo+NOue7o8/wJr0+vcM8ZqJMa8EQ2VAIM+GYunaDSBiN0VCyiVq3h/7/w957sEeWXUeCkd47AAkPlPfVlqZJUY5y83NHM/p29tvVjIYjSiTbsNm+fFcVvE/v3X4R596XWS1qNYXmTs+qAX4guqqQme/dd805ceJEDEYYU3wcE8wnU7heXMA1MhvSCRQZiLrUeloZDaM9HOOo38dWuy0NKrITugM64VgCyXeTULd32goagZzWimOGkXlVDIWwnEgINCPzimyIVCxqFSS1ONIhyrhBBPVOugNrYTw7UYI/DEU1Zqa9a7VRfqkFUowsA/LYOkbmxq1MQYn3tAXIIQcM2CdjVCYDtTemqe8hEeiICZi79+XP3U4HH7mWnSrF7CkGq+SddGw2TDGw/e4BLBtBA7DImnveqOGpGH09jRsTAJkNuCTNbtGqg14TSHEq2XjRCErxODaTKVxJZ8RqmIt7EWAPMpr7ZWtoz4nMod9Vj3DQaSMiFz8G63TnJEjDWeIEfxkmyy2NgK/BT9JAUhHYyyzPII3uOn3IaQGYSy3drxkLzjkp+hYpBdtTAOs6WwgpLB6nm5y/94mAospggCetujTR9lsdxEYxPV9z0LT1JoaV9QgrOWRapQCPzDG5J/H6nZPeJIJ4OCrnJ7YMvlMoYCOVRCpGbQ9elQEcDLCpsVLrj/Gi1cJnVQJoTQWbbCFQg5dE7P3v27MS88qzzGbH49wHgEsoHYOUeiKeoUegRwlFJoc/nVvWT4qmm0ORY55K+6aPWq8hMGUullMLUxAtw1okK72hxPJ/UznCXqc9A2T6eWKgGIN+zrZMCDLB+NHSKjayOe1xTKK5xrlu+5MJDnt9fNVo4WWjiZNWQ1V5Yzw5HofQ6JGAqz9e3MC1bF5gfUQOTEM9BzIpjxyARWBof9DTvlaOx8WIeqs0h5Vk0sSmVUifglh73S4+OqvjeaOJRqeD7pCsPUu2g5bvKc6h/d/MKiwRZwIwJoNFQz7BWiaDH5eX1bpYjAIprhHHOuRc7IyHqPT7KiZ8TDe/Nplftq9Zm6AXDLa5q1YrAYImxM15TDCR8Cibu6xUMcHytxFxnwGwyFgj65EA+O8DsKhZRQBrnwwszwL7FhpYX9WbeNLooNI3AOtSJok/XlhSK+FcMoZ01BwHbT6E5Wj7vNXFo0YNn1aOcUjGDTNnx4bzAJNnXc6CjVx7ZL9IaJvjPBqJ2SwzCu1zTiSAexH33UYd41oD4WoN4c4UwPItnASwDMj/lgDW1q4YT4+3tgRgDaJm3EIwNRu3Vqzbq2v4o9t3cLm8iHg0ilA4jIErVhA+njDJpYvs4QH+8cEXeLi/h9NWFx0y/HzLJMa4sriAP7t7T62Ei/kcMizMuf2IY3BG9u/hMR7v7OILtlSdVTCQvuIUGAzOnaBEYWPADYHutHQy5T4wYgsb52rY9BkFYEnLEygkElgplHBnfQ0/uXsLG+UFaT4Z+xnY3j/Ar373OzzZ2VZsxZbIrhM3ly20a5k3Aq2tZ8YxesYOwPLglQewbE6I3ygAiwwsAlhrBLC+wcBqdbuQPtnWNv7xyy8MwHJAvdaFA7CMiGUgIQ0g9D9nZsORpd7TUr6AzfIibqxvYqO8iMVCQYwtz1QjA45aRJV2W0y8v//0Yz1HKzTaPpRKJjCfzwr4+EsCWGW2EHoWsdfqi+DR7j7+jhpYdIvT+JsLofYVpy+hVj/bOHGFLYTfQgOL78PCI2s+XIaRWAjpWBS319bwV2+/ixurq0jQPMQtRJkfDSCNso+eP5UL3dbxGerNdsDiJlOM+yxdVm+srOGvf/ge7m5s6jyOR3hqTwGsvZMTvP/oke5XANZMC6FcCP8VEXf/DgKwDg7ESPrtDIDFf9esdQU767iwVlsG/AKiluhCuIEfXHMMLK9lysjCMbAo4v63v/7AAKzwBLlkEmv5Odxb38Qf3bstjS5zMXbhuzu5t46P8M+ff6b24kOeTT0ydWdjW64r2xUJSBbTKTn+UUvuxzdvaE6bK6IBWI5Dj68Pj/APn3+q1thasyNTBLa9XgBY5w6+Ll54MQIXI/AdjsD3HsBigmQaDwy8jI0heR626qVT+FlxQUyWZMwcsxRU2PGm4JAVP2pR1IYDUCNGIFa7pf9uDgkTGUtFWgSu7YUOIgMlUmyNiyAfZqtSAhuJNK6kswrwRlETY3/RqAvUOOry/exaM5G4dKiobfTmXAHLqYQlVLKCt4CGgQUTK7YNslVlu9vFXruFg3oDFTrBYYS+Yxw4bkyQONp5SkF7IIOQAKWNZEbtSCvZNIqJuDQ5CJhYZY8Ck1OLYzILHjareN5oYK/ZVmtc37vpsUXSBVX8Iet6X4VSYEgdLBsPtuIwAaXr2yyzashkUMDKBHGX4NEjyLdGSq1sDLxsNfGPJ4d43mxiMDKBaLl4yZ7+fxcAy2nfOFc4tmm9IIBVOcNJt4tR+F8CWAZcueYIae1Q2JaMm4i0JqgddidfVAthMcrAj3PWuZepnc/m70m3j8fVBp40G3jWq0v4NjEikBtxSbxzIrQmEc0xAVhkAFAzLVg3XpzCwJPpt8352a+ZhiPHqrNMzGvJGJgk+wLMxWIgeEXg4jpb0GTz7cJPAkgEVvoDPBWAdYg9uoGOmDqEJe5sVXdD/czm2yVbAmbZFmkghL9K0x4KoxinYHsO1zIZXM+kMJ+IIuJcfWzdc/zHqFIbqNmV2+fzdg2VfheS9HLsDK5vb19uHXlTAEu6ch44fnWIXus4sPTeWBb8sgTbMeW4tiITrKUyeK+4iGvpHPK0NCcTyrGRCMiNJtRLYbMCkAixzYUVc5d1hCaoDQZy6ntK5lCjrhbJ6b24TFptXIzvxwJuCrEYruRyeGe+jJV0RoLu9o4TVae7g4HE0z+q1GSGQaYFEy7TfHKMUk30EdazWfzR4prmQToMtecZBM/LdADWSUXuftuDPvoYyeWQ+8d7C2WsJzPBvDVJKpvPMgBod/Gy3pD+CUHufiSCIRMllzBw31FizGQhPBEDjJJ/Yc6vMdAdsO3DQJDFVFrmEwSwVhMx5PiLTgCfZRLuP/3RGC/bZkJBZmp/GAIJeyaG7keIwIppLrIdk+s6HY+r2NFXcWQsVop02iYQQHduF0IHYP2A100AS1b2dprY45pojT1vtUEAi26PBLAM1JieHPYsuJf/z4u4f1Vv4UmjKwArFB5gJRXHO8U53M7RZTeFYox7kQPdw1G0J8DZaIwnjRreP9zDVr2F4SCG0di3H5v5gyX3NoUN+jLR8ATdcxNJPct+pyvGRz+iVM8lelbUGdL9tdHAuP4vGVjcp/j1hxBxP3IMLCaUDx2A5cFTXhBbptLRsLSEfnb7Hm6urmE+k0UiEQ/cibWrsW1uDBzWaviCmlq7O2o/Omm0LP7QPjPCylwRb1+7qtauGwuLmM9S+8l02FR46o9QaXfxdHcfH3z+BZ4fHqgIRrBZRi5GWbXCicu5B05dm+AVC2+5VFpj3SHrejAQ0EoQn3Of65pSCNTdubtxWYyR22vLWGCLWcgAf+5fe6cn+N2jR3i6t4vDeh3VThttxhBEBtS27hlvHlC2OWJMcoN1tX7JyPbMFVe4YLy3NjeHn9y4IwbNBjWwCGA5Zibvky2E1MAigPA/CGAdE8DiuWK0Ke6dHHe1cjnDHq5f7yaqIQkZ6Ew2Von7wcICrq+t4f7lK1gpFuVcavtcCN3BUI6NFPP/+09/i68PD63x07ECk8k45go5aSf95d03xFwzJi1jGSvAsuD0eHcf/8cH78v9jhpYwxkAS/ueA+O1VENhAVh/4Vz6zuNC6BlBnAwEsNKJOBazWbnh/em9+7i0WHZr0ObLcDBGp93Ho/19/P3Dz/D4cB/d3lBsOntuvrBLs6Axbq6s4W9++B7ubG4iEzdRfCfkoSexf3KCDx8+koaVB7AYT1spdIRNL+LuXQhn4gdeEVs3nx3sC8CiNpTXwLJ5bqUq04CzdlR3eqOUTeN6eUmaZASw6EIYmPEIwKKDptPA+rVrIQxPkKIrY5xukhv4+btv4+oqmVJe+sOVI0IhHFWr+OL513Lv5DO3n+LCAAAgAElEQVQ9abakuWnmUDZOxIP5WmqarRSKuHflCm5vbOL66grm8xmnwWioPJdNbwI83t/H//Xxb/FkZweD3gjxWBzzxTzuXDCwXivmuvjlixG4GIH/PUbgew9gWX2RRx4rudb2Y8yNIVYScfwwW1Qlv5xOihZu9tyWsCiRHVsSzCCNAMB+p4U9fnfbEhkn24msCKO2O5ApMsEgGpKYZQIxiY+vJZJYT6awmcogH4+BIuS1QR87zaY0rJ606Q7Xw3BEcCqCbCiKzUwab8+XsJHNIBOJyHnEACxLbMxBLCJrZrY2Uqx7nwkoBdVJvR8zyDEtpGnEb0kJyQNMRIvhCMqxBNZSdBtMoZRKCMyz5kIPTzird7YOsi2o08LH9RMlaq0uEy5gIPp3SK0XXoPBqvj2TnZ8W+DHFoNMJKQWoPcWFrGRzgggMwaFUf2tFZCBJIEVE6m0ZwcF3AzgqCX1zydHasvzDCYCWKocjpkcmXC3hKe/kxZC/6nGvOB82e628aJOAOvUAVgRY2DNsMt4/axkExSIRSYSVyeEmY3GUKDwKd3ysnR7o4ishV1M7GyWh1UZZxK82+rg89Mavu60cDTpS1A2OTTAVZowwqV86OY0P5xmXF8tFx74tcDeZtGUAWQ5rf29J165rNjlu14cmIyuKexlK4wMLOpP5XGVbXwCsMjtmZKDAgCrWccHZ/vYa1MDxVpkpflhBVPNDTIsNQdcUhtxQuOaSa5KGaLTXTSKFQIR+aIYbOWkWX17FR0lR2xhYetwp4NPqw08b7dwOugKhFFbiEAPa3fxLUZBTi29sFk3ualA8useCS6P03zmfOAXNXkMGBNcLiCEbMn72TkJ4a+nk8jHOEYmSM0wXcmyDLu5R0lkylaje2hkgX5Vq8oxbrvTRX1AlyxxUF1rHu/VMvvQaKyW3/lUEldyebxdmsNykgmiE2PmNY5G6PUI/jXxy9MzvOh0nPW6icYTuyFAyIJBIhbGZi6LH84vSRsvyeq8dh4DsIyB1cfnJxUxxLaHfbTHI6RDE+lg/WRhEZfTWSTp68rnoRqFaUe1RiMcDYbSgNs6PcNRp4M6JuhIG8xmIfedBEKaA9loBNkYHbZCArHI2Drp9FEfjAWu5BIJzVUCWDcyaczH1ESoqxVQr7kRUnHj00YFL1ttVLpDAQdck2QE2T2R7QckyOKKhGW+UEjwDkJo9Qao9fs46dt8Y7rG8f02ABZbtj2ANe8ZWDMAFp3Snjc7eFS3FsL9Tlejb2txCry9LoD1oGYA1tmgD0QGKCUiuJbO4lYuhzeKBSwlqJlmWmKTcEQzlKpMO+02PqG2Y72Fegdo9SfoTYYCLodkQoilF0KcbmhhtthH9J2OxcWCIMjabpv21vFoLB02IxKb+6QxsBoY1eugiDt6naD11QAsMjoNbgz2tXO4EHoAiwk428eO6zXTj1SRwZii3AeXi0W8fZnA0yauLa2glMsFLb5k6Pk2p0ani91KFQ92d/H+08egsDXjBcUfkxGK2Qw215YEYP1o4wrWikW5ozkKrdqhySDdPT7FJ4+f4Ov9A5w0m6j1uugOBxiMh9I8spbEsNi+kXgMBFjo8MZWPApucw+oVeuoNBs4bbfRGvTVAsjrTIyAzbkF/PDmbdzZoAtgEQUBSBZTEcA6bTTwfH8Pu6cnOGk0UHfsSAIyHryyn7Kww4Rg7pgg/BADsrWGFOYfqsBBYE97skbVGJ1rc/N4zwFYmwvz0qryABbjAbX0CcDawi+++hIvBGBFjcFHfTIBdQmEo2G0xnRC7GNAp+f+SIvdtBbdmUiZg1QSK/Ml3CJD5s4dgWZ0c7am7xDavYHumQDWP3zxCV4cHmlf87FoMsEWQoq4b+Cv7rKFcMmu1wFYdr5G8Gz/EP/1dx8L+KgTZB5PkIzFtZ/0Rnx+fp+ZAlh/+W0BLLcGeN7m0klsFEsC2n56i6L8C0ERiXvXsD9Cq9nD59vb+M9ffCQAy+Ah59ng2rzp5FiIx3FzdR1/+uY7uL6ygiTnWoRlLb/vTLB3evp7ASzbc6cMLAJNK4U8st8AsGrtNrZOj8WA/OjJE+ydVRAOm8h8hAxuaiXSFVGPVStN650MrOvlRQFYP/x/AbAIgP7trz/UemT8RUAzE+Z9reLPf/C23ECZU9DZ2ZhSJgVRb7exe3yMZ3v7+PLlS1C7iow6tszyGfJcJ5OUgFg+GsfmQhlvX7uBqysrWCjmkUnymbuzeewA0l5PWlz/7bNP8GL/AKEBAcck5kp5aeL92b3buFQuuzh6WujjKfhkdw9/98FvjdmneWRGU74gr7h9FEYhlcLGfAF3N9fx3u1bYoX5lce1z9Zfrw32Hz98Xww8b2rwurGPBZVurdFdslBAiNqJhRxCjBNdQW1aaJtKAhiJ0s6tV+PSc13FxYsuRuBiBL6jEfheA1iWopgGFl17xtL9cdpQGKEQCWHDtaLcLs4LwFH+IxFne2I+defZy42doBA1mk7HI7Gy2P7X7w8wJp3fR1NEh+IRJNm7HkkiT+AhSi2nsOzlqVdEBIlVS1ZA2Qr3WaMmh7p6t4/+cKzEaiERx42COW3RObEQZ7OJc6dRwMiSjVGaBeqMR2iOBhI3r/O/h0M0e3w/s8w2ACks2+JkJIosq4cxHpJRAWYpgmSRsJIrX6GfuuqEVCU97fTwdbuB37VPsdfrYDKkZoXjiLgqpQc0PPFEifYMc0wpdHiCzUwWf1RewtV0DukQk0YDBCwB9YKxxgPwFG9WsJujIY66XWnifFo5w2GXWjNGwZ79HLEjHGPluwKwfOBCGLU6IoDVEevuydmxTAFGYQOwDIaypEnisWOISZNNhFGMxbEQTau1dC6dQimeRCkcQ4IglKlAO0jC3CFbgyGO2x28pK5NtYndfg8tMkpoFiBdaYqCm9aKfaoFQ2ybo9EA/74XdYL8ruKpyrRPFAJh16lNu9/fpmLvbv0oaJ3CX1bVJRNnrJZBAgKXcwW1rhYTZoNtDCjakNNtk0BIDR+d7GO30zTtLq1PM1yIyg1U/BkTbHdAKN2oqLNlDW0MUNmyFEc5ncLlTBr3s3kTbed8J6DgmIOcL73RCLVeD8/ZClaran0K1Ao0thzL0KFt1iLp79fu1Vo6fOB+vt0/ALCcAYQC90DLx3YmgsNkQ9HwgW2Yd/MFlJNsxTR7euN0srVnYBCp3MucALLT0CED9P0TE/lv9MnqNNtu7p0RJpW6H5ujnCeZaBRliqjncng7V1KLGx+Y3zPpjjUYjPGk2cR/PT3Ei05b+5nDloLElLony5msmFx38nksJuImAi8hfWOa0hzguN3D56dVPCEQNRyiMRogNhliPZnEj+bKuJbJoRSLIREls8r2DwJk3PO6E7aA97DTqIs5u9ft4Gw4QEfJcgjJUASFaAKLyTSWUklpoRFQImBY7XbxpFYXu/WI4GU4jMVEQuP8bqmE1UQy0BiSWQdB5xHQGo9xOO5LlPxlrYmjdge1fg/d8VD7G9uw8vE4FpIsHKSxFE+gRIfVCVDrDbDbbuJRvSIQi3sDz6U/GIBFBtY3WgjJNHzR7uBRrYFPz86wx/nuEi7TcJxO7tdhYBHAelrv4HTYxzg2RDIKzEWiuJnL42eLS7icziCBkUTIrZnSWMWN4Qh7vb6ArK1aEwetFir9NprjHij7TafKTDSGYiyBxWgSi4kMltI0skgiGYtgOB6i2m6JoftpvSk3YQNOyWYira6HsQAsftcwpoi7WsQICNv+6Blz1jrtGUEG2P9PuxDW6EK4K8bMFztbOKzXdI7x/Tm/VHgIj5BNxcVaurO+gZ/cvq+WNBm5ufZ9rQPv+kdNwIMD/OLBl2JcsK1qOBhq344TjC9lJPb8H26/iavlJW6Jdp46ZpPGt9PDQaUhzZynHkhq1tCizhSdQUNhi13SaSzmC1ieK2GlvCBXNYIEo/4QJ2RWsj1r6wX2axX0rINQDKxL82W8d+e+AKy1uYLAoFntuR4BqG4H7X5PrmwEvF2jnGPM2nyjNmiPWlj9AXo8w9ptVFmga9Sw36ih0u2ojXJA6QXHfuWYbszN4yfX7+DexiY2F+YMQHMHSwBgVWpi5nAcCWBxn2FreTYWw2KpgKsEH1JJNNptnFSq2Ds8BLWdyDgz9SErTIRHI2lhXVpcxJ1LG3j35nUxdqSvZCcAGmTHn1Xw5c4WfvXwK2ydnDoXYItPyGyaz2WshVAi7ktB3OLFwwmH7Zyc4v2HD/BoewsHp2daK+W5eYQjYVQadbVJd4YEQTi5jIFFAIvA2LkZWI65xv0tn0ri8twC7q9t4L2bt7C2MO8KhDY/R4Mxeu2hWIL/6ZMP8PBgV+c0w10JlFsZGaVsVvpXt9c28NbVq1gtlqxIqXPdC6xNsHt6ivcfPQ5aCGsdtiIbLEgAiy16f6r7MwArR6Aj+CLjcKDW9Uc72/jVZ59j9+QU8WhCDMd0OoHBaIiTalWApklg2POYYwvh4iLur88CWH6GUibDGFgPtnbwt+9/iAc7O9LkVHEWEQFFP757G7c21sSeIvjr8wiVZqgF1uvj4Kwi8Ov54SH2z85QbTYElnI3TEXjmM/mBBJdXV7BrbV1LBdLSJCpxuqKCyx5TNYY652daj6//+QR9k/OpN1GNupcqYDbmxcA1vkisItXXYzAxQh8lyPwvQewmCiLtROOyImQgbIxGsbSpcpGoFasNwsLWE9nFcCwsms6MtPY3RGC9JfUpyB5vzkaoUlLZ9paD4eqFIrmzgpPLIJkNIZ8NIF0NIpE2JgFZAYo/AlYN2FQq4WaKUwgT7umbcGgmYyA5VRczITr+aJa7dIR2mb76p8xk3zmqMORCTjdvyZjtBgo6voIYDmGTiiMGCvWkZj0DHK8Tl6vaxuwArELIkSCYgsS27lGErDebjTxvNPE4z4F7QcCTKg/ZKK3U6FdY8L4vyMYYqLaBBwsER9jJU1mwIKYI+VYHKmZBDTCcXLghytHGuMlFMIpg/hGQwys501arjvxer2vtQ95Ro1vvvquACwG1sZZAprjkTTLyOLbadSU1Aq8cqw/v1EwF2Yin4iEkIlbtXIxlsZcPIl8MoFUJCo3S96TWiYFYBFIJENuIpCRbYpkgGy3eqiMxsZMIRAiEXBgGHkV3LO2RQPOOIYCsJzGjwGIvo3D1kXgWPjN9jjf1gdjl7BlKen78/zU0vQaCzhdTWexkiZ4kEEmFjOnTN0/72Us1zoKYz+unwrwIxPIa0xJc2NIpswEjRF/n9fl2FQCsAheD5Q8hUMJ05aj/XcmjctiKsXMlci1AKuKSKCx38N2q6HWwa/o8NnrI8b5LTfAKQPKGYw6xpXN/aCr0T3MIB4/xynwTQCL4+7FqM0ljlN94sY5LmYQmTYU7fYthC51ReQbABaBfE4FCgFTy+6fTvY1X0ajiBIjAlhMniKqCPNzTQuL98PnNJ9OygXwB7mSWtysX0Ywp1gmBLG22h38pnqCnU4bE807/o5pdMXYypmIYy2Tw1o6jbVUQoYNjoIhQMFYKmEcEcA6q+JJs43t4VBM2NC4j8V4DHdzpqW3kc1KONqegYGxNkKm2Xfc7ahNe5/M2UFfLXq8sWSIAH4C5WQa5VQS5XQC2WhUgCYZPE/qdTxttfCs21ZBIBcKCwD90fw8NgXAsKJP5pcHsEzDqhMJ4WwwwE6jgaNOW2udBYZZAKucSArAKkfjyIdMcLs+HMls4bMax62F9miCOZoNFIu4ms3qDOAZZbCS7Syd4Rhn3ZEYbx/S7KDbDuYh5+wrDKzfA2BRm+9liwysBj45OzNNQ68P7MErQ1Feq4XwQa2JZ40OTqlbFh0hHOaZG8KVNDXPlqTfV4wai8pAIls/Awpfh8I46fWx3WjgsE2DkhZaoz56oZHYV5lIDEUCjzEDsBbTWTHkmNuRSVTvdfC00cKvz+oS85eI/3iEsAewBF7VMWw4AEvuczNAe1DBdxvcORhYx7WGklwmlp95AIu86XHY9hPu35GRHANTsQiuLa/gT+69hRur68gnk0jE6KbrWHt+MxiHsFs5w/tfm9vY1tExms22iXdTID4TEVPjb26/JYH4VCqOeIzqkVNm64DmNIMJjusNvDjcx97ZKU4bNTnFMU6IqDUuJsbFcq6AZbIsywtieCXYgjsYoNpo4dneHj54/BDPjg60Z5KdHZ9MsD63gB/cIANrE5cW56XhE7Ss+n1QR4qxYMQofcW9z+6ZexM1PXt9JvwGYNUadRw3athtVHHQqOGwVket01Y7I1mzPLLIAPuja3dxf4O6VCXkycDSl+1R1MA6qtTx5c6OA7COtc/kkimslYq4vLyEW5sbyKfTaLcIYFWwdXiA41pdMRWZX9zO+GhiE2A+m8XlpSWJ1d9YX8F8LqvzzVZnGGeNJp7s7UsD69OXL3BQrcqER2ddCEiykJhKGoD11tu4urzs9j4rLtmVh3Bab+AJdaWOjnB4VtG/LM7N6+fh2SmOqhUc1hto9foq1l5Z8gDW+rcHsEJjZFMpbJKBtbYhzbaNhYUAwNKJPmR77lhaTL94+CWeHe2hO+piQrdZXzhl8aNQwJXlVVxeWsbmwgKKqbSjJwUVMg3uzukpfvPoiQCsF04DKzwDYK0vlPDTW7cENG3MzxnTLvgKKX5oDXrYPj7CJ0+eCnSlU2QykUAqY+Dks21q09VlQmS6gyFjYC2W/3UAi3ptBLDIwPrNh/hqdxeUDVF8NQlLB42sp9tqoV1HOZ83R1DjNNmpNAmJeUh3RTIR+fyqzaYALF4FAay5bA6r5QWZBKyV5pHXuW4L2RMUec4eVCr4YuuFROEfHeyh0mgKwKIW27wArPULBtY54q+Ll1yMwMUIfLcj8L0GsKRtQl0kUqzl/qPmObUHxKgfwIwhPJYWz7VkViLIq4W83PcSBFss/7EDw4vpuEomA3wyqIa0tCdI5nr8LWG1znoyOwgWMX8n48hT3O0Ao0h8GMNQGLvtDj4+PZWb3tmgJ/0nRmLUqKImDN3SruVLYiwtp5LIUeg1CEjtNHOEFGsrci5g0mUR/X6qBWT6Frw20qiNDabD1b2hhV36eGOuMZkYDnHa7WGX9vDVCvZ7HZyFJmgr9yd7JaTWAY43ATRj9jgAy4VfBLB8ax8zBVLSKSh8M5sRo4HJcDGemLrIOaDPHffu8DftCzJiPq6c4nmTel8DBbnkd3gNAzkPUgRaySybcCxZMA0GC1JYCU+EQmLhXctm8N7SIjYyadfWoRFwMe8EbLF52WnjaaMpp65T2cLb5OD7xUNh5Pk+uQx+Ul7ABtssnC2zNUMajEBYkmK1bba1UD9Ec9DGSUGqC0wMTLIuhQkBS1LTQ1Gzmo5YwmzaMU5w1gVETGRPu9QeauKruiWi7VFYQr38CHlGeUYNASy/NzkmkYAzzhW6xImBNb02r1Vjc9de6Oe6fxt3F8GORyDlR/NzAlT8Z81WItmukYmwhc+BqE5gm9dKrSQiKawmU5y/PuqjP+YcsnthpZbAxFl3gL2O6VRVaI2pcec9mJqGHDbVXpQQEPxOoYSNdArJ6MSEsz1ry7E/qClHps5nlSM8bzdxPBqJCUaXUH6Jucb17EA253Y9bcnUg5wmi99m+58FsATICFiypmgDsNjqZJb1bHu7lM3iJwtsxUur9dRAeJv7XqpZbbVyTwzLiKLZGwoIfr9ypH0oxBZNgRcE2sWJCTRnWNXn3kFAMpeIqAX4p4WyTDB0IZoA2lXlkMZWxP12V62yjUEXvTHpfyEB+8VEEqV4QjpIBOoJXguYt94hA0vcrDns9PBZpYanzTZ2u8YwZYthLgKsRiPaO+4sLGIxk7EqvwOArRsshMGELbUjAUhd6iJpv7aP4U7K9Uv9JOr+kcXFfZG30iEDcGAOfR+fnclNkefGSjKBN0olXMnm1MZLswuzsaeGnLVBEfATK3Y0sM+UOLvfW8k2DevzWJBge3DMicH3ADktPmhU5QZ51OlKM/APBmB9o4WQ9ykAq93F47qJuO+1CWBZ6/kr+PTrAlh1AlgtnPV7YkNa+SiClUQKbxeLuJXP4VI2I4A+QLDEKbR9nntla2jj12M7PJ+b04chAGrPjQAY509UY0rWEkERMiS22z18VOngSaOFow7BB14HRdy7GFXrGNXqGNdrmPS67mw2wEE7q3fV80DoOQCsEw9gbW/h890tHPCzGH9MwkowBUhHRpiECRqNsVwq4a3L18VMIetiLpvxzb4uY7XEt8ZCUq0iDacPHjzA/tGxzmDuS70EsDQ/hx9fuo47a+vYXJpHKZM2BUm3oUgSYQyQCdXukcXUV1veiKiMO6sUu0QiSERjalNLJRJqv+b7qFVoPBTA8Ntnz8QieXl2jDqZlgRV8gXcWr8kce77m+sSlNdq1pk2VYKzjcYiDjH9HCbvTmoVz8bUP2NRhW7NZBcNBmgPB2K/b5N18uIFXhwf4qTVRIdaa3S3myvjT67fw/31TayVS8hlkq6EZMPY6vZxLADLGFgvj441Nitzc3jr+nXcWl/FxnxRAADZXe1eDzWyABtNnNXraLa76FPXia3H8TjmcjmsLS1goZAXyEAWoOINtpIjhL3TM/z20WM82NnGi9MTVNsdU5x090yJgGw4LG2p//CjH+P62qqxggOGtBUSWSitUSuVYB4NMQCk4wl0+z3sM37cZ0valhwPCWBdFoB1F3c3vgWA5e6DuqRkii1lqNW1jj+//4bcCHXWujhQbP3RBJVmG89PT7FfOUOldobeoIdomPqdSZRo4JDLYSGfRyGdQTqRkAaglyKwHk2LhXZOz/Cbh48FNJJhNMvAokvtcjGPdy9dEgPrBrWhBBz6KISFFMa/IzR7XZw022LyqTWWMVQkLI2tD778Al8fHKA2GDndQddCuLCI+2whpAvhfClQYZd5C/fy0QhfbRHA+sAALJkNMAoNy5xhMZfGrbU1/OT2PbHzCPzymbrDVbcpgI0t8dR1JADM+S3XSdjexsJ3Io5UPKHnzHGarhFI97UzGOH5wQF+9eVneLS3i9NuG93+UExgzt9yqSAtuosWwm8TiV289mIELkbguxiB7zWAJcDEadL0IwZgmRgnQRcLk0bhkbSgFiMxrKbTWC8VpJFTjsSRCbMCakmQd20KInqXUPp2w9kWohnmf8DiUsuTqrwWyE1GYXRGE1RHQ+xQQLdSxW67jcZ4AHpAEbiQqPbIWoSoe0StKFb955k0RdlCZoRqgR2KPV0JmxcpZGSm/cMl1gEON4soeJDOMAN98eVMwNiuR7e83VZLANZuoyFAZxCNYkhWmyzBgeTQhHSpneTwkIDIZXo8Bj6Ex6ZVRJAtEwtjhboouQzeLJaxlEq715qMvoE6jkehhIrJaBgv2i38ihopzQb6AwJ0UxFvjXKIbmNU5WDSb2Lu3xmAJSaLt/52NuEz7YLqAHQ7gwcs7PdtHFkV5NdUYtYxIVx9l4Efdc4E5vQG2KNodasl4XMyQNgyRtjBABDnOMiZH4i0uyZCx65hK4o+V+Zf0/ZCz2Z5JaF1DLtXAazp/VBk+69XliW27SAve6YzYuR2/3ZtxiA0fRFvGqC1MpVr8kQfXRsZMWx3Inj1Wa2qVlK1mopJJelmY/pw/aRSuJrN4F4+j4VEzBiBAjsYPBuMSLbLaY+C1g18UjsSk4VQJecX3a/4JVM0tRnZvCfzQX/P8ZwBIAVsuWs/78b/rwFYluBPASztAaEx1tMEDBdxJZtBji3MFHN3fX3GqJrOQwIEjf4IB60OnjUb+LxRwWGvJyDYNCTMPMDuSZw7taUwNSPLJREdi4n0s9IiLlHEPTwRsGpIqbXZDEZAZ8Aq+AD1QQd9KuCTcUAAK54W04kOqGSZDFziwhTZnoYNIP930O3hk2oNz5ptHHYGaJDtGhohERohj5EYtPfmF7GeyyMXiwnQ4P5uBELngumYkLacfBU8II65TcuzEu3TqbV1NuwbgHVSwUGzLf0fgm6Xc2lcymVxSc5+ZP6QtWtaRAbwOspj4IrooOrZBaRfJDOVrW1WLOATMACrhhdNAlid/4UAVhNfVKsScSe4To0dzyDVHH5tAKshYwCaH0THpkXJhkGeZ5fSCVzPZXG7WMRyMi0NK7XWc+boGTn3S50BUxar30eCdma/D7qCDn+XBSUyJHbafXxcaeNxo4m9bh2NYU9rd0KXxQpdCOsYNeoGYLmWr0AR0AEtU6appcav20JIpztqLX0hAKtuio5yybX3YwshzyvOZzKeLs+XcXt9E29fv4n1+QXE6TzrUX87EJX4NgdDPD3Yxy+/+Axf7+yh2+4aUBqdIJfN4MrCIm6urOD+xppEzTMEoCI8e/1O7rfkaVEnOLfd5+jHzHzVKyka7QGss1N8/Oxrae+8ODsRE4qzPJ9KizFyZ20NP75xXZpQBAyoPeQV1fz6DoALD1659WlPnL/tAHXnuKYxg62T/WpVANbDnW08OdrDabOh/eJSqYw/dQDWSrn4DQArhKYArIYYK//jqy+wc3KiIseV5WX87M03cIssqrTFWNprxQYeotXpolKvoyUAi+qCIQF7uUwac8U80kkaCLjQy5lZtPoDASTvf/kVntA9UoL1fOYOwKJQ92SC1Hii5/UX7/4ANzfWkU7GBVjYiE1xD8Zb+nYnKc+ZTq+Hk3odj3f38P6DhwLkyMTeKJfxF/fvnBvACta824kJqLDNny6EP3/rLTEGY4xTyaCcYdxTAqNBLb9WC9V6Re2f1J5KCcDKaX5QZ4yFUwLN3P85NwnwGOve5qQArEeP8cWMiPssA2s+k8LtxUXd35vXrggA5nv68qnNXY4146iIQEAfbwkgOz7GB199KWBxt1qXbADnVokaowumgfXuDboQFh2rXyWjVwGsX3+Ar/Z2MNTSstI1CzGZKHB5oSwtODIqycKiAY9TyHAFZxZyDbh10nv2XCXgbmegU4MNNJ2YbzxybTgAACAASURBVMhddTRRa+pBtYFHezv48PEDbJ0co8eCPXXsxgZgkQ3G8bkAsM4bhV287mIELkbguxqB7zeANcMWmUlb9Cx8Cw4PCSYebPHLxCIopE1P5o1UCcvxlDRy6MYnN2XHChCjxlVmxe8JWg/c6eNEo92fXKjhwCseSWNL7o67PTxq1iVCTp0XBqUDsqfCY+emN0F0aAyBVCIizaD1eAIrqSxWpBmUFItI4IYo7dbiIc0Lj4oE/mU+CbCI9F8AEY6ZpL93yTdF5re7LWy3m/omC4uCxIMxE72o2rnE0plMxEzgWLJSx+DAERKMRaFs34QhQ+NYILgeC4+Riw7UGvOTxTVspPMOdzP1HpFwHIBDAIZV4/YQeNZq4Z/ODrHdasochow6udCR0SbnxCHGYXIZeB0EsKyt7H81A0t5h6hxXivKi2FbomxAgU8kbNitBdLSKGl4qRzpQzIP6Lkgj897TBc5e05s1dppdXHE4FFOZvZ7XtuKSZp3sXTwhxP0JqBoblYCZMggUUTF11LM27dDOAAuADVmZ/irrCPextVcFn+1soirOTIJDEwxKNE7xfl1ZGNkYth2ZRG1AhpQoyFyQV7gYIcxmsMBDroGwHxSJ4DVR4gAqYWtTu8tIYDj3VwOVzIJlJJkFTiThsAl0ET06dr4sFbD03YDz/stVfkjQ7pimRunnhnFaTiT1C5sTDGnSGHzNQAC7dnavnG+7X8WwCKwqPQ+WKdBU5AJ8YdGWIrH8UaegvhZLGVSAnOMceXMHzQXbDD5vNlq+rhCYKiJF702zkZDmwcE5hwbQ4AiwohOXDIlFsUIoegQ65kkflpcwJVMFql4GHEyYBz/VD6TckeaKOGVfaNrCWa7EAEfVsN5X4PJCLXJQGOVjSSQoKCy7tdQwv1eFx9Xa/i62cFJe4DWYKQ1TsnfeGiA+WgUV5I5XM7mcalY0r4YJCreldAxu3zibKNgKLEej8bVrCj5vPnrp/0unrUrGp9n9R6qPbagAQlqMCWB1Uwad4pz2EhlUYrEVAjxGoWeCWjuVbZfmmOtAwWctoxlMgYskqVVZ+tlq43Pqqdyp6W4L/f9/88YWBMyTI2BRabSV/U6DrpdOe9Sg0jMYo9ivCaAxfd63GJi2EVCAHAE3WgMYbZGRwi4JnA/X8K1TB6ryQzybHWT9poxZ23c3GE00zYjYIN7ifsnQaxunXEOUWus2WcbdQsfntTwrN1CZdJHh+AYWa+dHsLVBia1Ovp0I3QMLAMKnKGGL5z4w/AcDCy2JlH/igDWg21qYNVBWX7x0Nz7aX6o+jSSpmEhlsD11TX87I13cG11TZpTlDQIzDKsa1gtunuVKn679QKPdnaws7svDR3u29GYgQWbc3N4d+OSgJHlchlZMoy9kYBPkN0BpDnvmVCGXNh55P/ewQIcazJZ2O5Exs9Hjx6rhZAGNDQdYIJNMCgbjePm0hL+7O5tXF9dRTqdQTxuZRjb4Wc1FV3M4bGHmYZDtUKz0OiYKWLmigUWRrM7wHG9LgDrnx58jpcnh4o/1ufL+JNr99SSt1ouOADLhzX2uqNqA3SH/OVXX+CwUkEhlcHN9TX87M17uLpcFvOdDGFvrsIxJ5unPzDNLu1pjCyoGxqNIB6LidkjCMMVZahJtVep6Pn89vEjbJ2cSJOPRSnTveQ1jREbT5AeTXB5fh4/vn0bN8lamyupZc/zx/0J4oskgbOzrmss7Su27v3qqwcCsqrNDlaKJfz8jTsS3T6PBpYIVTrcJjoPGEmRNXp1ZRk/e+ct3FhfQyFJNrMVegX2cr6MrQ2Y4NRg0NdYiZ0khmvMdFYRQm84QL3T0jjkaeARiwfut3zDbQ9gzTCwGOdZ/D6S/AXZvzQt+Olbb2BzaUmdBSoqa6CcBq7iSKs8KTx28cQpzZMO9sVk/PT5C+xXayrszQnAWsK99XW8feMKlr8BYDHmGg2pgbWN//Q+AaxdAVhq7x+be2AiNMZcJi0B9htr63jz6jUsz82J9W1sSMeLdrGBvBa0/bjiis3yAMAycMwAstFwgl5vKE2vz54/w+ODPWxVz1Dptk2n08WU2UQCy/mC7uMCwDpfDHbxqosRuBiB724EvtcAVpBe+5Ysj82oimVMAR9ssALKNr9EDGpxuJuew3oiLUFftrdEGFzLnt4FX04O3gKM2S+XMLogkAEXzxNKSbN1hfoJpP1SaJvskUfUceh21QbHtg0lUHRIYVWWianZarG3C5lwGAuRKJaSaQFYC6mU2gnTFGVnBVu0c8eacbb25inkqjmO/TULYFmSbIwJVRrH5szS7w9x2uviRbeF3W4bR9KAYRJqzofOW8YAF9eqqXDMVcsd/jEFsBSkMxC3KrClM0Mk0MdmNoMfL67jcraAlBJbDoO13nlnGAbedB486w6VUP62eiI9G2PUWVWb78/mIgm5h00MMzSJu2t14aKLXhhoJdlCGIYYQj9aWsJ6lhbhHjKzp8pX1QYDCeyz1YothMc9A8es1cRaEfORsJhk75XLWGcrU5CguIzVoxi+Quir6t8AsHzC5gN8Qz886GMtCWyloVsNW0CYTFDs+UWHz6mDw14fDWpRhMzLTULcdHyTExcBrCnAOGshbe21JmauKreuj+LfptnmwRQJqLs5Mw21bP5b4un++/cBWC7x1Ni57NMSKvtWouIyUQJYunqXmNp7T9crQ9IGASwxsBpiYB2JgUWgwK6RFfS5ZBpX0lm8k89iLRlHJDoikci547i1SqBlOMEegYOzUzzvtHCMoQDA+NAS5QGZNL7dluMjUIbSup6Z4Zll9mdp0vwBASwDdBw84hIrC3EVzktbb546Osm0xNWvlArSTrLnYetSEI0LnAehEPZbbXx+fCztvaPxEA2CTWqrBOJOxXsKYLnat57XGOPIAIvJGO5TgD+TxVw6KW0mrgUCU2JZilFnz5bJj+Mkqcrc55izPbPfVxtFbdRDNBrBUiqPQiQh+3AmAtwL9/sdB2C1BWC1ycBSQsvq/VDJ5nw4jrV0BleKcxL0zoVNe01dF36uuSZjzykzipzNV78H8rrYMkpx6aNuC0+bFex0Ojju0XDD2q/lABUdYj4Rx/VcEZssKMRTYvoRHGXia3mIieEraSeApX3KfZ7xca3dm3vuaIx6f4DjXh9bHbKGatp/2a5CEfc3iiU918VU0jS6/Frz+2LP9sWPnAaWS9O0+6+m0tIa5OulSReIABuIwP3tZaeLJzR9aNRx2OmqdYoaRLw2gsECb52zJxl+P19awe1cQffMs8eDXJxjh70uPq/VBIY9adalJRbn0REKoxONqd2SijOcrzfSOZl4XMnksJhMIi1Nxgio2iRI/fcCWOb2KHahe4Rsz+xR93EyRHXQw0m7KROLh9Um9jjHImwqtxbqcLuHCAGsegP9Rh2j3wNg+fGbQckc2DlRm2k+nZRI+V+/8y6uL68EzFD/gPmYj+oNfLG7g6+2tvB466VauygZwBPGM5G0drU26QJrYMbGwiJ+cOc+blHDqVSSePaUkWg7Le+/wr2vcioA58vHT9QSxXOBrerjcEjaTHfLS2LKbKyuYKFUlLAzReiZSBv5w7XqvnI++YjBzhu1klK4muYHvR4qjYYEqJ/v78sRb79WRYuOpwxTQhTYj0tv8MbiEt67cR1XlpcEYEVjMQFvFM+W8Q3t3/yXL9I4gz/qcBHwiPq4i3uXihhe9zOs+UmR9ye7u/j7332IhwfbaE+GWCkt4I8JYG04ACtt+6CLjAz4Ynvn9jZ++dXnArBy6QwuLS2JcXOpvIA8hb65nmMxte0HX67L2bc3e4a4djkHfA+HI3S7XRxXq3h6eCDm1ZPdHTkuyrSF68UXZqQ7OUaS6zybw821NVxbX8PljXWUi0W115NF/EqM6SlZri1ThYLxGC+Oj/GbBw/weGcPJ9UGFgt5/PxNthCuYS6fF1tsOt4hVJotfH14KHD142dPsVetOMa7gSsCsFxbd4zGQuOJYrPl+Tm8efM6rq+vY21+HsVMWiAr4cmp+YFDIx3wLGY8i1Rjapr10Wi1UG81BbrGE3FsLq+gmMki6lwwPYD1azKwdraxfcoWQrb6akMXwzpBx0DGXUtL+PG9u7i2toZ8OoNknEDYtHXeComOOm3Sh7o3tmPuVM7EwPrw4UMBQow3eB3XFpe1vt+9dsUxsJwGqNMalQbW1jb+7jfv48HeDgbq8FAHpWmJYqy8gVp2G4tlvHn1OjYXl9RimtU+R9YuBQ7sSyYyQVzkmicCBpY19JMV2++P1MJarTXx8vAAnz3/GttkP44GmgOOqKj3JIBFc4h7G2v443t3cHlh0TGyvQuhnVGPd3fxXz74SGA75Rr4OcH+54HmSQiFVBLr8yUxut67bS6UPvvh+iLzizp4BAT/84e/wcNd70J4/gqe9vgLF8Lpur34r4sR+B6NwPcewPLPOmC6uEx7Nvn2QZyqSGGonYH2tYuxOC4l4hL3ZYWIGgBkQ1GbiqwWZ0Y/zdgdqMHERHonchviIRUCIQ8yOo7aXRx32jimu02vK9YDW1WsXcMOMQN/LGmQe6LVZkzrBlBrI4GrYjKBcjqNhVQa86k0CgTbfLuZd39zZ4fj8rjK1BSc4WdQlJ725RSlp4V7pd3GGS2yuz2cjkZyNKTFrwA2B6hMDzh3+y4T9HiMD4F9Au3bwAJATeDIGInJCMuptDRsNnMFzMdjur9AhNlR5hkc001sq97ESwm412TPPgx79tCUBmfsOB8aGPPBQyQ+IWGQwbEqhULS0HlnZRlrAp4c+8klbazcNajl02rJPfABmT60YRf7zALLRCiMQiSMKwTCFhcFYFHTxmjhMxmr/vyNw3wGwLJwwv4/iFHV0kdQ09rr9JyGQzkwVdodnLXbSnTZLlijzo9rQ+K18c0IQEkdzFXefeBtVxGUvP0nBn8TXJbT2tKfX2FeBbn/bGz/ytZKYPBv2EKYsxbCb0K9r76Dv3P3mwGw4DRS3ASatsRNUB8OsSs3ygYeVE/lTMnnxSCXCXCZ7Q7FPC5l01hOpsTwiErw3lgw1opn43ncoVNdE4+rZzjoddAKM8VmYGlX7YPeV56exubV5+nHLQBwzxm7+YG0Nk4D72wq+ZVsS5H7jKkGDZELh7ESTcjZ8W55AUvptMBL7VPu9bxeMgBaCGG72cDvDnbl1lYLh9AVK8Br9BiLMmiLdMCN16gKY4RMJIylWByrmQw2SkUsplMoUM+MWlnaJwyINxagQX28Be6F9Qlw3Otir15BtduSDXwxmcTt0hKWExkkCWDx8yMTPY9Pq8aE4tpjAYCsSyWlYsVN2CkrAI3g/loqi8upghwDc1Eg7llY/lnI5XSKjQiSCwNtspFGI5x0Otiv13DUbskwgsLqYk74ReBcPwm2lyJRlBMprKVzWMqkUc7QdTYqcWfeLRm11hJiYzL7uQLyYPOYrYIH7RZ22w0c9rs4m1AseoToCFhOpHFvrozLuZwcJnPUCzNSq/qpCOzzOr9u1vHxGUXcOxiHTScxMhliLZXBu/PLcnssJmjgQaaZMWeJJtaGQ2xT9LzVxJe1Ko47XUyGTkSb7WIYYRQly2mE2HgowPJPVjZwK19CiW2ghBUcc5P7y1G/g8+bFYFhz2otVHqm18NkmAxZ00gcIc39NxzBUiwhA5V1um7lC2qRz5BZHOgiEQic2R8CjTlDt3kudcYTVAZ97Paa2GnXsd0wQLveD6FNdptjvMmJsNsFag2M6w0MnAuh6b35nXfaemvbtVcyNPCWiSmFp29vbOLn77xrrVRB65iH4oHDRgOf7x7g4dYOnr54jpNa1QChWca2A5H8yuacL2SyWGMCvb6B965exfpcybFGprs3L4u6bgTrJKb+2af4em8Pda6P8Qhjx3YpxRJqX1rlubS0hM2VZZTzBWRiNJYxQHV6CkzzVs/I4v7IFvXBYCTW1c7xkUTEXxwdSjyaIBp1ygbqMA4hGQ5hrVDEW+uXcItC3eUySrksotGokvt2b6jWspNqBU3u167F15dpeFYRXGO7WiqVRpbXyoQ/cG+e7oFkwkxGEzzfP8B///wTfLm3hbNeCwv5In52/S7urW9ihSLuqZQBjM6UhiLnxzwzdrbwyy8/xdbJEYh0c9w358u4tLCIS+VlrM7NoZzPIs2qpvvyW4iOUzdwvgRD0iqZ9bVGCweHh3hxeICvDvexWz1Ds9NBdzgINDhnpRGsFX2CNFuruZeurOLurVsSk192phLBM5qa4XnoUeu/2unixdERPn36BC/29yX4vlQs4M/fuCsR72KugCQLGu4kllkJmbcHh3i0tYVPnzzGXvUMo0hY4Ke+fYQrt0XGaxaDElBdKhRxeWUFdzg/y2XkUwkkqUPnYlgPLPM+Nd/VhjmS9udh5QxPd7ZwdHqKdqeNxdIcfnjvPjbKi4jPqF+QgfXPEnHfxt7JiUTPJ4z3wgb+E1ZkPLyYy4vld2NtDTc2NtQ2R10xlbIcc49VKw8amj0J5FS6fXyMJzvb+OLJE+mIUYMqm81ibWVVJgQ/unoFa6XSdJ1wD6Om4niCh1tb+D9//Su5HBLAYkyoiMA5LhLsi0Y4XiksFotYmy9jc2lZouxsd8y558Hn71sLZyeaOj4EirHFPoRGp4ujahW7xyd4ubeH3dNjHDfqqPe6Opu8c6yPyAnCrhZy0sD66d172FxYNGmGmXiGcTXB1f/7gw8E6FIyhExgm58mteLBc5ohrJfmcHtjQ0zBtYXyzLiYJjDHhYzT//L+P+Px7g4mcoi2Ivprf2nNXgBYrz1uFy+4GIF/JyNwAWCd80GShkxWzXo8qqo3Kzt0OWJFjNpT5PXwgBLgFKAN1s+uA2dioBRPILr+dNSqMZAo73Gng5NOW1ouDKytbWqqq0Nwhd88RAygMXEqtQrp4KZuAhO2KOZTKftOkwEQR5ZWvmJi2XeItHZH77bPcBpBpEFTKyREq/kJWpOxEqlqv4+zTgdnzSbqgz46cmc535cl3i7xcOLu1rpp98egja2H1JDZKBSx6ly28pGoGCw69gTcMNGDHBpfVmvYazXlKtYgRT1iQJJHGWzsHGQltsmMlooYESYY5gGsAkISXb+3uGQJPyv0EtE32jvFUFv9EU5abM9r4FmzjuN+H31W0h2A5UVYqVH25sKCNNQsoXFR7jlBDFa9Sb/nfDKGwQSt8Rj1wQCVbhdnXQJYHTQGAyVwHCOOBa+L35orBDBmhUzO9yjP9apLmQz+ZLEM/jzflxdjt5KptaC6VCcMNEZj7BPUbDXxdf1MQB4BX/4vGTLdq7vFDFbTSaToLjoLjDLxdawNMlD2m22BlHvNBqpMyBjIu3a6cz6+893yN18VAKCe6TULOrLd2AAshuQM5kuhKDbSWdxZKKuNMBpS84RprDtWW28Csa04n786OpDWVycawYAo0IxLms0bL9LrWyGNUci5xTmeDoW0ftfyeQFYNMTIRiKI8zl4cT69De3HLRnmHK6MJzjqdbDTqKLebWM8Hoi1cXt+CavJLNIUumayH56IYfiwXsHLdhMn/b50taLjiAAh7iccg15kjGg4hFw4otbvK8kClhIJFOJhpKI0rKAGjzOscLmnrS8acUxA9RO6hFYEZhqAVaUjLBkjjqElSXs3GQwcmiA+niAfjaGcymAxk8JiOokCnf5U6ODGa585q2UjEWBWq8djtMdj7bkEsA47ZLq2UGc1XaSPEGKjCcrxNG4U57FGplsyigxZGWT/8ZmO6cI5Fpi/1W7iq+qZGFCjGQCL4O39Ik0q6NRH8XjHJDY8RufQHlmc7RaeNOqodPsIj4zhQjCEYzMkcxFDxEYDrKcz+MHSGq7miigRsGTSZs4CAuhPBh086BjguFPvoNobCCjms2Ly6aEojd9oLPfJhUQSK+mMAKyFZBK5SFgMOtMWM7bQLKvXHOzM5KEzZjvxGKf9Hva6Ley3G9hvNVR4mIRi5KAGZyw/E90uJjXnQhgAWL7EYetLbE8/T6ir5c+OyUgMrGIihWsrq/jJvTdwiYn3jPaRhjU0wTEZYAeneLZ3gK2dbVT5WWpn+petxX5Vi/0YiyOTSotZ8tNr13BpYcGYSNKQ4pehThxTzs390xN8+uihAKzjZhNNOvKp1TmkM5ai0nPFAlbmF7C5vIylYhEFxjIx01miTELgAiiwwc4dsu/YBtYdDNFhMavewM7JMXZPTrBL1zS6VcoZ2O6HukZkhYt5de0mri4to5BOIxGP6d/r7Q72TivYPz3DQeUM9W7HWqLdmrLzaqJWZLLE0qk08oUiyrmC9O3IAAlFKelgc0hjNg7h5eEhfvHlZ/iSTo+tumK1H166iRsrq1ikGHsy6fY/GzqK1lP0/enBLj588gDbp8foS4cphlIig6X8HC4vrGBtfg6LxSzy6QQijEk0VhGt59lCneK90VDi2QToKrU69g+PsH1yjOeVU1TowupbYL+xv/MebJs0Ni9ZOQulOVy/ehWXlhaxmkupUBkn61KAo6FBKpKypXE4lKj7abONvbMzfL2/K4dCCuqTgfXTW9dxbWUF+VweiXgiaODkHKy32tglA3d3Fw+fP8dRvSp3YoJY1GYySJdokWlTSYqAeAIlLaJRLJXmcGNzE2uLZZToAutBLHduGoPeWhwHgyHa/T5q3a5cL5/ubuO4coZBf4DV+QW8d/8NXFpaVvGYDFayEtki+9HXL+TgeHx2JjF2AWtiYNkT4DVl4wks5nLYLJdxc2MDK6USsvGYCadzzNw+rP1ixGKssderrRYOzk6xS1B2b0/6ZtR9TabTKC8t4drqKt7Z2MRqnlGik8UQgGXx/NO9Xfzytx/h64N9UGPX2kLd3iEGGGPIkc6lVCyO+Vwem4vLYi6tlkoo0sWWeznnVdjmVVAQCzOPsPXHaxVI2WphnyYbJ8fYOjjAWbOue6FJiYFEM+W0CV0IY1jMZ3B9ZRlv37iFtbkFK3xo6Iztztj6+eEBfvnp7wSEU0uVLGSyZQXEUUtSjM6J1tFyoaj59Na163InDTS9ZJvkxmV/D7/45EO82D9QQfECwPrDhIIX73IxAt+3EbgAsL7FE2enBXVN5E4VMaesbDSmShm/2erApFgtby6iCRE8YKsg6fajgay/ScuVC9ZwLAc6uluxUsGDx6pc0y8DfXwTlGO9+F8g48OZ9TCgZ4JEsIoJSSoSEbiWjkZUCZODSYTtIjFERZ+2N+FhzqSNgQ9ZVfxmSw6dBlti8PDaxmqjYWInEd/ZC3zN8TS4aspgmdUeYzsHASMmZHPJhIC4ciajMQ6o5E7OnS1PrDTt0wWw0xFbjKwIBuq+mmkAnQFYxsKaUuFNT8sSCwuYJ0o6MgipdeVycQ6lRAKhoRQqzILSVSF7gzHqnS5OOl21UxLoM08tS0z5/OMhoJxI4mqhKAYBeXMBgPWaY+Z/nfOjM54+J1qFUxCbwUxXrDh7VgRILahz7R4KAJ1griqQ3+IBnvPa+TKO6/1CAYukgJ/ji8/KnhdFSZ0BgxhR9lwJ2p2R1dhrY6/VEODKuRALx5CLpeQQt56KoRhjgMgkzbvcGROOVHk5WvX6OKVFe68fzCsCxzNF9nNc/R/mJZ55YvphriLpqrz8NwFYDpQlqJEeAwvxJDbzRZQoKhx1rTcCsNQkau1qw4EciwjYVYZ99GXIYPxP/p61NHjdOAOvjDnikzergPMz2YqbpTMhWaHxOHLxBLJJVuSNScmBpCshK/AUNW5QQ2cwREP741ACyRiPkIvHsJrNYz6ZRi4SFxODO2Rt2MNOu4HjXkdtdn2ys8ZTRhd1WvpCcyaq4GcRRgnGUk0mYmJQZKIJpCJRsSW9Ih5byriOWqOBQGDugdSc0vrS5xDgN6aewOxvAA+Cx9lmKrdY7r1hZKJhpGNRZDgO0RjyoajAPGKH1jo5USs5zwC2TjZ6Xa3p9nCsFhC2wXHdq7nKJRv5WAJrmRzm6UArcX62cxqAxW8KNtdGQxz1aODQRGVASXyreocnQ5RicVzNFFFOEsilk6llY0rKxjQvGOFo0JNYvpxLB2R+RaXnQnZwDyMMQ4R7hwiPB1pXN4vzApzIluUZZAws7jsR1EZ9vOjVsd8hk5cuW9RWsz3KtybZp1shg4xmnrM8u/hNdlCGQGg8jkyMRaMYkqEI4hMzo2AbEg0BeK7ysziXuSc3B/bsekNqFQ0FljIRZ6Lmi0TnArDcuWFJ89hcYWkMMTePu5euKKkT80RFJ/vmmqx2etg+q2P/tILj0xO02m3zpJVMgO3KM4SagHXLfYqi1mwBvFouY4lsjSw1pFg2s0KWIAy9TxjUWjo8OxMwxG8yVWQq4RJ8Xi/jAAJMbCsig4aaT7l0WgLkbC1jex+TfTE+BDiwXbCPFgtF3BsJjHU6cvpr9wdqsbX1MeU6L2SzYl3dWV3FvbUNAWWxWER9hTy/Ceh8+PABnu3viTnMuINJv85tta6bRh/vn06gccYy8bhan3567aZ+xhNRRBiYBeynEF4eHeEfP//cAKxmHfFYAjfKFK+fR7HAlrJY4MDIzxJ4wZb7s1M83tvGSbMmEC4S4lwmQBzX+ZFLJpBLx5FNJ5FJp/WdTqUQi0WlPenjGs61ZruNerOFSq2BRqutVks6BRJMpHvuvwpgOS1Vk0IwkJZAE1sai7kMFvL2k8+fz4lMzqCdk+6urRZqrbZ9d9pqi+N+whbg+WwG99eWTcSfGmSxeNBCxj2t3e2KFXhwcortw0MxkkxD1Lfum+aS1rXj/noQi22NdF/Nci5lMpgr5FHM5VDIZvXMLMSyImmv10Oj3kKt2UK13US101ZxgPEMtSRL2RxurK8LEMnFkwKICWCdNlt4cnCIvbMKao0GOv2+2vhNbdViGp4Q0ohVu15C+lVz2Szm8jnN7QTHLGqyAgPuEZ22nhVZgJzXDf6520W729O84HqMJZMoFAj4wMLPBgAAIABJREFUzuFGuYx5mpQ4aQWOBJlOLPoSiPv86VPsV88wcMCa1/nkvsoVzn2TU1zjFY2JdcW2wjwZ4ZQA4R6aTkmzjiCluXHaa5lDNFttW3/+eulCyevt2/Wa1/IUdJ9KOISQiEWQSyfkonhtdUPMSzHcpJM1tuIP3RirZ/ji2VPsn52hp+KKtcMKwJKqCQEsaB3R0ZTMRHNJzU2ZY3rWBqjvVc7wybNHYmiyddP1E7x+QHTBwHr9Mbt4xcUI/DsagQsA61s8TF9JtUSAlUEG2dTEiikZSkaiqhZKONJxys0lxHSkOqM+GhOKmw7QH44UUI/JgJKFsv30kdirEIOFRqZZ40L9V7JpQ7EE0sgtzKokrPQQaCN4FY/x+nidBLCMdWWRIvV7JgKuPIjVZcJGNhjZCC7Y9+wi+/zzAyB6ZVB9nNqT+0Cc108mB9taWDUrJJNGRfcVLwe/MLkm/Zy6Da3+0NhGgRiqJ8ZPx222NULhvqOyeyYAA0pR0CcwBgUtnRk4MZlmcuDodbz74XCMLrUH+gMlh6z4+2fHZJjW7Rx/atMssu0hSjFiC7POreAtB8IJ2tJNG8pCW6BofyDgJaDm+yqp19aSgievyYJ8H+h9i2Vw7pdSP27N6bSd500YA1IvR3fkBdMVgGllKNFngl0f9nHW78iFizcdjxhgwVauYjSsthZvtEDtJOuCpaMl9eiGAlVYxSZoy3km2XonsutS7vNc/rd+jWazi0hnASxBeG5qcXwCkG8yFiMoy+Q3kZLFezhiCeFUSihsrpUCbPqo93sCQdXa5au4vqVBd+DS9hkAwuugaV8kCD0xIJpAFoH9DBNlAlhkLbjWHT4ZVoub1CMiU4EAOpNAJdp04RuLDZJPJAVckDEnVzqBPQS8umgM+mIbEVih7p2H2KQ94saB70PWCUXDtTcnotKxyUXjSIejSFKQ3snjEuahsDdBNLEYaWM+IkDigULXQunW1lT/babV17k1SmcuRO0TIB6l6UZMIFwJBF+M0cD1zJZBglTcQ/gMyCrg+lYSIgFiOxO0jN3ez7OGwvTZeFT6VczfxTR1La4sNLRp5jCkbmFPgNRYYsd8k6EKBEvxtPY54gkmUeb5FSEB4QTA+PoagZ8hEB8TwAqhA4JqIwwpss++wslQ+9tyOoNCPC5AkLpH1hpp+w7X5PGwo/a2dpcApTOBcOP4avO97dmmDGU/yQhKxqNiCGWjCaTDcaQIYFH8XGcor2mI1niIKs9YOsQNR3p2k7G1avrW3zENUcigcizn1waw3NFnWnwG6PJ+ycKmWxnbgQopMnenrTZcj5yP7f4QlWZX4EKz2UJv0A8ALBZHdC65gzlwT9OZbsWXZIwtZWnJF+RyWTGZFGewKOGKWXyYYqEN+qg32ziu1NDqkok6ZSlppbgYgexirrNsMqXEOZtOK3lmix+dAtV8Lx3MAbq9PtosFnXaqLeb6A946jpWjvZIAh0G9PP92V704+s3cXdtXawxXjs17AgCd0PGWPlvH76vlivqaZJRrDJP0N5sybWPijjOsdAEN5ZX8NdvvYvb6xvIJGIGinlnylAYzw8O8YvPPsVXO9tq+0UoiqVsCSXKPqTiiMU87c/iBLWy9fsCUw7VythxDnJmyqHvMbT/xGLmNOgBLI4Zx4rj7/WGeDY3yYRutlBrNKXr50EFFdecjqMHvGYPhmnB0jGxgvZYMvGiyGSTyGYzyGczSBKM4eJ1ACN1tgiW8bP5zLmPUA5CqpXsIKD+UiEnMfF4nCwyc2T2MUmPwBtBLzqFNhoaE9/i6ttcPQ/Rs5B9Y6Exb2Snbfuru8Z8NmfzVNvXWABVr9tDs9HWtZJty3N6wM4CxxjKxNnmWtDzIpuKwCWfb6vXw2G9gSoBQTqjDgkE2pV44NfHyGIEs5BIcDmZQCGf1dxO0NAjavfNeLdFwIqgUKuFNlvvJMjvWubEBgwhEoshlUqhkEljSY6+cdtPNDdN25F7eIXO3CfHqLbbOj8ltO72QdO+ZYGJ12xFVTHsJlZ4ZuE7LQfLDDKpFJKpJGIBgCX0TzEfn21T4FVLoCiZfmT8mbvu1BQokAiYaa+OREMCfPOZNBaLc8glUuoc0ZWR2c/24EhYwCeZeATJGBtoPbpCoVjY7nylOQSLQSUy1PIFgeHGVJUeg/YBzh8CoTRU4E/mObZnnOPrAsA6x6BdvORiBP79jMAFgPVvPMtAfPab2kQOQjIJa9v0mRKYe5YJEjO/MteTKcfFKvUMTLmZjzAIDTCajBRzWslOkIcTQw8aBwKNHe/aZ8pHlhjaIeJ+d9Yt0PLwIJDSYe6ql3L6kqCyE4f0esXqRrQWFolq6tu9h37HDhyLq8n4Oj+DxxJwewBeAnP2MPPgAH9FjAI6/9A2XG03rj3TiVez0kwXQlXWRzwvvQJZoO41FbXxn6aAw67fgu3pt7m6mPYEkzCjrvNXLeAYR80Biwmx8oVxSJ/PypsMtcQ2sPYg+2ICSyaBax3SuNnvnRf+Y4DHyjU/j+0C1tZBSWXTG/EjK6ZGgBI6fR/9swMMzxk/fNttkIEagUlzc3r9L9OAM4FtD0gqwXGgiDXOsb2U7BVWIy0kpv4VNchYmRWI4f18vIuoY+FxnbIdQBovclzjkDkjdAEkFpJ9Vwy2WQDL2pqmIrlqJdH4GIClWeEcJ8kIImOFe5WBIn49uznhROhpBiCRbjE6pv/mn5QHFGz9epafJa4C+LRvWKqmvdHpjuhnhM8hhJg3BQi7lk3XmsS1ZPuqB9fc3kXWFts+CNIo8KeZBVmGvFbbtxhgq42HLYS6dgeEecDWaZDovslWYsIwCYENNHG5RBmwy/ZpVs4JKpEZRSCIrmvWMuO2Ez/xAg7CzFzWtVCd3Alxc/x13TaNCLhkxqbH5vXKrB2YsJJrrfHjH1TebZ83YMOdObB5zLxdj9Rxd1zdXeNA3mif+5PGyeaxPbORErsc2SVehSxkwuzCzDjDpZtnwvr8Do3DiI/J2qUuGsdmhOFwoD2IBhkE0GgcwgR/lj9s89NpoYTMtITfvGev3xacfzOJtM0v53qgvY2SRGYGEEcEMTUFT00AtG5Bba4xetQZc/dAwM2Lu8vFVM+FLB8ma/bcXgvA8gmUY955oFjnhpjPUWTZhsf2H1foMdaoAarSRKI5y2AsAXSyUSzptD1N83aGGS32hUNFBGIx1ohGBJjQwY/rwh1GgQuyP1/EfhhRIJsgLNeM2ze96Yy7PtdNpZYlAoV8b1tvnvlhe4UJbo8wYYuSGOQD/dm7yXIScw9guxnfkwDelcVF/Nn9N3F3bUNM6lQijlGEOnBjdCdjPNnexn9//zd4srODjuYb9wTXduUYw7a/GxuJLGZquF1bXcJf/uCH0t7JJdgaZuNgQxXB0/19/P1vf4svd3bEyOV7ZqJJayGLTB2ZtR6ciyPnEBk53X4PFF237dT/z/6b+w/ZJxwfMuLY6kX2l2I+FyMRTOUeyveQ8QFF9B0IwPnmo5RvMrDc9h2w7vw2I16pE83nMwnHI2ofjUXt+Zu7M7W/Rhjp29rMCO4YsOGYjtzzCFTGIhovRTvuun1QRqBS7X28do6b19sMADcXc84UPwPeoJ9PPl7TXDI3RsaeMtlwYOuEhaGhuZoSLCeXU8x5x8IkO0kdDWync7EfP4cFJravqvhLENxfhwsq7Y/ToqViRsaQBPl5jkQ4t6MIhcnosj2VY8bnToahveeUSaenzlhDBgJ0l7T2c8YxngGus8MxjQgYkmXHVnAzhZoC+QS8dD5HzH3cnGZnAVq2i4bF5tMaj/A6p2eLGFIu3qNg/JBsKxf7+Wv2M9bHBv7M8lmFQHLuo2QiR01CwVvcmDgDn4MZN3V6A80DSwacC7Rj3sloxCHLjM0TYhnHzFzAS3Y4dFZ6vyxUDfvocf94/bBv+ooLAOvbjN7Fay9G4P/3I3ABYP0bj/DfArBULXaCxJbivXpoBn/jWUazQtc6Ucwm2yokRsmmFo1pGQRHzZRi7loQlN5Jv8gYVgpudUL6BMdlHy6xEkwzPeH1e1adGrmWg6kg8yyw5A9BH5iywmQXYyfSRNz+8x1DPgE3AGIK1gWoViBg61oVnW2wAWeWqFliYK0p+hvdqJe6n46fApkAoLCHzrGjUPwUwKJeltNQcNekc5n6E3q5BRvs9zetFgOw7Ow2KjQBFTGcnKqNBy8ZcEyv1yIVizVnwYPX3U8MgFBtX8G6/Y/3qUDLypwumTGE0qr3U3FxX6l73U/+g/2+u+7zvd9ssmfzwbfXmnuoIbh6Zn5cnI05RWe13pjICwQ0V0vTQAtG0l6vJW1ry5lcB20TBjf4eu/57uLbvMpYHzbnNNuDfcTmvrELCcbY/Snp0rz18JBbN4pLrXIbrEQ/ho7pY8Pg0oJg/dn+Ywm3Vc0FXqlV2hJdrQeBGS47VDnWsUK5fXA7ceLd0hJyd2PV26lgthJMCfRaq6/Mz2VC4O7eo+H+ufPeHePQ91ZbJ5tjPXjuqIJsFgNoamDVcDkpMtnzmipBYcBpicwCWMH4254dpBkOwNMVu3klx0M3HyXO7Pf6INXyCdP0JLFxn+7tVtCeAlizZ06QQLpZ4Svc/pyymer2DQGcti8JuHOMXelHeWdBN/WNSWMVfQIIMT4IAuhkjjGZUkseHe70ymDvmdmV7Jl/Y13OMiiN/WHFGxtFBwS4eTfd39xRp715Zry1xt0naowtWbfE3J9b7px1zIBQiLy3PySAZee/QFvXYuNb1rWvBKCyOyecW6I/c/2xr/XkWvRtOk/vU8/bFZzs9LL1xbklwNidzVNWpY2B2yGdUcsr4ULwmgAxCeIY251c/ukiHJtxYvg5gJgJrPYXty4Y1ug8JDhCwHEywbWlZfz8rXckPj+XTCEZo+OegY0EiF8c7OM3n3wirR3qOLJll7IKLCL4lncm/gQuE+GYwINMPITLK0t47403cGVlSYAMmfDc35hwd/ojPN7ZxT988js83D9AQ8xlS8BNM41QsWvtDNqtCDI7PTFD4YMaRbAO3SI3gH5afvOsSPfuBqBrjNz69Q6DLhYzMxqnIzhTCvFbmUFm7hxXIcACSTJkBEYZYu2YU3bmvcrCMwjZ34LFiQ68VJHV7m861zwo5U4Vt+9MQ7wpS34606cnmAdjbPURMFIQEuxXQTzs5uir4zWNvXw7scVMbi3p3rSqA4F6A/4cVO/33pmYystBBHGRM+zwGlneMdta8/xEnwLHwZ25GnEQZ7tVQQ0rgTSSMHDPxwHmKq6588MLxPsikxhben5u7nlg2i02f302/Aac2T85Zp8Xn/+G/vkU4rIr96Y2bmucSpk40N1rzHG9mH6uHwbbx31Hgpi/3JcVCzsAS3uqFclY7GEhQGwyp8OrE0PavDYuNtXsGUtD7Zza7a88Ez7gCxfC6QK8+K+LEfgejcAFgPVvPOwp6OMOhBm2iE8YueX7Sv80e5k1lPMsm1eTkimDYUp/csojQaDoz1RPoPFAjEUxrl1ACYM/5KZ89FdZTe6zZ6pllvAPLCjwYqnup8IPB8YEwIdneAQVLjIbzt8FNwUMZrV7/Bv6o9hdcHBb4q9NQ+oAwHJUZBEHLPnxwVIQgDvwz1fmCDnRoprj4BPvqQ6LfaCv9npghMc6D15WpvgMCG4ZgGXPWDUlCeRbAGzxrxfSJiPPnpPdu9OkOueGY9c2rfb65MNABg8ETCuQHnR04V4QyJ4PfjznRc+8TBzCbwjevs67GjvHB+Qux3D37ltrp2Gfq/g6kMueF9lCNLR2FWH+jaEsAUD7aonQa4fNzq3vjoHlItSgxmxL1oMos2NjIJbp63gYgPOWLQtRjaGBfLMtiW4nChyQHDjgtOL8HCMA7NujfeuXtT87/qQml6tca8k4kNUnMLLKmy5VVeY9gOUWrk+Xp+wBr+thJgTSxfEBskttnOSSvbcu3SVmgc6Se1cHYE/r7P7Kg8XrQKlpS0bAkvGTdQaAD5wElTz4X/Dpv+BEL2JoHFo3Vj7BmF7v7LB4kNKSGc3QgJljHzIF/jxgbeCtEpRvgJu6Qw8YOgDLkpKpPqDfIw1QsQQ8ODr0u5YEq7WU/zAci+1BzTAyn0zM3iXfmjN2xvkWMLbKGEjo93J7Ppp1zkzg/2HvTXssS5IrMbtviT0jM6uy9qre2WQPqBnMSMSQ0AYBwkDSz5nfJkHzQZAAghA4M9w0AMlmN9nd7K59y8rY4727CGbHzN3vjZeZsWVGvPfOqwpkLHdxP76ZHztmnognJ+ORmF2ZkcSC5T1nQd7bm42oDadQdgZFPfBXnJxoaoPrKLCKNo4c9eGHsRXIxw5IO7Qhcn15Pnvd2DUYh3FfUuI4gZXauSCxoMTyru2HVoAfSYwz5v+CeEn9PxS/EUoUziBfk2DHYDwakZyImtTZU7uamwixrKbAMEWyrscWwou2tHVSVUpVJ99/5x357//lv5Kfffg9eVvDwaY692A+0HXg64Nn8ovf/s6SRv/u22/kCz0oQfNqacyqOR4Q+rkz2ZSHO7t2euIHbz6U7737tvzwww/lycN9mY6QSFyvPT45k8++fSo//+3v5M9//nP5Z83ho0ptJzTBJWP+xtyYJ6KwIOC4whoeoxjcLdoMYzwUhO4kStTrUF0NCZCNe7fffJa8kAMrEVje1kFMgczK5QmSt2wdzCHluMpzURChQZhG3sKwW706vv6h7fDuNJpjVOM1VmV3lsXk5X09dVKPRojrMT6dFHUHTOnAxDhBx4t3Z5ckSNq0ilkDuOM3uV7y8h392A4y8UbVfqpqNP3AfvJE7lafrIYK2yG1cbmO+VgO4hYEULSGOxST2i0jkQisGKpBSiXsQj+L/mjEe+qXMeg972wa73mt8FUuukP6d2jjBfEX86H1Sg87B/AYE6YqLQhCXa5trQjnghJSPv5hY0BtnCwAHz/ISIl5OJTx7hMst0wXyv3CX1CBdTW8eDURWDEESGC9pEFfRmCBx3DjNHm9Y/Et/SHhSStpFRi2cT883Fi2sWjkDUs2UHyB7W3UnMBK3rqwDpIJgGdGqJCtcmrcq3qodgIrG2XhLcpcV6HeCT7JNzCxmbveuLB4FL/VN9yxefH6Jz1G6YFKHrgwKcNDHYZ9LOMZfxhs4enEfXbSoUu3UWfHqPToebgCCpnzCUFpFaoFmFDYnoLAwokxbmgagYVPnOaUt7SlmXc1FPUNkcsl3RkKhMJnHv5zGL9ujiQ8r//+q5X24tWZwCrHyeWfGjl+bAiZNzOUOaXSDO0Gr3TuL7ClxtIICCzggvw1ZmIFOZwseh8zKWeDtW7xdfly3+6VoTopSXL0/8iLBXyKBNLeT/XvUz2tz/uuYVgQn7EJD2rBkCw34DaGXAHa0yGU6tFo2/gXmCGECWpG7BBjLtTnYYMT48e+i2POnfB0eqIgkPue40zAxybIMcmmtSsiQ4HpJF8QoGbDq9QJCssgxTVUOTDIM7nPN6YAyOGs8cYYYTY7RB/0MLG6TGIbZLzPNXkzEnN+Xg/K54SnXJENOBHgCk+3bfGcPLLcKxbCpuRZKCM8HNuJqdgXxZwJtZt/gjjzH/U5ts1qRDSURckGC7eMfDE+j5fBIkoKaC42nX81hBFkaGzlB3NwKECcqupaEFjWNyLPS97OYl73QPcgNaFmBh7IqVbkyPEN9LUJLB8vRoNEt4+Nd+lGcUYiyCu0CRLtm+LP+4PTuyBI/DS5pJ6ITX2oJK0iOA0MBBiUb2mtiw25/SnbH969fD+PtoVTBSckhxLT/+BLnxfS6YJEaoTt4wRWDoXCeAeRCeWnJr3+N7//+/Kzjz6SH7z5RN7Y3obqz9vy+HwmX333nSV3/vjbr+WrgwPLv6PJvGGvYL3bmm7YSYJKWH3w5mN5+/EjeePhQ9ne2sQJwZ4C4avvnsk//PZ38vPffSw///hj+erwSNqxqr7cAWFTj4//6N9JzRR5idA+0S7Y1ENZk9hTVDH8R2E9hAVXTPeuwnIBe6aFX6zAivfE+o1lPNTGUOtbKxbLaKbbMgkU8xEug9MOinOfV5LZGA5VzNWprQtCKc/mPr8MwYjx6riU9lDqb5ECICj2YSVSlUr1oVNXTmJFnUOhF8yrlTyxgGGXxThDagydypTAMldjydSmedjthmQ3+emsXjclZ+c4hNGURkZYF0pJEHF9+8rm4SC3Q8VbWhKxvgVxVDjMkwehsElSDsxizkndoHh3slQKEzkTU3nHEX0DPd4PNcJEgDXEDm9RAgtrnYbU2zqTDtRxTaiR2WGHufraR0bMM/rUEq8r20UksK4MGW8gAquEAAmsG7UmfGm9rWwpaY4F2DdAsYkIgwAbITeI3MMda24isLx8eeHLC4Ma8LqAZrl5cu670RnmR4QHxuYABVMD2hRIyaMdL8tb8z48UaqS2srbrKtCiaWv74EPV3Qk4wxjG1vI8GPDAEO9XWxdrNpukveKAwl5wBIEFjy1eFoOK0qbUCevwgOXSADfrNiyHq7zVFAvV2FMJm+53VDopkty5Krgpeu9/OX7kqUTFzkihdevpBOu/epbuDF61HUeZSFYLmhBuFdWN+QtcTEmfPMdG03kScMxzhhfILHSwQSJ8Mre+UQwO4BQH93dJ2irIL/jRLzom6UiCGMmPKvARXNQRTavrP7AiCg/eY7DhgfXwgKHktPemDbK6edi/srP8+2VJon1/MnhAc4hrqH8SVsoD+f0bZiHSlr9yrHndRyWHZcUoWShwFEFhhvfIBe83qEm6YXcZsdC9IPe/GEv6Q3EAYpZSYUdr4ZcxilMQdUXi4bfHerPnoc8CD9fP5Qw0g8IEahVtCZIHuybKzvqPn6PdacscdxXElho60SrFDos33QX79U8NkpgafJtnNKJhNfRm4K8sQNP9KRIO+kKoSrZgVCuVYVyISiutHHH9t8UnE6SRFhqb531l6N7ln03b+dtQ3UNBVapnukp/qLPO3EIBIpeGuomUzBlgUXaZBadN6+0+Zex4gahAwIjwp8zyZxbLZMYmBf8Z2+Zvv2C/hE2RSq5Tw7p3b5mIkwTDw1Vpj4gxmWoz7QlH+7tyA/efUd+9r3vyb/+0Y/l/cePofpzAktzDunpnprkXBPEz+y0POR2BHxOIFgOIhxEs7M5sWT2Smpp3i59tyZhfzafy6+//FL+8z/8XP7xk0/lWz2l7nyOnJS9PtOfu6MrhY0WIx74gvgMshA4Idde9KbCzHBCqz8f+IVpXoj1I829/eIsaIeiHxQ49wiKwStxB1ZahEfD9sOa4SGGYRs5AHn2z9ZUWiOLpWG4+uVXo5P38FxQNwuhK8ZHKKoH4qI0hxjRu9BxlFXRgUXZy9NMEvN7rNuxfgQ5PCDonflOs3qqX8y7drhJf0xhPGVS0tD3QRb9qiSxgn2Mcddbh4uBmPsklue4LmCNsZlgTs7MfG3YPmleCRvX59fcREAxlSnmNN/LwIpF30c/cmLRHUB5jnL1X+pfPr/4/SmkfNA3LvUjCaxLwcSLiMCqIkAC6wYtWxIwWb1TmguF58i9La6oT1SMenGSjLswHEvDNRvkeSOiv1Pj3U5rQbKjtJEcbqHyIlQovJzAiqTX5SLoJo7/CiXJ62hpFg8JnKuBCbIgDj32svmCCEOlNIeKWvWsel9ok/fQNwo9EAbEW2z+bMNdGnB5q5FyebgRFpv1MEwCcdAe+RNkYHjGEq6+cYyQudJAHpIFV0ExGTEDT99wI13sywtz8SpvelXXXp8AspwTvrfRp+ScReH5L05uinZ0nLCZ9rwOxTHgIFBcDZQMZW+hQthYOHcHlMWrwmnxcxOB5sfVI4F62Y/9+PXYA8ZGzHcWRtYVBHYy/ovQzkyqp1nGHd1QLZWbo54CKY2zvJHJxDMwtdxKno8vNkgIEfN5J1FpySTOoWEFOZI2z35f0qN594pWNf9xyhOGPIJBTIe3HEY+5tNQ+xQjvNwf9PpfkIj531gLFt2tBTPNH1I5O47DDYRtExzH1C9jE+pzvpYXBBYUKpi7MJ+WBKGOFQv9s5APzOnY0MbuIh/24PutRFaWLg2jS6J9XHGgREzbdHLWNHZa7cznbyOwXK2L0yBRH1Vgab+zkOykNvC3pOLkuQEkaW7FCFtNIZg+VoNM7ZM0uR0S+ep4pVC3axJYqiCONSFmjYSoqy3K9bQ/22W1Xn+MvXgOyZtDV+CGwtLW6SAWfRPtjyo3lLlPRchwjLVS/Tbos+kkQF9LU5uGgic2sF7byFtkOb7wt63NibzxYFd+9N678t/85Kfyw3fetZPw9FTkyC0UvEIiMNIvQj3jBF1SiqL3aj9ums6S1D89PZVPDg/kl59/Ln/zT/8kn3zzjSXm1mThnvHPCTefuUrHTpB7MW+kfl72zXJzDyswHFlDEiHUf1h0wxGSDZjEp+Qh2LMnSiIx2i3bFBjP/bF6kYDM9gXIQhBLYEBwzEIQoD5OfG2IqQHXBgnq8+LCLlpUogg09MdduCPm2R6B5U7BsL+suANVYbBigd2Qjg17N8Zd2FoYl7kuDkWvXNlsLEfqAhvFlZulPVfMpMWcEDSQT7MFeWw5HtNSl9stE1O+jntDZJsx+5fCCZH6xBDlKGciXsuZPJwd2T4e1r9HYKV8m7GemwVfrIe+N/CHxL4lLsiOLzgTkKJjaKm+eO7r/ZUE1hXA4qVEYPUQIIF1gza1EIBCAh/eueRNLhbfRCAkgxKLYi88oyxLudAlo8OlvvFOGcl8NLYNaygXMu0TZkEhJh+QHEG6QZmQwwxgPIabuL+QJ2+8WU2eCPuaGNr2zST/bpwmvFzXlsqbl9WeMZSSvLvhVeBdFgl1y4ZX9u5hAYZqJZMUcXJKGAy5zligw0h1vY4bgNmQxgavD0oQjuXx5fo7rf/g0kujGaqybLAVT4rN/UCCnilVN++KBN2XfvGtXfgiY/hyLwmPcjYi4vxrAAAgAElEQVR0saEKMiIUSGEoRTtHbqCs4ClJq+hP0fcTY2B/6BOWQ0QvV+7buqrsO4nE89AqKCHwpUq1EqtQ1mgIl6moSiKjUCSWYyNmlCCpTM0VhFGx8QuiJcZduYGKdsLvlEWZZCO4R+IU5EWvbDB8o96mitCcJmmwei4Sr3e0F/oESmbKFd84lBvIGEdxmlyeVYazCX5W8m/qOfRwr7s0iv43bOc+sYL5J7YP4Zt+0SYqoLAp00Og9XtTWpniyUlb17YqYWRElYe4aD9Q8DTkA3XA2wq00899b/2Q2L04v3Vth5Ng9XSwFqd2+sri4YwIudEPlJPabkhG3UPYCjN0yPQJrNx/oGDL/dl7acrdlrhQ1KtQahrh5xPCdRVYeoiJHWRin0xfZALm4gYt9d2gygf1X7Bd7uNT/BShgaFjARmYVXy+tKJ00ef9e3192dcLerBHakat0GUidA0tBAIac2fMBzayfXM68RM79T16OODGpJJ3Hz6UP/jgQ/np+x/Kj9/7QN588EBGY8/hWU61hQI2Qev1y3pFT/jfiWgI4tcHh/LPX30lf//xJ/Lrr76Szw4O5OjsHASMpkzQkGA/eAN9oTiUoaeYy4RVbLzzfNBbATJWZdh22WJxeTJeyl9cXP1tLhlOHAt+hv2AVsskT0GEDByPaX7xh2Nt9BDEwNWLA5snenVZmmLNvkA+hF7t+YUfjvW4soeIhYrmcWPrmh3e0X8h1jasB7n+gV3OUZaIH7892QIRIrfQAMt1TmT9oFrptgIeawsff/g1WnNxvYsw/3Rl0Z18lSvt8VSXdH04pUsnETpyaSs/z9GZHLWFsy5NH/GOQoWbybXYaWB2wHPy4I15J54fYwjrdJCo/fpfosv3LyGBdWXIeAMRWCUESGDdoDWzAQHTIMIZ8mZm8flkSURbrDDZm5RN4eT16pXRDXQ38SOHSt78xGrqG4CFplBsWtwA9fA8KBPC0+YrTRE+Yh7EJI12+iaLJa6MpL4hFCCxwGcVxNCTiDKnDWfaLvRNvYWGQoSHJbIG9dSawoNf5CrwzXwkATcTJAz95OXPygULQ3P1i5YwEiGXC30YHVq3lHPCjC+Eq13/MJZs6pYhl3kjkunMbCgWm6xC1XDlxruVG25GYOWNWrFJTUqk4EVdgeT91NrSQ4bQXrg395uhbD6Pt2GV0a4Lrd9bQecqDwnDGX01kpw7qaqn67n6pn+dHpONHERl6IbdlXJxeJBvYZnjdEB8QoEVYzMb2KXqsa+oSgPZTjWauAqg72kfPi+M6kT2RN4zz6NVEsM6piyULspo7e3PN7If7R4hc2U4RuCXNx/PbwWdOeIQiOEGcpj7JMqfNwz4TTkCYlaOa/FmL0mh/it9Czrf6AcEVk4cHnUyAqvIuRIbwyAeg+CNcWHd2dVTWMe8/6e9SbRAgUsKx0HquHnbyWlbS+25ZDBLId/O3KK8qoLAynNYLIdQ5voslvasMQ5zy1jy5TYTWFBgFs8bqGnSHOhjBAQWfnsdAgsb03wKr69QSa1Srlfx7uw8cYouhbNdZbTna4f9FP2wvybGDJXX9jzn2SmQyfjwQTIg4qI/DgkQ9F8QsJUr0fR5+rGxpWpAP1QliDJNmr6/tSkfPHosP3jrHfm99z+Sdx4/lu2tDQsD3JhOZTqeyGQ0sgM1LBl/6pOuYmpbafTEy6aVeSMymzcWcvj0+Eg+e/rUCKxffvqZfHFwICd1Z/0wzrPEqcuasUyJe+0vOIW2VPwEXhYe6eMnpvlQ+OW2Led/T1SdOpp/02M6+m1Tkp5lD8i9+MXzD+ynMpwsp4nA+C0LE7NNjC0nsMrAYL++cHsmJin3tagDcOuVe3Aoy7C2w+Uy7o/5M0jWWJdtBvRcWQhVxdtC3QMCegGB5eUY9vkcAYG51SIgYrykug8bsB9SW47lYf3LOQbfoyVLWyUwMZutPLW2IC4v9KqYf3uAYkQ+71PA9dzr8nzU73Hx/ii31qBUKEe7aE8yIrFIRRB/izbSn4cEFtp5MF6uOgWSwLoqYryeCKwUAiSwbticsQCYSeAe+L7JkF+QNygDo710ugytGFuti6WwZLosLE0NsFI9kg19yKWDziiTyIe6CkqnSNqOxTSZux7b7stvEeOejLlQoL1oFX0JvljE3DTyusHw6i/OQ8MnXlkaEOUGsHxtuTHqK038joFiApvwvmcToTiZGrKNoIdRBGEwJEQyTpEI1kN6ivDNckNz1a6o74uNXmqCYvMJ86lAJYVlAlsY4ws2pFctyI2uv37nCcNWXx/KE6vVsD2TKgUFBYGFYZUM5UGYguniCiuy3ATakLyJ9P1GePVvtj4WoUpoVNTPN156danASpszx8g2sNGvw0hOfSZ7d9OWxdWZfeIO81kymO3iEqDcxuU4NiIMR3q5B71QQgZBnVQjMUfk2VV/E6RFCsNOycqz4gzEcQ6typsfP4UqyLBQMgw2P8PmKmoT+k1sUwzci5uKsu+kkIkI/Sn6WEk+XHZUmvLFNto+poswO/19SWAFcRcbCvzsx5un5Py+USk2itHfAwfMjxmVcgRrMuO6a+VUGplreGYbW2GEts4tJ1clkyaHlqW+U7R10nJ4hxkqCNDV3YM/uCbUI8OZJcrd2xz6uL8+gRXrbTFdFF2/39+BWZTD6ITgjAadbOjQWjRlgHQsPUgL+l4a07l8yQlkbY4QziBSUijcgml56HhDCBQmmhyGixuVvEL4nDv3TAmIeWJzXMneZCqPtrbljb19ebL/UN56+FiePHwobz54JA93d2Vnc1M2N8YymVQysj7jVG4nUtdzOTs7k+PTM3l2OpNvDg7li2++li+fPZUvD5/J05MTOTg/l7O55s9Cnh5f8OzQGCXbxEgsDyMvTvorcc6kdP5tECwRipe1Upj9ct8q5O5hgJQql2Tr9E9L7r3/JesEiF5XcEci98IOLeepLMfJtme298oRgZf6bNubx/McF/o35NrrO4CCsvHnhO06eEX0uLBfSsI/CJGSRIn8lqXdZykECgLLyl0S/Y5frEvR78u1O9a/NDBjJbuEWQL7q+8Au5g6Amja43p2vM96KXm8zw3FeC3n27JVcvsUSuQLfQUvG87Vw3klYex9dNGcmd/XxxdzGwhUU1qGs9f/LQmssMki5BF2V7YvXtLVF/+ZBNa1YONNRGBVECCBdcOWzAZq6b28+NBMI4QB4YbvkJlZVJ4ilC4Zckn9USzzbiCWi114DMPYt0WtDMFJJ43EqTpY7ocnEWLHUnprIyThslutxRXL9FphWA0ujVC53kI6ME7C6kqb6ORz6ltOeYH2xKuuHuiHCYAYio+SHUiGjDrr4hvJwxE2AQ++vklz0Ognwtj0exhaeFrt1pOG9ISJcV0EYUAtvjuhWRhNhl9x+iD6wnXffsOBk25/sRfxRW/R9lBiUT+mMIp8WAWBhTZD7rjoCWgv/P4igRUGeC5X7lMlCRwlu4Sle1tQXRgX2TN8QXGUcus5UechhCUGYVSiH+SHlyNmoUEbIcblfWlXXOCSCNOi4OW+bhDmlx0AxTbQClDMDamgCNsKEiBykVhejRTSgPeC6MxzV1L4BGHvlewTUDE/DHZeMZ5sB9bP+5NrWZAagw1J2jyl36NjxuYw13QREdbHJd1TFLEkpUsiNzYy5i5w4t3mDxszvl11nGIuLDdoaQfmm/3YwOew+RhPekR9K2dVK7OukVpDCW2uA4Gl86i+cWoElhIwyCF1YZMZzV6qAcv5y3ZLoSTJc2nqLUXC7ejDUZ+YCwy2QpGpP5qi7exMumeH0hwcSH3wTNrzszhiJZU0he459s8jtMtQrBhn0RbRNxeZAJcisHw9zvXLM1Vvqoi5bzCw86EkoBOQNiDmuNKuyGM6SCgcDKBEJA7AUCLAiLCkYMazlF6xLz9MIDRbk66VaTWSzfEUJwruP5I3Hz4yMuvhjhJYG7K5MZHpBEqsvBxXILBOz+Tw7Eyens3k24MD+errr+XpwXfy7PxEzppaagttHFuIHDwaPlcmqVWeP3qeiiBvElb9MZfGkWHqJzYaPHFdAXLZ8Xy2ArFf2jrPJ7Betmw4NeihW9a7Ybst7FCDeTRm1SJfYs/nkF6eV4BEDKfsEk5gFaR9EOrRt8thfGHF9BBIG4NBxnotTNHjr4aTIqvkLXNXqH4K8vrCO5+jRExNUTit+lgPlFHPWeLLOSuTnaWF2V9XU/17871bgcU6sXguQb9Juwe3RXF3EGTlmoGX+NMTf1nOPanOw/XHJ8aS8IseHrXD2oPS6OV2GrbO54OcvmXqhlgrQHihbFBmvqynP+fvJLCuCRxvIwKrgQAJrBu0IzYIYX7ncKJFi0Y2WtISFBbVQq99b81MYpBsnMTiiUU+kifGySeDRcEWMk9e3CO+9LraDlQGsRF+74srChZVSNCzjN5Pgbomhvqk1o+Rx+YiPzuZ4p4HIycNzj7P2CYm07E0ApIPMXt50mbLCbqUw0aTCZuU3O3Q4nSfIKLiWHgjo1qEwBjJ5R7slINGPb52fH0/kTgW7Jz0eqIJYqQyQzuSbl8VxmwyZ7PiYsv1ra/n2GJXffUtXZ971HUeCAILG66pnmqW2gQEVeTF0R6Tib4gHIPYcaVdobhK9IN9E6M5vi8Nw+LkretU4Ib3gJiB4aj9qUzoW+uGMvp04SmOTbvlotBZocW8UKrNyhGW+9PinvO8/pShK3sksEuUqYVf1e7FxQYs+ZR7qpqMc6hAbFts41Rj0srk02lb0UNX5zinu9IcZmERSbmUc0eV7vLeaaiF8g6qAyiKdIPeH4s5T9CiJi73tTECAq9yJKd+6A8JgqHcCEL5izUg5s90imZPkZBPWbV518tcnv6oz0lKNd9IYkyhr2C+Br6qsNFPPoQEak4lJhTXcyWwpJHzppbGErbjGZozSYmPDXRAmY9wEmEaacWYw86mVDanVcFnd1XTaP9BX0gkTNqc99UgqWdEaKHfoVhcR4FVzgwXQqmSmq9QX8T6VBK3g93qZYir3KfClijqnjpXMXKLDpf6l/eZGOv4sSRt4/6ceLwkvILAUiJSG6MeY20DOazEKMiU2sP0dZzpB/0taC39eSTTyVQ2NxA+uLmhIYRjGVeVfU00f5uVDTJJPUWw61pLyq6nXZ5UIvN5Ld3JmTSzc6nbWubSyczWX+1rSmJpx3bU7NwOt5eSZipv/HsOQu+VoSSJNo4mUyybUZnDbdA/y4F+gYT3PzqJPly3L9MP0B5+irONFSfDCiX9xed4n3HSAmtktHtWFuf7UE7gkk/Wg2MICry+86NYEbxSz7U5PI2CNU8Ryqe1CIV7vDsOndBn6SqR/+5tN6hoonrCYVI4TgwBL38Mgz7+xcguOkSe49GXgniJUYifQ1qb1U/lEI935/tLe6K4Jw1yx9+GeHESplsm6RAkdxZdcDxHH3YvifXQmIf8HahieUKrz8aDPIKpdyMPPsh/P61XFVjlepDnU9SpnKl0HOnpx/r7RHznSe3y35HAujxWvJIIrCACJLBu0KiZwHIDsrcwZKMAa0ha5sLHhxVAPYRlEvEXlid7hrIxDqOxzE1VGmF4HK4eqrBwglJdeHayAVbuaLHoZW935BEwAy4SRl8DxyGBhWPi8+YvSLNM0BULYTKO3NgY2E1JVRC+84HBZpuwSMKsBJYL6EJlFSFSoWKAwgMeR/UOTmzxBIGl2AeBFada9ciDMMjcYxvJ/4PAisX+GhDmW3zzMDRYX6Zveq5xeaPCXPbmmxNYQf6FAgukYlbARYhNSWCB+EEZLQmukxG9Uie3YNm/yvFhJuiC0+MuW/ebX4e+iY49JLBgGGYSNYzoMCZhb+pGwAmswpjFdFWanKhr7+Md7Xn6vTwHlVuDUKn6kywBts4/SkAEwR4D26kqu6WcO7XU2LRhozy2eS2o9Zjr+sRTvj8OcwgyuZ8jqq+6wmZjsLUpjPo4BXao/8kE/8U2Hs7NQTYNvdCoT8zd8ZwBfkX5ol7JCeA0Yd5cBZ79MReKrThLNSUB91UjCCwo3fBlRIcX+CKBhTfOR50psJTAUhVW7HiUujDljk24ndTjNiWULyazIulMWunSOpavCwI0E2DlvP28uS1v4kzLkTdvGpCvjoXzc2kPXIH17EC687MUqnWhT6QDUPKKWZJEpWolzIByExmqitTSV5iQ0TMvHsCQ13x8V5Ynfo7+Fi6rnlojdqd+d2zMM4kBewOhySiFEeZGNqE8QWAh56P3m2RHGHVcFA4kZS/eyedl5InMajslsPTTat9RAnmC8b9Zt+lAFO3DILC0dUFg6VkVMZxCNa0/J3I2Tzs97XbkBS0VvMFTYB2JNaBPb1xoxrQwp9ZAcbwhBrPkhen24kySwzbhQvVx4qRvqbLvT90hywkyJDsv0hoRBK8XNbV/SYgHAeQhhHmmupqiG2tvJs5jjJR4azFC2RNtZiGqBVF9ETCf+Qp1Udn39a85BHngv8ldJcfMJVdWMc7j2SWZ5Q3Zw3LQGUriq5zhh8RSf/R6UYp3giwe1jNcPBmR1DcWkFfRryKPa7lul3UIm783ocTaXEQYhOMw7LKkwCo6cKQ0uCmBldpvc1Pk4b6MHj6Q0f6+yNamk7J+uNXgVOOMeX9tXzTG+DsiQATuLwIksG7YNr2Nx3CPt/DZQ9MmT6Ivt119M108N4zYWJzTgrTg3WWGhvznOEGp54vt3d03rnxb5V6Y4QbvqnDm4BHUoGcGJkD8m0Ravfgtw2WpxBW2eX6QbdxgzfTsvHhG3/jP3rLsVctJv1GqskVyOWMbNsw3lEKfrgrcwvZ9eQ+6hdfc8iNeRrG9+HUx/lJkSFxeGHplv8oGm7dWik25jDGz6Jq7xdzqX2w4+kZ9wQOUKakKg/vFSehvVreLdy8YmYmcygcrlC2e99IXRrHnIcszRr7ixe2Uye2Mz+LNw8Wek96W8mZdfNfLenRZkxf1upfj1x8bMfO8rJcOt5jD8sZ7Y84qd/SJrCs2t+XzogxKZmgurFmjYYSNhRFaUmwvMvpdVgwvqkl/9iwGdvqDb94WUH3D9bB8fsYnCCzPJWXKICWwZtIeKoF1KPWzA5Gzcxnb6XUx10PdaBAYgTVYPHpz0OIxVLZRife1JtfLDtPnrJ8X+ksedHly8YLhVfmFZZhXr4X8GXmzHrZLWlGLqhYlSAuv2xnF64blNBo7lF2ucI75L3Iqhc1TOnaGZPEQ8357eLkLjEvbYJjzaDEV8qLeeLHFL7MS5Sc+bzYprL1e/8gLwfO6TXr/go65aE7qO80u2xl9/e2RUMWIHzxm2Ga9dz4XsGFvxfPzs2LNWTzqLuAwvOw54+nCXDOEZHDfS98zmPr6Ld5/+MVVEkTdZT69YV/MaXmF7U0CbjP7OC3WA/TNGO+L3xzzxjDE+jLlzHCAoB5tbMpof0+q/T0jsbqtLT9dVJ1i2fFu90XYvz/EA6ev8lpeSwSIwD1BgATWPWkIFoMIEAEiQASIwHIikOguhIuo+k9VMnpaXKunxbWWGys8/DcmbW4FpFxmzcWlijAjqc5n0hiBdSSNE1h62qSqHSKMDsmfdT/kOZZupTx8CBEgAkSACFwGAUuLonnuNjZl/GAXJNbDByLbm9Lo6aKWNsUDaz09CQizIh/mTU9CvExBeQ0RIAKvBAESWK8EVj6UCBABIkAEiMC6ILCYwGqcxJprKKESQElxEcqWqyk2bhfNyK+FIHUlsHTbowRWfajqq0Npnh1KdXYuILBw9KyGqEUIMk5hu5zC4XbLzqcRASJABNYXgUhBIptKYO3JeH9PxqrAUgJLD3GwDHtBYCGLY6R9wMmrcaAV5+/17UWs+TIjQAJrmVuPZScCRIAIEAEicOcIXCSwdIsQKqyZJnPvWtEUUzgsI+Jo7pbAykmPNXwQOfGUwJorgWUKrEOpTs9AYNkGCCqyPoF15+CzAESACBCBtUJAZ2w9BEm2tmTyYE8mDx/IZH/Pfrbf+wE3kb+rzA6GE1MjBx0JrLXqOKzsyiBAAmtlmpIVIQJEgAgQASJwVwiAxIoQQvu364y4mreNNK2GEdqZt550H8m57+oDf3zyy9t3SmC1psA6wtezI5GzM5kmAgshKJEDCwnGuQG6qzbke4kAEVhPBOwQlWok1daWbOzvyXTfCaxN5MCyow3SYRD5YJoIAwdq2fGyniiy1kRgeREggbW8bceSEwEiQASIABG4RwiAzEm5rkxx1VlCdyWwNB+W5cJy7uru6Ks40bZ/Xq3luZrNpD4+kfroWJrDE0vqnhVYfQILkSgksO5RB2RRiAARWAMElMBSpVW1uSnTvR2Z7u3KZG/XfkYIYSVV66eimuAqBbB7LkMSWGvQTVjFFUaABNYKNy6rRgSIABEgAkTgLhCwHCWe80pPhVMCS3NhNXoqoSmxFp0P+npLGqfoWkJ2O5ZeROq51Ken0p6cSXt6LjKvZdwhiXs+OVEEJ91VFGC93ibj24gAESACmLGVwJpMZLy9JaPtTRlvb4tMp6IB30ZPKXEVXwMCC44WKrDYlYjAsiJAAmtZW47lJgJEgAgQASJwTxFIIXpK9FQVCKwaBJZ+b6GEldJGd6hg8lxcicDSTU3dSDubSTefi8zmUtWNbYc0HMWSvesJi3HSonn6+SECRIAIEIHXiUClCiv9bzwSmU6kmk6l2pyKjCdiGQ3tgA0PElygwCKB9Tpbi+8iArePAAms28eUTyQCRIAIEAEisPIIRPonP9SpV1+kh/K8WEr6tJ0psOpGCazGCCwNA7lLAktLVxJQFmZimeZb+6raxsJQ4M/HaYURNYiyI1SFHyJABIgAEXh9COiaozkLK52Hx5V0mvdqPDJVlh0UYjmwlOLK4YNYp9RxglmfCqzX1158ExG4bQRIYN02onweESACRIAIEIEVR6DMXx6e7mGVS4VVnEjYNI3UqsLSBO9GAt3dJ4i3TMRFnpTw3PfpqVxnqMekGzMH1t01H99MBIjAmiKgilglsCKs2xwKvp7EmqIEFqgs/40rsvoE1poCyGoTgSVHgATWkjcgi08EiAARIAJE4HUjADInbRXg6V7ARkWeKD2RECRWK3VdS20EFsLx7uqzqLymybL8VoU8y3+O5PTYFLmHn6cQ3lXz8b1EgAisKQJYbzzL4mXyETp5VcLFqXtNOw+rvRIIkMBaiWZkJYgAESACRIAIvD4EhgSWkToLNgnBA9lWoxM7hVDDCJXImgtOKbyrz2ICqzhFMTisILSKaEH17o8szwpDCO+q/fheIkAE1hWBfKpgzMAvnYp9qbn09esKLetNBJYAARJYS9BILCIRIAJEgAgQgfuEQJ/AQslyzhEvqYXZQXkV2w0lslolr9pOZl0rTUFgqUrr9X6ygiwIOCPckuIqH74e5YrNDwgshBryQwSIABEgAq8PgTKcOxwRw4D0ILSGqwrn7NfXTnwTEXhVCJDAelXI8rlEgAgQASJABFYUgUsRWF73ILCMHHIl1rxr5axtLJQwPq+XwEop2S0cEEl/URIQWEgw3wsb7J1qhdpwM7SiHZzVIgJE4N4ioPMyDtIQOBI0oftAzZscEYNaYLbnhwgQgWVGgATWMrcey04EiAARIAJE4A4QCAJLNwnZAx7Jz/P2IEipnB4dpz+pAutUTyW0PCZOHL1GBZbRV15wKMcKAqsgr4KmihxfWXWl97dFHrA7aAS+kggQASKwhggoXRWn2GJO7pzEymBkJW0+bdZWpnBErCFurDIRWBUESGCtSkuyHkSACBABIkAEXhMCQwVW6dWOvFBJUaWhhKa8QiihVCNTXp01tagSS3krXOt/L+rQD/K7vcqV5U+hj+mwKi+vK7GsyJHjK4UNksC6vdbgk4gAESACl0cABNbIbojci1BhLSawek8mgXV5oHklEbinCJDAuqcNw2IRASJABIgAEbjPCJS5RS4bkhH3NJ1YDixVYmlOrLbTryCwguiKoBAP8ruQzORmObMuQ47FlijVr0dgGS13n5uIZSMCRIAIrCAC/YDBF60/i2boy65XKwgcq0QEVgIBElgr0YysBBEgAkSACBCB5UFAAwfnnci8xamEejphKLQiQW/eeOQcVUVwYo5dXJ5qs6REgAgQASJABIgAESACN0CABNYNwOOtRIAIEAEiQASIwNURUAKrEeTCmtdzaVSFFSGEcQpg0jeRwLo6wryDCBABIkAEiAARIAKrhwAJrNVrU9aICBABIkAEiMC9RkBD85qqkrptZV7XUreNtJoLq0deRUhhP8k6KmZHT93rOrJwRIAIEAEiQASIABEgAreLAAms28WTTyMCRIAIEAEiQARegkAQWBo6qCGESmS1mg/LVVh2SmCRYcqyYCm7lT4ksNjJiAARIAJEgAgQASKwbgiQwFq3Fmd9iQARIAJEgAjcMQJKTqkCy0IJ21aatpG6QSL3SObe46u0vMNfUIF1x63I1xMBIkAEiAARIAJE4PUiQALr9eLNtxEBIkAEiAARWHsElMBq7Sh0nOOnBBZCCZXE0r+pwopnRa19RyEARIAIEAEiQASIABEoECCBxe5ABIgAESACRIAIvFYEgsCyLFZVZacQajL3uZ1IGOGDlWjkID9EgAgQASJABIgAESACRMDMxn//l3/FLKjsC0SACBABIkAEiMBrQwD5rSpTX2UCC8nclcBCGCHYqwuhhK+tlHwRESACRIAIEAEiQASIwH1CgATWfWoNloUIEAEiQASIwBogMCSwlLBS8iq+TIUFdosE1hr0B1aRCBABIkAEiAARIAKXQYAE1mVQ4jVEgAgQASJABIjArSLQdU5OWTJ3qK6UwJo1yIUFAksVWIwjvFXg+TAiQASIABEgAkSACCwpAiSwlrThWGwiQASIABEgAkuNQBBYmtDdkrlXRmCd13P7t4tcWEZgkcRa6rZm4YkAESACRIAIEAEicAsIkMC6BRD5CBRnzeIAACAASURBVCJABIgAESACROB6CEQ4oYyUwOrkvJ5JnZK5R5pOVWuRxLoewryLCBABIkAEiAARIAKrgQAJrNVoR9aCCBABIkAEiMBSIRB0lCmtlJwaje00QlVg4TTC1sIK4wMCiyTWUjUyC0sEiAARIAJEgAgQgVtEgATWLYLJRxEBIkAEiAARIAKXQ6BSQirCBJWYGlV2AqGSV/O2NhUWTiPEhwTW5XDlVUSACBABIkAEiAARWFUESGCtasuyXkSACBABIkAE7jECRmApMeUqKyWoWhFL4G6nERYqLAszrCrLkxUfarHuceOyaESACBABIkAEiAAReAUIkMB6BaDykUSACBABIkAEiMCLEeicgapymitTWymhpeGDqsRSMmvettIUBFbkwhp1JZ1FtIkAESACRIAIEAEiQARWHQESWKvewqwfESACRIAIEIF7hgAUVSiUElj2bWKyxEIHlbyaNY191Xb9yFRYrV3dyZgE1j1rVRaHCBABIkAEiAARIAKvFgESWK8WXz6dCBABIkAEiAARGCBwWQJL1VfncSLhaCSt6Jd+SGCxUxEBIkAEiAARIAJEYN0QIIG1bi3O+hIBIkAEiAARuGMELkNgWUJ3VWHVtdSdSKcEliqwLOSwE4YQ3nEj8vVEgAgQASJABIgAEXjNCJDAes2A83VEgAgQASJABNYdgZcRWPp3JbAsjLBupO46kFciFkKoZxOSwFr3XsT6EwEiQASIABEgAuuGAAmsdWtx1pcIEAEiQASIwB0jcBkCK04k1GTu81YTuyt5JUZk6aeyHFiRAf6OK8TXEwEiQASIABEgAkSACLxyBEhgvXKI+QIiQASIABEgAkSgRGARgRVklCZ3x2mEYsorDSOM0wg1fFCTuWsedyWwcCU/RIAIEAEiQASIABEgAuuAAAmsdWhl1pEIEAEiQASIwD1DoDyFUItWElj6s5JV+hUklp5GqGGFoqcRputJYN2zZmVxiAARIAJEgAgQASLwyhAggfXKoOWDiQARIAJEgAgQgcsiUIYDgpZCzqtaBMnc57UpsUKB5Tqtyz6e1xEBIkAEiAARIAJEgAgsOQIksJa8AVl8IkAEiAARIAKrgMAwn1VkuGqqqkdgIYm7JcFiCOEqNDzrQASIABEgAkSACBCBSyJAAuuSQPEyIkAEiAARIAJE4NUh8DwCSwmrumtFQwjrtkNooZ1DSALr1bUGn0wEiAARIAJEgAgQgfuHAAms+9cmLBERIAJEgAgQgbVD4EUElua+imTu+n3bgcACicUPESACRIAIEAEiQASIwDogQAJrHVqZdSQCRIAIEAEicM8RCAJLIwMRIojfNJ1IY/92ltC9blppLBcWCax73qQsHhEgAkSACBABIkAEbhUBEli3CicfRgSIABEgAkSACFwHgZLA0vu7gsDSZO6aC6tpO5nXGkrYkMC6Dsi8hwgQASJABIgAESACS4wACawlbjwWnQgQASJABIjAqiDwQgJLySwnsGZOYLWeCWtV6s96EAEiQASIABEgAkSACLwYARJY7CFEgAgQASJABIjAnSOQcmBFWitXYGnSdiWvNKRQwwhn89ryYTUCCosfIkAEiAARIAJEgAgQgfVAgATWerQza0kEiAARIAJEYLkQsETtyIVln6qSttUcWLXMm1bOpbWcWFX83WtXiV/fgdzq/MflqjxLSwSIABEgAkSACBABIjBEgAQW+wQRIAJEgAgQASJw7xDonIAKgkr/bVV51TQya1s561qpB6VWrioIrLifBNa9a1oWiAgQASJABIgAESAC10KABNa1YONNRIAIEAEiQASIwKtEYEhg6bv0d0piGYElOJVQ7AsKrVJsxTMKX2Xr8NlEgAgQASJABIgAEXj9CJDAev2Y841EgAgQASJABIjASxB4EYGlxJUSWHMNM2xbI7DKUELlszwAkTgTASJABIgAESACRIAIrAgCJLBWpCFZDSJABIgAESACq4TAkMBKIYFdZ6GD512HZO5t0yOwqLxapV7AuhABIkAEiAARIAJEICNAAou9gQgQASJABIgAEbh3CDyPwFKllSqwgsCq61raSOZuJxfyZMJ715gsEBEgAkSACBABIkAEbgEBEli3ACIfQQSIABEgAkSACNwuAosILCWv9KsRkVnbyaxpZF7PpWk7qUaV5cEigXW77cCnEQEiQASIABEgAkTgviBAAuu+tATLQQSIABEgAkSACCQEXkRgtSIy78QIrNl8Lk3XGrHVkcBiDyICRIAIEAEiQASIwMoiQAJrZZuWFSMCRIAIEAEisJoIKFFVSyW1nkg4n0vdNk5e4aRCU2FVOJOwPJnQfvYIw274h9WEirUiAkSACBABIkAEiMDKIEACa2WakhUhAkSACBABIrAeCHRSSVuNQGDVSmC10kpnXyCwxAitILBKrooE1nr0EdaSCBABIkAEiAARWD0ESGCtXpuyRkSACBABIkAEVhqBILA095XmwFICq1ECqwORVRJYQxKLBNZKdw1WjggQASJABIgAEVhhBEhgrXDjsmpEgAgQASJABFYRASWwOhlJ03UybxoLIdQ8WPozCKwuKbCi/qrCsi+GEK5il2CdiAARIAJEgAgQgTVAgATWGjQyq0gEiAARIAJEYJUQAIFVSdOJEVeqwAoSC6GEYiqs8kMCa5V6AOtCBIgAESACRIAIrCMCJLDWsdVZZyJABIgAESACS4yAEVhdZUSVhg42bQslVgoh9DDCoo4ksJa4wVl0IkAEiAARIAJEgAiokv7f/+VfDZ2UBIYIEAEiQASIABEgAvcWgUxgqRKrMxXWeVObEqurXIHlydyjEiSw7m1zsmBEgAgQASJABIgAEbgUAiSwLgUTLyICRIAIEAEiQATuCwKWpL0DJaX/qAJLCax510hrebAQQlh66Ehg3ZfWYzmIABEgAkSACBABInA9BEhgXQ833kUEiAARIAJEgAjcJQIpGbvmwmpl1jQybxuZaxihqq8q5MmKTyaw8DtVavFDBIgAESACRIAIEAEisDwIkMBanrZiSYkAESACRIAIEAFjn/Q0QRBQSlQ10spc82C1jcxanEZIAotdhQgQASJABIgAESACq4UACazVak/WhggQASJABIjA6iPQI7CQyF0TuCuJlQgsO6kwhxGGAstiDvVDBdbq9xPWkAgQASJABIgAEVgpBEhgrVRzsjJEgAgQASJABNYDAVNg6f+aA0sTuUuXCaw2n0IYgYIpmJAE1np0ENaSCBABIkAEiAARWDkESGCtXJOyQkSACBABIkAEVh+BEFApVaVJ25uqk3nXybxp7DTCFvzWxQ8JrNXvHKwhESACRIAIEAEisJIIkMBayWZlpYgAESACRIAIrDYCQWC1ArVVOxKpncCaN0jkrsTWhQ8JrNXuGKwdESACRIAIEAEisLIIkMBa2aZlxYgAESACRIAIrC4CGhKIKEIPFxxpMvdOZnUtddMamWV/zwcRAgwSWKvbKVgzIkAEiAARIAJEYKURIIG10s3LyhEBIkAEiAARWE0EjMAyEgsEljiBpeorJbA0obuqsKQahBKSwFrNDsFaEQEiQASIABEgAiuPAAmslW9iVpAIEAEiQASIwOohMCSwupFYyKB+KYk1nzfSdK1IFacRekYsElir1xlYIyJABIgAESACRGAtECCBtRbNzEoSASJABIgAEVgtBCIyUBVYraus8G8lddvJbF5bMnf9gLNSpZZe4NRXJNFaLVhYGyJABIgAESACRIAIrCwCJLBWtmlZMSJABIgAESACq4tAIrA8lDAlc68qaZTAqnEaoYUYGlmFOzoSWKvbKVgzIkAEiAARIAJEYKURIIG10s3LyhEBIkAEiAARWE0EhgSW6qtUb9UZgaVhhCCwNIxQSSwNJTQBlhJY9rOHFK4mPKwVESACRIAIEAEiQARWDgESWCvXpKwQESACRIAIEIHVR2ARgWVJ3aWSphMjr/DVeDL3yqIHQ4GFzFj8EAEiQASIABEgAkSACCwLAiSwlqWlWE4iQASIABEgAkQgIbCYwFJaqjLCquk6O4lw3tQXCCxkw7KMWPwQASJABIgAESACRIAILAkCJLCWpKFYTCJABIgAESACRCAjcIHA8kTuqrBSbVUisOq55cSSUVZgkcBiTyICRIAIEAEiQASIwPIhQAJr+dqMJSYCRIAIEAEisPYIlASWgmHhgZakHWGEmg9LwwfP50pgtdIpgeUhhkjpTgXW2nciAkAEiAARIAJEgAgsFQIksJaquVhYIkAEiAARIAJEAAgMKSz8NhFZUjmBNbNQQiW02irTVno3QwjZl4gAESACRIAIEAEisDwIkMBanrZiSYkAESACRIAIEIGEQJ/ASj/56YJ6GmHdtHJWz+xEwkYJLNVd6WmEUhl5RQKL3YkIEAEiQASIABEgAsuDAAms5WkrlpQIEAEiQASIABG4LIFlCqxWzuu5zNvGTiZUFZYSWBo8SAKLXYkIEAEiQASIABEgAsuFAAms5WovlpYIEAEiQASIABEwBF6iwHICa9bUTmDpyYShwKL6ip2ICBABIkAEiAARIALLhgAJrGVrMZaXCBABIkAEiAAR8FBAkUqztvfCAfWMQSit6q618EFN5j5vO9HDCC2EUL/8PkJJBIgAESACRIAIEAEisBwIkMBajnZiKYkAESACRIAIEAFHIAgqI646nCaY81k5gSWVNF1rYYQaQqiJ3DUPlpFXmguLBBb7ExEgAkSACBABIkAElgoBElhL1VwsLBEgAkSACBABInA5Akuk7TqosIzEaqXpupTEnQQW+xERIAJEgAgQASJABJYLARJYy9VeLC0RIAJEgAgQgbVH4GUElgKk12jIYC1OYlkoYaiz8Hd+iAARIAJEgAgQASJABJYHARJYy9NWLCkRIAJEgAgQASLg5JTlsnpOCCFAqqSt9OTBzsIIZ0pgNarCwmmERcwhMSUCRIAIEAEiQASIABFYAgRIYC1BI7GIRIAIEAEiQASIQEbgMgoszXWl2bHaygmsWhVYmhNLk7l3yIWVE2cRXiJABIgAESACRIAIEIF7jgAJrHveQCweESACRIAIEAEi0EfgMgSWkledHjZYiZFWdhphg6TuOI2QKiz2KyJABIgAESACRIAILBMCJLCWqbVYViJABIgAESACRMDyV70shNAILLtOLHm7JnE3AsvCCDWZOwksdiUiQASIABEgAkSACCwTAiSwlqm1WFYiQASIABEgAkTgcgSWq6yU6MJphJ2RV6bE0mTuJLDYk4gAESACRIAIEAEisFQIkMBaquZiYYkAESACRIAIEIFLKbCUwHKlFlRYYgTWrK6l7lqEFxJKIkAEiAARIAJEgAgQgaVBgATW0jQVC0oEiAARIAJEgAgoApcjsDpL4q4KLCWr9OTBuulAYGkerEr/zg8RIAJEgAgQASJABIjAsiBAAmtBS62LQVsevmR1tl+g9pXFVuRP+WOlhzf5pYPLlqXfs5xEgAgQASKw5AiUObDSEmZ1AjHV6UmDuloVBFbTdDKva+TDWikCy9fsoQHTW8r7hN2yH8AY5be2Tn1ZKcvygzxo8bGoUf8F7ZclnwBYfCJABIgAEVhLBEhgDUydHFLwPBrrgim0tB1HjbiRGfqdtOqddsvOft9VCRmtsf3NPpWMOpFxCyNQf08jcGm7AAtOBIgAEVhRBDox/sqWLSxgtpYpcVXXMutamVWVNGllixWuYEPSA/C3WOvSY+8YuVQOT+YFx9KAlipIus6+Vw9UdlQtK4lVElFN2C+gLc1GyeRWJa23v8KT7Be3a2i/3HEn5uuJABEgAkSACFwRARJYZuZkEw5mnfvzivwY6Yqu9O6pZ29ZzT/UeqQnMUkn9Uik0y+v0bjtE1hqIKqhp8qsMQmsKw4zXk4EiAARIAKvGwEosJS/cgJL1ztN5G4EVidnlUht61omr0pixBgwTwQf3FCp9rnLHPC9cpjDCXWEerrUJmHttpXeKqq5v2C56LV5pX/drXOz98HRhmeo/WLONASMgsBKKisQWLBfSGDdDHXeTQSIABEgAkTg7hFYewKrb+wV5JVZgrmBwhhKvy4k6MsachiGupa/GXXSjtyIdyMvqq+GYaMGoENSejCZBPfuBzFLQASIABEgAhcRCAIr/qJEliqwmqYxBdaZkh/FbUH9JPJjgQLrXhFYWlCP/09ElKmPoiZlYJ0SWSCw+gqs5XTCaVXUmRYKcRBYsOEuEFjmnMv2jd5n0FFBzmmDCBABIkAEiMDSIbD2BFaPpXLjZ8BdmeVTmniQ6aOtIclfzg8UWCCmGjXwvJKlZ1Mrmggs9WB6/oiQ6C9r3ZezxVhqIkAEiAARuCwCiwgs/V0QWKeqxgpio/BZLQeB5YqqHmEVJM1iUiqHD7oyTVf0JY2hg/2C+kYqA/tx4ICz0yeLaoZ9o/cvadUv2/15HREgAkSACBCBlURgrQms8NyFtLxs4TD/zJM5YGn6pmHpj12uPqJ1G3lyK1VflR5KE2OZh1KNZDcAndmL0MPw/C5XrVlaIkAEiAARWCcEylBC/V5VWKrAUgJr7mkBek6qcFC5AqskOu6LAsu1R2jGFDboYYQvbNxBDZaUxSlrOlSChwIrFFZx2qTZegXxtU5jgHUlAkSACBABIrAqCKw3geWJPxM/NciDAb4m55O4qDZCvoULDNeS9I5MYGmOCC+0q83CsxlJX3vJ2i2XhGf/WlLjd0maiMUkAkSACBCBGyIwJLD0ZyWwTjShey+vJV6UIvPuOYFl9kectPhCW8XrlXBM7qplNV+KxPye38zrFgSVKayc22tT/i8/lHKgqr9h9+LtRIAIEAEiQASIwGtEYK0JLMUZOSFAVYUEqa+wWkxggbeBhH9Zw+hwCmFkZ4e1FyGCjkjKKRH1DLwSKiSwXuNw5auIABEgAkTgqggsSuY+a5XAaozAWvix/EqL3FaFWrmfKvOqxbrx9eFIioDAfEpin9SJFy0MLFxaA6bk3nLNYNfAlomqwc1YnL6Y9eY3bgM+gAgQASJABIgAEXi9CKw9gdU3gYqT93pezZQnNRtEvcjCJbYAi/4GUsor1vNQuvlXHNWU84AtZwLY1zvM+DYiQASIABG4KwQWEVgaOnjaNjJvVZ/zHA6rILfKawq3192dQ2x8jNssYY+k5bvQhpdLtK/rZfnvqk1u/F5zHhatElioFbNQYRUE1v0JAr0xBnwAESACRIAIEIE1RGDtCSxI8NHyRuDocdt+1Lb+zg+b9mOo4zjqnPxznIym5es9lgNs5CagE3Yj912awa/2nuWM0O9bYJSMYb07q9OWr/YsMREgAkSACKwrAj0CqwUZonQQzIG+9up5iQLudAVU2yMRWBXWZjstuJPWbBjUoswPZfZNoUxSBfayuqA6aaWrLDjQDlaEDYcahXWSkkAYoRWtmFuzA2jrOgRYbyJABIgAESACS4nA2hNYauWFyaqGT5gz4bFNEvTwbPq/mhNKr1YCS0/yW8aPJjZtq9ZsP3gs1QgemRlv9qBbgRam0LVJlm8irfBM0wBcxqZnmYkAESACa42Ahg6eta0psBpVYek6ZwRQn766l+SV0zVdZ0kA8FPlJJZSOk7I5dC5dFGicSxX1FL3AK1dA0PFDBbL6ilKSplVZ87InLSdBNZSNzYLTwSIABEgAkQgIbDWBJZ5J52IGTkhBSLHE5QHiVN4MZM308Lp1AMa2RaWsVe10pqyqhNVXpnxrgRWNZLWSSz9uxJY45RXIkzikK0tc/2Xsc1YZiJABIgAEbgpAkpgnesphI0SWA1sgQGBdX/JK+VsKmnc4WQ2i6/R6oKSTokd1xalfJ1AzOpkB7H435c0A4JaKSN1rJkTEnZIq7ZLVfzrDaiH0gCXHEYIvyMVWDcdR7yfCBABIkAEiMDrRoAElhFYnYzVW9d20sxraetauqYWaVv34EVQQZnrPUIMRst7ig+CDTx0ciRi5NVYZDqRanNDZDxO6qyJqc1Chu+yfbP/SGC97kHL9xEBIkAEiMDNEGg6AYGlCqymcWeOOnE89O4F5wvfB9pDaZsgsJTIqdReqRuRuhap5xb2j9UZpE1SkzuBhV8vKXvl9TICy9RnsF8Mj8lUZGtTuvFEtI21imG7WH3t3BrgsbwBlDfr+7ybCBABIkAEiMAyI7DWBFbkulLP3FiNwdlczo6P8XV0LM1sZsYRPHzxyQaffbe89h8MOc2BpaEHJr0fSzMey2R3W7YfP5bJzrZ0o5GMRiOZykjGjkV5+mIOulzmYcCyEwEiQASIwDohoBqleSdGYNVNY2GEWNuQ+9L+fQ7Bcx8IrFCAm42iIZDzuTQnJ9KcnEp9cioyn5ntoiRPGCqa+sBMljiib4kJLCOhTEamoZOVtCO1XyYy2tmRrTcey2h7W2ptxy4735AhzHOZliq0der4rCsRIAJEgAgQgSVHgASWGngiRs405zM5PTyUk4NDOXn2TNqzmUwq/M28fM5YRc4s46+W2AAEgaVWHLJhtKOR1GoA7u3K9pM3ZLK3K914LKPxWDaqkUwqzfcFxRrObYqsYUs+Clh8IkAEiAARWCsElNZRgkMJrHldS22nEQbBYTkF7jmB5VmfVGHUdiKzmTRHR1Kr8+3oWKrzmUw0/F9V1qE8CvLmoj9u6doeBBbYOEt7MB7LfDKRam9XNp+8aURW7SGFFkLotou2a+MeSf39cmYwXbrmYoGJABEgAkSACNwaAmtNYMFYhYRKJebtbC7zk1OZHR3L7PBIZDaXrZESN2r8hBILuSbskwyoW2uP1/4ghBDAAGxGagCOpdnekurBrnTbW9JOQGBtjiaJwLLAQ7f60ilIr73kfCERIAJEgAgQgeshoMHzdVUZcTWbz0Fg6el9FmLmBNbgNMJY+++DAkvX4KbCITRTJbFmtXQnJyLHJyInpzKZ17JVVTLVHJfFoSvlqYSwY66H313fZeIrO2AGeTvr0VjOpxOpt7dE9vek2dqU+Qg5sWCnACtL/e7Z6y20cJlV9HfdCHw/ESACRIAIEIE7QGDNCSzkQrCTCNWQ0RCCeSPVbCZyfi6bbSePJlPZVhJLwwwLEgukj5NYd9Bw8crEpV2iDPlafOfFNz29GuxqzJ+PxnJQVfLVqJPj0UhkMpLJeCKb47GMNc+EJ0EF7aXGX1i/2Qr0nLH2DpwIBMl+fHCf5xXzY73DiIzcFP3jr/O9kVR3aHNHyEdZL31HvDcTbnjyEItLwLeSl6RIkqJ20S9Sy2p6uAg98euU0C3bM4WoeJtHctw4FCF5v70veOa1wd5pEJ6LHuSvQWnSxtE7YL9dL/aTfhn7TRh9+KYNe5UxuOhd172/PwZ8PPkLyqDn4XU252FwevLjHFYUhH4khc734rsoa4wrbv5eX++JeRVjFgRLtEhuF5/b01B6PjtxuX4X8zTqGfP94qeW2uRebxmAdD8YEyU2mpLAsjxYJYHVP5GwxP8+1EBPEa59AE5FZNq0Mq1r2ZjXslHXstuJPBpNZKeqzH4xzsbX27Qm34eKDIfQ5TomnIoWHantNDKy6nQ8kmcjtV9EDkdKVMVphDit0QgsX8/0taMWSRB03ou/L1p1+hxXOdeWAF5kwl6cYyusmWTtWD3Sb5Wc1NxmnqDfyunhrZGN9D42301nxKvcX65z5X2D1apnQwR2vgjGbNpb33q2RmEvli38POwXdt+05D7nrvTr4fydS5mMpZTS5FW1fs6Xl3CwYmVU+/b8xX6fr87G//MPa8c8G3an3gu7Lq1q6bRU2I05dx3msYxZabPaM4tTSO10dXNO5J5iBPhVOhyvvVUEzFEUo7N3qEjRB4uwd/vtc1WzQ2vVbZb8hpzxZ9BlY0bHGlDmun7e4pR67K3iwYddDYG1JrAyVHoaoXI1I9mcTmV7MpadUSVvTqby4ea2vDGeyFYl5sksqQ+fSa+G+C1erUMIoXwaAKheRn/4YJUNYzUPUtTDjKuCgNJ8ICetyK9PTuU/fvdUPjs/k+lkJBsj/ZrKSPNMeELYeF/goca0nWboHk0QHJUZkCrXhyEJ4kr/NnYCSzcReqmSg1afCuoundj0umkD9ZstZ+ZxxvVJ+q/32alD2IzoNbgPXmd73qiTGta7jNVg7XBKkeHWNUWb3mLjLMGjwmBQPNUjHd1G22LSAkdgLjIf418776n4O1A108AMidquH3tWuZFf28q01WCd1tpW+4KGdqixPlYSxV6M/hMEZiJZBgQWlJD6BWNkPkZ/iPJiM1L0I28HJPH1PxaEXDqJ65rtVaoZSgNs+LihkZSGapFcGfeHgTZ4wgLrL2+4HLsiPEjHQyzfuVyKr7aT58TptH02bPZQJUfKKWOne8U4DYVCENHAPZ5v+QEX26/XRHSdbivlH7E58PZPc142zqPfJy2JXephbz6VazvqR/u72XqFgyB6FtaD/kqWDfmcI8jGtoeeRchVjNcYN2H+5zJFP0EBdMxrGeOD/q2Tjdf3DjtPrCeqvNIQwrnmwVICK0h4xSj1bW+HMHB941Ma4K+752L9x7ymq9nmeCQPNjZkfzqVRxtTeXu6IR9ONuWN8djsl3FwnmEm3IOdW2m/YJG/4LNIa3+2X2LN0f6JhUv/NutEjrpOfn12Kv/x6VP55OxURqPooXHYjD9Fx4WtPQBB7QTtq7BLsuMLf4dtYfaCF9BGnadeQAtEnrFy869rJdIsXHT0mcc0H6Jjp1lPpJWJvcs28FUj424u466RcYutO05ZtPMXkbt0jUMgQUhoixRrph80hLy1MUJyqKmp9TRdRqyPVZ0OO8BsmhWJiq3No6HdK0JPA/e8XmOOC3s2O2C9dGqv6N9H6EEx+5oVbmrPUAeCsAw7Wvso1tuYMmHX4u9Ozt5g4kmjI81zsONKHIIoVpvfsAt70eaTIFhjneqTCLC5XPsYzMBgiGs/1nyEOlamODfL7M3W7BTr6TLVEGkN99Z9hIxkc1I/QQAAIABJREFU4p5Lteux94BdONHr1C7U3L7+TLUNpy1KejaB/al/tNQxforpDSDkrddEIPZtMeTQfha371aNLweW6gbtbD3Tx3i2f4N2Ctsik6EupPY9JPoZtht9ews9XsPt0S+gwoZeA5eHPeNziv2sF+gd92AhvWYbLPtta09gRdfT7jidTGRne1sebG3Kw82pvLe5JT/e2pW3p1PZUQLLFxk0egyau+sCZQikm0kXDMBYlzBes3WIJQUmGT6tzNpWjued/N2zQ/k/P/tMfnN8KFvjSjaVwKqmttDaBqlSNZofXG2bJBBFILCwuOpiFASWhWn4ngVGQYeFRnOQ6GKiC4lb4vr82CDrczaaTG7pI/VZsVjFxlyNhtpDBbBodbLRaBmxKddnGoFVgcDS2RBnF9nW3TdZd9eOd/XmTGxoO4TXKwyBMN7w+1mPwKqMMArSEaZBAwLLCEvFd2o46zXTFgSWYq1tAQILmoAgIqHIy6dlBYEVZ0WB/IQ/u0dgmUGj73BS0/tj9CPcF6dQ4fsg5WwU33ADcBsEVtn+z1e4DCRwfpPVvhjbMcKDoABJnX2nQWDBqz+SqtuQTsfDkMByIzoMaSgcnaosCCwdY8t8ktldjT03i5JhlNeTsr0uepd13oViFhsh23I5CYp5Ez0gEVh+zlq5rbArXkBglStF9C8QWNiQl3mDYn2xzVTqIz6w7DdqMsbmXjfclnI8rT6ZNn/9LQElTiVN18pMc2A1rdStG89m+SIBeH/d9O1sT0F8hwZsQXhvbUzk0c6OvLG7I092t+XDrW358XRb3jYVudovRbjcHRY5WvrW7Bfr0J2dKHnYtPK3BwfyHz79TH51eCDTqhHsV3WjET0bfVnXJ5tvjZjwDYwrnrA/hr1gvdjXGXOmmY2i5JPOrmOfX2McOgFm79KxYq6+AYGVZmnpKrU/9JFaPs1WNrX1szbiTQm1uUy6WiZ2wICWU+dqvU5PXdTnrq+CxNrF16Rsy9hxRH7wEjab1s9sGGP+MZWbOzvF7b9wopV+onCWgTjEu0Lxbf3A+w76VSawYFfAIoeDR788ysH6kT3R+6O2Y+yBQdjoFWoPm63iqiF1MOq74QDG/A5b5vr7kNiSa9kwp7uDy1OERPXM4WzlAUFgqlWz58MR7lEs3ud9dOGnRIxFvfPEY7admzVwjFYydU/J+QSOZ10/lLxVAkvrqirLILD02breNSPsGfTJ6vBW1IwAKwisDX1uJXI2xp4j7ELNEZjCq1//ErTWbwwCC0Q8+jQIrDRqgY+u0+5gD2or9yb3XqTzdmO+zTavDhE9pE27olkjbrRjHGJRbH3cTXQsmInljgiza8yl4WOzlco6Neb/nCF7rZvyziq/1gSWdV8nRDR0oCSw9jcm8t4WCKx3phsXCCwYtvn+u2nBnMOrdxpgjOnBnjeGYrnAZPb4egQWNlMFQz0gsHTh1znJFjxfp3WisqSzAjJDP1mRhYXaFh9X1sRCbZ4fX//MuHAyQ98xG0GFZUZDC49NeOEi2SvWUnhwMPGYSdhTCNxNO97dW8OcsCm5CK1QzANfM8+8TbDY+KlOTgbBzIJvA5tCpaom0AXata1Mu9rCIaCwU9N8kr2gQZaYK71vkGOtcel38nRE2Ed4zgsFViItsxfF6lIQVVHXMLBuupdLm/hrNWOy8ArzLz8oG9T9wZzvUmMcRhuICx/8XqnknfZxqhuvZCCnsVAWvJ8UJozcICey7xj36AlnWctzLQDW9iZsrNJOJG10U3OWhpSjFIqQZHwV6GFDEI6EaKkgxNBjgnA1pYD3EYwPf6J3LPvJCxLjD7uNfHAH5lVsxKxctivwddEVEInAco8l5l4nsHzTdFcdAEUOAquRuRFYasq6uubeE1gwwIF4J1vTiTzc2ZHHO9vyZGfLCKzf29xdSGClOeumk9+NGu+W7JdrElhGMvhONhSoUHurXYI+PbFkWX11tznFIoeWKbqdkPKxl0nZIBcKpXt48nv3wC5RQs1S7uv66WPf1FedElmY4tVegiYlLL5QGt2oIZbyZjii0JM1lDQQMZrF86NhznN1cVLchc1qrJY7sYJUxBRqCLvNYBtfc8xhpbPnO2Oi7QTnDyAEyaT2rNo9+uUOXSdgrP2KpdzKbPZQHCDh67MrrEKBFQ5grLlY52+XwHIFmJUNDukegeXYwXZCuhFAUFqQgU7fnkjrWXE13gKSyojeVrEaGVGmv1ECStcWczVr/zdlFQgsbR27vlUcGnvGuV0PxyoiLCIyA31BHdr6LwgvVWjhPeaIL1nLpRwJy1lokMg+kaodWdrpri7NztewcGOchrM7VrJQ2Pqc6/N4kKQj22ciGki7UlJW6/tNaQWFayiwCulVYYzrNSCwjEiz+YAKrLvsfWtNYJnZEDkhXkRgTTZkxzyY2Vi4HwQWPI/YQYQZCwMshnUsKbHMlFdl148tS0mB9bfPDuU/fPqp/Obk6KUKrCwPhpGQiA/XIINl9/AzX9yT1NcNRS0xpNrYA3laC0wortQKIiyHsmBh0gUPCiEnsNybFMoQmHq+eXMDA8ofTJymSElo3eVQvJt3l/0iCMKQq2tbTnxRScvGICQJG11t9xyKaQcCiIYRujfEiBUo3WC2aIsEgQXPd1Ziea9M/SEbfKEAyuSNb9ZdcQIuAIYXNgC+p37FBNZNWu75tlOu5aLnu9nuOVPUEACqutkJHMw8j1AJ9wAjVCYMfswUtrS7sQ6T3sdhQVpmOqTc8bp3eY3Hz83aPpSrWV0YKsPwXEPdmtukJCR9K4Xpv1DZuRaqp7zz2TWNCTwTvQhKAX+G/SrPCvFj+NqjH4AI07HWuBQAYx0EFzZZmHsjhNBzS0EfkcN+7lBBUhJYRl41LcIIfT21v0O64V+xYmbV4U0UEDfpO77oXySwtreNwHpzZ0s+2t6Rn2yoA+6iAitmlyIFyc2Lc50n3Ib9YqT9UIH1qfzq8PCFCiwoo/KGPXo+CAtMgtMWTphQYMW4VNUH7BMPOfE+YrZGYctgfcwUf3wXpBfm6NDjYDNtpKqP+SBjTKHuRErOA6T9cX0dCJh/YFOEyi3+BRGZCfuwTZ1Hd0doJPfPYzytg07Ax1qI9g9yHuQUiE5V+JfzM+ZTVe6ZozaF+8E+bl39Y+uwElyIFTXFHUKkfH121ZapUbQ/9BTyt0xg+XwNQuwigRWEHFS2sLeRrmNBaOzAaZ7J3DxjpbXI8NP+C6IY4emulDGCCQGLSmDpimFuUk89oeNE9waTDsp/JbAUJ8UToY4gHLV99KMpRTTqQ5+jOM/HWFdH3bhQR15nAuM910bA+5DZIRYiHW45zJnhFOtFF2k/SHmYEYadBnqSMsYuF8oq/fVIlXths+gewQ2bSoktc1Rh3jaeywZ92MUYn5j3w56JeScIuNImvjYavPEaCKw9gRUEkPZPVWDt7uz0Qgh/pCGEE4QQbuii4xbMvSCwsl0dznEnCDIl43y0D+3h6lImAgaBdaQhhN8deAjhkWxPXhxCWMa3D5MpxmYsEQreQbM0O0t/U6hSkhTnzUIYlKECMsPRJacgsLICK3K0BE0CvRU2HFoO9RzZgmmeU3jw1tkBMyQu1NMHryLwv5hbCvN7kB7Z7wkFlpt4Gvzg+Skw8eNvQSbC04wNQ1OEoGUDMTbRYUDmrXZpEoF4Lb2l8bYg4dzBfkGBFUqUvPG/xuxZbPXj7hfTTv13QK32PP1SflKPfC5eAFWUhpOY+N/mphxikIkprNWBPhoWmyAsyGVIAkIdsIGLfhALONoczy3H+vWQ411ofw+STYrHIpdhSSSm0GpXCLgSqvMcDDGnRo6ePEZjkQDDFZ71CDWMbYXl6onQ70RiRdhojEZsl0OpaXkjqtoVDogRjxBDlCcbfAhPca/4vSKwxPJeNW1nCqzIg2XjxQkstFDMQKDw+oeQ3KEB64uXlgAKLBBYEUJoBFYZQujD7l4QWLdlvxQE1kHTyN8+Qwjhr480hLB9fgihz5tl24ZDzMKMImeme+4VuhgnWZ3i8yF2USFa9NkVoS9ZcRMbtMJhYARFnIroqvFEJMB60bC3IGRiXfOYOKlcUbuOsynGIVTdmhspUkQYieFESI0IT09tAUeZrl1KYGhrTBonMGwIF+HwAyIHayC+og+ghyCvJ/KShUGgiqKcnMMpoRTujRBUqLg250ZRynwCkjQ5mEJh5TNPoykyfN29dQVWsa4DhazAsiq5ogx5DoFnmQPTXcGpC5Y2UNhZyQr0qRJ2HfJxwqHt4by+NmBaiygKODnhwIQDBG2hyOFvyFEXIeqZBK5dujhxAktDBtX60d9DLRfKnXUcQXdbZ/QBEFLRjthYhGJ1ZOktpBpptlyfW8MJrmVXZ23sKfp7h+g/ocCKidkiBizPJSwk5J9Drsvo1+CqXM+ZchjmfQw8g24V3CCE927RX423k8AyNhZT7nQ6vUhgqQS/zIHlCob7SWD1k9/ZAuA+2pJwyB72WHAxqc8aJ7CeBYF16ATW+Lk5sBBC6AtbTxodRgMGSmyczFdWKGLyQljGy5eDC56ryNEUhiPkw/CAaunjuOyQA6ecXNhymQGTCKyuEo2JV0zKvAarMaQvX4voE7H9QpLR0uD23FGY0VP4Eew0eBBTX/IcIjC0YWgYsZK8k67Os79DBo4rEcIZ1BcIsfDshfoqNo9YrMJjbW/xvtTrMUWS9ntNYEXS10UyiAgxCbLQK+h2HX6y0APXGKYFFeEP5m10SzJIQMXWZPTm8QWBFUlMc7gExnMiANN7Q10ZRgP+kJU5l+93vNKxGxJYTiDFeAxiHQ6AyA0IElFzvpkypIKE3dSohVoyDmUIJRS2JWW4y4A9SPNyBIUEWYWfLQdK8r5Hvryc+w4KBYR2mHc8hfBgk5fGbdqEhMGZR/7r7hcxLnT2aVqx8MFZrYncPTxgCQms/Z1tecMVWB9u7VwMIfT55H4SWNe0X4LAajsxAityYDmBpcnrF+XAig2UrUg+9pR40LkvDgeJXEMmlCkUVz4Bp5yK2TWTlYzhuNMQpzLRdFb5gBBDbh+oCaCgjYTtlgUrb9h9xs00mC4BkV/udY+eu38fFPiYF88nsAORCxONZYfPOD+B9RBfkRcVoWgTkBhF+GeaF1JOQcy10UdChYdcW5GbTB12senNtixIeyhVpyORnfFIphoGpwRWIzKZV1K3IoeqIork6RFk7Rttm0Et9xkcVXndvqUcWBcIrFgnwu4K8g5rAOwv0Flm5eWTLtymA/4xJqKnJFvQn4Ecb+HAjLyOsA1h58QTPNQ+pTzIh4Akd6aRHmgnOPZQToT6ak4xqNYidQnGJCzQ3n7o7rv12pTA7Iqqk42qsgNIxmpDeEiptmHdVnJu6zKU0CCZPPTUx4HlL/P+l5Ra4W5KxjIIp41KZKcay8YIefLAkylJpmGFnZy3nZy0jczseXnnXKrbe7FNqf+sTZPdu4qSwPKJ0ha/5yZxL3Jg3WcCy3OqYInLW8tECDi5YBN28oTgalVvXIvA8iUrlpqcWwWkkSl44NNxMgMLhnnCbGHGgtMjU1yNgKVHSRUlsCKUBqScPTc9Gx4wPMclyJ6fBVv8LLM3I6NFskj9DwRWbBnv3fh8pQWCZw2vMIm6vy2TnXC/JU9JyNuNvApjQQ0rvT8Mq/z70nCJ3BBQvoX0Foad5cVK2q3s5TQizGX1atxHOFIk7tTnTJuxy/n7HpTs+Yu+lTfKYaCaD+aGSdzL+9PwSnqNyzQfxkNsKPt3+Ngs2sUtw8Ed+RTOOBQhktojzAIbqBg3+lQNuVXENmsQIki+D4O4PN0qTNGYTywfRTqEQXNhwHDn5+oI9Pqhj6kIpc2q0By2EYn2Ff/NGv1ZN2iKf9qAW0L+CKn2EKdQzQ2Uc9HrwuA3c949jyC7ELrSzyESeeycKG1AKJ+PNW8PQrNToneX+kdi4nhmuFXwvjsmsHCukX3Nm86SuS8PgYU1DKR/K5uTiSiB9Xh7y0IIg8DSHJ4pift9JrCuZb/4Vtk3INcisFxhAmUNyPuZM1eaS1MJJThCcuiWu3D8MIWRhxgil09Wk0eCacy/2lIxNixcxQixSO4NRYqG4msAvs6z+s75KCuZI2UCWttzryTi5erzz7LfoVhPG4QGob1aPxxIFVmadxWOT8UdSnKshVnBZOfbuaoH/SiFbLsTLOe0CpIz7Az0AA1h07bUQ2mMEEunJEcqA0+xUDWieXU/3NmVR5MN0WTROj3OG5Fn87l8dnYqB/U82UGhSImgwjg5EaQLiE7Y1ddXEIULo2d7u+0C+ymiEwb2eSIIwq53oivSENgaEiTTYtsAZGMjW83c6nM2Gcl8jMOVlFC0SAonK6JdrCWLJPxQXEXeVfRmJMyP0Zl7+HCdSWsvbZc7mwaUuHpQVfJoOpU3t3dMQWyHY5gdOpaTupVvzs/lcFbL6awxB1M44ZrUN4o2Tquh05q2zY2ohFb2JxN5f3tXHm5sGJmMwz0qqXXtmDfybD6Tz89P5bDRp0PpF5/oi2GX2YhY0M/uDMw1ffHaE1jYximJ20/irqcQvuunEEYS93sbQmg7cff0xFbY3USJjEhqGV9Qbo3AwsvN8IvTeuzddg6dbMtINi0GGcpQI6x08W47O/HptOtkjvyMXolsKJhJ4V6wILBCdYNkjc5AWPuFIa+yUJFqXMl4JDLRf4N0VE+7hg3qpmveStuq9Lg4UnnNJoFQbSiM+dQWzy3mjEr2HncyGVWyPR7L1NUaZkh3I5l1rZxILbUdSQxjJ7cHxheS4uI448hzEFJcI6TihB/fREQoqHqYp6NKtqYj2RrrVyUjk38r4SpyNutkNu9k3qpyIvJRRIJq7xNpoUGlwniBwXOzRh8SYEk1c4nHTquR7Iwmov8uIr8QFjjYcYb6LRlrODlNPUenFkoLD6YSWDglEjJ9NQwmFcbjRPv8BKJsPeVTX34+EplJZ22pOJpjucAGIYMebqinAnmB5ySwLtHSz78k2j3nPsG1ofiAyjEMMuRe2KpG8sZYSYmxjDRJnSfT7SyWZWR94et2JmeNboRzSGLu9/kUq5hj45TBHiHrc+/WeCxPRpoHcmxeg8qOKIfmvq3F3vdtO5cz2+xjAxJzcxw/HSc9ZYdFNgBvBOANbsYGzpVp5vFt5XyOeczUjfdegYWNYvSQzelY9jUHlhJY25vy4bYqsPZwCE2cQuh4xdC+0/1b7KBvZL9gdOgGVT3oVyaw3O0V+XfU4NC1RUOMNseVPB5PZHc8lo1xZfOnKjjUVqw7kZO6ke/mtZy0LRTg2hZOYJljSJ9jeY90DsbGOiWNdgeQztamiB0rEaNPqGWr6uThaCQ7k4mMp1MZ2d/E5uSq6eR03so381pO7WTCGy5gNxg/d33rqB1ZCKB+6kkj41Enu6HmmOrcODLs9IqJpuqzULNOWg07rBuZ1a0c16ry0Pbs9BzlHB5d5LUypYgpUPOWFsRWCwJLHUIViLBI3A5VEnI2Kas1rhp5b3tL/qvHb8h7mztmB6kteth1Rl794run8vXZmVKX9jwou9BvnPqEfe0GvSqXXj2BBfu7/JS5SrcnI3m8NZXtyTitQVg/QkEfSipX9Q666rhtZKOZy3E7l4/bczkwgmJsThAl+PRZ4bRJ/bwksDxM3SI0xp0p2x6MJrI3HsvuSKNGMgGhrz5vGyMJT5pazhvdC/hhHXfdkdf0/TtVJU/GY3l/a1u+//CRPNzaclsVyqjvZrX89uhIvjg5le9OZ3JW1zgASvcLyG5l4YUhxgh73vYfaZsbhHUjb29uyb949ETe3d6WzbGqv+A8UOHGyayRz05P5BeHT+Xr2TlOek0nPWctYVo3k+ji7hxwa9ptetUmgTUgsHa3t2Vva1MSgbWJJKg74wo5sJLBEDvLO+xGPQMwNuc+xLx4sQHq7ZBtpHu57V9sTq+uwEIBsKZCAaU5ppBQujW59BuTDdmfTmRLN8yaSG80snwj9ayRw9lcvpqdy7F6Gy25JTY+ltzSDA6QckqiRK6qksCKjZ4alLhPWfXKFjI1/nY3prK3OZUNX2DVs36uRstsJgenZ3Km4SKu3LrDVryzV4cCCx5n9AIkxoShrQ2gxKECq7kD9qZTeWt7R3bHU8jG9f92JEfzuXw+O5bjpraYcmv9kPWmHB8wYtRw01MidQEyQstzLs0m2ndwQog+Vw0YO1a3a+XhxlTef/BA3t3Zlre3NmRP21M6+WY2l18cnchnJ6dyfHYmZ02N/mfKrQhFdJG4DYuQohfM1dBCu2JrLCKwSjvNHu/vhscGH/13f7IhH2ztyP5EjV/nb/10HMXPmsDY2KJQ/izz5qssvm3kaD6Tj89P5WnbyPlIYynGsmlJZNX4VQNbZVaNjcHH0w3ZU0XGWL1QY9v+qiE3b1s5qWs5nJ3bv2f6O99c+f4Skn7/MtPU1Yvru4W6YmdZcHnKK+JKChtXkSTXT7sKUtgOS5BG3tjakp88fCLvb+/Io7HIpveZuqvkvBH57PRU/u67r+XL01PrVAjljcM0MF9HSGDM/hFyiA02PNmRT+vt7W0z/N5zw2/iDgGV93/XdPLJ6an847Ov5duzMwS/+AEZ4NOwZsYpahhukTwZBNJdfnTtiMMhdAycz+dGYNl6ZPNYlBHlxLJ6X3JghdMGZdqcTpEDa3tL3lACy08hBIGl62JB2A82pnfSBrdlv1wzhBB1RsIpDyrxTRHG2ZPNLfnZ/hvyvZ1debI1MXtGYdNcaTpHfnJ8LP/l22/k0/MzU5DUSj60CKNVPQ4IEzgPoK7KBBZy70D5p+G38/HYbJ2J1PLWZCx/sPNAvr+zK2/v7MjuVJ8mMm87OZ438tvjY/nr7761cb7q26fykCVrrbArLMnzSColsNRGnDSyN63k3Y1NeXdzW97d2pVHm5uyM53I5gin2+n6pSmnjttavp6f2vz42eGpfHt2LsfNXM6VxDI71JWNPXW255hMpjPC71VFpPPcyWhq4dzl/Gk9oBqb0mNj1MiP9nblf3znPfnh7gNThJ21It9IJ/90fCh/9cXn8unRsTSW01BnUU+tYEnqbca2f5E83UPvbO68JQVW2CU+HYezI4X9GSad5cyGgq2Sj3a25Y+fvCkf7e5akmyz/RJx4PN8YWr1xILqSJZOaunkN6eH8mfffia/Ozmxeo67cUrxofZnUHhWXQ9BtzFr5dAk7q3Mpq082tiQH28/kB9s7clH23tmV9kY80N9vpydyT8cPJPfnRzJN2bn6Ji8B/u4O5l87/6lD0YjeX8ylh/vPZA/fOtteWdnB2F9Hv775dm5/P13z+Q3B0fyxdGJHM7nTjDDgQ27xg+ECcGG2bwRSRDOeFVmNvL93T35k3c/kB8+eGCKZHXIG7FZd3Jw3sivjg7kL775XD4+PbbIAtsb+p7/QqRG5Mha+Rn47vvJi0pAAuuFBNam/NhyYG3I7n0msMIQS/640PLCAC/dKDZdl4vMDQmsCP5SbxhOzwGBpQvLw+lUPtxW429L9jdAJNk1RmDV8vXpmfzq+Ei+mc8s54R5l1yBM9EQP0+4qbaeEVgh7CxC35T0sGU8Ytylkv3pVN7e2ZU3t7bk4dambDqBNVelUN3IN6en8tuD7+TZ+cyY9lU3Al84AXjCWDu2WM0HTXap+Jr9gdDNjdFI9scTeWtzSz7afSD7GxtmDKoDuGkq+ebsTP7x6KkZBWmz7FvTCBXVZKpqam2qMsiYHHgzNQRAzyc8HYvlgFAyxY4v1wSrFqrWWP/58aPHtvB8b3dbHk41b4V6Ls/lL54d2GlT350cy0k9l7lt1OP0Q/Qhd1q+cgJrMNSy0isUYCW33Im8vbktf/jwkby9tZkJLDcCjcAyBxMUhcUQdwmZkwyqtjk7kb87fCqfzc7dEzy207Omlch03MnWWGRvrONiYkb9A93QjqdGYBkJpYqCppWzOQisw3pu3lCVUis5ea6eUUs1UJ6w4J6vNQ5huenSnj3VOr+pi98TjBpxbBSljBpPjG4/mVZD3t3ZlX/11vvyo719eWsqpq4xT2IrctKI/PrwUP78y0/k4+MjD6CGytRUjkooRWi390c18HFMexxn7vli/O4Pd/fkj9+G4bcz1s0Y+t5JK/LVXORXR4fy/331qXx+fGQedCPLPNm7hRZXGsJTHPte5PqCwuDuPtgQexhX18mZElja3y2k+r4TWLG26xzRydaAwPpgc9tyYL1r4/0eE1g3tV9uQGCFUgajS8Ngse6NpbYQzD964x35g/2H8sGOzpsgF5ToPK5r+dXhgfz5F1/IPx4fyrOqkzPtL0ZgjUyhGgRWJKvGuNPxDJWsuQ1tjdWchBMjALaqWr6/vSV/9OhN+f0H+0Ya701U89zJedPIwbyWvz94Jv/3l5/Jr4+Pk9L57kbQq33zIgIrfme0Yzuy/Dl7W2N5srUhH25vW7u9v7Ejb25sGvmn9ovlanXC8Kidy1fzU/ni7FQ+PTyRz09O5MuzE/munotSghYRUCRs1wUXp052MtJxNhrLvoXljmSja+SsbeWrppNjVeeBZfOUWmoTj025tzlq5A/29+R/+eAj+b29fUt/odEHX3Wt/MPhgfy/n3wi/3x4JG0HZ5bSoUqi4pRFtWMwr8JBfLsEFqim0k7K5gZyYYKYsvq7slt7pPbP/+399+Sn+/vmnFamLubynn88WdjIVxQYzdXuq0byd4ffyf/x2a/llwcHavVZQvcNJK+SuaoXi1Oqka4ACa6CwKrGrVRTkfd3tuXf7D+R3999aPsO3QeAwAJuSkz852++kn84fGaqt8O55t+KhOGvth/z6RcReDAeyQcbE/n9/X35o7ffE7UzdHxZm0kln56eyt88fSq/+O5APjk8koPZ3A8WikMGfFyYMzV7QzCv5lQYSjTrPuInDx7I//z+9+WnDx/Jlir2fDN8Vrfy3Vkjv3j2TP7XkyJDAAAgAElEQVT0q0/k1yeHUo+UwPLn+mmiOVojO+BuHMLBjnEjBEhgLTOBVXqkCplGxK4reaVSdyOxnLhS2aTujcJvg4UGS/tVFVgWFxyeRc3+7cmh4XGv5a3NDfnp/mObmJ5sb5oqyggOIz86+ez4RP7mm2/kt6fHcly1cu6+FjXwpn7yjkXZuwdFyxlJiaEu0QUOi6YSWFPNDdOJvLu9I3/w5lvywe6e7I9HlrTP8rR0IkdNJ787OZT/8vXn8vnpCTZcRazzjUbTkt2MKR8KBFPi68bSk52at81lbQ83NuX7u/vyvZ09+d72jhGTalZocsVZU8nHR0fyN99+IZ+eHMvcc4hYrjENuYCMyHJSKNI7bSdbSqxsamjnSKr52BI1PutqOfUTfdQwhQILC8+bW5vykyCwdnbk0VSD31r57PRM/uq7I/nV4ZF8e3osR0pgWSgHPOpKY0U+kjDJ4vS8tPDckgJrGDqYcnC5x9goNVhuUApKJd/b3ZX/9u0n8tHeTrGJ93CR0tNcGJh+6I4v8kg++bvjQ/lPX31qnvl5pW0DMnlrOpY3tjbkva1t+eH2rry1sSFbk7FMxyNTKuqXzQuuprOT2PQk0qaRr+raxsfHhwemrNE2aixvB3IDqOdLp5xRpYZ2ZE9bsgFwx8VFYmAMvGaEzYpiidw3UDKN7XhxT9BuLVub8upfP3lPfvhgT97YEDtoQ9tk3lZyWov809Gh/NnXn8hvTw5NjadznJLEkN/Dg66hoyn/nSswcy4tzIp2wELVyPd2Hsh/9+QD85RuT0Smtplr5bTu5On5SH59eCR/9c2n8ukJCCwlkO0Ic523LTcNCKwgs7WzI8dJPoXxrppiSGBpDiwdAzq/IYgH2S8ihOV+KbCWnMC6LfvlhgQWiGSc5mqnD9o4rOWj7W35t4/flp892JcPdracwEKomSb6/fjkRP7662/kF4eH8vHsVJ41jTTqejH7BeMs1FcIv/Z+b3OojjBbcEEudxNTju+PW/nJg135k7fflR/tPUD4oiUd1hMyazk8n8vPDw/k//ryC/mVEVjXV+Dc1Zi7ynuHBFbcq7+3nI7Sylubm/LTh4/le3t78raqDycT2atGFmo90UMuLL8j7BBrE1XitxpK1shh05mS7ZffPTVlzhfzmRzXjcl2IheTnVqoodPSykbXyVtbO/LTh0/k7a1tO+Xy6fm5/PzwUD47O5PTDiHIUPaYi84JrLn8bH9P/lclsB7smw2gIaDfNo2pgv70s8/kN4cnTmBp3XRd1RNedeaO/jlyR8MtElhJuVLkuTI7BTZzOnE2csC1IhtSydYYxMO/e/9d+cmDPSNfk5bJ7/enOLkAB02n6labXTVscyTn3Yb8/eGh/O+f/0Z+eXQgo3YsYyWABwSW2vtBRoHQc9ulaiwc7OHGRH6y90D+7ZvvyA9390xwoKkn3OIydZyO1/9kBNaBtbkSWBdiJK/SOXntjRDYnYzkne2x9aM/efKefLSzp9YDIm9kJJ+enclfPv1Wfv7smXx8eCzPZnNXkmNe1R43bjTkFGGFUKhjtdZ53MhOs7EQ6vvTvQfy7977vjkklMCa2NRZmQLr2WktPz94Jv/P15/IP50eWX+x+/1k7zgEIvIsh4IWBzTcCAbefAMESGAtMYEFTRImdiTfBZmjKhb11h2fn8uz4xM5nc9MQbG1MZGHu7uyt7kpm2P1DKns9xYILFPuIKmoSrDVWJt0tby7uSl/+OhN89xrGIp6w2xj77v7z09OjcBSCfXX9ZkctY0t2/rfRoeJCWkiPSeMJ+A00agTWLVu9DxnwJaIPKxG8v3dB/Iv33rXiLMdk+Uj0FEJLM05oFLRP//yY/nYNlxIvrmOH3gqAls3CFo/VUZxq0S2RpW8o4TgozflB7t78u50U3Y9J4d6Kk+aSn5zBMWHxqsrgWVZIczoBhGlH1V4bI4qeVKNjYDa3ZnIeDSW85nIs1ktn89O5LCppfVkacgl0VqInHpWf/Lwsfzowb58f2dHHk6UwKrNYPzrp0fy68Nj+ebsWI6aWmahwCqTSafGfTUhhBiAORtJT4k1ILAQmlXJZDSWHz3Ylf/p3bfkBw+UwMo+y1IR6MEMWUWWHU2Gs/bpXx0/kz/7/HfWDrqBGo0msjEey6OtTXl/b8dCYH60tStvTDdMNm256HzvG3k9InRXH2+GtRJYZ6fyzwfP5NPjY0umeVy3UtvGS73B2gbqkVY/Kgms68wfFirdmh5RmrESWEYzLSCwEE5ryZ1lbgTWf/3mu/KjB3vyaFNkSweqBh8pgTUXU4T86Tcfyz+fHEnVTtKJoEZgqaO87WRTCSxvNt0rnI81+smPf/fwQSvLqJbv7+zJ//Dmh/KT3QeyPVXpvZmIclaLPDsDgfUX334qn5xiPoWSBQSWHWOuhLUTWGZ23iMCyxQBHnas6+asaYzA0nBzEljX6dWXv+fW7JcbEFhwKMQ4VIJAx4il9JcPt7fkjx+/Jf/iwUN5f3tL9lWBZaEryNn49Wwuv3z2/7P33l+SnGWW8M2I9JG2vGnfrW61hHBCCGEGGLM7M8zuL/u37rezA4wwi5EEyABy7W2ZzKr0Nkzuufd5I6vEMOdbWho0SCqdPmpTWRkZ8Zrnvc81A7zX7+Od/jEO5nOEzszbvB5NOijd1RLAIhuI88PYXBkvMnbQgt49OewUs7har+DL62zAleVTKLP3hQOw5vNTANb4Ew9g/XujSWw1nwbQGUktv9BYx7lKVdYfRY/MVXqcsilrYOOMaxs9POmRRZsJM+lDlPHQms9xq9fDzUFPtWhrOkfI5DPJ8E1RQACLXqqVDHChXMNX1nbERqfv1t54hFfbbdwZDTBI5pgpRZIFAWvL0wBWgH/cPSMAS/VoQuPoEO/2+/jR/j5uDydIFnnVxz4F/BmT/hsbzBqtbASawoGVsnG1Pugx8CfOv9MAlvOdMiDKSaiXIJaBA5Q+FjM+qrkCrtWr+OvtdVysBMv6xH7caVmea5O6ecDZY+2BBaYx0J/7Av9+2H6IO6OhPqcALIYbLNj4NJ83A7Bs3qUAFhusGS9BM5/DxXJFjLAvNFaxRUY775sDOUwMTwBrglcIYPUJYE0xjKI0wO7//aZ99p0f2R0o5zyslXw8XavhG6vbqjNMj8EvXwDWa90jvNPrC8AiAytNNo89awgwxMmSXG2cpAAWiQ1spJldgSoSXK3U8A+b53G9VkPRTwzA8k4ALDJbf3j0GLcmI63PBlZZ0mg2SUMTDJjOiLBhFgmfAVgf2ZD4k3/QZwDWXziAlRhcQCx6CWBNwgid8RSPj45w4/49tHtddT5WajVcO38OZ9bW0SyWUcrlnEn0kzOwLF0n48w02cHUtBaAtV3I4/ONFXUS10tFBKT0uuQHzvrOLMTt4ViA0p0RJWhTARD8iaQR87/TnaB0gTIPEhvrsQOwmN5T8zzsFoq4FNRwvbmCjWJRUkZ1/jM+5gSwkgVuDfv4ReshHoxHgCs4/+SZ8wl4gQ7O7nmkEB7HiYptbyHT5tVsDueCCq43V7FbCkDjRaPeLjCnn8TCU9H38wMDsCIVWtbtZPGXje1ZcaFv5PK4Uq7gDGPeg4I2j6NphEfjEW71j3EUzhD6BDm5QTivBcTLDivH0QX6/sgDiwDLFG90B2JgHU0MAGO6Ho/5aRpaagafphmKgeW6idbp+XDtk3+j7jsFZGmIODmBiRqtGUngOJ/NCcD6q40mzgelpa43vR77f1pKuhLV+byldC0W2ZRx3Rz18VMBFsa4qfp57BQCnCmXcb4WSKJYy/jyAll2tDXP7G1txqULoUl858lCEsJWFOL+aID3um0c0DeOPTKlBHG94Q+InDDjEzAh/swf4YSBxXXMGFjewjxVxMCi4X58kuonX5TMHDtlSpu2cLlCACsjbzMelhQ7TQBrOMCPjx/iLgEsMryUTHgiISQLoRh9EMCaZl2aofNOk+m6vHtiXChX8O2VM+pwF1IAK0MAa4HeNCMJ76udx3g0Hek6xMJyhsNiYCkFzHiu7mgnnyDNv49ZQpg+cl2v84KjhJChEOZ/ZSVxytxMGVgncPXpw9qfeQBpzro14i9QQmjNqY+gfuFK9qQm7mKQW5ot5wobYmJNeSF2SwW82FzH9apJCCnBTlPPCHpSMtaaUXrSxauHj3B3PMLEMwYsQzT4vUmGc5bz2vGCHfuKHisCIsw5C5k4i01Kyps1XKtXcLFakqePGgVabxcIJSEk26eHH4qBRQDrYx5/f+YhL58l1xRaLeRwrR4IEHqqUsd6obRk3UjmyTp4Okc/ijBmTep7aObzaGSzqiEK9LhZZBwTKlId+nrrEHeHIwxiSkVtv5ZJuBcLMFsn86hSx0ur2zgbVEAc8t5oiJ/s7eP9QR+9xVxBKK59ByzyzgNrjuv1Mr63vYunqnWtx1Q8DMKZAJUfHhzg9nCKaFFwx3c2hlIGFhvE1hig1YZJCD9aACu17lCKomuIa+0TEGCSLc4xAlj0QF0plgVgfWujgfNB0dkapN5hJ6CaHe5TXyKX8ug4WGbSbZ//9X5LDTOm/bB2ozun6ntnHUIAlz9HkkZXF7FXnvUXOFsO8GJzU89lM5tHmX6qdO2neb7x8LXvPBKAdaT32yeAFYYfuwfjn3n6/Kd6OwOwcgKwvrm6hfOlABk18fiofTyaOQCr38ej/gR9FjdikpOxbkytbEIASyPDsllPERtO/I2pJokk3f3eEsCKNXYEJNMDaxJLmv394z0BWBw5Bn6deN3x/ey8RK9ma0B8xsD6eIfUZwDWXziARdI6v7jkx5J0xTgejHC/dYTb+3t4/8FdB2DF2Gg28dylS7i6cwbnVtfRcKZ5hgY9iYTQ2DsGYNmBy7xUYgFYO4U8vkDmjKjdJRlqpia+/M04YgEY4t5ogN93DrE3GWEiHySCH7aRpf4kSuVamug79EoMLX6PM13N59WFodTlfBDIK2nhYo4J8M0WmVMA1iMxsCSe/1QzsIxma4l1ZjrLzhYNf8nYuVAKZDp6sVrDSj7vpEV2uCWANXYA1s8OHuGeTEhzTl5m8j0BWIlRfjeLJXyhvirmyHrAQh94PJ3j7qCPd48PcTCbIsxmrTstAIt9GEoEirhaa+i5XiiVxOCiBSgBrDc7PTFA6APVpxGri2L+OACsDzCv3Lp+EutsnXR1jfwsSgRaqwG+sVLD2XLRHZSNPWkHaEsX5EHJELelimlJe5/GC3TDGHcnQ7zZP0RrNtG82cyXcb3SwKWggu2giGqem7xt+OLxLIApO/rc7LlBkyHjeUqXZMEnq+IFUwmBARbyjvj98QEeDIfoRjFm9KczlzQHXrn5+PHuZX9x725pfXYfCWCx204A67SEUEA+v8++C4k3w265hK82CWBV0SwwmdMdvuMM5gKw+vhR55FjYPHnWwFPHxf+4hgsRgwAsOdG1uw0a/JCnwAWfXqcrHzhxeqMfqe5iyuVGvIEsFj4ZWLQO6I3Y0NggFc6e3g0GSFD1oEL9JD3COWGpzywzMOE8+DE4/DjfHDptDK/K0vG5dybJ5H+bACWFar8+gzA+uielkVMfAT1y4cAsAgwEcDKxwSnfDXEuAcSwCLr6sUVAlg1sbHIwLKQBTMPJtuYnnP0wvr54UO8P+yjl9CLjg04HbVOAVhp0AylKT5Cj7UQ+Yqh/B5zi5yA4pfWV3G1FmAlT2CaPiw5zSeG2hBU7UVzvDPo418P9095YH10z+Q/2086bdqu+SdrAltDzgYlfG11BU9Xq9gslBGwdsBC/mTt2Qyt6QztyRy9KMJkEcP3PTTyWWwU8tjJF7CSyylV2fN8zDOeJGa/OjzA+70+9uchRiyoHQOL44SSp51CAc9Ua/jGyibOlCtIfHoADvHyoz1JkFIAS81XgvkOwMpl57heK+OfBGDVxA5hrT4igNWjJPQQN/8IgCUGlhQOpwEsHqoJcH10DCwLMrCajc0Frs98Y7JyLSX6xDuxms1jIyDQWsVLK2xImocnAT+m+zEcaRxGmFOK7WTrJsW2L8fJQm8+x4PRSNLNB5Oh2GgL3lCdZsyigM9TDVXnnXBizUAGno+VQlbAxNdWt3GhVEGJ0AMZc9lYPoZZ7Z0mJyOA9dpRe8nAGoS0kP+sdvm45nw562NdAFYd31zZlLqCAJbVugZgvdo9FkPxMQEsUr4d64kAFp8c613V2K5JYDUNax1jgfN8qO/MxHiqUhWA9UytiqJLLeV7TcMFBpMEb/f7SwCLJw9rMBIUIyHDAFRJzG1GWh1+Yoz1cd3GT/X7fgZg/YUDWEbH5ZT1MAtj9EYT3Ns/xBs3buL24T6OpkNMopk+5Uq5jMsbm7i+exZfvHQZW82VE2rHEwJYXCRSBhYnttLsMokKMzKwvlBv4Eqlgs1SUR5YKeOH3g08SJPi/XA0wOutAzE9eGDmwdqLuTBxgTA/H3WAUi+SlOXCTVeHLX5bgt1yGc+vrQswa7LDRvP3Ux1eAli9mBLCgTqmlEYtPsUMrBQclCcTazUu0H4C38ugnPFwtlQWg44H2Ho2pw4kD7RG100UPT2LPdwZDvCzgz3cG7HPmXf6cVtX2RHhBsNDwXa5jK+ubOBKxQp0ekU8moUynX736BCHswlCP2/G+pJgmG8W06Cu1lfEOLlQKgjAYvF/MJngreOu3r81HaHPeOQ/M4B1evc4DWCle9sfAlhkhDEtrFpmlz3Ai/WKimKJsmgiraI2xGA6wSSKBC6khpRWyp10IIehySh534557+IYFJ3web2wuoZzlQAln4ADgWa+0jyXxnEi2QQjpXkoosltM1dANZtT/HTO+VuxXJhmgPZsinuDLh4MzEyzS2N33zwCDIj4cCy2T+0OnAJYLNQ9HlRiMUb5lTKwPFLkHXzFuRd7M5nVfrW5KUCpmWM6mrFvGagwn0GMyJc7jwVg0UNLkiUXhEFJH9lVhfiDANbMt3HG8AzJdzVcEsR+ovH03eYOLgdV5AuAr87lApM4QXeWiAH4SucxHk9G8BImlJppskAz38o9MlI4yI2h6wCs5XHm4xsBKYBFJgYvkXNQaYRxKCaipV59BmD9RzwhY2B9BPXLE0oIzV+ToDEZWISRCCwRNFpIOrtLAKu5JgnhmXJR0vXUhJpS94TgRgw8pISs28K7wz4eM9FuHgsENgmupcml3ofy2sr4SovlspnDXEygIFfSQfy7a2u4UikqtY5ADT0NeZjLxRAg0EnMA+vlgwPcHVKy++k5gKfgFRPvsll6HlXwd2truBpUZKzOOpHpuQTSf3t8JE/IXkhJvNWUbMzlswk28jlcKwe4UC5jq8IGTwFeJof2NMTbvT7e7fXla3Y0n6v+VGWUieSBxjFBAOvFxjp2SoHW1TvDIX60ty8vq348xzxx5uAggFVQEEs2O8PT9TL+2/aOpEwEQAVgzY2B9P3DFm4Mp4jhGFgCqD7IwJKEUAwsA7DYZLAG7pPtv6eZpQIHdWC3FE2pxJcAljGhWMvkYqZCF7FdbZr5diPAdjGvdZ2M7cPZDHvDER70ujiezTDzfMk0CUGlPgsmiQSihCDhGJN4rr2EgLAxX4z9YhW/UwT8AYDFXWU9z2dRFYPnarWOtULBGqwC3EwfLyBOAJaHx5MxftWmhLCLR9OpmHmfdA+5/4h1+6P6mUwT3ywU8HS1jq+vruNcuXwqHtnTM3q129F83OtPMJiSMWc2CJG8A1NHKiMwKBXU4V9kX/GZC/oUg9AArH/aPIdnajUUcpHkvxxjJHYRwHqn38e/dPZwe8xGnAOwxOqyn83vpjSR4JhID67x/2Sz76O6i5/un/MZgPUhAKy0O2uLf7rkugG1RGb/cHj/ocbIdSX+4Nv+DbB7ioqbDtnUQ0Lmy/ECHW4ch0e48fARfnf7Dva6x5ix6y6afIxmqYQLa2t49sw5vHD1aeyurn1oAEtm3amHBGnR0gQbNV4AVqMu4GGLEkLXIbP7Zgg2f3c4nuC3x20BS4fORJPAlP5dC5EdwNPt2jxL7CCfSUgFz6DiAxeqAZ5f50IYgJAAEy3UTVUzyTOzcAJYgwF+dbinGOyFpDonSSSphMsIX8YesK6R7ei6YnXl0geWAmvpc0/HQvq6U2KTNJZZn8e6+9pgl39/0qOyQ1P65un3nFxP+lNPeDU2kJcHsnSYnbrM00NsiTkoeczSB3Vw9hco5Xxs5koyw/xcs4mtYkmJgIQDIxZVHvXjZCxkEEZMPRvhp4f7ArAWyDkTZxud5vBjY+JMEOCl9W0BWHWPMrUYj2ZzPY+3j1s4nE4ReWRwGYBlDCwDsK45Jt95SjnyVvxT0vbboy7uDgzAGiQh5uq82DNVmqEDONNiTUw+J0G1+5EyK9KDqv2N4aUmczpdH6avWT6p5f09ubtGKxalzcYQC0MnKiB4EOQLWK2S1VbBlyplbFIqgozAK4JDTMk8HA4wCOfWSXImtClAZrIRyGz2cDZVvHCcRCgig9VsXsycr6ytCeig/t8o17zfCSbhAsezEA9mE6Uu0RiYB6iVbBFr+YJMcKs5JhRapzvMLGSO356McJ9MuaMO9hkb77MwJbPLgOZ0RtqoP7mX6Z94HSdfrou1fF061k/mkhnXunnnaNvpjDotIU7Hccoas+ebNsZSf4L0aVkxe/IrndknkuT0WX9gdi/XgNOfIB06pyZ1+uIPAHpO8CDmhvObU+iE3RlC/VZjmxm+SSVgaVNa304SNTnvIjJDgqIBwUEVTSbMeSbnTMjSICNqNMTLx3smIVRH23kJeja/7SDCQ5CtaFzD0zCMkxh49yrPAKxvr2xrXBXypwGsGJ0wkmTxVYY4TMYCSOUPkYY5uMRCAVhp6IbkxU6e4+bg6ft9aqAsn1Z6Tv+osdITAMtgBsINArCiUGCWgfzp+n965JweU6ev+M/8+6WEECjmsqiXS2jSyLpUwP9fCuHpnesvun55YgDL2OK2T6QSQmMi0geLDKyvNVd14GG6XS1LlpYBbnaIoYkwlL777qiPd4c9vN3roT2ZCQTQHFA9ZPIWrYqU8zqgjKOKjb5aNoetck1MhJeaDZwt0QfJSYkdA4sHMzYbBGANB3h5/1DAybKptxx26WJ1ypvl1OQy/NjBXk4uZgd8t958YG+0ZqTtnakhsluF0wAQ52eU+silXqxOqe8kwifC+JMd1+ofWwVP7Z2n/sZqMLvaVCnJty1mc6jmi3i6WsPfrK3hUslCUMZJgqMolEXEa60D3BuOMUkYbkGw0T4L/AgrOQ+XacRereDZ1Tq2ymVkkcMwjPFgNMG7vQF+dXwsDx4ykEzaHaFBr6VKFddrdXyp1sRGoaiGLJ/DjwVg9cUCNwDLWCR8wgSwctkYT9cD/LftbQGVSo0VgDUXw+QHB4e4OWKMjdUCfL80hdD2Mzs0L1My6evj9hRbqU92YLdqndxVLVXuXi/3MluQTzfdzPDa1aRWvCwBfPMuZEJ1gpV8ERfrqwKwnquWsV7Mie1yHIU6/N/s9XDjqI3DyVQAVpghKGzzxRhexkTHgi2ymUnVBUCaXDb19TppHHDPsjnELzZYC15Wdf4LzRUBExulAgIHMPOsELn6SwwsMoI9MrAIYB1KgvtwOkM/SlMIUx/Yk9ovHZnLm7Qs0k/f6ZQMz+92SpC0ztGANVVKWrd8kEhv9XH6pTmQbkb6S3cucZ/5hL9mz9J8vfhb7ljGqtbLP7CRpq9ygGRasjjZviuFPzD7TvbXU3fASlk3M//wN+l6ktY5qReze2/nNZfWhNZGtSaaAVg2jwlgnQ3KWLBz5s5rBLBe63TxXm9gEkKauC+TW3mus2eR3g0FfLl629YjG0uW9Bqp4fdPGwZgiYHlGzw6EwOLJu59/OB4H3fGYwFYas46aaJsUFyY2MlaSYaf3Zm0urW69WRFM8mrO7e580B6UEulsH/miuET9XafAVgfAsCyrBr7ARzItqScHNhPTr/pquLYCikP1nYaLTqu3rGCPd07Tq0a5t2TQlYpnGIL3TSM0J1McffgEG/cvIk7ewdoD0cYz+e2SC5iZJIIq9UAT53ZxbPnzuELFy5hs9F0xYOWhT85hXDZ+3HVBSckJSP8IxfU7UIBn29UcbkaYJMm7jLfdturvFlsMSN1+P5ojFvDoSJu29OZ64ywAeYozDpamAH20mBSi1MWdT+Lizl25Eq41qxhXd5XNFx1BZj+TwArUddFpsOHbTycDBH6VqDZocvTwZEvpGcL2UOKdU09ABxgtpDUgOI2/pOz+j11LraFlJdLAM0t/ioMaLVs4NU8a3BclgwL161V6p9MnE3rb8wb5rlnZDUkK0oeCHVNsTEGXGeLkgXbxGxssCO2NGh30rX0Em0TsHEnsJHJgJFdH5/fSrGE69VVeZdtBwVUJNmjiWyI6Xym9Loyu12ZLOYhJUQjvNw+lAeIGUOnOTOUI9KRSoRcnK/U8PWtHf1cUr2nsTGIKEF6q3MkSSA9yewp2z3kc9goFHCt1pD08EylhEo+J7P/g/EMbx8NcG8wQHs2xpCsCVjiIZmA/MrrOdomovvhtrwUdKFkS5ugWH4upprPlfdTz8X8vGQY6kBNV1JbZ4fDRpuWeRXZ+E50AJIuXz4a9J6yjg7HS72Qx9laDZerFTwdFLGW44HFwyCK8Xg2ESPxbreLzmyO2HeyFlfgpM+Yb8OE0UlsjJFFJkQ95+F8qSyvoqerDazlGWvgNl4P6MznuN8b4v54jPvhVMU2K/v8IoNy4mGrVMJTKw3sBDTKz8p0X2M1iTAO52LKvdo6wv3xTOBVrE5pKuF1hzRt9PRb8nRvrMAgIyEUHduNYiSa/+n9MqmCFSR8smzE8bDIexu5cUz/PP5L5Mz97fmax1IGOQeaGPDj5h8ddlgtK/zBCj8eKqzDm0Zsswvrggv4HbwGxyrlt1PCYEVIWuyfeJkJnOQs1Lps90JFk5vrVvGlJkI3YVgAACAASURBVKAGas6cJ1RBG0cGMz/rpHucJ9an5rphnA37T9IO15VOvBjbQQkvrK2ahJCeHx5ZWgskcYL5nAzTIX50zE7iGBFXHJkCO3N4sacIWDv2nFtRT4Bc+526mwS6FgZgfX1tG5eqVZRzlkLIK5wkEToR5+8Qv2p18HjM+Wt7nSNc2WGMdyex0jWix50OMlYV60CWMjVt9VseqvhPWaW5GTvg9LqVHshOSusnq8tSTx27HLvvxsCKEMrI3QANt1UvDwop63CZavpkb//hX/UBACvnAKyCA7CKeKoQYIsgp0vlOjkIOcbZJ6F+eWIAy9YKHTUJYLmnwVvKcckGwIsrTVyvVcXuFoCltZb/zvrCgFgmV/bIpBkwhn0Pd4YjJDG9ArOIPa5bNJsmmydeBthojXBrIxtEn29siElyqVIQUGKrpofQrUX5BIjiCP14ptS2Hxyw4TeyeeTWKAEEAppoQG6+RS4cWp9M+2nKiObI1p/tkDcXI4yfxw6BSg/m+umHah7q84qpZnsiY+atHrPsaDLXCMyx7iL7jOEtvLtqIPK9nMny6b3T3XnH/Ennt+0Yqhlc+qr9fGvE8F3quQLOFgn4NfDCSgPbJUrwgeNwLgDl/UEPv+90cDCZI06y2mu0HnGd9hMU/AXqXgbXKhX81RbDMKrIElCKYvQnE7zXG+JH7Q5uT8aY60AdI5tE2CiU8Ex9Te97TSxyNuvYwCOAdaADMJMoWWeeBA2xZssg7/m4Xq/he9vbuFKtagzN4gTDWeQ8sB5LEpqklhaO8aEdxjWgbC/hWsrnlLXDuozeaQVgSbNsOGl9d3ueJQxzTKhwdJ63HMPc9/idNgpPEttszzJJO9+Lc8NAINvPYgF3z9XXBGBdrhVlos59tT2f4236ZfZ7uNnt4Gg615hgrRDRp5GS2dj84KCwIKuP+KNDJumK0Z2u93a9CoXimOQ9lRl3gko2K7+zy9UavtxcwbmgrCATZZmwmZ9JMJYULYPyIoecgETg0WSMV47amj/3p6EAyzxloqxtvbSWs/OXNXKWaJ/tSqoNxCtGZkF2HJmavG7+fDKPOW/mssygfDRhM9cBknpNaiqvIIiTNEbt76wPhUDx7+nNZkAmnxNXagavaIa4WiPJ5HUiSjIzGZQr9dQBvdqrtJ9Z7Is8/pyigUw6geou7U9g4nIXOr1euKa5O6vaXHVA2al1xYgW/DRW5/M8Iym2UvyskBb4zT9zfKpWjpFPQlSyHlZLJZMQEsAql9QcV6m78LA3neHXnS7e7Q3xYDhHlybuHuvB2EgZHF2s781WXfdL50/VF1aP8zly/ZplI9VL31s7j2erdZRzdpbiOj+NQgwnU0mHX263cG88kRWCao6MS4l1TXFr+lmSqd6fFaLzA+b9pqRRv9xJQONK48bmrkfQlK/XcdOSpk9qmQ9fDnzafsJnANZHAGBxH0gBLPNIOJ12ZgfctHdrh1gXA+YQ8xTASkH4FMBagv4OaDDDW+sAqmhJsGRe3W+3cePRI/z2zh3sdboyLOc6yklD0+2S52F7tYFnL10QiHVxYxNNmlAu+19/OoCl3n7apXadai6Q6qktPKWBfKFRxaVKWR5YBEIE8nFRcd4vXAS44XfCWIXf68dHSgsJWYC5qss+tQFYZGTpCOnoxgSwNvMFfCEo40pQxE6lgCo31IRQkUPS9O1MfSGAxYM4Aaxjae+jbKQ7SgBLskaXDkTghEdcekFl/YyY5H7GU2oYN2vSouVXFDM2mcwkJ4Zg2g2lONw0aHjORByx1FJgcoEZEvQzPCAxRSPnIuWd1MB1PA1g4vX7KjLLsY98xuMf1cKiewjTbmgkGyUm0bHmhR24lwBWKtlxhqRpl2YZj+wSXigpKige2cdOuYLnmhs4U6mgmiP4kmAQzTCN5ojDCAXPR7MUIOflEEYL3BiN8IMjAlhDHVStaLLUHh52aR5e9GgGX8PzG9yoAkUxT6MILcrTRkO83e+hzUhCV1DpidMHKoqwmsuraCSAtVspfwDA+t1xH/fogTUbCRBjuh93pigrj3iw8OdEYeIPzVVJUydzzDycuKm4AkF0YwshULeRBUNaxCwjom0TMlDINiYptFR40XjeDgCSXlFqqXHluqcZSlRs814t5PFUg55eAS6Wi2hkcxp7nTDE7clIZrK3u6Tgz9WZpOTEhGVOkpketJa9J77nHOuFLJ6pkfFYxdkSZZ95fQYDlIC98Rhvti31cz8OMUrI+CFIyMIjI/bV02t1u8+FEqo+u6KceQniONL8/HGrjTuUOkgC7AAbAU+WoMcC1Bg9ZhzuZVjCJahQvuH88rTtL1j02v0gUDDm/1XkmaQnBbCSDGcWAa6c5l+BBxAABcceigwHRyb25F80TnhItPWOLEG1ex34yPVwHlO6YKlfBC98P1YhYyI8O0QxgY5ddDJweN9Oc8eWHBy9vxWz9mX3Qsk3rgOX7gU8jpb5mbwMorytBwWij4uMSSy4diQhkiQ22ZpOW9YIIFWed5cHFh0iMokYWF9ZW7EUwlzBAVjJEsAiIPzj4wMBWHTY4evl4aBOpI1fMkdUaHlZSUa5tvAQxyqU78hnwevJRDHOlAJ8dX1HabJBNgWwFpgkoQAshij86rCHx2N20+26reDXiQc+E8MEvjPSnsEhdngncMh7TK+pJOb9dn924D2fhwFYJ6zlFHhPO7of7Ez/6eXbCYDlgDNJ2AlguTRCAtuuRhDQsVzH7XCThkL86e/8Eb1iCWBlTjGw/j0AK71r9lzSBtxffP3imkWzZIF+HOP3/T7++fGe1tEcDa81fFLPvlNdQTffdTd04LG7YgCVh51SCS+uNvB0rargBAJYPERb+ivnooeCSgwDj28Pe3i59Rjv9QcYzAlQcO3O64DuEcAie1n1j41pXlHeW+B8YADx1WoNzUIGeZ+sIQMkFr6xd7nesdbgPkypy/cPjmTi7qazec05wJfzOM/aw/eQy/lKpNWfU+dCrmtuf13EiZogvZi+iDYXuVMVQWlyBtXiArmsk81wfwuZPLzAIX2OkhB+MtMeQU8vruveImvhLaxHCIB4C5SyGXlPFbnQsiUhw/0EozhCj15JAjVcq8MxwSyFGDqYcz2a+fT/M4YqGzNPlVdwvdbAs40K1ksmwScb+e1eV15UNwdDHM8iILG91XzLgMS3PSa7YCpZBX+/u4urtbqCVVgnzGczvN8f4J/3j3FnOkE+bymvQQZiol+prup5bZdyOoCTDb03YZp2B/dHE+2pXD/4LOYxQZKJPisbJldqNfyjAKxAayMBrP48xo1+Dz8+eCQGaylXQtHPaT3mfscxxpo6zHCfjBCFEWZRgkmUkVcmASzBsALpbJ9nvVrK0tOSZViCKOZ7WcNL25PuKDsorHEcjOoYUjLBJoOJGwQhGDLYHYClBoIXKwX3haYBrrtBHnWGQS087E9neLPflRk2fU07ZMzwurjHcRIS5mHNoT061jwgQ5ggUKwQEasbDcRi3Znup9zGDRTMevREzeNqpSHZ4JV6DWsFGuWzXowxiULMWY9nmZabRRUF0LmVb5YCWG/3h7g/ixyAZSE0BBrIUk8bFWLuu7Naet4iBsf7GnBe+PQyTRtvvPc51avzkKnvIcYRME3oycZERM5ha1Dxi+x2jinOBz0nNqAci5p74jRO0JnRCxio5DIo+Z5qc61gBFySBXoRGYcxoswM+cwCTT+v79MU44hIMmLot8IQk4j33JniLxmhxhIUU9T9XJuBrs+XngsFjLGO82Q1wWZZIesjl7X6yk62aplb2GrsI0wyGLO5mhDMnUu+KyCTQLkA9gT5ZI5KNrMEsL4lCWHJrC60pmY0nn7T6eHd3gh3hyE64RyJFwrUIymD91Nn24yPSraAQlbdNdVXbGgKnKMv9CJCPzOVhcl3Vs7gqaAmo38DsOjZZpYd7/d6+DEbtKOpS/208a5EdT+vM0wl4ynJlJ/d195iANaMtRpr7RiIxZZNMOUal0QgjUSNUVnjcNwn8s7juDAP1LR18hHVBJ+iH/MZgPUhACxh4o5eaQufozCqsj2hPad4lZB2p/8WAJMyr5ak2ZORtyyzjMVr5IElfGULDZlXnckMdw8O8Ob77+PO/h6OR2OM5qEZ2KmwS1DN57HNpJbtHXzx6hWc2VhHqZRHPptF1mX9PTEDywFYKv1SoE2Fvo8tMrCaBmAxhbCSswJQhbObuFwEeKGhvCSmeO3oGHdHIwyiSBsRFzQtrGnnUyu0mZrK6N3zlLb21ZVVXBQ7h0UhixG3MAj9tkWYAAZ9f3jgepUMrNHI4usNkTC6qdtICGCQgRLkcwjoM5Pz5bNQdOwKHpYJwAzDOQZRiH4SqRfJToPv+yj4OUkD1nN5+Qqp8HUx7b0oxONwLJNQFnySPzlfqRPugkm4yECreXnseCVUCHSwmJTRvX2WvdkU4yhSwbikEavQcCyr9HjtDl526Dr5NxtJjiLv+zhXKONCUMPFZhNrxZLkmcNwhnvjHkZRiJLn69C8WQpUaLGYujEa4vtHh7gzGRqLRJ0obiwZ1H1fHdN6IcB2OVDxxoKD4B4XeRp5tqZTPBiNRRE2k/GFFn3eVxqTl/0snqk25G1GBlaNHeoFsDed4I1OB3eGfbSnI3VFGrkSghzHtgF+PAAT2DoOTWrHzZySAngGcC5SACsFhRxgYcWUMT9SQvAShOQ9VNx6Km21DudybjvNvYATsbgsxlnMIsRKBXymwXCDKnaLBXUUOcpb7OKPB2KkPRgMHGX6hFLP+ocFqdYC/bWjSStpc46dYgFfaq7hUpVFXRGBz/lmh38WQ0yJ/FlrDzdHQ4zYDXNj2TyWMqgXsjhfLUjiea1cx2q+gIXr1jEhgvPyR0dt3BqNEZK8pQQHo77zSMSr4ThUwpJv3nUETjgG+DnFYHB+FDGZdvw8cazxtT+jBJSAneBvmdbyyyTA1immh95qMS8vmjLZi7yvGTObZxpjPwxxPCH9G+qW13I5+X9xOeA4H8cROrOp0qmiiAVoBrViFkE+i7yXUxeUZTvTiVrjoaST9LoRsyG9V0ZbdKwcwV1OPm4dZAFeqkdU7uvJBxkPq34OlVwe2WIBOd+3jmiyEGBFIKiX8LrmmM4jxLF6eVrDZ/Ivs/thXWF6/RXwwlpTEtRqoSDQmQc7HqJJh6eE8EfHB7gzniBJCGBxqFinmespDwP5aKHCnrKzcr6gWPQS9wNJg8muCjEOZxjPJlgvlvD8+lkxKMsE9F2UOwtUMk9uDUZ4rdXFo/HUMRWNmaZa1TeT+UYui4pPHz3KU52vzCJGTINlrp/zGUZxKL8aHa0oKXESAIMH3S11wNiSFZXiZB+yaCMbQdslC1EWn2Jg2SHCqT31Dp8kAOsTU798CABryTx0DBMBWAICPOyWaBLedAAW1xNLIWRCKwEfDpZalmCRNT32pmP8ptPCu/0B7g9D9IiWO+aCzQdj85g1gKXC1rPAU9UqvkGAuFJBgQdppiWHxpEo5Oz78gKwYqXWkUHy/YMWbo8m8CXZp3VDpGZAMY5R832sFgtYK5W0h6/QsDxrhuXCaRx8MY5DdOYTHIzHuDcYK1BnyL3by2LVL8tU+XNNNh/JJMmoYRrPF2Io/Lx/LK+pbGzrvo6TYqI4pg8WKGWAetbTwfS5RlMNEn5y+h0RXLo/HuH3g2O0ppM/AmAZA4v7iTFXjdXMd1jPl3CttibvnOs1fkZjrB1OJvjd8RHe7/cE7nV5/xMzwRdQTQDf5+oSKWSI+9x/EYDVQMG3Zg8bZpQs/fPjAxxOZzgXlLBTLura14pFrBQosc+i5C/E+FGKYZygHUYYs5PIOtWtRe3ZBDd6vE8TdOMMzlaq+PvtTTxVDbSOE9jqRQluDnr45eEj9MM5zgZNbJeq2MiZ5YaY4QTwXALl4WSEh5Mxbk+nshsQq8MVBAQZeKCvFrJYL5dQIBBKP815qOYg600y+nV9ZJ7rtba6siHL8WySKGvAiTHlGnDmJcRbGZsVxMaO0jm381zXLXmaANyvj9sCEHmNBCet+WZNNK6dbJQaCOzukzNZZ1lP4GzulAVi8knGZQwiQSDeQoAiA5peam6KgVUtcE9hnbeQIf7jyVCABc881WwBVb+AvGo9KO2aJu7v9Ad4OJ1jEPIe2L5IAFi2HgIaTjOwUpAG8gjdLpXl1XS5UkIzxzrUMff9jOrL/WFf54q74zGOQ0oZ+d4EI1mjWU3JuuRcqaQQgjOVMmr8UO6Qx11ofzzGG8dHkphybSBgWPMLahxzmeK4er/XwcFsgikS1HIFXAka2CqUEBDEInMzhubXK8ct3J+O1Zg3KwprNuaT2PneugYnARk2Bgl2KTXcSefp0yeLliya+SI2g0D1AGtDmrBb88+UEgkbiDHQiSLsz2dozcY4GrOOnWPGcAswLIFjxbhhBLA2iwWFZKQAlmS+rtG5P5nh9U4P7xDAGhmAFWdmYr+RGZ7l+MxlsFoo4mK5gS169RbzqnvZuM7EJBjwnDTF3ryPQjaLp2vr2GaaOseMs6LhXt+ZTsWE/MnhEe6NJtaQzMSIvDkKWQ/NbAkb+TJ2i2WFSpElW+Lnd2OGqwrXAX5Wer/RY5bN+cMJ6xo6MRtIpRRbzi9JP40Bm3qcfsgS5lP58s8ArA8BYLlWs3XtHciUmja7XSL1eltuassCeMlYsoGdeoKkQFXadE69BLQBO1kJkf6YaYPDEe60j/D+o4f4/a2bOOh0xOoxjS6JKDw8ZLFRq+Ha5g6u7u7i2tmzWGlUXdocJW3KS3liCaHx1R0O7wAs6zD6YmA99wEAy1J8mFYydtqRUhbqDrITczid461eX5IUFoPD2CSQRs01H4Y5TSwpGYrZJfR0+L9QqeD5tTXsBiX4HuPPF4pG5XVx8WHHg0dnsrp6cWgm7gctPKRnk6NcizjDJDZKp3wzRubPJlhC4CjI+WJ15HWIYcc1kmcRk0zInGmFM9HH2Z3kdbIbQH33lXIVa+xQ8fCozn6iTuGNYQ9tUmJJb3ZSRzsqWfdOtF/Pkx/VRq6EKwX63RQQZzNiXg2jSKl9ZD1x0eT4+QCAdUJaMIlECmAtARrrALA7KVcOL8RWPo9nK3VcrNSwEQQo5fI6TB9MR3i7f4RJHGGjGGC7UMZ2sSxgiZ/nxmiAHx6R8TFUMauNEBkVzbslLvhl1AtlrBTy2Chk1blksUWgiok13Pg7s1D3kwUBO7STxQIH8yluDnta4J+pNo1ZFBRRz5u8bH86xpt9MvaG8qwhk2Q1X9ZhnIdm/pnXYgDWTBK6LjtvUSLAg4AmnwnvOccXN+qCwEdfB4csD9rsXvIaI7s+PiJBqjS9dt1MTR9n+mgEREtdTCnXKTvHji0RdopFfHFlTQAWjUd5sOB21nYAFgsPFuMjFVjs8gqHVocvjIztRy8jOwgROGMxMseZYgkvrG4qMbJayDtgw5h/vHQyEn50+Ai3RiPHzDHQjQMk9j1Uch7OlHw8FQR4rrKCjSIp3bbqsBi4Nx7hx8ct3ByOMAvZ8TSwyfBfHmFMcqCELtKjWfwkiUBcRodTCkp2AecZZQUKjOE6Nh3j1qiD1nxCRwwx5IzpaMl5rK05hzl+eAhYzxdQEaPAwCUW5gecD9MJDkYDMQ0uV+q6fnb/CcoQDOqFc+yNhxjMZzqMsQDbKOdV7BLAosyToB4PVDe7Rzia0wPFCOrsVJJVSaYavyhTTaPF04NAypji9Yp16HtaRxiAsObnVWjmC3lkCSyKXb9AJmKnLkRnMVPC2GgaYTy3Ljsd5cYeAR0PHgEsgfaJDKVfWG3gQo0AVvqc+Txs3bspoPFARbRa2zqjODnvIhKDrbbIopbNo1bMCwSr5IsoEsDSgclMzAlgDeYTzadrjQ1sFnnAJrPCQLppEqM7m+H2YIRX2z2lPCnBVF1Rdqt9FAu8vzmZzVd9HqKzFnVPYJL7mAOwKP+hlJxBDCMyDOIFZjy0uwOX8NrUQ8KlYllBeOI38WEquDTtTM/QMbAIVHCNMvmR4959ghhYn5j65YkBLENFDW9OhTQGYJFJyb3raysNSb8oJ6Q3IGcHpUf7E/Nj2SzmxSznmsf95Q4lVL0B3uwOcDCZCSjgAm6jlF0mcxmm9x0PsmfLBTFZnm/SFLyk/ZP74aOx2mHYLBsQTyYSQzr4b0wh/P7BgQAs8mzUTPFjlDxgI+PLU5GvI+t9tVjUYXNFc8+3fYvr/QICjI/CEfYnY9zvjfFgPFHyF8Nuqn5ZZuPfXm/gYlCEz7qLtVsI3BgM8f32IW4MBwgJUrjkL94zeoMZgJ+glvVwVibNVXx1dRU75UBTtDePcH84FdDx615L+/hpBpY1DD4IYFHKR+mTeWKWcLW2LgnbM9Ui1gsGYLUmU7zTPcZ7vR5uDoc4nhsDS+u36m0eHEN4mUjMvKeqFfztzg6eqjZQ8MgJ93WP+fz+v8d7aq49x1TrahW71UD7j8ASFeVkgaSeZtzvjOGX07O2GuHxeIzftA90LQcRsFUODMCqMGqFjbRYjEGGALzTPVJD73ylid1SIFUBQQMjhi0QMvGVjZ7pBHfGI0n16BE0DskUtfY5GwS07aBdx2aFe5+HkP6V0ynuDkc4nM8xohSV+07i5IjO38wALE9AhEmcDJg0cMzxq511xflqBX+1fRbXaVPg+2pUcn1ks/HdXkfAyfF8Lk8yVgVMFefexM+xUIpxJL9SAngLsbtYnxNcSwyodBIyniHMm84ArHLex3o5j6u1Kr7aWMcZjqeUWBkv0J6M8faA9zHG+YolU3LvIvDDZ8Ln8VrbAGbzwLJnaDIxk+s77Z1TRThOkmtIsSF9phjgWrWOr3A8l0oGApEh5wNsTNNXl0yeNzr0UJuBVvt8c+NBG1y+VSgq3Irz/nw1MMkwm1/JQmzEWwMCKY8RJhFeWGGoQx1NMvOyWf2sw+kIv++2VO8QmGrkS7gS1AVglVlbS90AvDfo45/37uP90RBhhnJmq6doSl6II80xPR/O26zJdtN0Yta2PD/y/NHI5TUeWU9tBBUBubS9CJjg6XPWkPFkz5eKkBTA4nW2xgO0xhO0p3P5DxNyJ9hjUlAPG8W8jPgJYElC+O8CWHNJhBeZGWggUkkyClWoBwVsBQEulRsKVWgWKZf3bR6yGUZQKZzhYDbUPV4vVVHLF+T7mgJYPNd0ZjN535GBdVcAFr0+E+SzEVbyWZwrVnGmWBGYSIuaRj6vhp8k21pPzRKFDT16Ih7M53g8meHhaKIkVBEylCpuDEjxeKlScd64H6Z2+TS/9jMA68MCWEpvM8bLUungWjAfMAFPu/La4NzGkGrP3YZtRyPnfJICKybIc/46BkzxsN4bT3Hn8BC/vnUTt/b30Bn0MZ7NnNDOFssKF51KDVc2t5U6eH5jE/WghLxMsK117QR5HwrAOpFILsXXHwCwLjoGFplM/ASTMEF7YpGoq6WsIfmJLzr1vckMN0cDvDM4xtFsavRVd3DhxkaqJi+cFFFKr3ZLBXUun27U1XXkAkhwp6UCMIP1chHVLC06HePHAVivHLTwaDQxRojzashnPTBhZaNcxhkHLlThCbjiocuYHKLBqNvJRYtSgi4L2ukUjyf0LxqB6XAEPyiV++rKmmLvFQ8rqrcnKdevj9ryIpokyppZJvvpoOTAKDLW1kslnC8HeDqoy2Sb5+d+GImtdm80wp0xqdozY4i4lcwgB/tKwSv6Jmh0ucNnmgbJooUd5Go2Fjj0hZVVXXfg59Q1OI5igWS/7R6q8LlaW8GFUhW77MB4vqR5Mo1ukfExVMFOQJLF1G45wLPNFXWtCpksih7p0KSB88KcAEuApnW1iTnyi/JXboQETH5z3NIm9EylKW+nMwFTCK0TTt+rd4ZHMjuvZwuoZ4uo5YuSTEi24SRIfL6TJEE3JMgxl5nng9FQHZ1I+88C+SRB1ae3QhFbpTJ2yW5hImIItCb2Pux4MTWTpH16gFgKiqNiy9PJZpN5mDkw0p1+FXZACv0iUgfvq2sbAgoJkNIfgx+d13NvMsLBbKYNj8EMZHBZAUt6fIQhmSpM72F3SMA3u5QEeec6cH11dRPnqzWUCzmBtwRd+MPZHBaAdfAIt+m1sSCwYUaVHBphjnR1D+fzWVwNAnyuZgCWO91pTDLV6adHBwKYCTJEvL60LHOAHVlC/FsCWBxxLGy28kU822jibFCRlITsOHq7GNa30P39fa+F+yMmHFJSQiCMHjOeYospYalmM5LxXGuuYrtYQkCA1w3oozDE++ORUvcORkN14D7fXMO5IBBbi0Awn3MnnOH+cCAmYZHFTy4r0JbACotldpnniwzuj4d4rfUYDycjJPSGcfeJsoK8KR8wy1rTwlk2CLghiEezUFL5t3JFbBUDbAYVrOaLqGUoo2XBx4F5IjxU55KMpwwlNYm6wu3JFA/7fbTmU/Q9durpgZcViEYAa7dcxPOrDVysltEomHSA12FsLkjS++OjA4Uq+C72j0xTdoELiwjNbA47JR7KLVyDAB7lKmR7njxvSpNjMbEor1nJlVD2c8YjtDONAO1jx8D61VFf6x+BKXaBN3J5SW7OVCtYKXCt8MRo9SSxNpmt/D4EJJNBt0BXkuI5DsdTPB6O1BiYCnw08Mo8cWxemVT9gwzJJynkUuDqdIPIkghjrUmSPzg2tTUW0l/pevoRUcCe5OLTBZ2zkDLNpYn7/5uE0DaDT0D98iEArGW4RMpMMWdLSV5o3P4154FF8IX7Mcf+0XSKG52+1oHLjZpM87kOzijFm4dKsPvJYQt3RwMkSQp0mIyJwIctyT42y2V8cYUH2ToulgP52XFVZLru691j/fwvNFY1j/hqHm57Ec2Ge/jhwZ72XbEznSRpp1hS4+FCuYJmISvPUbJMyUgv0X5AkixbnzmfwkWM8YKgRoRBSIbuCG8ct/BwMsEEWXnf/dfmaPGW+AAAIABJREFUCp6ullAqWCOA0iRKbH7ROsa7g6Hm60S+LgZiWEqX7anr+RyeqVZcUlxFrGBWvgT2fn9kUrMbk4H2PfOUOzGTP5nvVhMTwGIzhU2S1UIJl6qrMn/+fL2MTSZLLDI4mocCi97pd/G77jEOpjRrYOVHXxpeIRtkIXJegiDn4Wq9ir/Z2sGVoEb3LguliReSaP7PfTKiQnyp3sRTtRq2KwY0FCmxlL+S2wgSk/hzv+PY4MGZX7wjArBaLXmEHoQZMdD/YWfNACxK+3j/kxgDraOhJHPNPJnKrDn5PuLOmici/Q0pSVpQKjnH7f5IP5fNiiMd7Bdih7zYYDotn78vmRprH46n33W7Yl4/nLO2iJGNzI6ACgiB9vIetdAbk9Ga8iFlZ5tQkTtkKM+wv9m9gKdrTdTY9HONax7guyEVARSgm4UJJYSSMEZkWrOROMfebIy704EA3yT0jIktZiKfse0tbDjJrzIhn8gAj+1SCV9c4XOvitVXp1UIxxyZP+ECd4cDvHK0r8/85ZV1Ge5zjy+6WmRvRBP3Iz3fh0ohJAjtGnRLobirm/UYzYOWoA8ZWvycK/DxdKWBb23tiuku6NRZSUwWCbpUJPT7+Pn+nsKFyA4XmcCR1Tn/WM9/e21D43elYEwefs80jNGdzAU8/Z/jQ20031pbl1SS5xICWBwS/WiGh5OBxk7ZJ8ssh0aWEl0qNozBOU0y8mT733sPcWswNCmt+yxseOaS9Ik6j1V3gcIDtS+T2UXbj6rCnK6UA2wUi1LtcB/nTGbDl54msgTgayRNptJlIZnjKIo0hx6Nhni3c4wHkwmOE1q5WF1IAGy1lBPD9ZtrJiFMvZ45CsXAOu7hnf4Qt0czWycyM9lRbGQI/ldwZbWJnUpFZ0GeI7neeWx6OhmvwFeqZdjBJaPVz+lsltYx/FvWMb0Z00B5jjmWiTuvo5IFdgoZXCqX8Wx1TecYgsIF+kmS9S47Gzt1cfzGtMGQB94C40UG7VmMeyMmeI9wr9c3T1s1dlnXy13VCBRWSnz29QR34DMA6yMCsLjw0jeFqSLTMEQYRRrgTBwr5HMa8AJAluZvboG04Fdj3bjFVEDHvwGwbKHnBCHz6j7jYB8/xht372Kv25H+O0mI7JJNQ211Fpu1Oq5sbOPqzi6unz2H9UbdFD9LiQt/n/YF/nQPLAlBXJoeZ6FhS0bBpSkq6aHPrTBtzTywSInmhtFnClqP/AJgp1rSISyXEAwheh+LyfObzqFi2Vkw8ZdYJPQncdGpDMzdyhdwrV7BxUogsIRSIG5J7dkUN/sDTYenanWBEpSSSbKWUEI4wCuHbQFY2qLp1ZBJVKDsBpSpVXCmVhX1vkQfBklw7D4x3cQ2cqOA0sh6FPE955LBsftCSRy7J0TrX1rfwIVKgJxvCz4Bh/3JFL8+OhIQcBRG0oqn9sWpJJ0FHL2SSJNmQXI5CNBkWt0iI6baO72+irWH05Go5+YL5lYA99sUCDtJlkkBLPNu4oijDJOSg50SmWxlXG3W1WEgdbwXxrg9m6hQvtHraFw911jH5aCGM/m8pFGkOfPff0wAazSUtwELZgJYvI/Pra5Je06jcMoRi5QBON8omdDzsChZhnUx+BH4e3YKDcA6FFDybGVFaZZngwLq9FJL2Kme4sG0pwJmPR+gliuilM3pkGygoBVpVohkxLxiwU0p3Tu9I0kQxyq06PWQMoUaApbOVAPU/DwWITt3I/ymT4+vvrrHlDlRAmfeSpRu8IBNs2xjBBlI6EIHTCGrgwMLw/wiwoVygG9s0BS7JpCJ95UffEzPAoIWrlvDQmQJYMXm70DJai+e4TieqhCdRtygzc2GHcGvrHC8OWq9KM72/jEPHsMBft6iN8wQE23s9vx5bxhm0Chk8VSJ3bwKrlTrWC2QR+dEMAvIM+5nLXaUBwJbeN9ThqhJYI3PwJ/HGcLXZhPGlpNlQAkoAciy5ikBJXs+GbSnBLCOBLDRCHyoGHoHYPk+yjkPmwUf5ysBnm6u6UBXUiISAWFKd6b4Ta8rby8eLpnM95XVdXXOCXZSSsFyjQUrnyVBV3ZzCW6tUo7IZ5n48jDgfeF1/PTwAe6OhoglP7AuMIv7Akl49E0QgEWmmPO3y1iqTS67UKf+YrGCMwSIylXU8wUlRDoulHnUuaKFBTC/+GeOezI4CWDdH/TwaDLEXjhFL2JhxGukB99CoP2X15q4VCWrMSdwiLefICWZhTfJlGsfKBgjKwDLpDP0D1v1PWwXSjhfbQrAYgdU67KTwqeqUDNxNj8o/p9sNzNKdQNCqZk8eJElOcKrxz0cTKfy41hjWle5gnPlCs4EFa1b/JwErmyKOEqhGy/sAvPeDynFmYean+8fdzQ/R4zMdgxlO9Saeap1zP9jACyuQ9wr+IvFuNalTyoDywFYf9H1yxOauBsgaeuWvOvsd64KI4BVxktNmrgT7C0joGQoA+xPRniz1db699RKU0AUmYU8anMOKpWufYAbg56aK6zZFBLDRpkXmweel8P5SgUvba7jKR5kszkUeEyPEtwdD/CT4wN933fWtnExqGotleQsjAVg/evBY9wa9QXk0qeTfoUEYr6xtovLlZrYDdxnCSWoNozMXy8kkEUmecbkwhl6NSqswsfj8QSvtw/w3mCAe/NI6+h36008Ww2wHuQQ5LkOkgEyx++OCRQN1TjgwcyyKbiP2LrOAy0BQDKveEDdLeW0zjCR7v5wglf3W5LsHEQzSbtPA1hq2S4Ba8dwoRcg5c8ZoJEr4mxgDJavNGvYKRT0pkyVezSf4eawr1RrNqoI6POZaI/WoTuWBJCNTQJTtJ4g8CP5INfPKMLbgz7+18FjHZivVWpq6K2QdUIGeS6Hqk8wz4F2i6zYokw/HItBzj3J9gbWgTd6XTwec8/21MD5RwFYJWPxy5PTvFBDdw5wTkVIkpkkp/RxysOY/6wgQt8XA7A1olfXEL/sdHB/OpIk6Uq5hn/YOItnZFIN5N2z4Lr8VqeD3w/6eG9MZlooJrEALFZKAh4tPEf7mbXkzbrDVQBsIqjRh1BebX+7e8Gkl5RxuWaCbMnJOBRgY9YJXPDlCSQWe4R2OMfj+Rh3Jn3sTaboTGJJ+ucLuS7q+RqubjUErymf8VHzPNV/L65t6P+1nAEJnL1s+uyNp3i/38dvjtpqYH5rcxtXazXVigJ2aDlBBlbrSMAOU5jJmEpLZo5Xt7tZcrQ+hd0B+mySGcb9K4gTXC7X8M2tc2JiNXyCIi6YKZPBFL4sSn76+DFu9nuSj5HRK6yHMj0/o0bsf9nYxrVKVSx5eU9mgO4sxL3+UNf3er+ruuW7a2u4Vmc9R0kobQS4DkToxgRnOe8LAuhkQiGGIYHOhTy4OL++v/9QDOlMwhFEWwJruvqyzuB1G3tUagxnDcCasbgwz7frjRWtTxfLZTTc+idWKSX2TLUWO8/2ZVp2UPEj5QIDkQSkJdhnMEL3GLcGA9yV9DXSjyBTaq3EgCYHYAVsmJ4cYgzA6uKd3hC3xnzdDFl6veZ8XCnUxOq/2mxqLpP1zeejxEExqEM13Fkf+hkCW2ZdYIJO+2IFwXFNAKtPBlYKYE14LmRYQRbP1cq4XqnhWqWpRhzrep153XpBxjvHvc9kdvq8Kr2bjYIcWvNIfno3u33c6vYUasDGt5EU7BzJRvfHHgTzBMDRf5aXfAZgfRgAy4EGKeOlN5ng0fExDvs9dEcj5MkQWt3Aer2GRrmorr8hw84jxAmurK/kUi6WHYF0itlCSrO3eRijL+bVAX598wZuHuzjcGyeV1p8CYQsYgSkkNcauLy1jc9fuIQLGxtoMKmDHYsU4zjx2HWLxp8OYOmIkwJY6VbnEvjIaCCA9bmVKi65FEJ62BCEao+nuHFE0G2BC826vBpoxKcuJhZ4MBnhVx3GII8wmvO6jOImj0AtFBmUM548Gp5fbepgy+KSQADldaRk/+a4rQLwxdUNnC0FZuZHz5aYMctDvNpu48F4qoKOx/Q1LKRLv95cxU6ljFLekwmqGQ6fYsBpgU31eK5YSbipUGpHYGkgBgc9meiZ8aXmqgCsRtFkiTSnplyONHwCP0yeobRJHQyXHpiysNhRfb7JtDHqzn29nh0tSnVeabcFYPHzcJNI4c/0+ar0cEyulMVmhbozHyd4wEJ64UGd22YD5ytlNItZMc6IvzyeTvDrXge3R0MczeaiY3+OlOaghl16g5EhQ8CRBXvrUAwsFmXcv1hE0H/jUr2OTcoNvayS7dYKlFVZqSDz7ojGtGbmSvNKGeNTCpVAEskbw746xwZgpQwsk6KKIRIx6QbqrOS8rD6TgUip9Mc2RN4DSt74HnukmveOlJrITYaFJwGgs5SMrG4JwGK3nUAcxw2lZIxI54Hhvryp+P2UnPGt3NxzJtuaywKwnITQOYCfAFghLgcVfHtzFxeqVVqmOZacMa2m7OJw4+VncB5cLIrJAiHYx0/LLufjcV8+E/emoQAvihC3KU2sreFSUMNasSDvNku2NK+Og9EYb7UOBfTsLeYCSwpMwRTAliiK+rkGveSq2CjTc82kbrYSkYE1xM8O9+XRRcaMACzHorK1wDrw5ndhpsgc10wJ3S0V5WH2TL0ppiS7mnwxATSO/7ujngqcm/0hOpPQJcCw+5lFo5DD5UpeQPV5AmsERGgw7oIeCNT8ok1PmJFMdMkce2HF5g1fyyKRz4VdQYJ+9I9jh5t+MyaJY+VG81FPHg48AP20/VAAKqU+0nG47jTN1zm2JjKdpTcVxwi7sKECDyjdoEfIxXJNPlxc8woZ6yKn9yjdL1JwUMbnKv6pqCT9P8EgDvFwPMDvum08mE4x4FEj8ZCL2Gkv4UsEsGoB1vNZA7AE0BP4zagr/1MCWEwpE1JNT5M5GgUfl4IKLgRVnClXTRJDeaYk3HaF5vVqBsonx3kLROBfOcdAdTBnUYTufIYbwyF+0e2KMbvi27r8bGNVTQXKjNmxTTlnSlXV2sRWix30ODbJLuN4GiIRs/SNdhv3JyMMnOlzKpE2QPqkwZOmAT5pQXWagWXzxAArguoGYNmalHZJP1EMrE9K/cKRKWPwP83E3djJtu9a4m96sDCGFOuGl1aaYhCRlcsag9NJXjqHB/LKO6uEwgp2imU1bTg892cTvN4nQ6mPu8Mx+gR4JB9hmt5CTIr1XAFXq1W8uL4uTx9KWghejcjAGPbxr90DMVX/++YZXKuw8Zgx8+YwFnPp5YOHuD3qaz8n45kQ19VKHd/eOotL1bolyMLCMUbzGYbjMcZsrHLNyuVRLQby3ql5BNOs8cCUrwfDAd7u9/Faf6B9+AtBFc/UqrjSpHSIMDZ9XkIl0RLAerV7JM8ehshwLlKmJKZxvBDQ8J3tXTxVryCgBtIHxgsfNwdj/OThAW4O+pgsIq3HfxTA0sGYP433jfCGgQhkRlPOTOba19dXtG9zu50tFhgsbH9/r9vRXk05OBt8BP94gCVrZ4cNmvoKLgQV581owByZZASt3h708MPWgeqfhp81Tx3HqH9+hSbubMZCzFQCfwRi3jym+fMYYzKltF5wv4n13nxuiwxl9FV8b4uMmsDJSi0hXOsgfL22MycbjoE5E6251XxRHqIrNM9mI4ZsIK5NEXBzMMK/HFLK2UeUhHgqqOK/b5wTsEc/azJRTNo3x3u9vrzTCGK1Z/QR4v5M6wQDcZhCSRDXfDztfKJRocaGNaXE1M8s9PP/dvusQj3SkBRbf123zDFCjWroNg7JsW09HSq9lr6qY7zV6ePBmHYhM7Fe0/WVr1MjzMugkc3jEqV7lSqeXWmKNZz3zduW8kSa6L91fIwbvQEeDSdi6H13axtXCfzkPOQJYMkDywAsMrAezMfoMoDJpXaSCZ2myOt8lvqfck/2gFnOVBL0XqJU7YsrW7heqeNSIY9GziVFErRBTmb+r7RaSrWjrym95tQE8jOSG5N59bcbW7hcrjoWj609bNi83jmWxPHeYCJQ+7vrTQFYQYkAVk6NeJIgCHzyNdmM1by2v9rzpv3AcBYrDfLlw5Rxn1daYiqVPOGAm4hNSd0OAKv4HnZyrNeqeHZ1FbuVQD5nnANWp8SI4lCS/0cz+srGKAF6TluFMiqUWmv9MTCJAHV3Hqkx+JujltmeEPDysmqmEXD9xrpJCJf1Kjw1+t846uLt/gC3xhMxz4qZuZK2v7K6g6doE1EgMM7mmtWTXH/YCD6aTOT9RlYsLRsaZTa4c6gy2ElD1c5wquV4fTOuZwO83O7gLsMxEONCUMa3tyysgBJsfn4SKBQ8E0ON1sPxXP50pbxJGumLxvU98bkujPF66wA3ej3sjykjFL1ELKzYhRooBd2xNp+0hvk0v+4zAOvDAlgEHZhyFkbY63TwzoMHeNBuozMeIZfLY3dtHWfX1nBubRVrLFQo6xELykAHHpzs0JsmF9qJ17JB7OB5kjY41s9+79EjvHnnFh51u5gtDRJNmkWN/ka1istbO2Je0fNqvV4XE4MbYnoaPWFOuMmMjxrA8rBZLDoAqyJdfgpg8SD9u1Zb/kdnajVslgOxPSiF4X04nE/wux4R+yH2OPEVqWjbC4082VFZzebESqKUhhHXnu+r80DKKn0oXuu05GX0N+s7uFSu6vRFAKvvAKxX2ke4N5lglvFRzACbyQKXSiV8fnUNW0EZfpbovEnPSN2OibS7R6ZYZKZRkB3iUkRYEHTCCHdGE3ls3Rge6+B4pVKTxPEc5T40cU58jMJECRukgL/V76A1mch7QAAAwR0HLp0vBfiGvJLKKOesOzWPMyqKf9Zuy1SbBy3LNnL8PSexTBlxKYiVdpdSyioPohwrXJhJEaYnE30+mBrIju1wFuLucIhfd48FlJAdslIs41kBA1XsFPJK5IjI0howdrolACsFYtlt4kZGIGQ1X0IjW8BmoYBzlACqNWjeVOyqtKY035xKGsnDon4l7KyF8sEqZnO4/kc8sLTwS+ZDTyt2g2i+bAAF8REWrOwIcRzQfJ5ABcfQEc1Vhx0Bb3fGcxWtvIssaL/jOthM8pFB5QKSaNLni8DGLYLTsxD+Im8m1RkrTixNJJ3LpwAsh1YI7MgsUMzEKuy/vbGrDnwaUiDGS5p47bqttj4Y8KHDtZN/MonqYDxUAfj+aCrJ4SyeiUZ+NWC6YU2HorrMQQ2J4AGhN53ifrcnYOBuPMEgppTAQ05+awuxJJ9urMirhAAeC+Z0DWJ5REkMTeB53wgwKtXIdSv5NpL4avwaW8kSshYoeRmxnS5yvq6si83gqaPJ7/FVQBzOxhpHbx11sU/5r+4FQxUooy3g8w0apwbYKJUlCWaSEU2NSaPnOP1lqy1zYRakPGy+sELPtABNUvR9suOYfMgYZy2qzAxyBpwW88wDK+fWMEwE0P3iaE9AuoLbnfSG4IkALEkIuT4YgMW5m81E2Cjlca3ewIVqTXTzWi6/9DZMYtLquf7MBVISrOShVGM068vvhIdY+X2wu5eBec912rg1HuIh5aPRAtkQYgx8eW0NlxWI4AvA0vomX5uMPM7+T4sA1thCBCgH8UJslhmqsWIAZZ4m/yxejfq/iD0d8gickaHG5oKYIpw7WYLvzuDdJSnxlYyd783mCnH4WfdYbJPzeYYAVNQIoNlrCoOx6GWhNwjNB3BBtE4UPUo8fZQlF+EBN9Z9f6tzhAeTMYYKrLCE1RTESgt1RxJ74vrN2BL2HIyJbF9LBpbSKA3AWoY1uctOgbOPvXvqpFdPJCF0K8tffP3ypACWA9hTyVIKYBn30BhYX19ZwfVq1Twf8wSwTGL8i4M9Mb0bhaKYhs9Wm9goFLUndCNKwYfyqmKK1v54Ck8G2gnmWcg/5WqpIvNiNo42S0UBB8PZHI96QwEovxgeo1bI43/snFOACY+oBmAleLffxb8ePsSdYU9rEduSZWRwrlzF8+tbOBNUxa7ivjiI5xjMpuiPRmLwcn0kgFWhvLlYxmWavGd54CQAaPOZB8YftNtoz0KcLRTFoPry+grOlAtgC5Ks6848wTtDHvjYaBzCV9oB54klIFYzvpg6393ZxcVaII9NrtUtXf8YP99rS5JuTGXl/i4lhKpdxJg6AbAimnuTgQUmzPpoZotihnxzcw0XgkD1mBhKGTLH55It7Y/G8kUyEClB1vfQoEdUuYKLfF6UorPZ5kQIkjvJ77OHXx4fyXzdrsquh0y4v9na1v2o5Swtkld0ZzDCj/f2xHjpap1PWd+s6WIxb/JeXs/7e87EnT9VBuwukZHKg9Y8xKPJVCbQ02imeo+WCJvFEi6Uylhhk9ZfqEFIJv+d4Rj/cnCIdwY9jMIpzhZL+K9ruwL2ygVPbB9eCs3o+ZnIrKOMkAws68EagMWydu5n5YVkKekOzEkP1tqLM2psrmQ9fY7vbm6DXlhLBonWxaW8I3WW0/sYc9axmsT2syRuftY3un1d14OpmX37MZspVq/wc5IATcuAL1ZXNJ7OVspOOrhQyBPtQliPvNpu4e5ghPFsgTOlCv56awvXGlWxt08ArAleax9rXj6aGoA1T73LnLl8mp6bAmncd2SxIAK08cKozLhSIbBdwxcrATbpwSawULl42J/M8Wa3q/FANqbVlwtZNGyV6PlUwzdW1gWQp3U7p8/dyRA/OTrAe70hupNE9gbfXW+IoVRhaBJDaZY1lzHdxKFT6Eio+c7nxHNVfxrKS+vV4wNJ98gIsqdqgLD8O10KniV+GjMr9iKs0Qs34PvWcblZx4rWJzsocy8cRnMczobyY3s0IfMw0RmKaeHni2R1F1Et5s3v1DWq6C36YMSwlz28N+jicTRXY3A7X9b69kcBrDEBrI6ApZuTCcbJHHU/wVOVKr6+cVYAW1mem3ZxBI6p3KDf1sMB2fgznQv8bBbNcoDtUlH1SYOWCyKJmZVB6oHF9/lRi+n0EzEL6bX2d7u7Ap7zjqunwCDdX1odzCQRZNpjKZdBLZ+V33GZYWU+PZ3H+O3RgexK+qx7qCbiCup5mMtHZaEQjDTZ/IkLmU/xCz8DsD4sgEXpTzjH0WiEm48e4VfvvIP7rZYiiTOUp/DQvr6BL128jEsbm1gPWAhlrXPhAKxUdpRSClPtueZlkpE2ujed4a6YVzdx82APR2InhSfUd8e82iJ4tbmFz1+6hHMbG6iReUVE3EkgUqPvZbmu3xhlmB4Lw3CBt3t9/K+9PR1YaYJME8R8xuLP5T1CyZ2TDKYNlpRsbJsyDxwEsAp4drWGi9VAh8pylsdGS9l4q9VGd0pWT14mfJfrVR026RU1iGiAR2nKGL/tDXBIRkZsaVqRF6KR93C5WMaVIMC1GjuDBe108oYaDnFr2Mfvxj11GP9+fVeMId5qeQiEkRhYPyfgMploAyPsUElCsYqu1xvYCQKx1ch2aU8nOJ5N0Z3O1GngDyoxpSdXkib/fI2+PnkdFIn2dwjoCEA7QCdkN4geXVV8sZl6WZjPQn/O2O0hfnnckqzJF7ODAJaPjJK7PFwKAnyzyQKNJqqRqMOdKa9/jFe7XTyeTsX+4Je2Vhc/n1LwDbhwAIZbgFP5KDcxSiYvBWVcCqoyiiRFlstqdzbF7V5Pmy/14PQqoNJirVTG9bVVpZ8x8S6g94MArBFeZgExHplRrVheTCvLoMwOWi6PtXwgT6Jn6lWsFc3rg14JkkuNR3iX3dLZzIy9nUUOgSjKK+sF0owbuFSlhLDsYpuXxEEVrA9mYzyajbE/H6tQz8cEOQs4V66pUKe3hLwGPGAQz7A/YVjACL/tT+RfRhL/+WKAb6+YBCOfzyiOmmOZsrR3Bx2NK35Gpkv51scBMs7l4N8AWNYRc8o6FTf0UQtyGTGRvr62KS8sdpTNw8oxXFzD0vGmrHg+DWjzShMCdhHaU4KMkQqDB5NjdcY4zy5Vavhcgx5WPFClDCzz0RrPQhmsPgwn6DJlL2YH3zrTHKss6pm2Q0q2+aOyF2WJhbcpbWk9EmAUM/5aa4A9MF4jAR2GLPCLIQv6TLJ84nskOEdPuLUNHTgCxlDLm4LMJ+uC3RkM8MuDNu4NxzpoSdbjZXGmzDSwmoBcGimTMs9xTxPigzkB4yHeOu7JM4EFHOflC6unACwva3Hdrq/M6zU+J81qzeCd82cSLtCfEhAb4PVOC3tKtqTJqUlj+P1MUVKx5NthjQAWR3PRT3A+IHBGRkVFoBQ/Hz9hEi0wmyc4nE7w3riDA0Wrx+rgV/MFgV2U5a7lKIxOUx1ZKHJ+0OtkgDf7Hft8CRMdK/jK6hou1+gv5Qv45xcBrCEBrMEIP2+xcBrrGamxQY+7Chmr6/LgIHtSBzc1YGj+DpO8DLs4mI112MxlSfEvYacY4EKpIu8sDmhFQhPEoyfPLBIT4OedIzUInqXnYlDBWXZt83lR9Amw0++lPZngZqcnBm4YLeBlPZSDAmqFItb8okzq+5OxgLvbkwFa8RxzdXINEDV5i4PEloppRxV7giLuNIBFWdW/AbDS5oWM3E8i1o11aFfyFw9gfRLqlyeVEH4AwDLm7NI7BZ4ArK81VyQh5Bwls53jmV57/6e1L0Yq94dzpQq+tbqleU9GLb2lWMPwYP7yYVvAPNlVkvdkF2oUvdRY00F2p1QQM4CM1YPRBG8ctQQ23JpNsBmU8T92z+F6jQAWm1f02DIJ4Q9bD3Fn1NP+IqarwI6CJMucT9ksG3oEpCaY0OsxNrN1fUYybfwsLpar+KvGpvy3smRIZcxEmgyQ/3lwKCYC93ianX97exOXK2UUnCl9mGTw3miI/93ax83BADGbT7KwgEJvuA8RSHlxbU3emplMpDrqZn+Ed3sj/LY3xeGM6zVbClZXGdPHOjUCME7VL6w75R0jGVsGpYWnfeRrW2u4UrOAG4LtZKewzuN+wmYWPw/rLWsYMKTHUxoZA2r4/SasspqDgOQ7wx7eHfTwbs8IjDsrAAAgAElEQVT8vZSI6lyYWCf93camAKxq3qRjvO67bODtHYiR1okpmxKX1ewFMvQQJNPXmDf/uLONK2QuCTwQmqO65/fDoaTf9GYis4V2IPz8ZH3QrPz55houBmyCcq8xoOnhaIqftTt4Z9DF/mwoK4jna+tKZ2S6HaWSbLw+YBpdp6VGAy0rJHWMzceVoAVrtT8GYFnt6J4LQdKsL18zfo5vbmyoSaa9wNUvVg+lEkBjFYvf40zjXTnhGI8QI+VgEosZ9vPuHh6NxshFPrzYGPS03Ujrpa+tbQmwEBOI+52AyhnuDQd4b9jDG/2uhSZEHi6Wqvjr7Q1crVdQylFJYSoK2hO8dtyRSf/BmPUPTeOtLsgrEdzmqKWpm+oiZ2GMYowr0MYz7yamRD5dqeKbq03VcQxSICrCT3zMRvZwJOCFZu6sL1kHrRXYiDVPuGerdfOEU2gIUyYTvD/s4wetx7gxGGEeejhTLOI76zU8TQVPsYJSlmLSdI0yD7Yk9iWh5J4p31TWMTHnPZvCI9wa9WQqbtFK5gXHkUmmvDzPFsa+Ug3KYIJMqBr762s7uFojeGWm6PJKpRSU6YaTAV7pPZbFwmRmtSEdNGpZH2fyBQG91yjtKxWXwCX95VhfKGRh0NNnpRqCtTnXiZfW13U+WDba6YE1nuLNo2MB6rcnU8mht0s+rlVreKG5qfR5pivLUxP0Bk7waDTXvb/ZP5aCYyqaP83oedap4FtUGJSsUS97Dc/8sbg2cd37yUFb5IJq3hfz7bubm2q88tHr/JnJ6Mxy89g1wGehwrt4DWSz0+uU94teYWSe7U2HGqdkx1tglgFYU/Uc/y977+El6VWd/e7KOXZXp8mjGWUhJIEQCISQjW34HNbn+5fe6+t7sTEokRRQlkCjUZjUqTpVzlV3/Z593u6Rjf2hGb7FBatZs4RG3V1V73vec/Z+9hMW8gL7EsC6g+It/MiXANYfAMBiwrXVbtkH1z6zX7zzjl3f3bVZImkLGjQYAdWqPXL2vN23fsourDRsuVS0TDphCZkBBd8cJ4C6SXgwT2RKTfrIQbdv1/f37MPNW/bWp5/YrcNDeYb48eLmmhzGjVLJLkOdDcyr5Uo5Ur+ESRLAU5iURGvmfxuARURq1h5cQkKIWXDeCgKwPA0EiQgFGzs4iTmPLNdtPZ+RRwHNTme6UMrOawdHdqM3sumUNJO5LRITW82m7NFSRWlp6zk8XFLyJILJg1ngVaReY49//+HqKbGgBGDN5tYfz9QQ/uygaZ8NaJTdXDU1H1s9kVCTzcEiAEtG4QM7GI7scDT0g98AZZK2nMgp/fDhpapTmoPeH6YSANZL+1t2c9BVAQKz56klAIuiDlOxJWYLMah+vt+U58tizOde2CSZsHQqKTAJgO7JStVOZdO2SMy0ESILAth7r9uTrI+60yVgTvp2KYSDB/4VEKHj8AAHlmiued8ASpi+rmTy0tjDwgBQe+8AIIE0GZf2cTTD0HlgqS7qOEl6TOTGioHuiYGF9CeiYXtJKsKsTCah/AOsfKVe0cSZ99WbTGx3MJR07O32kbyMBIqEOOfoMKtnM3a5WnYAS1r8EHk943dMNQn6qN+2a6OebY8HMjvHbHs5wWFakWQKthNePD5phv7sJqi/Ouzazf5A5q7r6aw9VsL8u2jFbEqTO+gfSKN+2z0Uc4miFn8B0p/82joDS4ajodCl+KIQUhB6JAMEMIjHlWaJVPOxmksfsqShBLkg6YJIYJmJ6mcFAnqaIlNt6ffDfaWRgpHT7M8ENL7f2rGjyUAsR9bZozVP6XGPLWBFxScKaAWI3ZuMrMsEEv+veFzUZ48HT7qfAL5a2mPc2LyLtxIMrINNAWYAQm5aH5iijrXLdJ3PrPjt4/Xo0z3WG5JaGDorSN8S6Cc9jRCJJGv7F4qH7ynOHW8kZKGEQDy9XLMLxZykMRIbL0wG4lf7LQHSn7T7dggKEzMxMr+2hOQU4BJJbELvlzLWC0amYRM1OXh5IT2hUcHPoDcgYWyowg/Td9Yj13oUupy0jOuR5HkKJMxLwgyWMglJQ79WXZb3HTfKwf2YDcYz2++N7HqvY+/3Dm17BKPRvQppOrlfXynXxawCZMXThg8oZswMkLJjr+ztSqIymZHcU7Anllf0PJCQw5DBAXp8pEwA1i8FYCGBjAlMq2fiGiRw/ZEg4h9G48E9I/79YIT3FM3loabTvcVUTTBFKI3bo+Ul28jgNeFeG6xxMUJGM73eqwd7ahIfr7rUt5FNy1QcJhkiFT7vrW7P3txt2o0ubBAHsIr5lADqejInFkePyPnxwPZmI+sgVRAgGg+eLb436A5oTXt75c/hF//STwZmAACWjNyDXPdYQigPEwewQn/m//wzArD+5OuXOwWwbpMQKu0yeDc5NOkA1jdqNUlIkMMWSeWNmSQwLwm4aUsCfyqTt2eX1sUQyafjGnywn9FIvdBsKt0K2d2ItNjUQs/t95ZW7d5iSbIT9v/pLGbXOl15FGLivD+bKYzjf545Yw+WK3pWqRnaIxr+dgCw2j4gcYK6zoocUpckTB1nZpAiOsZjKpxOxwCwLfRc/3XjlD0AYye8b37XR+2u/fOWe2EBpABUPLO2ZveWilZOmGXDvvfZYGA/3duTVLJNszid6nPXsvhL1eyBSsUerpQk80EqRwIs4TW/bffs+sDlkDTMn3uSAxsqYj0JRAnM46iegS2SnOHRk7EHl8oafiKJFogV2OsRkBLJ2MRE5VLdZhLup5sPj9gIbw369toR3lwd2+qP9P5gdIkftkB+HQCsSskKaRhYOlF0357f2hEwJwBLeyunF4mHY0vKABwAq2I/2NiwS+Wys34JaJksFLbxs6M9+023a7sT6ot5CAdx0IRGHSsMgA9qwTJpdIuYhry/xuS607Jrg5aYxecyGJwX7HSRQVTSyBBAYvd2l319YKOZK0YW8l31pEFqRlIUxcA6ZoYFc7xg+q9zBMZ+Cn/DnD1ardipXE41jZjtBMUEiSBMICplGLxYg6BUAPSB0c1RJSWIzmFqkYRd6Xbsx/u37BN8a0dxKR2wCiml43ZWHkllhQsBIkvaLj9cPlff3j3cc3uHUV9hSigc7skX7S/WVuzecjEwsFwayfV69eDIrjAU7+E1OrMh7GyAQq457zsOiOVSNCWBz6L6OihVYOwxiLSYXS4W7JmVhga6euY0kIuJkdQcTeRl9Yvdpga0/M6NfNaerFcFXJMYzTCO8xfA6Wg01ve/tIeXbN9mC+q4nACsBzTcdwAr8BS1vgYTEpwBr8Z2a4AVCRAP3pRzBdVgNYHagEFfZOsAsUA1HWoXjDAAivWIzT3kJTGze0pFe3b1jF2SR2vMFUMLGNem/QfA8Pl99wiNTanw42KoZRNmjURc++BTqxtKgoTJJHmixRRwgfxa6aMHexo8Y7Nwf+U/AbCQ5oqB1bZPCIiJm10q5e2BcskeCYxXGf8HcsbuYGzvH3R0HT/uHanGJaWR4TGSRvzs/nZlzR7kfSllMYTRzAGw8MBq28s7ewLWIVMAHH63sWJnC/nbqgwHsD46OJR1wsfjoTWRKM+mMr7H65eBcCbudjn9+URMwah6wI+LgShhZCcA1hevXb78Cb8CXwJYfyAAa7N9ZB/cuOYAVrNpcwAsgSMxy6dSYq/gRQUz6uLamkCsfAZiYpAOHQMN4cZIojG19sA9r96Q59WW7dLc0ahFVN/FworplDVKZbu4umaPXrxo51ZXrZzPyTzeJ24nc5TgQHJM8Q1z5DtiYDkJ0hvXiAROceGDigBg4YFVLtp6JgBYMQew3tjbV8NEMgleSY+v4BWVszIpdTRji4Td7I/sdSHdA1HnMUZPJaZ2Lp+1b9YaYigV0PrHMIBPSEv/+t62JISd2VymmX+ztiEzZ+q8yWxuwwBgvXTQtOuDfvC34UPMVPyU4qSWYLjvNu1Qz/HWYEISGYNTcJLqAwDx1eWqtNJl+SR4kg1m5i8EU3MKOtLhvlkjda4o82iYOBz4SPNeOTywTztdeV9I/haPWSmb0eYvKU7efW6oskjBe+foQBvnzdHEepOZUm9uB7BcDnXCVIj8dTw5ca70G+RAlXxe3mFfISI8m7NULKnCqznGjwjvnQOZLzI5AGBgTrWSy9rD1ZomYQBYeAsNZnO9Hwp17ideGP5+fM1hEgqAtRIArEfqFXktsS6596RFAkC82Tm0TSayQXpGg+2GzQtbyqbtnpoz+c7mHMBiYs2BSDw0DcUng64OkkGQH3Joco9IoYHx9LX6skxl+b2zxdSG86G8gl5stuyzft+94wD10lmZ2MuXLZGw+WRm+5OhXR11ZEA6mxKmIHFD6JsDgKV/Z8LiBxOFkFIKBWA50wivIYxHV3MZGYzSINUSWSU0ykwSYG06tAEFRxTGkCamPWXlREq+bxTueg0MehcLAQHXel17/WDHbuFBhhk9qX+lZTtfLNlSISM/N7zJ1JYtvEAEzAW8GmtwiMwPKYVLqfj9MjUVApMUKLIzntpH/Y690d5R7DqFi3yuQlcvL6PgIRMlSPGfor/nQtRSScl+LxX5A/iS0ebke+BCJsJvHB5qUryLX8uCdMy0fuZby0w6s57mI+N9vC/69ubRntZPczAVtZv/SMH/JAwlJUd5iqgAN3hXrLvZxHbHPcW3k0zEOuJaIludTZhgEvYwE7CliaUm1D79x9tFSXihcOJ3Vpk6KmihaJfzfK609G7cU2K0AWk/PDwUELU1Gkr2wMWiwMfwFLPUh4sArUVbyuNd5tI+eVctmCr27Nf7TaXZDEZzqyLlXVmRh1ojhUeLN98KP5iRNtm1X+1sq3CmMUeKBGjK9bi/UJLJekTtHzNRHI3t43ZHz+9mb6j0vxFrl3WRML2vby45UyMbAi8wDfZkz5kkNG8097XWH68v6XmrZ5MCzhTRHdYbwNVr+8RU960juZH7kKXx4WLPpTFhiryYaW3SPDLxZB3CvuIP5wp7HECpx62fmO9+0aLOeyEvLfHZC32VmvD/CGB5sXvMaP0zA7D+pOuXuwCw3EzXgXe+dOYE+TLn9jfqAcDKFcQWZ80hlX+pCcBDAvDYllIZe7K8LKnhqWLGSqQ8k7Y3HMk8WxIYQNv5VPsRkqDvLK3quULmpXTB4cyuttv2q+a2fj/hIpfKlQBg4XC10LAI5jYN3U+am6pzPHzBnwWl7sKy4A8DLa1jT0uGKcOkP/KQ4wiDkfmdlYZ7vKSzqgt41mBU/yuATLuts2g5m1Wq2+VyyTbyacnBYUTuDCf263Zf7OnPekd2NB4K6F3PAbCvirl2Jpe2ijrFhRhjePKQ9tWaxAWmRF5Lt43ajoHiY5sLJ2Udw9TcM853vDTrubjYng9UYHCwH8IY8f0wGgfzL9HQw4fEIVRFkkT2YoLXUqrD9P46HSkRqPvE/NL+AyO+JGka6YX5jCeesWqudTr24ta2mD1ICBkCxmWSzaRrokY5HUsryOQHG6ccwGKkA6NlNBMQ+pO9bbvS79pg5pYhnPMMCWDsYXT9aKks4APZ5BLnJl5rw5G9feQA1ie9IzF2C/GUBkP5lAMPkmUTDIJfKDI5UcqoLly6qVpC+6nbH7jlBGslhLJEadExX1M5kvjiMTsFO5fahMCfRNKmi7gMy/cnI/0TuT5NPCx4QnzO1UJgCB5EwUKFnXs2j6v+evmgaR+1O9buM1ia2TQ5t1OFnH2r1rD7i0Vr5FJiX3EfCPXB65LB3Su726pLDmxuAy2iuM7hv2o4Uw7PKaXfLvDAGtor/w7AGocmJjNj2DoXEIzPGHUR9whJo9c4gRkNcwfAa7EQwPTkypLdUylbjecnpJ0jv0e6RpDUi5vbGtBynsGKe3bVPZUwRBdjUObtY/us1ZVn1jutlm2Oxgo7OFPI2fcAsMpFW8oWZKWhuxIAUoDJNw/xZu3ZHl5bpIECUEnqR79EIt7EgxwCCEVYFveZ1Ez+yaBRzlbxuRiF1WTM7iuV7LuNdQ3oY8FrjOuK9+utrgM9r7f2VH9xJovRxSwyNrfsYiLJ3fdOnZPJf4EhbOBYAqx1xu7hB9MMf7r1TEYA/bfkgeWMPt8LYmLUvX1wqNeDnZhJJuyrSzXtsxdyBQ1dnQHtP0N98fMtGKxt25kPrTcPYUCoCBIAjiX7+8aagGBYfFjB8AUxgSRPBgMv7e7Z7nBoS6mUgLJnVgGwChpw6nzA+xPgcDBW//bbfktBWpAcSF0UG03+cm7r4KNoTyWP7Fs0RA3AOZLQaCj9ReuXL7//SwDLpzJhEptKJmWWV8xmrJJJ2VomY/dkCooELxBHHCjMEcTkpyQskLGkHlc2b9qv3n/fPt3ZETqONEO0Taw+bGGr1Yrdf/acXT512i6urtpyqSSZBsi9m8kGKRH+Mhg69ntiXvF75Xl1eCg2BIeD6K2kuiVi7nlF6sbGabvv7BmlDUZTDj3atwFYx9LBY3V/VDp8cQlhBGDxGoq9DQWgU1JhCjgDC0QfAAtqORspjapS+DpdTf7L6ZQ9UqsIXd/goNJGjYZ4IlN0Cir8UJDQVVIxNWJP1pYlLYorZh4mAMynnr12sCuUn/MXoOX7G6S9lZwrM5uLDQEDiwMTACuSaIHSsBdKwnPCWxLABfWcw5tJE5ue/MTMBEQ8XKvoIKvDXlERENNE7cXdpkzW8b1ZTmfsiTKSpqItF4K5tmFSPrJ3mRZ0OrbT6VsXSShU41zOHqyH1L10WglDlBtQwV892FXDDv0Z6ZUzKbwICSsoipkMflR8GqZpJI/MJYHCB2KjWrMLpbLdV8jrIEASwCb+cb8jBhk+XpjNe1nMNG1ua9msPVKp26UCniAOYOFZ8xGT5sCsODFzDQDWYipJ2kqmpPsBgMV147128X3oj/V53ugcqrmfHwNY+DP4hLSeTdulGmmWxQBgIbmAkjyy91otAWg3Rj2ltUWecjxLeE6l43NRh7+7QppTwWOuYXYseN2e/WT3QBMvFgwFXxbvrmTSqnw+7idNA5LWmR+IqTlJMF4E+LnJUaQWWA8angkywwwAlss5oWknNWlHTlBJJ8RGgulXSTLFZFpzAmDhZ4AUAoYm4Df3i0lVLZGWtwhAk17eCWJa76/DKOy0rTMeWzaWtHO5shLg1kn5xI9APhwwmpwOLlo8PmQ+frZMjCfOfRz4jy4LwI8iYQfjuV3tO8vtSv9QdOv4LOm/J+wvAK98yQw1sFr8N4eEm5gZ5qCraUAs4uPrYmWGSFS9H8xlf9Nt635+OuhrffO5kaQ9XkPGg8TVPZFGi7gYf6/u76iQJUab7+cXOYDVEFBGw6gYbd0zty5tjgd2pXtg13od2+7iveYAFqAYpud8Hw0t10ImwjKn96cLyndSHmv+Wkw2G9m8PVKtC7jBt6KYTIj5KuBrEZfXy6tMVrsdJe1BPPBZrZ8+y6m03UtcNQzDclFnD8+bSsOFx6AjRUCqctSfWImiLwBYK8mUptu8O3lAzBYCsF7Z2ZYJPVKBpWzOHqpUdR2ZaNOAst65FqNYXF4vMleV4TS+f7DfWM7OIkCq850V4uZLx/HueNcgMzwixKEDs2pPhfNjdb8OGD7DJosArNlsroae5vvWcGQtRVtPbT5F3uTsFDFsg2xFwCaS9cAyFoAVzN6Vmqn7E9bp3TCwAo+Z5RvdEQ9McKkuvl0wFuSBpdvFlQ7yn2Am/0ctJO/GA+vPpX65QwDL76MzJb1+WSg11f9fXF59eOkBxJwOABbfy8CE1F3WMkOTPOyaXFmN1UNVAjCQzCVkabDZ6wnoev3wUEwIDMCRwDxWrdtaNq91dTgmfcwTjN892ret0UD7z72Viv3j6TNqpNgL8J5qjV3i95Pdbfuk23OPVMmtw3kL+CGPP6Le42JR0qxxZuiPEuJ8ALKcS9tDNVjNNINZsbfYmQCkfyoA68jas5EGKJeKVUmK7q+WrEFqNJ6K2CD0JwLo3j7alYyJi8fw7ZmVDTFnaniE4nk0m9mVzpGYY9R901lS+20EIH+u5gqPmkt1/ek6sarwx1C1mmRmM1uGrV6qCcBiGEBYjNgwkkmFdnjuwANsZq5LSp5+7PQTB0RGMSWGvdjcVGgN7CDqbIWxCMDyAIzn1lcFYOWULO6gtwNYeGB1rAWjVwEjLs8DMaJmTAnAqtkPAbBKzsBCXTEaTmW2/S/NW2rSFwqDiVly5lAb5uH1bMruLxTElCMEpZHJqfbA24r6BwDraq8lRrIzQ917y+s+T/MjDIUzUAMwAKw4AFs06oRl7OfjMRvnOJ0z/LyG8b62souZlRZTnTsFAVgpmwnAmquGBMDi3iKbrCczSh6+vFTWEIXzsZT05G/HHpwZxfOBZ9RWd6CaOZtN2D3lsn17aUUJeOkEknvT+YxkDrYcqYNv7+87sywRhhrmXmXfb6zbg+WylUkh1Pm/8PCjfQCRjuRpPJ+E9HKWS0IoIMflgmLeqc8KvmBhQBfJWBkEoyR4uF61y5WyWPsw/JUWGRLTOa9f3trRcIhhDwDWc+trAngYZCo8RlK5gb3T3BcAeg0PNICQeNzOFrL23HJFzz/+sxn1T+7bSH3Ic/ST3R1JMDvzmTyAk3MPHvLjyiswwZVa6w7EUiNPBWB5WIuewthMyaWrGfdq+9byiu6bPOq0tyRsfzixj1owqDr2PnsfdWB4gjVQgou1GKnP+f7GOXuwXLUSiafYNChx3Gw6MQFF//fODdsc9mw9BYBVPgawTqQjAFiEIwQGVr9nhXTKvtUAACwpgR5A0+dI/jm5zv92Y1Mpoq34VKBTeuaDS6wIGJr+3cqqgGDUJgwP+UkA0wjAwgqFeqsWJL/PrK5JvcE14G7RxwMwA74foIgZdDQIhcHVgnAyM+tNvc9kMAGY6SBWBGD54M6Z3ydWPH/UGuJP+MW/ZGDdFYDlEgSoszwE1/f27NdXPrQrN2/Z1uGBdQdE4SbcJBYfknRKaQjnV1ftqxcv24W1VauHdEAdtIFNQ9pgV55Xu/brT67Y1Z1N26VJG40jgbn+yQO9UsrbPWur9uiFy3ZuZfUkbfAEqQqQjD/okWeHb3DHVfkdM7ACPPIfACyadhg7DymFsGgbAcBiwwHAem3/QNIzNPlIZs5mKZJIr6qKkUVBiaFyczCRN857R00ZFcKq4vdRHC3BYIvN7Wg0tesdZD99+02/LclXcrrQhvX9UxGAtRCABWsJYEnSPRUMwWQS4EQeDN5wSywI20ApPXErxKFBu5kxBSHGnJVsWnpxvL6qeCuEqQYpJD/fJSWwJ5CGg+FyPqeGmmkN8kAaNJL3MJLHI+PK4aG8ltgk1zG7XnHGFgUgoNpghol2117BNLXfFduCRitybnEhV0ATQgmuEigAFBQtwEbFRczWYYqsrNoZpD7ygYgJBETy+NYRXlYdeW14I+swJUyqtUzWHq0s2z0AWDkArLg8qrieL4mB1Q+MlZhpsiX68FTsIQAsvKW+UquI+s+75V7sDBzAert9IAmhGlYM2IMRO4U5qXUkynDfAS2rKSLLTROat45aus4kP/H73Ow/ZhBuFENtUxWez65uCEBTmUYBt5jouv9kZ08AlpIag9eUxx3HxZDhvfB8w8Rjkk0B4MKBqKg+iWFX4Smn/7lNE87A4t8wKk/NU0rc45hHf59LLnwdMfVGRqcD3o1JPZUpKrgXWi9nihWZfp7KuDTgWAqxwOx7YL9pHdpnAKF9ZAJzyyfTVstkbC2X0x+MYKuZtEvU5O9Agw7gQZE7t0JsJmagQakXGBXkj/OE5BSvHx3a1S4stJ6nNlJoR3yzMB3np7wBjORzrvv3GZ97LpUAFEsFe4r1Vygep/PxswQsUIzyOu8dHWkAwNQbQARwuw6wI9Nbs6N5QoD1680du9mDeebPA8woJITfqDcEnBMYABDJXkdBCiR7vd+xV5qb8s8YzuN6luRYFoD3aE/z8YMDWBS6eg4CaMw/BV/GF7aOt9fSqt4nsgdAUBWGNEHzwMjcC40RE0sPTXNZzwKD+6QSUJHmXqpXbCnH8+HgDIWyPFI6bQFTWxRyybR9tdHQehbjIBjRAmABkAE+M5kG4CN1DKDwa9WGXQZYyrCHaRzrqYc0rD0acsz5ezZepDQVdyNfmrCRJETfWTml5x6fB/mPxmCnzuxoMrarHfalPQE+j1QJESgqdZLUNm8EfOovk/jJXF4VAF8k/7SRDI4G8gukwReQGO3DIaDEgWG/psdeFAHAPYk8/+JVWPQMRw1xtINqICOvObzBPC484EShmw4P/588gPVnUr/cBYDFjXUAy9l1SjfV7Y2LOfK1JWdgsfdWktQb7oH14u6OGqXmhGGDWSOetPuLZXt6paGGBx9Lzgum9R93WvbS7qbOykdqy7I0gA3MoA6JLY31680DMTDYy9kHp4mFPFj+j40zAsYAkwGB3AOrYz/dbdqnnYHNF0k9LzPMvWNzS9P820LekzAv64Wc/B9rCWfxAq7D/GCLZ/jJQBBvo1QibXFkZBZzJtLWlv22c2St+cjtBpIAb1X7xsqKncETRh54CzsYLyQJennnllJTk4mEGEZ/uXZKjAfkhkgLYTXgLfVLMYX7Fg/nNNc9qCA/B0NHlentT/XxgC78JZ9BQ6dYTM0sXqRLmawYsXgL4nWlgNn53KaTsQA8zsRaJmv1LIwZPsXM2qOJ3WgPBCC8RR0ywlIgKAt8OqgznDriL9eWPRUulVHSMm+ac+QFrlcbBpbXCpG/FDUIw890LCMG1g83NgRgaCiCpcWQ+3lk/9q8KUb4IgbQFNc5wy/HOJxkaPZuat4HqnUHsMw9hT44xJy9ZVf6AFhji4thA3MMbyvfSzmnef/UHxFAJYALEEnG0i6mjDY3/CEjZpzcIiXDclahuzzB/J8ICE0wEJP5OyEppiAdgAqBXaRDx0wyfsAblBAPVWuyolBFEM5IJFl8DgApnhVq43vKNfaKRAQAACAASURBVLtUKdulSsmWSL/UMMWtGjYHfXv1YFvfv9N3JQJ9gKc5mp0TU+60vOOqKQJ8fGdn3b26vydPpZvDgQ88QxWTiuoWAQ2uKNHpr5rt9nrP7wvDVZQAqC9g0z+y5OmIMlkPZjCuNHFPz+50rv3k2ysNpZLjmSTJOgPvTs9+xvppte1gSnKoM/8u5LP2F8tVAeiVLHYQSA6pyRnWzcQU/H83t+1DQnUkqb/tnIwGiTJ2D0xCSaT94MRf1MEfTwSO4zWbTMqiA+nc44RZ5XMCtvg2hrbNwdjePcIjDp/hvu2PxzZTOqiDfXoH8Yl8df+ysWEPFitimmkQzPvzObokx//EfjHsWSOVEqD/dGNFr33Sn8ZCCuG+GFh48TLIfXZ1TQAW99U97/xqc/evAgTfuKXfP6D+BrAOVhcAWNRnf7uKFLcssB7JdQRgEdTEfv6T/T15sRUXplTP766j4ClbnsAd3TMHpEYaGPpQgXpbAT0M5CdTAW8MLvYGIwVRKbQmPBNcayWkB3rpbW36Fy9gvvyJLyWEPq/wQu4LM7D0c1EMc9z22h27cuuW/mDovnvUkgE7DTAVgzxtzGylWrMHzl2wyxsbdrGxZEuloiUxWqcQobDv9e3W3r6YV2999rHdPDzQdJ0GjUI+CQsjmbZGuWiXVpfs3o0Nu+/sBVupVI815uF5uQ28ckr15wGsCPDwlu2LmrifHHm3M7Ac8uBAEwOr7gwsACyYOLyvzYEDWJgV7nP4LOZWS8ztQiFnTyyTUlZ0CR8MkcnCbmKqvL9l4/nULpfrAl6YcpIwQrPPhoH2mU31FhTm6VRMCTyyvn9qTcAHnx4fFponAJNf7jXlEaP8PqaWTC5454mEijC8gwBoiGil4YM9Uoh7pHKKjROjdbyq0mnJ1GRKLQ+VhF3vDe0XzX0BK+3ZVMy99ZSJOaaUQ8wHjdSvRTB87Ngbe03b7fc1FaCxp1A8WyxIYoP3xcHI0/7eOtzTAa6iz4NEbgOuTrxZokNUG6UO3FlgwGTtbLFs9y41bDWftxyF2nwuWRMAFkDh1hD2C+R6DKx9xgIlvpHOKA3wPLLGbEaN+ng+URreKwctuzkYulbe5u5fM58KwCrFkRBiwu0AFkwa3haFx/ZgIkbcu619eQMxNVEjERYwr0+xSVLJxWLBThWyVkkDYHHfR/bmoZuxI6/sT2aifItpI5sIJkIAWAV7bvW0ADQNvZS8RmPRsZ9uO/NEs9Qo8fnYiS5iygRoMPgF8G8CPHSghfmPIqgjAAfvHmjbnlQXnyctM0sJ/PJJzMwWcWKQAbmCqDfy9rntbkrGZzOZ1rPmuX73yfwTAPTELBXAFiNdAKzrnb4ii/Hfw88KKjQhB4DJFPhZ0pNgE2qkzZTZAZel0MgsjgEsJk1zG08XHgu9vy/G0mA29vRBZlFK5wttRQAXZI6uOGZPxlQ6Y2CssZLSNrVzhaw9BYOIFJl4mIQFQKQ1HXv6ZXNPzJeHKnhfFayRd2YTAFZ3trBbY5MX3DuHe9akIQqFI40eANaT9RUBKeVMUs+x07ljYhp+0mnZi9s39HmIN2f26jBkxMJxL6ToK2pwueaAKDQXMO34pdP4XEy3by8DlGPevhAgDzBFVzyfxTTR/8neLZngA+ipYThOb/Tmay2TFlP04fqSkjudVrmQAS6NyZVeT8zIa522Gs7HlxtazyT/IHXl25nAducAWG371e6W9jcALFKZnq6t6XoAsEmRHNY49x/A8N92btgnMBENeYqb5MuE+BjAOm0XSxV5RyQV2w3oTUM9to+6HfvFwb6kmTyjML1glNE406D6c+KtFOuB/QxgH+kmyZgw+g7GgFgjTcXxEBkCHIdwiqjJcGl6aOyOTf7urgQMSkCX+h63cNFamav5/g8Alm59lBrq7+eP9nU3DKw/l/rFCzidp+3ZTOyAH20CyLbl2ea2k84gOblX3qCqAQoeS6wtAVjyhovbeiFvTyw7gHU2W7BKyoM7kGxHANbulAbFY+TvwRR9eU0Mm0LGmU+cKzd7Hfvl3qaez0dqK/K8K7GXmaccM8j7GQOvTk/sFRqjRXwm75t/DAAWZwaMRZ4PDMZ/yuClO7T5gpTUmC0Sc4HLtVhcQ69aOmW1XNqWYIfjMReHyZ0Uo5f35eMHZyNLtoP9AanCFhMALkCmc6TAEx65kqXscrFq31nf0D4Fg4TLDhOBZN4Xtm4qnRH/zkulij27sqZ0Y/bLg9HYPux2JB36oHWkQR2gDl8AeL8vgOV3LwAu4WGVsyF7KRYQ8bh8ykqwYDMOYIl1JebsXIMvAnqUjJzJiEHOGbPVH9i7SMs6bfmiwsh1Z1QHNv0cw4qgYN9fg5GHNC0CsGJi1r6wtS0A61AphBEABEjE+otbJgazpWL/Y2NdpvhsNqq38TRrtwRgIQUjpcwBJ6+DCDVicEPiLEDJgwBY2Zzek0yxAbDaLfuoj1n3OEjled8OYFF/8PtSMwew3FOM++3Z1RowhT1Eu5hUJl53eMfAKuHAgJ0XXRUZchyb77vEOwx+A1PJqxqHlKiNBVRg1r2ybmcKJVfkhbdySCJ3q2Mfto/st+0DSyeS9uTSul2uVG0pn5bfmNapHvOE6tNfH7nH4whvXJ1VcsnWK67mCvZYHelX0UqwD/Vm5m7S3yKIh7Cfse1x/ozweEVGCnvf2UpeB/jgzdOlI5DP+Uxh59DgqJ7CDqJk31xZEsOMLs69/fHPHerewDDrTBZK4/5avSYvLO4rw5r+fCGp4cu3tvT8D0gg1pWfKbzpuQb7T8UqGQew/L84SAoD9P/Z3BKARRiNG8+f1Ch+RDrHEQZWeFvB58zXtdwwwvODEgP2JJ5Uj9brYpjxai7ZTdiuBsZHYlx+2nerARhajrXyqYkKnqiPe25p1R4gGEr1CQPX44LernQ69k87N+UpS/2CZxYAFsz52wEshrFv7juAdW3Q1zP7/TVndpL6p4GrgFM8TGd2pd2yH93ctI/abQ0WeUXWPHXqJBZX/fPDtYYkhLlEWmxMB7Cmdjga2QddAKx9u9HtW3a2CBYxDcl21wHFpZZib17YVIsXDzH2cZcKsncfkJxOqnq/L8D0Zs9DsMbM1qXy8evgqZW380//aBXEn/QLf8nAuksAy5cuX3EbTKZ21B/Y9d09e/fTT+3jrS3bbB1ZdzTUYncKYkwJKKVi0c6vNuxrF87bPasrVivRXCesPRjZtd1de/PqFft4e9N2e13FK/OQ8kLQQ/PpnC1XqnZxbcUev3BWv6eUL1o2nQ5ZE9qv/ev2UZYemLCRHS/bqGy/MwCL5/gk/Y4Gww8aAViYhANgMZEHwIKizsQxAFhs2IfjmXtbxaZ2Op+1x+rL2kQxOMRTCiP73X7P3j/YVUN9b3XZVvIAfuoSbTYnebBnr+whBRvIrwcmC/MiGE9/RXpOqaBNeriYa0IGgPXqriPtarND6h2FBiAm0dgYMTNRaWSSVpSfAGwep/0iKQRYAWRDNsj5yn/XWTAHwBrZz/f37aNez9oaO4ytbCO7WEAzvy4ASXdqAfsDM3dSEd1bCJ07wNXX6/Vw0M3taDyx652RYpOhDZMqguF3lIvlxYDfR8m+Agikw0sHh09Y8LK4TKohE2AYORhPAhxAoR2PlLi4PcSXjKky8p+kTYM8CTfQSjC5h3HGVA2DxtmMSN2Jvd8b2y5gJNLAydh2Bh3rjUlJhGqOBxweVsSGw8DyWN7uZGZbw4ka8/ePmrY9ouH2cjYlzQ7U36QtZ/L2cKGq+7leBMCClebA5VsHbR38AFg8f2mZtcZsksSHiqJkYhfzJfurxhm7p1RRSpQo4ouFruXzW9sCTJSnB/MuaG/l7xT1pXr0nOPmfDRnXbJwYGnxbAuoWkBZ9uJvmpjqkMPDBwArO8s4gMWEMj63SXIqeYIDIp4GExlUH/fHmtTMLJeIKZ6XCeZjSw15jHiBqFmrYpoxDEbK9XELWS7gWFIpd/IYSgDOg80uZOAvSfM8ZoVE2uoZghDyMmYtZzwmns/DbAoz/L0h665n7xyR8tfT8+bAKf4DcZtG90tMcw7lYIQaUlaRGrLrzZksUwovxraWSdlXqhV9HgzJ85gjh8IMQPomjJ6dps1nc3kq8TxkMyEOewGYO7UPewAnA/u411XijuKIVUA5A+vJ2oqnFtFIhshi/NVms7iAvpd2SPHq6jn2J9f3yhNRhf+V+/sF/6MgsXCg0ovDSXymQvm7yxva5wCwEiqenH2FOTPMKdIbAbBICRJ1P2y7AFl4tnB/keg9UW/YRq6gwlLF3ML0/H/WG4iJ+knrQMyJx2UeW5ZxMYU03wpjCOD4k17bXhGA1RXD6myuZN+t8f5Khn0KHsC8C5dixpSu+cLODYU2xBcOYJFoaaQSAWAVi/YdYqtLVbExAOoB8OTdM55IQvyzo33bnYysno7bpXzBvl5ZttNZUoLcY81TdxcWA9QTOBX5TCElnKv4Y61d73g8995kIp8TB3ij2+PsSRe1hELwOEbgzuownnnfN/35ljwj7AUAV/8ZgOXPatQe/OkCWH8W9csdAlgnsfIOYjEw8P3bG/81BmpqIMuKh4eBxde1btde3t0WK3J7OpGUlnrjdDpvT5SWldJ2psR+Csgfs4PJ0D7pHmrdn8tX5TfFUGtEyijJpO2u/fKgbZ8ORkrNYk9PL6b2ULlo/3D6jDyz+DuMggFXMAv/6c6+Qm6OU6Fjc1tOpu1ytqiU0bVSXtJx9gokVOkFBtowfl1a5xLmCBDmATiR7AJg/XR7Sw0hCdt4NcUxlS6U7em1NUmmamnOFgfib3RJj922zWHf0um0hi1P1D2UIj6P2c3BwH55dCCGyW4HpvRE/a6aOMmhPu9x9e/L1qjx1m0Onkxh/hI+gw8VJNHHVByGGc0mddl8YVWSbLM5eX5erJSskUsLiKc0604IJ+nZzw92FFJCTYLcOUsdAWNXZzvVRkKhIH+9iqQrL99ZeZ7GohRCAKxg4i7/c+oDmEEzsfjTsaQ9WKrY3627GT7vH2ZGZzQT8+PHki6S4ozhvXuGRZ5lS8juS6S1le2hWgCwYkgIh/bekQNYH3cdwAKQZWPi/AbAQmotG5O5+0eppmFwlvAK0kOkTqoJBxDY+yUi9/8mWWOAZvj9OuPdfJ9zIGJSORPQ92uX2PN9AItzq8diYuR8b/2MXShWBJq6gjlmh6Oxzkgkpu+1dsVM/N7aObu3VLNCEusDfzb1di2h560pr1Ckmt7AReFXrGrYNbDwUEuIbS62GUAzz48PwHpz02Duzf0DMbipqAFBnE/kA6jIu5RrpCo6JNHxaoL15GGZsEuloj0HkQBf43hSZyR1UGc20TOxN55aexyzUiJt95UK6imoEcU4n4xkKv/GzqH8pRgo6QSKzexsMWPf5vdWKlZL5ZV+jg0IgB29DEDSjzY3ZbngjhbODopALBEigrw4OJp5DzpHMhmkjkgmA6uonMnY+VJZTMHHqlUpJcTUA8CauSfVW61D+6DTsY9JcZxMfNClG8let7B5Yizg7dnlFd1vACy8MB2wcT9YAKx/3rouS5RaKmf3liq/B4DVs0Ymaz9YPSUJL1ge1x9mIXUMo2+Arh/f2rZP2l2BkV5HM2R1cBUCwV+vN+QpxhoBwGL94PN3OB7ocz2/jzfz0NLTmEKNGsWMD97LywotyKZQUPizraRUnguti6nCx6iJABd78jge2DtYP/R6tk8Y1jTYcoTht1eQf8Ta4c5Kpv9f/dSXANZdAlgngJBLVKZzs7122z66tWlXtm7Zh1ubttM6siEJETIK9Kkckaur1bJ95cyGXd5Yt9ONNcmJtjHl29y0dz65KhkizCvAKzYmydkSSWvARgGJPnXKHjq7YSsV19RDSdW8IAAyUVP2ORArlN3HHVuQm90JA8tfKzRrxxpxlx4BAAB0PFwrBwYW0idmYaS9wMDaV8N9OPLJYjw2Uczs/ZWqmBmk/jDx5DVIuLnWPtRBdbZUtVI2a7M4nkEcDCN5w7xxcGA3+0MbR1p+W4h2/dfrMDEKep9sLJgzKzUrAFhufopkzZRmiF8MEzqaYFIUkdwAIMDYAXyQIfECXoIb/xIzTTHEgaMNCTN5GFh7+3a137UW9PX52DKzobyyvt5YswvFspWTKXkE0ErexNsK7fVoZPl0RjI50ntI8sKAkYPjg0MYNgPReInLncZp+Z0B5OwBZ9TcLgsVXIn2fUE6y0xSp4dX1+1isWIrsYRMy/nwkgKNx9ZRAs5EjTArCer4DCNzdfIzUbHR+TvjjEYW7dVUVOxbSIM82df2SQVs7csXjrQbJjCEGDC5/UqtJjkb7xWJ6PZoouLlg8Om7Y4wnXYQTFKhmANYjXTBHjkGsDLykOIgxxz77QMkhF35ZwFgZRSXbTbBRJtEGRhYedKWzmoyDIAlbyKDweOTZtaPGDoAMpJXxS2tYs+NcL1C8gZXkgQBWH6/WQO8oNYR0kdNX5l+YsjPscbvSVoazygxsGDtzGyc9PuHZ5jMqSNXpABEqlAXk2lm6fjCanEYfCX7+uq6nS6UQjyxg5PcO1hwrOuPjtq2FwAsSa9IQGHaF2da5s1ZyuKWWxCJnbPzZX/eiIIupd2jLmAzBq364yBdY2rJ6wCEqsalqFdx7wCwvM+Ceb2iqL1Strg8CHwteWE4sVoqYeeLebtULNm9paokHXISQ3JqC9vpkVK6L/D60WpNKaXxkLTH7SAl8K2jjl3t9fXMwLhEaidaftxDE54k5AHGUSap9CMVd0hiZ95wkCIGcBw5gUSncsTIcXeTaAJ/+27pQKXwmPB5Mfl8dpm0UwCsOVu7CsfpPGaTGZKcjr0sCWFHDRFf/uQ708cZcEkxl75RWxGAFQ3GeT8w6q71hvYpEov2nsxWYapewGMmBRMSPzJkBXPrAmDRUDa3A8M0Lj+079bXJUlOZEQyFXDqIRUxu9pt2Yu7N+xGt2uJuSd8UsgTcQ+fEgDr2ytn7UKxKvaGWhklqbp8G6D+F0dIb/oCS09ls/ZoqWpnsgXt+Uh1UqQZcf9vSwNz0qPP+jE/xXMP8JKC7+N+1/bxxxJLJgKYfGopAOvYZ80BwTv90rmpW3mCVjvLw0MSkBDKAysqNY8prwHKjvaHO30Dd/tzd8vAOh5o/QnXL3csIQxsSAHVDhjQ3Om5BMDK5+xry3UxblxC6Cx5gN6XkRC2AbBG8kZkxdQTabuUKYlpI69HmBaJmMI5aJD4qqZzanJZPYejgX3catlv2117tzOwrfFUXi3UKtn51B4qFe3vz5yx+yoOYFEnkTTG9z+/syfGJPsvHjPlRNzOZnP2SLGqc7ZRyFkuRagMnnszG48xdJ7bUNwZlw8DQLEXwypP4pEUGAkA+wKwWgBYLoGZLRK2miva40sNu79SsjOFtPwFuWYwx9/ZPxSAks2kVT9Re9UYTBAq0evbT/ebatQHg6mN5zObR8hHkFMH3OVzJevtj0bA8o+9PjlvI/DZBwqRo2AYOiTcryY/X9hGJufenXiZlfJWTgPIzKw9Zvg5sd92O/Zqp2k3RwPVd5zH2eBTGLHQGURdLObsb1Zq9mCZRMrAxLeYBmAMwrgvR6QQCmuJinC8OGOWicW1jv72FB5IRe1ZArDGM62jHze3A4Dlg01BNYHpS+gGsnuu+8O1qjOwYlgHAGAdBQCrLQ8szjO3YHDAYKJ6xUNMqD+U4oehdMK9OxlU6vUi03tqOtUJEYDlDGoHsdw/U5I03OAZ2gYPVgeR4mJ+69zX62OlQDjS3JZsIUDjL9bPavCiJFt9yriGFVd6XfuwfWgfHjWtnEzb99cv2H3lqsJl1DVE3oh6Z/hd+QFK3R6pDdRWRb6cn9tXdcKETg/JLYYYcTH3/23LpYiD+djGi6kDwgHAEotayNDvBrBU91lMKXXPLLu5OCALZu5cG3wdW9OJpGW9CWsgaRs5mDxUF8jNhvZ+v2sftrr20X7XDvrcE7/3sdhUANbTaw0BxvUU+wYgpIfNYO8BYPOjrU0pGLjpEYCl+kL32a8Ve1n0pSGiACyv2+ijlLpoJskxw3Wkl08AYOUyqmNjrEMALEIDWkf2m67XXjCLtF9qmMOQkn5jLJ+/Zxtr8tJCAQADHpN4+fQuEmI6/vPWZwrdqqcKkiY/vdyQHctxPx0jpGdob+wfBAZWz1bSGfvhKgwsACzvhxPzZACwZpIO/gvM21YnEDhgmDl4xSphAA6AdX+ZOg1wk+fCvThhgAMkv6BwsYElZgmB4amUSTHzUGnJzmjIG7NCSFyk7sL1jMEAShPnzvnnxHNuezi2dw95Ptv2SZ/rNQ1EA3+GAvJ6txXAf+uf/xLAugsAy0vpkw1PmzgPBGZuo4Fd32vaO59+Yle3N23r8Mg6w5GAAf6QnJdLJ61SSNpGY8kun7lgiVjSPru1aZvNfdtnUx0Ck7i+l0Y2m01Jbohh++MXLtvFlVWrFEGFYTaFSXJojD4H7P6H+j4q1j8vmviiEkJPivMtBxM//ni6BQ3twjbSGcXtAiCt59LyROHwwPPBTdx7dkBhNZ1ZUmbfMVvOZ+wcUprqkrxb2Iins6l1x34tiumMjO95VaQ1HEKYOF9rd2x/MrEhZo5ivaBhLtoP1tfsUgEAi0JuLrNDgLNfNffter+vgxAqaikW15TugUpNhWuWCWMCwNCTWQAfR5O5DSZz+cy0mdYmEoqWxxRZqDyHgcVFG31t183WWxSPczfIXs1k7aFyXYyw9UJGEdpcK5gHvz04UmxzPk0CXsbOFjJWTCdsZAu70evb6819u9bp22CEFHJhswQVlnsluTQnIjaHSaoAEMpeN2/PzZFWFeyRBo1s2RrxhOW5VzKb9uaXRm06jyJfg5fUsTl8SF+REXiIQ1YBNDdikwEH5X2wiMlUXF5dTLYW7rWxkvVJ1WPVJbFuJpa07tRsdzAVoPDB4Z7tDZDy+eRwDLuOzxB3oIXCnDS6jWJGABrrrkk89OGRpJpb47Emu+n5RMXRNIE8wbX/5wsl+8uVM3a5UBFbji+OGgCsn2xvCWAQWBWL2ZhkIZhL8gFCYuetqzfMACQR7wkEg1/mHncqOuQb5PfECwoHegQsilLjha2kg9w7FRN+uE4kyfBwhohFpyefCWZsbjVbOIC1dspOF4shJdA/C00NRuFIZmg6SJWbyLQVTy4vbMZJ2CxecOZjSavHs5KyPFCr2kYBeS8+KH7YA8KTWMSE7M2DXfus37PWzE3SvWDxtB4tuSiGOUiwnBbtxbM+/rE8IaIczTWRq2SzYmA9VaspBTPAv2LWCZSmKLOF/JcqKTyhmLTFbLwwATOv7u962uh8qrRARSW7CFjP8ZNLS0ojIvkQDwbuxyyYciPpe7m5pzS8SDAQVQG/a2f89xWCMxz9b7mX5/JFewYGVqloGRhYsPwAv2BgTV1i8uLeln3a77kAQTR/Xz8UdLlE3JbSUNxhXsLACoVcaNIOJ1P53cCUutrdt1zS7Ov1JUkIaYiRwtCQ8QyToIiX1c+bSKQHuj8wsL6zvGrnSgVLpJ2Fh1cH028aWgCs53dv2PVex5JzwDA9hZrEJ2wshtnTDSbnVbE5+Hkm6Dzz+wGA/vU+HnZ97YG5VNyWMgkB1aezZVvN5CUnlPxaoK+zL/TMyDNOs3xJC3vTmUyyX23tKWQDvzMuFebDfAEKC+AOzNkT4d8fpo4LW5heQ0lOU67rLJixhqZZU4PADBMz4I84Rb0LAOvPpn65CwDLmy9nujo46oMgdnKA8KfqSwIeNvIZBz4srgbn5e09SXh2p3i3CWYVSEHgyr3Fin2n4ZLitIB3ZIEky+IfBzPImTBITH65tycGVnOIATCpsH6OwJB4sFyyvzt7SsAF74iB3cEU0/S2vbi9K0Y2QBRePBfzeYFGD1TKYo5nkzjYYQ0wMyRaO92B7Q9HdjifqQbqz6YGs+fxal6MrUIKuwLcME2AzAvbeDq1rDWbSOZIe1ZN5eyevJtKf2WpaGs5fB3xspvYp+2R0u4KWYAthk7utUia34ednlKKGVQRTuTsTjeHjuRZ2kvDI/y/gqOPoebAGuPMVNiGmJ3uMROLzy0fN1uKx+Vl8/WlNTtXKls2RWPK95Lu2rdf7x4qRfHmfGCt+VQhMn5uun2A9iaY1PGpXSjk7a+X18WkErNX5uDs73hpbuq+cA+Rsuo0lxQ7JXY1LKT7KwX7wZk1pXJTJ2q/G3nj/a/NbZcQCoDxupqSEuYUEtCL5YLdWylqIIw1B6+wOxzYuzI/b+ksJCVZjCsNlPw9aCCla8MZEVh3kjW6/xPpiwJoxIhyewOt/uDxyFDPg1j4eZhc4ZpISqVxXNQBhbAa95t0FqszsArxha3GYwI0vr12yj3iIklgLGHbk4m9hY9Xu2XXDw+tlsjYM2swD6vyaGNAfHs9ob05aL7dazJqenw1aS2FPdnbotvAgmDVsIjHBML8aGdX5vsjrh2hIoG5I9/icP+jgcbJGo1GJjEBdo1Mxh5GelcuKalzOcMQiHVObez1OlYMGninAT55l3Ol2P0SgKPVtWZnaD10ZpLiBSComLXvrKzYfZWK/EsBsFjrDMb6MzdD/5etm6oL/L2dnEMnnV10RU7Ox8h/TD5vx1fMrJxK2el8QUy/J5fqtp7PaqDs6yluTQAZAe4d+ygAWO4WzCrw1wfEQTqM5yzPST2FlUWAGKmx5wl54f2f25/p8y+nAfyr9u3lZfmAOvBLOxtT2Mvrhy0xo673utZIp+1vGqv2QKlg+TQBDtTVAJKeGM/v/afNG/Zhqy1vN40Jw4CZK4OlzA9XSacsWjrt+wDPBBJC9kau54vqW6ibpLdx7+pE3MrYxWSS1shgyZFW0NZSOitgsRhPqEZXFJPOEdZnQomxW92xwiFeO2rK35VdRZ5hwcj9dwOuf5ha5r/Db/kSwLpLAOt4ThFtpAHQw2JOfQAAIABJREFUQZPc7LTtyq0b8sT6aHPTdo7aSieksdHDwdQvPrYK6VMbp5VXuLm1Y622H/SAYTrMEjFLpmK2VCna+bUVu3fjlD18+pytVqua7ngDfTdfPN5fXELIIeuxzIFxgCdSkJxBxd/IZOzRSlX057Vc2vIpn35s9ocyNwRI2pvObAiAJQ+DhZofYpEfW1q1M/mi5aCEq5lwzivpMlLXL+amGNmjlgCQ1mBkXWJjk7BCSCvx1Im/WVsT8k6jRIOHVAXQ65fNA7FWaIjw1gFsw6T44UrVGkweSDe0mdgdeCvxh2SJ/sR/B1IdZI735ku2msUcGxsJwDMArJ69trsjqRKmxTTdNNjlVEYpelDR768WlNTFF5PAW4BTs4XlZECaUgNII9yeT1Ugvba7b7c6A5tNwwZIRxf40+4lEJlNOhDjMfMOfiYXM8txP3J5e3Bpxc4Vy7aS8lhi399POAwnB3+QyBw36revr5Ag4y1oKESd4s3ujcTihd1NMaMGhpdYzNazZpe5r5VlW8kWbRJLWnu6sN3BJABY+7Y/GAiw5H0PYVDpIIvbSjpnDxcdCN0oZnWY8H2khbx95ADW5pj7NLHUfOwMqGiyBIBVLMsD63KhbJkAtGAuHQFYFOyROTRAEh8oJUmfF8QRnd8ZWCfSIS/SOOi4/lEpEBpzXS73nwjjzSBXDZHmGnouDJUjQB3AK/8UGyukBDrDZ6rkt2Vp+Ev2+OqabeQLahy8aIl7ilW3bZ9A7e625e2A/FMMrDANnvB/SG0ys3oybWczJbtQLNk9FSKag/Q4TKpoerZF62/bu4d7MtfnfvF5naHgAJyAhAC4/b67D+sL6W0qlRIj6Jl63c7hCRfHNN+lD6PZRLIbPl09nRF1Hlf+0Twmth+A0Ov72/JsAzwFsJ7zPaHAxiD560s1Pff4OshEFCN2GAhzZ/y9rOcfs967AR98fz6bK9q3l9bE+MqlXaInoRsERRhY3Z5M0mF8efKW3zkH9zBVpwhOaJ98rLZk6zkYir5QARShn19p93RvPx0cyVPkqdoJgAXIDtikMJHpQl6AP2vuOYA1jyll7JuNFTtfylsm5YB9MlAeYJNe7bcFYPH+mNRHE3n84wRg5Yv29Mppu1ioaD+mMeUBRMoBgIXpM4w5vA3FYIwvLJmYycD1VKZiK5m8JB2wTotImhIJDSFgjmSOo9yTLn+xmIDTnx/uSB7KWpxOA9CLTDIybw89y7EV1u+7AP+L74vAK90dGj/ODFIIZw4OupTUwSuldYbn/k8ZwPqzqF/uGMA6SZOMACz5SQXWxZls3r5VWxZgs15IWUkAViIAWPshhbBvPYYmYacHgNfzsrwh75rlbNJygFhi5bqpNoMAhoUMuF5s7mqQh5cUYRKSZM/NUrOYXvfvz50SA4vVBlP6YDqWZ9KL29QXPS1U0gxJNQS8wocHhjKvdDh1Zi5AzU5nqBSxw/nUOrOZmNancin7bqOkdLtapmL5BCmvLpHExJ10u8P5REnDAFj5eNpWEzm7v1Syb63W7Fwxa4wk2XN2hjTr3qAj+wK0GE+ntkVKYadrvzo4sBsDGjjBD+EPT1A4H+/w+Y3YFbIXV6CS++0l43NbSifsYjZn9xcr9pV6w1ZgtiLdA8SbjpVa9so2UsyedeMzDQtdghdO7fBPmtJpfKwU479aOiOJVQRgAZxxHv3bzi0xOGDbCMCSQXrCErOMGM+Z2Mzur+TtbwCwKiUxgACwBiOkTx0BWDD2nYhMXc2wCQAsKeP5i5WC3QeARcplNqPdD0+i9w4B4Fpi95KkhqcYV5gwFR8GOrMSrzRn6DNAAMBi0MYm5+e6GmrVk17HOMPYh6GecumADumTnKd4qVGfThdTrcsB+7TkhG58ftykx/HwjNu5dFYAFszh9XxOAJZvoAm7NRrZKy0PMdhtd+WZ+ngNiXxJBvbZpEt8j4dlAQCIKqxoiOGnB2nSMQ2XGbRGieGCVnju8PUUILsQM/DFvQPVAxMpZPDjdRjIS6ETL8wIQPvcMhWAGrcy5ufpjLyZnlheso18Lty/SCbJMMt/EgmvahFJ/Unv3rOP2l3rjaY2htQmMBFw0JlM322sylS9mklJycB/5zrfDmBdDQDWF32EvOvzq8Zgk35gJZPVPvKtRsNOF3LHABYgLInxVzpdrVfS4UmNVhiMrBSc/0WvQZ2KiT5S6krCk735r/S9o0lM+8o/716zzeHQVjLFAGAtCcA6hrFjMdscjR3AaneUqFxPpey55WUxIKsZB5ZI7fSqMWZX+L1bN/T7leckZmHIe17giVy0/7G2LqAxnfJEeQ0GpnPtjdpX97ftM9WF4ov72xErcSogDkZZPZO1pVxeap2lVEYp0o1UUsy6VMIZ+FzX4TRm7eFCAOkLe5sazLnf6u3El7vhj3/RO/7n9/1fAlh3CWBFVlM6hlUB+wbIJoWHzNFgYNebTXv/00/tk61t2znEE2usCQybZMqmijpOCX2O2WgwthlPX2BrcLDkMmlroN9fI73wHju3smKVkF4IgBVNiu58ed4ZgOUlvAvDo6nLTAATk6O5rWcy9kitJvrzSi4l2jWbzVZvYG81Senr2u585hT8mftIkFqCJ89DtWWliTDNiKaJ7jmEPwvylZlStl7BjL3TVyQxDCCZEio9Ds0zca6kgzkDi4OL4u3jDpPPAzE5gChWMhl7qFIXgLWRy1oRZlScmFRv4mGM7Y/G3kwplY7NeKafe7RctXMF/CaSlkwmbcKEFgCruW3XOl0bjXldGDZxmcOXU3ExiZ5ariuJSIXpbO5eYND6U0gW3Tge03rS9ZAEvbt3aDt91g3NuBC6MAHzW3Ac9yuKt4N43qNyqMwtgwdWJmsXK3U7WyrrkKXBxIvDeWBh3Yb22lldt5EL1Lj5+laFHeKl5W+kpBqXJTDAgj3z0s6mGtCRxS2fStjpTEITkK+U62JgLfB7m81sc4Q/SMfeP0RyCIDl1p9+IHr6yRoMrAIm8AVbK2clC+O9bQ0xcT+yj3oD2xpNbQADazZxv4TbTM7PF/EoOCXGSir8/SS2EIAF9d+9f3wty3w8yDL1ScPHdlNrL5nCiMiLO9H9/ZCLoK3wF8eAnlwmglQJs1nwBg5QtTUzn9INREeHikzRGpmOhwlmKm5rmYzW8yO1JXmIcU/5wpwSBt/Hh0cCOj8bDe2ICkcHMHfRmVeUbMSGA0CczuWl6YfdVM0kVAh4nLJ/NpKw3mkdiJqOTLMzZZbvRUKosCPo8mQ0+p9sPr8LINJ0U+biOXuqXheQVUinLYNvieQtAAc+01MRqh0uofdxqz/U+3q/vWfNIYWGN5wUkjwD4HT83q8t+75TyWBa7OlagF2AYwBKP989sGvBA+9k9v/Fd1BeHa+nb1ZdqlzMxizNIlPxi4l73D1zdrbU6GAiD+AWea1RkJaTCVvPu1HvI5WaJuw8SH6OxG1nNLYPWoQVdOxWvy3G5zdDmhmgOGk87AdIg/oCsHr2M1JBe359NvAEW14WQMZEm4ISKZ/eX8xN5p9v3tLPjedcK0V4CghOzIdaJ0+vnbZ7CmUrGn4uftsBsGDBAmC9ubdvtwZDZ+BqT4E5iM8a1z8pcJ9BwUqSCSYFYMFqmbTV5HHigRHu1eLA9JuHB2rKKJJpjiLPKSQPtw3cv/gN+y9+4ncBWBF4BfiJlN8b5kiW4M3m3ayfu/4Ad83ACo3Vn3L9chcAVuiMNTnXGRYALNabAKxqALCKmIO7jOpad2A/24GB1bLdKQAWe5WzcQANYGTAHgHAwogdCZiDNj5wIDAFyTvpca/s78n6AIaMgIbA4E0KwCoLwKKBZZ0pNGEysQ9bAcDq9nQUnS2U7JkVNzfGmyqdIG11bp8OuvbywY592unZeBS30dQMCIm1jLT/TD5lTzeKYlw0MhUrJDwd2BlFW/ZBpyWfnkEAsFKWsOIiZfcVivbcWsMulQoaTrG3tmf+T/4dxgzRGDC/fnvUtt+0u/abft+aY+JdovrBvXV88HYXA9jwTEZeedQF1JHZxMLOYdlQX7bLMM5JRcXCAqky0vheS148vznqShrFO3NVeECAjj3CuMQeugKA9RcNmEEVywdvReoV6h0YWEgBj6buT+TFU8Ji87Qk17nYVI33D06t2z3lks4AAKwhfo7ttv2LACwASd9TABQkYVvA/MjYPWXS4Yr2SARgLeK2Oxzbe4dtlxD2SCEcBkN8Z4I7YqIRuKwt3LA9rEIxwEMZJwVFxKAJdU60r4QzX3s6ctWYSSZ3T6lmpWTGhpOpUr9v9NvWmoxlw8BKpxbUvY7Pde0fKiOxq9h9hZItZUjTC9znWFxKiJ/twYRq2eFwbOlFzE5ncjIRrxUyksKqxBLbO+p2vE7z++4SSPd+YiCdtBVZkKTUTwBi8Wr0Gchc8QzFhuNmb2AfHLV13jCs4I/zx//j1+8EsALARwomFg+YkX97/ZRdKBUle5QYMCKeh/pK9hYLVBxT+wjJ2va2AGxCk6glPbUZJBAvqQBglUkuR4rnLLhJYMjD+PvR9i3VsXfyJaZQYOxR3+ZiMQ2H2XeeW3XLAYGaYgvFFCBxsz/Sen3jYM+2+kN5QLFnUq/DeuS5RyL7/fXT8gTLIcsW4xpAZ2FtpW627fn9Tdsdj6yRzuv1nl5elkTPq39Nim2bkKaDVjDe76l/fGpl2e4vF2wNb2IpcTwdkyOAeuGnO1v22y77FsDqXHsS6wZG4n2Fsv1w47T2O9Q1yZAiQH1xMCRMoWPP7wFg9c00mGYAzG9wSxBeDdlhJp60TJIQCAKCYlIQPFKu29lCzioZVDs+2IdQ11FKK++LkAY8Sf39+r7nXmfBtONObuF/+5/5EsC6SwAr2uyOj+DbJvo0v0yu9lptu3rzll3d3LSPN7dst9Wy3nQilhUbHf8bBcmRpi7RNI/mLZ205VLJ7llZsfvXT9mDZ89ZA88rNgxtzn88ACu0sy6kChOb2wEsPKQeqQYAixQxHURx2+4N7I3mnh7o5nwiRhNsM6UALUysC3TyMGfOlwpWTWMY7VeaTQXT8YPRSJOTNw8OlCIjiZafcsfUdCRK38fEvVjQJqEY9ykMrL79fM/NG2EZ0NB/Y4nvK1klhZTKm0wYBW/h1dUlLXGqxBDR0xeYV07l9fIEUp5S0WrZlFJvyK8BwPrVHgBWx8ZjpFeBmYZcMTa3C/m8NN8UREhy2OwGGrzG9Np4TlP0HI1p1lti1nzSRm6JMbizSZii+fTDP/Kx9CycmO4R4VgLgA6TkVIyaav5oq3m8vKp4N+ZVrExy7MgpGk4qSoUcmGBAzjQaBaSvmmniO0WyyQp2RIJYphqUoRv9/v21uG+mDs0phQUp7J4/NCg1201m9eB1plNbXPUt6u9tr13dCBJII21SkY9UEgD4raWytnDhYoACQCsYgZwZuEH3GFLZt74h/QnU0sq+dABLO8Y5mIaPbvmJtYOYC0k1QAQ+OnWjgCsCJ5xlp/JoJXnS4bTAj9dRsTBo2YlTN+8DIxYVxHi5xPD0FeJWcR15p5mFgsrpBJWyWflJzSfMg2f2RGyDg5cJkfhTBNOmVhYRd4ERTtfKCpRcSmd0j3lVQFMtwcD+2Bvzz7t9WxrMrOulkbksuTTbiCCQipujWxWv+fhct3WcjlNqvVUMtljIjyb2fVB114/bNr1fs+GU8AkVcLHk1oByWFd/K/mR/8VwwkA+OFKWZ4t+LPBaNRnFjspSkFywIAbijSSadbVTtuuqWCeiC2ktlEAFusFQClnX78NwILtIwBLzIep0jx/FhiYbvZ5FyysmNlaJmtfLdXsYpHnKm3FtBfZ4mfNE3ar27dX93a03pjQDwHAxQpzLymSTGFlso+wRuvsd0G6ChWdSeVbh4dKzdwbDWSMCjPkUrEsn0B5fMXnNgbAmi1cQrjbFEDH+lzN5eyxetUulfK2mk5akSFDQGu4bnhR/GJ/V2bsLZpcwC1YWgxPbKKo8KdWN+xCoWR55AShMBeANfF9+I29AzFraSjk+UKgK3sKrBJSk2IwbM0aSWj4OVsqFAWsnc8jpU5p3+ShwUttf+DeLux7hDPQbDhL4KS/PH68/8Al3HH/KtbvQpJqQCwHsJyB5czLAGf/iQNYfxb1y90CWMG42uPN/f7S9JzOFuybVSb+JdsIAJanDPft5Z2mAKzmZCAg1wX27o9XgMmQy8qrBeD4DPts8Kvk1GyORvZbEtc6LbG42NfcIc4HTs7AianR+oczZwSC8XcM7TBxRyLzws6OpH4MTggnwVtIwEocL0D3b/tNt2X/tHvDPup0LTZNay9yVrMZIjSevW82KkpRq6cLlk8gfQLA6tiPBWAhiZsIkBFovIhZepawC7miPaNGsmi1TMpSiaQNw3Ujal5n6WKhKPnXmi6RvDVBIilnPbeallTtizN4P/+4+3l7O5BxzCTJpuzeEmbyy3Y2X1DDKvBg5tLNNw+bSk/dRLoZkrAdPPK6wxlHbg4vMCg+1bn5vZUzdm+5opRJfidnDvImGLY05gwi2d/jSQm1bDLzgI0MAFapYH+7saGUStjWsPAGYzzN2vave9sykxdLKgBY4oEtEqqHLwnAKgjAoq7m3BOAdYSHEibuR9aejtRUk0qbx3NQtWXchrOFWP4w5abUF9wBmSQRIkMiM+eRn1fRkM7P9Yg/znWe6ncio4Jh+FB5WQbc2GqQtnet17LmeCjQgBRNZ8LBRo4r7fqBcs0u5otKc8M/FeUDJzysKABAQhE+6nSsO3UP3TK2HqmkFfM+2Ipq3GhQ60if3yexYXW/3OKAQe3lqtc3RaXm+iCSgTT+ircwVh+NNZyjF+mOCS2KgKsvCGBptLawHF6rxZJ9Z/20XS5XxMaBYRylNHtF7f+D/ciQkD3gl7tNuwGAHXN1iqeizi0mxl/eniXND2BaDCw/I48BrI57YN0pgMU1mfFcyKTd2fnZhCl177kV1mlJ7DeYSqwZmEpYvlCHvH6wq31wOEnIv3KRWFguGbd6Ming6purK2LWK9WVfS0e13O22Rlqvb/W2hfgCeOLfe5bDQewTsAc6tqhvbOPxBIGVl9hPA8tVcREvCefl3RaBu1BsbA16Ksf/KjXViAUexeKmGQsYaVYSlLiZxqrAuYY3OOZyv6pzzVcnABYg57MKGAaVpMugYzH3WIFn12AuLHARlMqIfvLU0trLh/NJgLjFiUBzx0MrLY9v3NLddlUSgZn0jmA5WEIX37d2RX4EsC6CwDLRUChT779+v+7SG4OqVZ/YDeae/beZ5/aJ9tbttU6tO4QfkqglAbfmIA56Dfn02lbKpXtwuqaPXb+ol1YWbVaPm9ZGhzPjT9Ok7mz2x/91N0wsJyp4xIsl655uztXY/eVSt2BB3lgedMGo+m1/T0xb5iGwUDSBh9MyPMJDu2UnS+V7NEll9TQDEWHK+AV0wso+J/2MJcGJvTryLEo4VzMZBL9g/V1lxBGDKzJTNr3l0mb6Pf09+dzBftuA6lhSVJAXghuFsDGazt7mrj2F0mBkcyXEouJJWcjO5XP2BMNqM4UchQ0SVG1mSj9fG9bDetgQtoWB5lPkZB+ncoBfNV14NG8wqCIEk5kRK0aCiBoYG/vu3cESSYdGvCAKyFVCEvgNgArkKSiQaKjAQ5LLeYCbzgE+cPmnCBFB6AG4AxTR7TsoUmMGvATpyeXc50vlEUBr2aSlkaqOCOGum/vHe7JkwEWEUAMvj0UTrCJiomkrWRJ0inKxH0FtiH+GDrI+5oevt0+0CQsrkoqVNlaE+6B9SDBBaWCbZSQWPKeF0ohfGcfE/eBbY5nAsRiC+QcIDh+QHDKoMl/bm3dU9h0cRc2ic2U3vLTrV01Ap4qg0fJQpMe9O2Y7OO/1plObHs6VKOCIbsXUb6WTzJIHdSJzGbd4BzoyCdxCglQxHlS1+9crSJZVZyp1Hhsnw07tj3qK5EHSS3VXTqWUNrRWr5glypVBQtQIAAgykcLb7YFMe09e725JQDraBazoZDLYJo+n0qbj4RhNZexe2t1l5BmswIWWW8U4dynzmSqgAUmWb/pHlpzNBTtmwLBAauoIIvSq7yR/6/gn9slqbryx94UMSunU3oWLhYoiDGnzYZbTxHr9urHEzaFP/Tt9f09PVcY1gKcOn0cxmTYdxYLO5PN2FN1lxAC/lEAA+RIQjCZimn0wj4SQn/+o2jjL7qH6rPHYwLYz+dzdk8hr+INxoWKEzESE9YcjhQfD1B7fdi31oyUSPdOY187lc3JGw7PLtgbFII0eCrwAZh6fXtltymmFKmmmPjCwKIgk0Qy4feFwA8ALBhmv9j1ApPycSmbsQeqRbtUzNu5bMaqFMLHW3/cdkdje7/Fc9Sza4OxHdFoxszy8ZitJDEvLthXl1ckXU2H9cz1ZKK9N4Ol2hGAtdsbKFYaryvYVYC2g/FUMuyO4LWZwTPOJxNK4sUL5etLNBr5zwNY/aG9f3ioRnoLAGuGuW5oVm5rsfxJ/sN/RUwsAhwiX0AkhGJgRf4un3sf/zvexe/5ue6CgfVnU7/cBYAVsUplWi0Ay+sYNiIArKdqpFaV7FTBGVjsNTC/X9zdkUcU9Usfuwck2yF5AcZHNjGX19G3QyPIs4TnCs8N6aCv7O7YRx2afp4PTpEw8dBE3qEEGFz/8/QZNbCqXwRgedrWT3Z39HwwgLunVLa/PIPpdcXyzPhhv8yQ6rTt/9q9bh8CdE0BxQEOkBCbVeIu6f9WY0UDBIynYbtyFhwDWO229iqY6+K5yssxaWuZnD1aJa2spL2BPZaBH+87AkRgk1O3vLi1JQCtg3zIOc6hPvOhD0BdlKD8e674277N5YKO/IURVGwh771Ha3W7r1QWKwIfRGofPsfRZG5XkQ7uuichrSrvVQzr45g5JOkO5gCIiNENgFUs2XdXnYGFfykm+JwdtwY9e+WwaVc7LdsnSGhhlstmNLw7HPvglEaX9LN/IHypWNaZyt+T+PybbuSB1fUaWFK8CE4KABYphIGBRTgShd3OcGLvCsBq26fdA5ssZraWK8rrFFUAARqTKYzWoX3QOtSgl5oMqeQ46ZJB0ntZWxFgFQ2qAIVUT4MNMQCdT2wlk7R7qxUx2gjGqaYyqj/6AACTiR2ORnY49JRJhhYoSwoEIWWzGvYyeMnDsg3Jd3irtUZT+7jdUugI4NIwDMoIruH7sE/heTqxVogkYWEZBJn9HCBGgCher0X7Gh50xZJVE55iyHNNuu27Rwd2tdOxrcFI6b4wyBhM+tA20g6e1Cm/m3kVLUGvf1gDePjimfe15TWtD3oDBvZwgIIoUd0D6/1gOJRhPfsH/k7sATJBD15OPCOxBOFDOfvekpuhw8BSXQCARerezFMI/3VrS5/nTr5EsEg42JyamuFpzGCcUJqnwufATqUA0ymEiSFzBAB8s7VvVwCAeyPdf0JaVjM5uz9fEfB1oVLQe468zqjHdwdj++CwLfkhwS9IT1eyKe2vAFhIFiMGHOtxpz+09w4O7aNWx64L5FvYmbIPBh4rMwhH4uifHAJFbzy17T5gqnuF7k2GNk0krZDO2Ua2LK/Sewt5W4ZJG8Arfies9YORiSn6wt6WXe8TZrOwRjpr91W938mn4jacTmyz09Nr7Izob2aWDteLcK7LpZLVMw4e8zkAxg5hWLba9vPdba/HYgQl+b12Pi79SiTkv5O7+N/7Z74EsO4SwIqK6NuFBAKhIhCLYiIkPjXbbbuyiR/WLft465btttpa5IAAIWrJ5RfQsJMwr8p2cXXN7oN5deqcrVQq2syVhBaQrgjwurtlfOcAVjStdDN3l8bw/wAEBGBV62JArQrA8lhpzPtePcADq23t4UhpLMeGe7AoVACaUikeW0LqVLQCgEtgUWwO+vb20b7AKyYCA/zMQwGFnSCHBhsbgMkP1zZkbhoBWMgAYRq8dOAm7jTmAFjPNtZV0OV0sHvM7rVu317bbtq17tD6StmARTO1bHxmxfjcTuez9nB9yU4X8lZIxSyFWfRtABaTESJ7kRAyYXXG6swa6ZQ2YUxeMUiupjFP9dYIykIUb4/EES8tgLQ+ZoMUHoHqDSASASbH6+22PipaH06kcp26OF6RGbn+jYLWzb6VSiLpXpDNhd/lk0g/XrmfD1eXxWhSFHUibpPJzD7rtO0Xu5tinsn089gjBgpu3ArxpC1lSdIp2qN1N8nnGpP+cTga6sB4v30kendyAQjoskoKPHxBAM4EYBWLdrqAma6bcjNBe28fD6yB3RoTS0wh4GkzkTCBzwtr6VkBmSXzIPS5ACwkrD/ZaqrhB3AtJOO2nE6LIg/AkwsAllgmQzdJHc9gnTmApdsVAMdjJ48QCS6ZmKjrFOlm2YVJP386n7dzxZKdJ1kmndHkqzMZ2fUIwBqP5ZNHEQuAVUJfn8srHaYOGBNMsElY5Pr0JnNJ1N7c35F30GCRsCnvLQB48bl7aNWTcTtbLNiDtWXbKLDOgxl3oPvPZph0wgxwQ1iesfZ04gVaYBb4k+1f3jcEACuiw/yOTeg/A7DwvGL90AgAYD1ZXbbTeJTorQPOcrBzfVM2xbx9PlcowK+au/JqYn14aAB7SlwNh+87czuTzdpTMI6KRTVXSAiVqzRb2HQy1STs+YN9UcXvGsCKxXUtl/FbKeTsq9W6reeykltEUdwdPO4GfQFmHw868rHhnXo6FRT0vJiJSBFhb9BgwqgaSWows8+6PXsVSWB/YKN43NZyBfuGAKyi0gsl4wHAUqKON46/vA3AwnyaRCMArPuLSJp8v/HGz6UBW/2RJsGfDgYCn2lciom4raeSdjqXtQtEeWfdI0frnkkyJu4zgjTwJNuzw8HI6rGMLaczmrpz3XvjiVgjh7OhDSXvnYqGn02kVSg/vlQTIxSOoDxO5uapZgfs7xT3pLwRYuLNf9RoRfvl/w7o6HYACyN3QKxYtY9rAAAgAElEQVQo5EJMsAAxhCfgbgRQd3dsh/un4U8sZtlU0ir5nNVyGavnMnYKJkKmYGs0jrBmg+9eeIKDHDrij56AgX9y9csdAlgRGOkcT6e9HgNYCoPgOQPAKtspQlcEYMXVaL8kxk3LjkZjG0xZupGUxf3o4MZu5LP2xFJD5yUgN2lV7GMAWL9u7srCgBRQWR/o3HBmUlQ84rX0jxtn1cBGABZDBpreHzd37JNe2xLziRr1506dF+BVRubFczLz9/n8wbb2u8nUPyHKcs45mJAXCHURUyUvcE21ZcwlhKSzwTADzIZ9jGQd1gASGFifyPMAsB7jPMe75jgd1K0aWtO5mFcv7mzLbJ7n258b8X9OGPW/MzXu930sTgAsTJupv5AJAjR9fdlTaLFsoJakvj6aTGTQTEP59t6+bY1GNgfMh72rVDbfTVQpBQBLgz0AnvjUziiN9ZTkoey7eBfyM3vjoX3Yaym8pjMYqX7LZjOq/T7rkj42kWfkvccAVkkvwvkNIxeg8cfNLe3bYmYEFpZDgnFJCC+TQlgu2iMVGFjBAysAWDD5Pu7uWzIRt4eqDbtcqtj5fF6egwBYMqvf39WgAR8jTPxH+DQCYGkoF/ywVLWHP5H3Fep0BmDzqZ1hPTcaAgZPpbNi8PNfGdCiIACMaw/68iIFtgHAymfxLE1bhcEpNUmQFk5i2GaM7QbJyW0Y+Pu2PcJ11utsydYEKHvNiuXrcSpgkOv6GeBs+5m8pThzZwrt+Y5M4MuSqGdDTQvz7rX9pgDgW/2Rzr0TwUZgnwXm3Qkf6z9fixET1xlzM51795arMl1/sFJWingEYEV9EsPPLer6vW0xMG+OxtZmwajC9hw79oB4HAArb88BYBUrVsdLD39h5HpzBlVzfY7/j7037Y4ku44Eb+wbtgRyr5WsIlkSF5Fqtah11C1NS33m28z8k/ltrdZoRjraW9JQIlukikuxWAurKisTuWENxObuc8zsPg8HcgeygIzEDR4wK5ERHu7mz9+7z65du39OAmvvaR+YQ+9jkycSWGatqSo1MAchkYhOhBjnUBtudDrydPPGLyjB/GAIFfw+bQNQQYDKkSvtnn2tv0oib63bsm4Ld0jrJ9RIKNn8wd379nOQQKhnrhkT2yB2f+ciPLf6aiYgHSoT2j+Comp71z4ZjjkPrXfrVDr99vo1e7W/xK7TGLHsqgxF47SwO6Ohfbx/n+pwdFEfdHp2tbfKuH7DFVXJBgX7pP2ssLvjGkv9MK9/Pty3gdXZ3OI7Fzfs9eWBDdoogYRXsQiszdGUBFarlkltu7bBBDPmGxDbuKOIe+BDCgXWv96/S0UZe2qiXNzTs+g2WZZNHusunu8PBYF1UgJrvg/wQiIx+SkDj4gokVsHs6ndG8ETa9N+/NEH9sHNm/bp1p7tH4ythSwXF8rcut22raO0ht0G37YvXbxia13vNphcCSsldY/ZPz7l6D4egYXvJcEB3wFvpysJvvI4KiGE0ggda5CRwGbTuJn7/6As2t217fHExpANs4UzyI+0bIOd79DgDwGJgqyG7YwRhOzZD7fR1WFkkwzqJXX14UJcQ7Y+I9EDE8g/SQQWTOqx4XcC6+/u3rFPhgfM7ICZ/91LV6jYWGrABBJlY2Y3MOHeuUeC4y66UVnOtr5QW11f6tEc+c3esl1ot1nqxbIya1AR808sGUIGE5JqYIRsBDZoObstooMPlFvotgicYKrJTF+BTWjBdsz43h9s3rZP0S2RdebyhsIAQ5cidc5TwJUW4lJNkqRAiXRIFYFOaGnYKmJFVggEFl6Thgis0kjcCS+oeK51u/aN1Q3iutHvUjk2meU0Yf8ft26RwEKgysxdGp8FAsgmMcL1fmfjArubQPkDY/5xlrEDCI6BhaTf6tsoL+zmaN82xweUfSNQ+sbSmr09WGIQtdpGm2IYx2KBu2/v7w7txiQngaV+SSKwsKghs/qlpYH9wTVl5CAdxoIxrUmJ85c379EjBFkQ+Ex9a2WDC9cKFGZQOhVY3A7svZ0tLtg30e2QyjJ1hJFizs06KVV35RU33GKH4CyCPlJY4N7ZQK38km00W1S44H6hy9lejlINmEXjI8gGi5SFSg449xtNLoyMxdnlxBiQoyMWNhy/2N2iXxDIK5IjIJ0YDEztQrtJkujLg2UGd1DHNDheJWxHpzcEUcgQ/fDeHfsU5vtTeLKptIAWEz4OUplF2V2QEv7HBHmPMEnHs1KHKqEBAnnJfu/CFZZoNFo1qzfU6JqbiaLJltG4VigDfnD3jt0YDmmQzvJBz7yrK6LmsVf7HfsuFY4DW+50rOUEVp4VVkxn6rJ15659dICuTyehQPS8owy8X8+owvqNi5fZJbIFgtDLu/G9oyn8N8b2ycHQtqZjBnVQPCx32jQFvdztccPRcQIfd243m9iN0T5LBH60tW23xlOr1Rt2vTew32AJ4YCkKCTuCPQxdkYzEFjoQojnUSWE8LzaaBsVjEgIoJmDCkK1nYRlGuLJnUlmmyMoShBA17hBu9CCb1/DuydJNi8zYJjqQ9EwNZjI/uP9Tdufzuwr3WV7o7fE+bHXavFZBhGKMpN9XHcGNWDT1ht9BsrXBq7M9e5Q2Mh/ii6Ed26py2QGU2SV7lUJLE2D1bTRUy51T/G2RGDReNZVWFC/4L/l7eIqnbTOP8Uxv7C3nFCBVeExFzd+OQmB5fGLuoKKwEovEMq/uX6ZJudQVJDAqtUYf/zt5uf20+1tZtjRfAUbUBAh9OThOj6xFTQv6XVZwrvR77P7IPxPUSqPDpvbkDNkeqaQcEPH2SJ5W9bggbVm/+e1N+xXluSBhTEIAuvdvV37c8QXQ7SLn9mb/QG7oKLrF9QF6FaGZxTEyS/2d+3maMTPgTZvtOtMmL3W7rItPcgFbIwZs1YIrL+8AQJrh535SGAxyYoYRCWDK+06Sw//0xWU5AysCWNwT5Dhu7DhhHn79+7fZ2mxLB74RJU0dOJfjz8Dz+lkzOPrza69PVi1ry6v2jtrq3a5j7lflBTWMihZ//Xubfv5zq7dPJixXA31lrx279aL06zGVOyVg4RoI7Nr/T67GSImfb3bsdWm4lms29uziSwUcExa+NTt84OR/eumvFbHltuXl/v2v12/RjIKaxU29XsTdE/bsb/YvEFTb+GkQah5qEaVPj7zK8vL9s3VlZLAQsLp3a1d+8nuffvZ8I4tt9v2B1ffsK8tr3HswfKhYPe4sf1ka8t+juTU7p7dnY7ZrVDJN5m9izRTDO67F5J46OaMUvI+rC8GS/bdK1KaoLtjz7HDnIi0IRTOOTCAnxTmZ3gtIiFTazAGotafCqKcvmqY5//tzh0qiG5OxrbLRDZWUyWj6EkHqxSWBjqBxXP0Ek+W2orwZeKccWvG8/zPV6BchCWI0ZMIkCKOxr4DSpsbw6ntIlHoE2CKYTga0hzgPsSPmrtxf+ixhKe/yGmCfrHbIYEFZePrg77bdatckg0CQCyj292tT0hg7WDtpXJT5t6qgMisUUsE1nV6h11oQ4Elb0p1G5aX1J+BwILC8jgvz1Rw70ARELof5kzIXUKDquVV++7GdXrsIV6UXVaN3dzhN4vufQfehRyXBjuUtTriWjRpQXynBkUgNjcPDjj2fnj3Pn209gpYtTTsardu7ywv2e9uXLbXBvDG9ZJgKwwlgbAigW3EJ/vwwpxav1Ewjv+dS6/Zl5dWbNCAL5uaJvB+5PBHRmJ3wv0ekpvwHu7SixNJW3miMZnvyef9zOz2xFiq+A+bn9nWaGTX232WUiLhjhgFTWmw/9ub5iwhnCFpwYZEuXWaSMS21ZwG49x9MqH4+7d79+zdvR372XjftqYza8/qBn/D1DSKXZV9r3ScW3jePxME1kkIrIphRlK8pBxOSWBpN89xhk0nSsDuIGPy6afsTPiTm5t2+/6OFQcwxMus2a6TvHrj+jX76iuv2jfRbXB5jZJiTjGykSpf0kec9HV8AgsTlBaYtJGvEFidnn1zbYPKGxBY8E8SgbVfIbDAZGMC8u6CHuZAqYTuHq90+9xwXXYCa3sy5cT2i/0tuzuFQgRtgBulVwEkmVgARGCt2B9fvW5vD0AfzAms9/f3bE5g1Xn8X1/fsLcHfbvUrpNYACL3xuhUs2c3DkZ2fzbjwotsHjqCXFvq28VOz1Yb6JKGcrxEYNXtM5jL35bnzTayXbz/ILBAtMGoHiQWuuMN7DfQbXHQtza9iFTyhlrxz8bw6tm3H9/bslujEYMJdtZjxgFdikQ+cAkuB0BScVWKQ5L5uJuw4/0I0FKgjmOB6AEhhtfYCSxJ+3U+9NCqicD65uoGCcWNQY/mzFgsPtqB584mSyuYaXVPEWbR0IGnjg4dTRIU/+HiOmvdW7wOBDoFS4zuHExoZNlv9WxYFPbpaN9+OUT73B2WKkKBhfv4OggsEqEFSxZ/eA/eQEO7Mc5sG8FTXebf6LIGchLdeGDi/vvXr5FA63jWbmYZ21b/xU2UKkGBNbPXewP7fXaTQymp/Mjwgknpe9v3SSR8cLBvW5NMBBZJIjdv98WdvgIksbThBn5Qfa1YjRmmr6Nd8GBgF+pNmmZq4ZV5PH0cktl7hRiXL4YHGMjtI4DJM3qMIcsNogKG5sAR4ShLQg0+Xmbg+mCG+qsra/SuQJYQJboKFEh9Mgv8Ccz0d/fsZ/fv253hiAOEownvK9/rxJp3vdQG5PgElnYOKKHr22+uXqY3wXIPBpkYk3IXw/Wg8yA2fCCwfr61ZfcOxmqT7H5kbFrAGkcEJTkVQ2gDzeORwAL9CuVcLgJrd9f+5u4dKrBOwl8RH8w9KM8tpna127FvXFinWg4eZ1CcomMfDfJhvDqbkcRC6ewUpZ31uq3AEwRlgGjkAf8o4J4XNi4Kuz0e2ge790nkfDwc2c4Mz2GDpXzf2dhgYuBiU00fSGAhqz+rkcD6OzSRGO6T3IcvzaCW2WuDnn3nEgLFJfqQIJhjSErvsIZNqQaccrMH8hQbICn1gGwqbULRu3zHYEK8O0kE1i1+7tsrF3lel3tt67WaJN6Rod0ejzk+MXbR83KtoRIXdm10t1smGHB/hrv2vfub9ssDmMprk4BnIGW8qdTi0PH57qTL35HPzwksKShBNqKjGnxdXioC62WJX05AYM0TcJrHtS7KE/KVrtZnKJtKAsvgebRr/wCz4J1tuwMF+AzjUB2vsE6DwILyFR364CGDMvALXZDGddvFRn06pRcnnrcGu35i44rNemZ5A+pHbLxEYP0f196wX11aI8GCtRZ+cFBg/Tk8k9C1DomldpclNSC6EFMwoVarUdkOn0D8oAyehUpNeVKuN1vWxjOM8rZazZYbTWvRS08KrL+6cZOKBJQQIsHSgE8pjInrbSs4d8CseWD/5co1+9rykvVBdPA5LkiYvLu9az/e3befIvk3nrLER8k14SzHLylHq6Thsz3KIrCxTCNGwP369dWL3HhD/QbCEesL1kp06IN34vfubFJZP8ygHMIdcbrG/U1hZk4SC2F2LuIE6+S0MaMS5evLF+yd5TWqkC5BQe0lEFy/SWQoHsc88UuUct+6zW6HKIN+balv//X6FXt7ZcAFASbPe5MaFRp/ufkZccd6onkukfZQoLdojP2rJLBWncAyJhve3douCawLna791+tftneWL1inrm582CwgQfjzrR16ZWHMbk5GXpI970CdElLJyiOpq5HAwjVCxY0E3Dc3NkgQXWy0qKqCshMeSWwaxDoK3494/MKEtHu0IpEjH9qp3Z0e0PsKCptPhwe2zw6SatZCA5LkbeYElpKRinlF9CjRDW9XjKcqgYVS/D+6IrPulVZh7YZIEVZ+3L1rP93es5vDGQksxaiiVjkij3R0f1yCi4SJN4xq54Wh7BGxy1dWVux/vfoqS+mSUTjOkqb9k8Le39m2v9r81N7fR2E9ouDUuVHPA8ZGA55a/YH9p4sPElhYh2AzAYL5z27eoJfbcV4aHdoAJydQxKM451Y9t9eYKLtqX1pasZUuusg3GLPA3hzPBXdJ9VR2reOk5xzzCLzQ4G+MOB1dsj+El+/uvt2doEKmbf1my6506vYrILDWE4HlldhFYZ+P9u379+9wHvpkHyT8lIonJPB+bR2VNat2vdOk6ikJCETE+qbeqXI47yFRjv0bxhVKUxlvOQE7nJltwqtqe8f+8dZntj0e2SvdJXt7ZcW+BQKr37F2I6PaS0rxujVzzR1sI84xpHFewO8YCrkZKgb27Xv379h7B7v2eT7jfNybFNy7gYbFZ9Qt/jh3Lz7D5/X/+tfvHz8B8hJgqGlQbGqr2bQBjP+QXem01PmrM7DLrbYNkNFwtYUuu+Io63/Vhs43BWVqM/1SixLCAEgR91BScvuuff/DX9qHNz63e3fvMJu2vrpsb167Zt94+21788oVW+8P+KCnbHNa2NI5+Pp5wjtxfAIrBXzacGIjLmiwn7za6ds319D9SrJneJ/g/SCwvncX7aN3bWuakcAq0x5UDxdUpEEKn0wpQRJhcRnRqHhm++yOg/atytiAQEM2psFckDKpYOj/GAvJYJm/SwosmMf//d07LCHEZ5Hh+trSEk3GUXcOxQomJZTw7E5hbA1/GVV5IvBi+/emjLxh2AkqYwWdKZyE+3Q4J7AQuIwgb8V5utE0Ft1OPrbX0R3s8nV7EwFgC4uGZLowmPzpzr79YvfAfrk/InOvNsda3Gh2747GWLi5+Pi4mxeEJHP3uTqr2hI5ZRlxr1DvnQisEaXlIn9ImmIzCz8DKJS68DTboDcZFFjtZpNZRGRW/uEWSrv2mdnDuaIPkjI6DWuiE2EhSe5vblyyN5f61qcXhzKyWJAPUJpXNFg2B7zu5DMueu/eucmOj19ZRTOAJXu9JwIL5w1vhx/d37Jf7AztxsGMZOGswV7EXGDgBYJxAa+d371+nYQGzGsxVuEw9Iv9of2/N1WKWq9Bej6w3798jWolqp18YYFBPeT3ILDe29ux+yME5FjGGeUqi5m6zLCTlEppVUYoU9teYXal3eaiCCLvld7AVrnRUHBFZxAm/1wS7cVSZcmUt6YGjYCFfHN/nwvkz/b3GcgiO88Ntj9JEK+DAIa8GaWDkLZD5QN8sbnReNJo+Xx0YD/YukOC6P7BzA7AGngnRCzakJVDao7NPFVnHiSQuvZjHHcCQry40e4wGAHB+NpSl90xGQh5KQeysz/c3VL2GJuP8YyZaiCFAFuGsL4xKnKq9L5LgmfZltswyweRguwcTPJRQoiue7dpDKqy3uOdPTPB3hUJz8dyo2ZX2x17bWnZvry2bpf7fesxg63vgIIHncTop6Q+tNatOXHF8i5lqLEhvjOd2qf7u/b+1m27idKUGTKvLES2q0t9+9ZlKCGXbAOmvXVsnKEyMBtndXoD/g276UBhBoINzTGmdqXbtq+trZOABqmJjkN4FlIHSmbSEeSpTYFP5OzBQ/N7zAe9ukqhMNVxQz2acdzA1BUE7K9fvGpvLC/ZgBsHPiBUy82m8pDiGKfRe5PBMIJJEZVmO+OJfb67bx/sbduPD7Zscwq3Fm1oSp+csjY6qZz1hBz3VUm2l4eoElj4bxi5j518KzUfnjVIWdzjfv+JP3cSBVb14XUgFjJ+OSGBhUmQJXLJh5TKjsKud5fs1y9eoaKCBBYSJ2b26d6u/RMJrB27Oc3pO5eaWlAxgpIn+kaZ5SDj6zAEVlerMTr6seOZdo1IhIiwULlUXp+SwMIaDKLkf3/lDSZvsHmH8mF3ptKhv9i8ab8Y7pH4gsfkqyhfWl6xb8PSgOW7imxZhs+uyVIGIX5BU5K92cR2JlPbGs+sX2+y3Hqt06HiRt5VN+297R3bmUmBBXUVzmlcb5OkQ8Lny72e/eHGZRIra0w8qEM0m0LcvkMF1s1xRtW77A4UZ9Jv0q2rMH+faANXq1mv0bT1Vosel7+xvkFFGkqxQWrhJqDE7ye7W/be7g69U2+Ppjbxro8UGLtpOp/1RjI017zUREIB5dmNjKT/a02tVd+6dMVe6y/ZEt7jimjGUjyW1DbyeoVCfNfuTMYk1f7klWvs3oikIPiTvanJ5PnmJ1zfMN9BxZeINNwzqG/QwRmlrN9aW2MsjXND90Qoc3+6e89+vneXcewfX/6yofS034K6WYvzneHYfnoPZtjb9h7KsqGEpWIplc2JpMP1V9d2KW2VLMD9h4ftxV6HCd8v9Vfste7ArnVVWQEeNu0FNOtrQklLK+bvIRKV44l9Oty1X+zdowctvIT2ZoUrqkWpJBKC87D7ZOgeiSDROFTsoWKsRCQptksE1tdWV2wZCZKGCvlAYP0LS9L27ebe1Pam8HrEuD5eAKB4WtUfqGBo1NStEvudP76ipgpIeIvgq9nuJLNb+0g67tg/b23aJ6MhnxeMNJQWSlmGv4nAQrOE37/0ir2zvMqSVSqw6qoOQdwNMvJPb35mP9/bOdYyIjw1DsYuiuhQTFBY1szp4fVqq0sF1pura2y0g1JoJEAVMwA7EYhlF3TGZVKUQpX42XCPcfz7O/cYZ25BJQ52K2/aUgMEVpPKwt9dv8SKlrL3ELqMH+zbD+6j2+sO90Hbsym79qHpy9Xeir29tGq/trrGzvFNNi2oMeb3XKYnYFEiOLU7SPCilDfLKKS4MkBZIHaYRrLpzjhjF8z/ceuG3R4NWSaNOO4bFy/aG0gKtKDikjKQCb9E4NVUCinStU4S9j6qhHb3SCz+aLhlN6YjqshRptyfqnHCDDFr6hB6ogjmWLf+pflQEFgnIbCcdVUNl4+JMpp2Xt8nqKouVf9Ss82dXfvxZ5/bBzdu2Gef37ACne1gCn79ur3z+ht2eW2VWRQe0mllHV7Z6MSbnSSA11kfn8CSiiOF9blKjrx862pnYN9avWRvLa3YlV5LBJaJwPqXO5vcaN2fQU1S7cKgemZ4D9BNwi8uSS4RYGmDpVzeDN28+H2qQ5cpnrbxbw1W7b9cfYWBDRBLBBY9Yu7cpqoDJAMWhqudlr3Z69k7A5FtbQYAyCe5STQ3qzUaPmIzN5pNbC+Dt8uMJV6vtQe22pTDEksIb29yY4fJE4TMtCGvHqmwZtbIxuxO9Fswm1xZtkHbqPgBSYD2tP/z3n37YPfA7o5V785FlmofEVgIrNLCnQgs7UfK9AP/fe6T5RSoK4MQBFSzzZ1DCqxEUuhYILBw566hXawrsC4iK9GEAksE1t+jK9Jw3yYMLBCkgsBS9xEsbugudr0NAmzN3hjI4BFd8ajEQutlZB5B0mRqd3ynmNGM8d3bTmCtqXTx9V5HCizWyIPAAk5D+3w4pQJr1kQQIXwQJOMHBNZvU4G1bP1c6h7QMTCt/vNNde9DnzoopH7z4hUqSJYZAKu8AwHwz/fQqnqXpBFKP2q5yi7gbQHVDxY0lbEqCEPAgiCUXZ9o4p4zY3mt02YA+Aox6Nmg0aaUGmxZyn6lEQf81AURP+i+ic0SOnCO7PO9fXZTgnIKmwx2Y/INGAxrQRBeAQG/tGpvDGBCjC5/bV4Pxgt0aiBTEFR+PNy179/fpMR+moFwUBoaQw73XRlo/CmmVEG/Z5xOOPlgVILIgyoIBCWy+vBoQmCVlAkwPv/Hrbss/RsfTC1DmYb7CIC8miEI9TmoBRP3Xs9+8yIIrBVbbXfYXIGG6CjDyTNu0P76trzl1DjieC+MQWbkqGLMrcNSC/g69Oyt1Q27AiPdFkw94fel8QS1Q1LdSd2oMtVZkfFZQpbu/gTdOSd2Y7hnN3bukdiZFVCasuWHXV/q27edwLrAVs4gsEA+4Z7WOK/CywGEMk1v+D0zW2026H/26mBAP5eLnQ47EsKHC6Qmu27iycB4Q7Y4U7tvmK1ChYFSIzRUQACIawCBtTNSSeb3725S4fHOhUtePqhShE4dSo+GtRD0uVcThg7mXdwP/GCTfZDP7N7wwD7d2rFPD/btk9nQdtDBCGb3FQKrLF0ty/S/OAKL8xfONc9tBGNiEA9U3Wnt4UqXmm4cbwid/FMnIbBelvjlhAQW5znvRqoNpBIfSMD96jqatMDCAEpJNT/4fH/P/udtxS+bs4LdiRF/JF8VEVjaaE+46cFapPGCjUupWKeqUPVNJHdIYCFZpdIXJeBeoXcj1hcotqBmROn7P965Yx8xfhGBslyvc977+tq6vbqkeYdd8nhsDTM2JaAqa2I3JwckVXZGU1tttO2bq2t2sde1acMYF6F5Ddb1PRK3GZXGIlbQ+QtnPCWB9Ufrl9mlEZ432EQiGYmSpr/e3LT3YAswgxLD1Roemyh+Ec5U7hx3AsYRag1babbtlV6PJdJfW122y+22QRGD68b8go3zD3fu2QfDPTasQOkgNpvsXuYEFpvyUcnjBJaX10OJjuud1uF3U9iFAjgP7J11dE1bsvW6muLARDy1Lc7hz5hlVM6/u7dHQg9eaSgl/YOrl9ldDoQkSu5wLlDq/+Pm54wbueICZ2/MgckG8Q6Sa28vL1FVhHkbLyiroE6BVcUvh/dJZH53FQryFVtNhGJeUFH90/vbVJp/Oh5RVadSNa3lWN+l/BFJpJhRMWBahxHTIdmAR+BCu2Nv9FaYhLuGeAydKJuoQqizzIwqcu9JgKQFyFPMnfAEQrLtk4M9ms5vjsd2gOZIhSt6+DxoXCBm1Pyr50okSXquUCkgUkhPpO+HnDhGovR3Ll6zt1YG1m/BCF4xAkpp/31r2z7aHdrdvRkJrAyqxyME1tMORxHP8ObFfgXuXZnVmhmbIvzR5dfZjRDl/SBWgDWUiT+Difnujr27v8OujfLPUvkmn1FPYiIZj+7ov7Fx1d4aLHvzHhFYIOPGmTGh+ldc549XQpjuL+LBMSYRM+sg2IQ/bRNKpcJWc8WRbziBtdFpSzkNJRZF8LIjpx4J8fsMMUhhcL1DqSoILBD+n+1t230oz9HoCklU93esnRwAACAASURBVMa92GnbW4OB/cdVeIf2GcdgAED9iKqCd3dU+QDPMqhPoXjCOOs0Oxx/31pZI059lFji967hw3QKRfjIMtueju3WwdD2JxOrz3I2T3ptdc1W4e0FQQliLla87Nj3795iuSOqRi72evbm2ppdH/Rp1bAE1RbuJ7yQEe8z3lbsmRVQs0JlDw+usX28s0eLio9nQ9ti8k+f6XrThCmJcgCYuoWfPBQ4j0cIAut5EFgPGzlHvYa0PkpJ5RwDSkruoZXr1n37+PMb3Gi8fvWqXVm7YGs9eYgkZ01N7GU+uix9OaJ4PeYYPh6BJVcDGghQSYPNfCKwWlnNrrUH9murl7mgwvMJ5qGYoOFh86+3bzMAvDfLbEjzwJQFgaze+LDjNwiosFDQ0gmBhHsacAJJqXLmiXQNyGBSVp43SJz94TURWFj8EADCxB0bru/dvk0/GhAuWIFajcKutFr2Tm/ZXuv1bb3ftSV0CGSXPjDrMKqEL03GLiKbUOJMDmzXprbe7dp3Vi/Zte6ACzdMM//p9m1KpA9Qi43v5sSt9vXMsNjUXu/27LfWL1NJ0e80rN6o8b3wTPiXzdv28e6BHWQNBoAIagGCFBOp491cAZNILN/3u0BVgUh1QVb4XPkcjykFFjAGvlxEPaokMQBFE035e/Z198BCdxLUfEMG/9GOPLA+Gu6xBBGTOszuAa0KI9FZp7CVet1eabft1X7PXllZsUtohduEt5Peg4zkcJKze8jHkz375GDXPtlFCWHD3lm9yPsJAgvKEQS+8MD69/vysLo1RJvumU1BYNGctMZac4yl10FgvXJd3ZZIask1F51Q/vsdmOHuWhvd3Tode3vtAk13cW+WGy22nb5xsG//tr3J0qat2cyGbEUtr68kvqYeKBFYbIWcWjwLfWRcoYoCsbTUROlYyy52Bna9e8EudPo0YO61ZDiKTok4Hk6TRu2U3c8M3Tdv7qMF9MjuTVQWAiPJCbL6fAal9lIXzya93b65ssHSil5TihduojyDhw5an+7vkcD6cH+bfmPItbMQABJpXo+UfwjsFeil6znmVHPoYwW7Y6512vbG8oq9tbRkX13q2waUaXmdfgYg2VC2+bf3brMko0aTMIwxN8JkAAGT7/nG8BV6UV1iJvRCU+OUWUE0B7CCarq/vXWT5vfzxMKzXw8JLKouEXDpuYR5O/C/0OrYhU7HLgy6ttHt2qVOj8oyZPEhXSfVzJI0bPpQzjBhRzO0Rr+F+zwZ2/ZkbNPJhGQSNJAgeOXx1bPf2tggXqtteTsg8ON9zdVF7O9v3iBB503t+TmYeCOJgFKY64Mlerpc7fZ4DCgOcVog+uBJuDdGWe/IPhuiEcXM6k34e6AD0AqfEyg54H8Hsg2EILxlcP7r7a5d6LZto9+09W7H1jsDW2l2bADVKhMNvpFH9x94m2UzdpTcHO3b3eG+3duDR9jE9qD6IrIK8PAxDD8RxPP25Nx3PfutKz9x9LOJ/k+bajxTNKGduXImlVvwhERgnenreRBYix6/HJPASrQKR5T73Sh+0Rqx3urY68srdrXfp28gyk5wt++ODuz97Xv2+cGBbc/qXLOlu5WPZbKPIBHB+QEWB15a5htyKL44F7M7sRJwTF/VQGAxgqHvJ7oVowszyZ4M/iuZ3TwY08fnFohtbzTcpgdP3bDBXO+27eKgR4+mJZADIGHYoTRjIxL+5FPbR9OTLLeLjba9M1hhk4ZJu2DjhPfv7bFJCtYXKLbgz8pVqd6Wt1FtyqYQf0KFiLo3Q715dzK1n+7u2d/duW0fwYMvx3cr0eMpXa4r9DRygvj4TxBU8Jhru/alwbJd7rdt0K1ZH3PwrLAC8R6IJFzPcNduTSc2InFUStbLeaXFboPyXKLFgh5uqutx5lNu1HPrglCqg8jvsEvZlU7fltBNuK34DvECuo7vjvftzuTAbszGLNHHxh5d2tAdEYlAjAYSWPmUCd0f79y3O6ORNZBwQELPrQVQjoqN89Vel+MAZXxQoAAzeI2hC9zNg6Ftjvd5/tdaXc7pl5fROa3BpiXYUL8PpfZ4yutHoqMsGfO+b2gKg4cA9xlknhJyILGkgGV+U1Wy1oF3Y72pbrJts+V2yzbaPVtutr27dd2KBhIUIP5n9Evam0yoHEf8BE9EEKNIXE8xpjge5iW8mNJIYKVJn1eL7t+I67QfAIEFvJ2iLRP6WIevtLv29RV5rbZbuSE/iHsK03iY6m/uT2x3iNJfeZthbFZfWmGe5qUdmYg1NHcqbLlds7dWV+13r7xqby6tWAcEs6f40WTnn2/fZgnwZ+Mx11XgnQhDRpP8YiWNqUxfucAmLyv0QE0KrMJGeW43RkP79637tjmCOfizvxJJKSGAPk8zdFSfNBWDLk9yG9Rq3J8M2k3aIqyhsVATFgktqzdr9HsDkYzxPEIzpcnE7szGdj9DjDpjV8rxBBYh2B/quQJBhbgMeyw8D1/rLbGpESo4cP14HncmY/v4AA2FkMhHsy4ktLDHq1kG5XmjaVeaTT6HGx3sJdqMM5AkRIJ2L4dlw8juT1DFMrIM/pt509bbPXttddVWu1BgwTt05h0Mh/b+9pZtjSbWrMEDt2l9xGztJtVoGOcrPXXvHqC82EsARVzNbA+KViQFxhjr6Iqe2XYh70ElgzXHSLnmZYccaU832p79Dr/8nwgC64QEVvJQeWAIJtPsqow2+XZ4lIxpc1oz2zk4sJt373K0XdnYsOVuT6boTEXMW9Xjr4mvLePm5zL2j09gKQhU95wqgYWA7WKzZ2/319SVogMzb01eWFBRbwxzT9RIo1RPQZtCGUpbnefDxMoFDYEQCSy9BwTWXPXiZ1HPmSnT++Wf9R821u16r8djYiNykOXsBvGzrR1m46gEYNAyo+rm9VaPpXIXQGC1sLGT4wvaBZPAQsvg0dg29/Zse3pgozoIrLZ9Y2WDwQzm39ujCdvS3zw4sBm8JyAXrzeYMcL0hbIx1MvD9Pm31y4yu9ZBsAHZbTalofkPbt+2z/aRP4CTBqc8EZgs6dOEqKVOGynP/7p3QlW6remxHCZpZ8YgLRm2Y8HQe4BFUtqkzZyGoQL6NwdqK3uBJud1kk439w/s3ftbzHDBZB5ZGXkT4PjorpLMzEFiFcwgXl1eYYZjFcbVWJgTgQWz6+nYbkz2bHNyYPfHE5ZfvMHuJj274maWwBIb5o/2tu3m8MDuj9A5MrdZc+btobFIqiQLmc+vX7xg1/s967r8F4Ppk4MD+2eXNrcy+JI1Saphw/JaF+ooEFjy2npv9y5N5cc0LBVxId8HESdJ4q5SEqEtolCSavZVQbBiM3oMwFh0tdWz6511u9BBprBBxUq/DlNKHYHdGPOc3d6gsro7HrNDGwIxbP7pVeRmp+jqkwisQb3OjBHGP2TWCAxKsQXGu2fzgS0yZLdGQ3aDHIIIYzACLya1VEeGUDyxex2kAOv4u47KqqrAlMTIKrqVokRUCjtkpujhMh4bSn6hwEJJBk11sSGDQa2oDDd89cCv0PhC+2Mo3VYaLevUtPFE5hLBBAIieKdBwXf87H+6v7rXasEuFRy+DaFRv9W0lX6XRM7lNkpfW9Zr1VmCzPmNZYXGwEwE1oQZ6juTCbOV8G1QcwwW3ZSday53WvbNlWV6fcFnCt2nlAWUUu/mcGj/fu+uri+Z3DvZom6bILF6dqnXs8u9nqFLIYzeOc8ZjOBhLjyzuwdjuzGEinRmjVbLNnpdqgAutlv0WIPKAP5knx2g084un1X46iDYQ0kRNsQX2lD+oewA2VHM23oasO7BABZ+fyCwMAa3xgd2MJL5aob7yzS+5kwF9iKkFeh76/MTjsOHEVgcSeX6nTywRGABY14BSerFJ7BeivjlBASWT2dcTxVfaHyBwBo0mrbR6dpKR35uaLqAF8rvbh1AiYsEApJbStpgm08rBf7dxy2SAQU2ud6BDSpqetxoEzPlMWvui6KSHI29lrr9DdS0BL+Tgiqz7UnGkvldkPkeU4I4o5tOHaVeTVvvdW2t2SKBhY7FeK73stxuzyZUje9grQQhYIVBxflau2dL7SYJLNge3N2b2O54BkdRy0Fe5dhoo/wcJu5167UzdtX7w0vXqRABcb8zm9gv94bcoH9va4txltZDJUBUpqZkJGO3E+6vMGOhXQmM6K/1BrbUBnEyo5oapVBQQuGa4V8KEgtkVkZFpxQ/WBMRc+FOUfHvyRqtd4qa8B1KVEi1DYzbbgkA37CNzsB6JLCgnGrYbFYjYbM73rPd2dh2a/BOxfU2mEyB/yXuK8YE1EmjYmr3ZiP7dDy0/WlmLSi7ofT3yoZ6ntEcGyonJL2gVkZ3V4yH0Sy33TEIA6iJJvR4RLdjzOcXljrWbdYtm+Lfp/YZlGcsD4N6Vg48SKBwffcyOvzJ1JwrnThmte325jxSDzMe9MRmDaWVzaZttJDwA4GFsvA6SwpBaIJwBR5Qv4AwGtH0Gwrw1JRDpaU0Y0ciiuPEFUleni9lo7olJgJrSt/H+ftSt2QcC2QPYh/EEc0mngkdEwQu/Nh2RpmNR2ieo3iRyeEjr6eiFRg8iMBqFBNbbdWp4n97ddW+uXGZXpV49rDQo3MglHZ/s/m5/Wx3l01zoFRi1Qgn4ZSYSZEj1mlYQPRtrdWxQa0hTzOSM1AW5bY9mdjnwwOapB/vpfi4TNr4WWDPBUUWLQMmOe1cENNDgddu1qjAutTs2FITzYBQI43xWCeBxbE/mbIDIAikCWw0MFZUK+nkHJog5UyottttxkXX0NQInro+x+I7xxmOM7LtKQgmdVnG3Ikkw5jCgpr18oL+fYihpQyDh5fGF/aWSPruzMY2zCeMt7qcV7t2GSWELcxnmWXwp6JPpxpsoKQwEbdYE6BOR4JvAAKrj+tuWN+tYyb1BpVX4+nMhpOJbU9E+iP5ChKN+6FUCZNK1MvC2nTfj3f34lPhgcVpQ3PMs3tgaeuqVznhHQmo54Hw/D1z8kHdKaYgcSYTHqPTQseDeVcYTFhpgql+T5l5PlMCy/XfvCApX+hpIDcXbhzX6m12K6k3IEOXXxRK6u6hRGWWWwNBGD2i0ufmjyUffW/fqoUrKYQ08SaFiBRJCpLGTciCcbCWDZApa9Zs4EGpNnkowzLbnpiNWN8lALGIwXAZWUx4OdTpXaEgi9+DWnGYreYibXDuk2Jm4NdhErkGBU1dgSpaCt9l9yx078k4tqD0AlmGRRcB4HKrTunsb69t2Ou9Phd9BI6fHOzT7PBnW9t2ZzSh8sLpjJIoSQgxqPWNVhrHc6rKN9auUJDhcbVboTZpJNWY8dLATd5IVGApklPGBEapmMSR+aDBuYBBEAbZ7M5YrXIZpCLYK2AojutFRlH3ClvwriEgQ9kmlCMwhcQCgSycygJZollkLCmifwcDXRA76nrTbUDarG5PCEBG0xHvxShrsWgxgwcWdF9MMcIjqWYddFNro6saPIQkeIbyBWQmOjWhFKqBBRXG1ax1B5nUZMkTgnwQCeiAgo01PodDg56T/5JILHwfFTjuqaRNt//4cSjRxzPgHZvQnafb6Fq7JrNvlCggOE53nAQHFCCFGWYHBDwIArGQ05ScJVkiltjFisQmuh6aLRdmILI6rTpLOyDr1/s0jmuZuskgqJvOMiugXrPc4IGWSl7oy+DzT9LxJcLOqdNy/jvOYsotHkzXBwP77gZKN5dtpSnzcFwfAm+U60Dh8+O9Xbs9ntAMnSVczOSJ6BaFXgpbSZSv8H5D5t70Mj28QQoH3PetKYgjBVTHfTGQrygVFQYnQtOoqGyCsGrUrI/xj6wxDEcREMHIkwbluscc98hgZpLgs4NOIquxgSjw9KhBAnw1LrQKqh5qSC/za32C9FLTLW6usZNOrdGFE/6GcdataZ7DeMdzrSYcKssACQbCHs8zyDUQpciog7BexuYV72cDhsxGBj9CZEuhPqiTwAIB22oWvF50joUHCDL3UJ20USMMU1VkxTEOpyqN2i30vMPAXvG8NvYkFoARO3bqfpMOfi7r3sNzn/NQW/MhAnOs0SKwpIwsCxcXWIH10sQvxySw5Dnn7eF9PpfiWwohkNBIYGEcYzimBht4XmEMjrWpoHcjxqfSTOwm7c8RFJOYQ5M/TFpfkxUAFeXs8IouwFLp4jhY24qixZLj5WZOdbjiI7Gnk7xm+7Om5Rk+J+UnbWVquc3YwcyoAu3WpL5KxtdoIDSqoesZiDDvomUofTZbYsdbs2mr4AZ5OlZHLyqB2BVXPjfNoklz9CtLDfvq6rL9R5QMd2FKjq7AI/vhvS37ye6uvY+k0nRiDXaWg2oiJSn1XJNwc9/I486/mHub6GZWr1sLlg+M19TEhaphxIswz6btgzwCsbGl96Ar4iZUhmH9FnFTZvqSstEJLIUTOi7TCVRU16zVbFm9IS9G/kvW5ByWZVO4e/J+cF3IoLytM4GBdb/O0m7gO7VRLbM9xK+ZWWumxBuOh7URyiToraDabbhhOoIxxhYYfzPjOMBUj7WR6il0GG4XGrPYSEMVxutXyZt4EM+glNYDichyAisTeac1B3GAiDUkVHCvZ3ThL9idkjgwlgOdqCCTsTbeh0vHAwVFnMeTtC/Ae3w+9/57JZGmTuR4ENWQhpGOm7W7CxETiCBNqOh131GuYIjhanXGPkwEkjCWGEDJIu8gB6sEKutmsoF4SBjwOBJL78dzKo0eCKxrvbb92vqGfWV1zV6hOrrN0nnEl9tTeSz93e3P7YP9PZug3A77CkQ6ZSeZJFbQOIOSqNNs0Fu3TaykPGYzsDo8MQubogyyJIee/UlK65hXkPIAicDCf3dmims5WIFjHWPRDBpCWAPI4RYEllKJXCuhrMN6SQIHnSxTkx357epZw33BbZaZeh8jjaWzIuu1bwLZifJTiA9gbcEdAr9rBk9Blp6CsKpZA88hGw5MpXLi+9HxEuMeam64jmKv0bZ2Xc0HYF/C6Mt9CRl/uSoe14XnGbE3Lh34w5oDsTTmSRD2OA8IExjHYHzjupGYQAxDu4GCnnp4pX2BSkS1H0rz1LPftfhEQiAUWCcksBJ3nya7oxMhx2nF6HiuhNHGV1kPmR6SDS9Tooenz0RiefMNfobveC6BPI4Oo160CS3sx9tqz/rR/i7JCihk2rUWF4dUK4/JlEaNlBhjckPY4/JrbnpVggRlDyaJKXYqXPi1GE4amoC6YLs50VUyKinDzoVBXfBAEGBiU9cGfa82kMpg4H2Qfx80C6pIanlH5uT5mEGN1jn3CWL2C/3osPgkYlHBCy6Hxo6Y7twXI5lHqqzO20BS1YGFWltQ5EVIYOTyMBh7lqzDgDan4gDnDVyWmjAh7NnbSyixXLGrnS7PAp4UP9nZorn9p/tDZh6S5i61vU8bbsUCqQOI6AWRmmlAzM0lEgWqf0/lh+p6JwILn1EgVwq0+F60YfZMpEt7Rd+ACPAfZvIQvcH/C5J+GbPnudtqI+OHscBSBwQKCCmpQ/MzVXcj0Tb6PLeHnpXCVplkUIHxJax95XPSGBghGOhI7VSXB1oDtw/BK8vHoAjDOND34r5LH6YAPxnM8n5S8efeEAx45XaDNgpVY1Kp1+bS62QEK4lwSWO4ek7KFmAr0+rcatjIM/upEE1eCJIZpzmkJI3KbH55J73rleqq2IWv/E5tvjqZgr4ZPVV4YJ5v6uhGDzUQfN5GHiUoOOtJQ8oABYbeFj4ZqxIx3S3dn7kR/HGWVHhDYH5BV6Pf3rhirw+WSK4AQARpKGF7Dx5n8BGh1xdqN71Y2F2TU9cnHzVOfiAYguEngnR1+dIeF51kMA/hGHjmfO46JonF2cADX6EnIi1RaXw+3fMGCj96TbRU9tDx8lZJydOYAd5SI2ocSW6uMBcOG16Oi/+qja1Wh6JAgTDM4/T+ZLurmY2+cp5oARx6mtguR/hwA63ukjwM5wMnj5ipnyugcJ7InCZKDKpbbMDYebSAyrVl3QLhrJdCMWhUhyqsG1Qv8DyhSNWZYsNGrzNuAKWpYNLGF7ZU3YFxincomJ4rpI4z7qqfedTymdZbbhhYfi4fF7aK56bPP7ngBNZLEb8cl8DyEmk9sWq8MXE+GJ2iRI5rnYUSiZvKtA4khQ4rmrER1gaPSmYSE3qG1Axl7hdIooNeQ5o7YcKOj4LQxpM2A9FD1RZUOpihJjSG5vPhCTVsmjPGN3WWvtNgnX6LKMnSSkAiw2cDp9T1bDtBJ8bf1TTJxBwEGM2patacyUybpA2ZN5V1IX673O3YO+t9+k29vbRia+0u4xuor/7p1iZLCDenGZvtNPIZZy95xXhCy5WzSqo9jiZ4/NMtAkuJDJXQK17E9TO55AkkzaeJ6HDCkOSISgP9zMp0NKfF0pcomWt792ZO+HPCC3OlSAW5MNZydJvGOUlpR/KE+2SpnjIEJhwXiH8BNSoXYB4vf9TmVER91tB4wHyJ+FekkMaLKiCFG+8zG3VgzEjll6ELd0PKIvZKRsxNc23FzvgoDMfnZtci6kUyiswp4wNaJeiHv3cCC+dH4g+qLl5Hmkm9pJ9rAM5TFQw4nlY+KddBYOFQ8hKCwkfdw7WHkOIYg5X3gTGrxjXGoyJqjW656ioZwoHgyhysU/KVS5GBdkxaPhwT3jd5YD1qGn/U6CwJLJI4SApN7UuDnv3e5Wv29sqqLXdaTIQijtqbzlhN8ZOdbXbXhZl86X3nz2sKG3i1jPc038w9+aRa5FCiUlTrcmlafuyF0AOYMtF91LvPn4W03+CCLAKKKko2M5KdBm+BJwSYeGJ3aP3QI47PDWKIFNckpSrwR3yPca+mXNrXqUMqMaGSnPSa79i0f+S+z/eP8DOr2VixNJWMGP2K8bAbIelbRySPcQylprKhJJrKCgON0ZZ7U4H0Z4krEwxpPCnaw32ABzPGFZpqSVGq60RQhjkPFUNSeApHxVcCi08M9/8PYU+PfT/P1weDwDoBgcVuYz5eSiIkJXHSmEzkVYXEmm9x+Oh4wKH25GXtQlrYfV0oh3ilXAzPQfrekw3b4xJYWAhE5EDii6lAHkyKthhgEKCMbYjxoLbp0gdvCBShqDsWFpCRm/s13YQCaiplNCHL18ImxVDylMAEhe/ShghxFz6jLnoNa8w6XDQbmNBAQ/gES8KQC3pbGR7/PLMbkKa2tJgjs5TKwrTh00YzBQ9YsOXDk6atmbJRMy32w5YCHnQTwUQMhLngIgBs9+2d5XWajr66pIwmMIEp9/fu3SaBdQ/eAZnMXPW5tGVKJGHaYum4SZGWvKs4bSb1XvJTKNUhaVvqmgzvfMKJtEKgskzGt6ucmD0Y4Oa33HTjPDAO0GURGGqBQ7lcjSQJFhontjxDzJCDxJYWEpWpSXcEqTIXSGZpsJBpy43AnkEi75d+z8CFxCm+p6sgqg68M2uisw2yXyQSES7QbYF9mLipd3k6JMQM7bAxRWbLy1xpuusKKHwPRmsqeXAa1JWR3kZN2//KYiQCCBg6Pc3zEwnG1L2Thr7jIb5zgkrJYNTzyzcNxDZ/qFrCTwoYfUNPYgfd4RxHpmdJLYi4JY+ja+Jz6e8fkzjGOFWnKQQSuM/qbumErftgCHc9F8n0+CQmvJDIX+p12fXx2ysXWLqruEFBxWf7e/SCA4G1lWf074B5PilABivJp8PDzLRR5G4LfgnARplcqrYQrDbkrFTPO5y7MG8dP4CYk0+YPxiA+TzlRRoisNiUQuMAxDZmpU6m+YsBNMlyjD94O+BZkSeInEdAvtdtivb1eJYyzKsI7CZOXiqwAzmXAnxlJjV+1AlTI5Pdknx9QldJBZRig/TUJZLfiXAvZdXakhYex5rzH3bdYzXTsB79W3oZKGcQWxNPBHi5LQlwNTMgMeBEJOZs3Q99Jxs6UJmijTOvgyU1GhclgXWyBa/89NMSWCCvoBSjkftLQmC9NPHLcyCw0maLxKoTSupA56WFvobSW7Ekh/TcUfntCQJu1L28VHNtuaXxEkXNE6VS18ksNVFBAoG0gDUyzE9YEqac61haxaVG6gLjv0MZpvIq2TgoCaXNcFp3FG+VSRFPPOWYV/gcSjWO544KXcZpxjgNh8bcpKXQ4xCr25uDvv0vlzbsa6tLdqHTskazaQdm9vOdPfvrz27a+zt7NsylXgYBx3QRnxl8h9ZzRs6HfGCe/YHW/O+JTX+Q1R3ssK0CZy83y06qr0QSUB2GuCR5PPJ+oKQTSihhxxI6bsYrxBI3yZKHMi50YgrxDhNb7E6mDTgUVY0ZVmLEF+pa1szdF403ARt8V6bRX7Nms6ZitPZMZalKNkpBzfiJ1y27Bq3nirNEUmH91jouAssbEIlHU1yNGIlkQoqv8Bn3oiUpJpJH48jL/RxwrD8sK4OdgnsaQWnEyAYqwtTZj/sTkWwpEUF/MeKj5wwbfxw9I4EFfZzGCUpo0YBECkbFJySSnZhkTIl38jM4F413qvmZUBFGvuz4UzEnChi/66k5RB8cJbKeTGDBW9Rs0Mzsq8tL9oeXr9FzF6pNKo8LWab85P42uwb+ZH+HFgEp8V/A8iTtDlxlJcrO5x0OCxEk9I3zBiKcbyqWIs/+9KRnQqRMtVkW4wFPXslDV15wGA5UiLoijvi6tQHic+7nGLenbaxXCXi8yafeE5Rp3eUejtMV5hmOTE/qIh7NSHgxzmdzA5CsmEvMGpnIQUQ/JEQRrzImRK0CPoOIveLlShIdikztG1rFTOQfvFbRTR7KU6oCYdtg1kMTIyrd9DymeSPZt6CjIL6F3mHulUfSjg+m5nw8a2h+hLmnCyUbbXDQCEPfyX2J76WOc//iM1FCOB8DLCFs2VK3a0vdjq10W1TGvNUZ0Nwb3SQgIZT6QAF9YsO1hdeg9efzgbGVlC1pCtX8KgILR+KCkQgsbhb8ET8aYVf3EZXvPfZgLgkLKLAK25/m9i4VECwWiQAAIABJREFUWDfY3QId+lDXDiNtTPpY6PGiAqtUJGkCmit4tHlXlwtNPzPtlLRgUdkh4gvd6rDJQ00zfpcILGUetNCqijqpjYQTlE5axOcZRxEQ3JZZM2uJAFFhmUpOiJ1TSehvzUxZwl8L6wjrJiWsUIul9tiJvJJZtLgG3jWVyJFA0WTbmYnaGTVFurBPmU9SyBZ287q92l2276xfsTeXB7baQWmRzJc/Hu7ZP9++ZR/u79k+fIqImCiPVCqloC8Zaqcxp4VS409/isBKm9J03Rp1iXzS0Er/7yt+lcCi8kmBQZL6SXuQnoH0p3slMMhLGRrP3GQuA2fgAiUaMASAykDC/JLZaGZxRGDRDBcLIbMaUp2w7ayXJyqOUqocBACzfIVrpGoiDJEZVIAlAgtEFa+UhGvqQJR+r4wJ7j8yW8xA+4rOBQnjIRHTXlLBceQqtXJcJYVfwtXTUtLEKBOZ7o6oUJFYKZCXDFsBatLSMADF30lIKcvsVgi+M/IIgM9ZgwQWJdYsKdOGn2WGFU9ULvwuu4fngDolIkRAUKvnid0+nYhm5OJnL1K3kumuTFVpDkpz3MPIAd0DvRPeUOjACe+rt3poVYwW7Rj3OctvP97btX++dcs+3t+zA/oaYFMl4lOZKx/vHmSVA56BPSUNIqk880plZWPK39ezeab8uARWypIyoPL5OvmiiezUc4rzbfIGNDgeEXa1ElHPuU33lQQ9JXowhU0EVpLMt1SuQAJLgbsA8MwkPXV0DGb8nBeFYrVKYHGjgdIOniAy6E7UekCly5g/374X9NbmKj/V3ILzVMDI8WYdPpNdBtmYb5GYwHVJxScFlfSU3NBkmp9IVPF6fb7wjdrE27ozyCzJNWVBNb89n9fRMVo9rgJr9xbzTlpQYskHy8/iUan753N6T3EUXQHLomCw2+/ZWq9rF3ode6Xbs690+na11fb4RVujly9+0V1DCSo8Kt/d2bE/u/EZmxkgZkPJrlYt3U/i5WoV/VbkvpSC2lijpI+ktBNYFArCG8ifdSk/WSjFtSl1G0wb7nTjEt6MFaG04Y46qX79GXTPIfwNGXskWBq54hds6rEmav5Oa2/daqzhgqIqEVeeOPIvVvIhkVcisJTiUBII/+OVs5suVCTyVQLJj9Gt68PVpbhOpW/9etO+urRs//nKZXtreWCtJmcAuzvL7Wc7O/b3N9AcY5+KUVFxSBylEi1g7PNVqTx4FEXwFEPfo3Bt9nWPlfRyEkuUvitcFcupG2RSfCpJClwVXyiAV+LVG04wVpVygoouJlaxAdY8xrwBjiHmjOsNvdQ8HgaBhY1rgyVruL/CE6WPNPZPfCMVKhps3Bh7ggHKXSbe3AJA6VrtM6Tw1ToIQoxxtXOXIDM9paUiPCZLRIow4QsFCn1kncBCmWplcZaaK8X4Gukcg+gajaY/7ASMca+4DdGXNvAqncJ7U9zKLQOvU9+hZLJiVt0Pdd9M56zSvKTA8mYyfp9AYCXvK0ZLUFprI6A4nDGLlOaI//Dsa+TPY9/q9qqs3kvDrbIAPG5kpjkU6y/M7C93m/bOyrL93sZle73f171h+qnGaorvb96293a27cZkTHNvqsKByCECS2MujQnGQvBAhsKHMZuTIFQcKdGe9hZP97Qcfpe8x1KTHt0iDuO0xmtH4Zpu7QHUzEexqF4ac+qumnv3eFUF8PowhnIRwjiaPI1FMPvjxqOQnKK9BZKK+EclX6WkUywq8lOSEewTVQXkiWcvoWYJMccXNoJS34sA1fmiaYaePxDDeDblTQzTeuzXCgomCsYx2OMJZ0eBsYjuDwgsXGDZNdETzUpu6RKSZ3MisKjAAhmOskreV51XWoOOcw/P+2fOvQKLAY0veGi3vtLu2nK3Y/1ei4qAr3QGdrkF40S1K06Zs3K+8w1cCoQftmmrDrLDgfc8g6/PVeRajxqZ/gWP2yQ+9aD2zGX6atRU709AYG3bn978xD4a7tug3qG3E8k7MvB6QKu+Ds4M8DDz60uEis4mBY4KpBKF4isbMwA+WfpGUDRTIlvmWRJt7D1A8UWcyOkDni3EpDXv+Mcw5oGdylxPMz8bZdl0PAR7h++czlZXKALLyxn9ylVqqLMD2aJJWSQFpi4YbK5aw97or9i3L1+z1wbL1sOkmud2N5/ah/u79m93JTEeW4Mb9tRlZR6C61ieh1OQmuTTJR3lmPvpHx1zPtIeMUwOjyy/2gfeKzir7/XfHNoAazEsX+7TxE/5hM/lT7/w4T9XmlXHiso/59/pAlwnTedtiJO3QxkEuFJpvkikM095Lv8+j4GSWbTztA+7widsnssRUrns9HRXB2GK6uZ3Z37l6aPpKtONTM/LQ26dY5jG5Zxg8+P71JKCsmTeqcBfuCrg1d/mHkNVhiphpudDz/Xhc3ERlD9Dfr+SPD2FQz4HXBt07duXV+3LS0t2sdGzHsg3Mxvmmd2eTu3DvR370d1b7AIJpRhCGjzXIs8ThaAnoxJ7+3mlkev32+eHVLKd2laflAoRoVvdMGmOSLD41/r5eQmHKyaFThoHOpP0KMuTLv0kNaUT1TxoCiDnN6CaS3Z+qhT0pvMoZz3/GJ+TMmN6dFxVn/7qwqONvcaMSmeSQkObR1Ls8+WsDNHmM39pHuvPdTpfjd9U0DxXPaYn/0nr6yMmtUf+unqfNJ6PzHjewW0G3yCqsGB+rfUqkfnP+p3P8/1prIGGgK+gCKyerfU7bF7ylc4SE3DwHcQaXsYvPi2Uzb78pJ6E79G1ZD7+fQ5Pc/mjLvK5xy+uekXyik1WCsYvf3bzE/tgd89a8GhxclbKFA12bPiVgJuP0/T8cYNSxikeV6Q50n+fCGqS1OV8eWS+TutxwtrjE84WJZCaK9J6k+bdQ/NTWvsqgzX9e7V7c3Uum89AKWmSntc066Tz1pyipEaKo+Yq7xkSAdzwyRz7aqtvX11ZtV+/dMleGaBpTc22p1P7eP/A3tveth/du83mEZkrgdW9UGcjnLyDKMu2RBY9iNqzPyHzSKSMpCvRgj/TKQlVzkdpbUzKen0v53NikQCfd21WgqCSqOYhEnD6tMZRSpWmJIuOrU6+8w1xeaVJUe2nlMZBWufS1mC+IqSwKV1bWtnTKHhw7i7Xl7IbWiIrkmLmMO68L5UHvgwzK4ld+VVpYz9fzx4SGTpO8/jAP1c+G2k9q66Y81KrkoIqT2kev+nbDsdYc5yOxlyHJ7oHCKwKBE+aC/ncmprGvLO6yg6976A5URv9ds3GZrZTq7Gi4p9ufGYfbe/YkJ5MqQz9sAVD+SRU5gvhlUhZJy4TSVmOtmd/XtInVGZ5+H6lePzoM6UKgSQpnf9rGu8cB0cAZWzm86nWV58Nkrq7vFbdw2rkVP4t8ZPV/VdK2HuUpOfF7zr/25+HSuzJ54+/T4kAIc54g0PN/f6SNYTjomlgPmeXX1WCWMHf88le7ODkF5SOad8rAu8wese/f+f9k0FgpQUF6hgnsJY6Hev3W3at27WvdgZ2qdmmaXWj7tnjahTnbPIiDqRUlsTHE1mj3GwIAmtny/7bzV/aR/v7tlTHxrJBc2kY+CEzpFIkZWiqU84iYnCScy4DgkQOeNAzV9lIlq0WwJkt1Rt2pdmxN5dW7esXL9mV3oBeTWgv/OloaB/u79h7O/ft9nhsU5Qn0jjT/Wh8W5fIq7RQiGZ70lJ7kquMzwYCT4fAPECevz+ZJKegnSQvjZEb9vpS3757eY0lKT1uNeVoscUN0b59sLdjv9i5Z7en6G4pJQ/LMXzD9Wji5enON94VCFQJrGognraDKr9xHyw3c8cGRARWuV09EyDT+VIBaGZ9Elj9ksBC19avdEFgta0LY30263DyOcUw3gzhTC7gpF/KBJyXAJPAMtufFvbuzrb9989/ab/Y27M22wpILUhTaZboQWHjBFZicE96Lgv4eWzaqL6lMknkJubXpLSAIkEq8sLgkbjeaNlrvWX70tKKvb22ZutdpN+MXZnf396xD3d37JfDHc7fOb1h4EU6B0bKHCk+Eqklr6mIXxZw+Jz7U04Jvyvdrn1zfYOJuKvdDrviYYgPC7O7RU4LhB/cumWf7+97ilCdPTV/x9g/9wMpADg2AueewErIYQ1NCiwQWAMnsL7WggILrYPNmi6fFYer8FXWbYs5CYlaUSSLOBYeyUMGgPftv938eE5goVuaE1iQuNMfxwksltkde/i9HB88rDoRq58k3qn1Mkoh11sde2P5AgPALy0PbKXdpgPa7dGBvbd1jyVTn48PbIcdPFTLX/oQlIF28p+qpGkWdPy9HHc/rqKcQx+iyJKKrvKD8pxmywa9vr25NLDvri7ba92O2ilAsl0z2zw4sJ/duWcf7e7Y59OR7eQwMXY/BS8TmZfKVrMJcS8CgWdD4EQEFjf/Kdf/bN/7PN6daAApAcx6LCEEgdW19V7HXqUCa8ASwqTAKs+3TAHPlRvP45xO9xiu9ENsgrkjE4H14+0t+9PPPy4JLJVhy6wZXQblaeKdnisKyNM997P/tqQ8wJnQkLksvXPDcnoZyYgc1spraHffX7KrvYFd6vSsD8Plwuz+aGQf72zZzYOh3c+nduCWACxB825/iWylAqlCGoq8Wsz4+ezvYJzBWSOA+fQiKnXW1uxqv2NLdWNXT5Dmw1lum+ikfDCyXw6HtjOB36v7mbr5fHC3Z30H4/sXGYFzT2CJjJK0sdVo2nKna8udti2BwOp07WvtgV1pooSwIIFV7b4lWaE8VhbxRQLL1UPIvqGsXRnM+/anNz+yD4d7VGD1a03r0XdFtfk0s/TStfNMYCUpOe59IrEku55vi9R2GZ5Bua21O/bK8qpd6/Xtchu+anLoujse2YfbW3brYGjbRV62cmX9uCuw5LfDbyqzl/Pa/0UcfXHOLyMCD5YQOnnl3jKYP0Fg9Xs9u9br2Tu9jl1swdfKPZFqZncPxvbhfX8e8txGpf9deq606aH683E1AC8jwHFNzxWBpyOw0IJ93h68VGCdOYE1L59FIh8eWKu9nq33u7YBAqvbo4IcCqxeXQqs1IxE/JUnW54roqd3sLliTkXEDxJY8MBqq9E7FQ/yflMXYy96OscKrHmZ1bwsLqUa9G/qpMWecLXc0HQDqisk3gb1ljVh9JzXbHcyts3hnm3PJjaCz5fHQGjUoG62KT5y9dUhzIPAOr0nJr7p+SNQs+VWy64P+rbablgT3cjp/VazUVbYvfHMtqa5bWXw9fRSMhK83nRlMbeOzx/GOGIgcAwEgsDyonYQOa0mCKyOLXXbttxVCSEIrMvNtnVAYJGMkG+VlEvg2dXOdRFfyUaaJQhOYO3OTATWrQ9JYA0aXetb0wY5+replTPNTr14kB3RFvHin8M5yxxQprhzL6FqN7m58TjSm61G3frNpvXrdevXatZ2w8ZJltv2dGJDeKwkbFM5omco5x0Fj5BYIUB5DncyDvE8ETg0JGkiD3NV9xAgEV6zZr1hnWbNBs3COvXUnVHmq2M0k5jNbJTlNpW//qE5Rj4qKt+iR0g8A8/z9p2rYz0LgQUPrDHUsamE8AUhsEhEQUHuJu5QX4HAeo0m7lJgicASLZHWfdzoxY1e3MnEn33cR5QQ7k0Rv2zZn938yH6xt2vNGl2w2HEN84U7ZqljW/I9OdcTyNyNRZFFhVBydSEbfBQ5u6210dCnUbcm52w1Q5nkuQ2zGc3c0SUaUTLN1N0QWgSW26m7AmvuoRgE1rmacF+qi5UxcKtWswGbfGHAy1S+UWtYViCWqdu40A/mHnkhoWuid6E+r5unl2ocxMWcFQJBYJHAUgcaEFgoH1xOBBa6ELb7dqnZso4HgOphgN6B0sKot9iivlSWg0gOBBY8sHYzsx/vbtn/fetDdsXrNTrWqzWtn6PzSjJKF1786+Je/IlvGrvaJAKLhu7JoE8OhfR8YOc8tcDGTpt9KND9I8+94weCQHTH8G4X7O5VY5v5VH7F0Dt1UirNuD2H7mbWJ76YOEAg8AUgAJ89vEBalVMF99EsYGHrY26b2IHG23VjvNdTB625CSgFJD7+1WzBuywGgfUF3LnzccinIbAwvKjAQhb9BSSw2NHLFVgwcF/vde1iVwqstzp9u9xsVQgsrdspfpFT0WK+yhYvbugLAgvxy092tuz/ufWRfbC/Y41ai+XJ8HgCaVI2t/AOg1ybz20MM1ewlvFFhcCSf2Fq0SDqL1GACFOShYZ6LafYR7121U3NrRRKNVfV/6pKnJ3bG7CYD16ctSOAuBwpACTSUB6Yod8643x09UR3T/R2zq3JP/G80OWTjQ3QXbjadiVADQQCgWdFIAgszzohq68SQhBYHVvptuxyu2NvtHq23mxSJdCugbDQxmnmGSXvOfKsuL8g70cHO7SrVcc+qB32crOf7W3ZX21+bL8c7lqn0bYOPLBAcjFmcX8Ev4LFdQA7+S1A2AUFFrBLqpDUznl+dCeaSqUa2sJCSox2w1CzqU2zwsGy8XXZrpVG+xVyrNSiMOqed2k8+dXEEQKB549AIrCYZ690WlLeXeOXMyqSCL6xLttsV9qiy59FLwx9dXOS+iq2P8//vp2XIz49gYUET27j2YwKrLzu/Tq9y9pZ4JW64CqRVLNeq0UD941u1y53urRAeK3TtYvNpvUQ33g7cDw/cwJLfZkW8+UziLd9Hxdm+7nZe3tb9te34OG5a2hzD60QEnRUAvH/MG84oX6O1VfVEmzMv3TX9ERZsqpKXfCgtBd9JV8s5X0RE6pVPQheNSir/I/3xZMOKZFXWiAcfv9ijr846/OMgBLLUnLWoahimbLmU/nuYV/VsAJqz7JLIph0sumlk3Lk387zKIprPwkC55rA4iYqEQQGBVbLlrtd/fQ6ttps2obVbcCSF5XQMRAi8ZBs3OebsJPciLP5rFMmTmDNIHktzD4Z7dsPtm7Z5nhoTf6vRvVV8qnhBtKnZLVBPp8voucKEyxb2HhXCawkjsfm27c7rjxB8Jazk9WE3dXUCgBkGNVZpTtJJedZtl5NXXsS6ZWKIs7nPYirfrERqBJYONMqiUWNlZdwsyMWCSyUoYgo1/PlpG6lU7lUWMnF58W+/ji7FxuBpyWwMMtSgTWbqQ065u3Sg+1stiDSMErti+1St9WmiftGt2cXuz3baLXsQqNuSyxXL7iOKwElBTVe9UJNQRb1peVX5Ivil5p9Ntq3f9vatJujfctBouRmea7W9fO4xVvSn3MC63D84oRg8iuUaHyuyarBOgMUVlJS1VgqBTKwyKEs0ThMNBbHp1uCphJCd7Euu1eLSDyvEeSiPnVx3kCgTCCwlNzjcMbwskTg/5PAUrKZMQubIjiBhWfDSd5ANBAIBJ4dgfNNYIEs8MwRMpIksPp9W+r3bdDvWRPzzmhoxXRiGRl2ZfyZrYKaAG3dF3oBxkTqblbeVRD+BXt5brezMX0NGgAmK6yYoW7bLEdSodpF5hwHH0cVWCL2Em01N0ZNm/C5FwQwFIE1raMoFWbtGovYFlG276VSZQYzZXDSeEt1D+xTvbgbkGefsuITLxIC5TA8xhDU5kjPi8hfbTDLY1Y2UF4xWJltXLl1juefF2kcLOq5PInA0tTqBIkrsEBgYVkUGXLWHpCq6yeB1e7YSn9gF/p9W+8P2HmwmBxYMZuYZZlRzYvYpV6n8pdbLBgLL2gjBJazFTNPCknxAE0QuuDdySb00ctnhU2mMxtNpjbJM4rNcc/hiYUXlPSYe87j65ACy0ey1OBqqFGqWysklhIHcwJLHZfxI1WbXvo8kxKHSjRdNevehXrnPF46j/cgrnlxEVBsjqdorganUrzcE3p9SiKw+EBlFQUWpq7zXMOyuPc+zvzFQCAILBJYhc0KEVhLvT5bvHf7XcpBD4Z7Np4c2DSfMYsnGXpdHi2JwFpUEwVOplNmBGBqio53+EEQM2nUmLGszUBeFTadZZSJSx2BRK4rzxb12p/T81eWQPlGumqCWipIjqhHUmCnskMygqX6SlaP2sRXN/NlqOem7ilYBBEWBNZzuplxmGdCIJGr3Igcu5QvZf2V01TBrJcXlqTYkYNXVJ9nTR88E2Dx5hcOgaclsLBRmeUFFVgwrQaJpdK9sxyBycNIhtqdVtuWe31b6fdttde3eq2w/RHil5Hl2cwVSFhzGu4xJwJrUUVI8Jwx9vGlPTIb6sDxCnHZDCQd4rpJZuPpzPamE943JOAw47Ro6m42PccEluZt4ZDqCFIJIWdj/YPm4wqJpf/W+E/2B0zSOdmblFdVAms+p1fm99I0/oWbFuKEAoEnIqD4JwUpmkcpaKC/nqpbpL7CA5TiepUQlqrXBe5i/0SA4g2BwBeMwPkmsEhFSfoMbqrRaFm/1WUms91uc3IaTUc2ySaW5VAg0exITkVutk3NzYJmMFWLLTcMZAJAYqX5mB4zVLwWluXw/yhsCkoPWV10Y0zmnm7U+QWP0xfy8BgKaMuNJSx59CjYcxm9B3Vc2JxmYlCHVtPunNvIQRqaNbxLkgJHmb9TlVLxxkr3hllLXxirargXEqQ4qZcWgccRWEdFDUcFWsmMfV6g4mbBfGbS/KJnC2McxDnLUcoCFf9LKLBe2vF1Ghf2JAKLmxHPtJPAyjKbwMj9hVBgJT8nEGnoDteyfqdrgzZ+2mQdhtnIJrOpK7A8+YZG73LhVuyyoPFLvZZbHfELS9ukwMJ6qnUytzzPbTbLbYQueUWuLnnaVlqLc4xUn8cQj57G0DyV7zhKXgoLVRiU83uljDsRVbDSQGwyazh96O9RGkIxDrfsZamqOnhXibC5uvxULjW+JBB4zgh4WSATzqnZTFKUz8tx3cV2XkKYuiczjpdhSLwCgUDg2RE49wQW65ER7kAFU2tYp96mmXuz0eTGaVLAtDWzHAZ9zFY6s15Dpg+flHnfIr4UoiAUR9ABM855UJv6gfEKvUMhig2RwfTqb5E259gDCxvqqSuA0R73kNF0adroPj4eJScCSx4kNXZHauDHVVpV6b06GCr7WZYh+kCb5/3Pc/i9iE/dy3POxyWwqp9LwVtSXiUfOBLkLNf2UhRsiCom8OhyJR1AvAKB4yNwHAILZu70wTrrEkInn1jGBUPtetM66JjcaFm30WDWZGgTm+WZ1ZGFytkvS2u9E1hGFdNiPkVQvzWYhEMpoJTM+KvKIlEymdssz21SmI3rdddqSbUGTzAgoeKf8/t6mPpuXhrl+VpXYDHR5j/4b7xvAgKLJtbuS52abDiBpSgn+XvOlVwleZXyEOf3FsSVLywC1Bpq/0jPD3XfTN5Ypf+bflOW3mL+wXNEv7goIVzYux8nfvYIBIHlGTiIOpnBK39Uxz+rs++Kq6+cwKrJQ0L+qVBwLWYIhHNHNzy9mgxuaZ7MsogU2ML8tGZ5Xu2kgX934ss9E85+KJ/+GaQgjJSm4miX1SsDmVQmUljNVVhpU443cyFL8nuXHssPKHVa03GlStE1ps9TjXLs0q3Txyu+8eVC4DARNS81SZuW6tWWQvsjG5ZEIKRsffJlAZFVfZ6o/KTfCp6lGn/w74c9Vl4ufONqvngEnpbAkkl4YVMosF4YAssVVG7ODhVWrV63Zq1mHawl9cJGddluN7PCaonAYvJNySq5eS1q/OJrIr2WGoxT1D0vtwYILEu2BygpbKlcP1fM00Lsw/ljUa/+i382Erkn1WuKQ+bxSkrgIR55gMBKInGPbVKcU53Tz7n7xBd/A+MbvmAERIZjHMPPFk8I4hL8ycoMbzYz77bs/p5l3J+eqi/4NOPwgcBLisC5JrC40XICK01ACPKUaVJQl9XRMlgTVfIuh/weHgsge1Ip3UKOD2ZwVaRWK9BjsW5WByuHcF1mgxTJMrOJbjMyfqU7Uyo9ZCB8fiWwKXgjgeWRXiotZHDsCqpm6RGRyqK0fdCGHQSYuvHIF0um1mlbkcYjyz2c2CJB5l3cFtXDZCGfmTjpEoGjBBbn02rXqgpW5WbIp4qqspDzbFkVK+KKBFYa75iNSgILQaJILM5E3p49bksgcBwEjkNgQX2Fn8w7+J3V6ieyRt/Oki/vgouYpM1lPbdxU2t4K0PW3xVYbP2O5iF88koVwXHwO+vPaO2Db6eaoajRDggsFXmy9LiO620zQQdLBHRebJqa1yDuW0z67vkhn67/wXF8tLzS+wX6HK+Nu5wLqSD3U6IupSz3li9QIrDSvyXrhernnt8VxZECgdNBoEpgYf5petZa8blkiVJc6VlCHJOILj0v5332OZ37FN/yciIQBBZ8nai0ksJIZAI2UPK2AoHFArsiL00qESxO3cQ9lX4t4vAAMYcuPDRAdYJKUQgIrCk7ZjChAHP3vGl1+EswUEZgOHMvrERqLSICJzvnpIQChKkUkHBxPB3xsKqanJZ+PpIWS8HF/y+NUZEt1p1JJYYp24MxWfD4+B5u5COVebIbGZ8+FgLPg8DSpjoRUQroQNjieSpbvMNAm53TXIXFvXnqX6WNaLwCgeMg8MwEFtRXrsA6ewIrlaxIATCjv6Kenza77OU2aUpJ3XECS/5GDaqRRPgspv0B77Wvo1wli4aSa1QqZ1ZPBBaVECC3WoxjZFoO9RUSdCpcPs+zR0osOJyVVKT/S4XdKntupg7JSWHiJVHcmlfKvpVgU/sZlny7hSzIqyk38kYzfcTQ8QoEFhEBtwq2mRNTiFuYiE7kFeYaPB8o1OG+UY2bZPY+N3dfxGuPcw4EzhqBILBIYNUYAOJPZTUx4SjQoZk5CazUblrvowILRYcFCg8X8yXiLhFYCO4UzHnTcCucwGKHQhBYyXcGBFYdgbF33TinCqxqKSAJrOQD4e2jUw08QHXrMEXdbs4uA3YnsBjgqXtJqqHX+FIQqJIqta9G2ZTu27zryWKOwDjrRUdgbsb+7CWEKo1NCpKU7Z8TWHNyAfPtXJ1IzOi9JzXF+d5Ywex9AAAgAElEQVSCLvoIOtvzfxiBVRZ2+OabvVtcq0Tyir5Kubr0niH9gfU6PT8ir6SIQfwCYgDBDCwQcPZQZJEo4PoiCwQl7BaXPUiKMynIoRCXKx4UWCCxoEBLyk2jwtw3jXgPOjCXPU/Pdgye5bc/icBK6m7N8yk+mZuz87dub3CIwHJGTA1s5kk2xpyMO5WAwDhN1ghniUN8dyBwHAQSgTVXVs2tROZewSJp8fxMG2gbpmqLILCOg3h8JhCYI3DuCawERVqgue66/4qLQPmWVOqlvVMKW11SvcAjisKfsnNeZWAwhzDXilc73ylzqcB38RE42c3j/vtIq2nfXz9xayMEq23Y5yL+9Nv0mxScJ8Igte8N9dXJ7l98+uQIPLoE5eHHftT7q7+verslpRefiSrjEDbuJ7955/wIaSVPVBRLW6vegij98M0HXJVUPpjRCytjietZFRAeXrfn6wKWFLpZ8pUScPMGI6lw5WzP+3kNO/HfSv5US3JUfjyPUh60OVhc4u55YVfGvv4fDyshPPxdFbq2+uYyXp6/+/AcP48SE2GGuPPQc/a8LyqOFwicIgIP3w35b8vnI1mDVHdNMQ+d4m2Kr3rJEAgC6yW7oXE5gUAgEAgEAoFAIPBkBJ6VwKKRe0lgwQuy1Gs9+cviHYFAIBAIBAKBQCAQCAQCJ0YgCKwTQxgHCAQCgUAgEAgEAoFFQ+BJBFYqEWEhXmE2My8hzGY0cQ8Ca9HueJxvIBAIBAKBQCAQCCw6AkFgLfodjPMPBAKBQCAQCAQCgWdG4GkJLJQYooQwKbAmILDyILCeGfD4QCAQCAQCgUAgEAgEAidEIAisEwIYHw8EAoFAIBAIBAKBxUPgqQksNHmpKLDG2TQIrMW73XHGgUAgEAgEAoFAIPASIBAE1ktwE+MSAoFAIBAIBAKBQODZEHgmAstMCqw8syCwng3neHcgEAgEAoFAIBAIBALPC4EgsJ4XknGcQCAQCAQCgUAgEFgYBILAWphbFScaCAQCgUAgEAgEAoEAEQgCKwZCIBAIBAKBQCAQCJw7BI5FYBWZTWYzm8HE3dCFMF6BQCAQCAQCgUAgEAgEAqeFQBBYp4V0fE8gEAgEAoFAIBAIvDAIPDWBZTVDJ8JZrbBZnhtM3PFnYcafeAUCgUAgEAgEAoFAIBAInA4CQWCdDs7xLYFAIBAIBAKBQCDwAiHwrARWVitsWlQIrCIIrBfodsapBAKBQCAQCAQCgcA5QCAIrHNwk+MSA4FAIBAIBAKBQOAwAk9NYKELoZllJgJrmmVUYOVFEQqsGFSBQCAQCAQCgUAgEAicIgJBYJ0i2PFVgUAgEAgEAoFAIPBiIPBsBFbNCawsCKwX4/bFWQQCgUAgEAgEAoHAOUQgCKxzeNPjkgOBQCAQCAQCgfOOwDMTWEc8sEKBdd5HUFx/IBAIBAKBQCAQCJw2AkFgnTbi8X2BQCAQCAQCgUAgcOYIBIF15rcgTiAQCAQCgUAgEAgEAoFnQiAIrGeCK94cCAQCgUAgEAgEAi8DAkFgvQx3Ma4hEAgEAoFAIBAIBM4TAkFgnae7HdcaCAQCgUAgEAgEAo5A4X/W+GehP6xWmPE//Z+LmqiurGY0b59mM5vmuWVh4h4jKRAIBAKBQCAQCAQCgVNFIAisU4U7viwQCAQCgUAgEAgEXgQEqoRV9Xycx7KiEINVgM6qieDKSGBlJLCmRcHuhPEKBAKBQCAQCAQCgUAgEDgdBILAOh2c41sCgUAgEAgEAoFA4AVBANTUA4orPzcQWPx3J7DSKUOJlRe5zZzAmhSFZS/I9cRpBAKBQCAQCAQCgUAgcB4QCALrPNzluMZAIBAIBAKBQCAQKBEIAisGQyAQCAQCgUAgEAgEAouHQBBYi3fP4owDgUAgEAgEAoFA4AQIBIF1AvDio4FAIBAIBAKBQCAQCJwRAkFgnRHw8bWBQCAQCAQCgUAgcDYIBIF1NrjHtwYCgUAgEAgEAoFAIHASBILAOgl68dlAIBAIBAKBQCAQWDgEgsBauFsWJxwIBAKBQCAQCAQCgYAFgRWDIBAIBAKBQCAQCATOFQJBYJ2r2x0XGwgEAoFAIBAIBAIvCQJBYL0kNzIuIxAIBAKBQCAQCASeDoFjE1iWW+ZdCMfoQogDxSsQCAQCgUAgEAgEAoFA4FQQCALrVGCOLwkEAoFAIBAIBAKBFwWB4xJYhRWW5ZlN89zGeWGzIhisF+WexnkEAoFAIBAIBAKBwMuPQBBYL/89jisMBAKBQCAQCAQCgQoCz0xg1cyKWs0Kqq5yEVhZHgRWjKpAIBAIBAKBQCAQCAROEYEgsE4R7PiqQCAQCAQCgUAgEDh7BI5DYFmtZrmZ5bkIrFGWBYF19rcyziAQCAQCgUAgEAgEzhECQWCdo5sdlxoIBAKBQCAQCAQCZk8isIAR1FZlgWDNDAQW/k4FVhYEVoyjQCAQCAQCgUAgEAgEThuBILBOG/H4vkAgEAgEAoFAIBA4UwSeisDyMwSRZUFgnen9ii8PBAKBQCAQCAQCgUAACASBFeMgEAgEAoFAIBAIBM4VAs9OYNVcgeUeWKHAOlfjJS42EAgEAoFAIBAIBF4MBILAejHuQ5xFIBAIBAKBQCAQCJwSAs9CYKVTook7uhBGCeEp3aX4mkAgEAgEAoFAIBAIBA4jcO4JrKdpgI3KgXgJgaN4BTYxMgKBQCAQCAQWEYHCF7DakYUtrWtH1zu8H7/LncA6eCFM3HWWT4plHlyrX+7V+0l4ALOXG4FFfCLjnAOBQCAQCAQCgScjcK4JrGoG9nFQ0friUdHQI//hyeC/CO8oPIRLl/GogI5Y4ccD+HTudbcGeRGuJc4hEAgEAoFAIBD4ohBIVBEssdCFcJhlNi3Ql/CsXlqZj67LDzsbrPGHYxn8rX5WJ/5cvrd4RPyV4pVHfkmFuAwS67ncijhIIBAIBAKBQCBwaggEgfWQ6OVhAc3LTGAh2EvBLUbew67/EIHlJBY+EwTWqT2r8UWBQCAQCAQCZ4gAzdz9BQJr/0UhsDy5lM6tmm9L6znX+EMJp5ebwHrUMCE2QWCd4VMUXx0IBAKBQCAQCJwMgXNNYAG6hwmrHkpgnQznF/LTRxVV1ezsUQweUGDhDUFgvZD3NU4qEAgEAoFA4Pkj8KIRWEqswZVLpEyKZx5W6n9offcPpBLK54/U2R7xkeWDRxTkob462/sU3x4IBAKBQCAQCBwHgXNPYD0MtGcJap7GZ+E4N+Y0PvOwEsqyzODICZSB8dEAMEoIT+NWxXcEAoFAIBAInDEChwiswhVY+dmVEB5VhidCqlpCR+LKcSvfT9l1IrwWNYqpHcvDqrzaZwn0znjcxdcHAoFAIBAIBAKBwByBc09gPaw0sBrXPC5DKQIIXYkW+XX47J9EYOFKH1aesMgIxLkHAoFAIBAIBAJPQuAogSUPrPmKWP33Jx3refx7KgusxilH1VgP8DSedFL8AvXWYkYwoK9qxeNJrIfFd1UC62VVoD2PsRXHCAQCgUAgEAgEXlQEgsB6goLoSQRWXqvmN1/U2/yo83rQ6vRpCKxFu8o430AgEAgEAoFA4KQIvIgEFvmnCkt1lMA6es18a5EassAAfkEJLJJXILEe003wMf9G4/tQYZ30kYjPBwKBQCAQCAQCp45AEFgpG/mEQOZRIZ66+C1qFPRg8Ho0GHzSlS1m6Hvqz1l8YSAQCAQCgcCCI/DiEVhaoY+uw4/rSpjWdH3mwSTW4twiXckjI7CnsDcIAmtx7nacaSAQCAQCgUAgkBAIAitFfkeYmocRMw8zRn1M+LQAo0zlAwjijnpkIFDn72qPl+gHgbUAtzlOMRAIBAKBQODECBwmsAob5pmhGyGpoEop4Ym/6KkOUKFuoKiqfOZpiRkaICzqIk4PL518rYxTCtNt0HU90SXrSRm6p7oP8aZAIBAIBAKBQCAQOE0Ezj2BVYKNqMeDIMQ/eRnV1fBrBahH7gzUSnU6oS5qFFToOkFgia1CFM5APAXjKTDEnw97LWrse5oPWXxXIBAIBAKBwMuFwLTIbZjnJLDyMzFyr9GDs1y3HwPvw0IUxi9Y/hd0Ecc15S4ZZ5zC8MXjF9wPhnT4/aPjs0WN3F6uJymuJhAIBAKBQCAQeDYEzj2BVcro3UcCwQ4JLKbxCg9+Hh7mMHR8gonos92O0323EpVeQlBRWvH6PSBPwd88w3n4HBc09j1doOPbAoFAIBAIBF4qBGDefpBnNnECi6rlx5Alz/vioZEmgYVAJC3Ehxbkyl8eEsIwduHP8z6z0zkeDej5Y1arz7OMRZFbkYvIehoCK0is07lf8S2BQCAQCAQCgcDzQuBcE1iibqoeEPNsXSKw6o8NSB/uP/G8bs4XfRwRcPiR7J6xcL0uRCoqrHQeqaQQfz/so/FFn2kcPxAIBAKBQCAQeHEQOHsCS12QD5X5pzLGVEb3WLiSemtBKRwyb0lCVsrISxV59dIfqkBL8c+LM6TiTAKBQCAQCAQCgUDgKRA45wTWkRbSVb8nDwDV5+bBV0p6ZlBsLWj8h/KBei4SiyWDTmB5JaH8sUBk+eUf9cSqJn6fYqzFWwKBQCAQCAQCgZcCgbMmsACiYg+psBipQHWUYpfHKKvSPy16F2Xo5edxSMXMk+AoQVnCQM+s+atM4L0UozEuIhAIBAKBQCAQOD8InGsCqxreVKX/paTeu9hUrFLLkYH35DWzjD4MizlgcA3NXCUEycxdMiyVUeJ38Mg6RGAhTMZbFrTsYDHvVJx1IBAIBAKBwIuEwAtBYDkg8OKkWJyWBiKxJFB6+EKduhTCQ2pRl3LFZSl+ERC8FoYwro73BFxKMh691ofFdi/SGItzCQQCgUAgEAgEAoEHETjnBFYZ8rgBqFmRZfJPoAmod+KrtGNmWOR/RzCU1WH4vpgvXAsUWCmDy3iXv6xbvdmgr0S1wJLv9MDQvVMX88LjrAOBQCAQCAQCgRMg8CIQWClGKXXiOTJr+Mn1p5NZRy8zEVjwkFroNoTUX9VKBTkitnq9bg3EL7XaoQRcuuYqFguaezzBqI2PBgKBQCAQCAQCi4/AuSawGPqU+vPCsiyz6WRqs+nUsunM8ixT+aBnM8tsXUloPdQ5dWFGBc3akxEsvK+gJjOzRqthnW7Xmq2WGcxRj/iAVUsJQ4m1MLc7TjQQCAQCgUDgOSFAAqtQF0LEDlXT8NTF9zl91SMPM1dbKemWzzLGLvhBMi4RW0eJGqz9+iyt4L/o0/xCjo8zz2t1QxmklFc1Jt2azZa1ux1rNBplCWGZnKuotL6Qk4qDBgKBQCAQCAQCgcAXjsC5JrA85hFJlReWTac2Hh7Y6GBk49EB/17Lcw/yxGQl5ZH8JhQEnl0G84j/1tPGoR7NUkHm/hk0q6efV83qvZ51LlywVq9rDfy9Zla3OgdjGewmiT6CxqMKtSPW+Prc3PjdOUEe73B5osZ7KgNIfznsVeGI+zUkAk0lAsn/Q0oy18/5eVeObYVfzdnduS/8yX7qL6hubaoDSP9d9XcT1r4l8rfOM/n6wup7qpuGqnIxtU7g0CtLXObbqIedUfrdo872cZd7nM88NXwv1BvnV1oSy4d8XwqD753u69HSoYdpEY5ubedPVHr30045LxRML9XJzGfQx4/zdL+rno4Pjhcpcuavhx9Tv/UiLTcbkv9QEvSmuRurRvJkSnOyviEdY3FH0IxdCPN5F0JfzdjJ+BGle89z6Ln2SHMoBOOzmc3GE5uOxjYZHVgxnVoj92e+cl8T/mdPYB2eX55WDVWmDaGw8piFsRhilUbDGr2etVfXrNHtmKEjoX+gNEbw2GCuyKqOyIfdoflIP3yO1fN/eDKz+qQ8eOQHP68WOtW4ZP7dhyOoSiz2PAfVAh0rxRclieu4VZV2ab1Dt0285mSnLpT/Ph8gc+x93TwctyRw0j1KDmw1430rp+L5nKzdQYrT0/6hGpmmY85H1nxGPDKmKjGtrucw+VwdpUhMl2dbGbQirB81w5/uza/Gh1wRyuf0wfXn4U9X9RmYR4jz+eHIk1SxhEn3Kq131e9O+w/du+palfZ8h1fFMpJ6xAR2dIV72nnudO/GYn5b2ntW71m5v/BLqkQ5hy+yup+pzrplbFzZX1fGZpoT+D3lwdN/qB5LT1k11sIB9Du9Ut1WjIaTjLxzTWClNsx4COrZ/8/ee3DZcV7XgrvCzaETgEYmCVAgKevZkmzJtqQ3y+HZXm95zZr/Mj9unu2RZfuNZUu2ZEqWxUwwIHSjG51uDhVm7ROqqpuAKAIkmiDQWhAI4N5bdev7vhP22WcfIJstMBuOMB4OMRwNsJxOUUsIYqXI6ekCdUAifp4roMNteDLof5wF+Szv9THafjR+60KqJ7V2dlinjLMcEQ9XVANW1xBcuoK430MzT1EHEAcxRGcDqZl0DR6XMr46QGTPxYPENKR+lv7wFfrMyonfpQaH3kRoQYQn1q4r5u+jVleYa8BAkC0xAM0DlEx6IfV78CcJLbg1g8H740/KNbTX8fcioPksD/4r81o3qAQh3V3rPldNtKqB5l/rGvjv+pxzeaaZtZtG1FQTXRI1/hxyoHtAz04kmiR87nod/ln15I4DWPJ+CTj1YTNA9L2gDqJ0EtXlODlQwQM2Dfcc2CyBuVNnED7mDXg4qgGtng/RtisCdj5rdel8hrVU9z/X7Zh2X/HgLAyW9dCzpj8y6UGAXw0aLIg/IYz8lTkaT8UXqSQwon2kIVN1n8u5Fp3GKoCl51NXMTSfpp8lr7Nf7uvKs8OWLH2f2AHZIfQHPMNqb9Xu6n7hea05gCKfzZZ7fobsIrULTzEDiADW7ASAdTJZKVPZ4xvqeOHl0Tebg1B0f/k8wXIywXw8wmQ0RD6borlIEGVp4XzLeoGd71MswCmD6qHpxUMfSvGMWVizmEz2ahAiimoIVlYRXLqMoNtFyAJklpnv4G5Pza9Eql8aqsqn7GpPcD+Rceq+519LDGT/Ttso0ZDtd77KIkK7dz1n6g81Xqx+NN+v8aOdF2QWv+QiTSHnLNN1cqCu6i58BR999zzd71QNWrVbtDN8Now7dV11PSVuLGLHUOwTYxK+l4+Y8WJoMaPaSV0P9ZlmIX3Yka8g4x3+kt1U4yohlj1mMZQtEtdMXmPX4ycy3gn5t7lDTGa1zR7zumVOoa9V70277IBZaHGY2t8SiNb75d8mYWS22mIeKTTz+nqfupvV/p8ERp/UruB3ZRzPr27pld1b5SwWgK7HkyWoxLvn99HvzO/BCKeMG/1cebSo8aPnKurV0kCfr+cm+lm6/rJ+Yp+4Gegn6ff4O62Antk8oD2xTKeCRVQ19x4EYD2HLR5/l0k+wSFkZkP17Kpus8e2x+16Gc/KEVW9HLP9unPyICvyHl9/WT/JewDmyrqP9KzT/ui55P7LEQRL046O5bMj2S90LNwjvMHIvnhi++f0zt/jr8Dpf8IzD2CJA8xzxKkGgMl4ivlkgslkCCzm6KQZajwSkW5wD+q5Mbkhab5OC8Di9YsA8BMsqE9uLjekjlbLeQpo0DPU0lQArCysY9bt4/DsJtJOC+08QSMAakFN/r1IWIy+v4zUqcYZwQlNSPg8BMDyIECAi9Ip8c48UHCk2p2qOg8CInr/bqRqlSCkBM7UgIkhCdWRnQSw+Lc0U7w+P5v35UAXr6nG51n98YDIhX/d/duetkDNVsKMuAXlNP6WGGvQqC6ZAFZkIJc+bw08JFF1AMv2hwR0DDyrlVGvU3wqgOUhmCfiFtgciwy8Rcaqex6cVoAsT1qeyh1QAY8U8DMACwQO1OEW59DsXD3V/Z9EGoSXCVEJgPl6+9nUP5f2T1Mr/Zxn+/yc9q5x0NlqfQZiuX0t1+lhAJbAwsW5VAArK0AsPa96dqoBPXeCAtXVBEpbuVjQ8ECSZ7vOwohpMRHk1n8PNSEQ++7QwGk/y89+fQGwUm0hzHIfeFJ6k3J1jtde3a9ZXPzZL2zv0BhcA+ooBYJlinw+QzqbYjEZo7aYo5/kaPIZW4aoAJaCKnp2T0xifuS7eZQ3Pmb8wm8SKBwq05T5X1GEeaeHo7PnMG+1Bbyjn2ecoKABEwcCH7H4LNcA8yjgmD8w0FdjEn1mnmi7RfQp1AYzVQAsKSUYUKxJ70nuSxVo5n0Q7iAQQruq8Q/BFz2jAnfYpEmzvHb+Tn7qo6zD0/keH6LE2IJ2hr8noerS0u9xLWuMS8UXqn1yAEtBeAOwLDaU5LcCYql98rjFpnVXAH4Fp2qyxg5gKYPOP0egKgNCdMdwL3IfxgXwYgCJgS/F9c3flgCNxdOB7iMBRplIVwAsLS6pT06CqMgNPBGXPCfX8/BlAbDk/Fic7/fvT+RYoUzyDS9oaiBn8KABWAItFDFQCV7peSoi3UoRVu2v/7sXU7zQ6cVtt5MKYAl4Jb8MLAwIYVdUkCvkALf/ChUWUfSxjpWTBden8ySezl1XAawSePYCua5jUXCV9fokgCXxj5wni0McwHIQUwrztt/kvBE0pb8xACu0GDin5iIBrIUAmhliAasE8JR9xn3Cz4k15g6WzwGsz2HbPAewrIITpYGAWARApCqTp+iEAc5EdXSjEGFk1T4JhBjYe0VNDeDp/XgFxwzkp9xKURkwZ0CHzvuvsUqb51jkEbZy4I00xyEytIMUDepKhDGkzTBnpGjVG6fvC3BRMjMk4HMGllluMfh+b59wRFoVEedrtEwFmvQ98rwJYHnKxMqnMX7KgE9fz7Wjo1Fx/dJg8TP4iiVzJ2P+eDD6rFZDPDDXUFmrClXGkjwxc8gKRpaVaNEbKZhz6uzdoRDA8ufNaqhhXbaeyuoiA4g/zoyrhlR+P8fur0r/tpBE94feR9HKaG92RtlJgKra8uiB02muv7ciP4r9kO9ih4q/aaVe11ISNrNMHvhJxZJMjSAvzoGcl0qI5+mQJ19SbbLA2APzkkGnz/+0KriP8sy+au85VjyprIXbeU+oNH2ySqKeRA/vCgBL17dkYTmAxVfTljqDypkhuvLOANDk4TgDSxNLJmz62f7vmgSoeXkOYD3qntT1cKYJUM+BFkI0ghx15OgHIc5HNfTYVhcaP8GyKvWmtrJPoN3x4d/x0eMXKZSZgQ+EqQQsc+BenuONNMN9sk0K0EATXgJYfB0BLBFGKOykVwCVgeEsxALes8nLEqdYIVP4XIFW1I33UQD7VZ4IwVplsnoaXX6Gssq90PDJZFuZH75WJbvEC3HCYH7UDfTUv4+tusoGdUYE406NOXSjOwCvrCqyr9w/EoS3pFZsmxZdC7vpHQOVrgG3oQo26gqXnQKW2KqRLQB/LRCUK8TrOBOavlXiVGNWyf2pWSxYsQTgiu9WTD0v/XzBHLJ9qa/l9zTAVBhd+r35Q1ss/2L7xvflaW0FzwmKtMXizUqqcOLWSvBORjSQASXvUaDXSwV6Ri1iNbaMv67KrGKsKoU4O/P+XLwjxP2W5hsFzF0ytixvOXkGlclcZoYKhpadKBL+2no+B7EeY/fZRqk+Q1nNSlysLsLWr7JQup4ujVNlJuqH6vpZDmkXkHcUH+9rzD1JeocCWLJnlKtVYcQbyJnT7/B+krKq/gxb8MdYeX2O//fP/+M00ZfHvf/Hen8RAAm1NkADEdpRDa04RjuOsFGv43KjhdVaDXEERKS6GlCjLRSK4J/WIGo1iqUmkZzNT1vNSoWA1Q8mHLz/OEuR5jkmaYCbkyn++eAAW7Mp2lGORkRqfqwTCKkpIRf2/l5jpZmBNmZy0cbyoAVSZ6HGgf/BY+4Alt6NBnSFExPAUC2PJulKA9cARRMgTdz5PfSZKCJfCRitTY0VOqGPSyWspA4/1kZ6St9cDcAchnDAp2TmWOHAWXOSBuizFUCEwYFV/TzhdTDTKflVOq8Hdx6oeUuiPkIDLSubuBqe6w5w7o/esWpPlMGCO7ICiKswE0unVAJep83Aqga3n3Ub6RnSQF3BXQKD+ikeuFe/swaw+qwI5PIntjNQwgj+lK3CWwWwhJ5tbB5jJ2hy9eymUJ91zb6I18upKZik1bXwyrNHeXp+3I7qcA5bZwEyyfwoW04FCDXAQ9qdrCWYryySRqlgO5Cp7TJe/eZeK1prjN0g7TSS1BkDy1pkvojn8kV/5mkzsKQFRxjQQJzmaIcRVuoN9Gt19OoxztYbuNpoYT2uoUZykscvuuoFgPjpQcMX8yQfN37xFjJpzmDRyjTJbk4m+PH+AW7NphyoLIW3ks2RaGs7WAln65cVW7zFtmDhlG30EnWYHXT2ihYMpB5f+MKiaGI2uThnBdvNYh7zYl6Y4+u89c3BEWWWe5yjjEcpClnxT4E7jWGeVeurjJjIACJjXkh8Zz5R2vXU9jmopbEfUCdjUeJEMqS0FVELQuojlbFnUUml1dOfthberAXtmLSIRihe8HPf6JIKwnq2QlKV2epMZgc91L5a4bYir6EFBmfUCiewcpZPMqp9v5Stqn4Oio6HEwOavpiT/uBPdUDHY355tscKpsff50U1z3MUMJAeGGO6GTvNYANnuzm7RvMG+qhQCuC8mOQVcq40knJwujjnVlBX0EstZdFybAzJB8XK+nkez5bdJyeL5s4cepLP/atyrTKPLL+Rr4XDjfrnMg/0mLkKTvm6e05Y5gRWdPBctYycyjZyYzMrK09bCHWHKGtWzrXYFuIEtFdkZjFcM+mFZ9Z6fz678NkGsKyHVYGQAI2ohm6tgW5dA8DNegMvNTsCZDUi6kApW9Q3uDMgPg0z+nyW6pOfwtuxPNSSiN/uSp7kO2NDtG3yHMssxygF3h4M8cPtLdyajNGq8bmYtoSNpbYTqPi1BVClU/EU6XhYVVYvLFx2R2UGgAGB6iFZD3q1BbFIkMyBVDQFXEPFAw8HsErtnkr1yxgCXK+Srnxaq/fbrdWTeFUBJlYgJDX7JwT6KzqlxRamyIEAACAASURBVPh1c/zW4a0aD16hsGD7pFyhMwfUoHM8gOozeNXMXU6RbledUAFKOtCiuiOllshxZ+bno6j0eRBSaW99uhMADakloTJgir8fO4+2xcVeWMW/BLo86PXqYglYFs+/eKSGZhQJmmu7PN1P8EmcsS/iGmWLUiW4rlYeK4m0r1CxghWAv2Ralbp3EtRZC6Gmarq/tHBgrVQCZh4HsKrjMSQRFM0VtiUef7+3wGgk+HTa4C8DgLWM9OmRPd6JalhvtbDWbGK1UceFRlPilzO1GhohZQBKrZliP3ximMMXsVMfksA+ZvxS7Ev7j0WWY5xmeGs4wN9vb+PD8QhBFMpkQgUSVLVIgH4ysATAMqCiwvzwVjKv5EucY0yt4yCVAVhF+UDjIYep/MxoImOSK8dscSWWrMgqOHDBMzOP9WyLRIPpvZTnsRpVPbl1+7JcSTSJMjLgvL2slK3QVh9vXzZZCmv/c20+vm8RqhYa7ZD+pmt4snVatfvc9il7iz9pSAZQNebRGFaZUVZsO6GpJcBXhWnlcVbZ7mT71WRKCusotlLjHQV9+L1jS5QrcU8Rl/trinTe5Bws1j5V+RPjSlnM7/GmFyj5ZwcBFWAooxE/V1ynGjXuJI9TYMq1VP0bS4FbfumnKGDpumQeKNk5rBQ7S/DJ19JZdyaRIm8NEbHXtyiY+z07cFXVbS2BZgeh5RudKLB+Wc7W03AfGo+UK2WY/jGdVo2LFcBVcLQS41jRz/dXYedNK+1B3R3H2HJCHilbS+VcBmRWcXCIglcl2Mw74GvJwFI2sNicZ7gA8XnssWcewCIuyh9W6RpxDd16E71GAyv1GBeaTVxvdnGuVkfTAKyTlFdlI51eAP6J1LESIFU3SOkEq39r7zYnssiAYZLjjaMB/ububXw0GqBVC9FgCwLFUU0zQ0NmZb+4o/DPL6uqLnaq1yirF+X1PSHicdZA0gNAZ3mUFG3ndhfgm2XozsfRhMuZXMpIqC6NVNuKFpcqe+wZDwJt/7uRL0V1Xay9dLK6krrShSOw4LGoYlgQyNd6oFEGIPaXFSaH02xl7Y32rQlACczo9cwhnKSJqwpd2UJYydQVsCnBHI+Bjt3XUx5AFMyCoiXYGYYlZb1cNQckK2BVwWk77k6KZ1TQ4G09Cmq+IWanKAL7eTjAp/kzNPHRtokyUDJivBlkP60lm6BkcXiqzc8pmValpuNJNqZeQw+Yf56yHZzRo0K6Gpgbw9WSLWcOSGHBGbVW+X5a1+DLAGCpBADBjVwArI12BxutFtZbDVxstnC92cHZWk3il5MAVgGqnCKA+Hjxi4Ve1j5NAGuYpnjj6Ah/e+c23h8NjwFYmixoy5G0EFrr2fF7UNtYCGlb66DHJ8ImdtDVNHEk6bYPUT9mBQWXUqgCGJVW+MJ2yxHSz1AmOeUs9EzPYo2FSo1R9WfO1DluyZ/Wk/Ro960guEYK3ibvhUtnUXnLp4quq20TcCtT7RoHsLzV1IfKVNluJfNUbS1tLhlxGtdqta6MQ/3zdQ84cF9tNeR7lpHGLAKMFuw+7/DQxFhYHNYKWMZXbNmWhu4CwErldWWMLS2KWSKfUEboJXij9lfvsyhEPtoSPNa7vGApz84AP0XY7AwWIuqeYpk3s9Y7BbAUJFIAy/Wq+BEOJCrAVQBY/NYGYuna+L97nOvn3zTnDIzUVl31mHJOi2/u/rcEK93/uako4+aS5Sf2ojLY6rEe5DP6Zi00GIBVDMso2zT9sZSAoa6hSmC4tInvKWMkm01RHV8HTi1mqrQM6xp766AC29wVeaji7Cqh4tcxjyIsLW1dl3P3HMB67J37TANY+vTsAAQB6mwdbDbQq9exYhXMlxsdbNbqaEWB0PClXamosamhPM0K8sOgs5OB4YNf5/3kesAkAMwgANbf3r2rAFYE1A3A4pQfthDqcVULLAbBWou0TFIBPqxFUB39SRDLjblWmyRAFGekibIbGKf2lkm4rpp/v9IglTRRdxxcrmI6ogNYRh+ms+M7IhO1fOyT9BR+gDLohEuvQqPe7+2tnUZj90C7pN9aFYOvl6kaZpCPqQR46uyVthJQLKsibGHVAMADSJ/i9AkAy+6PgYp9ou0VFdE8PtHJr3kSfCtPapEAnDqA9YkU7rfeSUrB1y/AKrKI11olWcVr3a2yZdB1M7QdpWaiGAykRZfDEytn2Tl7rmitUVBCQUF9vZ5Jd96/9W0/f+Hn9gRkNSyR8TNZaVFhum5CaKUWjAXgsq5+Jl1s2lgilab40qqWgLQGb7b+9jm60yqtgQZgaaKlrYnO9Ky2TlXt++f2WJ7QB502gCXtCQSwTFS2HcVYb7cFwNpoNwXAutZoC4Dl8cvJiv9pJrAnfXp12X6r+MWYvvraAPMcGDmAdfeOAljUCJMWQm3xIANL7CViK7Co/3NGoEQFNkHXfQpZq2w544+KhBtoW2EoVoHdov1MbLJN6TU7Kq1h8sU1/jBuQCGNoIAk7bNe71iroOsxmb3nv7uUxRPa8l+6yzj/QjFAiWgsBrVEVoZNeItYCdjwla7Jx7cS0FL2uDFtnFleac32z/aJd8oAU6CDQ4QIhviUv1ID1IfYKLdIr5vJEBVpNLIYSzxp0a6viTHbU13LSneFxms6SIn7lruHYu0K3sj0RRvK1EoWIhSvjCRtpOTrlqL9xoLFlwPAEn1Ei2EUBTZ/ZlPEBfizOEe/v/oRZ95II7qBmB4X+nMugSuPRe1ZUODeFELDYGmjuBxmMu0wA0Q81yi1YX2dVE6BDFjVfy0HPFRtV7VYqihdyfTTz370+O9Ldxif+A3ZebYCgLbF6xOVofRWQPC8hauvQ75UJ49rwfxP7awOPSi6QipC/fI51fzVihoOYOnJJKGXzEoFmMkMVOa5Xk/1hZk/xwKginSPD7d64s/tq3PBZx7A0hGXupliA7C6DQJYNVyst+AAVlsALNNFMBKvOL6HMBiexBY5CZ05SPWglPJBMJsGs86USjHPWcHM8eZgKADWh6OhAVgh4rCOSBIUq1iY4fUEpACcrCVQtY0UpdbAoqxcOASoFWAFsDToMwZWJTlyDOwkAOff0TvN3fhYfdKC1RKNF9DExC2dRizrlydFEPkk1uzLdI0CwLIpSzqq28u7qlFTABty42WSrJUPWTlpxXBGlrzs2HS7CphkrUfe2SRjyFlhNDCRe6sAsIzdbfGLVcVtgpmwOBz00l5y1+XySqfvD6cVe5jg58Ar5qdP4X70AKYKYCU2OlyIyqI9VOrG8ZksikBLR4s3EnX0cwGwrKX2xOZ0a+dBmC1tRVHg0e/9y3QOntZ7KavrGjzpnmbgpC1H/HcClzyB3irl4tTOnJIR83poC/i5pMkf9xpegdbn5S0RnoZrcuCUemdUSntvIQyv13EASxkKpXDy07YOAmBlnEKYI2OwakNIqt/Dn+BJn1wCgI/zrWkkdfXCLEMr1hbC9TYBLGVgKYBVR5sMLBN8P3ZF2TMPK4M9zr19+nsfP37RZNJgWItfUrwxOMLfOoBF3xJwz4UaX0jyz12pAFYmFXOdVezxSsn2VUYHY5mmDi8Ueynt1wb6+9RjnjO+jy1FrN7H8kj52gypTfbk38iAk6KwRwur9xMYK0TOazEd79gJL9ZJgRc9Sz7x99Of9lfxFQKNy1pYaaUYTFGwWwqtWt1tnswWTBopyiojqZCwcI0p074RPpQlya5tw7iF+6KWUryZ/pXMvlQSYikFGqjiBTcdQuTtS5nsCwWtDMLw4pCeZoupFJzySdolgCWy7GaFlVEk/l8YSyGaQY4NpGhaa51E7DkU4M0DLC3WlnjrVAMgB3CLgF+ndRrzSjWrdGUJMLoAPX0YhwDpc9Fn5eBV1ZMpYF0WUhXoUmCQvwgCRpgDQaoAhRRiq21hZaeGnx4v6AiQBh+G45qQbkNKjd9j0ham0+vsZC/kHmtL+yoe0y/sO+mZVhfmEG+ZTwpQZfRGmtV6EKIThIhlf+ne43ml357mAWYyxAzIBIy01kAnaDxIesRaCLn3JHMxAIt+lgNUmnJLOjRBGJsZdRpDO4c5lkU3wxf2gL7yH/xMA1iaAOoaE5GNaxHarSa6zTr69RouNpp4ua4MLAWwNFXmW3QopgYQVR2qJ71jqlOoqgDWg+7jWJhqwpBl+kIAK8Mg1RbCv71zFx+Nh2jGQCOMUCsALK9SmcGojB5WAMRZXer0S4nnMh3WsENZM/J6F1mlwxGLbxVO9+U0UZXezRK8UtYJX12KSdPSSGiqAV9B91fXxtGm/M6hVKJ4J5xKVBmD+6QX8JSvV2oDlD3bRX+ChgcOVRYUagey9InqAuTGTIS1tMiaaGR+rMO2yJekEmLvt1DMyL1asaBuiQOfRsfVNxSqVoUGG69fthAcf6AeIHqcVgJYCr48qR50Ph99HCdAnwf8vQC8lcP8m6p0WuktNZD0UTpDytpSQmUO8CN5vghg1S129SmRSqTSc6Y4iIrj+7ETJy1BXkm/tuP5vIZ4SmdY/JBVpDkMTbdWJkxWtiAxfJ/HmgDVTARaGVG0vbq23AvKBSmnYTk7URNDpX149VvthU9L437S66ShapDkJuqvrTvcU6lc0YdySHpg4OpXAcCaZzmWeYY0Ow5gqe0q7eIXBmAZ8EI70KrVsNpuYa3VwHq7gUuUQGh0RAKBTGoBsCzgd+Zkeb5PZxM/XvxSfAvd61KAS/Dro0MDsEbiR6iy6ACWV9xlzLntz2pDkD8hn1Sm+lMB2pQ2QY5ZlGFphUwRAzdTPbP9H+WRTKiuGcMqkf3PBNkScS/qWYNXSs0UapgxHiEQYU0uUaZsHtX4IeCh4AfPD+9tacwaXutxBoGczqp/PldVIEA1zWRKnMSSxsBKDdy0ViEH7osr++RNAz9KlrkzVM1fGsvNJxbqNFYFEPncG6kW+pZRgkzWUgFRZWmxasRhARHiTF/ngs6ZTM/j5ilbrt0FC4AlwJXCrbJznK0h31l4V7Z/K6pY/O5hiLVajGvNGCtxhITsrBwg2H60THB3tsRomQCpAm3q8z+f9fisn6ItYEY15M7OXFS9jEUFgLBWQWG3ie/KsGBrrfgSa8nyAowFmDoqpGznVZfFZx1L14D+S4ogmEvbl7QfWgeCDpVSUMpZXA58astoWaRVbTz+ha4jt5WCVsYkszhOBkl4mUjyHP0H3bef9ck9f70+AW8NFUNerJ8TIiRbJ8sqojxQhJVaHefrbZCprLY0RZSlmKcp9pZLHC6XGCyXmEvngtmRouWwZJDr8jtr3fw89zKLFWGGXi3G1WYHq7UYMdu/bRhDlgHTNMNhkmBrMcMoSU9TfegrsYmeeQDLtT+I9Ef1GB0BsBoCYF1oNATAOl9pIbROenMfNHSnO4XLWxg/aw1VE2oFCfT4p5hnGY6SDG8MHMAaoRVrC2EtqCEKQgSshPgBFoOvVGztM1bnLg7XgD0BsVjd8v5xga4EviqqHc6asqKlUqntC8n9nagSm/+Qa7LyxOsp40v6BRS4Emooe5I1WRPFABP9DIVLxoCRr2AA9IwCWEUw7ca/1NYw92BJsYNNWhF2dMWTWvMlBU29nP7oTtvf4T0QXBpWKRniSVblabUlx5yYpX8vqxvon2tBgDiMENmeZeUkScmAyJAwibQ9VQ0IHgxg2WjcJ1gBeTCAlQvwJ+fvBLD1UMCr4nY0bNLqqoeBznyUJ2djuQV40r4VBZUJcNjvbjekFUn1SPXHAKzy83SPyGnx1iWb2KR74vnPk34CPAdyJqIAYURbrrVAAYjSQKqJR4FWFZlAaXuMgk9MAopWPhOhVRatQxwapMueYRIvFcxAftGWa8Ox2twkDzBBJpVF/jc3kTBD7Do+7VcLDcbAso32tLcQEjQhAyvNtJLrLU1PBsDSyrNxBtCqxVgxAGutVcelpjPIvYXQGT1et3Zl8dPLoB4nfilAQYkBQhBMHKRLvHF0iL8RBhYBLIGvSgCrwsDSEmRaFMwMcS09HMGvMEA/jHE+qqMZhsLA8qQ6SVNMl0uM0wRHyDGXPR0jziPUZDgJ+VUJUtHdUgBLhswoHKzAriTRQBQqgEX7ymNH9kwvCHAmpn5ZoC1npo81y3JJgihYv0y595605flyXM+ZLAJgiTO0Yqjg5pkwLVpRLOeiXYtQo6A/X5tlkrROkhTDZYoFER4nnlcYF57Gegzrw2mCMEQUR2hGMbphjAb/HOYIJNYkkMWyaIAkC7FchlgkwHxJiQ5l42m8qcCbtrL5cAUFKKVjwRh9blEKv+zxtIRSasflc2gHgghxFOFiq4lvrXRxrlkXAGtBZkmWYXs6x1uHQ9yfzZAzPrbuk9MGsJT1r0AsmSoGGxk7N0c9AHpBhF4Yohvz2XP6quYbIuJvrC3xVibUbYIYwrPiX2YZmWc5JkmOacK1z5BkbMPk2dQhI65vx11SRyjnvRXG8nstZBdKoPVTIX0pUhVSqy6jj80xS1OMEwIgGaQx0cBt8Xlk7BWgiyJd2rXwHMB6dGti+YgVcZ25x5PBoSa0vzyL9ThEl/l8q4PrnRWs1xvCjCIDkWDwcLHArckEW9MpdudzjFPuC9k5NuHcWwHVb2oMY4C05cBaFMyEhXW22cTvrm7gYquFepCjZgAWbfUgJYg8xTujAfbmi0rA/ehP4Vl+53MAy/JxAlixAFgtdBsN9BsxLtQb+FpVA0uMoycACvs8uPnmyW0pR/X9iidTSS80eX5s8E6F4WH19zwTwztIU/xaNLC2hIHlAFYc1iQQ1IqEBmFOu/dkWSpTBf3Xq/aZ9B3LIc41ZKNRUR2JAJFQqAJJsBVy0s8msGE59wP9qzYlKoAlgYY4Pq1cKYDFShitWKrIOKdlGYAVSPW1Mg3iGU3AVfReA4fcesPFMR8DJb1tUHeYCq3bzvcJL8akUiYQg3Ctf8lKOoXfBUNtUQP2iMvnKW176WwPoX1LY6LlEznqDFw4Gp5DFqKa/JlJ9SxLsT9fYMiqSbIQICuzSmxRVqxoO+k3KME6r+B8kembJLIMVipAVfF3fCbGXCuA5M8w1poBPNseeA6WWt5F3VpYpBJIACtSlqKcLCZR8mU5JSWDrIHpZEngJ4GZVT9lP/iQbq2OKtPOkoQgks+SQPgZPT9Pzso/+EqdKMZmrSEVvyhmsq2cUikApCEGSYqPF1MRtg4FwFLRWq1dl9MDnX2l7bfqUYpqMZhABGhHIXpxjJV6QwJ6ZQBoS8Y4y3B/McMgWYLJNSuNnuxVWxYdwNIChZ66KgPntJ/nZ70+WQ2nDWBpyqv/cwBrlQysVgOXGk2JX87XasYg9wJExQ7aSn/W7/55vf5x45cCPA8CBbCS5TEGFqcQMnmUabeVFkLVwNIkpGShOaNLAVqCw+04xtV2B99e3cBmqwkZemdt2vuzGd4dHuLDyRhbyzkGKYsoMWeToWGAccoEWQAsA4yt1UX5ITyvqsmFKNKCA3I0EGA9CPFis43fXV3HuVZLDpSSdQLsz+d452iIjycTS7isv/HzWpSn5nMcbHcOKbEftW1kZvVoH1tdXGl3cb3bw1q9Lo96kiTYXczk+b05HOL+fH7iGzsMXWoCiqUjIy7lsIQY660ONtptnG03sFFvYD2qoxWGAmwkQY4ZIODY4SzBvekMt8Zj7C1mErOw3ZgxMdd/YRqg1Kwsug8KMM50qqzRVF2wxmssSIi1D9lBoEyuKIhQD2t4udfFn2xu4GqnLXEBbdQkzfDhcISf3NvF7fG4AL5Ot/SkAJxGJBovahxvep0mjr8a1fBCo42rrTZe7LXRb9S0ICesNIveKhPljJOuDHID95ZBiIPlErfGQ9yZDHF3PMZoQRCvphphwqpkYT2VYg393Xq9iQvtLs7WW9iI6ujHMZo1TmRX0ClhW2YGYdIcJgvszMa4Oxpgfz5TcFliPiU4EPDwRMaZ7HKaT12D9ak57A+40bJg5Ow5Mtq4J6ghqHppbK2PsN5s4qVeD99c28CFVusYG46A7ttHh/hgOMKtyVTiJuYx+uOMdQJUVjDiWfPhOZ7XWNbDd7zQ7eEH5y+JzWlz+q91PpB9dT9Z4v3xED/b28HdybRofXyaV+E07/2ZB7Cq05RqsQFYwsCKlYF1AsAqWtOM4eDCjqe1iMcDMEslKxl5AWDZDfo/HQO2hMqsANYwyY4BWGwhJIItAJboBTgbpwSw9B6UfSVikqFNQmPygxzdIMQ6hWTl/VqNZGJNwGE2yzBLMsyQYsGGPhvTTgCLzX7q30o36/+lQJw1dBa9yHREfB+nk6TSNtFtRqjLKGqd2kJHskwDjBNWTFgVS6UN51n8kbjZ9DpqCKRVtFOPUYsNnCi0awpeQRHwqzaWMt10T4U6BGCZSrBExy7/UmVacA1YqZQAk6mvBysB5qJpoIkt6fplC1KGTq2Gc60OzjaaOFNroB1FCIMcR8kSH06m2J1OMZnPsEjTopVAL2uTRY4lKV8eAItAwEqdFfZQ22jt17G9+Bu2prQ/sqqYJthN5phmDIzZwlJOZ2KlUqv/GeIQaEQhatIOTTYNW2CULO16dAwAmA6xmsiqbZIpy42/chO60xZc9qw9B7BO025s1Op4pdWTc1GvhwJgSdsfAekkwM58jl+PD7G7WEgbi1I4HMBS4NEDP9pdPzPOktLBCpkkZmu1Gs40mjjf6aBfqwlwyp80jHCwXEixY3eutHja9SBVEEzbEG1al7yjnISpz+7ptb2nDWApAFICWE0ysDotCIDVbOBys4kbBLBiB7DMZts6lHys09vFjxe/OCAvFFYtwCWJMLAKDayQttW02UwEWxk7BLCiAkj1vajeQSvzTbKvajFu9FfwJ+cu4MVeT2yeT7Hbnc3w6+Eh3hoeSUV9d7HEgnYxj6SQQB+nLVKsErDiTxDEWm6lxYj+TisIacRCjlb8+2GEq/UmXu328e0zZ3Gx3REAS6UfA2xNpviP+3t4ezDA7elEQLtn80fb9PQc8PkocFUPc2HqnGs08WJnBde7fbzc7WG91pDXsuB1dzaWdfvJ/j7uTGdFkbQsuFl8KQmCco+pabMSRDjbaOFKZwWbnTbOdOrYaNSxHjbRCmtSzxYAK88xEgBrie3pFB9NRnJN7pnRcoE8EVgTCxftl/0SCLjF60VBjlYcYqVWQz1ie7bq7Q2TVBhdecZ2bcZTXHvGYZG0oTbDOl7t9/A/L57DtV5H4vFZnoldfudogH+8u40PRiNBy8TnV9QKnvweUguk/kEL2Q5IKc6rnRvn6g282lnBq70VvLrSw0azoQwoB4DsXKg3sfVy+YOcgt0BFkGIe4sZ3jo6wHuDA3wwOMLBPEGWc08wEiXTmKA1W8AinG01sdlq41Krh83GCQDL2v4IYM0IYKWp+MCd+Rh3RgNsTXSdB8tEYmKFl7VQayGpnXUFWU67jfvJr/vnc0VlsOk+0OK55p8+dEMHHGXCvuR60o7/4ZmzuNLqlGWbALg3neJXe3t4+2iADycTHCwTbQEVgLQKYOnkbZlCavGUdjaQHMGpn4RhA1zvreAvLl7FKysrCmAZ0DpJU9xbLsTu/MvuNj4ejURyoUA2P5/H8kx9yrMNYFUSWx4GB7B6xsA6Tw0s05AQDSwBeoyyJdazrACd1q6RJOFkDmCCcyfv6ZihtAREWodsnOciVQDLpxB+6AysOEIU1bTN6VjLk9Y/pRXM2tHKscFaue8jxKVWC6+srUqiRTFGSXwi4GA+x4eHI3Hwh8kc4zzBnOCXM7BkXLF+vuuyFPos3v/Mcj/dTxghow5FGKABYDXNRAPkxsYqzrSa5dS0MMDhfImPByNBwHeTBSakEj+TPxmCIEErDLAS1rDZ6uCllTWsN5rCT2PwUEypMmDRAalSkswI8QFwMFvgo4MB7k1mOEiWmEoFxEc8azBPoVPuGgKbDrQweZ6SKcT2pIzVRRWdZsDPCspqs4kX+qt4odPF5UZDtB34wwT9P4dD3BqNMJxMME+Wsv7CwrJmxypLUI5KtUXqCbQQOrPqZEsg/3yh2cDvr60K1ZitLoHphx3L638DPYyxbpYGuDMd49+PdnF7PhVAgSBtTTQ3dDKRgFfI0I0jbNQZcDcEjFit19GNYgGzNKkLwHCYjvZwscDBfIa92QRH8zlGyRJSsBRqddlrWG0pfSaP0Cl+aQ4Z+YPeGl7odNBqxohZOpYWGYAyJx+Px/jJ4Q7uTKfIZXyztnxrvVsTa2/7VuasMWuFmUnh0Ux+cY+cb7ZwudvFtZU+1hsNxAXzL8C9+QxvHu7j1mQsVe4ZtR2EWGI6dpJgaGpRJCiWMlYaFk/xST7apb8sAJY86SCAAFhtA7BaDVxpOIBVR6cyRVkzP+M+nTJ++Ljxi2YimhhKAW5JAEtF3G9yCmGkQvciLyBJqmkmCQNLbaUnvu7rlD+cohFCktlX+yv483OX8FK3b+LtGcI0k1aTrWWCd4ZH+PnuNj6aTjANYmRsIUy1hVB1kRw01gINi57LkIwryDniVxA7zeEbeYbNehNf76/hRr+Pl/o9rDXrGuRZUYbn+d/370vCRTBLNI2ewR+uXZRS6Jzi+mRfp4jzJdZrMV7o9PBit49rvRUZZkAWD5nbXIlhssC96RBvDY7wL/uHuD2d2TTAKmNcY062BInYd55grV7DC52+7AP+OtusoxnlUhSKwQIvC3/mS8maSnMkLJSyVTFNcHs6wn8d7uHWaIzBgmxVaptx/zIhZgsp/a8CqI08wWajiVfW1rHRbIn93F/McXNwhJ3pHNOErduMlBcW6URyD82woQDW+Q283OtIQZcMLPrvt44G+NH2Dj4Yj5SBZcWO09w6rsHK2MOLG4Wf4qCEIMNms4lv9NcFwHq525F1KDTlnEvjItt2mn3qLo8NPR2BQvqptw4P8S6BCjKlFkuZyiiF7SxFOwDW4wiXO228cmYDl9odrIQxOiGZbZSvYAuhAcka9siIQQAAIABJREFUTEprIv3tApnkEUfpUthd7+4fCNPt/nKOYU7dvFDyE4fSfTo6QUjPqU5zHZ7Ga/8mAKuR6GCGPEwFwDrXauCV/gr+eGNTASwJRvTXvekEv9zbw1tHR7g5meIgYZ6ijDkfLKW5i6652B2h4mquocWJRIcM5MDL3RX85YUreKXfRzPOpZWZ/of+Ync5x1ujI/x4d0fiMyk2PrDH6GlckSd/z880gCVxnAVwPAx1Y2ARwOo1YhDAchFUBbA0yHAFCevHefKrVlzRCPSVIFT+04x5ShbFcoE0UYAmCkPU63XRESqYWHIA9XstDcB6UwJAFXFvxYFoBxDAohBhlYujYECp7eCjg3nQWTFiBXMtiHG928Xvb26KQ4gksaHgHXB/scC7RyN8OBzg7niAA7JIIkXRFeVWMENa3IzM46LTvC4nL/GX2BUCWDaetBuGuBjGeLnTxX87s4HzrZYyBmTccYCd6RRv7e3j5miEOwtS/59RAEuCmCW6UYhz9SZe6q7g6+tnsdlso+5TeYTjbL36BaPK2BVlEwQWQYB74yne3N3DR4MhdpYLaS3KAg3UZRpHmIteTyMKJCigE0/SXJhDR0EqOgIyxSk1AEv2SYa1ZgtfW13H9V4PLzWbWBUAK8fd+Rw/Oxrgg+EQR6MRZg5giaaWOgYLiwpMSKpgBbilIpC/ASP6ws42A91r3Q7+x7mzcj4EwLIbkTNcoRo+7P4YPCVpgPdGR/jh7i28Nx1KYkS2TcOYWHz21OigoCTBq81mXSrTZ/gc60xsCWBptUnGQlPPKE1xZADW7myM+7Mp9mZzEbicpqqppAFnOaXyC3tQzz/4oU/gSrONP17ZkP3TbdVQp0o326oZUC+A90dD/O+9u1JVzIXIrrxVb7Fx680EcBkpgKWaSpWx8lmKlSjGRYLb/T5usBDRasrZlWsBuMsAcP8+bo6HYtOpMXIcwFLgrApgETjT/XM65+/z2FanDWCpUVPNHK5to/5pAFZZgFI76PHPaaFYjx+/OHjFr6MAVioA1t8JgDWQooAKeyuAJU16jAOkRMNExACsYmBB2WLbiHJ0CWCxon7uCq51eya8rcAuNXXGeYj3xyP8685dvDca4pBnL+XQBIJm9Juqs6MeSYfNcNjBItSpCzUbuME6P71aOwdeaLXxBxvncH2lh/VWHa0a014TusojAaR/ur8rDKytyfwZBrB0CqACWCniOMdqHApgdaO3ipe6PWGvUbyZ1o8/jB+Hyzl2J8cBLNe18Yl2Gm8SrMilcN0Nc2k9emVtA9d6fVxptaWQRtl9AknTNBDfKRPMqKEUhVLApXSGaKExUZ5N8V+HB3h3OMTHozH2FwssyYSSVn1taWXLXxRk6OYpXup08N1zF3DJ9t3dyQiv7+7goxFZd9R8I9DKkhM/g4LRNTSiBl7r9fDXm2t4udeWuJhx1ZAA1mCIv9/elbiX8VjZKPl5WMNH+AyfsWTMGfUHapcETJZ20BQX2m18c+OcnMMXG0157gQrXWpEAS8NmbygbmRk+Qs+oWmQi8bRr/f28f5gKGfoIEkEWKIVaqQZzsQEPju4vtLHjfV1bLZaaBBU9vvxKZL+VfUWC90y3hHj4J3ZDO8dHOL9wRHeHx1hd7nANOKkSC0qFkN0tIR0+uvwCEv35XjLA1oIjYFFAEsYsASw6iHOtshMXMX3NzZxtdU1/TcNibanE/yCANaAANYM+0sFsNReqz/g5zwcwGIeYQAWAnyt08dfnr8sBYhGTbX4KIpCzb3d5UwYWD/e3cXHk+cA1uPuo2cewCoeYF4CWBRx7zVq2Gw0cK1pU3ys5cZbp6wYZsnv6QSARQuA0YDdgHtb+HQ6xf7BASbTiYgyN5tNrK+todNqCxgl1SLLjpmQsPVjuMxAAOvvbAqhamA9DMDS1hA+E+nht2lwBK+SKBMHvhZEuN7p4zub53G53UXE6TB06FGOYZZhZ5EJ4PHO7ja2pmNMa3TiKshTAFj2lBmosD1RQCyj38dZat3zJi0cAGv1hlDGr3eofdCRqSykl/M9dCIMJN7Yvy/Ax9Y8wegZVUFVfZpUtG0uNztSVXx1dVUADjKghJxvlTphahTEW5vRIRVATlmCtE6wGvxf93fxwYgA1hLjTEMzEYvOc7TjCGutpvSjb9QaQtwmnf/+fIY7s5FUCQXAykLEkphxel4mLTEvr6xKT/lLzRbWBMBKBcD6+WAkveuHBLAI1pKBJVoiyrZSFogmenI+TgHAcvaVBGZMWCgKWqsJ8PCnZ8/gWrvjOWjVHGmC+RvQNQWwgPdGh/jRzke4ORkgC2sI8lgYAFSto/j9BoH4lVVcarexUVchVLYFk3lF5+oTcqQalAcysYjJ2TxLMRWdsTnuDMfYGo/F2bPKOIvIrOO4eB8x/riu6Pn7P+sTILP1D9fWcK3bRa9Zl0k7kiylkDYTilj/owNYeU1sqrYFkv1IVoHabtrVBYWinc1iSZdoBuUp+gJgtfBir49X1tZwttWSdEsJyQHuTsd4fX9XtB12k6UI5IqWiZ1hPXeeXOiGfg5g6Wq7//2sa+/gkzLaFMQigNU/1kLYshbCCgPLkrwSH6/qYj3KXTz6ex43fqHdUiOp0Ky3sBPA+n/v3BYAS6fZPgjA0mnEOl3OEiEbWuAgbz0COrVQEp//ce6K+EfGNkxoqIdEh5LkEW4RUDrYxVtsH5ouMFlwupXaRTIAvIVQF1wBrLlpXnEaLGMv3kEzCLEahrjR6eH7Z87hhV4HtToQR6ZZJ1WGGu5MZvi3/Xt4azjAnelC2sqexR9VPfVYJMF6o47rKyu4RoZUm5IDDRFxZ4FGQsoKgLUzHuLtAVsID4SBRWBRhPVt+p8IhBP2z1MpmNH+ERB7ZW0FF9tt9MMQDYkrMoyTBDtzTjDLFLwMI2GprtQidOIcNQGpMokzGe++Pxzj9fv38fF4iFGwFH8bc5oe5S1YcIqAjSjAq70evrd5AVc6Cpx+PBrgx9t38N5ghMM0FpkGBEsbUhQhDOuoRQ18vdfF/7m5iq9128LIdgbW24Mhfnh3V+IlBYdOWYDJhwgJgKUH2fMrLYzzHhNc6nbwh5sX8Wp3BReiGnqi254qOG1atscyMJe3sHiP7ZxHWYqPhkP86t6OfP/7ZFDKdFyA/MbVFHih3cHvbp6TQs1GrYZOxIFB1uZoTAcv3Wo8yf+phIYyPEMBMEfUhEyWwpZ7ffuetI+OQoJb3C7U/YVMgeY7OJxBtSef/3z2J2C+y1gbko1w8AangwqARYZjilY9wNm2A1gXRNPQOwf4CQJg7RPAGgiAdbBkYZ8FCH6GM9UVwJKi+LEWQi0KkrGrTeEBXu4agLXSQyNS6Y7IAaz5VK5DAIuM9S9DG/9nf+5fnnc8B7B8LTiqNY7RpYh7s4EuAaymAVhxHW0HsErmob3TYaPji/owm+SG9iTk5a//NFtWfd/J0FNMPoUFOQ50OsX9w0Pc2bmHwWgsjnaFLVjnz+Ps2ip6nJBQ07qUmF5LWh3AIgPr41FVxD0Gp68UPeYO3fk4dnFGaoxZ1CTwQBHU1SAUAOuP6IjbXZmAJmY/zEHpzHEe4M5ojP/a3haBxSOKc9ujpAEpE2RlCCQCUHjcmgnlXgWDmbwF4nDOt1v4xtoGXup2cUYcEYNYA7AQaSVsn0DLCPdmOs1Hn2u5OifXoVxld2FeKSrbKJ2fVq1sletqbCAztg+sfp24qITK/l1NON+/eTUBeVQdGU0sc9FhkspTt4ev9Xo4Q7HTFKINNssTiEyoAUDVhEENPGUvgTkdwWyKNw/u49Z0hAPqmsnEylCSWa7Tar2BK/0+LnY6OF9vynrtzee4PRnhveGBtJTquHMFsOgwuI84Fv5GXwGsF1otCSgJUW3NZ3j9cCwVxb3JCJNkKQGoVtgtYfbxxe7kjjEPSraiM7F8CYq6mLVVuVZeyY7S1tvCfBhIVi5hZYWLDF73PhmN7UYD13td/PeNDVxtt4+3wVdMysMALH7HeZqJzsbN4SF+cv8OPp6ODMBiC0uAdhhjpdbA5U4Xr6yu40K7ha4A0rzrTNaXOlfLPJMJanyqjUCaIZRtSWZOqJohO+Mpbg1HeH9wiO3FXAIyakD4+VQw1FWVjj0a5WhaBqEBauWkCfNBk3A/g9XG7HKf62eXf3aRTXu3lsfsFJdBoVR0fcKQVXxtqfS19oDdrvkFdB398FUOZiU4Ngtg16z+yU+pfatKnuDXs05qbd/2K510Dn5vD9gEfOmlVhN/uG4AVqOOpgFYWZpjmeQCYP1obxs3p5wRyHHuoYgHK3ClSTgTeGUwaPDnDCyZvCUJBAHuSFgNLwmAta4MLJtoyddvTSb4+cEO3huPFMBikcJ7ySsr5k9R7Jotnw4RKFlY5Yny/fBJz+j/ok/5pCd9csHVJxlY7kd0qqgcYx/SUO4m3Vl2258HgCWexQEsthC2TQOr0TIR998MYD3oGT4N8UujRuXGohMElEAYJF6Auy2FFOrCKdClG05l0rnnVRNOGYCVVvlibTIBEjrSQqgA1ovdnrWUeXKtyQw15t4YDvHmcCBV/Puzufg89Rls0/fJc5KiK4AlrFcytfzOICLRbPt8rdvHd9Y3cLHdQi6UdU4qZJuKAVjjGX66v/NgAKuQj3DGY7nx/JTJ09DNWQFQbZK0HR/Tqi9YLdVTVbV05Zk+bg19T7kdlWsbu1PSwEK75tHPK5c1CunnAqxHES63Ovja2jqudro432gIu1hTSvM5FhcMlwvcmwzx9tERfmoaWNIOJGsTyfpwbWgnm3kqWrjfWFnDy/0+rvS1hY2Rc5Kkwkrenc1Fi2x/kQiAVTcA60yzjs12DSv1EE3rWZohwsfjKX62c09aT7eSuTAzyNhTcBPoxCEuNGJ8vd/HH587jyvtjsRpHw6P8I93b+OtwQhHSYyZ+DYKTpMJSwmCGPW4jq/3Ovi/NtcVwOJeIwMrXUrL6d/fJYAzVs9WSpQW3u64XdIChwz1+YSlLbxW4Uflb1yahE9ezpZPEXd9qhM7yQB4bV93KRI9j8o6TPBCt4v/48JlYWBxuEFLZjVlUlwj2DDmREEZTKPXk1iusK/UAMsxyDLRpnp3fw/3JlOMcxZdVcqEHRuXwhpu9Pr41vlNXOl0ROKCzCspouY2uZCTK9NEGM4894yj2jFEq6wV1ESDjHucEwinIaRA/tM7d/DecIB9pCqpQbuQQeIzfl9e37qY5Ql7hON+wfUovQulmJZoj1G/pweMuib6ybrztcBhTNCiX8ZfV75XgRkbhiAdNPrl9e/K2Ex5+iVTTocmWSdDGRyf9HbHDrm2/lmMVNgEvRf//iQvqPV8cBX3WOdEkVO5ZAYJFTIKAEmQolULcK5Vw2v9FXzvDAGsrjlg1aYhgPXLg328ORjgAwGw6COs8C4SNQTC7J4NdFV+lgLe8jwqg3GoufeXFy/hlT4BLALYOm2dzPQdAlhHA/zLzi4+mkwKuRN92pV9+5BVPWktZWUkxqies2qkVUbWZZJRRlDHY6lHt8Wn9c5nHsDyo85NQACr3WqhRxH3Rk2coDOwOgZglWG1Y7huBI4vYRGUF/G1M0DUtLhD8K3mUm4Pm0rhB/5kjqNXtdAk137s3cEA79y+g/e2t3Bz9z4Ox2MJ3870urhx8RKuXzyPF85vYq3bNSK9BnEMAEdLamAN8Td370I1sNjyFaEWxMIcUb4ND6SaypNAiufqNLRkYPVCItI9fO/seQksKDotswhDGpscaZ7JlJY39w/x4WiMe7MFhpzUIp4zk2lXNPhhrgyrpU1JK1pPTCBPHEoAdKMML3TaIn56udPR8bcMRkxIi0AMr/efh/u4ORxhZ7YQEUZNwG06m4hoWtBj427ZMuWpprKKaLhDJNSykDGpND6ZAHOlu1eHqsRhHS1P+jCNJk2kmJ1qplDRLhPnxsTSpjUqw02rPDIuVgyWIv8iNHhiyp3vxir756SR0bUKsNao4eV+W9hq19sdrMZ1YXGwssvpSmwpi6npIQClaifoT4ggiwXIGOdkUk3w0fhAtBqWbDPTsXYFS5HMjdfWN/ASA8y4JnthazHDB+Mh3jzal0CQehCSPNsBYVzHdjcmEWzhuNJpSWWTq7EzmeGX+0eSOG8tOW2NDU36fKvkYpF6tefDyqoAoxIxBViQSWRsPlbCtTkxxyIgMEdvRfJvIGLnMqjAZfDs+UtyIg5fdaG4L/TqNrXEKjaBtJRwS6doxgFWW3UBsL7LqSjtlo1wtmDbqfUPATYcJKaIPXUW2IL7ztE+dhZzbU1BgFqS42y9ia+trEridZlV4xrPMBM6DUypzbFPsJugQ7ZEPQixWWuhH9VF84EPgy0OizwTRs/2ZIpfH+zjo8kU+wlHkXNYggZP3PdpyJZRreyqhpnuUwUV9czwvnQangIntAFcE2o0aduG6s/UbEqlBwj+TGWaqICiTF7llBgAr4ErNSX4mQsb+tOQID/AnGPoue4ynUanLUrwxd/lG5BRUepRGHdPApkqPc5Ht+s0zrKEIN9BNMfKlE0ZTPp9i5BCKvwK/knzSKjzyGIfWGH7XmMy3p+d9+JzLVwNgMutJv5obU2YfD0BsKxtiYMplgneG4/xw737eG86QUIWQg7UU+59S8Al0DeRW05WEhulrBQdoqAaPtQButxqSevMa2vrch4DDm+QmwylhfDfD+/LOdxbJDKqXN5tAa2cP9Fk0+8stjY0PqdpHEpCW7SB6L2ovTX2TAXp8X8tA/fTAbFKAItDDjhd7JOMhuOpRWmBPw8AS7aIJYDcr00ysNotAfyPTyGs2xTCaipyEnB4+uKX9W5X7LW2C5ExqgDWG4Mj/M2duwJgxTxfBYClO1AjJkNQxRZZL5D8g54T0SEKA5l8KxpY5y8KA8fTcDLPzQVgmmTYnycCKP3v/S18OB0JQksf5nGB+0wCWy514L5IjUOO880mfm9lDa/1+rje7mK9XitbqcTuaXWQjKGf7N+XlrBtayG08MamyGqMJWxf2mexI2X8wvPNaXp8ZpqYqbVjvKF2M0DDptPSB55MIsvTqZ+hlkIZufpa/r/OItb9ScFxZYBq6kw5AS0x6X0q4KsmrxoQKQD8sJ+IAskRtSSb+EZ3FS91ejjXaUtrfDOkqLn6dgVG1Jrw09hORzCDYKOIuE8mZYNpIBGnPBPqk7WQSUz0g7Pn8XK/h04zlniYu2dvRl2pkRTQbs8HAmYJQBFw6FEkIu+vra3hpU4L5+MIzCH4rXfnU7x9dIA3B0P8ejjD3nwp9lZ2JHVjayGutGO82u/j9zc2hfHFfUs//w9bd+WaR2whlHhQWygXohcFGQjzO2RgXTiHG92OfF+dLs4WwgF+tEURdwJYlHYgYKarqX7NgE0rMPBf6Id5IJb0774XtCxp66pTi3UPqaYb/WhG5opNlOaS6gRFt4Zl1iKxgWUSygx24Nf78xKJk/7q/FUBsJoRBBDgZ25N5/jZnk4BHeULaeVkQU1YleJHdV9yX5PZNskSHC1mmCcJOCqXd5NEgQy8eKXbFcbba/0uzjXqEiPJvg4iDBcZtsZzmST5wXSEo2UiYBXF+69367jcbuJso4N2xCmXegZ4vduTsQCV3Gd3ljOZBiyFdrlHjUNVg9hySMs/GEOpdinzhUg1YVPtLJjXtN1fcgeLk/WK3Fl8yFqoslXV4S1cuXAmsRUzKgnschOuFxEA5mGUngjAmYy0bXO+hI2tKeOsckpjjoXYlDqRN4KjDd5XjkgmHeugCg3BfV9VgWvdB3w9C9MSp/rUbClksqiqhISGTUfnc5S9JTqH/r15PTvPtn80eNQ5khLymSwGY0ESGC7WA7zW7+GPzl3A5Q7teBk9iIj7/r6cjw/G00LEnfuonqr9kQIfB3hI7GQAvNg79UByexI/ZiJ18hcXL4oWnWhP2lpO00SmNRPA+ud790XaQaUb1DJx/+v50QIsV1QbZckz1PjZ8QHdnVpgdABLnnlF/1dxAV0TsS1ui03wXsyNia081Mh+yf/hOYDlG9kArI4xsFYMwHINLG7EutFJdU3LMNoPg/+uTto2uiM61T5t05spwR8LwrTYUdgzu4yCRCeE2Uu3rk6B15wvEhyNp/hoZwf/+cEHeHf7Hu4cDTBkRTDIBcB65fx5fP3KFfy3ay/h/NqajIxV6iPpzwSwchFx/19bWyWARRHDQEXchUJPg2XTyxxK1yCwdFE8TAIoCYDVlQCA1E0/nD71iskqBaM/HM1wczjBzaMh9hZzodZ6MivOPZOav04plD5nfQLeEkbj24tCnG9EuNZr43fXdPy0t6pIWq8ZsojG//LwQBgKOzMKVNPAG+QhbXE6YNshSl5Jwy2vXKgYI5+cABf8LzF07Lk2kEcSYk/B1AjxPTL+WDSEvEbyyaRHrmKvkcQbWlEQp+e8CBk5ZgCWVZ+qAeBJ8fAH2yEFZc5Q4HCti+u9Nq42muiEMWYJcG8+x7uTEQ4XSwGwJPwXMcMSwKLDZCI3SwmEzLC3mICGWvg8NLhGtUijDOc7bfz+xjm83OnhLIEjVsXmM9EO+dXRAbZndLL2ZInEqpXGWQewel0DsNgmFwiA9au9A7zH0cjJTLXMLKGrng8BCKSX3SpLIlLNl4ZYcvqTjLll8APVOyCARWcqe1oBrJqBU1xmP3EWHhlTTAFWXSPdA74/GUQEWWSgXIJOHOBcWxlY31xdFa0FBpJ8amREzZMUM5lgo/oYPjeirKso9f0oXeDuZIxtjlOfcvxvImO5+bpmmolOx7fPbkritVqLRGyW+47Pnbp4BxxmMJuJbtEkXUrCRi00/uIz5/jhTEXrZCYodbDePjzCzeEYt3huFol8Xz6RZUTwlsGDnh8dvuDusQSw4rQEsLiPGMwwYSBDSNxtSEAqkymist9szLhM65LwxDRDMg0WhZ1gAwGkGMVqGZ+jUQiaZjz5Z66rAljK4lRwiL806JZfUnHjsmuUrIPMXWdIE2UFz11lzcc4aTWODFHZTwV4Za0aZsyL8yufoEE6bXPBZKuWusVcUfzVWacVuwcCWC380Tq14bpScGFiJSBeliJJFnhvNMIP9/bx3nQqYsEMDAlgMakuhjMIkEamo5ZQuJ607VIBlUBaASzuJTIgv766JntDUk8bE741m+JnB/fFniqARSCztDi8LgNxtXtqZynOK0/KxqYbjbZUBLFg6xMAViXYF4t8ihNkPwlgcdOXX7yarqnnKH8+LwDL7V1VxP3hAJbGJV+5+MWC/nmWiw/49WCAv7m7JS2EnCrGYpQqTFUjNY/SLLEWnSq+UPVBmRg0glDAfAJYf3bxgrTq0qwLM9g0koSTzqEJy0BaaP9h7y7eHh8JK2SZqh3UWMUSTil8BcoktztiDkttSLYwfW/jHF7p9XG2Tta/llM0KLRX5wFuT2b4CRkDwwG2x1Oxw4VvMFshtqVgolhiYyADz3890fshgOXDGxzA4m01DUjQQlvZAlxGvraXzAbIvDhLMEX3qwCw+A4W+byFmUeED0UTZxYU/WScBK9ktX7D+aYkwdlmDdc6XXxzZV2YSpyiHLPQapIYs5TcJBY2YzQosm5TCO+QLT48wk/39nCXAJaw0Rjfaishv3ODYBJb+bp9/NnmebzU60GIezIoI8PHZMLtHsgEyp3lGNN0qUVGm8h9ptnCa2ureK3fxyvtDs7UVcpilKjffmMwwr/uDWU9xV9IYhxivR7hWrchE/e+sXYGm82W7McPhgP8/daWMrDSUNhejES5M1hwowknO+l3qIF18QJucL8KgJXiKEnw5uAIP9omgEXAjgUjnW4oYKyBV4IrGPNf9qXtXQew1HpIOVZjUYnR1D9qkdYS8ALAcjaqxddF7KjxtLLd9IxwXxYTlOUjMwRhihv9Lv76/FXc6K0gjCjBoHE845C/29rGG8MjDDMCWBTxV98lW9AALAdwGZuzAEagoUYwSQCsEJudDv5gfUPAq6vNOlbY8yXFdWCRR9iZLPH2wQDvDoa4OR3hMEkQBTHONWt4rdfAjV4X13rrWK+3bOdoizwLO6/v3Zd99sFsjMMldZJ0cIQww80U2+MzOJfxtftPgqimCSsAFrCohZDJ0uZcVIuSe5ejKfmZjI1d7088urDYgmAiciEaZ5EppmchIrglQvcE7glgcbJlhpns8whx0lCwU/IjnlkCWHx+QoPDss64h4zrFMExAEvjCckBDHjxfeXFTu4XathJnCh2KBfgk/FC0wA+AlhMIRTAKs1hlCo4LkOFbKKrADky5Z4BmGoi872dCLgYQwAsMhrZkeAAG787NZF/dbAvDMWbAmCxLde07CSvCySu5pZiHCr0A4mLmd8UJRQD5AlgdfFXFy7JuVfcQK0z2XslgLVXAbD0q+kZsHKqsR7FK3HIQwXAEpdgUKlTISSaskJxGWVo5uqFVi92yevMY3iO++D88Mv/t88BrMcAsMSFmxESRoF9lpp4BYYU1zke1CpCXSLA7sIduKhum5PgVfFJnkhbZYOvu380wDu3buHd23fw7tYWdo4GQltMiBqHwEq7iSvr6/j65cv4wxuv4vKZM+Z7Pj8Ay0NEoccHQC8KBLD4/tnNYwAWda74DGKk0gq1PydFeoxf3L+P29MxFsLoUKeuEzsk4zTmkVUvxPnq06LRO8txuys9YRJd6TTRr5Po7YZU40AGTGx1+8XRvgAn27OFTIfw2qAETG4gDDn3QKoERbTaxM9jG06ZjDBQ1AoDxyEzyTu28qa/VIzUtcqXOiD9Tj6dpDD21voo7CCLY8XxGxNN9TUqJuvYlMjfbID4TJlYEkD5+tkVvNRja19N0P7BPMHHkwl+dbiP7fnMKqz8bsbAM8cpoIV4wBxpRoHvHIlN1mAbUU3kOQhwJLjY6+D7Zy+IuH4vBJYcKztbiAju60eH2JrPi8q4MjyUnUIq/o1Valt0ReBDIdrLAAAgAElEQVR2tVYXJ71DJt3+AW4OuY5kYNF5lRVUOYdWGVEAS8VU6Xs1AXEwFFLREeaJnV1vIdTqT6Xlx864aGTY1Cg+CjLxuNpFq6FP+ZHDzqCWT5X7NEGfLVntJq73OvjGSk8AAba0sJX1/pxjtyfSrndAkVf5PmXlRUUlFdxd5KlUFRmkkw3Fc87zwCpaF5DA/o/YgkCmpbXScO/MkgSD6Qy3yKgaTWSaY56miMIcjTjApU4Hv7d6RqaHegLIAIKJ0j0CzaMRfjU8wO58gTA1ZmTk4JXveUuVDTT26pEOBNA94U5b4SCtCJfAirb6CHPIAmkJjungZe8pY8tKrcbG0iBPmJ12Da2Y6RJogG0pmP2u1UqtnsmzlYozF0qnBjlMdTwo8OqwsSiloqpgGEVhJeRxdhbtAO2BltdF/0KuKNOPFJLTFE8PsSaetg+tmkl7ohVZZU9JssUWwnYL310/KxU/FlwUwGJyRZu6EEbUP+zuy2QdDcOcfWVJiyUj6sfKiqkGR/psyUPsE8BqdoRJ+zsrK8LAUuBRf1RDgpqCBLCWso8V/NVzI7ZbChDU2dJqP5l7ysTT5Jp/EHiSAajV5KVSLYG1C22r/fEigdr9cvT6kw63qgAWB6YUDCxhFB7nG5Rput7llwHA+srELwbWPAqApZbIW2y4l/QMMQMmgNWLyMBaxZ8XAJauKwEo7m9h9ohZCrA1neA/Du7jzVGZsAr0Lxqhpd6cjntXO8EAkkNNeMa+1u3hv589j+udHlrGHFcz5Y5fr6UA1qFc5850hNGSwInGmQ6tGwyvts8YMnyzgv0E8u2+JfGx4mPFbjoTRv2ZSUNYgdIr+R6jKINGn5uCdSZ6bPGvR8PSDmV2JYnUvkdFwv3JGObTzjMno35zbQM3un1cbXEoSYyIYtnIpS3vcDHD7nQkLPyr3RWs1Zog8Yst8XfmBLAG+On+fQGwZGKZMamdGdeJIxnk9Gqvj++dOYMrnbb4onmaYrBYiBbVv+zu4eZkhGmeKHuk0P4Lwfdv1mPcWOnju+c2ZbpdTDYTtWaTVBh0P7y3g/epSWVxGwEpMoBe67fxKsXE+ysyNZiJ6AejAX64fRdvDglgBQKQ1kS/NRPGjwBYATXb+virixfxtV5f4plFmktxiy1Sf3fvHj4cTRCnCqZl0VyKks4gFlFyb/+WwEepzLKfbC+ob1B/pW17wokufLDuAI+jPTn3faR+QWx/hQniE9z4/PgCia/CHPUok1asv7p4BS/3OAXUapR5IIDS/3N3W7TMFpk0EWqsJvdVYf4UrfjqPyTaMN1bAlhXOz386bmLIn6/xnZPIt5WTBwsNS/5+e6OSI4cscBoZ61fC3C5FeBGv4dvbVzApVa3mCrK+9+asUNgTxih708nOFwuEUknQ+Fhiy2uqYGykOQUV5hMWvkxyIGLbLmCAnSaR6Uhd70BKtRzcyaEPI8EcT5TvVraHXazkKklvlXjEkba8v9BIrGlgmQxwqwhsasuPsFgTr3k2VWAh3aC/7Kk7SjyX0pQWN+JAaNla6kyXqU+Rv+eKtuRBUaNkYyJZCzxlHvTKOx8RAJOWq1R7InsTy0eimW2fIxAIf+e8SN1nM/XCWB18f0z53HFACzdTMDOhAysA2FgcZ32DMDy+JS/l5kcwfcUaaSF1jjRrguBtViYiAG2EP71uUv4em8FrUi1ZnktAbCWM7xJBtb2Hj4aTyTHlThJnqbGt94TYImoYgX2GcqW9EI5/179EbXXhGdlLZkeTSr1ohwUoH9v+8+KKZ9mZ7/M//4cwHpMAMvsdFGl8qBejfoDGFW6f9T4n2gZs5zr2H55INDloJkxSmbLJY6mU9za2cGvbn6Am1tb2D48xGhOZSIVaabdW+t28NK5c3jt0hV8+9p1XFhbL2/yc2JguZ9TAIusKGVgff/MwwCsTCqY8zTErdEEP6cI+HiIATiVTgEMte1u9N2DWSVMWgRyafG6TMbJxhm81O1gta6ME0kXJcmxhIIA1pwA1p4keNvTuVRLxQGLiLU5P6OtFomHVZbkU8wA0+mykqNCyJrA8kGLQxEASwNGSfUMiHJWhzA8inYzrdiIYaqIYtORaMuU69ZoS4AYLBMr9wpmlXElQYXTbn+D9XEqMyf1fGvzDK71OiKQTobO/dlSgKFfHOzh7mwqAXcR14joqLJfkogzXkjppWOm09CKhHDYmKiK402RxgmuUstg8xKudXqoB2QaJdiZLvH+aIxfDBTA0hWnA1cHwT9tNBsSBF7rmQZWFcA6IIA1kFG4DApzAgOmYeG4MdcpNmYNmSj6y5gyVjUkgCWtqjwxfj4rZ1SPnIbqvsc9GeDfKnBhAfqxFkLuJ4Fh5X2seHHM94uiOdbB13odDVCDCEfLFLcnU9FOeOfoAPfmC2kJVGBM97AcFtlP1oql0aRZG95ljlYArFrrLgEsAlLe+stvOFwscGc0lArmG6MpdudLpX9zj8aZaEB8/8wFGYLA6hWZlPyZJxmOZqmMp/+3gx3cnU4luOEqcWgD97m2p+m0T939FqiY1pEAnsLU0oSOjKiizUT2mNWEhA6ua8UFYSVYnrABWMq+sphaAANlNqgmg216A6SU8m0sSC6uP0YrQChIrrpQ8nwFb/GgqAwKtNdFwR9vOZakUAIKBoUaMEn1rqCCs5qqABbXj9+XbXqsEMr9GjNQeHtGG+f9kg3oE281QNW1dQ0r3gunun5n46y01krbTKR7jJXoabYUBtY/7ezjo/G0YPZqYKwAkwSRal2LpEWuYqCtwmupaPNcdQCrvyKAK0Fgf85kAP5iT4dikIE1Zgu4PSNPrPkAZJ9QeJeVXgLGBYClwau0TphoqoL5ZD5aamRtp9w/bD/g7wIIZlrBPY2fBwNYti+fEgDrKxG/PCaApQUBZe9qy00JYAkDa2UFf3bBGFi0S2xXNPoEQS5txgEO53M5A2SEvD7cx935TAoTUigy5qm3fztzm+eRU9WutBUo+c46CwcdTSetLZKHtxY5qA3ckRbCQwFgbs9GGCZMKtWuOWDM4R0UE6eIeZ0SEFGEmEM7QvVEwsLMWGyi+D31KpdiM8ZZgqVpCZEBth5TPy1CpD3Fwquap8BkmQtQzff46/k9nW3GuEVtfCbtfL2aalI1w1Bi0WXE4kuOwQKYLjOJOQT0dWb9b1GIu9hs4/fXzuC13ooAWJwYyQiCzGTqnO7NpjicT9Cv1fE7q2ex2WiLjx8uE9xaKID1b3slgCXfz9rd+Bw5DIi2lQy8b66uSIsnLc1ouZCBJkxEf3pAEfhpWdgT7TNN3lnAbYcprvd7+O+XLuNav4+WseCSLMA7wxH+bntL4l3KXDS4XkENZ5uUF2iJFAZjs55ovWUyLOPn+2RuTDHJWKigP6Du1hJHyUKANdrb670+/vLSZbzcW5G9yfVl2xu/74/ubePOZI5e2EQ7CtGMF4gi+ihLwjOdDD1fppiyIyOnRqZrIVlhxgBPibtFWiVEXVh2AaY5AZ5cJCTEQntC7f7MkPvCRVung7Y6kQmvcRTjh1oUoEsG3Eoff37hIl7s9SxZ56CSHO8MRvhfd7dkqiP9hgNYTiawXN3yhyIzKUAS/g3P4eV2D3+8sSmt+GTHN0SzKMA0TTUOHg3xS8bBU4uDFSKT2OhsPccrolV2GS90esL0V9A4FADr9f09aRX9YDLBIZmSwjj2snopNeH+X856EKAbRHLumg0yCoU2L1+HgA3XnQx9khNGaY4ZvbQMCtDnJ4V6Fv1CtpXzc0gkyDWOk1hJQaxZmuNgsRTwoxvX0SJbiAx4FpNC5mQBhnP+rjavHubo1SgpQ2zIGHdJIPdxL5mp9IvCWtpkKsGExW12nkvCgRVlKacSBNJKxx5Ysh5pIwj8cB3iKJfCqoCeUjDQA7pMOW1Zi+azLMU4T7HMUuQSH7odp55dhHYcYrMOvNpnAV2lbLRzR+ufbCFkIZzng3ILlNXQJEChWNpLMvt4Ppu1GI1agFqNc53ZSqnhODmw9AkjpJKH/vn6pkwjbMQhImO3U4qFANZbR0P88zaHOFDEXeNNriv/x8fAqeFyNjnJlHtR5C40RxR4k7FuooOWpnkq339GHTjadCn22WALYck7o0/tseez3o0kOasDEqcRRD3mNZ8DWI8NYGmlwQ9ENZYuwY8HrVKZEnsKeuxVFYaW4VVmiE3orZj4F2BnOMDbZF7duYv3t7exMzjCdLFEIhP6NGBh++PljQ186+UbePXyVVxdP4uVTvsLBbDo3NjWR8bN985s4kq7XQi9ewuhGHwhPnA64By/PjoURs7dxRTDhJRbq6gUjs8q7gIK5EiCRA75ahiLttIfnD2rIoxiFDSJdlRa1wnYIoA12JMEb2cyx3hJI2UaR5m9R8WCdHdIlVUZGgx0JQGXwhQBLKusigYEWQY6nltNhfemJ0Wrk34bBjmq3qj22LVzFESz8oRUQoj083M4bZH00jJAlFoFAteWqFTEHqaHdXIXKn8kl4rEDzYvCNDYDamNlODuZCotQb86OpRWQm3FNJaYaHsQ6EmRhqTb0mmImTdqsvWEK+cCUZCiFqQiqv+DzSt4odsXsGSyTLA7Xoio6H8ODoTp5ZVpoSTLwQhwhlXQlRUJMEQDq85nHAgDiy2E748GuLsYY5QmmoCYFoczfYQplSrwR6BJdZW8CdS0jKzCRcfszkvcF9fHdND4AUqc1+egW0s1nDjdUtfVYRvnY+p+SngKRVYqxbl6XZIVMqQud9tYqdflMwfzBT4ajqVV4N3xoYgDJwYIipaJ1sIVPJFshfeqLEOND7QZr03dsFokz4vj2M+320js/BA82ZvP8NZgH+8PJ7g9oS6E1c6ktSMVvazvrp2T968QCLZR03zZaJELsPmve1syRSULYgGN+Pn8pgpYKoAlbCjTXuLeVY24RNoEOYWUyVs9UX0HFVtnSwOZSUYrl6mhChYJKV4YAsox0OENGqgwGNPpUQpiadunsQG4jwS0sXW16inPGcMtMgOZlnESkbc/CGAkOhO6TxgUErBVEFzbhLVypudRmQ/a4sz9K3wEiTcVgBaKfWVaK893CaDquro4qxa5lclnKj3GDNDstGxNzHGp1cZ3zpyVih9ZiUwU+bNEJpp0tG//37193BpNlb0p9k+ZcgpgOYjFwFf3tOxaA7ZUM4MAVg1Xm1283OnjG/1VYwzq63hcyDz5+d6eMAnuL6in5oC9200JveWX2BGpvhKM5L/rtyQTn8/Ux4rz32ljCGAVoL4kmBqsu4aGAlj+pB4zGvqMb/9qAFhfgfjlMQAsbUPh4SCAxc2vXEj6edq9lYis7hX86YXz4r94LpkojRMWboBOWBOgiFuQmoJH8zneHhzin/a2JWnllEJNKjyK0zMnPkgSsgwXm018q89Wsx5e7JJh3JA9TQCBCSbvr9+IJanjOb4zncr0PLag3Z3OQC1E1wxlIYIwS4/TZ2tNnO90cabRwmqthm4tRqsWCSOAFotABZPPw8Uc27Mx7szG+Hg2xZG0V1GOoY1v9tfxgrDZmUyGWLKVfM52tpnoL96bDTFKtFCqAJqJwRtrjNNOOdX41f66iCefqTVEq4/3e3sxx78fDoQJvFgsQBajg1gPaic8eTz5nV5ot0X0/tsrGwLi76UL3JqN8OZgD4fLGZpRjCutHr7dPwsCXjQ/R2mCj+dTvDEc4Gf397A1nmrxwhloNphos9mWYUBkNL3c7chkOu6N/dkM7x4eiHD/L8dj0Z6UgpuA7gpYKjskRxws8UKvix9cvChsqhW2MtIOZsCH4wn+aeeeFFTXajVs1BvYrLex3qhhpRWgW4/RjBqyv3hdxmX784Wwy7RRQJnYe/MJ3j3i9xhjvExxpdPHX1y6ipf7K/q+LMNBmuCdwSF+fO+ugFmX+2dwqdnGpZgsQ2bJjFECkMVISY+d8Qh3phN8NJtgkNCHkkGu+8bVechs4eRHaqZ2w4ZMAWVsfZAsZcIfwVFKSDhLyJm34meMOaIAl/MG1Q95oaMVxzhXIwOyj+9vnsMV0/RK00wAtnePRvj77XvSSUGfJ35W4jcFQqVwZKwAKVCRBcmWMG4CDnbi/9JABt1c7ffFr7HgTuC2GUSYLlNh57GAe3s5xyBLBDxQAIpTtQNs1Dktso8fnLmIF6jxKwwvjc35vn/ndLujoYCGh4tU+DB8AaOcUFr6lPEkQgiG6q3EdVyut/FiuyNF27UGJeW1oMdP5xCCrfEQtyYTfMiWtyQxxrkztNXXE/i82G3hUqctOdFqvVYwvanVRkDu54f7wtC70V0Vxv1KzCmY2klyf7bAO0cDkacgCMqOlmvWMSB6mwixzELcGpN4sC37JQ01flMgzRjqJnAuO8fyCG0VLdlYjAtob1fDmsT7bOs802xIQZ0AFGtzbB3lGSN5brqEaM4dLKa4N5/gzmwo+mZs7U2zQDS9CDFRPapHPToCWCtd/PEmRfop4u6JPxnkU7wu53mA9ybaQigFRGOSMjak2uJ6vYmL/T42222cadRE/J+vY2g+y4Gj5QI7s7HoPv9ep48LzTbieoyQMiUB7XmK+/QPR0P8ePs+bo1G4mckNkSIRhSjW2tgo9nEhVYH5xoNrNciAbPoLiTPME07Trrl0Cvajl2C9dMpxuy2khxUYyaxEAR2JWZSJptkca51ZzrOzwGszxj4fZleXuzjR9DA0ozyGLxUhCn+HQs2h7/M0tCqFsUDN1ClNbCkbPG/ChEecWiHdDK7u/jlzZt4f/se7g2HwrxSpRjqP+QSuJzttHFt84IAWC+eu4CVVhsyxcdpYl8AA0tE3ONQgJHvbZQAFo34wp4UX+NtPaxQcDIDAay3RwOZUMeKhRg+Y23oAeQkDx5UTplYyjUu11tCMf7G+rppBugUPep68amxSuST1bbmE7w+3BOAhgDKZKnJsAawykqIWLEk/TOKrMoEoX+zGiDUa+FAZwg48YtIOH+xGpIFSCjgCqLnoVQFWzKJgmthwpEZMFtmgpqzYrUwh6d8I0fQtSpMDSJWPlaCEJ2Qn8nASJPHWUqjyQqJUrlPVjEV/zEBxAccOgcEXux28WfnLso6EegcLRb4aDSWBPjt4VA0kozAbEKfBjiIgefkP364CkOyVBCRMcNqShTICFtWgLpBJlOCfmf9HM612hKUz5YpDmdLbE9UyP1gudAKKJ1CygpgKsFmL+Zo6DXpLb/UbaBfNxF3thDuHeKDyQi76VQqwZ2QAuSRPCMl26iwdy6i4xkGUrHRcca61ipy6BTnIApEj4TVFpl1yCq4terxvxnGEQTyFiBJukXPRMEDBTRcm0zBDTrthbXHcQ9caDTxe32Kb/dwttVAN67J3jyYzXFTNKaGuDkbYo+JiTU1ihiwCWwqiMV9zeSd7QVMkrRaRFCxzTHctUjWk5pj59sdY/Ip+4cO75dH3P9j3JumMrih0GOSClIL313blOozEycXB2fVa7SEAlj3t/DxhFMPFZQQQEdaZfR8OtNAGTccG81KPNBpRKjXAuQRd7tO44k4kYdnIs1wyKp+GiAXxo4CFsLIs2oAzx0TuTNRJIEmAxQFjwKp+nLyJacqplki4UsvjCUwkvxKmPjUa0uFhZYgRVQPpG2yE1DnT4Np7qNRRoZAJlXKTITPvQqtQZkwgEQLUFFxH79ejl/WvcV1Yn7Ae2iFEdpBLOLCAoAL0GYAlhD0tQWXwSLtFn/Jd7EWHt1fzszSFsLvnNmQ1r61uFEAWNRvGyOR8/vP2/u4PXQAywZVGIjFxxLHgTC32kENNYKlJn7P8JQs0kWeoB4FkgxfbXXwWndVAkzr9JCkZmuqgfp7ozHuLxI5t8pWZHBG8JrniS2OFEDWijKTu7LirkAldVx41uZpgkWSgNMURSPLGA0K4Kq+nCbsfBYG+p9CUPFpAJber/4qill2n1+OFsKvSPzymABWwcCS/aRN5PS9ZAL0Yx2//icX/n/23oNJsuu61tzpfWZl+aputEMbACQIgAAJgl4S9ShRmj8zf+xFTLyR9ETREyRBeA+0QfvymZXe3TQT39rnVjepJw7ZoIIEg9WBgKuqzLz33HP2XnsZ9kMHsFif3iwtLJ/Mak1noNvQtE+dofqToz271gVQYE8K3m/B64clAMDPZD2fSNjjxaJ9fXlVpttL7I+plEUzzKNndjAa6ZncAETKpFUr0Xj+qkFqFgDWRCEc7EfUJxiF19Np28pkbTNXsC1Ao3xeAHclw17udY2AbuRQ0cyOA4B1m5Q2WOnjiXWnc1vLFuxFGE7Vip0qpa2UTUlE1BhN7UZ7ZNfabQFFhLdoretIjQcJgNtzyyZmSjh+aWXLrlRqtprheqVkOn6137fvHx7a1W7Hoij6DQArrl1+12PN/cHbEe+wL1TrVklnrTGd2P1Rz653mjaeT22lWLJL5SX7Um1NgD/1bmc2sTujgX3Q6dprR8cBwHKEX4z3sDedLpbtSyvrYmCdKuTEROW5he39duPI3u917dp4LMZGkmGxBlwueXZWKOdxZGdKRXtpY9OuVGu2ns35uTXHy2xgv2wcyfMVm4StfMHOFpCxpS2dmVpSQxQ30RbY4rNUbSix5BGG8s6wa28d7dknnY6M5beLseSupo1ntJhba07gS88+bB7pjHmstiKm33YqY1VM6TVE5XsX1p6Mbb/ft9v9nn3U79ruiKREr3N5E6yzXHIuT6/zJRrtvJVSOZ2VeIshz7wbDeUtCzOfw473+UA67oOoBwxgjTDcezYMkBk0VjJZO5MtKI3xhbWQyskzhlXFZGb3+0jXWwJ0ZTmiQZFgB5vOYQdOrb+Y2mg+lecnrBUxoDh/AQXEjJyrXiwWslbKpK2SSFghkVIaM/UiTL7mNLIulg1B2odvMEw60rtJqr9crtjzS6tK6oXip35lkZBE7BeNQ7va6VpzCOjtUk/VDXqvnPiR1xMnYTcJq6Uz9liuaE+RRrqyaqcY/IdalpO1PZnYTr8r6eSbxy3bGY9PvHhTWocMuhK2ns/bU8s1u1Sr2ZlyVYxCiQHnC3020hF/eLgn4JF6Dwnzas7ZT7yng9HQPmgdK/SK162TnF2t2nohr+9hcQ3mSfu4Q7rlLQ2wZkl4SUgPA9M9SNiSwZsqTjpWqIsGhVPVA8VUxpZTOdvOFmyzULSNcsnWcnmliwJgJdKJwPpyAGscOZMSz929MZ6sXdsf9q01GmjdDRhqztOWXmQFYK0DNMYAVrkUthWvWXeHpJkf2/udrl2HKRdFlgEP4JOk5pJ3b2YKtl0o26lqTe9vjYEAzNQA5w7NJCsmDZ2hxKlsTusjmUkHQ3kHsJrjsV1tOYB1p9+1eZJAALyiM1bPFmy9VLatUsm2YwALAA+wNTDeAYUJZehFUzseT2x/PFIKNM82ViCAzZMQ+KUaQ0AuSpkHtg6+f8QDzd+uTP4EhdSneMm/MrA+FQPLC+oY9PAu6bfuRoyLhL87yB5YGgEsCTu5/2BA4ePS1/GxhxdZkMJZwg7bbfvo7j27SlTr7q7td7oCUmh62BJlhpyY26l6zZ45d96ubJ+2M6sbtlyqWprI9eAv4xDRH8fE/UHRDh01lhCSQrhhZwpFPVC8P3yn+FxF6O3BeJpJUStC69+31wK1G0CEBm6SdgSZPy59c8PieWIsRsvnATjKVdsuk7aGR1LCJgAgE+Ah05SFwkkMrMnA3ui46fDRYGqg2THVlc2fhku092zW6sWiNu4qG5Y2k6So4YBXHJIc2u0osv3RQJvJ/jiSiTEA20quaBeXlmyrkLd62im47Ot8/71uX43f3mSoa0HhDFiBlxIbjzwz4IikIlvOZOxSoWLbhaJV81nLpZ3Ng8TsXf2e0X8qAH8vFhafI2WaLH9nbUuMIKYBIPvXOx2lNJLwgon7wzCtpE+hYHVPrNgDw4EIOEGAHkxQzlTKtskkhWk21zCXs1w67YmGAUwAUGBzZ7IdF9ZMhilM3u22NPX6XGlFgM9WJWvVLLIN5Id4DHSVyjRMTK2QztipQsVWkCtILuFACtR6QDnizfH1IvVnMHUKchx/qykgRVZ6IUBpK1NUIYNPV3s2tp3Z0HrzqaXnHM5uqqinJtxTB/AeMu/m+Qv+KABYo+CNBoAFxfhL9TVJ9JY1ZWVdpuxwOLKPmzDKunZnMrLW3FNjKBXc+ygwAOVl4GsmNScRzpMwY8YeFO962qW7L666hPBkn1ok7HA0sne7TQHFTAY70TQYuTrTD6DipdVtpc4VszRUXkJPpgvrjE0N2q8ae3aPtK0TD4bQqMfT5zCJx2sMkKYwm0uCcaVet/ViwXJpwGBfRAy/YQNQLH7QbtneaGyTGVy12HMtMI+C2fFWrmDPVpdU8AM4UrSyozKZPozG1pgM7Xjct1IyZZcry7aSxQQXaR0g5sx2R337sHNoIyLSizXbyJeU2Ahln6IKj5Q7w6Emiky4SCn1dDJnVsWhF3Gjo1FBkD/Gu7+DmDSVM/3e5VzeVnNFW8sWrZYhFc69EWKm+kLg99za86k1mOSNh9acjLR/ERfO73cpkjefAINbpbx9eXXJLpXKArAAyPh6AGD17eXdpt0TA8u7H0mlANUWM8V/LxWztloo2Fauqj2S5hY5C5NF1n5rNrbhIlJjRxN8KV/Va4VsBsll2H9ePT62672BHY2JGvckSZiXqeRMID6GxjTEBASwl+Izwutw/8GpmGAS9d6MRtYcM1HsW3cSqflHwiIecZCRx9JKTdr/04H7KaqhP/BHfxeAdXIOBinhnyuA9RdRv4S1/SgeWA40BAaWbtoDF0RCLQCwrvwWA2s0jaw56tsgwvcsY4VM2pYLGaXL4uHGuf5mqy2GyE53LPPmKA6RCOuB55dzfCWTtSdgQCudN2+Z9EzMlU6UsuPxTOwHpFRna55KGANYrzRIzerazgCwiRqHsIWkEusAjC6Vq7aRCzIx7TUk49ByWD4AACAASURBVCHfo3F0KYqYxdSL87lSaDkfqb0+6fXtWgdfpoR+DxKuzy2XFUVPnTiO5nbcn9rVdtd+drRvt4d9XUN5wIRgDMmE8VTMzO1ipWx/s3ZKkpoiQMliYa3FXMOxH+/vy1voYengw1LC38XEYlBGjYnXFGws9hMMyyWvmkw0QFwtF+1ibcleWF7TuctZBGPs7qAnAOvXjY7tDMbObJfU2xnvgFFnixWFDwFgreRdSkltdr/ft181DsTAujeJZF1wMggLtbp7MLFrTSUPRerN71ENl8bQnsZ5aK8fN60ZjTUowqz9fLGimiCVjAJowTUPgTgneHNsTQHwn7D7w769ebRvN7pdO5xEdipftu9tnpIHFm9H58E8sh5ADJ0/4EsuZ6U0Qwvq2WB8HoYDrAeGqygirvZ6GoQATjSjiS1gKCHJymTs8WLBnqvVBNykkxl5Q8Eyujbo2i9aezKqz0bOkFVoAcBNGMQ5e8xZJQ5khbS04I1F2ng9k7Mr+Yo9Vana0yt12ygwrPO6cTZ19mA7MH55voSZIIllUDmJZJh9b0JQ01DDweGUV8ViwpUC3PPsfKIk4FnGJXclWL+iCKcMjmVfksi5agf+MJChtlxNZwUynK0u2blixc7lC7bEfSVhT3XtQtLGHx7u2I1Oz6IoachGPTyGFN4QdACwo9oNFnlKpvKs21rS7Mky3lwoIyqS/gpWAsCYzlWjXO207cf7e/bJYCCpnA+SfS2yfs+USvbVjXW7XKvZcoa9IK31T0hQczQR8PTzxp74ZF9b3ZYUciWX1gAUKV4nmkgei9QXsgN18XI6Y8UkQ2pM7heSsn7Uadm/793ROplZTqCrD3kdPEksqJvlFSFGPoxUWS7ApE6PNZA+m6vahULVHi9VbT1fUIAQ8my4Zwza5uytwfZDIOQsoQHC2GbWW0ytOZvavX7HrjYPlP54PEManbb0DHZg2lbyCbtSK9s31td1XR500TCwkHq2BGDdEIA1kWVFCdudNImgJXuqvmKnShXVLnx+pI4ATzD+JIFkB4bMgFG/uZcs+62klmH6So/TGo8EYP1ilxTCro3TkfrKxzJlO1eq2sX6khhehE4UkOeKHMm6C3oZt0OziaTf7m8HweDGkH27Z7c6HWuNJs4kDkx+KZVSDvA+7BntNclvAxZ/YBH0J/72vwJYfwwASwdLWA5iwvgGICkLotawSTsU5QtGTVCgXLumwldCLHs6WVhCUcPvDhGkeF51h0O7vX8g5tUnu3u23+qoSZ+Jzs7vm6v5XC0V7PHNdXvh8Yt2fn3Tlgply2eyDzTAJ+/pUwBYQUoVo3c+JHoAYCFFOvHAYgPFBJOJGwdI8GjAr4oHPZqbKKmvHh7ZnV7fhpFvUpPUTLKReGqTmqXEvcgkI3uskLcXltbtXLki2jWUa3TdSNSao6EuLayfcoZiIABY7UMHsIYzAVhQLQGmmCwwaePwVNNZLNgSAFaWDZzNPaUDDi8eZ16ZHU+hjg4kpYEOfzyKbDxZ2FKuYE9QmMIcyqetDHU+4RTtO13ilzt2td+RWTdpFiSETIKPTXbGv80smZrZdiFvz1dX7RwbaD5n2TQpOwu7PRzYy8fHKjofnmBqHf0eHhJihqQSkop9c2VDhS+NKU0z748C62g8CYwKX4aAiQIUF/hmUPgSX+6JLaBaULQpiChyoC4/s7wimn+NJEuSPILkWv43Knp9tUjCGdYijXM3mulAfLl5YKPpwj5XWhUjyAEseDc0ERP7uD0U64OaBMBxWwAWUxf3oBCAxWE8iZQ4CYB1fzCyg+FYUwwZL8u8cm65TNIqhayt5XL2WKakgy+S8eLQbow6dhRNbDJ1dhAQln/5xM0dSgIDSyCry3cpJKD9jhTDCwtvZmcLpE25ZBP2oK5LgoZlYrc6baXXHE7xEqLIC407IMZ8ZtFiauM592RiU1GUsq6/Cn54TFqIFi8nFwLIvrK2JWq70kbDXkLBfH3YtU/6XRlvNydjrSeKGxgB54pl+/IKP1exrA5i19TjVXLE9L3fs9dbh1rvbkj6sAQueCMEwzRSrrgO+TnAXcGeXVnX81DPwcZxKMgToxYeO908tFu9vnVhFoaJr+BSgGU1Kxl9rq/W1yRJBmkR8LhI6DmCybcz4jP1rZ7J2gv1TdsqlF1uzOR2DjDatbfa+1oX58vLtp1nzXiBx+9iIs50EyDxVkgdimWNaeSzuuGx22G86wUPruAzwJS6mEzYEs1tNmtr+YKkPCu5kgCscvA3kC8B58DUbIjUYz5Vo0DU+uF45MV3NFFAwXQGY82lx5NUwjZLeXtxtWqXykVNLwtJ5quxhJDnpy8G1t0uqVNuDspfFEWVNKBaxjZKOdsolGyrQHGWd9YpxRnFEelVs4kSngaLiRgpW2mKq4wDnlrvSdsZju315rFd6w/tYAKoP7fMYi7m5VIuqeaPoAga6rVM3mr4SIR1RTGriercrD+b2nFErPxQ+ylMwcPRxDoR028gMWcixF478hf0uKk/SRnFusXvBcacm7iHFML4LA/78J8zAysGAD/T9ct/G4BFLZARc+bbW5t2oeIMrOF0IoCVVNbjycLymYxdrJWsnqciQZIX2a3+2K61+/ZBs60GaRIYFJzyfMFIqWZzdr5YtacqFXu+VrGtfEbpfEi8bg+mkurBUoY5dXGpoueIvWd3MFR6HgDW7mAkSRFPPXKui7Wa3u9TSH1zEqtpXcJshFmKvIbaiI2OBot6h7OBZwgzeM5FvIVebRzrPGIYdLFasS+vL9tj5ZwAeQrc6djsWqdv3z/Yt6v9rkX8fkn05bAlxio1QDU0jt9c3bDzxbIADKwh7k7G9lG3Y68eegrgw0DV7wtg6UIGTynOb4FoYWiE12AlnbH1clEBMC+srOr8EYAVGCx4E/3yuGv3hwBYvqc/DGDh1fl3a1u6npUcoLsDWHf6PfvJ4b68jY4iAPtghBO4loF76oyjxcxO5XP2bH1ZANa5UllSR14Odt27LawT8NBCKZGxrXzJNnI5W81w/WDEkv7twwsGfbDlBjDuFi5Hm1lKsiQ8M2HmIf9EqvnPG9tiBglQYTgNC0m1Tsww9DqOfZc9FbCAppwhqzzMYfpEM7szGsv8nYEyA0WAKJr4s4WCfa5csS8twU6DeZTSoGE4M/uw27J/PbhtNzsdy0+8kZ6EYaJbH8QAnJu1+/7oZ1Mgcut1YPo+XVyyJytVe2KpKpZaXG89YNC7wbUsC0ID5QCPJ77dH8NSHNhOn+FKZB2Y3jIUAsCaW3YxUYLfOHhM5vAwc+6wfid/iSGUxEsqYaWMybNuNZU1JKbblSVbzxdtifqW9U/tOoUZNLGrva69cnxoO3hQzgDNnHntFiTuGSrTbvlipQOAxRANCGhqF0tFAViY2BP8A6DOLaS1pF4CsPzB7o5AxsEiISN1PgvsZp586su/2d6UF1o+mTZym7n71Pe3e8hs2/Zmq2HZZMa+uXbKnqgt2UrOGT/QzllvpFcCkhaQ/qJGEcvQVQacewz3uN/f378jRj8CZrOsp3GGTGhiFbKBle3WCVz7lNQs6Wxkm4Wsfb68YpdKNflTKaTJmxhJAtlb8Hpif2G9wBQvJzJS1bBgYLVhUY8M+uNjQhHadmuIZBO0B28vACzCDUr29bV1ecudKC4UQjMWkw1A+8agLylgdjG3lXTazheKdqlaVR8HsESFJdY8eyD7amDNw/5n1MwOw7AgTuN6MLhyT7VjAKx2x36xdyTlSJSObDWXsy+UVuyJypIkmnX2+aBx5CnHCgifO3oVkTdQhwBGojSxpAAsfBepWa+1W9YIABaDdimLxPj15HJYltoFRJ6J7U7+NPXTH6No+yuA9UcAsLwF9kkyh8QUqihILNIJUt0EzsTyPxdjBan2b4BTDwhcvrC8t39gWk5PyMN62G3btbt37Nr9e3ZtZ9cO212LIgdU2Gz45eAgW/WaPX32jD2xvWXn1lZtpVS2TCqjhe8H/8OW1I8GYMXSsvBmtSb/E4BVKiuFECSbz0VqGr4L0uxyeKbTtpzLqYHkh2GivN/qqLmGvtqZRTaV39JCA1K95hyqL3R50tZK9kJ9TabG6I052KE8IxM6Hg7UkJ0uV+Q1xLWXhPAEwJpaP0LbPrNSOmnrhYKMM2neV7N5NaGAPNxDKP9M/YL9jT5nZEk1MbAkWuOJYq13egO738UFwGwT4/FqxS5XMevOqJlXITKaiMnyRutABWliDlyVtnFgiaVnAGoUxws7Vy7ZV5bXRS8H7ODoY5p2s9+zXzaPpYWP5YN/yKZA5PIyABbXb2XdtkpFXV/eX2ccaQoXR0pz4QCbELWNZpEmnI3xxO6MI039OMimM9Jd8FtLSCaGNPGl1TVp+QnjjSWc2i4DgKVGmMncIwBYeBTsD7wIK+DVlIEtRFx2wvIL5dr51AdWyiJh/dlCDD+o+1Cj9wZDyS85JPEjWCnm7fKyx3GvA1aSYrJY2NF4aNc7x3Zn0Ld9Jn4Mk6BJc2gFry6PEY9XvzNQxMIJEsJximIN5kskgOhba6dltopxJmuKgxlgdxBNjAk/4ArPBgCWaMMzKOhTTcXwvDgY9PTPFGPQ1XkepJFPuzyLz891f3FtU6b5TA25L3zrYDGzRjSWROD946Zhwg1Qh2xyOV8QEPz00oqR8iSvhvCxAJ3vDAd2rd+1D3oteSSk40MyTmGNPQ6CxuzEwyoxs9Xg/QWTDrAUIMe9PBwA2x8P5bmGufzecKLn0snsEk2K6bBWKCil6/kKpro5m6ceSBGIQ36neSiGVWQz28wX7YWlDdsslCSxiU1l2XtuDjoqCJCJwCii4MNIk2L4AIPfjjPh7g0H1gY5iuOvgwlrnJYYlq/Mgbm2UTAdLSUSYpxdrCyJFQH7kIYkDQBO88g+og1e7hcqYknvRIzjgAgTUJidgK59uzZoyw8nM2ePTGufdwZWRQDWihhYvn/SqFLwAWD9FKp6r+9+XTBy5zN5apyuLsnr7FQW6npWQw3k0gKIwiYSA9WYwiNkpHiD5cV6dQkrz3FSTfTrzZYArL0g1S3PkMrm1DyeKuHBA4DvRTgNQSKYG0pIGvwwmKg6G2QutiON7dVmy3YGI2sz1dY6cQQ89jiDSRZalz9k6/ujfG8MYPGep78FYJ0wSsJ5+OfMwPrM1y9/BADLgVCOC54hDyhB9ksKIQAGjSDAO+tuGEUCsO72+/Zxr2f5dMa+sr5up4t5/RzPbydK2PVO315W6ltPiXEu03bvOf55s1C2F5Y3JdE7W0hazZEkAQWvtFoCsGrJvPaPS7WSA1hmasZfPQLA6sgDCwbW3CIxnq/U8GxasickB3LGCulXjclI+8lwAtAKOyqrgc9aHm8sGh0GJM4cIUr+54cNu4XJ8GxhZ4pF++bGul2oFi2b8XOVy0Wa3Q95H72udaKxPLvwRKR5zc6TVs9m7HQlp9rnOZjowQT9YDyyt7ttT/3q9OXr9Chfznz1GhZPRNVjbCdBal1LwcguiEH25ZUVSa7ZawGwDnpdAVAvH3ft7ug3ASxnAyXsUqli391wZko+i9eZG1PDGPvB4Z4AxM6YQR4Fgaenxu8JLxpeKzebaR/8fL0mAEty72xOS+xoRCJZS3UgbF+Yq9lUTgOuryzV5feZztKsuvcZaa+kXAKgDaeRS/qoGYMKAEYxgMulSsX+r81tu1LGrBojZ0zyY6g6JauLYzydplPVyez4DGgZLCylk5aXV87cfX3mJoDkp3t7YniACaBwuFCu2pOVsj27VJaMLjZN4P9/3G3bv+7dsZvtjuVGXpswcAG0fRCA4tL7OAU49u90j1e/jwBDeLBh0v94taShl2T5we3T5xbBJDeweVUHcQYqRZAwE4Dgsd3FWxTZXR9LDOp9PytJ3dMoNRAxPVUP4Cqso8RCdcpjhbKeg7PlvK1mMsaTRb2Uy2Ytm04LTKHna/eHdn/Qt6uDrt0aDSTvQ46LF5ibRtJ6PQh10swDRj+KEhxSfRon6el2MWsvLAN8VnVW42kVc455hjnXf3FwqHV4GLlcEmAM83M8gdkDvr3pg303NfHehaHY26SldlsCbCqZgn1r7ZQ9WXUAi5qU2lUWAoQrUO3KlsP9BdS/BvUE8sqPui37ycE9ebotFgBYMAy9csNihDMaAIvfCbMOphlwDwP9zXxSYUZfqAMwl2Ta78x0r4cYYtLHNfsDG0ynGPFZCXl0nnADDD18vcCCGswd4L2hcIZD+YMNFmnLJtO2kUvbE5WSfXVtTQN1D+3x/lpm+62WPLBuDIfWm4ytOJ/ZWerH1Q0BWKuFnBV5vVDjsw6px/cnE2tPphZN55Kdrmf9PmWypuAL98R1j2x5YE2GznyjLhv0bZGeCtT+1sope6Jcs6VMUsM99jXWMJ+f0IjmcCDmHP1NMZ21eg6WWka+YHuDnr1xuC/vxXuSEQIE+z4sKWfo3ViCns5N3xLwiEAgeJT998/hZ/4KYH1aAIsHXUDGwrro4btd6/YHNh5H8jqplUpWpYEp4jnFBhxcjh5KgNI2/JBpe8xE0doKHlD8I43t8Whotw8P7L1PrtuN3V3bbbetP56YO/a4b0w+l7XlatkubG7YcxfO24WNNasXCmoAg42bb0b/3QBWgvQLGD6VBwBWAuov+t2RphTNaCoA63wF6nROBzXSkbv9YaCyt8VGEIXXByeOG3OQplNKn0FC8zmZCxe0kTEB2R+OrTMZ2yiaiDlFgglSQAqTvdHA3mod2Y1+1w5GU21Ei3mkQ/xMpWLnK1WZGq6iGVc6Dki7+9FIsR7MvNMJT/cRLZ/7g5/EcKLD8sPjppgThVzGTpfL9sxK3bYKBYFSrkFf2K0eZth7SqOYTZlTpGySZBKDlH4qKu9SHjPuin1pGQ+HkjbdPo3teCAG2duttiRXj/JVSSZtG7PvUsmeXl6xtWJBABYgbDSjiMMDLG0kGkmvjnwgMVN64Hg8lhTv7ijSIY18ElrzFAodZVUqYVvFvD1Tq6uIlAdQmkMrmN4C9HJd8eF4RAkhlN3BxNPN8hmfblFMwlTivuHnlRHw6JG6s0VSYBfMoXfaR3a7N7DmyAFFrv7pcsle2NwU06sWElH4NLD4bpB2SHIfjBhRnzICLQAE3JvKKdxusC44W/+dgoh/w9MBECEzn9oFAKzNx1QEZjwF2CWZYbLlaYNeDMOfZrpDc+AAViSJ1T6adxgq0Viaf+jpGMnPgwwOAHSTwnmpLgCLf9aBz1TR8IfAXwVgrmNHw6FFUwew6oWiPLMAmJBlyIgTht1sIWDno35bRQ9mv70J1PBwSIY97IHZv5+UvoUx/XGJy2M5nteKPV1bsfVcwYFM0epNz8vNfl9yBSLKYQDEvwXwFAD6XKWmUIgrxaKkFtoTeCE8Rfo9e+VoR893JpOyx0oVMTO3CsUHHmDm5shHEc/MwtaQ87E+AKC4a6mEnq33WniE4f9Bg8gr4H/in/XEiywUvZjDwljStDs1l1EyU/SzxbJdqdZtk70XEFwTVJcYCPRQ08igA9CXewMIyrOWtAyyOt4nbI5Bz97vNGU2SkAOxqncawewMBh2AKsYGFgwzXgOALB+sn/kjWhipuehCvBVKNrFZWLhS7aW8rQjr8wchUQajRQHhw4APYB76OwwGl3yGEOKfn9pot9suIRwf0qDbLZiSTtfLNrTKysqvvXzgX3pz/1ULE7AWc6iPHIB+c5hFI10Y2F3+z17d//Qbvf71qIRj82vQyqQF6H+nP0pvv7/ACwf5PjXny2A9ZdQv/x3AViJpFUBsGo1+/Z2YGA9BGBd73UknU2n0vbN9U0xmTmzOS85ywF4fna4b9c6HeuOpzpnaDB51HgWkIx8fe20Xa5WbCnNwIoh4sJu9Pv2o8ahHU+mdjZf0/59pYapsQ/gAHZfPTqyj9sAWEOZuM8SU6vlsnauvGQXSlW7UCxJ0gQojDR3fzIUs2BA8z6HaZPV0PB0OW/r+YzVSL1SWlbK7g5G9otGU949mANTB31tbc0uVctWKaQklRQTbDi2V47xwUKGx0AFP0wap5Rl5wD4OXnwIN25WMzLRJptEhb0LxoHYmAdDpHzO3j4h37Fg1IBWGIrm4ASakBqZwzTH8MHqFq1F1cBsIo6YwGwDrswULr2cqstAOsBGOKABnXi5XLVvre5JQAsg/+YmFBI6Hv2v/d3BRwMJuzlJH3FcfXO2iE9mN+RRzqfy9jlpaqAiCfwAcsBYC3E4MNHjIb2g3bbDgheSiDNq9r31jbsiWrZsvmkfAq53rf6XfsBr9tuqalnrSQUeoIsyw3Ms+mUPVmr2j9tbdnlcjk49MD0YUC2sPZ0rrqbGqg5mVh/5vsv/moAUWeLBRlHZ5C4ybszbZ/0B/bj3T271u5q6Axgu10ua91+sVa2rXzOkomUvLVIogPA+vHBjt3pdC0z9tS0+L6IlROSfNkVldgoCpZbLiDdEpMuYRo8fXHZPcjOlPAU4pp6famkaf2T/7uHCITEcQ3+HgSUMAjbHwxl9v5mu2F3SHGcOotJYJJO/pOuK4CQ3uDDmOR+XanUBWQ+Va3YGoPwkDLuqcdOBeDZavQGUla81W1q2EdKIMPTWEUTD/q9U8Pv1d93Wo2Nh9H4cAhGZcouVYtaN9RLmMyfiOYTCTE7327w/HUlIzyejeXBVUml7VQmL2bnV1aXte7lrxvSl5HPvny0Yx/1PChoLVfSQBUAa5mwCPymwp4aM96ArVWHUhcEQ3wknGLz99v2WnNfUtyEACyG8Q414vGUWkwtRz+B45fUBu71C0P0c5WSPVmp2OUa3ppcVzl+6udhne+PJnY4GFmzN1DfiO9ELZuz06WyrgceeGJGhjEWtQMA7y8P9+2jbs/2vMCwjUxar/PV1VUHsB4iiDwMYN0c8jqR1RJml0sV+/rGtur0fNolpqw56rYRqpvJSGA/KpUomlk+kba1bEkkiI3g1Rt33DxLWMWg5gC4/9m+p5/m0wtJfb+z8Zjq4qx8Q6mX/fsP8bkaDvW9XO9ckkGgA1h4tkHSPBr27b2jA7vV71mD2k/SQexFQhJkCB46CTUg/fvEAyuAt3/o5vtn8v1/BbA+DYClvdaNd4nxvNM4sreufWz3DvZtNJxYPpW1rfqKnVvftCtnztharSbtcEiGD5WtsyL+U7EbBgtiK8LsMrOjTsc+Fuvqvt3YvW/7nbYOf3n5QC1k60gkbKNet8+dv2CXT23b2bUVWymXLJvC/8A3FZdhuBwjcDUf2QPrdzKwHgKw5IFVcgbWcIa0b6Sp0/V+33LpjD2HWWEBiibpOFCA55p0vd48VNoNYIXEIq6oEqjEBvZ0vS6q7Kmg6WdzhLX1wfGxzCjxR8DMUGkeWXhACW0ITCCuY1gKewgAazG1pVzGzleX5KV1qVix1XROSVliTE0nYoJ151MxYzIJNpKMrUpaCKOCRt8sihZ2r8+krGn3BkysZrYps+U1O1MuWT6wuCgiYQK90nAPCIzkia1VqptO5JnVaPiLBRXGT9bqolSzHprQUHswRHp2qz9SPO+jfMksslAQIEDRwwQXIEFpJwFAgTUVVorWDkw4sb0wmCbFaGZiiZAEyP3ERwNKPY0v8oTldEqmpLU88r6iXSwvCagUiIKHwWj6yCbuigFHCx8SOYkA54AYTyOZc5aQghYKkp3FqSdMIhvRyG4MWyrMbnXwUaDdmNrZctG+uoX3U1lJTjK8tIWSpe61uzIv/3DYs0MxctzQNdb2M3HV1C7WqlOQ4bgQPKF4jxRnlNAwiL6+uW1ny5UHTJQ41jdIIOLO16NzOTRdHgFbDBNh5B67g77SBDFN7cDS0njP31dy5l4NG7mMGHxP1pZlPkk0r4wnOYRFd8c02++nGKNo79Mpgd34i2hqBngG+2rQs9e7DbvNlGqWkKQNSQhA3glYFdJSfJdxuZfCFpKkhS5sKZWwS8WqfW15S1PNePqJMo510xxNBRS+edwQYPOA5LyQN8IzS3ih4asGGOpyiPksYZMIQBhPhx3bjwbyWjuPCWp9zbYLhd/wAONpITyB14bFmQkFpszoUyYA7N3God7HXjRREYp3hgCsQL12FoVT2rlGAKYqijC3LRTsMvs+7zObk0ku+4PymJCCkCYVjTRZY3LHoAM5EZPFfCpM+mE76lwxg7Fwu9uxe72e7fUHknYg1dkskULIVL9kK6nAYA1rhWkdlP6fHDZEVceLgn3qVDYvSSm+MGuFvCSj8qIK4NUiMhvIP2Row0U88UwrEYe9NKb2yxxUZvYLNUNvHTU0cGC6jYT7DHtuqSwGFg2AGFM6b3wS2QAYjCJJW/j+ai4vCQ3JUxTKJAHRAL13uC9j4EE6ZWMKSBmUmgA+Fyn86VywPvMA1l9K/fIpAKwT6oUAiBC/HjOwAoBFCiEAFgwsl1I7A+vjbsdebjZUD7xQX1Ua2XYup3XMvrU7HttbnZYAitvdrljneCYCFCFPuVyu2UvrW9qfia+HBdscR2J1/fT4SKbPl4uwqap2pYqpMQAWnkcD+/XRoX3cbov92JpF8thKp2Fx5cQc38yWrAA7fAo7OrLWIhJDA+CcjYs9D2nz2UpRDHaaJ1LwYD4cjCb2bqur33+z29Y58HStbhdrVTtdLVkNJjnP6CSy692BAzDHR9qn5gmEVDBK5qp3XtoEiKnYehaALGGTeUJAwo/3dmTeDhvImUSP8hUCU7QX+MDHG2Q/e7CCOCUAq2Ivrnp9ya3tTSLb7w3USP7iuGl3McqX5AlagnjP8pW8XKnYP28j4aqKOatB3sIk3frXvR0BWMOpM7gZC8VjKHzAZAUhAMtsLUd6W0m/5+nqkvZSzg8MnT9p9/Q+3mt3bHcc2TSVtQvFin1vdc2erJYslwsAljnz6z/2YX51rDd2lvZCoCOWFjqhVHMBuP3D9pZdqpT9fVHLLRJ2MEZq1BMjEAY3DNMbqgAAIABJREFUZtVDBaEkVJfgUfvFlTU7Vy5YLYNnK5YXabvbH9krB0d2rQWgOZEBf66UtQuVkn1tadkuEAiVTAu8gnV0tdu2d1pHAo1AogAjIukSE5YRe/1hP54HfF8GEjTWYmEtzLYZQK1v2+Va1TZzaasKyIsZLSHZMzCB48G8e9o9qMNYF0jUZTA/YHB9bNewxxiMdf7EAJb7uvpfDoc5uMV/oS6+XKkLfPxcuarn0IEotzTx72cwttAzgTXDm8cMXroKYgA4PPGNDXR2pTKrfYwpDUBlWGzwX5XDKAn+aj4pCeW3Vk/Jk82rDv99ANykgRLm8BYDromHKaxlc/ZkEYZcxZ6sEeKQc3Y+/cnU7Fq3bT84umPXei35BJ8ulO2ba6ftiWrd6jnOYH8WPHndpaoAmYCf+JQCCNKUjqOpdcZD2xn27TohTBNASLlWyTbDA45cjZCV95kzpfiL94PU9Rur6/I4W8tmrIRSyZAK4tm2kLLkrUbD7vYGNojcAoK1wSCWZO1zlbI9sVQTECZbh5B6eDga20ftjtb6B8O+mFkb2Yw9Va7Y11fWxKTDh8wVTwEIPG4JiMfzF8nieiGn5/XFun8/wztfqQnrTsa2M2jbJygYen2ZpxM4IwlhKq26/kvraxoC5/FtDa/zMID18/0jKY1WMmm7TMrmOpYdRUmOZY2QTMry5H28Rfs9uzeeWH+KFYcP+nJpmFpJy6foTyPZvVAzDaQEY/911qYzGiF/eEqnPoH6Fm/9uRdK7v6Mfv0VwPpUAJa7BoIMY7j70c5d+/k7b9onOzs2mkwVgbtRXbILG9v2hfMX7Mz6utXLRStIyubJWh77/mBSG3eC8ZJiu2KjaA+GdufwwN69edM+2du1PaYw47EmESJqEOlMFG+pZBc2Nu1Z0gY3NmyplLd8xr1RYuM6dt2Qa/LfAmD5ayFZMlFCYRABYDHxB11WAzciea5vb3fammB+mYOzWJL+GokKXg2xJw4Hd28804EdSCnaUE6XivbFtXU7B8uNn7OEDRdJTfjeODyUN8RmIa8UGJpeACyuFADWO8eeQriLCSf6YptZJZuxU6WyJGTn8iVFukKhJzIbY+XjWaR0MoRNmURG0cen83gmZawK9dOzTjWZfL2NN1XXmuOBvu+LK6timdWymPM5vZPDAA06jTLAT1/sJYpf1sVMUa3QpwFUuHakslDr7Q779lbLG2xkBtDAH+ULL4PHCkU7T6NZcckBUzyYRFCHAU3cI8rT1iR7xbsGiSCAaZh44flxe9ATRduNRCeuVw9eUCVMnIt5e7xSsedqq7aZy+vz9SdTO+xzCPftnQ5eEKMwnYGsxEbuHhcAdzQR3ENo9VxDARdIjqYEAkytOYXNh4H3SBMUgBU8MDaKSDfztpTKqHFgUtmbjW1v0rMb/YG9ezzWFJgp0elSwV7Y3JCpfVVJNC7XPB6N7Fa7ret9Q6k0TIl8wgo9mmIUQEH68iAR4fP5RBHjb2e2AJ8Sb06a1YsbG2J88Tw8/PzruQxodiBgBizLZ4QqLRSEsDAkc1c7Tftk0LO7SALEmgsSmPncmHcXk3OBoM8sr9mZUkVSNqXyBchcjClJEMMUM6aKnKTezG2AXLQ/0IH9dq+lZ2aOvabAOaeG69cFzzF/3w5epWX6MLco6Yl0ucTcLhQwLd4WUwBJGYxywD+W/zhaSNr4SmPPSMWKFj6rZL98DGnF8roK53LWAsCWUqJnaxgJRH21vW/N6ViRx5jQ430CgMU+7XK/IBFQ2qUDgv4XXiELeW9goP5RsyGJUBOZhXo+L/S9BvA0P91WxcNgTstnMxVhj5XL9vm1dcU1k2qEwEJSVsV/T+0Yc9lxT8UutSDWqrA/WafIHnku8acDBEYqiFdbg/0fALXVtL3x2MaJpG2Uivbl1boA6FhCyK3kuZ0oDa1vPz50rwVMY1eQcJZqYhgSSU5KTqj7dP9IJOsMJtqbYaENFnjLAS5lNcVlfyB5R0LoUCxSGAFgvXl0JMk3n6ko36Cq1vmZclFMPnl3LPzzIBnCbBQg/gTAyuasnM1aCZYGzfGYqPC+3Wwfa++dZFw2yf+E/g6AFRdgD9zIHmUXfPSf+ewDWH8h9csjA1is40CjxGxYxX2YkGmvShoyNJm4BwCL74kBrA+7HftZoyH5PAblAFhPyRMnJ+Ph1nRqN0cuGXmneaRzW0xSfPwKZTFLvlBfUY1Csyxpc7cvKcub3bYkNE+Va2rwkGvpfAbAGvTtlSbSIQAsGFhTmwavVUQ1hSSMqpzOnjEgxWJq/eRMwIMGmIAds4XqEs5TztYvLq1on+Q8ao0juwEw1W7be62mBh2cHfhrfV5m2nnVAwxPD8aYubfttcM9eZdGCTyb8FRaqG759vYpMXXwZGTw1Y7muh4/2d8RIPPp+JPs6SG9Lph/i90RAHkArO1Czp6kEV3BYsIBrO5kanu9ka7fr44P7d5oaAuZ91NuULn4Orhcqdo/nQKACwCWEgYDgLW7I+YLAzzODwZgMYDFe3AvU6SUpiHn+WrJrtQqSkuEncv3woC63u3ZR+2uvQeTfjxVihv75j+s4olTsoJSKb1aB3j6wf6+mnPAFzxI5XfL13whjyPYxABY/+PUlszzFfwi1q/ZzcHAft44EiOwjTn3DG9Ztz7IzOZ2RpYDDjhu5VNiTFPn7A4m9majJfPp3d7AOrOpzQsJ24BhX67a6VxeNS0N+u3R0O4O+2JDw/hjz4/9pPgMDmA9SOXUgEofweslmm7VSwAx+aI9tbwqIHQlSyCU+zPyf/k8Oq/F2AEyYc2RTIznEQ2+M35VXwV2FpYXsAoBAJFuHtI/xV1RCIJhNXmd5TJK3j2Se5jfj5dqYuUAECFzA+dBaUC/wnAL+WR3vrDdEaDusd3qdiT3xWgeWFQ8Q58AOZNMZxi1mPs7alip+8l1gJE5s3xmrnX4ndUz8ojKyaPMmdH92dwORzMBqVJyDPs6O7fzRfvy0poArFOlnFWyntIsgG00len6jxv37fago70AuxQ8sK6IgRUDWOE92syZQNFM6aT4eeEnywsBuA8mY93ng2gik3yka7yWACwxidxf1kOpvN9NyNwcZUnV/h6JbrliBbFSXV4Ny6shk/qO/XJ/X2mOU36v0ufnCsBZymfsUq1qLwEUFUsCPgVuLtz/7P5gYh+gcGk3Zcq+mQHAqtrXVtbssVLRZlhPqHV2AAsPLPYDWEz0QBeqFXuS/RmrCrwEA/jDesaf8/3WQfBJJXSGlehf/E6SGr+7BaOtGpjrXnP+BoC117DmcGQb2axqpa9sYLFT8HpaPQRp4WP74LilNNtbk4mICotoLkUEABwSRdYDT4ASs2HPqzZLet8hsFdjVg0w3fbCB4BSDLAmT/bLR6+D/pQ/+VcA69MAWKHz7BId227ZB/du268+eN9uHx1qw4JWW0xmbL1UtfPr63Zp+5Q9ce6srdeXfCN+YG8VpDKOIsdfNMT8ngbmcvfu2/X79+3a/fu2327r8AGRFv4Vkr62lpbs6bNn7cr2KTu7tmHLlbKmckjcwmAiMAjCAEEVWyjgHjGF8LcZWIr69RJAB8h/BWA1xiMxBF5rd3RMPIOBHZIW4myJTcULazy2DzoABz27r43TmUbIUZYlCyzb02urtk2qGfI22DVTE7PmrcaRJJdMky6QRFMqBe+BlOSF7zSbArBgD3EgMy3gMILVgYngeragFLrpJBIg0p4TzUqsvB9vGUspHfBsPqsi8HTFfW748HhCvU/DD0DW7aiBZZOSmXvw/oG1gun09UHPzaJ7HTseRw5AONlWBeXzatgrmnoiV+SQhAL86tGu3e51bTB14/tH+eKzUkwBYuHHhMl0Jp1WA8whhXfGGBYGGvbFTIh/oeDpNWXDB8CNApjqsjmLodM4lLa7jwl0AE3Rjq+V8gIyn6vWNaVOLqYy2T8YTO1Gb6BJNRNrUZ11wHuKJv+2wgSsVtV1wDxUJo/IAWdzjxQeEf/dlofScOrpkHxhNk3EM5OeS9WaJBOwmCYk8kQuUf1Vs2/3+yMBEMv5rJ1fqQvAOp8pWDWZ0TPGhOmd4wOlhrSmyO9UbgUvHhLi3LzW666APil9ZSFPMGR2ADn4B0HVP1su27PEQuNxET6jABY9jl5AxYxML88fsOB8bThIAYMNLzWAQ1I1oUK7obszLZnp5ZMzUfyhhyNZWcdngLQcgTDBlyUOk0DuKEq8rybMX7n/8ntpHMtz4U4UWUuADiw6wE5EtfG79J+Lp6Cw3jJBdB9xgCY9xYcC6/n6hphoRHFDAZcJKx9sZip+f93YE2CG6SqvwzvGBPjrqxtiLKTSczWJNB6AHTe7XQGMPE9IUkkJYr09u7oiBmRsECsnCGTZSPTwqiGhchqpEMNDZJJK6rm8r0hyfPrwgXBAXndIxQUFgXtxsA75EgCeStp2jv2mYk/VafQKYt2pNQrphjv9vt0Zdu36sCP5tM2Bgzyxazufty+EeHMkschfNa1GhgCwhylsY19TwiEx2cWCpDEwUDFxx6gVSSUSPcxk2d9+fEDaTU8lMlLeF5Y3VDjCiqQx4vYodGSK9+DQPmw37N6wL1kS3n6wdivZnG2VSwL2Hy8UXZoUnm2Krb1B315vNMRQpPlF6okkGaBxA48dmfUnbLxAFsD+1bd3Gwe2R0MfmFl4iOTTaQFYLEBAU1iGFKNEu89otLiMArBiqQkpXF74/ym+PvMA1l9K/fKIAFbgRIbd9gGApf3r9wCwkMD9rHGsOmWZhM5K1V5awXOmpOcZmB/WAkyjnx/s2s1eRzYE8uarr9uVSk21C4A1zxEykV83jsQEuDccWzaFHAxD9ooALBpn3hu+fK8c78vDBr8sLBOc3+gSZ5gADNjU6MOUTjBAcEaEGpj5QoAF8fLsUVdqVXtxbd1Ol/LiTiCxu98b2cftnr3WbIpVWc4X7FKtZt/cWLPzxbylF1OdQd150q53u/by/ftKLR4mUjKHx0sJ4Oobm5s6T2Ggwny6K+CoY681G7YDcPQpHl0JmcO0xwkVXlD7HwZYadkYAEA5gFXSGQ2Atdt3AOvXxwe6nouFB/wAYDkzJiMvqX86hYStIisFmLK8HPvc/97dFYAFO5d6g+vh4nwf3kxJlcHrcMEALmMXKkEKVq05gJVwGftHvYHu90fNtjwl4X2fL5fs7zaW7QqSzUxGjAvu7a1u336yt6/3jdye88oTeD1ch/eHjBxg9LsCsCoChXh/+Gtd7XXsPw73NGScTfHF8sGR1xoJKRWeri9Lena5nLcVBhwoGkYTe1uMvI7dbjmTcJFxn1NYUYUkaXFJnd+E+lCX4FcU+ydp0CWgymuLh8tVH9b6mSou0kNyO+oCaux6JmW1XFJptgV8M82HOr3Z1Poyt55bfpGylXTezhSqYtpxlgLcUIDFLKl+NLOjIel7bftlY1chSHDvHbR6aO0ERh/gHxJ1pFprpZKsFbYLPId5W0owtE5bKU8gSVLsN5ENAHblIeset681DySBhwEGE8zNRji3XDabmjuzm/rnpJeKwTNqyPRcjOlvrJ7S8GlVSejOWED5w/UGkPzR/j37pNuxaA6zifTCbQGZtWxSHr78bjG2OjAP2/ZWp6HwAG4+VgffXN/SunEJIUxzpzsAzcBIf6fVFLh+NKRu92vKdYfJr0AnKQQ81CWuP8XQDhJNJL4CmSA2wPLPZuUt9e31DTtfKgW/Wp+ldqaRVCzcpzcbTdsZTWyW8IEp94RUvnTa7FKtbH+/uWWXykjveHIWUh7QF7Qisw8AfBt7ssg4ncpqEPDi+pqS6rUXKtgIS5mRvXZ8LFN7AKxiOm3PL69qeHAOmWLWw32oldgdkPK+fHTPrrXa1hkw+PM+GlBskprb45Wy/dPGKXuqUpMcUwz3RNIBLIgu8sBq2NFwZOuZjPanrzHQLhUFNLlPHEx9BrN4gY7tWq+nfQo7EwgVUyWRxzU8gKGHc/AXZwSvScW0QN7M7kC9GgKGpNDQQ8Hz6LXZZ/XrrwDWHwHA6oxGttM6tg/v3rFfffCe3T46EpWZjZFiAWnIWqls5zc27AuPX7RzmxtWL5esQLF+gvgHUClsHKwveUUNB3bn8Mg+uHnLbu7u2t5xy7qjcdBKYzxsVsxlrF4q2oX1dfvi4xfswvqG1YtFy5N2EthdsdllnD5wApQFBhjHCvGzvWhhH7Q79q+7u3pQeQDxxsmGyZpS4zDdFovLD77QtYbJgv+rGFhJGAn/ZwYWABYeLb9uAcLM7WLegabHa2WZnadA0kmrGaKxHtj77Y4djkZqYGigLuSKmvBdXK4JeOCgaUeR3YSJwebXamuDfbxakEfMpVIhAFgZpU68jadRtycaZ3c2lcEkey/XhwO5ks4qbZB0PyRbA66Pz4n0h7azLop6Tu/7iXpNVF0++TEJekMOsL7dOj626QxDxpze7xNLdVvLMcE0+QnApoBy/H6rIenjnPhTSRTnkly+uLopSioTJY48/I7wznr9aE8MtSkMlUesAmEkkagCBXcLn7Zs3tIAWDJOxODTASxicHOLqeUFYKG/LtpGpmzVVFaeXmJmJRKKTX6jcSiJwFEUWV/+YQkrZjK2Glhwz1WXbDuLGS2m5JHtD0m169ubbQewgmV4YPY4gIX3B1IkJpNnaaADgEVziwzzk37HPuoda30sAmWdRh6m0UoqLSDj+bV12yp6fO5sPrPZ1O/Pjw+P7XZ/qPVWzKRsuVSUZ9G5bMEqpBAukEgO7KNuQ6lBFAg6LMK6F9wWACz1PQKiAhLDPyu1Dk8jDKwxoExpcnlxqRwkXKwlZ5Ygi3UuoFPsWQcUpQAT6N5zyBjCEE/FAROXWUIF0i+OeV57Fk1hL3pUM/cLivJ2PmfnikXFPq/mi2LIqIiSjDByfzkVmSRTkQ7D31lvCxvaVL57e5hp9wd2D9BsCm2ZHEgaiKkO3QewtQ8ZAWglaw7TVNIIY28wgMRLlbruy+MlZ+iIyoyN6dxsH4Zh81Bph3sRXklMX9NKH3xpZU1MOUt6EQVdmgnaO8dHmujjGcX/AMCicXpmdUVNjKdCUvclbY6p7HQuyvW9yUgpjEMZ4iPNS4hZ0BqO5WkxCQmb8V3lhqoY8Hmq24nDLrKpJDlXijAFK3aeNJlsRvtVzCREYvN+C0p4R/4YHeLXJbmh6JgIaHxuCeCnYst5l+wBgHlRnxQj7BeNfT1fGHWu5vP24tqKGFj1VE7yTxoSgEcALPa3Hx0cCjDKJud2vliyr65ui3GZx/ZK9zghKfB4MrM7/a69fryv5MUBE27JXhNWzWZts1wSMPe06P6Al2FMkSAVbWBvHDVCouXEarm8PbO2ao9XSraWSarg5ruRD3VJmQ0AlnwdlKg0tzk+dHiB4ROJ90o0FSsOhpuM3uPnTTICN6Tnyv4pJ4h/KQDWZ75+UcHhhrcA0u93OvZvO7vyouEcpd8LMPLJPuWDAK/RnArBwIE9y5m1POeEgfwuBpa8TBrHdn840vdixvvVtU27WCVpzlOYYZCyL//8cF8NJs0tUvqvr5FCW1VTzvtDysP+9bPDA0mc2tFCjPCnasj7y2JT0DjzvgGYAbBInro/IE0XACWABALzfKoJMwRgGCA8k8av0xMHOW9IE4Otw9ANP5knl+u2XuBcjqwfTSSxghn066Om7Y4mlsxkNeT62411u1IuWCnpzyvSopu9gb28s2vX8C0kgTSVEjP9yVrFXlhdkQk9T/DhcGwfNJHq9OzjPnLjSWDIPBqDnKPlxJQ47JOB0KxzuJJJ2VYRY3sArHV5iD4AsEiabek63kOqLgCLoTJDRNZGVgymf9xetSdqZcslM25kHUzc/2N3T6llbVkpzCyzoLWd6f24xw+Qhsv1V3JZu1wt2xOVin2uiuQJCRqslrG93+/bh+2ufdxsW3NI1qoDWH+7WdfrkoJJ3UDrf6s7sB8DYLU7srRgAAMzREADNXkSACt1AmDR2HM9sACglv6w27Z/399R3aN17hwM96i0pC3nCnZZCZbs82XbyHlaOUbV7yB1bHfseqttrfEoWB/MbSbzej/rA4TqjbHbeIZ9O1gJMJAPgFn8f8JUQgMh/29+1rHvs2ZIs4XNV8yY6rNiRi5B1okYPMGOjsTEB3pdFoBVtoslvKpqtsF6JqVY+jI/50hSvtpp2/cP7kr2NsN3KvCtxIcKAIAnSANgzQUAYUlQURp5XjLdpURW5/tSkQCqjNI6sWcQ64jPPkvI2/blxp6kxrB08LSkFmS/AcDSdYsHjmEI87BFgbywkjPbKBTt2aV1e7JcswsFPMrSotHIWgJpab9jP927LyB5OHMA6+83T9mlasWyhMqoLkUZMrLXxTTqaMhMv+QAVsm+seHMOwFYDM5U0/gQGiDup/v37Xq7Z70JgUIAn7D/4lM5ECFCwJWXBs4M4nrwx+WhrtxgAL4kQLxqX1tdtjN478Z9OAxtBvudthig77cZTE9tlnJpItJLwbXJmYCi725uB6YTPSoDY+oGhpMpAVj/78F9DdgeS2V1/V7ccADLw6Oozd3EHQDrg05L6Yz0F99c9d+7lk2JUKGkS/a7RUIS2e/v37JrrY5NJ2lb4DvBADYJgDW1i5WS/bMALEKaPO2V946U8Yj01XbXfrbXkIKilk7alUrFvrnhUnIKYGp3/SGQYJaw1phUWlLu8dsaemDGPJLyhIChETUqQ2U9c34O6J7LrzkGsGJPonjA/JDU4rOKXrHs/u/X33i00+Mz/KEffusnbAcib5kAFwpWzufEeIE6+HiuZOuZrIAYHpAHhrEBwcTYDlkIcp579+zlt96SxA8TWijbLHwWMGDBWrkskOnSqcDEqtVVZCh/IpiquY7XxIQgbfCje3fFurq+u2cH7Y6RvCbPSxUpSSxvbKO+ZM/AvNrasgukDZaLmq5zoAlhhZoa7rJvZsFYS+O42AfrTwBgdQf26nFXDIrllAkI+qLMNvOiZCOT6s5Sdn0wspdJXxkM4GvbdiZvL1SWxTxYKZEOgQfATADQWyTb9Aa2O4qk4X+8mreLZYyjHwBYu8PoBMBqDEYyx9bBGsw/KT2QD7hXUIhLTcxtGiSfHNR8T4l41iwAVsmeX8akHa4VRpkzuzOc2iedvl09blonGlkpb2JgvbjiaYzcbwFF07kAKUwQOVRgKeC1UM2k5CHzQpgcsk4AlA77Q7FN3u0cyzj9hBnyCM8jnw8mIAe0pkgw3wBekfoABGlT5NCdCcBCkpZMJ2y1gIHnlm0Xy1bNmOXDQXY8Htv1bttu9NCHO6MMSnEpnbWVYtHOw4ip1tSoI5lggrY7Gtv1Xs/ebR9rEiITa5alUBivf/A6I1nJpZT4M2AunpDsEvNTmCb3Rn1NeBNzmFCYhgKsLawIiFku21c3twQEqhUGLJrNxXz7j4MDSVnlq5M0PTcUIkXAohDNDLCBQa28oihuA2Cohif4EeCBpYmaCmlArQepRCrtMFTkwEwtrJhO2HIuaUvIpjJlywFi4CkwJUJ9ZP0FniYL0dSRsW7kSAZ0LyGSI5k0QZnhfcwXabs/GtmrbZeidkYTf5+phBL78C6hQFnJpjSRphhmffEriONujgBSJjZMMMFNWT2Zs2o6a8Vs2lKphE1I80FqMI4E4F0d9GXy2xzBTMRfwyc78jsI5qzcP4ArMZ3CVgWgyL9hLl9OpW25WBBQ8/zSktIO43XMNSXggShk7s81AjEWCdsolHQfv7BE+mBGqZFIIyaLlArFV472VHyMIu5j2pZyOQU3PLdSF4DHGhZXKpHUgQ/LiqLgvU5bHgZxdLv8BuWtpq0mgJXBgzVkLTkY5p45s3DfuR9bubw9W12T99ZyCU+rlKQ6TnxICLT6eXNfDQSeDpMZEzDuJt8wtno2peIHqfGZStnqmazHVus5SHlaznFTz8vhaCLPvi+vuAcgABZpO3jhCMCaO4D144NDxYiX02YXi2X76vKmPB1SIIwCDZO6j83RWAyRt9uHdm88tFEipfWVnZkGBiSzcr+elKcVDMggSMdMdjCydw59IABwXcrn7PMCsIq2lUlYWcsNOTLgLwy3SHLInT7hD0gqJzaIhjZZTG0OUB/knZq4Bqkuz4eDw3w5Ld6HiA/ArUfYAj/Vj/wlAFiUAp/5+uXTAFh6BgSFekOvNDD+0DjHEsLqiYQw9sDCOBfmzE+OGtoPM4ukBh+fr9clFTtXzsm0nEcbBst7rY6kMMjc1/I5SVnwSOGMwVKhQbprB8Do2G4NRjZKJCVd+ny1IAALeSJSet4pZ90rzT0BQTu9ufUnC3lacabCeAAMgOkKAM5wir/wxUK6CLsAiRVDDM4CBnGE6JRyGdUAPjicyBcKwOKNI6SPI+0/j7F/rOL1BbMyacW0Aw0wmF87bOr93B2PxBx7qlpWuuJlPHjEuOb7+varvQP7sNu33WghOwaY1r/Jyfn9H0kJvJT2x3kTYO7QPANAIoHbKmbVmAvAgoEFe2cytf0TCeGB3ZWE0AcJHiHB3Qewq9h3t0mBK1shlbVsgiQ2vBb79qO9A/ug07MGTKPZ1LJzfm6mc1vgy9xtInhvDCyfqrmJO6wqBrR870E0sneRhbd7dvW4a40RcERGANbfb9XtySqsfgZfLuX7pDe0H+4divnVmnjapfNSnekCI1keWNWK/eO2M7DYMxlMd6KppJs/3CdNEOabO3wmExhvI0vizCzIAxZJ6bPVsm0KwCIdeGJv4ynU6YhNCIAFsCR/qZAESZ+jxjmwucVPPumZH3RNYZ7lcv6QZhd79Pjk28dMAHYOKDqTHM4vliTcAwDCAcbw+v4QACCwNiHfT0JyvrK8oXqxlIPxE9hfMM5mnpL4v/buSKIGY5E1gXVAbKegUV7wDwLi5kox0BOAmaSvSuufUTCs5hJSjjxXX7WNfN4BPT7bPGkHw4lSlT8UM7wvBpSAPiGBZkW/AAAgAElEQVR7Xh/qrAvDoAfSLqwMXP5IuiaACinqSPyery3bVoG0U37KC+T7w7691jyU8qQzTWhQ+Tdr63a+VPREQz0fC6WWf/+Q8ISe9ccz2W9w7/Fe+sbGmsIWSHpkf1AqMkDQYmEf99r2/d37Sgydz7MCzcapqdYGAJw+UwBM1FuGNUk96D2TD7gFYM2QUGdtvVSxS7WKfXm5bKcKLo32ahrpHIO+pgAsQLkDnrGUswEzPOfyL50L8Pn2+qa8yQAT8djTfiI2WFoA1v/cuyvJ9XY6Jy+xr8ja4cF14XXZ395oNu2jdlss9+VM3r6zcVoMtgpWFWlfP3FfBDPsX3ZvCZicLNBQsC846xOOFt5z39va1utBhmAIzXpG5ucAVs9+tt/UIC+Tmqqu/bv1xyQVLWRQAoUBafCuI6yhC/g6ByyfK6kcGwre983BSLXgECN5BoEh3MBXx4OQAldc+JD4AfM4lsp+diGgvwJYn4KBpcUQEqWg+93dP7A3PvzIrt6/b7u9jpBS3xh50OeS7qyXS3Z+Y9M+//glOwsTq1iUd5XKJiGo7hHVHpM2eGjv3LyhtMG9Vktpg76xu9M2NMx6teRpg49ftMfX1225VFDcZ1wUxBTBWJmojea/A8A6ISJ7s8YjwYFSTifEnHEPrLI2ZXmGwcDq9u3Xxx07GI4sb2jwC/b86qpkf+X0XLHF00XWbo3G9nKrKabJfDpVwsZLS2vOJMiR2kXz77TT14+bik9tT/EES9vFClH2GJUDYHEgw8ACwGrbTQqQwUASIpgXDmDFgCINfcLSAIGphDEEw5dG/y3pWnwYD0SabucL9mS17JM1owCc2S7Mom5fJnyHk4El0ws7w3VY3RQwVZQ5uvv+sJG9qsa2Z22mecmUKNAwOT5fX7KNfEFn+zFgT6sjpsOtwUAmnIEJ+vtXfQ99ZyDT+UEqqrUDrhQRybknugjjZB5JWpoO3bkt50t2qb4lX4DThbT8v/hdAIEYbzNpfrflJoVQpB3AKqgx/0INwALPD7yoItsZjcS0efe4KdNCNaQqAOJmNSGmCXp0ChLYN1UovVB/0a433cz+cDwSc4YJl1L/0LijvZ/NtP6+tbWl1+f+UShwBkKl//4+k/reyQGU0ITH9fGxZjyI+7T5666F/d4BLAeA5c8TjNpj3bmzHwM1XLHCXNqZKNC5xMyKqayV0xVFmkvSNp1aKxppqigAK5WwmtZC0S5Vl2Syuo7ZpejmSDvF0ZI3wdtdrkPX9gF85jOxO8+UK/aCTChLlieeOKD1yEpoWnkGYc01pmMbAC4lU7aczGnSj+yunCWmN5STC9N6uzns280e3kQ9rUdtJb8FYAnIUySjrEA9nZFniCEBUeE8O9m0TM6/urKq9ycfiUDmxCSUdUQa4dvtY9HyLyAxrlQ8cS+L0wsFPACw6Xl47WjP7vd7Np9DmU9bNZ+3c6QkLQNg5SUR1ewzmRTzCTr2tV7X3m235TWgAkQ3yI3WxawKxq4xizXmbABg0egJStGAwNlz8uiqryu1ppjPCAyFOg8LF9+CG4Oe/eBoX8k1iyleBQ62upAzskomIfCe9Xql5l46GQBRFfJJpd3QvABgAeZjZvriSl3MtKV0To0jhS8sPiLEATR/cnCoSR9TW5haLy6RZuoMNleQpcS2pMhj/XwIMD6ZmAOyMOIoONOSGXP9MU2VF4+qdJfL7A3GDmD1+nYYRYqcv1znfhXtTD4jOZGKTt3flOQUzdHEjsakqZJIO7H+ZGS92URTSsymCUWB/SifPUWNx4C2v+5JoRxr6B9pB/x0P3QCYDHkmJG+6KCg4yknjpP693jeGb9isKP4VBIqfyH/zTQIeF3WigWrF3K2XMjZKRI/cyXbJGlT8eTxyRyf0X8h9cunALCc+UmhjwePex/5879wBlY6Lfn/t7c5PzBxp35xE/cP2x376VHDbvdHOiWXMjk7Wy4J8Hi2XpP/EsdpByZ5f6y04KNoJCDpuaW6Gl52EfbhG+1jSbTeb/f1TJBqC/NYAFa1bJdrFXnkUc+JgdWEidOzXQCssfPLksmFJfFFySD7TQooQa6PZG01k9PgB4kZKXL5TFb7Pc+WmBzBv5E9UhKe4UgpgVgCwJRknZEa+3S1JkDtYrUo5gmrrzGK7ONWXwDH+7229r0Xl1cE2GwWcwLNMDm+2enaT/d27WpvYF0sAHS9H7B3/9CnkZ1xBhCjc5f7x/MXuxrNVJfQHPM+vry6IRCe85j9br9HGph7YAHWLYJ1A4MOPyb9fPq7rRUBkvhpAvhxfe70h/bTgyMxsA4mExvNppIQMrSKtIgSlprR2Dvbhvrt2bpfjwulogYVMLD2JkMBQwBYN9oDsXSAS85XSvadzRX7XK1oNSkgOGNSdkMA1oG+vxN5YiX3nTpnCtMQACtpWi//uIWJe0WfRVYL06nW14/29u1mf+iwDOCGAKyZgNulbNHOVWsOYNUqSpEUgDUa2dvttgNYPWTiIzfl1vnuIKYArJiBLuzqQVP84J9+U6rkjEc9vCF5L0wsdd38/PUS1KV8sUcW990tGzx3nW9xGTnfR3Jnyb6+siXm3Uoho1TgE6LlPCEA6//ZvaPrkYSxjrw97XLKuCYWjBYGlA97ksYG5PxCairM7gEq/nbjlNaLMzk581MCrFCDfNjr2Judlu2Px6qr+RyeYki4jUMNei2x9b1m5BznPXOdASXxocQG4xtrm/IKZgAViw4bY9iEHbs3Gokdv5Ir2FfqpH+zv4S07+lU9+77B3vqu1R/6HHBA6tg39zwdS4PLJqdhVuTDBYLSev+bfeu+pmEZXWtoySJo7xn1DIA3w6L8EtjuFIAVmxJwTOxWFiOgVgmZ5vlmsDt5+vIPT2cAikl63xvRMhWQ2mbJCg3YOGngiQXC4GQggzw9k3CDio17Y1IH2NmPOvnw27P/ufuPYWAbQQAC88sACyv0QXhhjTHhn3cbgnkW8kW7B82z4jJWMjOzfMYkkHxYALW/mXntn3U68rzb46nl9hcDPsju1wp2Xe3Tunn88mUUa26yb8ngOJZ9tN9zo2eLVJT1WMv1jftSqVqm4WsgPcU55FAyhAuEAZ1gIUMlFuTkd73zcHY7vcHdkDvOJkY2doMnbFK4RPqnmiw7Ge+rrFqct+b/Pn5K4D1h549fzbf/2kYWGJK8UdR8wlr94Z27+BQSYFvfnLD7h03bYI2NrA+MpIDpWy1UrNzm9t28fS2PXVu2zaI6dUK8+nzQbdjH+7u2Mc7O3Zj574dtNs2mUxkAhxrqFl8W7Ulex7m1alT9tjGhtWr1RPmVVivJ2DSSeEc/0OMaH1KD6yTCvxkl48PKafQ44EF8PDSiYm7SyOPYOv0evbrZkNIMkbG69m8DFMvlAt2ppTR9AlDuoMxnlJ9SVXGo7FibJ9dXrEtJpikWs1ndjgZ2+1e3z5E6jQkQctkjHwF/ytAw0rRlpgoGR5Ykb3X6KqgOhx1rD2b2CSw1Xgf0ErZJOODo5ZjOkUKSkomxpgI5pD3pIhWTkvaxTQGJhIbAkwpXoOD4u0gjWOT2yqU7IXlNflxrSHHI/JZGnM27NaJJ1culbTLyKvKZTtXKel9s3EpfahxZJ90B9YZk0bnTJ/gLP07n6nfLB38WynUfQJlFqVIqvDpCd+bnjvQE0jd4b/TRM4liWWCAsPl87WyUnVooKBIQ3cFUHjj6MD2KHwtqTTA1WJODcDnl5bFuKHwQkKI4SUAFJOqg+FYkyvWVKzX5j7QMBNDzc/DwMIzhBMDKSjmiwAdh2OikQF1/LPFvgd8RjT2f7PFRM7Xi54zzFh7PfvR7p6kG/56zp7ygsivhdgv7qB0Yg77gIcZU+OdKh3KuXA4xm/EDVjF3ApADr8NQIWpfSZJk5N2ff0CmRUxxQ6icQOoz2uZtD2WLYhB87mHYrjje6gCpt+WNI3Pwn6E1xoeU9Cm13IFst2Dv9bCeqOJ7XT6kqTdmQw1RVYzof0pKUD2qWrdThfyAlVyYRqomOwpXkx9ScYw7cX/AJ+EWMUag34naUBhVWoKFyauOs6TUN1L9lJ9VfenmDMBdnyxrjsTBxjxwkLq+HSQ1m0UclZOw39MCCi+PxzbrU7PrjXxFBiI2g6TtkoKYaViLywv6/MwUdRvTyYlXfm415EUj2k6IQSs35j67t8ZgIjfeqoCp8y/Q0UbJwDPT1Jea99eWRVQlM8gOQm79cwlq3j+/fCoaZ/0Ry4z0Dp1aSX/Jk+6bM4ulir2zFJd5s6LFGwKlxGSlokPBfvm1X5PaZFfWV7WPlHLICH0IAEALEBMAKmf7R9YYzi2zWxWTC1SHPm9sQST/RCm5A2iuHs9+6Tft+PxVM+hA5OEW6TsTKEgr4knK8Rdk1YawgcSCcmN3mwAoLosiMHDmVJBTAIabxKG3OtNN0DSRMBHJDAYy9JgkZrYHQMMjG13PLQ70761Z5jFukGx61EoxBz4T8/8LoXt4k9STzwMYM0EYD30HHwmAKy/kPrlU3hgOYAV7/B+JvpfMIvd44dG+Ntb2/LcdABr4imEeJkcNe3WYGyRpcSAXE6l7clyxb4FA6JStHQaWTgMXuQekbWjqcymAbthuvK8klb868Nd/b6dEdJ6l2SxFzxVLUlKdrFWlqwYJhTg+68bB2JI7fYn1o0cBAI4KmfwfSrY5RrDpbwtZ5KqwQjLYOgGo5GaJZGCxeqDpwAhBP8mk+8coDQAFgDP/ZEDWNVU2s7knNH0vLxHaQRh8M2sMaAxa9vLzV3t499Zw7y9JjCb56JHvddpSyJ5k3CO4JkU77OP8gALwBI/BgALYf9UAELM0MQe4Uy+YE9U6vb82qYY43xcDNB3ARYEYDVdQhjkY5gbe1osA8eSfXVzXY09DA9Y2TSA9wZje7kB46yrQCAGoJL9iP3mP0v9xN9hw/G6X17Z1N75WC5rVUWaTeUB9nqzbR9yFveG1kI2bWZnK2X7261Ne6qCt6GvQ5hmsjzYZZ10rT3Fy9M9GHlN6rdUcmElM3uqDAMEAKuqlT1eOICFdOyHe9Q7AwG1qliSHrfDSaXgk7IzxZ5Zqglg5QbDjH+njUdQR2dyazwOqW9up8AV40RWUEmoITW0CaEo2vV1/gYGiFhHAXgP5zIAcszcCf8nMIRD3aRGzS0ZvLfxBtzPzhAao9TnuT2WK9iXaqvqJTYrBavknG0W08GvdTv2LzsOYM2maTG5hhlPalOasGrA8EeFjYc9MODGq0r1MQnMnMvpuVLk/mETBk1Fw0lZpuP3GM0EjgJgvdI6kl+dBsOU0QKwfM34YM8lmLDLlIYcBiH4RuEfl04tZA7+7Y3T6g0K1DnB046B38FgbI3RxJrTSIQIBr5IV3kxPH53JmMxhl49INV9KOa+y80Wdg4Aa31FjEkUJSTp8SVTegCsbsf+/f5dheQIplKpFJhvCJJlGu7eejGzTvcEnkVINYdxxjAsNzfDqmS9uqTa4EtLRduG0S22Ptc3ZTuToVKokfhCWoBt6IxBButeB4Bxni3m7W9WliTVY6hOmn0szWQAebXbtf+1c8/u9wa2nsrZlTJm6Wv2WJl17RLOmfrBkb3f8FCMa4OBreSK9r3NMwLGCkgwCRnC1w6yypQQirb92849u9brixuIWgobDVQBGRhY5ZL9j61Tdrmy5NJjsUQT8mZFpcK+/bMDPHUH+hzs2adyWN1UpZgA0CrC+AvhRnHt7ONzmGA8+zOlOWMlweD2g+ah3en1rIHdjWwvvOdgidDX4YHIz8OoZ7js6YMqYsNz9yg78J/+Z/7KwPpUDCw37/VGMmWTaGbd4chuHxzYG9ev2/W9XTvsoxueeP0Nwj5Hy52zleqSnd9ct2cunraz62tWL1TURMG8unV0ZG/eumnX9/fs4LhlA7yfQmw4PR7NUbVYtIvr6/aVCxfswsaGVSoVy9FYsPmKzfB/giz+qwXnb+5TeWCdMLDiRvB3AVizAGB17bXjI7s/IMY4Ld8ppgZITz63VLYNeVuZ9aKZ7dDcjMY2GI8khbpUx/sq74lV0USGzzTvtzp9pVxxLFN0XCmXAoAFEITVu1N7AbAw49wfda09h3Hg6RgUl6Vk2qopADS02hlJdaR3T6dk1EwhQ7GYTHJUuXm3+/s4vRUghQOFhu6tdtt2xhOZRTIlYFNkgztfZCJKAszCmiGO+pNu3z7ptTVxe6a+LCYGpvZMFqDzMo14+WjfbvWGNp2mNRFQwRb8A37XdvJfA1ie8sYkKAaw4knXA6M/hSuegFi8v0rOPYZeXFmWaSaAEh43eKghcfz1wb5YHWybeBesFjMCoL5AA51zT4xBFAm8o9F+p92y/eHEAazAatKEYLEQs40mgskkABbGpkxEmGi/ddxyL7NgbugG8DHsxiae0vv8u0335IECznsFLJLEKgBYccSsy7Wc+uxAnv89nnfFROHYOJprpIMwiZeEqCJaB6LSywfKJx4ncbUhZQazSf1/rkQoWuJZiJNbPGlkmportGA9lbZLxbJ9KUghYsCI33Ecje2TQUcAlmjxiaQ9VV0SEIJnGOmVMglVA7Oww8HQ3gdIIWSA9EI8wcL7pC4EYHymSrpdyTbzaU2E3Lwc4C8lpuMrB6Rg9qyLaWZgI/2hx9lWrmDP1fDCKtpaMWNFTPPk7ZW00Syl4oWwAoxCn6uviMGIZwxMI/bbxjgSPR8gerdDZPXIZqm5ZZWcRwphxb5UX7ZTAFjBXJR7jxfVe52WgKCdwVAN26N8CcBSIcr9T+v9/e3aij2OibPAbZ/MzfFliHw/+NFhyz4ZjAT6uQmnT/wBzUvJlLw0YFS9UHfvrvn/x957eElyVem+OzPS+/JV7bvVLYOQQEICYWaGgTuXe2fe+2vfumsuMAYYQBgZJCSBbKtddZdP7yPyrd+3T1SVNMw8qXreFWgptbQaWmUyI+Kcs/e3P8OBAbNikVGwAo0OP4eiEskP6w8Ai6kmAJYCBRYBwOo5gIU8kDh5AM2nWnjdFB3AcohWzC7o86yHu8OxdaY8m+7nMcvNrVHIKjzhRqVuTwrAcmAtTfu6PxzbyzAhe31NGPmpq4Cu1YqYWDTUtSxpjIHVqeLJp4I6eYK0YziN7WhIKMPIPpjifzayznSswi+ts9zLMfMFgJU+sA/FwPqc1C8PAWClXoapq6Gzr1z3wkBKAJYYWOd0jrAvA2AhvZYZ78Gh3RyNbcqcfZGxcpKxRypV+87amuRirRL+U6xJvErcTBsnQ1IC2R/wieTM/wUeM0jAk8hmccbyidlGvigfKaQ9N5rVEwBrOLLfHOypkdoejn3/yi6smS9IlkhIw+NiOhetosYltlGCtDw2cnAAPiY6Y90jqxLlJBNOQx34ebsDB7BebO/bHXlEZa2cydhStLBH60jyAfTqSl5l+8db6Gava7883Jb/yt+uwUhpWibKCjC61+/p/b7UxpQZxpqq5j/BTfzkO7GPD5yBhfQPEESitmAI3hTgVrbHG0v27BoMLO6fyQ6A2gRA5teHh/IwC8f+qfSuWAb7X1tbU4AMLBHqThrj+6OpvdzGS6hnd/p91Z9+vjqkIsGfmnn3MLpYrdu31y/Y47WWbeQiq8LoiGIx71/cO7I/dgdiUePFyjgEJs/3Ns/JTH0pewJgkUL40+1tAVhHCiFxsFWp0VEsoKNmZk/W6vb3mFvX66qTkIGlANY/7zywD3t9ASl8Zuo+edpmzFbyDDnqArCeasH8dwALBpYDWJwRbvmRpvmm/qvIw/hazl9nFKXeXD4STQeiYhwH0FjfIMYjj6K/j3Sj17XTK1igpECzPBBxPgkDjAAE6VxQmBUAVkkAFrLbrXpFANYxm36RFZD6j/du2XudniRxJOJlS1kxFwEAwRd5z+N5rOAo1iyJoGmaory5YpdnJVFs1xt1+4ety/p9eMICbHF9MI1HPoz32C8Pd+xOGOhyzejT1BACTpEgKTM3mGWpoXs67nFwHagQT9xvr7nZ+ip+YBjaZQAzEutP3LcW9iQDcMDlOkoF6r3Z2N4a9gScvHPYVup2kmGk5NcQAOu7AFh1ACxPlOQ/cJL3ExhYXfvx9h17r9f1M1vDXtaaTCFUW3l6pAPvUhKFRGofMMkUTCokGGXUZgBYeGB9vVWz8zA59fkxQo9sezK237UPtL9iC9GZceUdwFKxQO2U5X0X7XsrLTHgWgHAIkbB6+esvdvr2f+6f1cMpdVsSYDuCxurArB8r2A2BoA1sjcP93Sf3hmNbKlYtf+5cdGerDWsGqFMcOCSwVsKYP3jfTzH+ooXUmhDFvAcm5W5PVrDXP68PQaAFaUAlskiBABLKawBwOJzMOgEsDpfrNiT9SW7WCGJOqe+Ce9C2ZowgMgqgiglE3rdqUH+0N483Ld3utSWA4UD8bl0FaSQYH/wpVX2o+IYwErXxSffdf+8vvILAOshACxv6b2B0WGqQjy2Tn9od/eP7O3te/bqh+/ZPZhY0to4swVNLD4tK/idbC7Z9fPn7PHLjwgQeW/7nr0L++r+tu122jYlsh6kguaTDTpjttFcsi9fvmaPnTtn19ZWbLletXweuY9veioN/g8AWM5USSeYp9yYQlEtCWFgYLmEsKpDRhLCMQ1dz1458gKCA4LrUs9lxZR5fm1VC1mivHihqSSm57B2mPCtl0tWzrMJm+Kpf3fkDTVxr8M5jDgOZAewAC4AP/AcYhN8QKrKEdOkvqb9/flUq5v+GV8HGvhHqxzgFbEcaBSZYCIpQK2tMiYweQRkfATJXthgNrPd4VgN4e/bHfk8QXmGOXJRTIiqPbXc0mdgAsP73RsnAuBeP9yR99E3oArXazqkmNYwweXzvXSwJ8+JZEE0vaclnZWB5QVECm0F1k+gMKUsFJEfOIxce+reIFn8v4jBrdm3V7lPVQeFkowN5hlN6X6xT6w2G7wDWCsVknhq9mxjxbaKPrnFhFNSMT53YKoBpEjAFUAcmnwYd0/WG/p952uky+CIQHrIxF4HwJInkKdzpACWc1+8QEJq+t8CgCVfOMqBFMB64BLC1AyWA9g3fC9INZENfg3H9VVgzrDOmGbwdRSCTB/5k6+HKi2WCAkzsNMiv4ZOTYdi7gHiXvCeeP2k6W4BFRenvJQxWzKza9W6Pb+xZReqSANOqGbEBN8c9zQhe6fdtWImZ88urUmCuqZYZJg5/j65KtyXX+ztSuo5imfymqNBgVbMQY3U9rFyVUwiPJmWKDCO6czEak/sNaXOsd6mSlc5y4sYd4zFAXxIlIG+LrozxeKCRmGs+Hkqkqdg7pEmiLeZpG3895H9un2gfQQ5I1KOTHYhT5cWAFatbl9fWrYLAFjhH64actM38E7r9T3FCzPTs7y08Tu4RFNKWtB3NlfsMkBphF+GhIhsYDaL8Zjq208EYGGNj2zHJ/aUZpU4Y9VMJNkmjfLzKyuaxMnIVfcNBlaswAGu+zsdAKyMPbe2JDPT5RwphB6JLgBLJu49+9nunsHQ2yrDRK3ZU0Ga6BNvP7dIUXuT4qdHTPpYUfczJUPydM4kARSAVQXAWpaHjydHOQMAAOvVfb8Pe9OppoNIWfi6y62mXWTdlirWzOZV5ComWgBYcP/wSkyAPL04Es/d6cRujnr2Zv9AxqU5vIkCCJnODDUn/zRzmrPc4//ke/7SGVifm/rljABW6gDiCbCnTKSPAaysNYKn0PeQENbqWjFICPfHIzV2PzvcF4AFLAWLoBAntg5LaQnPGsAApH+cV85UnanBy1opE4l9SHDJu72Ovbx/Xw3uGEkKDeF8YesFN0J/vIlfTFVpvLTogO6/3Ycx0LV744m8JGHf0OC+sLKhRo30tip+PTpnkepzRo7lNwfgggk4l62RKyqF7OnmkiTL1LOkfyJPAaD59eGB3R5OxFRgnypn5vIq/fbWll1vNBQCg7KAs39nNLS32nvan59u4QlUlcfqznikFLM/9kiUHsoDz8/mlAFw1oXp57tzptOY+BPBfzOKNLzAy+Zrq55CyPnLfn9n5Ol/L+1jwj86Pv9hkqTnMvvXl1stMVMY5ixTP8LgFeDfFYOHZpT9M8Y7NGxGgiLkT+X/wgT+63MX7bFa05r4q9KHR7HdHDJAo3Hu28GCdGP8e2Ixrf/7ugNYAKjUWwwaAJ5+du++/aE/sAM8Ub0DF+g1z2I9AYCVsS/X8MA6Jw8s3tOIcIN5rPv5Lw/uG0AYjCgHsBw0UloitWm15gDWUlOphOzxDHyQ2gNgwV5iQOw+oIHVfSo5PQXx0j9dxkQasdcebuLu9Z0PSNMUNGfVyKFBnlyw6fHo8oFj+qj4cUgv5BUe0vxjryUY69lEVgvflul5Q0buWKogD/ReJWPvdjr2v+/elIVIIYNXXcXO10gZLNtGMa9UZMAb6os3jw7s3nBkA5KAAxjgpybvLbFsNJd30T9sXVGqqFhZThGz0TS2g8HU3ul07FcHD+zWaGDTbOR2E0Ha5Sx/Z2DxPViZ+Pv0Otj/lrF7LFP9LzeW5PnEvaUuQ3dI1QuYOY49DAKbDDx08XLl+0nR/vXRnp5XzvfuNLZ5FlDPzfbxyvrbNWdg8YwLwIJVjj9istCz/mMxjrqqI90A3c9u7XvhfoZZm5PdTgNYgevEmsgnhCsUbRUAq9Ww55fqdrFUFKNNw+FspGT437fbWlvUOkgxF7xfPk3iA2I+N1YzvG8YcPVCWfdNLDCPApVf2/+zc0feo8soGACw1tfEDlc0TPAqAwD6XXvP3up37L3xSM8DDFIArKXIPMUx42mVBAGwj/0vrkevJ49f/n6KFDQTiwEIgIW5PIAmbDYx8RcZG8X4fY7F3PzJ3r6YqAy9BYjiqZyNrIU/bLEgC4CVUknqltVCUQFBKFn4We7j69cYSwzA6bvDkRhrpF4i+Q6i8mOAm3XOs1AMABbrkD7nMyyfzrrpf+T7vgCwHhLASi34PD3N0aZf6xMAACAASURBVOcZcojRzG7u7thL779j7z3Ytv1BX0ZrktbIRHohAGatXrJLG+v2+JXrlo1y9s7dO3Zrd8e2O0c2GI+DDptzMyvPq2bVPbS+du1Ru0raYK1kpYJvOKdf/6cArJPGOABYKfsFwz4BHaQQph5YpwAsGTX37dX2oRhYAArspkwwkD89u4YZMhTqyIqUAQkAycJG6PUFNEUuW0sWdmvYtZcO7mtD6C0imxMlHZut5fLSIwNgSYp3DGDB3OkoBfE+/ivzmeVsLs+EzXJRjehj1ZakV1HkeVcTDPSUlpVIygmopoMsm7ESjI98XgwIWj4KQHy9OCDfODpSkQqAxfVYzgaz+vV1O1+taNoD3XM4y0qr/drhA/kOPbe6aRdqVU3VeH/IImkQ32q71O4kNSdMrv4/toP/aKNKjetT2vwxjBXiVQPuegxgkR7I1LUeRQLiviWgsSoIRiljc1Pk688PSEn0Qgkz6+VqXg301xordq5Y8esEgIUHVgpgjWGm+DpiAi0mFI1woWBP1RoqrgCwaPJTAOv3R21JFk8DWCmBS3rvBWb4eEqsCoyJxJrzZhmPoH8VgNWTVt/Xr+vD5Yl2ioGV0tvdpNSLPvdwSAEs3qtT6DkYC3Omjv5ZKFimKkwoFJ21wyGs0pMDDKBs4RP8Y7VUmHTxw0qZhbUMLzkArHN2vlY7ljryWUjT+3AIgNWzdzo9K2fz9o3lTWfmEKOc8xleilXyef9Z3l9dN0FVA8idzdosQjaTs6vFkj1KOlWrpXTN44lbxgsMvN0oLrbHkxDj/unPI6S4NHcwDZ9dWhZTB3BDjfUCD4mZQBX+SjK5AkyyINlWyg+m6LvyUMNfAN0/RWUZAKvgHnLPLyGFpGA5mVzhefVmGwCrp+aFqeVZX1w6WHb5JCv2wzc3V+wSz1nOQwAkXkAWmjhL9Ce7h/Ig0TRXk8QAYM0pYLJKlAW4TgGs05NoxWAPHPB9r9tVgQqARVrWSlQ4BrAInqCQZX/92c6uZH3rlbJMiZ9uIg1B8nsCgALovdkLAFZvZO15bDN8ayjGEwewGCZ4utOSQhUErOlGZe3BYGSv7SNt7tnubGZD+eUlVsvj+VhR+uf5koNsQImY6hZkVspAxkE+B4e9g4EhQrLaB8Oe/frI9xG8zZDpB6eNY/llEIae9fY91Pd9HgCsz0X9cmYAy/d7b6lTT5STptpN3CM1dt+XhyL8FsIv5jpvYEH+9HDfbg1HenbFqMXrNJ+1tWpBzK0XltfsIvsPTJdjZ1J8cLJ2MJ15Il+vbe90D2wPprb8ELOWAQgr5O2JVkMMLFLsYD5yzt4XgLUvQOLueCK5MCxZUsf+Zn1Lgw7IGQmML7FARvZeH3niSABWezqx9gy/SbOlYtEer7fsb1Y3lFTLeYCJO8MDmD6kEN4ZTmyewXicvWpqF6pFe24V0+eGmJ0wojk78GDZ7nfUFF2sNNWossd9OBzYz5E8drtizY7nzlBxVOKTDeD+5EINYKCYPynxP9Tg7CRYPuBDxvv82uqKXShXBJz05gBYDkC+LABr6Glp8rHxpo67Bev+kSqeZg337pR5dsY9wgYDAQIMYLdHY31+9QCph+cCr8eFmKcwdL6zdV7nd0VsscRmmbm9O+jZj+/v2h/7A4OrjvQ7m8ztRqVqP1jDBLqu+0oYkQNYLiEU4IWnTvBS4p5xLtLi1zMZ+5IArPPa7xlIjRewzhzA4tz/UI13YI6HwpC7uwoDi8/bbNiXl5phnz8NYHXFwmEgkgrCOUcECx0rkXwAGPAY/X3KzuEeytuJ50h+T77WuKa6f8HPUKSABFEudX5OKcz4j8FaGs1mYhxJ+BgIW7K8DqZVnClXqlX76+UtScaW8nhiZm0uP10AnoWYKj/evm13B32rRSW7UMZrdkWSdwZ+1PNTzNGHQ/vd/r6AivuTseocYXUCZxjkLqwZLeyxRtO+u3nJrtYbAdhyAAtG8U5/Yu+2O/abgx27Mx7KqoR74shBGGDS98ji8QTAOmaCojbV9Z1bK5cLktimPbO85vWSBqewpbIuG4OhBiASvEs5o24Nevbz3W2x87sTpGfcBx9Y8tBfrZTFHGefYz8oRbCqCJlyOweApB8KwOodA1gnDOrgGxz8zIKqMTC1HCTxT+nqFAAsAiSWKjW70WraN1eX7HK5JAkizwOMQfYI9h7+/QMepZOpJVlPzs7Ec0n1MlGi8Kzvb2wKsC/m81YglCL01jClAJr+cfee3ZuMBGDhIfbCGgBWRTJPAVgxg/ChvdLeF4D1wWhojUJRKYRIE9dzWatiLqc0ZAarDoz94/279k63Z7FSyc0mYQHgWYrE8wdbKYDl0m0BmnFshwBYva796+6B3RwOXbWxAMR0dQRgpvrJUsFW8C8sFDXIWM3njfRu0hsBskhzpHYCwFIokdZ3236yc0c+XkQ9ORrsdb+kzcjMNSFHcnwSWvaXDGJ9AWA9JIDlVFBRno4BLGJdMUo+HAzs1v6+vXP/nv3+ww/s/tGRmFikXHFua6KVy1ijXLaV1rIWyT6bzGhoQ+LtJZ1wei+H2EZryZ64ctVunDtv11bXbKVWszwGuTJQ9Mcw/TN9X58MyDqbhFAHfUoHPnWQ+d78UQDrm+tu4i4PiRgPLICLnqQnSrkRW8VPJDbRa/LCqtn1StWWc25yrYMqrDamDGyuB7OZfTDo2KvEIU98gknzW2CCCYAFA6tRFSuiicTSsrYzgrmDZwvRpDMbxnPLZ2d2rlKU2SYmiUuRp3FwT/pJYg9mEzug8JvMrE8RNiVhb6GI1a0ynhM0+qQEmaFJR1eNlI7f82BCAejRpkwwL9Yq9sz6ulLxGiEJKI4zmpC+2z/SfYT2vgpzJLsIyRXukYV5M1440q8reShUXGcAsFRDBio2lPe0wPYpC+CPTw649gAzLo2LrZoxW44ApKr23Maye2EskH0hZ4vt3UHffnmE+etA3m7IvmBgAUIAYCEd4z4zGYadlgJYgFmipKP790dI2m08d56uNuxGtWoXai4hlHn0aGK/x4y/17fdwMBiGpkyjXwDDwDWhksIAbD4e8AO7s+/PtgWAOKAVfCrCsWoiq8w6cBU3adlwSMhTGppoBXsqxS+sBVoAuvgVXBECE2Sfz+mqUiP0c1TeCqhJeOpRccnv9aWm7MiZVkVYFi359a2NEk+bUJJU0KCHNeReHISk15Y3pSEsFUwK4kGdFKwsu5+fH/bbvZ7gZ7uhgU6oLMZmYNfLpDcWbMnlwAsig506XmJxI55s+uSMZLkYAee5ZXL+nTL4+fX9ScAtuaGmlgt7Ei+Zgt5y6gQjZDAJDacJjqoXzzctVtM0IO5PnOySjZr+CzwvD2/4p4Cvjs7UAKA9daRp1dSVD4MgMX7dG8CB3leWF0W2xNDbcXWi92W2Gwx1+/75919SYABdvV8aF0xgQ2eexXSEzE3XXHzeYGdDhTR8LK29G+/LxD/WyvLuk9LUUH7lc9H8GrwFEKZuE8nthw86L6Kt1YIUfCnIiM59x8p3no9u92Dsj+3JOJ5NMvNAfYj26xVxCQAwHJA0yUivDuCA97Y3dNkn8QgZFHs1VDvmUASXoJHF+lDLRVieVuu5K0ZfGVgvqYJg04qwDDVG4iXD3btw0Hf2vNEhZqbj+Ld59cl7YPP8vw97Pf8pZu467H6PNQvZwSwtHLTgUQKYKlRcTYNNVeLRL163b6/uaV6hBfx5SSX0oj82/6+3R0OPXVVNjuwMswKBdPE/3ur57Q+S0hRQthDcFu0O4OxvQgQ1etK5tNnMEYqqRZxomb68ZazuPDXUZpfALBe2kdiAwA/0Xl5sYTMvm7Prq7aVoUBkVkHphGBG3jm9Xu2OyapaqFBHEoBmOz1Sk4AzfdWNuwqVgC2sN5savfGI3u707OX9/CImlgss2I+/dRWi5HqKqQ7T7a8TqGOII1vMBvp/dTzgHY5JWe9zXmz88De6fXFYGAYGcXs8rBukN6kcrFPtyL93gVvIvkqOZdZQTy8h1wkE3nMop8TgFW2/McArJcOGKC6d6Kf776fs7uQlksDqRTDYP4MMDhJ5mKxcd9+trcjYCkBReD8BujTHhzLbuIcbOZGw55dX7MLlYp+f0JQRTyVN9IPd/bsvcHQ5Vza6+eSoP6dpGJ1mfHTmFNHvD8Y2L/sOIDVmXO9GYgpB1DPHe+tujDdlx9snrdrzYbCU/C3xPQdE/Z/YnA1cACL++QMKdP7EgOrVhXg9yQAVjABpy6DgQUAyRlxAKAgI2hkdLiZpZ5foYaQV5Szf2BeKTQnAIQAhanXKNcaRYqAGw2K/b455BHrfCM4gH/XihWLk8TuDDBDH1pnEWuoLMmaCLye2lzLZeUl9J31c/LzgglMoy8W/Cyx3mgqE/efHtwXcNFSHdu0F9Y3lGpXYqCkWhA7l9ju9GC2dO13nQNJzXxgybAytlaUtet57m/LvrSxZetVGH5+LrFO29O53eoDlHakELk/HimcgV4xZfk5swzJqdfi1LuyeghSPP/aRCnrZQDnQk5Mr29Lolu3fEBc6S9C++SAIiqCBcPvxN7vde3nO9uqdyex22fo60PPerVSse+vOoDVLBWtJKmsK18m84WA2h/ev6c9xHuDk3PXWdjB8D5VgIZzWV8nFrff01RaK5uWfN5uNJv2vc0NAVEuePP1jGTw9ggJc89eOcA7bCyLBnnLiWwQWya/EGD/Pzcu2CN4vWHpksnoOZ4h1cMsvde2n+ztiCG5XqjoPn2TgbtM3E8UqzDtXumyn3ZUw+Dx+/W1TXui0ZC8sUEf6NoO1R/spwy+kUSTOI/RPX0p16GYLASc/vfzF7TuUU+wLgVgJbEdTHkeCNdJASwHIFwW69dVnwOfZUgrWVO/xclDn/Xo8ppdUL2XU8KhrFvihVKt/9Bt24/2btl7g14IpXB5bmjH/foFyS0AFmec9rvwNZ9u9/3z+OovAKyHAbCOtcwBOOIBPEWnnWDcGTyxfvfBe/b+zgPb6fdsQGy72+WoQSENppAnIS9jYxKgksTT4FQRuWn2ar1m1za27OlHrtuVjQ1brlSsgpm1qKgnDxPN8On38P83gKXjKEwTfNsPF5RJO4tPEsK6TNyhuMtDIgBYeD68BMAzHFskAMuHcmWaHKVx1e2rDVLE4GD5BqjrosI74wfEgPQs0lEObXdO6iMR79kAYBUkIbzWqNqlRlVJHvwU2FFvyrNlYNvjuY0XsVIPr9Yq9vXVdbtUriomGCASQ7y96cw+HA81hcGvqjed2WjKRprIx4rC9vkV0r1Q0Ls0DpYKDI/X20cCs9j4PBJ4ZuuVoj25vKLrslUoWZ3pQuKTwftj0HOzrVJN6X1sjNvjob1MTG6/L30zbJO05vukEpo/ibJrF3dpKhMxCYbC4YZpKMewJHKhQKDAihZza2JIX6gIEPryas02yiWl2AzmC7s/narBfqV9oMkv2n4KyZVqQYDCM008sFyDznW6P8bcGgmhXycH5ryoomBOAaynak01AhcrmLg7/Zlr/PrhCYAFIAbo47puBwhOM7AEYGFgS0GTLAIDa1u/H/PM9EB3pOakEKZQI6WG60OMbypv1LEU6NLpBDjA2CnJ3Keymi65Ywc8J9YFvmb8p2kmVqExjwG20448FJcUSjBZcllPFKs17OmlFVsnRS40XPwQAIh3OkfydPpgPLZKrmQvLAFgIcsjWtvhK3cuyOg5QkoAgJUGkp7EYZv8UK6VSi4naDVtpVQ4FVftANZbHU89vCcA62wSQs0cMwu7UEH6guSxpnvLwc2mwsSU4ptXUewqPDYyvr5Gztx7rXMogJh0UQEui9gBrHxRklUBWEwqwxaZAlh/OAVgYa581pd2PP1wEq9K9o0W6Xs1mchDaffEHEw18bqBgQWANZTcHMzYm8KFRTF7UM7Wa57WiXSF9DClYgk7zSrxCqYU6+vD0UhA7reXVo4BLH4fPRS/az6PZfiOhPDBZGzNEsyuqj2zvGLnypVj6R1vvQ0Aqn20Z+9223aIj1Um0trPx3Mx8jZgsTbq9gRAvZggJwDWg+HAXt/bU2G3R0HH+aWe1MHIVDLPNB0AC+nDctn/5P8TUgBbwuPifUEpbGOIhPRAQOmD6dR6AGPHjRFAsJu6H6ugz3oTz/h9xwBW8rEUwlAHHJMSjnejU+f0qcLyjL/+pDINUp5Pm0Ko6xzqFdUJf6n1y1kBrGBy6ydckMQEP8J5xm0DUgDr7wRgISE0SfZYUzQiL+7ty2OF85PnHRxD0ttsYhcrNfurZcy7G7ZWIvzFQQpAJHx1qD/+TQAGDJxYrA8fuoi2aasAWEGKSEIVUhIHsMYmAKvTU1ogLO7rFaRydXtqeclWy2WdDjArJXWDzSDgYeZMsTDtrxWytl7N6/u+uQRTjJS+hTyiSDQTw2jvwLaREGZhZLI0Z1aLFnaukJdE5hswxUmXVl0WW5yQgwVoUBTzh9j4t8Q42Fc6dBocAzuZ9buISFI+I4CVnr/HKYoOIknSLQALQ/uCzKIdwKqI6QFDHtYVwMJvALDGSHlcvO/DE0EyVshEGjA+0qjbt2i06zU1k/xXuOIw/l882Nf+1B1N1ewzeuMewYBZLbokDwbWdaVIcv/w/pzazshTG//tsG13huMgi+P3z8UY/14AsPAfxPORygEm20/37gu4PJp6zUCDDMABC4/rWc5k5bP6g43zkngucgBY+CPF+n0/2gXA6h8DWGqeZYLP+/UhI0Dok0stWyvjGesm7ki6ALAYFkoCyvpQOp4pFdlVEtS+iQa+PXw1Y5fG6cnQgC/dEd3t05lZLpnzVEHunQ8vYflz/a7VG6oPNopVeWHeGWDJQdot1gVzDSJVX8HWiiLDloDB8NMrq7bJ/Q7wCcBLZzKze52BvdPt2Mu9QzucjQUyMhj8zoYD1ADNrCee0/HcrDNZ2K0BErN9uz8aipjA+BHD97V8zp4sVvT71paWrIYULk0NXmTEHHqDlMlux/7Yb8sfMsLzyzuYYD3j23jqGSZmTPDEFECrcBkYWMQVLJR8CDD37fXzdqPetEaO5+P0ODMcC0hlSUOfTP3z7u7K9w0psAaVWDXoSzN2rVI9BrDq5QBgMbROALCSYwALJlpaJ+tOnjR7x0qhFAxJvbLCnM5/k5hGC8uL3JAVQ/BvN5Ei1xWYpWiehdkQYsI8tvcGpEvvyfu3L+JHbMX5XB5y9VJeIRF/tbolYoTkcFIyIBGe2u0hicpte/nwUB6BPD+PpwAWA/fQbNJv4MP7audQKYS3ez2lWD+5uqY0zkcqFVvO8USenA8Aka8eHMgkHlYrzDyuI5+pkQUQrdu3AiBKh34sKU3mArBYRz/bYT+E+YlEGA9CBpA5y+J3bK66GcczDQWwGyknLhF/duOcXW80bb2Qk+RQii8sdqaY7bfthwBYw772r2N/ufC8+Zpz2woHSp31lgYuPVQd8hl98xcA1kMCWKkVjc49MYS8MlUDHi9sPk/saDC0Owf79vb9e/bazffliTVXtDpIuyPH6MZEtKT4ly7F2TVMmjdbLXvq6jV77PwFu7K2Zst1mFekyQQ97Cl0Ii1IP52Z+9kYWO64lf7y0+W6/z2H+GkASx5YRvJUSCEcnABYuZC8A4U0ity8DlPkb6ys2ZVK2coZ8h5CJKg2YLx4Rvb6/oEacSaYg0WiSSErMxcvbF0eWDV5al1sVo4BrL3h2P544I3R7elUm99micO7ak8urXhKnmQsc0048aagwUOKQ1GGaTUgI9OPZnGhIuWbSxt2Ec+HDAcHwEyQxrWPPF3PA49VADZJ9ZK5fF30fSKuueWzJLZhjPoe6SXRspHSFD8c9u1Xe/f1J/anNL7Be/MTN29/CsCS6SUmgrIizAiwG1Ngi4nD3zqAxfvx5zq2KJ7bMtT6+pKu67W6G9xnk5wAxfdHQx08TCfwJYLqCoC1WimoMf9Ka9klTJYCWM5MAcDaZcIVvBLwiwIUYoNfKxZlHs11vlwqq+HFo1Ba+QM3cYeB1YsdwHKNvsOpsMg+IiEEwBIVeKGGHVNTijJftqenS154pSaIE7GYzEqpCWLoM3xieDKRSifCTrEP61sFCEzK2HLZWB5Tl5gO5nMybj2aTmx/NFBhDZNIM7yU2GmJCt8b9ZYkcXwWmCvBPUiF6IMhqS37AjYeiDFTtq831gVsLJezVs07e05n9iKy2/1h8MDq23hmNl6cxEiDHa3l8/Y4FO9qkN6S4qO4c2dg7Y3G9tYR66dn9yYzFUoP8+L+fqnhqZvIURt5nO9c2Zj+ZGUmiQqdUeIo7AfuHwwDGEO4CJwAWMRbe+rl82swBDFxP3mHYmAFCeGd8dklhCk1OzUj3yoU7Wv1utb1arVqtRwhFJ6gxx+Y3/9q/1CTdFhfrDWecxUWSWIrOS/YKexYW6wzz7B1AGt7NLSXO/uasO1OWYclpRBer9RtKRdM3LOmFMt5PJdnys93KLxHVs1nlW71/BrSZR8k6AlNzWZHpMJ27XfdPU2mMcn3CTkgfc7OVWt2tYE5dDMAWCfPPc3gb4/29PwdTGObzBLLzzm7vHqD5o63BecVuxqp5oXcwpmZxbw8S5hakoDE+xKjkUED9+nQpao06p0kVkOm1Ka5N2z62Z8UxX+Yh/RPfO/nAcD6XNQvDwFguVTH90fWc3rmICmnIVnKZuW/+Heb57T/8uKcuc8kvdO1Xz84tO3+UAM2Bic0BqlR9WqhZI+HVLcnWkgAefphaM/E5kDu/fLBkd0ZjmxKghtloDwgXXKzWsrbYy3WXF0R6/y8VEL40p6bHAN+wBi5Xqs4gLXUkncRRYK87Xp4F/XUbB2OZ84UC8zPtVLevlzD5LxhjzZXbLlU1m6Dp8o9mCpdACyY1DBH0vSxuaRT9cjs0VrDvrt+wa7VmxrKZAkykXuQ2jk7miGTo4Hv2e/afRlac5EFjFP7wkPOzl1Gc8aX9gBJsTn3vfJOmdPNXE5DBdLo5IFVrspcfTCdijUKQ+OX7X27y9DwOAWPq5+zZFFQth4N6CVCNTY37dFG3bayhPwAyMztcDazm8OxzPff7hzaPkyuOSz7nMywL1HfLS/ZhWpVNRKSb44hyU8xqcZUuzey/SnXwNE4agQ8O5GCcl9aBfcy4ooCQPxmf0eAxM50pgEPAS0wbo8mYyUCF3J5pR3+w/o5Dbyok9zkG7lq1360d1/nTxYgJSQlypMTVj0AVh0AK5UQOoCFiTsMLHwXCUxhYJXP5uUZ9WSzZucrJatkczacAzCNpBL4cESoykw+oLx3TKRZH8f2CeFA9iEEEj8AUp6xrMGPWQt121PrK7LSIGiA90lT351MbX880aCFBPGEIb9FAgHWyhV5xS2XnJHMb1flms1I6fHa/oE+xy0BD1PLR7FdEnN6Q15WgHiSjDFUxFdqkRUjiIEZqpHD2UigAuEHWFvAXiIdNEPSLnYnAk+dSuMm/bsCcO/NJro+WA14TZkCWF6Z69wLKY68XzFy0kCJUAxlg0H8uUrVvopEst60i+W8fOicyODsNv9y0tun9lbffdreayP9nOq81P60QNxLXQKAVbHvr6xq/6iXS1YQA8uVQiSLw0z64Tam5T0Bqd7dBhjuY8qbE8ZPGlLj11/BYkqR9AEwQy1SqL+xti4PK4Ka8NXN0DOb2ThjYoGiYEGyxxodzqdWtoVtoA5o4APWsquNpny70qE3pcDueGi/byOxbtu7vYEsCbZKAFguIWQI7p6uDlnjw8ugDK8yQhkAZy+1mto3vtJgkFgQI1ayyWzGOnGs5FLSuAkEaI/HAs6QHm7Wm97bVcryrXKOu9+VUTK3wynM1o79fGdHABbP/GqhYk/WqFOrVi7mbZDMJPvcHg9sZzKx6Ty2apK1K5WaPbe2YY80arZS9IEIzwj1FknSAHb/enDPbo48HVE8wMCKC92QBih+TqWS6RCsc8b997P+ti8ArP8iACs1LfRG35sDT5TNmphY47F9SDrh++/Y+6QT9no2nBJCi7bbScACnQL9E1kgTKRWuSzG1bPXb9i1zU1bqVaUQpjKlVLqZfognWZfaWP8RMX9QwBYx+Pvk83TG10SbsyqOffucQkhDKVEJu7I8QAuYGABRDkgQxXksj1eG5WKfZWUrWrF1vNZFQ68PB3D5IHz6u6u3RkMbCTghSsPWu4SE3TDj1UdwLrUrFgzMLBIYXMAq2e38YLIZuxKuawC9TEo8YWSJD7QUPHJIvUL+i3sK0WmKhp2YdW82UYJaRfSuFWl63FfACVSAOv37SNJlqLEfcrizNxKObMV+SvU7NnlNWdEiHngVHCfKOVsHGfscB7b+4Oe/fZgJ0wKXeaWRtZ+UvbBnwKw0Fq3CnkxP2RrmCTWnc8lZWALxLRSFS2boGK4TX5MMrlvLisRcK3ohu6WRDow3+h19H63B0MbTOeatoiBFaRRTy0ty2eMiRIH+s4kVjz0a0cHMsYtuO21NOWYUwLmwPigKBOAVSypoU4AsDAXPXAPrB3M+OOZxacArGMGlrTyK6LHI9Xj+hGJCwDyTyGVhwMIrToJdvyLEbhS5BLSfuZ2FFKcIuIJYQcdU72D/0OgCes2BnjAJSqubQeIQMoHeInk9EZjyWr5othEGDvuIJMSQIrcDCNzX7s0UXgOcVgjQQBcwjtKEzSmUrHZvcHAfgNDbziwTrKwZq5sT1eX9HnP1YtWL/Ae5i7RTXIKMcA0/2ZvaPtDkmtiG0ULSDea8CFdw8ASTxRMUJHJOvjqwIIDx/taE3szYnvP3oCw99FoXCgXVDw/0USyCMPMizr/UztKADYydnc8st8eHYhBRzGLp4qn4ZxiYBUAgzjwl8XA8h/lP0meTwBYfYCRkRgHZ3mdLjj5+au5nD1BimqtbpeaS7ZURAIYng8zpZ++1elJsnpvMrBuPNXy4omnNd0MiVmXazWtEQAeTob0Pt8ewQLwVQAAIABJREFU9e1XRzuSTvbnJo++51fZH+u2HAFg5dQEE8Y+i2fHABamnshQAbC+vr4lU3XKG/eeQoqdyNgVH7VXOzsCypDy8t9Y88v5opK08Aa8XANAheXqgCL7/N3xUCaxArAmsc3nC6vGGatkIysV8kYO9YRpLt4l87nNkrnxDyxE5KkAfl9rrthWkDY6gOUhDW8ete39bl+m0t04tkTJS4mkjTpfg8nvWe7fw37PRwCsJFYjpYtyismUjnW8jTt5nab2P9T70AHgFgJnYWClANZfdP1yRgDLwY7AcAiJYAKwACg0GYeBlbUna02lSjmAtbBeMrP7k2EAsI7EwAKMUQKovA7d46oa5WXCi7fO062GBjf44nWnUzVKnFvvdhmMzcRQ4eWBIW6SvFoqyI8IQEEAVrGkpuT+YGQv7x/o998ZjTXovFwt2RPNhj2zsuzrKFlYGw/B4UADJeQ/R+OpZWNnROYKOdssFezL1ZIsE9YqdSsXito/kMXcG83EvHh5fyeYAjv4IlE86y8LY71uf71K2lZTTPRiRNMKo4qvyylt8OWjfQFYt/tThVBQGcsjUmbcAFhI6U9NFz7lYmAfwuORYBfCSjCUZ1+jSa5lcwINGYTK4gHm6GJhk9nM2qOJ3R727Y1+23anI11veQdKdmXWmeL/45OptXLZHltekiTosVLFVgv4GyYaZLZnic6Qd3oHtoenzQwWFMB82bZqNbvSbCgtm1aWx5Q9kN/70v6uAIGDcax6C9YF9xEJPV6KL6xtiWGyWsyphuaaHU5G9m7nyO6MBrLOoHughhjMGVZ0rA0TRL6vLfu/17fs0WpdEi4Go4B2AiJ2d+z9wdAyiXtuuhTbNUyYR3Nm8jlJISStljsDgPVGp63n4cNuT6FD9SLDy7q9sNxUih2+SYQs3R6M7O1e11492rNdSWvdG8yB3dRrzsFe/RtibCSdxSg7k7FmNmdXsniz1ewrmyt2ruZMqtS3aDpPrDOeWXs2U10mAGsRSaIOCItpezZI83mcYDwOkljn5m/39lXPd6aJjReYg09trVSwJ5vLMke/UaspjTFlGMfZSKqE8SzW0OlAAFasEIZmLu9hUrnIJkLKgG0zYp5R21Jfvrj3QHL/jpiX5sBtsEPxkuSEAAATMfVic1meD0AFOIe+kjWzXCzZ1eaKAJmn61XbYNCl9Hn3w1U3t4gEbr94SFpp1/YHUz1nsfycAJJCXBAm7scAVsNqpZIViU21hQZhSIB5bn60fVepe55uB/MnvO/0faWWGkGR4Pf21GA3ZZJJ9unG/tS1fAbAqBsM/QoFDfKU3JzL2NF8JhY56+XeyAGsUiZj68WSXa+Rbly1Vqko5hKguBhjSSz21cuHSJa7tguNLhPZZqliTzTx3Fqzi1WqrZMUZgFYMKoAsAYD7QHL1YqYTu5hyPPn64Teb4J/bxxrwHar17XeZCrpYr1QtA326XLJlnImiZ8Psn3a7SbubrYOgEU4AGDhpQppjBt2pcoenLXBYhY+89B2Qn1btijUhy0BxvWC229wHzydeqD79NvOvt2boPhxBtZJ/ZlKdx3Awq/XgdLUHfZTbrx/Jl/+BYD1XwBgHS9ULVrX0gdLdz24SIOgnh4NBnZnb9/evnfXXrv5nm0ftW2eLg0Q3oCiS9KVydhms2VPXrpij547b1c31iUjLNDUUCSFgtgzIB729RAA1gnm7+DbcS1yIiGk8Ps4gHU4nXiq3mFbBuW6cprAeNoUCwumyYVG2a7VK/Z4tSJAilcvjm0bQ2Pi5I8ObQ8PnCA/VFumzTURAo4RtZu4V6wlACujr3/rYF+Mg7uzqTzErpQwKSbxBwCrLOACyu+7ktb0ZXgNoIWEkaKAiR1R8Y9WSWur29VqU7KhWWZh3dglhDDD3mwf2f4IAMuZYaTUUfyUMwt5/nxjfVOIfVHyQgexNBVe5HTI4u9DAfqHQVsTIDUrYmClHjCf8O6flooEYBPPLiRi58sVa5BAFyfy4WK6fGc2tMPZxCZE2KLtzkbW4MAulsSSeaTW1ASKaSwMQiw3KeSQOt4c9BQ/DLUVaUUtF9lSuSBvn6eWV9ScZxdzAQ/tWUYeEq/u7xjPRLWAQXTGeslUseOkU8I0objAUPVKsSiZGV5ISDrfgKGBdGk6cQaWDiZnYAVbRLGWvr/+UQCLYpUD2QGsngokpFLrpbJtlCu2ydQvV7BkvrD90VAmu7uToU0IEyAlT4mfPt8Lw1OHWTRpYsrsgInMRUMMMmwT9PocVBfKVatFeTExx3Estl9PBrtjUeM5JGEi1ookkBQViQ7Qg0RAXioZkmcS600T6fZfOSTufGhTAMOoYFeKHl5wY6luq2XAHQIkAMlz1okXdncylaTj/U5fjKppMtMUHbYXVOUvNZfsHMWZ4nvDZ0HibJinD+w3e7t2q4d5eizA7WwvBwNJ92zlTd5RTJiIO3fQz+O4dX2JKlYDkJF04xcHO/Yh5vsxshX3GtMdR0IYZW2pcCIhPIcHVgAYtf4BsLpt3f/tAQDW2Ty8aFiV4gR8FpvVsxkB7TC/vry6aZtIkWWq6verN0/swWhmt4Z4lR3a7njg01zLyufvQqVhjy6vqDDjM9BAsydwdtAcfDDo2ouK4x7YIo4kkfjq+rKaDmKiy0o4goEV636y/0BVv9cfWMESMQK+vo53RsMqGQdsdT5JOrywnfHQ/iCpxEDpQ0zD8cPA4+aRakPANWuE95VKIGg4YGC9fHAgJgKAphJgo7xtlMp2sdWwQpSzznhqR+OxQOrudGLj+dQKuaytYi5fa9izzSXbAriUT5BLxJnACqjsDaw3cqAUiQUg9WIBgMWe6dHSn8Xr3wNY/iykE2f9vxAn/+cMYP3F1y8PAWBpd1HzFZq/IK1hbfOcL0VZ+1K9af9tw0245d0YTzUwgdHyy90juzMYOgCi/cB9F3MJ7J2sPErXijm7XirbKiyNXGSDmIYD1vDY2lNvEl32nu53PjaHlQALBxArBWDYL9mzXpEHVtduE3yySGyjGMkz6Vvrm572HJJIYcsgd3xv2HVpcIzUqmAr5Zoa9408bFUGNgX5QwIcM9AAwFJDJABrIOau768OtCRRIq+tr7VW7Yla0y5XSvLKizMOSLHrIf35ye4DMV66WDXMaQB90KBGFdAvLdfOuIA5Izizn1xelvXDUhSpydUwI0uASdbK+UiBEsTRc13co9ZBBnzCaHq59njUEIjC/XzrqG1746ktMjkNkldKebveqNnXl9fE2KHuYU2zbw7j2LozJISxGCRK3eOa5iOBKQyh+DvkWEfjmYzQf93es1vDoU3nAEw4Prm8qrwwu1Cu2dNrG3a92ZAEEpkY/w1WLfKoYRJLCcAVJI3vwXBor+zv2O3RyIbZSPv7/7WxJZ8yQk0YGAjA6gUAqz+yTAJrXlx0Zx9mzZZK2DzgudaUaf1G8HQlhZAUSRr8W92ezRaRrTeW7QbSzGbZzhcLksYh9+/geYbH1IN7dosAluANphGeUppTZo6fiRqEqF530+ks4F++aI+WANJq9vhK3dbLjDVjf/bkIQYohRICKad3XHCVYUVJtp8mgwd0HibYvX5fZuyvdeg38ILD1J3ncWqVfFagAymR31pas8tlD09yj3NPeYSxj3ccvxMjb/4BLOWclmdWMMVnJ+GZgoWGafrvj5wBjck6Q6E0JCB1hjqWUITeMfUKczD7JAhIl1H9VaxBxVIFr7Km/Q2evaWyM9tknwGQjpNaTvXNj+/fs3e7PZvOspIoUzfzc7AC4Xu49HjffQ/JXKNpDQAsSeYYICc6c2Eq/ihlYJH6GUAPdZ5pfRb4TOkyTr0pT3tU6pQO95D1gOQT0JSa+PnldbuMLY68M9lfHCii7mGdsrYYsMsPOmJd5cWwA8Rx6WHWBjNAJRiRbXv5aEf3YBQTnpWXHBaA/69WPYWQyAQx4y0nC5vXDmFsdWVJAzhVyJOa3rS/Xjuv/q6aJaWeZ9b9PQGc2bcJm0GNw31Fcgz4h6QzTxq5jhYuuMuaSclmWA0z7Gd7DxSGALCGZ9uzrTUFYkQRYLbbMFCD4StMfcv14tkGNC3r5xNmxuqNNNx7/WBP6+7maCjSA3/PevJ0R4eJnXXv50yqGnD04LOpn8645X/k274AsB4GwJJEya9nOsF0b5rgBRXAnZSJMQXFH47s5s4De/m9d+SJtT+Y2BAZW8q+yWSsXMjbSqVq19Y37avXrtu1jU1bqVWsUsgfTy5SzoOXFQ/7AJ4NwPKhQ8qTcEBF6q3AdqAArIUUQgFYFfdYGMM6mTgD6+WjthoVMUr0sxzAYnJTymWtVs7axWpR0cBQOVnIUHo/HDNBG9ldphsAS4GsKSPsoFhmc4S1A7OD6GcALe4MjRoHi5hCJENaxs4XnQnw5daKTCMBsHQQjcdqOD/sd60zm6gRZorKxgmAQ+Tx+VJVEzc2L6QAAFg0yTBU3mwDsE0tip3SKX8MkucWsZ2vlu3ra+sqjJs5GlaPEBaAleRsbzyzN7odAVh3pphNo4d2LXna2H8a+Uz6lMg0HNZLtWpfX17RBKZOOkqciBm3Mx3Z3elAHgFMnnikSVhE2gXrg0b2fLEsk1PdT6a9MQyOgf3uaF+mqBRlNLJQ9jmomkpXq9szKyu2VS4pFhjl2XAOhXds77QPNeGqFks6HPjdMJIAdpBiMY2EsXa5VLRGIadCCJbb60dEczuABQNLCTYBSGXbpzBKASwkojl5e5H2t/ADHglhv2eI8piWY/TI+9yqVt2DbL6wncHA3jjaEa0Xbf5AFPA0vjuwJrUJOGEYTOPE/N2LIFIuAVK+srymlKi1QlFeTccAd+LpVl0BWDMd3tlcZHU80vJ5gSMAPb7a+JRefN8dYuA+8CkbXlCLjIAMYtRhyzy1smTnKgUrZvxIY32JFp8AWEwEDhxiLjqfyXeCNbNVrtglYpoLeQdVw9HHgUpCHYy5Vw7xRhloav1x1ucnP5i88ON3lDKxXapV7PmNLQEtpcD4c8mBOJVi8dDwsR5+fbCrqZy8IwAUA3OPrxeAVSxp3T+/7EBcelDzaZDWvNElFAEPr7E8Es7yStOW2O9IEWJeXY4Su1Cr2NMrm5Ke1LN4O/kzkE73mWh/MDyy/clA9PAUwNoo1+xCs6WwiTC3c0+I2UygOyD6a91D3Tf2B0w9n1l3z63VrMdfq4kGwFrgLdezn+7sa6qIN9i5ctWeWdmUh8YKTD4lcqZMKox+J3a3T0z6WMUTA4ViLq9ER4ID8KtCxu1FkE8wAQ4ZQMAIYT9HVoPpMH4zML6uNOuSf3THEwFYAOQwUGDhso+2SiUB6JK7sj/LjNkHPreHA/vV0Z7d6g9tOkEK4+k5c8mtXEJI/PtnBWDRANHQqAEVA8sLRR+sh5X65wxgfV7qlzMCWP4kp0YIPHVeu6XkAmdgZQRgfW/zgiTw/HeYALsBwPrF3qGACG8cAVepXyLLxS7Bj6OFPII2o5ykPrlcVkCJJO/zuWRKbn3oE34/132PR1qNfxay3RvNlmLV5dkC8zxICG9prc6tnlvY9Xrdvr3G+q6L3ch+j2E6Hn/3VD/MMMhTyMdKqSaGwCKZqFkv5fKWJ4Y+E6mBw7gdAAumEOc5qcfUVvL0A4iIElsqMiCsK63rqWZTgJv8VRYELiT2bq9r//LggX1AWtccEAB2W8qQZ891T9NPU8Oc3qc5F7h7eOB8c2NLnlzruciqgcEvMqR+vu+/6T/6PurEEFDj69XEZOJswP7gl3s7ksMBjbBPFdjXq2V5CAK4M+ghDYwhgPOTnWGVxtsLcJA00htchlQw4O71R/I+e2PQVc2SfiN7hxLIEiwTKnattWzXWg0FEK0WAEM9wTgQfTRcEAS4MIGhL+7uaIBwlJg8yf5+a/MYwAL46s+5n1370c4D+wAAa4GvJT/NTfQFYBWLJwCWpFOeusizjpLAAayuztrN1oqYgc81SjKqh5qCnfswa/Z2v2M/vnfbPuh0bCG5gjMd5XUVeVJzCtg6bhs8RyXazForX5C8DGbX1UbZNssO4pUAAlPwJKRkp6biae8RxHQ6nXgG8RLaGQ3tQ9hj/b59OBxbexZrkOdtCufQQsQAfufXW2vqGfDSqrCGIpLGfV/wEs89pMJYzc/CMHAB4ILphUcS9RjevLcHhKLMBAB7dZj2R+ng06tyvx4n+0/az+Q0AQV4cnE99Q0kqjweUPWG/Y/VLXu0EgC34P8qhUqc8dTJ+/fsZndgmQWqHZhw3n/gremg10JM+79ZW9eQuFUsaWjlAJYz11gPP96+I8VKvODzp6ydEIIRwJHTazPth/3Pk/5U/WG4BgCNgD1IewnPor6HFFDPR5bLZywrBlOop0+d86o+whCXq8L6wn8OpQt9GsSEt/tHYrZaUrRyLm+rZYYBdfvrtTW7DCM/6HVskZO09NXDA31O9nIxGTNZDVKfb7m0lGeQRFCYWEg504/EteDz8XzDAJvCplzMLc5MtfcUo6IVLCdZ6WSOhHAsIPmne7t2NJtI4owU+ytNQnvKVohigXRIPZ0h7GdUeh0dBAREm7s0eE7KZN9ePtxVOMPhDPDL+5PUSsf3jECsOTVsPvH8PUv1++fxPV8AWA8BYJ0WzaVFh29yJ/rmdCNSRCgFOFGapMnt79o797bt9Zu3bLt9ZFPZNS90WG40l+ypS1ftMaJ310gbrFtRsexI7MIxrAfSWSafGYAVPIqcbBIKMOnqHVSj4a7nsvKW+uaqA1iadM3jYwDrpTYmmgBYviBkMhoWLnVIlMPrJbKrlZKt5gqaapKscYdp/nSmdBUOKqfYnqQqsOBbkhHhrVO1G7WqLQdvHej/r3YOJOXZH8208SDtulqr2XOkPJRJE1log+gocWhk9wZd609hUjHBzIuqTGPXKCCxghkTicnF5wBIoUBF4vT7o0N5YImBxRxJEgXeb2LrUPibLdGW2chgKukpYHqY5OQ98eI+Jq99OwqpKxETvvQQ+Njh8Ke2lI9ISMPmBXhVKpX0eb/VaNmlYlEFEs/f2KBWxzZOYqVb4OOWNmRRhGEkyRhZFYmwBJGUQWfnWkLRvjnE5HMaElHw9lkYzjaAXaKcr6/bBaWAONOCAh4WT2c+1TSTqSn/n6IDgOR2v6eJ2qP1Jb1fpieNgjfeJBi+2qZQGMpXAuZSamfpQCpVZE7MLSSEPAeZAGABukDt/t+7D+zmoGuFRSLm0QtrG2pUkFUyYWPadwjg0G3rgCD69ogJB5R3PkV47r35cDP8QMrxeOOc7O0MW12e/6+ubtrVat2aAqQoWfx+y+I9NMI0xhQPHICAAdDSvVH3G4/TyGwx02TvjXbXbg5YC3NNqqhoOQCZ/J+j4G4t29VqRXHS7sERWbzIivnFlAewdZrEkqTyDMDC4utIAGJyLC4jHhUW2dFkbre7pFohSwHgBGYLGtMznGcSFCDTJMhiQQpo2Z5eXbMrdQCWgpseq2jzhgM2AX4xACVv9TpiJDKRdDjFpacCsHJM9gCw6vbccsvOw+xJC2WkfOOxvdlpu5QPaZpMOD/961gqGgBLQZrRXCl9yDiQ2OC30CzkVLXSpMAo5PmGLYg0lefLJYRZTRRL0OgxY+czLTwx6GA0tJsHhyqGYYx2SCtbZAXMPb/SUPT5Ss5lHJJ5aq+YyivrJ3uYhQ4EGHNNH63ipdbQM87+GNpnfR9MDkBUijAteyaHMiSOrFiIlPLkMg7uefBEs7zdG07stwf7MnFnCtosFO1Ly0t2uVZRYhlg5DzsJ8hyAKIYOXB3Sxmk4ZHV8D3k+YSiv0iU5PrhoGu/BagcjCyJI31mmiCXeDlQ7alhn83rLx3A+tzULw8BYIn1HaRx7EMeWe/PE89tI8qKmfBdWPD1hs4tAGWYhDCwfrG3b7eQ3Kp59Bm3pBuyDPBnVelwxoTeARcGNOTOAWgL/A/IhwZT+v3+BtaKJftSo6XhzY1mw5bwtsJUezCy13ZDatZ4aJ1karncQlLp55prkvRdqJStniOROXggCdT2vRTWYgRQhZSx19bwdBOfplJJ6WDUU3dHLkl5ZR+T+oklnEKSpHj3OY9IicvaZjGv9LJvrq7rfOO9k+pMzUQT/8u9fXn/OQvVBw1+vYOE6RgM+PRrmGvJ+mdQ8I3NDXlUreXxqHKAgdrHT7AQJZ/CywpV8V0jrTvZgwHVGQJhuv2zgx1ZVGRhKvEzIsIsfNB5tdawG0tranAbUTpY8tsoGEJ1sYOQfG5YU9sjr2Xeb5McObXDOQyOE0kduxnvmvqBwdlKqSJ/n6+urugMgZnC8+PwiYN++o7EfIBweChPV4alW5Wy/eD8pl2v1wSIwsDqz52B9U8PqHeGPI36GfMFLDNPQmbogwcjQMZTjaYALK4SDCwkhO8CYHU6OpNWai5t/eZSwy7yXMZZsbM7GQewfnL/ln3Q61iMhFDApwOGJ+beKbNa1aXqSEnWYxLXM1YsZGy5GNl5rCeqFXsUxn+xrMArJLDe9YSf503XsQ+Sg1eEL43t/WFX5wgg39FoJmP2ecxpGLzSAHJEAMtavZgXiHC1UrPHa00NWitFQBZ/hwICNCA/dhQK57SrbACq8Cnj973dbwvIQi2CB1ManhC2Fv0sr2sCjz8wsFI6AMAc14OwA67UPE3BhrlID5gj5bRuf79yTj57yGhx8hDTO07s3hgGZc9+s78nxiYetVp/sJvkh6qsVYExSFa/vb5ujzWa8qFk4MSLelwAVqdt/3z3jn3Q6xqSSk8o93WVegh+xGRU3532qX5/P27W63ePZHa3GIGccEmyvYadr1asVfAQHNYFVxwrEiVnusNKqAHcc7qHp+AQT6qevd0lNXVgh6gYElKgi5JyL5fy9nijFgAs0uJ9/4G/BYD1ypEDWLDb2zMAKBQnBbtUcIb4E6tLtlVlHbKPpwqrdJiMAiVrQ7yoRhMbzCc2sbEYmBvlhjWikhXYh7HOmbG/dO2n+/vaI1cKeFtV7anmqhQ5S/mcGFZe1KSyIta7e33KgF/9QWydydS2u0MBpW8O21KkTGPquLSuNnlB80wd70fH2NvJvvjpd94/n+/4AsD6LwGwvOjQMxf8l1Melh/Wwe0//C40+J3RyD7c2bVX33vf3t+5b/vDjh6yZrVqV9c37WtXboiBtVKtOvNKO5/Tt13n7E+im4M/bAnv6D+NS3+2sLc6XfvH+/ftw0HPyjm8ICIrZPKe3hZ+vwqAFMAK0wNv4p3OSelQ+AiA5QUOb/sYwEKT3j5SkoNTHAEAfLNjk/SicKYUtbWCx5kWoSrHHE6u6Z7TjFMUBg8JGn3ejgNYRNJjiozMryrWAa/7E49NhUlyMETq5v5EMCeeWVm1y5Wa1bIUeRk1Wpg9HowHNprNLAejKEuCVtVyUc7GHGyZjFUy3vBHUUaUchL4YEy8fnQgAItCSNMbAVhQqRNrFXJ2vVyWzBEjQySO0HbniVkcZ+x2HxPIHYFCI0UzO6NJh17Qzp+ebvxH28rpp4OCGQCrXC7bxXLZnqlW7WKRQytyij2m0gIu/LtkSn6sa3cfA1VNCc8LjfhCXhd4bCBhw+ieCbMOaN5rkmjzBuDDQ0cpj7Wa5EMux/cj3dl3/luZhHL9mKb84WhfwM6N+pKYURdqAFjIEBJ55LzS7sunbH88VvPtMlb+9eeQk56YXgAs/sykB8HCBGD9cI+CrmeFhZunfgez3npd4KvmUAtPaSM+WiltsLAwXUV0qAQ0l0KIOxiADMVGh+IYyjbnEd5hG3hfLVGQVm0tm9Mzhv8mwCcTH+0T4Sam5uVutO0eswAMNPcY/XfnYx22b7Uxe5zZGJcrwDOMrgEjI5OZ6ePVul0pV2yrXBRgkY/yYqHpPTIRD9Mk3qMMx3Vo+udxYCijYrAbJ7YznNjNdt/uDka2N5s5YMgbO6OHiWQFeo5prOa2jmSmuSwGAUbjSEXluhXAyP3x1P7QccYdDAFkG/x+3qkALHkrOIC1VEJ6XLfnlloqSgOpQdcYFpA8sACwZOJ+NgBLhWya6kWRyr6cJU0wkhxOUtsGUp2SUnaIrU/XLWs5neKm6TxaB5iwEyu+MBvEiYriB/2BfXB0KLPRPsayaoIzKrBfWGoInMfEHQCLywkDa5zMBHwDYCG5pACvR5Ft5ot2pVK3R1tLtkE4RjZD7X58bp28p1AsJhkBnPgycPHwu4NR5gU9TwkA1th+e3CgCTfAU6tYtKdWV+xKrWIrebyw+Nzp/NknuGocQwqVr1cvsgBuYYzAkqURIO0Sw172z/SsSwtYl6B8dsXUfwZg+ebpKX9pDXB6H07f9yf1MPwPP+VDeGCdAFh/4fXLfwGA5e5+zoBKDZSpX+ThqcEL0ryannjYNIdir/bspcMDefKl0fIUHj6AC0xfGtGwtx5LoORB4kCHn39ef52WTPNXSOcx4ub3w2bEw5OXh9C0xYi4OwHAmlmSS1Q/PFKp2zX9W1U4DAMQya+Db+cCGS7yFNhGo5FMuQHWL9aq8hxFek0NQtIbn+9NUqIZ8mkM5cEOvF+8qyq5jK2XgnRxdcMuIf3Gq2mKjKcjk/LX210xI9I9huGJlmxgBKSN8FlWscC4RUbmx8+srdjVesWWjwc1oUEO0seU2elAkaff8T6QXLOJcNLAkDiaTO3dfs9+hZfMcCQmHV+YRASwJIqzR/Zzo7VuFyqwRrNWlfeWDzC1hwdWCKxMgPv2jLO6LyYsASqHU+pWcTn8OgiMd00FZB8GZ+VcwbYqNXtyCRP4ihj67KN5gZxeLwGaTFRrTuyP/b7eb2c0k9faX22u2pUapvXI7RIbxAw0AFz35I1kGU+VnHK3UQRksqqXL/PsYKWBJ1F43rDSIATgJmbkva76hHqpJEuIZ5caGhBFi5yNErP9ZG4fDLv2uwOXnlKfc4/FnArDBnUvYQP08zBYogBgqXFCWhob2TE84JPZAAAgAElEQVRLgFhi6DZ13cv5gs45ehLq8+Ptn3sk4/VYxuNKKp6M7f1R1+6NBrJJGBMuImA5slmon/MkenM9kaIxnBUoWxYr5ny5bK1SpD1Aw5tgS+H+T+6ixJCb38e/h5OJftfd4cDujmBeTY00U2foBANfPxj8XgvA8ucx9bgSo1x9lvdBAv70nHrvlwN4AkCJHMD6weo5+eMhleXvuKekH77V6wnAIiiC8Ib09/N7ALC8+nDbEgaHz65RH9dtJYcVgZu4Sx6bJHaz17Ff3t/WAC1BZhxq9RTAOkYPjxdxuqelvLX0M/vnPq4xAoMSn00kuQz+CIqB7U3iKkNk5JnypsXbTiQQBnQu4ZsicVwgy5tqmHuXdOZ+R4NVACXUF/kFHll5a5Qi9YHfYD2Vi97D6G1lZZT+hurKnj0YDWUpgQQToLSRyWgw8MRyy9dh1pnrHiLu65ZBBKwnPP4OBhPrz8Y2yY6tVkQFsazhYpF1CAtzPlHf8avDjoDhehYiQ9Eu11ryQobFSp+LbQeDj7ClqJbgScWXmAHDEF/e0di2OwN54t2aj6wdY98QzIuCjDryaPPj0ADf7lLVFv3LZ1hAnWXT/9j3fAFgPSSApSyDUPQ4gOWbqpuspxRLpyinyzpOEothIXGg7R/Yu9t37fe33xOz4tFLV+zG1nl7ZHnDVmsNUVthXh1LEwLF/NjnR3TpzxLACptUykQJwAHHLIBOLTCwXlhdUxwu7xQGAobomCm+pMaM1CumTz6B4jWLHCwDqIgyCyvk3CCxQOGhRew6eDXBIaZXKS4pgGUmOuyVZlPMnWvVsmRV/H7FpnbxThrYwWBmSDuRWK2Wi/bI8pJdqdXsQr5kjYhD3rXg0PS5bzJWFG6fEyX/9hhaLckYXvxV83gBJC7P6nftDcwsR2OzhQNYzjpBCrOQvPJCLif5zFeWV22tUrZZBoDCUyVoCH9/cCBT5WmQ1rjxctoMnjrA/7PN4GMeRRQNsDwA0C6WcjIpvFjxlCPkZ7CglB52EoZ30ijKJDqxSTyX1OjD/lCsmO3JWKlDI7FMfLIoujP3NETnYnL/ZGvVLtVrtlQpWqXAhITGIQCxocAZLmLbn09lTPrm3q7N5ok90liSrO28ACw3J9wZAWB17YP+UE0uAFaqyfcEF4onPCFq9v2NVRW4LilwgIDn7593XBoIgALggHkqB7kmq+H0YCrL9BKKvijGMwzRfcK+UHpRKnM7aahFz03TIhXGtrBSPmuNckESzOvFup0rViTZY1ITzp0Tj4SwpMPAW9cf4BfZwYPxwLaHxEmPbGc8s16MebCDs9kEMAZzXNfMr0aRbRVLdrlStc1K1ZbKFavl8jKVlRxE03+Ko1MPUHi+YOGQgomsVOyfwUDTqvZkJoNb3edgHHqWsygF+dwxJbaVXN6ul2uSMVxtNWXQmYYaKIVvMLSXDnZl7NmduSFuJjMPrCMv9CgqMFVtFcteYEtC6ACWl52mZ+UPem4AwjwR8CyvdD9PwVI3J12o8ED+TBISTd35SkW+Vnj6MSWVO0HwSEt/b2qKDmMDL5FBvBAoe7vb1VQXHxvktEiC8NKYZzKatL+wTLiBy/u433w+ma8u5gJ2f7p7YLeGAyGgCKjxvsLb5DrrqVa3TZifpHoGAcNpaTo1HqBoezK2e8OOLt7FWlMpmjmaniAt3R6N7aX9QzGwjuZTAYhEz2NefRFD0zygqe+bzlr0+exxARyS4Gi0SLSErfDH/pHdHvU0qBjOkTyw5rPu20IhG4a6qVnsWe7fw37PnwSwgozwZMDg52P67J3cb/9fnzWA9bmoXx4KwApQfZCkUj8AbtBw88xCniRt7UvNlhhRvGAQ9qex6hZSqPanE+23//4+i2Nw3HwErMQF4IFB6DKO0wCWnxv8PQyACyWGDyVbq8CO8sAfgituE1wyHNnhbGoDJCsMQvIY+Ue2nMvbhWzRNvIlWy6WJQ/kfJkBbM+n1ptOFOfOPt6esl9hclxUI8XQg0b5YDoWYH4LifkMxrFODGdgCYDwAdzVetkea9Ttq81lnWu8WL9ID5GsIXFXSm0YlKSA7okH9NlrV5+lZjylt1nXkKaWh8Hj5slKURaABXshqCJCw8Y+wl6EZymfB2AglhflzO7hkTro2sF0ZlEcTLRBgvC1YUCSydlyln2tYEulnDVKRasV3TtIckJ8IQk3mU2sMx1bez6x9nwmc3wkP/g4wiZVWaZ9DAlfrNolip0hl7PIqnlMyYu2Ui6ouW/kInlk8Y5IiqbeIX0Q2ePOzK8zyeb4lH5lqWFbhAYkbg2BgfS98dDe6HYFcPDYUV9Ps85gRnBazxWU8Mbw5UK5bA0Gvhmk5VgVjPS874+Hqv0YdnK+MaTAS7WULQrEIcGWFDjA0f481qBFgSDhH58znzTU6X6YgpHuEeUgC0bsnJcMf+r5nDXzBakemrJVKAavphMGLu+rMx9bZzKxzngiZg5DbkCYMWoC2Olc+0xIXYbRFgcWVJCCchLCQK8Vcnq+V5HQY+GgFMm8ZG3if8GoYYA7m0p6j40JdQTDMPdsAqQMPJ/TQJujJgHEOfEkchjBoR0xrkJfd2KJ4oNSzl2YofVcTtK2725siekdgirVC+H99Kv9XXu705MNyXCW/lxdefUfx+f8gpTrgj2yVFNSXytTtpLUBbx3MkVjezAc2B8O8exEKeMs6JP+1sdYKRDyEWloenMdsT7+N60BfOjrigH+K89UFQlhLmdNbEfyeYH2AFnUNjz31KRI9vHE6s0nMtVvz6fWny/0vPXmM5sJlPQhAsyzvBQnWdusIMmuKZ2eXpMXwODhfG63BmP1hawn6o05zDeG2Fmzei5jG4D1efbHmjXyyCwZ9tPr+CD3cDq3zmQur85JMrdFfmrNUsEBrHzZCnhZsb/EE7tLKELf6+ha4s9brpi3Cs8cfVkup5pJwDjApDYVtyrg2WI9klzOOTAkBRwFS3ah5EZuTMpsk4F77CDbSepl4C6mgGrY/x62Fvqsvv8LAOuhAKxTJq0pNS9MFFJcU4dsWLt+VIbSPVAKO8Ox3dnftTduvasJwqOXr9il1Q1bLddkHpkW6pocHVNOw09n4X+GAFZYL4EN5u8pnU6gwQU9r0YZmfM9t0Q6Dia9jiAfzuZ2a4gEqqONUWBHALHUhIWJobMoYTY4/V4MLedsBMaOF6DEKPOVXmD5AYG8jyYNU1MaKdLruIb707GibaGIH7LhzOBvxFYvRLZer6rhvFwA8CrIswKT8tQhg3vERjKeJ3YAgDPs6r6h44bizIYLoAXocWfABORQZn1xyFFxLwCfuJDutpXPSXP/leUVmYdTTtAEwpqQZv8IT5rJ8cRWYMOxPM4B0//slfoT/amvgnZcK2RV8Fwq1229UBZox2Ghz62d01963wsOZSSbTknH5wt5EulqvRmsDw4ELxYzC0AeQCyfaHNfmvmina/UbbNasY0ahUhkZSYNOpqQCEHswkdgZvvxVN4bNw/bhmLpcrVp55kSV0nVg0GU6Bq/1ekr+YaIYJhvxwBWaK5hSsE0+6vVlps3Rl7AMMkAjPrV3oEAAmRReGB9qeUMqZU81wHjTaei/7Hfsdsq4PDv4fM5V0olynEM+PGq9+ZcHmDheQ2moHgqUPheKda1HgBNObSzwQwUkFYTVmRSkpF54YX8GK+m+5OJCskHo54MIYcxACvXHIYkxZhncVJocFUBLVr5nFhI6+WKLZerKgSRWdCOyaw0/D79L91np8SzTruLRPf5LgbdIbGPQhXmkbCvwMg8ywHmQH+AgUjdyuXtsSKS34ZdbjVUAFDcI3dEznqbydX+A7vdH9ksyet94mHB21Y6jvbg2EjXrBeLmph9mfSvYlFf44mQJnCYeOVbg6HAwP4ZASxv5MJoIQD3NAx+/xxIo7insTtXqthSMa/Cp4i5sFoG9zbQcyRz2MQQ62AOSjPC1PiuGo6xUoyY9EVB88IfMPqeabXscrUiEArAlbXGMzNaxNpff33Q0WQ+kM8F+GHEjlEw+xxDBVIFkQkCWmsXBYQRUwM5EJPlsW332mrorzWXbaWMV4MzC7nme6OJvXHU0X7K3gULlWaYxptES7ytaPpggzCMkTlu8NBiY+c+co9hhXQmM9seD+3dYdt2pmMbB9PcXDBCTfHStG05bXp7lmfwYb7n3wNY7genxzL1wEr3z4+Nmf48GFifk/rlzABWCqiyjt1TzQEsvHZgLmUNyyYYvxdKJTVWkl2xN85NXm772j/mMm93ICCVhSlmL7AGgT2ckeX1CQ6GMF8kgg1PiA9BJJMRMxXPn8hWcjTtOasXXb7PR2WQcTCmcZ5rzTAwgygkbyFLlGi6ZJGSSZcAsKgjsxml0QnAmo0V587antPgZXNiu1IfkUrMuh7SjE9ntj+ZigmK+Trt9nGqlRjFRfvKclMMkGvI6fJ5+V/hKflvuw9kHu0WD+nDnyYtB8Y1oEGqXDjLQhQ7PKMGF4+aVgFTZzxKXSrvMfIO6qcsEWeQu6QrHX4q1VTm7rB3YEzNbHsyUUOc5SDWjXGjffkQJdSh1C54VCI9K8i70wGshS24rgKwpnY0C6Es2IfovgYPpRRB8IPJKdbhZ3sypu+VeAQBXDLoQmpVDIM5nFsxuGa40OWeJhg3w96K1PxerBQU+sLnZ+gh9gdA1GQi7zXqHc7WmT4X9xUbjJzqP+oF/C85R3krGjhPZmIDD+ZTmyZu1QBbifdVI8wnKmqgBMA1IFUzhg210KDFRY9+F3zfS0c/bibNC3wwdYnSX4WkPq2RUGOwHvDHwouV9EVSdzUo0F67ELDWmU8UEjIYT420QmhJDjv6YcVAld85ycEi9NItrU/d+sGNzVmonNMt2Du5vNUC84t7ksaGEMAymAGUTcS2GsUAPvwILB9O0gPVOwSQxte/p5w6fpky8HR1PgJgKbEzJNhRBEtoiXKD+1usSuoJc4pBFs8d4A5seSRlP9nZlsfraMZ+xdDnxHpG4TN+CCtMoYaJfQ2grmi1pGJ5qQvc5gQ7AgC67f5Q9aeUEupfHGhzXPpUomTKrDvldRU6iFPAnf8M3Y/ABhMbMRRD0AxgG/K8t4o5t/MAMJIE2QGs6Qy10NQOZkMbEOSzwBojzRZUTqKz/kjbRBlTzFijCDO+YM1sJKkq7xsAa8BzO0nE/Ob5JpU5STwRkzquQG+YzKyezVmz2LBqAfDUgSX8rlCMsLYYakwn7k9r+ZkYWFvlujVyRcvFGd9fFhP5hN6ZJAIWy+F9jHOw6jJWZXABeFfIqy/gc8P8Q80CMAdozfoFpOUcoAZhZB1HzozjWZPkUmcJaZPUJAG0FPDo3lruAcjSOfF3O8sW/Fl/zxcA1kMAWE6+0gzz2IhSG2pgAaVT/xPw2RkPTqH1Zp3I8cF4bEf9rt5Jq9Y4OQyDp1JKMA77amCspDKyj892z/JI+QTw00oIU3nTcSOnM8L1umqgaZKzZluFgn2pDC3UTXrHi0RpJTuTmd3qj90zKRheqtQLoAfXyvkkgEhsYM5E493SwPGz/JgIE0zpuv0g4MCqRjnbJNq0WFSSCf+fFwg2crfd8VSoOQ0jZqug7ci6OPihsMKoasCQCd+nxDiayxm0Vfy3oItO9X2rxbJ8d/AR4DJ0JxMd5veHUInnNpNhstOo0ykUmxSgzLVazZ5QjGxRB8L96dBe7h0KwOr2JjaazW1K+laa4AKQGQf9eTjA/6O7ngJYgHBpo6wrBMWUsU3OmXK4e+D3wWHdKDBxckmShG2hUGSyAD2Wz93lz3im+zidm2VnGMJiWsuEhoVBygdFkp/YbJg0yYVCpIZgvZBTY0v0cTHKS1vP8zeejjW13IkxcY9tPDErLQq2VawoSWS5krNSno04kYRsuz+SRBNAFOmiF0fhGciwqfMMFOzZalF+HUkOI32kocRDI0nr2cFoYvlFbDWmisWiQIe1UkVA3iye2/5sbO+P+3Ywm9pinrGFjDW98fAjMxS3x4e3T/HVnIeJFc8r3wWghDyRn13OZ61GQlKOqVNesd9VDluaDfyzmJDGnsAynjqocTAHPIwFutKQQHbm/mQXFHPsK0i9PG3QJ10L0ZGr+HABTuZKuscrmPJjjJp32at7wfDZMkpGoinrxDM7SGaaaiF7JvFvwSRTGvwTZslZdpz0e/SeNSFKbKNQtmdrmKjWbb0KQ4/7h1cIBzZm9V176XDftoeY3xa9KwLA0ouUT97UXHT/cqGgNX+tUpCvAHuS0iFhMMzw0JuIOg4ISDrMWV4c/gBCPO9T7fukj7nZsXq2rEkqi1k/0hMKE/YTFeBRQel87mXiJuDjOdeaaSL/xpLjjVkDcWITpn3Hb9IbAEyUMWRfK/tEUIbCgJ0LpA2x7Uzm9ofexA4mc5m2Kiktii2fXVh9YdbKsgZLPtVW+hANC2lXsfYcpsmHvKfZzKaTqVWyOdus1axZJmqb9eyeY73xzO708KGbahoIQxP1J6a7GOo38KDIMdGHIUESG4zBmQDxTBzJgBVPMPblLo05z14S24jGPJj440TDC8YETTxNpM6f1C7iLDfwIb/nLx3A+tzUL2cEsByZ8IqC/ScFkGj6kZ7LKDvH/rmwhsABGhq4ohmbxhkFDSTxTE3EDNaPABm5lCDo9lQwPaX+82SCrk42tjiLAIZ17OnEKfsiBVbmQSJVUQLwwnJ5N1xmbcMeniyyNoVNQu2iBiacL7PYcqwP5OkAIMiBeM9hn1kAtsHECslqDtRlbIGHjoYaAWSTHIt6B6jNA3Z4pbUZ7xdm83c3NmSe3sr5Cu3FU3u717Wf7O6J4UranwYjmNsLHEf8w4DFmWl+vdIz+9MtSAFQMOU43yK/Tp5A5wMd+RXJZyqFqkLSpKTfDnD5/kGSMiEMeEsi0zelf+El46/AKBcAwv+jhsipJi1lEkMCxbXmZyXH/gFcP7MxgRMyd08li2nMjJv58Ez4E+KVrtf6/jcCUJFXyaKC5883PMDQ+SLSz0cyB7OOESnXleaf61DOxxo4JDhbkhyHFBxmL9+ziC1KgMBiS8Qyz8pzFdCFxpd9HcWDJGk0+TxvsLxxjgjsKEykqaZLGlRHtojcygNJXRInlg2x4LMAdKjmDawvrgQMGB9U+3VJveeckBhqToCnwJhn2XDHELLiBYa8VwFWgQ3Ep+fJ4rzguSU9WvLUYATua81ZTLrOAmiciXTau9TLNgfFuL+wEyMAPllKuIzQ0+WczRTHc7/+DGFCMiToDs+JmGQKp3JvKn5Pnro9AFgC7wJwmTKaeB7cWsFrR6VpH6d2xrbIziWlfLZOaiCBQ2WBPLwb6mdA53d6HfvJ3n2pI2Ikk7wf9Z3+mal/neHlDDSksflCrAFTOS7BszwGw6nhuaf/L3tv3uRInlwHvggEbmRmnd3V18x091w8TCuTuNJyZfpHa2u2f+jT6JutcbmkSJl2RZpRoihqKXJOzkyf01XddeaFzAQQx9rzIyKAyuquyqpOJAqOYbG6MgFExPtd7s/dn59QO4zPZOOlCpQWTP8GAku5Kss6c+02+VvtpyYAyXvl1XUe9iTbrBQhfQLK5Sw9MzmuBSUzSI6zTJdf4Vnk2omRjyf7LTMhOBIZpVMq9Ls2hxY67mLvsENgycoZZjEtbL1qhUWZanLDsMzZzgFJNkDKTpeWUMHNl/v/VOYdkPJxyAlkc3Q7tLt7QirrrOMeM5PrHJVcvyTSdD5Q44wZXT1Wq3Buy/pTkow2KwkwXos6hiztdJ1c+gicixLY5Bw0rTR2v5ZggzW1UtJRCXRvlOb74kX33xfbrb+ddweBZQcUB5+phqPhEBOm65I97fXxYX+MN01QWNvJW6aROPZaPqiElJYmyXQ0QcG6vNQ5JjNAlPAxB1DIAWZZaEiGrYxrskEO+ro3hRpYlqGhX/kqyCt/Jt0AXQPrj7/8Ap9Mj0UbiZEPkg96WOh9iqi0PecSgWXCzFws0u0uqaS18btZXzRYpBsXgBNqnSwY2cklEsiUekWEx3OppYTiKGvGDLc1KRCyA8FTIr2AUiirVjSPR5VEUFK2HtUIY9/ybBlRImNOx4zCe4zyU6tItBCKUtowj0gqdLvY7VukRw6oSqIsdO73JeLCkp5SHGY6ZjuMDvX6crCezReYUnB5PpO2x3OP0IqIqhqCJEq+f/0a3t+Z4Dv9kTh6zLb59HSKv9r/Cp8eH6M8LaVbH++POl+5GMUksKyW+UUJLNtHOHNojGvkmM+di6g49XtYYlYTWBYRpjEgBNb8TDra0Mmm2DsNdx4U/VwNdBocSmDRpGBL7abZgGyi0o6W3Z1IFHbFqaUuU5GmQtaQwGJE6xG/XyKdzN7o4VpGxz/DuJ+KA8z5QvyP6DTPcxGu5OZeZ7QY8VkmGa5lHbzfTXEtS1F2lMCisUVi8d4pu4DmEoGlgcixpJAtI9c80ElgMcJ5r2C2U4FeyewvGt8WwTAxSJ+PhFeIZiOw+FxycHhkpJUizwOLukisqefYU+h+RGOJBFaH+hSlGA9OYHHuHUkGIB14T91m5gDnkxZolTxBZUkrYcoIU911huuIbcFJXDBNnhFdIbA0XVoM/oLGqhJYJCj3ywVmNHgti0405sRY1Owpzbi8+MtscjFQ2LnuD/fuSDR/0qeot2YrkjBlG2xqkP3saB8PZjkLlA1p1VtjHp9MO94rdRMyds3s4I0uNUrERdFCCTYNKCvpJqnp/gshAi/yahNY1NSQDAVqNTHqbcaRZI5SpL4oMKQmYI/dbJgWz6ynTIwyEoIsT54VCxwvWAq7kKg3nT8plxMx6KabljpUlexRtwZDJYU6ZlxLGqMa8od5ibuzSlo9M9JK1iend1sV6LLrZMVW1ty3+tiT7kOc15xfRmCRqGdHzKIQQ5cZB2yzTU3GHjvyiHFVCpnKDlvHkoXJbovqIIiBytbwaYbrQpz2MenxXlkiTgKrQpJz3WszAZbvcC2y2yTXqTjNJmxNZ4z7HgksoQWkzEs1Il5uBl5k5PUzzyohlF/aTbVzMpeu9MxfvNj9uJ6ItNlmFs1oiGvDAW4MWX42wA/6Y9xx+6XuYmo32LJfBGtLFfekymfZLx6Ak28x+4XzV/a9lv0iM6Blv4h9Y1aLKXWs5KW92LO76aYWDElb6lWW+OnBAf7k3l3RNGHAgBlFqrFoKSBCHLjtpNkDmgmqP1e9GMoHJBLYok3SZTaOaAsqgcXW5jzaKAzAB+c5qiedkiVKSFh2pnRWtu7Ksn+yxJu0EL+bGktSI6IWna13Eli8w4wNNjjjWerFNSX2Jh0r7QeqGlqJaB5yPfTnmvVMYsBJJ3HbbT5Sk5IvTSxSp5zfMBdxZ70N2ifaNMQdde0c5yU/zBLmmv7Bzi7+zZtvihYPdZso3v7F2RQ/PzrEf3n8RJovKKxKYCmDpbg0oUb93ou8FGkl/+hkapMTtZJVroFBNc36klEz20mvaJkIEljSUnjOV6WBrPTTVG6UslIBfFYA8F9zCz5QAoEOq/sBtG/EPuP7GMg1PVE9N9VucZpKCSzJwxUpBV6n3Y3bLXw+SWbrS20JEneWYWazTO0sZpIRAs4V7czNzH8lUDngKsAtpYrV3J5OpRZSsWu43yrJZ+2ulXyRNW4rVuuZpAuaNB0QQtY11tT/cUJIM1x0ZJUs0CAsv54ONl9+rtWZWSsElmRQWWaJVqCoNAUxl89YRpDQoqazKEFt1/kRMlOpQScihcQS+5R467jQ3+D3CaEnhJOOc13kJzqNTdBE93eVOFEC3AKAdm1mehFnmQ+rBJZoj3INW/moZGEZ7LIvKeGswU/TRi3pFzH4VIhG77+6+Y40irnRV90ufoqBRjZ++sXBPv768QOwtJ/SJdzPiJmMmzSQ0uvzotLVnPtRR1WjuoXWAMi9mdg7txjNINVqFCWcniawBBHLqPezo17/9SmtO6Rj4gFICbhyjyy5I9nZboEAknxy37JHKT7eRVSnkRQLy29UN7nBkyXAst9x3XEspAy4QpdBd9ctlZXALo3cxzkviItrGOr+yyZPvE4u2nE6WEosKqHGgDN/r4QU9+uF7CmqYabNvXSH1XWZk2CnVyvaIeoXyf7KB+J5RPzVxZB1Kd8rHWt1fxFfXALdGtDrmdkvWtD0Y0Ur2fZWI7l0HXE96JfrDOBucrH99yJ79qv+zNYTWD4RGbnuZV0MhwOMh33tSEERzZ4SWINM62Fru7NW89efqB/XmNK18ecjVv/K3t8eSSuT029ohH7dAGpPL/8a/fsVmO6mj8T7XxQVpvMKPzk8wB/d/xwfT6fYSXpCYIlvI5fTg8Pbl2skQg1Dp/YUD7032RRJCDEiaD/jMuaBI6mg4mz5Z/0b1CznF8r31wLAzVJri8810Nrn7KjiWcRIDY0rljNKdM7KskgMSIozDxlu0LKaTcBVSqs43swy0OwvvR2NppH5Z6SOn9UogqatS4YRC+LEZlKnlJkQdLokc8AOBMYKGEV6dzQy8dFd7HUGotdwklciKv6fH93DF8dTpFJLqYcw/1NTvr2M0FIQLrormGGgw6eGvjy3PLuKZOpL/3aRTJYREgPJPfLSLDMY3F51g86sjPoONWtO5wSx5dgQXzEyzJFnVJFlEbKXW6kVRRw5HlyDxh1ptE3KIFRwss7Kt6vp3NFmAsxA4jWVaNZ5JaWgJAq42Zv+AA9oPr+0FJdIrbUFrzRdV7W13PmxSVrPjgYtJ7LVEHL3RJFUk1s3EM5RHr0yR4VgsjRyc/zEqKZDL3NV140uWSOwXBLTiCTNZPQx82t7FFpLjnk9YsI1ocFGYwEMGJnjNr+FjKiv0dz/KtYXm4IaCWcG2KBX4v3JCP/q+hv4LruA8kA3I/Lh6Rl+8eSxEFi/lZIJsrfmCluGTsMY6OdkHC0DtD2PuXfRVeC+wznDOcR5d7GXCquqi+tjYqmh9b5oTi3XF5hC40EAACAASURBVB1G21MoELqkkyT7kJboikai7Us6Vzzl3u9S75dEHcVsPfqvM9Paesv+qiUFGqHUWSj2ksxjVYnR9a4dAB0nn3PUpFKMzFiTdUGCVQ1ZtfV1fjK9XTQ/rPTDd3R1LjXLk5FIjolkKpihyw1EMvokqshn1/1Yp6I/fXPSuSNuy+dVnIAXG3ojsBj8IE4MZHj5YD1Kcvvnz63ajrjw1T3cY9kCQmB1hcC6zkzVQU/ElX9oBBZL+UnQr1oMnqHbtl/87F26tWfYL/6Ilmeje2N9bugs+NbsF8lsMRuBGasseV1ACKz/6yt2zTrGkPuLRLhNd4rabZIJobnbmsndzNbGrtKduhabdu1R388ty17Wlc1VcSzsLPBuuO29WPbslZIbPQ2blxJYLfvJRd7NoDT3xewrO8iaI1odICeeWvICjd3a2Ku8V80U8c55qq0nZ7RkqzrRQEJMwSaZstehbTwRoWt2eaUINLMSHixm+MnRPn5+dIRfH07xaLaQzB9ekUSF7AWUFlg6qV/Ohm32iNVZZuNn+6GOU/MeJ379XYpZMw+ak645481EVMLQzkxvQuOzvL2ufd+Wfdl+UWsF1ffl1oSulGa9NDaG0231uNqZoDaAvvyTzVPrieT90nweujanN57xny8Hoty58bm0bAf6FZXAMUKjnsL2PPJRJW9ketZ7uiFb4/F1G6Cvwfohm/VV76t+/Qb55m59NdY7cvNFtiv5pzw3oY7HecWCI2xvrGerb5L1c7YwquFrnt+OMqu+sL1bMqHc79DKk3o9SsfyFLl1JGa3ZXayvp6U+OFkB3/41nvSDZOqc5KZl6a4P5+J78bmCb86oPQI8+SZNEAKRhk6pdmVzNL9ynwby0DVBlzuZzWzsb1emhWxiuuz/r26xn1cWmvSAwqmzdSsS7sHCcT6KvP11PiDqyvBCcFm3TU2t1BoS9uBkmpCzBkq/n16rukq4svVbnVCmxVuc1vnuQeW63daWMMRb9alEuXLrxr5lV8oudysPInt2b7Nn6qmqvMQNlo2N9tT2MfRr7rJ5JXg/e/+9r+fb2F93b7ymvzOWWBhUgsSWBmGoyHGAyWwKH78w64SWOzGxwSeesOrNa+eXs6bBE9tdFPYugBOZySw9vF/PvhM9I12QYHGTNI4WX+tHcM040MNvGUDdZOe/eXv1Wq/JYKrJWNi+EnKrkd0VCyTXQcl7ljlkgbNsjGKy//BrRvSBrqHnqRpP5gt8JujQ/x/Tx6IiGpHImONsU1DnM6fa0c0lN3LP018QyBwqQjI5tHBqNvBzVGGD3dG+OfXruNOf2DRcOo5qXj73z14INoq+3kB6VkqDpFqOzwVLLjUh4iLbSsCJOxWCazahDcD1AmiNkZtUqdxU18cRS0Q0AvxhKBmpmRgjZTAencwlAws2i8ksBg0WXbpNtx8FQveiAchsIDTOfCzw0P80Vef4eOjIwxLKfzAosOyPc1i4n7RWyKwXhz71+ET3v1TfWjN8lzUmVuJZKX0yEgzk4aetfbelVLvH+/cEu2r70+GuD7oSTb3b89O8NcUjz46wv2zBY7zUmQF+ElNhGCGkGY0aOaKBpheSSD2dRiQeIatQoA+gxPGzLRkNrNrzGnH8o4QWBIkLgvspcB7vS5+vLuLf/bGHenW5xmVJLs+PzvB3zx8gF8eHkqDoykjWPI91j3eqltcD1M911fRxX6rhi0e9gohsNUElqQMkmnQElshsEbMwKpLCAf4ITOwsh6GbLMqBJZSBp4Kb/G/KzSkz38rZv/VpBwTG6g59NPDffzR/U8bAivJpH6YJU/y/JYZ045QPv9VX6d3KjsvdeWWui5dCqVm2SKb1DFL2XXQDMAix26a4c3BRLSvKDJ9ZzCQVPJ96cx4hN9Mj/Cr6REeLdj+VlO7NX6pZYQaV/MstZeLYL5OoxHPslkIeAo2u0h9f2+CD3bG+N5ohD22/mKTCwBTJFJK+7df3sPnx8fWKIDp01qS0i4b3qynj7vddATWTWBp6o9SYKQBhl5COBpYBtYAHw4aCQRmXVoBR50t/bIlwOscQ89Z0RIeZpADZ0JgMQOLBNYxhgVFyVniRAKLZSRKYDEwJGi0sq/W+SzrubZRqVZSKQ51q/SQprE0zWEAjiL3LKUpKnxnvIM/ePMd/GB3D2+IcHoqGoCfHB3ir774HL86PMSh6XQxqKclj16CaCVglusQBNZ6Rj6uun4EpARWRb+E1F0lsCqWfLKLBP3NPMftfg8/vnYNP9rblSwsamBKJ0l2dq8g6++v732Bj44OcViS0NdyaGbd8X2aAWk6YKK9FQTW+mdB3MHLIBAElipqK4FFDZrRAJNBz0oIh3UJoRBYXt9rEc/VBNWXGYh1fJZP7tsYn8UJrJ8dNATWjmRgUbeEGVhKYCl1YpEzLwVZxwOs+ZptZ8ANP8/A0i4XGnkk6bSgSB8NwDzHre4AH+zewAfSvWcgXUWoM/DV6Sn+/slD/Hp6hHuLOY5Fr4L6BXWib63VoQJ9dc7ompGIywcCL44AY3+9ClLqxC6c39uZSMctts3m3GZ3mPtFIVo2/3D/K3w5PZGMLNGGYDqsCJxanf+LXz4+EQi8FAJXhcDy7prDnmpgsYSQf9gBcpnAsnLWulRKtWI29aUZPC6KvUxg/fFXn2oJYdnT9utGXrmGp2hS1WGhTUXg5e5bbDmTI6Ddwp3U7RirbBJNJcnAMu2YQQkjsN7F93Z2MDTRYDbC+ezwAP/t3l18Nj3GWUoVMO0CqCV3TmB53mBkYL3c6MWnNx0BpZS8hFSzElXM3orWKLjNJgwk3PNCug7/7q2b+GBngre7GUZZinmaSEY6m758dnSI//HVPfz2ZIpZSsUsakp5GaZdrSawvJQtMrA2fR5t8/1vNYGlBpBrFmoJ4Xg4wGSoBNYdamBZCv7AMrDqKti6hntzDUA1TXwbVQLrdAaQwJII5vQY43QoJYQ9ihG7sSg6ECqKZY3Xt3INCY1HHSxGfylVZXpQjFpSdI/oMvJBQW4SWNSdGeYl3hmM8fu37+B7O7u43WU7ZopyJvic2lcP7onDTrFu9olhFMY1FIh6nQEYBNZWzrnX6aGp3UBtsu+NJvgXt97Au5OJdECSTj9Vgif5HL8+nUpW4sf7hyIULrmH3H+sG04QWK/TjNisZ5GmHtQJc/0rngXUZhGfwcJb52hgvaoSQqejagKrm+HaKoE1HOONblfakrOE0KWGFemXKWBc/1i1M7D43yKBsFD75Y+/+kwIrH7Vk2x5FfFV/Uhrl2OBoe0twncCiyagi9prV7hG5VFUI6RzWSkSGsMkxVuDCX5n9xZuD4ZIOtT5XOB4Nsf9kyk+OtrHw/kcCxG1VrFlccitzlulD7xhj2t9bbYNvf6VEHewuQhY0y/TptKibvWv5I+JuGdVhZsMSFy/hreGfVyTpkMJZhmbJ5Q4ms1k/X16fIjHizlyNogRcX7XH3MCS4lk1Up1dadYf5s7f7b7zreawFICR804irj3O0ZgmQbWHZa29GkAqog7nav68BUCqxF/29hpZAa2ZmBVooH108MDSARzOsWwoxlYJLAo8i2aWdIhg8y94rHhShoXHjqJjFBsmQQWWw4bgSXip97WVIw/akhotfmoAN4ZTvD7t+7gnfEYI4tsUlD88+kx/ubRl/jt6RS59GI0xfJa7G+ZwNKOzXH4XHgA44NrRaCfJtjJEnxnPMY/vX5LIox1K4gSeDSf4xcnh/hsOsXDkzNMF2wbYASWph9GCeFaR3C7L/5MAksORutm9S0SWCoS3SohzDJcHw5xo5WB9YERWGMnsNoZi/bZTR1Fcclc5FyacgAniwo/NQLrN8fH6FU9aTggtJV1odNuTBoY0kzm7ZSBbefTayaeljRxTolmu1UmSKt52ikdSGfeG90+3u3tSLditplnd+KT2RyH8xkeLs4kc5aaPPwG6oG6gLcsCwu81XLpLaH5TZ2Hcd+BwEURaDJgjdSVkmbVBpXCQtuj6Xvt9rp4czLC9SzFoGR+I9dlhrOixPRsJh3PH+dznFJfjouVlRtGYKlQqHZGVMdN/14W+b/oU8TnAoH1ILDVBFadgcX1bATWzmCIHSGwMpDA+mAwxm2KuLOLjxBYZvC0P7yesXs1V61V2NlJqsIpDcDDJ0pgnUzRzwbod7ros0OaGSASQ0sysXBSthHeUgPQCSzNwNJW1ZqVpe1VCUvB/h9s/5pqx68xUrzRG+H93Ru43ushSXKw695ZkeP+7AwfTQ/xZDGXw8c7guiss3IJScWnNoX+vb3m96uZ/vEt60OA2im7vQ7eGAzw7miCPZbSmpFVFRWezOf4+PQYj2YzzBfasXQheg7uCEkj+aBw1zeEW33ltRNYshbUIiFdMMoy3CCBNejj5qCPt4YDvE8Cq9fDOEnQt4zh+rz27qObOoq1P6bOGINAFA6nhuf//eVn+PX0GOwLzC63bBeuhLcKh9cEi3Tk3E4Cq9Zv9W5a3l3P2tiLBpZZGXPREGOqFtBPUuwiQ1+CCdqllB1E2dmZzjN7n5EEI9bW1b0OtLmWZ92dblPnXtx3IPBKEVjOy1VVLHbo1VbVacoOwAkGJJETNkPITRs3Q1kkmOcL6dx9Jnq8wlAtrT+91WafayrHNzsL95UOQXzZxiGw9QSWt+WmEcMMrN3+EDv9Pnb7Xbw56OP9wQi3ez2whJApm+TFpXVu2+bZ1CQYpnZb22Y+EA3AaV7i54f7+NMvSWAdo5sN0JMSwkSMGTH2RIdGRZS3msAyh4CrXlLvrSOjGm76D1XoEMiEwBomHexlfdzujzDsdJAnORZljtOywFG+kPTf06JAWqbomCA8v5+HEg1I0ZKw9tZ0WtSBiVcgsHkI9NIU424HO70udro9EQPWvbUCCazjfIGv5pp5xfXAGOWZlOqy3bSKMSdSxrypG/DmjVnccYNAm8AqRa/QM4IuLwOLEXonC0hg3RwOpdSEXQjfGg7xvfFIMshHSYKeZRwxcm8J5LpyNnT52FZRD8i8UgLrZ4f7+JMvPwUzsJJEM7CYcyXla3Imp8iZocAMoy0nsGS/lZcSoXXGh2SXA13xdCvM0xKLtBQbhJ/pFfp7L0Pl22hLC01oWVWqo+VdYk2Lx2Q7mqtu7PSLrTAQeIUIPE1g0TeTLrPcv9IEiWSQFkCVI0kK63ieISlTFJV2J2egXD5iSVbacKtZY/VVxD0J2+kVDmB81RoQ2HoCS7szaKRo0Mmw1x9itz/AxAms4Ri3el2w3IWaLRS1rCN2Xn+4hoF7FZfULhgNF8cMh+Oiwi8P9vEf7n6Kj6dHyLI+uh0jsEhYiTi5ElgSHNjmDCwz0DgW6kiopppMCx4cnq1rg0XCiT1FukmKQdqRkkxqc+TWSWTBSGbB1tMyIyWLi62s+Zp3VAyehxTnar/QDCwSWE7Cvoo5Ed8RCFwWAizikaAAjbNuykCjNNMQJ1Oi+qoxVJQkrHSezyQzvkS30HXgJVSXdc9xnUDAEZD5WRSSeSKl9e1MnksoIdQouzohPHdGWRc3B0ZgDXu4Mxriu+Mxbva6GAiBRUJCdbBeBwKBR6PmVamDNq8g9ssvDvfxZ3c/wUdHR0jSrpDcks9AMqVkSClFQY0Y7j0UNd7iDKxVAkszM1SDkHsxCT6Cu6AMQqpyCNK7rNQgHbPEhfwSu8dnlQsbOHml4+MEGd/VzlbfUP40NsJA4KURaO/DjSfWdJfVLrMaqKNhRAKLPkMlXQS5Rinyzt3NGjLIu5sqIV9b/rf7JzUxZgTXSz9IfEEgsAYEgsCyNspOYO32R9gd9DFhGn6vh7d7PexlHXSTSsgHIbB0j9CtYoNPXzUkPINHM7BOS+DjoyP89f17+OL0BGmaIU07yDrSDw+dFQIr2WICSw6Wuqbc1NHs7HHyyrUkPBLiE0cr3dUYVA0tjYBSO0tFT7V+vVvqJ+YZCSwtI+TPSWDxu7Vr0Bp2jrhkIPCSCGgJrs5fErTcS7NCgwku+qvbrGqy8H3UkuNKYTt3/sxLqF7yVuLjgcALI8CAAwmstoh7/SWXQGCJeLsQWLo2ht0ubg1GUkbILoS3hn3cGfSxS/tFOn5WRmA1Z4ZJyb3ws1+FD3C/yO1GuCfkJcR+YROUv7p/F5+fTAHT6kTJzIXSCCx2Jexa5tr2aniqAes7rMsUKKA6t5pgLW2P0rJfncBS/R5tCyCElATXlLTyhjM+T9oElqj9mM3CLK4wX67Caop7WAcCsvp8DSwtBHUkPJNKeGPZ55llxWwrFWFPS9fKqpbWn5cHO7nfLt0Vr8O0tRq/ZB1PH9cMBF4Oge0msJjybAQWSnYh7GJ3MMLOcIjxsI9Jp4OdskRfq5ElipdJ1Ek3AE/H3NQSLk0tJR3HB9JMh6IEHs7mkn7/eD5vkk9TNfRU20lF3HVzbDrKvNxU3NxP19ENcyTkTPLuli0dCP95kWo2FV/MJOFr3tHDqpfr36LzQ8JUAy2Ypywh1O9l9LMvRKK+LwiszZ0723zn6iSpUKkQWFLSYwSWEbxqeDHyr3/z38wK6NbzPwjcbZ5D63z29RNYSjRwUfAMGJDAGo5xfTTC3niInW6GcVWix3O7KnXdSEYvCRzqF1kAZlMzkEz/S4oCy0KzNssUD2Zz/Gp6KHYMNWQKdorMZ6jKXAksamClmew7jRW3zpm0vmsvZ4DofdT2rDnWEuiUqK1rfNo8EjtQddjUXqnAbmnaXEaDEHVTjrpEkX28g8Ba34jHla8SAq6tXi+uusRWvTMGyEVT1yo6ZE2Z3yqrsdKmNlpJ9PT6E8mRRrO9rhCxny6VF14lXOJeAoHnQWCrCSwlFPSILVnXn3WxMxhjMhpiNBpq572zMyBfoESuTUctZd/jdk3a9PPAfbXeI114jMCqqly1Z8oEJ3mJR4sCJ3mBkqRWRQFPjWBqVxlr8+rdfUKFqR7YWhPf1SFWCCwagoxmLqQhANDP9SihCLwSWkZMmcFIsoovfkbFGTUDkO/TDJTNzgK8Wisi7uYyEZDyJzHAqEmjTo/yuk39LSP6/N9CBVfQKWmksYmBLoYgcC9zxOJabQSuAoHlcgZFmmDQ7eGmEFhj7E5GGHRSYH6GJF/I2c33akl6grzT0cCHZMxsZgiuKR8mgZXTiJPDcFpUuJ/nOMpLFHmpAsf5Kcoil2elBpYTWHV3ri2d2s8isJpiQDVkPJOD+zPnEP9w+uSizZnI/s039Uov7VZSlQ607uu6X1tvmzoDyzPUtxT+eOwtR6AtNSJQcM1IgEGB4X7FwIMTWGodadBOAxBarVEHxG39cZuX9Wclv95MQdeyV92EeuiWT7+Nf/ytJrA8mi9lXFWCbtbFZDjGaDTCcDKU5OjF9BiLxZl0k2OEz5I6tYuNpVhvqgEo4oDS7phGBgksptgDeZlgVqVYFECRF8irBebJQgTJRftAwnEiZ78UZdv41XCBB1gtIW0bhLWAYss/EKFTI7FEyypXp13LAxvdLC+h8tRhF2u3gHvd3ecCtxwfCQSuDALevt2Ff11ArokcasSRGix8dUvVZnHTyx2kK/NAcSNbg8C6CSwSUl3rRpuzy2C3jxvDMa6RwNoZIyN/dTpFvpijEq0nzd5lCGTe0cxHyaDeTP5K9gWVQKDdUiAhSVckYIP5E6Q4KyrM5wvMFjOcFaco2HpeHtc1PNV+2VgAvqWVptlTXoRkjrRlcYg2ls0jQZ4anmLPKEHVK5pybyn5tp/rnt0EjP3Wo3zwWxrE+NqNQGDVR3ByyuVCZLcyEku5KCWs6A/wxYxH/lgIZLOPRG6BwT2r2vCSX/cl2sDUdtdGoBU3GQgsI7DlBJay23wxeNfpdDHqDzHoD9Adsul0KQbgYjEXAotCeTzAJYInxI9qBGxuG2YyJkwFYomORmlJYKkwZ1eysQpqfGCBs4RGcCGRt06VIi0ziwSog7mNLzf0+OxLxNVKBxD/fW0UWskHDxSWdHgmlUYs3WB0LQn9dy2L6oalFbVHBHMbZ97r9MytZHYpPVGnUtaBdNz0lHklrbKWRpyvjHBAX6f5sDnPchUILDowfJHAYgBurzfEZEAJhAHSpMLs7AQLySBXoiorGZZrEVg88zcH8qU7lcx5zwKnFicJLCHoOqJxlVcQAmtezDErz1BUuRJ4zPpkAE4ar2w3geUO9Kot084kVzvXGtNICoeHcSVXRITdmUHO/1ECgTaykFeSGeKOdlvbcEMZ0w1dJ3HbVxeBdmajB/MYlPOGTZ4vxcxz1V5uyna5shjA4B7Gig5aSEoga0kv/zixpX5b41u4zaRSOJt6AlzdcY07uxwEtprA0lIV6d8gGVhJ0kEvydBJM7BFnCRa5rlEL0lg6UHOnaIhsHT5b+qBrMZIJd1lcunupSmtKZKyo0QWN9OkwFlKPYkCPREWZ4c8itYwFX97S9iWIpVOPFnJoIuTunncGIRq/NUpvTZ3XM9qzvooOZiY6dZsAo2Io6YX64GlqfznRVYuZ/uIqwQCL4MAja9C1VG8m5qlx2tprO6tymVp6TL33+UAgn4+XoHAZSOwbgJLnBsGn4QsANIkxShhx+QOOp1U1kVR5HJuy1FCAsvIm0WqGVgiur2h60ccPomeMepGsUi1X1QXJlPlUnYxRY4F7RsU6LB7r2WQMwNd8xe2c//wjLy2luZqMLLOELHFJZia5hU1YbsVcS1Fw5MOdD9ncJPvYVm4lRYy8GClTfo1zZzb1uDnZe9Vcb2rhwB3Hde6ZTMbrhtvYFOIULvKJ6h0jVVnWIlhnnJ/p5+gGsTUEBUCi+tPCCxde3VmVqENyKRkXCwok84REj8IrKs3O+KOngeBrSewSNpIJE/O1VQ0oXho60+tjbB1f2gILN0ClLjeXANQxQ1obFQoO4VGI2Wj5GbKDTJBknIzLDEXA7AUYoX6Mx0xAtWY2WYj5LxUe+3e462j1cY26RFzxJtoCLGXo8e6rLUJLEaL3bReIrCkG5v+Lgis59nm4j1XEwElsDRNXh0gvrinqMZDszZUA4JsuYuWaulzKhkk2+mAXs0x3Z67eiaBJdNYxdUpO3Deq52xe1HElL9htiKDTHpu95gdLV9eh07MvlH5A2ZPMwCXJySwNIN8U90XDbZpoJF2nJ2yRmrRo9OafOJTSOpVqQSWfEZ/HwTWcjMYt+V8TrhGj5b/6d7s2R1Er0thfNEoVFuSXZQ1A4tBXn2v2tFNR0NdHboCttl2vOi6j8+9HgioGLtu1UJgmd+gNlCp8izmk5Fwkv8zwolri7/KKiWw6vVnGsW+TtsElvokTZdQt7ViDb4e82kbn2LLCSw19BoTsxG1qw3M1f+oV7u1idNjeEPnTqPOuZRKbyni7lCKkWwGsdBW1olRtsNNtX5f4Yitjn7jiutFzpsd5ps7xHY4NSWET5UGtjweIVxbGV8xBK9wMOOrLhkBd7SXZ/F5mQDNYmkoqyCvLnm44nI1AouqxAlL7EsLd4mPcbm2gK4Tns9aYqtlJu1BMqLAm4pY3ykPqEjAasPHVH3A807h5sHcvqnP3br/1uWO11WD+rwSwtV7bNsqNS1qk0blM+ho6w+cVNTAXnufbkirq4ZB3E8gsC4EZP9u7cG+1nxff9Z9yXozQkq2/NofUB92dZ36Ovc16t8b/tu6Rj6u+yoQCALrVaAY3xEIBAKBQCAQCAQCW4MAiaspCSyJguvrWRlXWwNKPGggEAgEAoFAIBAIBALfMgJBYH3LAMfXBwKBQCAQCAQCgcDrhUAQWK/XeMbTBAKBQCAQCAQCgcBmIBAE1maMU9xlIBAIBAKBQCAQCFwRBILAuiIDEbcRCAQCgUAgEAgEAluFQBBYWzXc8bCBQCAQCAQCgUAg8LIIKIGVYy6doOIVCAQCgUAgEAgEAoFAIHAZCASBdRkoxzUCgUAgEAgEAoFA4LVBgMQVCSwSWfEKBAKBQCAQCAQCgUAgELgcBILAuhyc4yqBQCAQCAQCgUAg8JogEATWazKQ8RiBQCAQCAQCgUAgsFEIBIG1UcMVNxsIBAKBQCAQCAQC60SA3QbZfVC6EEYG1jqHIq4dCAQCgUAgEAgEAluGQBBYWzbg8biBQCAQCAQCgUAg8OIIJEkCkldlWQqBdUICq6pe/IviE4FAIBAIBAKBQCAQCAQCF0IgCKwLwRYfCgQCgUAgEAgEAoFtQqBNYLGE8LQMAmubxj+eNRAIBAKBQCAQCATWj0AQWOsfg7iDQCAQCAQCgUAgELiiCDDriuRVEFhXdIDitgKBQCAQCAQCgUBgaxAIAmtrhjoeNBAIBAKBQCAQCAReFAESWHyRwOKLJYSRgfWiKMb7A4FAIBAIBAKBQCAQeHkEgsB6eQzjGwKBQCAQCAQCgUDgNUPAiSt/rCCwXrMBjscJBAKBQCAQCAQCgY1DIAisjRuyuOFAIBAIBAKBQCAQ+LYRCALr20Y4vj8QCAQCgUAgEAgEAoEXQyAIrBfDK94dCAQCgUAgEAgEAluAwHkEVt2FkCLuFbsRRhfCLZgK8YiBQCAQCAQCgUAgcEUQCALrigxE3EYgEAgEAoFAIBAIXB0EGgIrAVT+CqsEVh4E1tUZsLiTQCAQCAQCgUAgEHjtEQgC67Uf4njAQCAQCAQCgUAgEFhFoEpMnL0ydsrewH8t51WRwErkZ2VVoihKLMoSs6pAEFgxrwKBQCAQCAQCgUAgELg8BILAujys40qBQCAQCAQCgUAgcAUQIBnVJrDaFJb/t9Fb0n2wAv9UKKoKRVHUBBb/Ha9AIBAIBAKBQCAQCAQCgctBIAisy8E5rhIIBAKBQCAQCAQCVwSB5yKwSE4lCZIkFQKrrCrNwCqbDKwgsK7IgMZtBAKBQCAQCAQCgcBWIBAE1lYMczxkIBAIBAKBQCAQCDgC30Rgye8lu0oJLGpgKYFVBYEV0ygQCAQCgUAgEAgEAoE1IRAE1pqAj8sGGfdyeQAAIABJREFUAoFAIBAIBAKBwHoQeDECqykhFAKLJYQVNbBKKSmMVyAQCAQCgUAgEAgEAoHA5SAQBNbl4BxXCQQCgUAgEAgEAoErgsBFCSzXwMpFxL1EsSL3fkUeL24jEAgEAoFAIBAIBAKB1xKBILBey2GNhwoEAoFAIBAIBAKBZyEQBFbMjUAgEAgEAoFAIBAIBDYPgSCwNm/M4o4DgUAgEAgEAoFA4CUQ+CYCi1/dFAculxDm1oVwHhlYLzEC8dFAIBAIBAKBQCAQCAReHIEgsF4cs/hEIBAIBAKBQCAQCGwwAs9DYCmJlchTyvulE2GJPM+xKEvMUUUJ4QbPgbj1QCAQCAQCgUAgENg8BILA2rwxizsOBAKBQCAQCAQCgZdA4LkIrCQBNdpdp71KlMBaCIFVYCEEVrwCgUAgEAgEAoFAIBAIBC4LgSCwLgvpuE4gEAgEAoFAIBAIXAkEgsC6EsMQNxEIBAKBQCAQCAQCgcALIRAE1gvBFW8OBAKBQCAQCAQCgU1HIAisTR/BuP9AIBAIBAKBQCAQ2EYEgsDaxlGPZw4EAoFAIBAIBLYYgechsFzEvapMB8tLCBcL0cBaJFFCuMVTKB49EAgEAoFAIBAIBNaAQBBYawA9LhkIBAKBQCAQCAQC60PgogRWQQ2sFoFVru8R4sqBQCAQCAQCgUAgEAhsHQJBYG3dkMcDBwKBQCAQCAQC243AcxFYVWVdCJsMrCCwtnvexNMHAoFAIBAIBAKBwHoRCAJrvfjH1QOBQCAQCAQCgUBgDQhYZSDgtYIAlKqyV01g8S0J+P6iqrDItYQwR4XIwFrDwMUlA4FAIBAIBAKBQGBrEQgCa2uHPh48EAgEAoFAIBDYZgQS5a4SZlrpiwSW/FR/IT+r7J9lkiCvSszyXAgsfqrFfW0zkPHsgUAgEAgEAoFAIBAIXAoCQWBdCsxxkUAgEAgEAoFAIBC4WggogVUlyzQUfypEVmW/l0wsoEgSLKoKsyJHTgKLzFa8AoFAIBAIBAKBQCAQCAQuDYEgsC4N6rhQIBAIBAKBQCAQCFwdBILAujpjEXcSCAQCgUAgEAgEAoHANyMQBNY3YxTvCAQCgUAgEAgEAoHXDoEgsF67IY0HCgQCgUAgEAgEAoHXGoEgsF7r4Y2HCwQCgUAgEAgEAoHzEbgIgVViVhRRQhhTKhAIBAKBQCAQCAQCgTUgEATWGkCPSwYCgUAgEAgEAoHAuhF4fgKL3QZFA6tUAquoQgNr3aMX1w8EAoFAIBAIBAKB7UMgCKztG/N44kAgEAgEAoFAIBDQfoPPJeK+TGCpiHu8AoFAIBAIBAKBQCAQCAQuF4EgsC4X77haIBAIBAKBQCAQCFwJBL6ZwOJtkuQqqwo5gEXVlBBeiUeImwgEAoFAIBAIBAKBQGCLEAgCa4sGOx41EAgEAoFAIBAIBByB5yOw+O6C5FVZYl6WQmIVVYWqIrUVr0AgEAgEAoFAIBAIBAKBy0IgCKzLQjquEwgEAoFAIBAIBAJXCIHnJLCSRAireVEYgVWhRBBYV2gg41YCgUAgEAgEAoFAYEsQCAJrSwY6HjMQCAQCgUAgEAgE2gh8PYEltYNIkDxFYGkGVrwCgUAgEAgEAoFAIBAIBC4XgSCwLhfvuFogEAgEAoFAIBAIXAkEvobAEnV3vcmawFopIbwSjxA3EQgEAoFAIBAIBAKBwBYhEATWFg12PGogEAgEAoFAIBAIOALPR2ChlYFF/atFVUUGVkyiQCAQCAQCgUAgEAgE1oBAEFhrAD0uGQgEAoFAIBAIBALrRuDFCSwVcVcNrHgFAoFAIBAIBAKBQCAQCFwuAkFgXS7ecbVAIBAIBAKBQCAQuBIIfD2BpV0Gn62BxdLCeAUCgUAgEAgEAoFAIBAIXB4CQWBZFDVBoi2xiwpVWaKsSvk3zVuRwjA7NamDrm3DdXMjsfpcFfhcxID/rNIUZdYF0hSpYEANEP7e3it/2/Pbozs+joT+tsGojZBcR35QoUoU3/Nez+Ma6N3p6/yrXd5ier2vtDyypm3cYO9aMfVoqmOoo9waHJlnzWt1Xa2Oef0drV+cN190/tZX44yu54RN8XqS8PNlaz0/zzz7tsZ29Vkuei/+uQavZl3J+n3mFvXNV3xV9/htYbjN3+vzfmmMlrfmZ8Jz7jpqvftZa7G9putdYUPXX71rrCwQ2b34f/UDahfCWVFgURbIJQPrir04BrRfaLuUpdy8PEeie7BScb4nr+4YV+xZnuN2luenDpRYMGmKyuyXhBhUtDPE2lA8/H31v/xnq4eVYVVfaGVhLR0sT9/w162v9jgsn6y6ulp31Jyx9U/VXlO79Jv37+eAcmPf4svW7Qh/kOXZ3dgiMvYtG+Rl7U+/XntW+f6o567+xu1sN0KeHvOLDUHb/m1Wefu71Kb3TUDuqf61r4uLXftVfKq9Jz3z+2ojsdnDfNzd5nObzt+acoy5Rlp2nvobNgLtxfmc5+XyWJu/1Pqe1TkYdtOrmCFf/x3L/p/7sb431hKWrXNPV2dqi/Rl90+fvz4f3a/QFaf306z/+qdP7enfPlKv5xW2nMBSC1U29SRFlZeoZjny+QLzfIayzIXA4SFX2ExMxRIim9PsesvH4+ZMFD5GmdAM14XWQYKMzn1vgPlkF+j20C1LZFzwaYI04cIvbFF2BAfiw88XqZICvqEQp0R29ETgKogy/68C+DseMHx3mRYon+Fdf73jrdcqZRyUEHOD4dzxsGusEiLPduw3Zxxf5k7r5/fpbD+of972UM1gdmeofWBzPMVosLkkrgLnlxlvjeGgBpUbF77h159vOcLqdOi80rnlB0DzxFybOqcgh1JNONuR5d+r843fk8hczVP9vqzUz67j5c/m13Zczp33K0ZWY9M1h7Y43IYV19RT2NZEVtuQU9RWjbP63zXuDULftC7XgeU2XlP2bFsvvu/KVG4RFqu41IGG+j3N5Oe4esDCeI8lw8/XY/tvmWMbuv4Um/OJnGYfUZKAz5yXFWb5Aoui1H3tCky6mqg38iqd5SgXC+T5HFWRoyMDqfYL7zfV3Vf2QTG+7fy+Ao/ywregdpsRBGZ5ZByoXh8Lt1+KEklVoki555VIUOg5VXUEDe6T/J/sgub0SjCzFQ7RNdNy/ZfYBz8NW2eSn3mtwGf9DX5O2UItaHfaR+uz08Zq1bni2kxRyhoVu5RPI3NzO0ksP/f1XG+RFa2AjdohHHUdAdnjykTOfQ54npZfb38+x6zUc1xvoGMbbEEeFRW6hdvH6keo3dOsP9m/z9lIniLkznuPrGPOYz4LH8j/tCYo7XCuerHHGzuJa4D3k6eNnfAcj/pK3yLI1PabUVErdk7tb9la4jj7ucdnIH5cCbTpFvzT0d/3Cn1Wfj9ful7ob+gjpKWu+dXz8pvWkp99AjnHu7Sg/4qd+/Su4P7J+QHcVwrslnyZhiOckdQxzgr9CecJ16Cfc7ZKUMgZUKFb6lqU/feC+6fOX5uPZmzTr+B/1vs0r1PvT7wyd4XG5k6g9xOviyEQBJZMIG4qHVTzAvn0DLOTE0xPpygWc2SVHgpKYFV2QPFQtJ2QuG9oO23l4jSOzMVPAqvL5TSeYHHrTSTDEfplIQRWp5OiIwRWrltGldmBrQeDE1jcMJykcgJLNxPdaNRJgm38/NwrIrDknoxA8W1tJdJmb6mJFX3u5QPlYstoMz/VJiIax7a1mTopKI/njoI6c6skVk0gScTbycXGsPRvdfJSjQsgN7/gZQksGjJOinKSKbHphCnnm44z56EbO7yn7hUgsOQQXHKgVqLEvnBsFOqD090qn8M1gUWH1YxD+14+v0edlOAQ91WcuPZr9ShtG2z+viCwrsZ6973U11t9V+cQWG6o+3uacW1mgo6rBXRsIhg/1Rj6/t0tcpq/3MT1p1gsE1htKlfXGU1M/TsvC5yRHCpLM3ota3uN04Gj5ZnTmOdIpjMUZ2eYnZ2iymfISto3JHBUsUscQoahUiewSPBspgFdZ4XLXFS3IKOzPpqguPUGksEQ3aIAlgis3OwThuqUwPIAXrOvNc60/VYClrJj2kGpfvH57IPvzx688Vnm3+9kGedeQYdGzipzxzxbrF7Djd0k7k9FAktJLPn8Szhga5y2r+TSbQJLz7tmRYst0CKL5PdOOlRAVxitCnmHBM6z53+Ltjz3nsX6lfnHC6RPEVg9Eqi8jhCoHrhT4tHtz/MCaM9LYNFq1yAxZ1vRIrJs1lWkrGmTk8Rq7G95ZBLbV4zA8qCbWydKvDXr0X/P84Y2TUeIKQ1IkryaG4E1yPVM8rHV96mfwvfz32KD2qg2QZlzRtzf1Dr7dC91P6aV8dMi4FZnVW3juTndmrOvZEFs3ZcogLrfqt2SCTGlpCzXmPsBnAt88RzkaDExQ4klhniaU/9FIKzt8IrX1fsgiUqS1PdpzjO+PLlD12sQWC+C89e9NwgsCzUzSlGcLXC2f4Tp4SEOD/eRn56KAdRhSr4sEN30JEJnhgMzmDbT/Fs+7PlsJLA6aQfp3jXg3e+gs7uDflUiS4AOywlTZmlJLhXKqqNRHXv6JgOrIQ08eZn4uIHhmzgjYEooNNkg7Ynqh+03T/SGUGne2zhhTzskTUaPOl6eDfbNV3rd3uEOsJyn7WwpeVDD0IkVt9drEHTk3SDwWIjbgvydR0V1fXCFMfLlB79+Ud7R9/nnVo8SPyS+bo3pczTpunXGVosYqiNlFplxg7ZxvC9/dN1BdmNNUKozCZfvp23Q1genGVH+TrPZa4LRTTFi7pFe/x7JPDAj+pv2r/MMsfZau3zk4oq2HJdKIlZNb58PrSXbmGot0tOWp77NM7paC7H+Hs/Ga2XlNU7R5q2/5gR0NFfKa5YILGBRlphdMQJLl7AGjcrZAsXhFIvjKc6mRyjPTtHNF0irQu0XRobF4CdxYoQMXe8NJbD4QGJj1EnxCTpJis7uNaTvvofOZAedIhcCSyPjJZKEBFaCtMzkRDKBCJ36ztYqpHUhn2bM2GzxTON25uM5/k97L26vK1+jet61MwjqT5hDZstRbsr1G6wEUoKqTl0uZ9Bu086oGXM6j+k06tnWZGTzXxJ+5vgJcaE2DW14sT8lA6Mhvs7D7usILCWv6BuYtUQCyyYK7SLJ9JCMkIY4aYK6Tkxe1H3WZ5fvIwZyHwSE/ojb1M6mOMX9tHV1Mdf91c2yhqhSEoi4uR1ky7A+k/gfbm+uZtbz555ZrxlYzI5qxtYztSTzXvbBxtZaJrF0xJf8jyUCq+1vMKFBx6/9Hav2mD9HjfVSYP3VYblt3+SJEkJEG0FcV/bUa1L9Ds4FDpQQTEzEqCxxxQjei2JX7ylGYLkfzAnEzF/3j90HkvNKrqlMqmYQf5MFftG7e/0/FwRWHX1JUc5zLI5PMDs+xsnxETCbYVJW6JG4kuwjz9jRtGR10JXZ38SXRmY8gqsGEZIUi9EYx7duoxyP0EsqdFk+mDIDC0iThsDiSaD2c3Ow+OHjpS1uBtYlYLJ52IbixsVKCqeTXM+HaaPx0bghjSPSPojaZIiQJhaR/poA3PPdwoa+y3HWSEQritSyuHV+NI5t27hok1Rtw7xtvCtRYsaWEVgePeN3iUHScoifRZa0bIin0JaDzMgfvycarPpMamA4geVzxJ933Rl4q+nLXzcXa2xaVmf7/eYTNfisRFzd0JKSqLq85end68WM2s3c+zZ0yS7dNteNE7E+j8/b71rmtWUbe7mUG+rLQYCn1mN7fbojbwvJHYFNXX/Pn4HVEFgkspRUWH8GVp2FxGW4yIGTM5SnZyhOT5DN5xgVBXosO2sRWLx35lHzIyx12NQMchXQVwJHSoMEjAT5cIzTm7dRDAdIy0LOACWwSOIpgZVUmWWl6GmlBEdzFtkOuZxp3CpXF4fIytOeRUEs7cctp3X1PNVF7aSD7qfNrtpQKHp/am9qQFVL1jxD5XXY0170GZTAcltckfNAs2Zg6bg3JYZafqkZ2frZZ43f15FXNmKoEi1OdDqRdoYTMWp36LdrpjmDpZ414lG7lyGwLOvcnlP37ZbmXYvQW60zUOLIQ8wvivqrf78Q8HaeETAG3dxe0fHUder2YjvQ5/Ym1zDPQz5Vt1Cs6xIvy7bSfcBlLGrayR7oHPJKftMu8mr/txHKbf9vxXh6pt36dQbtq4f3tfxGzoGGmGwyHPmwbt9LsEJKe/XI9hI/IZcsGeXiq6Ahn87bh3wv8v3cZpdsSk5kn1s//FqO1rfzUFtPYOmGr1NLSuiYrcC033KBCRLcSrvYSVNkiSb/iaaEH3zC5G9uDavqA3Qkm0xIDBp6ZYn7RYlf5jmeoEI/TZClCTqdDtIlAktLCDX6aWKQciYbQWV/c7uvKT7ztpU5VxzztGNFnM0Ef34HWg05PWKeQWS3Ssna71t15r+d5XX1v7U5jpv/asiNGrH6Qc6jK3y8akJsRYupNuRbhIpnTNVZeu2SpGZEm4ykZ42vF8JZRM3vXQ4q/mlFXWujR92FltGyznGyQ/AZhk/7zp6+Y/2Qm8CrxG97rJbJLTfN+dOn1Xy+yXBfWqmrtQ7rhHLLrq0Elpc2OYnbOETu8MocsQzituHvxp3+viE12468Q9qeY74rtL/LiazNW3++8FrniK0qfRYvIVQCS0oICy8hXP+E812bT8GcomGVYJhA/uwlKW6lGXbkDLcAnO2tTQZWW6l+/c/zIndgikZKYFDXUHTKSjzIS/x6UeBJKQV6WqqekuTgO0ndGYFVWva1aAF5xrDNAzlP9FCRXVLTfWr9HSew6hK+1mb7vPaL2EqSMdQS064/rKyx/tOJFs8eV0JGCJItziD3s88JrHpfMkz9dOTep1pnSgzWlRRWTrtK7vgc/OZxFKqq/lahU2sCS8kTyQKSQJ35GO2SOCMin7ayvnkV6HRTYkdtWf3+Nh2mtrFRdJZl2dhA+n7VUPvm631b76jLA408ZkkjX54h5yW+UhpmRPRqNrrgZzanE1gs6RJSwSRNnFjUjH8/69T+ac8HP8eUnNax0/f7SvTMLUXdCeW2DbyE1TPMzKtifX5b43oZ36v2rmmb2QDUpYKmBesJGl6mKwFjI74kcPFSZZy+o9SrbKUYsVmNLs3QHBO2O11Qf+sy8N2Ea2w5gdVyZJMEWaeDcdbDMMswShPc6HbxXm+I650MvYQGonUv8PREO0AaGc5NGPLmHvXgVwKLL3ZWOisKfHwyxX9+9Aj3ZqfodVJ0Ox0tLWT2FCNOPBgqQ8NOxDp928osJbXWNKncdGgOnkaEVGuQl3V4nh9FJ7BaQtb2YXXYlw/0VYeLb1n3Af78z/rtvPM8AktNI3XelqNP56Tbr0SW23oOWpbYkIxmc1nmm2c06kYuZX8eATdBVCdkGs0QxWCZjGmJ79rpII69OSSrIr1NxpWbgGu03mp07V7sVupj8Rm35vO4MdwbgVbF7GmdsmUyS8dVVodEkNu/belvLf+4mYBLTtZ68ft2VsVmfKuOvxFYZsQ3rm57rXgIwd2cdqmqfcK+R9ZXKxtTv0WtvMZI93LBpiGD+fe6Pjdo/T1vBhb3pvM0sNY9U+ryvwQYdDLs9nrY6/VwrdfFG70+3usOcD3roJc26htL88Yc4HU/x4WuX5dPMViRYI4Kp3mBT6dT/M2jx7h7eiaxSSew1KHXJjSegeXaOHRs/cwgpq6Z6AE4d6zF2S3VwdYAHHW0vKvy8hZ53s7oezv/pt1IeQonsNpnra+25b1e13vT0ES1fLZ5B/YcGK3ca+1HS5piTbfrhjiwnKnqZUowlXz0bD3egeoqUWezCSxwEqrmlWfMGeEiDrRljngQ9jkWQpuIU3qdm67Uh9i3uLSHEjRNJkh73/bMtfUSWG32TM8NvUcmEvBvlobx/kV0e0VyRAPwar24ntVyZUVDYJFY1PXqgU3+TkZKNALbJYmeTaPZey1b2M5ACfyY1aTjp+ldeoVlOtQz5FdJtzaBtc3r9zmm+9e8Rdef+w+6vvTtspebLex+hO0OtUazVA75+F34Rpb9CPcv3H+qf+u+sAx2uzvh6oy58I1s5Qe3nsBi+rxvgt0sw7g/wKTXw07WwZ1eHx8Mx7iddTEggWWTz410PTKbybh5M6iVQp0A87LCtCjwj4dH+H+/+hKfnxyjm6XopkpgsYSwYwRWaQSW1PC6QGZtNPhG7nkuDdOt5IN3f2QEVDukPMtX/npM28aDM9p2nnvkxE8HO0GWMhA2b8Be+R3XyNcD0HJTW9of7fFpH7hmxy9pBjx9IJvJZZt4OxOK7/XN3vUq2tGutlaBrzt9v8+tFnnT0u/xyIqSYh6FbKKvavQ5SffKYX2uL3SyqcHAsDASwG5RvqsZlUYvTMxT+4VreanBZCXO7Q/WFpP2PdHPiSu7kiDf0iP7GgKr+dXFVu5zARRv+gYEVE+hftXnU9tAqulQG9jl8Tovcu8zo/3F9fyrHbb69JO3LWmKuOFfk9JXc/3p89UHxNK/PLRV9/WifsY5Glhrn6KeWZEkGHS7uDYY4PqgjxuDHt7uD/FBf6T2CwksE7rVfUOf2yPUa3+Oi9xA48lLBtasrHCc5/jV4RH+8suv8Nl0CpYZ1gRWrf7FdcMSQjo8qh1EbRQhHayyiwSVk1gq/txkPbGDmXaxo6ZKIxSseDazyh0nfzQ9t5pADc9eFdnnb1rub2uJtnM/pAehBeXqM/KcAMRFoNzkz/g0MEqq2Y9q27whsNxWXclbvtDjayUB7Y9WILUmNjzbqyGKOMZNqXeTOeLkxvO4sq3dXM9virfLfGENrGrruDatzitlgioNJVpGqWr4aibiegnQ2iyxJSDdG2uRfRVl5wP2TDu11tJ1oqLVHErf2Yqo+sqycSL+ro+q+x+JK2Zpqh6Sf9QR8XHRS+noeOmX22zS3bS9ep+hYWpfvySX0Xzrhabf1n9IfW8dHe/G6hl9HnCQPdwHyORyVPidInUcrKcDuC8CbDuDkHPCS4Y5v3L+qbX5nCuwPoRWwqjJI0Fhvgjm7fcGgeUMLjuSdbsYD4fY6few183wdn+AHwzHeLPbk5T8msBqCSBfkHm56Hh9C59rjs1ZWeIoL/CLgwP8+d0v8OmUBFZHMtNIYqnsqabgC4HFxVenKZvh5ga13an5063sGs/3aNLx2xoOspSfW1vECazGHGmyB1qEVsuobEdKls66bwHZTfjK2kBeIbDM5WyyMZystThfO+LV2NutjVgHsm7T3hC9JrLq82MpTdsdK3euWp3zbKF5VKzpHGQElglvttejzwU14FTEeKnL2hUgsNQAbrJe2p2rVlP728Qfn1M0I4y/oEPVLuNiRsISEVhrSqgRpwerZkLWGaStKGJjzLUStNrnbK2LFATW2ta5zB01gJzUdQ+6RUO3BtAysZb07pzCbilBuKHXejDbTVt6SeoM1XNMdOiasid31nX/v5rrz06s9knVMiWtdKxuTq/l9bM8R142DRDWNvZ+YTtgubcNel1cGw5xfTjAzWEf7w2G+GF/jDeFwKL90pTEeXZtrXG49ge54A1YFzI+z6yqcLjI8cuDA/zHL+7i4+NjJbDS1DJgNONCz4iulQOqwD07mGk5rmqm1ASWZLM2BBY/KplTErmhdtZyRlTbEfasRHF2W2uuLlth23fpKMjvarJn1ITSzbjOsLEsyKYQVNutVUluM/SC+G34xzRDzm1K34/cJnCCtq4BqIXem4qBF3ceG9KFc6VjTJUKqFvOuaDayndtncVNyEBopVbmq1pMX+/OPkVg1QaPZmBJt0HZcvWdDDD7TlZnuVsTKu74WoK4njO8eRaVHdHAm7oUXSvFnJmYLrtGcq+yRKr6/W38PFtSj6GmOZSuw+UTUTO1NAPS7Z863O5r1QfET4VW+afkuEkJf4vAamdhnQPp0plo6+6bxnvDl+e3evvEzv0QEpukId2KKZnJx/EtdL+utWZFLJGUpfquWoFgWYwvfLd2PSHE9HoMbgg1almXDIoIWWrBe94LZYconOMB9PVSyC/80FfqA1tPYNUpnqy7zroYjQbYGTiB1ccPxADsYdgxAksOKauqWDqkrtS4PvfN6GGn26gSWDl+drAvBNYn0ym63Q66UkKZgY2nO5URWCyolE6MGkFsRx719G4MA49g6GV04y/t4FQtpOYQoFh8TWDZz897GPkucZo0fbc5nHWzStsRJtNHapsqTqw1WkjPDdlr9caa0KkdIif+LFNHRrems5BZ/XidquuGgmjFuDGvYrpav6FRQL+OazY4aeMRsdoJ90hXKxleHAVGyvk/0zJxTQstG5C4owZUTNLJDRYtIWlrpZkBaQbGOg8PP4A9midIyXPqOlEoGjKv7RzxLTy06Xjx5QSWZ454CYN3YPHfc21QK4afI4YcT8vSX4pCOmHB4auMlBY9idY9iaG4Htv3tVqDF34YM6grM+xdi5DjUrvDpuVTzzFbC025rl29VR6hkfnmrnwqqivU/p+WbilRreeIkqh1AZTGxK/o+qsPcnM3a3/F/q0OR4KiqlCwk11ZYl4UUmqv7MK6RdybDDyOUb/bxd6YBFYfNwc9vNcf4EdL9osdhPZcundu8EsGSCdqTWDlOX6xf4D/8MUXSmClJHo0c4lzkRkX+oGulbLnYsNQI0sJLM1MoYaORu8tg8uFwK1G3kkCz3+UXVvA9P3aZA1aCSFN8MU67woRxnvivupEtM4p/T7LsPEhEuaL99dBSmtM1tVCsmu28dVkYLQsFNqkdbaMWwc6KmqJlLXujRIYNmI+jyyfxs85P/tq86gVDtCsp66Sj2J4sGGAOsRKpckJr38Lg2m2kIyrWp4y58yYlT3UBcZr0sTnt03bVudguUZp5WsSTNZnt08YgSWTXfdhZ4zkOmpnn6eBeVlzSdCwALh2SfaSPy21JKLzjs7uWnRftt0EmZUP65r1w8qeU+wHBTYSAAAgAElEQVREI/A8iGpvcTtR5O24kszM4jh79pZWAriur5VYGnaedac0IXX31C7V/aDO0zLzrTkfooTw1c8qtfx1vuuu3jS04PhzBmXUs+YO2bHgRJGgKnkeUDqHcym3tXuR+5MZJNctZO17RQO/y9e97uvaOETXPbMmZdYyMLK0n1zkHrb7M0FgedkRW+t2lcAak8DqZXi718cPe8zA6mLYUSHUusjHdLAurt90NSZeHZeoSGBVOMoXQmD9exJYJ1P0uhl6qRJYPKo7JQksbvDdmsDiybiqYtVEn3yFmmFnESflGRh9tBR6OVR5Bus36YFy/ssjGbJl1USEjYycTNpOWw0H0yloZxbb1+oZuO0UlgLoOlNOZsqoMMIkf5sxQG0QM/oy0zhz4pCYa/zRjBA3kNxqamlF+JzzcdQ7qGeijZsOkkTQaXQKscM0Iy/DUKJHDX8ba35AxDs9tb/mf2oR3iZXb3lermM1quvvs1wNsZIGqURO6dQYJm59O0r2EQaTWPrClxBUnhVgosVyQAvpDDCCKdEq6/RDAotfQwLLMwV8PS0RvbVhb1FuJ7DM0A4Cax0zxzcwM/qXuojq/peaLk97bGVfpSPupaftX1omoJJXy8SGmH4e1bZ16BFuDWLoTFafWzNYpDRcd3L5/y6CfZXWn+0wDZhL2Q+WtdEisFhCuCgKIbRqfcC1LgBirga0ElgZdsdDXGsTWL0R3mIGOQNw0mmvIXyaHXeNc/hlL115QFHtl8O8wM+YQU4C60gJLJ4ROl5KYMl/sYRQkMvlXNFIucTHZZOkA61l2er4cP5KtoV1MySKDMZ0LQAg7ovYE3qdOvuqTWC51qPpM8reLASWnsBeTuJEC0kRZgjIGVEflsyy4TPRGuP1Fi+RQfCy4K/386JVJuOvmUzMqpAxtEw6JRRsP7K9SAmstgi+BXDs97XNaax9m8By69+fmtYQe3yK/SHjRHeU9jHL0mzrS3jQpjbGvFN1WRMjQp3qcv7TdtKGWnY7uM4KssZJHuBrlUgZp2MhBuPYdXewQgk671Zo6c93ThOXyxpV7kVcU3xmt0PamaEabLMdSwZGbVKeLJmcL25zepaZ03dci5py7pqsTvFq0wMP0JhumJ1tlreldlgd+LQgok2MhPaldS/Xc801xnS86z3VyeyaYF9GtbH6Lgvt1/E64jDKvKDZXNv9HJdUwunICmaoVshlu0yQMnpbdlCkTMCgqfQyGVgaTJClXuUok0Kuq7u5ZmemJf80dYQiuSMTRUvXPYPvdRydy3imILDqCAxADazBaIjxsIfdfkNg3cm6GGZKYC3THSsaJJcxYq/4GrLR69IWDayjxQI/JYF1TzOwet0u+mmGfpKhJ9k3NJgYOVICqxaJdCKwddBKxoZHJO3g9ENIr6rplEspzHYC1IbDSpeGuiysphL1AxpZYSqWxlAlk8syWoTqsFr/dpSEt/ZyXShe8WBc8td5aQQvyy4tcrg7IIYNI1xMx3UxdFAzQIgsK++z2aOZOoRfiZc0oZFtUUcnGb0bUDsjwx3nlQwQt/88/V3cbteykmiizVsaiBZhl3Ryy0rp0GgUgtMcUXPenYxzx7puZ3vJ2C9dzogm9VOMUGyRAkuWkQMjz6NZWPxIt1BxYTe+8g7HjeUzeiWNcOofzwRQQ6yl2+JGmt+c+U16fZoDzISzbMnU4l/PYpnXieeWXFtdayMk2mWEQmh41N/BcDpJP+ElNEym17XgRn0TxdRP+jW8PMbfrySrRv3TOu/AXEZkUs6yCeuvTac3DoivxHYG1lUksCojsLjM+72uEFh7I9XAYgbWj0lgSWOahsBqBwwu2j7laiwxjXj7LBUCqyjws30SWHfx0fGx2AFCYFmsviawJJ+8IbBUHN0ILCNxuWeyM7UHwmRv7ajTwT8sF+kXmnWo52SrpMgCPOIsG9kgxBTPVSOwuOx8X66JDLNbJBSUkAghIeIZzFK8CI65apCqA7auErB1zwGxQ1oEFjtCyjg4gUU7kFpmLAm1YJEEw9h10uzeTmlaUJ7ZZBnQurctB1JXCSwWAuVmB2cohM4iIcrdUDOjmNUnOdBSEaD2KGvhtGyNlygrn5sNASI70grxWXserfI2zTxXOfGSGSB0xuuSQZ3dLCnUYAKJNC+xbPZ/67G6lqFcIrA0Nll3w5WMSWruWupSQdtSH0nWU9cCJITZM6b4X9rUwPQSxL9Q0ouBPi0PTmtbl+fWgsVc9FPMt1O7UinkBi0NlGq2j52fsolaCaLck5+vjY8YptG3O61kLGTdyuCK7yKZeVLarYRyt2CGbYFZVwN3Gbt1IDMCi+tjxf98oVvWDCyeA2mZo0xzzDP+zXmXolN10CmotciCQSXaNAdG55cEEznv2hHjF7p+vDkILE/7LCt0u05g9bHTz/BWf4Afdke4c04EU+dcI+q3iVNJo+gtAqvwDKwD/OndL6QbYT/rot/JMECGnmzYTFlvE1iWMSI46mLUA6XpbiKp2hYp8mSSdgSizqKy/1ja+FsEVuN4uWvlItZGvvDwsoimGyAFN4q6LMtSfFsXUB2v7dxBxJDrKCHBkgn+4SEgpI4TWNa1pZBUaTIkNKZpuln5ph3cJK70TFchURpsTaRLx0sjn64nYkSNkGYa6VbCyc19I2MsWsFZRQ26XpqgmySSDSgmRdIBYyxnVSUaKAshWDgf/PrKwui8bJUzCZPj5U7rGX93aDyqqMEZdbUkg0bwbFHmte6U0292/3KAtsgCEyQWR8m0rmS3smwBQbheA76T6Ri1S8fMM9QD1tY1S6nko6mOV5sA28Q9cJPvmeuh3wG6HAsrIbEpI3swtZpmRY6Cmk3qMtVaLHp6iSx0XSSsJnlDYGnmBzvPVrL2mMGTybVM70EyDzrIK+CkzDGvKnG3N2X92Yy3KdCmdRQJPW+aEkInsK5KCaGPgoiRI5ESwp3JENdGfVwf9vAuCazuGG8xs1wyyD3HwDxBz+LY2EVABLR4hDNZCaxcCKw/WyGw1MWkY8HTgu93Akudfs0cdjln3RPpPLPQsJ+kGEonZs1GZpSdBFZZlKhm/LvCQkgRlhRp9oYTEN7dzE8YL5ln4EEysIwV0UxnJYQ1L6RAL6kwyri+SYEoyVwkGRZlitO8woLrutLSlW18KYGlANaaM3WXRpUVYIZbr0owStmJM0VHEqKUwCJ+s0WFolWByQCNB2y+icBSUf1Msv2HnQr9tEJXun3qeczvPy5KLMSeUqUlnp9iy9iYqXy4n/VGoNelaI2dex6BpXZrKs81zhKpEvFMS37tvKhwPCtlrsyqRPZpnylW52Dlp+uZP2r/WAZWTWBpUI7rq5d2sJd00RVisinr0wwsC8aRPJauc0oKZGL/N8IQRHaGEodVIfYhM6hoG9LWrSoSWFZezDionWs863im9szOdBKb30rvZ16VmDETt3TCzE5Tz1JeUkJrVuZ6rMzXd2fw89mzZl27kOPHdc6980aWotcB5hlzLxNkRYq8SHBYVDgpSpwVOXLP4n1hqDS4wb3lNpNfMqDoFrK/SP55kaIqOjhZVHi8WOCspP/ka92aK1ip6gtfOj6g/sq/+9v/vp7d6woNgDh2JLCyDMMxM7D6mPS7eKsuIexhYCn4fgR4ZG2TyQ89FI3A4mZuGVhMwf/Te3fxsWRgZRikGQZSQtgQWLmkYHYa7SsrEdO0SD2EtL6dZYLstqPGhjrIzjrTovbIUKt+w7OwVrOv6syB9sGu/920wW06UzgFoloRlgqsZD1Kbiay/ag0/Ta+aEwvSGDROZWuS0pieVdIJ0CYJk0iUMaSf8RI8DpudXrdAQDnhHXCcTLMCRMx/us/FgW0Mg2On+sgNFl6fH9z3WEnxV63j92MXUJZ2spodIKTosDjxRkO8wWOi0JILLoBXs6kM86ct5W2uesUMRb8jSjUlOOGZFIa0G7c/7KkGokRMj2+TNArEjHKxKFS/nDJCnbM3ckRp4lt4E3Hh51SJAJpC8AzFGtLd0V82Etl3AVWg3EbV8/6n3mUpbg1yLDDMu9OFx1mI9L1rSrJpj1ezPH4dIppnksmQEN4NCXDnoFF57kphrBYsxj8pTlIHYx7XUz6PAsZXXS1oA5O8wIPZyc4yOc4oVaUzNtm/TVBi2U9LJlDK+WKl4/q12dged4ZMSWBRQ0sIQSvQNDDCUk5xUpIF0ISWMzAEgJrMMSPhMBiCWEiRIi557VeS73wLx/4V3DFdgaWEliq4XmAf18TWKovpfOMp5QSXqKBIntsjYiVCjY5jaS4hkhwrdvHm6MxJl0Kv7MWu0TRqXAyL/DkcI7j2QJnVYE5SSzJwvKzTTWW2iS/Z806geX7MNenixBzbfXKHHvdDu5MhtjtdYVu45xbJB0c5yUen81wOF/glA6Y2DLb9+JZpQSWZbaJcHJbXwzolRUmSQc3en3s9nsY9TJ0uiQtShzkOe4ez3E0z1WygtpjbQLLbQaD1meKI602S4JRp4Mb/S52exnGvQ56wpIlOFrkuHtygv1FLnlZ3Bd5fjIA2DV7WbP+fL+1AJaVPrZ3Ji/ZFt09O/+1SAq43uvjBzu7+N5oiLelgzqDssCj2Rz/eHCET09OcW8xF9uIn+WcHEiSkhKvTUOcy51DiqfaHiJJIc9lGY5phb2sh/d7u/J3SUhNsEyJX/MlSg1M0o4VWrruHmo4IcF+vsBnZ0fYX5B+os+SoEPpI4vMyV8kHTpAL0sxyjLsdXvY6XQxSTL0eY8lhLiaVjkOixmezE/l3KtIUtg9yFkhzXMsWOtGktlxbge3iazIvnn5OSdBplbW7JDEZz/De+MRfn9vF7cGvbpbN/32w7M5PjmY4rOTKb6Yn0rQ48KvBHhnOMa/uHYL741G6GYVOgw4VCSQgaMF8Nn0BH+3/wBfzk5Rcm+QmW5ZtWuVILjwU1+ZD249gSVxLR5EjNQYgTUaGIHFLoSmgTWoDUDdaGsCq71JXZlhfb4beYrAKipxdlhC+Kd370oGFjHxDKyawJKU3EyMQC8SJEnlKpHM6pKISKKtu7mh7LIMM03rg4p3OCuBwxw4LSrkRa76P7Un3dT6+9P4wd1+Om+jqvFJGxuoNsUg7WDS66KfaVST/48HzKwsMJ3PcJozCsd0/O2MjWgXO6U2XO9DSCfTGnAdADm9yxL9NMGEjQ46Kfo0BawbJ7d/RvjoQJzkBeZFCaZ8Szmf/U9JDm9nbXohlqmnhqiTkBqRVEOUkW6rZa9KmUN3hhPcHgxxqz/AsJOJ8XA4n+O3J8e4PzvBk2KB05ImjaZ808B0Qs7FpNtkTrsD5vOtmlf3LgqI9jqJrLFBt4cs7dSaKLKyVssIWlVhHBsSjr2cxHOJg3IhxtW8zJkchVEnE3z6JBssKu3kO7GWNvDM0mm1gW9nZi0Zz0ZiyXxhlkFZYL5YSEe2GdduHMKvblK8wDdd72V4f2eI24M+Rlkf3ZTp6hppJ5H08OwUn+0/xuPZGeap6sNIGrtEoS3bzghdoQKsk48eaVoixXORDtq1fh83hwPcHo+FMGP3NC3v6OBgPsNnRwf4anaKgyqXbEgRJhYdIaGSzelq1r8fm+tcfwr1NxNYKuLOLoTc25Y1sF5guF75Wz0CzX2CXbuG3Qw7UkI4wLVRD+8MhvhxdyIZ5E0Glj21l/xvsP3ioRM9WVQCQTSwmIF19y5+IyWEWk7bEFgsKeHZwhwYCxoYkaqOZ9P0g+pGEyR4ezDCD27cxO3BAB2m6ySllBLuz3N8fjDH/ZMzHMxOcVIupDmGyKxYlzMtYWtpddal+TrzJBOnYiBDiQyulT6AXQBvDfv48Poebg76knHC38/SFE8WC/z28AhfnZ7Kf58WJkz/ymfY1f7C9nnlYyfZb0bVD5BgN+3gVrePd0Zj3BwMMO5l6GYpqrTEV7M5/mH/GF+ezJDntD+ZrW/RmNUK7DoI1mAySBLsJR3c6vXw9niIG8O+kPxdcVJTPDg7w8+f7OPe6RlO6NBKqSnnQoleqblXXqkgQXQLqfK8Fg1Xk2CQ/aeUWoKaOHftUZrMbw5H+Gc3buB3d3bx4WCA691Mmt3cPT3F3z58hJ8fHuHj2RmemKNOsmhYKP3NAJrIEKzlpRa72ml6PxpwKyXL8U5/iH8+eQNvDUZcKBqcE25OSUCRubISQgnEsrSwXm/URSLhm+De2Qn+Yf8B7p2dISdLxfKuXNcli7togw16mfgKe9KBvofdjhFY1P/VVDwsVgisg3mOwzzBdF7gdD7HgmNEe4oktmvitZyXWme2lenuumVrgX/DL6rzQNcEA7Ga+Q1MOhluD/v40e4u/pfbt/HuaNRIcyDBw5NT/OzhY/zi8BC/Pp3ica6yOC/+0o39w8ku/o83v4Mf7e6hn1XoSukrxDZ+PCvx88MD/MX9z/HJ6THyTke64oqgu5GwT1U9vPiNbO0ntprAckJEHOiiQp8Elmhg9TFmBhYJrP4Yb3gXQkvUMcJes4nWtvm/ijnbKiFkBhYJrIVGMP+klYFFDaxB0pEMrLRaiHG26GQopJODap3wUNQWoh4XKiXiO0pT3B6O8MH167g1GArxoXoEwMN5jp+dnOkBf3KCea7liWKCGK4uZO3RrzbX5Jld/JlEPqVcqpQDZ6fq4M5ghO9fv443BgMxCvliLfyT2Qy/PTzAlyeneLQocCLC2dv5Ek2oJYF7LWWo2xNLp7oSvbzAje4A3927jjujEW50UwylAxnL94DDErh/eobP9p+I4zxFibksFCU5vV1zu+shORRqVvAlxoSV9ElhSMpIHPUqNOuLBt/N3gDf27mOd8cTvDUcYpJlwpkyGv3r/X18dnKMrxanOKYhYeLuJHm0JFLpWhftV5psJaXvkqfAXifBe4yyD4e4sXsNoz4LdRsy77ytxQ0eyR8kQVAC+4s5Pj47xt2zIzw6O5ISy3dHe3hrOMGd/gjjjgv+KoUlw1LHgXStmd1/7nYm49QSCj+lMXx4gHsnJ/h0UWB/i9fPJU+ZpcvdGfTxT6/v4jvjESbZQLQKOY40x44BfDE9wk++uou7J8c4y6jXom3WSWDR0BfjX/Tt1JHyvzlHpDyHQZ2ywk7WxRuDId6eTPDdvR3c6PfQ434v3Q8TPDg9xS8fP8Jn02M8LBc4rpTAFkfBCKyruP4UzOclsBjseFrEfZ3jr/aLZkCSwBoxA2s8xC4JrGFfM7B6Y5NAYAaWuIh16bRsBhudfLzMDDEgdmwEFpvQkMBKOkoEaDCAulIUbWemFHfapsydc5kvzxBGUmDA7BZ08MFkB39w5y05d6g1KGqAaYGHeYlfnpT45OgE9/YfYX92gpmUp2kJFF/e/dWzVF1/0AkuElg8w+ZGu/C03Ot08Xa/jw8nE/zezet4oz+QfZ778KyT4P7ZKX71+LGI1H8xm71cBsE6J/AruXajAKaIKxFCbay9bhfvjHfwvcmOYHm730efQVQh7Ut8enqK//RwH785mmI2myFvEYF1sLR1CK9mYF3PuvhgOML74zHe39sRgowSB5xvtII/n07xX+8/wEdHx9gvSpyQiGIJNjPsCq1MoM0quk60f9JUOn5L1+8sk7LwsiywYKBosRACXc5/0dIyLUqkuDMc4J/cuIbf2ZngQ679blec5LsnJLAe4meHR/h0Npd74LWYe9grVMtUMrDX5sRoAMTtQ9UF4j3yOXN8ON7B/377O/j+eFf3qXZ2uUhZ6BnDv+puzGZH8ocsZ59VwEfHh/jLL3+Lj06OMbfKEQpri12bzMFA0Ds7e3h3MsF7wzGud3roV6mUD2dpCsrSyb5Awo/XYiZumeP+osCvzwr8dnqCR08eYzo7Q9HR4KtnAtb7bUvCwYks3W8aX+eVLIct+hJv4iDjb5lv3Md3so4QWD/e3cUf3n4T74xG0n1UT/tU7JWfPHqAXx4e4jcnZ3iyuGgGFq9c4AcksO58Fz/c3UOWlaKVTYt7nlfYPyvwi4N9/MUDSvIcKYFF30TIK0//2GgSYa0zLggsPzw8A2uoBNZOv4s7/QG+zzbUpoFFZtVNXs+OaGdzXGwkLzZ5nXJZ/XRNxXADLwrM8oX8LWViaSo6Gcz0UGLIDUBdTEpgsYvPYU1g9bvUDuhICaHGLNltgWQRxQ81qu+p3JrWqwKVPIz6iW4m35ns4H968028M56gL1EPdRvuLxb4yfREDLGvDvdxfDazcjQrdfDNnbXp9mAaYVO23UU8+SMaBp61M+l0cCfr4/3xDn7n5k3cGY4wsBRlkiokWv7x8SN8ckwDcI6jQjsTKXumiD47KcvMJLuhOgOs1b5ZvqXVde88lvO8cWsq99UxqZ90hV/zqJXe8nKajn+v47XsnulzLRG3bcN9qZOST/ZKyyiqVFJlf3j9Ft6ZjHC9l2DAQ4MpuXmJ357N8dnxFJ/sP8aDsxMcoZToHjVytMxWIw4ce27uAxpraQdZR+ci9UTyosQsLyVVmwSWRhzVmSZBeptt4feu43s7E7wzHkomCN/ACPjPadAfH+Hu/BRHFFT0EhHLKFPXrVELaYrmPC+p5Qy1ImTNmr7YOq1nVGvB+n/e6nbwe4M+3p9M8Oa1G9gdDlVbrKVVpddvRYVtbspPjPB7OD/Dz6ZP8NHxPu4dH0jJ1/d3b+H98TV8bzSRFPxan87Wj/ut9f4lh+myiS6ugHcNrbW4mIJ9gruPH0qb+p/NcjzIqSNj92MraJUS9vmo889nenvG27pbkSSu528rTCV7bz1vFSEvt2yvWyEp7UbaP/d7q9eBzE1/BJ1zTWZQc1/+fZrJ15o3Nkl0TjVCZf7JpTFsHRL6Hfouv3573dZOVDMDmgRVMHV9iH958zo+mEyw2+1j0CGBRSO7wjEqfHx8iP/2xV18fnyEWSdFnlqWB7V9RHza9eicwFJCyvcv7uddOoKdLt4ajvHdnR384NqeBATU/Ven+suTE/z9g4f46PgI94s5jirNUiIW7Qws3Vd9X3NUnoVXg/t552rjtl7s1H16XS/fl+2s8nyefUXHhbpi3jD7Za/8sp/X1aodgDUDSwksZmBdH/YlA2uZwLJNo+Wdr47Hi9/TxfbFV2O/qG6Nb5HShCYvJQOLGeQfTY9aGVj67CSwlKgVpSJrb64ZIPy9OPOyGAsMEuB6mklk/V+//Q7en+wgk26uJLBKPCkrfDIHfn14jJ8/+BL3pkc4S3T9ubQ8iRTdm2rv2wIpeu/MAOGlZ/w9NXcS4E6vj9+d7Ml1v39tBzf7faSFficDcPdOT/D3Dx+JA/bp2SkOLIOgPRKNPWMnkP2y3uHtHGi21eW9n3et+53vapavb3tf+/tbBeh1gKQ9j3yO1ftcS4tJgye25yxNPrOz7GfL//I3ms6qlYL5Ds5xu9ZJJMj1/t4evrMzwbvjEa53e+iKXpzap7+ZTvFn9x9KhtJ0Nsc8px2oz+3BrloipGVYM2NnnHXx9mCI35lMZP99ZzLGXq9XZ5sy4MPz8S++/BK/PDjEk3whgdJSAnpsuqIlRNIcR+ykCsOsg5v9Afb6Q+z0BqKDebpY4HB2hgenJ5iyBK51Hgvxg0QJrOt7+PHOBB+QwOr1LAPrBH/z8IE83+enCxyQwCIhI5q0hV7fy/haTZja9qra234A6Zs8CClc+IpGrZ+KS2PaOnzb9qeOvJea8xpKLKYpg98Ffryzi39LYmBnz+pwm+uJ3W0kgBQGt4hAJcSYKU5tRuCXh/v487uf4lfHh5h3pI5ERLbHHeBWr8Q7owHe372O74x38NZgiN20KwkNQjqTa7CmC35eS5ZeVeFxUeJX8wKfHE1x9+EDPDo5xmGpGciS2e7TtNVAqp2NyV/X5cZuQ7gPUi/mZUtq1S9x+80J+Ob36tPpWFqDlpbAv/gQpltc36YJ56ut3oyzrBY7pptx9XPb/aGWX2HzRfePxsarPZra7ql/UttbbZto+SzS72nsOb1HbeLArFcNwHHMxlmGN4Y9ycD6X2+/iXdH40YqBym+4v755AF+cXiAj6YzKfFdzYLyYWivhfZ71LrRknQlsDQDqyPNUlQzdJ6XODhd4JcHB/hPD+4Kgbqg7InIf3jsyDvkNpEkHxffkXVMnexS79cUOjc9g+bFzY2VT2w1gbV8XqoG1piZHQMlsJiB9aEQWCqCSuPCDWd191xDyiu5m8O4rSFz/iiZsrQ4PJ4CsTIf256W2SGyN7T2jnqDaNXGy/5aANOzMzwgMTQ7k4Ny1O/jjb09TPpDMexUKFojVtx+KPo4XZT46cEh/vTuPXxycox+lqCfdqQLId/ftI1Vg6t2wIygaDsWjPhOslQO+H95+028N5rUmgU8+KZFgQfzBT45OsJPHt/H/ZNTVGUmnVkkisEsHIYe6+4i1huExqdEXnjgUV2ABgH1KYhfgZv9Ln442cH7JDp2drDX68pGZzQK7p/O8NNHdPiPcHcxw3Gem+C4lc9JOU2jNaCGV5PizEPW9b06BFpK3romzakGELsdUYhVSitNLtkNOP7tijTqS1jemnUOc90i6VYjmQ6NzpDel3aW0QPQ+yg3TrAQINbut+3Aa41+Ex2ScoVCzbmztJDvcjNbSu/MkLuW9fCd4QTfG0/wwe4ENwYZspSbPlPbM9w7m+F/HDzBp8cnODhbyLieWTtZdmni889smlOYdtJJcbPbxa3eALd6Q2RJgqNijsezGe6dUMsqF80tkmPs5EG0+Ny3+z383t4YH+4M8fa4j52eGiP3T2b4yePHEmn7cnYmhCS1uNS1a4iVeh36wV6LbvK01ugfsedzCYY1GWECu6ZNoVa6j6s52jWhqVdp2x9q7NtituYGPGxv93r4fUaHxzu4szPGTk+S1W3+2HdomLGm3nRMrHmBtYR+OJ/hF0f7+Oj4AHePj9FNMnx47Rben+ziO6MhrnVpNCtB14jG6jcVzK0SQ6CjxLN1MuImw9nArB3OfNGokHT9BF33iv8AACAASURBVPvzU3xy+FgyHH51MpcsRhFjtUxMv0cxbq3LJA033rcQk5ZVpyng9pxcz6Jh4nuKIijrZ6XdML+LBAzva8E6TMt04AW8qwu/VzVKVgws2z+10YSuB36TZlZYW2MjsGQFyD6j96YZb5rFx5IFeWZpw6wOqqiWmfaTGyF6l1p25KSITUnLetIVx22Of6TyukUCeiTXHQmdl+pYvjsc4n++dQMf7Eyk7IHaVEJgVQWmyKUL23+59wCfH53IXRBbZqryCl0Tu23KapvuXfy97ls6H5iB9TazaCe7+N09zWhtJ+4wE+/vHj3Cb46P8FU+x7Rklot1cbIoo65Fmw82F9WN9MIZxV+vq/coyNXaXe7k6vuaAMHL2UDPol/axiNFXuc5tYbU4ZMGY76kVy3fl7udF/60OyJc4YNuJl0Irw0HuDHUEsIfLmVgNfaLdiTTjGWlUR3fFtOxtJGt3tpVsV/smUgClaUQWGq/sAvhoTgTtFuaVDOjluwcFd0pCarRoScSOrNFRN1K5n+0t4d/89Zb+GC8I+tf91LNmpqWFX5zdIS/vP8lfn10jCmz9BRSMcLSRNu4l+xWJ41FfAy4d6gDxDWwqPpyn/1OgQ9HQ/zr67fFcd8d9jHM6OTrl/ITX5yc4m8eP8HPDw/xOYNF+bzeM9pEuB0dGkDiOrLMMLc5xNqhHSG2De/TSRXu+6oN2i2YRal4cN+edUgAWoG+eXlKcmmreNdTrCUDPHuFz8rzwbs2Wnc45e2UiHGn2Q9tvU8jWeqHWZmHMmjcV7q6VycVbncz/M54hO/vjPDdnZGsBdr2DMR20ZHSZ34r98f/+NWX+PnREQ4WDJ5plzpdC2oLeGBGxZc5UgWu97t4f3dXsrq+P57gzX4fw64G5IinjGrCzJ9j/D9fkcA6wPF8LhILLF3lePj+qnqWmnV0u9/F7+7u4v3xLu70J6Ld9nB2ik+Oj/DT/Sf4ina81NBpOpKiXoKZuP/k2jX8eGcHH4wYXGQGFvDF2RT/9fF9/OLgEHdP5jjKeXZZQNE7ocm8tyZLJh2hdXq0uVjaqq6y369mfJZyfvAXoq0oNo1TKU5K8BmtdFfsLQtrq7Z1nXnktmqn0Ofh3OplwF6W4Hd2dvC/vfE2PpiMgVTFsbV9kH+vl5BZkx5WYtgZw+wpxtWmc+DnRwf4868+w6+nh/Z5ZuGlgtvvXR/j+5Mx3hmM8f+z9yZcclzX0WBU1r5X743GDhAESIkUF5HabFmW7Zn5vjO/d+Yce7RYsizKoiiKO7ERa+9de9aSWZk1J+K+V9WAqTOmSH8cUmweHBBAd1Vl5nv33Rs3Im4rX5DdCMEHn3Nzbdr1+bmEbrBJSjN3oIeMGuKPej3cG/RwJ+zjhGw5Mb0CJ3O000T5iEO1luf6ss5QHBJJjh9gqRqwWtLuq1mz2F5R9an8gw0pY7LJEsTlsLa3aSvAuGPxJgl4NnMWk/kXe+8xAVQE3bg8qJJJ0kWs4zvQ3497m/Cn/pt7/+OZGs0kEHgGt9U/psix13c5mNfn0JTfsYE1EErDGCzrsdfxGZDf6+ZPx0s3z8Blnmb71UcMWweVXBbrpSKuNxv44foGLlSqT+RVe5MQb3WP8OGgj0/CMXpRfErmbZ9W+ZZ79sv1ZnWg8kw1Q2wIzrV6Hf9z+yyu15vyvyOTkpfAnKE3jrT/f3l8ILli5FQrZLb7GKkcxzGCmWDYlHe1760Zojqd8dgNulJsMibxMlv8zKnD1+IH/uoBrEWxxW7zKQCrKQZWUQDWZr6AKr1q3JSKZYJtKYV1Qb+YBPBphP2Jc9vt60Vy7XW0Dp/1oWISx+iFYxz2unh0fIjeKNRnbFYruLC5hc1mC41KRaav9pJWStC7aBjPHQNrD/fCAcoOwCpk8ko0RI1n59BNjVvg6+6DWmA1UIYAFqejPFOr4UcbW7hQrppm2Wn/4zkwSVI8DAd46/hAVNxJTE8fK7YEYGm8GsEgF/kF3BCcsC0+Cwg+AaVZXtNmgmyCM5USXlpZwaVaDc1iESUmgM68lcGcANa77Y4K8N1oYgDWoiPhIb2nACyrUpcyNF1vipymGvHVC5oQxAOWP8lpjfyElnjqb5YH7ymemcsBlZgY48VYDTqEnAG+Hf0+SDsutZI1HWmLw83XG1a82yG3ZNpYUDZg0P6f31NKCQYSwDK/KXXn3M8xZHLq2Fa5jOcaKwKwtkpFVDltI2PeG71pKuDqnW4Hu+MJotRSYU5j0nMR0ACMNcEJKCLBWiGHi5UKzpWr2ClW5dF0HI/xaDTCrcEQJ1POjeG9I4AlUZ08QtaLBXy7WcYz9ZIDsOhSksPBeIJ3OlZA708mCGe8DuOInGZdLeqxBXV32Wk1UNIBWDIDdSNvF4W0298LgMEOjwX86xK4RQGxKMN9MeOeoUuG+By2SiW8xC57rYZNAuf0rvDftniYPnnxXbFlp0vTdyjdnE7wQb+tRJcgcCHI42pjHVfqdVyqlrFScACW4z4Ze9EAeA9gMSGx0d5+FLfvL9m6XSQ69BCIxrg1IAA8xL0wEgXbG8HK1N1fskFxei8mZpLuCPixwk3v5zeAA3ktsTGUySdCSyN6u6l8PZrX83NROiCAzRWNBmDZTbTk2MU3zzx0AJaNW/f7gAwWA8otATQAWF1NZ7zhmaa8D3z9yF0HCxp7Qg4wFeBqa0dJnJNUS3bkkhEPnvmpZ5qqlCwnkvlym1fBvcqYe3pqmdkLZkSNf21tFVcJYBXyBmDNU8RIMJ7HuDMY4jf7bTwcTlzC68aJy6PBzSV08dg6+64AFTDKy2BMSLQuz5YquFqr44XGCrZK5VPFXQb74xH+eHKC21x/cSwAy9J9J/Pgk3ZA9HJZc68xelkcE2i8AL3su+wT+rh4CsByo9JtBf85COq/lp/9VwGsKY2Y6ZHDdcO94wqI/9S6/a+97Rf3XS7x59lMAKtZKYt9RT+es84CwXtgUdLvi4kljPI1yF8cI8KmECZ4v28NOAJY+UwKYtx2/vpYulxfJmHnmceVSCzHGDJsQJFpU84XQADrn7bP4GrV8hetmQXzZC4z4F+fGJPncBJhFBsYZsA1CzzuYWvEaNquK0iVk1AuxfMNRRSCHFYKKW7UqvjJ6qaYudl81pqNkkxZ7vRoPMHv2l293+NxKADLf3ng3BvHW3j1AJZFIWVSKoroh8frNXGU7VcDCVSAI4tcGqiQJcCXZmaIstasMA9YB3vqWi0v8YCgxQ+oIDb5FZtx1njgZ5QkXYW6AVh2z12BeArq98DIk/xpK9s8U87uawHFTEFG++crZbxYr+JKtYStch7lPPMHfn9A+MrFdTJUB/j54S4+7A/RizmxlffZgAADlexd+aMyPg8CNPIBdiplXG819Xx2SiXU6XklIJgLTVmfzpY74RA/39/HzV5XnqvThA2TvAFQbvq3nff82QjnKkV8b20dz9VbOFuqq4HH58vm1H+cHOPReOyaKSyQraDlUIEzBLCaKwZgVasOwJrj0STEG51DfNzv4YBm9THjF71r+ZzctWWsEWnAyTI6a7yBhgb4e2BVhwdHKL8zb1E3BkQ/vDx7jQX1NIBl90UDZ9xEVL0C15gDYPjvlXyAzWJOANbfrG3iQrWMTJaZCpszrA8gvztOAfTALo9prikbIMJ8JYN4Nkdvkuhc+m3vQPeD+X8hk0UtV8ClWhWvrbdwtVbFSq4gealfZ8pV0lR+uWITUy2QCfQ95nFkC5wAHgdHHDB37ffwVvsIDydjTDNZJJTQy8Li1DryAJYH8VxE9pDNQla2OJhMYqwopYabazj4/C1gk5wAFms5NqgMaFZWRHAnLRiA5ZpRBLz0aQRseQDL2QgIwDJSQ44SU4H1liNRGs1XJaOae4i/W63H+Ma8yTUfHbhmoNSpYU+uTWKTO8kGtwvk6mF8Yb7NmESG6XKo0BKaomSW+RS9jfnF+sLyBg84WzzgPxuA5RlYHsCygR28Nnqi/aHLeN3D/XAkAMuv/tMnpJ/y6SBFx9a15yEAy2V912p1/I8zZ8T44jAdKp34WegR2x9P8VGvh1+cHOL2eCQAi1dVUL5njEOzbLG56qcBLP5BrUAB1tZQsHafrXT97FJX+8XlFF+hV/oGwFrUl58dwLLFvgQXTifDy799cjWcikvuH+xvfB339M8psJ3+S/cC7jjRGGUFAtf5n6cZHA36+ODxI9ze38WDw30MhkMVoCv1Oi6fO4srZ87ime0zWK3XXR72vx7AEhuAAXc+x+F4hA+7bdwf0Ig7Rhhb2qAjwhk6zhyjhwmVOgvqhdH7ypLF0owyxwwKpQwu1Ct4bWVdgBkPHE6FsE6zBTx2TDyAtRcZY0fP0THszFxv+TTtXnvAyA55Sx74t75zSwaWdRaMV0BgTcOxXWGoMSoLSv5cB4klSUreONbXMST4fmJkCEiyFSZ/L/ec1S91B0A+NZaXnqAryG1hnUpH3PrRdbjv0WuJuWIJJX079L5q8NiBW8plVBhfrFbxndaaulQlJoEqqlMcTae41evj3oBGqGN0aeDuppkFKacVWp+QAXjiDsZiGmOnmMe3Wyu4WK1hvUR9OmQATUYcBwjQ/NS60/a8dO/nWZnZPt+s4kq9gp1qBY08GUtZ7E/GeLt7jDvDPg4mU4xjdn5y2hMCDVznyiejBi74QsLuicafu0Pae8oYLdu6qdLYOwBbh7M73BfT2zzF+hSDxq8UJXbOJyqj17GSgYnn6yvWyV0tVmS6Lhq9mHKO9XXqaPVFicvRMJ2nWrsPx0O81z3CwxET8RjVbBHPVFbxTK2BZ+pVrInZZYtAl+QpnK4It3XhC7lloqoOlGcUuRjFdXg4HePDXkfS371wKsbcTECSY675YOYSeu4V6zx6yZrzujjF3/RgoAfCPBPJdx59FDWuiPk42aXwTi4lf7o0N8re/t6OeHUgLaC4gtIAGw9cSxYkZpXFCT+VU0xHsQVcwuW+j9crZqhbB2SqaZKYM0o3fwbzYvEGtVzR3Lf65bqM8n7TVEi7wZJCPMEX8VOZbEez8+3PAwJY31tbE8N1AWDxHs8TTNJI3i6/Omjjfjh+apCBPQt/tljKavwCdT8FHBuAxThVy2UlVyRT8IVmSyC2kkUnBeDeJ4BFJspRTKmMB9Vdl9HvYc9k0/OwEsp3Yi0OGmtLodixHS3WL/QLbhkYOGbr1tLSv/Trz/2kexwqvlnIUF70dQOwvjb5y5cAYPl4wPUqBuxwiA97A3zY7eN4MnEFowdqfGFvjCfLHizn8gysWaao8+xyqYDn6lW8vLKCM5UyMuzm61xWB8CYNeMJft/u4uPeAHthqJjvm1LayQvWQ0asCgOnXYvV7S0D2Q1QUxs2E5OW4cA1xjIPdHgomdmagfz2ZUAfWyAW+ZXFuCadi8eMtQKweKw5rzaXV3lPRe0/B2DbBZ6O9E/05p76g2NNEwLPAPlMHhvFGq411gQsXagUsV7IohJYE857/C0YiynwSTjAPx/t4yNJCOlvZ3meoqNrhBA2YWuCNgqbxTKeabXUGCWzmQ21ClldDrzRzynWGVDziQOwPu4agDWhj1mQR0qgxIEMagTLkDzC+UoJP9rexo3GCjbyZU07fTgJJXV68+QYj8cjxwbizztGRppKKfJia0WeP1eqFbSKeb3/AwJY3SNJGA+HEwwjQg1ZNYfNe2mOTOCmSTsi/2KYjmM5WYz11caSOWVAlp9abSvAwrRfYMv805IO+2XZzXKYh6K4ABYDePlVz2dxrlzCjUYdr6+u4WyljCCTqlYYzej5OcPBdIowYY59mqFtU3MdfQbjKMHJaIzdCb06R+gnxrRp5orYqTQ0ufGllRp2yiVkCRK7ASdM1SgD5FTdgyjEOE00IIX7c7tQQiObReAOYYF86VwTCZm//tvhHm4NB+il9MpygO0i/1zCJH6ZWx1hZvKCvBdTKR2Ya2izY86ZBFrwie/niwVEpiQBkDnigOyvRPGAsSYnZUrgmOnc3zbrVHmKmICMK96uw+KF3nHBNLW94z39bCiFGwLjsutlY85AKDGllKd4U34PWBIwd7UbgS7nx2ZsLVsiVucsQTtvP2LrhHmSRU9+HtvLtq78eub3UOGxXSjgRrOOH2xu4FyVEkLLF7mX1XBrn2hfPByGGoTB/N6zv/R9bGC6HNOvXYtTFqL4/vz/fAJcq9XwTztn8Gyrjnwuq3jDGor2PQMCWP0+fnZyiDujkXJErnPme7Z2bTKojfPw3ljWMNBu0Z5iTLF/tyjL5+iZvZa7/bV+fQNgfW4Ay5bO00tocQ4/tbJOnXVP/MupmnJxhlva4V57GfHsgHVpgxw5FMMDRFGCQTjCvaMj/PHBPQFYB502xqORkOu1Wh2Xzu7guQsX8fKVqzizsur2piVT/6sYWNaRXMr0utEUDwdDdcQY/NtTJlNOG8/kKiDjwQoWen0wCBp5mgCWBWAyMmjqvVovSDr4neYKzhTLVoj5A9NJg8jYebfTlrnmHj2wUo6Zd90lx3qSnMc9IUtIrLuogCpGifOI8E/Ldd6M4suilQmfBSGjlFsA8pRXo/5ap8Q8CYyhxA6EwhknhbkAygPEpD8WWPkVSTp1ygzUyaG8Vt0H7GWRaj/vl5HqU1/Y6x/supReOy4zR9HSIPpKtSY5w1q+hEyaQZSmMkp/MA7xTqeNx2GIUTRD5ExK+SaBPB74GJkwsaPLC0hQSCNcKBfx+uqGJEmNUgHxnF2RsSQYb5MqPxlrwuECHlYnj9N+iniuVcPlelVThRqFog4wfv/bPQOw9idTjE4BWLw0ozgvO4naV6emHhogaJ0f7WUnzbM7bIej/t2X+ewEeaaRA0QWeKeXxPmUTSCQUaD12s5ngEkSO64/XDcGVj1flkyX+qRJkqCbGBAglpWLMHawuufIrth8LgBrfzLCnWEHR9OREq9KkMfZQh3nSlWcpydO3sy9Tz9/lz87Hw6IGeXXHb3rSoUApWwWpSCPHNkD7Do5Bt/ueIQ/tU8EOHckGZ2JCcV9avmr677qQF4ykuwzGAMroSRg4TXl/8X2un0O1/1brFPdPUvw9PomlyOA7BMov+aVYDjpivaXS6j08VzcEfNCCbjJevh0+d4GlLtx3Hyf1BUkSuyso6gpZC6BXUoCDLy2BNQBZ4supF2LrTMDuvi7EqDUQDDefq4/60B6maCX0FgCyIRQAJbbx2QCEMAiAEr/FU6c5LsTwJomxsD65WEb98KJSSDdfjfgyEoJk8n64pP31j6XK+NEVWdBQb8XrtNvNZsOwLKWPZ/AngOwGE9PohlGznPRg2T+9a37ap/evCsIzrld7hitVth7cM0YcIsz0y1iX0grQvw3AFinY+SfA7AMj16gAW53fQm/fQ4G1ulu81c6f1FxM5dE67MxsLxcxRhYgpWeYmBVHAPrH8XAqpmERPmE39Gc3JzgIIpxsz/A7w+P8WjEESYWu2euNCUTy05fmxS6lOi6DjzyYja+3GjIy+hSnUBEYSEXsiEotlUfTyZ486QtAGs3HKEvBqyr25ecYAPrFwCWgcC+CSKGqWsGKB64wtg8erhPDcAypkOi+yM/L+87xLPKOLUWD31u5M5PKyydVEgf3GIcPaj4NfPnsfuzTmcPgPiz89T2eqKJa4e0fgWZRIyLtUIZF6oNPNdYx/lqFa0Czy4GUzv3VTcrrlqBzabC3TDEvxwdCMAaTWN5wFpMcQVxYIzkajYrH1w23K63VnGeEw3zNuFXZ7Njj6op5qYHMroJwNqjhLCLYRxhIg+svIH2CwCLLJ0EuSTG5WoFPz57DtebLfkOTqlOmIwEYP3h5FhDUyxN4+dz52o617S+F1qrArCu1pYA1sPxCG90DMA6CCcYRDbcZlHwGlXfXtMDWE/J2H1EWzLhLE/lNdj5tSzqbV/4uLiMhYvS5bR8dtF0VdtLlg8G686xks/LGJ/X8+LqCs5w+ifmmMxSdKYzrf/boyE6cWSsSTUg3bnt8k7+5ThO0BmP0J1F6GcSxFJMzLFVqOC55qYYM9frJawUc5apM89MMxjGzKkm2J+OsBeFGCUzyU9peXFZktGSmjqUGJ/OKu+HIX5zuI8PBn0cRJE+b14NdyDJGov6qTJOi9L2hfnw0iPJWIwG6nCfah9x4rZUE5QLJ87E35iVtH/IpdyPKWbBBHEws3qBbLOZMXeY3/EZeomiAduW9+i5ubySnrVaH3o+DtBy+9LyT29psgQ1lye25WjSyJxqWBqL3Nr+fqgSz32GUMGwCt9uIbn1oz8bHG5Nd8uqHNDp8kV74yea8rxvjWyAnXxeAOj3twzAssaiEQIOx2O8rfjZk28vpxCSGWX70kAxKTCW7izK2xc1uvs8XHKsA8nA+qez23i2WUc+HyAXGMjEoWS9yVRS7//n5AifjMaurjW41jcxLMGx+25AnWBm45+recp4zHXhPUxT5Ohh5/Onpw/vLyEN+bLe8hsA63MCWMuOkXuEbjH9WQDraQTBYwfuc/j+liXxSwDr09aoO5qN0jjP4KjXx4cPH+HjvV3cOTjAYb+v8a5pkhgDq1zBhfUNPH/+Al5/9jrOrq99LgDLEipX9PvC478gIfQAlk8CpyzYI3q29PFm51DTUzLSaFvwlxZfY3JNuqhfDsiRllxdx1QMnWdXWvKEuViuoJXLUzpvZbMCuN1VBjB5Ji0ALPo/GZ1zyZywhMuOY6PHmv+UdVGNQuuDGu+BC0d8DSV87A7Z4SAASvJCGynvX9WYWnYgKIgLKHGBWhImy7q8N5Aov47Jc1rrrjjumVWLl1/S8pdsluU72+lgSaDymAWzjT6fc+Tzc+xUS6KmUzrIpKIsgCVAL57h/miE2+MhPhr15NNAwwEGdPpZCShQV4cJLLuB5lmmjnMmwsVKGT9e3VZBXC5wUkyCg0mEW8MR/tDpKXmwcG7sEx2cSQZbBLCaNVypV3UoiYFFAGvMMcnHoorvTelpxp+xg9tfsXpMHrXRM/HAhjF6vNeTdYjMFPQ0o81DLJK/yQPC3Bhcqe1W/xLJNgaJAVZLsPkU0J3OcaFWxt9uGwBRyRTkz8Fv5pSUDzsn8rCg+HfihhTwp720UUkkAZEUGCf0fmGCbEAsqe7sDPMXk29Kea3wejKpVOeLSXsm1f7iB6bEg1OMzjWqmja5UaxqiqG6dppwN1fX6vcHRwKwuHcp+KSkzvytDMDK0dNi7ieuWNfM+7nx/WZZgkCWZHk2o/6eRYMAJA9guc6ZmRKY54bfg64TxWcrg3KuPT0/20eSE7oYWnCmrNZNtNfhpikQwBIWYwwsT9H3iZ7WMPevY5hROmH72s1ucoWal+DZ78vE0EuOllHS5M+8BlHiUysM7doyAqa935WvBax4cH04x8Dite2IgbWqKWmNgnlgKd7QbNwBWD8/auPuaKLX5r/Ku0SdWjcBy3XG1QXn5KXE3w/PZDMA62y5JKbXczJxp1+PG3yBQOPa3zo5wd3BCJ1JgtHM7qU3u7dQY0xKuzYPYFmKal9esuN/93trKaD2UdbuqZ2Un5dC/+eAm2VD6UkGlp+x66wwlibiX1YG9zkBrK9F/vI5ASxraJiXDPemSddNQkgA60aziX/c3l4AWALI3erjTp7NgXFKSdoQ/75/gLuDPoYyc+YAAJ77PGApU7FdLGaEk2yxsOUWYD7BoTM/2djCs40aaoVAfjweZlpKFyEPLErKPuz1xcYaxt7D0y1Cz0C1A8h4UwsEyOJOjp5/c55ztidpSm/70ucd/NzMWyyfoVWC5OFqxphHlqJWxlnWOxzcIpmxF1R4+5zJxR56v/AuS4It5rnFAPnvyDbCinx9dCcpfIJ57E/0TEZM8EJ2LrP2b7dW5VFGE+5mLo+8G1jBUfaRk67T26jKot7lS5+EIX6xfySPqMGMEj8HYjIWkzEeZGTkv+NenwAmfZNa9NNSTgcMeA7PUxTTVJOuKQOlBw6vgevh5wd7khAN4qUHlvJIMYcNJOB9LScxnq3X8dPzF3Ct2UIZAUazRHK0jwZ9/PH4CHuj0IGnLnN093arWMaLrTVjYNXK8uji+++ORvj9ybEALK6T3ozMHGsulZznozXmnMrjtLWCZzK7APHEM1lUJvac7DqezC58vvQkKOn9RS33suPfMwRN4stVQcb49XpDptjXWw1Nj+R5PIxiPA4nuB0O8c6gi4NoYo1srRsHYDk5JF+fDLZxMsMUic47Nvu5ry+W6vjB2nncaDSxVabNiZ1NlPxN0wwehaEsTe6FQww4BTI14IvDFK42m2q8XmJ9QcsHp+xgo44WGn/onuADStPGI/SjWA13Xqe37uCa4Zfr04mNLYafmwrJYSu8EjW12MRW/Mhq6rvZflAuTPmYPx8pic0hl9BbLUGSHSEJIq1N/kBhRmAwwMzmHSEj7aZlczyfFX8Wig/+vVlvLHweXcPV2yH4SfMEmKzmOM26tGuzXM/y5+V0eFtjkgq6+8HPxQYiP4EASOaujkDgrXlsfVm2Rf+2lEOfWEcJDRQ07djg9ufTABYlqN/fWtf0WGOcWYSnzcafTjra93fHIU5msZuGbrWlhUr/eva52b/09Zn5vTo67DyHq/UG/sfOGVxv1nRm5ANjUFFC2J5O8P6gj5+fHKuRmJuZB59FR181Mv6Z7zNBVp4ueuqSVlqOw+mFJAJIXsm8UQMnXI77DYD1ZWVfX/77+g3CgvuzemAtINnTefgTANan4O1PI1sOlbdNapvV02yNbOgO8z9zq7iBOamkOxrjk8NDvPXJXdzZP8CRm6ziPxopixvVOp7dPoPnz53Hi1cuY2ulZQxN1/3+rAwsD2DZ4WaJic+TGHDymtZyygOrYh4SCwDLIeJpyu5pBvdHQ/yuvYf7wyGiWQYJ/RLcK3vNs4Kt6/zokOIFqFNGwKWCl9doXl3DSi6HskwU3VHqqeycfjge4/02C64h9qex/LJfQAAAIABJREFUWCw2DcYezsI4XSeqnbSWiLnwvGCYeNGLhSNPtWaHxDq6BpqIWSGzSzf1SLfcswxOP18DAfQZHNXWAre9j0n+nBdGYACA3fVPGcfrJHJiGvlH/NQa0jWTQs6EXSaaTAbmKOUDrJXzuFSt4DvNltgX9E9J0wwmCbA/jswAcRRiNw4xnEXIJjzkbcKgOx6NaULzWlcU6CqCmbprf79uHe1CNhXwIgArHOHNbh9746kIs7w6Saqcdwa7oASwrjZq6rI28jRu5fMc4b22efDscqy4vGrMRFN3yPvrLLrnp4AxSSgJHtjByPsgJlzWeTUIQHOSKkm8rHjmc7CuuC+r7eYuwIfTUkLva+ZWkJ7jPINLtQp+fGZdwECe8BWL/Dk0Ne6Ng10ZgobzOSZKBMwgXJJP/7wdkGO7z6WRju5vz9zDa24du8TdLwOBteo6p4hz7GYD7HWyCHhutYmLtTo2imVUc0z5SZVP5Rd3fxDiTTINhmQacBS3mZqfBrAEhGgYg+/4mgcB75vezwFY3gyU/8a1x0STz2zR2V0wHg0sNymnAdjm42T+W7EYfuxmL0FvA1Bsv3Bt6r6dMhJVuuZMM71H1UJq7PY6P78xpgzQ4ec3JoJvNVjyu9zFy5TLx/HlpDT+G5Ewx33Q5zJpjlaVuz7PBNRO8iC6S5q8ZJHXTGnF65QQ1mtiIxaV3BHASjCbzeTx97OjNu6MPYBFxqZFjJiedyoWbf3avXPTCU/LM2nivgCw6rix0jIAy8v9kLHE/aSNTwYjdMcJJjIL9kw775ti98gKadtD8vs4ZZqszewkoRbTrIWzYAy4c8a805ZDOT5PFvFpAJZvCPizmF4rXkLoASzXR/hqA1gepfuq5y+fA8DyTbTTABbXKc9v2g9U83nngbUtJrLPX8z50ppcDFFcq49HI7x1bIyX3QmHkaRICeLzP5ona20bQCQvKDYEsnPkswEa2Tyu1xr4yea2GMacxCZLFAcq0ODdR5nHoxC/Oz7CB/2+2CgEsAx4clWWY8p6E3I2UUjYprSFE2rZjuAUPH6WKAhAaG02j+UppMJVYDMLWYI4QDGYo5YBCvyJ1BonEbKSsE+TqRifnkGl89E1GRnnzGOMnkSQDK+BLPJZIMo58WHCJgzzvxSRGhH+DHUenq655wv+RVzImDSQ3rT0AKTHKhtBlA/x+uijOpwlsjkgxFYp5VHP5dBEoOnYTK/uDUf4113zwukkY0xTu4/8vDN6HgUB6oENIfrBJl+/jno2I5PvWWos6b1ZJI+k9WxODVM2e/LOMN9M4vfEoOo7AGtxX530McgGsr5ogFKkBv5mZweX6nXlB6PZDLvRVHnq++22GltiCjvhJhnvnGy4WizhhaYDsOplrBaYhUGMrTePjuWB9WgywYA5Sz4nG4j6zGTrUSA4BLPEftGXVuYW3qvKe3u6tW7MGstHPXzF/7XaxRq6VlK4g8s1X7z9gjWI/RQ2Z1buADHLRBKdLy+01sSQ4sTp1UJBAFZ3EuFOf4APBj38adDFfjR1w3qW9g4ywBbDzlJ3Xpvykqyx9chcuVJp4O83Lsl0u15IUcxK1CWG3EmU4Fa/j98d7uF+OMRU9hVs9M2wWizgUrOhePBifQXbpYLYifqaZ+V/926/p9z41rCnoUSmonCsNQfo8M4ImKDRNwEPAI059xk9180APCuPJJ7Jefl+DUHGfYI05Wome91YoPLcTXPIpXlkOdAqFyLIzTTdm3Pj8wKwMsrv+GynNINL5yiSjcVUxLa55Z4JECWUPtJfjDVVBrlcTg3QomIiWWEcUjFDmEZSAHgmoJee6lb4E34xGd5lGI4BqrzeMbKMOUap8VwDNyq0gWE24hrXyqnn7rNz2BSBY8Y6euvq/Q3AMk8+y3PrjoH1XKOGH2xwanp1ObwAcxyMxnjnmEMwBrgzNgaWAVZL1Y0fVEHlUjEToBSYFyFxQkXOhJYCwHgeaHrl/35mG9cbNZTcsLdsJsE4ieXn+/5ggF8cn+D+cKznIXWPuz5lXpkAAWWp9DANIPUJDWnEdkttMMEoAzWyOThgTkDVTTE1qfPnyYC+2j/7DQPLb7gvCsBaVof2yh7N9Z3mJwCuxRHgUGbfzbCU/TSA9Z86pQ644Msf9Xv44NEDfLj7GB8d7OGg15eBYZrY+7O3waBwYW0dr1+7jhvnzmNnfQUNacs9CvzZJYR/FsByUh2ZuOczSgBk4u4ALEPc7UZ4bwcmRZwg927vRFJCGq2PKCJ3EiQr8EymxEOKhZgOKXYwsoHM5i/SlHFtA+crFRnuK3Q7T4LFKNynAKyDSYxhYpIgX7i4E8k9Oh+O7XcDLZZAnZFSpUr2ghwHHJj5PKWCMqN31G9dMwtFxV1ZGDp5j4ei7JnJO0rMIMf8cpNReADLgtObgDrzaP/ZPYCyMHF3hbvDBRbRyronBhrw/dgJ4clJqjENgJ+vN2Vae4EdR0rQMkCYpNjj1MiQHkh9HIzHiGczFczWR1l6G3jQzXHMdEAwlS9lEiWaf7t5FpeqVQXq8SyWd9XtYYg/9E0G6HkXOugEsHkGVh1XG5TGGYCl9T8yRh09eHajMXos4LNZeU14AEvAg/T7llh5HwjboOaxxcLCs+4IsNDnSwCIqM+OmWWn5MLXyI8Z9we3v/9K83yXcTHqwUAmJriVIOfuw6rWLTtfWkcpE+s+fn3wSB4dTF7siXvQYyk15Sfn5zLlnuc7e1afl4s4BtgTUzUdFOv8l/iZVEjlaFJblOcZPVjOVcooBzaxh89vEM80wp0J9QfdgczjlXTSJ2gh2XMm6zNL3NhhtIEMltQWZJaeCMASIJSwI2WUc37PNGddaRZ45gtnLXnedq6FqfId7n8Dmr3flVkwMzlYmsbbGvIgsr2uB2sWz81JZxYQoPNWsP1k992brVvBauCVExQvTN7N7N1imufcWVq/fC4Oml7A/QbPeGmRddq8X41lJf6X37bLuMN/pi/V99ZWZNZPAIuST4F07BrPZrjNAsoDWKfuP+8bEz8/wt0aEAb8Gajk39meVcOZuJPp9XxrVVMIzbPKaKOPx2O82engk/4Ig1GCKeM2u7sBgUozlfVjvn3MMWCR+8okVf6e+TaBxXt3/0/dBw8XL++xxZ2/9Mvnfqdf4dMALLIz6IElAEuMZ3tHgpNfav74eRhYnwZgfRXzl7/YA8sxqo1jbXWoA24IaBHAqslLpYl/3NoSgOX9Yrzt76Jhk8mgE0/xybAnAOu99kBNGcqS/BAKsjtlkT7PoGiUTkxzqabpXi7X8Vy9iZcpmSoXNXWNn2gqs2aCJvaLsXJ3HOKNEwJYPbEfaSJtrRTXIDv1nixweB11ASw5rAhkYXFroNvITYMeTcYI40hySL4nGVZZsnhpy5DP4Yx+zsy/ee3jFPLeOhqHCONY+93OAdsPVribJyAjI5lXK9m8fEmrhTzifAKKoeIkh+F0hnY4wHA2RZQ11oauZyHzt7ikYtaBhTwrCMY1g5zMy/9ug6b3VeSzZEzOMYjmYvJ/2D/RZ7vRWsW5ShXNbKCfY5y9NxzjXx8bgHWMESYpGTMuLwuyKGRyaAZZTRn70daWgEXmtLN5gv5sikdkoPe6ul7GxXPlmqR/RU36A+6GQ/zsYE+vTz8lSlzJlrHzLlGxWy8W0CwWsFooylvr2y16DJZ0vZM0RXsWaTLzfRrNT3nHUjG+4nmK7izG48kUlVxhAfhwQjOnEDIn2B2F+P3xIW72e7JomGYyqFbIUCtgdR6AbQiez2Jw00ojirWWJnPCSOb9aYoAY0SThUQGL/+Gz8kDMbxYz2peKDL8GeI8qjzjTHXNKfuGBcPQQXMU+pH5/draloAiyuSbOd6zDI7HE7zf6Wiq4Ecj+i1SvmoAjTEKXTGv+2ufk0wkyffYqM2kKCAVgPWTtQu4WmuglE81aZ0eV1QW3OkP5evKZ3ZI8FOWBcxTZqjnstiul3Gj2cD3Vjbk00V2ou7QPIujaSxZ70eDHj7s09LBGGKekWRSRwuwql0IYJHll81iM1fASiGHSpFG8dagswELedVBh5MxenGEUTrTlGHtN80OpbrBJITFIEGlEKJRzGCtXEM1W5I5Pj8fG4MDArqjWIfXWi7QhPgsZwpkuR/yJoUejTCIpsofOFGvVS4rt2D84JCs+SxFL57i4WSAXhILwLJz3E/VszqN06E9eC3JrvB412Z1zS0xsMgeywQCtauUAucLei+CRox3muaXpghnsdY72VKsQxI2nR3TXlJW17DnsyKjbquYx3MEttfXcL5ak5WJZ6MKwDrp4qPeAHdHIbqxTXHVenHMfeYs/Awt5NDK8tmUUGEdRH3gPEUaRWocHCYJNspl/GRjQ1JCypmleCCAlc5wPJ3ig/4Avzw6wYPhZDGF1aZXW/7K+1zLFlDPF9EsFFGhasK17vhdo3mK41kkKeyQckey9Vxtr/32pSYgf2nm9cX83DcA1n8LgHVKvL/IjN0qO8W4smLH/t6V/wsy7unyxdXMp564JTWcNtgfjXH/6BBvf3IHNw92sdvv6TAKFFhsfGo1X8BGtSbj9u9eu4ZLW5uoVooo5nMG8rhC73MzsLxRsoq/5RRCMgROA1hM/v3cHHb1BDNkApnpPQgHkhLeHPRwQi8suoA6g0dLXsx0UoCEVRCo5nLq2pB59cIKp2TRG2luyL0zR8+REu5AMzKw3m2fyITaA1gLGrSLB0TbSQUvsKOnpCcjs06bzeOML9Xh4fhuS+hIV09mqboX6kRlUuSyqaYgVgo5vY6KRbJHkgymszk6capJjEb0X5ZRzk7IzNrZfQ0yqAQBVnP0dhAXWNKFyTwnrf04jhDRM8lb2riOhHXDlmDK6bBh0gL7Gx0y7B4UApytVvFKc1U06WaOU1sySpqOowi3RiHu0GeN3hvTmaaniQ6uwp+JjwOxnHpPE+OYCOctAa5lMwIYX1hZw3apLDBgGlNCGmm6El+/7Q4UJstTdl1mCUaTmRJwJg/suEpCyE6jk9y9TwZIOMDRbKpORb5QVBdKnWdnus6DO0k4bSjVpLTJPNEMFR6GBEoJYLErmSP4mTMpZcZ5Bc1m7LqS4mt7zwNjXqR4GsDSs3d1tRnsu7G/bpcXg6yMRDWdc51AUUUMMIIwNJL9hADW4SNR2K2D72VzbnrgQlLrPQWsJ+pNgU2W6pN+g8K9/NXL0Sz2eI8FKzwqxTx2qjWbNlevY6tI83fnkcAEcjpVMnxnGOJBOFHCZyC2AbQeEGFyVnCZ2mkKORO1tSyn5ZEy7fYxY5TDeUbzBCfzSAl1Ri9orECLkkaXJvBFqRxfhxJJ81g3s/kkDRCxY0V2QTxTZ7Oe574z00/R+FkYJAlCSqthe5PDCljUcBqmkr35HGGSYJTMMZ6bREj+GA5wX07XsULLune+3bCM5hJ60A+PklyyH7JMTm2cO2c+2tZ27AVCRYwnjI1ujcZJiojFhGsI2EHhAKZMBufKZbwmAMv84EpZ8zqjhJAjnAlg/UISwrEBiI45uDCXD4Acp8xmsyhnKLvJ2kQwt37TOWNMrNjHAutcpSaD4fWim0LogHzKU/6j05GEsD8mgGX+fnNORMrO1OktZ+gZQvZFVnGGe8tMc9nSNA4amQzs7jJBY0wkwyBWoupGxy+o966JYPDpfzuApWlUHFTgfEG0XD2A9QQ/7ItJyj7Tq/y3AFhfsfzlLwSwDGp2sfzTACyeV5QQNighXAJYszlZw8aE4UQzFVoBAYcZ2tEEt/pk0HbwIBwJaLBJUgZk0QuL8a6QGHBLgHezXMLLjXU812jiYr2iQpb7hxPQOBiFP1vP5cUCYM7jASwW8rsjSsPMA0swtM4vy1dKuawYZIyBBI/ISqcVQJWvIxk1MCaIlcwQTiboTqc4mUbocPw72WNk6uTzOEtGbrUmaZcGXVDWns7VaLrZ7cm0PtHZb00fyycc84TsDTKMMlmcLZbxbKOFVqmIWS5BOAc6UYCjcIL97gm60xGmArCcF43LS4xkYXFWzCB66hDAygRoZvK4Wqng9bVVnK+WUAgoG0txMEnwYDjEzf4JKrkA3988g2fqDTRzWZs2lwkEYP1i9wQfDLo4mYeYzGOZMpt1A2WCOdSCLC5WK3h1fRVnaxWdJZMkxtFkpFz1Zr+Dci6P7/H1ay2sBHmUVSxDU3oFYA166MyYn9lwGRbbhXmKVXqM1mvYJEhTLCmHPVcuopEzGRfPMuYpnJJ2PI4x5rRsnUdWHO9NJmKR0LfIM5auUkJYsOni+6MQb50cSNkQUkKfy6FVofQtLyZaQRYPgfLHwWSKzjTCYTQVI4WDWcY8e1yDm/l2GUAtw2ZxFrliTqwRht/pLEEvIrjCCbjGztJ/rh7Q2e2YMlqlDmyw77KmCxm1ZBbNMjOcq1bwNxtncaPZwnoxL2DDAKwxPuh0cCsc4MFkii69FgPLH7JxqnOPOR33HIfmyHtW0lQem9ZUyWZSnClV8FJ9AzulCnK5VM+UZxO95O4OQjwMR2qg9zm4Q8x3MtUJYAXYqtpU0h+sbSqP9cA3q5GjSYSbBLD6PXzUb2u4g00vXg4MOp1vi+mfyaCSy+NMoaTp6edqBXmWWgPaap9hlEg+uj8e65mTBc+7LKBIABsbd1nUc3NsVxOcqeZxttJCI0fPWvNpm2TmOGKTuDsUCHWlUsZGKY9iIUA2yzwqhy6b0/0+epMxkwgBNuv1KlaKRWMWEjCbzcXs+1P/GPsRG5jW+PIAlm9aTmWFYPkq2WYChpUHy9hLdVQxm0MtTz+xgozxed2tfAE1xroFgGWeu2ESi8XI+EQga5DMJO/sJzMxB2Wt4ZhuBIA0xbJhANYFmrgLVDZ55v5ogj8RwOr3BWARGBTgSQA+y9yfzySLVq6A7VwR6/kSWgSWcnnk3KTnlLV3HGM/mWlK80uNhvKxsp9CGDB/nOEkivBhb4hfHRkDix9A/NZMoryzWrDhAKu5kkCyFoGyLOtyyyMZ50KeA/FUQBvvQT+eIpxGGhwQOSDvM+UMX6Nv/gbA+oIArAWNz6FNvpPsatblkjnlFfDEQe9+zqvJPai6AFf9G0iaS0CBzKs+Pn70GDcfP8atvcc47Hd1mLAAs1GkpG7PsdNawXcuXcGNs2dxcXMDK/WKigibvOFdmb4ABtafAbDIuPnhgoFl00ToGcEvFjZMAGk2yoStP43xSdjDm50DPGLhxQ4Cea4yrTQAywrDZRGzUSjh+fqKmF7btbIYA0T8CSiR5s0Cl2wdmRzPIdPvd9onktjsi4FlRaQCMVkimYyYJ/VCwQ78UgkNBvEcC7252Gz8Pt7nIRId+PvjCU7GU/RGkbwLmITx/Vazgfxjnmk00CoVFkV0kgAHowne7fZwOJoI1RfQ4aZ9U9qljhKLTIJXpMWWy3i+2cJmsaR7MeS1pBlNANxvn+jgMW8bP9J2uewWPlinTMZZDFuH2DwwaoUctisldZrJwKJZJenylBaM4xkejYZ4u9fGg/EIgxk7I2QjWAfGM9M8I4edX4JHFQDrBRqg1rFVLqNZyKFVyOsXAQ2+OUk5MUG4NMEwoRm8GWVTotCfpzowb590NdaXycPlegM71aqMq3ldR+MR3qdnFLvB9C7htJhKE6uFEqoZJtAG1rAo7rBrMpng8aivYoOgCRPFuWPuEPQg0LZWsA4VWUn8HO3pDIMZJRNGYbYvQ6kWf3pCauq0806nbxJYg6J4QK3laYpdx2tu2hS7VQRbJzEBrAF+c/JYiWfqJ7g5E24/7tpMuM34TEwevTYvhFMx/WfyJtdebW83wssNPYClzlN2jvVKGd9aWcW1ah3n80wqSGe3vUEAkxKZNzn8YDhCL6bG36jb/PIsQ4JM5nVg128eKiyqgO1SBd9qrSmBLDApdAoCxjKSdvY53XBwot/HSQaJfOAI9Zj8kGBQkJlhq2ySie1yWeCIQMRZVkn6URrpufZHQ3WyrjZW5F3Be8LEloDUriY7HQnwPVdpYrtU1VrhFEheDROTh6MRdidj7NNTTfHBEjUPhhqTzzMrFcmdINrAGDIvBWBn5iqgVooFmcDSQHY1V0RNQBbdPh3ASTA6TRWvOtMpjscjdKYTJS0sJLyElMC3pAWZQBLC19a4H6qoOwBLsmoW2AklhCF+edDGvdHISfecf9t8jlKSan23ygVslMrYKdTRzJeQzRtYzmtlQd4jIDyPBR628kVcrTTRypcWZr28XwSwftdu41Y4RjuiBxZT5hhZzFAMZmjkstgoVLBerGjaJhO2sqj2tn75/Ak6c+/34glOJiwgRkqoRw7E0tQtNWSse219ZTeG+nMwsD4tl1sysAxUsymEBmAxCTYBpG3/JRPsS8oKvyAA6yudvxgF4jObuFswdACWY1KwtBJb+JSEkMCSPLBqNT1k7q3+ZKLzP5/n8IScQHmuhWie4JNBiN8cnODWgCwFehOSBepaHQSwtIZzFjEyCS5Vavjx+g6uNZqol6xBxbOOvkmPpiOt7h2ye3IFxVLGr9+1D2UOvDuKFIsJpxkrMlXc48CTs+UqLkvqVJb0jTkNgXSCV2qQufOK18FY2GETiQ3RMMRdNkLjGKV8Xh57f7u2KWau6nnHwro/HOG3h2TME/zhuc2BQn6qliekpvKkOl+s6Lx7rrWCtXJJDYWTWYI7oxnu04y+fYTOZIQoR8aMY96qwWKyxU8DsHgHq2kWG/k8LjQKYl2QkTVKUsmmD1jsRxOdF3+zvY1nGw2sBDkBgXwed8Mx/uXgGO8PeuglIaKUhazF1yDNg2UkCRc0+T5fL2OjzCI2p+lie8O+WDEnswgblQr+dussrtdaWM3SK9QDWAP8bH9PTLlOGivPKMxzYj6Vs8DFWgWvbdB0vqbCuBxwgloquwYCaGKZ6NlwsIs1N7haY+ZJs1geW789OpH5vDdxv1wjAJrXOjkch3i3c6CpffVSHc1iGSv5nHJJ5jmUpYppxcF9carn/2Aywd3xELdGfcmfhDfoe1MBa+eKZTHZztXrKBUKCDPMY0PcOT7CQUjPTspLnezbT1pToFxmHQZuucaP3xeSxZFZNJPn6t9vnsWNRgvNfBZl5e1zAayUEFKey7XDs0E1AfcXz4o4RjuZYpDEAlgFpmXUKlqaimdT+RSRVcOGcDawRjhlXNM50E+oCEgxiyijM6UIPznjQStnuTy9uV7d2MDZasWNkuKZG+BgPMUHna4km2zCt9kkE3C9dG/Xo3XND2MZM7fPYSNXxNV6BS9vkHVW0mc2qMNJYflcBkO802a9MF4AWPb5TFK3VS7g2+tlKRR2ijXUs0UBJiQLUIJ4bxjizb0DJvR4ZXUFl+pVVEscRmATILuTKe51+wijWPeGA5bW6mVUi5QnWq3ANcy49vPDXTVYPWhutiuW87H+kJcXDead2oQAFj9MnJ0pJ2ogg41SCWdXmjhTqWE7W0IzmwOJBvLRZQz0qgHlNHOwoTedpcrvyADjECnGIPonG2OA+VRWddpmgQysKn60sSpAlPmDrWROIZzgjyc9me1TQtiLpmIYahJkkGp4xsVqAxcrNQ1sWCkU5alH5YScdeUDmILwXW/OHA/YCIA6ma2ZAgIGSUkI6YEV4+N+iF8dtvHJaKSGOfdSJUixVSooJtGja61QUbOA4DrXouvp2u98P157kmh41v44xK3+sRimnZjNhC8p9/j/wdt+A2B9HgDLqkH9kiTL+s72H72KCHQ4IEma8OUQOze9xLTH6u07qszTAJbVyRakfGI9JfobjvHg8Ahvf3Ifd/b3sN/tYETKqpuCws/DA2a1UsXVrS28evUaLm9volUto1hg+m+Uec5DcK46n3kKobEv7HOZrO60xIUMLIIB9CioC8BiMCDjJk4SUZVZuHDyGrvyORmWQgyZh6MB/qO9pykuw5hB06aZ2X0ySRABFxbthQxwvlTFa81NXKzVUC2ad8E8mWMUJziKp+qOMonhlEIPYP2p08YteWCRlsmOBqVdUHeyIYChgNVSCas0BS07AIuTZ2h07Twd2Ik1ACuS8fhhOMFhfyzmWNd5HKwFgaR4r66vy3RZvhbyaAAeMAE8Osb9YYg4iVUgyTxUpuXOZyeTquO1XixKKvSSmEuEhYDOLMXtKMF9SueOj9AZh4jIUtHUDzdhyaErbnktQo7JhLhoyboAglyKjbKZZxLAOldmQM2JaUDwqjuZ4FE4xMfDLo6iSMOlYwQYp4GYSSAiJ38jY+JQIcHnX8McF0plvNRaw/kaC+28KNtWAhIAM3DFjLR90muTj1i4t1MWBEP88eBQtGZ2cC/X62IK0biaz7MzHeN2v4MTdoQEPJZwptzAWqGIGjX1bo2O0xQd0qQnYzwK++pkUwZHajWZHrl5gCoCrBdyOF8pqkPKz8pk6HA6w+HUOqGhTKr9rVyeHrx2TTJxkJYfCKCE3/kxUd9ez+axVazimSqfJ02xmdAbiBPFwB4ZgoMTk+gtOs9MIFIdZGSpTOczFUYEeviMjKclJG4JrWkNeGnb0n/NcigLXKLzc1vlMmLefXd9A1cqNbSo+9eioVxhJpknE5Y32h08GI2VVNMTzZveE+BYSFKdxwOLSnbceEe4Tzk58tW1LVyu+ELCxu2ZVIZASIg/tg9xNxygLbCQ+I51I3noFwIWZ6m82b63vq3En5IRgWizLNpxjNvTEPuTIfqTUN28l9a2sF2uyLtBY7jnKR5NhvhT90BF25XaKnZKdU2xoqyTd4uJO2UAd4bs9BKsI4eCDD1PlTcJKe+NDX8wMeAC2FCcn6vD1izkZaq7WSxiUwBWeQFgyWjYmRbzsRHAJYDVjicCsI4J5EzHui769JHYRI82gXpB1nlgNT4VwOJr3R6E+NUBO3+cXmWgsApcZLAa5LDBz1XlXqkIwKJ8NJsPrEilvClNJH0ZpjEmmKnw286bqT/Xqz+2KGP6/UkHN8MQR7MltSe3AAAgAElEQVRUnUc661SDFBuFQNd+pmgDAdaKVTTzRXldMFH1xTD9NDjNkp3G48lYgxlYIFKGQeCYr8hYoWfgQCzr6C69C7+ofMqfs0wcDcBKxArj/z8BYIk54BKAL+rNP+vrfB4A6+uSv6gD898DYJENQAbWP53ZVoOMt4yeoyejUEAtp4ORgbNeLAio5hdZUW+22wKYHrJAkseKnbMymtE5RzZmIIbz9WpdABY9BwMNok0QTWN0oil2pyFyQRZXa9aQYThnnPxd+0jT8/aGMzFHEgLmQYpikOqzXK3yHKep94oKRYJiND33HO/l4BjnzwNKjCgRp+fSQB6hHDcfZVJN3/vpxhk8W2/oGllkkv1BRsG/HXTwEaePzth0iEUj9YxjedNgpuEr326s4ka9havNBlrFovLk3UmEP/SGuE07gm4H/WiMmACWDiQ35dn5wHyahJB/V0w5rCSDZglo5ulZlcOEOeSELKIY8/kMF+Q1uY0b9QZW+bwEMGVxOxzjnw+PBGD1Z6HOVbMZIKPFCl42nZgDNEtZ5UMEB+NkhuMwFMA3DeY4X6vjJ1tndX0CsGRdQAbWAD/b8wDWTMU/B7XIUyebUdz+0QaBwZqayWSPlbMz5aGUshqAlernJikbZ7Z0eG5RUkWG1xtHxwKwvtPkFMI6PIDF7+vGE9wfdvTza+UmmoWy8nGy8yzyuvXgPKloEbAbRbg5GuCPvWPshqGAHAJETBQobXyh0dJEajLHSsUihhng0XCA9w/2xN45jmcYiv1k98CaacsY7c1RPIClKbKSw7HhIw66pFj/2/YF3Kg3ZQ3C3IFbZxTPZFvBJuSI7EUVHs7zMZ5JAtudTcXgp5qDE0nDlN5elBg6djWtIdw0YfNGXTYgJcnTdGA3zETeqMbeItBMKe0zlRquN1r41tqqago/TIRnEwEFDjO52TNpLyW2BKjMT8yenXluOs9aB2CVMlm0gjyerVfxt9sruNyoohDkBWTwEnmW83pu9of4zf6xJucxRlijzF6Y+TOZgj/aoXdYHeu5EioEbeZk8MxxlMzw8aCP3+0dKBf6m40NTc1jA0vM7XnGTPIHoUgQlPE1ijnUK3kU8s5oPaXcNIMPBwP8X3sPcWvQt+a1q/88iMUMlAAWny0tHXjNVDaYybxJMS9oamgN51fq2KlUsZktKv9S9HC5hT+eHJ9PYCrDJyWMj6b04B3gZi/E3niiGEglzDzLwUV5bOfzeK5RxQ83VwRg+cYEVwEBrLfaBLAGMnEngMWhTASQNXG5XBHTnPF4q1IWw8rLQL0Bu54p96KKf05Xj13rg00GAlgEQmfoTGN81B8KwLo7HiGmzDOXwXYhhyvViiTD5yucIu0tIGxfcifYZExbL/TiojySDdjH4yHe7R7o/j8eM/7/9SJY3wBYXwCA5Q8CljmSPchElx1o0rhtIooSBgdgmX7ZUC+ZGPtKwHUqFhWoHQEGXslc0TTUbVIfHz7C7ce7+GjvQJ5X7Aox0RargqZ8mQzOtFbwwsXLeJbMq401rFDDrw67jeoUhMHOtglP/iIAywfQ/y8A6weOgcVQyM/aGU9E9Sa1s5jLC/Um5Z2HCunZH3TJkBrg0ZSUSUZ8x/SRlzUNiDnaFqKesuB+fWVLEhcyywgsjSJSryMcRVNJdwhutQqURM11CL7d6eK2phBOVDix+GegIphwtlTBpUod6/miEj8yqXJ5M/GjxIaplcw+WdyANE4CCXN0JzMcDKZ4MBrh5nQon4RSJsWlShXfX99UZ4mSJXUzUmMu/L7Dbg39DSaSNsno3TG8ZCybidEsssNozCOCHit5MkogQOW9XogHgyE6wz7CeIqIFH/JpfyYXJME+a+lSNG8Hrj+mNBU88D5alnSQXbYaOTOpIpdKEpS94ZDTdSgESiLTa5JggHtWYIhE7lphBk/v/wzzJySCXM1AK6Wq/jRqnVwyY5Xg8INLeD0P+4DBuilT5eBAwKwkhR3hyHeOjxU4miTduoyZiRDjp+EicvRhB1USsIKKOcKAiJNR2/m5HxDJoQ0QRwliWjDD8MQH/Q66uiNSetHFluZAs5XSri2UsN6mbRpAkZANwnwIBzj3U4bh2My5mQqtJAweUhuIX9w10OgwwAsUr7Z7UtFTT5XbkhC+K1mFWti5hkTjZuc+6LD6Tk0XZXJvCU87HCHMVk5LOwHOIpiHMY0e7XplH7Uuk3lseTL9qfzVFiY6zrigRzYUq1x+pLQi+vV1TWBl0V+r2WgCBNKC0IxFt/u9LE3mTqY3qQW/ml6NooxGQ0m89M9CTavl4q4XqO3WgMXxShgH9jAQB7YBOw+6LUlfaOcdBDz+i0+EdCs5IH1coCrtSpeaa0p0ZDkjQB3Eohe/1b/BHuTUGAqzehfWtvAmUrFTcU0mR69ah5InjmX3wb3U5nddtdsOIomeK/XwZ1wgEf0mIkTi9NuKqpRbwwMMl8Hrnkv4iQ9PKP1t1ku41KTHUaCVlkZAjNZlVzRSYNNhGmJLQGSCaVDMkdmYhKJjfY4HOIeWQKTWPeDMTMJcjhbKeEHaxydXkW9WBIThHuI8W88J4A1xK/36b3AWZbm20UJBeWAl6tN+cidqdDfgfKknAplT0pREuXYXLxPHLSh84wdbRrbu6EY/PT0lHj7iM8txD7lf+kMRRaupTyebbLDWMFqnj4aZMFyT1Gqa0WUGf+bDx/fh0AR1/9QzMsQt9ptMTDJxOTetUTSTKH5J8aa075znxX/+bTvfxLA4v63pgufz2LapEOwv9IMLFchfOXzl88BYFkhzYVlzKFERZ8xsEr0wMrm8Rw9sByAxW8XgDUe4WRCyd1M8vhrzQbWigW9FIvNu6OhQPC3Ox01t5aAjDV4omwqFvIz5Rq+VWvipSa95coyF6cHzf5goPOWUmbKg59ttrBGbyQyHicjAVgfd4c4GqboRwmm2UgDUehtQ6bYK2vrYj2L6SmaqtFdXc1vRtrWebRYzsaiprbNNZSBTBIOEXkUDSXt+VFrEzdqDWyWC6iyARpA7PV3OlN8OBji7qiL7nQiawS+HoEdsmlyiGVF8KPVHVxvEEwropzPgvJkTgH85VEbN/sDDKcTyeK8ibsVrY6BtTB/NsDFs1rkk5UybgNFGle7bkyaBohnWTEnkyDGhXoJP9newvMCsEzix2h2NxzhX/aPJCHsJmPlF5QisanMc02NRtkIAEVnzszTjs1pskEYZ3mtzOt+srWD5yiPpEm6894kk/pnu/TA6qPDab1qNJl8Mxekmmj4QmMF58tVsS+axSzWilmBZMwD2SQiUMUGyvGUjQHzjWR9wVyRfpQ0NGfj7dXGCjh17VKjonXF3JReSfQ1YoOrGOTlaaYcVvmXNZutsam7qtolZGN1PMYfu8e41x+gO5yqgcl1KWbU1hk826ijwkZx1ib3HU0m+Ljblvk5WWEnUazz3JaXsyDw00gId7hGhKwNlKcwT+BPzAQEEGj8P3cui+lEhpRvwZnZPxlpZt3hjgCdGwT6aB3AHJAM5oeUGY6GmgZIhg5ldjZV09b8Yv0vfEotJ/LhwIYiWP7DemOemak2sGmPLU285Lm5hIQzYi7+2+EBPubznsZW34iF7rw9uU7FWrc17PM0ts0q8wyuVkr48caKppCSUc3zXDJDPpd5iltsSO0f6VyfsMaUUoErmcy+DJ6p1/EPO9uaZskplpSq8gXU2CPrfDjAO52O5Hk/3ljHjUZNMYsMMMoV2ajtcaAV5YM86wNoGrnZkGYQJRmEUSDZ6j8fPtLQJG+B4yeq+ynpHKqjqesaqiM3PA2myGUTMddeXdlWQ361SOljVsODeB80ldI4GwuwXWe+PQpJQ7n+x/NYcleyKJmX3u51ZHGSZPKK2TvZPJ6v1/D97VXs1Ahg8S4xp00FYP2hQ5+zgfJASvK429fINq1yynkDVxoNxVt6c1EBYyOelp7KfKYy93cTbLl2jVlIesMSwGpPTEL4y+MTfDIeacr1VrmIl1oruFGv4UKZ0kFiBGzSOjKMjQexlrRjtRkASMnoHEfTMT7ud3CTCqxBaFY7f6Vf3wBYnwfAcokTQzR9AQbTqWR9g/EI0ygSE6hZrqBRqaBZqaBEbbPrznvJmt8atv4+3XtCWm4W3pw2OBnj8eEhPrr7CT7Z38fj7kAAw4K9QslKMY81etlsbuOVK9dweWsLzWoJJSYejsFEBEVbUtK8LxbA8swsz8BioCKARQYWGSj07mqT/khwajZHMV/A+XpVIBZlRcNoisdDemEN8AEN3aczzCUl5OFrxWMazCSBoayOoM6LzTVsFkkVBQaU9I1GaE8jgRW1fF7BfVXjhQlgTfCnTk8HAQtE6qsZiFrFPM7Xarhca+DZSgPrOU4/MZCCnCOOOCUdV6aqnKZDdk9WvVXdy3Gcoj2eybzzrUFb3VMaKm+XSvjuyroo9AQrSOHmoz6axPhgQE+poQ5cjt1l4qRAqAKZwFqEzXIRz61v4FKtIQZHlW1aIvEhp391NLVxHE0RJTMDr9TF8My4U+iVYwme7mwwWWtQg18p4mq1gm/Vm0oyxaghYOrGFx+ORgjpwRDkxGjjBZjJaIx+FCGMpgKS2MWjF8JYWRK7fWTIlfBKY0WmlzwQ5M2RK8ijSrMaeaCnlKQRoDEPHCZqTKgGKT0/mCB1xd5jEkoPLPpRkM3FQ8Q6kmaYW8qRoJ9BSl8QyhnkQZRBnr4NTOBonE+fIXUyxiATj4k0Kensjl7MlXGlWsWza3VslHPIzVm40kgxjzvDEX5zuC9vDRU+wqDd/B0nxeSUPBt1a0kSJWdPAljs5JVwpbKi67jWKInpJeiZB72aKQSg3IHrpHh8O7KuhtTCR2TnDLDHRC2aS7YVEUCkL4sbtasD1vmuCBCVHG9J3fesSR7ojXxWcjx6KT3fbEqi6s28+bHa0Rh3wq6ApVt9ysS4DvjBOGXKZKA2ZtlPfHQeYMLjnMwrsPehDwrNU7+l/cr3MdCdoEw3pixiIOD648FABzMTAuXXmURdcBYjz9SreI4TEguU0tL43iaW3h+F+G37AAeTkfyxSAF/eW0D25WyA9zs3tLzg+A2X7ZRtILGTEb5zxkcTMd4p9vG7dDkCsMZBwAYgO6LfTP3t7TICl/7PZNSmpfDVqmizvzVZkv7vy4moBWLJgsh8G0eb9zvZAUwnnBvecCZFPQTdhvptdJu4yAcYTLjOggQBznsVMv40WpD96NWLKHgACwm8+zaMrHzABa7hBzvTAYFAb0bzXV5Q6wXKdHguWAMYnb5KbUkXZ33nUklvWYEBp9iAdObwSYKAocEdg/bkizu0ZMik6KVzeBipYRvrxqFn8bRefoyOqA2ijmenOPNEwHaND4mRZ+CD36GEQv1cIh3td8G6DHe2ELQ/rbk3CQey6mNX0wW958ALLHfLA7YnnLSa8eLPhVhv5gP8Fle5fMwsL4u+csXBGCpfyCp6hLAIugqDywCWPWa9gnzMAJYjyW1C9WkfJnTriocSmJeWCfJVB1yMazDkTr1alDIk3OOODdTXHqtuYbna01cKnMoSQFRhlN+R/iQjOrJRM29rUpV0vn1UwDWG+0j3OyGOBqkYh9MsjGKuRTr2YwYLN/f3MaFSk1AL8EiNptY9BLYZnzgscX9RhYYARM27+gDRC9BSnc5UfTDQRdvD44kC3yx2hKwQCuE1XJBlI9ePMe9MBXD4O3uoViTQSIhDqYBGWEJyojxLBlcmxfwbL0lbxlG0XEa4xYBnoNjAd+KBWLsOqWCikEDV7w0yWXIlik76RSBCUknM/QBS8EhayzGiwkdnmgmPcXFRgl/v7WF5whgOS8xZm2fDEf4+d6hk/hNlD/ldU4ae4SxxZjT5sIqSwfPXHZFNXMSFr0/2dyR2T8tEgh28RrJHP/57v4CwJro0uz6eW8IDJ4rVnGmWMZGsSjp2MUabRY07xHjJEE7mooVd380EfNIU38FNvL+R3g8HYl19lrdAKyLBLCKXMPuk2ay8lSkGmGUxBjOzQScuQkZtVzfZPjTOJySLZ5qBAbe7/dwu9vH/e4AnUkkoOlqvYn/Y+ccrjfr8o5SLTMP5Ev08aCngpqeaJz8SIa+VF1Ol8Jnc5p9JZCQuRgBLA05SuQLVJknsq/4nzsXJaldzje0s9vPZfcMeMsd3ERLKw0wiCLsjobyROVEQDaKyeIlQMNGIf/Lu+E3fk0x3/U5keK583UVMBNwQl4q39XX17fEQCOrkGeaYoYsEObKW/71YFd1xZiST7IRCbYFwDhveRABLN57D2DJI0sNrDkuFAv43koLN5p1nKkS1LSGO/cEKzz6zv67pkoOcUxrAdd457R1PkeqJ/5+m0zRqg0ZEuCTUZP+7X4HH7KmCkeyU/nxxiqerzOHopcogbis1jun/PHaSzSulyzZElB5Ls8y6E0g5ufPjh6LAbXgr2lQSyqTf/lguQEs5g1qgCnZdCulrLzoXl8/o4Z2mf6gDkwlQElWKwkF9H1iHsJ8gZ6x9Rwln2xK2xRQWpTQ2oFT5G8N+/jjyaGIA6M0QDmTw9lsYQlg1asuU+NVegCrJxP3h1T5zCJNZeRQnJdX1nGt0RBrv5LnPWEeZA02ekSTdUkgeWyz1dHQJNRA30sPUUrDjZAyFwPrhM2A/lBTCAkMZ7NzDZv4u/UtXGdNWvCexgbMcfKo3QMyv42py8Y6r52vT00zlSY32WAd9PU8O6ob/zq/vgGwPheAZW6u6lylCR6eHOPtWzfx8PAQ42mEYj6PzZVVXNjawrMXLmCj1dRmJba6HERr5nILAMvjzp4q43Tq7D4f8oB4+BB3Hz/Gvd1dHPUHGFFewaDhjbSzc2yvtPCdi5dx/cw5XF7bwGqthjwZNUSHFpILC9eGbfPri2Ng/TkAiwUTi9zJbIY2DQnDMe4Nxsjn8nh+cw3b1bJGNafswtNQcDjA7zvHeDCaIE6yYtAsPLAQy/Ty+RWaGDdwrlRFI1fQGUeJ2HudjjTo5WwBW6Wyijx2pvjz++Mp3uv0cWdAudFIDBMCRjQrJGOC3ZWrpRrWHIBFNkR3NhYlPWRXT8AMzSUpDzK2j8biysslVSD9fftYkqthEsuAlb5CTCyvNmpYKbBTy2CYYG8Sq9B8t3esSXyZOY1SqR83v5/CfCpm1Hc3z+BivSmaLdkLlFpSevib40ON+2VSKq30KVq4dQScNM/9vdSYrsPhmV70JHpxZU0Sic0CwSUmcK6gJYRG6RXlEjrUXDdE03jnmnbJg3SQTLE/CXF30MXBdIpRmtOhy3cnYLeRz2KtkMVqLqfD4RINTwlg0FNE/htT7HLC3TBU0mawIT0ashjP5prAQ438t5s1PUt2ceh1xs4xASkWvVofc5qS0qOExT69e1IU81msVCp6XuxUeQr3cRxLRnqHhUg4krn+M0UyvKq4vFJWNzQ3J6+SRX1e3/OLwwPcI4ClanZJjRe4wQ7JUwBWfgFgGZjGQ36jQDPbDZmlX6oV0Mp7Rx/bkZ51qYPfSSvZmeIzTlhMz2aYSmoW49F0ikejEI9lFBsjylHeFahTJa8VJ27z4WQpd3Pmm/M5NooFPNfkddcEirAbLLaRiwzs9L7VOVRiduQ6wWTyiNUmE9HTAJbr6jrWqK1HGrCT0QC0shxL3sBrG9ti+jGhsE4nmWQpjqeRgOu3OseihifzxZwvSVyfX2nKK+J8yZndEsxJMwhnnPo0wG9P9iS9o88UgehXVtcNwHLmwnxO8lxzgxbYRVZ3zfcOWEBOxvhT90QdRkoqmCj5TuKS7eMTO7tJfi8VUpoyl3FtdQMXaw1sF4qaZMVCUrkhk9mE1PKpCk96AXKKKk1CGSck8TBIT5LHKXhPJrjX7eHBYCA2UjdOEWXJwCKzgfejigoBLEqkmVCTJUkAiwysQzKwCLgm8obgxJwLtZqkuBx2UdHYZnbBCZUTHEvFqOxNJupoE1ji56Icl4WO71L7YQB8dASw3jsFYHEc9IVy0YDgRh2bJaZg5rlCoJJNhTaBQY6Wn8dq9LSKZZm5sqhi4kYwk9f7wfE+HtNzL5dBpBtoEsKC88UxpukXByGd7vzKVtixr56QEH5tAKyvSf6iIPOXSQj9BEwyPP8cgEUPrH84DWDNKCUf4W6/j7ePO8hmc3h9+wyuNhpoaBjEXOua5zI9osicYKymB6MGU3CAQT6RhOzvNnbESm1yuEEQyFSdQzx++/gh+tMpzlbJvG5K7kO2BM8H7oc3Okf4qDfEwYA+dQmiLJsKCSqY4UK5gldWt3GxUkedUv8Z5e9DHE5HOJhN0E/IkIFyic1cSVKeZ1pkeHGoCr1DU3SniczHf3H8CO3pCGcLJVyvN/HKxhZ26P2TSSTx7kYZMaj+7eCRGmnzeV7NmDigl1OCZpDiRq2On26flwySsZbg1VE8xkeDPn5z3BWz2c57DyIscxaxg071dRdlmiuqaS2hXIVTG52nF2N1kSb5jKHZCBfrZfyUAFaDJu5mhk8g5P5ghF/tHmji3ElKr7JEABbXhJl/WxPPAAYTm0VZO/PlhejkcQSwfrp5RoyhOm0HBGCluDcY4he79CobiFE91jo1H555QMYYlJ+u5Ys4VyzhWq2GF1fZQCzpTGUjltMD2WB7rztQXqWhKEaYEogVzmNs5gt4rd4SgHXeAVieGczWbCeaiW3+aDTAwwmZ+hGKc3qTlnGpxiEyNWwyj6Xsa55KNv6QBv29Pt4+OsHuaIo0m8WlOqdx0puqhmphjhxZuPOMpvV92O1qet/dPpn6Jp3jx7SJ2TaJ1s5Ok+jlErNO0fcRPCK4k6WPUEbDDH66dVZM+6Uhg3/yT3Je/Z80IMHdF9ZDrMfogcZGGM9xNpVP4kjACtdHKTFfLLG/AzIiDQjz3p1mh2BTQwnu0f+KEtofbp5RfcBzU969mUDDXjrTGT7ud/HvR3t4EIaSrMn+QQDWHBNOV34CwOLHteEkgofSGTbyBYGsBMyvr7SUl7HFy8siuMShCe91ulpPt5kHRFNNRWZevFOuSnL5+tqarAVk8i6jmECNvd8cHeGjwQCHUawGtQAs5vs5Tr3LOSBxwSMyRcSpth83AQcYHo8JWPfx65NHuDcmgGWNVo1aoR+UB86Y2anBafks98p6qYBrraZ8nyibJmhLqwX5t84z6E8jPHSsqIdRKKN25kZrxQquVFtSBnCtqz4JmPPbwAZe35snhwLEDyPL1XZyRTzfqOEHW6s4RwaW81DmeqQZ/h/aNNrv61mxTqBBP61ufrBBALAu3zX5/2pYFpnhc/lyfiSv3ZEaavQOO18oiZhxvtGUCTsba165oAbkhADWAL846eDxZKw9dr1awz9sbEuBwSE6YuNjLsb9Y8ccZO1Ia5NCtohmroSdfEUyw1yxIADrvZMDWbrQWoKsxL/Wr28ArM8LYCUGyLAgubn7GL/+09u4u7erCQE0k16n9Gt7G9++cgUXNzexWi1rugMLQJua4AOA7wW4xej4serESHI3xv3DQ7x75y7u7u3hsN/DcEqTQEo6LECUC3k0axVc2t7CK1ev4crGFlY4GYEF6UK+6Gixruyygtki/18yhfDTJIRLAIvodEadS0kITwNYkwkeDEK81xkgk83hha01XKhVhWjTJJ2di10BQUcyje4mZsLNf2DRW8ywI1LGKxtkJtXRzBY0fYddvIejIX5/coReRBlLXQHmmRo7U0TUqYGe4v32QGarB5MQQwFYczF6ztTqOFeuynSUI5GJjoxnEU6ikQ52AlgEVvJBXp0ygjE0KW9w7DKTnuxcScfb7bYKyKMpy8IMtoslMW5eXKWpakkSBdLQB7O5Dtc32gd4OBpjnhZ06PDwZAJYzyTyNXh98wzOVesyd2RnJ5wYW4Wd2EeTkVXHpwjNlvQtqbeLp+xo0uoq0ictC5nIfm9tW1LHEmm+rhvFwpAAkrpFbllqAps7dJT8J25KCGIcTEN5UfE69qep2HWkmHN95TI0c85gq0Cabh3fbm1gi95ElAAmsUADMjje6fWUeLDrwff3DME0ATblpVHDtVMAlmScLF7mBDFSTUak2SeZiqOE+yPVBMjNSlUdbE5j4uHEzg4PCI6hZgf43W4H03iO8yX6SFTxTItTWmi4asBdmGQ0ffE3x8dKBgOtRS/Fs3vtASx9bq9d141LldALwEpp3ljFt1pbAnLOljmFxEBkfaejUno55fK5OUadwGr7xU7VoZPD3e601Wnrs+PKPU1ghICjmJbWOdYUT1G0RXwW24WMgfPlEl5ZaeESWW1FmhJbTOJHZ5LM6/3d0ZES6QG9OFKmZwbgWILiJlE6mrf1nx2oINaSJYOMedy3lCJ8b2MHl6pMFExyp66dOnCUlgzwhqYnjRClxgqgO8K5Shmvrq/hCid1cXqgmIwBwtkch5NIHdC3uofySGBh9kytgZfX1nGmTACLclzrGHv/DTGhwAZAijQxANgzsN7vdnBvRE8nA5lMyuknGi3crhbXT6YmPcPqGeAcpaEb5tHVJBXfTTFkR5FDBihhJHhP01yyGFm4ckgEE7qzhaI8+ExiyMvjuo7FvvqEgE63rUImYpeRAJYAvRrKxRLyueUUQjKGaPr6q0MyQEJk5jOs0kevxedc116noS9jqQBaBALq6Dl1Mp2I/cHBCgSwKL3mPSTAb51GrnXv9pjBAQEsTjukhHBmxs/Xa5TIVo1RQKCZCbWmtgZqLLBIP5lStkNmWCCDYU58oxyLYHR3GmE/DHFf0oApxjnrEHtmo001WnowfhEJnAf2tRcdQE8Ai9LopwGsr8cUQqMPfOXzl79wCqGxTC3CWpHtGFjOxJ1WymQ2PA1g8bwigPVxr4c3Do+1pl/e2hJL6lzRhl8w5rNQervDQmko9oRJmTLyVGqUAlxr1PFjFkyVqoTYBI+P0wQ3e138dvexWDPXWmt63ev1mrytuOofjUOd+2RC7AJQFRAAACAASURBVIe0WEg0nZXXkEtnWCuQpbqKbRoDZwzAOpoMcRiNcBCPMUhj5UkEsLZyZVyrN/Ha5pbiFv2X+EXfoJuDPv7v/Qd4EPZRJQOn1sQPt8+qMVAQA5V+TIE8s/51/5GmL4apnT/c71Wd91k832jgR+vbuFCuCWhsx1PcHnflQfNOh5OgmX95KduyIWCH4uni7On/N0aOQAgBDgaQsIDNydvTAVi1Mv5x84zAATa9yOjgeUNT63/dPVAh2+ZUYkn2nR5BoIpjFKcEO6ztPNXQVJbtytJ0Dy5X6/jHjTOyN6g9DWDtHUpCxNfnOSK5uwOwrJmcUZ55sVgWwPbdjTU7r1jQx7F8Ould9NZJVwUwG2Qy7dbrWIF9plTEqw7AutCoyHNRjWLn+UmmOc3PmS/S/JoAVinNaJrspcaKnv+3xMYh6BIL/KEH5ce9AX69z4bdGLNsQWbb311ZVS69WgIKbCrI8oNgVw/3BiPsjcjCd/Yk+qSESjnUyPaXwA6e505apum4ssLkdOEM6gX6vdXxg7Ut5Qc8G9hgsSm1Xspt0xFZP9HfVBPC9X0+ATYPNTaIHo/Gmgr4h94xHk7GyhP5DEqzwDGhOCCF040t/9K54j2qXPeXstBL5bIAopdWaV1AwZuTHM+zkkyy6Ubz9ne7J7ofQYbNdLL9jUFFKSpjQsE1FherXA1ASnhjTd/bKdbVXHp1Y00+rFYNcG0HMuMnSExJ6h96PcUX1hEbhSL+X/bew0vO8lrz3ZVzVeegLCGyQcaAOTbg47zmnDN37szfeqLHxjY4YJNzEBIISR2rqqsr56q7fs9+v5bAjA+0uONjTC2zkFF31VdfeN+9n/2Ee0uLAr4eKMPUZJ2YqrZBekh9+7tdBpD0OjNZGkQAFubxuWQyWAL48yTfRwBX7EEYluJty3B+MrfD0VzSzDdbVTHVI2kedidROrsTs11CiJSQWpsa6Ey+YI/hvVUu2QbMryS9BeqLuZIR93o9hWt90G7ajWFPKYPURivZvN1VWrB7imW7r1BSvyUlagAtFcrVbAjYQyUB2LSeztr9paJM3E/LxN19SyAqcN5ePTi0d5stu9braEhFf8Y6+/iqp0s6g82Tr5Fxk7T6Uattb9Srqktb5unNpzMpPT8Pr6zbyXzR0ATIyQsGlgJ5HMD6db0h6w2S1FEP/Gh13c4Xikfh1ZwyJONXWoQANOzt5qHVx2NLJbNKLN9M5TTkTKfTYl5+eFgXOHbLKubLqID++t7jawDrjgAsbxTb/aFtN5v2zs0b9vt337KP6zWZAWK0i7fIarFoF1ZW7Z4TJ+z+s2dtfbFsKdGeo7SVSEkcWbV7BR0t/7VWy67cvGkfbG0JJNtttUSxZPPgZ2g3MyTVLCzYQ2fO2d0nT9rpVdIGCx5bLt8mX/CjYbWXAtH///8RwErGxOz4EwCr3xcw9dphV2kh9yy5AeWpdEoGgnwv2Bhsole6XfuI5nw8FnCQI1Y6FbdzePasuIcAswq08USs0gC/Uq8KnT9TWNJCcbGQEYAFJXx3MLK3Dtp2rdWVdxIFKUVQCioo5oXpjFIhxAaYTBSb3J6QBjaRVFTnfB6zSiot4+sz+bydK+SsnE5KPoMJNJMoaPhs6iyAuXTCzpaK9u3VVTuby1oGvzI2ZNJBmJDU9uyjbt+G05RNtNPPrJAwW8vAWCnYNxdXbD1HHGzM2sOx7bZhOyGxbMmoXv4WApwCCyswr5TgFrGwbgNc+L74cS3lEgKUHq2syPuLjdkL+iNeiTOCgomgvH/EDmOBp8N2GjUzXc7j4WikwvC1w5bt9Ec2C5KCeYIN2mwjk5RHx6WFNcmsKE1I1AG0AsB6vdmWxNNjlec2U1UCUOYA1gMLJU0uACWhQlN1QOmtTTGgHdj1ZlueDIp0xuhyTiEdV6Iinj9o2zHEV8PA5Gw8EdD4Yq2q+62UytrpYt4eWgD4zFhRsdlTuzkYqBB4q9m0an8gyrf2z2Cw9acAlht+Ez8tNg0TOLZ7SUoBMk+IObiutEMHv5wB4JsIjJ3Io0QT7SBRk81HMF93U/Kp0iyvNJp2o9u3vSGpmjQzPNtMtiZi38h3T58RJRMmJekiOeVCIWffXsKriFS/hMWCCS3fG3ko9zCxw9f7Q+tC9wdAnngBT+gAhUF0j7nMDgDWiyGAHy+0vUlkxkcs+6MC8Eq2mE1aDnZoQPDELOx17Hf1PUlru0huZhRAcTtfKNiTaytaJzC8lZdcLG74DFxljey07XK/LQbBRpKJdskeWfa0Qt1AOhSXPELIcpPysZhAvdFA/hmzeFyTWlKEYETiCQIjCAmm5oyBweolteaOfr1mM4/ZzmVk/nnv4pKtZ3KW06TegRa8TG72ezJ2JuWQZ0XJdhTOCdN5eaQUPMjS7jHCMQOwDSZTNSBIJCmgxrO4fv6pxQWtrxGApdMIS3TiANav9qtignCtNgp5e3h1XffdKmanrgFxCcQU6VLf3m7WdYzIJqfcv9DkAbAKnj4F8AVj0D2D/D5TLHWtIQALX7ZSCo+HJQFra+H6yvCUYcDYxBh8tVVVmg4GIbSTyInTNJfIgmHjYco7QjLL+iuLXwFgnkjJYTswyz3+Zb0+E8CC8fgZHljeukY5UV/WERzjfe5UQvhVqF/uAMDSGhsALJoBeWAppGVqnwawzgcJoQNYNMYt+221puSy8+WyAIhvVmjOMgJeaKCRjbzX6ir1Cik8zwyelmfLBZktE7++mUH2DrAzsiu9jjx03j44VNrt3YtLdm+5bA8WCEGgKQbA6tnzdQCspvw8WwTiRBJm+R0ltY9Re2rt0YCHRpR/AK/YFxVLYbkYA6WyPbW6ZneVSZaLu0ffLCZvzp/tbtkH7UObzCYyG3567ZSkgJjPE2gDmHMd6XZ1T15YOyO8mnx4spxJ2V2VoqSHl4ouu2K/3hp07cXmvlLArguAc58jZ8EecYWPglKcFRnJ945af29Ij3JA/ffiAFfBsQZmzyQ+tvOFvP1k5YSkacjYkU1yHvl+z+wDYLW1NsNk8HdhoXFGiaTlyM1m4gornAZWt9J5tafG7EK+ZD9Z3ZC9QSmTEAOL94Cp/audqr3bwuQegIxBSMiXi0+0hnId8ABiYHpvpWzfWl2WqbVMtcdYYXQEDr1cO5AfozO8kbz7kGmawFw9Y9+suIRQwx1SCM0E/L/fIYykYx+3uxryUBswKIJpJiuHXEr314+WV+1cnnTZkXu6zmL2frNjP9/esQ/afZvE0lZIpW0zC9snaSfySYWUwKal3iWQqDYgJQ0GbUL7PueP+gP/KAFYcR/+ItHE3JsXVges4xmSceMx1QJ8f1KGz+RLGuxQl0/myKtG1sIrLTAIkbxSA1KHL8HeDVJ4vyt8INYfTe2Dbtuere/KnJ7vP5tGEkJqmalN8dQN9W4KZphrH5Umh38c+963lM5c1LNaSiH1J4RqbqNJQiweQqcuUzMMkZhRjtPDwEAKfsfBOF4D4HCLq+vTZ1EbTSwRS1oukbe7igv29MaqgMJCbKpeEaID9RisKwCsX1dd4UFtdzKHp9SavLlQa5QV0jVX+MruuG8ftDr20v6h3ez05SPJIPB7a8u6X+Tzm0wIYONQ2O971OP9nvZp2WsMR7JooA6SvH/mipQePlz8Bh62M68HnZntOyOg21jJfHGrzOOSEn9vfV2Mce4dHkP5zI1n1u8RHtGy55v79mGPngzVg/fFAF2LubTWkacX1+1svnBkmEsdgFn+9QHnpSMTfdjby7m8vt/3lhbtrAaYJBRyuqfOsK/DZGvJq5BE5/uKFTEo716saJCIqbvsIWIwDPv29uGBGIkfdfpWw3MQExlM3+MTu1gq2tNimJYtTx8ZfNPoGwGwWF+erdZ1byyl0gK6v7e6ploqCC50zhgcXmk1BYS+02za/nhsc9bwuCeUIp/Exw5mPB7P1Lmsv5Gc9hjVw1/9r3wNYN0xgGXWHgwEYL1947r97t237VqtZlPcqtV400CT9lSwC+vr9s27Lti59XVbKOYsB5Ic2AeR+Cv0r1oUBuOJNXt9u16t2dsffSTmFWmDzeHQxqJR0iTPZMC8DEi2tmGPXrho59bwvMpbhonK0XLCMx/iPI5u2zsHsD6RQhi0zFGJwaSeKRwNllIIC8UgIRwLPf6w3bWXD5HZzexUMWsXijm7r1hUBDTv2yExrjsU8+WNTtP2hgOz2VTG7afk2YMJNlTUrAoDLxh7Mh99u9WQpOxikYlRyS7ms7YAwBQHwBraWwcteRSQeAXDQdK6MOFnQldMZlTgoUum0R3O3TTRp3JeaCGtYZpBI/6NBajfaQFYIOTb3YEYXpcPW1YfjTzlrViwx5XyVrAK6TbBpwhK6h8PapoeNMZozdnkZraYitv5UkaAD7p7KKpQoKv9ob1/0BAj4ybG6tNJALCC59Btg8uQcfkJKaFKtJjJr0GeQsWS3VdcsNVUxptSvqdSyOYChwB6YGMo9yQwtDAqzSk+PCMJkBLZFGBAQduzF2t1u9bl3NK4AgwgYZqrAFL6Hgws0hRjbgIPWICk841m201vFcc9Bx/TC3kfnkdcb47XASw3zT2cTOxjqPadjl09bFptMLRxMNXGv4NUoMVUys5jbrsCxTovAIuGGNYWQODv9vcVIZ5IJmU2TiIMJqvFRFySrxuYaff7tt3tK60FqrRKr+D1JTALsCFcU7HfkPAJwCIa3Avj+Gxqy5mcXSyv2Kl83pZTcQFsbFLyDgF8kEeJN+gAkxRSyYRPjvErwZMoAqL5DodD5FYwdDp2Be8opd+I36kCUu8cCguZxWsnd2kYBdldxbw9vFCU15pMNAP9H082aMrcxx80e7Y3wmvFDX/TyOqYUAULPYcZAxNNhZv/FxohFdohhZGScTmdtnsLS3pukHcQUy7qefAZQUr6UqNuH3S6hswTsls5nraLhYJ9h8lkAempl0mUGaQ2vl6vynR9dwLj0RTL7AysZdvIMxeLYi7xzAKwYZo4su1BT0wgPNwiAAsm0v6gp8aQIoppuL4Hk9nbJvPiYbnDqdaDZUyZSwWZkwJiIRUW0BlAb6QWbx16aMP20BtPgSYq42byB3u0vKJCaCmP2XEUFOAPLI3ibw721JAABG2ks/bk0oJM3AvQ15ECaKI5sxmAV7stAIvfA/DDk+vxtU07XyxZIeapqxRAnAv8+0gzfflgT8/vQJNY934hfWuzkNc6/o0SHmnInMPzGSM1c2Cv1Q+1nlPsQnVHusn6jEkrTDmOi88ZjGDIdu2V9r4kw6Rc8d9hpzFCTwFKxzFhnqpg1lMgH5/QVwZZtNYEAVjhOfmSSrFIQqiRjqK7OQ4HsTgGlytG2VPhGL6kzz7W29wxgPUVqF+OC2Ad3UuBgaV1yj1MZOIei1tZHlhl+9HmpgnAIg1tMlHd8E6rZc/VagJtqVnwoHlyZVlsDZ4tgIDmdGKX23gnHkjyP5lPbC2XtYeXl+WBci4HYwt7BLweMc+uS1p3szvU83zvwoLS5e4PABYJVwAZf6wBjDRtZ9iVtYHHSQTTZJ4MDVYcvHLPJU/9hJtBsAm3MfVNYp7SAPAJjrtUUIozeztSGAZRP9vDw+nQupOhrWZy9vjyht1fqtjpTEZgEPs+PqJvHB7a2+2OXcbbdIQZt3vKXFr1VLTz6ayV40kFouCd81x9y97vtK0xCmmzt3leuRmRN2ZHz6OA6k+D1f4dIxmZvMsEYOGt5Cz2WWwsKfOPV0/Ka0wMLDHkzK72OvaLffeo6oTjcIN4ACrfN+MaVMF4ckkYDGZJyxIBwLK4BoA/WdmwB8olgQe8P7XLRzC85LHVtvp0LAArMcXG3SwRd2YSeymeiXi5Iq16bJW06oLuwe4I5m3bPmge2gv1ut3oD0whMRhea+MlTGOu++kSAFaZQA8HsHixt73cqNl7zabd7A7scARcE1KfKS3YXpIxXZ//sXFCNU8sxigSQ/e4AKx/Z2je6trU0jKAzyh8IG4bWQI5HMCiTqgP8Jul/mGoiBcQQyLFm2ivACRy+4+IResXl8EcR5SZmTwikVTB9D2dK9lq1hnhAFjydZwibe+LMcrZA1zC7oD6/1Q2b0tpAnziYmO5fYbH/zEg/tUBACu1+FD+ju7BBTsK7zTfgblvYIbJwN3MCry3+oyyPbLAoDyn4TkABXUrDPi9wUTm9a8c7Nr1fsf6c0Z0PmbRtw+Jvm4aH1Kfo2cyAFiRBFYBTvOMpL9PrWGyXrCVFEP14MkGED2dyFvv53t7drXd1h5FLfz06oaASGop7j/2W/wzr3Rb9n6rbe8edKzaxycWJlTenl5d0f2ynAHAirvXW/B10trWbIiBiToESeh04nWQAsAE3Dp4O6WSDnWuZIsBnaPX5O8BsCACrMRT9kChZD9YWxfTX7LRYA7fGY6t2uxKgvmHds1uKH2b5y0MB5UEalovf7p2SoNJvKSQalN3MayuT+YCin6zuysW+bIYc2V7emnJzpL+rlrdwedPAFj9jjxAH1OKZ8U2CftKpVwiHAAsGGe/3d+x95otWWjQ07gkEVXByO4uFe2nG6cFIJKIijSY7zeYjqQEYSDx69qB7Q3GVklntZ/8PcohmGFhTePuw1/rZqcrSeRHva7UFb0ZTEoY4GMPhyPhU+uRW4AIMIxAg2MVEH/dv/Q1gHWnABY6XCSEg6G9t3XDfvXqq3Z1d0+SDNnksChAoUzGbbVUsoura2JI3Xf+rK3hiRWlMbHZBuGNllLMEZtte/fmll3e2rEruztWbTZtNBqrMILyClumMJnY5sKC3X/xbrvr5Ck7vbomMAt6I8i3HpA/wa0ibb9PKrwA+OISQidDB2nTJwoMZ49B7y0kTQAMABamohROaI4FYHU69vKBAzzIqJBuPbrMBp7TZB0GwHhEXHPPnj+o2rV+xwbxiRg03ywvCsggyhaaP5sVzJg3SUPptu3jcV9T/fsKC+4/VUAygwOZe9y8cQhjoGNVTaWYYPqiLONizMCJqleor4MSPqFxYEnfDslmIm5L6ZQoz48uutcOP0dBCZvhWrtt7x4eWHXQV0G5mofZs6yCZyOTtiJsFyZlw5GK0Q+6Pfu4O9Q0EOCBIuHSons+bWTzStcbxxJ2ozuwF6o1NagYq3M/hEruqMSLBplHgOhnrFNM7h5eoOgpSgoJhVlSHxbJMZTWkV0d9MSOwhgTIA9ACS+dtVRWv3MC2Wc6pc3ZAQXkXEN775AUo659PBrofFAI4m+wmU3pujmAldNvwMACtKIBfrPRUkEs80TFcDtQRIEOgPVwqaJJGMw3mCG8MA19m2lKu21b0HuZXAQQhgvK85eOAWAV7Hvry9o4nJbugBFMlWd3Yar0VE2RWllOJgV8YaxNe9CejzVxGo3nNp964p8YOMGDR5PjwM4JUIwDG7d5WkUADRNgggWQVlXSAElEsaclmyXAAMnwaEaRNpM9HmaeGzm/BzB8BXgKe7s+oz+ZqchAQvfS4b5SqvAC02QsbMQyzw7G+AohmMec0VYq6fqT1FLKpG6bCMVsv9+3Nw9qek72hlNrS2YX0leUgBNQq1v/OvrTLQmh33i6O0KABZLmRXwNABQXK3YSrweZwLvMknCHK02XlF7td8Q0XU/z8wV7eJF7NSOpB9+RdRaJ3B+qO2Je9im1YwlbTeWUdvitlSVnYEVPRiwWPF4mdrNLitOhTN8lIwwSQlhRTDsBrMW0+QwGY/R+oT0UQwgpx7crni5JAZVPMgn3tYLnis/74z7m8F1rzsbyy+Nb+2o5l+feXfmSgD3YSxSjhFVoGmxxMThebDR0XuqDmYDAJ1ZIJi3YQjIjE3fWKo4brzQYW8/tVdUYw/JD6vLEyrpM1aNClE/G367Rh2nXsjcaNRnXYxLvMR+Y7ycla2GdI0Z9LcOAwQsnniEArFcFqHeUzMZzSYNOw7+SScrsVqmUJC1OCAUY2tVB08HD/khyQRiuyJoIiRDgCTgqZkzwogn9qwPDLkNxWbwzHO/0Fa2TUZus5gMze0BMycZDqXlEYY4g1M9qrO/0aL7A798pgPVVqF+OCWBFzbQg5GAy7ZxD7nsALFKOHcD64QkHfrlPBGDJnLdpzx7UbKs3MNz8WG+eWtuQxL2UInELFjCATd9+Uz/QPjMcDe1ENm/fXd+UhLCScPNs4ulhMNIo4eXSmk6VVvuNUlEA1sUKiWEZi8cSttNj/6/Lo+rjYVsgmawkZglLTXzHmSYdMHCmImqmmBViSTWSMH5SGSwPUpaZIl3O2t0LBdsopMV2YEACYM8687N9Gv+m2C/sWRh5318s2yXYwwHIhvWOT+m7nY690GiIvZGdzp0xuxkaa/z55nFrTUwSoeeqN8VyJZCCOjnSINxiYN2S5x/tH5/xnHvzFgEDAFgOHOBhJcl+DAZWwX6wfsLugzmWSjlTx0yyr1/sb4vl3xkBDoRYDgF81BD4anltJeZUeNZkGq4wJI7bAawfr2ESX9JQkPqB/QAG1rM7eGwdWm3ucvEUABbrF58R9oZCMmlrhZwAiL9bXtWAjavGUKUmadqh/aFxYNeDZMg9pByogxEGgPXNyoIACfZIJIRiuvV79oKYei3b6uG5yNDB2WHRQIdEWZgn/3jypGSqqgAJWjLMulv2sxvX7UqrLeayAIvkXABRMaTGMS5iaInkjDX71rXyT4nYc+q2A8vOgRyv6xQCI8DYgSxw12QiJlkbABU9DM+Hh38wUJhI8sX34L8xPMXTCVna+bx7Y1ZSsMgD+jlL2FZ/aC8eNsRYJBCFvcaxI/YYlza6JTfXJmHAf0j3NvNZe2hpWQFQJ3J4ESG5D/fBLKZ99cXWgSSeux3S7MY+OOV9FSDklg3ORE8GVpr7hQL96LlU6A7eqe7Bl5glVeM9sgCjsyiVSUXPWbDDnwOMYha/o0EW9yx91Y831u3uckGDKr77xPjeA3vl4EDeVzd7PQEkyenczuYK9tTqugCb5VxKvan41CEJmEHws/u7ArDwWEKS5xN+DtjZ/A4bI38EXHPJsAeEOeM8JaM2QhRMtgAbmZw9UCzbk4urkuhpuhtIA/SCDPqRZEtRMhz6+waFEH8i5oj640frpwT05tPchz4whVVGHiL36y+2tmy/1xXbk3X7O6trqnc41/LUZeA2GNjrB4f6+Wv9rqxNnl4uC/BazZQtTxBUkI8C2sHs/9n2lgAyam1qRUljuc5xs3uKJft/JFFesGQqJd8uzsNgQm3T1ef8utawreHYcsmsPuena6t2vpATQ5RXCiULCeTjmbXwzpqNrD4ZSrrIP6hKDkZjOySdnP5DDEfunzuvfb5AtfFf7ke/BrC+BAALAAGmyrX9fXvh3Xftg61tq6M3RiIiUMQ3KwoAMbHwxLp4l5hSyyGd8GhDRM4xnlinP7Tr+zV77aNrdmV3z/YOm9aVtjoyHpxZIZWwEzAo1tftwXvvs9Mbm1Yh2SGZOtoQju64sNFLNxyyPbz/jEqH4wNYDp7cKuSjpg4Aq5hwAOvJwMByAGsi1oOkW42m7fcHwdMqb4+srspkGOkWxHpSbbZ7fXuxXrMP+21r28hWc1l7YhEmU9HybCqADLO5bXW69mqtqslalUQTTBELZbunULKLhaImNCzCGLe/3qyrQKv2x75IJ7xhooBikU9NmVTGLc77J5OWpOiDUszfB/8ozB1h6JwQXXVBngJo+mFEQe3/qN2ydxp12x/0tfnDTKAIpkEFxOF42LRhjt3sD9TYvtVsa8FiAnwmn7EnVjGpx7AcH7OkdWZxpef8AWZFt6vJlFIyjvGCxfad5WU13Ph/ITcFyBuMp9bqkuTSt/f7HdseOOtIWvh4TB5uq6mszCIvlouSTQEiIj3gSKD03uh07Uq3Y2/1mlbFbHIKiyZum5m0mvNLAH63AVhsKjCwMNcHYGRDV0TwbYUOANYleet8EsByrxEae/w0BgL1KG68VuOIPBab4u5H68syAVfiTogo5j58dqeqiXNEyfXi0qeFSo3CYySYuaqBDqyaIwD3qCi8xaVkouZ/7xM53xODhxV+CHE297iKtVwio0OlaAXAYtLmANZc1/5kDvkWQKynURHIoMIOXyHitqdzTdt+W98WtXwWUvOYJOnTmRwj4wosSThMZ5DyLS3auWJRVP0MrqyAtQYjxlPgXt7f1XlpCewLiMXt5vX/iYH27fcm14R/kCkmk0kVZ08uLYmxgARad0+cJMqp7Xenauhebx3IG+ZcsSIG3V0l5L3eDCF7a2PejrSuviuTWopGZMDLKaj4JfvWcgRghfqLlNLxxHa6SFYJT2jYPszOY768dEPeltCE9unlBXk/FfArCAC1+z9NdB6f28UcvivwimfNM/W87AfI5JlgrXoYoCiXtmliHAYQcasOx/Zmk/AJvEaGui8eX6lIarCYyEg6xMSXrCoaCgCl5/areibw8WAd/vbSqgYE0X4js2C8QpBpt9v2fvPQ9kcjG5NIJun5zMrJhOSKArAqi4oTj5gRPBW7PTwlGmrQMZxnfbhvcVEA1slsVr4P4gsoFQnJ78Tqk4EkLgwQACyV7gMYT1Q6IR5TB+ad8eCgqS9zDl5x/XXmvmQAK2rAJG2QdNMBrNC73tpOjxIp//oBrL/6+kWX4Lgm7kGeFqWkKTSCxsABLAySafR+cGJTzErW2/7YASwYHc/Va3a927PkLCYj5W8ur9h9laKdySetkvLmbmcwsldbTbuGh2C/Lzn7k4SyFIpKBgUsrw6nYkogxePnaISRDF4qFGSafWGhZEtZKiIArKG9WD3Q0AtPo0MkVUpPTFhqyr4wt1hiYumkKXjBmdJJeS2txtJiVEYAVmqW1rBmtZC0CvI32L48Y7O4GOE/29+3dxmUTUdqGJHXwIR4cnFFzAY+y9OIp2qUn6vu2Xa3a7m5qcb5+xObAgBgddH8bQ8nYgS9WNu2m72OgLejYccXXIMdTwF+uQAAIABJREFUIAk+VWK4hJh7JQiKti2GBADW9wGwygu2kApSs7nvG8/sbasxFYAFywRGSQCwGB74IO0WgBVZBUTrJ6vQ/wnAgrn83M6uhiS1+SAAWMg6XfkQBeyQALmez34KwGKYNRKA9V7r0H7XbNj1YT8EpsQCgOVAHevxIwKwSgoGIFiIrRQJ2B8FYLVtu88aO9V/d6ABDhNJyQm7p1yx/3bqpN1XKVs6lJKDGIyWpv3HjY/tSgvHH1jVAC2+BgtAI0Uw8sDUVXQmsfa7CD8KaZG3wKuIicQAzAGsSPkQXX5xgaJ+Jaz5qnWEOgVT/6hvMxhbabtYLsjz6FKp5AxheVpRrySsOpjY2y33qLraalh91HcvULGOOA9+3QGHAahKhA6lkxp4PryEh1JO/QipndR0KCRa/bEsDv5wWBdjZjCCpRvZNFC5AYAGH1fedebPp9+jzkzzU+esaepdVaqzuC0nk3ZXAaZOSeFK6wCajnbpFG33uvZCbV8Mv+4kJsDzh+tYK1DVzXhnSdyQu/1+b88ut9t2MB0pZTM5nSnx9KmVTXk+AWDlUjBAPR2ZWhLG0L9tbwnAEpNeQyOuN9+HeoRrIB7hkffrEcP+NgCLs4pBPn0v/lAwN7+9sKxaQrllArBMvdLrjYYYTkgWSdXTWCoYN0vKO52o3/v79VN270LZyhksUPzYYBUOBWC17WdbN22327G1ZNKfp3UGdsXgygcRIaZUz9cah/o82OZL6Zj9YK0sj7yFVMmyCQBDH84x1OR8/PPWltZn7Cwc/B3pOSL8hv7y/13bsPvLC5ZIpd2Gg3Cqycgag672iV/VGnZ9MLJUIq067EfL7iWXSgHEMWj2hHSZ/tMjx+bWnjrRwwGsofyUq2O3aekOxyGt/csY333Bhfe/0I9/DWDdIYBFYc3SwyTisNuzrb26vKpe/eiqbTUOTHlqsCBmc6VLZZJxW4E6vrFhd584aQ+cPiMmFoOIsOdancV2e8ve39m2dzFsP2zZeDSVNEQAFAtjYm6bCxX71plzds+Jk3Zibd0WS6Uj5tWRJ010s4UNIZIS3frP0ez5/z6A9UGnY39sNAVYMPlBgndXSEM7m81rAknBUB+OtXhgaNkc9zVh+tbiqoAjJjBQLDEGJm797VpNpubteMzKGPMVymJgIbO5HcB6DQCr3bVab2rN6cwG+LVDVZ0QBUuaxkxyLaYflWzWSsjJMBmOJyxHnGvCI6iRAfJzZRLuQtMHgLXdR9PdtncbDaHnbPRIaRZTCTFPHl2CacZkgMJ7Zo3JTIDai/W67fa6hpgPptB311fsbKkgevVgZrY3hDHUszfrNcVtB2XTsZYUYmy/t7auBRW2EeDCKIYp58CuHDSUXrY7hh0xlamrJjRx9P941iDpS0maicfEmULJyqmMbmLA3APSFbsde/GQNDnitUmYSdgG17hUUmEAe44VW2k7fZcQRgAWlHOfi7k2j41iLZ21h2AxAmAVC1ZKc3+4d8//CcDyCFzucQAsJlWfBLB4PmV2vV2VxCMCsCJIMDL59eNhQuYU/EhK6gVJBOD6MXth7fIyMbQCbT9iYDGBczN8j2hGIohfnppm1hO8OIJ3FpskQFcpFrMzuYJdYoJVKBlTWwBDTdsDMAUD69f723at3WUEr+OdxWDw8Fl+3HgY0KCU4jByCva4AGMmd0w7fS0AMGpOp3YdRs4eaSdd68cT8qpTso6uSWB2fgEAyxtDB7H4B3NNpCt3ERkdhSAQhQ7IMTYBML+v7SmJ74GlVQGQmxkYa84u644x/hxrQvYaKZ7DngD+QiJ1BGA9srxom7rPgtAkZgrc+KjZ1vN5pecJYcd+cW5nMUlDoOZ/dx3mUcEyNIlcVzGJKGdhyHXt13t1ef9pWh2uhUDD2ExeFNzjSGwfrXDcGZslIvNbzM+JjO4q3ep6qytm02MA3EzdkxnL4B0YGFhMqhXrvV/TRBPWKs85Xh4buawDWKHpw0z+gy7+Du6VcoC/gpJQaXBmtgCAJQZW8VMAlstJd3s9e7N6YFc6HduZjjSBPFcoCPDSVDOduS0ViYITfy2k2TPrzfCYw0vE0w8p1kj72R105E82Vhy3e5bxXNGwqeyXJ1kENx376t0CpMKfBJTp+f7zAFaE4PlA6HgDhDs/6kBxCGyELIzOfM4WcxlbymXsJMyaTME22LdowGSpdrSyuc/mV6F++QsBWDQ2vyMenfCVmFkxnbKNEhP2kj1RWbRTDGjwwiIshFCCAQEJXXl8PlRxYJ0BBYxEDNBpqN7G+wTPmVhMTMeHSjR+pAQix2V/TYhN81LtwC4fHtput60BGKmkSoSNmVgYpfhUpu8nMUzOFZR8SwJfLgarOG4xJeUF2VQMoIswBQ92odGOzZP2YadvP9uvCsCCtTKfTyyXgHFQtB/CICuWJGvn9CN1+aDdtl/vbqvBxiCeff6760iGYPbAvBzLJwtg5HKjrmfdjzmqQb/4ExFxQRwUcHmdYBQ1vzCwRpIQ/mDthBpM5EEwsDhoAKyf7+2o8W0HBpbGPWJ+u3fTVFJpZ8AC2OiZCcl1YmDN43ZXoWg/Xl0TgASrWhJC0iTbXfvVzl4AsIafZGBF600sJgDxZNYZIy4hzKumAMCiFnyn3bTfNhsyIedgYMdFJuiUI+vHBLA460guAbD+4fRJSQlhnPPZ1CFcp3/dui4gw9GGsH6oBggIRFiFIxmnOPhBjua16a2UWP3WkZTO6yQGvtHP3cbDC+8a8KoIvAFYlBsC/ZSvfYAXDEzW84QtFO2ppVV5PGEVIqxhnlBCIOz+y62mvdf0gTJWHLquEUMR8ArwNma2mcvbpQoejiXbyLtUFiY7NQvA8i7G3IcNMdNg7RPOABtcUnftBlRkAFhBGaGBiwN+HLNGiQFAnMcAsBz2U300J7XbbDllLoFbPWFniiXHi4JxPV5JYpP1kIXO9Jw/sVy2UzlP9RsxlJol7UqrY7/d3ZLUcKCkbjzJpvJeenpl0+4LABZ1B58PeEWwFOvav+8AYLX/EwDLa0p/+T4YESS8/3RZImFXZ/NFMf0eWaSuyd1iOBmAEgOwur0PoES4Dfs+qdthCI0NR2YysfM5pJIn7Z6Fii3m4mKOSWPEfTCP2+V2x/5tZ0vDuJVk3O4mVXCNMB0kuRFj3AEsBm4wL290e0ob/+EmEsKSlZI5MVP1jAdLFM71vyClbXd1HcXAjBMQ5eAn3l7/tL6psI90kjAxlwmjNGoMepIQ/7J+YNfw9o3hXZqxxyowvop2qlCwiiS/fv6cre9p6tTqqF4YENDjtkcTq/eRGXbsgzZhPn0BdwCWf6uvrwGsOwGwNPhzOR6b5mg8s25/pLTAl65+YFf2tq3WbVtvOLL4lMXXlze8r5YxXFzfsEsXLoiJtVAsiEnU6eJ5tW+vXf/IPtjbta3DpnUGxKWGiXN8Jm+rhVLBzq+v26N33W3n19atXCgo/eloWwnRw7q1b7+/Q8F9q4z9ywJYf2g0JUFJ2cyKqYStFjICGi6VFm0jzUKHFxa6ZeiUfWsNe2Iq3Fv22Ge+R2M8kq8CEpiPmk1J8kaKZsfIuaJ4YgAsPGnEwBr27NVmXZtatTtVWt4Q9RSF3GxuRdhSqYQtppO2lEnbAslCGQCslOXiSMsoUpyR5R7WoaH3Lego3Y73B8Da7w81uQGsyMSnAqa+s7KhJg8bCb7DYB7X5PUP1X2lceRjcTtbyNvja8t2UhTYuSYTVzsuteN7UviKvnvM9QtGyw83ALBKSqOD9Uug9Y1ux16p7irxpDPDD8ELFhf0BcFpbG7lZNxOZ5J2d7Fg31hYtrWca7pHU7PueC4A6/eKe+3KwwoAC9nihVLBHlpeFIDFu0UAFsyUNxqYZwP4+bOiTwzG4DTC30BOUSwIwEKq9GcBrPB8+gPw2QAWhRrA2ScZWLeKiWjiymYVTWKjDVvP2u2NdDjmIwArmJm7cbo33BF9XswyeaoBb1DX+HRPnkqhYWdVwVOAMi09G8tk/1tLa3ahWFH0NtP1yCeE6SgF+S/3tu2jVs/iEyBh0m9GwXQ2xFbPY1aIIwFF+lq0SyvLtskkPVomoGNPJrY1HOh5ulKriyE5FDvPiz6nwoS5+TEArGiz5V64JA+nolJjAOWi6PLZLGbXSc+p7os19vAKngEFW0iYmBF8OrLJD5tdAVgf9NtK96NwKCSStpIMEkUALHlgRfetaR253HAJMcb0zcnk2Pu/KPOzmGH+yvF9dwPAuejhGfiXiZo/tUEEYO3X7VqbSboPMgUzkpYVmwvgXkpnJJFlUokvyizhRp08f83RWAXXtVbHrjZb+vlHV5fEdKpgxppw0FJpTRPWio7MXpncITMR87GyqGdQz1dohmBCvd1p2kfdjm13BkpvHYV0LwreSgRglYr2jcDA8kEIIBghAj17o9oIAJYbShN3zfl4oLKggpWmzk1bfZ1ViqWKr4SKNeQhXZgtg4GA+Ru9tphxh+OpJJ90IzQkEzoMAVjspz7h/jJeR2W4CkgHoJmofyYDy3/gEwX7l3EMx3qPO5EQflXql78UgNVs2fPVun3c7yvMgtDiXDqmeuMHixuSAyuZ2My6Uzcbbgz7+m8kHTOA4Z5mMPdyfV8AFnInTM1B4gGwHgTAKhftnnLRlrJZMZaQLL5Uq9sHh03bl3RpIq+ZGem6CdPzeiadtNP5nACsTRJ40znLx5GWeZobQwF852jSlA4bZ1DCn6kzabZT9mFnYD/fw2urpT16NEOwPdHA6vtrG2I0LaacaUqzBfP3d/s7YlQUk2k7UyjaN5eX5BPKQyXJVcMb1b1OV6zLSIJ/rHs/+qUIWAmehG4J/0kA64erDmDRLHp6Lftlx57B46sJCDizoTz3gnekGDKC2sOwyj2nvBYBePGG2AGsgv14be1IQugeWDEx5QGw3m437WDmABYDMDGwjgAstysgvZIG+lsBwEKGBaAPGEha4/OHDmCpvWVgEuoOjoFU6+MwsARgzRN2bwkA64QYKxGAxRCNxv2ft69LIsd5YVgHmMDvUac4t/u2ixABGUem+xGAdQvi9wCOSELonpKe/imUytk+Oi6HV913UGHDfr6V4kc4jq/B7B+pJCm2MZ1/0iDZdyaJyJg9bocjPEIBsFr21mFd9SWZefw+AxpmIuzVMOHx30Il8c2FFQ2k8imYV5Rqc6UzNiYTJde93qirPm6OpjZiRhjCH3i+1BEiQQ1wlkCrCIHSYSuuJ9Ttfl8dFfHIIhlmxSeqA364dkqy3VQKH1Tna3Nf4McK0N0YTdUPPVjO2lrGzfsxQN8dAUS17YX9HfmYwnRzhcnUNLhWambFlrNICD8JYLEOAWAhZf7zDCz3qNKINjSUzry7NdDhWi+m0mKbcn9dIoWdFMfwM4BPbkFQ1/3GMCACsNyPzn1kAbAuZFHynBBzbDGH7YZLcV38kJBZ/b/ubtuNfscWkwm7BwDrSPnjx8Rz6YBZALA6fVvJpOxHJ2DOMhjOWCqA8lhJjKYzrX//sn1TKY54BmpImMBnFkbjXOv9P25sKqUyIyWKWyYMJ2M76Pf1/P6q3pCUnKMQiSGXkvXD3aUFW8vmRGxJJ5DEyslQQJlu+hDOwWcOJ1NrDyYiarx+WLWPeh2rTaYaHvytvr4GsO4UwBJ4wX2MRttsgh9Nt2fXG3W7vH3T3vzoqu0c1J1eKlNDFsu4zGphYt21tmr3bJ60B86ck2TtytZNu7yzZe/u7dhuq2nD0UTIuGZlMt6c2fpixR46e97uPnnKzqyt2lKppCKC9w3bgP878m75kxr/9qnxXw7AutLu2B8PAoA1n1sqaYYvNxO77y6u27l8UawQcG4M3fFK6o4G8tbCABxzfCRteKm82qhKAoOJMPHTXA9Mzy+WPWb+CMCSB5YDWJIQ9jAR9/kHVE4M/SgIFPWay8hgm6kjRSfHApCYAGGPuc7e992QkBO8HDhWZ2B17W0ArMFQzX9ETaewfGLRmU/ljEcAM0ki8velek0+MqV4UhK9+xfLkozxCa7ddqmOTDMnQb9/zB4O5sZPNtfEaEL/T4pjezKXN8WLtS0BWZ4bF1McLk1dZHLJ/ZiNm5VTplQReesEAGuCWfPYU35+U9+TxIKiq5hI2nouLYbKgwHAYn5LVC++O7BLXj9EQoiJezBnDhNBiid5NpWRkRU0uYgALArmz2RgfQaAFUkIKVjU7M8cwHpmr2Yfdp2BJeYXntJBkiCjazFhwix2hk+ab9o+YYw27dv9eCLQL3I4ckkjniSeIog/ScS04kgIZUgodUR/Dh5A4ySTP+LRx5ILXyrBWCrLPwyTUXlhyYxubh928fTYtWsAWOO03mOUwPhVsTgqNdgYl1IZu5gvBMNxvJYQ8B1V1DLBxLcDps9ep2et0UTXfxL5ih15wQWa9zF3T8xmST5SSAHNUCbjaVqhwIVZ98pBU/ffN5YWFF8NFMVX4b/x92/W6jIa3RmPlczKdSnEk7aU4n1L9ujyghooLp0UkDHTBPad5oGbqfeGLq04xstxDA91SIaUxKfW1gQokSCoMComm0Raz2FEde03u3XFkjuTje/iSXqsQMhs5KmHVxUMzRySZG+UuP8x9d3FrL9FlPahpZIxxW2fL5WslHYAS99TqXkOYP2yWrXaeKSpMhKohyoVW8vC7yQFlfdNiKH1VsfXld3OwNpD7nVnVrAylVIJsdhYRx9cQELI/aI2Tu8jCWEdCW/P9inoZ3MrmOnnLlTKdqpYELiNdIl3FacqmkAz0QzSEPp2ouZhrHBMTBoJZagzAGDKyj0IgAVoOPXi0QH8Yy6At13zzwtguSQ2GATfNnE+xu3z5fzKnQJYX4X65S8IYP0OAAvJe9DIJuNIdPL23eUNxb4zAAMw4baZYFUwHovJQdqmwWqdAaQ07dm9GzJn7k4IjvFGFbke+x0SQvyJlrOsj3jbUCc4ELTbxdtmItNy1hxMrEndenxhSY08NhMMOmis2LMZsnamYzuYDZRSRlhCGsZHlkS3pECuFM34PGEfdQb2yx2XoMEqJ8WQ1QyvP94fxgHBEOzDfD+A59cP6wajkxCc9RC0g0cmABcDll/v74i5QpgDoRmSHt3JkxDWUfegBAgJedt45GmdwcQ9bz9acwlhOZhc86FIsACYALCak6n1teeG9UUeRQ5g+csZWPLB0lrk6wD/EwNrbdUZHMHEnY2ZFOpf7ToA6AAWwSdRrI7X9Lwn6+KJXFogJQMJUuWoPbrjse10SbFs24sHDmAh4XOvpOBmdQcAlls00OhX7J9OOYCFSoR9AWBTANbWDXu3A4DlaTqoEySbD/YIfm5uv4K+koatz//mNjP+6OfdB8pLFw0mQiKd1yjUmRhV+1vrlBNaFdUGmOGHN8YTFmCHZECYij9d2RQjearBj9cnDH7xowXAwjJgbzAyk6Qvpj0aMCURn+t+fXDJQ1TkeQWLOmwM3L/7A2c+wdwmiASPWIGeGGpHIJSOi8RFN+n3cxNqwOCP5RJO/3IuK8RzLqRKiroEvDaVRPeppXUBjEu5tJhmnBtYUrCTGbw1JwzFY3Y6l1QyKHV2DcVKtyfvpXebDQ2FSDH010TrwtMRgJX5JIA1miBlBsDa/lwAlnxq6d0iRlxg1IXwaf3dQjKl5EDuLwe0sx6+onU7bruEwBBegcw6MOIdvPJ70dNAp3Y+V7Sn1mAKLigcBgArYrnFpgm73OrYP+9sKeUZlQ4AlqxrCEU42uBdsfEq3mBNGHQDMdjogxzASqkf49AEYM3nkmr/8xYAVscSc3x344EZ7ynnDNT/cTMCsJx5r5TzMRJAnt+OPSsAC+MIwgpmVk5MbD3NeVmwU/mSWJdIxAspgCwHyj3lParLvUYER6A+v9xpiiH3Pr3gyIOL/hZfXwNYXxKA5TebJyYxtSUp8GOYVFcv29Wdbat22tYdQsOOFjOzfDplq4W8nV9ds4fOXJAG+/2b1+2j6r7dbB1aezgIJG+X3ORhBOXzSjN85K6Ldm59wypFZ16pPQ0PaQRiHW0kn3lnR0+GT5LvxMTdd6xboNjn98BCMteUKWlK3dLMxsmpnSjk7O8W1+xioaxNBKkU84zRfCpUm0UcmRCyKKixH/fa9sLBruLiBySh0K9PY2IzSJJ4G4DFx2ASTtqPTNx7YxnnwYjBxHwFOVyRgrFsa9m0JZVDjZHhSIlUSszCjJgVWn4+JLMkrSDquBt04sG02xtKwvNWo2G7QwAszBq1LNo6QEQZDXTRNvNpKyktMiag653DQzEtyom0vA1OF3NifsEUIk2M9CEmP72JL2a3r3FfdAEjseanm6sCENhIB7OYNSVlbNofalvyFIrPYcXEbRho8alZXAbgYp3E55ZOzsWoYkM8UygIeAJwHYwpWLv2m9p+ALDiYsYAYJ0rF+zBpQUxsFjoOV+AcwBYrx0SDT4IRpfBQ0CpG6aJ9P0VUt4KMnFnmspz9/kBrMgDq6CJm0qN2VyTlWf2azKdl602JpQAWPIpDwlqialo6V528vcOXNwOYN0qSpwMH1HG+X+RV0TkE6F/YwgUjRjFwEqYMSWnGJq6meqY1L84Bc3YNtMZe4j7pkD0ut8XSIn98QN47NjPqzv2YbtvCQFYTIoAsGhwAEriljZ88/J2aWHRLhSKtppNifkknpf8tNz89ZUDv886w6kkXoBXka+FA3w+iT0yy/+iN5+YUnFbSTsz7tLSqkIBBAipsMbMHckc/nHxIAFOCQDhlNFsXO927NWqe0Hg0kGxoVTWeMKW0i55e3RlUcBXNKgDINsb9e2tlpsq73aH1jk2gIWZrxfiAFheGK7JqyuVBOR2k80p68fMPb2e26sFACtML6WJgA3loRCwRPGOeXzRASxPPXQAi7SenVZXBTSyknQybo8HAKtImlCcApdH0AEsmGnPVKvyTUBujSQiArAorl2N7gDWO8Stt9u23e5bGwqlTG29GC+mE0pyZB11DywALOcd8w9pgi8fHNrVdt/qw5k89FLzmYCv1WLW1gt5sUCYxJLSQ8GNLJaBAbHQfBLPgiCxWMKGsADHM0mYX6tWbavbszEx3tyj8njnOk90ztRIfQkA1tHt+58wsCJPN5cWf3LafIxH4M5/5UsCsP6q65c7NHF3z50QofMFPLAAFn5brds10jRZp9XMTeVxhUQQyQxg9nLG1y2lsk3DfZ5IWG9m1hiM7f12w35T31IYxZwGSQEy+E2lJUsDwCKdGRN3QFxSCAVgtVpKxYUxS31IIhupsnhUPbZEym1Ow5LxfCpTeICu1nCslGQArO5sIgCLGut8KafBXTnp6wh70LVOz365s680OgCsPowtIx05affmC/ZAuWwPLi3ZGlJI0nBHQ/uw21I6WzGRsYV0xlZyae212BAg4fp18FQklpfLJinzsSGsgIwEiMDXj2hQ4/IiACyk8g5gVawUACyO1yV++wKIYH2wp0Rsdrdhdz8nPedhP49SdaO9kE9TyuEaDTBeoiHlUF6l/SMAqzEdSjIdyeS0z1FdzBzA2sil7d5KwR5bXlI6MXVkZzTVUPNys20v1wGwYEJ7XcD+qD0tFjs2A0sDVQPAKtt/PwlDrWwpAWyfBLDwNpvI48Tv7yC+C+fl1jnzndAb7xBW5zVCIKzKnuG2pkQpzQEHdMmYL4fUl7k5SYuU3t64TxIuKYukds748boKxttCKi4G1g9X1rUPk5btlkJYkCDRbdp77aa9jUn4YGLxKV5kcTFeqEMYpsGcvrS8quFoQUNrl/TBvKqPR6qHGEjj73o4Hlt/qjHQ0WDQ11AfZk/xtArgju8TLqiLUoxh7/jsm6F4QscjRjJeqyF8YSOdtkvlRd2352FgpjO6LzSYnE817OkA5sVg9cSUkBib+iD8hUNCHlq2rVAjjiUKi4GBlbfvrTkDy5MbbzGwvgiA5bWv22GksazVoDtI/8LOxrcGGD+RzUki+/gyKeCEdDkwTP1Bvf9Ws6GwiCvdttVHWDpE91Ik80S5UrK/Xzul414QUMx5haxgNps4gPUvOzftxqBni9m0ALOnVtbszG0AVqTYAMACuAbA4rz+ZGNVABYy8MjL171g5/Ls+5ctBgwdpUQKwJLpvq8PhGz9AwysMgwslDk8VXjqTexgwDC4Y89VG3ZNABbfi5zKgXzV1tOEM9EHMqDIWjmdVJAGQw/SG/EvhLARPSfcR4Ri7fTcHP6PBwcaaPytvr4GsO4QwPIRwa1VWtpZpXLMrNHr2k0Kje2b9tqHV227cSDgw7F5iveY5eNmC7mcrZeX9NBW2y077PdlYivz2OCgwyTgxMKCPXzmnN194oSdWV2zpVLR0hjkos2INoZPJw4eLSThD58ed0WjkjtIIQwr0dEk5vMCWDCUXq63bK+LRNI9qIbJiS1kU3ZvEcNqkkWKtpCGacJmgXeKFwHxWFJg1cFgoqLpldae7Qy6bi449RQdFucL5VIAsPK2wKQQDfugb68dHjhjqzfQQgNssJ4v2H3Lq3a2WLJl5IIJTxTBwLQ6wBsGec3Y2qOx5C5UOySNrecKdndlQUwptiFMXvd7fTWabxwe2M5weGSKjDk7psZEVwNg3V8pabLKfcN7I7cbTGZWSGSkHV/KcH1j1lGqWEcAFtOfCYy/wFw47uJ1oZi3n2BqXiwIqEIq2JzO7Wqvab+vbdlWryNvH4CVcYjy5ToB7AAoQYYg8IYiPQKwuLuZrHaQEHa69jzH2+2L4ktc9Ho25QysQCXmzsW8mU0MCeHrh02r9gYy0ufWVIqLAKyYrbApLRTsfDlvJws5TX5p7Pndz8fA+iSAFZm487m/3K0JCJFscW6WVtKgSwREcReAhdmmSwhc2ujAgtp8gVs+nYykhTJlDA3mEdCoyZunmLihuxfHbmYq8ryK2hSqNkw1KVjFoBrLMwXzeyaEm6mMUixF1/ZOQIybn9W2xISJzzKOKdvildl4AAAgAElEQVTYppjRJmaWZL2JJe18vmRPLLskDxade185cNCZzu1ap20v1/bEwBsBHMj3A4aYgwdikR1NgG+56nzWfUhjFTX9nw4bgNVYiMfsXLFkj62s22lMjRMcD14NxGbPrEbqo8VtOZ2wfGCYumecp+y9Wt2zm72+DfCSkPRgKp+6pUxOgM1jgbl1xDSPQa8HwHIJoQAsNADHeKmwDlR4JtdMGZ9cXrFzmBYnk5ZCVhRCFvCfAMD65R6AG14mQTusNBsZe4g94V5VeGC5hNCntS7ZwOz8WvDuImmVQocQBphVAFiYuAtvDwAWEoBf1KoyZaeAxEwZ4BIJIVICb8wSmuBh1Mv9wzE2h6SGholtfGYFAKyCM+UeRoIoxl7we4vNJQ16oXFoV1t9O+jPbDieGZAo4H8yNbN8KqG1DANlWLEUjEhgo2KNRoEJK0cDo5YnYzyL2w3COw5grBGI4mlIYtXHZpacOQB3pxKkoAQM03C/CTTOCRLCKIXQfV1uvb4qANZXon75CwFY77ba9hzeJr2uN52sVDHSdpO2lsnJW+jbqwBJMA5g3/igTF5NsZSYEh80mvJIeqPfsOpobPEpib4BwFITVpRXyv1FEj0zYloBYL1Qh7FAgzqQFI8SkGf8kfKSUrpOFXMa8PAU10dDe6/blkXBjhraUUhddeUAwNWji4t6vpczaTVNbAnUGzCUYCrgidhnwIHNQjxuayQ8l0v25Oa65EEwX/vTsVVHAw3Wigl815KWTsVVy9JIA7i9eHAgdrr2RkFEtInH5WDdArC0dsibxn0aASfkixVH8ngLwCoHhhTPL+vKMzv7YkhhhI/ETzK1iDOjdGc/NvnwCXAKKY9RKJvFAoDlDTAphPiCUTSwzj+zWxOQcDiNGFgB+A4MLjGwkgkxsO4rF+yJpSUx2RmcATxwrQHYALBuDvo20kCD9Y890q0HYGMfR0LoJuMJNfr/Y/OEEokBsDgD42Di/q83b9r7ArBo2gHPALBIU3RekST/we/TmbSR1NCbbjf+dqDfk75vsbYF3kCkVbphTIlu2KxkY3Erx1KWoe6YMDSeCTwdSroVkp+DuoTnCcnsiWxGABx1DcCt+1D5/rY36NubhzUNad7v9+xgNFXaH981azM7kc3aAwt4XpVVVy5Qc4fBFPfS3nBgb7UbdqXdtJvtjjOvgp+oADUYY5GheWB6M+zkdKhWDrd35Jfo5917O2+/YE5h+QCzxwdaiSkWHXhPZu3eStkeI50yVxCoxzmdxTFrd78rntVsbG5Jzdrj2sN/UdsRYNcd4aHEuXcokfoIC5OnA4Dlz7snTJKuNxpP3bx/19NQ/5yE0AGsaQCw/KnRoBuTfw34PbwQk3hkengDPr28JmZZTCFNrD8JKU4w2IfphJVBdTSyWAgh8tPooQPUOT9ePyPmZyE5tzRDg+DdNRyTmtmx/9jdVgr3UpbnqWxPr7A+FSKypB5nZ2CxfrImEnCTse/DoKyUbCEw0qI6ACYiwPu/3/xYksyJZaRKcVjVa3ksVP5hAwC4YplUwpJS/k3lgcW98l6za89WGwLL3CZkZtP4wFKxmRUtafkEAVpch5QV4wn1u/Q660jAC0UNNR02Y4hnCnjq9odiFD5Tq9qHPfqWv83X1wDWHQFYYb5wlJAUcWed+jgkzW0wEKPq5SuX7erurtVJjhiNdSNigMtEA4SVeE22xj5RrEp788aZB4QY0lVMcdc37Ft3eXphuZC3rAoU31CPSoDb6Ve3F9zRn/8rAli9oQAnNrhhYmrZFEVVWhphmEokcyUSzsxwo0Rv+BujiX3c6tvVTsve7x/YwZj0vqR8BgAWALAAV1xCCICFfhkAa2CvBwCr1usrsauAb0SxZI+sbtipfFE+O9BDO9OJVUd9u95tayNk8oLnRG+EpbVPPc8Vy/boChtnwQGs0dgBrE5LANb2CADLp5oUHjTiTD2hOpOSRooI+wvpWzSpMMhySS8kAdEAhPZHpKa17bWDA7GV3CvpNpnoMdavc4Wc/WANSVrR0gqqjVkXU/Me3h7b0s4DBor/A1iCpw+gDT4EFBoY5cOgKZXs8ZU1TQ5ZuClYaxOXTGE2S5HNTgaAxXWVB9YiHlhMiPHLmth+n+voABaeS8TwalYRUmwoeJlI3wKwsmqKKQA/P4BVPEohBBT8JIBV1cYvAAuaL5MtDV9lE6mCg6IELyg2e/eyigAsL858qno7gBVKYQFAvtlyDydjbL6wUKAL+yQa43sKDajqHJjHoYe47vjMEomZnSjk7ZHldaUeLceTlufcUFRivjn2uN9nDnbsw15PHibuWcH0DQBrKtPLFeSDxbI9FkIQojhnAKzOdGZ7+Ep12vbGQVXSMGZFbmwbVfYuf+Qe0CZ/JCv87BvwzwFYNFcA8yfzBXtkZV3MJZK7shr2UqARXODUegFtYXlt4dGl1Mq2vXOAp8XQZjEHp+PziYCdxUxWaZ+PLy8oCS8CsCimYWC9CYDV7tiOGFjHB7AiBlZqDo0/b48tLel7ACgBSPmkHBaWKWHn2f19mbhPZsTHwyZz8CoWdw9A/CFgYOEBCJODYlYSi1hCDE1SAgHePu71FAlPiiONpwCshDOwIgkh98PPa1XbG44EOuHV8Ojism3qfLg5MetIc4yvQtfPZ7spGTYAlnaWxEwMLKamAGvfIB0x46bsahotpmvxB0xt231r9JBJIThx6es0RnM902SykMRPMCffnJVUVlNvJD00IJU4E0dqeSpW7rmEbQ2G9sLhgYC1Rn8sZpfYaCrEIymLM5qP8/okZziQiMNeylpIQU9CHP929uxXDcD6itQvf0EA69n6gVLIGEk648ctAQh6Yf15an1DKcK5xNzSsBWCpGg6T9qNTt9eqpLy17Tr04G1pzNLCsByI3GaGJoqAKwHiiUBWKxxDmDVDAANCTTrFw0hA4kfkC5WKlspC0PBNdMkbf2+UbP32i3b6w81MHIJF+tlXKbOMBVo+GCLkYzL5zuAtavPaQjAYrcg7MMMt0sat78/sS6z5IIaZK+XeFLysZQlJYk3qw37Wrfw1nkvhETAj/Im8U4BLOnntU46SKKqSEMgrQyxqdLkfrB2Ut8PQ27YDeyNDKye2eX8t6w5GUnid/SYh0cj+v+hHxcDhpfv9157U8f9EA+sMoqBlMJ9kHIJwNqr2jsCsAYyZOa4AmYRavbIxB22XdGeWHQAi1WOfQ7QChP9F+swLQjt8aY5SmcGgMJOwwGssqcQIk/9HCmEzgbCA6ts/3Nz0x4olsni03ER5oP31b/d2BKAxT7Bz4M4sWcXqWXFJcEj1WuXsdQlgK9xS5CGGQzbuTYReCWLgKOazgEsQRQp96EiFGkxCZMwb8V40uZjUonHVh8P7XA2tm7MbCSJo9cDefwW0yS7lezucsnur5QlCaO3crULnnHUoZjpN+36eGitKTYOSSvFkrZOHZ4v2kOLK3amSNp33Jk9Qa7Vncx03t9uN8T4pj7vT9mH/EmGQcgLFhVbOQwmQnAGQeqZDOfBd46w40SWIwHE4hg5ARpgxn2wyfnLkOKejtnFSsm+t75pF/Ily2LgzzkUUwsIxRlz1GSo6gFyuG7/u7otNhNzIVj1qqMBxmxq5/OEN5GaV1EwBABWFFpCzwqY9PkALGdAcceQfso9GwFY6ak/G0j+k0mzUipu9xVK9qOVTfUb1LMKOMTbczyxG10YRU175bBu2/2BzebImP0eAkxMJed2d6lsP147qfUmk3DZJ+eqP5naAemmLTw/921/hK8Vz5MDWEcMrPBM3w5gfdztK5zr71aWBcijCkFN43w5v2Kkyf9656YArNY4pjAtziWzder4e4ol++napiSLYt4LWJtYfzKRisABrAOBZaqj9aXGUrDk+KQZID/9JqFgCTEyV3JJO13M272LC5IUL8RgYrmNB6zZ8XCkgcB/VPeUXv+3+voawLpTAEsMCsdjo3bXUXX3xAKMOuh27XoNT6xte+PaR7bdaGiajJkmeme2NHwH2FSdMuuTBjXEs6mdqCzYI+cu2L2nTtrptVVbLBUsGTyv2FAD/8rv4QBgfSZOFa2hn6jEo//4fz+FEO+hFxstxUKLGsv3jnsyWy4xs/P5vH1nCcS+qE1F/r1KpHNPJtIk3qrhvdK23WnPelM8cDxinR8FuZZ8sEQilm/stD2YOL7ZQELUFnDCeV7JYd6IRGZJmydts6Rt/Z5d77psh8nAAA06G+jM409L6ZhAsieWAXBgMpnArf1eVwDW662GbY9GNom5NAxmD7MW2AksUH+3ChOmKKCKE8BiPJtTBKO/9yLhcDyyDzowJNoCWepjDAT9It5uCPpFF7HTnN/lFW0oeG6R6DiOI1Vs2x/3tu3jdkeywqHFbRSAG6eRU2hPbCGBUSySvrLdvwgDzZkdzenYbo77MnV+u35o+/2RpkxINDcBJmFyLJJC6Oau3YkDfvz8q4eH8hrwMHPT1E3lxpypdsbuqyCFytvpQlbFIhRkaegb3AcdXVuumzYKgcTOUY/FUprERimE0d9zrvnc/727p9+nSNPGpKTAwH3Xe9CMx5T2xKYLQ8wnjO6Z4V5F/tQ5MysUZqHVl0AlNlOaDQDLQiajkAGYQgAO+10mewNrzdxDyAt8yvvpEc0dZuBjKxt2Jle0PCAXJw9QDd+g0Vzf43eHe3Z90JNnBesJk1IgyHl8bJUM0dAleWjdU1gQE0ZUbj1XMHHG0tVzHqDLk87nAFaQBITvcLsJ638GYP25e1IT8jmNWs7uXVjSs3omnxKgQXXj6TK+oHFNosl4bTBUUQ/gAsiKkarHn3sTBXBUgclUKtrjS4uaYkouF9b6/WFflHW+p3tgHQ/A8pXTgUxKHkCiBysVO1cq2lohL8DWzfq92bnZ69nz1Zo+lyJ6EEA63gXvHEIjSBwlhZBibwVDQMAvYrZjCdseDGUey+9XhxNbEoC1KA8GPLAAsPiOsFQlIex27JlaTYD3UiIhU1hNqLN5TbpVACfiCsmo9Yd2pd2yl5pV/XyS1KSQ5AXwfxYJYrFk98A0zWTcxyo8H0hbnm827AMisPtTG478Ptd9p9htij08GvErQRKesCyFWhKmXMpOc/3zJVum8aIwl7w3YdvDgb3S8utU6w6tx3U+kkI4gHVc8OrWrhft27eMlYnOpkFi7x4hG587iBhtr/6Mh/XlU8DWF12D7/jn70hC6HvOX3398hcGsJD2M4jUgE2gBt46cdUDj62s2j2l4q30VAIbqBEmMaWEPbeH10zL2qSvwuSY8gx77bccAKwHyiUBWHhi+TriABYMgt3uRAbr0/hYdc5/Wz+lOPicvBMx/o3Z5U7HfrEPo6Jj40lcEn9JmORdE7MLuaLSiGF6LGSTiqe/BWDtyIS4HgAsYzACw8JmdqaQtb9bIb2LEA4YV1g9eDiEGCmS2pgY4y/u74oxtjucWnfCHuvPzx0xsIJHpT+YE5eNhfcFQFJFCbBXLNn3N07KS4gEWxhk1E0wsH6xty+mSms80LMe7dueHhx53bk6QHW6lou5GEra+mMxSeC/v7Gh1DiSHmEQOcOrZ8/sOUDZmAwkI1eKsTy0It9uB7BOwSBSHekeWKx/SEPxd4U59PxBXYbuyalfNw2uBKKkbD1bsEcqi5KbHg/AKtn/CgAWgm4BWHE8sNr2bze3lJAZhRCl40jDqcXy8mwcTsfWHg/lU0hQwSTUR0pnhn3kYxLVR5EHZeR+BZuN+0/reML3bfY8GDMwolbSWZtN55JhfdA9tBuDru2Ph/LDnU/MPSNTKYUFPLC4aOeKBVvBG4neiRrd4jaeJ+x6u2PPb2+JSVOD2c11S8DaytkjxYrdUyjZZiFvlUzKMtqrHLygLkAeXx0MBZAgw4UJhjcSjEOuP/0K/RrfF/Cn2Sd4ZGSHAvbMktNg/K/iw0OJ/OXwCPcs9e1M3krUOdyDDIiJUjCLJ2ey3PjexqYS1SuWFLBFOjE3q9zydK4JQZlKHgkg+5vGnrygsFKRlUQAsNiTqYO/v7KuUAN8l2CLczTsdxGAJQ+sbsetLwQkEezAd2Y/Z9Pw+wQAS4BbCFqiL+N7pBnAAjbyJQTeT3Wef7p6Ws8hvsLKUogBCBFwMZXM8/e7O/Ki7cWTqj3xemNdWcwmxeD63tKqnWNQDqHBbYUVjgELFqD9lcahtcZjW82QSlkW4wsAK0KmRWDAM7d+IACIFElUTA8tVrT+cW7oG7kGqr9jmL737LV61S4TstHu6/O4n2FbIZPmuf8e0tV80eJKaec8TR3AGowFrP2qxqCDwTKeZWaFtFkxha1KSgnvtf5EqhWIGRA4s8mJnSxkNOgn7fVkKm+lhBMwWKe6sGpbLfv5flXWJ3+rr68BrDsEsDwN3am0TtGMSuqI3hyzwYSFbWjX9vft5Q+v2oe7O1ZvdWRIPkaLJe8W31QFYmmBQp6VssVs1u5aW7PHL95j5zbXrVzMWzqNAaF/TpTWcVRdh0L7rwHAQrr1QqMlSnnUEPhCQzE4EbX3scUVu1hA/+1UV15sDB154PTs1WpN3lCd+UR6ZcULB2Nt0gMp6mjw+IeFSQAWmuuGT/YBP1h0ThZhbEDXL9taKqvy63A0EhvlarujZrk+mtiU1SXAC4VEzFZzTFqL9s3FZXn4cPgAKCRzwQwDwNoBwMIecx4Xs4didxafyFz6UQAkqPvEO2NSHGJUafj0TWZujvpq0xvf6nAsOWHECPjE9f+CqxjpFyyQAFgb6Ywabqq0/UHP3qzXBGAdjCeaDOPGhnyATTMdJrDr6YxdLFQkIdgsukkz8GttPLD3+00d77Vm1w6HAASBgZWBAVS0S5yvkCLJRLgmBlbbXm0cWHU0lJEhm2dPBQMTzYStZbL2QIVrmbPT+S8OYDEpjUzcbwFcMXlg/Wxv16522yrc5UWUSmuKzs8BCGC+25tN5bU0Ueqc+zc4KHLL2yACSrwxdF8HnzoKYrH83Gw5nbZTJaY9hdsArLbVBj07IKhgNlUDLVBciTTu0XA6TyLVss4DDDgVQ3EKraltdx2weLN7IImczvicQiIhoIs48fV82r6xiPdVWdp7DCvF8GGjngMIAwQeaPJe5z4DCAlmraxrvrYFc31t8Hdm4s66xzpWSqVtk0AL0izLBVvLuFGm+2l4qSdTT/40m9kOYQchRbAxHMqjCzjPj2emRJcIwPr2EhMs92iJeDrVQd/eDgDWTaV+HR/Ach8p2g0Ac0DSvACscyTlpNNH+wFrOoXwu42mGFRbo55MWAHD+aYUdGu5jN21UBaT4kwmaxVYmxSfALmWEJPipYOq0q0wbwXQfXKporWtHAAsrZ5zgJeJAM1f1mqaIJcwG84XlX6K1JECXBKQRMyG87lklKQQvnRYVdEeYx3FeyE+1/3K79IobBaKhimzBxE4kAMj5A/Nul3uYmw7tfFkZrm5WT4Rkykp2DzBDgCtJOYwsafq5zlbzqW1/jxaWhIzzDUXPpklrvzV5oHWX2TFXcwH+UvdC8EE9wuuebf/uJ7bAHCTAByxBflvihTnuZ9NtSZ71PvRfEhFvc9TPr3T3sEBHedX7xDA+krUL39BAOu52oFdp1GUZMntDVxcFbPlTM7uXqgIwLqvkLcVGMMJ2LZTq/Z9gv48HpF9JIguv4LJIQFKbCYAC0YJwATyLlJ4uffxuPljvWrvt5BAT+SJMkmM5MXyTxunBWBlnT5sg2lM3jC/EFDWsfEU6NlluNlYzBbiaTFQHifltViwfDpuaQFYJuNrGFgwiGoz0q5gXzuAxbusZVP2jYWSmEOwO6nR3L/HpffsYUMz+5CGendbQEhrFrcRKXqhgXdfpGM+QyHdTYzM+ESS7XQyocFfBGABEOCX+cTqhuq0YgKWg9faAIG/qzMQaFlnPLCJTNbxUrSQvqxN2EvruIlZVcI0nAFqkHZznhjiMYiEcYd8FBYF78PA4ve1ul3ptKw1BcDCjDohRgz+YzB1IDIXJSEEwCrZ3y0vC/hknYPpUx8NxKR5sXkgr8+cCFhT683H1lfoRdJWMjCwvjiAFUkIqXn/1+aG7ht8Zbl3YWABYP1rALDwz0SlQNLdejZrG3lYhQkbEQgw6NuNVkcD3o68KP0Z8D3XGWMCsMI80FP5PFWdGkpy89hMgQfI7y+Wy3Z/GJSgdG/IW60paVhtOLSuACyAAJdbnSgU7ILCSdKWRdIWmD1YjByOZ3aVNL6dHfu40zbcghKppJXzOQ2sHy0tSNJWkHeZWxA41oRvmwNYhNhQ88mDUUMdB7D4t5vPu4yQwXW11xfgcWOEN93UklPvF3wAEtIXw3DTWYMOus7kvRdSEVUXBdP6+ESewI+vrur6nErmVKcLwBKoysDeWfsEO13udAVgvdE+NAZ1+rtADtBeFXNiwA9WAgPrzwFYHZh3zqz6bADLJYQB6vV6FwCLwameG4gGLGsojcZ2Llewp5dP2P2lBQFMMD15/lk5uWe28MDdrwrAOqDmAdCfx6yCciOPtULeHiqWdJ19YOxDTgbebzbrhlfblc5AktMNAVgle1IAVv4TABZ17uv1AwFAgEqUFOdKbjKPRcJGOqshPTcCtTsp97DvAEKv08+MRvLizKaTtprJitH2UGkhMOajUCdnb8Mcf7fdsV/WawLy0/OpPARPFXIa+GNBg+UoXsxIW9tSYUy1nq3nUvbgYkX10clU1kqElsVckl1XoEDLniVEhO/wN/r6GsC6AwDLWwBvYCNE3Zd//3/RQk0KOAbgpBNeExNry9659qFtHx5YjwaSSdgkgFf8HlKtmNlmZcEunT5n9544YWfXV22hXLR4KqHpFc2kGggtqFFrFkkYP8fdHNUMYWH9S5i4O4DVtJsDyhx/OSjgCzsPOsUVAM/FEok+pGd5IiFJIjTabx+SKtI3PGackOLXhAkXRn6AJXeL1eBaYq6OA1gNpc9t4/cSi9nZAgysvDZPCkX08Wyc73dZFNuim5Nm4kpkjnNuqylYDTkVRmdLFTFq+EsAJmSKNJCvH2LiPsI1QAWqvAuUUjIRXf+eYkXfj0VwIZVyU9OwaWjEMzUtnr8/2FXaWndsAurYFFQmhLjhz3HF/+RHyhmAlII28nsLXiCLeTYdK2qWAux6YKkhU4CJkEjGrAjFFYP5bMHuzmN2n5MRJF5sbEjbg4690kAq1baDAZJC3agycV9TylrRvrm0IsDPi+yJHQ6H8l56/aBmtdHQMpmU/CzaE7yQ5jadJWw5nbEHywW7u5i3M/mcGFhHKSafg4H1aQDLm/2YzON/vkeB07FsbGbr+JeUlmyVNKAUAPTE6t2e7Qz69vFooPsvNfXCwWGViH0VNfW+eUuiSIETpq3QhZfmcTuTy9sDy8sqArNBQoh/CN5q+JW0RhiEjgVEJBJxmbWvZnO2jH9QMi3TUkkJJFmMW20wsrcbLQEjN0c9+W2QfMe9kZ7hJWGWi43tbCFrj62t2dli2XKxtBh3PGfc1TQ6mAhDtf+405W/nHwegueXACx5dt1a9bwku23t+YI3oTc6yCkTVsi63Pc7ixVJ8SikBREoGcq9jlgnZ5OpwhpoPPB0YRo1Y4oL5ZxzHp9+AsB6IgKw9F5+gIClpPPwfN7oDwUkHeulZd8RNkBwN6VPCcB6aHlF19eBIgf6mJDWeyOZk7/TqQuYHk8AhOPyXjhZLNjdS4sCtiuEQwQGAMyMrrzJuvYC16fbs8HcjdW/s1xW41pJZcXAEnv3UwAWDNLsfCap0HdWT9j5ApIfTNRdskcBiW8NaxbMNI5rMvb1BbkNYRIXixVbzeUsjccDEpwAMfIMYCj6Yr2miW11MlFTVkmQXIgPWcUKsaR1+kN5XWyP+ioIiaem2VzMZ7R+PlpaVDBBeKh0LWkEXjmoaR3hHie4IqaIa2/wHVA6/h345wEswCv/R0OF2wKBonXXO9tjNt/HuuE+45fuAMD6ytQvf0EA6zcAWHhgIf2Rx5XvyUiu0qmkVXIpZ4JWViQNiyfj8tK8ctiwy+2Wvd/zukKhIaGx90YQAIvQEgCsstgHMLB4bwDpF+qk23Vsu08a2djmsZEGAP8QGFiFFObOsMXj9nGnZ8/v70paVB0PtY8TprCeztmFwoKdL3rQzWImrXWMHpS1lwHWswHAqs4nkrkkZx4RD3O3kkrYqeDR8+jSsp3IkxHrXnYwowGsYcd+0GrZb/d3JJ0ewt0CtECuJ7PriIl0jAdCD2VckrZ8ci7/qbUszNeULCl8f5qJZXJvZUHybFg+KaWbkdY2sndabdU6g9nQa0hLKAUVI+gmg0fYYkjYk3EHSwhPYZ09At7mYqTeVynLozKbSFlaABbSyZGMoncGPevNAchg1qQFbNwctGV6P55NVQNgdo/E0U2niw5ihnWcdfmdDjLHiZUSabFr93otsc33RwyAsscCsFjguU4AWP/zxIYkVLFgXQJLEADrnwOAxTnYzBU0qGWfXsk4U49jBLR5v9FUjbwzcImegA/9D3Y0/9/9xbwncuNyXZ/4TNLa8nwuD8yH1jfsPDV4KiF/TJZXBgkMhfHEHE58uOBtUkx7UZafJUSJYBApWgA2EtYYTuzDVldAMR5WDK5gKpGIe//ymt1VLtvJHN6M7luEtcNRuvQc9hZAI0wq0qK9ptPar+/lE7Gjzk+D66ntDwlvatlrjZqsMAAsuYM8AMhZfJEvqn4b5qBqRU8jxDqDl3s7OosZlvJFhTmU7RvlRYEmki5Kkhx6gBmA6cD+gLSYMJYBkmT4kFFf5M8X3lnUAQBYDyjdEAaWw8l/wsD6XADWrd7XB0sReOn/dsWszoCtptN2f7EiAOv+SsWWsykxQdU/z+MaUFV7Q5EKsCXoT2YBpEzbRiEnwHw55dJoJKmYuMCwox78YxWGXdtqY64jQUVJgf7fXVkzlCacK9/DqSsAsBoCgD7sd21oU/ViPAdPL6/b2VywTBgAACAASURBVGxBczRJkhPUwdx/Uzscjq3WG+nP08Rc9x2s8aVk0paxe4HcoFAZT9bkfm0MpmKG/bK+b9u9tpWRNENcCJ6v3L8A2s3RTH5ZPNP0G6xRDDAuVAryDS4m5vpvsnwYTSSLxZvwpUZTksu/1dfXANaXAmBFrZw/zEe2xkcU50geNrFGfyAm1hsfXrGr+zu222tbbzCy+CQwMzG9S6dtOV+wu9Y27LELpA2uWaWYs3QGCZy/wqD6tpGwL7Cfu5/8LwFgdQRg4XVCQcCS5yaFvnjQPMFMAkGnAFnJZLU4iNrb7Us3/VGvo1SdiAnBFuOxvHNPogDAKhYFmnwawLrS7tn2gBMfs1M5zMXzdt9CWQwXPG34nGuDrhBumvpD+V656TVJWoAxd+dzKkyXBOLAaAHAIlVvJEYMABZ/Jl1I6SzBwNtiY5+8ZfN2VyF4y+QygQYflnxYC6OpXesAYO3Zx/2egByxBoJWXkl3n/uif3KZY+PCMP9ssWAPV5bsZBZauM/MYAERv3uz07Z6f2A9vLkCgFVIp2w5S2pR3k5lCj4ZYAOcz/R7SBBfOdgLhvQuueQwoe4vJxOSIj2yvGYnSAcJG2dvMra9fs+uNA8lQSRmHGAFn7PmcKJCuJxiqlK0i8W8JhguIQwxvMcCsDg2lxD+cndHFP3FBGbceCKs2QbmtMmYADaKNK7Dm+2mUtvwCHKRn8ZfQcx0C8DyJsYUr65NHN+IeMI2485meVgAVk5AtQoWvNOmUxn54/mAAST+SEiFCzAxM1mZ4h5JGBJeWAEEbHcH9sbBobxYWlPSlMY2kUQkZul5ygqYoCfmhmn/o6urtlngvPukn+esj8z5/2PvTbvkyq4rsfOGmHMAElMBhRpZZFEkNVASqdas1Wt5efmjvfxL+qfZXpbadrtFqWWpSUmUKJLFElmsCYUxAeQU8xu89j73vncjMhLIjMSQkXmSglAAYnhvvzucu88++0xzlsn++PEjGu7mJTrTxDxg4Nopa68ILF3v/Kq37OZZzVlYPzRidsf5k60teb/bY9v3lNlgRRgBHTzi+uMxieu/f/qUyh8osjQg1k6KJLAaOGwgY7cmf4ASwm47CKxAYI3kFztamvb5aLQ0geX5Kx9MU5mYiNzudeW3rlxjQA6jfRBUzOblIpNpSYXjvx88YUCdT0t6oaHBxLVeR97a2BAoR1UrquWzIL7gf4WmEz/deSL3Rwi5kHnuyB9cWSeBdSkgsLxyiOMaCtX+AQ+MMIX/7tYNzj8QbVBIQXHonyOk8TiMP0HTiUz9YLAGo9QUPmXrTWQ+Nf6mf45ziLtPj5FHJPofI/hKEpYpvsvkwSVZjxuyTwJrJPcm8BGcyDhXcna93STR9Y3uOhUcDLKZkS3ZROKftx9w3uFQiZbl1G5AFenKPE5HYMF3wpntutIvlByzCQvUhzy8HCawuNM6Bdb5ILBWPH55TQQWDvh/++iJfD7sMyGFnRNEFMZGjjmPJg4NYaLmN9cvc7+Ez88uFCV7O3JnNJD7PJiX0kZJumttx7xVXDBDD58aHFw/3FACCwk6qELQzAUHozujCRVY8FyBkuTPrt2k8uAau1kh2ojlEbL1Ozuc24+mI3YlXIvhKdmRd3roBtwVmJtDURPHMZMHIAE+3+/LX5PAQukVTM7hzVMTWCjVQkMadLH74xs35J21rjbg4J6WOGUw/K9g3r4tULvmkXbMTnPEUlDmaMXBcj9KYCFm2UyFBNoH65eY6KkJrJLkBrxtoBzVzqdKokBhcx8JDBDqJVI+2GsSeTAZy8/20R17wIYUIOygLsf6Cb8oJNIC6oLehfr5SAqheBIKL/X2hM0FPz+acK2JyqY8QsJpH2b2fZYZAa+NdoOm/39+7Q15t7tOFZHutwVN+u+MR/Te6TWaNHG+u7/LhMbH/aE04uQUBFYqv7FWE1j4YjatKYXk2/92V0sIQa6+19uQv7j5JsfiRgMxsKIABczPnuyyxAp76pMJSqxwkCcVqwYrzqOM6yaUhigxcc1xkFbeLEp5B8r8m2+SwLqSxPS38iV3qlAEMeVK5pQfUWW2q37R5Bo8C0sZZELv1Z893eG+9MV4QGJgHab7axvy/RtvynvoOpdG0kQoBF9PV0HDFDWb92iXQ92Ja6V1VQboh61TicND9OF0Kh/t7cjfP7xHRRHM4nFVqLRRPFz5ObuRaKmZiqRiNghQLymNG7XDX0HVILpFY3xAQf0WTclVAYa4DMsfmp4ggflfH96nDQS8u1Cal7PbH+atnhKgXKJX3pWb8i14YHWaSxNYfDqOyK3sMxSpKt7C2Ur/VMh6EguqNhB//Da83qDiS4XKSWCORCTE8CBo0GhrlCuBBZ9hkDmq5nbKNwgZ8kIejzP5ZH9P/unxfSrU+wWab6Vyu5kKSq//8Oo1EljaSEBP5+gQDwILSrVPRn0SfUg+fr3Xkz/fukELBzQCQoI3gwje2ezB9udgXFCxju7fuG6c4ZBojKnexJKfSOT8deFr+2RUcJ3+r9v35eG4L9dTYanwn1y/Rc9lCFBAFo/zkqWP20OMU0R3Ke/7eq9FH7RUsMbDZy6Wh+OR/GJ3h4TdL/eHnG8X9ccIrFMSWJ5Q0nOAlhJ6I2dtq+qIJSytKJ8ooMTqyxdPtqnE+smnn8rdJ08kg5LAZfJvbl6W795+V7556015543rcnmjx8wds2MuK08CHt+oFLxfYmsyYz4xPBcjzPBX7hCOwzDqcH++uyd/ee+efNbfl06KjQqHsIaWU7kFxHtvVflvt4nUoXBEc/q1RHiQ/ONr2mUM+xAVLeMhS0N+RAIL3Rl0m0BFJXDDhoUMIjpU4WADVQZNu+OY2ZhH/QEZ650iU/NNhwcKiLHgZJAkN9HNsEfvF1wDCSyYfo9G8pOnMB0eyN1hxm4eV9qJvL/Rld+7DA+CDjdsHGB2s5yExVf9vuxNNAhppYlstNvMWF5N1YQYLU9BbOEeDuCdNXZd9aBoGE2lLJVs8R3o4BYBEgwZNSgivg/peK8jEbuQ0KZTBlMof2AGfyD/ur8r98djKWhqTZG3I0qViFjmB1trJyppIv9b6A6ytk5zeRgTwmAahAHK+8ZZIQXaf7OrTyQJpPqQ4sep9BCwxTGltjgAAyeMG3RsgeICHlNUhcC4PCplM47ow/S96zfl9to6aRSqbIqSRBE+A4dGfCY2sO3hRO4dDOTzvQOOh29cWqMnAA7vLGU6pok7PLAOK7CUwIKZ91/fu0cpPIJgKtI2LtObCXMOxB2wAHHy/z18JF/0hzwYqP+Tzy66eU+T+1klIJPBcSmbjSb9q0BgVRl1T2CB7CpLDTrogaDm3/QbiWMGqRxfrssNvMpwcIF3GAy4UU6C7B/kxzBWRcYTow1eRjBFfbcDpSC6Za5TychaFkdgoTEB1Ewok/14V028cQBhvrDKoHnF3+GVY5mx51gTPf9jvKcFyyi+t3lZPgCZ0dJsNhRCGuBFsj/BPNyXT/oH8tP9Ie8XnmvaGVMVWDj4oYQQawZUl/DAuoWuRK69OuAGgfUxuubt78vn4+UJLHbuccQHMrdUxUY5lRMfbG5ynN/uqLLSwUgSa1RkNA2GegzrFlxv0hTm9Yl0UjXrxOsxpyYwnR8hw62lnfCFOqAqIGW3pe9d0dLLy422tGF6i7mGuVTkNPf864fbVNYhA4r1EB0scV0Y4/gzSiY0Pks4/kC+o8sjxiCeDY6b6BaJwy3GIU5b3vdMhzW6EPblh0/QBOGApYi4lt+6dJUEFjKbKL3BZ+qvnOsqxzg+O1HDa6gaYH6Ni8FBeYddJvfkX7bvk8iagkx12XvONO91cyoFliegNZvPUJsEFjzE4EmEX5D0zyqwzhOBdS7il9dJYG0/JoGFTq/Y6eoEnJsnccR5fSltMIGDQw7IUeyrByAnXDczeGN6Y27GkbEqe3DI/ObmpnxjQ03cMUaRYPgRCaw9Kkhh9o19CErJb1/akm+B8Or2SFLj77Gn4DUoXUSMhzGOqQaiuZ026fmT5xN6jK41OtzXEah9xn1RCazHxUSGXBNUXQQFFoiHdhkzAfenN29QJQJCAOsE4heUTH/89CkJrF8cgDyD8lxtwpvllGs3dFieIDj5PkIzI6rJrjYjxnjo1nar3eO66mt+U6hZXXt776WI9YPrJOY5mjQ4O3kkSr4cDuk5hfW2P55yf7nSSKmkg+UDiCwnwGEMhu6+UCNxfcQB1plP5zk+P5cJ7hNKGyqeUqeUUcIfMSV0Ms00ZpXBX1x7k0082oixsIezhLmQvvN0Qnkk1lHEvv8Ob6ftR7z+5UoIcT0NElj/s1Ng4TxBr6pCFVggsHBQBga4vv/hzdsstQK5xKL9SFg6iNdC0fIxukiPx2pyzo7F2mVXzefVsxAxGwgsEiqJViS08pzdFL+5dZUdveFFtJUivtMUFhQv9SPFgV7Xay1x06Y6FPKUJWNIdLDF+eLnuztULPbzjN5Rtxro7Lkp37t+Q95aW6PyioSrW0N4vCHZoUknNYLXvRg/qtBynZ/5d7VoAB5gSmDtyd89uidf7cOzTOOsaaIYMLznOcArdbRBCNVWJLA0rpzACBzm5WUhqDsBSQsT8//4xltUNcMmFCQnrpseqDlM9/flrx/ek0/3D7TbPYzdoYzA7u6FASCwuuvy51dBdG/KlU7jVAQWw3d2l1Txhu+4qMSiPmtcJtKhUEqiTBNdTz9ch3fnhrzL5lpYb6ByK+kBDTV4H/swvaH1HMlOxS6ZivUC/lgPQFA+eUIPQfijPZ5irumZ5M1mLN/agGXCdSYUXW6AuD8ggbVLAuuX4z4JZozlt1st+f7GJknqN7pr0ms1awUZu4chsQWK1B25eD1aGZCDiIYVhPMSxvoNAuvxqKDK8wfbD9hk7K1ek8qw71/GOqLEGisLaFuAuCMnDhgjiPkRy9ISFimKslQlfn9ffvj4nvxqf1+eTrDGvGYV+MkX7hf2DiOwTklg+Sy8pxBmCCxlc2ZILAxYqCt2RkMqsX78q1/Lr+/dk23INdESFt0Gr70h33/3a/I+lFcbPWm2EhIyuoBqBxXOSHcw9vyFyxPo7HoGgRX+k75HVSSvg8CCBPKrESrTXS11JaPHBqhbHr1SoBjATI5jdvrYH6KkJKfpOBcULH7szqEEFkISBB0f9lSBhcP7ZWTOqNgZUxmF0rF7wykPVWsNkXfXOvK7W1foEQMGHpk0cNsgzKAeGMA8HeWeSSLr7RY7TuCwg80UDD42SASByKohg4CD9r8EBBbb5ZJsBDmR0RMJ3f/gLfMH167KO2sdaafajQXdfqCE+GxXPXM+7Q/lyRR3hY0fNeUo8EJWR2vsl/nRtt45vTk+2NySt9a0Cwfab0N5wW4nbnjo8KvLVV3hnFNeIeOVkRjEovrlYEDFCHDDBoY5AUVQEhXSk1Le7vXkd6/eZAaiB4UKA3untHG0HBZsPN/t0ZTk1c8fP+GG/PXNNXlnA55bILDgMaQloccxcX8WgfU39+/J0/FIbtMLDZ2fVPHHocVuO9pWHCUVkMqrQgl4aGCCzJbq5pTAQgaYChpOVT2QoBQQmxbI2Pc6XZp+r7GFbkzjamz6GMu4dyitXCdm9zc6FxBYYrzul1Nm1u8c9Onl8ZU7yPj5zC4pNJ2N6Fnxrc3L7Mb0RqfF61CTdE4bPrefsdvbvnw1HLHEIYp8iOgUpW79qSum6pVjmbFXvYdkNTDM6H31nbUN+aC3Ibe76zQmZ/mlQ2B7NJSf7z0mMfPFMGf3GoYy9BDU64W0XrstqrfS97a2WJKn3hX6TKAoJIF1cCBfjIZLK7BIYDnTUpYKsvNRzqzczW5bGxz01hiY90BM0T9Pl9tKSYvn7O0SSaBoQINkBzzXdvJM7gwO5CN0M0Ug7ro9oQTjdrct37uyoeQ8CKzIeWaRCAWBNagILBw44dmHdtZY36BovYnrSjRIVMLS+S+6cUvCukRAiY46WG9QPtxmg4maxgSBNZAfPsWBb1/2x1O50mjL716+TpLsEjx1kNXnyVFVW+prpqkPZrOdXxzIbsyzHXQlGo/k1/09+fedx2xuoJoQbYzCdzrCqVI7LzEIdcbq6KKpNLPZswosElgsEZ7dUs+VAivwh1vJ+OU1EVg4qP6tI7Cg/EQM460dvAqB3ds8eQ6Pztwd8qiyimUCpQqV54cNnq+1QWBdImHwDahS0CQlILDQ1e+roa5f2IvWmii10Xjnd3rrchueQCBWKOdRU3V4Q+EgNC7haZXT7qCfTWQ46ZNIfqt7STaabfXAcl0IYXL+NB/Tv06dHLFmwZBcu4+BqP6TmzCBX5fLDeznCX0r76Ak/dEDHqzvjgvZg/UdSqUiKAwm2jmNqprlEnAaj8AIOZbrzYilln98/Sa9IrFdOXs7V7GlK5bXhvhSJ41v6pUAz+rTwVB+sP2Ibep3RxOSFteaDZbY/dGNG1zX9T0udei8hfTTVaLq1cVc29CNNVaVRFw25Iv+SP7m0UMSPk8m2tUOYdybnZ58D56va+tUnMBwvsW4CeuyloeXLKfL5eEkk49PTWAx0iCB9b/AA2tjjQlxKrAcgfW/fwUCa4+xCEoH/+ImSg03WCKORAv0Qw/GY/n57i6fM/xEn6AVHggg+jvqvNASQl31MQ6pwKJiWs8eSZ7RAP92b51KLCRZ4PGIOBzxIawryA9S2AgCS38yqB0LqJuRZNRSQ6qVYdfS75NchhUImgVsJIm802mTFP7+1RtUFVe5X99shdtB1THG7U2ewHI+oJWNgu5g/rgFAuuRI7D+26P7VGClme7500R9a6vGP/S4UvWYYoOYHl0ZVWGcuS6DmhjTrr5fX9uQ//HmO/LhxiXuqfT6KkvZzzP5CuWw+3vyD/C87A8YdysRjnEHItSVP4rQbPxPr90iMY4yPpTV4rZPWkLo7VRI8Pnn6CwTfBME7tusPNFzD+YC1IxvdmCbss4OftfbLfruoTSwTRFHLAUa0vjnjIRXoRYmwwIVAyUbQdzpD+SnT9VbCs2PhiTtUp4pSGCtwzLhurzZ69K/l4SaxPJwMFECa29fPhkd0NIAl381TeTrKPle68m7m5flSqdLg3cIDdDUCa9Bug9jPkNMBE/cDNcDG4tMenEsN1pd6cIUP85JYG2PQWAdcL7Dz+5mt8mz6LfXNugBDGId4xvKUBB8OHPhezxxingIhB5ISsTlaLT0aX9P/vXpAyYOp6zIWXb9XCJoOmNvMQLrFAQWNywnH/VCK80HBL4c3uzYrZQUuaIsAR0K+gP5fPup/PLePfnZZ5+Qef3wrXfk62/ckvevXZUrGz168LDLqtI0zLxjcWKXDx40NPr0FEZFYh0xqP1fhzoKPQS8HgLrR0935O5oyGUBB0BFT7urqKgXGS5l7tm1gof4UsqpZom0lazL0lCSrCZ6uJ9ryLZ0NaBjd5aGI7BGY/kxumaRwBrLMJtKJ8rlDXT9uXyJXWtuNdVLAc8LAR/NfPmFrtQRpQBZJp8NR5SAIquw1Uwpk4VHwcPhQD7p75HAujfWEkIu+M43iZ25YFJYNORmtyu/c/WSvLfecTXeICwT1/3igXy2hw51YN+hMMHWXUhKAsu3812OwPIBHbI7UIngoP32xjo3dgQPaymu12fOKnpGc19czAuZRIXsTybycK/Pks5fjYbycApVnAYWXIylkCky1FFOL543Wm2akcN7A2V06MKj36OZL1XcFDLIS3maFfLZfl/+9dEjmWYZ5evwGLq11iPRBgxhbro0gVVENI1E5urRuC9vtFP5Wq9HBQm8sKhogcS3EBKJf/PwgXyxPxB0WfAdCBGATJEhdN4IuGcE9r4UlkbuccFxjLItdM5BB5y3Oj15rwO1UVsSR86yW6Ez+/QdkbziBeNwCkwmI7kz3GXJ4/3+mM0F9kk0qEJTCYGc5qitSL0lUHOPwBDkCoIfrh3IKMFj7eBAfvj4vnza35d9lLlh3sXaRCDBQ6xKAFzI7n3XXKnvsnuaHhtIS5CIwuHnPXje9Tbk6xuX2MACCifMORzwvhruy9/vaNvg3UlKpU7plIgpCCx2dyrYteZqqgqs39va4hirS1VgdqoEFpR3X46GVCcs86NPSgNOjAE+t0IzpiCGrjTRpbNLU9431zZkEx5zztfDKwTQscb7GLJcAd2M3CEFhN0X+3tyZ9iXuxMQi5mzmFECB2rB71295AisjhJYaJvNA2qhCqwH2+zQg263KeZfUur8W7vE5gs3uiA0tbOmRuKuhIRkKg6YKN/ty53+U7ZYf797VS41YTJcB03whvunJ+opBv86BJDwukCgdqvbknU0HcF9YytzwSy7gxIzN+8llUkRy2BSMqHx04Md+XyEcpSxTKfI0Ot8grkwcCKdpUNj6R9dZ/ROvN/ajAILGVHOJF9+UH/VeSCwzk388hoJrB88VgUWzYxZto19HeuVksLYr7GXZySQ0FQDa4SOfcYtrjmFlhe5X45QwR4MAuubG5vy9c0NueI8Nr9yCqx/392VB1gLs1yyGB08U2k0U7nVbslvd3vyQbcjN7sNKpXTBAr6RMocfnq5PJ4O6Xn31WAku2MYHw+5Lvz+1k15swcvJKG3DEzcP97bkf3phAfHLErdQRD3qYmat9d68h9uXZcPN9fkWiOVtsQCDgOlPT+AN81BXw6KBn37CEuUSRqNSWCVIDKWPoAp+QXV1/V2rATWtZvydne9Kj3XyFbjZKqlXEddkieuwI0EChXPuJREPh+M5Afb2/ROejoakZS83krpc/WHILB6PZb3OyrdLYVKhEOh5lYTXSyYrMgki9SnJi3bcqc/lr97qAQWmqWASERpNrqyvg0j8+6avLepXoiXm9rsAgxXhmY644k8Gg/l18OB/LI/kI/3ly8hxJ6YR/Al2pD/9Y0b8q31tar8CeseCNr/40uUEO5xvUXy67e30K1tnZ0CYUAN+wEQlT/Z3hZ42t6bghTVDIiOj4LzAl5H2olQ5wUsGLwKiVFFWQgiZOwdiEWhNkQyFb5b8Hy63GhouVYjZhyFJgRaJQAyI6dvKBJ6SJ4ipof/GFS8KDNDwX0uU1lviLzVacm31y/JH27dkNudtTrP7zK14bmIp40qY1eTnHoO06fs901MWcwrKrD29+S/PXogdw4G0sgcOZQqiYe1gRUmzsJBFehK7CjpqUpyLblU2RSV9BKxe9//dPMt+XBtk2QHqbFIWFL2s/0ddgv9xX5ftsdQN/q4SgksxlmIS0uRd7rr8kfXb8mHm5tyrZ0uTWD5DojACZYtuA82+lFPe5/O1b2VvmUFPbgQ6qLz4ZW0JbfTLomca2studpuytUGSp8bEida2QHCL0f3x2xCZR3Ufg9GY3auR5OXh9MhSwARxxZsHJHStuFWC6V6Pfmja9do8j91BBZkCY8GE/nJ4z16SCEpvZMp4dpOcllPJvScenfjstzubcobHW1O0XO+gHBrHtCvti+PYAfUn9ITtxnDoqEtv4kmS21YwUypeIUn10d7ffnbB7Dm6EsnKdnsB2T1zU5XbrbaHOubrSYFGq0Y3oV6ngVxNcjVH+vRKKfXFfaa+6O+PJn0KRpQ8t8IrKWDwFV/o5owaxamkTak1+nIWrvJTR9dkd5v9eR6o8nsNUqgSPZ4tooDx5e4KBKzw8lJTeutznWbUfPiMUis4US+3N6Wjz7/dUVg3b56Va6sdaXThFkkAh39nyewyCPPdEGqCbOTE1iujS2OggVKCAstIbx7lwEMDtxgidNYSwhVCqxKMO83pXmVOsPlTQq9JwwUN/A8uknPI73vvfGIZsT/urfLBZhtqGsnIVA0XAA1IYJDnsvglM7zBl2yMHldiRGWaKpdHMmFjQJEAUzg8f2QkW6wLT0OsGhBusPSmgfjCRVTjTKjlBXd9LC43G6v0VcmTVO2xNYhouUlYN9BUqFb3i8HQ6q0breV9IHxPFQYT8ZDekH9nN1AJi5zWT83hlXM1KUksL57DQfRLgkslNIMy0hgvvyj7fvyxX5fRhm698SSU0eLNvUIALXtKuXOS/5oVgLmlQVL3G6trcmtLjaVNjNiMHqmxJr/T7NnzG7m8IfJZV8yQSe4bXREGozkTjaRPW5WDBW19S5COHh24RBdFiynuN1WogzG1QhOIOHVHDHKD1DrnTEgeJIXNJP/952nUhQFyxXYDa3bpZIIV0WPj91djld2qSlA7DmFkAsYsHEh8PzDa1fk7V7HZa+0hBDeIH//5IFsj/uy2YiokPo2N6Ius0ETZD+mmXw+OJB/ffpEHg7GktDEXU+/CI6hBKwMK2lSqwED6TvnycZMWJmTYIHnETxRQGBdbXXYcRSKPmQXtfOwzmklvNVfDMQGOxONB/LlYJelZTtjZHpwsNAcV0KPCLwx53qF70IXpu9cucH510AW0HlaIeOG+Q6PpJ88eUAzWxy22J471vmdsG03Ag9VoXiSQw/8SiAv/6MBoCoKJ7LVSOVdlvtuyAcb2hQBmTyUeuQwbx/syd/tgGiD+XmT5pfwniGhS0JR5T0I+LcStNfuybcvX5arnbbrYqjXvzMaUdkIwvWr8Vj2Ude31A8ln5qxdgo8qBKQMUXJ3hoUT3jOna682dugjxlKRVAGAqcUHnW8NwMJI9epD+sjgjU0UkAThfFI9kACuy6rSgrDW6clv3N5g/e5nralWSmw0MGn4Lj+0aPHggMvAkcljDTTjVJWEGu31jokgmF8Ss2pK/nleCszGRRjeTI5kC/7OzQn/nDthlxvrtOfDF45uHdc38+f7jDjvT0dk6R7s92Rm522vNFucS+FYTvM+pG1Z4ju1gUQjiDcIM0fTUUOxjkTGh9jfE9G9MLCetPSpktsX4/vpGLKiyeWenb6Jn925qc59ZuX8iOAxDPxBFb4NbNdc09xAad+q64zmEUd113rUrctlztNuY0ueK2evIGOqknEtTz0Bu7LpQAAIABJREFU59RoZcXjFx8Hce4UnMs/292Tv7r7FRWBWO+wdUEJpeVLmiTTVpcu9vE+Lvx7XUcQbyB+6cUJ27B/9+oV7jn4N5ST744njF/+ZW9XHoxHJIgdVaIHTp49E+7PJLGovtTutSC5tSDK6TDdHqIlVzWJdanR1I6kvTW53esxfsF4hTclSr3v9A/k6XDITP80blANCiIEXbu+1mrL250WM/6c3zEUDbEUIImhKJ+OqLwFgbU3GUtZTkhg/c6l63Kzs8ZW7lCR//jxY66TqBrAXCSB5Y7uqiBP5B0037h5Tb6+sSaXkfRCCfAok4/3duVvtu9S0ZRJmykVWlBIJkmENAkW8NMQWKpUwNi+3EQjnq58Z/Mqm8ro9gSUqftwR/gqKplV1kDh4ggsEEVoEIS4FF2u98d6nZebUMp35duXt7if1AVtfhZpdFR5kvozpSOw8mjM70zKlmwPp/KznR2SLfD7AQmE5wZSYj0qqZh+G55p3Y5cauFgrXGXJ7Bgv/H5aMC96+G4kHaS0rcH9481FwkJfNc21uVdeJ+hex8aw6ihN4/HJJWgIG7IOx14/1yW99Ctl6ogXWcRH//Dw0dUuuAKYJL/Vq8tb8GrsdeTTqPBz0Sy9pdPntI4HFTXCPMqdwQW4nVnaYAYQrsJI0ZhB5G6AZXz2ERMi5Ix+LehYuJmd40EFsoJQfB5AgubAtZpdrZFl/fJlF5cd4a4VxhtIz5VQhJEUB5NpZsKu9+921mTb69vyfWmJih1I3ChjfuDj904Jzkv3Xhyz1WjI6chpopQ7R+eZogTB/Jvu09JcKQoCQTBgxJCduNz7I5bf3RV0pGqPl81gaUBDXygItlIGiSw/uP1m4yBvXEIkqNfDvvy3x8/IHH21WhKdRI9kpkkyrQCwBFYzQLJ9q78xtYVPsNLzYTVFpyVrnQe544fPt6WOyNYZWjcr6WAOm50EGkvUh/+1RUI9ZmXM4NKPKduZizsugzD4zhK5HLUoqfc9V6bBBY8j6FWT5KU8QWkDFDXoakRSv0ejSdU2N0bjEg8DUGMAkPWCMY072fFTkPYtOjbm5ucr3DcA75Iwu2MpvLJ3kC+PBjI/cGQKlTI+5iAkIGsN2J5o7vOXzfbSmB1XALOE1gH4z5N+r/oTzn+2mlBL8/f2NiSa+iiHWllz24WkRD/t6e7TLSj8obdTJstudpsMZENAgvVJD2qV6EwBM5oIKNebiCwtke53MN6PezLTgZrFnXsq+KQU8cRq/kBF1yB5XqgOxkV5IJrILBaTdlAu9hWW95vr5HAApGDgIYBRkVguXoIZyjrjndzI2Ge09d/poIFHhuQvY7HsrO/x7/fQGaj1abPEkxudW0ND4l+4aw3zioTVH3z8xlZTzdpNkClrCCwIFOEHBgBIJQZ65DwoiyPZUdYFLXVMEyTEQRCeVIFXmwnjwyjKm9ASrRjoRTz7ctbcqndlgibNXyVXMbkE0h8YcKuuhunwMKNVFaJileFsW4A/nAP0oCLMyezosUyrrJku9mrna5c6bT53TD3w7I7xMaP7NdwIE+yTEY4cLIrl/pVQHm11ejIZqsj6+2utFIlSrDAj7KJ9KdjOZjAO2csj4spA8MbSUeuNpExa9M3aS8by6PxQO7097jwKskE3HRj9/r2Monl9lpP/vj6Nflaryu9GLXOMNUu5NODgfz48bbcRQBYqP07NkEcdRtFpmMI0vKlCSxd1BU7BOyQ46e8fxw610DctprSSlP6O5BcwXjJc5mO4b0xkUfYWLKpjKG6ynIZ0jfGzwT/nIIufdDWRTGfBRZtbC4w3IbRc1sSts1FxmWQwfx0LNvZSJ5kYxo/oyb8VmedMt1rjQ4/AxsnugXdZaeyoezkUxlA4UgfMcUZ14xSumvtrnz98mW51m5TEoxxBB0b2g1/vLctTyYDjgEETm91NmWr1ZVms8GN6OHwgM8TQeFokvEgokbtqljRzHIdDHnPI39I9nOYuTeONfU8At4wZl1rtvT3BF4piTSpVNFyMnw/yjz2sykx380n9FBC5hYHf9eURw+ymJsoRykLaccxy0q2Ol15Y21dNpotpYVdaRjk9venE97/9qDPEllfnsXAwxENLK2qiKrnry3H3QoRxOKQx/EXjdke+Tubl1nCiewUzOtxPYOikMfTqfy6vy8/fqrzQTKVTheU2kMirx1McW+876QhVzodubm5IRvw/HL3gvV7MB7LY7SGH43kAUponPrvuNddv04fOsXxrsuNKjSRddZiG7SqRxnEetrU+dRoSAeEQqPFUhuQXZguCERhzgufL6gd8KufIRjNZQQFqFZJu8SFPoMraUM+7KI7T5vJlxj+fxGoM5igF/J4OJTPdp5SRYASPhqfg8CMYzacgEkoOhwh472RtKQTN6SJkl949CDLiLk3HchuNpJ+PuE6eLtzSa42erIRw7A4kUmCkr+x3N3dJeGG8Yl7aaErVJrSu6OXNmSt1ZZ1jO+0qX6BjhzqJ8ho5lyT0SgCrcgPplPZL9CMAMGpbgtaelEroYKpdvLHFryD6jfssK6sk+XCMG+HqoUmuLO7r1fg+o9Y3oD6VJddvRlXx1LhAoe+hmzAG7DblkudFknED5s9uYHxliqBVZ3cK+ZOgZ2NUsJrO8PxS+CJxvkDryDGLzvyn+/dkU/393gYBks8ZameJmqYeHDxC+9cGf/KeNhRo0pEYf4mKRsrYL3Gv0H5AfIfBxf4B6Jc12U1q1QlVwbn5anrgz8IevI2iOkce+rO0NVnYT9GOQp/eQ86tJdHnDadMvEGHz1cjxJ0Oj+wv8L4Ge/B4RR7GmIUjnTsr25PQekLuqyhEx72f+w7W2mL+ypeDP8m7Lu4T1pxk3SuUqTSimIerOHN86c3rrFEvUlvxon8ejCgwugnT5/I/SG6MKMEDl6ZijeeA9biF/GDuARjG+qdjUaLz8mN9Or38OmGa4degcaO/s5AROC5gujDGoC/B4ZQSCDJh3i4ft6zd6ARz+yP6imUrMSujlI3KIaw7qkfoD43HW/YvxLpNnS84b5wf7xKxHvsjIqklRJf8L9BghWxLq6PXoXu9Rgne+75qa9htWpV4x3rF8Y3OsQBP3eRvFoSnWNUKGiCx2Og3wOFjCbXsG8dsHMydE5OU+vwDIkg3kOQBKu+zD8Dd3l+3iFGgiekevDCY0xLvbVJgKOAkcTlfFS/MVwD77XwFCMPbWrPTw8m7Ya94fah549Af1I6/MT9ePGfweuATxEINTYq0bOSzkt3TqoGpu47JHF5L7SQd4pu1zzHxflbLH3syTfXN+W7VxyR7hr/jEqRX/X35AcPv5SP93dlL8P5KpJ25vz2Eu3IjkQgOz4XOJPFFGmo36Z6DfvTF+Y4nrsvba1X//lZo+uZDwtnE5nzu0ktla5eRwVZJHAHxfOF1xO6azPB5dYrnS9OOODWXPpo5jm96xDjuB6G1ZmcSVw8Z3YmxXrQoACj8nqEHxkTt1B14XPgMeeulzeT01IBCjEQw/jFElaScXqmYAVVnvEakDzAWEtiNB1LOK5wH3imOh40vgHBiu/yKVucp0BkYb4iDsRY1/GtEaVSlxBMoIQQa74f31pKSQW7/YgRWH7qlsJ6VxJYqD9voqSqJrDAwC4isFQddLrBRBM3lKfxIAcmWMsjdAK/uAPj4fHu/Qc068LAyAWAf3X3jnx5cCAbUUJcchBY2EyLjIRAUiAbiPawakKIq2SnMhIGyDLqAY5lU82mbPbWmLGhTwwmPUxMoTLAQW1JBQSu2ddah98PgohGoQgEWjgs4tCoXkM0R0bw1x9IfzKRfbQqJnnvgwQQLIl0ExA4LdlodbmIYZiAWBrmEzkAmTAZybCYyjiGOWEsm9KUzaQlGw0QWIkMy0z2s7E8HQ+ZPdDgFOoat+hDTYFFDKoTZDCvXZN3uh1pSC4H2VS+HI7kk/2BfLSzx641vrQOGRU1i1W3JCqwlvTAUqmyG18uoAR2UFdg0QdmwA8HUSywSmCVUmSZTIFdNpXHWU7CaJkFFQbOay1IwxuyFjeVwEJSFgEalFzALx/JoMgY+DbThlxudORS0uYBGtcE6TLw3RuN2L0P6qsxMl5us8HdIRvVLGFQ25QrvTUe3JswSnRmkAjy7g/3ZD+H+Sg6r6E1bkfWGy1poetPCS8udEJDC3I1WUS7Y+02dZouSpqAxH0gYMUB1BNYoEw9gYWAFQQWxsUBuwzqPSK0Vm8g3fQ47h2Jw0ym/1wEpy0lTDx5RSInz+RBBqIikyn83bgG4Zpe5ppTr0KewKLiLJmyW+DvbV2ldxIDD6daQKbtU5bkHgjKZp6MxhLBKwLj3xHoUDX4tQdBEYIJrDvr3S7nGO+bmcOC9zocDIjnbilyuibEHn1V4umBuIpSuQ5iPcTzxJzCM8az7jTxPNB5qC5/RhODg+mY4xhdOREMezNUXWFVrqWHY5H1JJE3Gqmsp6nEKbrfQA2mDRXw3sFkIrv9AxlOpxynIdmK/8a466U47KL0uSndOK0ILMwprl/ZUOcfylHTVC43unIpbctGBFVHIuME42gq+8BzMmEjBqynBbtQ6XVi3K2jJLmBsuSGdCIQ1fCWEhnEsSOwQAyPqfTIqKBUzwrvPeUPmPMj83Q7rxvrzvuKwSm7ApUk5HF4Vd+W+uDnD916/NBrrJnrVxtR+oMR5nzTEVjrnsDq1gQWFFhQcSBA9gSWZm5d7LKq8YsOEi0FCwgsdGj6z3e/ZBMAtk+II/WagilyAbUNVgIlxz159Wqf3Nn4Nk+cexj8/uHHdkU4uHnoWRSdixHXHTS8Qfv5P9i6QnNzJBPujwe0TgCB9dn+UHYmcJHzXd30qKzJhtMqeM8GjnYVhsByCNRFrNAGwukK6nf65sWI53JpFlN5s9mU39q8wlLid9fX2TwK6xZIjafTgsTVDx5+Qc9ISAHiPJLOVFVukwQqO02yctVD3ApihGo4Jdlf7hlzOWTsXYbAcRC44ASWk9Q7eWhYQrgOBVa7Le+hNAwHDgT8rEeuTWcx8ZExOdVxz1ckBmHyqzpA1scs1XBpCaFmMP/qnhJY61FKAqtoQIKOoAOmyVAR6RHbZzCVoFH5qB6wEBzr3yFTk0JR5jIoIDtAUqgEGFmc0yBYHyDC78eVUYkFYzx2zlMCht/kVGCQxA/jSKbhQYklXJE0kRmQhFlGqIJwa/R8EtTU6y82wIWiAYfTEkZ/Md8HEhIEipZ9ZSS+fHYV/8ZLkJIHR2TJ0Vb2O5fRzhomrbk8Hg3lo91d+WS/L18OUPsNktCXCfq+PVXucOkDlIaSmn2pcjBQ7zDb5TICwM5lvZxWT7uFoJQS2TcYLy95ioRSDa1okTFUbwolbSi5RklrWciozNilB4dLZBohO8YvYI3xBQIVFrbo+MNSM/xi5rumf5XQ1Gw6SrholMgyPbS/jfm+gzJjSSQ2dbyuIymfJXDAcx6ArKSyS29WDdYVkWV//MhlVtHhjO/249ZrL6kKYZmVdiJhxr2it3344RWI/jit84+ko2sdzq41wTxl9hSmvrR2UwPr8Oflr0OknTV7noq82+vK71+5zpI4ZNCYGSyhkBvJv+2qyTwM+1H2WLB0r+6KWhFzIIxc50aO4VTnvdIN6pbHtQfKBRiisz/O8iW4SgTMZlmJoiOxQkIRYxxkN3+xXb2WHvCaMJZZOqu/+JwrPYd7bi7YdCIG7j3NpBAkzlHqqmuL5nSh1mJJANQTJMk0g+gzrTRB59goOR+0rFHnIF6DOYX5B/8QrGNIsgBHP/9aUM6x1ATzD15qWtKBMcqxSXN7p55iFyG9Z2RY6X7imzbQt8JlNbmmQCmg66UnsfwU88RdOOOWXHqqYe4/i3uSI7CQofUKrKMILP8Br5vAwhzAeIDCFCWEFYHVaXJv+WZzjSWEJLAC4HyDiNMm31w4NKNIefnrRr1KUQXrFYxQRU1z+ShQYLFBQRRTgUXlD0vFMMbVy6nWHiy7iq/2+yqthOPdfRexcP45nlDjBG9eXgqVn9+5tEnvqW/0tMsziMTP+/vydw/usfsgumShxF0TPV7nVtHxqw2eXb0hcCoEfEke4lDEIYlMYKiOGJQCADR6ylhG/CfXbss34Ava1BI5rFv7k0zu9Ke0Q/nHnfvy1eiAVhKwkWiRwEI3Q3RKdj2/YJPjEnlICBuBdaqHZ28+AwgYgeXIE8rLGyk9sHrOAwv+He+DwEq1BlZzdo448O3Tl6YPajV/dd5Z/iy85FDSw5Meb9Tr52CauRLCO/RgWnMElsBom1kBLV0DGlRQOPm1D054RHKHN0+xVBJqqvk1kIQJJtl/lhAtd4DUA02YAa+OZ1VgSrIF1xiU23tZM5UKICi8hNZ1H8FdQQkE5Q5+1wYb6qMAOW4GSS5Lu/VQwMMAvVqC8tJKlqsZfDUt1kMjLhmfda3Zkm/3Nmky/9ZaT0Ca4vB2d3AgP378SD7dR3klJKjIoDg/MHesrStAlqdQ9Lp0AFeKAldOxbby9F70ykB3Gg2JVtbx+2r8kw9BPjlHcmp5gpNpk9dwpXksXdDvxnPjaOG4UUk2PHTUigp/53Zq/LvvUlaVBngCQx0xlIyN2OYY78Mz9a12tRSv/oUrw1jhO2OnuOKQDboNnfz2naZGkZ+dK3VZT83tKvvg9DdV1qyuga+P8l6ZoZ/rVEEe3frEToaAtMUzCOSXfRjFV/fSRK610Z1lXX778haNLTVRACInYhe+f3zygJ42fbQNLoReLDpv1Tyd44iSAi358OO3GlVOSVOppPj5kNm/uPVHiSjvFVaThVp27ks3HXnqxgvLT90IqNRWUEtVxGituPLrnSewoHbIYrRnVyN4fVbOm6xi0RzBeegZezbTi+t9YqYmjvw6pbPPzT9XAl0RzfAmJN5aIl1NYkes+OHmaT79s6POqeTV93mlleIRrgV1m/KXRWDp8qIEFlRhbNrhSgjPNoGl44SJtFKk3WiQwNrstuRSVz2wvtlUDyyUckIN7X/c0zoF/X4W4pe63AJkL+KX/jRj8gcJuE/34YGlBBY6/jHGK3PXqKD2cvIx3RJL+Oq/JehA6VWOfh/mnMR+V5V+qcqXSvIooifUf7i2Jd9cX5frzTZL61Du/av9Pfmbu3fk13sHMioS+kxi/9TyIefxReReecC7+s/L7uAcIeDtV3QfRJXFONX51ixyacPDNC3lg/UN+ZMbb8n765tsyqOiiUK2hxP56GmffngfD57I9hRWAVDZx9LUtnsywXnF+WwiBmG35CBOmT0/nSNo7VYuBAIXnMDSQ6+30VMCq80SQhgW3my15INWT254AsttwPXeq8HjstuwO5f7k87M51SZsZc4DHm0daZ8SmCJElg7CADvyucHfZY0NdHSFCUqUKCh/R/DEDXp9hk7HnF8uUXQcly/wx3RHVD+LOW72CxrRMeDqk8PukOR/+zqd19P7E99c09L7c8i+kmSwHBhlXrq6MFACSq9Bxo207RZ2ReggOuAOivMZqo4y5FL/kN9IOjOmW+1uvJHl67QgHO93ZQ4hXl7Lp8f7MsPH92XLw76Ms5TyWgGqwe5irhxqhIaRi9bD+3tP3Ar2vWYSgv/w/v19+VMDP0ZleEnvdAccTQ3Tr2a51kECAkp96CQESJJ5DZbkn34DrBXjmnj8AnK22hOCQ8kZysLI0cln1wZLseGvx+9Gx2PeuNs70sfJk8i1e2T1T+rfoZ1rT98Z9HtTl+bwP+xhuzEs7VaO/zZ380hP2f08h0x6syaw1Vnfu2ZOXzQ20cJPgWzLk3Gcyb+bIZQX7YnQpYpCT3xzRPgXLawzm6iicGGvNeBqT9INfWCg8/HZ/19+e/b92gmDH+HaQnvJVVgweuL89MRWLxu92fFwpGBjnjU5ULJCq4/NJtdbgUP1596jZslYqvDseuU5gl/jjgQVbwup4DjBHcUj7sPZ5VabTl+LcIzIwFPc1gth63uomKCHbEbeFXM3Gkw/72Pm59/fsnifHLlz3xvMFYwZ7OqU5KWZ1ftugMPFE8d+7mn49GZ/Dqz35DACsdwuH6EBJaux6doYFYtcu6G2AFSyxqhwII3JZIJnkzTlysRGf68TgWWEoa+TXmkBBZM+bst2Wo35Xa7rQRW2pB26hRYbrL70XKa6sHXHb/oRHdqPSrIlcCCh+df3rsrvyaBpcpEesCwdE39fKpuer60+OSL17l4RxhnVntckEiqLQa8tyhK3uGLmsoHG2vyFze25IP1Hsu90an3YZaxzPsfHtyXOwd9KQolCpXY15XAa77dpnQucLSbMAROikC1n7k4GnNtys1W16mNJJabnZZ8fWNDvnv1htzqrrEKCOQVqgLQ5fBH95+wW+aDbCAHqCCgsToS8KpeB3nlyWPsXdocaN7TdLn456T3a683BF40AkZggblw/WDSRjJDYN1qttjFhwRWol1CfPZYzzz+2LD8AlD5x4UfUZUVzpzXX/Szd50vtIU8yKhpLtKfoosPTNzvymf9Ab2gWjA/TxKJWUIJAgtEjpq4a9auOipWXZ3Cs848qeRvpPJcWJIA0A3AA6cfwv9fkQH6bzyc+YO8+3dV7KjKqnqNN/4O1AZa7uLUHe6z8JWeUIKXgwbEflNQMkSN7OuyrloopibK8IV5r7smf3r5KiXCSZrQ1+hpNpVfH+zJP24/kHuDoZQFdH8wZ65L/arvdwH5sgSW8jh6+PWn35qGcz2VKgIkYotlxbgOQb258vzgPA6B5QlMfDnwAylYEVi+x4vvphJE2vUBt5SS3dX8tHSKKOcNVQ8IPz7Dk70e0Wmuy1JCV9bgTNmZtXLjgL5gxErJhjyBh7hikeaalT7tT2UmHY5hvzgEZRu1AmtxArum62r9lU5wp0rzykAo6ypTcKcQZOWXroevgsCibWmUs7vXb165Lu+trcs1+K6xAyK8zTJ5PJnQy+bHTx9yPsD7KhN4L2FOqNSeY9AvA97R3pEbLNHzSgJPYoWKIq+wXOIB+vXHFyJ5Ej9c+zzj4zV2IQPEOU2Fg5YS6mNy6kJH3GrZc01OeZUEBWSOSHf8a6Dk86U+9Ts9PPMEFggnHisdeazKUgWjViHOamRVmaWeX7nrSut1bK7JULUu65ap3fxIBinnouMRZbyuu6Ano8LfdVmqr/hlE1i4RpRAsoRzZQgsVZAC0lZTFViXHIH1VgsEVtd1IVQ/Ss9W+yKu0xBY7tH65aWeQa8oflECSwttyzKmkbNaICiBBc88lJ1DHchdDt3mtPDfCKwqktXHNh/B+jjKb65elQw7BTSh2Oj25MONdfmzK+vydhdd+SJ5gkYbgyG9r/7t8WN26dKeupjIvuuiW+dcQPS6myAssezbWwyBF4IAE8CF21tdXKbxr3YLRje7b61fkg83NuVrm5uy1W6TgEJiBb6UUDj+3b2H8snBgRwILDA0Nmc866wAtHJAk3bY6b3VQp215K76Qu7HPsQQeNUIXGgCqyo7QgciHIYaiXQrBVZDlMDqahefgMDyqiItIdKGqsv+zB/0qz8HpMKyn/3890GdAQILRIsjsGDivrMnf3nvHtvVt1MlsGDYi/aeaHeP16P7HSSvR3lIEJMFB3se1HlK8Znv05/+D32CIxd9cR21N2HmnEIHVQ+he5MWIkFFpQorf9hUry+nsHHvZ8AVSOu1HTwIrZrlmiHmXItsb6KIf+skDdlsd+X93pr8/qVNuYW2zHEku1kud4ZDev38fPcJu6RpiZcadfsf/T4t4kGmZtkSCB+ULqAAK0bA48bn5nGdIZPmFAkn8FGqFVi+XNCXLwVKuPrMpbfvlReORtOjiaeV6458ekAOD7+1N5t/D0hIeAQgXEhIRDlSy5WJKjEA2bV2McSzU7+VUqYksOCpsjyBpXSap6Tc9XkiLYQ1ePiePPSBv+/qsnAFCuYZwxRiUhNUXMdIoNT+Vy+7ZDBck5AQ6ESlvL22Jr97/Ya81VsjecWyH0F3ybF8drBPAuuTgz15Mp5KmcOTLJaxMwlHN0kSWG5sVF3iAiVTRWo7w31PZ/qD2/Krd13S6Ufg/Jpb67GcL5tfFkmszQWPoWopJLR4oW5ABOOCpTwuieA9zKqS0aoLSE1Oh9fGke7Zopr/VULXAYLfKs4jGEs1DeyUjDMKLa+A03vT0V0rAb36ShlHeOm5Ca0DtColDJYYPWB7bOYAPu3uURG18FNzBBa9w9xBQT3KwpXXH8DdcvQaTdyZOnIl3LiMVjNlF0J0ILzSboonsG66BJwnsPy6o/HLaaKXmuj268arjl+wa+u+oBYISMD9fG9X/s979+RXILBIhuv+qU1mEO+gZByeM+riuez++fz46my/Ipj+h2O1IHxT7LQTKPbBzc6a3Lx6Tb6xsS6/127IjRQlmpHcHY3kx4+hCNmXL4Z92Z2ivFnnuY9TQGJjxKUqYXdWDGcbJ7s6Q+BlIIDzhZ4/VHnl400QWEWcydvdNfmzrVvsPnil02BXPcxDdB99NB5RefX329vyxWCg9hbek9UFPPjNV5X4ZhWasA7XPCOwXsaztc98NQhcbALLqSoY/5DASgMCK5VbzbZ80OzKjWZDOgm6NtVHHxfGznkwLfHQ5iVYCyVZS3zusd6iXTCUFUhkkmsL2I929+WvSGD12fmtwVaiiTZCLqcsJVQCy1MHwQHSfW+lG/DRv/eA8qcj3qcrO1zyBOkDMKUd5n/qhVm/qj6I8Npo1o6ATA9H9LcK/Ff8p3mz2xkyjsoJ9wpXWujLJzVI9u3uVaUAmxcSXCQ8RNbTplztbtCs+sP1jmw10XswkieTqXx60JfPB335coiud1OWuKnhuHtMDCy99wk1REsH4ERo/gToSBx//uVjc+SHHhSCcJ9GkOEB77By55klhIGCrhom7kHWCscFJ1Y3R4g1n70WEdY53roUMCyV8Rko7/8CAgueA3hfCiWIU++wTBTEliMuVJsUAAAgAElEQVSwQHQ2vcE8DrY0j1eiExmxZRVY9UFS74HXBUGZJ031TF8fnytlYa2CO5LACkgd/xGhlocVanh2UL25wY3D56sksFpxRJn87W5PvrN1Vd7odjRf70jkJ+OR/HJvR+70D9iJE2tTAdN9mDI7sgOmpOxHGKwzM9RloAbxY2qWgDldAtITiZwVM+SSO1f7CUQWxnXW04mk5cpO7uQJOD8nw9VKJ2BQmugIJxzLGwXKuJ0ZvDOE1zFRzwEXz85MpOpS58ona6WoXrAfO7400126o159M4Maw4rw8QRy/QH6/Y6o0rSBeiHq9QUEuQOjItleAYHFck6vwKIZPUoIKzqwXuzdQ65Lil/fAUCVe7oRKYHVIIF1udOSq47A+tCVEM7EL24P8QTWsUKFo170WuMXzPuQwBLpZ5n8bE8TcCCwItcsQZNRiF/QcgD7cW3iflEJLF2Fgp+ANZ4ht+YJrHZPbly5Kre7HXk/LmSDnqCx3B+P5adPd+XLwYDk1QjdRN3OnDovTeybSMilLF0HgTXrGXiqsWhvNgRWCAFvwYFLpvLZNzeBt2WSy612V/5g84a80+1Jq4HSXcSHkQyyXB6Pxzwn/HR/X7bHY1L0uifphlsnOt0cd+cPLYH3JFa1Ia8QanaphkCNwIUmsLzHDeGASXuaSq+tHlgbzYbcbMIDyymwUkdgVcSLD3uWZF/8MwiChvpwcLpD1bEHuDMX1kOUZjD3YYK6tyf/lyOwoEojgRUlNLFPQGBRueEUWKHiZiYamlXA1P/kA/6awFoo1TrGTeATKuPtudd7c8L6YOtfUBdhKaGh5IE3U64yFsHnVQTAXIDH5d8RBZ5IqAks/QB6OznTd2weaGMLAut6d0Oud9pyrRWzq0guiTwdZ/S/Qte1vSJj1zsOTa8ycUrBmrCrCcRjwLXwJYfsf9w91qO6Lss7/AGB79mSF+C/3z+n8I582WQl5qsUKv651V9a8Rc0hA6vPljsnIeN/1eoTdBiGO9FKaknokiEuXJG/4y9F5oGB37cqSfOsiuAPyTUz9O1NQ7VJp6IciQ7v32xuHFm+ahCmZkHXHeiU1Rq1JZ8fKd6WztJ5FKzSQPg2+2ubDYabBSBuYRjJgiszw/2ZHs4knEObyJtZgDiMXOSe8wczSjWJLr/7yqgm1lj6+Oq98da9iZYShf45lXlfcG6EH62jy/dyqcEkVPA1ARWUHbsHiLL7ma80bxCUT3cMG752VU5d7h4zRLM4VjV69CfRWN4Zv7NlLHW617oH6Y+Vo5om+d1qnEc7gvele75+93LUmBViY1YUznTPK88sNhYwhPqbr5Uu74D7nV6YPH5uUGFJa/dbMilXlcud9pytQUT97Z8Awk4KsjnEnCcP3Xx67Jz4NAAetaAWvpLjngjLbC8z6SLX7JMfr63J391XwksdMPUZJUSWFGhlgklLBCoYtYWChfx51ACK/CVC9c2vz4giYYEXCtOpdNoSScV6SZTKvNhKdEvInmSFTLICinzQqTIFXM686CTssgkwX/F7P6rtQvhKnQRn4Ld80VFQP10XSm9s8pgd14q/AueC24kDemhzbDL7OHVWRFRbHCQF/Ikz2VcFPS88kluZDO0bDCM8fx/G4F1UcfbebzvC05gYcd2DenjiGojEFjrraZstJryRrMlX2v15LpTYEGCryVj7si57Mn1rIwkHzvQ2yeSMTwkslx+sbsr/+UuFFgHkjQSSZOEJp0gsKjAYkQDD6yZ6H7urmZPMLMEVnhqWj6A9ETCogOYljDWCoJaaaTXXBMm3mR+tnxtUUgbBnyhT0wYAGu3MUeGeF8ZR2KxC0heylrckMvtnqw3U+kkhaQ0EE5lf5rL/dGQyisaxZNYQ7dGeDBpoI6/pyTfWT+xc9mSFEpFoATjeF6RNYNjQKZ4EGePxycf2IsIrHDb1UOxP7A7AUfgSeb/vf5ml4Fy9xTej89N+deql4+O09DLy+MyY+ofqqKqI09ohrncvYeEqT5ap5MKicTqUFgH+0ctPeG41f+em4czpSGnI+BOfsez74Cqc73RkI20IZeSVNo8bMI4u5BJJJwHD4cDlgVFBXRWMQksjHnv6+A9cOZJ5ppMCu4/JAOrRWD5w6tv6ECx05zirVJuzoFUUYZ4g2uAUFM6i0zC9QNIYM0o8NyzDSRT8xjMlzVW/+6uaZ7Amie33HCcOWL6NbAmCfW/lEdxiqXgOv3tV+vtjMTrePMnXHfnx/3yT8+D4EgqlBCi+6AzcM+KnH9mWWMw3yuy9AwQWHw+gQKq02zI5W5XtkBgtVvyZqsjX2t15XrDKchdx1fdN/W+fDn1aefya3l/GL+Ixi/7eS4f7e3K/333nnzS32eJtBJYUPxgL9UuyhI13LNdPv54Lff8Ar+0msvBJJrf+6hCdruILyOskz0odZq6xjap5JJKFiMuBNFVsOMjSwcRY1O1H8kUzTf4LNQ/9SKXcL7AR2kftYIIaBd0vfCm63quyXTtro0op1FgzXLWJox7WI+hsZBo6S7nW65VGkzcV75X3CECZML40Z8aVv0Qu4IP3i75hSFwsQksenO4DH4Uk8Baa4HAaimB1W7Le62eXGs2pZ2IpL7KIbDtcM3IXtgDeZUfxOUM3azo/xTJuCylX5Tyy51d+esvv6IaKG4mkqaJKyGsCSwU7qhDiv4sPkjUh8ejDhqz9dgv+u4Xd8g79C3BoT4kTHhfc6c6f0eOwnQKHN1g/E/VKcy9X4kSHTRJUUpDIunE8BWLJI6BPDLJDbabPpBSJk5uzx6AznyxMotHx7GylCY3NrSn1m5sy/wsIrDmP8eTKotkPy/i2Z2kfKO6S3949AexY97+4pc5ojNQPQXnopnnH3qG6YHclVAe8/vnsdUstxs7XonjDvgzH+nJEScDx+dUuB2S0Ln5OKPSqkkGJRr0NUq2Lkt/LjPiZt+DDDxMyptxJK0okgYhzUjcov3zOBIZIZGP7CJLTurjjqqScDA6fAA9VBbrSbxDi1AopT/5/XgCizFjMH7430d4Ns2vl2Eb6+epESqy1j0/EhFzikN9rjo25+dWSAT565gvfTyKC6841ACmGr1qQFWlkfM7ApVKxCQk3J/vPxSq2sIn5OfHaQksEkCutBOElVdgwcydJYQz82jReAkI0pMPoVO/w5eE4CY6jYZsdbtypdMhiXWr3WFXz6sgsGJtQoOrBWau8I5zrt7FT305r/QDOP6dLyHmAeKX/aJkW/n/985X8un+npSJa17hRx7jPcQFmoBDF+bTJmFe6U2/4C/T/b1WYNYEe6005le6bqSIQ2bUyiSmoIqFwQSLubkmw4Qa7TbSIuOMR+kgkw8ubqyVpyGN/oJvzj7OEDjDCCB+yJzsHwoql9Ny3ToR5xfaNdBXeYjaJxQR5pk2saHhu6vQ8P2M5mMMTt8gdvQh4JJh6xlG1C7toiFgBJbzgIKguZk4AgsqrHZTrrZacqvRpjogjdExKyy1cF3slta/nI2hpublwvbhsGcfFaV8sXcg/3jvodwd9Bn1JkksaRRTKh6hCyFjjkT9N/T872Oc6qbqxfHZy+RpSrD8QvxMJOcO+DMHngWXVgVw7sPnwyv/lup3fwCaI7vqA6weGXym3JNbzkqbDXEBYsx204lkSSxlDGJBHZ0qjyPfVQQElhTSylWZpQTW8keQwwqmo9DUOw7x0wPx6QgQf8g+muAM1C3u0qpn4rxcqvcuGIeLDr2zbKsrKZ1Tl81nov0x1ZNYvtwQJaJHcEjPneCewKqu36uvAmXjzBCtghB9R00uHv6qw3Py5Ty/597kM16gB1D4bgnXVpab5LkSWAl8IRKRKJGkTCiR9511vDSerRcOs1UVNrNjanayzxLQy93FfJlNFRgGZuz+k48mT+e/+/BMCN9bKRYdeeVLn+fH+SJieCGBNdfcYv7b/QF35iorhZWnsL3StXLeCGaqolKP2JD2Rh752evHEY+39uZa7tFV76oILLhBlgUVWPC/WhUCy6vs8Jw6aVOudKDA6spWty3X2m02otmkBUApgWaaCSv8UFV9Sgxf19uVwK1/TcpSBmVJH8kf3n8oX/YP6tJbR+qiHybJk6ImsI5aQ17Xfb3K7+V64iZ9SGaFak//716BVSnMMWfYtTdxBJbz4UFnyAhK/ak0Cvw3lCaIWtAxU7tmVmva3MH6Vd67fZch8DoRoAekykEZ2+B3TYS7RIk3XHeeulip4TWHJjZlBAEB3gKCWM8C1ZljQTDtLQiqGOV13rh9tyHwghAwAsu1AccC0kK9cavNMsJety3rjVQ2ChF0utJsvy421f+wsDiJ5wt6Hq/4Y/ROcFfIBGSQqhalPBlN5NPdgTyZTKRIcm3BylsvJEJwwsgRhItbcBeczmqCx62zRzAUp80CVNmJIz5o/msXHtDmLVjci+ZJgJCoqA5WQddCJT3qoyMuSc0VkSZ2Pj1OLaVlUK6EFQazhTaiL1jrDgILRwwtcFPKSkunYHqKg36T/hJKYJ2GQvKwHUUg8e8DbA/hN19WeMIR7D/ff67/PSSMQtLQk1eegPBEUvU5c2bXIYGgB3ivBJnNMPuSLzfF9WDkPY68H7YrI/QkJD7be7Cd8Lb5cswrDWBmSwfDBgj189EIRS/fRSteMn6MEtLnPedlrv+079GOjkqAY1pQHF8UJHszYg+CHAQWulbpSqV46dGV88qZhR93/PprrsbZacfvs+ZGAFBl1j53oZ6MexaW4dIWmr4ThbkmCnPTVYeW+/BDRNihkspFBPXslR2erzpTKyrLEQWzarLapUyvxfvUPb+E9VWMWx1Ruv9N8rwycM+1yjPgu8+WAksz8L4ZgEgXBFa7xzLCy70OPeXWylJabHahzT4wl/SgBOoQpDEInaNmz2ln+Mt+v98ldB6wBLTMZXs8lV/tD2l0nJVTyQv4miFRh3SRxi9x3tC9IAbBsqr3fzp8cftcf51qk/HKgkQOZ6z7e09eqe8e4hHnS+joUSa0olwKEliZqHk74ktVjURQ0vpVaSE7frp7sncbAquDgLcM0JNCGMf7/bNOYPtdFq/zvxD+wC0Uie7aZqPunK6xu55L6n8/7ZlrdfC1Kz3vCFxoAkt9RTR4iYtIWjEUWB12IuystaWFlu7jiUieCQpbtF+SP15qDT/r+1c0AFQpvbYuZzcYBLl5IaNpIU/GpfQRzMuUQV+OgyUQQMCH9yGDiZIed6iejwFD0sEHQC9jMp30gHOUWuao7EVIYvmNILyf+S5wWtIzu5lQtQMCiyeGmAbh7KLmTcWZEVZLU0SQ8AGCpbB2TcLrYpnGKeXD+D7kYJo5/h0H+udpGJ6N+lH4Hfp794B1ttRHYn+gXubZhhvrvKQiJEAXbbghgaUkX21auUhVVn+e79biaBAnP/CbvpdxsyOlC/C9xxFeWinoQsPbZW7eHZprabf3vvLZ6ZpoU8R9qZM7brsLDUvQwss4jFl4SKuf32nIzyVvu3obJfSu+xyxdYo+8rrugFRGOi9gHoy1Ft4QKpt3WUeUpASk8ZHXNLNA+aKhY5YYP+NGw4+txt0hk/36e/yZrT7EHS5gWnSc1tc7t6zqkKmJlZmOhdW1PjtMPfQdh65ZP2h+XZ9dP0Oy3hH0Lms8X0Lovdj8eKu6N3pz+OcMppdJMSgdWpK40hJC6HTQIfHsE1jYS7gWFjDUhgKrJ1vdnmyudWkCnEwmEmVTVfqi1ASTjqoZJbDUA/RlonvaVeJZ7w8aAiAZUOa0hOjnpTyaCP08s2wsk3wqozyXiRQyZQIukiRvqOqBaqFVvf/TYVvtb4HHVZicWRQreQVykHepSwPha8V9ShVYakzBoMeVDqr6SmsW/biz4/TpnqK9e1UR0Lmka4+ux7qYe1qeJzLX1IZWD1XCUl+rrwNZXLgS3bqDdeXp6nxejcBa1VFi1/3MCOA//dM/X8zd2x14sUBQwpmju4onsDrSWeuwrKXsDySbjmXiCKy6u50uHy6hubqjjEE6TAO15rqR51LmkYyKlIE8MpjTcioTT+KRwEIXGQSALmBZcPczypF5hVPw+tMeoOfJivlw6FApTTDafQkQLifMLIa3w9cEGYxFDzrMXOphCF3sHAGB7DcNGp3aLUY2MpIpCUOYs3tVkDuiQu2GAJAEVsnSqUJSGaUNJbCYRS+kUWYkuIL+a0uNQcKxIIY85J/jcHM9xtx3+a12uSCUWIF8CD2EjlDE+GDaB871NyqhM/+z6IBevcbfiyOp8FkgSLgUuEMrPDtopD9HcNXlE/pppxu/7gu97Cuox124KDsTZl82REJDZRj17Vf/qZ8wfwiZf35HEWBLDaYTvsk/f1wyfOGQvQdxgLMNTElxf5MUpG0kDbAJMHePNWCjOTCPR76b2OIRcGg98F1k+fLTjd/qMBcQqH49qn533xFeR0WWe6bOXYonYf2I1ifoSlyD//ZBLmlNEliqcqgIrgCKkLhdhBA1RaEJvUPFjz9/TfPvDQ+w4fzzmePDJYyKtSe8/ecffj5uXh2xpLyMYAVzAuqdrASBpSWEGH7+iF1/51lTYAUdV4uSBNZVKrDWZHO9x7br02Gf8UtOcgfqXX0OnsBa9fiF01lPdhKVucRFLlkZy6BsyDgvJZsOZTSdyEE2lVGZy5RmkrE08qYmhyKYJ/j5c8IFbMVfruuv3kRobcDciI95HLEdenxyBLnDt9dWliUU+ZpgA54x+siiIQfez06pDZfwdLsmcdfYe2EAsuLY2uUbAs9DwC1bfFmdiHbWNExOlzJJdY9PCyQftEGUpvpUQIGzAM5utFwI5rKPZzUOwXqvO3JNjvmU2MvYUZ935/bvhsCLQeCCK7BANOg+CgVWI0rYHrjVbkmr0+LxKB8MJZtOZMruWAiSatNnlotRNrDcAf7FPMLlP4VLl2vb6s3CQWCBmCrKBsO6vMwkKzKZFBmD4AJsDAisMqWpMvO4z1oDn5PdPA0BcNThyiPiKMYZgOYVE+GiP1NGFh5Kn0NgkdRwQZ2/Jr9hII2v3hFKYDHrCRLL7SSIp1Vlhb/wBySoTJTAgnk1vCPGScr6d45VUFoI1isC6xRjYIHy4tm4zT7s0xBonsDQo/fiGv5KAeemWEVgud3Yl9M9L4l+mMipg3QNBOryCY57ms7WQYEnKQ+PkdPM/drE2itSPON0lIqsJgZ03vkukdUIOAaBFZIHr5vAAgKYOyRySdtqprHBSp9IJoke0tGFE0TN1CmwtD07CDo9OB3+WTwy58ulTjN+j0NgLTqc+bHOcV91kZuV+nsSyxNYfo6Ec0XXmnkFTT0ew6PhIaWkmz9eMbpIgRqScSG+/rV6FJ33gPOIzm8KLmA+SgLrv+AoZsv9+8sIt+HDhnFXKbBweGDZ9vxFMWU1V5R5mvm//LrNd5L89wxDKe04lY1mR9Y7Hel1OxLjADQcSJZNJEP04gms0h1onHn9MSqQT3mhL+ftfBIsI9ZnglgkgecSzY6bkqFsEAqsbCKDLJOxQKmA18eSMgHHCO9CE1heEOXjF782LSKw5qcm4xOWcmMgqRKcRBctEFQpC48sTXhCfQUbBB7XXZLOCKyXMzPsU1cFAY1bPcGka7lX+oMMniQBgTWjwtLzhFZhKIEVktFstODPMO7zwxjCn7sWeWWuCnZ2nYbAhSawGIAHB2MsCEmc0LQ8TpzNdobMpZJXdTwbBK1HlF6s2tCiz5U7ULGssHIqgDQfv1ypir91qq9e/88zubNjXN7Ryh59c/j5R33XfA7Rv64K+OZ9JZyqy5emBZamwTd6I0d9FqpUqsCvpMfHuMXnvmTxUfOot53s1c/78vDTXvV4crHDjGw7PLIuUvc9jyh73v0e/vejT+zPRvo5J/0jL2S+4OxVoz57YeERRilcl1BwvDg7bDqFEP7Ve4YdLl47fMOL7+zFjt+Z8TC3FzxrvXjWOHkeSRPel7528Sw67pP1z2DZGb8Y0ReL88nn1fHeAQIEv9jIpCxljBJCkqXBCJsxuleyRO9uduU+3je+4Fd5AosETiyNOJE00c7B9IzL83rvrh6Jjoxq/XvBl/QqP64eZXX8osp4JOFAcOVSQFFHUtJ3C65Nk2s166u86rPzXfO7CEeG+8uQa160Js0kutyLq3jKzZF6ngS+CtXoe97Kc3ZwsisxBF4uArPeuVRBui7V3Glcs6R6frqEkNuNlDh2VzjXAfk0IoGXe8/26YbA6RC48ATW6eCzdxsChoAhYAgYAobAKiIQElgomR+hVJ6HBz0ReIWcp3y8aXp48D8uUbiK+Ng1GwKGgCFgCBgChoAhcNYQMALrrD0Rux5DwBAwBAwBQ8AQePkIUF0M/yuRaVHImB5KKNtgUZURWC//Cdg3GAKGgCFgCBgChoAhcCIEjMA6EVz2YkPAEDAEDAFDwBA4FwiQwBKZwsAdBFaOnrtQYBmBdS6er92EIWAIGAKGgCFgCJw7BIzAOneP1G7IEDAEDAFDwBAwBI6DAPyR0H1wUuQyQVcnWvMYgXUc7Ow1hoAhYAgYAoaAIWAIvGoEjMB61Yjb9xkChoAhYAgYAobAmUAABBbN24uCSiwjsM7EY7GLMAQMAUPAEDAEDAFDYCECRmDZwDAEDAFDwBAwBAyBC4dAFEWSFQXN25XA0pJCU2BduKFgN2wIGAKGgCFgCBgCK4KAEVgr8qDsMg0BQ8AQMAQMAUPgBSLgCawMBFYumYgU+HhXQihoX+7akovA3L0U8FvWhfAFPgP7KEPAEDAEDAFDwBAwBE6AgBFYJwDLXmoIGAKGgCFgCBgC5wOBMhJVYJHAKmjgXkSRlBLpDTrySkksI7DOx1O3uzAEDAFDwBAwBAyBVUbACKxVfnp27YaAIWAIGAKGgCFwYgSopCKBlctomqn/VRRJQapKCSyvvgoJLMdr6b+f+FvtDYaAIWAIGAKGgCFgCBgCp0HACKzToGfvNQQMAUPAEDAEDIGVQwAEViEllVdj54EF9dVxCKyVu1m7YEPAEDAEDAFDwBAwBM4JAkZgnZMHabdhCBgChoAhYAgYAsdDAG5W6EAI5RW6EKKU0BNYWjB4tALreN9grzIEDAFDwBAwBAwBQ8AQeNEIGIH1ohG1zzMEDAFDwBAwBAyBM41AUYLAQufBQiYgsPBn738VRVpfCBP3isiq7dvxT/ZjCBgChoAhYAgYAoaAIfDqETAC69Vjbt9oCBgChoAhYAgYAq8RARBY6DwIAgtlhPMEVmQE1mt8OvbVhoAhYAgYAoaAIWAILEbACCwbGYaAIWAIGAKGgCFwoRCg+goEVgEVlpYTziuwIlNgXagxYTdrCBgChoAhYAgYAmcfASOwzv4zsis0BAwBQ8AQMAQMgReEACoAobiCefsE3QfLUopSpEDV4KEuhGXVjRD/ih8rIXxBD8I+xhAwBAwBQ8AQMAQMgRMiYATWCQGzlxsChoAhYAgYAobA6iBQlko80c8qivgLqqsBCKwih9UVqSl9lfvd/UHt3O3HEDAEDAFDwBAwBAwBQ+AsIGAE1ll4CnYNhoAhYAgYAoaAIfBSECCBhV+OvIodgXWQZfTA8gSX//L5P7+Ui7IPNQQMAUPAEDAEDAFDwBA4MQJGYJ0YMnuDIWAIGAKGgCFgCKwKAiEh5VVYUGD1qcAqqtsw4mpVnqhdpyFgCBgChoAhYAhcVASMwLqoT97u2xAwBAwBQ8AQuAAIzBNTILGUwNIuhP7HCKwLMBjsFg0BQ8AQMAQMAUNgpREwAmulH59dvCFgCBgChoAhYAgsQqDyvopAWaGK0JmwlyUJrCG6ELq/C//d0DQEDAFDwBAwBAwBQ8AQOJsIGIF1Np+LXZUhYAgYAoaAIWAInAKBRQRWKeg4WEpWlDIsC3Yj9D+mwDoF2PZWQ8AQMAQMAUPAEDAEXgECRmC9ApDtKwwBQ8AQMAQMAUPgxSJQqrBKoiMaBYYElnYZVPKqAHFVlDIGkWUE1ot9KPZphoAhYAgYAoaAIWAIvEQEjMB6ieDaRxsChoAhYAgYAobAi0eAhFRAYLn/nPmieQKrCAisaVHIpCglD95hCqwX/5zsEw0BQ8AQMAQMAUPAEHiRCBiB9SLRtM8yBAwBQ8AQMAQMgZeOwLMILJBZ/Heoq7TtoP7Zlw/mORVYk7KUPFBgvfSLti8wBAwBQ8AQMAQMAUPAEDgVAkZgnQo+e7MhYAgYAoaAIWAIvGoEnkdg4XpAYFGlBQIrElc+WEpGAquggXt+RPnhq74f+z5DwBAwBAwBQ8AQMAQMgecjYATW8zGyVxgChoAhYAgYAobAGUJgEYE1X0YYEliFiGgJYREQWCC1ztBN2aUYAoaAIWAIGAKGgCFgCDwTASOwbIAYAoaAIWAIGAKGwEohcFwCCyWEhUCBVQpIrBzKqzxjCSHUV/g7+zEEDAFDwBAwBAwBQ8AQWA0EjMBajedkV2kIGAKGgCFgCBgCDoGQwMJfsVLQWV6FIOF1VF653/MyJLDUG8t+DAFDwBAwBAwBQ8AQMARWAwEjsFbjOdlVGgKGgCFgCBgChsApCaysLGSSZVRiUZlF6st+DAFDwBAwBAwBQ8AQMARWAQEjsFbhKdk1GgKGgCFgCBgChkCFgFdgwZzdK6/C35WXipz6qpTcqbCUwJqSwColNgLLxpQhYAgYAoaAIWAIGAIrhIARWCv0sOxSDQFDwBAwBAwBQ0BY+gfyahGBhX+M5gks+F1FIlmRU4GFLoQlX2QKLBtPhoAhYAgYAoaAIWAIrAoCRmCtypOy6zQEDAFDwBAwBAwBInAUgYV/Cykp9cCSyrB9WtQlhCC/jL+yAWUIGAKGgCFgCBgChsDqIGAE1uo8K7tSQ8AQMAQMAUPAEFhAYJG4cibunsAiycVfEQmsvCwFBNY0ywVm7uhMaASWDSdDwBAwBAwBQ8AQMARWBwEjsFbnWdmVGgKGgCFgCBgChsAJCSyYtYO88voRW3YAACAASURBVARWlhVGYNkoMgQMAUPAEDAEDAFDYAURMAJrBR+aXbIhYAgYAoaAIXCREZgvIQQWRymwPIEF9RW8r/JCySwqsKjRsh9DwBAwBAwBQ8AQMAQMgVVAwAisVXhKdo2GgCFgCBgChoAhUCHgCawQkiNLCKNIsqKUSZ4rgQVDdyn5PyOwbFAZAoaAIWAIGAKGgCGwOggYgbU6z8qu1BAwBAwBQ8AQMASCEsKTEFhj130QiiylrzyJZZAaAoaAIWAIGAKGgCFgCKwCAkZgrcJTsms0BAwBQ8AQMAQMgQqBYymwWCYY8de0KGU0nVKBJVEs6EBYwsjdSghtVBkChoAhYAgYAoaAIbAyCBiBtTKPyi7UEDAEDAFDwBAwBIDAPIGFzoO0tMLv/t9BYIlI4UoIRxkILHQejPkiI7BsLBkChoAhYAgYAoaAIbBaCBiBtVrPy67WEDAEDAFDwBC48AiEBJb3vpoHBfoq8FWFiMDAHR5YMG8XiYPyQTNxv/CDyQAwBAwBQ8AQMAQMgZVBwAislXlUdqGGgCFgCBgChoAhAASeR2CpPXspuQi7DqJ0cEIDd/wLPLCqTzFADQFDwBAwBAwBQ8AQMARWBAEjsFbkQdllGgKGgCFgCBgChoAicCwCKxISViCvoMDK8oKEVon6QdYZWhdCG0+GgCFgCBgChoAhYAisEgJGYK3S07JrNQQMAUPAEDAEDIETEVjTPFcCq1BFliewIiOwbCQZAoaAIWAIGAKGgCGwUggYgbVSj8su1hAwBAwBQ8AQMASOrcBy3lcksMpSCpYPQn7lCwnNA8tGkyFgCBgChoAhYAgYAquCgBFYq/Kk7DoNAUPAEDAEDAFDgAichMAaZ5kqsNCR0CuwHIGlVJb9GAKGgCFgCBgChoAhYAisAgJGYK3CU7JrNAQMAUPAEDAEDIEKgecSWJFIGUWSFbmMp5mgjBDlg0XkFFiwwSq9FsuANQQMAUPAEDAEDAFDwBBYBQSMwAp6EaGgwBcWqLkrU7Qu11v9gX9dh72rXX6AAB8QaEiv3Zn8jbtmTQ4CFF74n0hK/oEuuKswzu0azzACxx1BL0IpMf9dL+IzzzC0dmnnHIGwl161blcr+OKbP+58m3/3UXPl0OfNvzDcSoMdJtxZl3lMnsDC10ULbgp7G/ap6RyBxZ0O+945ILBw39yFScrVu7fvsAi1md6nHx36cGZLKJdB/2y8B2Qk74ZEpB8EZC71Pt1Y1H8LozZb+c/GE7SrOD0CR0c188cX/8pgppz+6+0TDIHXhEA4vv1a7y+lnhX6X4tX/Fe/D1Sxih697ecUCFxwAgvRX6GhDUd/JHEUS1RGUhauCXdUSoQRx5Gmr9FQKXYzIl8cPZ/iobyqt+IeiijmvcVlJjGZLNxjjDS1YhKD1CskLjJ/1/z3PIrpJUJsbBq+qkd27r7HH7zCw+zsoq6HjuqXO7D509rhA9rRh3Z/4A0/P/afd+6QtRs67whwJ3KJFizVOr5njvF10BYc6I8KmuYPNyHl4UmiGbIocuV4Lgas3j8TE+Ia3fzFPuPIJp/68Ne9zLPS+3XrQ+mST+4iPA55SGAV2OvxP+xbYRfCZb799b8HuCaFpt3yWEk53hfjmUJwt1lUEiOsc3EZSVwmXE0LPgls73lA/Lz+ezrJFYC8yhC/IBorMolLTbJFiGRKRDORFDGecyFJifssHJEXMe7hOLDY5SSQ22vPHAL+nOJWa3dOwRmmOrFUa6ISuoiZCrdGW/xz5h6oXdAxEahiEnc8ZywRxCI6FerzaRi7VOked+5/3lfOk2P+9XXizCeGZj9pET2m8RD2Zb1eI7Geh/7R/24EluQuqEUgFEvkCKyqvXbEIzIPCp640uBYA8BIckfiLP8QXtc7Ee4VgoC2lCQgsHBvZZloEMg4v5CkmEpSIuzFX0SSScJSDCOwXtfTOx/f6+kpzw+7cMxFYzyKufk3e/itCCy3AfhDsg/a5tHx21i4aeA9FsCdj3F0Ee+iVs1ib1J9yUICq0q+1HmY+Qx8SF5VARWjL6UEOFc8+RS8Wf2k3E9Fovm/c6qY4L0vm8DyuSbggGvLpKT3FTywssJd7QzRs7rhoyewGIU4Ait2imohgVXINFYCK+FaF/MXE1AuAYf/WlUSJySw0twRWByzGr/g30FgKoGFBF3B9Z6JO0mU8HMz5yKuH3bP5wGBmYhJV2uS+Y7ACpY3kldujTYC6zw8+4t9DychsGoFsnJaJJBmUuPPxvIoAovv4uc9W98VRhkh1WUE1unG8AUnsJCjhCuGBj2CrJzL5JKoIUvqLF/nCCyqj/CuFfbQwKSC0IwEFTOx2P2QnUykkJRZ2gL3V+aSlnlNYJG20wAwZLhPNxTt3RcRAc6imXIP1UhwXwiyKaECK8Qp3ABmMyyzaM4QWP5cbgTWRRxy5+qeNZPnZ0ygvvKKpPkqeDf25wksF4f5eGxu/umBaEZ9FUryA4GyqqK4c9bkc6C68lPPP4TT0EeLFFjzBNa0LAS/xlkueanJKN3mvFLpNFdwBoaSwz4nGRNJAv1RCUUSnkAhuUq0HFEPIlKV01lMvTX39CjA5Qzc0bEvQUtElVxFfFJrqqAQTwWYgMCE5sQTWHqQUQKrrq1c8TFwbMTshecNAR3P9fj1BFa1vvqkwlw85Quq6n6s5w0Zu5+LgAB3cTf8jyohVKW62/cDuwGNU7wdjvv3ua3gmcSVMgQaT1Sfq/vRPJ3l4yLlFMIns5j4ugjP7kXc48UmsBC4lUpgRREUR6VkCHSzXMo8FylyF9zV/gq1Ckt3BIaBKxz/VLqyCKWQIiUC27QlUasrZQISS8M9EljIXTrJJf5E3tlKCF/EPLywn6HZwvoHh/Eq+PJ7k3/B3MZQbwr1+6typTlEK4XJnGR30WZzYR+G3fjKIRCSvIfComC+LAqoZgMvfXcYXFUUVKXEmq2Wnye0fCxZEVjBl4YeVYezkcvB7gks3odbR/z3gNjAzj4tc5kUhRq4e1/Lc0JghaQ8qblCJJnmEme5RNOM8YvEILCwb+PVmixA+dyUBFYpCWKclQ1g9PgNTVnqNPEktdKGSKsjRdqQKe8SybewhBD3bgTWcrPO3nXmEAhsFYKlWtdzVy44e0RxqtrK9/bM3ZFdkCFwbASed/z2JJdPgs+cL4LzQEiGVV/+DH6JqXYXcFTnCB+HLDh/8DpdsrHyZgzUkse+YXth/Xj+0z/98/Oe/7mFi8afRa7ZySiWbJrJsD9wvw6kGI+lUVJsXnmNKBh1CaHqRVYYQlcGGMELLBbJk1Ti3pq0tq5K0u2R0IpjkQZk+AHL7DOYyYx56rkdKnZjLwmB+f1h4UE33GTmvHxCwsvtD5UwOLzkcIa+qAP0S4LEPtYQOBYCSuCEgvT6bSEpMUMQB59cSfDDvwsmR/Wf80GeOxipAvmwBWKlilzg7zAvmT8NgbyQwHL3ApURzAEmRc4SQvyCmvg8/YT3z8TaJBPpj6XsD6UYDCSaTCSGMoneUM7AvERZXSwZSw4R12Qrq8DSolZozvD/SwjopYgTiXo9aWxdFen21AOMmjMlsPSnJrCshPA8zYiLdS+69OrqPnP4DhZ8PTTXOXaNr7xKBAef87UmXqwRYHe7IPyYA2X2hIE/zY74+k+LuKpn6aNCAqv6UvdxKuyof9Rju5atu3TSTLmvPc2TI3ChFVggsOJCfRGgA8kmU+kf9KW/tyf9vV0pRiPplKU0FnW5Cd0TVnUPUDsrVxRc0PA0T1ORtXVJr9+QZG1NJE4lTSJpxggSXe0wDVLxJ5QghN1/Tj4A7R0XG4GZdT0we55HpVKGOAWg/jksn3L7g/+MuQ9Y1Sl6sUeH3f2zEKgJLBccBYorJXYPj/pQYRUqqGaylAsmyyJ5/iECLCS//CXVl+ZM5vWO+HmnLOE9isDyuGRlKZM8I3kF/6u6gPB8jCt///SpxP8bT6XcG0hxgF8HEo/H0ixQ/q9ul/qDxi0oIfQE1gorsJi9htmDKuFLxC9JIuX6uiTXrku5tsYyQiOwzsd4t7uYRWDG8/AZWbmwfEr9ehxv5Ro8GK6GwCoisCjCmSGc3FmhInADItdPl9nutYdRmFdtHTqXBCqs+dkZ0MZB/9v6VSz6n6tAWcXn8Dqv+UITWDBqJ4nlCKx8msl4OJThoC+Dg32JJ2NZLyNpaT+bIN/hH5l6SviOH6/zQS733e6+oL6KlMCaJg2ZdrsyuXRJik5X4iiVRhJLO44lpaF7qd0JXTcjGKSudA3lcsDZu14AAmoqqjXhoaE6VRlHFp/Xrg30/qn8f2YJrHqGPvtCjdh6AQ/SPuK1IaCd1FwWPiSwXIc+77mgZMfhy6wCOaemqkpwnzExNIk/+wL1slsMg//u+d9P20TheQTWtCxlDALLlQ/W9+rYM1T/PyvF+tqe6vG+mMVxbv2EDima5BL1RyL9gchwII3pVHplKU3nA6VqI09gqXqvVlUf7zvP2qu8Ia+O81iyJJFJtyvjy5dk2u5QbYYfNauH35diUMcvz8/hn7V7tusxBICApo7dL7cez/NY2n3UG1fXyzZXwKis4i9D1BBYNQTCeGI+bgm9dX1oUnleVTfqxReLE30zSb05cLzXpn52+P4F/x10hvaKSYZQlRJy1ZA/O9d7sQksLOLOhJ3rPxzNs1yK6USyyUjaRSFX40R6CPQiWJqHw8/7brCv0tl5oie4EmWf2VSXm9k0imQcJ7ITx3I/iaWfJJLEDWnGibQTJbCQzUStYeQILG9yf4KvtZcaAkQAG0qOLln+8ByYPZPAWnggrk0X9Z9rU8RQUeIhft7MNALLBuNqI6A5QiWDnFkpB70qbNCmhFNp3vttzh8l7DA4o6zy7+NEcTPOpSXn506V6ScjXZe1hOSZvw7sOviY03QBXURg+WdJlVFRyiifyrSA/5VePczbNTDVv1hlAostaFzkDh1SoyilNcmlOc2kkWUkr7biWLoxiKqCfpVYV+kPFuvKqM1qnrdKns0ZwvilKgsFFpGMo0R2kljuprHsxSDrVDdOAouv5Sio4hdrQnM2n61d1XEQCAisucY3fg3367onsZi050fr/sD4azWn/3EAstecYwSOIrB07NeJPQ+Bjz1mUhZzSvUqpgnnxIKqjtBrszpruL1o1lPStbMhiaUlT/odmkTTM7j9LIvAhSawyFk5BhULfCNKpJs2pJ0qYbOVpvJWsy1bSSLNuCSBUwXcbqQfec5e9om8wvf5AwRmEILhsYgclJF8NhjIPz59JA/gAZY0pZGk0owjial28QFg6nL/psB6hY/sXH2VV2DVG4CTt/OA6WuP/KFZ/xwehrkNuJa4Rzey1U8/apMwAutcDakLdzP0wEIzkUI7z1XpFJSIaWpC/+f+XGUVXVddEBm+HHeGuPJzxnex4uuDuehJrIDYqksC0dzDE0WHeWidw141tnwAp4GoDwf1+5CQ4t/AqLwsZJSBwNLyQXasc/flM6ir7F+p9uQqr8CddeJULqdN2Ww05VIzlWuNptxqtuRSkkgrVqNzX7LgqytWlbzyaz+JSLfAT0qRfhHJp8OB/OjpI/lqNJIybvDQoJb+TL+5EaDeWeaBdeGWzHN0w1qC5Eex3li9HvqgpzokO8KXMRM7eAoJcJyB7McQWDUEjiKwqmScKy6vhreLDRAj+CNG4QncoCuxTqnZ80dYeltPFxBSLuLy1VxuNvokmY+atGNu7AgsTSKxgRqbyNkpZNmxd7EJLC7gLv4pRdpJKhvtjqy32rLebsiNdls+aHXlWqPBALARwfMpzCz77PZqDkAvYQQC2MRGpcheXsovdnfkv9z5XL44OJBW2pJmnEojFhJYKPliRrNMdfO0EsJl5569rypz0jWcU9HvDlAKuIBsRsERcFtUnRRq5YuArA7fDkNrBJYNt/OGgB5AlGECeZXglxZIVZk+EBycP05x45MWUaH9Z5XActnAeXtTz3ZVRJgjjPD6ap7WqNYEGAgsRynPpDv9a30Z8On8E8MGKr6EkQQWg8VI4IGlBFbuAsbzRWDxafisbyTSTZtytdOVq92uXOl15GanI++2unK10ZB2JNKgZ+XcOrvKh9eqAbSO8XEpsp+JfLS7I//P3c/l0/09kajBBj1QmoO+YsIShFZpBNZ5Ww8v3v3UBFZ1wPZruE88OPWtEr1O8YH9wklkcf5ZzdPLxXvadsezCMyHFmECTmndWXsF7hL8vzrpoer0ehPELqGZjf+fvffgsuO8rkR3hZtD525EkgAzJVmmJNuSPWPJtvzejNf7NfPT3nqyPeOxZY+tZGXZJMUMgAQ6p5tDhbf2CVXVTVCSSVoSRDQXFpro2/dWffV9J+yzzz6WfxjoVW1RvAhgRaWgJyfhFgV1uzrzUfoZBngZG0uvgwDW75o6569vp37qAawisE+BRhSj1yR41UCnWcOVRgPPNTrYrtVRjxTAcnTXK3+POv1W8x89SrMMGKYaAP7dAwWwWmETjTBGnfcuABYFYQlgieqGaXA8doG/viP7u/NJhcNRTLRgV1UrK56kKqvCgi0HnTk2nn9IF+aoTGNkFCyMCrB1edUekn//7izs4zv5VKxAGgILxk8cqZECca5/fDKgNYdrgBYqeMPERVoNjThbBlbmBypjnh929rQpUc8hT5y8X1GtVF2WKg7NMr+fcysVVVHqj1l9LFlh/BTpCrSAk8AeAax5uhQBd614/m4BWAyqHZDiSrRqNaw321jrtLDWaeJqu4VnGh1sxZQBCKwApyw999iun/YoHhhn4ImOIgGsDBgxfhmc438ZgBWihpAAVq4b3gtwDmA9biF8FJ/842t2W1rYW7P72hJcFtYJUBG0ZdwuYZa1LIWFXX6UEezH++DxCpQr8LAs1NnlxatKxyexi+QO3tlRKdQVuUblTasAWXn+tEWdfkRzFI+aSq6vJy4kfEis5JoOck7Tx5NAP8YmfgxgsQJtTA4HsLrNBtqtGFcbTbxQ62CnxjY6ICYLyZxAJQL8GMv/2/Cr3qMLLAhgJcCr52f4n7sEsMZoBw00CWAZAysVAItJUhXA+m24j8fX8KitgCdgGlmpXdeW3vLvEl5VeKr6JQKlmc2hEnouZezMgfBQCw3kgwGa/4s7rkdt3R5f7+MV4ApQv2Qe6SCDOIP+kXZCPSr8Syrs1iboM9v03Fjc5BUYOX8m6ltprReGT+UY5QQC7IxJABjo+fNEqmgotwqmD2PwCqY3CauGhF77x/mqthDKO+Y5Uv4BpIWQAu5JTuaN12TtCrwy+gjzDy4CWECzFmO92cJqp4WVbhPXW20822hjO66L/1YGuQNYl4DGj/MQfkO/exnAWmQBRmRgDc7wt7v38M5wiAg1RAgpXa8MLG5+nhFjYH3YtM7f0C09/tjHK/Arr4DGSWrXXNqk1BRUW67glcVEFcFp776QBP5Rr8L/yiv2+IW/aytQaFFZZ8aFbo1C8kZjjWrcrzlsgDjTIWyFPpbohpaZRjU6eSiAJRqLXvzTGEr/03dxjUkfTCUzcyXRsYJ9EYj9rj2ZX8/9fKoBLBr3xJBTJsLNqIZ+q4luq4FOq4Zr9SZejDvYiWuoxTkigjhOERSAVbi4j66MROW080wRwBotc7wyOMff7N7F3fEInaBlAFaOIMyRSHZUAliPCci/noP6u/gpKjxdqYB4Eu3OSBAmn7PDhDsDW5+8isjUGWyaqrQPquZPRZzZtB6q63eREfK7uLKP7+nTsAJMTBJSrwzAIhsxzlTQnbgTk5s0CqXNUMS+Rcxakx1pvZXkxeVELfjyAK5oLdHzp2wrdoz7m2shgwCW0u01CBTWlyRN/m/6GfzSc2dA0icEYBVvbkmYA1hkXwmAlaVIVG1CtZAqY+QdAHmU90qhYR4ArTjGequNtXYLqz0CWC08X2tjO6qhEQXWQljlyNl4skd4AXRrqc1fZgHGSxbgzvHXe/fw9miIGHVoqU0nLSdCTwwQMXExIevHMcwjvAE+xZfuAJbaNj3XHtvIwClxAnpCWN/zoQ+ieRVpIh2mjwGsT/EWeuRv3Yc9lYNqlH0oTNuiOOatswooVVmIYSoRkTDUPX4pwayKpqafLVsxDadM18q1N3kGdRqc6VvZ2fNmRsl1DDAjgGX5zsct4j3yD/Fj3MCnG8CSCjV1JDSYb8Y19AzAahuA9VKkAFZccwDLAkCfHuBe42M8hN/Yr2oEryFgEJQAlgSABLDG6IRNNIMY9cgALFKRRcyedU01Bo+/Hq/AR1kBrQJqXcRBJ6le2Gh4CbzIGMip7ZOjhgCNKEItCCUJ50lMwgjLHFgsl0hF66acuKZaOA+/spIR8lGu/PHvPF6B3/wKyFS5MEUtDKTIUCPTxERN5GwEwFyGc2RY5JlM4tPKo/o7B4/L81ep1Mu50amGcv5yoB7w/MWIJQgzYNnE4cl6olj6IkuxJAMqDBTEkvepgFg2HeiTYmBVASwHM9JMr0UALN632JQSOPMk71EHsNx9ixQlCGCxhbBVAFg3mgpgMX6pXwKwPOmtVqZ/8zv6P34FhZ4JAawUGC8DAbC+sU8Aa4RaAWDRN2RYOoAlk5QVtH389XgFHtUV0MJBIMxCj3Vor2NOJEWIFqeIM16SwkKORZBhjhSznJNZcwTiLx63ET6qz//Tft0KYBmDqmAaag6hHp/D1wLUw0jOAb/n+DGekTznpGIOe8mRFEztMheRbhAfCuPAVQUklvzCtUWzTCR2GIvVwlD+sLhXuJcglPO2TMgKz8AYRYt9j6eAfpw9/KkGsDxwl2Q2AxpxDZ1WE51WHa22MrBeEgZWHZEDWE5FLACsRxzBMnFHAbDSoGBgfWPvnjCwukFTphtxCqMwsAzAinKCCI8d38c5fI9/V7kdJXilPeSaVBnzQ5LnHLUM6NbqWOt00ak3pFUqATAJAwwXSwxGQ8wXCxPpLVsSKxjtB5b7MRPr8Q58lFeghhydIEevVsNKq4tmXBc/xsCMANIsS3C+mGOULDBJEyw4jU+m5ZBN5QyUi+CxR1xy/qSISXF4oJbl6NTqWO900bbzJ3IOIbWmMsyTJcaLBYazKaZpIuCZ5kYXQSwfb/1JA1heRxFh+jzDIk0FxCJ45QCWaGBVGFjq/x9lAMMF+DVQJwNrrUEAq4mVThM3Wi28WKOGZw21KBAJBNpS2j3hzxnw9eh6cW3VUH4d4xdgsgiEQf7/7d/DO6MR6nldAVfugiAtASxhYD0GsB5l+/dpv3ZtIVb7uozYUq4JMYd5NFJgNWriemcF/bghgFaKDJMgw3k6w8F0gHGyQJazNPjoWoBP+x741N+/MbrFi1vu4PmDFt5ydOIa1tod9OpNtEXPOZQzskCAQRhgsFzgfDjEdDEv2m5VM9O5VOUqV1mOBLh45vhKxkfNIEA3jNHn5N9WWwpKZMcIEz4IMEkSnEzGGC7mmDE+yV2b81P/FD/yAnzqAayCiZEB9TgWAKvdogZWDdcaTQkACWDF3kJ4qZfWNT0+8hP4Rb/osfUH/EsZdn+gf/1hFcUPfR9+uLYE8iUMALWFcIC/3nsPd9hCGNbRCjiGm0LZbLnU16v43S92fJwMF7G1IYqwIpMctV/Yv+ZZhlGylMPsyZXNriqYXUrnfBhI6ECHvVteingTFI+CXNg63To1vMgWKzs9mdiMlwmmaSrCr8WkrsII6nt6EnfRfF18YGxN0PXzTyin5/mI7nKV/Gdl6uQYYPURXQRWShqqf3IVlPGV+bA0zIgUF27BX9uMIqzV6vJ8/FFWr/Bh931hK2k3RrF/dM1MeycHJmmK8+Uc8zStzAMp15avTjnc3aag6VpY7zjbBe0CuGvqObDZbOH22jo2mi1pC+HY9CECHE6neO/sGIPZtJCQdiaWz/coeV6WsNsry6khlw+ir7v6xWJSScFY/EUHt/yZr5fszkq7Fp1fFAZoh6GsfyvipE/dwxdX9PLnfPDMEUCYJqns56kwT1TgR5+9AoHlPtPfl/TNJrLwc9txLNfBcx5bVcmfFLsQyN6ZZimGyUKeZ0m89JX1O71sbD5oJRywrJ6vAgt3cVnbVR+2r330d6H5UXkuZTDjLPLL9sPWxMVuXdzbLqJYYV/Dqr6CbPLylMh39tnVJ1P9/hdBJNWfXXyyl3/Lf1p+disIsBoA280Wrq+sSoBG8yyBVRDIs9qdjHA0m+F0ucA0SZDZuVIAKywYi8U0XgOuqvZPKvp5hvVGC7dWN2TSXd30r7KQ4tkpxssFTqYT3B8OBTST2Tqy7K4vUYq568RA2zcVf/XBtfAzWP6k/M7WQ1AIZVGLxaYsAMXbk0TE22nbXVfvooi7vtMveja/2gn/Tb7Kx3hXAawmVglgtRsCYL1Q1/ilHhuAZXfs1vWXe/GPcX//yfFLqTWito7xC1sI/30wwDf23sM7oyEa1MASm6IthNSNk1ZaA7BKW6uH3edi8v2kQZ22kX6ybn6ysmcYvzD5oZ8j85BVdXeIZRTgXlH360XgtmznVI6xek+a3xiQz11t8HPj0p5zWrR8boIxQelUmTS/6pdba72OEly2aKfie7hDrJDkr6WSmGvbFafHFWOq59Gj4tJW6cpYe7NpXTrD8+ExR/WOPujzSmaDn+FLm80m7TH+1DiwJv6tJjGpvh/95dliKYklbYbLD7jHKmMnsxV+izbMqS57Q+NaAsRkX6gmoK4tVyYRNijB9FTi3EnGvaLsj4v27qKtu2znLt6vxv+8TrbCShwVkvWaIwszYcu20gDXGh18dn0L2822TKllXDDJM+zNxnh9cISj+RSpFBAv++iLsH41HvXE3v11wcStPK6H7cYyjtcz4H7b/fjF81KNp8vovx2FWK/X0I4jmSxaRvRqyX1V9JzZPVWcucQdOYGEFEd87mkie7xaxijmkRQ3kYPPuRvxczVG4nMuPUcg5/9kPpe/pcP+F3iVi7u0DJ4vxAuVZ+Ce/AAAIABJREFUh+3fVtva/LNLKY2qXbGozWJWOZ12U8WaXNh45RWVK+1WsPSQVZBT94Pay2p8XbpyGyJQ2RNm/Yp/qX5q+SlljONW86Jd02flX35i3IZXd7HGlgrmbjSauLW6ip12F/2YE3kjKcrNAZxGwO50gnePjnA6mZheXFl4891RPNOKDAF/xkIhT1AtzdENI2zW6thpt3GzvyJAFq9XtUgDnM7nuHN2ir3pBOfJEnPGYsLwKmMke3pFoa241wt5feXOKzmFhfSX7MrDV/JX9Re/7a97DGDZ6eGWIIDVZgths4FeoyYi7pziQwp+SxxU9WDbcbnMQipt0oVnX02KqgfQKeyF06wal6q1K963MhtKBHvLY+s9tRIYFEar2iZozJTiynwqk77nIs0FwHr1fIC/2b2PO5ORGGwCQPUgQhASSa4CWCX72B2QCOKZ0SRdsx0FuNZq4XMrq9huNIuwh9d6vFjgreE5HkwnOF0uMU8zYQaoRgtTINdTCZHnDOn8Xumoyb9RZy2fyZ9LNSpDHGZoRzm2OYVpdVMceJ1UUnnWAc7mc7w7HOL+ZI7jZYYJEx0Xu7TeaWldk7GozkTwJLhqZDMEwVLvKecnMAjlH14UQZsUoSWMorfhf4TqqiO9GRDqaG992N6uo20++u8KspZ0VE9Q+XqpqKsu7QXtJ3dWdjtaba4m4gFwtdnCF9c25Pkw6pKWJKnNWzBQtPuYQDp/alGdauiUTKcCUBDx5ADjFHh/Osa/nR/hcDZFZC2nej+aEHOFU9SRCcXdpkTJ52eIc1bMAywpkhiGwh54stPBH29s4EarrfuVmidpgLvjCX54eoD9yRi1Yt1cj0cDnUieAx1rZg5F91NM6q/V8WX9PcEzCjKFsbmGHrg76zBxYWxLHsQMmCSeRZfyF/cVf0RtIgna5L2AeQR0ahFu1GqSaN7odLFSa+g+kGdqrlMWuQRxTbLeIoccxG2HywXujya4P53h/mKOQUrHGIheke6/FLm1GDBg5XvEWaTXghT9Wg1Pdru41mpiu16T6yLbUjO60NY5x4P5FD8fneJwNkGe5sjF9igIotO9qvKXdl7YqlNtFa0Iy/J5cP+Kk/cpcdba5v+u7aS6x3UhdA8mzExkXTMJRoJcnxxbKZSW7Vp9+jMSxyVpsD0eYmktRcoC9Ja6qi6UM5C4DGoftJLmE+0KpqCxWjzQr/5dhFx2A1V34fagDMA0jZSQ41JSqgGkJhseaLbCEOu1CE922vjc2hq2m00FJQ3AOp7PxL7enUywO11IscC4N5UWQl3PpWGnNdPQcrukmTMXOBVR8D9cv4InW120BOjUtZ4R2FwscG88xs9Oz3AwnZVMJ/MFcvps7fU56vnzcN8TowJIL7Tv1B7IsSjslzOP9Eyp/dU74/+ysukAlgbwF9MbT+L1Nz+YHF9w3L/V/+M+Se+CUwhXWk2s8U+7gevNJp6rd3ClVkdT4pcSpiiSlQpIW12OahhyYZUqP9Dn4cG0pSi/1vil8vTYRp7lGCaZAFh/8+A+3h0NVbjebsz3gXlTtZHF2HOVRkgD+m/6tkwKCmS1PdHp4Evr6+onbR/yzBzOZ/j54Az3JmMcM4FNGLMos0vtLr282hfaUbWDaidzi1/0/2OkYVNiByBBPcjQCYAn2i28vLGJq612kfATED5YLPDvw5FIPJzMpwJMl1+X9nM18BT/pL5Fzw3PvkQ5Eh15kqqTsZYIkaBG/6iiSUiDGMuQf2uMRr+CYGGj4PWDaDe4pqLFV8Q7ejYVcFH/R8YQfTjjAI+xHnbUvAW5AAZtf3l84zGvponcj1xr+j6I5EA7DDQOXFvBtXYbqyGLNGrsdqcz/OhEn9841YSSdki0oVwY3f2TSxuQxUhQLAiwXmvgZqsnBYSVRoxuPUIn0vYhrjT34zhJMVjMcTabYn82xb3FBCfLFEnCliKdDitwjcQhGovoOrpun94P180cg0wUlE4IlvGyuvi3iPEmY5sgRRwA7TzEM50u/uvVHdzsdpHI+QCmyxzvjsb49vG+3LcD2V7I8zOt/rwEm/Tn2hZOH6j+Qp8fYysHpAp/V3mYUlSQ29DChbSj2/A1jaM0TpEdIffNlaipv+PP+DlZjputJr682ccTnTbCsI4g1LNqEIFJZ+vzk/imoJiq/+JHpGmEO5M5vnVyivemEzAOYAnbl1cn6gbCVNbDnmGt1sDTnRWJP2+0W+hxohffTLZ8iPenU3zv6FDiULYxS0HcHJPbGN2bPAcWl7gWkvytcb/ev9pUnhHZh7bfne3juQL1YKu5Qmx2RTX+dDo3z/YyVA1M4Vyza8a0L/Xx6LrodzVmU4VPZmRe5gL6Xg508lnJ86IGZ6g7lp+ne0BhYI3DSrhJ5Qr02aid1f3j9+3DCNR+6i96HFX6H2m6k8/1ybOyKyVXY4xgdkyuVf+j9b3ebuEPNzbxTLeHtXpDWFi0D4s8xzDIRCvx27v7eG80KsHMCnFCZU1Sy9N0fwh4aHEl74nx6koc4nq7jtv9Ll5cXcdmkwCWri9/Z288xU+OjvH2cIT9lASKBFGeyL1yHf05yXmu5lfFsBs/Xe5zbc0t5tN8sjoAy59JRarF/UGJQD/M7D4y//YYwPLEnm1KwsBqCYC10qjhSqOBpxuk4NfRiQLUJQD3CM0TNHuDKq5xASf27Wt7okjEStFc3d5+MC69zk+vHXhFgm2YuTjqSg21AEJsApvp7V7YjRcGs5lR0dQPizSrAFi7uDMeohUHUmGqBzUBxUQMmDRlF982I1WkVRUAi468FwV4utvFn2xt44lWW6vl1lpyuFjg9eG5GJB74xHOF0sxCjSEdIq8T9FSsQDLf0brkwaJJFYa/IQIMjbU0MEmaMfAdiPGU70eXlzfwpV2Bw1xtuoU9qdT/Oz0FG+Pxtidk1VCx+/aS/q5Enaa/pI9GUmA1RHp3eqVVQEsBoF0AvygpQR4VcFx3z2alNPN8ZWRGXRzPBZcFgFBAWyVAJYnqHwDOi5eVWG8iu1oYs0Gmvj2VAeoUMOtThdf376K290uSI4LBaDVhNHzZzXSCgLJZ9hmYkVP3lMSeq9+qdMhsDRIc7w1GuJfDu/j/ckYUR7L/uHObYYBVsMYjTBGEtTFkcySBRbZUiqhnHTmANYirAmAxQrnM90O/mJrC7fabXGTAmAtA7w1GuGfT/ZwfzJEPdWrlQk8cs2aviiApVV4vUuGt1wjSzR8mIP1vLOayfepMdCyCooGBrqSHwpgeUXE1soBLAID/F19L2AWA6v1GM+3mniu08XT/RWsNZjEGEQh1fwyEJLV5jh4Y68YPiOBEqt/b54PZB3enk5xsqRT5DniOdVAJIuMrkzEiw4yj0QPoBEBV5pNPL+yiifbbezUY3TiUNiWoq2Rh3I+dmcLvDse4bXBMQ5mE2RpjkzOA/evAsclgGWhjgQUGkiWTFE9Z3w+fsYkgCoCBk8A9efFlLCCUWYsG2OJcZ8ogKXPmfZJgqeQgQPPMD+bAScBbg2IGVSEwUL2ogZgDmBZYlYkScrCkICsAJtLIFpNs8MmZcDlgZemJhbE/RIAy5lcbkfL0M+/0wCynBoSSHFhvR7j6W4bf7CxLqLdGhbqGT+Yz/Dq+SneHo5xbzLHIGHFWa2pB8dcHwdU+btyfqwFUZ8J9yAB0ARPtbv42vo1PNPpo8WpvGYzCWDRdnP/fff4BPcnU7PherWS6pqdEJsogBMTFLFcBjDZnZuh8sq+pr5udcwyF/a3nL7F4yKVTmE9ZJizjTHzs15OO1RbXk2zzI8/MiHbpQuVMxiIbeUUwpV2C2utBtZbDVxvNPFsQwEsFpIcwCojEq96VHA8W/8qDuUhSLG5bJM5uPwbj1+EcZpjnuUYpKkwyP/2wS7eGQ1QCzIBHNQv++mwKzawXJwd/bHEN8qECvMUjShEp1bDiysr+MudK+InHUilDd+X83WGnw/O8fbwHMdztrBrYcALJrp7aUzVDmrCliKLOFqABS4FsLKARRkFsLoRcLUe4YVeD1/e3sHNdsf8lPqA96YzScBfGw6wNxljtNQYpHyuJRAud2znWFkJZZFMz6XFIAJgGcNKim9zSa7YGkN7QICLa0MAS0EeLT+xkd/Pp/pbjWW18GMxg4H+Dmzxjh3AEvDDUcHKXRi+5nB+WbwsEls3FA6i8qzzS7mlXO1eFONKoynFmRc2ViWRXakAWHdGY/zD3gFeGwxwli4EiFfP5QBWacGznD4jRxwF6NZibDaauNrs4MlWDzutJlYbEXq1GGQJkbGT5yGWBLBSBbBOZlPszSa4M2MxYY7DWYKxxJ1qY4NMd4pDCAJPhfTPNTTDGlpBDIIrizzBNFtikC2ke4CFUwITNeFSERjNlL2HGC/0+/i/r+/gVr+LZRBgngLTeY7XByP878NdvDMeaahqxVp1UerrGP/wf8XDy3Rb3UgEGhj7LA14EgCLRaSqZnax5/QNtOBaAbDY7WKFQX0fnheNUzQ25Z3UBYykjSE40MiAF3pt/NW1TTy30kMUNQADm8WHsOApv69FNwew1DzqPqWPWKY1vDaY4P/d3cMbo4HE7/RJ/Jk8ee5t0z5i/tKNI1xvdfBSbxW3uz3caDXRr9FGKIBFJtibwyH++sF9vHY+xDxRpltOzWBngnneIGvrhTVjQBdgjUalXgzkctN3Egjmg2CrmhTRaEosX5NogHGl50tBbgQDP7N8VgRGFFBVYE99pj5O7jkW8kgA0BI/114tVmLnWz/N7aKcMAEtNTAWe2DnXYvpvAdlA4q+tM4XML1NB7Dc7ljBuHA2nst6tnK5kOeFyYvTizXO5bravjHg06dvPtVp42tbW3ip3xc2FiVx+BhY6GJXwc+H9Bd7eGs41HinyGk1FlJgkQAWn58BeXJmuKaxnD+eodVaiCd7Dbyw0sPvr22IXaCtV7sbSpH5O/tHeHU4woMkwShNEGfcf5TmKYsJ+px4JtSOF4CgXZs+gxK80ji5PGcOHMr+KMgPnru6GywCrUc18tHI8n/88EeXY5VH+ob+oxdfuKiPA2BVYodftpiybYoXVQ9iBYh62JsUv+hggQ3qtADW6ntiLTw8l9Yf0pUtcKNhjlg9ExF2C+KK9/31Alh0hOMsw8FiKVT/n54cYm8yUVaHOVVxfnRwIQ1TpGNPxW66QdHR2JKQC4AFpFGCjUYNL3R76nC6PazU65Js0SDwpO/NpvjJ2SneHI2wN19KIKFAWMGRKlJPSXasGuaGQdkJWl+k89aEjGGDAj2a1EoTjdX3tQpbwJ/ixBIb48o+aaWAi9OyAK0AmqoAVnVz2+s0AC4dHB2dBB5WXfbAwl0Cf+ZgFwGsP9+6ime6XcQGYJkilYERGgx4Gnph61bTgYJZofcgrRxJrpWNwz28NxmXwUaYCc32hc4qNuotZGGI8+UC743OcDyfYsIqWaYOiWEkq75hGKIRQACsr+5s4alOR9ZSRHsTKFB2/EAALGplKUhEB6oAlgbcxuQQUIOVKE2gGVD4uGnzVcXoab6PBm5KFeajkPc3FpWeIP3yI6sV/RIkLBlYpXA2nxEZWBvNGj7b6eDZThc3uz3063U1ys7o8SqgQaoKFlp1yj6Qn3U0n+H1gQJYd1iVXyZFJZwVdDLrUkFvOXVIL46BIwNxsjS4D57t9bHTaIBtaWQtyJ7iswxC7M5meOX8FPeGQ5yOZ5gsXeOI4rG6vloBK8FfPaUKYGnFyiD6IljWB1Wt0ikA7a1nuqolkGG4sDERFebiraSy+BwqoUxEDRJ9Op8EINT5KM6nJqsgAC6Jk59Zb2uz97XnWhYs7FkXAYG1LAsgqg+9arbLEOyiR/LXXC6AOYClG8D2VIEvOMji66h/SwtwI8LT3U4JYFUAiMPZDK9VAaxlIlV6hYE0kHVGxFy6lFjptv3r1WsLlhEmeLLdwdc2buDpTk+m2pEVyfshc/ZsucCb4zG+fXKM96YEsOz9C5hKPa0mvQ5g2fMTG2cAVrEwHqjrPigYQ1boUTtrdsLOI/0dn6oIuD8GsH51AOtRj18+BoClwLpEDgWAxb31MACLhTjHWminRkmKg/kCr5+f4XuHu8JoKQEw9f1i3wzoV9BYGY0JASxjlqrtMsYJMmw1a/gMq/i9Pp7trWCzwYZdTRgJxr83neM7J8d4bTDE3mSG4ZJJaPWUGHPcUl1PbtxRaYFQT1waKshLgJ/JmRRmhAFNdoAya+j//b7cOhIQUPuh4H81rvDt5EwSTwj5ei8IeRHN41X3oX78LTw161EyMgprWmEOyjVJPCaGRYdaxGT+d/B7q5u41e1hu1EX5oy0+AnIloMA1j8+IIA1xCkBLCblBmApe4exp7LlkSZoBkA/jIUt/eLGJm50u1iJasK6YiGIQy60hTAQcXSxRxROz1PRIxwlCQbzRJhzPz47xv3pRFoMWbTTcgvLQVpE4X7sRDF2mi1stzrYbnURBRHOFzNpAbw3HUjXgjCqGRfT/5q/iIMQLdTwQn8F//36Dp7pdSQWmqU5hosMPx8M8PeHD/DueCithVUAS/asFOiMBWR+wgFJmWgrWlvlgBxh1BtjxBlDDrZUk+mCWeMxkvhv3VFaSFTwwxlYwqbzdtoceLHXwX+7voln+j0EUlAXGp/5cRUCkfczEMvTfylYIRHG2yIngDXCNx7cx1uDQcFntjDfQKxcwMp1duAYcPVUt42tRh3tIBKJBWFYGVj71nDwkQAsuT4B7LzKbHvNvB3X1BnRWgDS3c94lQw48eIS1xhVTmXBLWbSF2tHjOcrev74m/oMtUtEogvaH7MB4qdzBbAUvCmLdlq/JRlAz0oS8PdYEFWg0YuO1Y6WAsCyXFUKo3LfGiNKXidAufl6JxNIJ5EDaGWRU+Jyi8P1GfB3lf3KwpgAn3LdGpuRof7V7S28WAWwGDNw6EyS4OeDIb6xt4fXR0PZ91wb3ZPMNxUglAIH101AVfcZ4imsQEsAK1IAq9/HF9a2pMPFGVgEsN4bT/GtCoA1TFnA0C4dt39q47UAImvK/F0YjJrP0D7zU3ldsgUldrKcv1KP0ojK/1wkPxTbxfKUwqY+gt88BrAcqviIAFZ1jPV/6Pm74b1Awa+kPZdBrOJHvmEVyFITw2NUQFjIKFCXpBjP5zibjDFbkOadoVmrYZUi2I0m6lEk+g7qPyT8+MQZWNo7XmFgtY2BZVRzYs/TLBeH/oOjPWFhTZIMSWrGTHJPn2aljpoGWCoI0gpGJpYi71EWSYWKCANbob7U35DEfJXaFTFBO2MMIZCE/Ednp5Lw75P6vyQSrsGlU7jVADoaXyaoHowp5VUTQKXFqpFXtF0BLHMhRSKvLBoNlln5UQNZFwegwJPetzKstNpihJ+i/cz3mCPw6mBcwNOpuWqZCpTe/ZsDKwYSsBXvK2tbQo3mlCompFpNLTefrIhUcEo6uThAs47kMRHwaOgkWvnNWZpJoPTOcITvHx8IxVqYUKTfR7m0AH5xZUsCTP7b4WyMfz89EKbWKA1kHLoCilxXTj0L0AxyPN3r4L9e2Zbr5Urr1CkyvQb4l5MHeH8yLFlOEoApgKLG3Jy7AVgEPHXdVRelABY86bDzJs6LSTHXxqjv/oxkTeyBVAEsOVG2Fg5g8X30eajzXkTAVrOBL/R7AswxSO3WakWrnMLZ3kqon6T7wgMTbZtKM0hrwmuDUxEt3p1OMUhSrboZQ497P7OKYJQadzAOsNlsSpJEZgGfCfUBHDzm/bC19jhJcG86witnJ9gfTZDOMwm6F6wISvWUehTKZHM2m0VUFjhpY4QmBl7917YDfoZT0IvA14RotZJv1HrTW/DVZtVRKpNCYdf30SqYBhaqdWMJoiRnSi0vgVgGys7Q0t8rz6qnaPoMdUd7G69XvSrFBqmqllW7DwOxyvfX1SkTNH/Geg1VgMv3kAKABkpbUMp/a0WhAVhdfGljQxlYtiH5PtS++vnpKd4RBtZCdBe0HVDPlgaumqgoI6JsSfbnZakpHMD66sZ1PN3pF5pKXCSe9/PlEm+OR/jW6Ymcd2d4aX3WeGrSDkJ2oDI65FwKkKg23NmFsuJ+H5qdWpKtRscZfd4e60G2VNhtGiIBLGoDWV270uqm71autId5/yHv/dvzYksKPioD63cifvmIAJaeK2vrY4W9YOx+CIDVuQhgcfotQYG3hwP88/774oeGUtlXP37hPBeJjsYuCVmNch68tScU1hC7z252WvijjXU83+thu95ChxqVbDkUkxfj/mSG7x4fS+K1SwCL2nYWr+iZ1uRHq/dWsKJdtZRGW170VJKxriyJSOy0Jm9amFPfpwxVZXEYs0zY72TLsyDSsCS6jJWcNetM2yqA5UCH+8jqELzqua/6kGrCdfnguf9lBMz1qxNkqsfYadUFuHpplRIJbWklZGud210BsIYjfHP3ED8/dwaWMXgsLWVwnArSlyJME6xGMZ5sdvBMfxWf2djElXZb3lPSZU47zVLRh0ylPY5aSSGaUSjFQRZVZDpqkuO98QT/enYo++VkPpM2Q8IFXOdIICza5xQb9boAmE91+7jW6Uu8Tr3Pd0cDvDI4wp5oWKltLBtACaJFaAR1vNhfwV9d28GzPRb8WGjIMVikeG14jn84uI93xsNCqkD3jcfW2vJXjT39uQmQUsSRZNLYvjDGiLc6KovL4lEWzr3FrBLf6r7zuODDASy2a/bDUACsr1/dxNO9LhAoo1pacCvtd3LN1qpYAFgSjyegZt15Avx8OMQ39wjgja0NjB0cFm+wFds07250OnhxZU1aFjdbZNexZdP8t6KgcqI+KoDlkYYWUZ1JWBbRydjXgqnJjHgxyOJHBS9jYWVKZ4xIqih4LTGRMLT0eplLKANSfd8ycmkGFZUIMsZHbA/2SEUZcXpibNKlFRhVE9MALIur/HOdDeTnugTpHUQxMMwZ7Ty1zIOKbhf/TO2WkGsXRpfHEM4k03Xx6EDBthBZTk1d6cGQWIcr8VS7ja9tbwmwxC4HtoXztrI0wzJJpPj7jd19vD42AMtCAs3PtJPBwVXud22HVtDRoweu7Uo9xpNdMrD6+MIqAax2wU4lI/OeAFjHwsDapYZhlsg5Zzvqhfcz++3yM7wHAlf8w8/XFkPtNCk6FNwwWgDphfRqjuI2Vy7d8xb/5rcnovkPXcljAOtjAFgFo6ay5L9sP1QTHIWeSmCl3Fa/4BnKG6gR4vEkgKPbXynqNEPLRYLBeIb3j47x2v07OBqcIs8ybPb7eOnmU7i+uYVupy2AllejPkkAS69Qx4l24xLAutlum2idaT/xunNgjy19Zyd4ezzE3nyO8dLagvg+4vy1UiOBl2sJiYkigKUrykNdi0K06oEwdL7c38STrY7QuSMab1pyCWBC7M7n+LEAWENph5oagCVglJkccb7ugC2xkzTcHqB9amFE1WCrE/E2HbkwaW1icOgtDErPjUhdlkROe889WFAWycUAQhL5ghmh+0Wv1bQSnMlSYYEUWj4VY1XsHCObUMPhuU4PO82msDkIYHmToLZOKQXZ+9MZy1GskD+ZR7lUolYQYIUi/fWaBGu8dmqBHE4XeHc4xs9OTrA3myMPY0RxiFYtwBNkjKxviqYO3cGDyVAATAYUgzTCUqq6bno1MG0FOW732gpgdTuydpQcmSxTCQT/z8kDAVq8IqLPh8ZeHaTqejhwQYddaixImustsZfOsrOtCDjxi9oNvDbRiDA8spqoFPujAmDx90oAS58vAbEr7Qb+aLUvDJq1RhutqGYtJeV0MZcqFUvBoLAIKWxsfJIL8PfK+SHemwxxvqRYrO5zCWKKCpUx0HIVJaUg6c1OBy+vr4PnshlTRF5RDHnCGXCwmOO10Tnujoc4mEwxnieyPZi4TSMFz2uk6xuzQCthuvJa9VdatNT5pDKqQCIdMwMp2efS4uktJ5rcaRW2AmDJ+5VVOwGyM21dXUaqKuEAlvIc+R4KYOluvQhgKWNKK5Xye8W5row9roC9BYhlB8jDphLqsubJS8Zft0j1PTXc8a1dJHjW6nj5fMoaFMCngnll4EEGFkVt2ULYEwCLGi/+xdcdTWd4g63SBYDFNVHxEQXcNYh1fS/Zp6aRIUGtsTSk+hgmogVEAOt2p4dmrEMI2MLOxIgAFgsC3zlRAMvBc92FrNrTjkgopkwXVSS0VgWyaA2YKiFD3UfVOqKADXbCJX7U86yFBk4fNPYVGVgU1XaBVLtPtyiPASxdid+Z+OVjAlh6vo2BZYxRtsiwhZBFBTJZ/vLKFTx9CcCSVCsD7k/G+P7xIX4+PMd7cwJKqdhFbdWpgtsOUivziVtb2VeajHCABtu3n+l18cdbW8J0ZCsYWz+lJVrsZ4QHkxm+f3SE188HAmBR0F2LMGr7JBo0RrkXPTT5kUhC2+zkLLkGjqa77rtKwF7bzRWiMSUxA6/yYG5MmZawHlxbS0+sJaGX2AEapzlTyn2Ero8nVQUg5WwNM2gOaJfXqA5C/12dLcWZV2qxxH+fX12VvykFIgXMAiJX+8FfoBbU/947kASWE1TZQrhgsMjY1SooiTCXU2Gk3Wx18IfrV/FcbxU7zYa0l9G/SitSqhNfj6acwpohjBro1eq4Vm+gHzMGVc9N/OB4sRT5Cu6XV86Psc/4iHFiIPwrK9wkorn2hfVtAbF22qofuz+Z483hOX54uo/7s4m0BuquKNuFCGDFYV327f9zbRvPdTuyPoskw3CZ4vXBGf7h4IHE24xDvBjrrFm+WAEsi6KEeW7FVXse/FTVwmLsqr6CMY4zY9T/axzLL/p77waQ+CfSDhL/TGVaa3GlYGBxLYJcgKMNtvL2O/jq9gae7LIQzliF/kf6KKVLgxNxpbDqLWuebAnDhSzhOe5ORrLuPz4/xu5sDuQsIHNOqWrl0Stdabbx2f66FPaudhrSHkqGnbYi63qrxrDu5Tc/IgMuE9aaAAAgAElEQVRLW/+0U8MBQ9//Wp8r4yLvyJA95JpiFt8KQ9IqgIzPvcAqsUORK6rFp11QQETPjheKeecKVFvxVdoLXXtU4ziBkwSMzFAXtXraMYszLVZw0LwKTIvVKUhmVuy3tXQfRNkHB+CUeaSf7/tI/k+Kst7JYusvttNbCPn8tTCm7ZH653arjT/bIgNrRTQiqXUtLMMsQ5IkeIOazw/2pYXQi5FuXDQ+1KIof5Z4Md+soufvDmA9cQnAKjuiAtwdTfGtAxYeRtJ5JEMEcraSZyJ7oZGqdgO5NpjnoAocm5yL6SlqTqC/p7bV8oxCj0zPnhdiFTB2g1q1n0XY+Mh98xjA+gQALN8Tjsb+ol1QbjdN0C4CWL/C/ikQMGNgmSg1HaDogHDy23CM9/eP8fbergJY56dSIdpZXcXv3Xoaz16/gWtbW1hpt8Uoe5X9k9LA8sSDiXLnQwAsTWhV/O5ssRCH/tZ4JDTOk/kCkWkPiWRPkXB5AFQRNzTaMU8pxae32k1piftCdw1Xay1N+IjkG+JDI0hA5cdnZwJg7c3HmC6XqJEqKpOJSpFKov7KoCkprs4UKapHhSihToDRVLYUtSSAwuCvBLBY8UgRiXYEQQCl7peJmoXT5vg9uS7otfZKBwrcERWJa9FaeDEZ95+XrA5OOYqxVW+gF9ckWBdqtGgRKJVdRNQt8OX3XMKGAViLiONpQ9ysNbBTb2Cd05I4HQaQyT6k5787HOHtwQjHi0RazZoxpyrVcKvXwec3KIrblMrL/fEQ3znclT1wnkZYuLiuWN5QtJpaQYbb3Tb+69UqgJVjvEjx1niAfz7exd3p2EM5fe5SodNEWRNdbioTVbSWMq0QqaabMEMK5k9p7L3ljz9TAMs06H4JgFW0w5kDL1lzGtjdaDfxJ5vUVuigU2uiEcRyLZzqdrbkdE4LzgqRfm1M1XSDABZFYiEg7NvjUxzOpyLUmti6CVxk5zsmXVnaDHLR6rjW7EiL7UsrfRGbVL0J3TMyzCFN8d50jJ8MTvD+eIzZPEHK4IiQQ6AAFnc6A33G+Op0C3jGggi1bk59VpDWACwJKjXgcAq67mkPYnXHOpApgYxR4TUg1sVfCNOO123DHwQMEi6BvJcyG7mveQ5lUoF5dT1xzpTQ/VICRPx/4VF6S26FDXcJpyqChMI0G/imSVlV/0sjwIJdZLbJwXANvDwccQDP19Y8hwUsvH1WijdqdQGwvrixKQCWA3+8xmMBsM7wzmCMu5MFztKlJcKW6ppWhQfLzszQpMITWtPrixzAuiqf14ipgaWFg1nCqWhLvDUe4zvHx3jfNLA89a0CWGzy0/YBAsi8N+cQ6Np4AOxPokgYDOAqA2HdS6xea66rABan2frULwrxeoCsgV7pcy+u8sOe6K/gi38bXmKJ/kdhYBVrY/fxyMYvHwPAcvQkMAYWW+X4b0wsmyzAEcCiBtZDACzZT7lqEJLVQU2qfx+c4Wi2QGzAuEZpJvfgpkeNjexGAbBk+2bS4na1Vcfz/b6c5xvNjrSK8EyohqEqPO1OpgWARb05atuVAJY+VT8nYlGt9aSMMzR7VajGmRYlYK1FNNpMfrYWgQTIElBC2VfUEBReS0DdRurAlLtJE9+L8KjbtgrqpK37ZNAWOjklS9nZFRdsooET1dPKy6IsRiOgHmBdWKjP9Hr47MoqrjQbCI1xqqutmjbObn5nNMbf7SuANZnPhaFDAItXzqIMv9IoleFNvTDAs90V/JftG3i620dbNDI5YRDSPv1gPhY/fDyZYcowo1bHSr2Jm40GrjTq2GhEaGuFEJOU0hlsXTrHt9l5MBojz2wAkDCatYWLzJE/3bqG56mP2Yyl1XB/PJff+97JHu7NJsLcEsDNnznvkQBWVJN95AAWl4Gt3sNlIgDOP+4TwBphYQCUFhDc33qLmfocTYx9oJFbZAWaFMAqi0BFa5cx/wpGn8cHVvwTAEvAkHK4jbNQFMpSQIXuuhczXmngxX4XX9lcEy0z+nMy2hbLRAqm1BOa5cpUkfiocr3uFM8WBLCGuDcZ4d5shPMkUQ0xqB5oN4qxUW+I1uPv9Tdwk4LtDeqQaVyixR61kmTKOW/7owNYrlGqGkgef6kWn95HCfpZl0DRXmfezLo/uJbailcyk7zwZsGw2hwLUpSpVgJUupu1AC2wewFeKnDCddXP0H0g0hTG3vbzq8fTAPtqHFNMnbwoJu6xjthHB3AqGn0yoa8ADa2UW2mJ1ME/ypAiI0xzN+ZabPHU+I9M/6dbbfzFJhlYK+i3mqjVYokOKTWQpApg/e39fckHtbhpQKXFQYquK4BVMlH1HEj+YMA8wXNvIXzZWwi9BRIB7o0n+Pb+kWjQUS+R009pT52Bx8/xc+YgpBcefMgR4zKNYjyaKbtH5PwaE9LzVAc+HehSJn/5Dh6L/jaEMh/lGh4DWJ8QgFUN/or4pPpEKgfaQSwHJy6Ezx7kXHqaxWsqCGohoipgeID5MsX5dIY7+wf4yZtv4s7+Hk6nY8yWKli82m3jqe0dvHDjJj5/+2lcXVsz96cG+hMDsCwA+jAAS8R2jZFBczNPMpwuMrw1GuNfTw/xYDJBmGoCxcBOUXhNVD0hVe0FTWLcuaw3G3h+dU2mTdyqt7AasSXKTiwNmsQPBLAW+MnpGd4cD/FgMcY4WYp4sQBYbCuT6R3qRIqpOhXRPK1qqhFQUW93+Ep79QBSg0hzDF4LscqA8lI8wfKQqnRcHkyU4ph6H84pkUpMCCxMBJOfJSyfQoug3FVl8HhxU1GvgawbAlcEMlVM1RhekuyHUuFzzQM6irpUeFSkkVPPPr+6Jto4BEUY8POZsaXtp2TUDUc4nC0xSggkBOjGNdxoNPFUr4vn1law3eKQ8xy74xG+d0AHMsZZFmAmTpjXIasgcutkYD0jANZWwcCi1hZ1SKSF8JhaWxNlXBkt2TWYFEhS8EqAQ9k3yvyR5yUVHwcXymqiBPLS5gaIRhA7VFOvYj3c3Pqqa8WorGL68ywYSoBUEv90e1MqffWoJoE4P/BgNsWrZyfYnUxkTLoI2xt44wCFFawEtGbl+Cyby3h1FVZnmqPaVNTgEFH8TCU6OaHzSrOF31vZwq1OD5tNBRYZhMrvpRA2zd3ZFG9PR3hjfI4jViqXmeh6MFGmLh0BTAlAnX1VTOLTRXPmkbePFSKkHLzA65AKmzKjNNXRsNUrTyWQo5ZVdVYckLPWQhPTV+HRMgFj0FKXKaYMaH0+lcMpGgDo9NZqCm92wkEOmzzp50uZSa4X4kGei9Mq8vThMEjpHWTr2Qv5DKnpxy8JVKxtwytp/EwfZiFBjoB1Gkjz3liZ3oybklB9cYPDKioAVg6czBTAepsA1nSBUwOw9Pd1Lb1yG9Oeiv6gtjTxb7lLTzLDpWpJbBDA6qqIu4GDBFoJuFJTkNo8BLDkHiyRkD0j9BFln8q5KjR/PJoqHVvVXhUAllUY1Wf6juHedt0ThSx5XiQwdQaWJQJFldKKRo8BrIu7/5GOXz4GgGVpiE5qtQToVwWwtPiRCSBxNEtFW+jbR/sC+Ad0zsq5Kdr71A/p4ZcpfZpFasIUZthu1/DZtb4AD7c7K1iPG6KBwlfJ24mPhsRHPzg8EvHxu/MpztOlFQzKoou2RrpN8vYbf+ZuU61l2CYiO7+kBI1oJ73FWpNbtmxzrWpsf5E4TgEfVZ0p7UmVOaq2RhNyvSL9nux51wKjHxF7Vxl24jCf1ZY897aE0VO4XNjEnAT4JLWpVlZwo9OWybpkqLJ9XpnzZnQrQDYZWH+3vy8thGRgEcBykM91bsjkJcP8yUYbL/RW8PL6Fq61W4hCjZfPZhnuTIb48XAfD6ZjpMsQaUa2aSxDFajHeqvbxsvra7jabIpNZIvpKMvx5miIf9rfxbuDEZJFgITC72wXpVh8vsQznQ7+cvs6nl/pS2fBLE2xZwDWd08OcG86kQIQI56GMJysLYxTmyMCr3381bVtPCuM9VwKYmeJilaTgfXuaKJ2WGy+ww9eMDZ2vxWUHJR0Zp/uFRuQUghvGABpD078i3Um6BO3EyHPXf/PGb+FW5QilmmXmqNcrddwq9PGS/0uXl5bwZUWAaxQ5EYYX77P4vfgDIeLuQBy9Gk6QEmHJGiRKhLR+0GyxDhNdMiHyRjUqBkWx7je7uBzqxvCMN6p1YU5R/BSQVBt82PxTiRLVK3sYzGwrLxnq6LxiQ6a0Yl0Cqb41FD93offKFBlALDtb2Vy2hROi6mqYvySLcljVl0nAcbtvsrpoQZi6nYwHVrGew5gydMp5CKqjMjCblwqwqktuFjI0zPNz9dBV9LSbMGRA3geKPmE6KLduwLKs0OE91HL+KwFsrI8UQEsxpoEsP5yQxlYvaYCWHyOZGBRaoAANhlYbxDAqshBaMeP6ns5q1TAWgN01R4q8Mi8a1UArKZobb28tiEaWN4FQO9CAOs7B4d483yIM06FThMsolT3q4VB5Vqp3ZXOg2K4hkctXnx13bAyDi2lIbyTR3NTPVWqqaXdIHoeXYPu4dnMb/+/PgawPgEAq5KTlGD3w579JRBLfu9Si5cnN27uq29zARizF4gRECpkhtPhBHePjvH6g/v46Z23sXd6am0UWgPkhKIbnMZw8yb+8NnncWNj45MFsMTGaqDAg1EFsP6YUwjZQmjVSFYcJJBj4CjVoQh3xhN89+QQd1gZWmai5eXC0MynCCRQe4fHl1PUlNHCKUOZULmvddp4eXNLHNB6GIsgtfrDHEHIMcPqfPamc/z09BxvjYe4v5hgnCTCwFLBZwYfWnHwKgh/TTUALJi0/n53wHyGnnxKcihO0yqc/pwM0Cgpn5qE+fNn8kgnolNZNJgTUKoIgxVkFJDJersZHCiF1wSTq5MpHAGo6D5U95T5J9PF0PeWIEN0wOjuNWLmcxIgz0awx6lyJ+pRKC1of7CxhSe6XWlBlPklKVvaRvjX0wOZWjdZ6nQoOt41skWaFNfv4onVHtaadbm/vfEIP9jfF9H3UwZaBhSIyc1jUJS0HUBa7b56RQEsPleyjUZLjsEd4FsCYI2tJcPAKbl+bc8k+4qugIG3tnawV972Bus4og2gwKo/b61EG4ClhXkDsArWblnKsIOq6+qOR510kTyLo/YmDuCW3M82bnVVoNUT/XvjIb61/wDvDgcSdHIEtsKLngRYQOCpgLWB6R1o1ZxVWL6eBGWefTryFls+67FUGF9e3ZYWTlYXeXYEWmB7YJJhfzbDq+MB3p2O8WA+xXiZCCNSzptUt0p9NjnvxfADrcAVV1HYAz4H/o4GTDIrRip4WmmVlMiAXQYLHmhpm5s6cgY4CmDpepYO2JhVWjYz8FjHe4utsdYar/xrOqMAjVogay21thdWvyWIsPM4j1XzQMGkEjwpxEXN+CsEXX4V4XrF5he9Mmb3teVCX5lEFcC8Mpbax4srW8Faxo1V0AljbMcNAbC+IACWap3IbjEA63XaueEYd6ZzAbDySFvufOOyDZ22yu2fhUbG8dOps1LNDMgI6OBPOfSBLYRsIZbzQx3DVFiXTMi+ay2EGojpavvz1Clbev6ouaETWD319apv6RB1KygzUls2dP3FVtEGMmC1IE90QPK8ALBSatI4k0TTe9uXnj77SlWhm8oDfFS+/QQYWLbKxfoUm+jyGvy2xi8fEcAyD2wWWzVdfiEDqyLi7mPgmSjTbs7SUFp1/+VwD+8Mh9LaTiDVC06arJl/Kc6bel3WDuI4xxO9Fr68tYFn+z1s1FpoGyOXj0HYGcamZWGDLYSvGoB1llJHzuibxi+SM2M6mN64WNhVSwCVuaBnysMF8ZX23HkytEBnYLcwNvX8kInNk6usWm9bcnHpspDmgJWLUKsdN41Pm8ZMgyuFEAevqgwBu5aHMQXIra4HIbYptt3v4WnqSfZ7WG9w5nQgCSpBHxqKBicZh6oxJpPmAGkh/Pu9fQEeh8uFMJRER0eKdlZUyZfCMP9cdx0v9VbwHJ9NkxPyMrF57w7IvjvDTwd72J9PEGQcxMKoloXBEJ16gGd7PfzZ1o4A/xxGQ6O4CIC3RyP8n/09vHk+wmSWYZ5pSx59Sz1Y4vluF//tynXZD1GcC2NjbzyT1tHvnRzKsAzuV5FYsOexFCcdSkGMmj9/dX3HAKxMClxny0yYgv9AEfcRgdYagiwyvTMVi9ZikgFaxvhx4EQ1NF3gnf7LtSdLY+GghljqoiVNbbCfA9037lPVt8vSmH5TMe0NATYadbzQIzjZxWf6fdEOJYB1ukxxd6Tr8W8nR3gwm2LBqXsSuup0Qb6fgKMU987J7pdyNyLuOfvDYTY77Tae7vXx+dUN3Gi2pGAqY6GsAF49vwqHlarDH5WBpVhSIaqlE52trCagtQ1ZoK9j/uFFawFQpEOFRS0thGvxXVv9rHwo66sSK2VbIfML/kd/LwC0TQvUOCCX+FZsgsWwwtuXfMjjCnuOArqYTp7FyUIlqLT1ejxUgjIVhyJ2Rlvz9PrVXjl4Ja161hFQtpnyVkw7xWzpkgcauRQsGU9pPMn7cjJBhtvtNr6+sSXnd8UALJlWnBOEJhNygL/Z3ZcCnAB6Zkp53WTSKmhrgvYGWmphkedV43LGh6u1mgBYBJwdwHLSgQJY4wsAFieUUoqFZ8s7AYroWVrLDcSyZ+Ggn3gNG7ChOoWUenHNOgUCBcwz8Xf/mdh7A7ovAljVyPVRCXz0Oh8DWB8DwNIE++IDvwAyPSQAtDyriBI+sHXsH4oEyD7AA3iPLgonQUG/5RLD0RR39w/wo3fexpv7u9ibjKSqJK8jEJQlWO918cyNG3jpiSfw+0/dwtXV1Uo97BNgYP0iAGtzGzc7CmDxkgoAi9RPSUQiYUb9bHAuYtQH0ykmy6UBC1p9YBI8t579iNPp5KCmEhR0owhPdbv40uaWjJ1umOaBio3TWfm4ZgJYC/z07FwCiP3ZRETcGTx5oFgEMGZkCW4QuS4OPbWxXPTYmDuFRHhlxLuFfsoScyFqY0xJuGwJrIBVkjCT6aMBlIrDa8eTUle1n7sh4FgGzp/hQkbCT/Jqb7nhfF+Km3K0qpKpFNtWclk1ou7oxAAaq0XaUglgCYCj0z7aIVuXGsLgYSvgTqstjmfBsdGLVDSTfnB2gPvTEShRkJkGwWatgZc6a7hNUdJeB916XSp0u5xCuf8Adyhqyok9lnBKT34eg8+a+hbPdrv42g5F3NvyexwLPVlmMsXyWye7Apyxqi3/ic4OsLTefZnAmWdoyMRJ65VnNaUAmLQtkAEcv1zzwatuS1LUrJVUq8S61loZr2po6etKerQ5agtNeA0UpWfgTVH6r+5sKqNM+Sqy1hz//s3dewLoUS1NadJaWSPjRMILafljgKIBAMU+tQLlyY4l5gIeZkijDGuNOp7p9kWE++l2V1ounJDM6Z8Ukz2YL3F3Msarw1M8mE9Ez4NAwGWmlW45bTNxAEuvxzRNjBHlE6qkCmSVTIJLzYTnPpCKqY4QLrVbNPBSzQMy6qR6J5pX1A7ToIcaCXLtbEG0qqNiu8Z8EwKhagoo6GHMMP7cp2pJF7O3ldoJNpCRrTtkF8xiZWQKQ0m2hgHIvBeeEyF2sm3DLbmlrBd06SwskV8lWFpOAWMFUgAla+FUAVLbQ7LBHHDRfxY+hyXDFHfeifhMewLcXwCwrIXw52SajghgLXCaKYDl+1XYmmLbGKipkWCwo+xY7kUHJHlmUjzV6eJPt68LYNbidCgLVoUByDbw4QjfOzkG25oUmOcUIbUbkmJTS8YALIhorAuucs1sHImZK7FbtB0W2AZM7NRCG+NWwQFOltL2VwWw5sulAgf66wbLfxDA0j3hFchHN4AzFF7sHRkfLFKttRpYbzV+pSmEvxPxy38igNUR7Z0+/vKqMg+5/ZRBrmcjMj+ccUz6ZI4fnZ5KRZ+6WGyrFXNB/2DAkPp901iSKXVALQ6wUovwXL+L/7LDqXkEOqhPyqla5qlt6jH3LZk+3z+iGPAQ780WMrRDqLji+bR4owCWg8gWuwjbQgffkJnL62KyqhV5bSbk1Fm+E+09k2a2+DM2mMWZ2l4Oa8nJ+NGCH+09T48m2GqfeSnKHDM/bJqPXISaAFg5lmI/mXgqwKBMAPtjIJcWJCxRsb+9RYkL2wwjrEcE8Lv4wuY6nuy10a1FqIuWY4DBIsH744nYg/VmHb16jHaNQJba2DvDMb65eyAJ7FmqDGZhzLOQKP6efibBzWYHf7R+FS/2VnC9pdMMOYWOTNPvHp3ijcE59mdDDJOl+GvV4eHzo5/P8Ey7g7/Y2MHzvS66jRDUkOb6c3jRtw/YwjjE0ZytcMogqVH3KUzxfL+L/+vqddzuU7ScUwwX2B8v8Mb5ED88PhKtQdpqPr8Ww8Egx0Q68iO0ggZeMhH353rUwMoFoKNGpoi4Hz7AO+NRkSTT/nNt2ZLP509pAJFVMPCSBRbuxdAkJOT/BXhUEEMlGBR00R2hhbzCKxaAhccH9rQtAVcWtTOOfViNxnLUaP3cag8vysAbxi2UPAhwNF/ijcFYnt+rZ2fYn88KrUUOPXDWTJxFqGd1AerIfuO4Bjpusqs4COV6p4PPbm5Ka/y1Wg39iAwrY4OLPKNOQqfGln8pbKHr8+Zw+DGmEOr5ZrzNd9RhQTkaUrVMMY8zYWeqTIPGLgTvRIJK/OtSTnwt1U4P7ltp9ZOitjUGWkGY/76UFtnQACzVuBWQK2M8loEFalXtJRCo8Q9fHyd6phmNShwmQ4FYEFaGGO2Yaml6/OlDWaxIXxLc7UDb3qjkz3LHVsAvrJn9XJjWxmeVVTB7wQ4Rfj4BLGUREsDS4UzSnoxc2Ht/vrmFl0zEvRnFko4R4J5mS9k//2vvAG8ORxJf6UAMzb30LrjYVgoONA6UCa3c4wYyhWkAMgVvrLTx3Eofv7+2iastStho7MH3lPN+eCjn92TGFkLtmNB7dUaadhrplHtjvxZFKmPkic/RvJl5gUq9aJ7GNVAmqy4z47lSz04BrLLd+9GPfx4DWJ80gHUJ0CohhaLoXYThmgJe+voQAKvUbilfT4ZSkqY4HY7w/uEh3rx/Hz+7+y7un51hqnK5EixxMksrDHFtbQ2fuX0bz12/gVvb21jnNLdPUgPLACw9jCri7hpYX9nclmkezsBaWKWlbtJ0NBVnyxT3JlMBsN4YnuF4NtUEzoJAGsiFJG/KMOHnUCugF0VC16QD+tzamoweFqNqbB6+gSdctEwEyn5sANbhdCYAVgkIatQUcmoNxyOH1FcI0ZRpezqCmZZLJgQyxOFkmYzBQYopDWLKz+WDDRWokFafQAKrmtDDlWnBuZCsDlJ7IVmmktTK/TnjwzTA7Cap74l2FGIjitGiUTKGQZbGolk0YQUxT5XpYsmbJpHmZi0YLICViu6EOg7T2KhMy3MURlyVyGDQm6fCpLpFEKTLimcXq426KHoNlqS4z3RKzuhYRDNbkbYWckrhdr2BZ1oMAjtYbzXRiEnlDXA8neCd40PsT0cYBhkoD8vgiADVYMm2IHUktztd/Nn2jojA0+lSrHy8zHBnNMT3j3exPxvL5zWiSBhiQciGJQWFxAGmGYL5Uqj/A9L1ea+2/32iJd+XsSvl5VlB5QuYfM9kypBmLyKpZgwecf6XACxlYOk5VfflVU2dEsOpOp2oJoyyP9nekHMhExHzEIsgwFujc/zj3j0B5jKOi2Y119q6uN8k2CfAEBJwUGZZM1EWnsAAEldZAEOHRZ2QeoArnRY+t7KBp9o9bNbrOlVHxglDJn8eLRaiQ0fmHNsiqBmhjlSFb8XxWUuL3J7ppKgdc4bBRQDLGZmyriHQiEPRE1mTs8EWVdXUYkKQ5imWCUXoUwz5vYAXWonyZGkRZojCHF3aljBCJ66b+LyhKZkygk7yhQBdfWqvhaGsgQDerHJnOQZpJs+UCR1b4Vq1WESUOVKByViUhhinGfZzTouhHS01oRT0tPYEVjKFIVQac0+ylD6uDDe2hxK0JBDLP7QpMrXTACVTwkGacdR3LmeALS0zTqgiIGPFYNlPwmYL0AlD7MSxBPUPA7Ao4v6aAVjvzlUDi2LsWtHVgRhMKJvgtFiemxBBREYIA3bV/5M2nzRBlixE3PZLG1fxRKcHhmYCYIXWwio6hiN87/hYWpx0NDvvO0fEhCCi/QvQCnPUdUdLI4bsY9m3FF1PsZTnnsoUXWq8cQ8wSKQBFOaEM7AsVZI0xfQUOR1ztlzqetnYcZOC/QAD6zGAZSDppXjF/eDlsET+vxKs+K/9VsQvHxHAMoi1YGApw7PUwKLvv6CBZQAWq+kLth8xceL+Fnsf4XSRqDj3YIB/Oz+RVnqdkM64QR0w97oPo1HAJ0O3Hgs7/aVeH3+wvmbTRNlSBmEvC6DAKcFm0+9PJ/jX4yMRA34wXYrf1QRPPkmBLApv096EoTBv+aduU4BpCFWvU9nAeZYjTXJphTyRpC6TQgBBDJZWmrUQ9XaIsOYC45w+GIqdPlouME04xVl9HRMpGispyllSRkNHu8I2LRa+6J85N5H+NE8oLp5iJC18qWntBNYK75pYpTaTiiwrqNYKY2xEDTzf7eErLAT12ogite+jRSaC53cG1LUBbvW72G430K+TnaQs3DvDCf5JAKxznKYq4s71KxlYGaI0wbVmG19Y2xER/41aJO3T9L3vTWf4ztEp7o5GmCd6/XPaTYn8ajqdF6lq8Kzt4KV+DyutCPWaFiIoefDdg2MBsA6WC9Gu7EdN9OII3TjHU902vrS5iatt6owR4EpwOmfL3FR0e47EP1s8kuTSGnc/n2NKQCto4qXeajGFkM9E4p5lgteHA/zj4QPcn47RiWO02a0QxgIK8PnxOLG1nV34XJNxluI8T0VfkO5KGvTEodIXL1FnPBPUBPSQCcU52V6pxktFBKoWxQulBcGHMKgAACAASURBVDApQIwzhwiY6kZyjVzGHtQ1+9LGigBYFNJneyjtO8Xvf3Z+Lq20BJGOZdo6n20mHRcyEMa6NeqpAlg685agUCJntxMGeKrfxx9euSrTDVdDgKvNmCpNM0yXlHCgI4sRRxFaIrnBM2y9/0H0kQEsYRtJQqF+WAtIGdpBiGthTeL9RS1DHrkAfog8CzGRWI2tkGwdZu5CAEfZWxw2xLciD5AFrvWY70OWnoLPBLASFsuXnFSfYyxrBfR5bwKGasGPhUnGYHsZ9yWwjjp6AfcJp9frdE4+Z+oH8/xP0iXmjJEt9gwkP1N/zZhRrGDFaTi0qaCTgW60cTEF83ktkeRejJm0Q8CGlvE7Xh/16vh8UmVRZclSCljsD6ENF+a9FaeflCmEmwJgrXMKYUitWdXAmgiANcTf7R3greFI4hCN3xTgp8VjnFOPctSjGPW4jgZjSrKZJMAPxMZnS+hQnU4NT/Q6Mv10p8ksoswA2EL4LweH8nmqgcV70diWBAsO66izbTWOUItjxFzrCtNPVoExa77EMmUek2KaMDfJMWPhUfJhTk4koKknTAuSyrTzFsLymh4DWA+Ncx6lf1SzQaOdy6bptFroNhsyveRKo4GnGx1s1+roRASCvInHo7lqf0iZsFZjvct4lmyry9HfB6LAi+/lL7/893yRYDSh5tUefvjWG3hnfxfH47EwlyStNdS6V6/jareP565ewxefeRZPbG+j1WygLlNUmHzxnT8aA6uQcRCUX4MzXdMSwLrd6+CPt3aKFkKCL5OUhoKTY8iwYTIeGBCT4t3RUEQqOV2NzBAPyzRtVIRarK41SW03ODJ4XZgBDATp4Phb0zTFyXIhHnm9FovoMd/rwWyGH55ra82hIOF0a1qtkKoCGBwF6Nfq2Gq1xOit1Tl1hkkuJ8roA1MDmGKwXOBwNhXtor3ZFCNS0WnsEWETIa43m7i9SiHOpjx7kpvHZB7NJnjt/BhHk4kAI3xmpPgK04egjUa7qEcUqI9xtdUWWvhmoyHPbJoBR8tQJsQ9OD/ByWKKGR2LjczWilYZBPL5SPJrf5QBZvdiBl9ZbSZ2aowW3isZPEr3TXC11cHn166Iw99qMDBVWfqD2Rw/Pz2V1rf785EEGVfbPdGn4DVv1GvYjOuWLEcIjX5LQzyazzBPl1haJYfG+GS+xJ3BGIfTOUbLBa632/jq9hU82evKfdBwny8zvEfx3KNdTJZz7HQ62Gy1sNpooBnXQOYGl5GJABmJg8lEWuTuzhcYpJwupAwiMmF0nmcq+4QTGtv1OuJaTZ7zOafwLemk9Tm5mCKr2bIPK/v+AoBlZ1D1w7W1jQy2FWn96uEP1tc1YaGGXQ4MkOPt8QDfObyPe+ORMBMp9Fs3IEfb7bTaolWmpTDy6qapUkwpFMaZMuYYyGy0m9Lq+VJ/TYAI7ilqoPG6CRQMs1ymOP70lNMMRyKMqq2faq50X5TVNGlptEqRJkJqnT7AwJI3UCCnXYvl2fB+n261sBbVBDyT34wgAdnBeIwHswneo7YLzyXF9unkTaVmESxlWMPNVhs3Wm0RdO3zORsLi8H3wXyKfx8eYZEluNXuY6PRQkMq8wSVgeF8jrvDAY7mc0zZflFv4kaP56qJPttSCOolwP3ZFD84P8H7i5lNS9T7ZCWSFT8B/0SjoAQqvSfYK29hlkoQRv23lUYTm60uVutNdGt1qf7WQ23F43Wx/ZYB8zBJcJIscLyc4Wg2w3CxlEl/THBUaFWnBXWiEFdqAZ7pdi4AWGJBcsjvvnp6ijfGY9xZLHGWUgtxKUEqhxFwdhiDsjWKDbc62K43sVarqZ0UcDTHNMgwTuY4G48l0bnV28BWo42mjKVXoHaWpzhdKvhJEXeyT7hGtTxHk+zYWh1r7a7Yv41ajD79bBhLgs03YKFBzme2wNlyiuPFBAeTCc6WCabS9iGzedQuGruD6+qMMQfsmTzNk8QALKucF5xfC6INbH0MYBnieilAuRyaPBLxi1TIdQ/Rpr8yGOBvH+wKk7VGtqbYMJ8CXL1D73eho9MWQuUf0L6nkpBw79Lnfv3KFWl95+eI30+XgkaxzY+JRhYF6o8WKd4YnuOfjtiiNRJAWpialeER3t6n4+FT7LSaeHl1Q1pcnm52sFaL5fwRSDpZaJy00lCtQjJdCGB974RTCDkddonhIhFGjzMHBDjOc/Gzm60mthpNabNbr9fQp1ZlxFY6BdToyxgnnc3m2J1O5QzvLxYSWzQQYSes44l2C89t9LHZamj7fcqCBwSA+d75sVyPMK2NmcadVSt0VlLUGUvFMW50uvjM2obEA7SjE066pZ0djXH3+ABH87EwPhgDiWaexSdSUDAWrUzdFttEBmiATh5Ji9BXtjZwq99Dp1HHIMnwxnCCe4MxDgZj+ewvbm3iqX4b3TpFuXWa153R1BhY5zhPFMAS9pAJanNFgyyV5P6G2McGVmMWx+jnUhlO8/ZoIUOH8ozsq0w6BLjXIrbmkc0WZrjVNgCrpwBWk7JTyPD+aILv7p8J8+MsmwlY+mJvQ+Kcbp0Db1RDS+NWFngIQrGVkGLsS2GM8XJZfKLkxr3JGN8738fefIF6wFiRANaW+AeuJeMsiri/NaRW2y4GyVwmNV5rdbBVb6MdszWS2zoHt/e5iNNP8N5sjDuzkTAKo5SdD1p4CMkMqs2FkbbV6KEZ1AXkYjsmBe0pzeGsOmVzmZ8sWO/Wvmqtu8wcSgDLinAIpMD3J1trwoTcarTQIYMGgfjn75+RiTjAnckIg8VS4lllHpWi6/I8bNqgwE6SxyWo8YznuRREv0QAa6Uvz5cFZ34C40UWY8hMr4U1mSpJ3dduzGKWte0GsbSe/fWD+3jtfIh5kgvLi6CT+uGKcLlpTkm8RJ8WhpjLXgzQpEapTNVdSgvjV/rb0kkSMhiRSpG2y6dpIFNIf3R2IkN2WKwjUMgCJ9c6IdhFYA7ATWqdUky83UZMqQhjV0+XjGdTHM2m2J2P0KqF+MzKKnYaLGUBKQtnbM+cDvGvwz05F8+3NnCzxRipJaAnd+RJssTr06nEi0ejIUbLeSGBQvao3LtpdTkmoIVP/b8iX9T2CLTqMTZaTWzXW7hSZ6zQENYkAWdlX2n+R8B7PJ+LzdqfzHA8m+B0MZLBQ7OwIQCW5LX8jCzXYQjbm6IJt9ZoSJGbn808lOvHARz/k1MIWTCWabTKmhBGWqbdPYyftzoEwVdF6H9F2pc1nxIgcJZiIQXCBVabNTzVW8N6gxmglklovghg/fPBEV4bDnG4oAaWNG7Ka1ogMSCSwVa0jxvNlnSoMEePWIC157IkWJjMMVxOcDib4f5oiaNlgkGQgNEdCw9RGoims9xjoa1qAFYxndY7BSqV10cJuLFrfczA+gQBrAsAkzMw7B+rFYfiDP/SveMKCp4OqQOgwVoy6BiNcf/wGG/efx8/efctPDg7wdJkzUUgOFA0d7u/gud3ruKFazfw4s2b2Oz3rW3F9AD+0wAsjoUOcFvGQu8oA0sCQDpSVspzxGFNkWYZdRxIHMlWsG+f7AkTZLrM5XVFh06RLKpAZz1MRcvn5fVtaWlbo8ELya7JxVkfzGZy+AkicZoJrRoBrO+fcwrhBEdTAljKYmEySaZaLw6xFsfYrDew3WpjvdkUQITtBGRpMHDig+B1TbJEACw6gwfTiYAONE6skhAc2UCEW50uPr+1hWudjjT80YlOABnp+/3jA9xjBS9NpT9fKk9WARPAIMjEYfA6bpFhtrqGK62mVCXOkgzvThLcHY5w7/RIAsAJASwJsLT2JfRua1mSON/AK/+5I/U+FUZpqd4y5kKzGmizSkAQ9wkCL1vXJPjpRPz3HHO2UIwn+PHRAe6OhhgkC7TI1Oqvy+sJNKwzObaKRuHE/JtKqwQdFcODg+kcr56c496I1bWpUMm/unMVT/V68hznfMZpioPxBHdPT5BlCa4SVGs3sVLnVEQKo7P2pBN4RoslTmdT3J9O8eaEU4MWmC11ahkBLAqzsh1Vphm1u1httlCr1VSsdTwRQOBgMcdYUBd1TWTwfCiAJXmVgpDSemEAVjeMBQTg8+S47yvNpjgbPn8CWByP/fr5kXyeUpTZwqbTVXjPZA7NKESaL7HIF8hErFSp5b5/eNcMiMgoItvqdm8Ft7p9Ebrt12vCeBI7lAVSeT9M2Do4wuuDI3GMvGAFFliB1CDJ5yHIdEcHUgRwtbHtVmHVWNVaWAzAoqvu0Ba12gLcyX03mhrgKAKGYbrE7mQszLNXhqc4mM+R5Qw2tJrHEGYZLESD5KX+ukybutlqivYAfy7spTSXSUPfO3kg480/19vE9U4X7UYsCSD12wazGd4+OxUAiwT8bqOFG/1VAVl7gYIky4QaJUN8k9MxpyOdtuSy8xUAi5VoARSNZWf1ZKl4sgpKe7IS1yQg2Wy2FcBiEGhAEZmJvCbuJgkcFwSwljhNFjhazKQtgvuASRLZhktpH9CWGwba2wSwegpgMVAt0nMDsF4547CKEd5dkIG1QJgvRX+sndLO1bHSamG73REAi89jI2bCJCVmJEGGWZhjvFwIgMWAdKPZRafWkKq7Fj8gQeBpMpfk97vGwKqlGbps8anXBbTcIuuvSRtgABYZWdIiBZseyMmXS5wlExzOJ9ibEWie43CRYZDQvigrQ0adS9ujan+ohocyYQXA4tADayFUtql73scAFiu8Gkk8vAD3yMYvnwCAxVZiLV+pXecUQgIdAmCtrODrOzsFgEUB6MFiJlNZm0ENtShGRFSDBZkMYr++efQAbwwGGC3IKKQfd8CwhAT5T3GU4ckOC3xX8HxnBZuhxhjLIBEg+4Al9oDs2Tr69ViYv/Rf3xUAa4CD8QKjJQEsskqUPczzywE2tGcsem3z/DUachYJYPHnrl9H9isT9LP5QoaGkEV5bzrFg8VCgBFqiT7b7eHL1J7sdNCQpJTxJ0XIR/j7wwO8Ph5KQZL2lmvIeIuxj+r3JQIAMUZ7tr8idorf0z5Sw+jNWYo3WEw8IIN6hEktVMFoWvTMptxeArB45ikCrkBZgKv1Oj7b74oGaqvRwCDN8cZgit3RFIPpFFcbTfzplR08u9JDvxYoAyuIRMT8m3sHso7nCacQKojpwaaUXQj2cxJeRFYU2VcsYNLep+I3z+YBpokW9lgAEw1TsrczMkzJXM9wu9PB1zfYgthDtxmiITrtGe6NpvjnvTPpOJjmU1xpt/Dljau41eujUycTpeQIlt+VQJDnmzI1eJkJk+zvD+7hzmSKWtCW6YX//dpWIeIuwOsywfuTCf5tcIplngi4xULQhgBYbHtUluAy4XTwpWjEvjsZ4o3ROfanM8wWZORyjSK0agG22jm2W3VcbaygFTUE3D2az0QOglORyZChXVaRbmvvN2aetJgLaEMfqtQhFj2YIxTC03ko06f//OomXiCDLW6iGRJeAg4WM7wyPMcdxnKLmbCVWfhl8YSIKsv4k5wxeo5pGoiIu44eUAkCnnH6ku1WEy9sKADKvcI4hTHPidzHOWY8B/WOMGoI5q7EtBEKYFHC4CMDWAH3ehXASoBwiadaHfz5xjU83+uj14pRrzH20HZ6Alh3RxN86+gAb5B1liSikyrthTZVuBkCG2GozMTtqxJ/RwTUTD/4jIXh8zHuj0c4mI+w3qzhy0Iw6AqwLK11lOaYnOPbp+8LE/yz3S081V7BelMBLMYsu/MFvj8c4fXhOXbPT3E2nxYAlrD2fZBEtQpiDA7+JXaCMVIco9+sS1cGY2ECaVfrBNy17VcBLMt9GcuTsUlG+WyOg+kMe9RqnZ5LbH6cspBAaRBlNrHllQAyASxqU602WdhW/WTGWywSkBH1t7t7eHM0ME0yndjdCkKshHVsNZu41m3jSreHHa5BvYk+WVnW6cL8gADWJFnIOa7HAbZaXfEdwvW0thcBsA6P8epgiP3lQvIIrgOnue/UY1xv1vFkq4VrLPQRKK3VjYmlzFdeL9lmLNQTwCJh4L1xgvdnczmn52xhFrkg1TgTQNNAS9GwE81DbSF0cfmydfsRRK94h//jhz+6XGR7NO/kI161pl8fkYElmjQX40GvxvvfBXBVIM6GzIs+gLX7lKB0yc4qqIcahOs0Aq1yzZYJRlPVvPrJW+/gnb1dHI8YLM01kBEdl1wQ3J3uCm5fuYrP334GT+3sYK3dEq0MTawVwNIY/z+DgaVJFgGsP2Hrl7UQskp+Pp9JJYmaAWS+9RtkJETiUMhm+tnwVBw7aeAM0Fz0UQyCBYMM9PpxIIHVyxtbuEHtK2mv00osKf3Hs4W0bNGIkV0gANZ8hh+cEcAa42S6wJQi1XkqbX4M9hhI0KkTwGKbEiuxtZhtMLpWanyVWUKjQqfNyhOTzPuTiVTCKERPkI5J7HW2+Gzv4KluDytsrTQ2ye50hp8cn4qY5nFCYIQsIKvYmiMngLXWaOLp/ipud3u43e5IJZXO/2C+wCtnE9wZjHA41iBsGqmQqsQYQglWEMtFAl1oUdeTbUQaCYp2hd+bgF7lyGkn79IxrsexTBH8/Y0tqRQ2qKeRM8nMBLj68eE+7o/HUqHtN1q4vbIugNPNjrI7VCCSgI4iF2pm/Rxpu5q2FHGa4RyvnJ7jzmgkrIydVgNf27ki6ygaV7lWqSkyPpot5L1WGjFaNVYt2L5EsFErQXxONO58VqSa3xmPJRC4NxxLq2MeZcIkI0OEla9n/3/23oM/suu68t2Vc0BGo3NgMweJFEUFU7I8DuP3Pq7DeEZWsERRFEkxh2YndkAsFCrn9H7/tc8FQI9kj5oeU9YjaLpFEkBV3XvuOXuvvUJl2dZyefmQ0IB0xjN72Ovah81D2xsOgy160GEGI2zfS9yQNGqcVaAF+jZpNhROABpnciV9jserZVvPpnVdxBQLzEFAA96rejOtiZgNFnPDsLcxGtnRoGvNYd/a45H1WX8UgYq0drAnOZtZxqCjL+xCLm8vLG/YxUJJ7CXYV9EBxobCwceUtTaG7UNBNHPZ5HRqndFA3hudxVSm+aRryZcK7ykVnn4welLL72ZgyasoUKTLcQrSkn1rdVMTeaVfhp4BCnpzOhVz4q3DPT1LM01OSchzfgQTrq1Czr61sikvL6ZWSr80UpoW1hhO7U6vY2+3DrQxv1jBM61kJSbfSWdgwVDd7Q2UfgqrksI9n05p2pVUKAZTNQewYFJQICML8SS9aJLlEoLjhBgVh07xdobTzCqJpG3kCrZVKNq5YtFWMlnLI9UDsI/FtT7VLodDQjT5AMRw7yXdmM/E6rzTatlef2BdzKFlqM+kOG5LmZhdKRfsxRWkJvnjUxBAFCDyo1ZTDKy7o6Em7sn5xApIAmI0t0W7Ul2yjUJeKaL8PgBc7olM4wMgSaM+HTvjLM0zLCl0eHZJwWSvnYzU/P6mUbeD3sDys4WtZXN2ZWnZtoqwzlKaZLJnA37x+XmGo8JUQJb20an1F1Nrz+e20x/YZ0cteQu1AVN1ZoXsSsVm+4BH3nWKxPbBjlI7w9n6NYBVsM0UcmEY0f8KwPpTqV9Y9Y/IwHKJszOwwpN9zMA6DWD9RQRgmctUG8E7E++rNOzKfFZpeAyLdocDe7t5ZJ+2Wrbd7Uu2Nafp1UsFLTDsc6TUSQDokr2yfkYDuJyk5HNrzUfWGI+t1p9oIHepkrflDKEncT0XMB1Jz2NPIFkNSWAySKuxU3issiRQei2dEQMpo/uPLUKQIgYMU4xeAIsZ4MbMWuO5zkYYHjCrpja1c4WCfX/jjF0vllW/UE/xzN3vDey1WsM+6XbsYDqUhA2JtjeucnRUpQN49kRlya6XK25Qn4b7ObP9wcjeafTkCbPdaVhjOrRhMnHMwIoY4j6A851CHl4CsHwvANArxMxWEgvVafNU0sbIrEZxG07nGvKcz+fsRxsbApCIuk8jYYzF7U6vbz/bq8mzjNqJvUfeo+wskUVESDEUYM8erw2beyjKvNk06RL8GDWqA3gaHM45I8E0Z7q/f71+zq6Xy5ZKOuOWt3+nO7D/tV+X6X98MVJ9/P3NswKwMgy7VBxF9cQJGH967s1VwXu0PVnYjXbTfrL/QEyPYwDrLABW3pvWILtqTWe2BzsqZraRSliZcy9I46LQDQUriRU7t/3RSLX4552O3W+1VVePE0nVyS8tFQSCLadg5SZVdyoEptWSkmJv2LMuXnDhukTsdB+g+lkpPhSBBTIX96eQeyyb7Dkm+EX7m3PrYmDlAIwZSsZIq2a9jg0zbGojmGOSsgKaTQCAx1abjm13NBBbqY7cDbY9A6gA+mBHQj+0nEur7nsqX9UZfTAf2t6oaw97sDiT9kQFCWnFLqDOSVE/nQBYSM8ehYHlV8CZQnhJKekwMbXNXMa+WXLGGXI01EC+xcVtMUvYbn9k7zbqdqPTtQf9sXzNohqLQTOMuIvpjD1Z8nTiM/mcwG33hYwJqP5treZ1us1tK58XgMXnZ0jt/lCmVMcb/aau19Vs2VZT2eM+iPe8OxzbW82Onp/ddsOak2Hw4HLw+VjJEbzworPe2U0uv84nFkqVfKKKR3JR/QVgcTZhYm6ybUbWY1EfzH7FWc/6BLyrj4f2YNAW4/V2q2eH46nN5YNH3biwK7m8/XBtzQGsXNoySYm+NYAYTx3A+vu9XfssAFj4GqZnUzHBHiuv2cVS2bbyGVmloOqgfqNO9BlwzGu2KWJOAOypgEJ8thjQqb0OQJ5LCN27cJ+1OEPGOpNE+OnlFbtSLNiZJANPmPneu1Bn+47i1Y5qncXUpjMnSTSncbvXH9p7R4d2vw8LbeoDk2NvLFdssMi4FngOnk76jjqwR4RPvvIf+xrA+g8CsGRsN5/ZcDSy4WRsYw6IeNyymYyKfqQaKtqDN0hEcYy8co5ZWXoojh91r3eCzwdAARPmZrdru7VDu7m9Y+99ft92mo3giYSCl0ImZnnYDqWyXVs/Y9e3ztkTFy7aWrUitowImcfm8Kpq/5MBrIk1BgNrwIiZzOWFdD40OcxWoCrfG+CF1bPbrY7VRkPRI7kqKgoCqo1U8Gw2Y5dJKKkuKZ2EogkGAwaXULwxxiwnUna9UBAdO2Jgvd1syK+iPuB+IauZqck6Xy7bxWJJ7JgVEPBwrcbmE8aJmlQmB0wxo43GAa3BdGa10Vgb6QfNhiSC+JAhQ3x2ZUVmozQTJU0U5lYfTOxmE9o+DWZbLAZVTpHfkGZ5c9vM5e3Z5TWZn2+k0bRTFs5klvzmYdvudSgSMCGd2iSY3UcsmGCl+AUeglZXYGgRk83/Ri50DBJGANbxvB5d/ExGsxdyBbtcKtnjlYomvNRzUMVhtcn7qlG32mAgv4FSislFWY31ei6lwrWSdOkUEgZMtll6sKNgsVFw4gMF04Li5Wg8tjsdZ2N0p0PbymfthxsbMrnVNE9yTG9Y52FkJ5o0VP4wa8tZUhIuikFXZ8asSwE3GNqdTtfeP2oKIJgnOPiD3LNYsqeqq2rAqVU5MIfzmAqyX9V27F6vKyYMLTSnmGwuQ9F+Al45EOkJTz4d5whKzqEKZ+x8sSpgD/BhNZ06SaMLaAZHbGTnrTQagK0A8LTGQ2v2u1YfDCSvrPMcMV3VxDcqBGdWiuE7lhJz4LnqqtaRGwqfcseFxTad2O6obx1QR1acwLSFAKzuaGDN6cgOZ14oMZljAgsMy+TUGWgAcwHACiawUQIWACrfgddLPDazzGJuF/IFe2ntjF0qlsXQ5LCOTPcHMBO7Xfv1wY4AxuE8KaNuzNITsZmlElO7VISxsCVmI4CLM+zj1mK63BsKePq005CZ77eqSH9KVs7FLYsyh4Kf9YbB2sLU3NH4cB+jCGXYBaOJMyl+UQfA8rhxPY26dt6YeVXpxTSyFg9rmFua4cHCJNu5XK7a+WJJslv2KwofFU8CXdyXhPUlFj0eXCqOgkEy9zxm2v/utlv2oNO1vV5fzFIaZxrspUzSkGgDYFGIhgGnPpsArHbLGVijgXUmI8vMJ7acYN8s2aVCxa4iSc5lTxWKFEjuYQIoxO/hHmYW3uTgZeMLkz3BG4xjAKvXsTePjuxoOLKqJVWQPrnqzFOX4HvJToMOQAdLViITDMhjMLIc0GPP7C3MHvR69t7+od3r9a0BcBD2LZ435B8uLIgacIA9B6kBtr8GsP4PTNxPAVj/peuX/4sAFkzJJ8oV+4tIQhgArPqgq3Ven0wtk0rZ5XLFVjIZSefa+MH1YNF27OOjhu2NRjbizBY64KwTnh2atSu5nD1eLtuzK74/A9RwFt4bdl3iPJ5r37hegcGYld8W5/6vD4/UeCFxas/G8kLMxBdWjcfEcH1p9YxdKVasGoeRHtM5yd+wjNjb5cMVbB7wKkWmQtMDwwNz8reO6naj21ITTwP98tqGPYGJeQorBfY8gIqxfXjUlQfRjWFLIDbegW427b5f1FXn8ng5rdv1SsU2s/w8zfjE7ndp6Jp2s90Re6NH/ZLABD0KB/G9J0p/5dpxliKdF8ChBtGHnpmpaw+GgFiWtOTMZULzxMQuFyMAq6z6g1qc3eNOb2A/2XcAqzsZCsCSGOEYOIqSvU78vNibdAaIyRC31Nx9JAEO+FIdEHmQUYenzK6XyvYX61uqKfkw+ksMtp79035NA7osXlu5rD2zxiA2b0UFEyWtmM7IO5WfcUb0XHUmAy6GpjpbYRlNFxqcvt04kC1GzrJat38NgFUCwOK8c9+xscWtj08Q4Ks8p6hr3RsRcFJSe3kOUuPErT2dGsPWW62WvVc7sIeDoY3iSVk5/NUG0teSFRMZnbfUkABeHzbbdqPVtNvdpqTwx2P74I4dpVeyPn43gOU+hlzj66WS/b/n1sXAShnyNT9z9TTNwhDDQ+scW5zN5aUJcHY4GQnAujvoSHIIS4cBVgz/IRhNAAR83qTZWjprj+UqCgc4mA3scNyXaaHM/gAAIABJREFUqqGayto3V87ak6Ulu5BBhst57ya1CMAeFcASdBVsGZxB5WE7yIXxTQPAemEJxUXOWfxCoJKy1kAGeqPdtY+RyQ7HnlioZ2OqevLpYlmS5CerFTHWWbN4WU3mJs/YX+7vKAwim0ipDnMAK6cay1O6E/IA5XrxtZHMyEsr8qDj6u8MRvbmEe+jbXvdpoPAPH8ws48BLJe/ORAbETYcwCon47aVS6o+e2ppw87BWlLwgQf+MEYdzbEEwB+TujUutiuAog/AvHeBub036tvdTtc+qrftYX+owR8AF+vhMiEKq2vyUKtk0/L0kySXZ2Gy0D76dwHAYpBBhikMqwv5kr0AI7JYsTUCIJCOhkElwVR4gMHC5NFKsRewj6bpbU5qdy3TYK0jwP/gUADW3mQsz8+lJGnkRfvmxqb+XCKcIqTMy8N5yj1z9QO/F/ANDzbGqdzL9jxhdzo9e+Ng1253W/ItY9BHXydeKHLs8KwAXKVJK40YWIHEEACArxyMepQ38DWA9WUArMCWkayPB6nft716zY6aTWt3O5ZIpWwds/RK1Ur5gmWhFGoy5VPu01BVNPk4nZjl3xGYV8SVTyeiRD/Y27OPbtywO3v7tj0cq6GJMpdwXiyk07ZegXm1ac9dumKX1mFe5aUx1jaizdBPajYBfyv/dxhY/5uEkAIQiQz66/7A7nZ6lkkk7RsrK5ro8N4kDeNA7g7s3cO6vBaw1wM8cgDQ5XmYtT9dJdWuqClDOUVJNpP+/v3mkZD4TLJgG5m8PV6AUeUA1u5waO80OFw7hon7YMqRPpM++lKlog2d5ng5UECRa4Hy0+jjO0CDn7akFZi8ZlOiHGfwC4KqzGSyP7C36w2luUGtR7p4LZ8Twn61XLSlDM3w1Lrjhe31MO3u2m+7+7Y/6ulAdMNsCkw+58zO54v2MhNaCgUKzRiG8UO73evaa4ctu9cbijLNPT2xFzg5MCLj9tMbhGo0rcVQAARjVNUXSiDyKaoX3aSgzCThe3ppVUAa/nAUWFxQCu1Pum273evYA9KXxlMxddL4gCWZWsQtk5yLHowHExIC1gVAK4UM9+uTZt12+0MbzBIymeQ+UawBmlB0w166XMjZDzaQihY8NRLgKu7pIIt5Uqbv3CMK+uaCexqzlVhOcgqlE2l6ysGzsO58bne7A/tNraHJxTiGl0NcenmYPU+U0Lq7xE3Pt8Xsbr9rPz/Ysdu9no1nGMS7OZR8kcJFPqbkBkDLdXeYhWPmTVrgTJ5MlzFTL5Xtcj5rS0yEpIc3I92Hz660ED3+YeqiJDf8FZg+YTA6tfZoYtsDaMQDTc2hk4+pxDTJnNpGKm1PVpAOFiXhhGUjACswCH0wQ9MPYIEpp+8i4S1rPUGlxx8E1iLSFZ7F1mim660BdDBLPQ1gRaAHawiJB79zlOAawLec+jqqrsmU/ywFodgJnnZDwawGql5zhiRGshy6kussrJQ2PUffWaHgyqvg4gPJg200CpPfrpgJ5WTGXlrasCulklUzJkmGDIAZnnssnsyRFUolz4zQEMwWNhyHdMv6viQ1DmC5HFVecDEYSRQKbp7qpqGe1gdrcy2VFoDzOJLfbN7ysYSYR4C2+KcMzSVCR8OppoAUbTA4Ktmc/nQXv8AyRKoymdg24Rb1mgrPNsUz3gyptLz/XlpZcQArwiYDgPVxK5IQDq03HVtepsQ5e3JlQ0D9ejIhLy350YXkzv5sakejkTzfplOaGqSAOXmYJZMxyRGYUorVOY+roapPado79mbzyDqTmW1lCmIYwrrYwG/R7ZH12QezsTVGQ+tO8bjCoNo950qJpAxsKVbxv7rX7dn7tUN7gA9YMm4jUZYBgeeWFYAF8yGhQg7mFQAWPwsg6AzDKN0sOmmjeaMX0Pq3p933H6WC+qp/JpjgPmoKoTM8/4vXL06hfyQPrIiBRd3gg8ITDyyAn2MA6wyAUFFPJfVCY9DTufFJr6Op/LdX1gXMs0sAgLdHC7vV7tnr+wd2u9+1VnxuIzd9kbSO/f1CJmevLK9K6rVRzEsuw7rcHfTsrUZN5yohFVvZgj1ZZmCUVZMOA+uNw6Z92uqqhiJBb5yYWCo+s6WYiSn1/c0LdqVQURgJz0LHZtaaTfTc4bMXmzloTC2CpDxPyEw8oXMV6RjsINL1Pmrt2wypWaWi90kTD5MU6aFCWzoj+7TdtNfbu/IuRDoHQ1eJWMhsFgtdtx9sbtljlbL8gzg5xvOB3ey07X/tHwnIIYwI69Dj0ykg0FGd4uBVGAaF85R0WO5XYh633MS5T8MAgAn4Er9/YJdLGfvBxqZdL1etjIk8wShzB7B+XDuUhHGEB+ccZlEAreQPGZnHewPuIbqhXgKQDOEwKgMkA/e6iS+YybCdNwsZScFeqazqDEb6SA3J3nqj07F/ru3bw27PctOYvDHzJIhmUnYmmTTMp69Xl2wlS6b2XAw3UoIf9Pp2u9m0+mjoCWN+fIl9cTAdif1eWlBrle2vzq3Z1RIRRPhJOiiETHZqKRtMY9YacQ6NrDsfin0DqIr3K8BZOkj1AAKol2632/ba7raAAow5GBz/7daGgCVPzXQA63A0ts/a2BG07ON23Q7GnpbI7useVVHIjXt0eoqae13SYAPwAuSwgFIxPOhK9rdbq0pxTCw8/ON48B8KFhj9EatcnuFi3fMszmUzcTibqh7/pHFk2yS0ywSb6+ZMcmoAmHnUtFRQrMfJfKI1ARP/mytn7PFSxQGsJINCCAr8X/JLAFha1V6PwZjR/rMQWxIQC8bgX6xvqt6NhmuAjkh+jwZDhUX88vBINZnjJHjDTe0sHlpVUvcqdraYVUgE/w2paW8813P389q2BrdLqaxdLVXsZSlkcpZaEHvkgzk8Nxku8wXryD20wsByYbbdG9ob9aYArINBV3Ui8l/uNZ+HvwU+B7r2FwAsW9jZXNZeXq7aY/iPasCXtkwY3CpRExuFYd8645GGZAzQqpminmHY3CgJeEjpC1EhkC7/Watvt9pdu9NtqSYhZZHr95crq/Z0qaQkbpQWPMwKfZmafdLu2j/s7UhCSKoEIQoM3a+VKvZcdcXOUb8ROgR4Rf1mqBHG8il9iO/XZGFLM/zxMlYpZBUIFCleAIVDoSFm5C9rAFht25+MxIi9mssK4H5ieUVBZNk5layH9ODphdoDBi81f4bQihx9bsoKCR/E7g9nup9v1bflYTukp5rHLDl1+xdP8/bnTRJCDZoDw/FrAOurrt6+/OsHgPSRTdzVdCp9bmYHR0d2895d2zk4sGa/JwNoAKyttXU7t0rqX0n6WyYcES0yzPF9qB1kY6c/laYTwYum0e3ag8Oa3Xn40G7cxPOqae1E2ogSRSWdikFdTNhauSzZ4GNnz9rj588LzIKEKrAiJGP5xhnliz06gBWBI5FoSgVhoFbygH4RwCLTxgGso+FATIsPm01LxxIqAM8XC5ZM0eTBAonbbm9o7xzWFfdbm01kmO45E54SR8EI8+BSEb0xZqok0MzsQb9jbx7uK9VwNV+xC7mSACykd7w9NoX3Gw0xcEgKYqPkWC+lU9I5n80X7FK2YKVkSmweEH48rthIHMCKC8Aqp9O2VswIGFtWaoZvGLtDKL4tMbwOJ5hsL2wzmbCrhbw9t7JsG/m0YpHH05h1RykxsF5rbduDQVcFpNgrxx46MUkLvi0te1Fsk+FsbEeTvt3sduzXRy1NQoAmKdrcaDvK+PADMZINRusqKgrDDCvwrCLTS18XiZkX8p7KhxTNRDH+5ipStKJYZExBoOsDbLzbqNmdftcagHwCHDw9zsdigDMTTRZfQfqFlJJkIzHJFrpfv67tiW3VnfI7g7yWQjAY4GYTC1HVAbDw3mJzFo0/zpRmbt2pWXM8tcPhSJLA9px7GrfleNbWMIUs4IsFywPwgRjvuN3vD+2Ng4a81jqLgWjL5zI5pQ1RqGMY6uaJPvnk+1472hcjh/cIU8wlZV7Angh0TmQUMjDnHoiBNRdzBGbXdYCVYtnOZ1NWUWXgk91ZALAAhKT8D8AiJr2CnEP6IXcH742D4VQMlU9aTYFMXRfaWXY+l3SQ5+NisWBFeX+crAuujTMZXYd/EmHgqwS6sdYHHkgzZxbCagRs3e+PrTtyA8xpAv8wT1fULqIRaBTDjp+UH56kBwJeUEjjT3ahWLFrhaI9lc/Jo4uY6ii0uDYc2Qf4ovR69kApW0hTFmp+NrKkNxbthaVlO5MlzECh2DZZJOzBoK/Gj4l2bzSz1TSpeetqoKpp9x4R+MTzIWSWNB0385zgH0CKZ2Bo4RUCA+hdgFW8yNSaRlb1gYWlVEM3Ildks8DMmYDvq/myAGd8NUjt1IBeYzSz7nxsexMkm0hBp5IyAvCUUilbwysui9w2rQYTtJwfJfhhjwK8tm93em3bXSBZidtqKiPANQKwIvJuZOL+UdsBrPsjJJNTq8YWen6f2zhj5/JFy8snzaebcBi6s4WYjzv9rjXxCEOKGk9KPkDjupxPWyHFhN4BJK4jPicCsNh3j+oCQ6+VGCyUJN3G+45CFnhwvJjIzw4WI0k8Q9ZKImHVdFpAc4UI+rnJFB6g7ma7pYSuURLIzA1a8HbD9JbVjDcZ0lYYzzQrEuzKXD86hiLXp7CeA8HiWPt/2lzxy5cT//m/4UsCWH8S9ct/AIAle2CxBJQtpcYaAIvwBRhS/w0AC+9FWThQv3D+tu03rSNLJpL26sqm0kDzSWdnL2Zxu98Z2OsHNfu427Hd2di6yF7j7CRmucXCHssX7IfrZ+yxclkSZlj5NCV3e237RW3HGuORvBg5J54sukcfy5V9+DcCsNq2O8D7ZGwTPCrjmMqbXcoX7VvLm3YhVzSgD/gZRwsPhsDmAN9HkA8SxWjokOafLeSsmnbgnKa1Pp4JgHj9YNuOxj2x2wGj+b1b+aJSmPk+9tnPkK4dPdD5GJtiT+EG1dR/pZgzaH4Yrh+944iwhhEs2Zb9tMagbxBkNg48eOJrdFaF/i/4JvmgwVlMgGRTGutF3LITr5tggKiBFqA0taQN7EoR70wHsEqpjGXjKSP2Hg+s/6VYewAsPLCmNgxMOU889WRfP3hjkrEzSNE5x+sgZfTcX7GCkDPyXrSlxOe2msM/rWyPw1jPFRUENEnEfBjR68uz6q3moXx8MlM+R8wmCRPD7aKCiUr2It6pkoYTFjSxB4ORAIN3Dmsu8QxsMYAhP2dZfwkrL/CJLNlfnV23q+Vc4LVKlGejecw6U7P6aGY7/bGGs735yJLYVSRTqk+og/F9zYSBO2nRMNB/sfNQks/O3OQ59hebK3o+SomsJeNJscEYJCGfJczgFgysMSvQqyT3wjph4sgnDQVAAI59EOYjQ6Tq2WRGIQp/vblqj1H3BQP5474jsNy9xnQ/xIi55ax4Kk+zHuFNg4F90mjY7U7LHgy71sIngAEU4JE3YF4JBSmipFaxhZ2h7l1Z1+c8l0lr0Aljn/edWDgD6+933cR9OPN+zQeFeDVGgGYYnoX6Q+skgE76XgFYDkbSG5LjgPfcX69v2WOlkv4ZhraGigzKpzMxF3+yv2+3O12xq5wdPhNg86PVDTG4ypmUkp/5wn5gvzfWunu9sW+NydDWUzk9F99exzQebzoALN6PS/AEBLIu2UcWMxsuJjZnoLwwqRjePmqLqc5+2JtPbEzvFiVXB8/KYKd+/PkgQJGgTD3/6vq66qQ0QzsYTJIvEhwzs0Okn9221eWlNpVfcjVbFCEBg3r8jhMJT1FkfbXHc9vuAZ527K36gT0Y9fV+6BdOA1gM1AGWYDYNZhGAtWu3Oi0BWOx1T1WX7PFy1a4VS7aWygSFAdYneHXivdWz7VHf7o+pq8yW5hlbS2Vts5iXfxW9I/3gscnrIuYm7rWafaLU0ZGe8xfKJQG0l0oVKTOwGJGyJBa3/dHYPu00JckVgEUoR5Z9Oi2QjXWwN5jYvV7HPuscWG080L7L5pwUp8XTPSM2up9r0SqLWOondif/+cXLl3/FrxlYX4KBFW21UFIPez27vbNt73z0sd0/OLA+j2syabls1i6srds3L12zK+sbtlrMWwEPI02TnNnBl/sUBSMcfpbNKmiWkfK0BgOlDb5786Z9vrtrrQ6pD1MbJJIq1vG8AZndCODVM1eu2IX1DatibBk8k3idE3FiNI12de2jMLCciBnQ3dO/OVDINcFMmNLqvieKalGHuwCsERKujv222dCD9kJpWRP7pUJaHka8Jyj6xAXDxLiLkfHUjTLz8ZitxgGEOFiW7WyhIHQemdfRxFMM3z3alwQKmQwA0NViQRJBDnwmD6Rz8X00yzAB+L3Q6NPphC0lM3YuiaY/bh3zuFp8stBbk4il5IhFwkqZlG2UMppcXM/mNb3CA4fG7LNu3271+3ZnQHrd1Aqxhfyrvru6ru+Pex6xzaYJASI/b+zb3V5H8baLGc3hTJ40JCDiifCNpTXbxKQ5RvIem1ZXnjNM8eqj0TFtPRD7vrAznL7nDrOcFIWalNKeQ0uB5UbaINyleUYHGHHDOUwhE0kxZl5Y8ZQcwMLxImatOaaSXXu3tm0Pex0bysOKn9e4whZax7yDiTw5vrN6RgBWKRmTXxmTMybZrx0e2q0O1wpPBy8m9D5pcGOwZxa6h0gIacAFyoXnhSjvzwZ9eSY1YXFhQBuAmWQsaRv5vD2xvGzn8jk18MjOAEx2ByN79wigkQNlIEpvNZGwS7miPb/k0icYJ6yjWg9Dz6682fY4KMS+dADYgZuI9RGmsaJQO5uNwmKsUdRM6XUwcp5eBsgr25l0ykoy1wiBDUE36Obm0dSZwsyBIQGcwT+PWpp0Ouj9H3Xbdrffs9qICezMSvGE7te3VlbtXCFr8QQSPp/08Q7d7B2Aya8z60AS3eBR5rxnBwREPcdfCh+w/ljSD3zXjkjnE7PKy9Nof9EaC4WvAO3I5FzMT5cMV7KYuRftO9WKTCt9Qusmk6QY3cdovdMXywBQkv2JZotmTl5w+G5kaBWhl5uNJgl5X/2ysa1nA0kpsj2AHb6/kk55+pZYnHw0B0RGMjGeWrsHQ2kiqXJ/MbPu1EHr7W5bPhsUAvztn9E/rf4/6zxqrmBgxed2Npu3lyou+a3m8J/BrByWIJhrTJKG37Zr8uUg7WeGp1UsLnNUiqfzhbxdL1XEAIyAFq6w9kykz72O3RoOBaavioFV0udkf4im8QywMdP9kCai15FxLx4o55CUIrleXtNk2Y10/fzpTue2PZyKRXmv11KqKUHdgJDlhSc/PgMAX8gdSw5JvGF4U59N9DpvHx6ISfHc8pre12Y2rUKNdYAUAObB/UHP3gVwHWLS7xNCpImw1FYsrffSocmdj6w+HwooPW0IG4VMcAcEYCGtH2Ng6ibM3mKePI/RP/+ucul37Zdfvqz6T/wNXwLA+pOpX4Kv1KOkEPq26sweXzswiBigzHROlBNJSbF+tOUMaNYesfGHg4HO3l8eHWkfeWlp1a6XCraeTyoEhjV8OBjZB422Jvw3+0M7mkx0FuYTnKcxMUq+t76uuiceT9hoFrPmcC7m02v1bevNxmInwPx4oujpw2zfD4cDe6N+KObTbr8TGPgM54iP99CIS+mcrVJ/wmi3qe3PPHV3NI/bbA7QIshFBskwfV5ZXbJLhZxlZbyEt+TCPu207X/ukYbbtnx8YY8Vy/aDtfOS1JBqJvbDzOx2p23/fPDQbnU6Nh7znDuzmv1sI+MMmldW1+Slxfs/mgzsTqchIOaDFkNE96+MBp9+fvzvT6bXESenjACssCdTv8j8Ww1bAMFwKIxNVCf+aH1L95EaWSmEi5iYRD/Z3xNQh38s+ymMDW/6nDHkZ3zANvykP2G5avzGDsl64frjAQWz3OTtc6WYs1dWAV5KtoSUM4G/V8K28T6tNXSfHw7b8koVYBCSfZXYmPXr9i0BWABQbrMAOxnJ5luNQ3s46IuxrJCXAIgAqnEqFvBtKpXtr7c27Vo57x5vMLB0LoztRmdgd/sDezjsq57kk3CSwdXazBfsSa3Loq3DDA7Sr4e9nr2xvy/J1e5kZsVMyr5RLQigO5+rWD6ZkccU9dw79T15WR6OJhq0Kbkw8vIVYOX3MfLOjPZr6hxJneYEKlFjI7Gt2J+vrWkY4vUUaXsOgkWKlohRKwCLfmoWhrkh5IMhf2c6t9pgLPkd4Umk5RL8IkMAScPcskO/k/otnPEAiN9aXrXrmLznM2I0CaTRubnQusdDCTlffwaDmBADhpWeWMxfo6SzXrS2YchIeorXmjsbAaj4//IXpVa7mCva95Y3xeBbyqP0wFvN1TMCFDtd+5edfUkJm5KBLiQjfryUt78+sybgOJFwZhxfh8OxfdzoCMD6tNew0XxiZ1IuNUVCeE4exc6wcjIFdUtCe0Zz6qmUrXHPhkRUxmJ2OJ7Ypx1YoH0bjmEwzmwmCaGKcx+QaqjHTQEo9N+OdPBCOm1PlEr2jdVV2ywUVOQDGnOJUBZ83uvLkuR2p2mH44HUBxaH/JG1C/myfbu6qv2qkF7I25HXlC/WeG63APYODjS4QxHD/vaXK2titJXxwEopXiEAWAv7uN21f9zbtVvdttIl+f5XV2EWVmw1nZXJvD/5Xgsj236nXpNVTIPkdBKXDRZ52i4Vs3puqO2XGMwGSjyXhEHzLw7qen54BpfTSXtluWRPlou2kWfInNY1Z75AHwQB4rWjPUmDYRViLQFBBYY+gxX2HUgaui+TvlIQI4AYNZArAxxQdMDX+wlAMoJ8uNa+3/3XrYK+BrC+LIBFsT0a2W67ZZ/cv2e/eu99+/zgwKYYpWPWazE7U6nasxcu2fWtLbu8vmarpYJlUkkBJoFgGHT+IbWMPQwzcjY+zMG7Pbt/WLNb2w/tw9t3bJ+iicUHLKBUlLjl43HbwPMK5tXWWbt+/rytVSo6TJ3tFRrkIE2JSmw/pr8cgOW78glM4oWxm/UWAbCKAcAqRADWVKg6wMGbjYaauKtZmtKSXaqWbDmLWelCDSVmyzAx3u+05SWBf0o1mbTLGJXClKmWhHhTvPEwf44HTqdrn7WP1PxBp+f1LxcxQ4SthnfDwD5qHNnnna6SHACwxCYOIEQOqmac9xCzro19Y8ZfRZ5LpwCsdNLWCzBC8vZ8eck20xmLzSk0aNKGet8fdbt2OB6pMb+Qzdt3VmhsC1ZIu0khjTQT1debdQFSveHEJtOx2WKipvsCcsZSRQ3tcoaIWCR3QSrV6WiqhBTpUb4EoIZDA2mb5GRxQXlmmGeroJoqWvhSLifGjLyvRGmHSTK3ndFMhconh7uaSmAkzqHnlOho8+QwnGrC893VrWMAi9RHqCn3+337xeGRAIvuJGi+g1cTywrfIA5mAVjrZwRgUajAjMKIkev3ZqehKOXeYCz/Axg7OnTwgcrn5THCOjiThCbOQxGXd8BHTaaEXXs4Ii55ook1KShMX0ingRFIuk29O5Jc4/6oJymGE6MpYrw4oPBymrfDG1HyoxdcJgBrEZtJikkM77XyiqK5V1NJ0aEpOtWQL9wUnymepoGA0xhfJzErT1hOXkFhyqvXj8kD67NBT8DG3U7biNpdhxoOU2l5WRN25HvOs0rIZ0ySQQDZCVT6mY1535hPxtwU3SUlDj4KpuNnxM7BrL9vHx7Vlbo5EqH634IIvrgyKb6Qq5HuyGTs+8vLdpHCKSFnCzHUeD9HU9ZVz945bEgyA0jGZPjZ6qokkSQfqVGkQZvOrTmYqwB5vYWUpWfxedLOAmCtLguwqaSIT+Y13Ix8MU94+uJsIgC40R1YbzyRzIeUR/xYusQVD4fyHYwAvgj2j5qb058cBkQqQWwzhSemzEUjN4IiDrAVEJAUJ5gKrzcPlPpIoQGIA4cWL65qCpP7osxXef+nTd5pdGBhsU+8327Lm2QlldKU8MUAYInRG1JMAbA+6LK+O5r4w/x4rJC3q6WSXS1XrJoBOAwgsRqbiX3c8d+/E0Ih3GzXLDtzL4nvEkZRLrmUMLASoPcfziZ2p9Oy39YO9PowNa+UypLD4HknttSMdCNYBH17p9XUc8sapHEcLGZiMFTFbSWwYGLD2MxGCWfdYs4bpflE65HGgwkrrNsRTdhsFtLevLnxJ+jkDv1rID/0Csfg66PsoV/5z3xZAOtPoX75DwKwtHMv3DAZACsbMwUx0Mj8+ZYzsNg7GGYdDoaKQ/95vSFPxSeKRbteLtr1KnsTTKaFUm/v94b2aQtT9LZ8Ijldq6mEXcnn7Iky+/OSrBDg8DTHM/u87eyVd9sH2lmfKlftyVJFiWJIyRgIATr8pl6zT9sN2x60rTeZWWKeFTd9JDPumFVsIR+lbBzZ+dQOpxMlsgGysNeo0dH5bkrJ+9EGHkNFGUADalFfAtD94+6O3ew0LTafivH+6to51SLljKf5sXchzXqttitmztFgJsCCoQ0pYrBHYNA8o7ohK6AAZuU7R/tKaYxMqB/lOVLVGgYf7kkYZMOBf8XvxHeRQc5/WztrT5XKVla6nzdsNKD/vLenhp6hCfuQWLZhWHE8qIiGy6EBdGaNgx0ChdQgptQs8r+R6p/NpgRQvri8bGdzSLNgsCysNV/oXHvzoG53Ox3rTWn8vebiddkpSYokkYzr9q01lx4KwCIVELY1AEzz0B4MBj4sRKolRrX7KKnRjSUEYP3N1hm7Vir6MEpM45nM9984athn3a4dTDDfd+9L2VYsFnamULDnNmjgy3Y5lbRqSKWV+fdhXYDs58OxaoNL+aSdy+XsbL6s1GkYtaTCfdqoiR0IwwWQCJlnBGBRK0Weq270HVlZ+L/n+manDmDlMxkpD75RqUoap1Ce4DkpL0Xkhm4UHGqlhFG/l+MpJQAjd3ccktoKv8aYAKd/wQqi05bvKveF4COeBUzlXekb6VNMlhcvLy/r+UASCgFB8IwArHnly0DHAAAgAElEQVQAsPbsw07PegzG5khn5xoKY87Oqhol3bdNaxKGDOFJMtoO4LlCJNxGIvrayOTs2RKvW7HLFQ9von7UkR1P2MPewH6zfyhGz8PxWIMcEhKfquTtL84sq+cBzpT1wSKm73+jdijm4+4ITtpCaX/Ik7+DSijvUkX3t3RJ72gWtwbMpv7EDoYDa04cwGKtIs3cRuI2HtsMEgDAmp4Bliunsw/02Gdii2Twtl3Il/XZIsBN2a5VSTbMHvvv8qPYP7xz1JCH2r0+AQusNf02PWfncyX7/jKeVr7XwgjXawIYzszudvr244Oa9mcCLhiQ/rfVNa3nUs49sPjs+HAOpgtdv3/Y39MANG1zMf3+asNTIDFjV5+u1HOkvzO73e7Ya/sHCjYYirXPNYvbUippVwtZAWXPLq34vh5k4w5gDU4BWBP5ar26yv5YtJVs3nLJjAD4Cb6io4X2p18d7dmdfkd7E553rHX6UuTGvCYJm6xfPJGR3qZUJzlr35U3JwCW1DghCT07RTWBN+3XANajnD1/ND8T6vdHkxAGE9TuaGj7rZZ99OC+/fyj9+1eraZ4VZBvGlkYUJViwS5srNtzVy6LibUO3TwNSOAdh9gWotZG0/2Y4kLxLLhb27e3b30m5lWz1bXByCm5jtbPLZ/O2Cp+OnheXb1qF9fXbSmXl2eJJ3ydLuLDZCm8sr/aVwNg0Vj9ptmQ38pyIimm1DdWfCNNMTkhBWUy08byq6Oo4ZvbRjpnz1fX1Lht5lJWSPnkC0rrh3XSCzu2Nx5ZJpGw6/myqP2XleaRVsMGAwuPLBhgB6QcTmc2C1FoPNTyMpDXlBsaU6TIbwnAMESzk6NDTPxqOqaG8/nlNduk4ZwvFFWM7Ahg5L1WQ5RqygsdSOWKXSnl7UweXyaQ/bh8DT7qdGTGt9vrWWcyFIAlKuvSqhhY+EfhuQUuwwTg7dq+NrjWbC7vj0f5igpAFWTHqV4OPLk7En/P5Vn0QrWi672Ryyq5jSWFHOFmB7053lctSfeUDSbqsU/cvPFnfU/sQj5v3xGAVXYGlgxNZ3Z/0LfXanW71elbf7JQqk608fO5OIIBsLiPP8T8u1DS7+QAQg5BStzrzZoKaaYwkMm8VvCNHHNd6N/8/EVYWPJCi2sKAu2b+3QvaPipDgQkJOOWYyrER8EzaeySvfZ8pgMjSgaJACxR2HVA+OuqKKMghNqvdTOXzIzRXiZMySlUSxlSV9JWjGVUZDBNwcsCFhCfMWtxqyBFzhU8IVMmuBHc5b4cmG3uTicCsEgjmUwmAoQF3FaKtpRltcosQoUyrC1SFWERPAwUbZLfEnzuTEZx0eeZGqfTgWnj00aaFdJpMBH+7dGhGGkYv1OA/76vKCzi9H+XPCMWs61czl5argqQKmeQdiQsRZoQ1O4FQE/PflWr2b0eKYALRcIjNeb7abQA2gC9KOzvdfoCsD7p4303UgoUheeLqysCsKBnA2Bp15TRKxTtkQCeh6S3DEc2mpG5FQYD8htzs/FgAxEm8UHaEhgCAoAkV8EnAs+cuMx6X1le81SfkLZJhdUdT5XQhyT6PTH54EY4rMg6AqhNxyZ2qQjQyzovS25O/6Ap7mym38G+9cbRoYC35XRGgDAAFr4NEYAlBtYQAIu0VQewaAierVYEYAGOIVmMAB4KdoClXx2RioUEcyxwKSgktRdezBfsB6sbWldKbGTPXJh8/o4mI7vbadl7B3vqBJ5HagwtPsRWe33Js0k67EiebTv9nt4jTD6KYNZWKo6IicYYYM9lEafJGJFHH88We804hKew5kkx1JeOuOAB+DWA9e+mEP6Xr1++IgALM96fHR2JxY1FwOPlkn17Y90uFvOSqiOF8XS4rv0UiTzM0PlMXicv0YCVynYun5FHJs3ZTn9ov5U5e8sejvAGjcvHBvN0WC6cY9QpSMfeFoDVVHos0qDEDBEydZAHUgDA+X7iTGVYkh6YQCXCee9Sep4nGJ/fXVvX62BkXUjAJI9pEPhjzI3bbRvNxmIjfGMJM/aSnSt4xP0slpDE5YPGkb7vbm9gjdFEg8atHMyVFTXgGERTpzH6+bzbstf2HtjNdtsaxN7//uPj3y1rjj1jqVQYaslX04dobAMAWFfzAFhbArAqGeoOr/pvd/v2PwUAYOI+0uAksj3g94QSIkjKqIawAnB2iphDskigOoHRrJmYhpIkWH+zuiLwbj2flv8mdSUMvJuDnt3gnGq27GAwkJelPBkjACtGsjZnV1o1y8tKe87ptTsCsGD+texNMbAG2u8dwPJB2gIpaSxmOUsImPjvW1sCsNhHkYOjBkDyhpQJD1UGB/hqcr/ZUxm0Mrh7fGlJDf/jBQ+ZoQDgPr/XaArAutWjVhtbOU56c8yS9BowjZHBTmfWGY4lc2PgS93g9VA0LAfo4H45KCE7g8AE55pzfQF+NHhPxQUYbaazAkRL6bTSO1GcoOQgWbA7d39czsrldNbOZgv2WKFq69msWNcM8X2g4XI46olfHTqA2hiOJFdz8/FIYqULGQxWTADdt5ccwNoq4A9G3e71LaDBzcDAAsDqzuM6x1gV1DIpFQ8OzDmD0NcNg2sfEHPXqB0dgI2YiFQZyNDOZQG6y/biqgOZqsr1TfQNY/uo1VENy7PE+j2Ty9oTlYJ9e60cgE9/Fghn4Hn+ycGOJL+wzrlegCxPlqv23TWvV6IhLO+pj4xvPBXj/pN6U958AxvrWvP6MIUAgBi2eiyVMyKdy8pzwt3llHZmK2sMwweej++seipg1E9wvaJOGGXMz/d27EarpYRsgBux1WKkhybkBfhMsSgAixRvAfuhvuX7HvZG9qtD1qmnYK6l0/ajtVVdx0ouIxsf3hG9AuQJgK5/ONgX06kcj2kY8SOFdpTUC3LBeb7x1z0Y9CVRfLPesAf9gep6H/LFZJVwrZDRPvN8ZcU2cgBYSCn8vjqABXMWBtbE1jIpe3UVv1329qJlkmkbs3/Rg87Mjgb4BDY1mN8ZjxRIID+sKYNw3xp5vmAzAo7ymfCcZa+J2G5iYYVhHn9iZYJsNzP1HsX3y68ZWP/uQfPH+g1fFsBitSFZOur37Mbutv3ik4/s7v6+jSczm0/d3Flx4YmFUgCfvHDBrm+dtatrm7ZWohGgQTmBkbTgglHzUa9v948O7dPdbXvvzm3bOzqyxdTTKFh0NBA02ask522esWtnz9njF4LnlaRXkRb7C+3jKRFZ9O+/WgALQAnmCxvoS8sbAiiYJMA0YRL4sN+zNxr7orLj44IG+qXVLX1fMel+SYi68Kx55+BAEqLOwqyUStvj+cDACgAWn3RvNLB3mjB+uscAVnByPgY+pG9HuoasMB7Xn9wnGjr+JH+vQLERN6WEXK0u23Imp80DiQHFCQyzd5tHtieKfNIqqbRdLOTE2Hq8XAjpIDFrT+b2sE8D2LMb7YaMCylp8Bh4aXVDaXVontlMAR8eEFdf27P7vZ6NQiP3KM+XjtPjmAyX6WBK7cBTMJy1uJhTr6ytCDiQwTQU+8VCk5IP6nVpsOvTkVgrFAhKSxG0EOjEomUDYCEhDAwsPLDcBVoHxy9rMNB61hs7gCUOtw414mQ9meNqoWQ/XOe+F48BLAGcXfemAghTQRR5V+gqLgRYXcsXpbm/JhP9jAAspJ432g5gcUjg3+W1NFMOlV7uZUCBOHOvhGmQzDrEJ+gvSAoCgBWZZgQAC2q/YokxsKaI4QDRFMSpz+k0zzAywpzN5yTpTQRgaRq84HPHBGBRaFwoEAJQsrVMVoWyDlcmu/OFdRZMdrv269qujSdTe6q4pPu1Ucpq6hx5VFFO4P2w0xnYA9Lpei1RtAFvmDRVMll5PmBgCXWea6eUvuCZR/vD8/pOo67Xqw0mKnT+EAAr+t5VfD4qJQFMW3rm8Uryw57fyLp4rU4KXU80baR5311dE3OL6T+TZr6XtL0PGw271Wvb9ggAmDj0uBhuL4qBVRLQw+cQJMvBPYM5MLDX5JnFJHYi6aUDrj4ccE8cB/zVDAWDdI9F9qKYabIDwMhG3BSZwuel5RUBdFEKAD9DY8fUHYbTTZ4ZQBe9RmQBjCBkZBfzWfuepLYVGYIKKDpOLWQy17F/qe3pcwPMnQawtH6VImp2AAOr42EVyGspiF9cWlGsO80wEmWlZAY/mTu9nv2ktidgfD4BuKXo9j2Pxo3198PVdbtWKAkM5H3xhAJg1Scj+7zTsvcPkBAu7Ako/qWKratxBZQKvNzYXJLcxmgsk2pkmgBYikNX7L3LYsekXeq9+Vnn7NiAT4Vni2d7FIDsKRPg0wBWeE6/ZmAV/k0A60+ifvmKACyGTj+t18U0KS/mAna/u7mpPRoQAk8XWB8A8T+v7cp7h0AYwOPvr21JkleRl6RJsqdz7GBfgHN7PpWpsZLEkBGWS4GBjZcPTBgALLx88OYEwArAr3w4GaRMVP9hikwKbyKeVFiC1zOE0Ez139l6YEY9Wa0qdWslmRWDhf90t9uzn+whUWqLncwAjeHT9UrRnloqiokNEwPvyfs9TLvb9l6zqeEdhx7n9A/XNwXEVBUgErfuDMZK036xe1+DrxFm0UGG/4fWMG6yHoa/7OuoFqjRPObHmdAGgFUQgOWeQMEL0ZDoAGAdqdElhRCARyxPzp8AenjaoAdHaCB2nCbMv4c1hUwIz6+ZwnyQTF4rlO2b1VUNYjMpwV4CF5D8vds50t7PPSTsRsMUSatc2u8MrERgYJUCgOVS78546gBWu+0A1pB0XK+RgLD4wKQhogIlfRnm3t9undV+Tz3HAITfgfn3Tw6wrOi6Z2AYorg024xz+RrG0pWyPV2p2HoGz1YALLwpkcR2NLhsjEYKpUGeSEiLGEysNc7HeRh4KZzFASxAU/4GHMEM3Pd1BwBPztZoj3dwFeCH9DXYVFxfAKxczENqYMYfTqZiAlFfURMQaoL3G6AMTH2Gr5jpR8Jy6rWdISmbh2L47HSRUGLe78CLnKgEDniFx/04fwrAOhOAW8/LdR9WvGj/YWfXPmp3rQOAJeCU4KO5JTClP+U9rPehNeZhO16DOwtLoTCB/cV/41nFbwuT71cJccIDlwCVAJg0p3P7fECIQtveq9W0xmBHPl4p2hPVnK1lIUgkJPOlrmbd/LS2LcUE9U8ukVRCOkE/31td04DZCb1eE+BDCeiCjcuH9SMBWBN5njpo6h5ZIfRJbP2YEi59RTpQovRLrS9AevfBRGL355tb2hdINs8BSAZAhu9GWvs/dh5I2it3YoEyXicBmDP4vZxLqXb85vKaArx8VO2vjC/Uu42egL3Pe029xg/X1rSeGdAiCVSNCfsbAKvdtr+v7UvNsp5IKlXz+5tYvRT0KwX8xGJ2xOCt0xIA9UGja7vYdSg84ATAeiwfAKyqM7DcA8urSHlgHbBvO4BFbf2tJfb2sp3NlayQytgkJLOnYb9NJqrx6Fe3x0M7GI+11yqBdDJRL4yKgBooktRi9+BMde8NIpsAJyuc7F8ppREG65CvAaw/9Oj54/n+LwdgudYXgzVkZvfqh/bWzc/sxsOHtttoWHcwVMyvGAfIc9IppQGSCvjClet2ZWPdVopZpQNG0hQOMzbm9nBkd2sH9tvbN+3W3q4ddrvWHyIt046nP5hMnCnm7fLGhj117Zpd2NiwpULe8jSCYRM5zb7yneSLDKwT84E/PIUwamv1ex9BQigGVqNhu8OBJhY05tfLywIqLmRzVpbOF6YPskAmAF1rTUZWTWft+ZV128oVdQxA46xNx/KQev+wJoYSJnhLqZw9XjhhYGF+x+/Dg+ad9pEmUQf9ifUpAHXQoi0PSDam0ZicYqiczoiNwgQxBTOH5K54QpHDgBAwvQqptApEMRKE1PdUoL3fbNr+YGyUjOiXFZFbzNvLK0t2Jg/tn4YNGerCPu/07M36vu0Ou5oaQZ1+ZX3TLhaLMuiHEUETDPPl3YYXzgKMHlEEE5ZSMPljQyO9wjd30uUIhyvE3fsKAOs8JpqamrmBK0DaO7WaPeh1DDcG/IPkaaPJZKDiezloiSBBwAMLQAH5l1IBLQBYh3W73enJpwCwQq8i8CgCsBaSMP5g46wKEw58JjP9yVyAwGv1fbs36AlQ4gNRiOm3x8yqqZRdJVWkAICFRJWJDdK7sYww+XlYXCSfhcBsUajdoS4UHJGHQyi2I/Gv5JZh4hSlDUaTNKfHeyU8CewsihWZdGrCiPE3xr4xS8TTmpTJHN5P+ohIYml8U5hc5XP27PKqXcBDLIWnhgOJAmSIR2ayur+rafvTyyt2oVS05axLFJnM8FGA6JACfABTsd+1gzmH4MziEz5JTOu7mknLD4EGBCNRJp+RNJKiBYbTx92GrtvDDuyZ3y9hjRhYrBttP8HsnX8up5O2lUupMHuqsiKJoLwXtJ0gTx3a25HUbDK3M5msfVteZnkZHisZamHyknq9vm+38auaYOaNxAMACwAYBpazyZCyKZ5Zcr6You5/fnigfQP2TvTeTg59Hz5E21u0c7o/izMLKQpkzs9+QYBGLqfXe17x11kvrFTkJQSYftLBc62r5EjSvtz3Aq84zgkK/JFdyGXtO0trdrlYtkImI7aTJpySoZgYqT872LP9wcCWEyceWGc08fM6jusiAKsNsNex3cFAEfLfXXJvKpm7shCRRwMCxUzpmjBFPu/2PJYusAf5nQBYSD1fXVsXExPwCwAxArBgF7DfkRo7GM/sosynS3atgowwHby8MFxFro18Na4UqOF8Ko8rCjHMjQ+GQzvsD63WRxo9s1GcqW5IEwxTfJ/mkzZIYi37ABJvPF6+yNY6Pu5CueGN2he//tVp+MdTmPyfvpMvISHUxfhTqF++KgCLhrBel5dOHn+5bMaeWV6WKTtnNiEv7A5YFnzYqtv9XkfGyQBGr6xu2cVcSeENSHBr47Hd6Lbs13WY5j2FNuCB93SxrDS50wCWpFy1mt1oteWHhXmxJ//FZQLOHpdYTIy2rhRLSD69nGdwg/FxWuBaIUHamXvvwUiATcVwCgEvDB42YQZqP911j53OzKVpK5m0PVYu2Hc2qAeI0nHT9+ZoIkDt5zVnMsD5xb/rr85syYuHOqmPX+Nwajc6TXvzcEeDyRkg0CPWLw5gnXDFxecWqO4M8OD2qPol8sAqZeKWSvq+RdLiT3aRxHWsNXUAC6mymlsd297Ii0kSwliwAuC/Z/AtJKoe7ytIbylnv3yzsiLbijPZvAaWnKnUg+zVt7ote6d1YA+HyLB8Lwe8Y/+PBm98P8NbJIgAbi/jHSYTd5jGAFgjNdxvNuq2Peg5PTww6zRQiePlCoCVsKdKVft/Nh3A4rPAlGZYyuf954N97dfON+YzB8bafGEraQCsoj1RqUj6ua56CXP2ob3fDABWt6chBNef3+3pdD7IcT90H16ydwsOOgawXNzE+/R37iqEyGtMZ68GQyENMox36A+wJMHWAIBOdheLmA3wdFNtswiMw4XMvWErsf5IkdukrnBushjonlZ8JPP+23hs4p8YPIfxB3IWlEtsWd8wsJAQ8gxuFjFxR2YcAKwYnktt+6ftHfu41bXePK462KVzC6VWHh/Ix+CYxmECPvVSwYPPmX0hwEBhAAuLJxeqj360dlbPUT7lDEJ+A6B3fbbQPvDa7o7OwG+tbMira7OQFPOP69kdz2y3OxEg9GaD5HqAz4TlkilbySEhLNufrawKwFL5EKxUOIs/aQHYtO1Gp2e1ycimBPEE83rNaoP3nCBCZJpiYHn97QCWry+Ap0gxhGLlL8+c0+tiMUMd4rYObh8Cw/Afdh/Yp92OjbEkiQDOIJfFU/NMLq6Qg++sbmhQ6aNqP/8PRzO70RrZjVbHPu7UrJA01S2sZzyF8wkH6GHIjiYz+xgAa39XDMPzklSW7OV1Z7xFNQMAVm00tI/bR/JlvdUe2SGscUKEQp8iO4dCRgOH5wGwVI95D8F1JT30lwKw3BsOU3Zqxevlsj1VgTHIuMEBcwa5kDcYZJOwiF0LSovBZG7N8cgORh3b7/fsoNO35nRqw5T7yonw79rBYxlsBJQCvruMNaQRHiu+wmTw/7Tm+CP6vq89sEJRS/GbSiatkMtZMZuxSiZlm5mMXc0UbD2VtkKCSVbU2viW7wWg65YpHurdjt18uG2fbW/bjZ1t22s1BUbRHLERgpyz7W1Ul+yJC5ftsbNbdnljSZ5YqSSlTMKmk7k1en27d3Rkn+1s23uf37adxpGaMha0pkok3iVTtl4q2vX1Nbt+9oxdu3jRVqtVAR3aWiO67in5oO+WoWSPKvmAuH8ZE/fjDi+0B2HW/u96YAFg4YEF8s0DC0MAMzvMj58pVuRFRI81gCo86Mk3C6ZPLpUS0AXjiY/HpODOACCiZbdaLTWK0MihEz9RQPrmHliYQPPlJsonABabArCNJIPJhaRJK7GUraQyoqviPQX4BYCVTsVFSyZFw5kRgVsQLQcST6ZjAViwLT4AwBpCZ0irWEylmEDk7Hurq3ZJEiO/J9Npwu53e/b6IQBWT+AEANbLa4FCvghSKSRI3a59RkzsCEDzy20+Udw8BRtgS4pcZhVwM8un4tLIc/2eD14d7I29+UxJZZ/z+eqHAkTwEHD2R3Q9nE4e0YmTAFg5mFwOYBXFwHIOkxhYMnHvyUga2ZYfg/6cUeKIgVUq2Q82tuyCACyiuJFrIgXo2C8P98TAEoBF6RFkCUxllwCwcpiGF+yxMMnmvXH9bgZA4fPeQOBHfBEZNgI8eBHi/MSTlDyJLAG4FMLAAUs54qgTzYPAnhAfTJHLAczhInmhDn8HsCiMJ/FJkEkFrwI8SjBlnfm18fTCqcVnY9vKZuyFFbyFKrYGgyZJ0xL8HxZm9zpd+9nenjwtnlldtQslggsS0svDBENKgnHn56RX1g7tTr9vPSb2C7P0BNaOvx7+VyQowShgkozkxQFqvx9Hk7Hd7LcFxNxtUcgiDPndX78PwMIHi9THcspUoL1IulWu6EbzGE0ShjAe2Sf9via/o/HMVlMpe75akYyS4g9POponAKhf1vc0UYYWzoWmECRsAGkdIRKk+hGfzP3h52ggYPz97GBfcrYwrvINVjLY6OOepGF94Uk7jgKnSMOjaS4p0EahoPX9TLUqCTAAljdaCSU5ylRdHlMD64ww7/U0rRngdwwK+MguZDL27QBgFXMZFTo+LPB2A+nHz/b3xIAkNYoGzVMIveAKp5PtjwYCsPh+9tjlZMZeXVoXgJUjkZNfCvjDuoiZ3eL3HuzbPQAseXSETS1MiC8U8/b9dQCsohWOAayFANDGBGlj396qN6w1mthqErZp3p6slg1gLRdjv6SLwT8j8hryT+VMKhM9vjYY2n5/IO/D/dFQ3lp9SbiDpOMU6wKG1hD5yHwm9pUArH+1DL8gP/wawDpmIvxJ1S9qDNnbFjIq/6jdtv+xsyumAVI+6i4/F3RAnXpCQuMUGki1GX+ABxaNz0/rh4a5NamYy6mknS/k7LFyxZ5bXlWoAksdL72dfsf2hz2xXYvpjD1TXbfNTEHnFBYKn/XaArd5XpE2c2aQgvtMqSxJCs0zrEmend1e394+JD2vLRkZoASADfLBcXKhwdByzGw5kVDIg2qYfFH1UjVFA07ziiw/JpsLhgFR3DshE4F06gysXUy7u9ZGmm/4EpldKxXsB5vsI0XVSuyL7MMwUX68vyNPy1wsadeLJfvzzQ3VXnwdjqb2aXcgoOuTVt1qw8Hx4Pb3HiD/zn9wtnXwowoyQvEhgoQQKSX745+vn5UZeCmTOAVg9e0nuy7paU9JXIW56x9f0unjv3zdcDZSHrGfA2DBCrFYQqFDS7mkrCS+UV0R0xwDe5r68WQhFgV1xs1u0253GpJbM+CjZ0ByBe+WoR8nDdVHJZE4NnF/eW1d55gDWDPb7gJgYb3hAFZcgIt78Pj7w3cI43UArIoALIAcahJ8L/kdSAB/DIDV61hs4We3Bu38NZ/bCoz14F32bNUba66FpKKtVmBg9exIg6uIRUS9dArACnWxM4wjRo6n9Cp7WqblfCyvq7zFD9YVkRQ0BIyImRTM3cUkVwiPD35m5GbKxN7XACckdcVSJi7A4tW1sxqm+EDSASwNLrstAT+fNNvyQlXZS21GYEgYWkYuWCceWABYmWMAywfAC7vdbtv/3N4R46c7xyzDh5MiD4QwnpN9x0EWH3xGAVrBO1VnmydZqo4GAEzMBKR8Z2lDwMhmjtd3Dyeufs/iUpL8cndbjOnvrm56fZ3Go87T+TCu/7TZFWB3s9vQAHIWS1qWvSGX1u99lbRqhboccyTcauUIgLdttwYjMcbnIX04KZ9b1EAO0Ei2xv4TGHfuARsYWMj8td7dW5AB2N9sOoBViEslqmsBc3syJTyiZX+399Bu9Lo2iSfdG05iDR8Ik0a9motJQvhnK2f0vFmw3OB+HOHL23Gm4Qetfcsmzf5snVTGipKUYZ5FABb9+Sftlv3D3q6k4FwDAKxvrC6LYOBlr9upwIR6twVzr2v3OrDIpzaL+xAykhB+wQMrkhC6C5kArNcODuzTVkegKZ9rOZuzy6WiPS8GbM5KiZiIEVHvo2AOSTOxTHGjevz69kc92+337EGnp/tUm42sN5t63Srwyj3tjsMwQv/hUlav9R18/nL946Pu2/9RP/c1gPVlACxtwL4Rs30i3en0BvLAeufzO3Zzf9d2Wg3rDYeWoqmisY7FLIOWu1C0i5tr9s2rF8WgWipWLBFLWq8/tnv7NXvrzmfOvOrhR0Jak6dPOPMqY2ulil3b2LRvXrlkl9bXrFwsiOF1TMU9xYj6Ytl2Qi887nT0vV8FA6srAAt2QHLGRha3TCYhhskr1XW7kCvI+4gmCzpldza2o8VEiT0bmYIVk86oQuf8bqMWUk/wEKIpcj18xMAiiUYAFh5YbETNI9GgoamFUngAACAASURBVJsCYMH1YiNNpGNiUTxRqNpWOm/lBBTXuKWg+guBhMK7sBQHqhpd17KzD3B8MjkiwexgGACsRkMHJACWAJ3E1M4WsvbK0qpdLWAu7bT+xSwhD4y3GnUh/UwJaEifWkIyltF9lQdBs6mGdFfa/en/Fjf9h20MvnJ5XzOH8EJcrEujVrMpe7qE9K6oBEkkDXxRgOG3BJCGXw4FeGRj4Ueyb/hubuqTmNR8IgDr21ChS2V5BfnkJeZSscNDHcQY6sNodFjIKa5cdgx1kZr9YOOMgL05iYnId08BWEyu8aRwAMs95RzASouB9VipqOk4gCS//XA81LRHDCwArDFMsaSKByaKPn0NaaHHVHifjhA5zZdSjzRhdMcwB7DCVFRUegewonQkL5IWBoUXAEuTSAHjPpHDBF9SghAn7R5Acvux9QyND+umYuczOSUqRZRvPizMmZ+RgDqb2XPLpHoWZBgs6dwioUYffzUAv9frDXvYH4bEJph3FAjOKMKarZCOCzD8znKUHhrNyWPWmAIYewrmTYx7Wd+/5+t3eWB5wYwEemHp+FSMum+vnLULhbKlEkxZOfBJApzZ7mhiDczVRxMrJRJ2uZTXc8y76U898ROG0W+amMYOVOBEU0wkkC+uLAm4REIIA0vJWQtAF9KzevbLfaTJAFgBuzrFBjhm7AQcR/toOO+9KPfCnPUQJ/kxlbSNYkHrG+mFJDYBwCK1FM+1DwKAtd0dyOSZwpvfOQLAEpNrZBezAFjrAioZpgBghSUlZgCSpJ/t7QvAEp2+6GmLLlk8uREH44F90Gk4YNYf2EoyY3++vKF9J512by3WIEAQ0j3u57/sA2AhYXbJrH/5WO98ALAABB3AcvgJxl9zNLfbnYH9pt4S4IhPyUY2rWQ2gHpAUApvGIc+4Q1pb0HEQntBgQbLtDOZW200FRPl03ZdPlmSLESNTmBG4E/oABbpWh4/HUFYvwvXP76fp9bq/68ZWH8q9ctXCGD9vF5XwmdmBrgTs1w6ZtfKZfv++lmlFrLHzRdT60/xLyGJcGTJBAETFSsnszrX8eD71dG+GilqBZiHMFdgpD9drkjSAoBFCiHnJWEibwUJ4bYkhJxVJKNxfjiQ9ngub1fyeTFpYUCmE0lLM8hIxAVw0GBrWCD7b08i9pIxiK3iMJS6ArAAPJryfmTQt1AaHIwGfLkwLuZ8AYT+fNCzX9QPbLc/tFIsbZfYf1crtpXL6tl90B/Z6w0AkLbYA90JXJVH/wribR8QSNwfBHHqwtncvGEWgLUGgFWV5yQMFl4XM/Uf7x+o0e2NAbD4FL6xO0Tg3yfOkKul9MU9g6kFDwePMfbd55Zg+pZtPZ+xcjql4S3hIocDZ6b+tlWzB338a0ktm9ssEbxnooFfMA3nFKgk4wHAKttLa+uS8vPq+FZud8cBwDqSh+C/BrAmiakDWLGEPVWs2N+ecQCLiwSbAwALBkkEYPmnw2okACoBwJL5/ikGVuSB9X7zBMCqj6dBZn/i7xR5XUXNsw8xXYbujT6V+fwYKPI9mWsRBoTH7OZI9Bf5GgahfbgJknXpjnuanxjtkpHOLBmfWTG1kPfaX25e1ECcc863ibi8yG4NSOPr2AdHLdsbjtzeQYMzZKQn1SzA4LksJu4rAja28lkrkerOQJBPE/MUwn/a2XYvNUAG1kcQsnJuR9fEPVLdJ1VedUqfj04lryjkjxXABzHYEgtbJhCgUJIk9JmySzpZ17zLSSyhZMq36jUd06ShwthLKtXPexIA5dcPDiXNawz71sU/LJ60jLxVkSmX7NXlNbsEgBWuL4/PHpLXAGDd6Y913agDXFLrydmzOIWjJ19yH8f4z6mP8M+G6Ty3FLNwt1uYidX/3wGwimUB4vRdhFMwe5xM5noe/35v227gfQqApeviagzqaQbrq3nT/Xh1ZVPenM5EdL/io/HMbndhhHYCgBU7AbDSzsDiCwYWPm0A6v+4t6MEb2pR9trnl6uqWTwDwNn+O8O+vd2C+dq1h62Z+gVgRMk/AaNSKbtcIACqZM8ur9gaDPzIYsIWtt3r2Wv7kYRwbEOuTzIlpv7TZbc4YQCCYuTYgU1hWLCrHE7XNcf7F3/sydS2GRx22/ZxHUZ+D2G4wOy47ogvgOhJEiAa9rEIJ3j03feP4ye/BrC+JIAVgk+PabAA/bV22z7dfSjvqhu7O1ZrNW06nNh8xpbnGamLeNzWlsr23IWzdu3Mlp1d27RELGW1Rtvu7Ozae3dv2TbMK5Id9GAu3HspmRB4dZWUhLNn7Wl5XpVdFx2YH96N+U4UHbpRw+WP46mOzPmyXxmAJQlh3wE+tvRZymRG/FJ1TY0WxRjgxWI+tdFiZh2BBHErxSG7x22k2N62vXm4K++rwSImaja04qV0VnTux4g1LdDEngBY7zXcA2tviIRwKnYdWvmVQtbOF4v2RHHJNlM5eXOxKSJT5PWxXZ7MJ3o/XOKE4RGUllwACWEEYMEkwGwZs/j9AfyClA6uSXyqidYLpSWlKJ7FxBWPmHkwZex0JKUpxlPSsF8oZgRyzfG+6vft15gsY/SO8aRYPF/oWf/AXcVLND9WnMotMjvgXDym9JyXl6tKKaokM5YRnddsd9i3d0lN7HVkQA/QEL0PL/yi4iJiHDmAhcfZy+ubavChN8PA4nTjc/3qAACyK1AOAEtFhDZcnxBnY6QQFu3VzTN2sViwOeaj84UNpwvdx18c7tp9JIRKWeKgc2bSaQCLqSJ0XaU52kIA1qchpe1+d2Dt0cySLEAs57XRuy+BU9qD65XYYYCY/v6cmRXSa4IZZ0Rl5gdhYDk/KzDS5B/gnhoUAhHgoGEdDUgCXw0H4Dis3AQSttdUjJ4nKyt2rVCxC5mcPKP0KIfDDZNg4oMpVL9RXbbLhbwtpRPyKwISwn+lNRloUv7rw6ZtD0aCLaPpls5HEt8SJmNWmDrfX90U4y2oSvRZm5Ox3SX1ECZgqyMz8d/39W8BWBRhxJzjCfNidcsu4QmTSWpixhWTt9cUlt3MJuOJJlOr+bR8oVizSPBgT/F5Pu62FCqQiiaYkUk8AFapYMsycQ8AFsb3c9YNBcW+PYBxFHwMQv8SCFknkrSIjBT9GX1euVcxaZzP5fW0XszLs+4ZUiyV1unPBqBaTWENbQFK+CEAYBEXztdI6T0wuVxC+Mryul0FwEJCeArAorDEo+pnu/sCpcoZAKzAwDoFYPE+D0YD+1AAVsd2esMTAAsT9hSAvDY3MbDYMwVg7Z0AWMERRO+LFMgLBRhYHp4BgAXbNwKwKBpvCcBq285gqGekkorbuVxG+whTbFjNqcRc+2Q6npaXngYBFPUBDoTVMJ6btUkT6nbtt/U92+51jaAsze7lm+K7Fib7rGkKUS/uTgFYv2dBngax/suDVzq6/VMACGdTSavkc7aUy9gy1z2Ttccy/4YHlvNKorbcwYv/ivXLVyQhJA0OAIvJOoCGWrfE3C4UC/a9tTN2vVyRnImwEkCs0cz9DQELSkkS1ZJiLsEc/1ntoRrh4dTXP4xdAKunKhUxFTD69UFWTM+9pxC2zAEsGinAKZcBInl6jkTqYkEsAuqa6dwlZH35K05tPI+eGwZJSXlUYd6eEiPL90kAHgFYHczWJ0pn5aw4m8nZS9VlNZCEolSwwIgtbGc8kOT7aDS1SixtW5mMXavAXk/adB63W0j2Duv2Wbtrg/HUxjAGosbsD6xcvGqlbnFmnUJowtDJD9UAQQUA60fr55yBpRRCbwoZBP54f19MnH4EYImREI0mPKU5KHIcvAryqOQ8Jv/V9UxSdck3qh4+xL4KgEQQSX040hlzo9OW5L4+Gqoe4LcziFAr4GaL2v+CsEz1XpRC+GIAsNjxAJ92umM15r9peAqwJEPB5QCZN4wdSQgBsEpl++8CsE5JCMXA6tg/k6LW67q0Tj1A8Hyaz1UnRxLCZ4OE0AGskUUAFmx5mEzHmpRQD6kOPP5behEfkIY65Rh20lqKvBICgCVzcwCcwE0Sa8T3dq+iAutNDb1fM0n9gvk8PwigwhlTSswdwDrjABYEAG46z8+RUpu7WtcfNtr6XLof8mr1NLdQEOhP6pNvLwUAq5DV4FCm4kGYeLPTdgCrAwPLz9OQU+gAQvBkFYClgaUTHuSv5qPe0KeFdRsALP3+xMJyqbhAK1Ilv7e8bhdzOYvH/b7RCyFHIzGU13miWLLVNB6vnmKPzcZNgOj9PaUuTvFOgrkcT4nwsJFxz6c/W1mzi7nCST8RAKx3jg7FLAPAakwmesbEeJScAMYfz50n4/FpANROA1g8lw6cRH64U1mB/M3mWQFyeSSh1D6wxQRgLQRg/d3etn3W67rENLAsVc9b4l8BWBsnAJZASpj7M7shqW3HPm7VLJ+M2avrpGpWJMsGwBIoBIA1cwDrn3Z3JC09XyyoR3hhyVMvCWHydM+Y7Y5IT66JQfWgNbUm3i+qzZ2BhdLjciEnAOvplWWFLgFYql8AwOr27DWZuCMhhGgxE3AH4H0hnxUDC9Y6KeXIurPxpLzsUthLIPeGYCEgzx0Z+guz+sLsZrtlv9m9b/e6LfW/gFgwa7WjnOoRXerrrKsv1zc+wmb9f+lHvgawvgSAFfgrAS8Khx6ylsnEOoOB3Tus2Xuf37Xbu7u22ziyLgwBNi7Q6ERc3lc0pedW1uzqhcsWiyft7s6O7dQOrd5uW19UchYdf88sn07ZWrFkVzfO2AtXHnPmViFnWTbUL8gbfbWcxvZPGq5Q8EbI1lcIYLGxviEGFgCWx+NCDUaud6XgKWqPiUWSdBNsdO9BX5/BL2i2EK31Tq9t7zX2BKxQ0BAtzCGCdxXTUA5jwKJlGEQxkx/B+w1SCLvypxrMppZMzG0DxtPKqszhV5Jp+VxRsMGo2hv3rT4eWnM6tO54aIPRQJtDPpW2M/miXa+s2orisD2F8LA/FrCCWfzuaOjJWsFkE+DhStrf0xNLZTE1eGPN6czuDYfWny6sFE/JC2El64wUzAah9P/q6NDuIdnDK+k41eVRdwdnAXkRwpHrFRUTEYwOAa5eWV7WAUGzyYbIdOlev2O/OtwVBb03J5nON0QVGWFdRdRxHdUwsBZTAVjfWtu0y8TZBgCL13zQZUJUs7udrthDMIViwVB7QuIecjMzFeQ/3NgQswjqMrLa/tQL0RMAK6LCh2cgHjywcnkxyR6TDp7rbXYwHtrHPWj9HXvY6VtvOLPUzEuPSZLiFSfSaAIYHQhcL7yr3LyRAs0lgSGzMWjiPdnDpWwOYrkLA5MUnmef9plh1iiDSkDXWMymSZoBn2DJoFbMrqm8g1ZzOXtqeU0F2dlUxkqK0tXcyaZ4MfS78rYgGvpbVbzkCraSSQrA4n3CVmnOSMdEQtiQIawfzicTQcA1AONyMi6z7u/iMYCZZWD2cEkAsDC9B/CgcJKU9VG+NLmaKN3q8fyqPteFYlY+cSr28CmADTdd2Ax5p5HomlRaItcXJuV7DffiYoqKoT8mlip0mIwXcvKagzEEgOVMNIAPACwTkPTL/QMZEEfAle7aMS3ghB9wDFwF7P/0NN4lLOwFSVvOOyX8hcqSbUoC7SAohbkXmm272eva7X5P6YnyUhHjj8/E9RgL9PnuMlLRcgCw3J8kYDQCxn+6s6sGppxNSzJA2hepXxGmcQxgtbg+HTW9khACjElCmBRQKQ8uxS7HBSD/dG9PXnzRmiUaHpbgOD5TktiPVje0b2FYn9KIdyFJcW02tlvdnr1FWlF/qDWNWTQhI26+iyw/aZVMXIOFtVRRnlz5pIl1p5aByXU4tGBjYTz/W9Jnux3rTGaSwExkUh2TXAIAC2NiJcX+PsDqWAt68g1fOPoeZd3+Mf3MlwCw/mTql68MwOrYz4/q9nm/LxNCtXDxha1ls54eWK7It4Y9mMplRjS9zuyEpWMpJXjtjyf2aadpb9S37SH70Jy4eWc0ka71RLWs9CwHsLJ6rrYHA3ujTkx8S36fbQIMLG7VVNYu5UsCmDFaP5PNSJLCfcbomtAEEgwJiaGG6dPMzpFbZe2pasXOF4pW1T75/7H3Hl5yXdeZ766cqzp3I5EESJBikGhJVLZky7L9ltd77595f9p7a2Y8tmUr2JIoipKowAQGkAQ6p8rpVtVbv2+fU1UASVlozAwpDXuMkQR0V1fde+45e3/7C34G4amIBxa/53Qykt8c9etaNm/XMcqu1e2Lqw3JmmBmnCYje6vfV/2ykirYGlL04kwsNAYRr7d79v3DE7vd6TOP0WCQulYy+At8iQETGAoMlAQEhHPXWSzOzGIQ+j0ArEbd5IEV9hv2u+8fHEiK2SERdkL16IOmMWdx8GLijjkjGnKDG0oXpqToFuwLmzXVl5cLVWtk8vIPY/BCUArS9l+cHeusbCW+fwVudvC6oW7wfd3TaHXZ3cSdFMJG3V7YwEIimri7hJAG+udnx1oHMI4FpoRhFwx//FMBsAA+AbAIFWAIAYCJTYJ7YOH92PEhWlCQuNR9JgCLM5N19/nVFdtWfRpN3JF/tmX3wMDI6z1nFjlRxQsFBq5eNDgjhA/n98cZ6pwp4k+pvgnfJwDLDeD5G14TBhK9DWl+nA2clQz6BlrXbrUQpVDUZJPMxEqZma1nUwJI8Ey9Vq2JCMAXXqDUK6+2mwKwYKMdjZDGOSCDhNCTLV1Ky13nXP2a0jRrdqVSEOvZzf792XIPLBhYbeuIcDCvpoM8NCzuwMASTCU5HBcFgMcHOMtrF+CE/ycAJGNGECShD3+/eUUMpoKASge+uhOGsX4dN7NZ+VPyWnjrtfCma7fsX48P7TaSUeT2AppyqlcuFTL2dK1q39rYlhRvDmykZrY/6BkA1qvLAFZI+5PMUffTJYR+D5DEOnNbae7c2xlXA0cCGKL8SGI3qhX7u+0rkvSRqI26RbJK0jgnJkDp/z28I4VMJskIRIKpzj0apemb07aNBxbve533DXPMJaz8ORgl9tsuUuWWvdU8kd/uX20uACz2N4FqDMASPPla9o97e7Y/HEj2DQD1lbU1uwaANfHni+LzYNS337VOBCDfapKeLNmCbi7rAQDrRqmolNbPr6/bZrkULFRgopkzsA6PBXQCliH5Y6eHLYeck2uxlsnKp3CtlFeK5uVsyQOIcjnZysyfN04UCBGztIgbPz3cFZAFK6svtexCMu/31BlcHobjRu8R+L7A1vup+ZHPAKyHArCctBwXsG+Bwa/WTCBU9MOCjXXQPLfRaKzNdEKqHSl305mtVmp27fJVxYR+cLhv5622TROXRcjIL5OyTD5tG7WqPb61bU9dvmJPP/KYba2s6DU8xPDDRYAzYZb/xdHke5q0TxDAwkQdAGt3MFTj6bOpmczOV2nMNNlakzmmM1F8MsMhx6aGcSg+Pm938ZU5VUqES8jSmoAhNeLwRgoF6s/BzEN7iLb77FSAyVF/KAP+Us7sWq1qL2zsSC4H24MCC/YHkr53+0Sy4pM0svZoaP3RUMBMI59Wo/nljUt2uVzTRqGf6Y7V0P3q/ESeW05hCT4SqYxtpT097C82VpU2CMuoP5vZETGpU7NKKmsVJAlZtM9jn+bBSDj36+XynvmKu+CGEiRyWj5s6rzHqSYc0F8phL/UWJV5Nl8UQDSSmGW/eOqMp0QTklAsBlNV3ta93gcUKhNRm78SGFiAc2zIHLsAWD8TA6utCbUALA5aeXrkNBEuz8yerFbtr7e37LFKWZOW8QRjwwBEyAMLBlaYJOpxABB1D6wbxQhg1YOJu9nRaGC/x5eClLYWAFZi2amn4oyzPi2TSWVwp5A8cor5KFT1mD4CgAWF3WODfcIGSLUMYPlhIYcGccqJnWbCkraaijYTiNqfTa0vqnUAsIKPAHK6XHpqlyple3Zjyx6t1GyTaTsjGQzibWr9WSIA6weHR5rqf7G+IsBup+gHIxdiZFNrz8YqrH9+eKp4ZA5xxBeY3zrghhcdEt2CCv8vrq7JBNUjoN2HAMnora5LL9/p9iTxu9BXYJfVMjm7nKspvOE5JLNl5LZezUs6xmCNyob1FcAr4osx7aeRQzrZG7k/gA5lgf4AWEX72saagHDS+mBg3QNgdbv2I+KTOwBYoUGJSYNzICsU+AHAc9ByaWIafQnxacumrV7Ii4H1wuq6IrA1j5SW1RljyP9IoXqt11IhnZvw7LhRqaab6ZFdKxcFHALowTZDWs0X0fQ0R++2W/aj/X2ZQ5Mayf4DgAXLSe8uqMTdPPpMzxUA1ko278yuYOKex8w4yNL59LDZfnhwYLdbHTUgAIjTTFpJUKMUxuxl++7Gtj0ZUgiVLcgkcDqx42QoDy3ipRlIqEAK4DVnVDbL5DRj9SLS7oJtZmsC1FbzJC1l5WuIxElXIiQbqYA+O9b751phYkpjqTMNlgpU+ikA1sc3wB/HALzQev00/tBDAVh/JvXLJw5gdVVvqAFOpTScoel/qla3r69hwl2yVArmlUvFo0wIQPu1DkyQc3u9eWTHMHTkweXsDACsJ1drAhKQ6zkDKy0/u5/BjICBFQAs9meMw19obIppdJVBAAmmwTvzdr9v7/f7+v6TwcA6w771x7CqZrZTLtnXNzfEGNsoluXfxNMLgAXT8/XWuZ1NqZNoffFUzEuW/1QVqeSGPVqFTYbZ8MQOCdGYpqyewjeWQRiMr7HtYpzdwuPz3Ha7Q8sHJpKbIEcW4IM9YFxxGXgr9c03YmoG7aXBo4e64wlSCLev6jpWCyaJPL/RJZKHSmdrj5EQMmjz5p84e1jY9ILs30jUtJenU2JwrGVLdqNati9u1u2RSknXBPCLQF7qUmSl+JS+0jpVYxxTmTmX1F4Go2ZJyBhehbRV9kxM9i+XCwJMlgGszpKJ+4unDmDFNDsxzkMojAaQRoPfsH8g8bzuoTfsla3xWA30vxwe6tx0ACsmR/v5/8cCWGeDYQhdieCVn9l+X9yjyjlrkVXlkSUCmoJHlIy+VcdmVdPiwRYb7hQ1Vtq92laRvMkrzFQnnxEaJCsGZ2DJvD98fqTqV2CrY4K/vm2XSmX5UvF/AFioI1AQAHC83e3bKQBwANlk4q5L4o5aLC8knC4hRDHBYNnlWZGF9Xarbf8kAKtlLReVWS6wuORxJs9Hr/91VTTwdAALAMhlhcFyIyY2BgBLwA71ZGaqUJ3vbVwWs26l4B6irGSGfAMoTLOUlZDzBeANEBXQ5NVW015U39CbZwROLa/B0qV82p6pV+0bm8EqIsJyqZlCosTAarXtna4zsByw4QLFe+qKBP8/hkvBAiOYuBsea/Isw+6CteF1RGREMUz2Aav3zYRavtlp2X85vGtvttqkDlkqJObpucxkrFrI2iMlUjar9sLapiS84uOFZ+nucGQvtdoCKO+2mraazdhfb23Z52oN2coUsw5g+QAs0fP/3/b3bHcwEOuVfQKP4keKZQGNArBSZifjgd3qnus+/+68YwcMbvGoDcDqGimtpZKA5+cCgOX7B4O5md3BA+v42F5tte1gPLJeMpJVBleO60afU5r5+bEKgFUo2OVc0TbzRWvgy50r2Eo2JwbpvP+YpbXX/OyEfdrtGzpIykN/GCWM8aTXdhnqK1VoYT96sJ330/PdnwFYDwlgxQB518r6U+hDiZSNkrG1AhPr17ffsbcO9mz//NzaxAyrRKAcSFkuk7NCEZAmZYPB0IgE18RHlMiZlQo5W69X7PrOtv3F9Rv22NaWrZTLVgSQwUTzIxZhGGQvsbCiJaG/z/nQ6xMEsGAovXTW1MYRk6XSbFaYi+bSkvJ9Y31bG3cx4xtz7NAA3PGC+NUZkrqWHY8HSmsABHTp1lQA1vVGTQyF60gISYXhABv07ZXzM5msH/cHakfXiznFu36+sW47pbL8rtqJHwB4sZDQhfEeyVky0yOJJj219ezInqiW7SvrO3MAiw3koD/WlMoLGDxlvPHlfqJwLlpWn4u0CyQHJBmCjveCd1OR+GsZ/8/sfDSQ6SQFF15NZ2MmuTGu9l6I8oG3lpgKF+jYHIig/0+s1QX83chXbDXr3lfN0Vixum9jONs5saMRDEE3HRcLJVDHdazGlDg18BxyiSaJL2xdUmMOgCXvL9I5kBAeHdtb3ZadT0ZKFcvpcE/bKEOiZsaqU7MnKzCwlgGsmXWREMKkOdn3FMJAnfVJBROshYk7DC5PRXOKNcCkp8K1JQNhWuWeVQ5eUWiFEGi3VyV1KEj74qiKwkeygpCc6D4HMUEnMNPCKeHP3Uz04Eap6I18Lm/T6UQJm6S8nM4m1tfD61MSplgwohrplKR8z286I6qSItdSlYFo0KcACJ2O/eLUgyMA+wBuFF4A85AiD9lVeqr0p5ePjgXgNhOkudGG0sthGIE3GitKkbteQpPPgR8ArEnKAeD2sa77Xh8J6UUbEC/gCkhqAHTLVfv6xqpdq5YsJblfKKy1rgLAhM/CbGadWSIJK+mDdzo9SyUO0vm1p0ycyq/CASy8WpYArKnTrwFcfohpuaQUwQNmLiBZZmItniq/DnFqHaUfHqpN40DAw/VqTQUh5rFZmWV6gYe/2/5goHX+ShtgG29DGlYK4rQ4kEUb22OVkn1j+5L2I+6xDyim1p8mdp64p8pLx0eagK/mS/Z4tWFfWV8AWBHEwjPPASw3ja9kc/altTXdV+4xaapzzyhLyYz6xaMje7fVdnaGAFk3B2bferRSsb/a2HEGVyYzTyHUpHcEYN+xn52e2QeDvgojMS/FaqDxk9+xpXIzSQhLs6I10jnbRvJULtljKyvWEDPS7zPnIhLIXzdP9LoUZsimPeWUonYqWRSyps8ArItJCKMExhvqP+H65RMDsFr2o9MTMaK9KQgyJ3xdcikZYf/txhV7Es+5DCl+brbtdIOUfu7fT4/sjda5nQ56AminksCnjTpoAw+5VWdTAWBhxs6/SUIoaU/Li3istQAAIABJREFU7vYH1kowBJ6oxiGtjEatXvCQFLRR73f79h8nR/YWsuXxTN5M04kzwhio4Mn5TQFYdZkcI0PkGSQU5Ie7+3p/zelAJvmEnODVmklnVR98d3tLqYTlEPvbU8masiKBMLCMM1M7HuPFR+OHZ+LAzvqJMy3lIXlxBpZOeC5pkKdRc+C140nEWcnrsrOx3SxX7e+3LqsxrQBgIelMTXX+ycQd24bJ2OsOIUxpSzIue2NATS1Z4N8AH2DYlav2uZVt3d9Hi1lJJGfprHwESXy70+na70+P7V1SfpOxEsRcBOf03ZgyJqhHDBz3cnIh0ky+q1eLeTFBIoAFk7eN503fUwh/dnpoH/T7QUIJ44VzghcHmjArzdLywPqHy5ftiTmAhYUAAFZLDCwHsBxcWUi4PxrA4pw4HAztt+ek0rXtlhhY1H/OwMmFtR/BGOoigTJin8ez1EE2fpt7hvrNC+5WwZQ9+KZSWaamVrCJbeYZ9q5aLVuwYZLY8Xhot4dutZGaeI0gdk8Q9fHc3FxtCMh9ttqQpC5KzNOTlO12u/aLo33VfnfHYzvXcxcllC75IwSK9y8mdxkrjVV7ul6xq6Wsalc8Ld2KJSWlxT/fvWuvtlvWSs00KMyCxARPKF5L/k26EgxzZ5YX8xoiA2DeAsDiO9xjzVeDbCVCuiReSV9ubCiVlBoBewg3LwcAde9XH4X5lTjokxp5pvVC4jLhO26ez/vOWi2TFYAFMPf1La8r/So4WwcPrF+euYTw3e7IU7pZr2Je+T4m/8/AwnMvM1/HUg/45DEQD2B14oFpIiR8OaQ6XiuVJcmM7RGvRb3yz0f7MnPvDkfyxfRHB3A5YxuFvD1TLYuV+tTKqmoZHxT6y9zuDcSMZZ2e9Hq2nc/bX29uCtBEleMAVmBwJ4kYav91/8A+6PdsNZvV932XQTuMNNd76qa0kpF9IOlp035+eiYAOaZzwwQkuAbVA8zbZ9fXpZjg3vG+2B4BsAir+n27bfvjoeTcrBPWhf//KT1HJG0y3MdHtJQilTRr66WS2LXP1QgHKto0HNgAbAwlXjw/0vXCRxmvvAC3B+KHP3M+eF3uST4DsB64X/60/cCCNfXgKYTLBaDTlZfoV2ETYe0ft1v22t079sbeXbu1v2eH5+c2Go5tIj65b5SxCJfRu7yV2MBTloeGXavaje1tu3n5kj3zyCO2tVL3xlqovTd692NYcSbty9YfDm2O8dCPN+ITBbC69jIAVh+TXtdWZyBacAhkzbYxAV3x2PbNAv4ODnjIvBu5XadrLx0fygScZgseiFurLwFY9ZpdB/xbArAO+wN7JTR2JMRwra+UCjL7fLq+apukrqXRyi9S6nQAYFopphISp7TVMjO7kk/siWrRnl/bsu1SWe+Phn6vP1KD/9vmqZgSSuCIjXiI6GWy88L6miRHyCbzeGiFu6WCgIkEpq0cJM0jecKcDzGEZcrDhMjFf9Gk7yLPloZNS/I/jsFLlZJ9fntV72sjVVCiEO+fA/F3500BWLujjrUTUtQCgBUOkDnGGN6Z3p+mNomYZi+QQlip2ypNLAdayuxOv2cvnp6osT8lzno6ETuJTZiUFUCl2ixlN8uefjRnYM1TCO8DsAIjzCeyTu1lMgIj6YlGbQ5gIanQFK7T1hpqjaDEI31Ky8Q8n8Xo2gsk2ML9BEZe8OgKj1Q04/QDO/pRxWdu6Y7AQgH0ZLKeL9g1JcpAD86pkdjvd0VRPgD0hlUSDk7WQS2dto1sThLMmxzYpYLStVQ4zDKSK7yPqXq3a681OzZKiHQvCsBCGrIVGHS6HumZPKveOG/aB92u4tuRbdIDsvdw3QkxeHxlRYXbWhYPLe7TzH0yJ0hYuvbz5r6km63hzLACuMiXU5r9iUUSzGTuGxtrAt1gHuGNEAtrX+deXEK9PhwD2BELfWyHvYHlJ8xnnS0k4/vZ1K6Ui/bVjTXddwCsIl4CgHgw3gCw8Hw63BeA5XDn4iv+9/vVLRHI83J5UXgAYMHd4w9SnK9v79j1Ss0qsPNCBY83GQ3Ee72OvdI8svcHfetM2Pux3IRxiTwHAKxiX9zY0GQxxlHze0nKujPoCcB69bxpnfFEcryPA7CIwf49UeHBA4ui6HONugB92JDzwjEAcqTw/P7sXI3ryaCr60z/keFZzWTtkXLVvgyzrFwW+AzbhGU6TCbWHYzdU+z8zO4M+/LXgiG4is+VrjkMw7F1UzA5YFDlxTK9lCe9q2bPrW3YVrnsMsoA6bFv/qp5IsnlwWCkz+t6BPogACyYh27K/7Fff+jfLrJoP20/85AMrPjo/knXL58ggPXjE5f0R9agT7VnNs5MtV9/d21HjIn1QtxHXYbPWYLn1Q+Q4ndaNhrDJExZkvZGlJCPzULObkYAK6QQ0qLe7fXtpRNnkHzQB9gdieGF19E/7Dwir5xChvMhZZNJxt5sd+y/Hty1N9pdmxBSokAhvC6nlpZnV8m+ubEpQIY6BAZ8BLB+sLcnAKs1GconLzV1hhisEgziv7W1KabQZiEjWTGNmHsSeSPMXvz+wE3qaSiPe1PrIXcKTa+HlPyB5/cPPG8CusPrAIzQLMJ48YQ3TxrLzPDcqdjfbSFZ8nS2nGacDmB9f+9QAFZrgpwSqbcf7NR3Lht3mVtxOlES+Uohb9dqDXtmzb0hVwgcgT2fSomhQkIkDNnXzk81rBgqgdhZXSzTOOjDA5ONLDIp8O50tpIJwLpScADrK5IQwqeaWhcriyEeWC0f3MDAyuCDCVXMQ554PeDH0gwTdySEl+2mACw80BzAgqmB1QBsYLFLgiF5ZGBHBtZT9bp9IUgI7wGwmg5g0dAXsmbVTFrDiLySgWdi4jVJj52SKO3eRovz1ROm+fx8VmcesRo9bQ2GLf+AJLSWNtvMZCRte6qxYY18UUx1vEtvD9x7czjmd7gtA70NYsst1AOrDXu0WpUPYD2kzsWUu/fabfvJ0V0xfc4mUw2zYp2Bl50PPr0vE5O7XLKvzAEsZ2Ap+kBD5JTBwPqXXQCspjVT9CFTy068OleKHt8dGIfumjpTaJX4SLFeWao++Ht5HYV16N6PM69jKxUBLM+vrkq6K88u1Z3OfBJIwTqYYvUB4+dQErmTQaI6T+FEYrZnFIpzKZ/R8/u1rS279gcArNsCsMaeIKn75lBXTO2M4Ij/vX82h3+1I4hZKngtbbamcJeyQPmnGyRqA8yHPmQ2E6EBxhim8/vdlrXwp1PoBEPvgl0tle15WcPUbKdSkf+w3HmpBZB04t13yGCgbb3RWGvgr7c2HMAqAGB5PUv9QO0CI/G/7FMHdq2aTmv//N7OJVloqB9X40zwT+IsrE7Lfo73Ya+r2p33jiPzZr7kfsvVut2ow5Ir6L7x1hzA6s8BrL3xUIxIlCWkhFdzOcuk0up9UASxzvEpnE2mVs1kbJtgsdqKGL0QASaeuaB+mXr8p2cAWC3b6zkDyxGE4CEnmaczvUScCcNx3+c+bQXNg72fzxhYD8nAWhAqFwCFHmYtDD8MB6D8vb7dPj60V957197d37PTE9IJMQ/Myf8EPatTlX3p8f9gXq3Bgtneti/BvNrcspVqSeZ70NGdqBHMpWMDFmuB5eSs5c1xPmldohqEzQakmwndq82W/be9PWmmMXPGvBvPBgAzPZDy7/EH29vKOGJZMBP4e5JYqhlTI/0tKKrBDBrd8cmwr4bnFydNMalUUIXpAzXEKG2S41wPng5P1V0CyL/BjGIaBFL/27NTOxQSHt+La5bZQFfzObter9qNWkW6axhYFHUAMb9unklyhT8VJdmNQlEywydXVjWF5DWYML0VUsPe7nfFfBLXgoNrZraRS9tT5Zy8mR5trFgDFh1x8JNEKYFqNM9OBGAJ6NDEwrcR7jex2E/jaUbKX7VqDVIkg6ljBK/QON/u4X21b7c7bUuQSsnk1Y+I2Ng/2GPv3x16QW8YiYYm4TKVtkdqFfvi9rpdBUgI7BCKV0Cel2BodElbGYkJo7jq+XQpTvGXAZxwkKUnksB9efOSPVGu23o6Y2Wt3Zkklr88P9Xrno2YKs6smisIpCPpBq+ryiwtIPPbAFjVsrTjSMa6Yzef/ve5hNDvj8CdoPd2bboDWDcBsJQOZ5IlvdFsBwCrbd3x2DhKmXRfbzRsvVS0XBbz84kd94ZKfSO6tq2D3LXkXoD5sxsGrHOgRddY3+MR3FzfFTN7tFixL6xu2OVKRXIGCg4OUuSp+8nQzpKxdZEqTmdWmqaskcnZdrGk9YJhbhEqoij4FMVZn4yynjtd2+2PLUmmtpHJqNj50uaGXZFE1Z9RDu7+ZCrQi88PyMFkF3kaBr6NXF6/hwABqMz4aUCG0kqDfTg2e7fXth819+XtMRkzZb3YKSgASOC7Nzx4tjy/UldqIPr/cjbQzgPFNGw9djYeiX0F4ElxBqibD43VKOMeZTDirpaK9tVNUgjd26WkhMeZN5CTlK8bUvcCgBWfiWUk68Ot1eJvHMDyL/aVGOeOj8IXNlyqt53NSQrMguR7kT0cDHr2WuvM3u20tP+QpphNcd1Lkh/i8YYZ6Cry2QAus0aOR317rX0m7747naFea6WYCx5YGx63vrT/sy4cwIKBBet3ZldrRbteq6gYYp37k+q7OAARwDus07udM2uOB9pvy/mCbZcbdrlclcE8yWOaPzMZNl+7vX5ib3e69u+EVoyGVs9n7FIAUfn87WHfTgbst235NAwnectnc7ZRchP65xsbtlMsa436OUDqT99eOj0W0Aj7laZfLR6MQVLR/hMAy2czF2uOL7KffiI/85AA1p9F/fIJAVgACT8+OVIgg3sksS/DWKRxnYkp8Gy5LgDrc+HcoSHGj+qg58OxX5wd2t1eV9IZ5HCElnCekmq4FQGslao9GQAsqkMYWC8fE2/ftvcHQzGwMulEflv/x841NWAlDTgAsNL2Rqdt/58ArI5Np/h6psQGg0GORQHP39c2t8UcrarWc8+i2/LE25NHV3PqflmZaU7yFJx0Nkp5e3aloc9Gwu86Kc/zAanP/GH3sk//68Edu9Vq2WCUNseh/Sx6mBT3KN1xNo+7SMmkODA1fGIIM61qfyMAq6F9iRRCPh/12fcPdu2NZtP67ElTpNIeuBINLQQ22NSKNtXA6anVdbtebdiVktdrDLiog5qJM5tfPYXZ1JKvEt5EksWpbnZei79n6ufIinBAAeYdw2z2LJgxEcD66uaGTPkBKgisOBsl9ma7ZT892NXZUSrhu5pWuiH/PpSruzP8n6mu2P956ZKATX4xjTFDugWA1fHghlB1LgNYJD4z7Pj8ysIDa87ACh5Y49lEUkcklNTptUzB+hOXniGJRbLWZrCslsHBOV8f0fvKTx9na2XcyoB6IDWz/CyxSzw/tRV7vFa3K9WqVXJ51SkAYzCRz0YjO+sP5FFLDjZM7q1MUdKr7UqolQgbCU07zEPqnjc6Tfvhya6sFHg+BLD5Ee3hOqGvwtgdz1IkiDCc5YFVQspFnR7SqgGw2k37/t33JQVuGp93GsJZ6OtyYjtl8VKSeT/3O1odRKb+glgQXN8DY4b9xD2l2OLwk1zNZeypRs2+vX1Jz61SE+cAlq9rgJlo3v79o3271W7baOyAjT93DnhhFcEACWbi1za3xMByYo/3eFFCCPB8uzOUAiMCWPO+MyAgGnDOQ43UmapG1UCK/WbiABaM7orCDzJGT8e+80j4ve75OnMv4NHI3mm37M2TfdvvNa07G1sunbP1fN1uVBv2F6urer+yHiAhHgN4m1pziqdV2364B5O8q17pkVJJABb3D/CsJCKED8AGk6n2URhY1FX52UzA2PcuXbEna3WZzMOI4ovXB5wFMPrNGR6yHRuO8TdOWSlXsu1yVZ7LWDmsoqoSi9OvBf0yAJYkhO227Y1HBqC6nkYOWbInGytWyWXtdNiXYue9QVeWOMl4qj2Z14RZ++X1dfl00T/yRd1MuumPj2EUoihKrJ+wlh3AmqRhuDpzLhaHArAEqH4GYH0iNdv/yF+qRlR17sUYWOFRDU1riAdYYFdOR5Um3OxQ6YR37e27d+y9u6QTtsSm4eB0bTzpZDN5nsC8WiflZWfHnrx02Z67+ohtNxoefR4eCgdtPgbACu/hnvJ9GbyKFzFC36R+/S8GsJDYvQSA1Y8AVmSxOF5MfLwmXuWKPcuUL5idN5Ox6J7vd7syNmeqxBQsGlpKm87EokBzV9GfmELIvzEZA8Bisr83Gmra8VguLwDrmbV124CBNTVrj8YuIex37Z0BABaQCtsw8r60bWoiUlTjuI6kM1BhAdgAZWhQXzs9NqQ8SSpOYpylA1Okms3YtYIzZZ5eWbPtUsGy2D6q6SJBBBljyt7C/O9sXxIfEHe6ShG31fzPIcQHfizck8mByPzEqesU3TS4z62tqGBj0iRT0slMqTUw3tgwKWB9ohi9uBagmBcpYYcNU0HijbcrZfvS2rbdLNdtO5OzSvAFI1ocOReeN90x/l5m5VxBkgqmhC1SIi0tT7S/3MHEHWbKRAdAd5wyvNSQEMoDS9NXP9D4opkgljYysARgBRN3kkDeaLkZ+Qfdlg2TsTUC0+TZtXXbqZQtm3WJHiwfmCmvN88kofMkNI/X1Vc0Q40+bYGar0OdKVt6qsNwK5uxm+WafXl1U2mbkmdJpuCmmxjhAoBijA2AVZymDI+o1WJRngWiSsvrgeQ4T2EkRvnX56eiTp+NYbfMrDYzJUThsYZEFZ+haF5LwUazBCBwNhp68iO09lTa6rmC1mU1QzpMnOC4LGQwntop4QSsgw7hBH3LyIPigZee3xsVrF7Y8Qyu5wEzkMRVBFYisfRJuF9jfywAgPr22/NTgVh7g4F1xxQI+GalbOgPiBUmU7tWKtpXNle1blazzsDizQJgDQCw2l0BWJi4+zAgnAXxls4/1gKgW4bqfMywSDdy8Mi99240Gvq9N8qkn+YshVeCo57WGo/sg27HdmHdDbq6DyTQrhbKdq0OM68oA+RSSOnU5Hgy1ff/5vzY3oMNOuTF0rZaTCll8SvrG+6B9VEAVrsrAIuGY7WUFsPr+ZUNu4xHFwClvHkA1xgOeHrWQQ+GF/JqfxY3KysC9htZEkEdvPJ7GBhYiovv2E/OTjR9BzRFAklBx4S+M+jbCZ+37wBWf5azTCZr9WLGLgEuA2rniuFsc+WBvB1OkT6xB2BCHPY6pI1Tj6OHSUfr+nFfbsj7Z/z1kADWn0X9EqbvrI/WZGK/b7XsH3ed2QRT1fGKhamtrwYfLkbPvIW0xuUsJKRKup2hwWvYdy9fElDM9wN2YD2ANOfHx0eSwMuDiC/tMV7zleUlmFMYCkAAzBD+DSkOzzCM6nfaTTuhUfFTQJNz98hxAOupFZcQcm4xWODfGfi9fLQEYE3Glk1NVEd8bwsJYV3m7aSEss+/2+vZD08OlCoIk5gvWEg8lzTEpIs+vbIuABnvTwkIZyaLhX872LPXOk07FzMgZSml9AJcJ0r0IzmLBvjLhEiUi+F8cmBiQJpoMrE3Wk37t8M7+ryzABh4Y+eco4uNP8I9RKoo5o0zpKp5GtpwD0JoDnUM0ivCaGgS9e8zE8Dyi9NDmefTKEJcIA2WhFqADuRqyPthkm7ibVit2bNrG0obZF3A1Ka+6AOojMe220MieaL6YBgM5qmPHKTxrTn6OwGTjSeJWOwMMLi2AD2cdygNtvM5SaS+vrUpk2rMxSfTiSwTAMp+c3ZsZ8nIqsWi7vFpb2Cnw4GdTAYCDXPpgj1dcwALYJOLTOBFG1NvMbD2VVv5ibWQwkcT9z8GwCKk4/nVmsHUwpezkgXAgmnSsV8f79lb3aYY5QzjRL0Jg0V/8qKdffz9gKIul4MZmAd4LJftW2vbnuZZzFkx5/I0zm8Gqp1xYmdiMQcAK521rYwPfvDBYo07G9uZ43iTYQfCen4JCT/qi4nLL3ll1s9GPmeVjCdfs7UCYFEv8kwhoUeeyGAteppx/nPfXz4+1CCsJwCLeo7abGrHo4lqtMzU9x9SInlPrANBmHGAF0J7xFoC+BEQSU8DoO3XjveYz0xksP/dnct2UwBLWgBL7AP5qBAEzkdDMXJ+eHwib0ux5wPQ76UpKZpZ2yHdUADWphhYcyk5g+Vg4g7AEwEs7pLDz+5vBhgefbo8UdSBWvmxhcEtrMZ8QnJjVvVeNjOzamZiN2pl+8YWg7661dM57T18fnz5WvRpvZ69c3Zoh722dW1k2XTWNvJ1u1qu2U3AqELBZljoaABKUMTIPhh1JFX+xVHL9rpDXTeS/f5qa90+16jaWgEAi58gLIoUwpm+/7/vHYoRC7P7WqVs38Qzqw47rKD1oE+l9TCVMud9WOr9vg3H+C5jwl601VJZQ38sOwpSPbpEVEwpwjc6fVmlvNbuCMCC4CHPrGrNnl5dsyoA1qivuvp2PwJYMwUyAMryvpB5wyLDZ03JmtOZiCY/ONoT07Y1Ri2S1nrjPiQZ/N1CWmJMHNawNZjTX3zz/VQUVZ8xsB4CwNISXWoY9GDPPYVCsR0OLjWM44k1MdM8OrRX333H3t07sP3zlrX7w3mcMI1pqZC3zXrdbmxfsudvwLzatpVS2UpMfBSIwC91impMO5vDCLEijTXa/cssvt/4n1FT+AkAWNCQXzxrKQrayeeeCawJ4STj/l45p20THbsG2p5KaeJyZ9C1w+HImok3Xux9GLvLw4AGnTTDYk7NHRTyCGDxjZhqYobOZJ+pEtP8zWxajIkvbWzZTrmi16BpHIwmMvt+d9hV+hqj0lI6beu5vPTU9QIx1aDteMI48weqN0327U5TAJao5Jk8xOJ5/CyATiGDtxHADF4HaNDLlrOx2GgsLJcizuxWt2e/bJ/awbBnGRkaOu1bBfhF0QM/05XqxUuUErNN0h9XqgKwrhfLoiyzCVOE3hlgEt6137dO7WjYC3LI0PU7H2kOAPBfAh6rv1eaTHaqAv4L9Q17slyzKzmo3RSaU8k/m1MmjFOZdYv6n8rYAffp7FTrg9XOpOYvSSEsly07SwRgdQCwYH4EAEt+AwBYijVbAFg3ik7vjY0Ay/9oOLLX2oCgbbvbbmkdbJdhv9REN94qFsTOpyChCGMi/dIRqXVdAz8QUTdEJMfboANcFO0AuugScZhPrJbPSg4ANfk5pKqFoqf3zOWiHnUOmIQJaqQeI6XLZdOSFM+lF2nAhpHt9Tp6XwBxe6PEesELocwEH0CoXrLr1bL81hr5vE+oNYHxFMsRPigAAjLChTXJOvYiUvuMWDYktqQF4r1xdm7vdnvyjoBJQPrLRUECB7B86pybTazM81BCUlaxr66u2+ViRUWSX1M3hp1MpwJ/Xjo+UEPElHuEzi2VExg7zCSa8JaTmT2K18LmilGMr2aKDmClI4Bl9k7bTdyhjsffcQ+QFfbOEHsRhhSh9Q1glcrQMGF2SjYeZylbyWfssUrFnl9dF1DJUueTUiDi3QQdHZq4miTJBTKWw5g/B8MO/xqXiFPUk654Phja+922/e6c52Fs/VlJjdhGfmI3a0X7yhqSQwQU4UthFUP7XbOpz7nbG1p/MrZiLlHD+sLKjhq6UtZUUGo6LMYE6a5T+TdyrfnKMFDJ+qSTXUzs9SBdZ5nSGLWGI7vdbtnLJ4ei8ZPm+qh8e/K67poKw3IY4zUztTFMk3RaBr0w4yimaQh1nwHshjNJxH9ydmTv9nuKh6bB42JPp4lNk6G/Jh4hf6AFvuja/FRUZ3/Mm3gIAOvPpn75BAGsH50c2Xt9PC6dxiH/KuqXJCW/pHRhZmuwJCtlefkgdO4kE7vd79lhf2idoTf4A8la0pafZgwZE/sqEkLYTU99DIAFA+xO3xlYPAVIrb61vqOGdLOUE9MAhiRMFZrY/f5AAwsYIjmMgvN5u1Io2RYmwXk3U+YM8JkmYRFt+/7+nr3aaVkT0J99lsZI3j0jK6VJe8vZ56p1+87WJdk0ZEmXC2bqrfFEwDkAFlJvEhAVDBHS6Jzx4wzci3zB3CFNrZLK2KV0yh4jAWyNz150+4WU2QAgMpO27WxeUrIszWgYirAH0zD2k0TSQc5FmA2E5Lxy3hQQ0xsPlGD7/OqWPVFvKIUOT0i4ZgxNZSw9ncgEvjcZz0MlNBZUk+iSqntwdLFVaISHdqvdsw+6fTvpDuTxN4YxxPmRMUkIv7PDda1aXsE2nH8pa0+mdiRJ51SyTRKq97rUmy17s3Usr6N0jjS0Vfu/Ll0WgMXqJNyFoSzrxiWEnfnZzWfnfnDaonT4YwAsmLh/f2ld77OEuiGdlQwWk/Q3z0/tzXbTbvXadjweK50OuwOlBs5BjsD90qELy8gle6nMzPK5mZQNf7u246Ehkn5G6CtlU6Vfe8ARnlMj6n9LWzmVs2LKrR+UcQOIMDUbJzNZJrx8emxvdNt2dzS2FvUm8n0GppOJXasU7YtbG6rD4SZzzrEe8JJbSWU0QCxk05bKZGwsyR4MGFg8iZ2MRtaVR6NbnNCTMHD+5fGhQhc4NWF0wYhxRo4Dd7wOYAJpxBjIy9Q9zTrwpoY+CN85rx4oNMb2SLlof7nuYQ2oBADU3FBeB7M8c99rn0my+6tmz/YGeF85uQI8hS/qTsIaSErGdPzrAFjUKZHkkDIBWC+fuen47e5ADCxnDjqA5d63rqKIzDIHRGPaJObz/M60FcY5S02zktPyJrKpkV0q5+wLaytiFj1WrGvQ7Kb21NwoH6bWHQ50fbnHBCgUSU/MZJUsKMuVwBZNT6YCun7dPLDX2x17t0tatocAPVrFNH4tAFjZewAs6sfXW137/i4AVkdp9+uFnD3X8BTOm/VVWX44dArRZKrnrj+e2TiZihGoyw5zNQP4nBEQB4Ap3DRoLNnndjt9+9nhqe4LJu6rhax9Y70hUGqziE9i1uWD04nknuwrlGDceYzObBtdAAAgAElEQVTbleasOokifuKEk2QiJu+PjvfkczaaFWw6yVlGFC0ALNZTouvqO6/3bAKwLrzzXmS3/p/zM58BWB8DYNULObtUKNiNQsW2cySq0NxFbe8SOhSAIN88/OHV1hQ8cfzvnK0RmQ+kE966e8du7d61W7v7dnjetJEMsaeWyWdtfaVu13cu25OXr9gz1x617XrD8W5t0uE9xPSouVn2kunw8tD5/tpgGcByD0L9IODRaAKKPbVXz9v2j3u79l63rWZMEsK0Swj9EYjzzBj9Gq+Lv3hM7wBsqqdTmgx+c3PHJYTmiWsnQ7TEHft5ALCcUxTQagFRIc6YwywLYJSTZpvNAabK0aivg3wMwZuNNBwKaMv5StJTJRkCSsGsIomGgo2LuI858NmpvdVpK0linCRWT8NYwXtmy65UatocKVB47vGC2R9DVQbASgRgUdTk0hkb6vqn1YRxcPKZKYgOQNGJ6j09sv3h0AZpwIMFgGXpiZgPhdRMZs9f39gR0FDS5u6r6HSY2K320G51uvammAvOFtPGQ+rIQ0oIBWBl/DCtJilpy5/dXJV3wGYmp88JtAHQA7qPx9IHfbwP8L6K4JVf78X6X2xUXrS5VICJEowa2EePlzGhrEniiVGnpEhL6YGBYKiCl5Q5PINIMgII+MutSwIGYGBRwHQSl4L95JhUxE4ARLyJ0JwvbToYYwphlGLwz9D8X2vjWdG23faZos0uYXxeq8kAlekLzzHXCY8LJJw/3du1292O9QVgeQG+bF7vUED8s9gPgAcq+Yxtl0t2tYy5el3eVEzQaOIddosPq0/oVHPopcKUi2dL6WsTNzMdMsVvSdp5dzC0c8AcPFRSFEQw6pBDZpRq92SVwr5k+VxeaW9KwdECChVL+NXzSG7n2AW20tRao0QmlK+eY145sDZJjXrmLg5gca0WDKyp4tYZbsIQ+s76tl0vV/0Z1PcBVLsH2Xudtv3i6FDG+wBrFMcTQBJJjyd6T5XxVKD3l7bw1KrZaiYwsNKkLuLbhfl/1354eLQAsJZYWPM1HdpSb06XLldY2zHFKd5zBhCY6RZSE0nonmms2ZVKxaqFnMyRcTMBiPTv5wa7+4YA6cg0Cw0Ok/TOZCaz9v1u1+4o9bFjp8nMxqmympetfGI3q0X70roDWFqL4XlEHopnHcyL3T5Mu5FlUmPbLhbt87UNgZqbJUCztIIz9LyEEAztLlHuTPqhGI+eDurejHnLpGlmfT9ujkb2XvvcXjna117wLJJxJuc5LzhVLrG9I6thkkkzQoEewFv2CMkR8VAZJdbsDu39Ttde6ZzL7F4tejBrnkwTS8YOYMnzJvhufFSJ9L8PgGViADfKJVstFWytVLArxaLdDPVLWfWLM3b91voDvwDe/zTrl/lDiQwbBlbiDKz/DgOr3VJ6qytAXFIRTqqlPTowBkLgOU22Xxp8GM1WU87A+qvLl3UusGeKgTXoKwXwRycnAqPczDf4i1C/JJ6KNsxNrEiqbyFnK5mczM1pzPZHLt2GesW+5QBWxgpqWNV62EYhZ083SCGsBYP1gsAXSQiPjgVE3OmPgqR9atsFnutVe7JRt0caVbFWnOkzkbk4zE9qCORWpIJWsnlbyxatAAis59o0jON84KpwLv7rPt4+bTtX+lsAsHSmq/KyciolgOFvNmH6VFUvZtNuSn44GMloHnNhfGNORgMNIWKj7fvpReErrxkAwqvprD2WycmM+oXtTQEQgICcX5LU2Uzek8AALn2KrChPhXbPoSCpMSTyXfvh0ZG92Tq3znCgdMfvbF+zm/WG1XIppb8th4owABokXFVXcTBw4vX8PA9F9lJN7nKrqR0MAcq6duu8bXeazsRjHbAFl1NTr5u3L9tNUmNTKStofbn/2DB44GCGQOr13T52COf28vGuHfR7lsnm7anGajBxr+m9qeEdTdRAf/+IAVDbg6I8G88HhwHAguUDQPLc6ork/HxPPE9elwdWR8OJ//vqtn2uzjkNMOhtPt5Ut5pNAZevts/UrKNAcADLr3M0XXfnK7zHXCYnr1gCm3KmAdQ36uv2eLlitSJJtVkNilnVWjc8J5JIRS9KhH1eL+iMAUiacH0Saw5G+rwvN0/s9qBv7VnKhqFGzM+mViH4BmbTI9f0/JDnyyWWMkbevD7Q4xEg8RAtBl8Y+2v4EyxCOOOQrRFmwPr5193b9la7JS8sT0oM640ZNWwyJQzT7ziABbsekGQZwMIwPhrLTFMj2ykWlA7OvoTlAL51EcACUN3vd+w3ZwfGfXq3O7FTNLtho/fa2mtyvJV2Cp6a99WtBYDlkkQHsH55eqLn/91u/x4Ay9d1ALAEWDvjKnYDvsbdOoM1mx/7/WcgJ1lhamQr+ZQ9UkWBUrMnK6t6zko5gCnYZm6S70y1cB9k1eFnGLJhDdyQz44n1hsM7IPOuf1a1hYEXeVtGOTSMOe+tbMpAAuWP4NSGLbUkx1SD5tt+7fdAwFYgzR7ICEKOb2v51aR8FashrG6PrLvGG4l4++FT438FfBpAHg8g80HWJ4WgEdZR51DkM5PD49lW3IwGttGMWff2VzR3l4vVqyQVSzTUvewBHx7kej9FGzMSaKa6+5gJC+3X58d2f5gZNNUwQx2e+KqMgC0yMCKgT3OPPbn5GKjg4+qtD6Zv/sMwIqQE7TtbNYqpZJVizBrcrZDlPw9BeBiccVH9X4CzL3l4VIzH5aK/G7GiXX6Pbt9fGQvv3fb3t7dtbOTY3Wna426PYpk8Imb9sj2jq2Vy0LY/dgNtVWQmGlJh2bogRdiaI6dKOKAG1IxAVjNlv3T3SUAi0MjnXNabUgzcL8H16yrPJS8w9k2StXA8ydltoZ3UaVmX92+ZNcqoQBMErGaYEC9fHouKm+E+eY9tYyF/EDj99Lk0zhx/MFYYLOAGbOcnuLNim+cFAhQLR+vrdrjlbo9DqNIABbMhJ797uxIANadMd4qE6tMZ3apULKbK2t2lcjqUkkTCopJGAGDwFSJ4B0uMHghvddvSx66U3CPLeRXMIrwbwFceD1ICHWAIZcKEzk2cRpdjqZrxZJ9ZYW0tIo8jjikuZp7/aH96jQwxZjwTeH/+xbn1tfupxCbkgfdQsSMykzkzbQ6zQgw+AulkVSVgMH9BVbdhbJ+dCDabCuZSRoQfROiBG55/bkWPkxaw8SG4riWxqOgYNfw/dpYl0l/Bb+DABL43Qt/ZpjG9+035yeS9xH7jZHht7au2iPVmj4zNPLuxHSdXzz8wD7otgVm0Ag44dr9p1ZyebtRqrrHWQ3qsa+DoxEJJP0AYJ1YYmNbr5bssWrdPl9fs528m2jD/GinkFS07OW9u/o9Q6XDkAAaPnmcXHlbeO/BENYl65cEQlh76xUimcv2eKFgG+GeY+Lo7EoKuuhx5yAxz5lT52fWGQzttAVFumPvDfpKOmKKP0SnryLJmT55aPF4reXyOoQvV6p2qe6JfEVNdlRT6ICN4Ezo8rQr0hC2E5Nchjjiu72O7Y4GdoYhN01KymQ2HOWaD7r+YiMtg9s5mD4VVR/zY+4XHi3UeIAbSAZO+gAlXXvtrGkHfcw93fg1oaiUISoJlgBYiWKQn9/ascdqdcVwA8gy/YMGPiTFsN21Hx5AsY8poYv29t7Psljdy+vc9/74PPpF1GwyNRWlHfN9UiZZ51cadZmUr+eyooRHJl2MpfZ9IYJIZuMUviqJ7feHSk26024ZgRMt2BpKlHTT952cKc79uY0NeXWQ3skrsV4OhwOZvQNgIdPujEdqWBgE7BSQ+FXESNwsFy2bzohpFRvK5cIRZkFz2LPBaCSGJOfRGvcmV9BzjqcaEpr3Wuf2u4O7iqZ+lMKvvmJXyhU9f/ng/xcB4XFQdBFrHgtmpDhnCXLdnn3QPNe+czQeWYeUqDBhpnyU0enEJYSAVxGMucj6+5P/mTkDCwArGwAs5AwFu1os2RMfUb/cA+Pcs2/F9f/hKxr/5tNUv0RsINYvvl9N7PfNAGAFCeFHAVge6e6Okzx1GgyFBtobr4mVSGRNZcQQ+Pblq9pHWLb9ZGwnw67S3H50hHS7Hwqz2CcygXd0kFoINgihBzn2ZUnLOEPxYMEMSodpaJedheWSnETJyCSOPV1r2NOkqRU8qZrn4hfHh/Z6qyNmNEwnPkktk7ZL+YLdqNfsme1NB86DLYVYjTAWjcYP1Dhl42nKuglWCSNrDttWzqTtOlHzwVT5vU7LfrB3R+lqJ7AOlqUnXC/Y8qmZXS+V7a/XNiR5WylhAo9RfEaJxT8mZbHTFNMJZrp+9xSGtEMN9za+D/Y0xlqTRvxqDplXw768vS2JX57ERDEmfBIUpYoxPS2C/JKYLRlxsP/hOfqD4wN5Gw3HI3ukVLW/2blqN2p1yeoj6131l2/6YmL43u+p4IvmcMmMdunjscaOJecb2K1my945O7LDYc96CjvGA2pmV/DKXNuyJ2sNhbKsyDzc1ytsHj4X6xbJ40ECk6RtPzvcs4NOR+bQyN7+7toVe6xedeYIhuUjgJWO/cvhntK7CTvxMBVXD3B+bGC5UAM0bdgzq6titPGlUJCzcwGnb3Y61ijk7HuXt2WO30jlTDwVzp1+336n9Ltze6vXtJMxjbUzsDJKJWToFPqGwGCe133BlQET9wZm9tm87ifnJ5YODBXxCMMrWOCBPKVizbUQpAI8dbE86Ce23+3p/MT64v3xwI5nifVUU3jaX2E6teKE5Oa6/e3VR+2pRsNKMpIPwEnob/gtvP3IYtEOEgaAYrABCsD2IiQGAKt9Zv+y+67AW+p/QN0Ict+z/oJ/FGcj95MvXZ9gi8IwltcVkz89kUXBE+wJtYZ9oV4Ti8ply14j3u627MeY1LfadjZCyrgYarlAxQEgru9lMfUa9qWwX8Q0ST7Ofr9vvz49tVdbLXun3xVgEvsNBz6p2zx04sNBDNEH2hc9LKxlmgNAXQ4blZzJGuZ6CYlm3R7FOgKjdWSBoTfVfhwtOwKoxWXnOremHnJ16/zYbnebdmfYkUVBwv4iIgTKjap9/dIVAXWbubRVBP4ylPMB4ZvNpv0QQkmnYwMM/zNZmbljyfD0yqr618eKBVshtVn3yukW3gtSm5j18esdjOyDZlP1MHvFSjHv9XWa5HmTHc1/kK4IA2swkQz5yzVqsLptNFatXiyqFxLfbn4uR8A/AHlYPWAxMhzIOuSVTldS4ONe13oJN9otVCIJQPvrvKta3l//9MErPfX/z8u/XObrPNgJ8mfw3RFBZd/4OABr6x4G1mIziGDLA12GJS7xQbtlv9m7a+/s3rX9u7vS317e3LLHLl+xm48+ZpsrK1r4GlYvF5oRwAob97x6eqA3EoCCDwFYbuL+T3fvioGFXhg2UjaNfJHdL+QaBvp0pHByEGiSQywshsVpInABRtL2WLlqz69v26VyVUUFnkInyVB69N+fNY30q4t8RRIQ12aReuPGgWz20OKvVVbs0RIbUNkajHXSJubKrXOYPV3bSybyoIGxspLNKdVCf8ol/bzSttgQgpYeRhLSQgwhMVV+p9fWBnatSBIPVPycGB77o6GkTu+cn4ltJmBlDkE6sBIPQBqNr6yu2eOk2uRz8kDDQwFzWEzT30MqhWlx3IrUtPkEKFJ6L3T9QqEOWLWWytqjpao9s+ppYFE6B5V1t9uxV08O7KDbt2SW0R+lxkiit/AymE/zA/BIscr14t2yjjmUqrOUbZbKdm1tVZ5YqxnYa1xjh+GQH8GsmEymdjIY2Nvdph0OutYbDWyjULIXNi7bpXItxOAy6YIa3rLfHO/KYD0CWBEQ4DrXszl7pFixxyQPrGhiNcvMNJl6pz2SB9J+79RGs6HVSnkV/p+rrtpOvmz5WVoH3el0ovv5xvGRHfZ7MtuVMet9LrT3EZr8tkRZsZ7hlPYZzFeRKD5RzNtWPiczSjzf8DNQSRB2ZU3pOLRoemZT68J2GQwMFudRr2+HY4/pxouD90NhG1jift2nU6ukM2IMbpVKdkVmuyRLpjV5zzHtCiaV6i2CfBH5GP5856OpJAG7NDHDvrVmE+tx+GtTAsCKSVAXWYELlhn7CBiOGqJy1b6zviPZbzHr0eWSwgxH9m67a++1evZ+u2/no0SFHgwGTJM90WlqOXxLEhhQJfvcOuakNWuks1bUe4aBNbHhbGzvEz98BDAHgH6RrygVXXicOJuVAtGjxYl1AEi/Uq8JyFqXx0ZWU2T8p/hsvgW7hGIqttPM+rOJp1r1CQ/o2UEID5imY9xFSiEIG9m0Xa2W7ObamtYTXnYCsNIpOx6N5OvAPoIctztGKkPMesoqmbTtFIuKWOd9lfIF3+cFKCGn8XQ/3kc7GdopXl2joaUnM6vlCna5vmrVPJ/Om3HAtrsA9sd71ktGtlYBGKvZpZJ7QohpqERCTSQE0FEMaigiuTb+LhM7GQPa0XA05enCPkhRrgI+TGOh1vflgeXF5EXPv4vc8U/dz8wBrNkSA8sBrCvIph8QwPpPP9+nqH7RY7NUv9wPYDHYgOGr7S2Y2saNdQ5gBVm2ZHtBWuPR9lM1sevGAK5uL2xf0j5CewB4ejLuagCGh+fd/sXql+AC6MwX0gFDYp2SydKJJCZ4AcJwerLckGUBZ+4+HoBnx2KQ7g2RkSBjZhA1s2o6ZZfKJXtyY10mx6vpjIJZGI6ofIOZwh6Dofc4sYOBs+HPhx35JD67sm5bxYo+JwOLFw/37Fa3bWewjILnpRtyBzZfemqPlUr2V2ukfNVstViQFHoUpP0yke42baTnFecsJqcZyybsQjCkJx71foEvb2yRnqdtJ1uwGwye1jfFRMVDjNoomktrnwhqCJfQ+C+UN1XYs2VubGmlIpPqRV2QIC0rlu3bQUEQG8II6D6Mh9fZaGK3e2MN0G6fH6ku7Wed8Q2QgW/jY+WGPVqpatiAlImUYDF4Q9IuICgA/1Eys3d6DPzO7LTXs+pkKuuMb17esau1iiWpicJwhqOUfGN/cnwgZjv1mYaNwYuS64bagSESjMMnGvW5ZyihRrcwcBcTuCtm4Zc2VhWOs5kpWpm06hlMrb692jxTWvXdUdfaE+ggMAs9jS8yj7gFrijgPsZ+xIEBzk8GcDChADSu1ut2qVyx7YJLOIspVCEpywSpvdjD4XxAIosVA6zxo/7Y9rt91S8Mzds2sy4p5/hjybpg6n8mE7tRrtl3tq/KNL6gWgQAKwCcYVjlXsVLAEMAnyLTjqWMzJPAg3c6Tfvx4fsKJyJdVGmEwc9K36/Xdr+r6AkHMMf6VF8lACusVT4c3liZiUKInqiu2dO1un2h7teEgt0HulMBZj84uGNvt1s2miC39MGUJItBLgDbi4Hydq7gioPNddsuFQWcUj8AGNGXvXbe1P3GVFxhESGEYGHmHvuaCzzA8nOdyD5gq1iyK6WKPVKpSZkAGE/6NfUwNYKe1eDVJosNwFhM+cdTuzvo2evtE7vLe5wkqgtgQLKn5yZTBS48j+l9rW6b2ZSVuPfykJ1abwLTtGUvHkDY6NlQShnnf9GL6TnA9qNYtPV8XqFOKZhVWm9IUBNnNk5MkvDbrZZqu2caq7ZZLhn4HqA3wNQ+IVinhxqcngwJzUrb9WLWrlRKtlGvKwQMw3bV5iHlWWeSshzd85Z1TdhUa9i3D/p9e7Xbt/3B0BL59V1sH73Infu0/MxnANYfYGAtSwidgr8EJD0w5SlKMhZ4IYgpRnCHp6e2e3dXU7srl3Zsc3XN6sEUXFruwJBYLJowr3hIAEsFoHfYYmB5AfgxAFZGxN2wjTiJUkePWEXEqfp7iuAV/8mWXZulBATAhFrPl/RTw9nEzqcjNVUfdHqipl7ki9/oJohMUsJERkWNHwhQjjcLZdsqlO1SvmzVTE7m181x3z7onDmjYQyi7dM6TCnRMFPIAXKs5EkyKWqiyIHKlA09NkyG1mAgE82zWWKZdNa28yVbyxetLuPplDWTkR0PBrbf6ch3wLlWi7mcn4dTy6TR3lfs65tICGtWDclep8lUHj+vHB6JgeEJLaHgWmZgBQr8Ra6fs4BnYnytZPO2mS/qEKnl/ToJ6R8M7WTQk4E0BS8+XgKvZE7qn8Ebdqf7LiZL7kO2mIDOPOlwOhOgAjhIY79ezMu8EENnXokNmtTOwWCk+NyjZGidGZPbqa0VSvZkdUP/KSP8sKEfDXr2dvtUqZE+YU2HiY9r/ZFacX+QWFxCtpfP2CSL3GRqB92JCq6TUduGs6HlMyam3rVi1dZzJbFNYCYeDftaL3xvL+E4Car4+yiY9wDNerT8CfM2WwZUlqYIzTigUsXQEtP0fEHJi8g68AyKodr8NNcE3zcKiOZ4KOYf02ykKNDkvXBzECUWgr4efNIm8DCdEoiAjh4j20qBlEGXtSARVmQ0LEyuKWACng6jsbWHiYAF2DHIu/h31uIsgF5M4i4q0/LhuF8ffj+Ua6bpSCe+vo6pKECqT9D5LlhEvzo7Foh11gd4dtNQSQhkOO/MSxqXwmSihu8aaXvFUvBYclkP0cdEinM/bzV7djK82P6j+xq9zpYK8LinUggy0UaKxHXnPsPqRKZTJq4+mw3yUZrLtKfijBPrsr+M8bZJrEWDIjDRJbM0WAqSwFdC9zNtG4AVdZIWs5abJNqrALqaCdKSvqQ8p+NEUr845aVoL6fNGux1hYKtlqtafzQGyGIVkDAZ21kysKb+DC2ZJGJSreYwK12zGnudUqYmAtiPhl17v30mwIsmtqQERj53TjHRdXxospi1hhhrkrEyLkHsyw/I5VCEYFCI0jAHgYkT1WgOZDY/sQEywjAFvtDe9+fyQx8DYLmEcMHAmlsgRGA81C8PVMZI2vZpr18WDKxlACuaHrjB8GJH9koGAMkXBOeV1zAzmaA3LGOXi2V7qrFum0UyedmPeS76kri/3SZQ4aL7h0TUQS7uDa4ksWn2sYlVcymlnl0tlu1qgSAOmquUTIRpinfxtBpPxSBPIwHUXs95krY1Eqw5Xwslq+cwLiYxLy2PFxhkrUHfzoZDOx0l1plMbJxKtA/crK7ZZr5suVTaTgcDe615Yrv9nlg+NMjyvgvse+YBmOTDHP8uYUO1mgyPkVCdjExMg/842rX3ei33IhL7iyOQ89kToeXR8BAAljwHU2kxbAHLbzRW5OEEIMHZBDjg52JI3IpeT2HfDtMDvT8Jg2YZAf+/7zRlA0FTiEfY5+VZWbBJCsCNennBe78oAwD2x/54IqbLQatp7fHAxhk/W9mnaXBrqYwaZw0/ikWr5fPa96m+8H/qjoZ2PhzZyRBVQ2JH+CrCKJrO7HKpZM+urdlGqShAViy88Uxelq+3zu2QzxdAPA2QAFJhDuONVCrqD8b81MOc1TCg8VLc7Q1sV6qJqe2U/Xu3izUrp3OWJBMlqcECOhwPNPBiEMJ5xR+Zfoe0QW6BM3ocWPX34tfV2W0MPmcKM6nCislkrE59ns+Jxc7zQMMPoKdzAfn5NNG5Re3Yon7ReZro/JT3okK1Ynq0N1ZympyQeliy51e2HAANdcdYDBYSPX3PcM9hT8n19x29XyOo66nMsIP2+1377fmhUodd5h6Ms0Pv5K/oNQu1i6cg+t+Og7QQSxT/3bDNJjZJJ7ZTqsjDEgDrWjUn1QbcTtbTwdhN+l883JXlwEzm8Z6AHuskMYdIuE6nrZ7P21a5ZI8CPuezlsUmICh7muOJkvPuDgZKFsYzTgMu3TP38vLx9AOdIve1sTNJbov5rAAr+uxGNiu7EerwlRC+o0RV9t6U32PVwcOhdQZjJVKezsbWkS8UEruU5QKARaok4TPXV9ZESljBxzPjZvoQAvrTmQaEb56d2VEffiounzwLGObDEEvZehame1b7KX059gkMG6lDevQnI/pB3lNipwkWM4RG1W0dML+Af1XKCtOUNQdDyWoZSnZGcGZnVsglVsqZbBaojfjcjVxBQ0L6TpYbdQ49cyfxz83axnOPoWFzzADRvbej//bch/thIl7/ROqjzwCsjwGwoMdGCSEMrP8hAJYO78Vxx15FMGmn17PjwxNtA1vr61aBAUOjywbPYba0P8RzN0JPD0sE/GMBrAwAVmBg+REUZ3Auh3EvGG8iI4jFll2cma1k8radr6iR4aOMUhPFotKgnQ1dwneRryitEgOLFI+wpcb3QENM9C6N09wDhw1wwoEPsAR6jv+DI5Pu3DAR1Z+pnn62UBTAI1aDjMYnajDbMBpovEhrIy0xk7daNmdljM/x6SIxRkj5SGkkc9P1cDhztTgkS7mZPKde2ERiWbGizNvH9t5wqFjXN09P7UQMEbTjkcLsx7uDIheXEHodSkxsRubR3J9Gxs2aKfzwBhsMhg7YqaGkgvVCO4QNK95ZfLAIYC1NNt20MgALKgJ8KgozhVRBChLkfPzudAaJZQSw+L0jUWK75B2JqZKyai5vO/mqVbKYPXoKB00/ZuYY3LPBM4nCTyFYX2g9YoDI54KBxx9MUpOsH16dgXnTPBnYaDbSGuAgXctyPyn88yrATvFNSMb6GdYLJWSkTi83dX8IwPIpnR/3capES86UqQzLM/wBUKIk8fXsB2UHplVCQTZWlO84ACbO1opMMC/+FjuMeywpGFz/6aIZDOFLhZzW62o6J8CMwow2TEwvrfGx9Udj+b3IPFvpWs4SUg+ogswniB8nvPtPn+ng8+UvSOOVtZ0iKYQ1+8LqqhhF0RsJFg4pPz89dfP2wQgT1+jjtfDdE6tHMd0Al1lbBbyCSamQhfCO5Z+G8S4TWjdfvejXwlPI75UzOxYbtj8bfv35/UyNC7mslWHBAWCRyqPpt4NGA1KpRiNrUzBOiUWHreQeHxoUYBDNnykU+7RSMiv5nK2W8Gk0y0YAK5XWWoVlCFBLcQsQK+8WvR/3CkPqyJ5VL5HQ5QCWikUl9CQCr9qTkd4LE0ee23iNawYAACAASURBVFq2aFululUyQKOJAEGm3nwfLALAVW9CHDaA2QVgx3rjOaTh5DmDOdfLOCN30B/acJTYgEYD9pckur7m5n4nUwetmZwiAQVwvSh4etH7/an7uT8CwNoJDHIAmWWWbIRxHuQzffrrl/8EwApg+PIwSbXWEsOCMws5MozzMkmf2YJdKlasnstpMj+aASwP7Xw8tJM+KXIX3T+85vAN2wdDAhJ0sGM+PlNK4CoNXWhoaIQBnI5gTakxn1oycQaWnmsfL1mOwU0WcJpGv2DljANYYlVKEtyXdLAzDszurAkQuFKo2kq2qL2FdNrdfkcDRhpyrBIWenPfy+q5tBLB/nJ7x25UqvKaao8n9nafgJS2vXJyaAf97rzZ9xARzmivBWFgXNQCQWcdeyqM0lRGUuXNMoPKrGWwW8AnJ9hZ+GDH92XfT7xyjgROd7ahjsxIhvrBCNDegUnM3x8plKyWxWvRWV1xcBEz2R7kGYrfC0DfVOLh2Fr9nnwtAa+cLeYgVmaCF1vaGkjnGDox+ADAYnDAgFFnxVivARsd4EMWAjazRi5vl8tV/UyslybJzNrDkXyyqGe4fmJuh0qS/YGzspHP2Eo+aytKw2UPdt/IcwJFRqTcEf4ysVJ2qudiHQ8fTNwTN7SXRy2suwAW47kJSHwvgOVMK8Ez4f5EqVhcan5+hnT2MGTm3KyWilZlIJJyTyyx1G1qPYYpJDkP8Xwcy2pE69antcG3yOs3rpNLApmUJFJgPFLCYiEvH1pqxzEeW1HvEBL3nMEXWEFehPsgPy4mXm5qktzd6bc0jIojzMjUiqzhZRhU5+X9AJaumcsH8c1NZyf2aLlm3167ak9JpmYKfYG3fzKe2Ju9rr3ebNrvTo/sqDcI3m4h9itIIgXYozhS2n1WgCB+ZuUs9YXnoVIpktAHS/AMoART8Qm1uxv9OwML0OSiT6+HCameVAKXs+O5Dwx2GT7yPK9kCvIXpu7h0gBgdQVgDayDZ9yQezy1UTYtGwmaJCdUuI0GdSBDw41yWeoYksBh7fEcYyVBbUviKCy9zoh9NOdMeNWkiaVTYyump/JyBuyrI0/O5rWORmKNj1Qrdwf+/OGVW8zk7FK2aI1cznJ56h8ArLT1R4nscnh2RklGdUySGen3MOgsp9nDCho4MEzkOfQgH2cUOjBLvTpWYAR1EtYK9zPQPwOwLrIb/4n+zMdJCAGwYGDhgXU/gLX8UReA0oNfgBA0pk1/NCTy06yQLygpxScDiwN2scn774lTigti3/e92cDAwsR98tEMLAAsbdDB08gbcP63p4jFRsL9GwLzRv4LyGjSmsTLyStEkY6CBhlasx8wD/7lAJZL6QRghUnF/PcTEc8mHeRSNPsACBy8gxk6aWigDhU4i2gqk2IZwvOzmZSlM2mlXzj2ALpPEOFM1HI2v1HwimIqhkkuYISYaAJX+L5Q+AXAY/nAYlK6U8rb9WrVnl6Ful9UQ3k8HNhvOy2Zkx90BkoqinUuAxUVOKH5f5gUQkGQwSSbt435Kklg4RzQ9HEq5gfeGTPX5cO8CsbJfs1ohN0H6V4zc/cPoBEgitgPhADKhgNUkkKAPE1H3ReBgofrSjMP7ofkQPiJTBRTVkplgwm2U7v5PzbyLtMX/e/FAebPjDfRGKDq/vAZSBbMun/abAyAiRkkwjJP6uAs5fuZQrN++FuSQSj+OdyQUGSVfMdnXDavvE/qG5f0EgsrEgDmxY5YNSmtNSZRgK4xCco/nj8fNO40EbwH/rd7v0HBdhP80PXc577lyTO+eMKk2zMHLB0YpWWmVax4JIhBrgj8wO9h/bKO4yGpol33eWEAqcLqfiPAP/JR1jsLxtLpWaIJ91ONNUlBMGD3VBoHLNQUddv207MD+6DXtclEPPCPnP9FCInrGE11dU11nXzNcF1Z1yQz8Tkv9hWu7XwTpiCLXla+L/le7fdB74vlx71WqqTDoLr/0bBU3jj4leDIRgEd/R/8PKDA5Y9PatM2I2yCAgmauthn4sdpPTAcGc7S+jPG/HfOoHH+oJpdPMxYd7mcpSmYoqe/sE/Wga971p9cL9gnMJtO8xzy+fl9sgB2bx/ti96U6wmVKW9KtHuePZ55pup8FsQreOyJSTXxol/T8SChCFCvH3aSVwLC8ZzzB+8Jb27+twax/hMACwkhAFYcwC2h2/PG8WJrf/4ofaL1iz96/nzRYJOMGj2w7mdg+TIK3ixxD5Nkxv2vIsNCAJb2C9pCkq/SVjYCZLxJZc8fIEPmTMCf7SH2D9ZuEB3LJ0gZnyo3ALynCoOA+U94jVLv0hmdj/hQwjbgd8OCXBQE8Tzi52mmSMzLCHhm/xZTBRZ82P9m1F+cMRhnMyQKn9MlSbAwp3NJzty3L7BGYOZcrXq0+xdX18T4Q4JG6vJLBNi022LYAyZQW3GPHEjyhtu/HAK6yJfuJ82q+d7C/SFJ0YFaZ85QCzoDy39HsMSaG0TrHBaQ4WuAdF4S5NpTrpF/YYUhE2eGcSpy3JPI373vixf5ckYJXj5TS8YkjvFKIcwj+kLqzJipruQPXrDyKSKxTnWB10v4ruqn49lGTZyG0YIlhRtd+vUKHoIJ9a/7RykNODCjMGKn1gIALcjH1pUU/DTnBwwmUn8xQOf3cQZoKMPPcR01YJhIes657QMl07pgqKjboGdoId30J3h5HBtO8FCbxv5CnmuqBUnODedJGOroHsdkbQYc+nyAV6F+DPpZv/+RFBCZWD7ooz6spX2ohJWBPGLD+tE+E2tuX0nhWHIgzEuwyPIDi/GzCrCF9xEDehaGG75ilkMMBKSH156HGoX9DU+8bGZqlVzKnqzV7bvr1yQvzmUSt3axnKTMPz/Hs6ppdzpd9Q055IPBMy0+C3EQpto/k9ZzX8S3k1oyTH59bTFQ9nvNaFfP2pys8DDQrX92Pu0kVCJ+jPkzq3CrtAd2AU47vyw8p5A+JBH1IaQMzWWrF6u+RQK4fgeDQ9ZnFskpV8nX8tzLWbVRSl66eAKmxFgLqIDYlmPLaA9mnZMQSh+cFsuLtc7+62mYbn8yYm2m0obbsxRbpDBSMyk106wj1UjKpkg7VaZ5Dc8ZxIATWJ+9DBKB99i+frW2Qx9ALeb1mH+O5aHSRfahP+Wf+YyB9REMrFowcccQc9nEPcfZct9Z+zAAlj/FIeppPh0Ky2kZmYpYUTjql9/Ch/HXCyzH0ARIQngfgEWqjBL5lhhY2nrm3iNxqhE3Bi9HlgsGDjAoq5565ui2tOXB7PJ+BPmP/QTLAJZPd+Zbj1hgHtcctsr5xhsmPvol3FC2jNBIOjrl20XwaNEELxpMh8lL1KV77K8f5EidOGB9ohqAFOfaLBGi41Ht14qpx1O1mt2oVmWcziSLn73T79rPmyfyKugM3W/LUb4Z3qj+mdhs/QT8Yy/Xh75vOYeCzVildPCKEOCkQslf3yn4ocjgMwcfBjGwRBGPh1s8nHwNAEDBtOB++LDFiwcOa4qaIvJNQBnAE3k4+TX1tKAImPhVjJyfwHUJzD8/uMaB7RUnXDGNTd8bdftLLEFMpPn8AFHigwR2jgBBme349dZ6Fejq95TvjiwYPqnWWSyOP+J2xMd4PhUJyHOY/0YPbzfBjA9zAEu1Wpy0NU9OiuvJY69n84Jj/nofSnXyBmcmAIsLEZo4lQ8zE0VdvyeYB0evgVDYh7I/gAixAYi/bakjuMAqFKU9TIsLs8SulsvyykNKu5bNSvLI9YdZRwT8W92W/ap1oinWDOBczUtwlguPwVzSt1RQBtxtvjD9qQxF51IgxoN/BJf6+HoMz7ruC6++ZFoawRyHdPw5CGawcRAhGH2eaAloGKQv8/vl745nhRpTMdzEvpMEqHRaimT/E42hxZSEMSlvkrQboatgcq8xFcxqmmjgQjEfLkI0EV32YvN9PbSbut6Ap+QxIfXgCvA7wtMZmtUoaxXey/ucOhPTy3/knGGfkc+gv4bYpvFhCAANPyEqPaw02AfsJzDtAqvswe/dn8lP/AEA6yqhJEspyjT293/9qdcvfrwHAEv1y4cBLGew+3MiACturHFXXfIX1QkezjdvTN2DhmfOsQs/75nee3N+YQGN7xsBwHLwypMI/Sjw4RDPl2CnOATheZfExU18nMGCvCjUKeE8iqxgZyEEU/nQhNIc87zzWwBD+F5Sz6iYssFDD6aXgI0QPIN02MGRWB9NbbNUsGdW15RWR8ozrGU89mSCfnZor3c6dj5IbCSJI3VRiHGXvw+wSHy9C9YwYnAE6VYY+C5qQAf14rke66QoW/dHIezZAgZDnai3SS0SDP5DreIGB0gSvYYF6NL5H/b0i+wmvh7DT06c1bUs0XR2VFizGhxHFrubfftZl3X5v7wUMX/354FGOrJ2fUDrAzfWiYRfuh/uIag1H84tN4H2T+aMPk8Hnwv75OUagFbnMS1YVLHZlgrD11WUrPN+52yr+7zH/MovFz/x7Fwk80aQM56fsQak7vS6MJKcwsnC+bk0ONQAK1wbsZDn9U1krQcYOTx7PgOK4KdfEX4+nosOhusp9V8c7mVcb36uLr4Ww/XFPXdgzn/w3nYvvFgEV1MkLSYCr5AUY97+jdUdu1Yqi70jcGOaVVLgvx0f2OvtljWHYxuP8QP1OjHKouN1xotLNjDaHFkPqBcSbXSqRbWl8gw4M1T7EozvYPsw3wcusvDDz4QR2tzP1/dm3xW8DQmDPy9bHXQOF8rBXq+enFjhC8D/a0jtDiqNiFr7oIKAJIgKPnTHG5DPNg4exaS7R6Deh7O+/4rcoJ5QeobQjnnPoyusob73CfxvGFWCwUIBFZmH7CtaM7GpDCCVekedY/65fNi5jA0EVuZyaI2uxSTU96FSD4OXeFv+3MGtzwCsJQArf18K4TKAhYcEAFZ4vhaYy0cUhX/sMx3w08XDt8yfiJtvABTmC/I+ECvCI3/s7/zI77unALyXgVXMpSwXTNxjCqEfef7BXRPuxY3+PtQi8wMlgBA8SA64hJ+bMxIuLoKMxSYvew8DaK6ndxPxUDaFciW0muENTj0mYrnddNu8sJlqauHHlwMY2kxjs4nePYAMGU9elMuDJileNqgyCkWvFytehLCNXS2V7Wvrm3ajUrO64peZbk3tdr9jPzk5kKlgEiSOMS3GC5DovbOkCbnAAtCBME/3isswHMbhXgIMBuwmTJi8AVeBEsAeL1L8HmhDj01sMB9UESZqfDhyAnBJ8wmIpWSyCJyokabA9llURvHC/vr8fAKAxxEQ/i4Wkp5A5wbRju0slUTRBDqsPwdOfKESPuC1q5tFelABeKEfpg7cBQZZ8D4QIBvejwNYH8O80nJ3BOqjDpLw5PhkmoUkgMmfD31/rOniOlpu6iOAJQ+yRQH4oadJ9cB9h2J4DBeARCju5oXF4jnl/fv2sDggA7QXnooIRjz4AowAFmatjdTUHqtU7YtbO3atUlU8e5RHngxH9kYXRmLbbvfadjrCE80LbYAYZ/4FyCi8OckD5vtAZKwFIDQAkT5newgGgAqaAGCpCI0eFzHNb1GUO06z+H/cNCVLhm9BFsiaokBkbauYmRfF7h/jwQ8RAOb1KKT8BJAZPO9llgRGhq6OMx0CeKVCef6WHGyPDbA+hRq5AE6Gpt2LqrD/zQGsSA92EMoLwyApD14qcY34ECF4poWiVOyIsAfGRmzRUN57zcKpohaKySvm7bCvkBVzNYk3/4yBxX2918QdD6wIYEUGlgCsiBXEuuXPrn65N4Uwm3YT97kHVgCwFhWM1yzeTMZ1vpjmz0M65k1m2J99l/Zn7oIMolhMRgaWhgihsYypztEjymuYlKXSwQh64ns2jRWNls4/MYSir48PiVICRqLkO/rV+PRfzBg990h2fRDjgJwPkJzp7QwO9xj1AAzeE2wN0oC/sX3Znqo1bJOQDJ7R6dRudVv2z8e79ma7baMEhrOz2yMLVVJ0pQWL1xMq8Ac/P3Q9wv638H5c1C/ehfvr+h2N99r/0quw8DnjADJ47d1zS8MzEusAXsljZ7yee5j770NPZ/b7/hyAhXgWz+uBwLQAVPIyR4bgMEbciiTxPSCArABYtN7uu+TOiTpzBFTi+RSkmwHIBLTze+0MFGdth4sRkswc9AkMFf3ulNIAOYEi+8kZ6WE2rGfK9+c4tIgAlNeC0UMggnHhPSyzmOcIX4Q2Al40Jzj7f5E6Ig5g+W967+HeK73c73gcTMZhujPTFpycuZm8T2L8Qoeehc8RvXYdfwjXN14xKU/cdDt+Zg2lwuBJdgjLjK7lOj72dcG4PcsLhXpXPm42tu1i3p6vr9gztRW7WakrEAYAAwZeP8nYm52u/cvhrt3qtG3EtqSAnQATI4UE1IzvmTWhPy5VZbXwXCuUKdTGc6Bcfre+LhUgQF0c1obDfxf9ilLexZnv9UKoGeIaicBjCDSTIDIwEAH+9TTqbSwAxylecgo6CJVIYMkBXPERBdSz/EK/wfDceeRe/2vdBjl2tIFQ/yGliP/hKzsRvOd9h56sONCM8/eweYSBfCzr5wYwcwlmAO7mAMN841qqv8Lk09ubef2rwcBSfe41+8Pcl4vez//1P/cZgBUeQO53LpezCkaJRfTmSAiLIYY6Jwr+vAD0WmLxdcEi0Bd8ACQCJDR/qdiAzzsO/3VxWS7XoRf89Yv3Hx5yp+AvAKzb3Y4BYEFnJIXQWVcL5FvHd9h7vJiKLCgvGfR+hRh7utn8gAm0EkeZ772UD/oIxPlnLEAXwh0/SOIfPwcdpHBGmP9vFwzG6U18276ZxCNTsrHYTcZJQADtMiGWZJIlfTFkugDohH+fN2DzChlKNqbaaXusUrNvbmwppZGjiAatlYwklXrx9Ehmmakpk0rQ/fDaQuoXANacufOgFy4e7prKxqnFHDHRv/rEKYCSoZn2qVQA6+aH9QJAjACWPneQHel2x0LMX3nOqOJA0cEzB2Z9OgwTSwfmxIsGDh1eZ5h1AI2/l5wqFDjO6JvZTAdXKI6WvLn4y1DChsLZf2ts4jnIkSIwkdG6CBTdCGDFaaJfoXhNIsD18US4OYClh+HDh4oOm1Bw+fPh9dL8AArP/2L9xeYqEqoWO0H8fHFv8l93b9E+nxkGMJGD258hL9ju6WsjNT4Carp1y9c3NEkXXHvxyFYiXi5r12tVe259w7bLJa07TS0nKdsb9O1XzRN7p9ORUX8HWWtgBIZa2Uv1uadWWM9hfwq9QWDQRX5UYGA9RAPlhVYAB5f2iAgML3hqfrHjrhJXJ3vnODwXrGMHsEJhFe+KgDiYjGEyGushFSkA6A7keWiRp+JE9sW8wZP3hz938/1WRapP1ueDFL4lAMe+x/iycN+suEf4f+r/5lPS+HfhGdP6DZPtcFZGZuf8KsiHyyOj9ZHuwcnC4gzPtkNtSIUJ0cD7gb029BefSQjDff0IAIsUwvxCQvg/A8D69NUvHw9gaTnPm7N41s13zYU3kvbBuNMvjKWXd8e5sbJMyC/aLCzvCJFj7E1dHAiKCR6S4sT8EUML8MBlSpLdsD/I18WbajEd43Mb/Bmc0RzHnRzcwTQ6VDqjMIiJAFbYUOb+cw504xuTWDaNr0zGHq/X7ds7V+zxSt0qIq9P5MX0eufcfnCy9/+z9+ZPdl1Jelje+/ZXCwACJLg0u3vI7p5FY3skjSVZlh2hCIe3/9aSRhrZ0i+yFSONwjMjWT3N1vRCskmiuQKo9S13cXz5ZZ5z3qsCiKoCARSQrwMNouq+e8/9zjl5Mr/c5NfHJyqfPFrY3QgkyCwi7goEEDUEi7jxKHGLKuHRx5ONemnpaOF80QFKIs2JJP2OR+v7eW0ReaRzKNDonsT/PDrp4ocg9V+eH0jXplDNkeeU16ZHe6RdisSzEYDA0pqBTOVG6QN8B6UYVHfRtQQDnxHWSmDB6aUEFlLGbNxaDMqS2c05Rh3Ezx1Go7sHRO+rqewkUkmOWNc+6y6r75ciZM0h46dgMlrogDNjIRFu6ey0c0edgNt6upExuovMvrA6AaZrMdIqnXl6YYrtNYd6fjbGjyL6OhXG49Bh5PFnrMWFTwqgURKVBefxGzpSOR6mTnLX6RxbhI5GQRfklUsPJ8XglJ2YXbGCY1zTe1v54Xwu/+i1N+T39m7InTHSwnH2o5NeJ18tOvnZwaH8m69/Kx+dnAgjiTA2vAhS4VprAmURQD3rSjGCjaQmZYkRkKan65uVtcNsvbhD/SoEFvdmSbBbJ0kjB4GXY+nkN8p7qCwCgaX7lyVgnFj0JhwgsGjD2F43PRr/hN0wQrAZ0DPS3x3orq8DN9Tr1RL43inTmg80aIahEVtY/7QgGZ3FTAcSs75mqKG6I8Sja2mOMoLUZRV/ZEpXCvgw3cr3gROuHqVrEaKl9AkC6+Ky+Np+wzcgNgPqpYDA2p1OhDWwpvKjqdXA0tzWQlcpDrfLvrwSWOYRLKmD0ogsBXn5nGy2Xvbpdmako3yzC+G//OxTLZrsKYRDeP7Ui2OeDaOSncBy8spTtxjebMqFGWEcc1bQzDq60gs4Vnb8m9BK9Fnmsy201HkkjaBJ6QL5QPJ0MBesqk4UhFHuYELFaGye0GZAAoukiHksLRsthYprDn+vdRpuTmeaKvV3br4mb09neq+jZiWfnh5rpMl/PjiQrxcrtteGQqLddCx6y9pZu0J+lTSQTdXbPRBFkVOjffQItg6P7Pbm4fmcge351+vt5smLXcy/qWUW3ZSXANYNFC9EWmEWR0ZU4f5Ya0sElKBwqxFbOWWMpBoPvTJ0N4dpc1VkLzS7v7BopaZZFB5dN5qJrdfZyVa9G0IM/04q2AXXso3ZVqkSBc6llhPjSqz7kT2STYt5E3vv3uPdluwYTONxOZfv7zsmE2J5D9nDs2aZmfMUrW2E15mUxSeHgERypZ1X3ruxJz/c25Xv7+1osU1VAkBaNpV8csLi7R+iePu6UwJDi9hbuLTPwIZyYMPYxCF3ykx6eyrq/OTjzlfmdWbqktFORvwU6yKRNGbs4t/Uk23/uJwpfCPc33adG8mFwNN1pzUueDAxOdsMImpI5gYk+6z/SiGyXMuQKcZOpbWn30sKUzYE/eeu22YlnJ5dV8BJGNJ4SgZkdmnYWvK1buNw54yNO8lcI7ZgN6y7VpaoDdYjHo3YXH7vXWa+X8Dv2Dm7HYF127oQ/mS6K2+iGcWA0Tb+eRr6w4upvzw5gaWURooKZG2/8hxT/cWMKPq73DtPshkLmanxm6fok68Ss5R9Q9nZlKMAXIPKs+WpyXTIYA8grc0iP2y7M0LY68MZOZwcFW7Y8dzAe2DfImLH6xXxNqYDmHKhT7Pzcj4ayN3ZXH68f0P++M7r8u50LhPUd1mu5KOjQ/ng8IH8xeF9ubdYaqqjRooaI+5nXE4KunwEE+WP6SLeWS5h6Hqb6Sam59J5QJnjBNYmXWlSuSC8uE7snDRHmEfleATrk895oetYBF92lbrDN1sAHtlaRpkmIsecql7zFfOnKV6md+t5bimkIJrwWQ+IF+/HwuC6tLcILKa22elpc8esBItw5/LfKGbOdHGu1aQ363VOImTp41GP7tDgb5J2Up4WWzE+2cvGNZpiq2w/2JnpoS72yIRo4WTnjFoUMvTOupIlGhhpl18SdF67igFR7N6HeyECmMcu9xnlASJ0jBQxR7MSWLbHlOBjuL8R1K4Fcw8y+osNWiYamt3LYtBrjcvdYaXlRv7xG29q7SvUYwJHg93zzXIlvzo4UgLrrw4fyhfLlXbT5B0YiqVF1y2CSHMOejZrocPM5VBBxroPyUlvCsrkbdI9pBhfVvclnpomrTPnaaOlo5mY+rNIMvMnnnrdylDt0hwZR3mo0eq29lWV9LRwk2tKvBaEY1qZKbg8lzrwZ5ICZ6o3skQ45XSCe5tkutosKwPUmj4nd2o0qZ1S2Rl165aJO4RzJpO+ra0LyqvNTp1M6byM9Hk5vhMRWLYMncCaWwSWElhTRmChiPsMBeA2MraurgKqb60gsFyE578L4/g7WKTZuOPWRJeqw6a3IqgksGaIwEIXCCvSmISIKg52Qnr0QxEFkQgsM2yYy8/diL9U4Fue+WW3kisw7t1Ixc23SAAXAHbmmvfDjk43vFxQuIFZFCX3FDNNS0pCxAgs80A1IJjULWt1CtwutMOLNb9ZEBMt5e/MdzRV6sc7e3J7NFaB/GC11PbDH50cy8enaJXaaVccfFYDHEDwCtCDkEPnL69AUwHmwqJCYZnmqUsPw3CzkgHChaUDST7qUez/mf7ePNK2/pWK5/JggsfKCTgaD1ZzyiIsoAB4VBfWEAgsfCaNpRXa8efhIt5VxpU0N7KBV6pXYIqfknB1o7h6YXLvFpmPSju3tW6CeVkszJm4edrYxVYxlQvb/xsHc1blzt4x01BONula8BlKaXM5XZOTa3fa4KVy2tf5I88CJ3vZSiHEEfg+v9jb82r1ULaV3JnO5Eev3ZR3dnfk9mSgXSBZ16GX9aqTT06O5S8efCWfnZ5qfRJExzEUnzXJ3Evt6zQrx/nVMwO3eeDTMLnCp9AeuCvsfmnZFylK+hhbWUkPd0bQx5DnzskrV2LSVPp3N6K+CmPDvL0+Hl9RWfmjLNL1pzIrj6lcfSnSyp6XuK9iTaVuXF7A1ok5jxw0UoCRnHmv6710QBbR6RGeBkOOQmH0Lps6sLg9OiRaPG/q2HWFGbzeX30MgYUUda+BNd9ywF1deynkVyFisunNRZIIxittskdLKDONC/3l4gSWmk9FBHmOJHeHiEWamzBlEWSOyWt5Xm4RUV9QiWHz6J573Xu6v3MUkVuQ2bnC6Ew6yPI5riUKrCA0f5yjV/xc09mxbqZKYKGklqVj0wlpsj15x0hgoSbM/ngk7+7sy3t7e1rA/Q4aD3Ui9xcL+ZuD+/KLo0P51emx3G9QRwkGHyKq9qrp8gAAIABJREFUOUYSWLnQspurl8VPI0xU3nkNP6/JyvfDekzRbCY1PELbU8C0fIDNJ+vemFGaTgY1tRmhZIRJyjxIoaMXfwO+ey6GTbKUOibJUosx2zi383N8LhP5UZQyMM5JsdHIXvM7g3jRxikqfzmfpEFIajDlkMRQdgg54Wdrzc6X8o1zCqedICmKkf/2s8zPEHd0l+eyvubGeZxjidOzLOXSb+rzUT7DHaalBsP1nvUBfzetG6m1FFnvbTm0Lo7WyZqObq9F5il5VtPV6n85gYV7alkEi0bD7EF/xc+Bu6YXGkHiepuP28sdYIRwpo6ssekSzVmGtbw2HsqPd/fkH7x2R743n9H5pKl8lXy5WMjPHzyQXxwdy4eLhRysQevQbug0xZkdh/kebMLEtYx17xoL9ia7N5uZ5m7VgljkHs4EqKdRXpbEyuufqoDu1vS8TW0zO4/d7vMaWsB5g8CyqFTgTqLKahWnpl8kKFV+W0mW3A2Tz0lEu5dyMNmPWorZRnC5i+8whkvvY7opnl9bjV3fq9jzmk2T7H5zihSUbWFWW9RhlpK+j0yKXrEG48Vl1ov2jSCwziGwPALr7elU3rcIrBk6BBQkNFnhq3qA3fdSLgturPL/v6tFo+qTGREw7xOB9eBAGIF1KLNR/UgCSzeap7SVB0TyAhUeTGOR/d38MLmKXksGnwaYey/KaJ90YBU2ol698e9CyTFlrxTHql6mjJZNUx6i1gWhRv+YMkoFkgqUijU7uFCvBx6P3SEIrLka7q8Pp9o+FVei3e5HJwfqQXnYiqw6pNDhKb2showUYjodFAyrRbDVBe8ia0VXnyu+KRyfL+tFB50Qor+BCreb6VQQqTBS+SiUqy23gBu62aNIhdkPECc1PVUQRdmBO9MEqQRAAViBwOpFppa5QYXMSAkn2/C311jbOBjNE5L2LYrfElea9FRU/UjX9V2sazX6rR4EcXNF73IHOLeeE4F5XW4bJFS+LILGsEhPTIUvLeql8L6mV0/etFJdNK9P8rBvrhw3fBwD98Zuk5MeR3ORdefXeiovWr1//9YNQdTIvO5VzgLdZdPK0WIlX54u5OPFiTxsQOJ6zQuvTOfFSGmm0Udc+nLdsMuShp5kfpwIvsz4fcmXMsX0omJfcS3SI53H5goTidW8f9zDne9pJ0FhxFCuuS/P3sNWsM65EdNJvustbOZ8DKbMMxqB9+D1eSyqgNkfT7l2IwsOYo3YSOdnjujwunpUsrg3cR8SZr7bNnlVryXn+Hk6qBoF2hGT3RnR/VWL83pKZmoucdkZvObfe1wEFgis6Y7chQOu0F98rrn+N8T2BcF4EfWXTh1wf/rpp/KrwwMZWRco9t3MRI+eWWrQ5P3ltWrOJzxKRwBrYFK+Xk72+45zjz0JFG8m4rVqiohRJRX4PDWSjexwDdR1DvLR2S2vp5oXFC50H9wDqWXQL3BPpOanGlhW57M01CxhR+qq1e6w35/vyZuzubw2mch8QHP5/nIhvzy8L58uTuRB02qnxBoRWIioVv2IehEjnZ1Ecb3igkvPJFalERxllAJxTPrGhv/Go7XMVlZyywkbmxHdEEijsmL1+mNcQ8M1RXwXpOFlRs5RekSPuQStI6A6VYqoC7+/r7Ryz27rsnTiggRxXC1uxGQmCQyekIwcof7Dc8eJuqzXsP5POlUscs0JLaNGN7ZACtHmG9p54jyoz7u/g381p/aajmK6XDqn7ZxJprz9wkuUuCwrT8PN/7b9miaL76998DoSWLjXEimEqIWqKZIkqvGorGdSYOaIws0u3ErJaPdtEieeYukEFn7vkY9+xuF+3iGQ78HvqnyqRWbDodwej+WdyUzem8/l1ghZGazti1rmKKvwi8MD+WyxkAcN7DisWDj2SGBhjyAdTnXo2lMITaPXou05kgwpkpQzeY9wPxE4ErdFreMU2XnxXeA1wYCwO69Zk4vrs9SrnHR2Qp/Lgxjhf4iMUztQo6/o4II8V2LLmm1B1vv7O/b+7rDL8H061PnfpY3qXQ5BSCm5a1HqOQKNpDfludWGTk15khat90amjjZd8BTTpMsUNoDB6USVmen6U06B4/Nqh2AFgbVFYM22IrAeS2DZQrr41s3fOM8Medz9shl2lae6+rRJYK27Xg4a1sD6l59mAgstTc+LwDpr4JsVVCh2bkTlcZvCePXhk3IowpMp0zYjKtKhnwy7TCipamLFip0kyaKGVA1DTz28Nx+Jpj+lEONUC8cEn9JOlg6n92ENTRn2neau3xxPZFcNi5G2Ta36Ro6blXy+gqGOko3sHEbDEW2u6Sljt0VYgawe48+9DJzbBBafRMRIYPHgViLJa8149zLrgpOJtE1lZjutwhW/MuUuR4B4qLsbuvm5G4as1iggjhOrnQvPMRSG1A0qeU/KneKncTm77t02D2iKrvMjMht3WdnKh5u+n3kqn9QE3N67GE32/JZh5IXHsiTQiqhA4894WG8rkFuLISkCBZGVlGInxuwHflBybxUey3PilOyY32QuL7AQ9f69yHw8kju7c9kdDWWMrpZGKILAOlit5WC9loOmlSX2utdoslB+L4bJlDIzqIsa41nhyb8jCcP5cwPmAsPeuFSNJzOgUq2twlAuDUhfy05m8UZGYBUkOfehEz2ZXSrlrSt4+h5FZHA5HsreHPWU5zwTs+XaVVzcGNR75nqBHnGiCjoKBNuWYsIFDTCNqPOUiZLNtt/hmlS7yte+Kcuq4Fv9kCSXzRjXSDwnsKx4a37PTXl/2Xm8tt/zKA20Hh+N5MZ8JrdmUyWD35nNtQRCSWDRHcJ5dpyvQsG8cPpL28lfPzAC6+hARjXbmGsXwrRSgUDuNugGmjvE/J3KSOPybHQtwA3Ny68djshrzOkzTNdgJ15OljaEsZQX/AzGM89layZjhrZ2ek6Gpu97c8t4DaV0f5L3iPDGV7TWTsXudtSF9HRK3WkZv6HJM7I3HMibk7ncGI61Pioan+B/WgJhcSQP1ms1ohEdgtpL+KQuxOYcywTgVQksS0HMYtIIrHJWjLzw8gKGsxPrjAhLlYoSgUXdyqOsjcDyJCY1kksj/+KrAM93wsDt4eTAMAKrjGwqCaxc6zUxOVYrlaeEE1ieIu4lMZTAMmclr2Rkv+vOZYUol/8loZtOptQMwZ0yFmupwyGxkFydRXQuCax8bZI9BWHFN9pcF74nndpw+e8Ol6y38PlJ3yzcWa5/5ShE1iADNoh4wpgZicjva2MovITWqsxRmMTKtR/vDJl1OWAIAgtfZBfA/P0S09TN3BzJrsfx3Dbyr65kOhjKzeFIbumfoUy13iW6z6F2WqX60WfLE3mwRno9uw0rwrqGrBg5Ou/pfa0gu2U6oCaaDtHSibWpkUWSmUafohhJ3BXnhtk3m/rnk+8DEvFZd2Ajruwc8FXgZTF4581arf40Rj7lGmybBBbtGiWwrMacy0megWwmhTlFii3TYG1d23qmPIYc9gY9RiJpl1Y9TTZcitpQKkWyujzlugHJBqJM7UErJu+EYQ7EMCLXyENdTaaPU2+m0leWS3ly5F+eK4PAKoq8oQYWCCyNwJoyhVAJrOFYpubB9IPDffgmKi69IrgoXbSerWi+bfRu//vSD7YjgpGq9E9uE1gfWwphSWCx/bqyM3Y0UKIlttoMMXYn9E1YGkxFBNRGSubl3mTbfHEFINdI2fQyZwWRY9IaSwWJveFhc2Ou+Ht7lE4k5Mgkv4Kms3bUMxKMHrdOUOFnoimpAxbHh5DqGll3jRwLavxArWDtCBeOtfaU8fpj+B0JLFcTLoNePoiNODIPIO7lXfbKSCiNoki55ZaCliLBLP7FXTX2t/9zkwpxtSUrKU7mMFIjG7ouuH0twQDmvPGNl6pw2KGaagtkD5H/zp+fn8zuK/S8ZI923onZ+50OzgTyhgqU6x49ZhJKT2leIVkDzlF+ec+Ut3MFzUoo0OvsitRGFKTtRwMsvW8iSPLblPNfHpAe3p+mstjHSQlMBkNSQS+8BDn7vdR1pWHyI/ytChQNzKYXWUAuaQQOAwv03FZ543UkrHaCkVeOY6nsq4wwADcJGipMWdm98Csk8s6jupJ89vVvY83Gkqe02DrfSr3bXqdb24kDLIhI1p3yWKesKOn063XW3KB4tWKFkIQtiFRc5oS9GwIYgxNY5e9xf20vbSkl7lHE3yll3M4GVxhVAbbISo9SxfOaQVHHpyjuiuch8mrRtUpioSY1V4efL0/zRLzM/D/f77i3GpHQJYGFLoQgsLYjsHy0icC6NP1sS/GF0l/QBKVTB9yffnZPfq0EVmedZb0OiUeN+fnMBbkZqZSNGNtu5nG3+A8jFzT+2IvtXnYZmGgqU1h8/+W6W17UnUKdNa+4C7STmBNY3nBlYw/zOx654qQLDVF819q/q6Xes7ZkMpDQUGVAw89SfRH5gQjZ3arWguEkB0m2raSXE6T5atddZqgxAiKn6pAsyjLXU5IuC98m0VHUjvEDs3x7H2txjqeui6l8Al7HCl+n/tOWXmeF0ImnpTFfIQU9R52UboTifE4OhU0Z569mopQ6ohGOHlFI/a3X2qn4O6e8ciU4eYIvazJamZXg67s0wHVYeR2VWgrPthyl41GC7gDWt3PTxgmuwsGRdbytaJIUReb4nI335h7Z1pk2dZIkIw3GfHZQz4QuAccL7gIHaRkFjPVBfTRHR/KRSQPT73mkMskfElj4n+upel/Tq5MuYJFG5RrmfrCakmZhofPfpBrIpEYjMdpq2JE6710tq17kULsRsm4owaZbSe2DIvI7IajRSyRSGFXF+fOIseQMNO02rx+uT9ebNiO1LraLE1Hn8tftyETUuJ6dncpJT06ONiObKA4tE8dIMYvAYlSqrd7kmOMMslZWJrAQierRUdR76KnzCKxy71GW0sO/0ewq0V++Z5ipQ/vJ0kyTY9FtoKLsh9YPdSw3tDXTffN+yCVeLob9y3J1EFiPIbDenEzlvclcXh+OlPVGEVTvaKFqkAn4yy4GP4DOfH/bJrTFnIzHkvC67MPte1RkWZoOBNZhK/Kzh4fyf927xxTCYSUgsIZWA8tTRthenWG35XtQKJkgKYxNRg7Z4WxMvpHIxVF28Zfxuldu2OvblPcvjF2+qf2+IEKS8piMovMOxbNjy2SHH7yuQOVw7LLou3p4O3hs8Kdld5N6pOK7btfs2ocOfOrntFBvMxLHHQksFkvG73U1JgPy4sj5XNAidM+8K0BQYvF+OHjxYd2tXMCTHj0defJsJ2Fa1CnYJrCSCmRrfKM7kMNYRLwlIqKYu9Kg9tBsPbZx4BSHoK5FeM6oYud1au+WUkBTdxg3jrNCVhJFpRqZPcjnE07lfPiaO3+ONjf7t5njjxANGwebR085Jr4nTHe0He+HKZ+44d0xo5Zz50QB/9t/lMf5bSN+9Mrk0c3/qSIBYtLkhCs3UAQ90oCKuqcOGpGVe/xsEDt55MXzy1RKrxdypRSqAp+80O2Bhqtp19tGBy+y6M5zIHKSzpV7n3dfS+nvlA5phviZovpGVRTXmcqXnopvqnw2Aenyk06ITHD5K5br2VOLtcitEsKcF4/QSvvShsEitta1VJU6r3nnBbFLecO9BQLrpGtkBQLLlEO2m8c/LALjsgLwmn/vXAJrPhUQWGgOojU8ob94CqE7mGyucyTHxYF4MfUXEFhH8n/eQxe8QxmhbqQKcR5k3lbd06g2TSSXRp4i5GS5nwc867wgsOpNG93tLoph2eiAJ2OqbeMpZEWKo0tidgqjeeqG5KbTgXKa5LaPyeVRaS5zBnENanjiLGZzFBLi0O3aemD6hpVpMINvqHpMjmljRBjSlsyhYHW4YMBDLuToSgzKUnDcAXNOdO+TInnGlaSvmfUxl3U+32UEOFECNcduhBgXcew0wqWIU0zF6Gnsm/7mqXeX1GCdzPNTJBM5ec6Y4m3u8m2iZoNg8tXBv91YRmQd/pdqYOlmQMpVjnZ3506KOHSHld5qYxElIpR0gOlL1s2uPKMg5z2a5MwZlgpRZychz5bNk4n339Qvymect0Y2o4Gyhk7dIROFuI8STVaSABE4WA8kdPhUdTg7gWU11nyuGBHJGnRp/lKqPAgsPovEGCOwMDbq0eXIN072NNeurXoHdO2maOedWgjqOIL84P704vDcu7lY/GaGiusIHJs7t7I8Y20oYuNEPx2KONfxLXVM6fnNdaE6f5IxT7pr/Tqn1flvd477T5Xo82XhK68ods8h5TVjEjTJPLcT8hBd181kkhfnh9zD85eIwFJS00oicMOr3ZXtVT6JmTX8/RByrhij67aaqi0kSNVHYPKWmJeOEpPFCcIzrKytM4KdAjfs/S+K/MtyfRBYjyCw9qcjuTueyA9HU7kzYNgmuhBa13Nu/tIivOSKyAdwcQNKqiQYN2U4twY/j1QhLzYardFCAuu4q+Tnh8fyrz//XH6DLoQD0Y4XILBQqWmjiLt2Y6A/IHX1SgQRBRsEKELbtRi3eTmoMOXaRZeVf164UxlwO5ApfHMEj3uNziPQML5MXnnEwmZMl48t1a8p5LUrif6eZSSd11JCOK+qg6ndKXLRO0EkG3PcWZV8gHasFuZL/4pFbqGFbt/KtGlUEK4GaJE8lLYigYXijP4OF5v0zashB907gHcui37iPVFsG89TQiHRGup7MlLD1yUjMhJhVDjV9KcpNJ7Iejen8kyngVys/43nZaMibROLHMO/XZFXj8vGOmNOvIbWG4HFI8dTROn5ckWH4cx2sJpC4OH8fI7XJNlUsLbn4LzIq/KaRBzZDx9/t+27b9ByRmKV8iHrFn7fTQWPCoCqa+d0E9ycAT82yyjRXF/lMmuPCgaVRe86OdQQbSPBU40+yF2LdkD7b/xemcp8yJcypBz3xjuU3nL9RTZ0LjN+l8BZWp93F46Ma9r/25UQE5Z2I47VR5yxLXXEFOm1ITSLdVAWLrboGO5YCi4n1Fnbj0qbKqhFrTndNypDGd/p+8qbWego9fmUu9xnXEepG5M3Z7B9VMoTyl3W8kMECeffokpsD3rkBn657js5aRpZ9p0RYzSUSdRiPVxs11x2rl/E7z2KwLo1m2gX5fdGs6S/aA1PWzdK+13F9kjy6pzT+xnrL4zG7HSdHHUiH6j+8oV8eHwowwonKcTcgBGcvhdMd/KzzPeIn+keKZjTaD3NzLrk6jkIx5930br46uApuVlMuexilU5RWps2YjWb0g+y0Vacy15Dx8heP9ddXnm0iDsoNAKy5rk9blnImd+BDoK2MxZdY2eq6lRFl0ONvhpAx2HKFPBGn1CPbMDfqu+pM4nEmOu9Gw6sC0LI+BISk9nodUSc5DO5mwqig6Tyou1s4qLd4Sq0Nx4wbUwbtsBh6BIZRMFQCQ+uC9QUoj5GYvRyGqzqeWXNQS8/sRGBkklCj3ZhZJOtXIvi8bHq8Mzw11Q2DE+7ZXOUSJFTfc6bDBmBQ/2Wc6a7xHgrJ2zPEIW2k7BGPN0uOTjcgezzYhG8yUYoarh5OqHXadO5LAIDeG6aFl9Ekfu+9dTIM0vnHMN+85wAeYDumCxcrwSWEq1eYJv7wc+zlNplNaywzr22ktcsU30W56F3KVTigsiBwNJzz5rueGo/HNVcv3yeN1JAJBTOR4yNBBVXOB3gPTsQojt5xSYJsN9QnmTYkXiF41nlk9b2wvMpt7Kjkpq717ZcozaW6ljEOtempTzg+Z3X64b+e8Z596Qb2UiwksjWBgpG39m5nrNiDCWru5XWjtvDhXLrGoHvTP130TDNdUwnGict518JX4vSYv1djkYJerMfVHr1XCfoPg9cRi33AWWmB3FYNJfKVbd/kxQ2nbB0wJk97+v/jLK+pXFa9P2Tov0yXhcElhNYEOrDocxnM9mdTWVvOtF84ztSyy4WqIZu+llV+gUud3hxMW0y0GmBJQXQjg3bjdkUKpfiVZ7vo2Bkg6bs9JV8crqQv7z/QL5Ynup7g2LRUHUTAtkTD4GGokRl+LDVjjLrn0LSio+bQeUC3gmDy26sRxFYZQSWK1tljStXUvX5rtKm6IyShirxcaGaacON+2ykEmQKBx4UKp+mhdpBxY52tXqAKBhxUOBw4ontyhLSBXBETdHRByHOdSVrDetnCiG/c3UDzvUhLYieIq6sXbASWkZgWTqkz1muOZZU6UKZNNWuGJ5f7ymmubZO9haXhnwpsrfXiSvi+LmTA05A4Wclkammgip2VqQyKfec79KT5nXRNhQui+TyMeBgI+n3eOwfR2C5slnYe9++FTaeRwOoVKBdAX3UjbbPxGy4bcqRPO7y53bApptfjcACzqzVQQUBcgQpLarOeY0NNSbwK6Z81sglhKI38GhAr9W17bEqOzFujzut3qLL5rdDf94V3yZ9S69g8qoWX9JIPrdF9AG+nsx8LcL/uc5LP7nLooIyfgSB5XKONUOsY5d11dTIKXcAWJSld0wq0ym4Xu0UKkLxSwLLPf/enS15Mu21PLXQ0we9WQQjNIy8s9B97VrYo5lFJ6dNI6sexU+tcGsQWNQg3NitRKajkezP53JzPtM/d0ZjeV0Gsg8Psaee2FbQiihJdF32/HjO+ovrRXYGIpbmVCr5eLGUv3zwUO6dnmptSVQ6hl2nxf+LHcbdY2vOiC03mJliRyM1p3rlvUOPPKTv1QksPIn7wSkr2+NmuG9qe9lB5GP1VK1stJUpekaJ2bz7fvR3yu9LAoMRHN5tziKT1HAu0aJx7GetGsggsAQp4IyaaGGIqlwhIaLyRAlx7xbokZ0uIS8uf88nsKjTQQvNZD8NZaZ85jnVc6RurSC+R2B5WmieV44QkS4WcWMRWCSwLLTm4sNPTQRcxpKQzw4D6iw8NXyelFhMETK6cuzJW/qpkY1Yp/g+DGh8PBIoRdk5gaJObBrmicBKc0X9yncPlxLXKAx2X78bGRamuHmqP3UvfvAEdqWkrstzJVNkZwmsnL7nx6XbDtTrz5FfZ/QyrsP8wfidwCq72Gk8eNILqJ+U7881NGzd+Zlr5PrewjfKiCh83yOPHaNEYJn+DwKeuFNPhcOYUf50ZDdafB0EmOmxFhG2sp+DvIItAAIL44dDiNfzvITj2XV74psdV9S/WM3SVRM/p/0675pIwjWnNF85hS3pE+ZIteyNRMimKTNNNRWNJ6NE54TPqo0+C8KsTVk5hfSCRtJrqicIXite713RleRWnYjP9dqdGq7hkadVp8Q/PnS8kgSkjKM+o+mIShjnxl66w10R3yZajZDmNecJlYKS2wyOvIQEuv5fCQJL3XJoR9rLeDiS3Z257MznsjufCZK7+sVS+vVaei0emws3Ur+hELv8J5MlG/dIt7QV7Ira5R/0yG+mfWTiHZvvtO3k/noli6bRFI2+hQLI9y9FBQ+1s++vwy1+rIeYngJZCTqXXL7E+3kKoZMBeosiVYj/3CQCeSCdfdjj1PhtM96//XjV3+Z3w9O9OZmuvvkYMzlYyLhCkVF237yY+m5XrcHxCMydVNmQsymC6nET5QbB4yezOGPShY/H8uz9Slpi436+bbbOgLP0S75n+eyNtXTOetpa3t+6ah/1XleRHPmh593lokie/wpn73L2WY+QYN+KiWPo6z0r8UaQnHMHrsm8f86soe0Bp/l/HNJPB6tve+GNXVEO57GPP0+68knn7x/e2G+fFbtsBFE2FhgrC5tD9Utj6VHPKddeIr5tVNvfp4zKY0pnQ4oo4VhUffdUGbsIU91q/bNWlk0jjRbx9/RsPqn03H/bHLx8v7dIGDNjp6Ox7O/syA39sytTdLdV/QUkDov+WhhP7p6nWF92Dzxn/QVLF224sA5UaLNI70nfy/2m0ai9BsRns5blcq2pqNwgedxOB/uOcCTK/ZrPg7xv6DC5PPnia9H3op+3JaKP0pE2rrEbbc7gprw7q4/5fszXuUvW9ZCMA0/Nc7W84qEa3bFBp2RChXRXGYGapdRVzg+u3Dyy8m1KKbmBsUeT+QQkh4DLTgjIs/Oq97C6Qhy9vlFWNi8jXLxDn323xNhX2pa/qnBvPPqB5x0vmTixLWDnRMLG5MDmPsglIx595uT7lSN6rD6VoqrO/+4295Qjl/MTnMB6tLZwHj5nFYTNtcG35FUbJ3bxE+4GP9N0pRSA23FqP8tNFR5pb7j/yuWwHaDMJEirwKLQNs9SrEeP37HE3RRBl/QpJTKd/Nl0KDthqqvZ9AJ/Fe5XW+f52LBVX8qDy54dZ+fHcX+ctvboPZ9lyrnKUTGzG+vUHlZmWzhj7HLfsSieUAQ+2DoxIrbUrVyfoQR9XOroNhY2qG+D9tuAuoxMumbfCQJLvSjo5tDLcDiU3dlco7Bms5nug5OTE1ktl9K2rbQIG/TDhmEBVySwnv9q2RC+Wy2htSYT6o60rSqC+O907m8VaX/+bxIjCAQCgUAgELhOCGwozKZk0jSsBMEbIK2atpV107BajRNY6hn1iJXr9MZPc6yMmACGSO9HEfe9GZxvO7I339GfnZ6cymq10jMc53d28F7M9Huao35q9wLRkEgpsCfQyWrtVKrRzX0nq3Ujy/VaFquVrFuEoeQ8yhzL+G2WwlMbcdwoEAgEAoFAIBAIBJ4CAkFgeThs18tgMJDpZCKT8VjG47HCC+VPyRtEIRUEFpQl5aGvue5TElgscLr5KUksKMBI5Sk/1/z1n8IWilsEAoFAIBAIXAaBbyWwOtRm7GTdNholHQTW1ulr0SKoETceDGU2nspsMpHZZKrdbdfQX9ZwPrWKX4rGcQfUU0g/v8y8P43veMSPl8LzKB+PikDEFUirddNK03YagZWjkVjPkxGdocU8jfmIewQCgUAgEAgEAs8KgSCwrOYPIrDQzh11sIaDoUZj4eOeS/VeqgJIvy8Uaf1cZ/2n4N/OI698EeJ3wAF/B4H1rLZmPCe754S+AAAgAElEQVQQCAQCgZcbgccRWC0KuCP6twP5gLLQrIWm6Q7mecmpPC83Tue/nXeKQgpoJcN6IOPhUEsh4G/8rG1a6RB9pfXEvLZRkWd6jbkbJbBcf0vl2XNajaafquORJSIQ0eckntbUs456QWC9insn3jkQCAQCgUDgOiMQBFbSoC1nv66145UnByo/5cpf2dTV2xtf6ygsC6IviCknqPzv9O6GQflzXfhbEVnXeTPE2AOBQCAQCASeHQLnEVish1VJ2/WyQvQMinBb/UlW9M8E1vX2IF0NZ/rOvFZLpXrLoKplgL9r0FcomGjEFQgcK0LJKCR3wF1fBou1RfL43ZfoFYy0HLMHWVkdGC3kjpouSmCxeU0QWFdbh/HtQCAQCAQCgUDgWSMQBFZBYG2Ab3qR1dTbKOy3SdxcrYz7s57w8nmsG0gVWGGwQpzpb1ftjLzaeO9UTDkqyT3POYxnBwKBQCBwXRF4FIGlXVi7XpbrRlpN/WL0UCZeynLD15eEucq8eXFZPb+LQrtGXfG4tgcob+MR146jkTlXGcPz/G5Zip3jqDQj0NMEcylukFWku7wToRJYRde15/ke8exAIBAIBAKBQCAQuBgCrzyBdQaurZoQj1WN1Rn8ChA4XjvDUjjIe5nnNyKwLrbj4upAIBAIBAKBTYLFu+Ci/bQVcW9AYK3WSmCxjU/R8cnbb1/rHP6rLQKv+aR38fO4ILI27u6deS2Cjd95RAv6qw3rmX2bTrficaaseROA1GHMyKtSb6GTjkXwIwLrmU1ZPCgQCAQCgUAgEHgqCASBdUb/cRcef+EE1qNoqu2aUE9lVp7jTR5XC0v1xa3iry/b+z9H6OPRgUAgEAi8UghsRmD1gvbfoBTwZ92yixwisZzA8hbXzlzkTnKvFGzpZb3FPBUVS487r8SVtUlPXQgTgbWZhne9UDzrPnR9zcmrTYZr8+249oLAul5zHqMNBAKBQCAQCAREgsCyVZDC60vW6hErxJXuVyD2KvZIIBAIBAKBQCDwnSCQUvQ9yreupJVeySsU4EYHQk372mj4i3/Y6YvcuVe6ixxT4xKBtRWUVKozILtyep1xgtc6CuuKGph+/VVfP9/Jto6bBgKBQCAQCAQC3ykCQWCdR2B9C+SqMr6aZTe+08UYNw8EAoFAIBB4dRBQAksDhyyWygisVdMoiYVOcl6/aQOVDQLr1cHrzJumboyPxyBFJpV1sHqR+iXXY76N4upDkXuFN0+8eiAQCAQCgcB1RSAIrGLmvCjq4ybTi6Ve1wmPcQcCgUAgEAgEAi8CAs4fsEy7SFeLND26DzbafbDdzOjPQw4CS7G4CP9SRl/pd/F/lp35IqyFZzkG4KZR99/GcD3LQcWzAoFAIBAIBAKBQOCJEAgCKwisJ1oocVEgEAgEAoFAIPA0EXACBvQVqhG1VS/rRGA9psJVEFgXJrCUr9oibC5CgD3NeX8+99oONyuaAjyfAcVTA4FAIBAIBAKBQOASCLzyBNaZNt7f4pEr21WrQngJ0OMrgUAgEAgEAoHAq45AIrBQvL3vpRHWvVq1rUZieTHuM81UgsC61NLZJqxenQik82pdWf2wSyEZXwoEAoFAIBAIBAKB54VAEFiG/JkaEefMSFn7qiS+ntfkxXMDgUAgEAgEAoHrisA2gbXuQWC1icASLTxuxcct7Y2pb2UR9+v69k9n3IxTe/Sn9MmdR2BdXyfctrfxcW9y/u/YxzDyCJ/OSoy7BAKBQCAQCAQCzwaBILAK125uwXx+qP1G98EzLuFnM2FP+ynXV3l92kjE/QKBQCAQCASeJQIlgYWC7SCvlMDS+le9sHNeJhicbqiMwHrVi3Dj/Z+EwNomrrQGlPGA1zcK6+rdKLGOSGLFJxAIBAKBQCAQCASuCwJBYG0RUedFYp0XeZWcntdc9wkC67ps1RhnIBAIBAIvFwKZiELx9k5WSl61VsAdFcY3I2SSEykILF0IVyKwrCPhq0tgVUICKz6BQCAQCAQCgUAgcJ0QeOUJrMdN1ksSZHWd1mOMNRAIBAKBQOCVQMAjaCrtPoj0wUWz1ggs7UpoB7B3ywMkKXU/WIe0Qp4kAutJ9Jzrt+QukkJ43tsFeXX95jxGHAgEAoFAIBAIiASBFasgEAgEAoFAIBAIBJ4xAiSwkCLY1pWs+zYRWMl5ZCzWq1t8/BlPSTwuEAgEAoFAIBAIBAKBFxyBILBe8AmK4QUCgUAgEAgEAi8fApX0TmBViMBqZdkiAgvxV/xUQWC9fNMebxQIBAKBQCAQCAQCgcAVEAgC6wrgxVcDgUAgEAgEAoFA4DIIkMDqEIElvRFYjdbCCgLrMnjGdwKBQCAQCAQCgUAgEHj5EQgC6+Wf43jDQCAQCAQCgUDgBUMANYxqaXtGX+kfFHBH90GPvLIRlymE3j0Pv4pSWC/YlMZwAoFAIBAIBAKBQCAQ+I4RCALrOwY4bh8IBAKBQCAQCAQC2wiQwAJhhc6DILCarpO276Rz4spIqvMILBBZmz0KA+FAIBAIBAKBQCAQCAQCgZcdgSCwXvYZjvcLBAKBQCAQCAReOAQq6auBpgyumobRVwICq4jAqtgpzgms3kKuNAorCKwXbkZjQIFAIBAIBAKBQCAQCHzXCASB9V0jHPcPBAKBQCAQCAQCgQ0E0H2wq2ppul5WDYq3t1oLCxWwtAZW30sFAqvPqYIgsJy8wiURgRWLKhAIBAKBQCAQCAQCgVcLgSCwXq35jrcNBAKBQCAQCASeCwJe20r5qQrF20FgdbJs1vp3X4umD/p1tZNXFm4VBNZzmbZ4aCAQCAQCgUAgEAgEAi8MAkFgvTBTEQMJBAKBQCAQCAReXgRKAovdBytZd0ghXLP7YF0xwgrRV5Y66H978XYnsYBSRGC9vGsl3iwQCAQCgUAgEAgEAoHzEAgCK9ZFIBAIBAKBQCAQCHznCGwSWCJrI7DWTaPF24PA+s6nIB4QCAQCgUAgEAgEAoHAtUYgCKxrPX0x+EAgEAgEAoFA4HogUBJYbS+y6ntZ9700qH8FAqvyKu1aBSvVv0IdrIjAuh5zHKMMBAKBQCAQCAQCgUDgu0QgCKzvEt24dyAQCAQCgUAgEAgoAiWB1fS9LDsQWOw8mIq388KN7oNnCCzjucoC7wFxIBAIBAKBQCAQCAQCgcDLj0AQWC//HMcbBgKBQCAQCAQCzx2BbQLrtO2UwELfQS3ebiOs+hyBhR8FgfXcpy4GEAgEAoFAIBAIBAKBwAuBQBBYL8Q0xCACgUAgEAgEAoGXG4GSwELq4GnbahH31F3QiatEZJG8wmcjhTAisF7uhRJvFwgEAoFAIBAIBAKBwCMQCAIrlkYgEAgEAoFAIBAIXBgBj5jCF41Teuw92GEQZFSvxNUCBBZ+UBlBdQ6BlcOyJBNdQWBdeK7iC4FAIBAIBAKBQCAQCLwMCASB9TLMYrxDIBAIBAKBQCDwDBFgRJTTVrlmlf7EiCix3zvRheu7XqTpOiWwVl0rTY/kwcd8Ul5hvuacHz3DN49HBQKBQCAQCAQCgUAgEAg8LwSCwHpeyMdzA4FAIBAIBAKBa4qAE1j4u5JNAstrWDnBpdfiqqrSgu0Nal91iL5C98EyjuuaghHDDgQCgUAgEAgEAoFAIBB4JggEgfVMYI6HBAKBQCAQCAQCLw8CVyGwVm0rjRJYnXRBYL08iyLeJBAIBAKBQCAQCAQCge8YgSCwvmOA4/aBQCAQCAQCgcDLhsDjUgjPj8AS6apKmq6XtRJYnaYPogdhfAKBQCAQCAQCgUAgEAgEAoEnQSAIrCdBKa4JBAKBQCAQCAQCgYRASWCBsELtq1zIPVep8u6BqHSF+ldIGVw3JLBa6YPAijUVCAQCgUAgEAgEAoFAIPDECASB9cRQxYWBQCAQCAQCgUAgAAQuQmB1FckrkFhawL1B7SsSWBF/FespEAgEAoFAIBAIBAKBQOBJEQgC60mRiusCgUAgEAgEAoFAQBF4EgJLC7frtYi0QvRVJrCQPthXvE98AoFAIBAIBAKBQCAQCAQCgSdBIAisJ0EprgkEAoFAIBAIBAKBhMBFCazWoq/YgbDTVEIQWPEJBAKBQCAQCAQCgUAgEAgEnhSBILCeFKm4LhAIBAKBQCAQCAQUgQsRWJVowXakDpK8YjphJBDGYgoEAoFAIBAIBAKBQCAQuAgCQWBdBK24NhAIBAKBQCAQCAQuRGChBhZqX62aRgkspBYGgRWLKBAIBAKBQCAQCAQCgUDgoggEgXVRxOL6QCAQCAQCgUDgFUfgIhFYoKzWfSfLppGmQ9xVro31isMYrx8IBAKBQCAQCAQCgUAgcAEEgsC6AFhxaSAQCAQCgUAgEAg8eQohyCvUu0IK4bJtpbUILJJYUcI91lIgEAgEAoFAIBAIBAKBwJMjEATWk2MVVwYCgUAgEAgEAoHAE9TA8gitDuRV17EGFggsLd4O8qqSvg8CKxZTIBAIBAKBQCAQCAQCgcCTIxAE1pNjFVcGAoFAIBAIBAKBwAUILBBWIK6arpWmZzQWyCsBiRUEVqylQCAQCAQCgUAgEAgEAoELIBAE1gXAiksDgUAgEAgEAoFA4NtTCD0CC4QVirdnAktIXgWIgUAgEAgEAoFAIBAIBAKBwAURCAKraOVdKtQ1PMQigu5JIpVUPf7/UZ/rq4r7yCt7O/ONb7zr9X27C+6GuDwQCAQCgUDgiRFAKqCekBZJ5Wekklf4U1XWfXDNNELptfsgT1P8idPlicE+50Ke1/wfPkRT49tMf+FPoL8A777QZ67y3Bfxu0mX6fn+vrrwzlyLjsPjdLkX8c1iTIFAIBAIBAKBQCBQIvDKE1hQAPE/EFVQcqBc1yIy6mtVvtc11cFRV8mAmndShlxxv66+ZH1f03RrM0RQrwTvM1DCzmuV4J17SdkeuDYpwmGAhEgJBAKBQCAQyAjg7Ox6nqcgrjQCq2/13yQTcMo68RVnyGXWjusuIK8G1UApmxbo9r3gX0C6GaCEvkjdqRtOWsW9lkFPp5zNxmUe/wJ8BymoOZqPpGknddfLyEisthJpaxH8TQKrkroX/aMEF0GITyAQCAQCgUAgEAhcIwReeQJLqRkoORWUbfZEgnIzBoEllSxVE6xk3BYE1oZHzxuCX6NZt6G6V5Jv6B5cqoEDUwC12C6wQd2SHK6lKSDq5Qz97/pNfIw4EAgEAoHvCIFcvL1i98EOxduRQtgpYaDklp03iNy6rg6g7wi+J74tT2pGYA2UsgJB5ec3/tnJuibmQ2UOK+lAdPUgsGo9u/vKKcUnfuwLdKGxUhZZRidbL3XfyahjFBbIq8b+JAILzkgQWNpM4LGh9S/Qu8ZQAoFAIBAIBAKBQMAReOUJLA08AoFl3jj3Vo5aRl6tVC8EgSUagaXqNggdI7HI4LxMLI4F3jtbVdO8gGJIhy0UPkZgaeJC6H8hTQKBQCAQCAQ2HCOMwGo6J7DQfRBkCiNhgsB6SsuFOYFSCxxuFlFd0QkHAqtB6JWAwOo1+giRb1U/kEGHSKxe2rq9tlFIGk2l78FIPyWoqKHJAIsPBFZFAgtEFnQ26Ct1D2ckdJcgsJ7SKozbBAKBQCAQCAQCzxSBV5rAUu7KUujgubRqEeqdG7b8N1IIQdaA0ILiAyWogwfZCSydrutJYHmdjG0POFRAjUYzkoqvCHdt8a7G/HmtiWe6auNhgUAgEAgEAi8cAn4SIsqqVQKrk6bttIC7dh/cILBAquR6TS/cy7zwAwIJY7HTPKxVN8FBrfRU1UlrBBYIHZBa+E0FuqtjkmFXt9Jd0zBqJaOsBgL/6qnPaXSVlYQwZyMILF+bgGQIAsudlo8ubvrCr4AYYCAQCAQCgUAg8CoiEASWRhqxsKw6MyuGl0PBwc/XNYmsoQVa4cdaU8FqY8EDeJ31n1p94a74MU0QP2ks8ooeS/yBseHFTzNtRcxexa0T7xwIBAKBwKuNACJzyw8LZvNQAGG1BoGlf1pNQ9fug7gG0UAWLRPHx2XXkJVvt7pO6ngyMkrjsYzAgnaDkgAen6TxWj0UGC/qftnnP+/vgaVCcS8So0pRsQSYUXh4P1tv5qBUXaZDND0JrA76XSzA5z2R8fxAIBAIBAKBQOBCCASBpdoOCayu76TrWumbVupVKz2UbnXl0XupHkslsBB6T0Udofjwgl7PD2OtNCNQFV8WRe2HQ+lmU5HBUN8bhJ7+wUtaVBZ9vFEE9XrOe4w6EAgEAoGrI1ASWGVNRZwsiMBat22KvtJy4iAUNKA3CKyro68HtxUmR6gRot1a6dtGqqYR6RvpKi2OoA4o6i/QVUhepe6F1zOA3CqAgcDSCvXZkzYYikyov+i7asoqUyn17bUhDx2PJLCuLQBXX0Jxh0AgEAgEAoFA4Boi8EoTWKryFB7k9Xoli5MTWR4dS3N4LP1yJVXfqfLHLj7sVgilB7UV8GEx0Gs486kblNez6qVC1FU9kGpnRwZ3XpPBfEe7Gw2lkiHqSkD5rak0K4FlhVCjCO/1nP8YdSAQCAQCV0HgPALLi7i3XS+rppW2SB+s9OxgdBb5rEghvCz+rMVJGmoIQnDVyOr4RJqTE+lOTkRWS6mlTTqME1gksax2lkVWX3YML8T3Ui33Sqp6KIOduYxu35Z6Ntc6bFobDMXstTAC9LVahkZgsanANVXgXgjwYxCBQCAQCAQCgcCzR+CVJ7C8tR50uvVyKSeHR7I4OJDVwwPpT5cyRjqhRmCxOKiqQVUvVjvUiK1nP3FP64laTBe8FFQ7EFjwWu7tibz5utS7ezKshjKqahlXvdRaD4yFYOnFJQEYBNbTmo24TyAQCAQC1weBsymEVifS6l+tG3Qf1P5wKUVfCQVLyQ8C6/Jzze7J7EI4RErgci3rw2Npjo6kPTyUegX9pZWh0AmHD+KxWMPTCaxNJ97lR/M8vmlEnP4FZaSWajCUandP6rtviOzspEg/RKKhJhgLudcy6AbWhfEaeyCfB+TxzEAgEAgEAoFA4AVA4JUnsKjGsfZTu17L+vREVkfHsjo8ksFyJXOpZYxIK/rx7H8gsJhyh8Lu17WIgpeN0LB6DcOvpKuHsprP5fj2TWnnc5nISMZVLZO6l9pqTTD6im27NXz/mhaxfwH2XwwhEAgEAoFrj4ASWRahi+gqFG5n+mAniMRKWfZWIwunBj6Mx4rPZRBA5BCcacBvgDpYKHtwupAe0VfHxzJar2ReiYwRPa3FoTpp0XlQCSy4rNC70It/XmYEL8B3LIqPZdcQQT6U9Wwup6/dlGY6M90MF6EcxDaBBWdcEFgvwCzGEAKBQCAQCAQCgQsh8MoTWETLKn92nVRtK7JaiSyWMus6uVWPZKeqNYUO3uK+Z10sL14Ob951JrCov5Gcgld2LQO5P6jlo1Etx8OhTKqRTAsCi90a8c5ILAwC60K7LS4OBAKBQOAlRGCbwFoh8kq7D/ZMFzSWikXevRpREFhXWQqMamMTFhRlH3W9jJtOxk0jo/VadqSTm4OB7FQsAaBVx1DnU4u9ozYUI5isj+FVhvL8vuudkS2dspVaHtQD+c1wIIc16pPW1mka9cDQlRGLDxFYob88v0mLJwcCgUAgEAgEAldD4JUmsKhIM7Qeyt2ormU+GslsMJB5Vcvt4Ui+N57KrcFIJhW8mEZ2eQkJr51wbUso0Jrw+qdNL3LaVfKr01P5tw++lM+WS5kNJjKpBzKpO43SapToghY41uKxg76NFMKr7cH4diAQCAQC1xIB9upFUXYeJH3N+laofaUEFhqk9HbKOokVBNZTmmvgivOXGXSzwVBuDCdyYzSSG6Oh3JmM5e3JVG7CEaWdlHupOnYTxjyxe0smF5/SoJ7dbZwNpQInjVSyaEU+PDmVP7v/tXyyWAgqeGqXwpoEVqNdpQcksFDIPiLIn918xZMCgUAgEAgEAoGnhMArTWAZHWVQ9jIZDmRvNpX96VRujMdydzKV96Y7cmc4lmklMmK5KCN8qPh5CuJTmo9neht2guIbQJdddb0ctyI/ffhA/vlnH8uHR0cyG0xlWtcyrTqpaxBYCMNHQsJY0yeDwHqmUxYPCwQCgUDghUHACSzt5GvZ9CCtlMBC+iDIKxAmRZ6gu4zIO1xb788LMAcgo3I8G5xvt2c7cns2l9vzqbw1n8v38d9wykkl476XQWf9g9l62AisazoHhf4CkmrViZw0Ih88fCh/+unH8kuUgZCh9p3pq7W0dSvNAGQrIrBGFp3FLo3xCQQCgUAgEAgEAoHrg8ArT2Dl8PleRsNadmdT2ZuOZW8CAmsm70125Q0QWDUJLFZ+yp1r1It3feZ7Y6Qgr7SYruqyvaxBYDW9/PTgofyz3/5Gfn10IvNqotFo86qVgXowQWAhNB8+Xbx7KIDXdPpj2IFAIBAIXA0B7+KLukoaD4RzxOtfGXlVlFlKVIGfm9EB7tL4a+1KYwYRVzQbDeXWbC6vzWZye2cqb85m8oPZXO6MRjKvKpl4Qxr3WCXN5XoSOKq/KHpwJnaqv4DA+tnDA/nn9z5RAmskI63zVVUrQSF3RmDVMmjHqGCqtbGCwLr0EowvBgKBQCAQCAQCzwWBV5rAYvUHj6HqlMDamU5kdzaW3clY3pzM5P3JnhJYs4ETWFZLAqqTKuH1ta0hkbpBaSHYXtZ9pwTWfz44kH/6+afy6+Nj2ZGJ1gCbSytDVQBhpqAG1kTfvQ8F8Lls3HhoIBAIBALPHYEtAgtnCCKvVm1r0Vd2vqbaVxxxcvwEgXXpKVTtAzU4taZVL1MQWNOZvDabWgTWVAms153A0jRC7R8svXUhJPzXncACjdVquioIrJ8+PJA/+e2n8svDYxn1IyQRKoHVV01OIQSB1Zv+Emvw0mswvhgIBAKBQCAQCDwPBILAcgKrb2U0HMh8NpHd6Vh2pyN5azKXH28QWCiWSr8fq3pAhRxYMdTnMX1Xe6amdpgHE5FUq84IrMND+SdfgMA6KQisRoYogooUQpB2GoEVHsyrzUB8OxAIBAKBa4xAQWAhXXDdtxqB1SiBRaLE6REmuwWB9fRmG6HTiAmvVSOZDYdyGwTWdCq3dyby9mwqv2ME1qyqZIwIcit55SmdLCJwPQksOBDJv6GDcqPr7qSp5KcHh/LPfvvZBoFVyyaBVXdBYD29dRh3CgQCgUAgEAgEni0CQWApgYVCs4jAcgJrIntKYM3kx5NduTucWAQWak6w64+p4SJa0Pz5JRG6/eBD+HZl1FzhG35XejChAB41YhFYn8mvT05kpxprCuGs6mQgJLD6qpa6HzOZ0oqg0omZK4K5ggzCjx+vfILvZEMm/5SX1HY5OyxlaJU4LAyiVLvLumBrh0i8hX0n1aY17ypSLTAU/B7X+ay5J7oY4hmP9JPMblnXpdzCj5qP1Dxelx//pc/x9996aPk7LZZsl543tmJ1PlKabOPOVk1mzKQ5EyvYb3XS0lPPdhFDRAU+qIPDrp55i+hPNsqtIGKgHJrlsab7Y+6JHNYaphCRA6z3wqQR/2jdHYuk9Fs6NtlI43fLt9B1YrGTm3WMszF3Po7bVe/y9U+yTh4n3jFeT4nBPuCasFFbHSGXPnlr4BtEwE1R34p8503jNKPgdzj7vj7GR70P5+Xsm/jUXxSHs2vb596kbMJic105+Z5k8UZxcKuvlAz2PJtcH74aik1XLtli8n09lbjktbaNX357/6/yJ6U01BmwveZ4pjW7OW1nKIZNjIs1aOskyTV7/1Ku6oYyB4xVREonmK4/u7nL9O0AlV4beRC3Gp17rasdmoDACaK1r7pW+g7EAp/EfWrrRsdUmTwvHrj1lo9aR2k8xTnyuH318v4OZykJLE0hHA7ltelMbs+m8tp8Iu/MUMNzLm+gBlZdsQTC1vnyvAmss/qLz9bWBtAf24pIv/IVAvqOBNaxRmAdyZ+AwDo6lhGqYOl6a1RXaS2FsPYuhCiBoLqDy8NN+W6SqDjOGLV/nkzgfSyj0V6j1FPyK9jp64Ja90V5rmXZRP2J49N76bnIEhZ6aj6mhMVZBJPWQRFgkNpo9J88SVwP8+YLm7JTv1ac9/it6lOF3uD7vpTNm+Ccf7pedK9u4Gs1+PgexJMy9qwkLhUUl0uKsE3gRn8mrXWbT9xNXO3EriDPylOhOGVSy/JSovlZhp9ZSZIKDnIfNfa016jVGWe9Os1/4HV4Hv/FFVKjzEldpz/ss9lL2/WyUMcCO8KibIjipvuiOAu2t1daIttztfUeadLOkdgbPSJMp7eVVkp+voGfyzkzJulDvgPTxNh8bKx/3t8bc+H+WJelROG5VY6znFnq4vkKH5Ppr9YsgzPGTz6vS/BScWS7zk5Zb3TiqNtY8ErU9+x55eZMciSPIc+bjSHpMkVTLh2b4811jcf5rnB9YDOLnLYZ949rCC4Viv1dOKVcv1Qt1H6e5YffaRMnt+PO3+vl7nqUjMj7LNks6UU2NV4gP6wrPf/G2KO1r62EtuosJ22vHZOzvWr4JRlSjKXQ07Ok5qoBrqOqkukQ+9DWltkoaHRDJ5/IKZ7X+/Ny/VDKVs4V93heZ/hPrzPq2PFak4Jb1+ZlTl1r+6Pnx/mTcG1++koTWFxydoD0vQyHQ9mZTWV3OpH9CQisqbw/2ZG7o7HMB9gA2wZhPtSex4xrBFW5xzE+N1rNwMi/zgKf/IItXat/BQJr1fZy1HTy04eH8s/vfSYfnhzLbFDLFF0IQVopQcTdpakLqHtiilfdgdTSback0XpArEZtp0JBVTB9FoUkKk+oMV608q67SoaqT2JDU9nsaqrno5aHNq5vq0oaEIcoIt9WLEyLyLC6l8UAm7ySoRar5cmAcQ/bWtq+ktOaQmCscWT4bxSkLw+fPMeuyhI5O9jSycXdT+XHzQAqFPlYwb9IOWSFyK7179icwbAoBZYLKid+nMDzQxPtwFUAbTWR2mrMlH/vtVIKg7gzUbEAACAASURBVBIvMODJIz1ajqti1OofzA4QauqRkkgKpf6+0eeiXTn+HqA7Zy8yUM2gkmYA1RHdruyo1M5kxFyJqLbWIrpNTRIL0YzE1tQC3B9zOcA819JUQxl2tcwbkWGHxbHiyuk5z2ttn17LoLK26MjsxfhqIyuhFBbrB/u9qSpZDDkPgw4FfVHbLhdExs01xtK3iL67a8dcs9r7S+UBCSRXeh6VjbJ9UKRlhP2q0BGPpWoWvYzwvvZcGgdc92vghnH3OCxBEKx1DLXSy7V24uJUYK6w9zCfbvBg7JhL7NUBZZ8aQq74lWp9ceht6RG4fz5I877goWumoK/Lre+WChLXFNeF1/LBnOIP3tVJTkAysMPeFQykTOmtixMe74bvUZHAuvSI2Wzw6YrTdUMKG9e4KuNziOfl5/BdnYChAYH1bgqhjSPvO59p4qcJ5k6iOcloChDW5UAJoF7Xqz8H49BIGd38RgAlhZI/SAQ86SHKV31fW58Drm92isW+43uiDpBoGjgdEa2MdD0AB9y4oVg1DCuBTKaR7NKQToyVyvdOJl2jqVireiyrfqCFtNuuk7pZSYXfSavpbbgvzgVgr++Hbnj62wHXZCljVcgVpH4xzaWCp5i/0iSW6x/8GzWwbs6mcgsE1owE1o9Ufxmp/gLFOpvEpep9jnb7DBSas/qLOxqy5p67RJf6SzqNKTttDyy7Tg6hvxwcyr/47DP51dFhqluqG8llna48OEbQj7DRN21VDxgwrdBlKCSqn4Umowc9dnQtXU/5pGddJZqmiPujBhzWLvaNyxqVRyYvYFRS+8IZ5imgIu0A56rH9fMZGNGwa/R+Kg/xk3rA/VStef52Q93z5flCncSNYZ9Ikw9J3nLOuX9Mw1F5QCNsjPHiuZAVes7xOowD48aZjH8vhyQMoG+5vMXFxMZTVXnPTGChjqo1QSq9lBdccyrRLIVWYcW7DPHsTroe89qb4wvyhX+SdDb9BLoD5S7l4wBnpr0LcefZXFc4LzHvGS99Q8yDfh9dLWv9LmRrU1OH0nNC1xT05YFUYJkAhM4rfsf5bAdr7Yg50rMHZ/lIOhmqDsR1Ab2okaruZNh3MmkgxgfS9SMdfyuNjEeV3JiOtQHVjeFI5jW6bfZy2qzli/VSHjRrOV0jvZtriTIWMtoIUjt7ff24HouzUCW06feZWMv6W15DZlXxcLazz89YO4dtH1LfNOJGMzvcYTrQd9PR6cIBEtBubN04Kdlhv1KPMVpXOq3Ra/YG9H47ZzDxqj/pmZFJDJx9lkdDNwACFNRZzgWLtY810CoZ0csI84k5tjXujtAh7oM94e+NedNn8nwf4pxXPYxnoOs4QBavOFH7Bs/ifuMnWx7Ql6kOcGx+Xrvtoe+h8iQTctp1lQq+nf+iejfuMmp5ne5DxdNT0X1s3NecI9sXydlGOYArsF/wwX3xM/xREqczHUqdXcQQTxziuT32HPWUrBtRjmf5aHLS8HSqJa0zo+Nq7AmTpWahmDwz/aYayu5wKN8b13JzNJDhcCB1jbWP9QUydy331418tGjkaNXK2OxVjBn2JN5O5QJ0GpsTjJ3r0tcvNXDgP25F9kdDeWt3Ivtj7YHLJiJSybrvZdm28mDdyadL1JtuKd9VXtBm8XsOO6xd/sEHexzXrO260i6k3M2qsMoD0ydtF3JdbFxj6yk59i8ofF+Qy4PAcra5RxF3EFgzJbBuTEby5mSiBNYbo7HsnCGwXHl8fjN5RgFMvHn21pCtd6KOSodZftyOZuxiE63aTo7Wvfz1wwP5F/fuyYfHhzIbVjKpBzKuRko+kcCC4KJCCAVHiSQlsKgkOIE1qER2IZxtE4P9rlURE623tex7OVVWmoIX94SAY0crJ7BIAsEAU5mhwh/EBokQ6AkqYKvWCCy0xq5k2tcygUdqIDIEodXSuD+uKln2nfTtSlu/lwRW8r4VhFOm+jaVfFeEKF83CSxTDSn8naBJX/dDiQJcFSc9ILYILAgg0xkwLhrapqqbgFIFtmTpC49QOv4SkeBKar4HrsH0Yf66upa66mUkjYygSGF666F0NWZvQAGpURUrnbsT+rT1/TB3wJcHGZVnJ7B0udU8wKAqjLQNlBExRmBxrDgAcNhDIcTcQwgPpKnQQWsor/dD2UUn0GGjzQQwnkXfy/2ulZOuF+ijfVdpNglwgcKhB5CRTOOWGOOQwWG7GPAQPY/AYoRJ9uORmHEPa0lgYdy5CHDaSueIhNLA4DHFfYk9Aq/pZDAQuFAXGGTfy7ih8u0V9jTKRURWA+5h7BXgBUIPSlfb1bKCZ6cTIEiSGWpw18gYPUMHtQxqkAVQ+AYy6DmnvRkoqiYmMoAKnh949PRyz562jf4NfEl0GP2bvEaPJrBcF3FbxvEiYeQKlRHU6f5GfBYGEsdKr1X2t3G3OYG1SXi54syVhlXW1CRgqeB65KCTaXm/qTJgf/x5GC8UC92PG2RneSa4clZ6vzja7Kl0BZDv4vjrujCQKCNgoHA9wo0wlFodCrPBQHZHtYyV1CSpi+/C036oc0WZjlw+KkJQykAoYfCtKl0t5Hpfy0gNOhJNfE/uFRjiiGIZ1wN93nw4ECxVJ7DGHR0f37SVPGhFjppe1m0rdbuSQbdWAoAElpGSvu5VGTajnFWZCpXdd4irrenXNEBdpr3yBJYLfDvzRkO5MZ/JrdmEBNZkKj+e7Mib5oAbwYY2nF0reH7aC51vmxFYLhkuqL8YabTsejloW/npwYH86Wf35FdHB3qWQcaCnOInG4c0zEAMYI/DRMbZ5BK3l0ldyf5oILNhLcNBJYO6Fhiq0Duwx46aVr5plrJsUV6BpzP0I92nfq6abuAGhDs93KkFA1y/N1inM2dSj+TGcCK79UB27CxWmSUDWVUDOWwb+aY5lEXbiEaSqd5VfCwKJdl+upeNdnB90Ax0OiL0hCNFoGeiqCEGCbkuCCw1otTorGWs530lKx7naqC7zAUCNKCcLqVR6/oVCu5DBlGFvHwNWRJYJDDU4YB5BIFVo/sp9BiRPRiw9Uh2hmMZ10PV1dq+k1XTyHHTyMOmk0WHsSgzQQLLunWqHqECB7rRINFfQ5WFI5kORCaDVobQneqRnqvqfO07WaPeWtdI27aybFiaY6mOQhrOSmCpTB6SRKxXkMZKYJHUGqPqbEFgQS9qRQat4jxd4z8xQ7gO41zJzmQg7+ztyNuzubw5mcpeDedfLw9WS/nF6aHcWyzk/rKRkxZHAsYBzY4OMKx7J0O4JvJe5PnsNgTPWTv11ZVJgew6MDUC6g/uxHG5Q3KGzkEnR7hvlHQ0cgfvP8RE6jndqQ3yxngsO0N3GlLuKXnljjij+Xgf3guj1HMa+q1Uctg18vl6ISct/gVhyDWvxIrq/J3quHgMnPbovg69bDgYSD2sZGCOcSU2oYv1iGzrZNmiaUkn64ZRPCC3cW/KFQg5ko50JDqBRbIOz3cCC89Xp72RSq4XKXFsDl+im/UGQ5EEremoroUAh/WABBr0X3xWA+pZ44ZzAx1ZtSIjJ51Y47rnCY1x+/jxM+pEvAA/V70fNllN57AS4Fiq+r4MLIBegWeMWtqJ+D4JLLdq3MmY10aZNUF2urCdMGuwA+iyTeSqynB9w1YdY109kjvjsfzhfCpvz0YyHY9kOIDMBPmL+VrLp4uF/MXBiXxxuiKBZUQpCSxq3oMOjmAjo80OLol9zCV0pUkr8uZ0Ir9/+4a8OZvIBLayBWrQwYLnreRnhyv5ZrmWUct9vR7k7CHgPWo3CSzI00RgGRS0S+gMLO3AMwSW2dbuROC6pJKXMX6emsDlnx0E1jUmsFQdc31MPUNmeLsHQokPi24wgeEHTzK13CK4BIGFtL0yAsu5f01IrEVmdS2vD+ANGsp0OJTRgOlgUCAW7Vo9Qp+v13LSwPME08wFlB5pPERVmNO4coFOkgxixt4fh6GGy2I8JNxuDEZyYzCUGyNEkNGj2Ugtp30lD5u1fL04Us9U6edPBntJYCWj3g4fSvVEQOQIqDz2tB2TElCozUaieHQFjdYct6XnXfJe+iGyEWhCNt6MTBzQjEzLz+CBdJ6JUigZHmpdtLkf1L3MBp3MR7XsjUcyG0xkVE1l1EMREunatSyahRy0K/m6a+QEBZtxgHUgVOiBoPJCwYiP1kyzucEMj1XpwFzQu8FDAIceFER8rzHjmmmE8Gy+NprK+9M9eXs2kRszGBSqfsg3q7X8zfGR3Ds9lcPlUhZNmzyyqowZEaUHkHkpFCtVjEiE6qFvXhaaN5nsyKaO4bkRieKUlCt6hbH9hPJYQ5sHlXpLb4/mMhkOZeURWBbO7LaJH/MbB79OcqtencNVKw/XUMhbJS6UnJFepl0r+4Na7kxnMh+NpR5gFhB1Zu9tBoqn1vI5Hh1HYtJTFQ7WK/n05EAOG9STYTqLhUBsLvlz3r80phKX6/NvcirtCVXYSlOTEU9KOelaJyFqAUqZaDNyyraoxzsxPmOLQfRIIE/R4fNM4dYD36ImbS+ejQjzxC2uGd4+exR1LXno+BYeLnudiHMy0w0FN/Z8n8Pb5wrlqKtkXo/k5hAK2Ux+vD+X1ybw1mcZ8GC1ko+PTuTeyal8Y/tClXh4DhEhqVGzXCOqeKnCCcXNFM5iaWOJzQdDeW0yk7fmO/I7u7tyczRW8l8Rq3r5arWSnx0cacr5vdVKjhpEZTGSUxVcnTZPiSmlPLHzT0n/lT8l6VeAaIspR9884YZ7GS8zpV6dNteMwHpq+osxYRclsOgYgqEjsgaB5VHdZrC9MZnIT27elO/t7MjNyUhmIG8hm9pOTletfHx8LP/vg6/lt4tT7n8YNiDebfOn4FCLNqfB4WlitsLtHEZkJBw92PO3xzP5vZ3b8oPZjtydIoKAe3TZVXLQVvLRybH8p/u/lc8Xxx7LVRAKhc5Q6gEcVIru4J5yOZqNQ8gw6IwwoHA9DCt3sqk8ggGMSIOGTpQcJUtTmmQE75uiLDQCLUfjgCjaTIHcEs5PvE9JvKkRZ/NIxxeNwf3BUL4/mskPZzvy3u6e3JxMNBr8uG3kq+VCPjo+Ubn19XJhJ4eyHaYFuK5Eog5SS51NlciN8Uhl4ZvTqbw+GshNpOgOJuog0mRWEGRtI0fNUu4vF/L54lQ+PjmRr9eNLKGHquAlaSRwIKjDopFhT3KKxA3Xo9IPehZ16mxqhjyXxmtEhZCEUcJQGrk9G8vv3rwlP9rdlx/O5nJrCENddH3+1cOv5ZfHR/L5YiUHTScrdQBDR2hsTWbpm+WtyfiNdeTXWWQY1q05k3QFGJHlUbt4Pp1TOQqL24PvCSIB/9UM6Ojw66F3qFFedfLOfCZ///Yb8u58LkP4+bZODMg+ja5UOUB909elRgp2cIuKfHR6JH/21W/l05NjUlZwkMKRBbJLCYpW6q6RneFQ7szmcncyl7fHO3J7PJW98UCdgEqSIpKmg7OmlYfLlXy5PJV7i2P5erWQ4zVqCeON7LxzG8AJZBu76+sqc8yRpg4kzWAw56YSyXTuu3OLkYu212ytqBvZ7LviOKXjaMAIKhBK+GA/83kkmjQiW3F3LbiMQPWoTUZ8McrNI8VpcMDJqg5wi37XCE2h/HB9AiQeiDm8FebVCSzIyyQzNvRuJ9sLvWqLwOJbmFahRBlJSgQkUBPTHAmd5+9NZ/IPXrshP9rd0cyqiRJYtXQdOia38jdHx/KvvvxKfo11ARLT7JUUnaqODhJYiAzk2qYsZWQ5dSsn/qEj/cO37sp7e7uyAyxMDzzpWvl6vdLn/YevD+S3xycy6LEySWAxMs9JqRycQMJpM0KfuPEN9RxT/dhRceKdVzA4hKLN50/1XS/r8sTy9sW7MAis605gmVHnJLSHQzOlxCNHuKVpcNpfhRfblvWFI7C4iSkZS08aN34v+8OR/GC6K29MprI/GcsUngwQWB2M7Ea+WC7kvxwfyf3VOqWguaHogo153JYiA3FkKS3qlVAih4JE1Qw7W/eHY3l3uit3JxO5NYS3jOmO676SRSv63L85fKDKBZFx8zPpLynayckqT7Nywzdvfs8vZ+TYhipmpJITUjYLm7nNOiFZMLjhtm2wOYGhwswUNMwvQ3WflMCikU7R7//fqQdxOhjJ7mgg+xPR0NfdMdJmxzKuJjLqB3ogdS28d0s5aEhg3W/WAlLjtG2lgVdPSRF6tMjDINXBva29eqkRTWWNzfWgBpGlPjw9GHjwQKAjooR2ai1vjOfyh3s35Ye7O3J3byK7Y6RNiHy+WMp/fPBAU0W+PjmWk3XDNAv1zvA9GW3CQzwbD9k7XBaZJiLcGKXRnEjK5IX0+fJZuZxgx7q8PRnK3clM3pnsye5oJGsjsFi3xQlpv7+vDvNs23o/atZy72Qhn58u5UsQCC2IvEqGfS+zvlXv5fv7N+T2bCY1oiA9gksJCIYSOZHqBBYMMZxw8Jhp+qLU8sXiRP76wZfy5eKEtf+8/l9REyGvrYJQ3SZXi4OWimaOQHRfrcoQ2xeZWOa1HhVlKjAVi42oSd9pVJQ5l3bkO+OfDm/KFiewkkJQpDXi+yQOM3GdimHbPqKszaSxrx9XPH2/0eTitYwE43tSObK0UYvu0khWVZKwj3jvSV/JXjWS2+O5vL+7K3/HPH2UMZSJXy6W8vP7D+TDwyP5DOTu2ryR6iWlQarppxa1oB5WDZF3WZvXG4jovdFI3pyBvNqXP7x5S96YTjWNQmejquTT0xP5D19/JT87PJSPFwt1EEAN1xRJNb40xIApPJaqQAOGRBrWoKtjtumLDeWKdSnjzHtr6RSXNX8vt2tfsG9ddwLraegvlyWwzNGiBnSFqBeuNUThjLtG3p3N5O++fld+cuOGvDGbyN4IsY+9EliLVSO/ODySf/PlF/LLoyNZdK3WNkEqPvYhD5Fs9DGFxiI3k2DDmqZzTs1WXDMQ+d58T/7+rTflJ7s35O5sJHtDGvPLVuSbtcgHBw/l//78N/Lh8YFRRjk112Wi0wzJB+h6bqqLY/K5cJap2W1yDA4r7O1Vkk+Uu0xBgmFt0S12WFIXtDcpU64tyiJFoKXzlfJjM/nxYntr4x1No4GcHgxqTae9O5nKT2a78qP5rry/uyO3pmMVQweIgjgFeXUgf/7VA5WRTMf3CCFPZYOjh45VnJs7w4G8gcyM2VTe2ZmTwBrDmQBdaaQEFvRR1ABs2kaO1yv5ZrWQe4tT+fD4RD5ZLOSL1VqJj75lpA4iRNTM7lpGeSDboK5lPBjqHzW2cf60nZz0jTysGq3ZM0AElhI8jF7tZC1vzKbyX792R35//4b8aL4jt0ZjneRPTo/lz+9/KR8cHsi904U8aBAhRgJLDXN6hagZul1g5jF/ULoZPFrHdR8jI1PaqBkYHn1lTr/s6M3rjhFDJF+cwGJUJEtSQH8Z1p38ZG9f/te3vi8/2bshw5opu9xjWeenPs7Ifz/PdS8bgYXo9A8OH8iffPah/OLwQOqepTHoyMRib2Vai9wc1PL6ZCpv7+7J29NdeWuyI3dGU7kxGsgE0e/YAwIyWTSC72Cxki+Wp/Kb5ZF8tjiRL09O5eFqLadKZGZ7givb9TfTcoyYUCLGfqWRi/ZuSoiAaLKsAj3jUcNPmQhq8loywByOOYKessb1JKyQksDCo+jAZEkBdSK7c9Y8pqWmSceyn/dZn8Lr5MgfpskiAkvXs8s+bfzlBBZLiGgqrtk9zCvg+e/6FcVjxkrn2R3Ntq6yhudR7ZSBCGzAB4Qw9ayB/HC+I//j66/J7+3vqQyYYU91RmA1rfz14aH808/vyQfHhxY04VpoDvGmBgwRARvWIj6VeLUIfdsvo76XH+3ty//0zjvye/v7souACiOwQJx/sVrKBweH8m+/+EY+OTqSumcElpdUYcQXyTCXb0460R6iXeV7FsSh2lt2vSOXHQtGiDmBZfvU9c5yX15M+r4YVweBda0JLHoclFyx2iduqFnqLL3fMJbsYELUBzxJaeEmYXHxFEIm4Ri1b9uN4egqUuXOeCK/u3dLvr+zK3emU1UAIAQQuol84E9OTuQvvv5KPj0+kRZF7TQFjZFV9F726pX04qsQHMjdhvBlWG0vq4FWnRBEJuhRPujl7nQuf/vmG/L92a7saQokN37T9rJoevnomAf6vdOTVHvHSSQ3hhKR5EkXTmpsUlSpPgTrz9ifZKB7mqBVSvKUJyMn1Og1BXBTePMGKsBsIMm/WTDxWSH+dgJr8zjweyO8tdOaCe/s3JS35nN5czbUtAmkXtZ6GECBQuqEskwaHo+Q++O2UyLw4+MD+e3piXyzXmkqHz2KqGHAhdcgVcmM1UlVyZ4gLWIosxqh80jpbOS062TZVNJYmhPUsS4lTVVydzyRP9y9Ie/t7shbezP1ouBA+3yxkL8CgXV4KF+dnqr3i2ZzzVprnuOvBCdDoTEuXaHmKfRw7W0WcVuxdmIri203uTfN522cHyfmb46H8sOdmfxgviPfn+3J/mjC3PrULSynMprawADpxG7yiPtmtZJfHB2oR/mTUxCMwAFkSC+zrpXvz2fyx3fvytu7u7ZLMUM5JsaNDwoLYoPAbGj7IIyhWYBA+ejkUP79F5/JJ8dHVrfINlbyr5rdVigj+f1N4SwUZJUeprl5imxa7wXptbEP7OdKKBkWHEWud0VPEwknprFk4ta9l55S4/X5ypQXRmbQuPL0yXQfI0bzODnjbvhlpSPXFcvkoEWR2r5Wxb2oBcFIAk8lpqKqBJZFNMB2BIG1W43kteFU3tvdlb97Z0/enk/tHZGEUsuXy4V88PCB/PrwSD45PdU0mb43j74tV6wN7gWmGHidNEZL+vnANbI3HMrb05kSWH/r5i15fTYh0azRmwP59ORE/vyrL+RnhwfyyRIe/hRf6ckkmqyCuhNKYFnqNKhrxGLScCxU1sLo8dTdpOCat5Npjk6QvRjK1HMZxbUmsJ6S/nJJAos7nPGTnj7HaGikXq/l3dlU/tvbb8jv7u/LmztT2RsxRUxTiEAMnJwqAfJfDo/k3uJEiQlWU2RdJXcMaoQKDG+NdEStHKtFqJlGTMFCwwM4eKajWt7b25d/+Mbb8v7uvuwiTU3ToUhgPVz1ShT/688/VQIL6SP+SXsope6VZjM3fnk+aW08Jap6WWpkptexomEM+YSUI3xHzwHVzyhNveaV65GlAerai8ttj3H2h/vxteGku8TmodyySFI79yFbECH1g50deW9nR368tyNvoSTI0AgIEY0gvnd6qIbkv/vqUD45WRqJbgSWRnOANKxl0tQyqmoZjmolrf7o5mvyg52Z3JhUMh8ifXsgo2qgadYagaeRQOrtk64znbrt5Jt1pxGq//HhN/Lb42Npl50SnovBQKP2EJGlT6062RsM5K3xVN6czOSN6a7e/3C5knurU/nF+lB1rbqxekcWfdRJI3dnE/lvbt2W39+/Ke/Pd+XmGJVeRT4FgfXNF/LzgwN1dCECCymzjDhmrTAnP0iKWESHndUaUWfRgW4Y84zMkTnqOC8cRe4IojpDosppAf3bzhgSMIgUoh1DssTIXpS0GHTye/s35H9/8wfyk919jY7RDA+P9MpMBktxWCo8HYGVOl9hG6E2488OH8qf/PYj+ZuDQxm0iMJh6j0IhL5u5DZSv/Zuyns7+/LOfEdujicyGjB9foomGLaBVK/EXtAInk5Ouk7ud43cOz2WX35zXz4+OZbPuqXqyKjRW2sUFXV013cYgObR0CTtcIGmvVkkm86FGXJOYjiBxTTXHKCQyl5YvTrPhsAedrsJeKA2Me7lNT4RoUWZQF0nz9fmhvS6XKX8MOrM1gv1bhAqRJ5yQoMPVH/hizBTw1NQmUFA68iURiO2PKLc9S4n+SCvqCPxKSR+XNcngUW9oOF1AgJrLv/Dndfkd/d3NbVeCSwQp7A5V2slsP6PLz+Xn51Cr6V9oDVmldN2uekNacqsDdpvGAn0Y+pOnby/vyv/81vvyB/s7cleDQJLZ1JrXn25OpWfPzyUP/viG/nNESJokc2AGljUxJy2YomQksTKFqlrszy3mDKZjpvt7J2kU+bgCjoisjN204K5hCB+jl8JAuvaE1isjmJBl6xBpd66Vk5gTJwey2K90nDJ6XAkr+3syO5kIuPBQGs65JV/OQLLi1hze3hRdo0F0MiSP7x5R97b3Vev1S48mJayBo8kPF9/+fU38uHhoTxYLuW0azWXWlloI7A6VayoZEFgg8BiwWcjsEwBHHdQNCoZjir5/u6u/L1bb8kP5rtap0C9NiiUBwJr1arH9N98/aUeNOS7t/l+unYogincXXwkZcz8pl4rgMWrrXC2ebS0roQKdAsBTlLGTGoNwbVc9K2oH4/m4IOzlyERXSbq3HNTGoClwV8SciXlgu/hUIZn6e5sLj/cu6WH9usT1Itg3rcSDForgOSg30vXV9fL/eVSPjk+lI9PDjU8GyHyC4Rmoyg0IpO1JgijqYDkzqCWN4ZjuT2cyM3hRG/4oF/K/fVa7p+2mkqqYbRWE8F9UahB94e7+/L+3q68vTfT9EaEISuBdZ8RWF+eLtQj1nqkh47bDxWqHHrEanH/ElPunnRUGN7ny2RnX3xl5AMnGREXEOavT8byB/vwDu/KuzNEYI1ZyLEgsKi4+Bjt8C4tFqnky+VSfvrwvq7r35wuNY0Qe2gkvcz7Vu//37/1lry7u6f31nXqQe4eNZgYGeb9qydNa9tV6ileSC+/Onoo/8/nn8hHR4cWfcXDU8lzUzwcmdJI8fD0vC69o2iO/PKoJN9xG9NQkF54nivLphrbbBpB6cVXTRaVjSKof7qktFonlnqtIdqe/mMRhFQguOp5HyPGir3gil2pbJRmo79HiojdIKWtDkZBipE4I9GFfQDFjx5MGrHjXpQAvjWaaVTBH9/el7fnqFPHWSWBtZQPdD0cyienRKRnKAAAIABJREFUiIgC8QyDhXVOcKUXWdU6ahY9kVMvXJGl3NxXAmsu7+/tyR/cuCl3ZmNVPNUL3NXy6fGp/HsjsD5bruRQIwDNsaKbTVVCDb9nncSs7ElFAoujMJKzUKZz5AaJVUYY55RQTw2+wLZ7uS699gTWU9BfrkBg6Z7WTZrPaeguw34t706n8vdee11+98a+vLUzSwQWpV0tXy3X8sHBsfzs4FB+dnBfvloupeq4zzwSHvuE9ZVw9kB/gQE3YNF4DWJtrfZOL7uDgdydTuTHN/Y18guECTz6cDJhZyzbXg7Wos/7V1/ck18fHVozBLf/iuiIQmdx3YxXZXMFMgZyAPt+OWQdKG1+Y1GT0F3QNESJAMthpoMFstPlbbY9XUYqmqUBZms0m2A56tzl5+U2Jceihr/WBRzK3mjM1Oq9Xfmd3bm8szOVGyimjPHSdFcC67PTI/ng4aH8OQis0wVr9aRUODWXtd7ZtKkEEf13dmby3v6+/O1br8n3ZmOZDBqtGdp0A1l3laC+jba3AelSiewAMw1GqqTpa1n0tfzm5FT+6v5X8quDh/LVyakcNo0sh4jaQjSU6YRVK6+PRvL7iBrb2ZXvzfdlWA3km5Ol/OrkUP7y+Bu5h8wBUxRQV5YRUo2unT+6eVt+f++GvLezRwKrIoH1H775UiP3PjteaKODXstLY/EzAocRyJyh7Ehx3ZhRwObLUkntzlrNiEg6yqYjNRGY6pBw0iJHDJEsy0RH1rapE8OJOh9VSmD9L3fflfd39lJENUvP+zqyFW61y3AfFLvGeQHCZN32WmLhg8OH8q+//Ex+fXQsdTvQpaNp7oNeZpNK3t3dkT+69bo+B+nDIDpQ9B0fLcadDQLTozhiUNBLqeSrxUI+fPBA/ub4QP56cSBfrpbKbFStNz1gcytGQFMbwbf5JnQYejqgR4Oq5m8bR2WK2jKGvxFY3NZszOIeb2+opc7cjo5IdUxajS133CEL1W0cn3vOi3uUGHXmGSiu22Q6nLKJpSYslVHnxXTWlIFBkgrnv+uDGT2+f9a3LC4L570SO8TKMyhSrT2LCC2dlNq1XIuua3sYJbDgIP5Hd25lAmvIup8dIhGVwDqQf/LV5/Lzk+MUDU8Cizow9iblg2vOXPMaKWj6jDoZtelYq3bK/3b3LfmDvX2rnc2aaCdNK18sT+TnIM4/v68p6H2F2odawTR1fGftOFqmOUIqadaFu9gJLOpUfkXSj9wRaYSfW7F07G6fBpeTwM/7W0FgXWsCS30ROQKLwc6yWLfy4GQhn3z9tXzwyUfy1cF9DcF6fX9ffv9735fv3bkjN+c7WtDuqgRWpn4yyWLJMXJ3OpP/6ubricCCZ8k9mNj36P7w68NT+dXRkfzy8Bv5ZrXUItMqoq3TB0I03aDXbnHWPcNJIXR7Uc9mxxDvm/OR/HB3V/5o/468OZ1LhRxwDZFtWbti7QTW1/LR6ek5+88VvExaleSGm1j8mYmMIh3GTF2nl1LqDENmvQaFdfaxUGk3kjNJ5lEYflzkFAF/bCKmznRBs9F6qO3W7/MhIHIbTQpu7Mv3d1HPYa61baYgAQsGjJEsSMkrBCRWHaLoWkRO0fP0nw/vy4enp/LlGp02PHefKaZMAe3kFlLZdvfk3RnSO6fqTftydSKfHZ/IRw+O5ZtVI+sayr1b+TysoUz8rb19jThRQwIEllTyxelC/pOmEKK2w4kcrVsSWIgcsuKw3pUGf+MNtGNlIia8YKYRWOoW5IGZapm4+e3El6ZdbRJYHhFVki4+l48T8GgS8Uc39uRHu7vyxmxHa1TpwaIpZZnkIYnFOzECq2RcEYl2Kv/fg/ua0oJCrYco3F2xbfDeQOT9nR357+7clXd3dtPC8tWdlQk/AkkmuIcTisy6E70nCKx/98Un8puTI5EKBXFZwdc777htVCpEfkyWB3FJB5drPkVdqkK2hWDqtJVT+bJ/Cl8wD3ZSiKlsmE+3IIG9nh4bAXix9O0ugKXyTQUxr/9tstjneCOKyF4he5SLTqTJhrQQdavfwMdYrKUtSRpVuWD9oG1lpx7KrclMFaU/fu2GRmC5EQcF7osFIrC+UQLrU0RgIYVQK6K5CYf39k6eTiKWKZtU/LWZhnSaQvi9GQisXfmDG/tyZ4p1yu+DgP/s+FT+7EtEYP3/7L0Hk2TXeSV4Ml96Wy7LtHfohiU8SFCUKMrNxIRiZjf2p47Z1YgjGkmAQAIEaGDa2/JZ6f0zuXHOd29mgauNEBoUCXBQDESzTVVmvvfuvd93vmP6OKBEJmbClkmHxUjgskqYiEWz+KV5LP/O1qd7StwCWsoFTrfb7vprwuh+pmsqli35H7qc+gO8/tcawPod1S9PCWD5EBUC8Aas2jTfhh0hzi0ArDp2SgSweO4sE59oBn00iwQMvNPc00QdCccGZlKsxiQdmdnwnEbATtLE7MNUxpg3adu3MnGCnVweL9dWxPi6WK9gNZ/TGWkjHZ6rcwxmiUCzHx4d4t6Ani22T1qD6f//skoxadjpmsaa/sW+64ycaZbN12GYg7G63P7JhpDnqdNAzuSZSE9JLz2zvdEGT36AaefTYrzjQkAWZ4F/A24w+a+MD/9NC0mSIZeenEsSbGbzuFFZxeVKFeeqRawVssaSErPMJEXcH8lA2h1NxIT44LglOSGZKLZX+dOLDKyUGK9ni2W8sr6Fa7WaJJ21DH1tQgXGTGdZtMMEB+FYEj8GsqwEGewEOTFX04ZiaajcnUXYG0wkZXu/d4jd6QhJis+L+eqYLCzE2UIeb66t4Xq1qrqMz2ZzOMXtXg/vdZti1XJIKBa5m/yQzcp64tX6Op4jW71cwUqeg4YUdicj/Kx1jE97XX3u3oxJiwYkLL1jl3L75cU/Pdz118X7Itn5aW/Awoi8XH/p0eRl9Q5scuvLanfzKLWxxRI4tbPA/NVKQYD1YhY3anV8b2MbF0pWv+i7xJ4y8JWvt2Bwq29YJuLx3/WmIXb7Q9zq9/CLXksySrOs4KkYgUz4C9UKrtZqeLZelzS0qDrYve9TtYevz+zZNpBG209Me5IEvTDE3VEP73YOcW80wCic6+9ykZ29DD0wFpYBMvQ9sx3HAAxjghoQZICPZ237te3BHN8b+OtoEtjFlXbyTAFYp1hPS5N4+7cErFU9LaTFHgz0Jvz+/voaaAmkLD1m6W1l0jo/HtTj7Op+D+Db5/EKAk8B8hY0jhrwubCkU4PDRR/jgTF7H/7+mxxVsJIDlyx9m1qDCwSwGmu4Xq9gjfeW65J7NKXgEQ3Ve/jvh4e4MxwumfSqa+050ivpsxiTUF22A/lttG9fqmXSMZ6plPG3m2fwXLWKfCYFqp4IYElCOCUDq4d3yMAacv0bgHyagLKUc562l3FrZUGU8OM+65etAjbQ9vN+Wf5+nqot3Ylx6pT4N+23X8V/9A2A9UcDYKXBvjWK5mgNRnh43MSdg318tvsQzW5bh+P2ygpevnQZ18+cw4VGA/VS2aMdevy/aAqhqe+XZYktdLXbysyhJv+l+ucBLBZy2hJSkOSsOU00Sfxl+xB745EYBGR8OG9wxM50kJNCT5m1DdcbG9oGT3rvei6LSzUzGr5S4gQqD04YzAOJPk2xWDp3B0P8U5MAFnkldmC6Ne1+50svv2SXv18sevfBHZ9gAdT4hBX7mc7zxTUZ9sOtgbbtxqPsyxbMN85+2rNIw1tQc623N4b0srn9XFN9Ko3ET0JsgGpUZYr8cnCU+I01XKyUZXqfp3xzDnks0OCeRqSkSEvkwKShwLwZmMzClBaJBecpNGcTfDrs4NZwiLuc8E1j5GUS6SnEVvTSO+el1TVNBwlukv1xOB2IgffpSReHkxCzwKRO/ijksU+m0gvVOi5TDlAuWSMxT6lRNwCrj6MJvX4cA8sBWCqsNBWxZppr4HTao00ijBpsngD2qvJWW6S+2LVexAK7osUOTj9pXt6/BfPo37Dbs1B9Y21FDKmVfFEMSf7MOGGiTaxfDbzyEtRTz4keI0pZEl2HT3sdGcW2wlCFFH9QIUhhNRdokvvWakOFOC+APCKYlJSYGakLqHEze+chsfC1ssKsMw3xaNjHx52mDuG5Ep1cbPQpppKtJrdePodB+WPW/eqZD6fWxmnI+F9vapy/hj3Kn1+7rtEzRpGVxWxWPLPCaxZcdMCiEVWaqgqVZRLgaZDYF6qnb6ftc/Ynn1unrpHze4nKKU/LX2yU9intDrnvd/f4c6C4e0H2B7450PMbx4pHX3OMqNcJYBWLpz5zCscEsDpt3Ov3BGBRUmo8Dpum2j5g+5A3ILXrZdfVTD9tZ+N30vvnfLEsxtcLtaoDsOw+EsAiA+udJif8fRxMHYAlaQYBLHuG6UXBNWbx3ZZea15+bkd1ha1d72XjtGjP3RTYw4i/vSP/G5bbH+c/+aMBsL5E/aLNgHvZF0shlKTHtDxmiL1Ix5KbC84VC9o3yQAhgFXL8sTzMidK3ucYzeeSb//06Anu9vuYhGl5bUoYI4CWKW8xsi4pijJayj7CtCXM8WziwKg0n+NqsYTvrW4IuFgpMvjGih9rcBKdywSwbvYG+OHhMe4Oh04A7IEAX4t5z5oleOV3X2tjToPx1gBzrRqQQGDaQAAxcJVW65i4KWCWIaRtqWqepe0NlBd7rQPvT++dvklbsnFt3XsPsKdZnNzf54F5nG6kU7hUKOGF2roY+KtMHMso/0vXnwCWpOWpQADWk3GIz7o9/KJ5LADLDwnMUsCuVi6dRjkIcK1CAOUsrlSryGWYeB0B8RTDWYyjIU3SQ+yFI4zmsZQNBLDOZvKqd9bKeRSdZ+csmmNIALLfwd+fPMTdUR/zOQMxMpZ+6QCsS+UC/nTTpKtrNJ6P5zgaztT4vts6wuPxWM+QQA7TOWlgsJMvGIBVreOSACzWEynV1QKw+j08Hk0wmMUmbfN7vq/b3dlg59spMMKdd2aTYUmNdn7oiXFnrQf/FhCGXfuF944HArzZtlclGJCTZ4jI3JuMmwcQw212ygXcqNfx+uoGzpZKGqRqeBoy2TFCJw4xdWwbd3w5YMu9DggchtgbDPFkOMTjyUi/V/I5z690gjOlIl5Z28D1GqWDJclNlaAnH6uUUgb7M/N6nSrVNI1qmuBogEKWTHfKBFkLGeDxeDzEe+1DfDboYncyVeBDno3MPK30Xsq3DHQzwJjXyM5hAlhMivZyMltRnu3424CDQX++FoldKp9b6R7QcYqEJcPUA402zsoy3f1z4V9Ozuf6Fw9QLr1i7VUtVMCkaPzZy7Aft+odOG31ljHDfOKdMYyWTGxfM9qzsmQfCRj3+5XvdRxTcOGh6fopY4xxvzMvXeszeSykcaFcxvc213CjXtV6KhHAYpCUkppnYmD93weHuNsfutRK2yC9p5ZXAFm9Z0FkBpj613T1itLTIzxTqeA/OwArm2V6rdWiIwdgsU565/BE9brqI3EbfC/oTAddJ3q61lysSMd+1as6zzGBqO5ZsPftnMXcjFTX2HlnLRJp3Wt8fkz4NDvxH+57vgGwvmYAllGNjZpsczfnQUWaMpPIxhPcPzzCB7dv497RAdqUEEYkuM6xWirh6kYDz507j1evPIPt1bUvBWDpHbgFtPTl4fujfizWAf7CyroYWFvFAqoZUrkdD4D0a3oAMFVnOMDPmwf6dZzAzFCdB4N5nRBAMAmhL8CMIWMbhw6iVCLT1TfX1nG5XFHTlcvYYaB1rgIwVowpmSrvHjd1mFuT6ySLrsn0TZQKLN+pLn7OsgDkgSuz7QXbwMXguo3E3p9tSEtKvVHZF4et4nZPxQ17go+zNjSNPt+ipXcRYRJzRB/KDiNL/fG+Akstu9+fJEVyIh1SoQk+0W+Jpuivr63gXLEonwe+q6nS/WbYHfTQHI3QnU5kUIsgjXI+h+1SRVPBnWwBNUVHAwPq/+OpEgE/bHZwPJpqcmkHIz2wrJndoSnu2oZYWGsEFwW+DNVo/6rdwT4BLIE4bHZtqsbCjCbkz9dqSvUggFXL5nSIHI4n+IheP4MBTuiB5SSEvMJ6TkS5dqAqJ10JJ15WBtj0jjWFHXTZxCauBmaYebbATzsSkRNd2yKy2fQsvaqcYb0HHE57+fjiQs+VnTAeguKvTNf5TmMNl6tVlDMm6+VLjsMQrfEYozCUL5i9V5vqixrvTDgTFlRhqPSbh0zBCWeYUfIn/7FYUlD6FV2rVPFqbQM7hZIoXDy4p0zQiSIchzFGsbEY5cEhM1sH5jgAYziz90OKPE0oB4odd2vLNY+nKeCLvcB9bg9C2DpcjuaNLGUfyOM79F2zwuPUH3qgXIMsdwV9eibXGOt4V3zTe0Tf69bV0unrlNDaH+SWx2gzYN5bXQTPULBGxmrN5XzMG58LlNF9sDfnATBf+Ps9xXwlPAfC3qjnVBig6gA3v486KMo9MQspEoFY3hvug5IQ5opaD69vrGKHDCx3jVi8NMcT3Gy3cb/fV/PSEwPLnh9Ln7ECVNfdeUotAXArpOw9WxNOCeH5QgnXyhUxIRsFJyF0q4NeQO80m/ik18fehCECka6q7U/2+XQdxECx9RhLSmG7N//OhhOnJvYOQGYIBPcuFayuCPbeK1Zk2v75v+3X1wzA+nepX74EgGVMQj6bBIvMhNh8UCKcLxTx7dVNPFet4UyZAJaluln9Zb6ilI3RJPv9kyPc7Pd1hplEi+uczy1T3gzAMlmwyQeZeugDa5jWvB4EeLZSxp9tNHCF0sE05FXqs6V4TnGYNJzGkqD8/eERbo9GCJ2xNKXx8rRyjI0FM+uUR4zPr1ggWB44d/uy7c0Wn0LpFHfifGzyI74VNquTjIFpBLoEgLv0VgNgmDDm5MdOCi2Gj1u/RjIyCJCnqh2G5gH2NF8BWcZBIMYMLQbI0D5TLKGezynxOu0S0ZQs5hpafioPYNHEnUDD3oiNq6sLdH4bKFSWvUIBN6or+PbKpiwW5gEQxjOMpiM8GY7wq7bJ9smuoJsUz6dCQBZWYEqARgNnmJ7nig6Cnnf6Hfzw8AFu9waYxTlESVaAJ69MkApxtVLCX2zvCMDie6A8cX9IWXgP77WOJXmM5SHK/TKUcJz3fidfxCv1DTGWLlR5HeTapDPg/RMysHp6r4NZpNRvvqJYZ0u+nZ3Puh3GBCLIukzgdUxCyu5i3jdaDZCNy7Vjz44/3Zy5gEzV/ZqxgaFnG/khtCWkFagkJ8swMGCLe/xaNouL1TKu12t4qb6C7UJRa2LqFCZkPH4y6KM5nZkUUR5ThCsdM8rKN8zmCUYRE7QjzCJaibhQqDQtR9K4XK3h+40dPFOtocohrUpr+vQCQ4UFjXG728LeeKgE7mI6i8v5Os6XyjhbLaCWyzozc6uhGUp1d9jHJ/0uPuyd4Gg8RY6SRYImfH/OiF3nuZfrOrb4kjHu9xkDilkHLwGsJbhoAkQHKnFQ7zyclii1H/V4bpbrH9MuvU6v78J8zLxjURsvADVWOvz3fB2GvfA/1g8crmUcW8zH2vmBpE8BXzDjHRTlfH+9R5eZiZ/y3/Ig1qk6Se94SeF3tbSNAanwcFWEDSvJrHPQqi25NM6Xy/jTLTNxX8/nUEpnVItEcw4gTEL4Pwhg9Qa/NeBesuGkJFGR5Xs1Z8Ph6iTzOGM4QoxrVWNgsWfJZxkAwRrFACwO+yld/qfDEwU7yJPMDdDF0HUAnu2aTpK7JOovalHvYeYK31P1shuQOs8163F8t2mn0ulAK9+/P83++1X4nm8ArK8RgCUt7m8BWGo2aSYo5tUQj45PcHN3Fx/dv4u9TkvmckqEmidYKRZwcW0NL5y7gLduPI+zGw0DcB0n4IsysKzBsY1x2aT5uYAxsAhg0fyXKT6MNV4KWRbbLvbHY/yydWxeRrOZzA89zKPNySPep8yZPYDF1Z9TQgxk2vndtQYuFkugvZeaRTWktoA5qWECDaU17x018WQ4XrA0vHzJqlOPRnh/DGuSCRq6H2XRxk4HzV+tgXXx0Q5adEeQa4KXyXz+SDG6pzVgy+bN7c866K15E9PHF2M0XtYhYF82PV2mpPkJhvfQ0t/JIcFNWAFUMllsiFFRwWsrpKnn9QiM6WsVx7of9ztdHAwG6E6nArCSTEoA1k6xjEulCm6U62jkCrJ4p/67n0oU0/zuQRNPBiMPCziTTJvCnCuX8PbGpgCsSianiTKjwO+IgdfG/nSGMJDbgMXwOjmYvKIoIaxW5AvCSTg/38F4gg+7XQFYrfEII0oIXcKJjjcesBx8LQ5eFvmeZeX8dNIGlNFDzQAsm1wQKBJ4Kh8FIOsKczKX2FQrjpix2q7x9qvI452f+70v5k8DpHPIc+FPtjcEYOXTGWRSBFSA9mSCe90OmpOx5HtWpFghOXMHOwtuAVgRTbNnOGZRrSQ5m+QiCZVedbbCtLoqXqquo5EvCi/i/exNmZ4zw4PJFN2Q02knuBOgYqCpIsExxyiK0JVJfoQpp6TyF/NsHudedDolRpMpf7wZEOSI/25g5H/vfB+cHEBea5KsnNLrLb7bClQXMmMsAU1JbU1a2cKmkoblDtqWxMJJDUT1X4YsCJ4RaGs3kt9njak1sM7ByUOhp6RDy5uoSZy+zSVpqtCw1W2lgit4FqWnvaYmi65wZHOrVtebufvN51TksQep+W6ZJiQJYa6g5+a1DYYvnAawgBMBWB08IKA0GomZqIl9miaujnVIo2FdUidFceeANTPOZ9BNUauZ7ALAerFWVxKXDSnE5cLj8UQMrE+6BmAN49iCQhZedtyzLO6eeJb2SZr2Knrap/q4GlVvwIA+mY1yD3QeQipHnXGwN6+Wl9A3AJae20I2g3qpiNViXma1Z/MFPJMvYzvLlLSUQBH3VLpD7vcL/P271S9PKyHU8rR1z+eQ6IQNgszDk4Odb682xGg5IxN3A7DUyi22uDlOZlPc7vcELH3c7+FoOhWL3DZBSllMIsUvAwQMxLJBizFNLhaLeKFWwZtrqzhb5HnMfcwB/K4I4nk5msb4rNfD3x8e4I4ALAPgBeq6oY/341Rt6NaR26UXjBgvQ9cAz6WgGlvbahmaYPPf5GNjWXqwigwSDngU0uLOWF0RSbJOA1iuDnTMLh/U4ITeGoAYyO85Fl+8HZJnWD4v4OrF+qoABdYGmYBCvLnqi1lk0sFyJiMzdJ4t/SjGk8lUjet7rSPsj0bO48sAfhu4RVjPZ5UoRmPvl6qrSqfjZ+/OptgbdnG718WHnS72x7zfzuaBe1raalJ6Bn5/64x+RpEm4G74cr/fxY/2H0nCOAyzmCaBgV+pOXJkcFTL+Judc3imVkMuSKnxfSLJY09A1JPJGJHSC1m7hE4OnsJOnibzG0rNPF+l0bwDsEYjfOAALKoOBlGEnKtnrD/wZ78b1DiQ0QAsPqte0mZKBspHg4SVwSkAa8Fcc03yqUbZJ+Z5HyXfmJuKgkmPKRQie/YmGbLmGRpgzPvr9aqYUQTzNvJ51WKDGSWBA9wig67TUb1qRy3vnxswu9rRSDJ29vNvVMepwkmQyQSo6DXq+EFjR7JL+Ss5EI+DuoMwlELkN60mHg/76MWhAogIYBHwen69ip1iQeoFjh/5KuMoQWsWyjT+Jyf7Co3K0AuFAJZ8naxm4P32FgOShDo5prFx/PrhOWvAkioLx6jy3roasKtWYJov6yNXn7iU4cV+5Z49Jziwvsf5guhMdf0BAwjMtH+5V5kigpXlHOnY9jOa5SuoOrBngzzTxPtbSZrq90irJ8UiO8XIs5CINEIBls7ryQ3vtd25M93lE7rabNHKuT54uXdY5cxrSNN+/jvb8QzAKuHPttbxLCWEuZzqJwFYyRzjeaw9+78fHOBOf2j3/9QgjeCs1V8Gi4qM4KI6FqenA+XE2EsnYqr/p+2zeK5WQ5EJsnwm5wSwYpyEBmD9owewbNauOtLUITYsMB9gWxOLclrgpB+GurGwf5aszF4w2JaMLB9mtLQ+8TWUMVJ9N/rF99+vwnd8A2B9TQCs08Xf6QeHz9+EbIrhGA8Oj/DRnTu4e3iAw2Efg3DmmigWNxE2yiU8s7OD589fwMtXrmF7bc0tCEOznwbAstjS0wwjNw1wEsIXVzfkSdAo5MXAsmQIa0a15uYpdMIZHg+HArBu9tsyP+QMn0tV6YJ+T3aI9NLIl94CKZnDny3mpD1+uVLHtvyVXBPpN1JObsTAipRa996xpR8a7dQ149ZPuzmEAwsdYYSbNSd+1oTZ1ELv30dGe9ovX09/YVR82Vx4TEzgiI4uO54EAtjfnjYj1t1wgJixJcz7SBurzj5rsG1vsw3qtxlYZgbtabAMWbaDJDdn6mABO5W6CqwXKwUZt7Pg7oQhHo5HeDwY4Ul3iPZkJpkZi0Gev0EAxcJSTvTKekOeBOVMWl4B/DecKPzjYRMPBgOECVtPlmW+ZIVo7X+2tSlAMxdktaHvTsa40+/j150WDiZTeVrwA8lM1rGk+Ow8T2PSShlnmQCUtYnX4XiKD7s93c+T8RCjMFqmuPAASNtBrOvEa7fwuLTCTKbd8iehqbVLHXGpRjHTl9wJZUw7e2AJYLGIjan7IIBFCrabdnjQyuEWi7XH32veaYiGAyBTuFSt4M92tgTM8Ro6jh12hwP87Hgfj4YDTPTMpMUQsNhnK5LkSUIwbR5iigQjAZUeaGMKUihvh4v0dqjUNEVeyxUEaPfDEEejMR4NRzKuZLFltGtj+bgHeAHIMjFUUlL6S4jwyQIlcPWPTdD9sfp5zxV/RTyo7RAMgUnGUiDbTsal+ilMj3QpL5oQ25dNo/zNW3KqrK2y62ncNZPuCAPRVNEIDFxLfBr5uQj8+WJHBbqKC+85xu+x748IHbuz3VnVGG18QSA7tSl97iQ30NzW8NLDwX0Qew4WJvHmJcN/ZZLV5X7gAUCDye0BNs+MuSaIK7kiLouBZQDoDQT1AAAgAElEQVSWq1/0KxlYt9vdBYDVC7kO6bmTRpQhaJ5gHjvQkvdxkaVzCmj01z1FCWEW50plMfleOgVg2f4XyJz4XZq4d42BMmD6klXbBmDbiMNNL23vihfehWx6HYjm+RgqxB3Qp0bZF79LnzM/d/aeiV+FYuoP8h6+Jgysf9f65UsCWBpEycPFN+rca0IxZN9c2xKjhWuMDCw7Tmyf8Sc5JUbtaSSPnX9sHuD+cICIpsnal7x0xoWi+HWuVE6buJNZ8vLqKp6tV3G1XMBqjmM+x1byZwuZJGRg0Yy618XfH+3JA0vyM+0nS/aL36Ss8XIBCTqubKXbXn+6cXEb5aktzccqsFFVteK8h7hPGxPY9jiTSJsxvW+uHVQnFn5a3lOCz421xjOMjavb572k/2nWzk6hgNfrdQE92+Uy6tkc8ryHmKM/j9EOpzgaD+RLdbFcw2q2oLqB59+TKc33u/j5SRv7w4kk05a6SBYPPzO9qAp4c8UATProEGjkh2Z69QftY9zsd/B4NAT3V51bbo9TqZCBQoT+fG0bz1ZrWM1T0mhPD6X4/3iwK8CzPQNGsYGGTCAsphPcqFXxN2fO41q1rpqTqoEn4xFudjv4qHmk8CN6hapuJDte7OE0tgplvFq30IGLvwVgvX/SFCPogdIyQ+QkHfNel3bue4mXSdj8XePzxdPVzmN6yZKdyPAN25mz7txantUesNIVWZyZVvW6lnwxeLW0R3qm2mqaOkYh6z8OVl9cofl2TWfdmsJ7gNZ0hpvsFXpdWScwDVvlkI2UXRPvB8EOSHafz59LZNDbuVbS/X1jbR1ni8WF9IzX9mg2w28Gfa3rB92BGOgzgj2pFCpBRvXotzdW5Q1Zy2SRI5ijdEKuVeD2oIcfHu3ibq+PJCQz3hhYPkhFPZCsJhdNhAN1ec6bDUvC66yURP6edZ/dj0j338KSbOjqFQVeIugG1gKOjIWj++f8QAxItzpYgzEHTLLA0+CSTP00/94oB/xuA1kIXvJnGuuPChTuB6M017R9IO4DvEZ8QUm09R6szra9x/Yf1rNkkMrexBMzXHekWtTVdv7OcgNhfaa6yjHItaNpL3MAljol26FVf8xTuFAuGQPLAVisn7je6bTBsLOPez3818ND3B4M3IDMAFQPI8rAXWFhxtY1GxZ7lgn0i0nulR3pufqq/7B9Ds/V6iinLVyM93gcxWiFU1kt/OSwqdTw5au4Stf3oG5o5+aK9BWxGy02l2PxuV5Q99WlTWqIsOhlTtWhC486W4dStzjQ1zrFr+fXNwDW1wDA+v8r/sxIe472kMyrY9zZ3cVv7t/HXruNKadorgtic1xOp3BmdQUvXLiI6+fO4fL2NlYrVbc1/e4BLHpIyMSdAFaVAFZOKTs+feN0/USPHerS7w/7+LB1jMfjESY2OkHeRdCeTp/ypr+aFgLYKORV/FHicqlYwmrAydOyQPPnw3SeYBjGBmA1j/FkNDJLKr+QtXnYxiSGBBd6Oi0TPhZBSjlUwSYkQ2DGDDGDUBFyQ/QHqDPbJhWZkzd+PzdjvtcZE/zmc0wS09dLGugYZh6o87HFvkDOpdLyveGvxnozQIqgAj3P+BycBrDMw8a2cb4EGVKktvJq5ZK52Bvna2sCTp4tF7Cey+i9M73sJouc/lBmo4OpEds1YdGbo9lsqEP/jc1txX2v0AeARccc2pB/cnQihts04VWJtNHzfefTgaKt326sy0w8ncqIabc/neLhaIhbZBxNpwvmCkHCkBr1eYzVXF6HARlj50oF1LM8gICjyRQftbu6n83xABMyP4IsMmnKB2xaQwBLUFpMAEbp1s4o0zwkbLJl8gsDJh1QskiksyfJDCrtHNGBlbGCLoitQTlNOvLApj1YdlD4xsGYTnwmAhVlf769KSmnZ9TRj+rBoIefHD7GvUFP60CpjqJGs3Cxg9qkazYZUkodAxIUG21FBlf/ej6Da7pudVwuV1HL5RGS4cX0yH5fzLWbwyFOZjMXoew+i5sA2brxQJ4BeLxGvBZki+nYc5OuBdDiwFn39Nm1YzKT1oGUqPq9TO5UxASWmqr7zWfZUg894OHLYnIR+X0Bp9SpFPKBL5KcBGgeaD2NCDBKbpzo9bK8TyzGCNoQAIpSZrgq+Y/VPZz25RmVTgYcG6x5gkkSYYpYDDTeQT+VW07n7M/9DNCK/wWMtyjQF4x63r005QmBXofMRfMTiVWMTSlb1T7CrcWaX5uiuX3Mxzsnc5SCDOr5orz+3lw3E/dFwwvgZDLBrXbXJIQjJyFMmbccC1NBh4lLP3KfO08fC7IHtG7smWUTO0sieclsFfl6VbxQr4v1wEbGno9AZqTvMYaaMe3TSCmEVr+6K8TlksromedntybCClqlI7HgF0M2wYRehbov9rk9+cqAAO+7s9Tiegbd17P8+h28668BgPXvXr88LYDlPBDZlHgTYivlCbaE8r16Y2ML1+srYllQSmvsjbkaWT7d9OjmQojitMJEfny8q4aXsl0Of5Qy7LgAvobxU2/uAVx3F8sVfKexheuUuOR4nlpwhgAw17Txh3B90L+IaWpsjLl/M/XQ5Djea8b2vVw2kLyOTCDaA/BMZB2yhKtT2if5Huntw4j3mWoaawVZ65A9UMuk9X7EtjBlOvpkpiRk/EbI0F1ATaulDxsIz30hkq1DHjEq8mLMokB2NZtWpDBKoNekPH0mOdoX/zpDgGl1Bc/WmBLJYVpWyWI00t4Lp5LrtKdjAY8vrqyZBC2BBrsEsNhI/rzZxu5oukhQ0/4o1liE7XwOL1VX5NlJO4wy338M7E3GeL97ggejPnqzqYBFDUXYXItZYkOTi8Uyvr+6Lfb4eimHUtbAlQdDNrD7ek76oVUg5WwW5WwalWCOy0qX3ZJkkc+OmT9P8GQ4wL1OGyeTqQAscwqYmzQpmskW4pWVBp6VX2gRKwxpOiUhvDXoYz+cIkxi1FOBajJKHkV4TZhUaz5rTAPvMcVcdh705wqQYQiHBlxmD0LkJAhSyKdzSKfIILNnaUoppQasvgI/lWjramo3ul6wGBdSfMKGPKzFzE0UHPLG2oY8sMiA9BJeen7+stcVkMta6YSfScMiswQQoOGaBA8QkDG4ENG5xDiGkbxYrev+EPSjvMxN6FRrcTDzjtIb+zgYz9AP3VBL9X2C86UCvrO2KmnadrEklh+HQ8aVCvBgOMCPDndxu9vFaGrhRhpA8vO54beX4BIf8WypUpDGejaLki4FwcJYSgKxf+IA43iOVhSJ6cV6bJ6Y99bCD4tnKxKUMikxjor0ggusBiXgFcVUWwA9Ki4SYyg2MhnUyBzkPUrPxYwaIZF/JgF6Xk/uVQwmoOdclqC0He+yDNiLZxiouLYdhnub6mUHnCx8vNz+4kEnDhC97xz3urzrJyirLnB/ZM+lOtqY2WKRg/2TvS/O5rhvhXGs+s8YU8sRA39zkQwseWAxGIPXlR5YgXoBWmnQ+uC/HR7g1gLAckmsi74wQTpNf7sUyoExuMqsFdNQXyRoi2FHc7I+I8mY/2RzS8oH9m3cS/l5PwdgHXHQP3LKB5OLZ4OUbG+y2QDZjLE4+b26zlQlsWYlyJ4y5hjXGi1E2AcurCsWAJYN5K3GXvqoaozihqHfAFhf/Mz5yn2Hw+fV3GQzGZSLRVQKedFvmepxNV/GZjbn4jAXwpDfGwX/t4s/876yL6YNtsZTPDg8xC/v3ML9wwO0B2SizFSIiIY4T1DJ5bBVq4p99eq1Z3BxcxPlYh65TMbxnKxoexoGlm+wTrVuji4aqWBQCmG1is0iryGrAwOIZP5H+ZbISjz8UmJhvd88wr3hAB2ySxJS2I2yKdaLH1S4q29U+USsnDc2GgLKakFOzShRaB0Ijv7ETXJG09Uwwb3+AP9ycqTpGasykyIZpVcyQS5y+lak0yhSfsHDRAUYjcs5MSITJRY9vRdNRckeRAmmKuACZNLc5APUMxnR0Cnf4Hvlxtufz9GJIpxMpzqAjEZv3hXqG53/EHXyfB/5hB40OWwVKijT+0lgVIIhYgzCEL3hVBIv8+4wCimnomZKbjI6TpsEYM0T5JNETJzzNUvruVEpabLFd3I4neDjXgd3BwPsj8yklAUff44Sk3hoxZFML19rbGnSwIOWhw3fNxlYPz46wb1hH7NkhgwS1Oi3xUSeXFHyv+frJTTYACPQIdqOIpmQM4lwQCDFgZL0LejGMxxOx7qWz1VXcYUJhuUCVjQJnyuF8JcnHXloNScDFVHVQknyxAolefIbYFhAiM5sIgnchAc45XekGnugxic4yWPHAVoOShP+5CbHxhQycMX+xwbbJiNueH1KWuIWqZ86OXBD9zqVRi6TxZVqWQfrxVJJBw0PKJqq3x928Y/Hj3F/1BMT8TSAtXRQMwDL0lF4n226ntH94oEWolHM4cX6mjzoKP3kc8zDlgDH/W4HDwZ93B+O0CEDy01h1Aw5LwlRux2AoumpPMAM5JIEQSjVcpJjwN2iTLTDmQat9E/LZVHJZfUrD2Z5P3GPog9elKAb2joaxlynxsZa8rrcekyRfZSSlGe1UFRh5haNRt5k/vAZptcFn/NykEadkedZTj4T7TOYAeNpjJNpqGIjl050XWqFEgqZHNLpQFM5Pi9a20kkINXWqfk4Ge3fJm+aqPKaOGmvACB9NjbBxsAkhTybDlDMZlHNWwoO3ePEnZgzij3GMOEeEqmhIxAr7zOxL1w0tduXeFXYCNbzJUlnvr1axzlKjgR0GujDSfFNhhv0B2I4dp2JO4tcm5sbk0tNaRra19aCPKqBrWU2u2xseH16s7HApmouh7PlMp6rryoV1FaP3W8CWD87MgBrl3tSHIlhx9VCAJuNUpFrMptHNZdXAUlwX89PMsckjtALKWWdojObYky2nwNqye5YpP6cClAwE1dvBvv1nSB+6YLoKw5g/V7qF0Nvn9rEXeyC2CTkPDdtFBUq8ZbnHAEsBiUQwPJemvRb5DoqZin9JrCRxv5ojPc7JwKYnoiZE6pR0o7spUxupK59kXtZJiOJ2fc4ECpX1Rxyj+3P6OUHsdZpJs5aSSb1YSLm0P86eiKml/fwo3heckXQuymDjWIRjXwJm7ki1jJ5MUR4jlJGykaQQDkZ0O0wxMF4hIe0b2BNQuA/FWAtk8MFslNWqrbeHXg1jYCHkxH+pU8m0NAGOPpwPO2NISzWRTpCMT3Hejqtn3NjdR2bxZLCdpim2J4kipH/uN9SKMjTfHGQdbFcFMPp1dV1rGZz2j9ojvxJv6/PRrnX+VIRr67VcKaQ1yBiEDI5eYpPe32822rJU8qbMtgOypMnRj49Rz0XCARoFEryPmIv3wkjPJqOpByIKKXTOWf3mB5O/D0BmCuFMr5PBlatjtWymX6nkrTqq7872sWdfk8AFOux6/VVGYiv5AKBfQIeWC/LK9buPRtgng9s3PmE8pycRHM8Gg3wQedQr//SCj3b6rhKKXGWfqJzMcZoVs/rwtCBUiaHi6WyDK3zbJblOcVmPlIS+N5kpCS9/XCGfsK0tjRy9EKLOXCIkSYbKA+d59u5kvZ3gV5hiDYligSxXBKgG90tGnVfXzmh39IjUYeJSw3mOgQBwAq+19gRuLRazKCYNYmq1lnrBDd7PbHROgwccqNIgml2Frrxr5t1mFetISHezoAS4bfX1yT14lov5ziI9dL6APcHQ/zD/p6ek06cAp9SCx2xwdN2LouXahV55D1TrWO1kNegzOqmNHZHI7x3cojbna5SJOmNR+aUACxXr5MRz6PUgGDWhpBn2svr6zhXKqLIs5ogkLxLCdaksDca41cthg8MBaRHTr5nnDpjBxXmZk7/QqOB7Yp56nH34mtMwgTH4wgPx0N8MmpJWfFybQOXC2WscsjGsz8DHM8muNNr44QhB9EctVwBF+pr2CwUUXWMrmEKeDAa4oOTA0lx+SpMuCRwz8ttqaUuufJzDHarLS1l1SrxEvetchmNYhFbuRLWMzmspjNKRletyH0rBQwcu5I91NF4htZkIosL7mcCdlULWygA38vlUgnf31wXgLVSyKr+ImNUDKwoFnP8f+wfyMrESAQ2xBaDldctPUchnWi9nC+vYqdYcZiA+fhpAOukrSejIQhAXlutYqtUREF9iD23HBS0GHjV6+OnBLAUwjFHlnUt0ljJZrFVss+/RgwimxXpgwNb1knas5mqGdP3diyP4uNBX3XTmEMV9cgWJpCO+NmX1j7aop0qRc+/N6Y7RfR4mj34D/093zCwvuIMrH+tAOSfxXGM5mCIu8ct3Nrbwyf37+Kw3dImZ/YExh7KBgEatSqu7mzj+tmzeO7CBTRqtcU0wnsrPQ2A5en0/sj3xwOLPM5ktvNFvEwAq1LFZomNS2Bg1TzGiNsuFy7RfB4680Cm3PRC4kayT8Ahik3yo83LgViOqsKNmG1bOYAYLG80GjhHDTulYdyYQtLXoSaXfS43IwOwgHv9Id474YE+MDmNDL5ZuHGixAlooPfFqRjBP/7KJpfpe5xmSj6Y0Ag7xHA2lfSuOYvQiRIMXQQ1faY2C2aUvibGkDFM+mD09gwP+0NRoVmcSNrkplNLU3ZjmtRSAbZyRVyqrGAlV9CGOUaEVjxV2thhf4TeLBR99/8LYFkKnweweF8IiK1m2IxSklddGBuyRad089NBT15WZFP1pzMBIjIvl8TN3icZWK9vUgpYVeIOC3FOLe+PRvgxJYTDAcgnqQUBzuWK2MiXBGCtF+ihFaCaZXkSyHCcvk0sKLvTGWZRrKkB2WXc2g9mlBd2xIp5trqmicYFx8DioUfg69dtTlAZVDATw2OlQIlhXgAWAUgCgZwUE5DozGaKkOYkjT4YnNz4gob/juwgssl472nmqcwpFonyTotU3BPqYaEg6Nc1Th7A+hzzyu3sYuY43xSH2SIbZFDMFwRgfXethvPyPKEmn4fcHI/HfbzfOVCDIKDN0bL9lMckfU5W57ybzOTfaN68z0kQYrtYxGurlgK6ns8L+OB9bk0nuN/rCDCmjxiBEwFGbu8gS2vCKeVCU2/PABsTpvDwM/E50mRo4XXgmzQrRwRBOV8WTqFWCvTlKWKzUkIlm3XpOxZBzWaQPjJ8no/HE90bykxUkMmfhT8rQiWdkg8GD3g2Q5QOm0yNhpwBmrNQiWCD6RTlObCRy+JMtYxKgTKHWF6B8zCFziTEw8FQAM16Lo3VfB51AVh5AVgEhg/GAxxPRvIsGNIDTpIX7/FioLM8mjxTT8w085LgWueVJnDHokz/BRntJbV8fgFged8uAmScovN1CeISaKWf2yiKVfSwOBeA7K6FAKxcUQAyAayzRc4qPY3dpxASiO7jydQALIOTzKyeJX4xlRbDopBLq1DayBSVRGpNLhvmtCZ8/dkEEdO1Mkw+zONiuYrVHDNMlwDW7oAA1pEArCdqeiIBlAQb2UTVczmtSTIAq7mCrkWeLyH8ai7AsRdOJPlhgEQ3DOXbNY5tiGHnmYFUlmbmCzAfnf0NgPVV9cD6vdQvTwtguZACw+FNyqowATU/kYzbX21siQHCZpdgEvc1MniOJ0M9hw3uQ5mcPKBo3swo9s96Hfym28LhZGKpYkvuh55fn+RWywY4Uy5JIvXG6gbOFMtig/J82h2NtTdS1sR/x1qJIEY3nIt58g+HBLD6AFk0BpHp7KIH1HohL0YIw1a2siWsc+0JwCI4bUtJBtWUPs5m2J+McX/Qw6PxEHvTKcI4wVqQwTOVKr672RBzmqEsZHrMohRuD/v4h5Nd3Bl0NcSLeFCcArA4LCSDrZ5N42K+gOu1Ol5e39QQhQA/PYwe98eSgH3QPdHrP80X99d6LiN537dqq5L4cQ+R3K4/ENCznS/hmWoFr63XcKZIDgnvX4yD4Qyf9gZ4t30iTyk/LLGwHccclQwpUj3I2iuXzihhknUAGUpkK/khDZ8MDlgnwk/mKMbAM2RgbWzLw6la4GAzhYjXb9DH3x3t65qTMU2p4Xc2t3G1WkM9S2aUie305YD6BZ/J/TEBLAKBZHDxefjR8UOdId9a2cSz1RUHYJF1O9dA41a7g5PpDCkOVnNsxCtqyHNZsoIN2OB+357OsDsZ4vawhwfjEXYnM4Gm/HBkMeWiSMbyK5UCNktFnM8VdWaMkhhNssTIhp9a0AsDgShRk/TLbdk8F0waZrWX+Y05Vjthn8QUCbwCV8tV/NXmWQFYpfwcuYw15M3JFB93e3g8HKv2puciKxgTeRHoMTYvB1GTMJJKxQNazrJSl/ZKqYy/2GpIWsbExjzJZnMCkjxzAtzpDfB3u4+V+jlKZTAjW1wlCZUIETYyAa6UilIHfIsAbam4SJVjrcBk7F+1W7jV6+JRb4j2LBLAy1rChn/2fqXAoDyPvK30HOcrFXyXwDkHxI7xRGWI3fOUBo//crSP24MuOvFMag5LgzQ5XQkprKZSuFqr4q0zOzhfrSDL+talZncnIe51h5LA/mp4jHwmg+81zuH5ygq2goz2EXplHs5GuNluKiCJTGgmZQvAKpYEYHHNdAF82u/gH/Ye4H6/p32AjExaXPAOT+WZZ0NhG/zZf7LBYKAUCKjagJP1IaXAW0UD3tezOYUhFFzaNe8v+xw+awSPCWAdTqaywzgaDfTc0cN34uSDUqLEAS6XyvhBwzywNNDMWOonaws+I/Sk+n/29tV3WgKrPZd8dBkGwX6FNitM8b5Q5jCjgg32hQpdMpnijN56DDsaDAV+r1fyqOQyqvWZWsnqnLUcA5foYfhTSQiH8uoqk+GeLypkiT5+DKVgvc69nBYtArDYH0hhAPUirekYx6ORrIIOxyMxNDtJhDFZYVJK2LDVAjicT9oitd5ughsBLmqrp9mD/9Df8w2A9RUHsFS0/5Z5e8RJ/XCIu4dHeOf+fdw5OEKPEc7TqeRkYgTMgXI+j41aDZd2tvHi1cu4uLWpJELGiFoMqEszVP3/xRlYfkOyxsKZJbvEPwJYTEV5ub6hBloAFim2pERHU5xMB5IEbeaLKAWEogJ0whgPhxNNqG72WjoQF7KcRcNo643ACje3czTxrHLCV8dGoSg6sxUoY6H2pP5XOH5Ix5Lv9cMA9/sj/Py4iYfjAaYZ82rKRgnK4LStoGnbNpt++XaRQm/yIqPz25JVahkPjoibaYTHs5nijR8zSTEMUUkHSr94eWMdZwpFpRDxsJqk59gbT/DxSUcpNoN5KEDPA1jyrHDoP3X2NOa8VKzimcoK1nMFHfZkhjyZ9AVAPOyP0SKN9N8MYCVYCbLYypU18aXHAM32uZl14ggPwynuDPv4tN3SwcVGXGwTTYdSKKUCXCpX8dbmlqQPpPiquE7HAr5+vH+MveEQ5RSUCsmDnRs+waVcQECR1HOJESWVkvxRgKzJ+1LxHJR6knv0YDLAR62mKM/PVi290AAsK9qPZhN83O9oQ69n8qhncljJZFHyLBLH2KOgjjKF3izC4XiGJ+Mx7o366IRT5wXCzTzW88nDmROwC8USaukMOGhvjse40zvBwXSMgaS5goqcdMNzrxwx3j0fBiY6L6ZTABan/HkycUoVXK6W8OZKCWdktkrZCKescxxPJ7g36glwo/dVQsNJPjtJLP+KQRzq12liPkbynXIGtfLjEoAVSYLw9to2rpVrqOYIGhhI1aWEYjTAMcENstJEQU7rOk8JwsaMpyZbLQa1LCxc2ViRLj3I2vNZjDiNdVNOV4CadMIKF74v7jHZOBHdei2bw5lKBVfW19AoFpDjrM7JcEZxguMw1Nq53ToRkDV15rEy0ad3GwvGfA5XaNZbqYody+kUKyubTJHyP5IEuTOZYD0V4HyxhOvrq1gr5XV/tY8mgVKB6HtACfCNWhlbhYJNytz0tjOd4EG/i8cjpvgNdS042bMC0f3n5oafi5dmcZ4kyDmmGCey25RPFzkNz6kBJjuUtHCxR51xuwoz0s8lXWRkd4ST0QRHwxH2hz0VqbOMFYy85vRwWKQQrq9q0qp90k09+fx80mkLwCJTgPeYBqt8xpT4lE6jFhjAfqFW1K8rQR7FdOAkntYScxiiab+TyOr7MgTyKYMwaibB1d3hGD8/dClXoaWWcv2zEHumuiLmFuUZlYxdY06ZWairLuMekNhnZwx9hyy60RgPOx0cDIdiUVAWah5hVohZtLgrhP93NnC3g9eYaF9hE/d/9/rFiqQvzMCyB9j7WLpsYJeeG8wjgUevbWyJQcMhAyVMnJg3pyPc6p5oB3i2voaNQknrYBLP0XFeWP90vId7HKw4PpcHRry7EJksTOVlfUDPo4tFnmtM98xgfzLFh+2W9tFvrayphmHlxAFcJ4QaoB8fPBbTmcA295PKPC3A6trqugZ5jVxGoTnFlDG4KE/hgMYvF/5s7vcc4hAAaCWh3u/77Rb2RwOk45ljLpyRWTWbLA5tYjLlRyP87IQeUF0czOipxMGThGAuWZQ7VYTNQg7Pr67If/EZelAxeTjNVLcRfkMPqV4P94cTNfZP88XBVsBhI5nuGbI62eDz/IoFgHO/OlcggFbFKy6tVZK8MFaqH03Uf9ZqYncyOuVb6A9wgx2VFJeCQlboyzcTQELWBes/1yhSui8PojkmQSJpXT0d4NlyFX8uKVEZucB8JLsuRfLHzSOlV5KJeq1axQ+2z+rXAuVf8rN04T4OuPfXxzNfCQlw2NUNYwERtBwgg+rlmjG+LlWLqOZM2sfP2xrNBDRSxkjWIK8Zm3N55zhTata0VGFwcMx9lxLVX56c4OFojA4BlCRBMYpwplDCSw16d9bQIMCQTqmuJWBzq9PGw/4AB5OxQD6em2SFWLgQWUYG6fL84zMoZQWZ8rrsXjlgDLjrlSr+dus8btQqyGRDBAGHLymx6NszSifJXrbzSc+zkz/SM4y1HZlDR4OBQLkBwQr+VDGgyIRLyZLib3a28FytjMxwE4YAACAASURBVIokW+ybyH6mRC1taZ97T+SNFM1zGqrFIsUlKMQRVtJp7BSK8sh7Y7OhhGydi87jiYAK1yoZmbd6PaUlxvJo88no5sDgvW2Vzpud6zx+tVoXs5BJlmbGb3ADJXr74wl+0TmRX/DjUU9p0vNUTkNhCi3qQQbnCnkB46+x/yjlkaKPlgCzDPaHY3x0dIibvY6ktPVCEX+yeU4qh00HdFNKy3AgnsFkKZWCrMKfarmcLAV4hhO3HocpAfb/8/A+7g56eg+sWcnY4+tNAjM297x8T/zhHS7OgTXMBbZf2tjAmUpVQ0fWSWRdSULH9GWy+RYBXibT5bPMZ5X2MwThCfgT0L/da+M4HCtF3Kw2srhSrOAHjQ3ZzBDAovJIO5Qkrw7A2t9XEIcBxqxxY0sTzeZxvlTB86sWErFKCaGTZquGcfdF6bJ8T6HBqPlMSmESFvzFhzvtAKyxA7COsTscIo9ErKvnNrZwqVLDdiaDOpMw07Td8HWSMfoU5DRPq09gmiYZZ2S7Pxn28fHxMR6NB2ilEoxdXcaBDIFE2aPo+pkvsA8p0mPoUhSfZv/9KnzPNwDWlwSwfPtqBUGMyWxmulSmn6TSKGjKkRUTilIST1H2AxafoOR/jucv+JmyI1O5qYBt2N3BAHtHh/hsbw8/e/AYe50OeJqSFUTJICmLpEk2anVc3t7BtbNn8MzF82jU60K9zRD8NIBli/aLSgitJfJ8iyWAZRrbBDv5Al6prwt42CwVxETg8m7PxnjYb+vKXyrXNN0iFZ7yqVYY28HZairemI0dwRMJ+8R4MNMqUlS3c9Sw06S6jJ1KCeVcTikUx5OZpnu8aKQHNwpZId2i4Edp3B+M8POjpiaO4wznGglKcYKNTBYXilWcpedBrSpKcJl+Eg5Gc3YXC+kZ/08Qp1TA7UczUWlvdulRMFYDz4nqGxubuFQuo0wtt0AAmoBO8OtmR1LJo4jU19BJv4yyaiwDSv3yeKZSx7VyVQmLKyxw52kBHJx6MKp3dzRRg2oSQh9H6+NYzdOLExBSm/k5qXEvpwI1rBdLVby8xgOOFOMUOC8+SmI8noxwk14L4yFAijyfLTW+lEVyelfGC6sr8jjjtIWAUzfh9LmPd4+aOB6NNaG5VCrjtfUGzpRtsszpbz6gntwl65F2nxjTh3R4Fsd8QDyA9WjUF1WaOMqNGp+jmnwHKB3gV4fXfNLXM7KRr2CFhwsPPgc0ekaUO/rFauGzcX80xK/7bU1+eRAmRM7A1KE8rtfI9OLrlMD0tTgCjoZDfHJyKM+Lw3mIgQ4Dn6K04IaYOMsRYbTORWE2MFn3RrIpFpF5bFRoTFrGK9UCtvL+QLWGgsU3zR4pGQhI4Tflm/yBhtEMg2imAo1mtMNZpOfatwA+FY+mkxfKFfzpxg6uli0Nhc8f3wsntSfTscxhxzKCNyaVDvTQCliCNmQETaYzTTEZgDBOJRhxeJWaIx8tEx395/YsSd4bnxzKZCyu7moQaBL4kpiSJZRSbLzsAB3PLf2Sk8WPjvYF7KrxY+Gr6fAceTIi2PA1thQCsM5CS4aoZNjN0Yzn8qD58OQQ/ckEjSAnid23GpyMMqVvmep1Mgtxq9/X9zLyeCOXVzqR/N4kwRvjTretCfnj8UAy15kK37QkIDIt9s2v25d43+kPkp1HqAVp0ey3ymVsc/8pFrGSyaBELxoHaopH5NasPwP89JjX/2Q8xf5ggEf9Dg6nQ3TmkRnIJimU0tllCuH6mgCsZeqoMbA+7nS0Hh9NRpJYECjiE5tn0ZjJ4myhgnPlMi7UbNpHXweySyXNc4a4/B6CpzJudhNUshI5ePDSVZ4iBLDeOzoxBhYlh5jjPBmG5Qpu1Fd1v1ccs8CvFuPqLxlUvH58xocA9odD3Gwe416vKzZFhxN2Tq6dkfDSGHjhnfpVqKX+MO/hSwJYfxT1i1CopwOwPBvAPCR9O2Ji8bOFIt5YNxNvnjsGYAF74wF+cXKgWuxFDmhKFQHglKWQrMIQk386PsBngx5aMT2FCGzb3s/VxHa0mErJ6+jtrU1cq1ZQ5/6cJis5wP3hEP/cPNSZ+Web27hcLsvUmYyfdkzGTQ8/OaAHVk/nPj0m66k0LpfreH3rjCwbVoKUPGQISpDhad5ylmxFKREZmORRysyYwE9g0sCfnTQlG2qNB9jIZvH2xo4adFpAkDlJoI5n6KftjgCsm8MumrOZGPRehmfZrrGke29tNnCjtoLtrEmn6XL5cNTHu809eUC1pja0eZovXU3nxUgDdGNEe+9ApjtmcL5QUOP6amMd2yVyU8gAI4BlqX4/9wCWO7tlbSEmkBtAuX2PwIn2KDcUs/MtjeyczXZg7DYOGYK5WP9kj3D/e2V1VUBePI+VXsiE5lv9AT7qdpVWybqLKWlvrm9I1lfi8CMToJTLI0evHoIufLbjGGMy/qOZ2EXcC1kv02+Qg5Zft470nl+pbep+na8VUMuz3k7Anno2syY4zyJMbL7YBhMcihD8zthghc2uMb2Bx4Mh3mefMejhyZzy/gj5OFI9+udnLgqYrMvfEvJMOuDgpN2W59MD3tswRMRBlAtYMRbOMkmWV5qgEAcTkuZ5phafn1SEZys1/JdtA7CQnkm6yDWhp2tOoZzZfZgog73RXFJGMsopJSWD+oBqjtEIe5OJ1s40xWtigQNkGP6nswSwKmIEU6rHvoVAYz+a6zz7+4N93JNXkUlkzdojQS6JUUmnsZEtiKH53a2GUqXdGFMHE4EVyvi5Tn7d7VhIkWSSjvSi+tAlkEuulmCWoWw1g6t5msvX8K01PrdWv9gzl0FrGuLmsI/P+h183DnRczRnKiXXYJJCI5fDs9UynqtV8Vy9LvYQLSXkwZtkFP7wTwd7StFkDbhVLON7W2fwbG0FDVqCZEwGrIGp1jZT3vOq/xcemRzk0n9tllK4wA8PH+HesCcLFV7bLAEsmfLTDsD6GetpDbzj12qQxlVZadRweWML25UKauwRBMBQOsuejcQD1qi0ZKCXLi0oaOXiAynmqlcP6aE86OHj1iHYN5zMY0wSAqI5XGGYggOwVgpkYBkr1oBKAlg9/N3enoBKAalKh4zEHuf3XieYuEYPvRIKTt4qA3fE2lfZf5CdGiBAAeZ5FQRmIWEDA3tKjYE1xafdrhhYR+MR1jKQ9c3Lm+dwsVKTD5lA7DnXZ6whNfdvuRHz86eyUiyR+8V6iZDh/V4P7+/tyjO3TQCLPaRj44nZx7PHW8roOfMJhyZ9Xtr/PM0u/If9nm8ArC8BYC3Vu7Zt9cdj7J+00ex20RsMkM1ksd1oYL1eR71U0ORjkUrjUrgWHiduE7ZH3cAlbctiVNnhQyS8N5nhwdEhPrx9E3f2D3A8GEsXb/gqaSwRyvkctuo1XN3ewctXruJCYwv1YhGFbNbiST111Xnleg3y0wBYi8mAVzKfoiYyDfDVel0F2maxKG8GXidSHn/VPhHV90bdgBAngpEpOqnBv2i2ZXLHw4iTR1LlNaFImYiLjCh6B313bUVpIMVsAWlSvN2EkIUJDZ+/u74hMILfw4O/Gye43x8YgDVimosd3CupBBcLBbxUX9UkJVOgkV4a5tZkMbKL8aXX0bPXi7kRAqNUggNOZnsdeTscTWeoZvJ4lQAeJ6IFk6bx8zd5APWHuDMcLIxAzXsjjblS5sxAeaeYx2urqwLoNvKBeYjFWTweT/HP7RbujgYYhBOxi9y80NuFO4aCp4oasMlnisWrmTUHOEOAac1MxOvZlIAlCiPo0XVI75zJBJPpGHFEU2aTVDYKRbEp1vJp83RAFv3ZXIaXd/sDfNzroj2d2GSB0886i9+SjAnpXcSiuKjo3EQTiyicSzJ2RH8HUr2R1oEwTiI0JyM87rY17XmmvorLVQJLlkLIrxkBnZglMTXqedvY3URxUcz6M1OSONLKE+zSBLTP6e8I7fEMk4jPVIQLJXoibIsxWMqZlIo/pzOe4GG3rYn37ekIxxEdRwiiEZDwho92KMj/w8fiJlC6Ie9nSCq1M8Inhf9CZUUTwOcqRV2ThQEsp7uasFiBqVmkDL4NRKC3EKn+BLEORlPc641xOJuin+J0L0YuYtCARb1crDD18YyknpZyaLUDAbswJvOPNH8rzDXZ9RJCyib5uUO+xgj7oyGejAdu0mcAjgExxiewS8wJH80/fVqOgRMmfSNY5aSnaxu4IkCDBzVPWk6JUzJMJ0D4L4eHagBnMYE7+16+t2wqxkU1fDsypJfpuI2Q0Ipj3JnOxDi61z7BJJwKlKHE7rU1ehYUHbJoeyr3AUoPWFRVc2lN6tmM8H7S0pQA0K1OSwXRLr1O5OnhUn+cr4CZ6BsQK+YZDeNTCSqYyWvlxkoDO5WqYro57eZEUcbtsQFCbJR4X81zz9J8vM8Yn3+CcjTbJ5jzeNjD/XFbXmXzOb34cliRBLWCN9bWxDIwbxHeCEoXZvi408cdAmCTEbrRTClGOXpZzRNcyJfxSn0T58pVFAr0Y6Nc1mjuHoA1aYOZqCuzwm1/yzbVpHz8H71V3m228Qk9SWYjsbS+XV3Ds9WqvEWYhkmXPZn36zUs/cgYYVbAa8/jc56CAMTbHUovOkqbojTU0tZceIHWmUlPvs7F1++k9PsSANYfTf3ylCbuy/GbB1INmHXYNM4WS3hrdV1DMMrmKengF60H3jk+VPN3SWdSGWdzRVQCNtXAwXSKX3dpMt3XkIqyWO7bgsdlm0DGUEESobc3V5SSxdplmqTQnSRK5X2ndYBiJqU49usVs3xgs9WOI3zWJwNrHw8HlOpboAbZApSg/en2GaWFcpBDoFcBOVGIw3CGXmIG22y8zwZ5rAWUTQVIB/SuAlrRFPfFFunik05H657eTDRJf7ZWwlqeQEwgg/r94UhAxS9OmnjCdLa0AQoKZnDed9eqJfzFtknoSkzwE2sowS2ls+1JshNyP3RBOk+3HpybkkvjUbqiw8NYb9AfkO//zY2GBnXcIzkgIujOxvW9Vgu745HzjTRvVv6bbGzDHgIrfn/W2RHYOc9XLSJAHTkNFsnyJVOmkgnEtm3QeyyXlzSNfoK8B0wX/rTV1KBlL4wxoH8YWe2UZ7O2yuWxmaVMu4Qb9So2uK9TMhWxFpqIocx7fzylqJxhI2QV0YQ/xGA60WDilZV1Xe9zSiGk0oKDG17jQEFDdBnlc9ucjpVezgqOUny+FqVSpoUwEOt4Msan3bZe87Mh5fRT8QmfqVbxH3cu4rlKXRIwMcaClJ6xz/p93Ox2cbdLEHSqgbKulgBiMlvYnBMAshAXngMWa2PsPcnNaP4fJHi+WsXfbl8QE4sDRoWLyG+VTHJ16aqK+O/N8Ze1U2ApgDpDQw05eX7+ptnEYw57Ew7KrYZ5tlrBfz63LW8k1rd+WGYemDP5qP1QZttjk2KxPnIMFr44/SJ5zbk//PmWSW29pQIHit3ZDHv9Pm51e/io08GuzPetvhcPS76nBL4J2IXGJudwMBOI+UMmHRl8l8slmbnz2U7PMxhGieTJlI6+0zwWI9KGYAYdsx54a60qAOtsqSLgnamqZO6MyJjqj/B3R0dSunA6fLFUxPcbDTxHrzFaTWRY0xiAEjOtWAEvealbPBxDj2BKFzvhXEDwPx/s4eGQAJDVUTYYsLpBuYYy/+dfme1DKh3hfDGH79bWzD+sVJO1RF7gkYXj8HMeTUJ5q03jmYCrtXwZtRz95AjcW+0tgDeZ43g8xL3OsYDxjycTNEP+fQ6XSlV5YBGoZLCRvFMdSEs5Ip/XH+7u4tZgiGlAFiwHfTNcKubx9tqG1tNasaCQCNaJqpPoZ5xE2AsnGhCG0RzFVAZbmZIG7PlMjGzgSCI6UAJQacDAJHpuMeyqN5vgSjnA9UoFL9Q20ShW2KCJnZ7lZwojJUqzfiM7PUOv0iwHKXkUs4F8tw7DSEDkBwcc/A4wlQehb1WtXyB4RUDR+/QplTuwdOhvAKynO3W+Mt8lVo0Dir6oibsvAInYc9M7bLdx8+Fj7B430R0Okc1msc2Ds7GBc411rFfKOqwslcA2XNJZJbtxVCtuxoupgpsm0WyOaHF7OMajkxZu7T7Br+7dwV6rjTCh6adRHsRwyaROeV6dw3PnL2CTcbwu/cxvsEbZtcPqywBYmtiLHuwLCRaBxlAhA+tVpgNWyw7AIm4OmRv+/KQpJgjRZzIrGhmaVqbEGGK63MftAe71RtgfkykSu/hQw7058aEhMIGdt9frknulUlkh7pTz0dz0g3ZTjelfbnGCWdGGKmZPHGoq8t7xMR4PJwhTGVHs6+kEl4sFvL6yjp1SCfOsUcJjJl0QqddEQJCiphAE3GgQSmot2XV832z4CV6xkeZBzsLheqmOa5UyrlQLauR401kAPp6Gktx90jlRcWIUfB7OGaOcpmKcLxfx3Y11XKkUUcpY6kcYBrg3nOKnrTbuj4eIk5nALpOSuJ/hDbbdxJdGTpKVij1hxQSP/PV8QVO0S+USzhSzkpnRI4GHL2n441mI8WQiZiHp88VMVt9TzlKOEDpAKCVDyLv9MR4Nx9gd07tsJpNLFkTbJTMkJDuO4NflIuOoCUbSgyrGcBqr4b4/GaPN+6zpmgOn6C82Hkq+cK3OZJ2qin1JLcxBQQejmEOapiQYx5EAIDbFVtjn5GHBZoBAGK/DMQ+R0Qh3BiM8pIfYdCLPNrLcvr95Vt5gxApZK3F99CZTPOp1dV8/HQ9wRF+FFCdeBIt8VLqZVf42gKWUNYJt9PnV2o6xkSs4RlkVl0t5mdL7ZCpjpVjQz2lmk8w+ZbZqVH4CfMfjKe72Jng4HuFJ1MMgnillj++JewyBq+9t70jqaWaZVn5w77GkQpuA2j5g10z7g+C8lKSZBwQRRwPc6XdxPJliFvL1HSroaM38HQtbFT1iSKaMQk66s3zI+EexZH+v1FdwrVzGTjGHKlOdXIHL76Ok4r1mUwBzf0bGgT2znFIzkYepjW9vbsnzhECQZ0QezGb4aDAQ4+ho0ENCbysCWJUK3lhd1f6iO+lAIs90YsHI/da8yYyizXj3o/EYn52c4L5Sm1j0MunR1pamWc6zQgW4gJeUUoLKwRxbmUSeC8+vbmKrVEVGaYmW7Me9ZDJL5G01RCRGBNc6fffMQJ1yH6PM876w4GlNp3g07OGT7hEOxmPMYpqCZuWlRYDurbVVxb1bvDmvc6CizwCsoRJdO/FUEmr6BW5zLRWreK2+JUZCohx7S9lkc0taOteQraNEzDTub7mceQASdCQQ5ynpXIOPxmP880lLe95ROFZK4V+tb+M5hmrkAuR5AQiayqw+kT/KIDKJIoUPBCN5Dfg66XRKPhGUaN3ud3FvNEKLhtZ8VZnD2sqXKb8kH37U85UpKX6/b+R3AGB97euXpwSwrLG2ApBAqvmf+HTNtACsb6+u4vlaTTLYmhjQTNsd4CdHh/Id4TCHzJkXqito5IsKRejRUmA0Ecvzw1ZLMmQOT3RO0ww4W8CV4qoa35dXS7JXIJTQmcV41DNvqI96J0qR+z/PnBcTg19MnmrHBAkIYB06r0lLKqS/EpnRb65v6v2Qs8H126dfShjhaMZwBfrpJQKwLqZzOJMvYLtcQoUgS0BvJ/NWIYD1zlFTnl5kklKC95bSTktiWFAqSR+ru90e3jk4wN3hCOMgoz2L4ASb0EoauFGt4q+3LY0rnU6LiXZC9lavix+T0TwcLtmsT7lqBCr4c5e7vJp8u6+UIp0lgFWv49vrjUWqHxvi3eFIgDsBLBqB+/RhMWxYOwiwcCEdHDA4kC0KTILDf19OB2hkCpJAXahVJP0i62uFVgZZ85zkF2tOyhTv9rv4mIyv0QT9eQYznTzWRfDnMSTgfN6YM29t0NS9qPOYgBNtGQi4/axtpvMCpdzwRDUpTbsLRbyysibpGAGslXygYZbCYeZpeVkR/OKAhsb544gRMVA9tUPvoUJBEq6yAjR4/s8E1pKJ9IsWARgCJbHqir9unBWAVaM0lamZqRQOZpTmdyXFoh9SdzKTN5wloXGYxfrI0m+z8g/j+WmAFBUYfE0aerDxr2SonqjiP2ydF+PL0gHnmPt4aefZKWOOlIUXqCJIzAuKr0cwaJqKNYD7hMzCbh8Px/RYZK2T1s//P85vS8Irj0sbU8uTkWbbTKf7X80WHg3GsgBZ+iPZsIWWDLSseL5WxV/KE5YMLJfanSJQOsPhoI/b3R4+aHXwxAFYfF4txIa9mz0jmdRUn8OYNikliF6r1PCXWzu4Xi2jGHCIx2fSWJ7siSjB/dHhoQBRG3YShKPFB03LV3GjWpFsl5I/XmkCocejEB/3hvhRq6tzO8OwgVJBHlHP1U11QpaeOP2qKQiCsLrLCgAVc4/9wDxSrXASMRRriI+OT2Suv0it9gCWekHFiVn1SQsBskOzMa5VSvjBxiauluvIZziAtv2DjKs+bSUm7KcmaLHuTAhgpbGWL6mP2C7RVzMjthaHs7zug9kUB8OOAXvdPh5PQsyTLC6UKvj+lgFYJALQi5nX3gdZGID1BLcGI0yCvGq2lVSMZysE9iiVLWvIR09psssIkHLtcHB8h/0Ak0ijRHJthhrQOmGnRLmlMdaU1z0nA2su32MCWAy7msQzvLJSwLOVKi6VVpUsHTmFA61UODi/0+uKTDBIUZrMdMqiAHOG6rB+PGSK+2CAzzotecNJGWKxomYlwsFhAuTiwGpceUl/A2A95XHz1fu2LwNgCfohWyQM0ZqMcXd3Fx/85mM8Pjw2IzUW/IUczjQ28a1rV3Fla1smxmSy+DGRGlfFpjv+s2NwuF90UDFtsDud4sHRET5g2uD+Plr9PobTUIwBfid9Yjjtb9RruLy9jRevXMHFzQZWiyVJ9wxpdQ2qY2BZ4/mHA7DoccUpEWNHbzijaR5T3JxpLn2/P8RvOn0duDq8FFE7FwOHmxIBrOfqJUmAuLG3wwgPiMIP+rjT62mh//X2jgAJfmljjEJNHt49PsbDMbXSNEglbTXB2VweL1fXJK/JZzNq6NpE8mcTHEYT9BPaiyfygdpO5+UFcKFeBWmprHrIYKMnwb1+H+81j8Wg2MwX1Ei/sr6C7WJB6WQEW5hqwoPng+MDaaGpoeYmJyJqOoVMdo5LlRL+dKOBS+UCgpTFpnbGMe4NJni/3VXCmJgIegJsE19omnW/5eZn104+Ng6adxIhehcwdeRsISeQkUVMrVBEjpNkFoaM1Y5jyRDIpOH7kk+OY8L1o4m8xsi+uj+a4HhK00wDW3n4MUa7mAGqNGgsFCRZfKFiKWYshBT/POMGzOKsi+aEJZ3xD3kgkyE0S2Ks5HNiclEawUQjpnX4tcdQAMVmT8c4mJL5xhTOUEVoNVvATnkFO4UytpiCx+JHLLwYD6MId1jEtjrySiCARTPVtzfPCCgrBkDO2PZ6Bu44T6F745EYPwQ+ySQx427ze+JFM/8yx5J2ZoqaRGnwNEeWHhL5El5a3dbn2SqS2cZv8LxLmyATwFpIVr0/N68M5ZziWlL/z7QqSjIG+FX/SOar9IfglKiazqpxeHtjUxIFPQcualqDTBWElnInANpJJnTW6r+Umh0WKVynPCQfM51yOJRk1U9OzY7UN34+cYYFv5mec39SAko6xmouwNViEdcqFVxnbDVDCRIfu87DeCJzVq4LymzJvuSbZppgI5eVJJCSV6abWkSwmaASpPmX1okYifSHYyncyOYFlL2+umKA9Knpoe6HXV1Nj82rzFoJSnLIOvuYYQSDPo7iGfryYLL7472XBPu55ClXn2A9F+BGqYirJZp91iWNdrWVJLx8Tg/6IxyOhmhOB0rfY1FSz5UUqrBVYCIoQyQMLJOZfpJIsvSbblPXvzfm/Q9QLdD7r4K31tfMxN3dT54EnoF1VwDWWABWkg7VnDxbqeOZchWXi1U1yASBdCzQhJTMhPEIB6MhDkd9MRNZSK8UCtiu1OUNKOmmZAJerjM3AKvVwu1RH9wTzhUL+KutHd1nJvhYMqMbLkxG8lR5PJiooC6mEwG4m7myzIXJ1GDCzq/bh3g05P1kZHRaDDiBmWQtOPPfBU35q1dW/P7e0ZcAsP5o6pc/EIDF55N1FwF1Su3OlisCsMSgDMmk6uEnRwcCwik3jEApbCJPyO/Uz+B5ShPLgVigXNNMF/ugSS+5Lh5NxmJI/18EsGp1PU9kYJFRQgDrR4dMa+4jSltjT6CZwAnfA0MWCGDRjP1EkvM5plEKU5oNk4kJes+YifXrHK7Ko8ni5/kaBLD+YW9f+w1lQ2TQ/2B7E5eqVWPCcwXGlK708aO9PcXP91MmaeHPqAQpbOaZHFzF99Y3dX24ZslEu9MnINLFL2VyPzXvxi+xkH83AJbF2atZP4WHe4miqiuXZmfjHWN+kG3VKOXFwntpZU11LBtqNuKUgyqpmMwQMpkGJ2KesaZtzphYnRfDOC1AxxKiCWCdy5cFiHgAi+fwAsDq9fAzMcYMwPL8Dju5Ep2Lr67QU62GCwKwWPebhPUkjCXNv9NuC9DpUZIuECmRVcJ2sSyG+wv0RM1zPAtJnpqh+Tj99PAID+m5ljKg7I3aBp6v1HGhXEQxF2A4Jwt/iF82yezp4Ujm6nP5IVm6oDGVGSikc9cm9ja4Ezvcp/y68I9cWgFD399yAzjaPKiGddJ7emsJ8LKBBvl/AqHFcE6BHk4cnLFWYkhMczzFrW5X4U17w7HSQclw+i/nKZGtugGi3WcOb2ix8CnX2XFLg9mMA7BMDmfvnWuGoDaB6L/a3NIA1AAsY1f3o5nsJ8jA+nmrjSfjqasjDLA0qqcBWAw9YNHn7QSC2PaV7yhEooatPA29DQyUFHAO9TE/PjjA7V5fwy6y5nKpAFdqFfxgh9LksmwWzHMTOJlOBI5/0hviN33W61QeJLhEAGtzXc/dao5SX94v21dYF/JfjdMBXqh84AAAIABJREFUelEiX1ym3KdiAlgRTgiuslfrjdDhz3PrxwcC8ToI8HXMKg7qK9kAm6UMrtcqeHONCpmy/PWsR52jHc5wdzxQHfig11cfxX6BtVqeypFiBd9a38CFSgWrmayIClwP7BUG8RS3Bz38+PAYdwdjTOO0FDhiYNXJwGIqvAOwyEiLjYH1P/cpIRxpME2vzvP5QAy9NzbWlZ5O9rjVigSCI3nI0urmJhmRBCY5FCabMp3BZaZDNzbEpOTwVd7JSIvxyF6CpvFkYJHh9t21qhheKyWqPshys8EDQ8geDHp4r7mntMiJmIcmV64EOVm5cA0NQ3qcTtGcEaDkk2ksOcpRyboniLUAsGTL4QD/tPQcX3qA8PsrdP71V/pGQvglGFjW6XEaNZXW+tNHD/HOLz7Eo8MjIMPmwFJrGqsreP7SZaUAXtncRKNaEU2UiK6nO9uvywOU+wCZJGGUoD0c4VGriVt7u/jo3h3st1piQRAn4CZOzyvK8zZrBK/oeXUW1y+c1+9tHuEaagdg2SvZl8EeEnA8lQfWl2FgMQaWoJTS0sh8YgpPOjAmQBRKQvj+SVtm5XHC2YxdHyY2UOpHYIhIdzmTQRKncTCZ4Ff9EwFYzdFU0sS/3j6jRp4flAAWfX248f/zyTEejMdqWA3ISxQdTcP0RpbG8jlJ3CiHY5zsQTxGPza2E02pN9N5eRy8uLGC7XJRGxVfhJR4xu/+9HBfUdqcZlwqV/CdjYbYQ6SHipGTBGJr/ezoQODAiCw7TQ/T8iNgas3VahnfXrMGlXeatGZOg+71aSLLQmhm+nInzdE78A2Nr8QWANfC79eALh4GAGopCMDiJsopMw0dGXlvE2kXX+uowGIAOeYT+SOdcCIDQU5S74zGOCFTIsoouY/U1XmK5pKxUmu28iWZib9aIwBREI2lz8nkbCxm029OTnA8IhNqyQn0cqb1gvkM8D6S7kwAk0eCpfCQwUUArY9dTkOmQzHA+N5r2QLOlVdwuVzD9UoZ61myOGJ5Lh3PIQDrg+OmjCpZDm0WCnhh1Q5UGsUT4OP6pqfZ7W5HBdrhjIagnCQy4cd7MNCbyMpJ/4zaGiMw7WRZZHMlCfIh45eLeH51CxerVWwUUygzHtodwgT/uO7pO+ZxSYIcLJbIIEvHJkOh14aKQsa3j0f4qGsNTXNKmUgKtYDMgIokqIxjzmowY/mgBAejmGk7RK1MHpthAhfM7NcNYJ3pJ0MXQhxRRtnv4zOa/FJaqgLS4pL5Rsmg4lq24t4SUDRh1Mri/2XaCtAgiEVAd62h1BU7bm2iSenqw9EIBF5oekq/AF4DeRGUywKwyDpa50HvpJaUA9Iz5t3mEe6PBphQfpBOYzOTx7VSBa+vrWCnWDJprrtfArA4GJibKf4sjpBE/y977+El2VWle+7w3mRmpC2vKnmLkADhWtA0r9/r6WberDd/58y8bkzjukEggUAggVxVqSSVSx+ZGd7diJj1+/a5mSka3qyu6kFAK2uVTFWaiHvPPWfvb3+GAtALT/yn3j9sCUQ7mk8VUezx2c6+ipsZL8DDwCtptpHP27N1IszLAucKYQIP7N1PTG1ngDTuyO52OtYEbJxNtN/VcqTP1BSOcKlcVIy6B0G7fBQA/Vr70D7sdGyzi2R4btVcXkDr80tM6n1/8Fr+NIDVVWBBC5ltEg+xvD2/wMQT8NBTyXgzANTR1L2zKHBvdju2QxjFdGKZTFLpQJcqC0ogPJsryAA+TtfkxjmA1dT1Z1JKwfjV9TVJPrXGQqHEfvU252QbWUXXjkYjK6SmSllbzuHxl1fEe2cysmtdD/FgQs06i5mCNBKU13Ea4X9y/tX9mbj/pdQvHxOAdaPTtmE00j72wvKGXarWLJ9Beu5GSQBcP9rbtmudlrXHY0newdHxqvrK0jl5/FSz2CFQD+Dh17GXdjftKl4m0UxS9v9x5rw9dgrAaiPTarfthzu7dqPfsYkALFLREmruCoEpCUgF4xGD5xHDkLn7V8FKYWfJ21QA/4tr6y7xy2QkUeFpZfj3XTxh2i01UzC6vrKyYg/WqlbIZiXlgbiJR9JLO54+uj+NrIdXSyJhC9m0PVjJSwL2dHXJVnN5DdBgOr120BRDAmYPgxAArFPV6b+7H7p/AKsp4FADKKfoBkjEmbXOvHXGqYcWOfjCOYAh+mIp6x42NQ/rAbCnHs8k0i4Zx9d1PLBrvUPtj3cI5xgS/OMeVr8PwIIZ9FkYWKWCziwN6PAFDACWGFhh0hQzUGlYYwALyeSlsku3OY+Ry5MQzX1996CpegHTdXGwZzM19JxXeJV9IQaMYPtTL0+n7gW1RUpbW4MzQIMrubJdKBTtTBkAK22D2dy2B327fsj3H1hHLHqum7NWTgCsAGjEHryhJ3H/ViwXkGKZ1dMp1ctPLi5qAMUQxGuFIBmjX1HWNX+eVE1eTqStkvT1CS6EJZRqMqXNzSXN/dedOxowR9OkGE5/f25Dcs1AcNdPYLDCEIX3/aO9pt3q9o5Dr5xh7yw9PMpKWZeo/g1m/aWylhDbKvUMABbDMGqZV5sAWEMxvbzV8/rOnSn5Gh5SQAeGiXNLRVMNeh9dWBCDUImEOfjKVJju/YZ0/2d7uwojgHVN3UgS54O1in1+HVPwouS8Ut/Mkkrr/vnBrr3TYUDIMJ/vNbULpYIALJieXrdIRBoG3wkxprcnsPFHej/0u4kZvqiRtUiunAD44dEWEiaVzBf603BhKZ/YM9JT0qGzdrlesofqVe1tAkyDyT/1NrYNvzjat3c6Ldvs9sVkk4IghJORBvjpBsAeiYDuVevDzLlNEjPVwT/a3lWNAehGv/HiSiNICPH48hRCD02KtB/98zapjn0xYakvHysVBaA+SjgYKeGxh9c8KUbUb4+aAiZvtnsC5h2oc6Y9oRd/u35G6wL2uXtfA2BFdjR06TIAFu/1S8uL2ldLhZLlM1mlks5mM/n1ftBryyuQ3qYnFiU+24C1KSsnc7q3k2lffe2YOolFz0CYajDlcl1qcq57RgwsWJCuBNF6034W/Fz/3Tvvn8YXfAJg3ReAxRfPFdu+jYHc7Vv2kzfesFu7ezZP4WvjiwPvq3qxaBdXV+2ZK1fsgbVVa5RKKhpcJ/T7z3AWfKs/tJu7O/b6jev23s6WUjUw1gtlvBgZxLOvVuv2wNqaPXnpsl1YWbF6kYMFZ5OTA/n0oCsu/P3fHw+ARWpEZzqyRi5vzy2u2gW8G0hHQcY0m0lq+GqzKU8cplBMMUGzNZlYWlVDW6T5hy0SJWQO+rND12IPo4RdKJTFwPpdAAtvGAAspFcuUnKaJ4VHGh22paw4S1lKKT1ugMrWhmmfM25g5yRk7PrcUl0eUvgIZJJpm0+TAt5+vLdj7/fRJDNxLdrnF5YFeBUzSKKSOuG2+wOl7AGo7UZMNGYyaYYZcbaSF4D1aIXIVlLUSO8Z2m+PjkTZ3e2TRBcJwIL1oyIrAFinZTVuFu33OGBbAWQwW0in7WK+qEnBxQrTiZyHDYR16+Y+YYmGOtPhCjdl7E0nmtAxIWBatT0Y2WSc8ETBwJJgQszkiDTFB4sV+1RtQYUWzA88OW6Ph5qYvAWANXAA68Qg218z/gxMoQE+ALDEwJon7GAc2Y1+T/ebw/lg5AlorBM+mFYwlYby/txyw84Uc5ZCyjSfW2ee0ITmlb19accpKGD6UCQs5/KSTsA2w/+L0IEPBgAqY02xIwoy0XH96Yl96/w5doBSiWknYmA13ABYmWhqC+mcna/UZW6/UspaLYuvkQN/vTGeXDQdzOvnklQVMs5gK2O0rUTAuc3QsoWJEF4LmKYyEXqvA0NqatlMVpKAR8olySj4GTDrOKBJF2yNhypA+GDdAtjy7B1LvuLzKUgWAYqYyL+2v2sf9vp2FBhCmSCtwPuKw1IAwzGIynXy3CQArHRyZvnkVMk6n22sC9hlZfNMwwTrMylGmtLt2GtILXg+52Z46T0DYC3GWkHPmvu7TO1wFOn54fPvDPvyMEEyupLKimn0aRXA3gjEmC4vmeJ3Zzy0q/0j2yUsYji2CBBLKUcOjOJDNaKJOTWBV2LQca/jzwEFColOADZ47iEhRBIHtZ3Xj/TnYDbS/vRm80D+MVqnQRKBAfQijLli2Z4njacAY8En7BDZ2PvwDYTJ8ebRkVJWl7IFMUufXcLjyxmNXpCQsji2t1odXRdYmuyxeE4QJvGlJfcQ4/UKvzKMQj2OHYPh3x42xQhleg5cD1AKA/JioazUUpKy8GwTYKtKnFSygb283xTAy74t6fPqipgdUSj2KaKgz8tPpdMRjZ6JMN4fSN9Zg/ptKTUl7A2sOSbqksvoeQpMRxX8sZQnlsb+aRRUf/RXcT8MLK3jv4D65WMCsPBaYfqNXOzpesOuVKp2pozEPaM9ApnWG61De6d9JG8pmB31XE6y/S8t8hwSb+9R7jJm7rTsJwd37QPSkedJe7hcF4D1eKWmvQvJfWfsANYP8LDpdfXcq6fG14dzm4dJSIvbBmgYosFYSM0VoAxyMpW3zotLK2KiwLz2ePm59o3vbm/rOaWZx5fpc/W6Grr1StkqDJDmc9sZDO31w5YafVJ9Me0G8Fkv5uy5paoArIv5qlXTOdUoMCp+tLMtkJwkXJ7vWANwr8/NfwSAhfQJiSA7rvxjJEX0M3wUezgGRjQlkUtOCaRJWqmQVUrkQ4WyAIdsNqHrg8dZKZURODlSuupYktNbXfbxnuwLDvCuDftaLCE8EySEn132dNl/A2DFEsJA+2VQxNqA2YfP7LP1hq775RLJtw5g0XC/gb0Jkuxez5qTsWFJENeFEMCLyYQ9UqnZ366fsyuVmrNcldI2V233T9sAqx0NcOFnLc6TVuLcyyUtgbfr3BMgO6OJzmUUKBL1hQZZthVi7p8AWGqsA5Ns7Ap/nSvw6wFg8TBjeFnN56yYx9TeGW1DQmzGfdWfsINIiFxO5excrmwPlRdU92TSSBsDm5wadmoClF8+2LHrnY4dDrHoKNnfnTsjAMsNBPw8Ow1g/Xh3T0DtCWPMi4EYwCoIwKrZ12MAK1ADuLZtsZP68ogCwII556ssVtz4MEzM+MDc5+v4WdSJ1XTKVosFMbA+21jRIFKVdbBowbz97daRnr9r7Z5M1c8rdbOq8Jr1IpbiJITy/pMCyL+/d0f3cTBJKjiJCgYW3YvyiALAKlgxEC90PMBIHwztjYOWPG53xwNdd5h9/Brxm3sfwobEi9PfBYlrGOCyzHnGstFM6a7PrCyKhY+nLZ6Z4U3p6tzote27e3e17jDTZ2BHnxsnN69k8/Z4qaqh9oMLdVsUAObvBYkqjPyf7x0oRRLQDcDMAayKfPxiAEum/9OJvdNq27cBsDo9AYOEd3xmYVGMNNhXVaxfvNjRvaPf+PHupl0/alurP1W9qCRNsf6mCgf4+5Uz+nk52a24GgHG/SEAVrtlP97dl1XKC8tLUpcsForaLwAbZWBPyjqMuc6h1i22Os3RyFoExM0wVPAE7iiBbJAXlrPELG2JyAGsSXrmLKxg/o8HFjUlAJbfnVAvfpTecq/b8Mf2dZ8AWPcNYIGWTiRDurp5115+8017f2dXZpVoZQETRBCfz2y1XrPHL120hzbO2qWVFWuUy5ZLpdXAHYNLQq49cveg17Nb+3t2ffOu/fb9G7Z1eCAUVsRP+R5gDJ5QYt4Daxv24MZZe/QszCtPG5RpbpwodeJtGYCO8CMDuPFxMLCg2JO2Vslk7ck6Xk9VWy142g8PMma+b7aOVFAxvaPQq6TTaqQ+u4QJMYwtj3pvqZFt2y+ONg1mFyZWaKsdwCrrAYslhAKwgvnhyeTF03jGUkQlLBcxDQrlFdOhVPCagI7rozhbI+62VhUAhLEgByljn5u9vr20t2vXeh1r20y+Uc9VFuzBUtkaReLkU/LSaQ5Hmqpd7/UMaRqbE4c6XkGPL9TscgVvqpzMAwFNaBSJrwbQ6+MRpI3zFIAV4ntjTl2ArcIaCNQRGWLjKZSWRxkGsbz+lQLU4eA/FSYAFMzIEOSfBRWWpJ2kS5xEw4WePZ3a9nho7/U7mmQedMeKbaY5p3nFFwlgZC1XEKAAEME95hBuzSK7MxppsvfmwYGo9icA1glVu8EkquphADEDi2/A4fRGuyWzak2GJpMTmlmY2OXnJqnVF8JEKoPLAuDHLGU3egOjQIEBB1MEaSSxvUx0GtmCpFJIKJGlbUUD680AMAFP4qlxDAPHbnihsQ4HfyiFw8HHFGxmUMO5drBaAKXwB6PgBfCgDwPAIm0IcCkGsJAcM6ViOraYwiuOyBzuiU+CSStsDjzx5vWDQ9sejS1J5HEmYxv5tC3n0mqqWJ/EKAOUHkaAfZEaEX52CWPwbNZWAtgFCOQpgSfpMZv9vv2S/ajbs10KSaZBigid21iMMP9/V6X5oa3f8prxpgmq/Jli0Z5fXBOwvJBOqBEAFqboRe6Ah93L+7s6uPGNwovmhaVlfX5JDAPfU9vjiQIfKKzebrdsdzwU4APzSQysUkUm5w5ghQlZMHGHmXBz0LXXOwcy1x0PxzbVRBLJI7/xJoxBylPSweCj5WCRxK5iXMBMQBL6hRAaEZ/obMFiGk7wxiMl50hsNk888/QlVlNxPrcrxVJIHauoGYVPriZKaUATFaCvHOwq3Wg5XbTLpYp9CgCryPP0uwBWW0w2fEt607Hl0nPtg19edEmGAgXki+apk7ujSN5jPIc7g5HN5sSfI8WYKo79XB4GZVmpRqu5rMDY2MGFfemV/X1NqmdTAKySfWF1xc5VSjEvTPs5k9Q7/b4AUAIUYFhNZmMVdoCXStMkjZR7kHIgG4KJvEfCBeW/44LfG4lPACxn1OIrkrZasWALhZwtFnJ2Jpe3B3MlW8uQIMfg5PTJEAqC+V9A/fIxAVgASQeTsfZP5PE0jk8u1DXxhzEC8EwzBWDz6/0dNfYXSjWlxD1TD4McS9jhiL27Y+90Du31zr5tjQcKCSHW/v/cOCeWAvvXBO88QGAYMXswbnuBlRBsKADbdTQxFJjpfuPTyb7Pb8aZCmEQgxdmQs6eqdTF1C0DvvDMzef6vt/d3ZUHEH6d1VTKHisW1NARJ98IjPDDMX6jQzXQbxzu2/ZwIKn2hXLRXlxdEuC1mCpYOpHSMADA71/wzOq0bTyPxAQ+iRa5tx7oPxTAkkm3vw4HsMzGSrqFweA+ge4d62whGGvZTFqMpI1MRqztTBbmd9pWMvhJ5W0h73UVA7vulEEEvjYd+9VhU2yssVjKfs5S2/6vACzuOx5YACE6lWFNBwBrnJrZSrFgz9Ya9ni5aldKeVsMac0M934RpKm3aYIjmPGuu9AQjKogMROA8Q9KF6xJyoQ9A0qPtztt+3+2N+0d/CXl/zizfORsa7w9HXRxk+gYiIjn8rGmzEGXMHQIZyfXGLsDgbM669zjM06AZJBKj5PLZKyYz1sWLyfOiWhkR+Oe0rs59XKJtC2m8hpYP1Fb0EB5NZ8VQ06eTF56iCH2WmtfwOyd/kjeZX93FqZMxT1AA4CFFxw+jAANP9qhDuE583VxLGyYz/W8FHN5B7CWAwNLtCr/ZIz7MVgnzAElCVI79wr2ax97n4kxQ80hsJRrMLPMdCo5Ku/hQczcV9dVx1KfujAgKYDsNsPjdsd+0WzJSPwJ7BnoBxdqtpjPCsCCtdMbzyV3++HeXTGUMPUHdKTopP7/8mpDJu54LFE/sQ/IK9RMsteXtna07xzMJxq+8RoFcsqBQjE7gQjA+MkhEpEsQv3H3cePLRfB6CzaCxur9nCdn5cRYOagnnvUXu0e2T9u37R3uh0xi2aA85K7snclnJGfL4jh9FRjSffRLzmso6mUOG8cdiTVgySBRcFXlpf1+Qv5EwCLQTY2CUiav721o3RQ1iBm/C82VuwxGGmApyG5U4PpeUIeb/+8eVsMrGiMcoZ6xRMqHcAqBwCregrAYjDKwDVmYO3Lk5n6jXPjXLGsGp31L4w8YSIoYKuxOxxquE+9RO2HryG9cH82tt5sqLpZcWPTtCUj30+itKdaKv2RYA2/UcGPlj8LnqmfAFj3dvD8qXxVGKjowfn3mrhrQ5OJ9EyJDDf39u0X7161d+/eta1W2zojMr5k4eamj9m0LZWKdmllzZ6+fMUura7ZUrmo5ucYR4IqCPNqOLQP93bstRvX7f3tTWsyDSN9RIZ6ntZE2uB6pWSX5Xl1xS6srNpSvigfkVjTL2ul0CzFRK/Y8yXs12HD/eNLCG8wCRljyp60jTxG5xV7ZKEmM0wOt340ti3ML7td++3hkTT5Z4olNbIUdTC3uHCYp9/s0CC2JD1BekQ63uVyzb4OgAW1l8Y1eGCRfvPKvjMN1BBJIhebYrqskw0a+SUTNKRkgA6YIXKYcpDic9DIZMW2WMlllRCYYXKRSIna+5PdHXlDHMkrIWMP50v2YLlkl2tMATLakLtjPGdGArB+0zmShIf3jSn9F5YbMg8sZDw+dThNaXL38r57w3Aoy2rq9wCTKkkCO+hkbsAn+/SVtI+1IoboZRnM67DX205Iytgcje0OMszA3hDiLxP3rKRLSDMvFApWwysLHfkMhgnpkT272jwQs0yyK1F+Z1ZOpW25UBCD5unagsAyJgFEQANCUby/eXQg8+z4efGW1V89ABZFAgAW0yKlEM4TtjUc2a+ODgVgAQpAu6WQovGlGKAgSc+ndqlSsi+vr0melRH8Cz0+JQbWD7d3xVwSNZvCngSQRMLKxOGGSRnlYiuJh8ncU/44UMNzHV/fuMV2OadfS68OA9il09kPDpobCl+ZYuN35g4QOnjIxiMyGOmGvkuCJiRp9VTazhZL9nBtSdcfo1MAN05uJm/4nMDMw9uNdM05EoakWSkN64kEOg45bjLmsQnrJQEZYUxh1E3qSlIA2bkyU6eSopvLab4CO3feE9TpkRiASC8xyOxGU309rxMAi4+s+xSLUeUFUhAw69pCkY90Px8t1+WRdIH0powcLHxqN8dTCU+rfQGL48lEE7svrazZRcz1ua96L5h8Etvdthsd93qiYGSSCTjbyLjXFhI7UgiPi3Umo+Ox3e6QENaxq/2u7Y1GAl58K6Cg5vdHpS0nssGQvScpjg8maFBgMLB/PU+KaaGgwo+3z2VBavt+H6AVb76+HY6YYPp18cQYT+56AK+GRWdqsj6YbAMi0URMJ1O70evYD5ubKmhWkgUBdJ+mgJPU5ATAwvz0rSMArI4a6NE8kpyEdLLP1pd1PafBjJiVB3D+Yb8vAPRai+n0xJIzRiCYGE+tmE3aRjEvxuvjArBylo4L2ERC+x0MLAAwwNdzhaJ9bW3DvQf98NPqjmCyRlN5bbHv45nRwlR4NJRsgHCFdgQjjGXjAFaK6WvYo0MLEQAsb4hiJ5g/lXrij/467oeB9ZdSv0i340EeGJW/1W7bdza3FCtOMij7bewNEp8px0yIY0bNv9/EHeCmOUIgjM8jsrmqfalBaljJ0qTVIR2O5naj3bKfbt8Vm/uZhVW7Uq3ZGtYHSmVO6tz8+d6OXe0caRhEaAT22sTa/w95YGHijp3E1PqjiRrJ7wrA6ussOh2gQygDia9lm6txWwbQzMFazqkOyacJrWH4aQoUWkh7SipgjM/lpgK+vweAJTavM2LWswkxe76wsipPRRpFJaWOTRKpl3buKuwDsOpKtWJfX1+V7AlPHsyLt2GYtfEGJQ2uKz8wPb/3GeN+fwBWy35+GCSESpd1RMeZJwzfqAv9XJM/T0xhD7sO8sdUAiNp6oW5ZTn4UlPLJc1qqbSa0icWG7ZRKuoMZh9k6PNhr2uvNLfFlj6cJG2ov/o9AFapoDNREsJ+T/ddHlhD98Di9aRgqMLyysxUYwnAqlTtQcJzTgNYe3irtWUkjsess6SDUEy04qmAnG9snFejH3tDcryTxvd/bd2xdwgmCmxkmZrLmJ01jFTSB1fuDYmEDDAhBjj8zIy9wwRcxab41N2y3xAseMzqlR8saccIBLnOgKv6vJm8gyb40RJEE/yzqMeR3p8tYIdRtqfrDEoLbhHCdZp5uu3b7UMBcVe7fVvKF+wbG2fk1RZbrfAqlPYp76+WTNKxKPBt4phrr/OMwVuFWqZSs69h9h3CcmJZDdJNzlUAJkzwYTK5d6R/H/8nVRhhOmnZHHARYTfhlSpWWCohj7WvrGwoFKGSYeDo7wl/TBig73a69sPdA4uiub1QBxCpWKNcsHKWypLhV2S3e85+/uXRnlhhmjvOCPxJyPT9i6sNMb3YK6ifeJ1YudDXAtR8X153HeulqFnmOpdjVporjZzth3MqtYjM+ZVGyPdyo1FqJRhYD+Dte3ZdAFaN4BoAMNYS5Aw8qTpH9s2d22KKRbOszZT85xU16xagFxN31unnlhp2tlAM1g4ujcOq4J22A4fvtA+tkkraVxqesljPY2rvd5u+fTCbSNL3nc0du9rtiskIAPr15XUxX1F7yJNUVgv4+5qew2/evW3X222bK6SJwYEDseyfsNT/6/pZvb58ygM2WFcMmvHz4ut/tLsvAPJytSgPtserC5JaO5AaWFj4Jc8dW4AQw2+SGQ+xLBoiA4XYAQuYwJ2szWFgEZ7EU8L5k0TS7RKaFOeE+kL3RcYD19f0RwyG/ujly/3+wE8YWPfBwNJeFNK8WAj77a5dvXPXrvGwb23bTrtlg0lk0QxaJU0KiUtzW63X7eELl+zKmQ27tLpijUpFTCwWGA/wIea7B027tnnH3vjwhm0eNmWMLcsaDlo2dGJ3axV7aG3FHjyzYQ+dv2ArtbpltVhDfCGrI6bRhoY6BsriicIxHetj8MCCOQFzipcLC+V8uWTPNPDsKVqBFnU+s95srAP/tYNDPcDQm0HIzyIlSpOMgbRuYG8dEnvfsp1Rz82fE6cArJiBNYNNA5MBE3cHsNiEKVZFfAO5AAAgAElEQVQ46NhEYcORdgFghaSMyXX83yr+kAqm0tp0+fmAWFB9KWIAeWh+aeh+urMjpkoL2mwyaetpXk/JnlpaFOWcFDgKWmJob+CFdbAvsI5VgLkqsbZspEh42MAOR3M16r/Q5/XCthMzgE62gZiSTOMbcxMc53DDTg40aNkPLjRk2onhMpNDNjTMLik0xZIgUQwAazYWG5DpLcAoxtQCUioVMbhKCQqMpKRWSL7eQJrZ7dphFEnywEGHKeJSER8dLyygurORAoDsBeYQABYSSe94A0gQAJwYwIJBIgArGwNYQ3v94EAAFmkcGOc6MMA0hEQWDs0glViH8VO0DGaZ8kBK23vdgf1gZ1uNu8RgUNwDSyET8bW8HJp4CkS/ntkJ0wxYMyq3AswW2GKxVDOUYy4x/CiAFR5i/XEsVZB+P0R2677pIAxzOlhhZgYEi3T2Uw28hSpWZvor0JGCDnCWUICeJBofdClQ+AEUmRhrYoCKrpMCMW2zZNIZU0HWCLWb34QenCtVBMSgy2/kWI1u9Mn+1hxHdrXTk1fA+72htcYwBr0wn5DeBIAVJtWafOoZDsWpznAvMChAzhUAogFEyrasFL3gNWJzeWz9ut1SbPhwhMdM3l5YXrWzmCRDt1eBPFVR/6v9A73vg8lU7C2uBxNEqPAANrFH1DGDB4+r4dCuHx4K4PlgMLDDCbBheF5CHLXf3XCHgzVK3NicyNfwF5gplGOpWBaD9NmqAzwMGGIACw+UdzsH/vO6Y2uPZyocRekWyOlpiBcKefvS4qKuC/LvVMp91iiSSKV5H2p9c1MeJsuJvDzlALDWfy+A5cxEJrT4lvCaYFB9qsbEMi+PBF9nSU31rvUAArv2YaevPTlN6oCA/amVsilbLeUEYD1Rq+t7CW5UaIEDWD/db9r1bseOxgPdr68ur4vdCV2f1CGlEoQdCWkK7FGeV0AsAMS7CmEgMGMiTw32BtifAP0MlyTdCc2TM/ocJj4ejd9vJfTn+vX3AWD9xdQvHxuAhQw20r6TSs0FXH15yYGbao6BlzNQ73TxutxSDfdMHQCoZIXsjL7PBtOEgO0f7d4VM2k4dUkOnm8AWP/HmbOSonDCjAOABRAEgPUBZtQz9zaBt8hzVsyllPK7nMJXLmuNwPQlaY59Cqk6NgGwa3WGyRcw/qDZmWlgKACr3bc2pOb53EqpyB6ulOyrKxt2uVK2lPaPhI2nKRmz/+v2HQFTsNFo4L66BpBX1vfelzyShrJrb7daqisAwJxBeT8W7v7433sKYct+BoA14Dp6eqGkSMFsnO/rYyVXUsS/fHzidQZsbKXSamTBThtpsATIQNDQ8w0Ay4o1sikxORhGkrb7SnNHwMbWYC4volhCuIGEsFaxWELoAFaksw4mn1II+ycAFuc259E4PRdY+Wx1SeEAV0oAWFQOpH4HBlarbXcBsBj0BXmf+ynNbJaK7KFaxb6x7oAp70Fw0dz0Ov/vu0i6OqqHNFjQUIE6yxOU8W1ybzAfPB4DWEHqHUODMcMqZrhN9IgEhnMAsQTwBADrNNvdt7oggY3vi1p+zoO55VNm9RzphWV7cXlNno3epvv3x8+WNOW3u237Tbtj9WzO/n79jIBZBnzuRpU8VmrAzPnBzpaeB505skNwSwTOs3w6YQu5rJg6X2msSqJPzemLaC52Jj3AO+2u/eawZbuDkQMtqjXcZ4qoFq23RMb91gKAlY58cMhgnTCHFxZXtA+cKWaUrsmLINkU43J+xg92D2TdEdcPxXzGMhpAMugbKQyL+4jaAXaZKjp5IyW1b31+rSFJ30LOvTtZ3dT9sPUBeP55845dg6nOz2YwLIP+mNXOc0CtSB2D4TrSNsFNGoSJL8/ADwBrCsBTshfPbujnkYiaEdudQZ3vcVfbR/atndt2rUt6K75f7FTcZfeUw5JkqZixR2pl++LSsl3AO1kSYDXI8qS63nVm6JutpuSxX21w/apWK5wAWHi8Dac+EPjO3V0BZpPU1B4ol+y/rp5RsixJ2fR23FMG8uOpA1j/uHlHAJZgyJg9J4BtZg9WKvb1jVMAViATQMCAbesm7vtiVC0X8IQtqS6jvocIQV0vaDmEKTkBJSnfVobVyK8BsO4MuvZhr2Nb/aEdhgAtxWHzBKLMEYDlo3U3yOf7CN5SH/gJgPXnWvSdet1hAHdPDKywVbvEiojRcWTt/tBu7e3bb27etOs723andWCd4VBMHiLAs7O55YmqrRTtHJ5Yly8HJlZF3kMtzJJ3d+V5BfNqr9sOnlchSGw6txL05GrdLq+v2TNXLtqF1RWrAvqIguiTxONJYyCCxIyQY+DquKOLu4I/PgPr/XbX2qOpDEyJcaYRe2YR0+2SpFJMspjUbeElcdRWifBgpSaGA6g6v/pTvK+69lpz22512zZCFy9rhYwAmq+tranxApcGHIR+eRrAiqNxedCVcoG8K5u1s4WyvJoAqJDAoZhz6aAXIfw7nUiKHcPhB4NCEykArF7fXtkFGOlZV4h4wkpJp+p+ZmVF5pSYqHJr8LpAUvPT3R2ZX2LufxGK7eKSYpTZj47Gkd3sDO1Gt68pQXMy9MOCguGYCeT33AuwWOscUgklLYTCC+MmkvfSp1bX7SLpF4Bv0gLhldC33xwdium1P47EkKK15+/wNoInmMfAPp9XUQbgSLMKkMfmCoNCPgtdzEp78uvAtBEJ5GIpL58tACwkFmylSA13+y5d+m0AsMTn0cbtGzgfYuxUqiqc8dcBwOKa7vYHMn+nwNgaj6wNVSUYhwNg8fXp2dQul0r21dU1u1LBRN8BrMk8IyYRABY/P35mZj6ut2QUrqUmhEw0/MVo8iT/H6d7H1Px1UyfSHREodbB59JAKkEHpYI7gI8qjyeOmvYGSRnfxcEzB9UoQrLzSNr8p/FSK1fl0+VpKky7eE5SSuH7we5dUb7nriWxRDBX5/DV+wryR9hQsQGDqNlzU3z2soDWin2q0ZCXiU/UHMA6GGMsSRHYt2sdPMdIjfTvI+BP8eN+WHph7BI5TWg1nXUzCiZaNUnuYEgtSlLo8ed+TfDouN4fyPR8OBjoeQT4XSmQpphQYUXhgdn4q3swtfqG+NQdvQCwUqLCAwSdmJwHbJSGiiSYQ6TJxGoPZB7vTMa4TIpfbwASw17p6zJOmvTnQgxD/MZKVZnCPo1PVy4XpCZ+XfdHA3u70xSgdLM3cQCLokzXKezVicjOFnP2uaVFMS8rWSQ9Pt3WWpuazDx/0NxUw7WQzElC+NzikthRel60ZJKeQtgKANawr2tyLgPgVVbK1DISXqXQcLlTYqy+G57b292+9mRnznnDUM6lbKXkDKynNClkXYTnYx4ArGbT3u7CIOlZPZOyz9UX7ZEKCZBlK+t59XXvwJdLIKYzL8gA6JHnAlxhRsv+eb17qPAERp4wH8cpB4sBj2OPNQHdwTvkL6AUube3cL8AFq3Mn3v98rEBWF3bH8FE8sZpLZ+1Z6o1Td7Z22hu2ViYuiP/Beu/WCQlMGOpNNN/gh2m9i6M8MMt92IkvV5StaQ8Xv772XOeksYzMJ1aNzCZfiAGFjxnZFX4K05sIZexC7WqmNXnCkjOkY7C8kWKFbxYVL84O5m2MJ6/xynYAOkCsLYBWDBQxuwYsG1sF4mVbzgTpJ7DazBpc4XRDOwn+zu2PewrwYwB4/N1vPzcswfz6p/v45XVNfym2tFYzZUDWMfH/D2t//8IAOsuAJbYIg7EKC0v7anXyTB81hmp6wVbxEMl2GszgbnlhslhNw+gDbL/pyp1e6RSUTIc/jsMSJFa/rrVFKDwQQc5HEOiuVVTaSVby8Q9eGBRE8BYZWghAOsAAGtwPAejp+CQmaTmGgwSkgOARRPOOqMm+V0AC5ars514D7yfuUXJsT1YLdvfnzknQAYWnwCU2Vyv85/ubtrVTlf1jFoKFTXUmSFlODyDSLw4F7Wegtz7Izf2FMuNm+/nVjxq9aCZgP+EoZYzR7xvcdsEN2blQWH15p29DYs5PbNidmKPVMv2tytnNeARCzwc/Udjfw7xVvr10ZHq1r9dXxcDq5QGSAnJyTNP4+RM/OetOzJ/5+QCwErMOcuQmk6tmDFbyWckrf3i0qoSsn1B+5nOYOatdkdS3HdbPTsYjoJEjNooZiy5h1GUyAbLAgczqVv54PriTftICdVJxR6vV6VQ0TWG4zmb2a3+0F5ptvVeP7tQl69UMu1BTXzv2z1nSGNXgm1JbxqJacTLzEZJu1gs2efXGxpaLuRyAcBCzu+sH4Cg72zdkaJEg2G+TszoOOQgaSkBuTzTBMZMnRAQACxVfrLmOwGwvgLpola1ovYmdyBjsBVNAoC17QDWPOH316VwXlsW8aotpORd9sXlFQFY7snJJ8zkxfdeBwlo237T2pdX21dOAVh4/YmBJR9VmKFt+/bmrhhmk0SkPuPv1gA261YSQ0xiSQFYo4jnoW3f3Ca1sOu1CEPuMAjgOwPgf319Q2mgBRhYpwCsAzGwOvbjnaaeS0JsNvI5e6KyaA+WqxpuVHM8tz5gPPE3dgkggLLq31kkgPQ28vNux95tHthen7UU6v7gQcxg2VsJB7D8WXMGltdP9xeicU+b9n/gF33CwLpfBlZwufbENp+W75OytLlp725t2rvbd22nfWQTpvwR2mH3bYSavFyv2RMXLtqVjQ3baCwrkWrnsGXvb23amx848woKoXsFEIealDH1SqVml1fP2MNnztgjF8/aSr16iggYz9MCoKH/DSiWnwH+8ScBYPWsRXrFbKbrgWYbGjON1oU8ZqjQameKVX2/31cLhNfEAmkNomPPbG8E5b1jvz7cse1BVwWIT+jTArD+eh0Ay2Ocoyl+Hw5gvbznpsMiUQq8AhhMy69qPV8Q/XstX5ThNoUaABdkXxhfTFIjpm74juAtAlASkEGlg/T69rMAYPWjpEzDYcFslAr2fAOJUOnE+yeRsju9gf18b08MJJgXmDU+TTpHPiezTXwT3jpAEjSwzfFEnjoECGvbVxHiHkNxU+lxxQ6VyIMNCjUS2flUQMiFctk+t37WLlQpVE5o37d6Hfvp3pbMYftTzJRPjK/xHpDBplLhsna+UlJRxjSF1A7W/tEksg8HfUmdiOI+YOI0SwgAXCqRmla2p+oLAr3YQGFg7PQjAX0AWGjX5RvvFdLxIl3+XwBYbzUxwe/Y5nhkHcnA3MNoqo0ZCZcDWH+9um5XykVLpRysmIiBFQCsbsdBKd6v6NmiaDkcEnwJHJziXDnx3YlBmlj/60+ef51PBX0KpfJM69Lvkf4dCsSYyh9DW3HqEYAO14BCQ9P12cTWczl7soa0tCbdP0wmih293ERSqVQAWGKUTSm4kprExKwlSQ4kf/QJooMxMTl7bvmEWS2Z0PP3wsqawEJLAGE6gHU4ntktAKxuX1MkTCXjiWPA84J/he83AFiw11Rjo66Qv0UwPc8kBYB+FtNzGAkJWAGa+Qo43YKJMxrbcDi0Sipll6oV0b+5plCxj0ZDe7/Ttl813RMkSmaCbHaqpq2RdgYWIQsO8JycmgBY7wBgdbp2e4j00NeEghNDsRybtcs4NNzR+HNkuBoDT0g/MllbLxEy4AAWZr7xz2MZ7w/79pYArJ7d7E+sM+a5RbJzMhHjHp8pZe35xoKa31qGfcdZuXwz6nwkjz/c37LN4cBqKVJQK/b8IvHtvx/AosC6PeoLvL4oAAuJdt2WSNUJkkMArH3MYLtHKoTudgfWHpNQ6c8BXjowsJb1/Fbsmeqi/Oz0l6FHwefjpwBYnZbdGXcsm5zbwzDsShW7WK5bI1/UHop3WQYzfwGaJ+k38XPUn87tYDQVg5PC8zYhH6OhJMrDFM91wjJTJLyn2I+fAFgOVN+DB5bvsCEN68+5fvlYASxYCuylMwG35ws+bHkW6RjSlgS+flM37A6JqvIwTE4FHF9v9SXRerMXPCBhsEqWkrRHanX7xrmzatTYgfE96UxcivcvOzCw+jrnOMMrCTdHfnxhUXUPyc4wnzl3SCPErJimXD5zAhhMaa0EubBfYuMA+MB+zvn/va1te6fds64kbsjBxgqLeHZhWY30xWJW8hoAEKRRv24dWjMaWSmT0ODv4WLNFjNZyb1gyP7LLqbKXeuMJzI1Pw1g3U8/c78AFhJCzg9BeXoGQqpzCtsEUyIe1ykXgm2o/7geSiJmqBfM3akPY9axn8cmBhT74GPVqj22UJf3J2cvqdZvdgD0Ona91fNzFAArnbaNnKefAWAxwIwBLPyblELYxDvLAax4f44HSFgLxAAWtgl4WvKWNgc9e/VYQjiUTBsQjnuXEmODAdTYrlRLArBgqnhsEGtnLiDgW3e3BChQL2gQpnoGlscpFrp6+XBahoHZCUAZf15IZQ5nqmftOugTtiAvGEI9xrBYZ7HmM3GCCnUe+xaAkgMc9A+ZFHL3yB6tle3rq+fscrF2TNDlVSG9olZEGvj6UUuDrhdXCTGo2mI27el785RSC6nZ8Wz77vYdu9bp2GSGxA2wOOMAczKyWg6wNqvn4dMBsPV5gtcHYpIfHiqwhMFfezQJRgkxA4uTj0Au1kvGE5sD60/MdoUBJfUcb2SzAkI/s7KslF/OZWe7wbCa2Ntt1AtJe6xaskYu46AkSZAzD2X4150dAXHDiB6GfoshVcLS0wBgiYFVCQAWtQnrm0GhA1jf5joAwgegFwCLc2eiqX7K0qTcqXqCgTUNdZ+vMWfqOUMqO5vJtuQrGxuevpdKykNUICRWCdOZXW0d2re2bmlIaom8x0ke11sMxJPydWVffGFlRanh9CYSzyVm1tQeiVl6295qNa0cSwgDA+s0gAXhQSbueGARUpCYavD531YdwPK90etS9s0xAFanY/+0fVcDSYA73rWGp4EE8VC5bH+7tqH7BQvXJYR41UZ2wLAQCeFOU95q9CdIvWFrMngA/KcPzqZJHk8qURMFD/92cDgG/OdK/tybzhRK8Or2ljxIxzMHuVw14coI99j7BMC6n3PmT/Zr74eB5VuqN6wnAJbZaEJ64EAG7L+5+YHd2NmSAXt3NAzsHadlk0K4UirZRqNh58+dF8Xn5uambe03rSnm1Uh+OEhmeAbK2ZytlKp2eXXdnrl02S6GtEEYXTFGpXbruFk75l2dAFbxnfgTALCQxB2OfYLpZt8pFT+SulTrShNh4xtaZC3c8ixh9URO6XA8y0hfbrT7ouBfG7TkNQNTyJkNSXsgAFgc5jzOAFhjjEc7XftJs6n0PA4MzE6hslJwPlpzRgjgAAaoSgyURMunEcQK00BH46m8JBYLGTV4/Df+PEyFAMZeJoWw07PemK+dS7LTKGTtcbyckMLl3cuJhhyK71uHh5Iy4YcGcHWpyN+nlcgFK+LV3X17n+Zy5mb0AAsisesQd8aS3nWQ20wEYDm4BRjCpI4MOgCsS+WyfXH9jJ2tVE+YItO53ey27V/27kjzP59DP/fpHFwNNmhNXmZo0DMy+4Yp8tRCxVY1EUpI9iNPq27HfgOjSqkrSA/T4fMBsBZlHsvGDQNre+CeGwBYHPgh+NCnsw5F2jKxtiGFEAkhhvn87fZgYL853JPXCRLCLgJ1DhQZg8aWnDMBJABYpDqmkg5WRKcArA9jAEtn8jFl0WcVIR3HgYzw0MR1VEgbdKwp/N1pba4qMn8dnjJDkesUeB3ZYrY5wEhR5CCWH/hOTY4BrMhS84nM/Z+oN+SJsKw1mrFMAFgonpGY/XAHKUrXIgoxwLxTHh4YvlKwqPBJkGCJeSpgX5iOJedWSpqAny8tY/Zd0uf5Lpe0o/E0MAF7drXTEQVanl/hXsX7YLz9iIHF46O6ApYAJu9e5E7SJp+tT9cX9DxgeOvBAG7m3ZYH3tRGo7HMTHl2MKmmoGvj0UbqYqerqfAu6VdJprCaCWtqtpLCdByPqLp+TpzywzGOhPAdBgWdrjF9d++sj/rJnQawtM+fKrCPLcUD01WecoWqAKynqlV/HsJF4PLsDfHBaMrrDgCrDYAVRKgxpRtA6Uwxa59ZWlABVVWctftHxEtKKUK7mwKwSPaCKfe8mJr54GYi7vgxAwsA61YAsC4FRtpDC3XFQnvjwEfSJ8Udl1Ru9vrHABZ/D2uzlEnaQiknAOtTtWVbzxd9liej17kmvD/fP1Chuznqy5+knjRbxVOtULOzxaptlKoqzAqZuSaaJLzqeUoi93Yj2GiOJMn0ekgmRe7xXudQ5vxjACyD8eDGxcdjmlPA5J9skfH/5wu7DwbWX0z98jECWHtjj4+Xvwt1RMaUQgVTCaZsNu37OPUDJwT1hJN55x5rv7enhmZrgjdR5FIsJOrzpIJL/uH8WTWWnBsAULBFr7Y69tL2rn0oQCGhlKxzxZz2UWQv64WiEgV5wvGFZOq/OYAtBjg9EeCGz9xSNmOPV0tijtSyBU/CTThQ/v3tLXuHGPpJUvsxua346J2vlAVwPFety0KAJ5G65f1+z7qziRVySQ241jMFDVvxxMMc+Xvb+wLwaYr5FQ+oTqJa7u0huR8Ai/3qFwcOYPmgSURXlwAmTNYQsL8ZapJ0Rq1GcurOeODhGNHEslPfiwiskZ8M9Vj4XgB4V4oFNbJPLbr3J5+7N4aZ0xaAxTkqACv2wMqXPgJgcQ9hYAnAarXs502YG4NQ4ziDyYdUcyU9P1dxBtaFSkksZ+4noUbHJu7DoR1NSShzcCED8KCaEQZWyf4OBpYALGfls25hjHxra0tnrdILg02JaqJTDDovd2KAyusosc5Pyqbj5GadPEFyCGgqkjFMMmokrmTw1ELlIHZ2sEVRPXFch6UsCaCkYRmSvrkt5RL2SK1qX1w9Y+dLVWdJ+yvRvYPFxvP2drstUOAzjUVdb4ZAhN7EDHXACoDcH+5sCsjqTVCoJGyG15DM/iNbKaTt8WpZANYjZRL8YDbHgzBTH/AzPd9d2x5ESjdUSl/w5HMPOGkcxMiKY1Filkx8PnNellMJqR6+uHZGDKGirCUcxSQxeJd0L0sI2ClJsu8DfvorAO+f7O34fqF0yMB8U+mWknTtS4QuBACLOoxKFHbXKHIA61vbd2QREDPCCTXgeRiFAB4sBzBpTwJg2TR4Cjtn0Zn4Xj+jQMKT+K/W1gVAVTKkSLrnKPUqoPDV9qH9090P7XobZUROthdes3owFIDU2VxWX//p1RVJLCGGyDsqMTPSGd9s9yR9fK/dsioAFibu8sDKnvLAcgbW2y0YVdvqI/keV4pl+5vldfnuknjte7jPtGMPrP+5fVthDKkZfRJOZiQgAujODQDrH5bXtS5ymaSlpOpIKIUWE3ekqT/abdqt7kAAMonQ2VzKyhlS05Niai7kc7acLdhatqj9tJRLCdBSje18Nd3L0Syhfu0nhCu1O9YZY93iLD7WVyQAKwxB4+fxOIXwEwbWvZ06f0JfdX8AVvjqGAzyPV/TEf7dZMKyedeubfH7jm21W9aHvqkFRoSsWcESVqtWbGVjXRvC5vaOtTGTI8UQpJxtLZW0PGAX4MfKmj20fsYeP3te/w9z6Ljn/oik6YR3Feql33/Vj//yjy8hxDsB7xoALDY9kG5ovZeKZfvswqIj64qF5m8numa5GVM/b7qR3L3ZPNRBsxUxqY8+Eu9Og/e1jXWZeAuEmc5sQtpWt2svAWANHcACOFvP5sVoeLy+KPNHJJ9QNbsRZtWRikvML7t4VJCyN/aY23OVvJprZHIg5TScHFw/3d+RZ1VvMrchsaipudK8MD8njfCx6oJkYNw7TKVvdomun1ohlxVAs4LXViJhvelMr/fnu/ui6mM+zkYJgOXDHvgMzqhh0wIUoRlnMuIAlk+wHMDCzDsSI+3Lqw5gyasnFCQfdlr2vd3b2hBTHBwhqpVrx+exotLzpJVTGWvkszJjfHYRNpDP6wD29oeelvbrg6YabQAZmG0YxdOYP7lwGsCKbGvoABbSRaSiIraGptRNZeditFCUxR5YMYC1RTz0EQystkDA7mQaUk/84PRSB9PIsv316oa05imkUwKwMHH/HQbWMYAVZHDHUkwvqHz84QWrTwQ9ajs+VGKgIwZy5HcwC4WxInY55BzAAsAjQpqcGAAsWH3IMB3AOmHnTKF6W+QMrELBnlhcFoBFylgJP5Ow9wAzAWD9aPuuJKBTUmZ4bUy+wjYlnw/idLVGplpHAFisF8zu88m5lbNJAVifX1pXYRN7F4mBRdJnu6d1zT2GwuymkCcSAP1XXNRy6Ot/3eQLI1UAUK7/MGXuH1GuKLUFX6961sMnuEIYzTP9nQQzUwyHScGEqk0iy7Wmm4bfHY2tNaVggm3GlY+snEjbagCwnl2qy7/JnxmXgewPR/buYVvhAacBrNhnie+iNJhTxXkMQMab6MnfzeUN18h7uMQz9boYhmFZ+DkwGtj1tnu13egjGWHe6NRtB8Y87wfZzwtLiwo7KGdySg4T/ii/CzywOvaDnU1j3cPQokH+zNIfArDaKjhvISGcz+18Nq/C8VE1UnhYxfcM6e/I3ukeqYC708WXENjcpQKY9ANg1YtZMTs+tQCABaPV2Tv8JgnyZ3sAWB35WPWisdielSRpXIREVGyjXFGiTynnke2FecoKhGPkmJzHYQfuK4NHC1KjdzuH9vPDbbs17IlpoqsGg/DUefufHb/yzfLeGFheITiTLv74s6xfPqYUQtb7/pgYdWcnqxFPRnaBNNEFpHY1WyhmLJ9Ra+UcAtUVzqaCQfpy8NiB0cOgS+4H2ieTOvP+/sKZYwALJhfektfaHXtpa1fBNTykK8Wc0g8lXSyU5GUI0A8jGnD5Tq8vsAzmKcmIDAZgZqznc/b5BqmIFVvOlxXSwpJwAGszAFgJGyvCPpLnT7WQlYTwxcVVu1Qoa2hH3cUeMrKZ3it7dTWRUfrZ3oCGrWM/2T9QuIgHbnsDxodbud/7x7d4O4YAACAASURBVP0AWAAZvwwMXmolMWxDcA8AwRopntWqnSmWBWJxPhA4cXOALOxApuD8IcvPzzkAGx9A8bGczdrj5Yo9Uqnaw/WKNRhsWEIA/ZutttLwBGAROvT/AWDt9D8KYFGbcSZNUgx/YXSbbeQK9lz53wJYeG4BYME8uh0ALM5LwJoYwJqfArBgEPJKuS8CsDptAVi8Xq8X3VJCa94VjKEG9VAS2SqIsRbqpCAldHa93+14QORXzc9lzuiRwg/8+5NOV4WJDJueunsaWXsGg0+c7iD59D0M1k8VBmQxbw/V6vappRVbK5aOU2qp2ggJegNGVKdt7/V66jeeqFUk2UT2xRDN+emeiEiYzMsHe3at1bL9ft96Y9QwgIJJSyYjO1vK22cWF3R/SXxloAgjDZAPAIy08Jd2duxau2utMWyomSXlwco7dIVAYg70wXWJT+TjjjQMpPE8JrDH7DzKiVWXpi2nkxo2imUjQ3d/3YVUrAbBKykSYx4G2K/wzh0MQjEYGDoamqY8hXBlSd5ri9mcQmmOAawJAGbLvhkYWO775qb4SumUtJ9zOaM/SxlEAwewYuhQipBQIxLyg4yaMIiHq2Vr5FJivgnAQjkxN7vebtl3Nm9qn5tO0zZnaHXsVTyzWjZtDxSKAqSeXFqy1QIWFKq+VUttjob22mFbQP+dTlcs0xdXGg7Q/S6AFcFea9s/bbvXGRYYDxTL9leNNQGb9XzGcmn38BJQOk8I0PzW1m29vtmU5HYALPYADyoSgLWyYY/jrZZJuAfovwGwsL4YOgCLUoFU8dTMcglS0FMCzFeyBVvPFgWi1/Npq+UyVktnFfwUe1hxxZGQ/qRJumbb9gd4Abt/Gr9cKMj9DgzTMCZn0OvX6xMJ4b2fPn8CX3nfANaphCQt8tBwiLo9iawzGIqJ9frND+zazpbdOTqw7nAkIAAjX/Sx6UzaUsWcmuHxYGRTFuDUjRB5KPKgsbWqXV4LzKvGii0W3PMqqJR0JYPqIyzYAGD9gepAf3xM1nIqKshtdzIXIv3trS0ZxBWIuZcOmJ/lhwxFk6YigZkgiYs2w1NMBUtpQvepGodDSfp8TES53nf7fftFc1/mnwcTTFApY/wQTiXTdqZQtGdrC2LO1HPEnvJix2qoUrOswIfebC7K5K/2du1Wv2d9mnGh0o4eUgTSiH99w+NnddhzCI6RrDkD69YAjfVcQNJj1UWliCDzIwbZGV4ju9Fry3RzR/GlRNKaSZ4+N3nBPFmD9lmUISSMLQFYva79tLkjYA0AiwM3SkFFN1tIJdVIPocpdbEsY3+KWfyExsTMymg1pSYPzwsSx6Dg/1YpJtCNnWY85yDU4vW0MA4NQBEaThXJAiacEi3tOEWBQEIArLL91coZu1D2dCO1QEiUum0BWABKiVnWCzElvTg9novCAS/Pn3zeTenrME743LkK4wMBWF3FRBMbTOOJhHBdAFbJnlwgHQYGCAwsvB0i/bw3WodqzDXhC7LGuDhagYGFMWnZPbBOACzicvHA6iiRjvsTey7JqSFQrLmvX1vd0NcDYAnmmKeChHBLAKFLT3nLIb0wAFSYjKrI/sjfI2PyTz8GsI6LNP8+mggxSWdqx/2gBks5E09mltHUuAqFNAdYUsw+hmiRDpSUJx0Gn4PUPLLMLLIzpaI9s7puFypVgacFmCxKizFDDMt1eHln027r/aTk0QY5k2qRlRNBL55x5aXoDylLPt3MRZFV0glbLOJNVbVn68ua5IdovuPC+23S7Tpd2+xj8Dvx6W9YgZpSxbweFbV+iPoW6cxI9jw+j9hs1sXZHEyisj226KlBTPG47+6YNJcvAl9Lo6T90RIKX3h9Z8c+7HTtCJp78H1jnQL2lZIxgFW1TzXqtloEwHJPNdbF/nAc0gu7mqTDwPLCO7xO7kCwYIvPh3jy6z4Mfn8DpivfOgptnqvnAZSIdQ7ICsX+0XhoN2ETIV/oDOQllpbJPgw1L74TMxrfon15eUVMLvYB7h8/i6kk6VUAtS/tbdnOaKAwBT5PPw+J5LHZcGBgHbUFmAn8mU9tNcPzV7GnF5dsvVg4BWCZm5723eD1/XbbjkYUoW5OjOQTmv9SALCeXlxWwRjzBZnWICH8SQxgieEBY3Bu2TmS94wVUjTxKStmkmJg1dMZW067VPt8paDCLDYHptGApt8ZTuzdzpF9r3nb3u8ziWVv9egEL/j9AXRz0v/EH/cLYP0l1C8fE4AFM6U5iQRgiQXNHpuYiTH8VHFBDKorC2WxtH038/2RQQvsZBq115p7Cj8hip22g7OCNQ3DASbMP5w7Yw/VnYFFnYTcmcbsx1selgIQdIGB1Nqa4tirGeQm/GnKbvYG9sr+rr3fJsHa5UAjmRE71Qi54+dXqmIyNHIlK6adsSOpshhYbYXM4FOXYTjGLDFjAti/trxhD5Vr8nihHulNJzpXYBPAMstYSt5fV4+QyrWVaEg6mA8RACiCx08itkm/t2f4fgCsqy2XoOPRRb3E6cGZy6AvJ1N+Gu01u1SqiPXPZevO8YFs26v7mwIoMOEfxwCW/JscrJwmpnYuX7Av1pblKbVWzlmFAY2xP49k6o0UCSAFWdEfArAYanUnke30e0qDe3Xf6yoSEDmTRgyiCFBJmm1kC/bp8qJqJYa2eIWynmIGFkAEJu6tiLM/OHopBEAwiD0EAyukXrpsiqobyVTb/vHuXTXIWAIwZCJNTs5AGpA5oMHiYX07gOXrmDrJB2bOTvFURx9msRYYSPF5OZAxBlvoYel5GFxyxlWXNKwhjbg5HtiNYUeWItQ3vnXJOVQcGLxZH6st2UP4A1dq8oCLGWDUHkgvf9bcs7c6bbs1GQkUupzLCWh4dqnh9U7ga3HddiYje7PbtmutQ7vZ3JeH1SSRs0QK39iZmFBfXvWwkopkXp4azDUbzKdi6Px4a1sqkdEsLdN1S44CWzqWrDqLyhUDx0VIGAoGU3yAv2TClgtFe2phSYDZg4WCLcBIdz5jSDUkhMpTjamgsOR4/RD/rY5qJa6bD/nmqvfF+k8ggyzaiwBY1VMAVsKTsEcTGFgt++bOXTEplRJ+HHbA/XR7icSca009CqPa2T9xgcSrYV/kpKbvVX+3yPuo2PlCVv2WiUHvQBDD0X/dviuAqDOxY0aRgL8kbPycwCsYUgwJljOwtLzapD+9NRjYy80Du3bUsWZ/ZCvZjH0ZAKuOL2FGwTLsQgwShpPI3ub97W6prk1PE3a+ULbPNVYEeK0WMwpfiAEsnu8Puki474rJ15ogEfc0T92FxEwA/39b9/CNXMqtZvi6jzKw9u3D7sA96KhaCVVKOvsTxl0+kdCeAxuOfmexkJUi4omye5CSV+71Z0b7F6nd7LMkwHcVSuQf/u94XwqWFchPBWD5ugk36t424I/5qz7xwAo3mUYjk05bCe+AfE5FNZKdy7mSrUDhSyUsG2iQfs988unml0FfFTgfenbDBJ9NYh+py+Zde5ffW3dtp9W28WSqDcJBoJNJFNwLwBeaShZ+Opu2xVrVLq2v2UNnztjj587barWmCYW+9pRHz8mCDQztP7A0Y/Aqfhe+zP/4ANaNDofRxEhncForhtlQKHP2MFLJUtkeKBVtIYvxqANYbJS9KGG7I/ey+m1zTxs1EbQc6BO8feYe8/pgqWL/JQBYbG4AdKRCgrTj2ULjxftGMvjZRbyyPD2IBBlkm1uDnv3qaE9A1K4as5kYNW7gTTpI3p5fcGAF0+hiMq1LSfLXywBYxM5GpAo5K4qtKkfBWSrbZ5fX7WK5YsVwoBA1zSZInDWmhjTImE7StAK4fdAZ2NFIQj4HlJJR8OwhkY8/pSmeWgYhOdubDlMaPn9NfPdkIpKE7lKZlMMzYpzhJeZgT8Ju9nr2kl53z4Zj3+CxUBbDRv4Y/r4XsjkVdTC5AKUWc2QUYsoe2d4ACWHX3jg6sq3hSCCaS0MdwHpKABZ28A5g7QwwXAwA1mjoAFZQ8omPMTMDwCLSFqDjXLmgQpBNn+//+uGhmDRMl2HKuXlknP3nDCyXEDqAlRGAReKJA1jf3wHA6pywbfScJw1okRJvlJhJsjmKJqIJs850EAvgcJNyb6S9MJOkLsxg/Tn2An2MHUmK6zizYiJhS4mM1VIZK+ZIn8E/bCImEZN4puOcLxQZXFe8qSrJhJ0DAGysyIS/gOeDrg/Tt7k1p5G91+vYa/u7ttcfWGFOWk1azVM6nTDsfmE6IrMEaBzOJkYAPN5ZsLhq0cwambSt1Uqa9D1YxsMEYMTfD/sYjDqASdbj4XAkxl3YBgOowBQqXP8QHCBpZShg/Yr5vJXPgzpew9+KFJbGkp0tlXRwO6fw5Fr6laVRmAvoo3H75e6e3er2DfEHJWyYm4oxhoRwOe0eTM82FmxNDCwv8wDe92Ry3lHBQvNIMukfArAclA/vy2trFd8wGvUqk3ilJCyfTqnheaGxLAaGihZN9M06k7HtDnrad95odWx3MBZAyUcEoKmixewSVP7lFbtYqig23AsfsxFSAGQ6nbb9ormrhqeeK9jlStU9sH4HwNL7OwKQgoGFL0KksAYArM8sLStFNGZCcH/aUWR3RoREdOydwwM1WA5+swZhmqaVDEs65aP1BTEJYg83vp4Uwpf2mjKr3ZmMbTgFnMUbEJ4Zz+rcRjP2EQz8TeuykSloEvtYvSpmIQAX+54m8dHcBuOpvdM5tG/t3/LJ6BQ2mk8LY+YB39fN//8TQ1j3CWD9RdQvHxuA1ZZhMNYCbBIaVCBxSWbsQrrgXlh4GZXzloZJKyvEpPYfmg3kTIBYzRFMVuINPHhEAPlsLuDjGwBYpySEJNIhCfrX7T1JguLUq/9y5qw9VK1YOuU/h/MNCc63MV9ud2zOIIXXCAiVMMta0i6W8vbFlQV7EMP5bMFyGqaYzsMfbm+qQXMAaxak3y5px2j4i41VAXT4U8LMmiiNm5o1sJ9npjTjn8EMEDMTiT/DMImKLBPM0TFDj4dA99IL3Q+AhcTotRjAggWiwYUDWNQJABQvrm7Yg5WqhiLsx4CMAEK/PtjV/ro9iuQpRRpc/P45D5AdYY79pfqyPH8quaSYHADxm/2Rvdo8EDBE88n5828ArIZ7YNH2U9fAZBOAtUcK9cjSqazu5WAe6RynzsGbEADrUQFYRaurtnAA65diYLVtc4BUlRooblxd40/a8EOYV585JyafACyk/nNMq1v2j3fvCMBijas+SiSVmJbPpd3jZ5qwYTRVQhoSVXkCKeXOf5JCamJLBAzXSVWXV2tSyeoAWPyaZEwDoUY6bReKZXuk3hArCABrbzSw94YdhQWNI1jrjOEmlk5MrYCEMl+wR6pLkg4SVMLr435SyxPsRF360v6uQhMOpoBec1tJJ+zRMmbgnlqYVPiPg2mtaWS3w/Dpg+ae7Q+GNkx4OnAtk5AVx3NLK3auUJSVgwZSCRiJpM0N7Fq7bT/dQyo2srnS9ABgqMQkVPU+IjBg/QgLgS0BWjiWiuk6AWRgLVLRvvDpek1WHFp1IUHRayvBijabRwqH+sn+oV1t91SvMVhySwkALLe34Nm7WCraV5cdwHITdxhRsM2oe+cO8GzflWm5hkjxeauhoCc4z+bYGOj0DsmdMbPOgX3qLwHElrLlbF4gDwDW45WSUqgJB5DU0Ex15msHTXmP3e0PrQ3whromQXBEyjaKRXtsiX2raudzBaulYe4npFjCX+/9Xs9+vLdv77V61htNbSOXty8jkTwGsJwlSX8zmFBntOxbwXojNU3ZWq5oTy8tCiS7VM5bLesm8n5/8PwbiNEGE2tzOHJPORLKE0kFMQDwf2GFFHlSz72PdwALogKM1Lb96+6++k/qPqTbpWzOUsmUVD/jaSTpdcQeaSiESHHPCaz7/MKynSMcQ9YeHDtpuzMY2Kv7ezpPtthPJnFvGJNYYmboCQElQM2fAFj3cuj8KX3N/TCw3LPGH9BTFoX+3wHYkip4MrVWL6QTfvChXd/dtjudlrVHw+Bj5Iwhp+IGU24jUSNrS9WqXVxbsycuX7KLqyvWKBa1oDHV1gJGg3wqCjmQCI515x+51gEcYJ8LA5DjLe/jALAAHlqjkQNY0Eeh36agwaZtKZ2zB4tl+0wdE+asmdLjYHGkZfR7rd0X0PJhv2OtCX5QKR3o46SzsIh5Rar3X9bXBXxQqEPh7Uwju9Hr2SuYuPeQEDrl/8XlM2I05DM+46dou9Xt2M+aW5LUkXbIlBRvCj4wIV0r5e255UUBbQ15c6X1GmB2/Wx/R5MEAViwogR4sJlN5bX1zOKqADPilTE4dtIndOHQ4s8BaPr22tGeAIOjPuBbcMxB15zCCFWwlc5AEHWKwhzFdAxg4RUmjhevHe+nyBKpsQ6sLy2dEaBDOqLMs+cp2xlF9ptO197vDGy74wcHFHWQlGzwYePtM6kirvkiXj35jBsdAmCNJ3an5406iUN744kKdiSEpLUAYCGxQnKIqX2PoqQ3liQNBhbU35iBdQx1zB3Aij2wzpYCgIXcdji2Xx+2JCU77A/kMeDbOqmQuksy22RC/dU1JIRly2j64ADWjU7fvhcALLFNYF+l8PjK2lqmZPlkSpO09mRkh6O+0ltk6q6UQJ80UoBREgAcapJ57IF14kNPETlW781kcWbrmbw9XmpIu1/Kc+dmamIw8afYRFLAe4F9xDQbM9YzxZImMKyZxWzGkskQ5D1L6cC6PewKwKLY7I8jayQLdrZQsiv1slVyWRvaXBO4zZDutz/uW3ca2SiRtKKl7Mw8rYPx3GLV1kpFW0xnNAGiqBCeNje71e8KmKXBGUZuYuvAncsGeJ94r6mgmpF6iQTNTe8pYARuadLoexxAFd5xZ0tFe66xqBjqSiqjCZQjeF4U+j6b1DVBtgEjERPWu4ORe7Pp+ruPF08EBdhixq/VpxsLtl5C4oppg3sV7o3G9lsArG7XdvB8mkz03B7jIHqe/EOCT/lz+A7v7CtnSGiCzPMBiGVzb1iWCGkoK800FfzFeP5pQt7vde1nzaZt9gaWmvjwg9hmvA0Wf4fBFe8DXAIanDuDvoDaq4eHagRrhYI8qZ5fWLD13zFxd4YZABYm9UiTx5IWsP7/qrEus1B/g56iyOs7iuaSnv5qf89uk/6YdF+H+WwqKcwTlQV5+5wvkAJKJKsjeLy+2/2BA1gdvOhgk0xtgaIsnbVMOi8Pnf1hV34TPJcwyzLJtJ0V05ZpedkaxbzhJca3Ze9FRvh258i+u3tbTIf0FImCrxum+KMMZwaT/E8ALBXW92Ti/hdSv3yMABYsIxp2Dw7xGgZwqDZLqv744sqKPVArWikDKELIT0jta+56KtiIVLC5jYOESD4ygb0K0+K/nzsjiR/752g2tf7IAazv7+7ZB10GcO659XfrfF7ZUmyEPNmTlIArZ050lPjpGyD7TUJsSPaDLzWWBfTDBE7DMoKBBcNgOzAMIgZ/eBd6jcu3wT7g0ZqnLT5crcmzhYbZxwwpBRnNJnO73uvaP/M+ux0bTyI1jJwBYvDMIj8Xwhlzrz3B/QBYNJKvHhwKRPIwE0oduGtTSweJ2PNLDXu4Upe5OtYJgICEjGyOh/Z+D2/Drm32etYd9dVkUzPUczlbK5W0Pz9RqWh4l04BmPDeM/Iy/d7uthhY7HPsv38IwOKKEnJEfQAg8srOju0MJ1bAhzCRtCEDg2hio9lYzL9P1xryKLtYKSrNzAGsvv2yuSfm3mZ/KO9RF/ghd6N/4Nx0AOt/2wDAqrnsiXNXJu4t+593AUJbOjYqad5fWRYfl8qEBWSsPzP36YJ5P+xZZz6TXxChGwzZ+HEAWDDaOTRUF6iO9lXD5ziGM7dGPq8AgyuVqljJDF8Mq5Hp1PbnU9uPImsOJ2L9wftjwLecSqlORN4O0JNmIEIdMvfBPNJb5Jo/3g/ecQLW5gJ8ARi/trSmhPNs1p8DXgvgHYy7g9HQtrodaw7H1p0mLJtKKdAAAAklAiEzzm2hHkwoYObOkaf+/ao3tO3RzFJTVAqYm/flKMtz4mO3+CNYFohl7D2l82OcKT9Jpi2XYvCTtccrVXuxsaK61hncLsn1AT9eUrznkVIDv793YNc7fRtHAFJ8L08fhsEW+75dKhXsqw0HsOq5vABE1gTvfzQFwGprH7ne6brpvzxm3fkpPWeEmLBxAoktrHLviAW+KTgq1OHyNnO5YTmVtvWMpzd+fqWhdeTjfb+KMARvDfHO69ibeOMOOlrfhUTS1jJFu1SuCMBioFsPKau8BiSmnWhkVztt+xH7Y2do04hgjeDxVScJNCWJJO+BQAZICe+0j+w723c00EzM0rYg5l9ZYQBP1kh9dPBRfdacentmt0cD1SXvt4+0Pvj5tUzBLhTrIiicr+SsnsPv0Ikm/Dx+1j52DQwgdvdte9i1hUyk1MhHqmtWThUENAKQ3Rp2pQCaRl7PLpeKYth+bsEZ95KrS7aYsDvdnr26uyWpK0SL9mymQYrXq7AjqZF8+Mfzp3RV50p+AmDd68Hzp/J19wtgxUQ8b7NiXxHffEKLIPbCTOmEXbtOHO3WXXt3Z9O2O0diBE0jYlNj2UpCk+hMJm2NatUukZ52ZsMePn/OVmpVmUsizwAR0U+RAd6JjELHzsmP/+hlPsVQjSmGMWZ/7wCWb1fHnMU4StgS8oJ5VqblJZ+ISELIBKsvTb4DWGMd0GqUAQRSCQEJ6N4v5kv2Qn3JLpYKlsvAVDCLpgmhzL89aglYIt2Hr5cnQJJJhSeUpGYzFZBfX3PmDV04hUJn5gysV/ZJuXIPLJINX1whpQ7KpycSUrQJwNrbtg+7feszrcAzgKYb071MwtbLBXtysaYJTM1ovDHNToiB9XOo+92uih2Z6smEEnnfVH4KD1eWxIhgCgrVW419MCsCm8QT6cN+11454Of3bDJK2nTqWw5TlBneBzJqdyo1Bxi0fEwSuRccpK5v9smiOG6g9omJJETPLq7K5Holm5BECACrHZndHgFCjexueyAJwEATFhgVbnafSicEYD1VoXEuWipNoZDQQXU0HNrV1pEYax8ORnbEpG+OTC5ljXxG6wDTbrw3KKSH08iOBpHd6fbt7faRJmuWSgmUQFY5mVL0TpVm9Gi1LgbIuVLRKhlnLW2NYGC1RY8+6A/8WQqAhmvmZxYlJzI0/etVzC8rltbmjQw0KVNZ4sI/6HV1lTgoSLpbzhVsI1cSkKq42vHA7vTadjAeWh85qKjSbhSv6xw8G7wEPilIAifLY7mTc4E1C4mUXcpjhr2qSXY+C/Azk+8QE8atQVdmo4Bl+B4BYNWyOdsokYpZsJU00ehedKpUUIoc5qRN+6DfsbvDgfyVLuXqakx4z7V81saJuR1NxpLv7g77mhBKtgiAlUjZeiJj67mCGFi1fE4MGq4T15nnBrYcZvevHuzY7UFfun95p2kvcgArTr/UJBsWpAAsB25Zfz6F9Qk9B6sO9oRJUvpk3Rl2K7mClVUQBgBL4JhLYkgl/LBDGmfPrvYGSptRkRc83hTjfAxgFSSF/PTSgq0XWW8uLWYStgOA1W7p+dzuQrkOE6tTRB7toQHod+8OB+bEwJI0wu878eUCUuZTO5vP2/N1TNi9EMyLqu7zVoolJouvHx0JRIxGMHCRf8ysmEnZah4z5ZKaiKWc0/H9uXXPFJgaN5lIdnpiolULvL+KPbewYBvyoIulnC6RfOfQpZ4AWJ1obOnkXAAhzAkKQJpY93rl9SVsOE9qX33r4FCvsw+b1Xl1aoweLdXsfKFoSxnSmkjrdO9FXudNAKx9mBYta477WueAeY1cwbLpvKRPrOt2KMhY1/Mk7zmvtFUGACtFb4S4lzD7muOJCssf721qn5aRqxI0nYE1Tnlsvafr/Cf+uA8GFuf2X0T9ch8AVuitfYAY1nvMuGTQ9LlFl2Qh365m3MCZc/lHuzsy1T6CiTplUOKR8u4tlJDECgnZpxcJ3ShZtYDEKGHTCbH2PfvZ4Z7d7CNBgzXA4I1BVMJywsPd1wiA6H8/C6BQUQOFpUA/mDJ/bxeLgr72M/abr6+uC8AqZOdq3NF63ez27cfNXQHnsDj5lU7NrYCnXS6r/eDp6qLMv6k5AUHZxyWR2d40JHYtAVjurakdjzChTNrWi3kBHc8vLoeGygEs6ohJNLfeMBJA820GcHhqqgZyyVjsAcneQ43iab33+jHXsKCS5VxMGzbpMB7YqJVGm8va+VJJ9QPACB8ahAyGdrPfk5yMuoPTSKltsPSnI+tFfaukk/ZQkCk9XFmw5QzSa4aBZt3E3LZGY3uv3ZW8r3cMYDFwytl6uSymCObgZXmgeR3Yn+Ch07Uf7m1rkOqyfm/yYQzhu8V9f2EZRnJR+x2M7DZsoF7P3jw4sMNJZMVcUUOdznBsh8OB7Y27Yso+WwfAqtnFSsGqubQDWP2B/bLZtOutjm33hpKwqu8JEj7JsRORvHu+sX5e9zUlUyHvW2Bu/eNmALAYKOaL9thiQ15MV0qedtkP1hmv72OG3bLdaGx9wg3kuRkH2QDweFXk6ynYnsQ+rAYzcC5rjWdX1pRSt5ZNWwUpPc8YZ0PSrD2bCtDrCsCaWT6RtEYqbfVUVgMwVAzTlDtNwb5qjccarF7ttOxXrUPJd08Y0FM7U8jbF6tI2uq2VC7JIsONOQBcTdKv1nikcJNeNBeAxdmF9A3PIs/IAwKEEWe20+va9b1tpcNdj2Z2NGXgxXfE4mKgoXkMYJ1cm1gS796TMQjEu6D2QFHBM1q2pD1UDv1KxUMiONvdA5dln7QRTLgxHpId+0Hz0D7sDYPGzfsPb0xPJnYPFIv21UZD645aEQCLmpT3M5qaBlPf3LmjtQ5DKX7NgCBpmbbDPM168ndoPh3AgqkeA98OYCmIBaZSImEPlov2hdVl1TGFZM6yUozQp5m1ZgCvsJWatjPsAn8A0QAAIABJREFU2oiAiGTS1tNFO1so2wX8unitYnS6QqAdje3OgHCElv3y4NC2+mN5TF0sVuxLK8vyoVsQgOVMN3osrGhgYH1n+3YAsDJWTmWlEnmoWpbH6Nli3vuGABCO+Vmzue0OB3a7c2gtAKxE0uqZop0vLFijkDdKTvWSISyHa4afMXsNqbM/3t2z9qRvDxSTYqM9Xl+3SqpoR4ORbQ9jAGto0YSwsJTVC3kpFB7Fqy0HAYD6zGSfcbPTtl9u3bUb1F/U6qiNwpYKeOW/HSdAAkz9dAJgOQLw5/rxiYQwQE33IiGMeVfeh3nzekLAOGEmqBGZu962Nejbnb1de+f99+zGzrbdbnWUqkUZ7saGxJZnbblStUtr6/bk5St2YWXVFgoFeV5JqR8bI2vtfXQBHi/F0710vDpPrdPTAJajT/9+CaG4SsHDwP1nThgZFIYcxqTVXCkBYOVkdM6DvhkALBqsg2jqAJSaYJgO/jxxKGBi91hlUdKa9UJWTKHWeComyG9aO7aFd8SUwiNpkxCz7u45U5mOAph8fe2cGnkAJHl8RVP5Wr3c3JZWejbP2dlSxV5YhupdsGoKo3NvWGFK/GrvwN7v9q3JlHRuMtCDAbNRLNjZctEulIv6fzGURElIutYeCmuvay2SD5nqiQ5Kw0raIrG4FbtSqtpT9ZrilY+loEEyRNrQjT6Awa5AhwQmWsEA2z2pYraPpyT6tMYPDS+HAjqgaa5PwJwZOLVqLm9n64vyBnukmLNlNOgyzTZt6O0xXlZTseM6k4FFs4mosABRMK6QEDLt4n4mNK3CHNw0iXy1uaO0tQP05aFIITZ8IZtWuuRnmCAUoAxP9UyMI7ODwdhudVra4LO5oiRxe72uNYc9a076Sut8uLZoD5RrdqFQlISQSQKyBIBMAKz9wcD6aL+Z5PEcCayd2iQ5FtX7b1bOCcxhIqKiYD5zBtZ2U0BoIoGHQs4ery2q4OWe5mHQKKYYOvihvNYkJY0AZjx9RB4AsbQ4XGtfyw4pUBxqzpGYKXXyXKFiD5Sq9nCpZg1M/KXUwoiT9RmpWELyBR1akgSkWGjhZd6Ykm8WzCX5rVDQGd4OXXujuanDG9t8/Eyerq/ZxULVFpNpMfyonzDZhQnEpGpGcp+82ZCqwcKC+ZiSlEuR6oFdSsNBAbjZ6eqgvN5p2e5kbGNJLlxK6R4avrnERugxkB4D5DGmHnbJMG2ljsKUM2MXCyUxl2gY8K6ID1hvd2gOU7Y1GNkbTTzP+rYzodHA9w0vAC+22cMBrwH4WJ+SEC7g+ZS3ecrT7phQ7o6G9tv2oQoWipzO2I39/9CHXvtHwC0vmjS3Vow0bLOpNTIpBRuw3v5f9t60S44suRKz2CMjVyS2Amqvrt64d5McksPRkKPhkfRJmnOkXzJ/TTqHI2kWUsPDvZvkDNldza7urg37lvsS4eGhc+81c/dIAFVAJqoKgbTsgwYKiMX9vufv2bt27drbqxt2od9nFz88k1hPdqel3R6PSUghS3uMrkStkoTs1dHILvUHdqHX5rxjhhCqMxD+B0f2T/cf2Kc7uwykseZvBIG1eUHPE8dARCJM6n/CLou7lKkjsGu1ZySu4YGF0t/LvR5NchHI0Xui1WKDCmSZofg6LEHqIVhHB6SOXeoNbBVNA6K0MbqEksDat//v/h37Kbo1jSf0FPyty1eo9AKpP55N7cHkmJnK7YMDlhi2eh3bhI/e8jL3iZXOwAYIYKE4G0/s071DSuJRqnPz6MAm7pHBRgTcZ3WYju6SixqAnfm6z0hg1XHAAscvZySwRILrUC0VrRSzICB+d+MS1b8ooWXixFr2i4M9+5P7t+2ft3Zs72DCA6MIrNoTEeviWgfdSUd2abRs68sjGZ4fHtnDwwN2BUTX5OMWSsBaNmmpRHZQKBlVtsf2rfU1+3evv82SMKyHUCbujaGI2bH/576adYDYfWsEJcMVKrWuDDrqQjabifAHSX94SDsCHPb7/Y6tQyE0hDnwkEpblOVw9N1QFQ1l/hRd57ahbpdCk1o97GVcEzpUKaOk5Q+uQEm+bN02uqtpz9s7Luz23hEPan+2s2WfHR1bH/dF42fcW3TjDQ+70x6gFAPBk+9X1y/a2zCwxx7mameW8tFHpseYAX9mjAmFQgEyAg1AjlwB1aWXDTzNEF9+sHXfDooxO8u9v7Jhv715la3u0XQJC/pRe2pHs9KOitLG8EZFiTTWeuDTbtsQCuYOyP6OtVttKiKQbIVvK5RU/8CD+bF1ShGXSL0N22YXO12q2n7/GiwmVpgowU4DpREURxxHKrPR4RGqJyl7/2n3PmOe77kC690V2KCoEyVUVyiV/HBrz+7uI6YrqBzGfMWGjTEpOoV9e2XN/verb9kvr61ZqwPFPkoIu/bB7p79n2hGtbPDe3xnecX+8LXrJDw2u8AYMXiLfq0/2npgP93dYlLwERX46grN/dmbugSBxXghlMC01zBbsZa9tbJm37v2ur23tmYX20iwubAHhFIbWMjQHfuKF+PZUguxUce6iI6gKqM/mNnubEbPzA/u3bFf7GxTObeDKgUvXUWFwUana9/qjjifv3Ppkl0bjZiwhao6SumQSEV5F1RlbXxXV02W+OTwPAaFjdl9JPp2duyf7ty2j/b37GELySEp9nG2g9cYk49IAMEHuVSFxNgTYTxDQb1OQr1ODCLexfiOSuM8/P6la/at1XV7rd+zFVo6yasWN76DJPTOPgnkv97ZYaMbklu8ShHNbuHK74Bp+f+4CdPyNVtf6livi3gAVwof3rb9eA8E1if24e6OdSfo/CiSXh+qrt5sguDnDJc0eGWIziaxz0SVCS4ZiexfvQCP5DV7c2XdLnQH1kXOG8p0+ohNbLs4YhJZtvfuC9WGulvPM5TqIK9ABMPP9Ifbd+yDPTUr2IPX6NTs3aU1+x8uX7dvrq/b+hCm8UhC4pkted750d6O/Ye7n7JrfLvocx6h0+G7qyv2u69dtW+sjGzVvamwRrKt0qzN69ovDm2CeGYmn+hRb8AYSRan8h2mX6orsO4UE5YO//m9WzRT/t0Lm5x3F5dWWEpYUPBQsNwTcw5YIBbHZ8K7a63b966NLZKl9wuzn29v29/d+MQ+2t+x3W7LjsJXEInWqRKuTIhyf9JoRMXYAnNXOuH++x/88ElUx5njqkX5gLMosGraqsFhnkTTxUkQbso8eWaPtrfto08/tp/evGn/dPue3d7ZtTGzQDPVf5O8es2+ef0N++5bb9vV9Q2W45CccOLC41Z3lTltABCjdAYCi6bikiVSIAoFkMuFXxsO7TdXL5C4uOyd+qCmuHl4yJp8EDwPQGBFhs9JrDj8I0i6Nlyx68ORvT4ccMPYGhd2E+VSBw+4maP7BeqA0c6V3dToDQaJ9JiKjj+6BgJrnQQWS1OcwPqLBzdZ+mKzJbu6tGy/fnHD3ltZsis9mEsrG/kQXde29lmq9AAdDGczElggY95YWqIXDAz2QNAgc6SynyCw7tlP9/btEeS8JTwfpA4p2lMe1DbaOLyt2m9dvMBMGzqs0WdqBs+cgkoalIT9t+2H7LAH6S42DR1SFbiF5uLzT96iFlSH3SIO/V7PVlCShpK+lZG9MRxYv9th/T83jxJZSnhaTWx/fGSTcsLNEz4/6wN0XOxyEQXxgawzTJcPjydUiPwNMstHh3ZEQ0aVY8JTbK0r8/rfuXiFbbtRSsmtbYZW34U9OECHRbNBf0RC8/b+HlVPn+w/ZBvab65fsndBYFEi3mMmjwTWo20G6ffQ1hpsmHsLMTZrA+8xA8H/6cqb9v7Kmrp2ksCasnTxP95+xAwxusO8tTyy3790lUTXchfEkYgi+GuhtS88Lz4+OLLtCTzWQGCpfbPGw/dzKkL0H+ytyQ5BU+gD2Q73rdGavbO8xg5yFwcDjkvY2NVZNx/bqrsf7kakBjlI+DqU8IMq7W5R2Mf7O/bjR3fs/vEeSyCvjVbsexeu2dtLa7bWUokqiDIqFFk2hgBJpDE852oDba1oQTZB6bNfFOze84utbftsf49+c9uo0+9hh26zVDfKCJ93zY95DMLpYq9HT7bvbV6260tLnB+haoWR7bG17ZP9A/ubu8joH9guTI8xl0sYjkMBob5WwHy53bYrvR4VmN+/cMleGy3ZrON+XbM2Cax/3H0oAmt/wjKO0/yI+JFXVG9W2AoMRtHSfnlk729s8vC60m4xS4igWoSjsaPpo/ERg3CU3o66XbswHNIrDv4rNG6fwdh/ZvcmU973Tx48srsHBwxuup22rQ+HUmBdFIElE2kp5jBff0oCa48EFkzqMSXR9RHSeBw4YdyK+cjgBkijfBuZ1FLdkkCi4hOhNsVzQEUd5ipIL1f8iqRs8cD3Xx9AKbpn08KYQf/9qziALdMbBOEnSjFAvm0dHFJd2ep2bKXfo4fOGoJRdlOVrP8uukxubVF19rO9bbs/OSZhSp2te16xC2hF5J9m9F6R95yBwHpl4pczEFg8xCMjTdW2yp6pKOgYD7K/e+EyCSSWrgeBtb9nfwrCdnvbdg8mJDGQeBOBpXmFZxg0/FK7R3+TVfrOtWwf6sYxVFtjPmNQY6BsftKCl2Xb+lMcimEPAAJr1f6319/l94MIh7Jpt5Bi4P+99xnN1kGAXB2O7LsXNuiB9d7ysl3sw0IdXZentjseMwGBX2hy0+93mRBa70Lx0OZrwHctoesxVGCtNrsb/umt2yKwitKOcJAieUVHbu770Kh8c2XN/u2VqzT/hvWCurzPqG76ycNt+9Hunv33wwO7Py6sX8ggHSQYvZBgWkylrhK3p/uRp+Rby6s8oH53ZZ0+jiNyQurCIYpBg8IolwE/yErtFti/NV4d2yvMbk0KKkn/6t5NeqD2O117fbhi319XqSXKqUcooe6WrBRASllRjnbNsKTneuym5odUUE2ZuMWaBoXbZ4d73HeUCAOBWTBJuNYylr7/zmvXGSOsIWmFAAELnscUbFI0a9n+pLSbhyUPxH/16BZ9yH59XUoaEFgbfZEjSID87YMt+3B71+7twbNnYuOOuhCHR2fRmVIJ8n9cedt+aXXV2h3YJcDEvWcf7Ozb/+UEFhJEiI/+F5xN1tbkxekdGO/DtH/7kf3z9pZ9uLtt94/HVjDycQLLSSzi1OhMyOcPew32whm8ZZft25dRIrdqV7rwCkUSrsPvqYlU6AmdiHFFfJvxkSgadE/cmk7t1gQk7o79BF65aPYE8tLTvfRcahtVe5fQjW+0bL986aK9hY659D1uS3lTJYs1pkoJS1WG0k+cC1BCeR8EJWIldJ+nl+SRTageV7Md+iIzXsR6ocOOCKw2FcVIxlCj5D6bmFlUn1Mpp/PVoER3TDzvl1na+v5oyTYHMEH3ONTM7u4f2Y/ub9mPd/fsg6NDe1CgXFezFMQNoyQxWnwy3h2t2b/ZvMbxXB+quoSdFEsnsOARdfdjmtJ3pyKwKoV6A5vnfYbRNfKN5T69Q7+5tsmqh7V2jz6owBxzHlYtleWWO6hGhRHiQpyaD4uSTV9gJ/OD7bv20eE+Y2MQjljTocD6V5fftG+vbbCsbwnKKCewQDr+eG/b/hjrKUokJ4iJkCSesaHXr1/aZMx0Dd3h0WyN1wYCT4lLRDc6lrdZpg2/Y8TN8M1FwgLJBCSd8ZwdlDO7UxT2we62/eW9m1yD/vXmFXt/dd1WwgeURF2Uk9ZtsLWGKSJm4rlERcXUPjmc2M/R0fTeLbt1vG+H/Y4aUngTKSWY6/VPf6zpxCd7DT3vSH59r08C6wwKrOcJAONwhd+PJ2PbO9i3T+7ds3/4xSf2i1u37cHDhzabTW1jbc3eunbNfuX99+2dK1eZvYM3iO/Hemg8cGcyyDfQs02h0xFYUUevwEAbOBZqPNZYoCGz/d7aJkvz0LodBzUswyghhEkfSvmwuML8ER4LWuSldmBZDnw92mqzugKCxWYMpvbLwrZmx5RWKwDQQ4tnEwQWSumgX3hvddn+8Nqb9t7qOj8br4cKAsbof3nvht3YPyABBpPId9eW7e1VKaouIABEUDmd2e4EHXakJsIdInOAboLLbfmOwN8F17nW65HUwcV/dgCPrbv0gHhIAqv2kADxgk4cyyVMKkf2m1c37K2VZWYJkVXDzwMcQHl427OPDvZte4wNSGqJYM5rBVaQWk+YAbFpsrmeGgSD/CCjj86Ag4H92vKIB80LKwhC0ekLKhaoe/ALm7NK2VjzTuNtBLpY4LUxHxuIvmO7sa0Sp5+hBA6lfC0FTwgzEJghi4bM3e9cucbfEfhADUWDTagTC7wSQXCHCqyHMJbe37YPHty0sizs3XWUkkKBtUKs8QyATPmHRzssBYNKCmVuke1jsNeGAmtCAuvfgsBaXrOuB0vw9kEp2n+6/ZAlmh2b0EwcpaRQpuHQThWXmW0dH9svWLq2Zz892LNHMNOf9bhJ4DvC90oS7nDvEtEoeb5qzlEicKk7sNdHq/buxkWWYG4gW0tfrcamEhSSBxke1ihvgqAY3WGKwm4fHduPd/dZivLgaNeOpmMGeSiB/NbqRZqSvrakro3qThO5MB3YRHq4gjOuO5SQyF4WY7uzd2CfwQx8Z8fuHh9TOn2Ig09HXfSgPDotgaUAEIcAlIGo69O/vHTN3kbm2Ut58Ro8Y7vTmX20u2s/uHuH7dgP2l3i3wdjgjACCggQju0WFViXO1L8/fYmMqpLJBJ1uKwJLHSfvL13zEzdaX44qk5goftOH+pZtLUfDOyd9Q17Y2XFrqH0qKsW0/jBNyHkgZ8N5j5l9ijB7cIzS8ct5ADQGvvu4bH9dGvbPtnfZ3nfHoioWUkz4JVhnxnC34ICa7QklRcPQlJgfejecAio0bkMgTBwuQpz3NVl+/bFTbs6GhpsgkEyRSFe1f3Rvc1AvEGteAwVF8YJ5RWuOlMgH+vdbR7Qeq2+vTFaZenU60u4LqVtmNGlClb3x7nTanPNREkBS2UgzTdjqerf3b1pP9/btnvTCQM/dTrSQSACuSB8z5q+Oc3YvzTv+YoIrJc6fnkhBJYUWMhY4wcEy/WlZfsXF66wJOv15SEJLEw/KJT+/M4deViNx7Y/BRkgcsTzJ+Qb0HG1h3JCdCjrIE5BTCHlCJ4HPMtdlPah+1qnSyUkLfWodhrbt9fX7H994x377uoGm9Lg2dkBgbUHAutTZtwRS0AZCYU7SqZ/dROm0ssGVxmU70CtImNgHfiRKMO+jrJplPRCCYr46hurG7YxHFYlhH9yUwos+KkcuodhqB2pCp627RtLI/vDS5fs2+srtrqk0iMAdAMWDe7xdHNSkoiXD4sICOyLKGUBlm6ld6rHCfEg6BF4zvzLy9d5QEUCgSXOFYEV5IkTWE5lRUlkWIOREIKiaTzlAfMv7t2wT492bYouYJ2uvdUZ2jdGq/btjU0Sm8v9tg1gd+HkWJTiuvhL5ZIzsyOquibcoz/eRzc4NZxBI5Ux9wT4TIL8RMw6taVZadeHS/Yrm5ft/XUp/zackIxjqOexqcB6cDyjmfSf3/uMRvK/snGJXjnvrAydwEIp1hG9vjCed/YP2VQE3otUeLs6CpUB6Kb3766+xeYDHfw7VEzWsQ/QDOCzG/bTnR3uBe+srtq/uf4GTa5XO2Z9dmpu0WgeHo0/3d7iGv5gMob+hPuSFCCyGYh1OxTDWsKkCkE8gVgfMQx8P99ZAQYrbKiFeV6VsjLUbhJY2o3wKXge4b8KL9qf7j6yTw737M7kiJYJKIlsTWUBEEkfjBlKAUH4obIC3bm/iXEejmy5bbTOwDVGYg//wbOK7J5Y3nljfERl5k92HzFphDJPGKCHWkldjaXoguqcz5J3hwMicX4KMpedHOltKGUTo2OQIgal98DeH22w1POXN9d5tpK3FWL3ln26u2d/ces2vZbusExOjxc/aabEIH/o496ihcofXLrOcb846LApA323kMyaoIR0y/749seGpltt73qusdMY1LHr8z3GPZYzK176xtIFe295nWQTzmO99swQZrB7ZTR28mK3UPcfzlr2ACWbB4d248FD+3Rv2z4ZH9gjGqAr1oLVAQnuS2/Yd1ZR9QACC0QkFFg4i7fYnOA/3PuECc12oU7ycHRBR9drSz17d23FvnMRSv5lGyFmgeNy4yzGxCHmXTE1kLjoAjgpC8b7eA/KWpE/RaOue0VJhdhf3LtpRXFs319ds/fW1u3S+rqtDYckcXHGrLpch7LeO9TyzDWd2v742G7tHdoHW7tsagQ/re1ywsQyRAUYYu5Bvu5W89eDpRi3RY+dksD6igiseMzrQLC0+2DqP7tpH924ZTdu3eLmcOXKZXvr+nX71ttv22sbGzbEASdKE0OB5e1CcQhQAddZp+FpCSwdQINw4iLJtVHtTK8Ml+w31jfptYRW9qMeBJWqyf/hgweUPmNzR0kJmHI8tBHQcOFyxRo+D9muyEDh3xAw0giaZoQdmlHiBwQWsgwiJFbsD66DwFrjZ2NB3vF29H9FAmuf5u/LMEcc9uhz8e7aGok3SEghUaWHFI2s0X4axtWQEhc2YY1/wQxlr4ONb5nyTnzPDZg137tj/3wgAgsH8J6nZhG40SNj2rE3l4b2W1fX2DFmrbtk/ZbwQabovz28bzhgPziGnNTN9ugbpLFiaRqH3cOahg1ZbCNVLT3e5woh7cLawC50u/bO0oD3fQVeSehAQpIKHcTkRUYfIJd+c+7C+wilAFMEZ1N2arlzeGgf72yxpPM+y484Er5Dwj+jZPdFBH7wTkCGa7PXVYaLXjrqiQGPA9Wll+wSAwLrJ/dvWDktSPi8s7Jhbw9XbAOlqAYPiiP7u61tKqmgwDqYQHKrjKiUipLG08T98hv2jWV01/GSt1lJM/D/eOcBce7OCntrtGS/d/kqzVdRLgliAYdtlD79HJnT/V37+PDAtlBy5u1vUaZYEVhOyIQvDwMKvw6a57ZattLq2MX+kl2H/HtpZFd7PVuD8sa7T6LsQXaLtecIKBqUr2IeQR1zUExs7/iYXkof7B3aHZSjTSfclEHQrcOEfrhsr41GJG/QWQZzHEosZN1xX7W5pGeK2cVFJAM6uaCEjOalu3t2e//A7rBb35Rmw1AdlXw2cIBoBETPF78wAkLmCgRYG0Tj8rL96yvX3aMJpvr6QJT9wrfqF2jH/gBdmI7suAOCFCaxMteEeXyJgwsMimF62emxdPm3Ny8SB6xHWj7hKXVkP9p5RLPiW15S8byXHmE4pfN+MAMpiAAcXiSvjZbZLfJ1lKMCf5NqEW3m8Vx5oyNeu5pOBmGMdvdTHjDREvlnWzskr3ZxCGUAW1LxiVJeeOv81iZKclnYUhFYUGx++GiLpbWfHh7ZFhQiME5vtWwVpd1LQ3vv4gW7vjy0C2ha0GnZEKWp3mkU14O5gLkGNeTeZGw7R/sk6i+NVug3w/IJL1+/cbBPr0AkJlqtLg8fOHRDgQuynyouHD7aKleNNYv3Tb8/lIRMeRCAohAH8396cIcNDQ6QCWZ5vfumuUImOpeFl8ppxu+VeM9XRGC91PHLGQisUEwp+abSHeybSMAhfkFJFhJwV0dSHmNVvkVrASTgdu1BMbZ9lDIFgeWhGL3yeIDQYSTsmknnulUCYp0BNj140KHMG0k4loxAtTupFORIvKBEH0JRJBA+PNixP3t40z472CVJhjUdazvWnO9soEvVil3odGzEpiR62gARmm6AvIICBz5AD47R2fiIccuvbly0K0sjljahVP4v76Ab8R674qIBSMRj7CLI7nJt+8ZoZH94+aIILCjk2x3u3+iWijbzMGHeK9s2DvKKOGgmBYHl6ZNTPYpSlJTsqvqbF9UU5wKb4ni3LR7a5bnYnL9Ukbm9AUMVV4GxBGyMuGDHfvjwtn12vG/HUGK3WrY+NXu9v0QrA8RLG1B6wSgc63mQDT7OiI+wph1NS5aroWQcKlXERyB54GNGX1yoNqrSU1lfdMvCNns9xkhQIL2NBhfo9Ih927tU4pxQwE+rmNrW8dQ+2kcTnPtMjHwblhsrK/bG8sCgcMG8Q6Lr77bkiQh13F4xtklbiR8QoIy/WvBIXLU/unSdiZ+eWyMgbYE46U9voXnLHlXOUDR//+IlJvo2BjAXBykK5d0h952Psa8eHbK7rUrLPCYLa4uqm3tEOV6iT0aopPoFxuwo33xzZc1eX1qx14dDu9DrUdXIbrVddeyMcHYGH13GL5rft4/G9KL9xe4juzc5sn16OoK8AkkMAhbVCNrF3TzKBuiQi+doaWTf2Ngkgc3nCLEZfDm9wzLjOnzfdEb/YniLfnx8YB8d7dnP90Vqo8SMCit8X8N/AIoiiRD03ZG2DM8orBks3WQDGCm99FIRWFBwwWrg28sisL57AR0XUfCI8kbsozP72c6O/ektma7D3RVWBJV+xwksLVNSoF1Hs6zNK+zafrGPtcT9TMuWwWYUxNWf3LthH+/vUdGoMrqzkVf6erD1BQnL670VeVtB5TgcEnPEDejGHJUpgRYVSFCXlqXdLWd2e//Qbj58YPcO9m3L0GFbXWFJLCERsYxExDXe32a/xRJjWINMp2bFpMME+H95eIMln+2pCCw8OCDYRh016/oW4qzRil2Aorbd4TyU95aS/UdQmE8mLNfeRVOgsrD1ft/eXl23ze6ABBb8xFDJg3PvDx7escPJob097LNUHX7X6wN0speFxADJDPcG5NrNMwD8EhX/bx8eMi7/+fYemz/tzdCQaWYFDPjZFEEdytktO0QhPu9EPmrmnWX9PdWi/YLflATWl01g+YBFwZc8o0TOHCMLdnBk9x4+sk9v3uTfXbv2ml3a3LSN5WXW+cIcm7ocxTm+aIvAwY8IrLP+nJ3AwgbI6/FIgd4EwyX79dVNmoxeXR7Ycg/HL3glHdrf34e31J7dm47tAB1pnKTzJiX8LCp0F8xNAAAgAElEQVS5XM1FdYWrSBiSeLYUknsEA2MEgC6JRVADbxwoFP7w2huUYiOQFIGFLjs79lf3bzIzgy44CECWWP4zYHkXAiJkweBZBONVtqWm30HhHekO7S4Y78nYDqcozRnZdzcv01diMDWWv/31vTv2IZQxM3glKANJo0d2d0HpVdveHA3sty8v2zdWsVGOrNvqUX30yf6u/eD+bftkb88OC3jIYKNRJiak7/ACILEXtaRPyINU88KNtoGpjLM1ZyD5H/SMCh0cOq/CxHuwRPl0yLbZVtjLI1CsdVi27HBS2sHx2B4eHdmtoz27e3xgD8fHNKxHPw6UPyF9h2tDqRquGUHJch/tYId2DV06RiAKB7bRgwpDBv4I+FA+iQDg9vjAbhzs2Ge7D3iw/saFy/beyoa9O4TPRZ+lkOha+Ld72+y29uDgwA5dqSaDcKXISnQhhGfDldc5D5AtDCUaTFT/73v3SGTAo+zyoG/f2rjAwBFBGg4s2ORAKP73R3ftk4NdynaPWKfvB3GUIEQ2LQgsZtZ8BpOIFeGIrQUkFrqpwHB2sw+iackuoQnAEN5eA27mUGRx4/EsFzZklCAgUEIb3odHB/YQ5OjxxB5M21KoIGpmq8uSba1R7omSNLQYRtMAlMle6i/RZwCmq8hS0+yXZAXIyJntkZCc2IPxEYOBB0eH7IoCMgVlEHh+vPehOgkyEGWe61QLEAsHZlJWdkk0juxfXXqNBxE8d4hR8QPD1g93YNa/a5/u7rKbIkuG2fZc384unt76G+N2uddnIP6bmxc4lsyQ+6HyEUpcQHyiJPT4kCTsaX+w9kRAEGW9OPAgyNno9lkiB08oGN9uDob0YgEBhddgXWF5AEjDAv5kE3tUHBH3ewcHVFI9Op5SwTBmiaTIeag/4dGGEunvb0rJx8+imapKCHGQQHdOdNgCgTX20j/6jHQ7dnEJRqVDe3M05HPIkgkeoKGEKpnFRgb91vGB3cU6trfDOfudzav2xvLaXPcfeLChOyU8MraLsQ3a6vyjuT20zcGSrSGb3e3JdNUPHigXPCxm7KL54Bgk6b59erDDblb3x0dcT6I7K0nhxkGgsR2+gP3vtKP/ErzvyyawFiF+OSWBFQFVPL8qrdYNg8CCh923RmuKBfodmoVjX8O6i3IaeLPtTCf0QpojsKpmD1qfqmx6o6spFFiYz31WNisukKG8CCx4eF5bWrLvbV5haQ18caAYgEHvjWM0PXnAph/c67xEGSruzd6Q6/2VpaGt9buGajckK3DQOkI37OMJvYmQOER5OBJyF3sD+87qBZa0g6i6BwPo7UckIbC3sNNrRRzj+trWn3Xs/dUV+6PrUPys2LDdJRkNo2uYZf+Jd28up+pKGFpfNv2g4qS+39M+RUFKIW6DATcM02G8DiEYS7Tg0ciubhi38GDSiU6qYSUlGRfBcxAE4aRksubnOyI+oGjAug4LiGUQ+N0+E2goJ0IJ9Gipz2YdfXao1iIczYKwX6PBCg626EAGlTlU/YgpMNhI/Ywx7qzi9/LDWUE10Gq3y2YeKA+FV9lGd0CMsdihjHxvfETz6IeHR0wa3kHSttOzt5ZW2Tzp0hA+ZW0SnFvHhX24d8BECPx2D2F+Dk9Iqm91qEA35ctLy/Yb65dIFg2w8rKTYMtuHRzZP25tU/EO4pGEw6DH/ePSyrINel36gD1CF2WY4h8d2Q4P2/hkmbi7mLzhv6Pghj3a3J+JSR2XsOG7EReiYx0UcPCpgvJ+dTC0JSRQUM7F/UqeZijHP0Ribzymwmx7UpBIQKdlxE+0GPDxib2EcYNk80wq4TlBrAoyGKrpjV7ffSnRaGnA5597rE3tcFbQ0/joUOW5mCtb5cT2ULWA8cVz7R1y2ZzKicrwS5WSGESW4id1i5NiBkpMxDfwpYxkKJJj8FGFV+trS8v2vQvyrHpruW8bPXlHovnJ/fGYJbB/fv+OfbR/UJVwihhX12H97gRPG+cXNWR4Hesc1aLu54dzx1SWL3+//cDu+HrDVQoEZwgrTvsAe3IX8T0qbRAzrcJnFyXOA6xfUL2iu3uHBBA7ybdmbqqP52pMAcHuuLAjNNMop3bkVgjICvKc3S65Hn53ZZP3h4YKUPdTj4rYsegyIfrD3ftMBFdNB7xst9UubNRVvHWpN7SrfZDX6jgPggnnQsw7+AXD0uYhuoKiAqht7Eb65uoG12ScCxE/b02ReD+kl+zO5NCWumgehXneo68gGkCgWQjuG10ndfZUSezBdGLbEzQTOLJdVEOMx7YHL1h2HVQJO744PImp5vX9TGpFV7M5eao8/4vgD047Ac7+viSwvmwCq2ozr8GSNLT2mcGiuofOYPcfcHG8eOmirYyWlOFmxysFD/xxAosZPP8rNUM968/pCazKDo7ellJRUVXAAHBA2TUUAheGXRt2pVaAUfBPt/bsJpQFCADZnaPm6NSq3j8HrLJLztF1D48n7hlt7NW5UVJcKDCUsZBMHY4uMG/+HkqIlkZ8kBFgHU5b7LL1IyzI40Nu3FqIZ5R6gnRDjTmCgHV0GaF5IjyHkFFDN5IxD/hoF79bTJjV3Bgs2fsXLpIEQo26Dsjq5rWNEkInNtRNBOPVsSHNV0Vgwfh5rb3EFtuQHkPp88MHt6mwKUuostqqa/a2wPL8kadPtJH/PAoBC3+orlBKGE1/EKxO2iUzHRsdLdAisCTXRiagDZaLBBP8ECSJh9LpwLvf3Dnes0fFsR0g2OE0jC4lCi5QIiH/nBkJiQ46IA2H9sZojdJhmlZDOcOOJyCwpvZwPLa7k0N7MN63h0f7VMK9vrphry8t2/X+0FYQyMHofTK2nxzu0y8MgdnxpKwk2yLqQGBNqQT5/vpFe30IrzEVzQGSz46O7K+3tjlO7bJkYHZlNKIp7GsjZIEUlKM88Se7D/j7BIEnNc3ugeC+IOGzQVVRRWApSFH/p/APUfCMXywpHEAhtWTrNKcXuTRHYLHTCLzbChFY4yPbOjqwrcMDZmAncE3CmPo6I+WZvhNcKVQ/CL6uOIGFQBhju+QEkczgYZgJAgu+ERMqr+7D/BteLfgOBAOhnKk8IOJQEivA869BQWCBrFrpzeydlZH91sXLNNEH0YeDGVQ6yFz/w8MHJLDQGRMdGvEc4XkiqYFstmvWMLlBEOGQAW+ob6+idXJPcxPKgdJoMvzpLubNkd0qjm2Pfk/P/0NK2iXe8sDxQ5mvX/DWANaQxF9eGlEJhzKkJRwsWJLr5BsJrGlFYIEYRjYbzRTGbuYOxRueWxxsl1rGtQkB2Tcp+wctpT0F18GuSzSoP7J7x2irDMWDlKR4FqFfRNCEUmmUOCLjCd8cmLrjoIxyI2TP4T118xiqgQPb2t9nCfg3L1y266NVZqbhVYGLQuD3j2xysMdyW2ACQgzXtbk0ZAedtYEILGTWq65NmHfw9ZmAND20u4f7dvtgx7bGYztG0M9FzYP4E+RVsFZnT948/7i/VO/4sgmsRYhfzkBgiRStFTtxsESpP5oXYL/ZwJrcxQFX0cdeUdqd42MSE4gJJuwa6CWEocByNTroE3Wv0g5ddWt10h/doRixxEGae4NKznGAfnN5zdZ7A8UvsFBAt9/imP5MLCnmg4C4CrSSfCmXe127sDSwVaiR2iVVuVDtwCtm6whJuCm9tLCuY1+GmuiNJSjIUZoPIn1st7HHTCZ27CqDqgQankftrq13huyY+gfX0AxmmUoelGLDVxQeXX+1fZ/xHe6vVoIrZpPyQyoOEDenTYAwyoOqudO1NwZLVHVDXdFuS+EVBFZ4I2GoQWwpYoSiRYc6ltuwC2GLJNPueGL3Dw9IfhRdHeahbsa4YKXFugeFCLzERsM+1drDUgQWyDoQWDuzwranSDjB70yKK45QEPGII1xpg1CCeU1czUzEEsgKlHYiiQq/siCw8DKUn++OD20XhuToWIx1tNezXrdvF/HaXtdWoTSBiqRs2dGktLvHBf1jYdcxnmH/xNwprc9p2WaCY6WvuGyThBw6uJXskAhSEj6wW+iM7ETPsk1J4l3AXt0VgQXy6OHRoTpvu6oe2IfPWdhfcGR8bUccJXJU8rUWvQ4Q3k2ZpEQZLPYrYA4T6+XhwIZOYKEEnc1UPDaHZyuuAQoV7GGxf+iDleh23tK9pXz8sa+63ym+l2b83CM7dgGkQg/490lg4bInrantzwpWYBweTejhqo6I2Phl9cHw3OWdHGcnhRCbxflG5bTu9enejupuLAIL72PYqEJT67ZLKuOgzvudy6/bt7D399zOZNa2R+MxO4Cja+Dfbz+k8i4qEmgpRaJM1hFhRoKzFSpjrg3x/PRI0iI2IeGGmKrscB2AumxnMqkEEyreFBF2lp9QotEfzMl7dRWFvzBILKgPOw1zd3WFJIlToBOl1IgkuHAO7DpuboWCxDG6G78B4gnzpgsFvM67LtGyLZy5jnep3AOBhf9xhaBXGZpToLGX9oPLvSErHEZOYCF2ZiUOG16pnBy6Q/j2rvT7dsUrc/rebRReaY8mE5K8e9OxFexIqecQ8RfuF+TVaq9P/z2ozyh2gRp+OqGAAor4AyRxQcy6xxo7uXrMLA81qLBmlcowLGeaimOPripF/FnG8et6bxJYXyaB1SAOuICSOXAhJJ97nWCKYmpHY/QIM+sN1MUA67gCH58abnpI+eZLQmDh8qUEU/YAwR+IJWaJOlBVGBl1HJbh+SwlGTZ4BGEghGbWoicK2tHr8IXblUQ9SCzhxSZ8Tjzwexiw1QGJXFzUMhRBGGr8B90WD2YgYqRQAd7oNjNzphyZThfXsiQG8k1cb5vy+z58muqjMckMZNDQ/WGfnShgEjhhlnM47LE8CIQaulIwK1CoRb1+CSsEUMNW1y5a395bHtlvXlmzN5eXrD/r0ZTzs8NDKsR+tLtFBQauF9spCDrggOvB5sGFlSWTCJAf30TqaVNTW5TiVrLUCKjlbYUyBMhW0QkDf1ZApRp5TtOGXBsG4tMpuiKh1AyqK2QAFBZCEYegBeSCkkwisKAkZDaB86Jdl7S1oUzyDkUs85QR4iGDdXXkwDhjE4JCBOQOXg/FHwI5+BpgPHHQV4atVmpg0YY5KRQr11s9W0EWzjvAYDxQmvlgPNM8hArIy52QgUOACk8iPHaHNAQdUyGGoISZtardnh7Sisah0ZRnNSLLRpLDuxU6Ca0OJW1uzjD1xzNPb7EO5qE/90GOYP6zpEtlXeyIg7bSbsSOi+THeiYeTxHk5AyW8JkIsDGuLn3uw8PEDw9Q8rF8DYEZfOLoFYfOSpKkwzNNAj4n3aOTiZs1BIF6ug1MWCHD+qZ7On3rwoZdXhqy0yKed1zPJyzJvU2PNZCcMMnEPMJ6ypbOTmIpJhZ+LNfstGwDaw/MaP16UToAAhLdidCBBqVrwPY0P7hClFBKKSoVoec5uW7j8Mrnqi0jfawPLJllPC2zVhdSsvwDgQ/GFsE35OZQXhYzfIMCcAWMMF0G6awAGwQZMtXIrIbEnqayKDGZQkml0gnWErGEAl1x4EuH0r4Os+cIlEAi9rh+zqwo8F4E5Xq+MO8xF5DxHg36/F4ULbDZWUvmpI8QzBdTK6clD6noaok1v93DLxDhKMmFcqPRFYdl2VOaD+MwjcwlgkEFZu4B4oF9JDRURu6eIbGHnmbwXpX3fJkE1qLEL6cksGpVn0ppqPB2pVGBw2LLbM3QhEFBiZoXdOhPt++emnie2P30CSWE2LeYD3cCS1yBx2+umORR2RXDNJL3/RLPMxJL6DzdxbNLjzvtA/K00roFbzsqXKZKZZZs2AFPPXgTlTacFfxM7IVYSw9LKI3aNp3KQxAKA5XKYP/B/as7F1QrXGdxzyASIP/COtc1W+0P7a3hun1nddW+f3GFyifs+XfQJXZniwdoeEWi6x72Bx1Otd6pq54SjqE4qzx5nvOZxLUdY+9EV1Z0KAM5ztoZjyWhakGpGEmSUJxE92bv2hzqYTSkAb5U6msNhDI2iEk9ZuoAjpAIax+UzvDvw7pJs2TVVWnfwrVZyRgGn+NTqE5IkzyDMkeHVBA1wAmlTYxR4AHZlj8iVKtLM3TYU0mZiEysm4WViMPwfTzsdlgKDpV5pyvislfMrJy27NA69Nxi7GYisHhw5iC0bYwumB0kV6CSRfw9pn8h5i7iggPE7VDkuJE6+nGiWzdUIogfkcgFboiV8HoQi9RfUVmkiom6YJCBoXsaokuh4jl2IO8odmKSD36tVA6J6ESDmha6OrqhJ54tYIIPoF8rm49MeS2q0RNpqOdccYyGSGq8INK0jcRzKWURvpTYGzyP8LtMMXTmQbyL5wOxEjrggXBThESCUrdXZeSr79T0IKaySsH/SYHFJDr3XxHaFTHB/8JeC0LTbK3boon+79FqAV6yqG7AM9qW19nWQ3bVA5EMgh2knaau5nvlM8z/ktULctTwxwRJOKDRfBBuILDatK7Y4XwDmQhCUt3MxQaejcAKz9ggNxlJ4/lChQBtNXAWdjLGPWYxh7FGQSl+CEK6nNnSRCfASVdqNzfg4NqMeHelpfgXTT/5+XzeZLvABHEJ3yrgo/i+Umzi810lgucJXr5Lsxatffh9OOuyg7jmP+I4ouIJe1RCYI1ARQU+U8b4UFHK+xdCD8TpLF+HFypsJhCzu0VDVbbqFjZYS9QNE80I/NwcDaS8IouqXKw5PsdqK5Mnxbl+IHnOtfdleXkSWF8hgUUSyzdMEgnVfFIAxDnumYmqM1mVoPIX++LbVGCdbQmJ1VZGn3uTmf1oe8f++NYt+2h/15a68ERSi9ColZeHgIiN8DJAYIJfIJ7wQLItbBvhmWq3eezgooGNAqbrylQMEWBwA/bPcuKOBJb7UShz5psPN7WW9f37JzzI6nODecb6c9xVdgPBG74fGUh8U4/FbGhrLJadnhdx+KwWAkltpetQpi4MIlHyBIPysg08IC1HW/vCcB3YDBDsiXQM6TSUU8rwamssbR1S796yvb+yYr90cZUHdpi0g7D6yfa2/Wx/1z45PKAMGgQWiwpI7qm8gB5Yrg19GoFwksAK4qq5IPo+7SoH352deMKGrIOib680P48sjkvwsQFw41dGlZ2XOJ4tK7wkAkogLKZ9zySR6PLuesq+Cl812VE2GWofSr6dbKtanNOkcqrMiHdhZCCALARUWaC2BBR3KbwGRCY6OK1OQDaWVJwhuy7FH4In1LzDx0LPAZ9PKMZ8a8ZHYe7FpsjNwTt8NAMyKSujjbqeSCWXfSR4WvDnXLfJ6yQhFo+2b96kKhqkiv45Npr6d2bUWH5brw1Q2PE6kD11AjJK6/h9jrW6bSFoBJ7RVtkl/ZVvhZ6NiMZiBlM+7mOI7pinzcKFgulKf2C/vLrO0sFrqyNbHfSICQi7bXgG7O3aX9+/Y5/t7VORRVh5DerSwwOKS6WJk2f1WbrKTl8oodPK259KRQETehFgpxYA6FDGWgEnsDyHyJDTA0c5sESYF0Smdxzy0mIi3HguKlUF6bGGhwiHWV2Emq27uD555liPjE5ZvDqWzkB1iXHCA4tDiXe64XzV+hSBNeLp6RTZPphNI8hSwI95pSBfgKE0GD/y84ESQnfZK9EaHAdVdS3D80eS1JkB7BE81PqKCuR0ftDTBBKaRCDJApHR0ZUptMvRxESHkMUOwM4cCH6FBNZLG7+cgcBSZ18RWDzL83nxvRwH/KliGCl3mKqT85/Pd+wp2J+cu6gOxrG3VmpcT0DGs6YkJBJbUvJSpQzlR/XL85u+D3JN5/MvoiPMw6WMbVM5gN958G2rgQnWpl5ZkIiQjyVdlmw2g6kwaBdslwUP0SDUtR67MsGfQawd3H8LUvRMHMAr6zdWr7I74nurKHuBUrljH+8f2J89vMuueDDRPmB7+Vr5wc9xhQkJLPejPAuBNaYqzmwI4txL6HH/hINKGCWbwquV+76vYbHbKefk+zf3bSXh+BOlk2wQErkSrYGRgAiCUh+rdQvsE2OjiCkYozoZg/Ua6yPnnbqvoolRKMIw14CzOtUpnpSXmj6bJWmxx/msnLQwL3GBnvXuSDHWhQwJxFMH6rpQO2E+iMBCYpEestZTQxLuiUrMynNJiaJZW00G1IUP81TNW5RkF2mnORbJyyCitMcGgVUdejxm75aKwyc+ZiynZGJWW1y8T0SiE4oeH4lOjgjFS6ScVNG+K38yxies1PAkHGMEVzZF/B9dRINkimoOJ9J0HnBaxGNP4DFBMxkq68IkXXOjGVYEeakJFac1xVXVDPFOjkpG14QrZwnJkNLWu217fWlg31pdt+9fumyvo7IEdCbLKDvszvwn9+/YB3s7tj1W4kkTOMjDqOjxkw2/U4cskmTc1xVLFpUCTK/F84o9GolPlt/OEVinO4FGAsGfGKKmWFTxpcL4OpbWPFIVDt6LZ/m4q+dmNNFc5LnDyfEQPFAQER7ErvAToeSJh/CU9rksgZbHI1DOeZkv7TlKrKlT63sgClxA1spKIu6EkVEE+HXkTgUgYlVPvLKLu9YjRTEi76TW1S9+YoTgTnLy1SSJ1S2XSlbvTEqurRK+1GR9eF5FvBFnDolqTjd+Z45dXsAHJIH1ZRJY3ADrw+WTxysUHNV+6dO0qeJovLPZDeOFhe8iEk5FYLk6R6yvvHuoACGzLPVNHDy4fHOza5MQIKHk3e0jgFSQ2CCvovuC8xJ4cJFFQG0/M4LVwS8yndpI8WDz+z3A5GNKVYQOhCz3iUXDs0GPP8Y+dr6U6H1ME/EXWfMZCuum7FqkI10QEi5X9sUBh2gFlFN7rTewX1q7qAP7yhKlprieGwcH9oP7d9nOdQuKBsaSbobOT1aACzzJ3DueT1t+6quv509knvReN4zlkDk9VXU9iZyIB80McDWeCl50t7g+5nYamSW2X3ZCEq/Ce+D1gXFrBvpxfRwX3zx4Rb6wUxIbpIt/G8ZUBJa+HZ5ADKlonqAWv3GKAEYgrHAwWCpU+49ACaRrKDwUfKhcl/GizxOUmvG/XWXY9CiJ7YkZZQ/iQnGm34VdRTX5PcQ4KVsfm6cO/pEtUWauqbystpwTwY82PDSNFiZOngUx7oFcbFD83e8Rz6i6bYHM85bKVXCl50PBt7KS2vxcMu6KRBHTuM6g+p5/N5KCqbA30a7+Iryv1tjdCV27sE7ANP6z42PJ4rce2d3DQ12GmDhXPWjekgCtNuJmll3zBSWHeEOtEPRI+ZTqq2q1ZjMFZdM57lGfy6yveEoeiHjZmgERTMQcYcBLMEOWH4GuDisss2DQ4pnkCOQ5pF7KylU1yHYFPo5UFVhxVnpwFLM0DvAIwkAeIS6lGgrqRxxYPdKRj4/mhJQU+nQ8biKEde/YA3TwwI3j/SKyGCS7B1kQ1UraVKuAT6DAsV5Laxw9sPMDhLBc7ADs+Z+aE+/4MgksArwA8csZCCzxqt7BtHEY1qFCbdhJULsCGsRGzF9gw3RBRU5Vx/NqNfVtqho0F4tWqyljiTj88m9VUqRuzk5INfYUaQaUsVc3P81/Co8q4kWxl9YTPXsRmyABhzUbiQfuAN5FV09dEDa+U5G4cAUV447CZu3C3h2t2h9tvm3fXVm3tUGLaomjacf+eW/P/tM9mEfvUGUg7kQHTJFzWpeoKPcEl+KJJ0UqX/xk4F1UiPGAqv0d900CyJXQkeCL9TCIkCqRHEttrD5++Kv2ElduqYLCV31fEyNhir+lB5qPusiMOjEVhCjHxDW6SOoxokNiwSsYwpdLSYGGX00c3P1Zj5gEuPaZSMAhuuNlmVGOqtRHlw2AoEpBt8NQQmks1Ucag4Q5iA6beI0XeKOUsYXkg64j0jAi9zT/pJLS/KtLaIOOrH1A6/jUm9oESeSKPNwPY7IgkV2Rr5hM87I60jcO880dv06yxRjVc7jaCJ2NDJqB4+cxn0pa67gtEpXxuRGvRdKNzx+JHeAmTLSPKzkV8blIWxEo3BO9GyMTom67EvNHRxrhxvONN5OAcTsUb68N+vbL6xv2rTUk+9ZoTYDrgbfSftmxn+zt2X++d8M+3Nsx5L6RhK5xCRWgWy5E0sppPXTrC6IUv2u9c+K32medgHVa1qPlUxMgmEtKZkWiPOLiIN00wlqXYhbVvyM2wbkLV9ovnFhrVIuw4oVzN7pOejzV8H6qSiFdXsDlwJ83xF1IpLPRggI4njfQqAfrDdCV2b5IWMXwWi+rGRuxihOUGt+aIK/ja4/n/fzcPH01z3cRx+s0KKWe5lH9S49INJBy2tafm7mzxSsQPyWB9WUTWJ+7D8dBqzoOVYFP9eie3NtjE63C/S/e6L/4FacnsMQgiwCJDYGBkR9axNbHGheqs2inWwsJfG2vLrXetLToNCu24ntIjFWHGS10WETwWnkgiDyJTTAWGAas1WcqsNIBTWDrWrQxK1ZxNQPfI8IBC6+ypiIQsCFJMaR7rBYKV7ogUISb1aic2ptLI/v+5hV7Z2XN1vp9+kzBgwhdMP76nszbj9EBhESCAk1JqRUMxoFXsDaXt8dHujl9HsdYnW90j2pK7XkkJ2EiCFAwLwIrSDS8D4ghoxtdTvT9wB4KvBgDZkCiJNT3IpI4fujHtzQJLH6bTxURAMJTi7K3IPZoWwSWtGm16s2zqTxcS4GHbk94i7yKRPZ4yN44kCsgRvAC00UcCkL9N0Zwhda+HmwrqFPXSxFdkYX0zI1D19xYfA904sW7UUWpVGycjfuNLIlQbY5zBFoaFxK5HvyFEClwi/fFvQbW8jTBNUjC7k9PaOykqpsjsPRdfFb8dz1rNY5fvM7Mv6JHWfzU3l1esd+7/DrbHUOmzTPZrGX3j8f24/1ddsP6ZG+f3k5+VpR3SmMOVdL96vmtyQ4eC8lXoStQlNw2w+LnvfJ6vY4DaR1mzxOQod4Mr53I9Cs+jRUnVpggCf1ffO3xT+QaG89NEJb8XuQ5bFgAACAASURBVGaLXclY/V6TD/MrROASWTs/AOFQOWuzHIKlquis5plQHIS5hjayw1Q1eCkfngsmLGKeBmGnGeZrh+6pDuJFlMZPrLnVTDxB5AoKXbsefUc8CMPTDeHiv+vLJrA+F6GXJH45JYFV7+9SjsRaqf0kFEn6a5ZEOUEbh3g9V7Ef12tCc6meX8Prc1jMZKpH9STJA8mVUCKWawKrGZ3EPhwHf3xWxDCyFKhjBOzBip0UqAUBF2uC4jSR7EHmVXtGKJOczOu2YHA9s2+vrNn/fPFt++bymnW7KJOb2f1JaT/e3bX/eu+WupVVxIaeeyQSteKKLJSiuY7PzvIgNhU+0aE67llEhJMHflAOVblzBB6FNEq7fO3R6PooN+PuhiqE65kTWLG2h2pUMWCt6IskhdQSQjlixqg2UEzrB3qPgSIGVZawji/wJ3ThZVwDAsuV8IoLfa/2GIYWFE5gsVTVlby8JvhUlT0SWYg39X6otJCY9W7XvqYrQaE5pthG13MyAR0JuXrdjrha+0TE8+E551Vb1VxVcqzh79sIZCOOn5sz/qDFmAaFMP8s1iStR+rVnJfqNwgkxPYe+1eJslq/pfNHEINKMOuZ0/MbhCXJSj9bwLogsKIXLn1fPUE7Ny9130ig4hXYV+GHNrSpvT0a2b+4dNW+ubrOzpTwaMVr96czuz2Z8vn7i/u37dODvYoRUsWGk6E+Hzk7Yg477cr4qJFgikQcFWHV+S1QDXLkZFz6fE9xEEXV6lclS+tu9LF+ahXRGNXPpO6LxBIVitWrNMfQeTLOgaUS1RFL1/FwrMTCKW4V57tQtCo5p++RPyHOQSjkxeeLGI69pE5A12twzO2Ij7DeR/zkr6rC+4r88huPWKdCNuZopQdUArl5xtV4+69KOeznqIirfG2rEq7PN3QvzauTwDojgfXUkWwyB095UcWSnvj3WFx15Jo/fsxF/GdbPxrfqsX3NAosKaAkiYxAgfXmTmDFl2ibrRfsOjNQH+KaD6kONHXNehVcNg42NUutw1UTqbr8rD76xxFLGS4/tnuWh0oaD1zjkBgLTZS1SSKthQCvVx21sn0yaRQTHxscsreAQZ5VMGCc2Wob7YqX7Tcvv2ZvjVbZkQ4HxvvTgt5Xf//grt06PGR3NnweuorhE0LpI9w82xfVUk+YXydnTbX1zP0DwPQuctFVzw+VscDHR/v2UZUZBG2hjK4UTLwuJw/hWabAupEZCGsCP4sqANcFsWNGBA2Nks74/hBlx0aijaZWYEVRFOZhzB15jukgEpJ0bkMN0iUO1fh+SZKVIVmaqLw07mfcVQADqX8otU4+fhF4Srmk+2JQ4L9qaW8Y/op4amaD62ffFyZ9yonHvt6Iw8Mt5PVz4zVHyiowrthV/tEVeJWXQRziRC5oDsR91ObzMgPVBlkfkJ5/T1vutOzKoGXvrazYr21etdeGy9W34rtvHB7Y3zy6bz+neTs8lqQ043OpWF5Pg8+9GHeNsa5HJusRgGieRjkJV4BTZv/1tcqgq6Cn7vATZQ9aB3VxuoaajK8Vbirr6E+lUqjzwEH4iNKJwyxK9UI9GPdZPZtO6lTlGrEHNZ75WvGkQw4y8cAPRxoQWPSTg/cLSQFE0V6y6Aoqeo65ilVBW616qOdg+M5EWUXktoOyU0IAWX14figQ9KyvZxPVoKNWQSKQr7LglYfI88+5V+4dZySwnorHIsUvZyKwYn2o925/squFRc+5/7sfFri3+0EhoNJh/dlmmPYvL2/yFUJlxK7j8f2YSqLGOqyrldqI+y3XFe3uVITDx8U9l+ruZ3HAqomc6rvEWlkn6uP8u/jXYRHBeyrZdOTqsMfSwX954So7jWJBfVhM7MODI/tgZ8f+8dFDuwelbBA/TqiHCXx0Y5OiIQisZ8Ps5Kt4V5ViSttArQTSYATJomW4tuqoCZN6naXix20rYtuNPaUZP9XxQyRHwzbC1/jGQTvK1DUt4nU+Y3zc5jaw2G/9ZuMeFe1oHwvbhjhQ696wD9WJ3lAvsUtvI84S8aTEJYkWBjMo++5am6o8j8d5AFbcWu+lQXTWyWL5nUqFG2QCaxQq+4/GHujPRpQbko/zuLsZG+k+4l4FRPw7aQUfjHgyqrPCiSSeCJJQQVdUgZMgfr7gNYV6RvcXWOsum1HQyc/Qvqz4V89llBrGM6kYJBL1sf+LwOX89HL6mJsaDxFY+IPODWarbbP3V9fs969ct/dW1+jrS89KT/T9aH/PPtjdtX/e2aYVCdcXqr+096LcLIiWehcOSxKtI3oea9WVzj/zS1p1ZnVipOKETvcI+1Mx/+YY41iDcC8SSswnnaVKr9+r80Ada6gSRxGPnu0mka3PiuU6rBHCZB+EI2aOmmdFdY8rbqlqVSyKeIxnvuYcrQjwOmaJhHyQpHp97aUbJZMi6CJW95kYHreaEr5v6HeKDtxDUeG9njepUGsVZ8xBkb+a8/z0Z9yvzjC8X+pbk8D6WgksSazn5MyNjetlJ7C4vFcG1m4S7Idm72ER27Zn2+PREYstasfLbpoBcy3UqqTDzWW0mdWU1L8msOYe0BOklja6YKedwPLNiyaarjigb0FI0LmiaBEL+Xklife5U0s5XUrKBVPeT/DEwg+CAXQfuzTo27urK/ZrFy/ateGIixi63sC8/Rd7O/aT7Uf24Bi+Wl3vUqNVi4Fp4zA+l0GIeKixVJxcl5oBWP2yutSqxrde3qrXNTKSEYjFv4X/UWQiKxLHL6AKPBrkVQQkCnw8ExvtxoOMcE8Kwj9XavSEDYuf7YSLZwQ5Vn7oVaAXQVCQwrF5uTeFK/eO0IIF3myFyI4gO1VKJSJxfv7pevwcUGVPdfAQqvjuINCqjFKVZa3Nt+P1savOkYi+08xtOARGGUDhJPAU9MZzod9rSXFdvsiAJUovdKV1uObKABHD4WOhz42gjtnuCuPn36c2+117f3nJ3ltdsXdWN+xCH15wIE/ULOHjgz37qwe37aO9PTvyNsQMwkBy4Jq4AAVBFPOkoTb3cakOgM3sk3b7MxJYCN5VQhvtqSNDF+R6nbeNMXLNnKs5QVLXBFYo/MKXIlQgcXhBa+0o/PDmCpVWMkw7Q3IfYarHePOxng8Wrg72/fgdJr8wZIcRrn+WE2qRWdZzW5NpCNvkIahSVATboXxgQsMDRmLh5Uz1OtShGkSeOCr5DjUvnxd0mW2UeIRvHT1uI1isxvf5594r846vlcB6SeKXUxNYDYLbXQ+1dsL7JzLyevZEYHmLchqtS/kbx6Vq4X3KxIrw5uS+fDKW8VXJ1/T6wNY4alXrlg4woUoQ+U1FcJUg8vXCfYAiNuJ+EKW9bqSgbnC6Px52PCplgsL3FHTEQ4dYeHd+d3WVKhDERffGY/vRrpSyN/b2bRdKWb9RNM+JJA6ulQSWGxcreVSX2j3vM1mTO9r1SGC5ncE86VId16p4UjGFlzh6QkYq0zoSqsiruBdPjOjvq6Nv7QXlG3cksPQd2j8VB9XRE/kJ+ooqQVDtqp6VqQ7xfFmQKk2CziXgbo5P64RGLF13MNfpAqo37fceD7TkfSkiUR5qIDHr+ESxIZMGPjCVSpvsiMCgJYgTBXitDuZ1wrAZd9SkZq0wiz24io+clI0KiRjHMB8PJETQ1GMViuQgJoPYrBQxoZSMcrVoouAwxvjwtipNXk0de7jAv5hL1GCPC5LKk1jxCXPsSpXwqkksEaw1eRbxlOJ9gY4YdoBmNN0uLUd+++JVuz5adoWdus3dOTq2v9/dsp/v79u9gyPbK9AORgk1elWyJLBOfGn44i5VrldXnAjhIPUC97iX5nMjEvx5n9r510f0pmtqEqN+/x4nq2pCz3mdFHcvKX+OFedH3KO5G11H6/gfH9FMMGvdUBMPPYVqRiYMQrkYyTQRjfNnSLwuLEg0J+dj0iZ5VWHvRJQc4iNG8zR9FasFeVqfOWIeau3jyuK/19U5cd/hG60nvOmN5fvKGcfubCP/Yt6dBNaXRWA94/jokZk7qjZioXgU6g+r5tzTIqJn/N7Hl5HnV2CRsnJSJSTMyqoowKvoHB56pFQIPx149+ix1atiYYzriuCkuXHEgx6LpsgFPfTNRa3ajJzM0LKn/4tucEKdYlDH20fCCcV5CW19WIxFjh5QlSJL3UPC+FMLXO1nQ0l5abaB7j3r6/bu2op9Y3nJ1vs9g4PW/aMj+/nWln26u2e3Dw7Ywh4HW6yhqPEO4kTJGc9OVd439SG8GdCdXJueTGBVyFRLbrwvZl69YEbwpROkZixMB0XAVBlVllZ6tU8j4JubbxVJpfHzWK72zokRmZPS16/j91d135478ox1bMsKZJoEXZBJCrrk3SQPEJmS6v6iq6YO6pIhKyMWGfdQv8UmpU03iDq+p1L46a6lyKvnKL/XgQ0it972Yp4GxvMjGY+9xkDzF+Sdh+NVrj4ymzL4VqQXZHkoWfAZdUAbnlf6vujcpADQMau+pQ5Ao4TxNMvOtaUl+/6FiySwNtDdrgs1n9kxWpkfT9l18O8e3bKbhwcqkaDXh68aFTnt4+CBdhOfZvjZDHZ1rfFEnObK4xNUdqtDShxBRNZwVapOA77+NLJnmsMIkKSlaM6PUDXBlyKeD5Ysu0oRhqFhVBq+KvqqUHTEnNE1VHfa/Gu/YnpUkQds0bT9AB0ucQj2Eobal0VmsiobFvGM9W44kfqsaKPFOppLKERrl11169SGwIYaPDTH4c+fV60iDb+XeF6c0I7ug0GMV6WyfoCMbkKnH8UFf+eXRWA9IywvRfxyBgKL6wAx9ARcHOxQIsJ9XHonlfK73xzLSNQ8g/tgdPp6AmYVkeP/Vu2vYS3ga0R45cXRsqmy8Se7UqtU5bOMm7T+eMsVJ4rjHTiVidjQnhcHIpFd0l3ITxKlMLg/mYXrIMjnkr7gUnps9Ib21sqqvTYa2Oagw4Qc9qCHx2P7590du314aAfHBTu7qrtWYwWmMlrWDVLny7syyJlnnG6PvSxW3fpIrmRjrND6jprMjw+oDpI1deQrUf0VWqtOfmW9w0RyjTtxmI4/RqrXhACuMQhPjK/PrNDTz8XBUVHgu/FjCbIowYvYQ4qnOhlceXoGUdMoEcP1UjHFMXIlSjSnqUqzI/XSyCY7rhHjEMOKwKotFth1eurl4k4uePRWaV6UuNY+LCKzuV3W5wGRqa7o8hGSwiTigCbhWBO+MWrN4ZtXuegVNamrkKCxRdYDH4eHapfXvMB7lcCpk6xxPtBjXZ/r4v4rmxEnbGKC8Qn25hH4YI6nx5/Dbtcu9AdMeH9jtGobvZ6aLwCbqawWPtjftdtHR3Y0wf6NfVZxLT38+Nyh1E3RJn7wJ5HUdTAeCnHGM45FnKsazKaiJx+7SJqe5vkVyeg7SIPsbZ5jwseqsrYND+SIhRo2BPHM16KQOv6fmwdAtjHQIU6IZx3PshRwdQkiSrNxvaHwjPNq8/mT2q++HxHZQXaHtUyTYEOCQSWIESrGKUvwzvMCWo8i3tX8k5VNXTbOE26VWPY5PqdgrON8fFKkrE8zfi/De5LAegkILIUbT/6ZP5DVE7KRFnkB84hb0nOXECrLoyAOJpG1MTo6woTRt4LDOGirqwa6A6ILCo9uImUawUIsCnObWmV63XyI8b2+IFddS5rZruiIEvjqcMltzsumtKjXnHkcqER2RfAR9EIcBWOR0sELh7TetK6xZhtkSK9DGcbyyrat9Yd2fW3dXhsN7bV+24YdtFqe2aPjY/t0Z9fu7x/aHrqHQAVBnwgFGbg6ZFZ1bVJAhDdWOEnF5ju3ITdmRsyjeaKwkcGoDtyx1frdVwdjzVKRkBEoMCTlvWoc4DEkGXKU2TUXem3pj2/szUCxHnPtoJG9qDLQ2o8rDwXJ4T0QrjKVtSKpVtXp+sLoVgSWe0DR40dPYPV9DAaVmcE19QvhUZfM+fV5SBYZGgYd/rrmvTczNBEAclw9Qx0kbgQHdchdk9jNNSLmwnzGuc4gi8CK4D3IK5EF/NEHVKUo8f0R4ASmdTBR4xOedHpO5xVpz7MYXRkOaUp6fWnJ+p2Wddyn47iY2d7R1O7s79vP9x7Yw8mxlR0FYPSedzm4AsemD0/M8kAq5mkdkEWQUwdOT1t5n+VOHg+YiXClhtPaGBgqGA85uoJANBXA8xTkVJDgKt9Qm2QS2Ghlz+5+WigR0Ck48hGL7lfRPesJQXXcUXi0cN1277YpOw5i7SnU9r1qv91cO3UtQBnXBoVVv0BjbTwXE3W09JIUmESjJIUHVBIBhdbECFTdN0+f5+UnVRfYunwwCNQoO8F9h2E8u4WeCPKeZdReqde8BATW1x6/nIHAiieUpbH45X5P7OrJAyUdp7xZSRx8kJxDAg6zUiUcVaTgB7/mflvve01CR0qOKUp02dYd7dulgsJ6EMrkWinhJUEegsRzxBKSSMzhSYrSnkr5owx9XXYVMZCXO7lh82FXpcEoZVYnMt1/kF94lpe7fbuyvGxrg451O1PrEC4oyAu7icTbeMImECg/VulZHMCArbq+KpxQCZsIwNp77Hmfy1D3NMkr0h3+TNRJnfrQ6OfuaguMiKSO9+avYq70p6nU8k+I5i1a4z191lByaXfR7NC+rxGtCaiG11ojkRtXHFxcU6n32HyqStT0+aH4xrc2CQDMUjVv0fqtTsz1YR7Xr+6yTlxWKo96H43vJsQ+13EvsFiQAkvkC+aRSFAd4COqDB+oyi+s+pcqOPQIsY4Tg8SKvTsUUB4KVvtr9XQ1wgDNt6AF5se2iWlNHESM30hxVWeB5lx1M/vAq5FsPTmPPYT2y28mPBuNAVzZUyWsnNADToNO11b6A9vo9e1Sp2dLVDHCg0mMys4EzW4O2bWcvZV4TSDYw3dOiU6cGWjBwOZT6ipaK6Y1xuHlS8wbXm21ut9LIupgYn7gnuMhju8A0lEiyPUmykR9hVU1hcaD/1bCyiPI07qDcsTb+l1rT90gwlOMHu7VUyQIofq5JDHJvxbRC7xgwo//weog7HCCpIw5Hx7FkWyr/WFrpV1FcHnSnx5azRixIlUfP/lrvatjeSk7o4FHfUYN/6sqgTDXJMu7mDY9CCsy4TkG7yV5aRJYZyWwTp6ZfGAfn35PHvGTG9Nji99jD5xecZZj1+NXwq31+Qks37R926pVOW5yh89kBweqJ7qeGcPGVlh/NuHhgwury76rNbFShuhvgvWOEr46s6HAIExVFaQF1SHZP0tufM0VcTUVneZBRgQTUQMekmMlZr37hC/6ZLznSpaEG74RCqy4VhmxKkMrTyaQez3rdLo26HVtqWO2jBbGrtQYl6XtFVMbT2Y2m+idR335CqittktjOanCnwgBoUoTK6qt4QfxpPlRBdV+uBVuwovZ5kbtdRV2NTqp4QsjcK4YEJeiRyCHQJwHbA9aYjPyeIeBUxBy7EDiGTwRQzVpVlNkHpY0UqEK8DUvKvPqKkj3YDFKS71jSu15hoAeB2spRxSoA2N9HgmDmfyv8En4nsi0ifCqyR9cUnh4hUk9szQeIMamy1GL7J5jqGuXCXyoZ5gJqoiHJglTP/NNglLzy7vgNUg9BQYRCmjjn5fWNzzLfKAjANd/RhBXb5iRMfVHTGtQzJ/H09TPtL0N28jqtxmQdTGv2+hO1bYp5kQxs3FR2N7k2I7Z5dNnhJNXMGPHT9GtM7+VwqBBZIZfVMj8g7xGiS9+KjLkma74sdW50TnQ16LGYSWCdyIa6qtG1lcklZQIvQLqh/oAi0BJnZn0fKs0sW5IUY2Ql3CLgNX7q3WIc8m7AFYBneazhI/AWna+IK8ms8KKaWHTGRpZ++dV66vmq4h5znDJ18s+1wQQWOpopnnRmXbZ6YzXw4xgwbVKayOCLpQQ8goqL7UqA+qZRRdnNgJrHdDqkpzHlRWnGsZFftNZCaxXIX45JYGl51PzsYW56lGVDn7yhhS9gE0huu363G9N/N/DA8+fK59L9TFY+0UcvpqJJnXME6PA8i0+/8rI03wYSoyqCY32KHoaVV0Ta0IsDjcV4eIEVpDm+l5XXFQkHQ6D6AjdtoOecvGjAgQEus+hCx0Our4m4Xltd6zb61i3a9buqIsdlAnF1OygmPF3rUO6r+h9iCYv6qYspbCUR1667Aqy0z2C4dE3o2eoF8p4DBgRh2K0SP1pn4voJRRhvqmHCslfE/tmZVDu4wFVCxXZ8H+yrntShd+NJy5d4RJ7UiMNUJVrBSmPbw9vxvBnlGdRzcUFmdBMlAGz5j4QDWrwWbBAwH1iHnEvYSJEXXjDF0uxhqoiMFbYY9TVUIkTKUNECCoRE+WldeIK34GY7rgrtXCUD4YCi4mWKG3k+0UCMY6qvKMaZFFjIkRyKuZ0HHoiHo7xiVgkStCayX2nFBWv+LhWqqJGolHPieIpJaFEvoUXl9MhXvIXhAQmkua59q4gaF1p52NYkZXhh4pEVEVQBZFdG29rPoTqvW2dVtu68LxqtW2AlQh7rBPE05lROb1fSkGNy0eX8G6J9QkElXw6Y/0SwVlarxQBjxgD94bnOBThek3teRrxhPCfJ4iDYD/d86tnMSo4TvrGRsw8F7+6+CA89eTBPE+SRrSs9VKzohkp1IRq7ZklPWTjXMEFW5U00UUdn3FM1SmIYJXbIh5ifObXJdVuM8mG0lzE+Xju6hMY3qfy3DhQPCG29L8i7NU+rSdee5c6tgOAGC+xyuFHV8d6MZ/oi1jtL9FF/VnZitOO8pf3vnNPYFXaXDPrd7u2PBza6mBg64OeXRkM7e3hsl3q9W253bI+D50y2YvjpYb+SWzpsw3aY0TDiYCySTrEItz8/dm+5WmviiVfgc1xWdpuMbMPtrftP9+8YZ8c7Fm/17Zeu2P9Fo6YeGCC2W5uycreVWEB1R8KAGXaKcWQQkUZb2MBxUOv7Gadiag3GX1PLF61dFOIVIGIKw9qJYgQFTGFBckJLN9eKJ1liWOtHCER5CM6X5MeZu8a9wggqwXdl0VdSzD48peoWtqTsOhY0Uagg7/12vRZwY2m7VlOdkEq29adKoA97vnBHB5FngnRjelgKc8nbX4x/5rB2WPzyqdANZ9c7RDKoyfKqxvBXigy9G0NFsdJuHrz0UYYHlChqIoiN2WYFAAGgcXMT0cbePxEV434b5VA6L/CnJav9w5p1bjFKdhxifK5KttY1YyzNsK3LY1+TWCp7bGCM31nZHKajyfzXB0hLeVZbMjhv1WXINS3ptcHgRXBVJUjbij/Tq4qJ8dXc1KZOAWK9U9FTPqz1VSW1fO4NkttGo8HgRWbcfV7c+GpyuGirfzzr0QiH72dN0grtldXpr4KMt0sfkoCS3yRyumEY4HML1Vyep6D9BDZOk+kCj9l1IKIPjuB5V0cK68wPRv1eNb/Pbd+kyDXQQ/XDgUnSHCQQjzeVW3FdQCL4pMql+3NXevprnUh1qHIQuoQUJczhxcC6dsZyPIOFVdjkFclMrhTKSiq7pg6dNRNGkRCcX3nmInAwoE3GnfI/woKLJ8bDORBVIW3lw7OOjR416bG/GUA78/f/PMuBJVICIP3xQ2+nv+JefwdIkbkwzLs9WxjtGQXlga2ORzY9eGSvTtctiu9PknifhXKPyFkObFhPCuqX3cCLnyFsK8ezUrbLkv78fa2/ZebN+3jvR1rI2Hic5n7VqXYi3VYdxrd+YSw9oVGHt8PgKH+nlJFrmO/Sg/j2a7JEd+VT27EHjtq268VWFV3QJIiriynMstNtyuza1dKhBegq350oPn8pje8s4gXvBwYzyFij0OcijGHqJzBugQCCwccPMttK9FSHsQZTJG5qSt+Y6IHBJUr2ORNCAJcJZjK9+Hfo0TTk04eH1belad6GOBVpvWX3+/rX03rcfWoaJ5KR9QgsJTg1BodTYhOHpzpv8M4oO4qR68xNqAQgSX/PxknK1AR9Vk31PCJ4L8p5vU4aa7Ji6fVvFtyiMm0Z4nAPGnRQCKsYdqM+xhMtU5iH4lkCL4acU0Yc0eMzCFiHAViY57AihLUYGFj/4j4OWIkmGUHgYVrjIoBleCKYNDaXRNYVaLNq3gfW3MaXkNuSVTt8dq/a+VOM26PqaRnwmPVEyVxUSFAAqdS/kY8qPNQnAvqioOYI2EGHlYhc7r1xvtqX0dC/EQCKwiPIEDjfBUkmZ+reBiSXxXnlXs2iT6LUmKPael9pQQ6BAQiObzDuCfje6USt9GljwQW1x11Oq784Jh5cyqaWPr1+GC9CAJLhE8jVm5YKsT+Euoqrs1+HuJTFs1dqiqaONMKv5rAinOLvkeErOJnkU+KFUOxqKSDnmOWxHri4BiyU0PFjdIdlZ9fCBscK1g8BOmr56FhM+LEGBWqT9loT+aE69fVb2AiH2PrhKP2nnruxpwjDg6g7vHk/vKsu/2pFukv9U3nmsAKMzYGzMhadDq2OhjaWn9g6/2BXRwO7cpwROkmA0CUenjdbl2C0qgj/hKHqnlwflFfE12gMO2x8R7YzLbKmf1se8v+9uYnduNg16wv5RAKRZSNU8AcNJELbqogLh6ayKkE211tJLEANdIkTzqoB0mozbWRoWk88fpjHTye5BHr764RkwKjypVU/6Btwz+tAba2yZqwrL6eL6+vXJkE93upczHiRyOADj14o92rH8srIXV4zNSS2SctckEgxSLbvL/nmx0RXzfH4ElzrRmHB1YR7DeR4D7bJCSrjc5f7bhFnKdtJDaVBp4nbqMJ9/y4Op32lDU4DvwaxxjjJ99NXEfMYd3L5/9Edq2p3NNB4cQB5omT3GPdxlfoZSdPPfPX0PzXimw6ca1VyaW/tdoQmweoxjjpW50V4Xv0wrjsp4ms4gD5fLMuXl3RPJW3kkzam8a+uoLAs1p//MIqRZw/1yefhCbsc7hVAcfnY/3F91WvEPUnxeoY737adyjTq2chypCa5FfzXRsPkgAAIABJREFU+Y7Z++QZWY/3/HdXJaP1kGr99qYUx1BfoWS5mFiJoLY67jUnZXM2hbeN5gpLgCLYm1uba28gjV9cSeMp5K3U86y57jz9ea8VFF88Nq/2Kxi/UNGqAHnU7dmF0ZJtDpfs4kCxCwx/LyB+QdBdHZTDnyay14uJk0huP3h1zPZbpT0sS/vZzrb94LNP7Mberk27IBdaVHVyHyeBTe3g3Fw/uV429415QmT+CZnfC+dX7qftHfO7j+Z/M5YRxaNtoFbw1PvcyYRfrNLVWt3YP5688jTjliBSNAdEVIdSq+6eJhWOr8ORHGokEiOp1UR1fjc/uef6uv4Fe93nz8xYe5t75pPu+MSu2ijzrNUYHtc24pXm3te8WkZfVbKqXv+ah2xd98nZcfJuPHHbSIgrjnxC/DCXTKzn2fw1+trsSjJcZySuImEWBKuuJGZ5fa0618Q4+x8alx3oNj8H75BarJ6jFZHbiCEaUXT1ic0D/GPPi/9jMy7jVVd4+Z7SML4/iXBz5E9e+8nPbVAc1dpwchQrlaZfbEUIO57x/U+Lm+LaK3x86mom1xMh1oPGqUR7ZcxP33Pr7/EzgT+/4V3ZLN9srk789yCmGtpIvt0D3/pJir27QrAevy+MkJ9tb2mORTxfzad6fm7Miw8eX2dr1JrxafU6/rNuMua7/1cdtzdmQJwZuS77e+fnd/2cPz7utX1Fk4RSPP20HeLZMKvm5lPHqz4dzz1nTirP7y/P/p0v0yvPN4HlhmdY/yDpJIHVlwJrbTC0VSivuij56liPObhw8+eSrfWkqu9+mYb12a5F2RQtfGCecZjZnc3s9v6effjgjj04OrRSenHP/IR/i5uaV14vz/Z9+apEIBFIBBKBF4dAfQT5gqNqfbpSxo7ZO7MjlI7DuH0ysRkO9+EX4geZF3el+UkvGgGSgl6SjSwvCaylkW0ugcQa2QbimF7fRu2O9aA6dvWGsutxUBVhvIg/oWhgCWunZYetmW2XM7uzv2cf3b9r9w8P6CWJYhqQtPB54xzHAd+VGWc/QiwicnnNiUAikAgkAonAYiNwzgkssd4I30DmwCwPJYT4tbI0tB6kjeOxlYXqiVlgXDGnpcuWQW2po9nC/dCTRGadlNSipGTWsqPp1HYnE/5OPxrU7halzUoFgFRT0XBZGcIXwSQvHHZ5wYlAIpAIfM0IPCuBhbU9fpSymCewiqJIAutrHsvTfL3GcmatcmbDXtfWl5f568Lysg06bSvHY5sVMNdG1yqVuihhi32b/b2q7nqn+f6v8z0sAaGHobQT9HIrW3ZcTO1wUthRURj8JdEV72gyscl0agU9A+Eh48qZZLC+ziHM704EEoFEIBFIBE6FwLkmsIBYJJoR0Pc6HVsaDGw0HNhoacB/PDzYt/H42MrZFJZ4JHuq7ic0g15cAoseLB2Rc+ocp9bo7HIH76hZy6bIXIK8mpT8c2Wo3pGYtpnNPdUMzDclAolAIpAInAqB0xBY8UWF+wZN4HkznSaBdaoR+PrepFILqKLljYIGISujka3i18oy3SUPDvZtMj62aVlY6Qm48Hehv80sdOVf332c/psRjxXWYvczN7OhaW/b2q0uvdzQCOIYZNZkYsdQGkbnrbaXmZz3LpanBz/fmQgkAolAIpAIfG0InGsCS9ohN1tDp4B2h0HgoN+zpUGfQeHx4ZEVyGB63T9IrLpWGYRP3b3maxvFU34xTHUnMN9l69uW4U7Uxl3GluhwQdJqCvWVt0emYa9Zqe7NFt1GTnkJ+bZEIBFIBBKBUyLwrARW+PhQQcvEzcyCwIIqpSyhKM4SwlMOw9fzNvdOC+uUXrdro+HQRp6Ew9w4Ojo8Eb80vFboUhxdpb6eWzjLt8rDFAQWIhbahzfM2Ns2LWc2mRY2nk75C+TVhMbP8A5T56Zes0HKWS4m35sIJAKJQCKQCCQCXxkC55zAUm+ncCvutKXCwi90JESoV4wnNq3MbdV3JozuokHnVzZaL/iLeDcoI/SOThEEIiJk3yt0AAOBpQQvf1GBhc4PUuBX3RVe8KXlxyUCiUAikAh8AQLPRmBFoRk+bKZ1HQTWrLTjWWmFewMlgbVg0807qERxKFqtD3p963d71u91qcwaT8ZUj4fRfsQulbl/1aN+we49rMbZYROOBiKw+D92xVP8UpRTK8rSCvXFY5khCSz1xksCa/GGPa84EUgEEoFEIBGwc09gsYuSd9VjSRztnWTySa+IRnDvxYPugxUd56JN7+LNJpmgekvYiGzpbQUCS0FeZOyjPUPVncd5v8W767ziRCARSAReEQSivYx7XJ20444uTOoCq/U8EhMoHTxGiXijGw7+PX8WBQGQNT7iUGO1zDpouNJqW4eduTDWUtZ5r5a5TleKZ1xRvii33LjOaA8enXsVwiieU3OdmYzb3fGrObM1z0N/v4A3n5ecCCQCiUAikAicYwTONYHl9qcVgcX4p2FKzo5MHggh6Oc/eVtYnQcUAC6qiTkCwG4p76uq/aebs9dNz/3pcK+NOpevToQLnMA9x4993noikAi8Egg8B4EVrbrRlAOqYnRmG8P/KksHF3QqNLJITjxKgxQhSU3ZVMqrJsNJP0/Ql4tJWjJ+oQ8p7A08CkO8FmStt5pnXNdIUorJVfQma4j8SQQSgUQgEUgEEoFFQuCcE1gKber/j6HzFtPM5Bl/RZ6yluDrnR36UCzSkDevtc7ext+67ozOYI/h4vfZjIGb3dkXFYW87kQgEUgEFhKB5yCwlGoBeVVagY5sILGg0lnIG8+LJiFJpZUYmblIxv+uQsnjmJOhCsroFpS/esL96m7r+KS+26ZgPFRr+Fcm4E7KFnNqJQKJQCKQCCQCicBLjcC5J7Bq7VFN4Sgc1A/JK48Rm+QVoiScHdrserOoPygVrFVl/CPuCcGwd+dRy+0ai3hNBIoLy90t6pDldScCiUAiUG1XvgJ/TglhEB1Y6/GL6qvpVB1mk8Ba2LlUETBBXiGZ1ribx8tJpZpuTh1GLwu6iSu5KP1Y8LheKOsJuCD14t8bN483U621sLe/sPM2LzwRSAQSgUQgETgrAuecwHpcPlV5SgRpc4LgmQd80aMf0HdtV5nVgSAILHToCfLqSZlKyPcRND5OAJ51Sub7E4FEIBFIBJ4FgSiBin3rSR5YXL/RlAPkFcysXYE1ZflgHuCfBeeX8TUgX2BIHiWA2o/9V/x5TjUtuVG8JhygFpS/8uTifBmg4pHmL41cpU4LuwT+hTzEFjcB+TLOyrymRCARSAQSgUTgy0cgCSym7iKEq01RPzeoa1beLbT+HDfCIgIrI/p1BVYQWJiCzNw3pPYI+khgVYHilz9R8xsSgUQgEUgEagSkrPJS7wYx0cQodjcQWFBbsRsbCKwSCixRH4tKYJz3udAksML36osIrIropGxJxGatU1osRDH3FZdoBlf/X8V0/mwERUVSb87FMwmsxRryvNpEIBFIBBKBRECJqX//gx+e7/j1BIEV86Iqm3vSRKmEV40uQAs4oZrZRwSCKidU+SC9vcIfwwNd3aLIK/w7QkZmgDOFuYCjn5ecCCQCi4xAk8CqjuYnysiCoILSCnbdk3JqBZRXZcluhItKXizyuL2oa9f4y9csGJzPKyGcLzCM/1pcCR47DbLJTq25kiy88TdOWjHWaf7ZByFN3F/UbMzPSQQSgUQgEUgEvjoEksB6jHyps3mfx+yJtKmDoq9uyF7gN0FtRS8IlCLUXXlAYHX5b1VcbKV39qkILLBdLRFYIL/yJxFIBBKBROCrQ+B5CSwQV2MQWOWU5BV+wQfoJLHx1d1BftNZEfA8kj7mKftwFcc8IdYJr8uzXsfX836QVx2SsCTxgsxrJCUrb6xKNe5lg1SgIXbJToRfz9jltyYCiUAikAgkAqdHIAmsx6K+mrZqElgR+8XvTdH64hZhIJiDB1arDuRIXIHAkgoLUSG4qqKNMkIddpDNDIUWA8DTz798ZyKQCCQCicApEAgCizmIKCH8HAUWCKzjaVERWFrek8A6BfQvzVtYEhgb8FMsOecJrOZuLepnYX9mbWvNOoxJpKRq6uYboAS3x2ekXbcdJHk1rUoQFxaHvPBEIBFIBBKBROCcIZAE1ucQWM25UCUv5+K9x03gF2v+IOKViTs9sPgDA3ezblm35ca/zBNYcM5SvJgS/MUa8bzaRCAReDUQaCqwwoo6rAy1PGvXKm1mRYnyQSiwCpYQxnE/LawXey6cJLBO3s1j9FS1z8crm8TPgmFBAguRyHxasVFQeEKWVjmE+d+LwKpaGC7Y7eflJgKJQCKQCCQC5xWBJLDOPPILnMFskHcn1WZ1aYF7TMwnes+MWn5AIpAIJAKJwItFoD7K67AO1Sz8ruB9NZmqfHCKr2z7YR5lhIuswnmx8C3mp82LjU5xD4sawzQ6y8zd9dPu56RD2KInIE8x1PmWRCARSAQSgUTgFUAgCaxXYBDzFhKBRCARSATOHwJPsx9UcZhMrouytONCpYPTWcnOc9amhtZshgLxRSUwzt945x0nAolAIpAIJAKJQCJw3hFIAuu8z4C8/0QgEUgEEoGFROCLCCyQVSKwxvyddBWFK20aX0NpmwTWQg59XnQikAgkAolAIpAIJALnEoEksM7lsOdNJwKJQCKQCCw6Ak8isKSnQvONlpUzY/nguJjI+6olZRaILL0qCaxFnwN5/YlAIpAIJAKJQCKQCJwnBJLAOk+jnfeaCCQCiUAi8MogcNK+Om6MnWVnJvP2qfyvpqCt2k5goQGHigwfa2PyyoCTN5IIJAKJQCKQCCQCiUAi8MohkATWKzekeUOJQCKQCCQC5wGBJxFY6k7YsikIrKkM3PE7/kcFFrrOuvCq1UoC6zzMk7zHRCARSAQSgUQgEUgEXhUEksB6VUYy7yMRSAQSgUTgXCFwksCivxUREIE1RufBaSnzdhq4uweW665SgXWupkvebCKQCCQCiUAikAgkAguPQBJYCz+EeQOJQCKQCCQC5xGBJoEl5ZUILHizT8uZCCyYt89QMDgTgeUKLdFcqcA6j/Mm7zkRSAQSgUQgEUgEEoFFRSAJrEUdubzuRCARSAQSgXONQKslCmtGgsqsbM1YHgjCqpjK/2rq5NUcwZUKrHM9b/LmE4FEIBFIBBKBRCARWFQEksBa1JHL604EEoFEIBE41wicVGCV9LeaUXU1mZZePjiD1EpEVyi0ksA61/Mmbz4RSAQSgUQgEUgEEoFFRSAJrEUdubzuRCARSAQSgUTAESA51TIqrsaFdx4s67LBisRiGaEYrSwhzOmTCCQCiUAikAgkAolAIrBICCSBtUijldeaCCQCiUAikAgEAjC7IhPl3QVbRvXVuCiowILnFTsOVubuenkSWDmFEoFEIBFIBBKBRCARSAQWEYEksBZx1PKaE4FEIBFIBM49AvC+CgJL/lczm5DAmloxK0lU0fvKf9WApQLr3E+eBCARSAQSgUQgEUgEEoEFRCAJrAUctLzkRCARSAQSgUQgCKxZq2Wgq6C+KsopSSx0IdTfi8Ca/0kCK2dPIpAIJAKJQCKQCCQCicDiIZAE1uKNWV5xIpAIJAKJQCKA9oMip9ot974qSGAVs/C+SgIrp0kikAgkAolAIpAIJAKJwKuDQBJYr85Y5p0kAolAIpAIvCIIhGoqOg0+7bZYHthqUX11XExIYNH76gnlg/Vn1QqsVwSuvI1EIBFIBBKBRCARSAQSgXOAQBJY52CQ8xYTgUQgEUgEXj4ETpJTQVqxo6BfLl7TCqurZi0gywOlsEL5oLyvJu59ZVY2jdtn9HGvP8c/G9+TP4lAIpAIJAKJQCKQCCQCicCiIJAE1qKMVF5nIpAIJAKJwCuFwJMILCmq5m8TBFYQUPFPMGiftto2NbPprLRiOrXxtDDor6DIknG7SgxPvh//TZIsCaxXaj7lzSQCiUAikAgkAolAIvCqI5AE1qs+wnl/iUAikAgkAi8lAs9NYPldkICqCKyZTaYwbp96+aDM24PACinXSQIMH5UE1ks5LfKiEoFEIBFIBBKBRCARSASegkASWDk1EoFEIBFIBBKBrwGB5y4hbBBYZatlU2uzZHAyLUhiTWHq3moQWLO65jAJrK9hgPMrE4FEIBFIBBKBRCARSAReKAJJYL1QOPPDEoFEIBFIBBKBZ0PgaQQW3v0kE/fm6+F/NbUWva8mNG8v6YWl0kBXYJ0ksBoEGL8jSwifbaDyVYlAIpAIJAKJQCKQCCQCLwUCSWC9FMOQF5EIJAKJQCJw3hD4PALrSVg0Xw/vq2JWE1jTEt5XIr5IYOHPSWCdtymV95sIJAKJQCKQCCQCicArjUASWK/08ObNJQKJQCKQCLysCNSG7M9/hdOZ2WSm7oMwcC9RPuim7RWR5R/L8sHGV0RXw1RgPT/u+Y5EIBFIBBKBRCARSAQSga8PgSSwvj7s85sTgUQgEUgEzjECz0pg1U5WNVjwuxqXIrCgvgoCC68IYupJZYj49ySwzvGky1tPBBKBRCARSAQSgURggRFIAmuBBy8vPRFIBBKBRODVRqDqJti8TRi4lzM7KtB9kM5XVdfBJ5FdJxFKAuvVnjN5d4lAIpAIJAKJQCKQCLyqCCSB9aqObN5XIpAIJAKJwMIjAEIKFFXzB/8F03YQWIX7XD2R6HrK3SeBtfDTIm8gEUgEEoFEIBFIBBKBc4lAEljnctjzphOBRCARSAReNgQeawrYarE0sJyJwmq11V0QJYMgsFBCGAQW7qVp2v6y3VteTyKQCCQCiUAikAgkAolAInBWBJLAOiuC+f5EIBFIBBKBROAFIPAkAguk1HRWWukEFggtmLYX8L8CudX43iSwXsAg5EckAolAIpAIJAKJQCKQCLy0CCSB9dIOTV5YIpAIJAKJwHlC4OkEFoiqGc3ZRWAVNoH6yqTIqszgvZzwPGGW95oIJAKJQCKQCCQCiUAicH4QSALr/Ix13mkikAgkAonAS4zA0wgskFfoOgi11bSc2mRa8L+nrbaV1qoILEsC6yUe3by0RCARSAQSgUQgEUgEEoGzIpAE1lkRzPcnAolAIpAIJAIvAIGTBFZYt4O4AokF36uinFpRFDYFqdXq2Kyld/H/k8B6AaOQH5EIJAKJQCKQCCQCiUAi8LIikATWyzoyeV2JQCKQCCQC5wqBJoEV5BW7ELaMPljF1Ams6dSmM7NZu10RWCSxksA6V/MlbzYRSAQSgUQgEUgEEoHzhkASWOdtxPN+E4FEIBFIBF4KBB4rGaSjldHrir9TeaVf6DY4KWTeXuIX/vXxD3gp7isvIhFIBBKBRCARSAQSgUQgEfgyEEgC68tANT8zEUgEEoFEIBH4AgQ+j8ACedUksGDaPkH3wemMlYIzElih00qoE4FEIBFIBBKBRCARSAQSgVcfgSSwXv0xzjtMBBKBRCAReAkR+CICCyorGrfPjMqrybS0aZkE1ks4lHlJiUAikAgkAolAIpAIJAJfAQJJYH0FIOdXJAKJQCKQCCQCJxF4EoFFTVUr1FfoPijyCl0HYeI+LeXVngqsnE+JQCKQCCQCiUAikAgkAucNgSSwztuI5/0mAolAIpAIvBQIPNZ10EsCq/LBmYgrKq/8zyXIq1krCayXYgTzIhKBRCARSAQSgUQgEUgEvkoEksD6KtHO70oEEoFEIBFIBByBJxFYQV7R/wqkVTmzMboOlqWV1mJJYdVsMD2wci4lAolAIpAIJAKJQCKQCJwjBJLAOkeDnbeaCCQCiUAi8PIg8BiB5R0IZd4+M6itUDY4LgoSWDOD8qruUvjy3EleSSKQCCQCiUAikAgkAolAIvDlI5AE1pePcX5DIpAIJAKJQCLwGAJNAiv6Cc5aZmWrRfVVMS1JYE2mBf8bBFb4YyWciUAikAgkAolAIpAIJAKJwHlDIAms8zbieb+JQCKQCCQCLwUC0lO5KTvZrJbNWvoVyiuQWNBe6X8isOJnVtUSvhS3kxeRCCQCiUAikAgkAolAIpAIfKkIJIH1pcKbH54IJAKJQCKQCDwZAbdirzytZm38TYsKLBBYx5MJVVhBWkGd1fxJAitnViKQCCQCiUAikAgkAonAeUIgCazzNNp5r4lAIpAIJAIvDQI1geXqqnabRu3oOEgF1jS8ryjOqn6SuHpphjAv5P9v7163E9eRMIDKef/3ndPBkmaVZAGh093kBr5szmKS0IDtLf/6pqpEgAABAgQIECDwQAEB1gOxHYoAAQIECAyB9wKsnHr11ankVn1Vakkqr9wzBAgQIECAAAECBFISYLkLCBAgQIDAEwSmqKqqsdtgr8Cq00urvnotfXh7/B7VVucB730PwiecqUMSIECAAAECBAgQeL6AAOv5a+AMCBAgQOCAApcAq8dS0T4415p+5Zxyqam8iav6GHcB1gFvFJdMgAABAgQIECDQBARYbgQCBAgQIPAEgfMuhDG4PaUWXp1KTac5t99T7EjYirSWqqtJgPWEZXJIAgQIECBAgACBlQgIsFayEE6DAAECBPYjMBr9bjYOfOcCpzagPdfU5l5F++Cpzb6qqbYSrVF0FYGW9sH93CGuhAABAgQIECBA4KMCAqyPink/AQIECBB4uzHgJWeKvGm6NPpFBDVyp7f505RKq7CK2VcRYMWugzmd4ll7gNV3HuwhVn9nf4zvuR3ublEIECBAgAABAgQI7FlAgLXn1XVtBAgQIPBjArfVVaPB7zZYisBpBFnjMxFHlemlzb0qU21D21/nOc2x+2AqraVwJFbnAGx5SYD1Y0vqiwkQIECAAAECBFYsIMBa8eI4NQIECBBYr8CHA6zlUiKAGgFWTr36KgKsU57THNVXMdB9uuw+KMBa7z3gzAgQIECAAAECBB4nIMB6nLUjESBAgMCOBN4LsOLy/thC+E6AFcPaW9VViRArp1xrKtGC2NoQe4glwNrRTeNSCBAgQIAAAQIEPi0gwPo0nQ8SIECAwJEF/hRgtRBrhFVXQNfvbxVYaeo7D+YIsGLnwTH7qs/FanOwbj5/PVPLDKwj332unQABAgQIECBwPAEB1vHW3BUTIECAwDcI/C3Aeu/rr98f4VWOAGu0DpZoHaztOQKwMVNrfFcLrwxx/4aV8xUECBAgQIAAAQJbFBBgbXHVnDMBAgQIPF3gMpD946cSc67m2gOsOc9tDlabfbW0Dd6GV3GEEWB9/Gg+QYAAAQIECBAgQGD7AgKs7a+hKyBAgACBJwjcG2BdNwKOz+Sa0mvpuw/mklu7YGsbbO2HffbV2wZCAdYTltghCRAgQIAAAQIEViQgwFrRYjgVAgQIENiXQA+ilihqmloVVURREVz9N/fh7TXCq2X4e/zr+MyfWgj3JeRqCBAgQIAAAQIECNwnIMC6z8m7CBAgQIDAhwWuw6hp6vFVvNYCrFMPsMZrkW61qGv5OYKt5aUl/PrwKfgAAQIECBAgQIAAgV0ICLB2sYwuggABAgSeLXA71D1NU6uuyksF1vQytd9ym3tV0q9cUr7aafAcXt2+tsy/evb1OT4BAgQIECBAgACBZwoIsJ6p79gECBAgsBuBPwZYy3yrCLBi1tWce+XVqdRUlu7CEV4FRoReHgQIECBAgAABAgQIvBUQYLkjCBAgQIDANwj8PcCKIe0jwJr77oN1akPbx+Pe4GrEW78d7xuuwVcQIECAAAECBAgQWKuAAGutK+O8CBAgQGBTAn8KsEqqLaiKn9E+eMpzyqWmHC2GV5Ot7gmwrge7x/GEWJu6RZwsAQIECBAgQIDAFwQEWF/A81ECBAgQIDAEbsOkUSlVpx5ezSWeOc3z3GZflemlVWXdE1yNYwiw3G8ECBAgQIAAAQJHFRBgHXXlXTcBAgQIfKvAdYB1HV6N1sFTG96e0xwVWG0u1ksag94/ciJaCD+i5b0ECBAgQIAAAQJ7ERBg7WUlXQcBAgQIPFRgitKqeExvh67X5e9oD4x/KdOUck3plKN9MKecS4r/9P89dLkcjAABAgQIECBAYOMCAqyNL6DTJ0CAAIHnCPwtwOqtfn1IewRY0T4YAdYc4VWpKf7rwZcdB5+zeo5KgAABAgQIECCwNQEB1tZWzPkSIECAwCoE/hlgLZVX0S44AqwY3t5jqxFeCbBWsZhOggABAgQIECBAYPUCAqzVL5ETJECAAIE1CrwXYLU4aurxVFRfRevgHLOv2jOlErOvWu/gUoWlAmuNS+ucCBAgQIAAAQIEViggwFrhojglAgQIEFi/wN92HYx4qgVYJeZe9QArwqwSydbUP3mpwlr/tTpDAgQIECBAgAABAs8WEGA9ewUcnwABAgQ2KfBegNUaA6ceTkW1VQRXp7mkuZYWXvXqq6m9p8+/0kK4ycV30gQIECBAgAABAg8XEGA9nNwBCRAgQGAPAn8LsEqqKeZdxdD2U1RfxeyrCLZaiLU8bnYv3IOJayBAgAABAgQIECDwUwICrJ+S9b0ECBAgsGuBPwVYZYrZVz286rOvejVWFF+1mqslxJoEWLu+P1wcAQIECBAgQIDA9woIsL7X07cRIECAwFEEllBqWloC48+Ye1WnqbUMvs5zC7BGYDXGth+Fx3USIECAAAECBAgQ+E4BAdZ3avouAgQIEDiIQJRRtYnsaZr6TKsIr8YzgqsRYLWZV+eh7QfhcZkECBAgQIAAAQIEvllAgPXNoL6OAAECBI4gMAKsvqtgVF1FSJWX2Vcx9ypaCKOVsA9sj7xrTL8aP2+bEI/g5hoJECBAgAABAgQIfE5AgPU5N58iQIAAgUMLLAFW21Swh1clTS2wOo3ZV8vOg42pDXAfuw5eB1hCrEPfRi6eAAECBAgQIEDgbgEB1t1U3kiAAAECBIZAXRoD+8yrFmDVKZ1KTa85txlYMbg9QqtRgdU/OUKsJdWKZMuDAAECBAgQIECAAIF/Cgiw/knkDQQIECBA4FZgCbApOSS5AAASgklEQVSWnQUjvMolpVMtvQKrxvD2GNseAdf1ZwVY7iUCBAgQIECAAAECnxEQYH1GzWcIECBA4NACvXOwh1ExuL2FV7mkU62tjTCeJfUA6/K4Dq/i1fYth3Z08QQIECBAgAABAgTuFRBg3SvlfQQIECBA4EpgOldf1TSfWwdrKjXmYb0NsHpMpfrKDUSAAAECBAgQIEDgswICrM/K+RwBAgQIHErgulZqDG2PRsIIq+ZS3sy+atVX4wN1qbVqPy8D3N+2Fh6K0sUSIECAAAECBAgQ+LCAAOvDZD5AgAABAkcUeBtgTSm38CqGt9c28+o1zy3IiteieXAEVNFp2JoFr37GvwmwjngXuWYCBAgQIECAAIHPCgiwPivncwQIECBwSIEIo6LyKgKsXFOaa27B1VzyMvtqCafqZQLWdYA10ARYh7x9XDQBAgQIECBAgMAnBQRYn4TzMQIECBA4pkCEUeUcYNV0yhFgRXhVWoBVYzhWVFgJsI55g7hqAgQIECBAgACBHxEQYP0Iqy8lQIAAgT0LtJ0H65TmaB9cWgfPOw8uw92vr/96v8G2eWFUcdmAcM+3iGsjQIAAAQIECBD4ZgEB1jeD+joCBAgQ2K/AaAqMAGuO9sFoHcy9+qrNvqqx++Dv4ZQAa7/3hCsjQIAAAQIECBB4jIAA6zHOjkKAAAECKxO4HrJ+z6m1wevLG6Paai7LM+e2E2E8+lD35a9oJYzh7ctzHEMF1j3a3kOAAAECBAgQIEDgrYAAyx1BgAABAocTiLjpdpfAvyGM97fdBaN9sMTsqxjcXltgVeLFJeC6DrBuw6sWaGkhPNz95oIJECBAgAABAgS+LiDA+rqhbyBAgACBjQn8LcA6j6ZaKqhKawusLaBqv7fqq5JOubYga4RaI8AKilGp9d6YKwHWxm4Wp0uAAAECBAgQILAKAQHWKpbBSRAgQIDAIwXuCbCmaerVVhFRtd0Fe4CVS05zrulUatt1cDzuHcouwHrkSjsWAQIECBAgQIDAXgQEWHtZSddBgAABAncLvBdgvVctNeZeRQVWtAnGsPYWYC3zr/LdR/RGAgQIECBAgAABAgS+IiDA+oqezxIgQIDAJgXuDrCWWVkRYPXB7SPAKmmuvULLgwABAgQIECBAgACBnxcQYP28sSMQIECAwMoErgOsOLU2bL2PuTo/om2wzbWaphZeRfXVXHI6ldxmX+UUAdb05jMru0ynQ4AAAQIECBAgQGA3AgKs3SylCyFAgACBewU+EmCVmIPVqq+idTAqr3LK0U54FWC9135477l4HwECBAgQIECAAAEC/xYQYP3byDsIECBAYGcCI8CKGVej8ur6Z2sNjOqrmH2VUguuXvOc5lr6ToRtuHuvwFreqhJrZ/eIyyFAgAABAgQIEFiXgABrXevhbAgQIEDgAQJvZmAtxzu3EC6Drdqug636KloHe4AVv8dr8ZYiwHrASjkEAQIECBAgQIAAgS4gwHInECBAgMBBBd6OYB/TrGL2VVRWxeyrGN5+qqXNvTrlaB2MuVjL8Parj2shPOgt5LIJECBAgAABAgQeJiDAehi1AxEgQIDAmgR+30Owv3IdYM01Aqw+uD2qsEqNoe7t//9JUx0NhGu6KudCgAABAgQIECBAYJ8CAqx9rqurIkCAAIF/CNwGWFFcdZ6NVXuLYLQMvkZ41WZfpTb/qr1n7FxImQABAgQIECBAgACBhwgIsB7C7CAECBAgsDaB6wCrV169DbCiXTDH7KvSWwd7S+Go0Goz3g1uX9uiOh8CBAgQIECAAIHdCgiwdru0LowAAQIE/ioQU9vj0XsCl9bB+HNqlVZzjuHtUX1VzwFWvLW3GAqw3F0ECBAgQIAAAQIEHikgwHqktmMRIECAwHoElgCrLgFWlGD1FsIp5VLbroMx96pVXy0512gfFGCtZxmdCQECBAgQIECAwDEEBFjHWGdXSYAAAQLvCPRA6rKdYPzWZl9F6+Dp1AKsc+vgOcTqFVvRgmj3QbcVAQIECBAgQIAAgccICLAe4+woBAgQILBCgRFg9QgrZlxFu2BKc87pNM9tiHuaXlqX4ZiRlaZLgLXCS3JKBAgQIECAAAECBHYpIMDa5bK6KAIECBD4l0BUVrX6q9YiOKUIplrl1Rytgznl0quz+vvi91Fv1T+Xxgytfx3IvxMgQIAAAQIECBAg8GUBAdaXCX0BAQIECGxRIIKpFlC1EKsHVBFg/ZpPbYB7/N0qs5bcqgdYI8QSYG1xzZ0zAQIECBAgQIDAdgUEWNtdO2dOgAABAl8QaG2BywysUlMb3B4B1qnM7fcRYJ1DrDbsXYD1BXIfJUCAAAECBAgQIPBpAQHWp+l8kAABAgS2KnDZVbCmCK9Kra3qKmZe9WefeRWPvklhpF3XI9tVYG117Z03AQIECBAgQIDANgUEWNtcN2dNgAABAl8QOFdepZRyjcqrCLByKrWkMk0t1OrNhSPBuoRXYyJWNQPrCyvgowQIECBAgAABAgQ+JiDA+piXdxMgQIDADgR6gLWEV1F9VfISYMXQ9rHroABrB0vtEggQIECAAAECBHYiIMDayUK6DAIECBC4X6C3EMbQ9ppOOfcAq+QUo9vT9NJaBlVg3e/pnQQIECBAgAABAgR+WkCA9dPCvp8AAQIEVifQqq+mKc21ptM8X9oH40ynPqx9qb+6mX11NcZdC+Hq1tUJESBAgAABAgQI7FdAgLXftXVlBAgQIBCVVss09silIpqKP8uU0unlJZ2iAms+pZxLn9MeYvUcXfEjQIAAAQIECBAgQGAlAgKslSyE0yBAgACBnxH4PcCqaU5Ten2Z0mspaZ7nVEpJU6u86o/xmZ85I99KgAABAgQIECBAgMBHBQRYHxXzfgIECBDYhEAEUtdBVKu+WsKpaB38L9UWYOWc2/teXmL21eUhxNrEMjtJAgQIECBAgACBgwgIsA6y0C6TAAECRxNoAVZc9NJC2GZb1dqqrU61pP/F/KtS2t/xiPerwjraXeJ6CRAgQIAAAQIEtiIgwNrKSjlPAgQIEPiUQD13BvaKrFJyq7z6L4KsUtpr1+HVCLFUYH2K24cIECBAgAABAgQI/IiAAOtHWH0pAQIECDxboFVfjbbBFmJFgNVbBiO4+hXzr0Z11lKB1d61zMISYD17BR2fAAECBAgQIECAwEVAgOVuIECAAIHdCYxZVy3Eaq2E8ayp1NqGts+1pDml1JsH3z4EV7u7HVwQAQIECBAgQIDADgQEWDtYRJdAgAABAjchVIRTNSKrCLBe2s9c+7yrOeeUa005qrMuGw+ev0CA5W4iQIAAAQIECBAgsD4BAdb61sQZESBAgMAXBSKwKrXvOhgtgTnVFlzNbWh7bQFWmZaA64vH8nECBAgQIECAAAECBH5eQID188aOQIAAAQIPFugtg5cWwai+em0BVu7BVjwFWA9eFYcjQIAAAQIECBAg8HkBAdbn7XySAAECBFYkMLoBI7xqA9unXoXV5l21HQdzylGB1RsLl/9d0QU4FQIECBAgQIAAAQIE/iggwHJzECBAgMAuBN4LsKJVMHYcPOUIsXJrJWwD3ttYdw8CBAgQIECAAAECBLYiIMDayko5TwIECBB4KzD1Sqoxif0cSNWovpraDoOjdTBCrDlmX0V01Qu00lSFWG4pAgQIECBAgAABAlsREGBtZaWcJwECBAjcH2ClZXB7Kem19OHtc+0zsepL/5oeYC0hGFsCBAgQIECAAAECBFYtIMBa9fI4OQIECBD4o8BfKrDa7KtS01xzC7DaroNpSiUqs1qpVhVgubUIECBAgAABAgQIbEhAgLWhxXKqBAgQIHARGNVTvYbqMtGq1imVmH2V++D2GOLeKq9aW2Ef7j4CLKPc3VEECBAgQIAAAQIEtiEgwNrGOjlLAgQIELgSWPYZbPlTBFg9oGqxVPs7qq9OeW6tg+3femTVdyds39NfEWC5rQgQIECAAAECBAhsQ0CAtY11cpYECBAgcBtg1RFFRXvgqLCKwe0RYJX0muc2xD0qr1qF1pjevgRYYz9CsAQIECBAgAABAgQIrF9AgLX+NXKGBAgQIPCOQAxhTzV2FexVVZFP5VZ9Fa2Dsetgbq2EAiy3DwECBAgQIECAAIHtCwiwtr+GroAAAQKHFIgAq0aItQRYMZw9hrW/5r7rYPze/lOBdcj7w0UTIECAAAECBAjsS0CAta/1dDUECBA4jsC5hTAmWdWUU11mX/UAq8/E6q2FlyHvo5Wwh1tmYB3ndnGlBAgQIECAAAEC2xYQYG17/Zw9AQIEDi2wZFgpp2gZHM/cq6+W4Kr/vHr0bQgFWIe+c1w8AQIECBAgQIDA1gQEWFtbMedLgAABAksAtcy+SinlktvQ9rbrYO1D3Vtr4W14dZ1jjfSLJwECBAgQIECAAAECqxcQYK1+iZwgAQIECNwK1NTDqRJ1VCVaB3N6nfuug21HwiXAihDrT482P8uDAAECBAgQIECAAIFNCAiwNrFMTpIAAQLHE7gNmKYljIqfEVKVNLXAKsfQ9tzbB6N1MJ1nXx3PzBUTIECAAAECBAgQ2KuAAGuvK+u6CBAgsHGBPwVYcVlRfTW31sGa5mgdzD28ivbBEWCdf16NcN84idMnQIAAAQIECBAgcFgBAdZhl96FEyBAYN0CI8AalVfXZ5tTagHWXGqrwMpL9dXYW/BchbV86HofwnVftbMjQIAAAQIECBAgQOA9AQGW+4IAAQIEVinwpwArXo9qq1Oa0hy/R3hV2jSsNxVYtxOuhFirXGYnRYAAAQIECBAgQOAuAQHWXUzeRIAAAQKPFrgOsKIKK/4ez6i8eo0KrJr6roO1B1j9v6m3Ed4MaRdgPXoFHY8AAQIECBAgQIDA9wkIsL7P0jcRIECAwDcKRAAVwdVoIRzhVSklnUpNv2oPsC7BVa+5qsvGgwKsb1wMX0WAAAECBAgQIEDgyQICrCcvgMMTIECAwPsCfwqwYubVqZT0X+lzsN6EVi28WoKsFm2lNC29hCqw3GkECBAgQIAAAQIEtisgwNru2jlzAgQI7FqgNwNGO2AvqYqOwJh1NS8B1mvMvxoC0WIYv98EWP2D/eWlMGvXZi6OAAECBAgQIECAwF4FBFh7XVnXRYAAgY0JLBHUyJz6z5Y8TanUeKY055JOOac5BrdHhdUor3oTT40KrAuA8GpjN4PTJUCAAAECBAgQIHAjIMBySxAgQIDAKgR+C7BiEHtKqbQAK6qveoD1mnPfdTDCK8nUKtbOSRAgQIAAAQIECBD4aQEB1k8L+34CBAgQ+KvAJYO6GcK+TLMqaUp5qb6KyqsIsWLnQQGWG4sAAQIECBAgQIDAcQQEWMdZa1dKgACBVQq8F2BFlNWqr+JZI8CqrXUw55pyWfYdVIG1yvV0UgQIECBAgAABAgR+QkCA9ROqvpMAAQIE/inwe/ffpQLrEl6lFl7NZQmwWngVzYbRPrhsL/jPI3kDAQIECBAgQIAAAQJbFxBgbX0FnT8BAgQ2KvBegDV2EuyVVyO8Km1oe4RY8XoEWP0x6rQ2CuC0CRAgQIAAAQIECBC4W0CAdTeVNxIgQIDAdwqMDsC20+ASR7WfU4RXtc+9KiWdytzCqxZXTVPblTD+qFWA9Z3r4bsIECBAgAABAgQIrFlAgLXm1XFuBAgQ2LHAdYA1mgF7SPW2bXAuOZXWNNjDqxZitaSrpVg7FnJpBAgQIECAAAECBAgMAQGWe4EAAQIEniIw1d4MOEKrNtsqqq/S1CqvXueccilLeLVUYI0qrBQjsIRXT1k4ByVAgAABAgQIECDwBAEB1hPQHZIAAQIELgHUOcCapmXXwZRO0To45xZkRcrVmwUvIVb4Rfj1+xwtsgQIECBAgAABAgQI7FFAgLXHVXVNBAgQ2IRAj6R6HVZvDYzB7X1ge8y+ym0W1hjsHjOvrqdeCbA2schOkgABAgQIECBAgMC3CAiwvoXRlxAgQIDAxwRGeNV3FezNgFMb3H7KvfIq19h18NImuERZ51dUX31M3LsJECBAgAABAgQIbFlAgLXl1XPuBAgQ2KjAiK96dVWvvCopqq9qmluAVdtr5/gqJr5fhVkbvWynTYAAAQIECBAgQIDAJwUEWJ+E8zECBAgQ+LzAeabV1FsIo1WwhVfRPpgjvOqvX9dfpRZieRAgQIAAAQIECBAgcEQBAdYRV901EyBA4MkCfXB7bbsOxu8RXr3O86Xyql6HV3Gyb+Os9ooewievosMTIECAAAECBAgQeJyAAOtx1o5EgAABAovACLBKC7CmVnn163RqAVZtyZQAy81CgAABAgQIECBAgMBF4P+YL0ihUDCPeAAAAABJRU5ErkJggg=="/>
          <p:cNvSpPr>
            <a:spLocks noChangeAspect="1" noChangeArrowheads="1"/>
          </p:cNvSpPr>
          <p:nvPr/>
        </p:nvSpPr>
        <p:spPr bwMode="auto">
          <a:xfrm>
            <a:off x="168910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22" name="AutoShape 2" descr=":rainbow:"/>
          <p:cNvSpPr>
            <a:spLocks noChangeAspect="1" noChangeArrowheads="1"/>
          </p:cNvSpPr>
          <p:nvPr/>
        </p:nvSpPr>
        <p:spPr bwMode="auto">
          <a:xfrm>
            <a:off x="5976938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0" y="1817638"/>
            <a:ext cx="6496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COVID-19 vaccines are making a difference and protecting our communities. There are better days ahead 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ForUsAll</a:t>
            </a: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For factual, expert information you can trust, visit: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latin typeface="Arial" pitchFamily="34" charset="0"/>
                <a:cs typeface="Arial" pitchFamily="34" charset="0"/>
                <a:hlinkClick r:id="rId4"/>
              </a:rPr>
              <a:t>www.hse.ie/covidvaccine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COVIDVaccines</a:t>
            </a:r>
            <a:endParaRPr lang="en-IE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732038"/>
            <a:ext cx="6534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more people that are vaccinated against COVID-19, the more protection we have. There are better days ahead #</a:t>
            </a:r>
            <a:r>
              <a:rPr lang="en-I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ForUsAll</a:t>
            </a: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For factual, expert information you can trust, visit: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latin typeface="Arial" pitchFamily="34" charset="0"/>
                <a:cs typeface="Arial" pitchFamily="34" charset="0"/>
                <a:hlinkClick r:id="rId4"/>
              </a:rPr>
              <a:t>www.hse.ie/covidvaccine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COVIDVaccines</a:t>
            </a: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634085"/>
            <a:ext cx="6381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your COVID-19 vaccine when it’s your turn for yourself, your family, your friends and 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ForUsAll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 factual, expert information you can trust, visit: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latin typeface="Arial" pitchFamily="34" charset="0"/>
                <a:cs typeface="Arial" pitchFamily="34" charset="0"/>
                <a:hlinkClick r:id="rId4"/>
              </a:rPr>
              <a:t>www.hse.ie/covidvaccine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COVIDVaccines</a:t>
            </a:r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IE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560838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There are better days ahead #</a:t>
            </a:r>
            <a:r>
              <a:rPr lang="en-I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ForUsAll</a:t>
            </a: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Get your COVID-19 vaccine when it’s your turn for yourself, your family and your friends. For factual, expert information you can trust, visit: </a:t>
            </a: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www.hse.ie/covidvaccine</a:t>
            </a:r>
            <a:r>
              <a:rPr lang="en-I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I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I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COVIDVaccines</a:t>
            </a:r>
            <a:endParaRPr lang="en-IE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650" y="6019801"/>
            <a:ext cx="336785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04" y="213352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COVID-19 Vaccines Information</a:t>
            </a:r>
            <a:endParaRPr lang="en-I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04" y="668591"/>
            <a:ext cx="561255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information helps </a:t>
            </a:r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all to make an informed decision about the vaccine.</a:t>
            </a:r>
          </a:p>
          <a:p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factual, updated information about COVID-19 Vaccine on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www.hse.ie/covid19vaccine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phone our team in HSELive on </a:t>
            </a:r>
          </a:p>
          <a:p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1850 24 1850</a:t>
            </a:r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01 240 8787.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email HSElive at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hselive@hse.ie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sign language interpretation can be arranged by appointment.</a:t>
            </a:r>
            <a:endParaRPr lang="en-I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804" y="6722371"/>
            <a:ext cx="546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01302" y="8065261"/>
            <a:ext cx="58483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Downloadable information materials on the vaccines are available on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www.hse.ie/covid19vaccinematerials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2550" y="5086350"/>
            <a:ext cx="2933700" cy="299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577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5" y="7978480"/>
            <a:ext cx="6858000" cy="176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298381" y="3816085"/>
            <a:ext cx="6274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Please share with your networks</a:t>
            </a: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Thank you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60" y="9313176"/>
            <a:ext cx="1748422" cy="40565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6D45027E-66F6-774F-A882-85DE6C59D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645" y="1809750"/>
            <a:ext cx="1761510" cy="132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EFFC3952-7F2B-7E40-893B-7D0F09F41B06}"/>
              </a:ext>
            </a:extLst>
          </p:cNvPr>
          <p:cNvSpPr/>
          <p:nvPr/>
        </p:nvSpPr>
        <p:spPr>
          <a:xfrm>
            <a:off x="0" y="-17255"/>
            <a:ext cx="1966985" cy="1546252"/>
          </a:xfrm>
          <a:custGeom>
            <a:avLst/>
            <a:gdLst>
              <a:gd name="connsiteX0" fmla="*/ 3812876 w 3812876"/>
              <a:gd name="connsiteY0" fmla="*/ 11502 h 1069676"/>
              <a:gd name="connsiteX1" fmla="*/ 0 w 3812876"/>
              <a:gd name="connsiteY1" fmla="*/ 1069676 h 1069676"/>
              <a:gd name="connsiteX2" fmla="*/ 5751 w 3812876"/>
              <a:gd name="connsiteY2" fmla="*/ 0 h 1069676"/>
              <a:gd name="connsiteX3" fmla="*/ 3812876 w 3812876"/>
              <a:gd name="connsiteY3" fmla="*/ 11502 h 10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876" h="1069676">
                <a:moveTo>
                  <a:pt x="3812876" y="11502"/>
                </a:moveTo>
                <a:lnTo>
                  <a:pt x="0" y="1069676"/>
                </a:lnTo>
                <a:lnTo>
                  <a:pt x="5751" y="0"/>
                </a:lnTo>
                <a:lnTo>
                  <a:pt x="3812876" y="11502"/>
                </a:lnTo>
                <a:close/>
              </a:path>
            </a:pathLst>
          </a:custGeom>
          <a:solidFill>
            <a:srgbClr val="9CD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24E57806-A188-254F-B25A-21C264E668E2}"/>
              </a:ext>
            </a:extLst>
          </p:cNvPr>
          <p:cNvSpPr/>
          <p:nvPr/>
        </p:nvSpPr>
        <p:spPr>
          <a:xfrm>
            <a:off x="2153522" y="-17255"/>
            <a:ext cx="4712099" cy="1750805"/>
          </a:xfrm>
          <a:custGeom>
            <a:avLst/>
            <a:gdLst>
              <a:gd name="connsiteX0" fmla="*/ 0 w 5260489"/>
              <a:gd name="connsiteY0" fmla="*/ 0 h 1420010"/>
              <a:gd name="connsiteX1" fmla="*/ 5260489 w 5260489"/>
              <a:gd name="connsiteY1" fmla="*/ 1420010 h 1420010"/>
              <a:gd name="connsiteX2" fmla="*/ 5238974 w 5260489"/>
              <a:gd name="connsiteY2" fmla="*/ 0 h 1420010"/>
              <a:gd name="connsiteX3" fmla="*/ 0 w 5260489"/>
              <a:gd name="connsiteY3" fmla="*/ 0 h 1420010"/>
              <a:gd name="connsiteX0" fmla="*/ 0 w 5260489"/>
              <a:gd name="connsiteY0" fmla="*/ 5391 h 1425401"/>
              <a:gd name="connsiteX1" fmla="*/ 5260489 w 5260489"/>
              <a:gd name="connsiteY1" fmla="*/ 1425401 h 1425401"/>
              <a:gd name="connsiteX2" fmla="*/ 5255770 w 5260489"/>
              <a:gd name="connsiteY2" fmla="*/ 0 h 1425401"/>
              <a:gd name="connsiteX3" fmla="*/ 0 w 5260489"/>
              <a:gd name="connsiteY3" fmla="*/ 5391 h 1425401"/>
              <a:gd name="connsiteX0" fmla="*/ 0 w 5255770"/>
              <a:gd name="connsiteY0" fmla="*/ 5391 h 1420009"/>
              <a:gd name="connsiteX1" fmla="*/ 5254890 w 5255770"/>
              <a:gd name="connsiteY1" fmla="*/ 1420009 h 1420009"/>
              <a:gd name="connsiteX2" fmla="*/ 5255770 w 5255770"/>
              <a:gd name="connsiteY2" fmla="*/ 0 h 1420009"/>
              <a:gd name="connsiteX3" fmla="*/ 0 w 5255770"/>
              <a:gd name="connsiteY3" fmla="*/ 5391 h 14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770" h="1420009">
                <a:moveTo>
                  <a:pt x="0" y="5391"/>
                </a:moveTo>
                <a:lnTo>
                  <a:pt x="5254890" y="1420009"/>
                </a:lnTo>
                <a:cubicBezTo>
                  <a:pt x="5255183" y="946673"/>
                  <a:pt x="5255477" y="473336"/>
                  <a:pt x="5255770" y="0"/>
                </a:cubicBezTo>
                <a:lnTo>
                  <a:pt x="0" y="5391"/>
                </a:lnTo>
                <a:close/>
              </a:path>
            </a:pathLst>
          </a:custGeom>
          <a:solidFill>
            <a:srgbClr val="44C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B6301C1D-7375-FD4A-85EE-60E9F579A839}"/>
              </a:ext>
            </a:extLst>
          </p:cNvPr>
          <p:cNvSpPr/>
          <p:nvPr/>
        </p:nvSpPr>
        <p:spPr>
          <a:xfrm>
            <a:off x="15969" y="8337906"/>
            <a:ext cx="3821346" cy="1491247"/>
          </a:xfrm>
          <a:custGeom>
            <a:avLst/>
            <a:gdLst>
              <a:gd name="connsiteX0" fmla="*/ 0 w 6333893"/>
              <a:gd name="connsiteY0" fmla="*/ 0 h 1851102"/>
              <a:gd name="connsiteX1" fmla="*/ 6333893 w 6333893"/>
              <a:gd name="connsiteY1" fmla="*/ 914400 h 1851102"/>
              <a:gd name="connsiteX2" fmla="*/ 2916044 w 6333893"/>
              <a:gd name="connsiteY2" fmla="*/ 1851102 h 1851102"/>
              <a:gd name="connsiteX3" fmla="*/ 11151 w 6333893"/>
              <a:gd name="connsiteY3" fmla="*/ 1851102 h 1851102"/>
              <a:gd name="connsiteX4" fmla="*/ 0 w 6333893"/>
              <a:gd name="connsiteY4" fmla="*/ 0 h 18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893" h="1851102">
                <a:moveTo>
                  <a:pt x="0" y="0"/>
                </a:moveTo>
                <a:lnTo>
                  <a:pt x="6333893" y="914400"/>
                </a:lnTo>
                <a:lnTo>
                  <a:pt x="2916044" y="1851102"/>
                </a:lnTo>
                <a:lnTo>
                  <a:pt x="11151" y="1851102"/>
                </a:lnTo>
                <a:cubicBezTo>
                  <a:pt x="13010" y="1234068"/>
                  <a:pt x="14868" y="617034"/>
                  <a:pt x="0" y="0"/>
                </a:cubicBezTo>
                <a:close/>
              </a:path>
            </a:pathLst>
          </a:custGeom>
          <a:solidFill>
            <a:srgbClr val="EEF2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6786F3C7-2E33-FE47-A4E5-DE102DFD12B1}"/>
              </a:ext>
            </a:extLst>
          </p:cNvPr>
          <p:cNvSpPr/>
          <p:nvPr/>
        </p:nvSpPr>
        <p:spPr>
          <a:xfrm>
            <a:off x="3807760" y="8222083"/>
            <a:ext cx="3048000" cy="1464442"/>
          </a:xfrm>
          <a:custGeom>
            <a:avLst/>
            <a:gdLst>
              <a:gd name="connsiteX0" fmla="*/ 2804532 w 2804532"/>
              <a:gd name="connsiteY0" fmla="*/ 0 h 1248937"/>
              <a:gd name="connsiteX1" fmla="*/ 2804532 w 2804532"/>
              <a:gd name="connsiteY1" fmla="*/ 1248937 h 1248937"/>
              <a:gd name="connsiteX2" fmla="*/ 0 w 2804532"/>
              <a:gd name="connsiteY2" fmla="*/ 741556 h 1248937"/>
              <a:gd name="connsiteX3" fmla="*/ 2804532 w 2804532"/>
              <a:gd name="connsiteY3" fmla="*/ 0 h 12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532" h="1248937">
                <a:moveTo>
                  <a:pt x="2804532" y="0"/>
                </a:moveTo>
                <a:lnTo>
                  <a:pt x="2804532" y="1248937"/>
                </a:lnTo>
                <a:lnTo>
                  <a:pt x="0" y="741556"/>
                </a:lnTo>
                <a:lnTo>
                  <a:pt x="2804532" y="0"/>
                </a:lnTo>
                <a:close/>
              </a:path>
            </a:pathLst>
          </a:custGeom>
          <a:solidFill>
            <a:srgbClr val="068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08757" y="6955601"/>
            <a:ext cx="2204103" cy="6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095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868</Words>
  <Application>Microsoft Office PowerPoint</Application>
  <PresentationFormat>A4 Paper (210x297 mm)</PresentationFormat>
  <Paragraphs>114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Fidelma Browne</dc:creator>
  <cp:lastModifiedBy>Admin</cp:lastModifiedBy>
  <cp:revision>345</cp:revision>
  <dcterms:created xsi:type="dcterms:W3CDTF">2020-03-21T11:46:06Z</dcterms:created>
  <dcterms:modified xsi:type="dcterms:W3CDTF">2021-05-07T10:57:24Z</dcterms:modified>
</cp:coreProperties>
</file>